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696" r:id="rId2"/>
    <p:sldId id="697" r:id="rId3"/>
    <p:sldId id="700" r:id="rId4"/>
    <p:sldId id="699" r:id="rId5"/>
    <p:sldId id="578" r:id="rId6"/>
    <p:sldId id="701" r:id="rId7"/>
    <p:sldId id="698" r:id="rId8"/>
    <p:sldId id="580" r:id="rId9"/>
    <p:sldId id="581" r:id="rId10"/>
    <p:sldId id="582" r:id="rId11"/>
  </p:sldIdLst>
  <p:sldSz cx="12192000" cy="6858000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Medina-Marino" initials="AM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A56"/>
    <a:srgbClr val="6D8089"/>
    <a:srgbClr val="00441B"/>
    <a:srgbClr val="55FF02"/>
    <a:srgbClr val="D1DBDD"/>
    <a:srgbClr val="BFBFBF"/>
    <a:srgbClr val="CC3333"/>
    <a:srgbClr val="C00000"/>
    <a:srgbClr val="BF3B0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42" autoAdjust="0"/>
    <p:restoredTop sz="73609" autoAdjust="0"/>
  </p:normalViewPr>
  <p:slideViewPr>
    <p:cSldViewPr>
      <p:cViewPr varScale="1">
        <p:scale>
          <a:sx n="67" d="100"/>
          <a:sy n="67" d="100"/>
        </p:scale>
        <p:origin x="-158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9F516511-5E97-4482-ADCF-D4A5C912E6AE}" type="datetimeFigureOut">
              <a:rPr lang="en-ZA" smtClean="0"/>
              <a:t>1/22/19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C78A7D4D-A22F-4FA9-9403-E9561160391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74038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685258"/>
            <a:ext cx="5680075" cy="48245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BEBBE-D325-443A-B692-3B2127EE22A1}" type="slidenum">
              <a:rPr lang="en-ZA" smtClean="0"/>
              <a:t>‹#›</a:t>
            </a:fld>
            <a:endParaRPr lang="en-ZA"/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7969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32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992188"/>
            <a:ext cx="6140450" cy="3454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ZA" sz="20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Networking</a:t>
            </a:r>
            <a:br>
              <a:rPr lang="en-ZA" sz="20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ZA" sz="2000" b="1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rtl="0"/>
            <a:r>
              <a:rPr lang="en-ZA" sz="20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Working across cultures</a:t>
            </a:r>
            <a:br>
              <a:rPr lang="en-ZA" sz="20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ZA" sz="2000" b="1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rtl="0"/>
            <a:r>
              <a:rPr lang="en-ZA" sz="20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Different types of research institutions</a:t>
            </a:r>
            <a:br>
              <a:rPr lang="en-ZA" sz="20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ZA" sz="2000" b="1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rtl="0"/>
            <a:r>
              <a:rPr lang="en-ZA" sz="20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Securing grant funding for research</a:t>
            </a:r>
            <a:br>
              <a:rPr lang="en-ZA" sz="20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ZA" sz="2000" b="1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rtl="0"/>
            <a:r>
              <a:rPr lang="en-ZA" sz="20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ZA" sz="20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ZA" sz="2000" b="1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rtl="0"/>
            <a:r>
              <a:rPr lang="en-ZA" sz="20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Balancing professional and personal life</a:t>
            </a:r>
            <a:br>
              <a:rPr lang="en-ZA" sz="20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/>
          <a:lstStyle/>
          <a:p>
            <a:fld id="{9CD912A0-7C95-47FB-9389-D77CAAA78C63}" type="slidenum">
              <a:rPr lang="en-ZA" smtClean="0"/>
              <a:pPr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30967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7969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Traditional</a:t>
            </a:r>
          </a:p>
          <a:p>
            <a:endParaRPr lang="en-ZA" dirty="0" smtClean="0"/>
          </a:p>
          <a:p>
            <a:r>
              <a:rPr lang="en-ZA" dirty="0" smtClean="0"/>
              <a:t>Public Health Implementing Organization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BEBBE-D325-443A-B692-3B2127EE22A1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91212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992188"/>
            <a:ext cx="6140450" cy="3454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ZA" sz="2000" b="1" dirty="0" smtClean="0"/>
              <a:t>In 2014, I was asked to established a</a:t>
            </a:r>
            <a:r>
              <a:rPr lang="en-ZA" sz="2000" b="1" baseline="0" dirty="0" smtClean="0"/>
              <a:t> Research Unit </a:t>
            </a:r>
            <a:r>
              <a:rPr lang="en-ZA" sz="2000" b="1" dirty="0" smtClean="0"/>
              <a:t>to conduct</a:t>
            </a:r>
            <a:r>
              <a:rPr lang="en-ZA" sz="2000" b="1" baseline="0" dirty="0" smtClean="0"/>
              <a:t> rigorous epidemiological and intervention research. In our first few years, we focused on STIs, TB and HIV- the trifecta of infectious diseases in South Africa. More recently, we have also begun collaborating on a number of exciting implementation science and mental health projects in Mozambique and South Africa.</a:t>
            </a:r>
            <a:endParaRPr lang="en-ZA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/>
          <a:lstStyle/>
          <a:p>
            <a:fld id="{0ED29FCF-FBE8-4FFE-A0F8-F65F2396E9D5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7288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992188"/>
            <a:ext cx="6140450" cy="3454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ZA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/>
          <a:lstStyle/>
          <a:p>
            <a:fld id="{9CD912A0-7C95-47FB-9389-D77CAAA78C63}" type="slidenum">
              <a:rPr lang="en-ZA" smtClean="0">
                <a:solidFill>
                  <a:prstClr val="black"/>
                </a:solidFill>
              </a:rPr>
              <a:pPr/>
              <a:t>8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41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9425" y="992188"/>
            <a:ext cx="6140450" cy="3454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ZA" sz="2000" b="1" dirty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10667" indent="-27333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93332" indent="-218667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30664" indent="-218667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67996" indent="-218667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05330" indent="-2186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42662" indent="-2186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79994" indent="-2186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17326" indent="-2186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0DCDAA5-5D39-456C-8A9E-B4ED059D8177}" type="slidenum">
              <a:rPr lang="en-US" smtClean="0">
                <a:solidFill>
                  <a:prstClr val="black"/>
                </a:solidFill>
              </a:rPr>
              <a:pPr eaLnBrk="1" hangingPunct="1"/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8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992188"/>
            <a:ext cx="6140450" cy="3454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ZA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/>
          <a:lstStyle/>
          <a:p>
            <a:fld id="{9CD912A0-7C95-47FB-9389-D77CAAA78C63}" type="slidenum">
              <a:rPr lang="en-ZA" smtClean="0">
                <a:solidFill>
                  <a:prstClr val="black"/>
                </a:solidFill>
              </a:rPr>
              <a:pPr/>
              <a:t>10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885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icture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3712" y="3933057"/>
            <a:ext cx="8154955" cy="10379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0586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8961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8762"/>
            <a:ext cx="7118581" cy="2376263"/>
          </a:xfrm>
        </p:spPr>
        <p:txBody>
          <a:bodyPr/>
          <a:lstStyle>
            <a:lvl1pPr>
              <a:defRPr sz="2800" b="1"/>
            </a:lvl1pPr>
            <a:lvl2pPr>
              <a:defRPr sz="2400" b="1"/>
            </a:lvl2pPr>
            <a:lvl3pPr>
              <a:defRPr sz="2000" b="1"/>
            </a:lvl3pPr>
            <a:lvl4pPr>
              <a:defRPr sz="1800" b="1"/>
            </a:lvl4pPr>
            <a:lvl5pPr>
              <a:defRPr sz="18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392" y="3717034"/>
            <a:ext cx="7118581" cy="2520279"/>
          </a:xfrm>
        </p:spPr>
        <p:txBody>
          <a:bodyPr/>
          <a:lstStyle>
            <a:lvl1pPr>
              <a:defRPr sz="2800" b="1"/>
            </a:lvl1pPr>
            <a:lvl2pPr>
              <a:defRPr sz="2400" b="1"/>
            </a:lvl2pPr>
            <a:lvl3pPr>
              <a:defRPr sz="2000" b="1"/>
            </a:lvl3pPr>
            <a:lvl4pPr>
              <a:defRPr sz="1800" b="1"/>
            </a:lvl4pPr>
            <a:lvl5pPr>
              <a:defRPr sz="18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8016213" y="1268760"/>
            <a:ext cx="3566187" cy="4968552"/>
          </a:xfrm>
        </p:spPr>
        <p:txBody>
          <a:bodyPr/>
          <a:lstStyle>
            <a:lvl1pPr>
              <a:defRPr sz="2800" b="1"/>
            </a:lvl1pPr>
            <a:lvl2pPr>
              <a:defRPr sz="2400" b="1"/>
            </a:lvl2pPr>
            <a:lvl3pPr>
              <a:defRPr sz="2000" b="1"/>
            </a:lvl3pPr>
            <a:lvl4pPr>
              <a:defRPr sz="1800" b="1"/>
            </a:lvl4pPr>
            <a:lvl5pPr>
              <a:defRPr sz="18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66476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785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, no bottom"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77875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09600" y="1104900"/>
            <a:ext cx="10972800" cy="1588"/>
          </a:xfrm>
          <a:prstGeom prst="line">
            <a:avLst/>
          </a:prstGeom>
          <a:ln w="12700">
            <a:solidFill>
              <a:srgbClr val="304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32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77875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09600" y="1104900"/>
            <a:ext cx="10972800" cy="1588"/>
          </a:xfrm>
          <a:prstGeom prst="line">
            <a:avLst/>
          </a:prstGeom>
          <a:ln w="12700">
            <a:solidFill>
              <a:srgbClr val="304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98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8985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E3E7DC3-B402-4BAB-A520-59935858A694}" type="datetimeFigureOut">
              <a:rPr lang="en-ZA" smtClean="0"/>
              <a:t>1/22/19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8271292-6EEF-4BD3-8C35-4B798F8484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096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ZA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341439"/>
            <a:ext cx="109728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ZA" altLang="en-US" dirty="0" smtClean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1104900"/>
            <a:ext cx="10972800" cy="1588"/>
          </a:xfrm>
          <a:prstGeom prst="line">
            <a:avLst/>
          </a:prstGeom>
          <a:ln w="12700">
            <a:solidFill>
              <a:srgbClr val="304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0" r:id="rId3"/>
    <p:sldLayoutId id="2147483663" r:id="rId4"/>
    <p:sldLayoutId id="2147483664" r:id="rId5"/>
    <p:sldLayoutId id="2147483670" r:id="rId6"/>
    <p:sldLayoutId id="2147483673" r:id="rId7"/>
    <p:sldLayoutId id="2147483674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rgbClr val="2F4A56"/>
          </a:solidFill>
          <a:latin typeface="Helvetica Neue Ligh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2F4A56"/>
          </a:solidFill>
          <a:latin typeface="Helvetica Neue Ligh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2F4A56"/>
          </a:solidFill>
          <a:latin typeface="Helvetica Neue Ligh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2F4A56"/>
          </a:solidFill>
          <a:latin typeface="Helvetica Neue Ligh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2F4A56"/>
          </a:solidFill>
          <a:latin typeface="Helvetica Neue Light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2F4A56"/>
          </a:solidFill>
          <a:latin typeface="Helvetica Neue Light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2F4A56"/>
          </a:solidFill>
          <a:latin typeface="Helvetica Neue Light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2F4A56"/>
          </a:solidFill>
          <a:latin typeface="Helvetica Neue Light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2F4A56"/>
          </a:solidFill>
          <a:latin typeface="Helvetica Neue Ligh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rgbClr val="2F4A5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b="1" kern="1200">
          <a:solidFill>
            <a:srgbClr val="2F4A5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="1" kern="1200">
          <a:solidFill>
            <a:srgbClr val="2F4A5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rgbClr val="2F4A5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solidFill>
            <a:srgbClr val="2F4A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75520" y="1988840"/>
            <a:ext cx="8640960" cy="1656185"/>
          </a:xfrm>
        </p:spPr>
        <p:txBody>
          <a:bodyPr/>
          <a:lstStyle/>
          <a:p>
            <a:pPr algn="ctr"/>
            <a:r>
              <a:rPr lang="en-ZA" sz="4000" dirty="0" smtClean="0"/>
              <a:t>GloCal Career Development Series</a:t>
            </a:r>
            <a:br>
              <a:rPr lang="en-ZA" sz="4000" dirty="0" smtClean="0"/>
            </a:br>
            <a:r>
              <a:rPr lang="en-ZA" sz="4000" dirty="0" smtClean="0"/>
              <a:t>January 22, 2019</a:t>
            </a:r>
            <a:endParaRPr lang="en-ZA" sz="40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75520" y="4005064"/>
            <a:ext cx="8640960" cy="1944216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n-ZA" dirty="0">
                <a:solidFill>
                  <a:schemeClr val="bg1">
                    <a:lumMod val="50000"/>
                  </a:schemeClr>
                </a:solidFill>
              </a:rPr>
              <a:t>Dr. Andrew Medina-Marino, Ph.D.</a:t>
            </a:r>
          </a:p>
          <a:p>
            <a:pPr>
              <a:spcBef>
                <a:spcPts val="0"/>
              </a:spcBef>
            </a:pPr>
            <a:r>
              <a:rPr lang="en-ZA" dirty="0">
                <a:solidFill>
                  <a:schemeClr val="bg1">
                    <a:lumMod val="50000"/>
                  </a:schemeClr>
                </a:solidFill>
              </a:rPr>
              <a:t>Head, Research Unit</a:t>
            </a:r>
          </a:p>
          <a:p>
            <a:pPr>
              <a:spcBef>
                <a:spcPts val="0"/>
              </a:spcBef>
            </a:pPr>
            <a:r>
              <a:rPr lang="en-ZA" dirty="0">
                <a:solidFill>
                  <a:schemeClr val="bg1">
                    <a:lumMod val="50000"/>
                  </a:schemeClr>
                </a:solidFill>
              </a:rPr>
              <a:t>Foundation for Professional Development (FPD)</a:t>
            </a:r>
          </a:p>
          <a:p>
            <a:pPr>
              <a:spcBef>
                <a:spcPts val="0"/>
              </a:spcBef>
            </a:pPr>
            <a:r>
              <a:rPr lang="en-ZA" dirty="0">
                <a:solidFill>
                  <a:schemeClr val="bg1">
                    <a:lumMod val="50000"/>
                  </a:schemeClr>
                </a:solidFill>
              </a:rPr>
              <a:t>Pretoria, South Africa</a:t>
            </a:r>
          </a:p>
        </p:txBody>
      </p:sp>
    </p:spTree>
    <p:extLst>
      <p:ext uri="{BB962C8B-B14F-4D97-AF65-F5344CB8AC3E}">
        <p14:creationId xmlns:p14="http://schemas.microsoft.com/office/powerpoint/2010/main" val="1242770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/>
          <p:cNvSpPr>
            <a:spLocks noChangeAspect="1" noChangeArrowheads="1" noTextEdit="1"/>
          </p:cNvSpPr>
          <p:nvPr/>
        </p:nvSpPr>
        <p:spPr bwMode="auto">
          <a:xfrm>
            <a:off x="1271464" y="-27384"/>
            <a:ext cx="9144000" cy="611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84000" y="1404000"/>
            <a:ext cx="7092885" cy="5184775"/>
            <a:chOff x="2098553" y="1160067"/>
            <a:chExt cx="7092885" cy="5184775"/>
          </a:xfrm>
        </p:grpSpPr>
        <p:grpSp>
          <p:nvGrpSpPr>
            <p:cNvPr id="6147" name="Group 1"/>
            <p:cNvGrpSpPr>
              <a:grpSpLocks noChangeAspect="1"/>
            </p:cNvGrpSpPr>
            <p:nvPr/>
          </p:nvGrpSpPr>
          <p:grpSpPr bwMode="auto">
            <a:xfrm>
              <a:off x="2350964" y="1160067"/>
              <a:ext cx="6726238" cy="5184775"/>
              <a:chOff x="966788" y="279400"/>
              <a:chExt cx="7210425" cy="5557838"/>
            </a:xfrm>
          </p:grpSpPr>
          <p:sp>
            <p:nvSpPr>
              <p:cNvPr id="3078" name="Freeform 6"/>
              <p:cNvSpPr>
                <a:spLocks/>
              </p:cNvSpPr>
              <p:nvPr/>
            </p:nvSpPr>
            <p:spPr bwMode="auto">
              <a:xfrm>
                <a:off x="3715157" y="3723694"/>
                <a:ext cx="3260603" cy="1841268"/>
              </a:xfrm>
              <a:custGeom>
                <a:avLst/>
                <a:gdLst/>
                <a:ahLst/>
                <a:cxnLst>
                  <a:cxn ang="0">
                    <a:pos x="1757" y="55"/>
                  </a:cxn>
                  <a:cxn ang="0">
                    <a:pos x="1797" y="75"/>
                  </a:cxn>
                  <a:cxn ang="0">
                    <a:pos x="1772" y="141"/>
                  </a:cxn>
                  <a:cxn ang="0">
                    <a:pos x="1777" y="174"/>
                  </a:cxn>
                  <a:cxn ang="0">
                    <a:pos x="1889" y="187"/>
                  </a:cxn>
                  <a:cxn ang="0">
                    <a:pos x="1933" y="198"/>
                  </a:cxn>
                  <a:cxn ang="0">
                    <a:pos x="1968" y="213"/>
                  </a:cxn>
                  <a:cxn ang="0">
                    <a:pos x="2001" y="231"/>
                  </a:cxn>
                  <a:cxn ang="0">
                    <a:pos x="2038" y="261"/>
                  </a:cxn>
                  <a:cxn ang="0">
                    <a:pos x="2032" y="325"/>
                  </a:cxn>
                  <a:cxn ang="0">
                    <a:pos x="1974" y="380"/>
                  </a:cxn>
                  <a:cxn ang="0">
                    <a:pos x="1906" y="428"/>
                  </a:cxn>
                  <a:cxn ang="0">
                    <a:pos x="1843" y="464"/>
                  </a:cxn>
                  <a:cxn ang="0">
                    <a:pos x="1797" y="516"/>
                  </a:cxn>
                  <a:cxn ang="0">
                    <a:pos x="1748" y="569"/>
                  </a:cxn>
                  <a:cxn ang="0">
                    <a:pos x="1702" y="617"/>
                  </a:cxn>
                  <a:cxn ang="0">
                    <a:pos x="1643" y="668"/>
                  </a:cxn>
                  <a:cxn ang="0">
                    <a:pos x="1581" y="721"/>
                  </a:cxn>
                  <a:cxn ang="0">
                    <a:pos x="1518" y="762"/>
                  </a:cxn>
                  <a:cxn ang="0">
                    <a:pos x="1465" y="804"/>
                  </a:cxn>
                  <a:cxn ang="0">
                    <a:pos x="1403" y="846"/>
                  </a:cxn>
                  <a:cxn ang="0">
                    <a:pos x="1340" y="885"/>
                  </a:cxn>
                  <a:cxn ang="0">
                    <a:pos x="1263" y="934"/>
                  </a:cxn>
                  <a:cxn ang="0">
                    <a:pos x="1186" y="975"/>
                  </a:cxn>
                  <a:cxn ang="0">
                    <a:pos x="1102" y="1006"/>
                  </a:cxn>
                  <a:cxn ang="0">
                    <a:pos x="1014" y="1037"/>
                  </a:cxn>
                  <a:cxn ang="0">
                    <a:pos x="913" y="1019"/>
                  </a:cxn>
                  <a:cxn ang="0">
                    <a:pos x="817" y="1046"/>
                  </a:cxn>
                  <a:cxn ang="0">
                    <a:pos x="815" y="1107"/>
                  </a:cxn>
                  <a:cxn ang="0">
                    <a:pos x="733" y="1112"/>
                  </a:cxn>
                  <a:cxn ang="0">
                    <a:pos x="637" y="1092"/>
                  </a:cxn>
                  <a:cxn ang="0">
                    <a:pos x="580" y="1149"/>
                  </a:cxn>
                  <a:cxn ang="0">
                    <a:pos x="514" y="1151"/>
                  </a:cxn>
                  <a:cxn ang="0">
                    <a:pos x="452" y="1129"/>
                  </a:cxn>
                  <a:cxn ang="0">
                    <a:pos x="382" y="1118"/>
                  </a:cxn>
                  <a:cxn ang="0">
                    <a:pos x="274" y="1103"/>
                  </a:cxn>
                  <a:cxn ang="0">
                    <a:pos x="206" y="1048"/>
                  </a:cxn>
                  <a:cxn ang="0">
                    <a:pos x="164" y="945"/>
                  </a:cxn>
                  <a:cxn ang="0">
                    <a:pos x="92" y="791"/>
                  </a:cxn>
                  <a:cxn ang="0">
                    <a:pos x="226" y="644"/>
                  </a:cxn>
                  <a:cxn ang="0">
                    <a:pos x="384" y="584"/>
                  </a:cxn>
                  <a:cxn ang="0">
                    <a:pos x="391" y="492"/>
                  </a:cxn>
                  <a:cxn ang="0">
                    <a:pos x="518" y="384"/>
                  </a:cxn>
                  <a:cxn ang="0">
                    <a:pos x="601" y="360"/>
                  </a:cxn>
                  <a:cxn ang="0">
                    <a:pos x="689" y="330"/>
                  </a:cxn>
                  <a:cxn ang="0">
                    <a:pos x="764" y="248"/>
                  </a:cxn>
                  <a:cxn ang="0">
                    <a:pos x="790" y="163"/>
                  </a:cxn>
                  <a:cxn ang="0">
                    <a:pos x="854" y="174"/>
                  </a:cxn>
                  <a:cxn ang="0">
                    <a:pos x="911" y="145"/>
                  </a:cxn>
                  <a:cxn ang="0">
                    <a:pos x="971" y="154"/>
                  </a:cxn>
                  <a:cxn ang="0">
                    <a:pos x="1045" y="178"/>
                  </a:cxn>
                  <a:cxn ang="0">
                    <a:pos x="1124" y="178"/>
                  </a:cxn>
                  <a:cxn ang="0">
                    <a:pos x="1186" y="160"/>
                  </a:cxn>
                  <a:cxn ang="0">
                    <a:pos x="1234" y="134"/>
                  </a:cxn>
                  <a:cxn ang="0">
                    <a:pos x="1265" y="119"/>
                  </a:cxn>
                  <a:cxn ang="0">
                    <a:pos x="1298" y="88"/>
                  </a:cxn>
                  <a:cxn ang="0">
                    <a:pos x="1346" y="138"/>
                  </a:cxn>
                  <a:cxn ang="0">
                    <a:pos x="1425" y="165"/>
                  </a:cxn>
                  <a:cxn ang="0">
                    <a:pos x="1496" y="145"/>
                  </a:cxn>
                  <a:cxn ang="0">
                    <a:pos x="1515" y="86"/>
                  </a:cxn>
                  <a:cxn ang="0">
                    <a:pos x="1566" y="40"/>
                  </a:cxn>
                  <a:cxn ang="0">
                    <a:pos x="1652" y="31"/>
                  </a:cxn>
                </a:cxnLst>
                <a:rect l="0" t="0" r="r" b="b"/>
                <a:pathLst>
                  <a:path w="2054" h="1160">
                    <a:moveTo>
                      <a:pt x="1731" y="0"/>
                    </a:moveTo>
                    <a:lnTo>
                      <a:pt x="1733" y="0"/>
                    </a:lnTo>
                    <a:lnTo>
                      <a:pt x="1733" y="2"/>
                    </a:lnTo>
                    <a:lnTo>
                      <a:pt x="1735" y="2"/>
                    </a:lnTo>
                    <a:lnTo>
                      <a:pt x="1737" y="2"/>
                    </a:lnTo>
                    <a:lnTo>
                      <a:pt x="1737" y="4"/>
                    </a:lnTo>
                    <a:lnTo>
                      <a:pt x="1739" y="4"/>
                    </a:lnTo>
                    <a:lnTo>
                      <a:pt x="1739" y="7"/>
                    </a:lnTo>
                    <a:lnTo>
                      <a:pt x="1742" y="9"/>
                    </a:lnTo>
                    <a:lnTo>
                      <a:pt x="1744" y="11"/>
                    </a:lnTo>
                    <a:lnTo>
                      <a:pt x="1746" y="13"/>
                    </a:lnTo>
                    <a:lnTo>
                      <a:pt x="1748" y="13"/>
                    </a:lnTo>
                    <a:lnTo>
                      <a:pt x="1750" y="15"/>
                    </a:lnTo>
                    <a:lnTo>
                      <a:pt x="1750" y="18"/>
                    </a:lnTo>
                    <a:lnTo>
                      <a:pt x="1753" y="18"/>
                    </a:lnTo>
                    <a:lnTo>
                      <a:pt x="1753" y="20"/>
                    </a:lnTo>
                    <a:lnTo>
                      <a:pt x="1755" y="22"/>
                    </a:lnTo>
                    <a:lnTo>
                      <a:pt x="1755" y="24"/>
                    </a:lnTo>
                    <a:lnTo>
                      <a:pt x="1755" y="26"/>
                    </a:lnTo>
                    <a:lnTo>
                      <a:pt x="1757" y="26"/>
                    </a:lnTo>
                    <a:lnTo>
                      <a:pt x="1759" y="26"/>
                    </a:lnTo>
                    <a:lnTo>
                      <a:pt x="1757" y="26"/>
                    </a:lnTo>
                    <a:lnTo>
                      <a:pt x="1757" y="29"/>
                    </a:lnTo>
                    <a:lnTo>
                      <a:pt x="1759" y="29"/>
                    </a:lnTo>
                    <a:lnTo>
                      <a:pt x="1757" y="29"/>
                    </a:lnTo>
                    <a:lnTo>
                      <a:pt x="1757" y="31"/>
                    </a:lnTo>
                    <a:lnTo>
                      <a:pt x="1757" y="29"/>
                    </a:lnTo>
                    <a:lnTo>
                      <a:pt x="1757" y="31"/>
                    </a:lnTo>
                    <a:lnTo>
                      <a:pt x="1759" y="31"/>
                    </a:lnTo>
                    <a:lnTo>
                      <a:pt x="1757" y="31"/>
                    </a:lnTo>
                    <a:lnTo>
                      <a:pt x="1757" y="33"/>
                    </a:lnTo>
                    <a:lnTo>
                      <a:pt x="1757" y="35"/>
                    </a:lnTo>
                    <a:lnTo>
                      <a:pt x="1757" y="37"/>
                    </a:lnTo>
                    <a:lnTo>
                      <a:pt x="1757" y="40"/>
                    </a:lnTo>
                    <a:lnTo>
                      <a:pt x="1759" y="40"/>
                    </a:lnTo>
                    <a:lnTo>
                      <a:pt x="1759" y="42"/>
                    </a:lnTo>
                    <a:lnTo>
                      <a:pt x="1757" y="42"/>
                    </a:lnTo>
                    <a:lnTo>
                      <a:pt x="1755" y="42"/>
                    </a:lnTo>
                    <a:lnTo>
                      <a:pt x="1757" y="42"/>
                    </a:lnTo>
                    <a:lnTo>
                      <a:pt x="1757" y="44"/>
                    </a:lnTo>
                    <a:lnTo>
                      <a:pt x="1759" y="44"/>
                    </a:lnTo>
                    <a:lnTo>
                      <a:pt x="1757" y="44"/>
                    </a:lnTo>
                    <a:lnTo>
                      <a:pt x="1757" y="46"/>
                    </a:lnTo>
                    <a:lnTo>
                      <a:pt x="1755" y="46"/>
                    </a:lnTo>
                    <a:lnTo>
                      <a:pt x="1755" y="48"/>
                    </a:lnTo>
                    <a:lnTo>
                      <a:pt x="1753" y="48"/>
                    </a:lnTo>
                    <a:lnTo>
                      <a:pt x="1755" y="48"/>
                    </a:lnTo>
                    <a:lnTo>
                      <a:pt x="1755" y="51"/>
                    </a:lnTo>
                    <a:lnTo>
                      <a:pt x="1757" y="51"/>
                    </a:lnTo>
                    <a:lnTo>
                      <a:pt x="1757" y="53"/>
                    </a:lnTo>
                    <a:lnTo>
                      <a:pt x="1757" y="51"/>
                    </a:lnTo>
                    <a:lnTo>
                      <a:pt x="1757" y="53"/>
                    </a:lnTo>
                    <a:lnTo>
                      <a:pt x="1759" y="53"/>
                    </a:lnTo>
                    <a:lnTo>
                      <a:pt x="1757" y="53"/>
                    </a:lnTo>
                    <a:lnTo>
                      <a:pt x="1755" y="53"/>
                    </a:lnTo>
                    <a:lnTo>
                      <a:pt x="1755" y="55"/>
                    </a:lnTo>
                    <a:lnTo>
                      <a:pt x="1757" y="55"/>
                    </a:lnTo>
                    <a:lnTo>
                      <a:pt x="1757" y="57"/>
                    </a:lnTo>
                    <a:lnTo>
                      <a:pt x="1757" y="55"/>
                    </a:lnTo>
                    <a:lnTo>
                      <a:pt x="1757" y="57"/>
                    </a:lnTo>
                    <a:lnTo>
                      <a:pt x="1759" y="57"/>
                    </a:lnTo>
                    <a:lnTo>
                      <a:pt x="1761" y="57"/>
                    </a:lnTo>
                    <a:lnTo>
                      <a:pt x="1761" y="59"/>
                    </a:lnTo>
                    <a:lnTo>
                      <a:pt x="1759" y="59"/>
                    </a:lnTo>
                    <a:lnTo>
                      <a:pt x="1759" y="62"/>
                    </a:lnTo>
                    <a:lnTo>
                      <a:pt x="1761" y="62"/>
                    </a:lnTo>
                    <a:lnTo>
                      <a:pt x="1761" y="64"/>
                    </a:lnTo>
                    <a:lnTo>
                      <a:pt x="1759" y="64"/>
                    </a:lnTo>
                    <a:lnTo>
                      <a:pt x="1759" y="66"/>
                    </a:lnTo>
                    <a:lnTo>
                      <a:pt x="1761" y="66"/>
                    </a:lnTo>
                    <a:lnTo>
                      <a:pt x="1761" y="68"/>
                    </a:lnTo>
                    <a:lnTo>
                      <a:pt x="1761" y="70"/>
                    </a:lnTo>
                    <a:lnTo>
                      <a:pt x="1764" y="70"/>
                    </a:lnTo>
                    <a:lnTo>
                      <a:pt x="1764" y="73"/>
                    </a:lnTo>
                    <a:lnTo>
                      <a:pt x="1764" y="70"/>
                    </a:lnTo>
                    <a:lnTo>
                      <a:pt x="1766" y="70"/>
                    </a:lnTo>
                    <a:lnTo>
                      <a:pt x="1768" y="70"/>
                    </a:lnTo>
                    <a:lnTo>
                      <a:pt x="1768" y="73"/>
                    </a:lnTo>
                    <a:lnTo>
                      <a:pt x="1766" y="73"/>
                    </a:lnTo>
                    <a:lnTo>
                      <a:pt x="1768" y="73"/>
                    </a:lnTo>
                    <a:lnTo>
                      <a:pt x="1770" y="73"/>
                    </a:lnTo>
                    <a:lnTo>
                      <a:pt x="1768" y="73"/>
                    </a:lnTo>
                    <a:lnTo>
                      <a:pt x="1768" y="75"/>
                    </a:lnTo>
                    <a:lnTo>
                      <a:pt x="1770" y="75"/>
                    </a:lnTo>
                    <a:lnTo>
                      <a:pt x="1768" y="75"/>
                    </a:lnTo>
                    <a:lnTo>
                      <a:pt x="1770" y="75"/>
                    </a:lnTo>
                    <a:lnTo>
                      <a:pt x="1768" y="75"/>
                    </a:lnTo>
                    <a:lnTo>
                      <a:pt x="1768" y="77"/>
                    </a:lnTo>
                    <a:lnTo>
                      <a:pt x="1770" y="77"/>
                    </a:lnTo>
                    <a:lnTo>
                      <a:pt x="1772" y="77"/>
                    </a:lnTo>
                    <a:lnTo>
                      <a:pt x="1775" y="77"/>
                    </a:lnTo>
                    <a:lnTo>
                      <a:pt x="1775" y="79"/>
                    </a:lnTo>
                    <a:lnTo>
                      <a:pt x="1777" y="79"/>
                    </a:lnTo>
                    <a:lnTo>
                      <a:pt x="1779" y="79"/>
                    </a:lnTo>
                    <a:lnTo>
                      <a:pt x="1781" y="79"/>
                    </a:lnTo>
                    <a:lnTo>
                      <a:pt x="1783" y="79"/>
                    </a:lnTo>
                    <a:lnTo>
                      <a:pt x="1783" y="81"/>
                    </a:lnTo>
                    <a:lnTo>
                      <a:pt x="1786" y="81"/>
                    </a:lnTo>
                    <a:lnTo>
                      <a:pt x="1788" y="81"/>
                    </a:lnTo>
                    <a:lnTo>
                      <a:pt x="1788" y="84"/>
                    </a:lnTo>
                    <a:lnTo>
                      <a:pt x="1790" y="84"/>
                    </a:lnTo>
                    <a:lnTo>
                      <a:pt x="1792" y="84"/>
                    </a:lnTo>
                    <a:lnTo>
                      <a:pt x="1794" y="84"/>
                    </a:lnTo>
                    <a:lnTo>
                      <a:pt x="1794" y="81"/>
                    </a:lnTo>
                    <a:lnTo>
                      <a:pt x="1792" y="79"/>
                    </a:lnTo>
                    <a:lnTo>
                      <a:pt x="1792" y="77"/>
                    </a:lnTo>
                    <a:lnTo>
                      <a:pt x="1790" y="77"/>
                    </a:lnTo>
                    <a:lnTo>
                      <a:pt x="1790" y="75"/>
                    </a:lnTo>
                    <a:lnTo>
                      <a:pt x="1788" y="73"/>
                    </a:lnTo>
                    <a:lnTo>
                      <a:pt x="1790" y="73"/>
                    </a:lnTo>
                    <a:lnTo>
                      <a:pt x="1792" y="73"/>
                    </a:lnTo>
                    <a:lnTo>
                      <a:pt x="1792" y="75"/>
                    </a:lnTo>
                    <a:lnTo>
                      <a:pt x="1794" y="75"/>
                    </a:lnTo>
                    <a:lnTo>
                      <a:pt x="1797" y="75"/>
                    </a:lnTo>
                    <a:lnTo>
                      <a:pt x="1797" y="77"/>
                    </a:lnTo>
                    <a:lnTo>
                      <a:pt x="1799" y="77"/>
                    </a:lnTo>
                    <a:lnTo>
                      <a:pt x="1799" y="79"/>
                    </a:lnTo>
                    <a:lnTo>
                      <a:pt x="1801" y="79"/>
                    </a:lnTo>
                    <a:lnTo>
                      <a:pt x="1801" y="81"/>
                    </a:lnTo>
                    <a:lnTo>
                      <a:pt x="1803" y="81"/>
                    </a:lnTo>
                    <a:lnTo>
                      <a:pt x="1803" y="84"/>
                    </a:lnTo>
                    <a:lnTo>
                      <a:pt x="1805" y="84"/>
                    </a:lnTo>
                    <a:lnTo>
                      <a:pt x="1805" y="86"/>
                    </a:lnTo>
                    <a:lnTo>
                      <a:pt x="1808" y="86"/>
                    </a:lnTo>
                    <a:lnTo>
                      <a:pt x="1808" y="88"/>
                    </a:lnTo>
                    <a:lnTo>
                      <a:pt x="1808" y="90"/>
                    </a:lnTo>
                    <a:lnTo>
                      <a:pt x="1808" y="92"/>
                    </a:lnTo>
                    <a:lnTo>
                      <a:pt x="1805" y="92"/>
                    </a:lnTo>
                    <a:lnTo>
                      <a:pt x="1805" y="95"/>
                    </a:lnTo>
                    <a:lnTo>
                      <a:pt x="1808" y="97"/>
                    </a:lnTo>
                    <a:lnTo>
                      <a:pt x="1808" y="99"/>
                    </a:lnTo>
                    <a:lnTo>
                      <a:pt x="1808" y="101"/>
                    </a:lnTo>
                    <a:lnTo>
                      <a:pt x="1810" y="103"/>
                    </a:lnTo>
                    <a:lnTo>
                      <a:pt x="1808" y="103"/>
                    </a:lnTo>
                    <a:lnTo>
                      <a:pt x="1805" y="103"/>
                    </a:lnTo>
                    <a:lnTo>
                      <a:pt x="1803" y="103"/>
                    </a:lnTo>
                    <a:lnTo>
                      <a:pt x="1801" y="103"/>
                    </a:lnTo>
                    <a:lnTo>
                      <a:pt x="1801" y="106"/>
                    </a:lnTo>
                    <a:lnTo>
                      <a:pt x="1803" y="106"/>
                    </a:lnTo>
                    <a:lnTo>
                      <a:pt x="1803" y="108"/>
                    </a:lnTo>
                    <a:lnTo>
                      <a:pt x="1801" y="108"/>
                    </a:lnTo>
                    <a:lnTo>
                      <a:pt x="1801" y="110"/>
                    </a:lnTo>
                    <a:lnTo>
                      <a:pt x="1799" y="110"/>
                    </a:lnTo>
                    <a:lnTo>
                      <a:pt x="1797" y="110"/>
                    </a:lnTo>
                    <a:lnTo>
                      <a:pt x="1794" y="110"/>
                    </a:lnTo>
                    <a:lnTo>
                      <a:pt x="1792" y="110"/>
                    </a:lnTo>
                    <a:lnTo>
                      <a:pt x="1790" y="110"/>
                    </a:lnTo>
                    <a:lnTo>
                      <a:pt x="1790" y="112"/>
                    </a:lnTo>
                    <a:lnTo>
                      <a:pt x="1788" y="112"/>
                    </a:lnTo>
                    <a:lnTo>
                      <a:pt x="1788" y="114"/>
                    </a:lnTo>
                    <a:lnTo>
                      <a:pt x="1788" y="116"/>
                    </a:lnTo>
                    <a:lnTo>
                      <a:pt x="1786" y="116"/>
                    </a:lnTo>
                    <a:lnTo>
                      <a:pt x="1786" y="114"/>
                    </a:lnTo>
                    <a:lnTo>
                      <a:pt x="1786" y="116"/>
                    </a:lnTo>
                    <a:lnTo>
                      <a:pt x="1783" y="116"/>
                    </a:lnTo>
                    <a:lnTo>
                      <a:pt x="1781" y="116"/>
                    </a:lnTo>
                    <a:lnTo>
                      <a:pt x="1781" y="119"/>
                    </a:lnTo>
                    <a:lnTo>
                      <a:pt x="1779" y="119"/>
                    </a:lnTo>
                    <a:lnTo>
                      <a:pt x="1779" y="121"/>
                    </a:lnTo>
                    <a:lnTo>
                      <a:pt x="1779" y="123"/>
                    </a:lnTo>
                    <a:lnTo>
                      <a:pt x="1779" y="125"/>
                    </a:lnTo>
                    <a:lnTo>
                      <a:pt x="1779" y="127"/>
                    </a:lnTo>
                    <a:lnTo>
                      <a:pt x="1779" y="130"/>
                    </a:lnTo>
                    <a:lnTo>
                      <a:pt x="1777" y="130"/>
                    </a:lnTo>
                    <a:lnTo>
                      <a:pt x="1777" y="132"/>
                    </a:lnTo>
                    <a:lnTo>
                      <a:pt x="1777" y="134"/>
                    </a:lnTo>
                    <a:lnTo>
                      <a:pt x="1777" y="136"/>
                    </a:lnTo>
                    <a:lnTo>
                      <a:pt x="1775" y="136"/>
                    </a:lnTo>
                    <a:lnTo>
                      <a:pt x="1775" y="138"/>
                    </a:lnTo>
                    <a:lnTo>
                      <a:pt x="1775" y="141"/>
                    </a:lnTo>
                    <a:lnTo>
                      <a:pt x="1772" y="141"/>
                    </a:lnTo>
                    <a:lnTo>
                      <a:pt x="1770" y="141"/>
                    </a:lnTo>
                    <a:lnTo>
                      <a:pt x="1768" y="141"/>
                    </a:lnTo>
                    <a:lnTo>
                      <a:pt x="1766" y="141"/>
                    </a:lnTo>
                    <a:lnTo>
                      <a:pt x="1766" y="143"/>
                    </a:lnTo>
                    <a:lnTo>
                      <a:pt x="1766" y="145"/>
                    </a:lnTo>
                    <a:lnTo>
                      <a:pt x="1764" y="145"/>
                    </a:lnTo>
                    <a:lnTo>
                      <a:pt x="1764" y="147"/>
                    </a:lnTo>
                    <a:lnTo>
                      <a:pt x="1764" y="145"/>
                    </a:lnTo>
                    <a:lnTo>
                      <a:pt x="1766" y="145"/>
                    </a:lnTo>
                    <a:lnTo>
                      <a:pt x="1766" y="147"/>
                    </a:lnTo>
                    <a:lnTo>
                      <a:pt x="1766" y="149"/>
                    </a:lnTo>
                    <a:lnTo>
                      <a:pt x="1768" y="149"/>
                    </a:lnTo>
                    <a:lnTo>
                      <a:pt x="1766" y="149"/>
                    </a:lnTo>
                    <a:lnTo>
                      <a:pt x="1766" y="152"/>
                    </a:lnTo>
                    <a:lnTo>
                      <a:pt x="1768" y="152"/>
                    </a:lnTo>
                    <a:lnTo>
                      <a:pt x="1770" y="152"/>
                    </a:lnTo>
                    <a:lnTo>
                      <a:pt x="1770" y="149"/>
                    </a:lnTo>
                    <a:lnTo>
                      <a:pt x="1768" y="149"/>
                    </a:lnTo>
                    <a:lnTo>
                      <a:pt x="1770" y="149"/>
                    </a:lnTo>
                    <a:lnTo>
                      <a:pt x="1768" y="149"/>
                    </a:lnTo>
                    <a:lnTo>
                      <a:pt x="1770" y="149"/>
                    </a:lnTo>
                    <a:lnTo>
                      <a:pt x="1770" y="147"/>
                    </a:lnTo>
                    <a:lnTo>
                      <a:pt x="1770" y="149"/>
                    </a:lnTo>
                    <a:lnTo>
                      <a:pt x="1772" y="149"/>
                    </a:lnTo>
                    <a:lnTo>
                      <a:pt x="1772" y="152"/>
                    </a:lnTo>
                    <a:lnTo>
                      <a:pt x="1770" y="152"/>
                    </a:lnTo>
                    <a:lnTo>
                      <a:pt x="1770" y="154"/>
                    </a:lnTo>
                    <a:lnTo>
                      <a:pt x="1768" y="154"/>
                    </a:lnTo>
                    <a:lnTo>
                      <a:pt x="1766" y="154"/>
                    </a:lnTo>
                    <a:lnTo>
                      <a:pt x="1764" y="156"/>
                    </a:lnTo>
                    <a:lnTo>
                      <a:pt x="1761" y="156"/>
                    </a:lnTo>
                    <a:lnTo>
                      <a:pt x="1759" y="158"/>
                    </a:lnTo>
                    <a:lnTo>
                      <a:pt x="1757" y="158"/>
                    </a:lnTo>
                    <a:lnTo>
                      <a:pt x="1759" y="160"/>
                    </a:lnTo>
                    <a:lnTo>
                      <a:pt x="1764" y="163"/>
                    </a:lnTo>
                    <a:lnTo>
                      <a:pt x="1766" y="163"/>
                    </a:lnTo>
                    <a:lnTo>
                      <a:pt x="1764" y="165"/>
                    </a:lnTo>
                    <a:lnTo>
                      <a:pt x="1761" y="165"/>
                    </a:lnTo>
                    <a:lnTo>
                      <a:pt x="1764" y="165"/>
                    </a:lnTo>
                    <a:lnTo>
                      <a:pt x="1761" y="167"/>
                    </a:lnTo>
                    <a:lnTo>
                      <a:pt x="1764" y="167"/>
                    </a:lnTo>
                    <a:lnTo>
                      <a:pt x="1766" y="167"/>
                    </a:lnTo>
                    <a:lnTo>
                      <a:pt x="1768" y="167"/>
                    </a:lnTo>
                    <a:lnTo>
                      <a:pt x="1770" y="167"/>
                    </a:lnTo>
                    <a:lnTo>
                      <a:pt x="1772" y="169"/>
                    </a:lnTo>
                    <a:lnTo>
                      <a:pt x="1770" y="169"/>
                    </a:lnTo>
                    <a:lnTo>
                      <a:pt x="1772" y="169"/>
                    </a:lnTo>
                    <a:lnTo>
                      <a:pt x="1772" y="171"/>
                    </a:lnTo>
                    <a:lnTo>
                      <a:pt x="1775" y="171"/>
                    </a:lnTo>
                    <a:lnTo>
                      <a:pt x="1775" y="169"/>
                    </a:lnTo>
                    <a:lnTo>
                      <a:pt x="1777" y="169"/>
                    </a:lnTo>
                    <a:lnTo>
                      <a:pt x="1777" y="171"/>
                    </a:lnTo>
                    <a:lnTo>
                      <a:pt x="1775" y="171"/>
                    </a:lnTo>
                    <a:lnTo>
                      <a:pt x="1775" y="174"/>
                    </a:lnTo>
                    <a:lnTo>
                      <a:pt x="1775" y="176"/>
                    </a:lnTo>
                    <a:lnTo>
                      <a:pt x="1777" y="176"/>
                    </a:lnTo>
                    <a:lnTo>
                      <a:pt x="1777" y="174"/>
                    </a:lnTo>
                    <a:lnTo>
                      <a:pt x="1779" y="174"/>
                    </a:lnTo>
                    <a:lnTo>
                      <a:pt x="1779" y="171"/>
                    </a:lnTo>
                    <a:lnTo>
                      <a:pt x="1781" y="171"/>
                    </a:lnTo>
                    <a:lnTo>
                      <a:pt x="1781" y="169"/>
                    </a:lnTo>
                    <a:lnTo>
                      <a:pt x="1781" y="171"/>
                    </a:lnTo>
                    <a:lnTo>
                      <a:pt x="1783" y="171"/>
                    </a:lnTo>
                    <a:lnTo>
                      <a:pt x="1783" y="169"/>
                    </a:lnTo>
                    <a:lnTo>
                      <a:pt x="1786" y="169"/>
                    </a:lnTo>
                    <a:lnTo>
                      <a:pt x="1786" y="171"/>
                    </a:lnTo>
                    <a:lnTo>
                      <a:pt x="1786" y="169"/>
                    </a:lnTo>
                    <a:lnTo>
                      <a:pt x="1788" y="169"/>
                    </a:lnTo>
                    <a:lnTo>
                      <a:pt x="1790" y="169"/>
                    </a:lnTo>
                    <a:lnTo>
                      <a:pt x="1792" y="169"/>
                    </a:lnTo>
                    <a:lnTo>
                      <a:pt x="1794" y="171"/>
                    </a:lnTo>
                    <a:lnTo>
                      <a:pt x="1797" y="171"/>
                    </a:lnTo>
                    <a:lnTo>
                      <a:pt x="1799" y="171"/>
                    </a:lnTo>
                    <a:lnTo>
                      <a:pt x="1799" y="174"/>
                    </a:lnTo>
                    <a:lnTo>
                      <a:pt x="1801" y="174"/>
                    </a:lnTo>
                    <a:lnTo>
                      <a:pt x="1801" y="176"/>
                    </a:lnTo>
                    <a:lnTo>
                      <a:pt x="1803" y="176"/>
                    </a:lnTo>
                    <a:lnTo>
                      <a:pt x="1805" y="176"/>
                    </a:lnTo>
                    <a:lnTo>
                      <a:pt x="1808" y="176"/>
                    </a:lnTo>
                    <a:lnTo>
                      <a:pt x="1810" y="176"/>
                    </a:lnTo>
                    <a:lnTo>
                      <a:pt x="1812" y="176"/>
                    </a:lnTo>
                    <a:lnTo>
                      <a:pt x="1812" y="178"/>
                    </a:lnTo>
                    <a:lnTo>
                      <a:pt x="1814" y="178"/>
                    </a:lnTo>
                    <a:lnTo>
                      <a:pt x="1814" y="176"/>
                    </a:lnTo>
                    <a:lnTo>
                      <a:pt x="1814" y="178"/>
                    </a:lnTo>
                    <a:lnTo>
                      <a:pt x="1816" y="180"/>
                    </a:lnTo>
                    <a:lnTo>
                      <a:pt x="1818" y="182"/>
                    </a:lnTo>
                    <a:lnTo>
                      <a:pt x="1821" y="185"/>
                    </a:lnTo>
                    <a:lnTo>
                      <a:pt x="1825" y="180"/>
                    </a:lnTo>
                    <a:lnTo>
                      <a:pt x="1827" y="180"/>
                    </a:lnTo>
                    <a:lnTo>
                      <a:pt x="1827" y="178"/>
                    </a:lnTo>
                    <a:lnTo>
                      <a:pt x="1832" y="178"/>
                    </a:lnTo>
                    <a:lnTo>
                      <a:pt x="1836" y="176"/>
                    </a:lnTo>
                    <a:lnTo>
                      <a:pt x="1838" y="176"/>
                    </a:lnTo>
                    <a:lnTo>
                      <a:pt x="1840" y="176"/>
                    </a:lnTo>
                    <a:lnTo>
                      <a:pt x="1843" y="176"/>
                    </a:lnTo>
                    <a:lnTo>
                      <a:pt x="1845" y="176"/>
                    </a:lnTo>
                    <a:lnTo>
                      <a:pt x="1847" y="176"/>
                    </a:lnTo>
                    <a:lnTo>
                      <a:pt x="1851" y="171"/>
                    </a:lnTo>
                    <a:lnTo>
                      <a:pt x="1854" y="171"/>
                    </a:lnTo>
                    <a:lnTo>
                      <a:pt x="1856" y="171"/>
                    </a:lnTo>
                    <a:lnTo>
                      <a:pt x="1858" y="171"/>
                    </a:lnTo>
                    <a:lnTo>
                      <a:pt x="1860" y="171"/>
                    </a:lnTo>
                    <a:lnTo>
                      <a:pt x="1867" y="169"/>
                    </a:lnTo>
                    <a:lnTo>
                      <a:pt x="1869" y="176"/>
                    </a:lnTo>
                    <a:lnTo>
                      <a:pt x="1871" y="176"/>
                    </a:lnTo>
                    <a:lnTo>
                      <a:pt x="1876" y="178"/>
                    </a:lnTo>
                    <a:lnTo>
                      <a:pt x="1882" y="180"/>
                    </a:lnTo>
                    <a:lnTo>
                      <a:pt x="1884" y="180"/>
                    </a:lnTo>
                    <a:lnTo>
                      <a:pt x="1887" y="180"/>
                    </a:lnTo>
                    <a:lnTo>
                      <a:pt x="1887" y="182"/>
                    </a:lnTo>
                    <a:lnTo>
                      <a:pt x="1889" y="182"/>
                    </a:lnTo>
                    <a:lnTo>
                      <a:pt x="1889" y="185"/>
                    </a:lnTo>
                    <a:lnTo>
                      <a:pt x="1889" y="187"/>
                    </a:lnTo>
                    <a:lnTo>
                      <a:pt x="1889" y="189"/>
                    </a:lnTo>
                    <a:lnTo>
                      <a:pt x="1891" y="189"/>
                    </a:lnTo>
                    <a:lnTo>
                      <a:pt x="1893" y="189"/>
                    </a:lnTo>
                    <a:lnTo>
                      <a:pt x="1895" y="189"/>
                    </a:lnTo>
                    <a:lnTo>
                      <a:pt x="1893" y="189"/>
                    </a:lnTo>
                    <a:lnTo>
                      <a:pt x="1895" y="189"/>
                    </a:lnTo>
                    <a:lnTo>
                      <a:pt x="1898" y="189"/>
                    </a:lnTo>
                    <a:lnTo>
                      <a:pt x="1900" y="189"/>
                    </a:lnTo>
                    <a:lnTo>
                      <a:pt x="1900" y="187"/>
                    </a:lnTo>
                    <a:lnTo>
                      <a:pt x="1900" y="189"/>
                    </a:lnTo>
                    <a:lnTo>
                      <a:pt x="1900" y="187"/>
                    </a:lnTo>
                    <a:lnTo>
                      <a:pt x="1900" y="189"/>
                    </a:lnTo>
                    <a:lnTo>
                      <a:pt x="1900" y="187"/>
                    </a:lnTo>
                    <a:lnTo>
                      <a:pt x="1902" y="187"/>
                    </a:lnTo>
                    <a:lnTo>
                      <a:pt x="1902" y="189"/>
                    </a:lnTo>
                    <a:lnTo>
                      <a:pt x="1902" y="187"/>
                    </a:lnTo>
                    <a:lnTo>
                      <a:pt x="1902" y="189"/>
                    </a:lnTo>
                    <a:lnTo>
                      <a:pt x="1902" y="187"/>
                    </a:lnTo>
                    <a:lnTo>
                      <a:pt x="1904" y="187"/>
                    </a:lnTo>
                    <a:lnTo>
                      <a:pt x="1904" y="189"/>
                    </a:lnTo>
                    <a:lnTo>
                      <a:pt x="1904" y="187"/>
                    </a:lnTo>
                    <a:lnTo>
                      <a:pt x="1906" y="187"/>
                    </a:lnTo>
                    <a:lnTo>
                      <a:pt x="1909" y="187"/>
                    </a:lnTo>
                    <a:lnTo>
                      <a:pt x="1909" y="185"/>
                    </a:lnTo>
                    <a:lnTo>
                      <a:pt x="1911" y="185"/>
                    </a:lnTo>
                    <a:lnTo>
                      <a:pt x="1913" y="185"/>
                    </a:lnTo>
                    <a:lnTo>
                      <a:pt x="1913" y="187"/>
                    </a:lnTo>
                    <a:lnTo>
                      <a:pt x="1915" y="187"/>
                    </a:lnTo>
                    <a:lnTo>
                      <a:pt x="1913" y="187"/>
                    </a:lnTo>
                    <a:lnTo>
                      <a:pt x="1915" y="187"/>
                    </a:lnTo>
                    <a:lnTo>
                      <a:pt x="1913" y="187"/>
                    </a:lnTo>
                    <a:lnTo>
                      <a:pt x="1913" y="189"/>
                    </a:lnTo>
                    <a:lnTo>
                      <a:pt x="1915" y="189"/>
                    </a:lnTo>
                    <a:lnTo>
                      <a:pt x="1917" y="189"/>
                    </a:lnTo>
                    <a:lnTo>
                      <a:pt x="1917" y="191"/>
                    </a:lnTo>
                    <a:lnTo>
                      <a:pt x="1917" y="193"/>
                    </a:lnTo>
                    <a:lnTo>
                      <a:pt x="1920" y="193"/>
                    </a:lnTo>
                    <a:lnTo>
                      <a:pt x="1922" y="193"/>
                    </a:lnTo>
                    <a:lnTo>
                      <a:pt x="1924" y="193"/>
                    </a:lnTo>
                    <a:lnTo>
                      <a:pt x="1924" y="196"/>
                    </a:lnTo>
                    <a:lnTo>
                      <a:pt x="1924" y="193"/>
                    </a:lnTo>
                    <a:lnTo>
                      <a:pt x="1924" y="196"/>
                    </a:lnTo>
                    <a:lnTo>
                      <a:pt x="1924" y="193"/>
                    </a:lnTo>
                    <a:lnTo>
                      <a:pt x="1926" y="193"/>
                    </a:lnTo>
                    <a:lnTo>
                      <a:pt x="1928" y="193"/>
                    </a:lnTo>
                    <a:lnTo>
                      <a:pt x="1928" y="196"/>
                    </a:lnTo>
                    <a:lnTo>
                      <a:pt x="1926" y="196"/>
                    </a:lnTo>
                    <a:lnTo>
                      <a:pt x="1926" y="198"/>
                    </a:lnTo>
                    <a:lnTo>
                      <a:pt x="1928" y="198"/>
                    </a:lnTo>
                    <a:lnTo>
                      <a:pt x="1931" y="198"/>
                    </a:lnTo>
                    <a:lnTo>
                      <a:pt x="1933" y="198"/>
                    </a:lnTo>
                    <a:lnTo>
                      <a:pt x="1933" y="196"/>
                    </a:lnTo>
                    <a:lnTo>
                      <a:pt x="1931" y="196"/>
                    </a:lnTo>
                    <a:lnTo>
                      <a:pt x="1933" y="196"/>
                    </a:lnTo>
                    <a:lnTo>
                      <a:pt x="1933" y="193"/>
                    </a:lnTo>
                    <a:lnTo>
                      <a:pt x="1933" y="196"/>
                    </a:lnTo>
                    <a:lnTo>
                      <a:pt x="1933" y="198"/>
                    </a:lnTo>
                    <a:lnTo>
                      <a:pt x="1935" y="198"/>
                    </a:lnTo>
                    <a:lnTo>
                      <a:pt x="1937" y="198"/>
                    </a:lnTo>
                    <a:lnTo>
                      <a:pt x="1937" y="196"/>
                    </a:lnTo>
                    <a:lnTo>
                      <a:pt x="1937" y="193"/>
                    </a:lnTo>
                    <a:lnTo>
                      <a:pt x="1939" y="193"/>
                    </a:lnTo>
                    <a:lnTo>
                      <a:pt x="1939" y="196"/>
                    </a:lnTo>
                    <a:lnTo>
                      <a:pt x="1939" y="193"/>
                    </a:lnTo>
                    <a:lnTo>
                      <a:pt x="1939" y="196"/>
                    </a:lnTo>
                    <a:lnTo>
                      <a:pt x="1942" y="196"/>
                    </a:lnTo>
                    <a:lnTo>
                      <a:pt x="1942" y="193"/>
                    </a:lnTo>
                    <a:lnTo>
                      <a:pt x="1939" y="193"/>
                    </a:lnTo>
                    <a:lnTo>
                      <a:pt x="1939" y="191"/>
                    </a:lnTo>
                    <a:lnTo>
                      <a:pt x="1942" y="191"/>
                    </a:lnTo>
                    <a:lnTo>
                      <a:pt x="1942" y="193"/>
                    </a:lnTo>
                    <a:lnTo>
                      <a:pt x="1944" y="193"/>
                    </a:lnTo>
                    <a:lnTo>
                      <a:pt x="1946" y="193"/>
                    </a:lnTo>
                    <a:lnTo>
                      <a:pt x="1946" y="196"/>
                    </a:lnTo>
                    <a:lnTo>
                      <a:pt x="1946" y="193"/>
                    </a:lnTo>
                    <a:lnTo>
                      <a:pt x="1948" y="193"/>
                    </a:lnTo>
                    <a:lnTo>
                      <a:pt x="1946" y="193"/>
                    </a:lnTo>
                    <a:lnTo>
                      <a:pt x="1946" y="191"/>
                    </a:lnTo>
                    <a:lnTo>
                      <a:pt x="1948" y="191"/>
                    </a:lnTo>
                    <a:lnTo>
                      <a:pt x="1950" y="191"/>
                    </a:lnTo>
                    <a:lnTo>
                      <a:pt x="1950" y="193"/>
                    </a:lnTo>
                    <a:lnTo>
                      <a:pt x="1948" y="193"/>
                    </a:lnTo>
                    <a:lnTo>
                      <a:pt x="1948" y="196"/>
                    </a:lnTo>
                    <a:lnTo>
                      <a:pt x="1946" y="196"/>
                    </a:lnTo>
                    <a:lnTo>
                      <a:pt x="1946" y="198"/>
                    </a:lnTo>
                    <a:lnTo>
                      <a:pt x="1946" y="200"/>
                    </a:lnTo>
                    <a:lnTo>
                      <a:pt x="1948" y="200"/>
                    </a:lnTo>
                    <a:lnTo>
                      <a:pt x="1950" y="200"/>
                    </a:lnTo>
                    <a:lnTo>
                      <a:pt x="1950" y="198"/>
                    </a:lnTo>
                    <a:lnTo>
                      <a:pt x="1952" y="198"/>
                    </a:lnTo>
                    <a:lnTo>
                      <a:pt x="1952" y="200"/>
                    </a:lnTo>
                    <a:lnTo>
                      <a:pt x="1952" y="202"/>
                    </a:lnTo>
                    <a:lnTo>
                      <a:pt x="1955" y="202"/>
                    </a:lnTo>
                    <a:lnTo>
                      <a:pt x="1955" y="204"/>
                    </a:lnTo>
                    <a:lnTo>
                      <a:pt x="1952" y="204"/>
                    </a:lnTo>
                    <a:lnTo>
                      <a:pt x="1955" y="204"/>
                    </a:lnTo>
                    <a:lnTo>
                      <a:pt x="1957" y="204"/>
                    </a:lnTo>
                    <a:lnTo>
                      <a:pt x="1957" y="202"/>
                    </a:lnTo>
                    <a:lnTo>
                      <a:pt x="1959" y="202"/>
                    </a:lnTo>
                    <a:lnTo>
                      <a:pt x="1959" y="204"/>
                    </a:lnTo>
                    <a:lnTo>
                      <a:pt x="1959" y="207"/>
                    </a:lnTo>
                    <a:lnTo>
                      <a:pt x="1959" y="209"/>
                    </a:lnTo>
                    <a:lnTo>
                      <a:pt x="1961" y="209"/>
                    </a:lnTo>
                    <a:lnTo>
                      <a:pt x="1963" y="209"/>
                    </a:lnTo>
                    <a:lnTo>
                      <a:pt x="1963" y="207"/>
                    </a:lnTo>
                    <a:lnTo>
                      <a:pt x="1966" y="207"/>
                    </a:lnTo>
                    <a:lnTo>
                      <a:pt x="1966" y="209"/>
                    </a:lnTo>
                    <a:lnTo>
                      <a:pt x="1968" y="209"/>
                    </a:lnTo>
                    <a:lnTo>
                      <a:pt x="1970" y="209"/>
                    </a:lnTo>
                    <a:lnTo>
                      <a:pt x="1972" y="209"/>
                    </a:lnTo>
                    <a:lnTo>
                      <a:pt x="1972" y="211"/>
                    </a:lnTo>
                    <a:lnTo>
                      <a:pt x="1970" y="211"/>
                    </a:lnTo>
                    <a:lnTo>
                      <a:pt x="1970" y="213"/>
                    </a:lnTo>
                    <a:lnTo>
                      <a:pt x="1968" y="213"/>
                    </a:lnTo>
                    <a:lnTo>
                      <a:pt x="1970" y="213"/>
                    </a:lnTo>
                    <a:lnTo>
                      <a:pt x="1968" y="213"/>
                    </a:lnTo>
                    <a:lnTo>
                      <a:pt x="1970" y="213"/>
                    </a:lnTo>
                    <a:lnTo>
                      <a:pt x="1970" y="215"/>
                    </a:lnTo>
                    <a:lnTo>
                      <a:pt x="1970" y="213"/>
                    </a:lnTo>
                    <a:lnTo>
                      <a:pt x="1972" y="213"/>
                    </a:lnTo>
                    <a:lnTo>
                      <a:pt x="1974" y="213"/>
                    </a:lnTo>
                    <a:lnTo>
                      <a:pt x="1974" y="211"/>
                    </a:lnTo>
                    <a:lnTo>
                      <a:pt x="1977" y="211"/>
                    </a:lnTo>
                    <a:lnTo>
                      <a:pt x="1977" y="213"/>
                    </a:lnTo>
                    <a:lnTo>
                      <a:pt x="1977" y="215"/>
                    </a:lnTo>
                    <a:lnTo>
                      <a:pt x="1974" y="215"/>
                    </a:lnTo>
                    <a:lnTo>
                      <a:pt x="1977" y="215"/>
                    </a:lnTo>
                    <a:lnTo>
                      <a:pt x="1974" y="215"/>
                    </a:lnTo>
                    <a:lnTo>
                      <a:pt x="1974" y="218"/>
                    </a:lnTo>
                    <a:lnTo>
                      <a:pt x="1974" y="220"/>
                    </a:lnTo>
                    <a:lnTo>
                      <a:pt x="1977" y="220"/>
                    </a:lnTo>
                    <a:lnTo>
                      <a:pt x="1977" y="218"/>
                    </a:lnTo>
                    <a:lnTo>
                      <a:pt x="1979" y="218"/>
                    </a:lnTo>
                    <a:lnTo>
                      <a:pt x="1981" y="218"/>
                    </a:lnTo>
                    <a:lnTo>
                      <a:pt x="1981" y="215"/>
                    </a:lnTo>
                    <a:lnTo>
                      <a:pt x="1981" y="213"/>
                    </a:lnTo>
                    <a:lnTo>
                      <a:pt x="1979" y="213"/>
                    </a:lnTo>
                    <a:lnTo>
                      <a:pt x="1979" y="211"/>
                    </a:lnTo>
                    <a:lnTo>
                      <a:pt x="1981" y="211"/>
                    </a:lnTo>
                    <a:lnTo>
                      <a:pt x="1983" y="211"/>
                    </a:lnTo>
                    <a:lnTo>
                      <a:pt x="1985" y="211"/>
                    </a:lnTo>
                    <a:lnTo>
                      <a:pt x="1988" y="211"/>
                    </a:lnTo>
                    <a:lnTo>
                      <a:pt x="1988" y="213"/>
                    </a:lnTo>
                    <a:lnTo>
                      <a:pt x="1988" y="215"/>
                    </a:lnTo>
                    <a:lnTo>
                      <a:pt x="1988" y="218"/>
                    </a:lnTo>
                    <a:lnTo>
                      <a:pt x="1985" y="218"/>
                    </a:lnTo>
                    <a:lnTo>
                      <a:pt x="1983" y="218"/>
                    </a:lnTo>
                    <a:lnTo>
                      <a:pt x="1983" y="220"/>
                    </a:lnTo>
                    <a:lnTo>
                      <a:pt x="1981" y="220"/>
                    </a:lnTo>
                    <a:lnTo>
                      <a:pt x="1981" y="222"/>
                    </a:lnTo>
                    <a:lnTo>
                      <a:pt x="1983" y="222"/>
                    </a:lnTo>
                    <a:lnTo>
                      <a:pt x="1985" y="222"/>
                    </a:lnTo>
                    <a:lnTo>
                      <a:pt x="1988" y="222"/>
                    </a:lnTo>
                    <a:lnTo>
                      <a:pt x="1990" y="222"/>
                    </a:lnTo>
                    <a:lnTo>
                      <a:pt x="1992" y="222"/>
                    </a:lnTo>
                    <a:lnTo>
                      <a:pt x="1992" y="220"/>
                    </a:lnTo>
                    <a:lnTo>
                      <a:pt x="1994" y="220"/>
                    </a:lnTo>
                    <a:lnTo>
                      <a:pt x="1994" y="222"/>
                    </a:lnTo>
                    <a:lnTo>
                      <a:pt x="1992" y="222"/>
                    </a:lnTo>
                    <a:lnTo>
                      <a:pt x="1992" y="224"/>
                    </a:lnTo>
                    <a:lnTo>
                      <a:pt x="1992" y="226"/>
                    </a:lnTo>
                    <a:lnTo>
                      <a:pt x="1990" y="226"/>
                    </a:lnTo>
                    <a:lnTo>
                      <a:pt x="1990" y="229"/>
                    </a:lnTo>
                    <a:lnTo>
                      <a:pt x="1992" y="229"/>
                    </a:lnTo>
                    <a:lnTo>
                      <a:pt x="1992" y="231"/>
                    </a:lnTo>
                    <a:lnTo>
                      <a:pt x="1994" y="231"/>
                    </a:lnTo>
                    <a:lnTo>
                      <a:pt x="1996" y="231"/>
                    </a:lnTo>
                    <a:lnTo>
                      <a:pt x="1996" y="229"/>
                    </a:lnTo>
                    <a:lnTo>
                      <a:pt x="1996" y="231"/>
                    </a:lnTo>
                    <a:lnTo>
                      <a:pt x="1999" y="231"/>
                    </a:lnTo>
                    <a:lnTo>
                      <a:pt x="2001" y="231"/>
                    </a:lnTo>
                    <a:lnTo>
                      <a:pt x="2001" y="229"/>
                    </a:lnTo>
                    <a:lnTo>
                      <a:pt x="2001" y="226"/>
                    </a:lnTo>
                    <a:lnTo>
                      <a:pt x="2003" y="226"/>
                    </a:lnTo>
                    <a:lnTo>
                      <a:pt x="2003" y="229"/>
                    </a:lnTo>
                    <a:lnTo>
                      <a:pt x="2003" y="231"/>
                    </a:lnTo>
                    <a:lnTo>
                      <a:pt x="2005" y="231"/>
                    </a:lnTo>
                    <a:lnTo>
                      <a:pt x="2007" y="231"/>
                    </a:lnTo>
                    <a:lnTo>
                      <a:pt x="2007" y="233"/>
                    </a:lnTo>
                    <a:lnTo>
                      <a:pt x="2005" y="233"/>
                    </a:lnTo>
                    <a:lnTo>
                      <a:pt x="2005" y="235"/>
                    </a:lnTo>
                    <a:lnTo>
                      <a:pt x="2007" y="235"/>
                    </a:lnTo>
                    <a:lnTo>
                      <a:pt x="2007" y="233"/>
                    </a:lnTo>
                    <a:lnTo>
                      <a:pt x="2010" y="233"/>
                    </a:lnTo>
                    <a:lnTo>
                      <a:pt x="2012" y="233"/>
                    </a:lnTo>
                    <a:lnTo>
                      <a:pt x="2014" y="233"/>
                    </a:lnTo>
                    <a:lnTo>
                      <a:pt x="2016" y="233"/>
                    </a:lnTo>
                    <a:lnTo>
                      <a:pt x="2018" y="233"/>
                    </a:lnTo>
                    <a:lnTo>
                      <a:pt x="2021" y="233"/>
                    </a:lnTo>
                    <a:lnTo>
                      <a:pt x="2021" y="235"/>
                    </a:lnTo>
                    <a:lnTo>
                      <a:pt x="2021" y="237"/>
                    </a:lnTo>
                    <a:lnTo>
                      <a:pt x="2023" y="237"/>
                    </a:lnTo>
                    <a:lnTo>
                      <a:pt x="2025" y="237"/>
                    </a:lnTo>
                    <a:lnTo>
                      <a:pt x="2027" y="237"/>
                    </a:lnTo>
                    <a:lnTo>
                      <a:pt x="2027" y="240"/>
                    </a:lnTo>
                    <a:lnTo>
                      <a:pt x="2025" y="240"/>
                    </a:lnTo>
                    <a:lnTo>
                      <a:pt x="2027" y="240"/>
                    </a:lnTo>
                    <a:lnTo>
                      <a:pt x="2027" y="242"/>
                    </a:lnTo>
                    <a:lnTo>
                      <a:pt x="2025" y="242"/>
                    </a:lnTo>
                    <a:lnTo>
                      <a:pt x="2025" y="240"/>
                    </a:lnTo>
                    <a:lnTo>
                      <a:pt x="2023" y="240"/>
                    </a:lnTo>
                    <a:lnTo>
                      <a:pt x="2021" y="240"/>
                    </a:lnTo>
                    <a:lnTo>
                      <a:pt x="2021" y="242"/>
                    </a:lnTo>
                    <a:lnTo>
                      <a:pt x="2023" y="242"/>
                    </a:lnTo>
                    <a:lnTo>
                      <a:pt x="2023" y="244"/>
                    </a:lnTo>
                    <a:lnTo>
                      <a:pt x="2025" y="244"/>
                    </a:lnTo>
                    <a:lnTo>
                      <a:pt x="2025" y="242"/>
                    </a:lnTo>
                    <a:lnTo>
                      <a:pt x="2027" y="242"/>
                    </a:lnTo>
                    <a:lnTo>
                      <a:pt x="2027" y="244"/>
                    </a:lnTo>
                    <a:lnTo>
                      <a:pt x="2029" y="244"/>
                    </a:lnTo>
                    <a:lnTo>
                      <a:pt x="2032" y="244"/>
                    </a:lnTo>
                    <a:lnTo>
                      <a:pt x="2034" y="244"/>
                    </a:lnTo>
                    <a:lnTo>
                      <a:pt x="2034" y="246"/>
                    </a:lnTo>
                    <a:lnTo>
                      <a:pt x="2032" y="246"/>
                    </a:lnTo>
                    <a:lnTo>
                      <a:pt x="2032" y="248"/>
                    </a:lnTo>
                    <a:lnTo>
                      <a:pt x="2034" y="248"/>
                    </a:lnTo>
                    <a:lnTo>
                      <a:pt x="2036" y="248"/>
                    </a:lnTo>
                    <a:lnTo>
                      <a:pt x="2034" y="248"/>
                    </a:lnTo>
                    <a:lnTo>
                      <a:pt x="2034" y="250"/>
                    </a:lnTo>
                    <a:lnTo>
                      <a:pt x="2036" y="250"/>
                    </a:lnTo>
                    <a:lnTo>
                      <a:pt x="2038" y="250"/>
                    </a:lnTo>
                    <a:lnTo>
                      <a:pt x="2038" y="253"/>
                    </a:lnTo>
                    <a:lnTo>
                      <a:pt x="2040" y="253"/>
                    </a:lnTo>
                    <a:lnTo>
                      <a:pt x="2040" y="255"/>
                    </a:lnTo>
                    <a:lnTo>
                      <a:pt x="2040" y="257"/>
                    </a:lnTo>
                    <a:lnTo>
                      <a:pt x="2038" y="257"/>
                    </a:lnTo>
                    <a:lnTo>
                      <a:pt x="2038" y="259"/>
                    </a:lnTo>
                    <a:lnTo>
                      <a:pt x="2038" y="261"/>
                    </a:lnTo>
                    <a:lnTo>
                      <a:pt x="2040" y="261"/>
                    </a:lnTo>
                    <a:lnTo>
                      <a:pt x="2038" y="261"/>
                    </a:lnTo>
                    <a:lnTo>
                      <a:pt x="2038" y="264"/>
                    </a:lnTo>
                    <a:lnTo>
                      <a:pt x="2038" y="266"/>
                    </a:lnTo>
                    <a:lnTo>
                      <a:pt x="2040" y="266"/>
                    </a:lnTo>
                    <a:lnTo>
                      <a:pt x="2040" y="268"/>
                    </a:lnTo>
                    <a:lnTo>
                      <a:pt x="2043" y="268"/>
                    </a:lnTo>
                    <a:lnTo>
                      <a:pt x="2043" y="270"/>
                    </a:lnTo>
                    <a:lnTo>
                      <a:pt x="2040" y="270"/>
                    </a:lnTo>
                    <a:lnTo>
                      <a:pt x="2040" y="272"/>
                    </a:lnTo>
                    <a:lnTo>
                      <a:pt x="2040" y="275"/>
                    </a:lnTo>
                    <a:lnTo>
                      <a:pt x="2040" y="277"/>
                    </a:lnTo>
                    <a:lnTo>
                      <a:pt x="2038" y="277"/>
                    </a:lnTo>
                    <a:lnTo>
                      <a:pt x="2038" y="279"/>
                    </a:lnTo>
                    <a:lnTo>
                      <a:pt x="2038" y="281"/>
                    </a:lnTo>
                    <a:lnTo>
                      <a:pt x="2040" y="281"/>
                    </a:lnTo>
                    <a:lnTo>
                      <a:pt x="2040" y="279"/>
                    </a:lnTo>
                    <a:lnTo>
                      <a:pt x="2043" y="279"/>
                    </a:lnTo>
                    <a:lnTo>
                      <a:pt x="2043" y="281"/>
                    </a:lnTo>
                    <a:lnTo>
                      <a:pt x="2045" y="281"/>
                    </a:lnTo>
                    <a:lnTo>
                      <a:pt x="2047" y="281"/>
                    </a:lnTo>
                    <a:lnTo>
                      <a:pt x="2047" y="283"/>
                    </a:lnTo>
                    <a:lnTo>
                      <a:pt x="2047" y="286"/>
                    </a:lnTo>
                    <a:lnTo>
                      <a:pt x="2045" y="286"/>
                    </a:lnTo>
                    <a:lnTo>
                      <a:pt x="2045" y="288"/>
                    </a:lnTo>
                    <a:lnTo>
                      <a:pt x="2045" y="290"/>
                    </a:lnTo>
                    <a:lnTo>
                      <a:pt x="2047" y="290"/>
                    </a:lnTo>
                    <a:lnTo>
                      <a:pt x="2047" y="292"/>
                    </a:lnTo>
                    <a:lnTo>
                      <a:pt x="2049" y="292"/>
                    </a:lnTo>
                    <a:lnTo>
                      <a:pt x="2049" y="294"/>
                    </a:lnTo>
                    <a:lnTo>
                      <a:pt x="2051" y="294"/>
                    </a:lnTo>
                    <a:lnTo>
                      <a:pt x="2054" y="294"/>
                    </a:lnTo>
                    <a:lnTo>
                      <a:pt x="2054" y="297"/>
                    </a:lnTo>
                    <a:lnTo>
                      <a:pt x="2054" y="299"/>
                    </a:lnTo>
                    <a:lnTo>
                      <a:pt x="2051" y="299"/>
                    </a:lnTo>
                    <a:lnTo>
                      <a:pt x="2051" y="301"/>
                    </a:lnTo>
                    <a:lnTo>
                      <a:pt x="2051" y="303"/>
                    </a:lnTo>
                    <a:lnTo>
                      <a:pt x="2049" y="303"/>
                    </a:lnTo>
                    <a:lnTo>
                      <a:pt x="2049" y="305"/>
                    </a:lnTo>
                    <a:lnTo>
                      <a:pt x="2049" y="308"/>
                    </a:lnTo>
                    <a:lnTo>
                      <a:pt x="2047" y="308"/>
                    </a:lnTo>
                    <a:lnTo>
                      <a:pt x="2045" y="308"/>
                    </a:lnTo>
                    <a:lnTo>
                      <a:pt x="2045" y="310"/>
                    </a:lnTo>
                    <a:lnTo>
                      <a:pt x="2045" y="312"/>
                    </a:lnTo>
                    <a:lnTo>
                      <a:pt x="2043" y="312"/>
                    </a:lnTo>
                    <a:lnTo>
                      <a:pt x="2043" y="314"/>
                    </a:lnTo>
                    <a:lnTo>
                      <a:pt x="2040" y="314"/>
                    </a:lnTo>
                    <a:lnTo>
                      <a:pt x="2040" y="316"/>
                    </a:lnTo>
                    <a:lnTo>
                      <a:pt x="2038" y="316"/>
                    </a:lnTo>
                    <a:lnTo>
                      <a:pt x="2036" y="319"/>
                    </a:lnTo>
                    <a:lnTo>
                      <a:pt x="2034" y="319"/>
                    </a:lnTo>
                    <a:lnTo>
                      <a:pt x="2034" y="321"/>
                    </a:lnTo>
                    <a:lnTo>
                      <a:pt x="2036" y="321"/>
                    </a:lnTo>
                    <a:lnTo>
                      <a:pt x="2034" y="321"/>
                    </a:lnTo>
                    <a:lnTo>
                      <a:pt x="2034" y="323"/>
                    </a:lnTo>
                    <a:lnTo>
                      <a:pt x="2034" y="325"/>
                    </a:lnTo>
                    <a:lnTo>
                      <a:pt x="2032" y="325"/>
                    </a:lnTo>
                    <a:lnTo>
                      <a:pt x="2029" y="325"/>
                    </a:lnTo>
                    <a:lnTo>
                      <a:pt x="2029" y="327"/>
                    </a:lnTo>
                    <a:lnTo>
                      <a:pt x="2027" y="327"/>
                    </a:lnTo>
                    <a:lnTo>
                      <a:pt x="2029" y="327"/>
                    </a:lnTo>
                    <a:lnTo>
                      <a:pt x="2027" y="327"/>
                    </a:lnTo>
                    <a:lnTo>
                      <a:pt x="2027" y="330"/>
                    </a:lnTo>
                    <a:lnTo>
                      <a:pt x="2025" y="330"/>
                    </a:lnTo>
                    <a:lnTo>
                      <a:pt x="2025" y="332"/>
                    </a:lnTo>
                    <a:lnTo>
                      <a:pt x="2025" y="334"/>
                    </a:lnTo>
                    <a:lnTo>
                      <a:pt x="2023" y="334"/>
                    </a:lnTo>
                    <a:lnTo>
                      <a:pt x="2021" y="334"/>
                    </a:lnTo>
                    <a:lnTo>
                      <a:pt x="2021" y="336"/>
                    </a:lnTo>
                    <a:lnTo>
                      <a:pt x="2018" y="336"/>
                    </a:lnTo>
                    <a:lnTo>
                      <a:pt x="2018" y="338"/>
                    </a:lnTo>
                    <a:lnTo>
                      <a:pt x="2021" y="338"/>
                    </a:lnTo>
                    <a:lnTo>
                      <a:pt x="2021" y="341"/>
                    </a:lnTo>
                    <a:lnTo>
                      <a:pt x="2018" y="341"/>
                    </a:lnTo>
                    <a:lnTo>
                      <a:pt x="2016" y="343"/>
                    </a:lnTo>
                    <a:lnTo>
                      <a:pt x="2014" y="343"/>
                    </a:lnTo>
                    <a:lnTo>
                      <a:pt x="2014" y="345"/>
                    </a:lnTo>
                    <a:lnTo>
                      <a:pt x="2012" y="345"/>
                    </a:lnTo>
                    <a:lnTo>
                      <a:pt x="2012" y="347"/>
                    </a:lnTo>
                    <a:lnTo>
                      <a:pt x="2012" y="349"/>
                    </a:lnTo>
                    <a:lnTo>
                      <a:pt x="2010" y="349"/>
                    </a:lnTo>
                    <a:lnTo>
                      <a:pt x="2007" y="352"/>
                    </a:lnTo>
                    <a:lnTo>
                      <a:pt x="2005" y="352"/>
                    </a:lnTo>
                    <a:lnTo>
                      <a:pt x="2005" y="354"/>
                    </a:lnTo>
                    <a:lnTo>
                      <a:pt x="2003" y="354"/>
                    </a:lnTo>
                    <a:lnTo>
                      <a:pt x="2005" y="354"/>
                    </a:lnTo>
                    <a:lnTo>
                      <a:pt x="2005" y="356"/>
                    </a:lnTo>
                    <a:lnTo>
                      <a:pt x="2003" y="356"/>
                    </a:lnTo>
                    <a:lnTo>
                      <a:pt x="2003" y="358"/>
                    </a:lnTo>
                    <a:lnTo>
                      <a:pt x="2001" y="358"/>
                    </a:lnTo>
                    <a:lnTo>
                      <a:pt x="1999" y="358"/>
                    </a:lnTo>
                    <a:lnTo>
                      <a:pt x="1999" y="360"/>
                    </a:lnTo>
                    <a:lnTo>
                      <a:pt x="1996" y="360"/>
                    </a:lnTo>
                    <a:lnTo>
                      <a:pt x="1996" y="363"/>
                    </a:lnTo>
                    <a:lnTo>
                      <a:pt x="1994" y="363"/>
                    </a:lnTo>
                    <a:lnTo>
                      <a:pt x="1992" y="363"/>
                    </a:lnTo>
                    <a:lnTo>
                      <a:pt x="1990" y="363"/>
                    </a:lnTo>
                    <a:lnTo>
                      <a:pt x="1992" y="363"/>
                    </a:lnTo>
                    <a:lnTo>
                      <a:pt x="1992" y="365"/>
                    </a:lnTo>
                    <a:lnTo>
                      <a:pt x="1990" y="365"/>
                    </a:lnTo>
                    <a:lnTo>
                      <a:pt x="1990" y="367"/>
                    </a:lnTo>
                    <a:lnTo>
                      <a:pt x="1990" y="369"/>
                    </a:lnTo>
                    <a:lnTo>
                      <a:pt x="1988" y="369"/>
                    </a:lnTo>
                    <a:lnTo>
                      <a:pt x="1988" y="371"/>
                    </a:lnTo>
                    <a:lnTo>
                      <a:pt x="1985" y="371"/>
                    </a:lnTo>
                    <a:lnTo>
                      <a:pt x="1985" y="374"/>
                    </a:lnTo>
                    <a:lnTo>
                      <a:pt x="1983" y="374"/>
                    </a:lnTo>
                    <a:lnTo>
                      <a:pt x="1983" y="376"/>
                    </a:lnTo>
                    <a:lnTo>
                      <a:pt x="1981" y="376"/>
                    </a:lnTo>
                    <a:lnTo>
                      <a:pt x="1979" y="376"/>
                    </a:lnTo>
                    <a:lnTo>
                      <a:pt x="1979" y="378"/>
                    </a:lnTo>
                    <a:lnTo>
                      <a:pt x="1977" y="378"/>
                    </a:lnTo>
                    <a:lnTo>
                      <a:pt x="1977" y="380"/>
                    </a:lnTo>
                    <a:lnTo>
                      <a:pt x="1974" y="380"/>
                    </a:lnTo>
                    <a:lnTo>
                      <a:pt x="1974" y="382"/>
                    </a:lnTo>
                    <a:lnTo>
                      <a:pt x="1974" y="384"/>
                    </a:lnTo>
                    <a:lnTo>
                      <a:pt x="1972" y="384"/>
                    </a:lnTo>
                    <a:lnTo>
                      <a:pt x="1970" y="384"/>
                    </a:lnTo>
                    <a:lnTo>
                      <a:pt x="1968" y="387"/>
                    </a:lnTo>
                    <a:lnTo>
                      <a:pt x="1966" y="387"/>
                    </a:lnTo>
                    <a:lnTo>
                      <a:pt x="1966" y="389"/>
                    </a:lnTo>
                    <a:lnTo>
                      <a:pt x="1966" y="391"/>
                    </a:lnTo>
                    <a:lnTo>
                      <a:pt x="1963" y="391"/>
                    </a:lnTo>
                    <a:lnTo>
                      <a:pt x="1961" y="393"/>
                    </a:lnTo>
                    <a:lnTo>
                      <a:pt x="1959" y="393"/>
                    </a:lnTo>
                    <a:lnTo>
                      <a:pt x="1959" y="395"/>
                    </a:lnTo>
                    <a:lnTo>
                      <a:pt x="1957" y="395"/>
                    </a:lnTo>
                    <a:lnTo>
                      <a:pt x="1955" y="395"/>
                    </a:lnTo>
                    <a:lnTo>
                      <a:pt x="1955" y="398"/>
                    </a:lnTo>
                    <a:lnTo>
                      <a:pt x="1952" y="398"/>
                    </a:lnTo>
                    <a:lnTo>
                      <a:pt x="1950" y="398"/>
                    </a:lnTo>
                    <a:lnTo>
                      <a:pt x="1948" y="398"/>
                    </a:lnTo>
                    <a:lnTo>
                      <a:pt x="1946" y="398"/>
                    </a:lnTo>
                    <a:lnTo>
                      <a:pt x="1944" y="398"/>
                    </a:lnTo>
                    <a:lnTo>
                      <a:pt x="1942" y="398"/>
                    </a:lnTo>
                    <a:lnTo>
                      <a:pt x="1939" y="398"/>
                    </a:lnTo>
                    <a:lnTo>
                      <a:pt x="1937" y="398"/>
                    </a:lnTo>
                    <a:lnTo>
                      <a:pt x="1935" y="398"/>
                    </a:lnTo>
                    <a:lnTo>
                      <a:pt x="1935" y="400"/>
                    </a:lnTo>
                    <a:lnTo>
                      <a:pt x="1937" y="400"/>
                    </a:lnTo>
                    <a:lnTo>
                      <a:pt x="1935" y="400"/>
                    </a:lnTo>
                    <a:lnTo>
                      <a:pt x="1933" y="400"/>
                    </a:lnTo>
                    <a:lnTo>
                      <a:pt x="1933" y="402"/>
                    </a:lnTo>
                    <a:lnTo>
                      <a:pt x="1931" y="402"/>
                    </a:lnTo>
                    <a:lnTo>
                      <a:pt x="1928" y="404"/>
                    </a:lnTo>
                    <a:lnTo>
                      <a:pt x="1928" y="402"/>
                    </a:lnTo>
                    <a:lnTo>
                      <a:pt x="1928" y="404"/>
                    </a:lnTo>
                    <a:lnTo>
                      <a:pt x="1926" y="404"/>
                    </a:lnTo>
                    <a:lnTo>
                      <a:pt x="1928" y="404"/>
                    </a:lnTo>
                    <a:lnTo>
                      <a:pt x="1926" y="406"/>
                    </a:lnTo>
                    <a:lnTo>
                      <a:pt x="1928" y="406"/>
                    </a:lnTo>
                    <a:lnTo>
                      <a:pt x="1926" y="406"/>
                    </a:lnTo>
                    <a:lnTo>
                      <a:pt x="1926" y="409"/>
                    </a:lnTo>
                    <a:lnTo>
                      <a:pt x="1924" y="409"/>
                    </a:lnTo>
                    <a:lnTo>
                      <a:pt x="1924" y="411"/>
                    </a:lnTo>
                    <a:lnTo>
                      <a:pt x="1922" y="411"/>
                    </a:lnTo>
                    <a:lnTo>
                      <a:pt x="1922" y="413"/>
                    </a:lnTo>
                    <a:lnTo>
                      <a:pt x="1922" y="415"/>
                    </a:lnTo>
                    <a:lnTo>
                      <a:pt x="1920" y="415"/>
                    </a:lnTo>
                    <a:lnTo>
                      <a:pt x="1920" y="417"/>
                    </a:lnTo>
                    <a:lnTo>
                      <a:pt x="1917" y="417"/>
                    </a:lnTo>
                    <a:lnTo>
                      <a:pt x="1917" y="420"/>
                    </a:lnTo>
                    <a:lnTo>
                      <a:pt x="1915" y="420"/>
                    </a:lnTo>
                    <a:lnTo>
                      <a:pt x="1913" y="420"/>
                    </a:lnTo>
                    <a:lnTo>
                      <a:pt x="1913" y="422"/>
                    </a:lnTo>
                    <a:lnTo>
                      <a:pt x="1913" y="424"/>
                    </a:lnTo>
                    <a:lnTo>
                      <a:pt x="1911" y="424"/>
                    </a:lnTo>
                    <a:lnTo>
                      <a:pt x="1911" y="426"/>
                    </a:lnTo>
                    <a:lnTo>
                      <a:pt x="1909" y="426"/>
                    </a:lnTo>
                    <a:lnTo>
                      <a:pt x="1906" y="426"/>
                    </a:lnTo>
                    <a:lnTo>
                      <a:pt x="1906" y="428"/>
                    </a:lnTo>
                    <a:lnTo>
                      <a:pt x="1906" y="426"/>
                    </a:lnTo>
                    <a:lnTo>
                      <a:pt x="1906" y="428"/>
                    </a:lnTo>
                    <a:lnTo>
                      <a:pt x="1904" y="428"/>
                    </a:lnTo>
                    <a:lnTo>
                      <a:pt x="1902" y="428"/>
                    </a:lnTo>
                    <a:lnTo>
                      <a:pt x="1902" y="431"/>
                    </a:lnTo>
                    <a:lnTo>
                      <a:pt x="1900" y="431"/>
                    </a:lnTo>
                    <a:lnTo>
                      <a:pt x="1900" y="433"/>
                    </a:lnTo>
                    <a:lnTo>
                      <a:pt x="1898" y="433"/>
                    </a:lnTo>
                    <a:lnTo>
                      <a:pt x="1898" y="435"/>
                    </a:lnTo>
                    <a:lnTo>
                      <a:pt x="1898" y="437"/>
                    </a:lnTo>
                    <a:lnTo>
                      <a:pt x="1895" y="437"/>
                    </a:lnTo>
                    <a:lnTo>
                      <a:pt x="1893" y="437"/>
                    </a:lnTo>
                    <a:lnTo>
                      <a:pt x="1893" y="439"/>
                    </a:lnTo>
                    <a:lnTo>
                      <a:pt x="1891" y="439"/>
                    </a:lnTo>
                    <a:lnTo>
                      <a:pt x="1891" y="442"/>
                    </a:lnTo>
                    <a:lnTo>
                      <a:pt x="1889" y="442"/>
                    </a:lnTo>
                    <a:lnTo>
                      <a:pt x="1887" y="442"/>
                    </a:lnTo>
                    <a:lnTo>
                      <a:pt x="1884" y="442"/>
                    </a:lnTo>
                    <a:lnTo>
                      <a:pt x="1884" y="444"/>
                    </a:lnTo>
                    <a:lnTo>
                      <a:pt x="1882" y="444"/>
                    </a:lnTo>
                    <a:lnTo>
                      <a:pt x="1882" y="446"/>
                    </a:lnTo>
                    <a:lnTo>
                      <a:pt x="1880" y="446"/>
                    </a:lnTo>
                    <a:lnTo>
                      <a:pt x="1878" y="446"/>
                    </a:lnTo>
                    <a:lnTo>
                      <a:pt x="1878" y="448"/>
                    </a:lnTo>
                    <a:lnTo>
                      <a:pt x="1876" y="448"/>
                    </a:lnTo>
                    <a:lnTo>
                      <a:pt x="1878" y="448"/>
                    </a:lnTo>
                    <a:lnTo>
                      <a:pt x="1878" y="450"/>
                    </a:lnTo>
                    <a:lnTo>
                      <a:pt x="1876" y="450"/>
                    </a:lnTo>
                    <a:lnTo>
                      <a:pt x="1876" y="453"/>
                    </a:lnTo>
                    <a:lnTo>
                      <a:pt x="1873" y="453"/>
                    </a:lnTo>
                    <a:lnTo>
                      <a:pt x="1871" y="453"/>
                    </a:lnTo>
                    <a:lnTo>
                      <a:pt x="1871" y="455"/>
                    </a:lnTo>
                    <a:lnTo>
                      <a:pt x="1869" y="455"/>
                    </a:lnTo>
                    <a:lnTo>
                      <a:pt x="1869" y="453"/>
                    </a:lnTo>
                    <a:lnTo>
                      <a:pt x="1869" y="455"/>
                    </a:lnTo>
                    <a:lnTo>
                      <a:pt x="1867" y="455"/>
                    </a:lnTo>
                    <a:lnTo>
                      <a:pt x="1865" y="455"/>
                    </a:lnTo>
                    <a:lnTo>
                      <a:pt x="1865" y="457"/>
                    </a:lnTo>
                    <a:lnTo>
                      <a:pt x="1862" y="457"/>
                    </a:lnTo>
                    <a:lnTo>
                      <a:pt x="1862" y="459"/>
                    </a:lnTo>
                    <a:lnTo>
                      <a:pt x="1862" y="457"/>
                    </a:lnTo>
                    <a:lnTo>
                      <a:pt x="1862" y="459"/>
                    </a:lnTo>
                    <a:lnTo>
                      <a:pt x="1862" y="457"/>
                    </a:lnTo>
                    <a:lnTo>
                      <a:pt x="1862" y="459"/>
                    </a:lnTo>
                    <a:lnTo>
                      <a:pt x="1862" y="457"/>
                    </a:lnTo>
                    <a:lnTo>
                      <a:pt x="1862" y="459"/>
                    </a:lnTo>
                    <a:lnTo>
                      <a:pt x="1860" y="459"/>
                    </a:lnTo>
                    <a:lnTo>
                      <a:pt x="1858" y="459"/>
                    </a:lnTo>
                    <a:lnTo>
                      <a:pt x="1858" y="461"/>
                    </a:lnTo>
                    <a:lnTo>
                      <a:pt x="1856" y="461"/>
                    </a:lnTo>
                    <a:lnTo>
                      <a:pt x="1854" y="461"/>
                    </a:lnTo>
                    <a:lnTo>
                      <a:pt x="1851" y="461"/>
                    </a:lnTo>
                    <a:lnTo>
                      <a:pt x="1849" y="461"/>
                    </a:lnTo>
                    <a:lnTo>
                      <a:pt x="1847" y="461"/>
                    </a:lnTo>
                    <a:lnTo>
                      <a:pt x="1847" y="464"/>
                    </a:lnTo>
                    <a:lnTo>
                      <a:pt x="1845" y="464"/>
                    </a:lnTo>
                    <a:lnTo>
                      <a:pt x="1843" y="464"/>
                    </a:lnTo>
                    <a:lnTo>
                      <a:pt x="1843" y="466"/>
                    </a:lnTo>
                    <a:lnTo>
                      <a:pt x="1840" y="466"/>
                    </a:lnTo>
                    <a:lnTo>
                      <a:pt x="1843" y="466"/>
                    </a:lnTo>
                    <a:lnTo>
                      <a:pt x="1840" y="466"/>
                    </a:lnTo>
                    <a:lnTo>
                      <a:pt x="1840" y="468"/>
                    </a:lnTo>
                    <a:lnTo>
                      <a:pt x="1840" y="470"/>
                    </a:lnTo>
                    <a:lnTo>
                      <a:pt x="1840" y="468"/>
                    </a:lnTo>
                    <a:lnTo>
                      <a:pt x="1838" y="468"/>
                    </a:lnTo>
                    <a:lnTo>
                      <a:pt x="1838" y="470"/>
                    </a:lnTo>
                    <a:lnTo>
                      <a:pt x="1838" y="472"/>
                    </a:lnTo>
                    <a:lnTo>
                      <a:pt x="1836" y="472"/>
                    </a:lnTo>
                    <a:lnTo>
                      <a:pt x="1836" y="475"/>
                    </a:lnTo>
                    <a:lnTo>
                      <a:pt x="1836" y="477"/>
                    </a:lnTo>
                    <a:lnTo>
                      <a:pt x="1834" y="477"/>
                    </a:lnTo>
                    <a:lnTo>
                      <a:pt x="1834" y="479"/>
                    </a:lnTo>
                    <a:lnTo>
                      <a:pt x="1834" y="477"/>
                    </a:lnTo>
                    <a:lnTo>
                      <a:pt x="1834" y="479"/>
                    </a:lnTo>
                    <a:lnTo>
                      <a:pt x="1834" y="477"/>
                    </a:lnTo>
                    <a:lnTo>
                      <a:pt x="1834" y="479"/>
                    </a:lnTo>
                    <a:lnTo>
                      <a:pt x="1832" y="479"/>
                    </a:lnTo>
                    <a:lnTo>
                      <a:pt x="1832" y="481"/>
                    </a:lnTo>
                    <a:lnTo>
                      <a:pt x="1829" y="481"/>
                    </a:lnTo>
                    <a:lnTo>
                      <a:pt x="1827" y="481"/>
                    </a:lnTo>
                    <a:lnTo>
                      <a:pt x="1825" y="483"/>
                    </a:lnTo>
                    <a:lnTo>
                      <a:pt x="1823" y="483"/>
                    </a:lnTo>
                    <a:lnTo>
                      <a:pt x="1823" y="486"/>
                    </a:lnTo>
                    <a:lnTo>
                      <a:pt x="1823" y="488"/>
                    </a:lnTo>
                    <a:lnTo>
                      <a:pt x="1823" y="490"/>
                    </a:lnTo>
                    <a:lnTo>
                      <a:pt x="1823" y="492"/>
                    </a:lnTo>
                    <a:lnTo>
                      <a:pt x="1821" y="492"/>
                    </a:lnTo>
                    <a:lnTo>
                      <a:pt x="1821" y="494"/>
                    </a:lnTo>
                    <a:lnTo>
                      <a:pt x="1821" y="497"/>
                    </a:lnTo>
                    <a:lnTo>
                      <a:pt x="1818" y="497"/>
                    </a:lnTo>
                    <a:lnTo>
                      <a:pt x="1816" y="497"/>
                    </a:lnTo>
                    <a:lnTo>
                      <a:pt x="1814" y="497"/>
                    </a:lnTo>
                    <a:lnTo>
                      <a:pt x="1814" y="499"/>
                    </a:lnTo>
                    <a:lnTo>
                      <a:pt x="1812" y="499"/>
                    </a:lnTo>
                    <a:lnTo>
                      <a:pt x="1814" y="499"/>
                    </a:lnTo>
                    <a:lnTo>
                      <a:pt x="1812" y="499"/>
                    </a:lnTo>
                    <a:lnTo>
                      <a:pt x="1812" y="501"/>
                    </a:lnTo>
                    <a:lnTo>
                      <a:pt x="1810" y="501"/>
                    </a:lnTo>
                    <a:lnTo>
                      <a:pt x="1810" y="503"/>
                    </a:lnTo>
                    <a:lnTo>
                      <a:pt x="1808" y="503"/>
                    </a:lnTo>
                    <a:lnTo>
                      <a:pt x="1805" y="505"/>
                    </a:lnTo>
                    <a:lnTo>
                      <a:pt x="1805" y="508"/>
                    </a:lnTo>
                    <a:lnTo>
                      <a:pt x="1803" y="508"/>
                    </a:lnTo>
                    <a:lnTo>
                      <a:pt x="1801" y="508"/>
                    </a:lnTo>
                    <a:lnTo>
                      <a:pt x="1801" y="510"/>
                    </a:lnTo>
                    <a:lnTo>
                      <a:pt x="1803" y="510"/>
                    </a:lnTo>
                    <a:lnTo>
                      <a:pt x="1801" y="510"/>
                    </a:lnTo>
                    <a:lnTo>
                      <a:pt x="1801" y="512"/>
                    </a:lnTo>
                    <a:lnTo>
                      <a:pt x="1799" y="512"/>
                    </a:lnTo>
                    <a:lnTo>
                      <a:pt x="1797" y="512"/>
                    </a:lnTo>
                    <a:lnTo>
                      <a:pt x="1799" y="512"/>
                    </a:lnTo>
                    <a:lnTo>
                      <a:pt x="1799" y="514"/>
                    </a:lnTo>
                    <a:lnTo>
                      <a:pt x="1797" y="514"/>
                    </a:lnTo>
                    <a:lnTo>
                      <a:pt x="1797" y="516"/>
                    </a:lnTo>
                    <a:lnTo>
                      <a:pt x="1797" y="518"/>
                    </a:lnTo>
                    <a:lnTo>
                      <a:pt x="1794" y="518"/>
                    </a:lnTo>
                    <a:lnTo>
                      <a:pt x="1794" y="521"/>
                    </a:lnTo>
                    <a:lnTo>
                      <a:pt x="1794" y="518"/>
                    </a:lnTo>
                    <a:lnTo>
                      <a:pt x="1794" y="521"/>
                    </a:lnTo>
                    <a:lnTo>
                      <a:pt x="1792" y="521"/>
                    </a:lnTo>
                    <a:lnTo>
                      <a:pt x="1792" y="523"/>
                    </a:lnTo>
                    <a:lnTo>
                      <a:pt x="1792" y="525"/>
                    </a:lnTo>
                    <a:lnTo>
                      <a:pt x="1790" y="525"/>
                    </a:lnTo>
                    <a:lnTo>
                      <a:pt x="1790" y="527"/>
                    </a:lnTo>
                    <a:lnTo>
                      <a:pt x="1788" y="527"/>
                    </a:lnTo>
                    <a:lnTo>
                      <a:pt x="1788" y="529"/>
                    </a:lnTo>
                    <a:lnTo>
                      <a:pt x="1786" y="529"/>
                    </a:lnTo>
                    <a:lnTo>
                      <a:pt x="1786" y="532"/>
                    </a:lnTo>
                    <a:lnTo>
                      <a:pt x="1783" y="532"/>
                    </a:lnTo>
                    <a:lnTo>
                      <a:pt x="1783" y="534"/>
                    </a:lnTo>
                    <a:lnTo>
                      <a:pt x="1786" y="534"/>
                    </a:lnTo>
                    <a:lnTo>
                      <a:pt x="1783" y="534"/>
                    </a:lnTo>
                    <a:lnTo>
                      <a:pt x="1783" y="536"/>
                    </a:lnTo>
                    <a:lnTo>
                      <a:pt x="1781" y="536"/>
                    </a:lnTo>
                    <a:lnTo>
                      <a:pt x="1779" y="536"/>
                    </a:lnTo>
                    <a:lnTo>
                      <a:pt x="1777" y="536"/>
                    </a:lnTo>
                    <a:lnTo>
                      <a:pt x="1775" y="536"/>
                    </a:lnTo>
                    <a:lnTo>
                      <a:pt x="1775" y="538"/>
                    </a:lnTo>
                    <a:lnTo>
                      <a:pt x="1772" y="540"/>
                    </a:lnTo>
                    <a:lnTo>
                      <a:pt x="1770" y="540"/>
                    </a:lnTo>
                    <a:lnTo>
                      <a:pt x="1770" y="543"/>
                    </a:lnTo>
                    <a:lnTo>
                      <a:pt x="1770" y="545"/>
                    </a:lnTo>
                    <a:lnTo>
                      <a:pt x="1768" y="545"/>
                    </a:lnTo>
                    <a:lnTo>
                      <a:pt x="1766" y="545"/>
                    </a:lnTo>
                    <a:lnTo>
                      <a:pt x="1766" y="547"/>
                    </a:lnTo>
                    <a:lnTo>
                      <a:pt x="1768" y="547"/>
                    </a:lnTo>
                    <a:lnTo>
                      <a:pt x="1766" y="547"/>
                    </a:lnTo>
                    <a:lnTo>
                      <a:pt x="1764" y="547"/>
                    </a:lnTo>
                    <a:lnTo>
                      <a:pt x="1764" y="549"/>
                    </a:lnTo>
                    <a:lnTo>
                      <a:pt x="1761" y="549"/>
                    </a:lnTo>
                    <a:lnTo>
                      <a:pt x="1764" y="549"/>
                    </a:lnTo>
                    <a:lnTo>
                      <a:pt x="1761" y="549"/>
                    </a:lnTo>
                    <a:lnTo>
                      <a:pt x="1764" y="551"/>
                    </a:lnTo>
                    <a:lnTo>
                      <a:pt x="1761" y="551"/>
                    </a:lnTo>
                    <a:lnTo>
                      <a:pt x="1761" y="554"/>
                    </a:lnTo>
                    <a:lnTo>
                      <a:pt x="1761" y="556"/>
                    </a:lnTo>
                    <a:lnTo>
                      <a:pt x="1759" y="556"/>
                    </a:lnTo>
                    <a:lnTo>
                      <a:pt x="1759" y="558"/>
                    </a:lnTo>
                    <a:lnTo>
                      <a:pt x="1757" y="558"/>
                    </a:lnTo>
                    <a:lnTo>
                      <a:pt x="1757" y="560"/>
                    </a:lnTo>
                    <a:lnTo>
                      <a:pt x="1755" y="560"/>
                    </a:lnTo>
                    <a:lnTo>
                      <a:pt x="1757" y="560"/>
                    </a:lnTo>
                    <a:lnTo>
                      <a:pt x="1755" y="560"/>
                    </a:lnTo>
                    <a:lnTo>
                      <a:pt x="1757" y="560"/>
                    </a:lnTo>
                    <a:lnTo>
                      <a:pt x="1755" y="560"/>
                    </a:lnTo>
                    <a:lnTo>
                      <a:pt x="1755" y="562"/>
                    </a:lnTo>
                    <a:lnTo>
                      <a:pt x="1753" y="562"/>
                    </a:lnTo>
                    <a:lnTo>
                      <a:pt x="1753" y="565"/>
                    </a:lnTo>
                    <a:lnTo>
                      <a:pt x="1753" y="567"/>
                    </a:lnTo>
                    <a:lnTo>
                      <a:pt x="1750" y="567"/>
                    </a:lnTo>
                    <a:lnTo>
                      <a:pt x="1748" y="569"/>
                    </a:lnTo>
                    <a:lnTo>
                      <a:pt x="1750" y="569"/>
                    </a:lnTo>
                    <a:lnTo>
                      <a:pt x="1750" y="571"/>
                    </a:lnTo>
                    <a:lnTo>
                      <a:pt x="1748" y="571"/>
                    </a:lnTo>
                    <a:lnTo>
                      <a:pt x="1750" y="571"/>
                    </a:lnTo>
                    <a:lnTo>
                      <a:pt x="1750" y="573"/>
                    </a:lnTo>
                    <a:lnTo>
                      <a:pt x="1748" y="573"/>
                    </a:lnTo>
                    <a:lnTo>
                      <a:pt x="1748" y="571"/>
                    </a:lnTo>
                    <a:lnTo>
                      <a:pt x="1748" y="573"/>
                    </a:lnTo>
                    <a:lnTo>
                      <a:pt x="1746" y="573"/>
                    </a:lnTo>
                    <a:lnTo>
                      <a:pt x="1746" y="571"/>
                    </a:lnTo>
                    <a:lnTo>
                      <a:pt x="1746" y="573"/>
                    </a:lnTo>
                    <a:lnTo>
                      <a:pt x="1744" y="573"/>
                    </a:lnTo>
                    <a:lnTo>
                      <a:pt x="1744" y="576"/>
                    </a:lnTo>
                    <a:lnTo>
                      <a:pt x="1744" y="578"/>
                    </a:lnTo>
                    <a:lnTo>
                      <a:pt x="1742" y="578"/>
                    </a:lnTo>
                    <a:lnTo>
                      <a:pt x="1739" y="578"/>
                    </a:lnTo>
                    <a:lnTo>
                      <a:pt x="1739" y="580"/>
                    </a:lnTo>
                    <a:lnTo>
                      <a:pt x="1737" y="580"/>
                    </a:lnTo>
                    <a:lnTo>
                      <a:pt x="1737" y="582"/>
                    </a:lnTo>
                    <a:lnTo>
                      <a:pt x="1735" y="582"/>
                    </a:lnTo>
                    <a:lnTo>
                      <a:pt x="1733" y="582"/>
                    </a:lnTo>
                    <a:lnTo>
                      <a:pt x="1735" y="582"/>
                    </a:lnTo>
                    <a:lnTo>
                      <a:pt x="1733" y="582"/>
                    </a:lnTo>
                    <a:lnTo>
                      <a:pt x="1733" y="584"/>
                    </a:lnTo>
                    <a:lnTo>
                      <a:pt x="1731" y="584"/>
                    </a:lnTo>
                    <a:lnTo>
                      <a:pt x="1728" y="584"/>
                    </a:lnTo>
                    <a:lnTo>
                      <a:pt x="1728" y="587"/>
                    </a:lnTo>
                    <a:lnTo>
                      <a:pt x="1728" y="589"/>
                    </a:lnTo>
                    <a:lnTo>
                      <a:pt x="1726" y="589"/>
                    </a:lnTo>
                    <a:lnTo>
                      <a:pt x="1728" y="589"/>
                    </a:lnTo>
                    <a:lnTo>
                      <a:pt x="1728" y="591"/>
                    </a:lnTo>
                    <a:lnTo>
                      <a:pt x="1726" y="591"/>
                    </a:lnTo>
                    <a:lnTo>
                      <a:pt x="1726" y="593"/>
                    </a:lnTo>
                    <a:lnTo>
                      <a:pt x="1724" y="593"/>
                    </a:lnTo>
                    <a:lnTo>
                      <a:pt x="1724" y="595"/>
                    </a:lnTo>
                    <a:lnTo>
                      <a:pt x="1722" y="595"/>
                    </a:lnTo>
                    <a:lnTo>
                      <a:pt x="1722" y="598"/>
                    </a:lnTo>
                    <a:lnTo>
                      <a:pt x="1720" y="598"/>
                    </a:lnTo>
                    <a:lnTo>
                      <a:pt x="1720" y="600"/>
                    </a:lnTo>
                    <a:lnTo>
                      <a:pt x="1717" y="600"/>
                    </a:lnTo>
                    <a:lnTo>
                      <a:pt x="1717" y="602"/>
                    </a:lnTo>
                    <a:lnTo>
                      <a:pt x="1715" y="602"/>
                    </a:lnTo>
                    <a:lnTo>
                      <a:pt x="1715" y="604"/>
                    </a:lnTo>
                    <a:lnTo>
                      <a:pt x="1713" y="604"/>
                    </a:lnTo>
                    <a:lnTo>
                      <a:pt x="1711" y="604"/>
                    </a:lnTo>
                    <a:lnTo>
                      <a:pt x="1711" y="606"/>
                    </a:lnTo>
                    <a:lnTo>
                      <a:pt x="1711" y="609"/>
                    </a:lnTo>
                    <a:lnTo>
                      <a:pt x="1709" y="609"/>
                    </a:lnTo>
                    <a:lnTo>
                      <a:pt x="1709" y="611"/>
                    </a:lnTo>
                    <a:lnTo>
                      <a:pt x="1706" y="611"/>
                    </a:lnTo>
                    <a:lnTo>
                      <a:pt x="1706" y="613"/>
                    </a:lnTo>
                    <a:lnTo>
                      <a:pt x="1704" y="613"/>
                    </a:lnTo>
                    <a:lnTo>
                      <a:pt x="1704" y="615"/>
                    </a:lnTo>
                    <a:lnTo>
                      <a:pt x="1702" y="615"/>
                    </a:lnTo>
                    <a:lnTo>
                      <a:pt x="1704" y="615"/>
                    </a:lnTo>
                    <a:lnTo>
                      <a:pt x="1704" y="617"/>
                    </a:lnTo>
                    <a:lnTo>
                      <a:pt x="1702" y="617"/>
                    </a:lnTo>
                    <a:lnTo>
                      <a:pt x="1700" y="617"/>
                    </a:lnTo>
                    <a:lnTo>
                      <a:pt x="1698" y="617"/>
                    </a:lnTo>
                    <a:lnTo>
                      <a:pt x="1698" y="620"/>
                    </a:lnTo>
                    <a:lnTo>
                      <a:pt x="1698" y="617"/>
                    </a:lnTo>
                    <a:lnTo>
                      <a:pt x="1698" y="620"/>
                    </a:lnTo>
                    <a:lnTo>
                      <a:pt x="1695" y="620"/>
                    </a:lnTo>
                    <a:lnTo>
                      <a:pt x="1698" y="620"/>
                    </a:lnTo>
                    <a:lnTo>
                      <a:pt x="1695" y="620"/>
                    </a:lnTo>
                    <a:lnTo>
                      <a:pt x="1698" y="622"/>
                    </a:lnTo>
                    <a:lnTo>
                      <a:pt x="1695" y="622"/>
                    </a:lnTo>
                    <a:lnTo>
                      <a:pt x="1695" y="624"/>
                    </a:lnTo>
                    <a:lnTo>
                      <a:pt x="1693" y="624"/>
                    </a:lnTo>
                    <a:lnTo>
                      <a:pt x="1693" y="626"/>
                    </a:lnTo>
                    <a:lnTo>
                      <a:pt x="1693" y="628"/>
                    </a:lnTo>
                    <a:lnTo>
                      <a:pt x="1691" y="628"/>
                    </a:lnTo>
                    <a:lnTo>
                      <a:pt x="1689" y="628"/>
                    </a:lnTo>
                    <a:lnTo>
                      <a:pt x="1689" y="631"/>
                    </a:lnTo>
                    <a:lnTo>
                      <a:pt x="1687" y="631"/>
                    </a:lnTo>
                    <a:lnTo>
                      <a:pt x="1687" y="633"/>
                    </a:lnTo>
                    <a:lnTo>
                      <a:pt x="1684" y="633"/>
                    </a:lnTo>
                    <a:lnTo>
                      <a:pt x="1682" y="633"/>
                    </a:lnTo>
                    <a:lnTo>
                      <a:pt x="1680" y="633"/>
                    </a:lnTo>
                    <a:lnTo>
                      <a:pt x="1680" y="635"/>
                    </a:lnTo>
                    <a:lnTo>
                      <a:pt x="1678" y="635"/>
                    </a:lnTo>
                    <a:lnTo>
                      <a:pt x="1678" y="637"/>
                    </a:lnTo>
                    <a:lnTo>
                      <a:pt x="1676" y="637"/>
                    </a:lnTo>
                    <a:lnTo>
                      <a:pt x="1676" y="639"/>
                    </a:lnTo>
                    <a:lnTo>
                      <a:pt x="1674" y="639"/>
                    </a:lnTo>
                    <a:lnTo>
                      <a:pt x="1674" y="642"/>
                    </a:lnTo>
                    <a:lnTo>
                      <a:pt x="1671" y="642"/>
                    </a:lnTo>
                    <a:lnTo>
                      <a:pt x="1671" y="644"/>
                    </a:lnTo>
                    <a:lnTo>
                      <a:pt x="1669" y="644"/>
                    </a:lnTo>
                    <a:lnTo>
                      <a:pt x="1667" y="644"/>
                    </a:lnTo>
                    <a:lnTo>
                      <a:pt x="1665" y="644"/>
                    </a:lnTo>
                    <a:lnTo>
                      <a:pt x="1665" y="646"/>
                    </a:lnTo>
                    <a:lnTo>
                      <a:pt x="1665" y="648"/>
                    </a:lnTo>
                    <a:lnTo>
                      <a:pt x="1663" y="648"/>
                    </a:lnTo>
                    <a:lnTo>
                      <a:pt x="1663" y="650"/>
                    </a:lnTo>
                    <a:lnTo>
                      <a:pt x="1660" y="650"/>
                    </a:lnTo>
                    <a:lnTo>
                      <a:pt x="1660" y="652"/>
                    </a:lnTo>
                    <a:lnTo>
                      <a:pt x="1658" y="652"/>
                    </a:lnTo>
                    <a:lnTo>
                      <a:pt x="1656" y="652"/>
                    </a:lnTo>
                    <a:lnTo>
                      <a:pt x="1656" y="655"/>
                    </a:lnTo>
                    <a:lnTo>
                      <a:pt x="1656" y="657"/>
                    </a:lnTo>
                    <a:lnTo>
                      <a:pt x="1656" y="659"/>
                    </a:lnTo>
                    <a:lnTo>
                      <a:pt x="1654" y="659"/>
                    </a:lnTo>
                    <a:lnTo>
                      <a:pt x="1656" y="659"/>
                    </a:lnTo>
                    <a:lnTo>
                      <a:pt x="1654" y="659"/>
                    </a:lnTo>
                    <a:lnTo>
                      <a:pt x="1652" y="659"/>
                    </a:lnTo>
                    <a:lnTo>
                      <a:pt x="1652" y="661"/>
                    </a:lnTo>
                    <a:lnTo>
                      <a:pt x="1649" y="661"/>
                    </a:lnTo>
                    <a:lnTo>
                      <a:pt x="1649" y="663"/>
                    </a:lnTo>
                    <a:lnTo>
                      <a:pt x="1647" y="663"/>
                    </a:lnTo>
                    <a:lnTo>
                      <a:pt x="1645" y="663"/>
                    </a:lnTo>
                    <a:lnTo>
                      <a:pt x="1645" y="666"/>
                    </a:lnTo>
                    <a:lnTo>
                      <a:pt x="1645" y="668"/>
                    </a:lnTo>
                    <a:lnTo>
                      <a:pt x="1643" y="668"/>
                    </a:lnTo>
                    <a:lnTo>
                      <a:pt x="1641" y="668"/>
                    </a:lnTo>
                    <a:lnTo>
                      <a:pt x="1641" y="670"/>
                    </a:lnTo>
                    <a:lnTo>
                      <a:pt x="1641" y="668"/>
                    </a:lnTo>
                    <a:lnTo>
                      <a:pt x="1641" y="670"/>
                    </a:lnTo>
                    <a:lnTo>
                      <a:pt x="1638" y="670"/>
                    </a:lnTo>
                    <a:lnTo>
                      <a:pt x="1638" y="672"/>
                    </a:lnTo>
                    <a:lnTo>
                      <a:pt x="1636" y="672"/>
                    </a:lnTo>
                    <a:lnTo>
                      <a:pt x="1636" y="674"/>
                    </a:lnTo>
                    <a:lnTo>
                      <a:pt x="1634" y="674"/>
                    </a:lnTo>
                    <a:lnTo>
                      <a:pt x="1632" y="674"/>
                    </a:lnTo>
                    <a:lnTo>
                      <a:pt x="1632" y="677"/>
                    </a:lnTo>
                    <a:lnTo>
                      <a:pt x="1630" y="677"/>
                    </a:lnTo>
                    <a:lnTo>
                      <a:pt x="1630" y="679"/>
                    </a:lnTo>
                    <a:lnTo>
                      <a:pt x="1630" y="681"/>
                    </a:lnTo>
                    <a:lnTo>
                      <a:pt x="1630" y="683"/>
                    </a:lnTo>
                    <a:lnTo>
                      <a:pt x="1627" y="683"/>
                    </a:lnTo>
                    <a:lnTo>
                      <a:pt x="1625" y="683"/>
                    </a:lnTo>
                    <a:lnTo>
                      <a:pt x="1623" y="683"/>
                    </a:lnTo>
                    <a:lnTo>
                      <a:pt x="1623" y="685"/>
                    </a:lnTo>
                    <a:lnTo>
                      <a:pt x="1621" y="685"/>
                    </a:lnTo>
                    <a:lnTo>
                      <a:pt x="1619" y="685"/>
                    </a:lnTo>
                    <a:lnTo>
                      <a:pt x="1619" y="688"/>
                    </a:lnTo>
                    <a:lnTo>
                      <a:pt x="1616" y="688"/>
                    </a:lnTo>
                    <a:lnTo>
                      <a:pt x="1616" y="690"/>
                    </a:lnTo>
                    <a:lnTo>
                      <a:pt x="1616" y="692"/>
                    </a:lnTo>
                    <a:lnTo>
                      <a:pt x="1614" y="692"/>
                    </a:lnTo>
                    <a:lnTo>
                      <a:pt x="1614" y="694"/>
                    </a:lnTo>
                    <a:lnTo>
                      <a:pt x="1612" y="692"/>
                    </a:lnTo>
                    <a:lnTo>
                      <a:pt x="1612" y="694"/>
                    </a:lnTo>
                    <a:lnTo>
                      <a:pt x="1610" y="694"/>
                    </a:lnTo>
                    <a:lnTo>
                      <a:pt x="1610" y="696"/>
                    </a:lnTo>
                    <a:lnTo>
                      <a:pt x="1608" y="696"/>
                    </a:lnTo>
                    <a:lnTo>
                      <a:pt x="1608" y="699"/>
                    </a:lnTo>
                    <a:lnTo>
                      <a:pt x="1608" y="701"/>
                    </a:lnTo>
                    <a:lnTo>
                      <a:pt x="1605" y="701"/>
                    </a:lnTo>
                    <a:lnTo>
                      <a:pt x="1603" y="701"/>
                    </a:lnTo>
                    <a:lnTo>
                      <a:pt x="1603" y="703"/>
                    </a:lnTo>
                    <a:lnTo>
                      <a:pt x="1601" y="703"/>
                    </a:lnTo>
                    <a:lnTo>
                      <a:pt x="1601" y="705"/>
                    </a:lnTo>
                    <a:lnTo>
                      <a:pt x="1603" y="705"/>
                    </a:lnTo>
                    <a:lnTo>
                      <a:pt x="1601" y="705"/>
                    </a:lnTo>
                    <a:lnTo>
                      <a:pt x="1601" y="707"/>
                    </a:lnTo>
                    <a:lnTo>
                      <a:pt x="1599" y="707"/>
                    </a:lnTo>
                    <a:lnTo>
                      <a:pt x="1599" y="710"/>
                    </a:lnTo>
                    <a:lnTo>
                      <a:pt x="1597" y="710"/>
                    </a:lnTo>
                    <a:lnTo>
                      <a:pt x="1594" y="710"/>
                    </a:lnTo>
                    <a:lnTo>
                      <a:pt x="1594" y="712"/>
                    </a:lnTo>
                    <a:lnTo>
                      <a:pt x="1594" y="714"/>
                    </a:lnTo>
                    <a:lnTo>
                      <a:pt x="1592" y="714"/>
                    </a:lnTo>
                    <a:lnTo>
                      <a:pt x="1592" y="716"/>
                    </a:lnTo>
                    <a:lnTo>
                      <a:pt x="1590" y="716"/>
                    </a:lnTo>
                    <a:lnTo>
                      <a:pt x="1588" y="716"/>
                    </a:lnTo>
                    <a:lnTo>
                      <a:pt x="1586" y="716"/>
                    </a:lnTo>
                    <a:lnTo>
                      <a:pt x="1586" y="718"/>
                    </a:lnTo>
                    <a:lnTo>
                      <a:pt x="1583" y="718"/>
                    </a:lnTo>
                    <a:lnTo>
                      <a:pt x="1581" y="718"/>
                    </a:lnTo>
                    <a:lnTo>
                      <a:pt x="1581" y="721"/>
                    </a:lnTo>
                    <a:lnTo>
                      <a:pt x="1579" y="721"/>
                    </a:lnTo>
                    <a:lnTo>
                      <a:pt x="1577" y="721"/>
                    </a:lnTo>
                    <a:lnTo>
                      <a:pt x="1575" y="723"/>
                    </a:lnTo>
                    <a:lnTo>
                      <a:pt x="1572" y="723"/>
                    </a:lnTo>
                    <a:lnTo>
                      <a:pt x="1570" y="723"/>
                    </a:lnTo>
                    <a:lnTo>
                      <a:pt x="1570" y="725"/>
                    </a:lnTo>
                    <a:lnTo>
                      <a:pt x="1568" y="725"/>
                    </a:lnTo>
                    <a:lnTo>
                      <a:pt x="1568" y="727"/>
                    </a:lnTo>
                    <a:lnTo>
                      <a:pt x="1566" y="727"/>
                    </a:lnTo>
                    <a:lnTo>
                      <a:pt x="1566" y="729"/>
                    </a:lnTo>
                    <a:lnTo>
                      <a:pt x="1564" y="729"/>
                    </a:lnTo>
                    <a:lnTo>
                      <a:pt x="1564" y="732"/>
                    </a:lnTo>
                    <a:lnTo>
                      <a:pt x="1561" y="732"/>
                    </a:lnTo>
                    <a:lnTo>
                      <a:pt x="1561" y="734"/>
                    </a:lnTo>
                    <a:lnTo>
                      <a:pt x="1559" y="734"/>
                    </a:lnTo>
                    <a:lnTo>
                      <a:pt x="1559" y="736"/>
                    </a:lnTo>
                    <a:lnTo>
                      <a:pt x="1557" y="736"/>
                    </a:lnTo>
                    <a:lnTo>
                      <a:pt x="1557" y="738"/>
                    </a:lnTo>
                    <a:lnTo>
                      <a:pt x="1555" y="738"/>
                    </a:lnTo>
                    <a:lnTo>
                      <a:pt x="1555" y="740"/>
                    </a:lnTo>
                    <a:lnTo>
                      <a:pt x="1553" y="740"/>
                    </a:lnTo>
                    <a:lnTo>
                      <a:pt x="1553" y="743"/>
                    </a:lnTo>
                    <a:lnTo>
                      <a:pt x="1553" y="745"/>
                    </a:lnTo>
                    <a:lnTo>
                      <a:pt x="1550" y="745"/>
                    </a:lnTo>
                    <a:lnTo>
                      <a:pt x="1548" y="745"/>
                    </a:lnTo>
                    <a:lnTo>
                      <a:pt x="1546" y="745"/>
                    </a:lnTo>
                    <a:lnTo>
                      <a:pt x="1544" y="745"/>
                    </a:lnTo>
                    <a:lnTo>
                      <a:pt x="1544" y="747"/>
                    </a:lnTo>
                    <a:lnTo>
                      <a:pt x="1542" y="747"/>
                    </a:lnTo>
                    <a:lnTo>
                      <a:pt x="1540" y="747"/>
                    </a:lnTo>
                    <a:lnTo>
                      <a:pt x="1542" y="747"/>
                    </a:lnTo>
                    <a:lnTo>
                      <a:pt x="1540" y="747"/>
                    </a:lnTo>
                    <a:lnTo>
                      <a:pt x="1542" y="747"/>
                    </a:lnTo>
                    <a:lnTo>
                      <a:pt x="1542" y="749"/>
                    </a:lnTo>
                    <a:lnTo>
                      <a:pt x="1540" y="749"/>
                    </a:lnTo>
                    <a:lnTo>
                      <a:pt x="1540" y="747"/>
                    </a:lnTo>
                    <a:lnTo>
                      <a:pt x="1540" y="749"/>
                    </a:lnTo>
                    <a:lnTo>
                      <a:pt x="1537" y="749"/>
                    </a:lnTo>
                    <a:lnTo>
                      <a:pt x="1535" y="749"/>
                    </a:lnTo>
                    <a:lnTo>
                      <a:pt x="1535" y="751"/>
                    </a:lnTo>
                    <a:lnTo>
                      <a:pt x="1535" y="749"/>
                    </a:lnTo>
                    <a:lnTo>
                      <a:pt x="1535" y="751"/>
                    </a:lnTo>
                    <a:lnTo>
                      <a:pt x="1533" y="751"/>
                    </a:lnTo>
                    <a:lnTo>
                      <a:pt x="1533" y="754"/>
                    </a:lnTo>
                    <a:lnTo>
                      <a:pt x="1531" y="754"/>
                    </a:lnTo>
                    <a:lnTo>
                      <a:pt x="1529" y="754"/>
                    </a:lnTo>
                    <a:lnTo>
                      <a:pt x="1529" y="756"/>
                    </a:lnTo>
                    <a:lnTo>
                      <a:pt x="1526" y="756"/>
                    </a:lnTo>
                    <a:lnTo>
                      <a:pt x="1526" y="758"/>
                    </a:lnTo>
                    <a:lnTo>
                      <a:pt x="1524" y="758"/>
                    </a:lnTo>
                    <a:lnTo>
                      <a:pt x="1524" y="760"/>
                    </a:lnTo>
                    <a:lnTo>
                      <a:pt x="1522" y="760"/>
                    </a:lnTo>
                    <a:lnTo>
                      <a:pt x="1520" y="760"/>
                    </a:lnTo>
                    <a:lnTo>
                      <a:pt x="1518" y="760"/>
                    </a:lnTo>
                    <a:lnTo>
                      <a:pt x="1520" y="760"/>
                    </a:lnTo>
                    <a:lnTo>
                      <a:pt x="1518" y="760"/>
                    </a:lnTo>
                    <a:lnTo>
                      <a:pt x="1518" y="762"/>
                    </a:lnTo>
                    <a:lnTo>
                      <a:pt x="1518" y="760"/>
                    </a:lnTo>
                    <a:lnTo>
                      <a:pt x="1518" y="762"/>
                    </a:lnTo>
                    <a:lnTo>
                      <a:pt x="1518" y="760"/>
                    </a:lnTo>
                    <a:lnTo>
                      <a:pt x="1518" y="762"/>
                    </a:lnTo>
                    <a:lnTo>
                      <a:pt x="1518" y="760"/>
                    </a:lnTo>
                    <a:lnTo>
                      <a:pt x="1518" y="762"/>
                    </a:lnTo>
                    <a:lnTo>
                      <a:pt x="1515" y="762"/>
                    </a:lnTo>
                    <a:lnTo>
                      <a:pt x="1518" y="762"/>
                    </a:lnTo>
                    <a:lnTo>
                      <a:pt x="1515" y="762"/>
                    </a:lnTo>
                    <a:lnTo>
                      <a:pt x="1513" y="762"/>
                    </a:lnTo>
                    <a:lnTo>
                      <a:pt x="1513" y="765"/>
                    </a:lnTo>
                    <a:lnTo>
                      <a:pt x="1511" y="765"/>
                    </a:lnTo>
                    <a:lnTo>
                      <a:pt x="1509" y="765"/>
                    </a:lnTo>
                    <a:lnTo>
                      <a:pt x="1507" y="765"/>
                    </a:lnTo>
                    <a:lnTo>
                      <a:pt x="1504" y="765"/>
                    </a:lnTo>
                    <a:lnTo>
                      <a:pt x="1504" y="767"/>
                    </a:lnTo>
                    <a:lnTo>
                      <a:pt x="1502" y="767"/>
                    </a:lnTo>
                    <a:lnTo>
                      <a:pt x="1500" y="767"/>
                    </a:lnTo>
                    <a:lnTo>
                      <a:pt x="1498" y="767"/>
                    </a:lnTo>
                    <a:lnTo>
                      <a:pt x="1496" y="767"/>
                    </a:lnTo>
                    <a:lnTo>
                      <a:pt x="1496" y="769"/>
                    </a:lnTo>
                    <a:lnTo>
                      <a:pt x="1493" y="769"/>
                    </a:lnTo>
                    <a:lnTo>
                      <a:pt x="1491" y="769"/>
                    </a:lnTo>
                    <a:lnTo>
                      <a:pt x="1491" y="771"/>
                    </a:lnTo>
                    <a:lnTo>
                      <a:pt x="1489" y="771"/>
                    </a:lnTo>
                    <a:lnTo>
                      <a:pt x="1489" y="773"/>
                    </a:lnTo>
                    <a:lnTo>
                      <a:pt x="1487" y="773"/>
                    </a:lnTo>
                    <a:lnTo>
                      <a:pt x="1487" y="776"/>
                    </a:lnTo>
                    <a:lnTo>
                      <a:pt x="1485" y="776"/>
                    </a:lnTo>
                    <a:lnTo>
                      <a:pt x="1485" y="778"/>
                    </a:lnTo>
                    <a:lnTo>
                      <a:pt x="1482" y="778"/>
                    </a:lnTo>
                    <a:lnTo>
                      <a:pt x="1482" y="780"/>
                    </a:lnTo>
                    <a:lnTo>
                      <a:pt x="1482" y="782"/>
                    </a:lnTo>
                    <a:lnTo>
                      <a:pt x="1482" y="784"/>
                    </a:lnTo>
                    <a:lnTo>
                      <a:pt x="1482" y="786"/>
                    </a:lnTo>
                    <a:lnTo>
                      <a:pt x="1480" y="786"/>
                    </a:lnTo>
                    <a:lnTo>
                      <a:pt x="1480" y="789"/>
                    </a:lnTo>
                    <a:lnTo>
                      <a:pt x="1480" y="791"/>
                    </a:lnTo>
                    <a:lnTo>
                      <a:pt x="1478" y="791"/>
                    </a:lnTo>
                    <a:lnTo>
                      <a:pt x="1480" y="791"/>
                    </a:lnTo>
                    <a:lnTo>
                      <a:pt x="1478" y="791"/>
                    </a:lnTo>
                    <a:lnTo>
                      <a:pt x="1478" y="793"/>
                    </a:lnTo>
                    <a:lnTo>
                      <a:pt x="1478" y="791"/>
                    </a:lnTo>
                    <a:lnTo>
                      <a:pt x="1478" y="793"/>
                    </a:lnTo>
                    <a:lnTo>
                      <a:pt x="1476" y="793"/>
                    </a:lnTo>
                    <a:lnTo>
                      <a:pt x="1476" y="795"/>
                    </a:lnTo>
                    <a:lnTo>
                      <a:pt x="1478" y="795"/>
                    </a:lnTo>
                    <a:lnTo>
                      <a:pt x="1476" y="795"/>
                    </a:lnTo>
                    <a:lnTo>
                      <a:pt x="1474" y="795"/>
                    </a:lnTo>
                    <a:lnTo>
                      <a:pt x="1474" y="797"/>
                    </a:lnTo>
                    <a:lnTo>
                      <a:pt x="1471" y="797"/>
                    </a:lnTo>
                    <a:lnTo>
                      <a:pt x="1471" y="800"/>
                    </a:lnTo>
                    <a:lnTo>
                      <a:pt x="1471" y="802"/>
                    </a:lnTo>
                    <a:lnTo>
                      <a:pt x="1469" y="802"/>
                    </a:lnTo>
                    <a:lnTo>
                      <a:pt x="1467" y="802"/>
                    </a:lnTo>
                    <a:lnTo>
                      <a:pt x="1467" y="804"/>
                    </a:lnTo>
                    <a:lnTo>
                      <a:pt x="1465" y="804"/>
                    </a:lnTo>
                    <a:lnTo>
                      <a:pt x="1463" y="804"/>
                    </a:lnTo>
                    <a:lnTo>
                      <a:pt x="1463" y="806"/>
                    </a:lnTo>
                    <a:lnTo>
                      <a:pt x="1460" y="806"/>
                    </a:lnTo>
                    <a:lnTo>
                      <a:pt x="1460" y="808"/>
                    </a:lnTo>
                    <a:lnTo>
                      <a:pt x="1458" y="808"/>
                    </a:lnTo>
                    <a:lnTo>
                      <a:pt x="1458" y="811"/>
                    </a:lnTo>
                    <a:lnTo>
                      <a:pt x="1456" y="811"/>
                    </a:lnTo>
                    <a:lnTo>
                      <a:pt x="1456" y="813"/>
                    </a:lnTo>
                    <a:lnTo>
                      <a:pt x="1454" y="813"/>
                    </a:lnTo>
                    <a:lnTo>
                      <a:pt x="1452" y="813"/>
                    </a:lnTo>
                    <a:lnTo>
                      <a:pt x="1449" y="813"/>
                    </a:lnTo>
                    <a:lnTo>
                      <a:pt x="1449" y="815"/>
                    </a:lnTo>
                    <a:lnTo>
                      <a:pt x="1447" y="815"/>
                    </a:lnTo>
                    <a:lnTo>
                      <a:pt x="1447" y="817"/>
                    </a:lnTo>
                    <a:lnTo>
                      <a:pt x="1445" y="817"/>
                    </a:lnTo>
                    <a:lnTo>
                      <a:pt x="1447" y="817"/>
                    </a:lnTo>
                    <a:lnTo>
                      <a:pt x="1445" y="817"/>
                    </a:lnTo>
                    <a:lnTo>
                      <a:pt x="1443" y="817"/>
                    </a:lnTo>
                    <a:lnTo>
                      <a:pt x="1443" y="819"/>
                    </a:lnTo>
                    <a:lnTo>
                      <a:pt x="1441" y="819"/>
                    </a:lnTo>
                    <a:lnTo>
                      <a:pt x="1438" y="819"/>
                    </a:lnTo>
                    <a:lnTo>
                      <a:pt x="1438" y="822"/>
                    </a:lnTo>
                    <a:lnTo>
                      <a:pt x="1436" y="822"/>
                    </a:lnTo>
                    <a:lnTo>
                      <a:pt x="1436" y="824"/>
                    </a:lnTo>
                    <a:lnTo>
                      <a:pt x="1436" y="826"/>
                    </a:lnTo>
                    <a:lnTo>
                      <a:pt x="1434" y="826"/>
                    </a:lnTo>
                    <a:lnTo>
                      <a:pt x="1432" y="826"/>
                    </a:lnTo>
                    <a:lnTo>
                      <a:pt x="1432" y="828"/>
                    </a:lnTo>
                    <a:lnTo>
                      <a:pt x="1430" y="828"/>
                    </a:lnTo>
                    <a:lnTo>
                      <a:pt x="1427" y="828"/>
                    </a:lnTo>
                    <a:lnTo>
                      <a:pt x="1430" y="828"/>
                    </a:lnTo>
                    <a:lnTo>
                      <a:pt x="1427" y="828"/>
                    </a:lnTo>
                    <a:lnTo>
                      <a:pt x="1427" y="830"/>
                    </a:lnTo>
                    <a:lnTo>
                      <a:pt x="1427" y="833"/>
                    </a:lnTo>
                    <a:lnTo>
                      <a:pt x="1430" y="833"/>
                    </a:lnTo>
                    <a:lnTo>
                      <a:pt x="1427" y="833"/>
                    </a:lnTo>
                    <a:lnTo>
                      <a:pt x="1427" y="835"/>
                    </a:lnTo>
                    <a:lnTo>
                      <a:pt x="1425" y="835"/>
                    </a:lnTo>
                    <a:lnTo>
                      <a:pt x="1425" y="837"/>
                    </a:lnTo>
                    <a:lnTo>
                      <a:pt x="1423" y="837"/>
                    </a:lnTo>
                    <a:lnTo>
                      <a:pt x="1421" y="837"/>
                    </a:lnTo>
                    <a:lnTo>
                      <a:pt x="1419" y="837"/>
                    </a:lnTo>
                    <a:lnTo>
                      <a:pt x="1419" y="839"/>
                    </a:lnTo>
                    <a:lnTo>
                      <a:pt x="1419" y="837"/>
                    </a:lnTo>
                    <a:lnTo>
                      <a:pt x="1419" y="839"/>
                    </a:lnTo>
                    <a:lnTo>
                      <a:pt x="1419" y="837"/>
                    </a:lnTo>
                    <a:lnTo>
                      <a:pt x="1419" y="839"/>
                    </a:lnTo>
                    <a:lnTo>
                      <a:pt x="1416" y="839"/>
                    </a:lnTo>
                    <a:lnTo>
                      <a:pt x="1414" y="839"/>
                    </a:lnTo>
                    <a:lnTo>
                      <a:pt x="1414" y="841"/>
                    </a:lnTo>
                    <a:lnTo>
                      <a:pt x="1412" y="841"/>
                    </a:lnTo>
                    <a:lnTo>
                      <a:pt x="1412" y="844"/>
                    </a:lnTo>
                    <a:lnTo>
                      <a:pt x="1410" y="844"/>
                    </a:lnTo>
                    <a:lnTo>
                      <a:pt x="1408" y="844"/>
                    </a:lnTo>
                    <a:lnTo>
                      <a:pt x="1408" y="846"/>
                    </a:lnTo>
                    <a:lnTo>
                      <a:pt x="1406" y="846"/>
                    </a:lnTo>
                    <a:lnTo>
                      <a:pt x="1403" y="846"/>
                    </a:lnTo>
                    <a:lnTo>
                      <a:pt x="1403" y="848"/>
                    </a:lnTo>
                    <a:lnTo>
                      <a:pt x="1401" y="848"/>
                    </a:lnTo>
                    <a:lnTo>
                      <a:pt x="1401" y="850"/>
                    </a:lnTo>
                    <a:lnTo>
                      <a:pt x="1399" y="850"/>
                    </a:lnTo>
                    <a:lnTo>
                      <a:pt x="1401" y="850"/>
                    </a:lnTo>
                    <a:lnTo>
                      <a:pt x="1399" y="850"/>
                    </a:lnTo>
                    <a:lnTo>
                      <a:pt x="1397" y="850"/>
                    </a:lnTo>
                    <a:lnTo>
                      <a:pt x="1395" y="850"/>
                    </a:lnTo>
                    <a:lnTo>
                      <a:pt x="1397" y="850"/>
                    </a:lnTo>
                    <a:lnTo>
                      <a:pt x="1395" y="850"/>
                    </a:lnTo>
                    <a:lnTo>
                      <a:pt x="1395" y="852"/>
                    </a:lnTo>
                    <a:lnTo>
                      <a:pt x="1392" y="852"/>
                    </a:lnTo>
                    <a:lnTo>
                      <a:pt x="1390" y="852"/>
                    </a:lnTo>
                    <a:lnTo>
                      <a:pt x="1390" y="855"/>
                    </a:lnTo>
                    <a:lnTo>
                      <a:pt x="1390" y="852"/>
                    </a:lnTo>
                    <a:lnTo>
                      <a:pt x="1390" y="855"/>
                    </a:lnTo>
                    <a:lnTo>
                      <a:pt x="1388" y="855"/>
                    </a:lnTo>
                    <a:lnTo>
                      <a:pt x="1386" y="855"/>
                    </a:lnTo>
                    <a:lnTo>
                      <a:pt x="1384" y="855"/>
                    </a:lnTo>
                    <a:lnTo>
                      <a:pt x="1381" y="855"/>
                    </a:lnTo>
                    <a:lnTo>
                      <a:pt x="1381" y="857"/>
                    </a:lnTo>
                    <a:lnTo>
                      <a:pt x="1379" y="857"/>
                    </a:lnTo>
                    <a:lnTo>
                      <a:pt x="1379" y="859"/>
                    </a:lnTo>
                    <a:lnTo>
                      <a:pt x="1377" y="859"/>
                    </a:lnTo>
                    <a:lnTo>
                      <a:pt x="1375" y="859"/>
                    </a:lnTo>
                    <a:lnTo>
                      <a:pt x="1375" y="861"/>
                    </a:lnTo>
                    <a:lnTo>
                      <a:pt x="1373" y="861"/>
                    </a:lnTo>
                    <a:lnTo>
                      <a:pt x="1373" y="863"/>
                    </a:lnTo>
                    <a:lnTo>
                      <a:pt x="1370" y="863"/>
                    </a:lnTo>
                    <a:lnTo>
                      <a:pt x="1370" y="866"/>
                    </a:lnTo>
                    <a:lnTo>
                      <a:pt x="1368" y="866"/>
                    </a:lnTo>
                    <a:lnTo>
                      <a:pt x="1368" y="868"/>
                    </a:lnTo>
                    <a:lnTo>
                      <a:pt x="1366" y="868"/>
                    </a:lnTo>
                    <a:lnTo>
                      <a:pt x="1366" y="870"/>
                    </a:lnTo>
                    <a:lnTo>
                      <a:pt x="1364" y="870"/>
                    </a:lnTo>
                    <a:lnTo>
                      <a:pt x="1362" y="870"/>
                    </a:lnTo>
                    <a:lnTo>
                      <a:pt x="1362" y="872"/>
                    </a:lnTo>
                    <a:lnTo>
                      <a:pt x="1359" y="872"/>
                    </a:lnTo>
                    <a:lnTo>
                      <a:pt x="1357" y="872"/>
                    </a:lnTo>
                    <a:lnTo>
                      <a:pt x="1357" y="874"/>
                    </a:lnTo>
                    <a:lnTo>
                      <a:pt x="1355" y="874"/>
                    </a:lnTo>
                    <a:lnTo>
                      <a:pt x="1355" y="877"/>
                    </a:lnTo>
                    <a:lnTo>
                      <a:pt x="1353" y="877"/>
                    </a:lnTo>
                    <a:lnTo>
                      <a:pt x="1353" y="879"/>
                    </a:lnTo>
                    <a:lnTo>
                      <a:pt x="1351" y="879"/>
                    </a:lnTo>
                    <a:lnTo>
                      <a:pt x="1353" y="879"/>
                    </a:lnTo>
                    <a:lnTo>
                      <a:pt x="1351" y="879"/>
                    </a:lnTo>
                    <a:lnTo>
                      <a:pt x="1348" y="879"/>
                    </a:lnTo>
                    <a:lnTo>
                      <a:pt x="1348" y="881"/>
                    </a:lnTo>
                    <a:lnTo>
                      <a:pt x="1346" y="881"/>
                    </a:lnTo>
                    <a:lnTo>
                      <a:pt x="1346" y="883"/>
                    </a:lnTo>
                    <a:lnTo>
                      <a:pt x="1344" y="883"/>
                    </a:lnTo>
                    <a:lnTo>
                      <a:pt x="1342" y="883"/>
                    </a:lnTo>
                    <a:lnTo>
                      <a:pt x="1344" y="883"/>
                    </a:lnTo>
                    <a:lnTo>
                      <a:pt x="1342" y="883"/>
                    </a:lnTo>
                    <a:lnTo>
                      <a:pt x="1342" y="885"/>
                    </a:lnTo>
                    <a:lnTo>
                      <a:pt x="1340" y="885"/>
                    </a:lnTo>
                    <a:lnTo>
                      <a:pt x="1340" y="888"/>
                    </a:lnTo>
                    <a:lnTo>
                      <a:pt x="1337" y="888"/>
                    </a:lnTo>
                    <a:lnTo>
                      <a:pt x="1335" y="888"/>
                    </a:lnTo>
                    <a:lnTo>
                      <a:pt x="1335" y="890"/>
                    </a:lnTo>
                    <a:lnTo>
                      <a:pt x="1333" y="890"/>
                    </a:lnTo>
                    <a:lnTo>
                      <a:pt x="1333" y="892"/>
                    </a:lnTo>
                    <a:lnTo>
                      <a:pt x="1331" y="892"/>
                    </a:lnTo>
                    <a:lnTo>
                      <a:pt x="1329" y="892"/>
                    </a:lnTo>
                    <a:lnTo>
                      <a:pt x="1329" y="894"/>
                    </a:lnTo>
                    <a:lnTo>
                      <a:pt x="1326" y="894"/>
                    </a:lnTo>
                    <a:lnTo>
                      <a:pt x="1324" y="894"/>
                    </a:lnTo>
                    <a:lnTo>
                      <a:pt x="1322" y="894"/>
                    </a:lnTo>
                    <a:lnTo>
                      <a:pt x="1322" y="896"/>
                    </a:lnTo>
                    <a:lnTo>
                      <a:pt x="1320" y="896"/>
                    </a:lnTo>
                    <a:lnTo>
                      <a:pt x="1318" y="896"/>
                    </a:lnTo>
                    <a:lnTo>
                      <a:pt x="1318" y="899"/>
                    </a:lnTo>
                    <a:lnTo>
                      <a:pt x="1318" y="901"/>
                    </a:lnTo>
                    <a:lnTo>
                      <a:pt x="1315" y="901"/>
                    </a:lnTo>
                    <a:lnTo>
                      <a:pt x="1313" y="901"/>
                    </a:lnTo>
                    <a:lnTo>
                      <a:pt x="1313" y="903"/>
                    </a:lnTo>
                    <a:lnTo>
                      <a:pt x="1311" y="903"/>
                    </a:lnTo>
                    <a:lnTo>
                      <a:pt x="1309" y="903"/>
                    </a:lnTo>
                    <a:lnTo>
                      <a:pt x="1309" y="905"/>
                    </a:lnTo>
                    <a:lnTo>
                      <a:pt x="1307" y="905"/>
                    </a:lnTo>
                    <a:lnTo>
                      <a:pt x="1307" y="907"/>
                    </a:lnTo>
                    <a:lnTo>
                      <a:pt x="1304" y="907"/>
                    </a:lnTo>
                    <a:lnTo>
                      <a:pt x="1304" y="910"/>
                    </a:lnTo>
                    <a:lnTo>
                      <a:pt x="1302" y="910"/>
                    </a:lnTo>
                    <a:lnTo>
                      <a:pt x="1300" y="910"/>
                    </a:lnTo>
                    <a:lnTo>
                      <a:pt x="1300" y="912"/>
                    </a:lnTo>
                    <a:lnTo>
                      <a:pt x="1298" y="912"/>
                    </a:lnTo>
                    <a:lnTo>
                      <a:pt x="1296" y="912"/>
                    </a:lnTo>
                    <a:lnTo>
                      <a:pt x="1296" y="914"/>
                    </a:lnTo>
                    <a:lnTo>
                      <a:pt x="1293" y="914"/>
                    </a:lnTo>
                    <a:lnTo>
                      <a:pt x="1291" y="914"/>
                    </a:lnTo>
                    <a:lnTo>
                      <a:pt x="1291" y="916"/>
                    </a:lnTo>
                    <a:lnTo>
                      <a:pt x="1291" y="918"/>
                    </a:lnTo>
                    <a:lnTo>
                      <a:pt x="1289" y="918"/>
                    </a:lnTo>
                    <a:lnTo>
                      <a:pt x="1287" y="918"/>
                    </a:lnTo>
                    <a:lnTo>
                      <a:pt x="1287" y="920"/>
                    </a:lnTo>
                    <a:lnTo>
                      <a:pt x="1285" y="920"/>
                    </a:lnTo>
                    <a:lnTo>
                      <a:pt x="1282" y="920"/>
                    </a:lnTo>
                    <a:lnTo>
                      <a:pt x="1282" y="923"/>
                    </a:lnTo>
                    <a:lnTo>
                      <a:pt x="1280" y="923"/>
                    </a:lnTo>
                    <a:lnTo>
                      <a:pt x="1278" y="923"/>
                    </a:lnTo>
                    <a:lnTo>
                      <a:pt x="1278" y="925"/>
                    </a:lnTo>
                    <a:lnTo>
                      <a:pt x="1276" y="925"/>
                    </a:lnTo>
                    <a:lnTo>
                      <a:pt x="1274" y="925"/>
                    </a:lnTo>
                    <a:lnTo>
                      <a:pt x="1271" y="925"/>
                    </a:lnTo>
                    <a:lnTo>
                      <a:pt x="1271" y="927"/>
                    </a:lnTo>
                    <a:lnTo>
                      <a:pt x="1269" y="927"/>
                    </a:lnTo>
                    <a:lnTo>
                      <a:pt x="1269" y="929"/>
                    </a:lnTo>
                    <a:lnTo>
                      <a:pt x="1267" y="929"/>
                    </a:lnTo>
                    <a:lnTo>
                      <a:pt x="1267" y="931"/>
                    </a:lnTo>
                    <a:lnTo>
                      <a:pt x="1265" y="931"/>
                    </a:lnTo>
                    <a:lnTo>
                      <a:pt x="1263" y="931"/>
                    </a:lnTo>
                    <a:lnTo>
                      <a:pt x="1263" y="934"/>
                    </a:lnTo>
                    <a:lnTo>
                      <a:pt x="1261" y="934"/>
                    </a:lnTo>
                    <a:lnTo>
                      <a:pt x="1258" y="934"/>
                    </a:lnTo>
                    <a:lnTo>
                      <a:pt x="1258" y="936"/>
                    </a:lnTo>
                    <a:lnTo>
                      <a:pt x="1256" y="936"/>
                    </a:lnTo>
                    <a:lnTo>
                      <a:pt x="1254" y="936"/>
                    </a:lnTo>
                    <a:lnTo>
                      <a:pt x="1254" y="938"/>
                    </a:lnTo>
                    <a:lnTo>
                      <a:pt x="1252" y="938"/>
                    </a:lnTo>
                    <a:lnTo>
                      <a:pt x="1252" y="940"/>
                    </a:lnTo>
                    <a:lnTo>
                      <a:pt x="1250" y="940"/>
                    </a:lnTo>
                    <a:lnTo>
                      <a:pt x="1247" y="940"/>
                    </a:lnTo>
                    <a:lnTo>
                      <a:pt x="1247" y="942"/>
                    </a:lnTo>
                    <a:lnTo>
                      <a:pt x="1245" y="942"/>
                    </a:lnTo>
                    <a:lnTo>
                      <a:pt x="1243" y="945"/>
                    </a:lnTo>
                    <a:lnTo>
                      <a:pt x="1241" y="945"/>
                    </a:lnTo>
                    <a:lnTo>
                      <a:pt x="1239" y="945"/>
                    </a:lnTo>
                    <a:lnTo>
                      <a:pt x="1239" y="947"/>
                    </a:lnTo>
                    <a:lnTo>
                      <a:pt x="1236" y="947"/>
                    </a:lnTo>
                    <a:lnTo>
                      <a:pt x="1236" y="949"/>
                    </a:lnTo>
                    <a:lnTo>
                      <a:pt x="1236" y="951"/>
                    </a:lnTo>
                    <a:lnTo>
                      <a:pt x="1234" y="951"/>
                    </a:lnTo>
                    <a:lnTo>
                      <a:pt x="1234" y="953"/>
                    </a:lnTo>
                    <a:lnTo>
                      <a:pt x="1232" y="953"/>
                    </a:lnTo>
                    <a:lnTo>
                      <a:pt x="1230" y="953"/>
                    </a:lnTo>
                    <a:lnTo>
                      <a:pt x="1228" y="953"/>
                    </a:lnTo>
                    <a:lnTo>
                      <a:pt x="1225" y="953"/>
                    </a:lnTo>
                    <a:lnTo>
                      <a:pt x="1223" y="953"/>
                    </a:lnTo>
                    <a:lnTo>
                      <a:pt x="1223" y="956"/>
                    </a:lnTo>
                    <a:lnTo>
                      <a:pt x="1221" y="956"/>
                    </a:lnTo>
                    <a:lnTo>
                      <a:pt x="1219" y="956"/>
                    </a:lnTo>
                    <a:lnTo>
                      <a:pt x="1219" y="958"/>
                    </a:lnTo>
                    <a:lnTo>
                      <a:pt x="1217" y="958"/>
                    </a:lnTo>
                    <a:lnTo>
                      <a:pt x="1214" y="958"/>
                    </a:lnTo>
                    <a:lnTo>
                      <a:pt x="1214" y="960"/>
                    </a:lnTo>
                    <a:lnTo>
                      <a:pt x="1212" y="960"/>
                    </a:lnTo>
                    <a:lnTo>
                      <a:pt x="1212" y="962"/>
                    </a:lnTo>
                    <a:lnTo>
                      <a:pt x="1214" y="962"/>
                    </a:lnTo>
                    <a:lnTo>
                      <a:pt x="1212" y="962"/>
                    </a:lnTo>
                    <a:lnTo>
                      <a:pt x="1210" y="962"/>
                    </a:lnTo>
                    <a:lnTo>
                      <a:pt x="1210" y="964"/>
                    </a:lnTo>
                    <a:lnTo>
                      <a:pt x="1212" y="964"/>
                    </a:lnTo>
                    <a:lnTo>
                      <a:pt x="1210" y="964"/>
                    </a:lnTo>
                    <a:lnTo>
                      <a:pt x="1210" y="967"/>
                    </a:lnTo>
                    <a:lnTo>
                      <a:pt x="1208" y="967"/>
                    </a:lnTo>
                    <a:lnTo>
                      <a:pt x="1208" y="969"/>
                    </a:lnTo>
                    <a:lnTo>
                      <a:pt x="1206" y="969"/>
                    </a:lnTo>
                    <a:lnTo>
                      <a:pt x="1206" y="971"/>
                    </a:lnTo>
                    <a:lnTo>
                      <a:pt x="1203" y="971"/>
                    </a:lnTo>
                    <a:lnTo>
                      <a:pt x="1201" y="971"/>
                    </a:lnTo>
                    <a:lnTo>
                      <a:pt x="1199" y="971"/>
                    </a:lnTo>
                    <a:lnTo>
                      <a:pt x="1197" y="971"/>
                    </a:lnTo>
                    <a:lnTo>
                      <a:pt x="1195" y="971"/>
                    </a:lnTo>
                    <a:lnTo>
                      <a:pt x="1195" y="973"/>
                    </a:lnTo>
                    <a:lnTo>
                      <a:pt x="1192" y="973"/>
                    </a:lnTo>
                    <a:lnTo>
                      <a:pt x="1190" y="973"/>
                    </a:lnTo>
                    <a:lnTo>
                      <a:pt x="1188" y="973"/>
                    </a:lnTo>
                    <a:lnTo>
                      <a:pt x="1188" y="975"/>
                    </a:lnTo>
                    <a:lnTo>
                      <a:pt x="1186" y="975"/>
                    </a:lnTo>
                    <a:lnTo>
                      <a:pt x="1186" y="978"/>
                    </a:lnTo>
                    <a:lnTo>
                      <a:pt x="1184" y="980"/>
                    </a:lnTo>
                    <a:lnTo>
                      <a:pt x="1181" y="980"/>
                    </a:lnTo>
                    <a:lnTo>
                      <a:pt x="1179" y="980"/>
                    </a:lnTo>
                    <a:lnTo>
                      <a:pt x="1177" y="980"/>
                    </a:lnTo>
                    <a:lnTo>
                      <a:pt x="1177" y="982"/>
                    </a:lnTo>
                    <a:lnTo>
                      <a:pt x="1175" y="982"/>
                    </a:lnTo>
                    <a:lnTo>
                      <a:pt x="1175" y="984"/>
                    </a:lnTo>
                    <a:lnTo>
                      <a:pt x="1173" y="984"/>
                    </a:lnTo>
                    <a:lnTo>
                      <a:pt x="1173" y="982"/>
                    </a:lnTo>
                    <a:lnTo>
                      <a:pt x="1173" y="984"/>
                    </a:lnTo>
                    <a:lnTo>
                      <a:pt x="1170" y="984"/>
                    </a:lnTo>
                    <a:lnTo>
                      <a:pt x="1170" y="982"/>
                    </a:lnTo>
                    <a:lnTo>
                      <a:pt x="1170" y="984"/>
                    </a:lnTo>
                    <a:lnTo>
                      <a:pt x="1168" y="984"/>
                    </a:lnTo>
                    <a:lnTo>
                      <a:pt x="1166" y="984"/>
                    </a:lnTo>
                    <a:lnTo>
                      <a:pt x="1164" y="984"/>
                    </a:lnTo>
                    <a:lnTo>
                      <a:pt x="1162" y="984"/>
                    </a:lnTo>
                    <a:lnTo>
                      <a:pt x="1159" y="984"/>
                    </a:lnTo>
                    <a:lnTo>
                      <a:pt x="1159" y="986"/>
                    </a:lnTo>
                    <a:lnTo>
                      <a:pt x="1157" y="986"/>
                    </a:lnTo>
                    <a:lnTo>
                      <a:pt x="1155" y="986"/>
                    </a:lnTo>
                    <a:lnTo>
                      <a:pt x="1155" y="989"/>
                    </a:lnTo>
                    <a:lnTo>
                      <a:pt x="1153" y="989"/>
                    </a:lnTo>
                    <a:lnTo>
                      <a:pt x="1153" y="991"/>
                    </a:lnTo>
                    <a:lnTo>
                      <a:pt x="1151" y="991"/>
                    </a:lnTo>
                    <a:lnTo>
                      <a:pt x="1148" y="991"/>
                    </a:lnTo>
                    <a:lnTo>
                      <a:pt x="1146" y="991"/>
                    </a:lnTo>
                    <a:lnTo>
                      <a:pt x="1146" y="993"/>
                    </a:lnTo>
                    <a:lnTo>
                      <a:pt x="1144" y="993"/>
                    </a:lnTo>
                    <a:lnTo>
                      <a:pt x="1144" y="995"/>
                    </a:lnTo>
                    <a:lnTo>
                      <a:pt x="1142" y="995"/>
                    </a:lnTo>
                    <a:lnTo>
                      <a:pt x="1140" y="995"/>
                    </a:lnTo>
                    <a:lnTo>
                      <a:pt x="1140" y="997"/>
                    </a:lnTo>
                    <a:lnTo>
                      <a:pt x="1137" y="997"/>
                    </a:lnTo>
                    <a:lnTo>
                      <a:pt x="1135" y="997"/>
                    </a:lnTo>
                    <a:lnTo>
                      <a:pt x="1135" y="1000"/>
                    </a:lnTo>
                    <a:lnTo>
                      <a:pt x="1133" y="1000"/>
                    </a:lnTo>
                    <a:lnTo>
                      <a:pt x="1131" y="1000"/>
                    </a:lnTo>
                    <a:lnTo>
                      <a:pt x="1129" y="1000"/>
                    </a:lnTo>
                    <a:lnTo>
                      <a:pt x="1127" y="1000"/>
                    </a:lnTo>
                    <a:lnTo>
                      <a:pt x="1124" y="1000"/>
                    </a:lnTo>
                    <a:lnTo>
                      <a:pt x="1124" y="1002"/>
                    </a:lnTo>
                    <a:lnTo>
                      <a:pt x="1122" y="1002"/>
                    </a:lnTo>
                    <a:lnTo>
                      <a:pt x="1120" y="1002"/>
                    </a:lnTo>
                    <a:lnTo>
                      <a:pt x="1118" y="1002"/>
                    </a:lnTo>
                    <a:lnTo>
                      <a:pt x="1116" y="1002"/>
                    </a:lnTo>
                    <a:lnTo>
                      <a:pt x="1116" y="1004"/>
                    </a:lnTo>
                    <a:lnTo>
                      <a:pt x="1113" y="1004"/>
                    </a:lnTo>
                    <a:lnTo>
                      <a:pt x="1111" y="1004"/>
                    </a:lnTo>
                    <a:lnTo>
                      <a:pt x="1109" y="1004"/>
                    </a:lnTo>
                    <a:lnTo>
                      <a:pt x="1107" y="1004"/>
                    </a:lnTo>
                    <a:lnTo>
                      <a:pt x="1109" y="1004"/>
                    </a:lnTo>
                    <a:lnTo>
                      <a:pt x="1107" y="1004"/>
                    </a:lnTo>
                    <a:lnTo>
                      <a:pt x="1105" y="1004"/>
                    </a:lnTo>
                    <a:lnTo>
                      <a:pt x="1105" y="1006"/>
                    </a:lnTo>
                    <a:lnTo>
                      <a:pt x="1102" y="1006"/>
                    </a:lnTo>
                    <a:lnTo>
                      <a:pt x="1100" y="1006"/>
                    </a:lnTo>
                    <a:lnTo>
                      <a:pt x="1100" y="1008"/>
                    </a:lnTo>
                    <a:lnTo>
                      <a:pt x="1098" y="1008"/>
                    </a:lnTo>
                    <a:lnTo>
                      <a:pt x="1096" y="1011"/>
                    </a:lnTo>
                    <a:lnTo>
                      <a:pt x="1094" y="1011"/>
                    </a:lnTo>
                    <a:lnTo>
                      <a:pt x="1091" y="1011"/>
                    </a:lnTo>
                    <a:lnTo>
                      <a:pt x="1091" y="1013"/>
                    </a:lnTo>
                    <a:lnTo>
                      <a:pt x="1089" y="1013"/>
                    </a:lnTo>
                    <a:lnTo>
                      <a:pt x="1087" y="1015"/>
                    </a:lnTo>
                    <a:lnTo>
                      <a:pt x="1085" y="1015"/>
                    </a:lnTo>
                    <a:lnTo>
                      <a:pt x="1085" y="1017"/>
                    </a:lnTo>
                    <a:lnTo>
                      <a:pt x="1083" y="1017"/>
                    </a:lnTo>
                    <a:lnTo>
                      <a:pt x="1080" y="1017"/>
                    </a:lnTo>
                    <a:lnTo>
                      <a:pt x="1083" y="1017"/>
                    </a:lnTo>
                    <a:lnTo>
                      <a:pt x="1080" y="1017"/>
                    </a:lnTo>
                    <a:lnTo>
                      <a:pt x="1078" y="1017"/>
                    </a:lnTo>
                    <a:lnTo>
                      <a:pt x="1078" y="1019"/>
                    </a:lnTo>
                    <a:lnTo>
                      <a:pt x="1076" y="1019"/>
                    </a:lnTo>
                    <a:lnTo>
                      <a:pt x="1076" y="1022"/>
                    </a:lnTo>
                    <a:lnTo>
                      <a:pt x="1074" y="1022"/>
                    </a:lnTo>
                    <a:lnTo>
                      <a:pt x="1072" y="1022"/>
                    </a:lnTo>
                    <a:lnTo>
                      <a:pt x="1072" y="1024"/>
                    </a:lnTo>
                    <a:lnTo>
                      <a:pt x="1069" y="1024"/>
                    </a:lnTo>
                    <a:lnTo>
                      <a:pt x="1067" y="1024"/>
                    </a:lnTo>
                    <a:lnTo>
                      <a:pt x="1065" y="1024"/>
                    </a:lnTo>
                    <a:lnTo>
                      <a:pt x="1063" y="1024"/>
                    </a:lnTo>
                    <a:lnTo>
                      <a:pt x="1063" y="1026"/>
                    </a:lnTo>
                    <a:lnTo>
                      <a:pt x="1061" y="1026"/>
                    </a:lnTo>
                    <a:lnTo>
                      <a:pt x="1058" y="1026"/>
                    </a:lnTo>
                    <a:lnTo>
                      <a:pt x="1058" y="1028"/>
                    </a:lnTo>
                    <a:lnTo>
                      <a:pt x="1056" y="1028"/>
                    </a:lnTo>
                    <a:lnTo>
                      <a:pt x="1056" y="1030"/>
                    </a:lnTo>
                    <a:lnTo>
                      <a:pt x="1054" y="1030"/>
                    </a:lnTo>
                    <a:lnTo>
                      <a:pt x="1052" y="1030"/>
                    </a:lnTo>
                    <a:lnTo>
                      <a:pt x="1052" y="1033"/>
                    </a:lnTo>
                    <a:lnTo>
                      <a:pt x="1050" y="1033"/>
                    </a:lnTo>
                    <a:lnTo>
                      <a:pt x="1047" y="1033"/>
                    </a:lnTo>
                    <a:lnTo>
                      <a:pt x="1045" y="1033"/>
                    </a:lnTo>
                    <a:lnTo>
                      <a:pt x="1043" y="1035"/>
                    </a:lnTo>
                    <a:lnTo>
                      <a:pt x="1041" y="1035"/>
                    </a:lnTo>
                    <a:lnTo>
                      <a:pt x="1039" y="1035"/>
                    </a:lnTo>
                    <a:lnTo>
                      <a:pt x="1036" y="1035"/>
                    </a:lnTo>
                    <a:lnTo>
                      <a:pt x="1036" y="1037"/>
                    </a:lnTo>
                    <a:lnTo>
                      <a:pt x="1034" y="1037"/>
                    </a:lnTo>
                    <a:lnTo>
                      <a:pt x="1032" y="1037"/>
                    </a:lnTo>
                    <a:lnTo>
                      <a:pt x="1030" y="1037"/>
                    </a:lnTo>
                    <a:lnTo>
                      <a:pt x="1030" y="1039"/>
                    </a:lnTo>
                    <a:lnTo>
                      <a:pt x="1028" y="1039"/>
                    </a:lnTo>
                    <a:lnTo>
                      <a:pt x="1025" y="1039"/>
                    </a:lnTo>
                    <a:lnTo>
                      <a:pt x="1023" y="1039"/>
                    </a:lnTo>
                    <a:lnTo>
                      <a:pt x="1023" y="1037"/>
                    </a:lnTo>
                    <a:lnTo>
                      <a:pt x="1021" y="1037"/>
                    </a:lnTo>
                    <a:lnTo>
                      <a:pt x="1021" y="1039"/>
                    </a:lnTo>
                    <a:lnTo>
                      <a:pt x="1021" y="1037"/>
                    </a:lnTo>
                    <a:lnTo>
                      <a:pt x="1019" y="1037"/>
                    </a:lnTo>
                    <a:lnTo>
                      <a:pt x="1017" y="1037"/>
                    </a:lnTo>
                    <a:lnTo>
                      <a:pt x="1014" y="1037"/>
                    </a:lnTo>
                    <a:lnTo>
                      <a:pt x="1012" y="1037"/>
                    </a:lnTo>
                    <a:lnTo>
                      <a:pt x="1012" y="1035"/>
                    </a:lnTo>
                    <a:lnTo>
                      <a:pt x="1010" y="1035"/>
                    </a:lnTo>
                    <a:lnTo>
                      <a:pt x="1008" y="1035"/>
                    </a:lnTo>
                    <a:lnTo>
                      <a:pt x="1006" y="1035"/>
                    </a:lnTo>
                    <a:lnTo>
                      <a:pt x="1003" y="1035"/>
                    </a:lnTo>
                    <a:lnTo>
                      <a:pt x="1001" y="1035"/>
                    </a:lnTo>
                    <a:lnTo>
                      <a:pt x="999" y="1035"/>
                    </a:lnTo>
                    <a:lnTo>
                      <a:pt x="997" y="1035"/>
                    </a:lnTo>
                    <a:lnTo>
                      <a:pt x="995" y="1035"/>
                    </a:lnTo>
                    <a:lnTo>
                      <a:pt x="995" y="1037"/>
                    </a:lnTo>
                    <a:lnTo>
                      <a:pt x="993" y="1037"/>
                    </a:lnTo>
                    <a:lnTo>
                      <a:pt x="990" y="1037"/>
                    </a:lnTo>
                    <a:lnTo>
                      <a:pt x="988" y="1037"/>
                    </a:lnTo>
                    <a:lnTo>
                      <a:pt x="986" y="1037"/>
                    </a:lnTo>
                    <a:lnTo>
                      <a:pt x="984" y="1037"/>
                    </a:lnTo>
                    <a:lnTo>
                      <a:pt x="982" y="1037"/>
                    </a:lnTo>
                    <a:lnTo>
                      <a:pt x="979" y="1037"/>
                    </a:lnTo>
                    <a:lnTo>
                      <a:pt x="979" y="1035"/>
                    </a:lnTo>
                    <a:lnTo>
                      <a:pt x="977" y="1035"/>
                    </a:lnTo>
                    <a:lnTo>
                      <a:pt x="975" y="1035"/>
                    </a:lnTo>
                    <a:lnTo>
                      <a:pt x="973" y="1035"/>
                    </a:lnTo>
                    <a:lnTo>
                      <a:pt x="973" y="1033"/>
                    </a:lnTo>
                    <a:lnTo>
                      <a:pt x="971" y="1033"/>
                    </a:lnTo>
                    <a:lnTo>
                      <a:pt x="968" y="1033"/>
                    </a:lnTo>
                    <a:lnTo>
                      <a:pt x="968" y="1030"/>
                    </a:lnTo>
                    <a:lnTo>
                      <a:pt x="966" y="1030"/>
                    </a:lnTo>
                    <a:lnTo>
                      <a:pt x="964" y="1030"/>
                    </a:lnTo>
                    <a:lnTo>
                      <a:pt x="962" y="1030"/>
                    </a:lnTo>
                    <a:lnTo>
                      <a:pt x="962" y="1028"/>
                    </a:lnTo>
                    <a:lnTo>
                      <a:pt x="960" y="1028"/>
                    </a:lnTo>
                    <a:lnTo>
                      <a:pt x="957" y="1028"/>
                    </a:lnTo>
                    <a:lnTo>
                      <a:pt x="955" y="1028"/>
                    </a:lnTo>
                    <a:lnTo>
                      <a:pt x="955" y="1026"/>
                    </a:lnTo>
                    <a:lnTo>
                      <a:pt x="955" y="1028"/>
                    </a:lnTo>
                    <a:lnTo>
                      <a:pt x="955" y="1026"/>
                    </a:lnTo>
                    <a:lnTo>
                      <a:pt x="953" y="1026"/>
                    </a:lnTo>
                    <a:lnTo>
                      <a:pt x="951" y="1026"/>
                    </a:lnTo>
                    <a:lnTo>
                      <a:pt x="949" y="1026"/>
                    </a:lnTo>
                    <a:lnTo>
                      <a:pt x="946" y="1026"/>
                    </a:lnTo>
                    <a:lnTo>
                      <a:pt x="946" y="1024"/>
                    </a:lnTo>
                    <a:lnTo>
                      <a:pt x="944" y="1024"/>
                    </a:lnTo>
                    <a:lnTo>
                      <a:pt x="942" y="1024"/>
                    </a:lnTo>
                    <a:lnTo>
                      <a:pt x="940" y="1024"/>
                    </a:lnTo>
                    <a:lnTo>
                      <a:pt x="938" y="1024"/>
                    </a:lnTo>
                    <a:lnTo>
                      <a:pt x="935" y="1024"/>
                    </a:lnTo>
                    <a:lnTo>
                      <a:pt x="935" y="1022"/>
                    </a:lnTo>
                    <a:lnTo>
                      <a:pt x="933" y="1022"/>
                    </a:lnTo>
                    <a:lnTo>
                      <a:pt x="931" y="1022"/>
                    </a:lnTo>
                    <a:lnTo>
                      <a:pt x="929" y="1022"/>
                    </a:lnTo>
                    <a:lnTo>
                      <a:pt x="927" y="1022"/>
                    </a:lnTo>
                    <a:lnTo>
                      <a:pt x="924" y="1022"/>
                    </a:lnTo>
                    <a:lnTo>
                      <a:pt x="922" y="1022"/>
                    </a:lnTo>
                    <a:lnTo>
                      <a:pt x="920" y="1022"/>
                    </a:lnTo>
                    <a:lnTo>
                      <a:pt x="918" y="1019"/>
                    </a:lnTo>
                    <a:lnTo>
                      <a:pt x="916" y="1019"/>
                    </a:lnTo>
                    <a:lnTo>
                      <a:pt x="913" y="1019"/>
                    </a:lnTo>
                    <a:lnTo>
                      <a:pt x="911" y="1019"/>
                    </a:lnTo>
                    <a:lnTo>
                      <a:pt x="909" y="1019"/>
                    </a:lnTo>
                    <a:lnTo>
                      <a:pt x="907" y="1019"/>
                    </a:lnTo>
                    <a:lnTo>
                      <a:pt x="905" y="1019"/>
                    </a:lnTo>
                    <a:lnTo>
                      <a:pt x="902" y="1019"/>
                    </a:lnTo>
                    <a:lnTo>
                      <a:pt x="900" y="1019"/>
                    </a:lnTo>
                    <a:lnTo>
                      <a:pt x="898" y="1019"/>
                    </a:lnTo>
                    <a:lnTo>
                      <a:pt x="898" y="1022"/>
                    </a:lnTo>
                    <a:lnTo>
                      <a:pt x="898" y="1019"/>
                    </a:lnTo>
                    <a:lnTo>
                      <a:pt x="896" y="1022"/>
                    </a:lnTo>
                    <a:lnTo>
                      <a:pt x="894" y="1022"/>
                    </a:lnTo>
                    <a:lnTo>
                      <a:pt x="891" y="1022"/>
                    </a:lnTo>
                    <a:lnTo>
                      <a:pt x="889" y="1022"/>
                    </a:lnTo>
                    <a:lnTo>
                      <a:pt x="887" y="1022"/>
                    </a:lnTo>
                    <a:lnTo>
                      <a:pt x="885" y="1022"/>
                    </a:lnTo>
                    <a:lnTo>
                      <a:pt x="883" y="1022"/>
                    </a:lnTo>
                    <a:lnTo>
                      <a:pt x="880" y="1022"/>
                    </a:lnTo>
                    <a:lnTo>
                      <a:pt x="878" y="1022"/>
                    </a:lnTo>
                    <a:lnTo>
                      <a:pt x="876" y="1022"/>
                    </a:lnTo>
                    <a:lnTo>
                      <a:pt x="874" y="1022"/>
                    </a:lnTo>
                    <a:lnTo>
                      <a:pt x="872" y="1022"/>
                    </a:lnTo>
                    <a:lnTo>
                      <a:pt x="869" y="1022"/>
                    </a:lnTo>
                    <a:lnTo>
                      <a:pt x="869" y="1024"/>
                    </a:lnTo>
                    <a:lnTo>
                      <a:pt x="867" y="1024"/>
                    </a:lnTo>
                    <a:lnTo>
                      <a:pt x="865" y="1024"/>
                    </a:lnTo>
                    <a:lnTo>
                      <a:pt x="863" y="1024"/>
                    </a:lnTo>
                    <a:lnTo>
                      <a:pt x="861" y="1024"/>
                    </a:lnTo>
                    <a:lnTo>
                      <a:pt x="859" y="1024"/>
                    </a:lnTo>
                    <a:lnTo>
                      <a:pt x="856" y="1024"/>
                    </a:lnTo>
                    <a:lnTo>
                      <a:pt x="856" y="1026"/>
                    </a:lnTo>
                    <a:lnTo>
                      <a:pt x="854" y="1026"/>
                    </a:lnTo>
                    <a:lnTo>
                      <a:pt x="852" y="1026"/>
                    </a:lnTo>
                    <a:lnTo>
                      <a:pt x="850" y="1026"/>
                    </a:lnTo>
                    <a:lnTo>
                      <a:pt x="850" y="1028"/>
                    </a:lnTo>
                    <a:lnTo>
                      <a:pt x="848" y="1028"/>
                    </a:lnTo>
                    <a:lnTo>
                      <a:pt x="845" y="1028"/>
                    </a:lnTo>
                    <a:lnTo>
                      <a:pt x="843" y="1028"/>
                    </a:lnTo>
                    <a:lnTo>
                      <a:pt x="843" y="1030"/>
                    </a:lnTo>
                    <a:lnTo>
                      <a:pt x="841" y="1030"/>
                    </a:lnTo>
                    <a:lnTo>
                      <a:pt x="839" y="1030"/>
                    </a:lnTo>
                    <a:lnTo>
                      <a:pt x="839" y="1033"/>
                    </a:lnTo>
                    <a:lnTo>
                      <a:pt x="837" y="1033"/>
                    </a:lnTo>
                    <a:lnTo>
                      <a:pt x="834" y="1033"/>
                    </a:lnTo>
                    <a:lnTo>
                      <a:pt x="834" y="1035"/>
                    </a:lnTo>
                    <a:lnTo>
                      <a:pt x="832" y="1035"/>
                    </a:lnTo>
                    <a:lnTo>
                      <a:pt x="832" y="1037"/>
                    </a:lnTo>
                    <a:lnTo>
                      <a:pt x="830" y="1037"/>
                    </a:lnTo>
                    <a:lnTo>
                      <a:pt x="828" y="1037"/>
                    </a:lnTo>
                    <a:lnTo>
                      <a:pt x="828" y="1039"/>
                    </a:lnTo>
                    <a:lnTo>
                      <a:pt x="826" y="1039"/>
                    </a:lnTo>
                    <a:lnTo>
                      <a:pt x="823" y="1039"/>
                    </a:lnTo>
                    <a:lnTo>
                      <a:pt x="823" y="1041"/>
                    </a:lnTo>
                    <a:lnTo>
                      <a:pt x="821" y="1041"/>
                    </a:lnTo>
                    <a:lnTo>
                      <a:pt x="819" y="1041"/>
                    </a:lnTo>
                    <a:lnTo>
                      <a:pt x="819" y="1044"/>
                    </a:lnTo>
                    <a:lnTo>
                      <a:pt x="817" y="1044"/>
                    </a:lnTo>
                    <a:lnTo>
                      <a:pt x="817" y="1046"/>
                    </a:lnTo>
                    <a:lnTo>
                      <a:pt x="815" y="1046"/>
                    </a:lnTo>
                    <a:lnTo>
                      <a:pt x="812" y="1046"/>
                    </a:lnTo>
                    <a:lnTo>
                      <a:pt x="812" y="1048"/>
                    </a:lnTo>
                    <a:lnTo>
                      <a:pt x="810" y="1048"/>
                    </a:lnTo>
                    <a:lnTo>
                      <a:pt x="810" y="1050"/>
                    </a:lnTo>
                    <a:lnTo>
                      <a:pt x="808" y="1050"/>
                    </a:lnTo>
                    <a:lnTo>
                      <a:pt x="808" y="1052"/>
                    </a:lnTo>
                    <a:lnTo>
                      <a:pt x="806" y="1052"/>
                    </a:lnTo>
                    <a:lnTo>
                      <a:pt x="806" y="1054"/>
                    </a:lnTo>
                    <a:lnTo>
                      <a:pt x="804" y="1054"/>
                    </a:lnTo>
                    <a:lnTo>
                      <a:pt x="804" y="1057"/>
                    </a:lnTo>
                    <a:lnTo>
                      <a:pt x="801" y="1057"/>
                    </a:lnTo>
                    <a:lnTo>
                      <a:pt x="801" y="1059"/>
                    </a:lnTo>
                    <a:lnTo>
                      <a:pt x="799" y="1059"/>
                    </a:lnTo>
                    <a:lnTo>
                      <a:pt x="799" y="1061"/>
                    </a:lnTo>
                    <a:lnTo>
                      <a:pt x="799" y="1063"/>
                    </a:lnTo>
                    <a:lnTo>
                      <a:pt x="797" y="1063"/>
                    </a:lnTo>
                    <a:lnTo>
                      <a:pt x="797" y="1065"/>
                    </a:lnTo>
                    <a:lnTo>
                      <a:pt x="797" y="1068"/>
                    </a:lnTo>
                    <a:lnTo>
                      <a:pt x="795" y="1068"/>
                    </a:lnTo>
                    <a:lnTo>
                      <a:pt x="795" y="1070"/>
                    </a:lnTo>
                    <a:lnTo>
                      <a:pt x="795" y="1072"/>
                    </a:lnTo>
                    <a:lnTo>
                      <a:pt x="795" y="1074"/>
                    </a:lnTo>
                    <a:lnTo>
                      <a:pt x="793" y="1074"/>
                    </a:lnTo>
                    <a:lnTo>
                      <a:pt x="793" y="1076"/>
                    </a:lnTo>
                    <a:lnTo>
                      <a:pt x="793" y="1079"/>
                    </a:lnTo>
                    <a:lnTo>
                      <a:pt x="793" y="1081"/>
                    </a:lnTo>
                    <a:lnTo>
                      <a:pt x="790" y="1083"/>
                    </a:lnTo>
                    <a:lnTo>
                      <a:pt x="793" y="1083"/>
                    </a:lnTo>
                    <a:lnTo>
                      <a:pt x="793" y="1085"/>
                    </a:lnTo>
                    <a:lnTo>
                      <a:pt x="793" y="1087"/>
                    </a:lnTo>
                    <a:lnTo>
                      <a:pt x="793" y="1090"/>
                    </a:lnTo>
                    <a:lnTo>
                      <a:pt x="795" y="1090"/>
                    </a:lnTo>
                    <a:lnTo>
                      <a:pt x="797" y="1090"/>
                    </a:lnTo>
                    <a:lnTo>
                      <a:pt x="799" y="1090"/>
                    </a:lnTo>
                    <a:lnTo>
                      <a:pt x="797" y="1090"/>
                    </a:lnTo>
                    <a:lnTo>
                      <a:pt x="795" y="1090"/>
                    </a:lnTo>
                    <a:lnTo>
                      <a:pt x="797" y="1090"/>
                    </a:lnTo>
                    <a:lnTo>
                      <a:pt x="797" y="1092"/>
                    </a:lnTo>
                    <a:lnTo>
                      <a:pt x="799" y="1090"/>
                    </a:lnTo>
                    <a:lnTo>
                      <a:pt x="799" y="1092"/>
                    </a:lnTo>
                    <a:lnTo>
                      <a:pt x="797" y="1092"/>
                    </a:lnTo>
                    <a:lnTo>
                      <a:pt x="799" y="1092"/>
                    </a:lnTo>
                    <a:lnTo>
                      <a:pt x="801" y="1092"/>
                    </a:lnTo>
                    <a:lnTo>
                      <a:pt x="801" y="1094"/>
                    </a:lnTo>
                    <a:lnTo>
                      <a:pt x="804" y="1094"/>
                    </a:lnTo>
                    <a:lnTo>
                      <a:pt x="804" y="1096"/>
                    </a:lnTo>
                    <a:lnTo>
                      <a:pt x="806" y="1096"/>
                    </a:lnTo>
                    <a:lnTo>
                      <a:pt x="808" y="1096"/>
                    </a:lnTo>
                    <a:lnTo>
                      <a:pt x="808" y="1098"/>
                    </a:lnTo>
                    <a:lnTo>
                      <a:pt x="810" y="1098"/>
                    </a:lnTo>
                    <a:lnTo>
                      <a:pt x="810" y="1101"/>
                    </a:lnTo>
                    <a:lnTo>
                      <a:pt x="812" y="1101"/>
                    </a:lnTo>
                    <a:lnTo>
                      <a:pt x="812" y="1103"/>
                    </a:lnTo>
                    <a:lnTo>
                      <a:pt x="812" y="1105"/>
                    </a:lnTo>
                    <a:lnTo>
                      <a:pt x="815" y="1105"/>
                    </a:lnTo>
                    <a:lnTo>
                      <a:pt x="815" y="1107"/>
                    </a:lnTo>
                    <a:lnTo>
                      <a:pt x="817" y="1107"/>
                    </a:lnTo>
                    <a:lnTo>
                      <a:pt x="817" y="1109"/>
                    </a:lnTo>
                    <a:lnTo>
                      <a:pt x="815" y="1109"/>
                    </a:lnTo>
                    <a:lnTo>
                      <a:pt x="812" y="1109"/>
                    </a:lnTo>
                    <a:lnTo>
                      <a:pt x="810" y="1109"/>
                    </a:lnTo>
                    <a:lnTo>
                      <a:pt x="808" y="1109"/>
                    </a:lnTo>
                    <a:lnTo>
                      <a:pt x="806" y="1109"/>
                    </a:lnTo>
                    <a:lnTo>
                      <a:pt x="804" y="1109"/>
                    </a:lnTo>
                    <a:lnTo>
                      <a:pt x="801" y="1109"/>
                    </a:lnTo>
                    <a:lnTo>
                      <a:pt x="801" y="1112"/>
                    </a:lnTo>
                    <a:lnTo>
                      <a:pt x="801" y="1109"/>
                    </a:lnTo>
                    <a:lnTo>
                      <a:pt x="801" y="1112"/>
                    </a:lnTo>
                    <a:lnTo>
                      <a:pt x="799" y="1112"/>
                    </a:lnTo>
                    <a:lnTo>
                      <a:pt x="799" y="1114"/>
                    </a:lnTo>
                    <a:lnTo>
                      <a:pt x="797" y="1114"/>
                    </a:lnTo>
                    <a:lnTo>
                      <a:pt x="795" y="1114"/>
                    </a:lnTo>
                    <a:lnTo>
                      <a:pt x="793" y="1114"/>
                    </a:lnTo>
                    <a:lnTo>
                      <a:pt x="790" y="1114"/>
                    </a:lnTo>
                    <a:lnTo>
                      <a:pt x="788" y="1114"/>
                    </a:lnTo>
                    <a:lnTo>
                      <a:pt x="786" y="1114"/>
                    </a:lnTo>
                    <a:lnTo>
                      <a:pt x="786" y="1116"/>
                    </a:lnTo>
                    <a:lnTo>
                      <a:pt x="784" y="1116"/>
                    </a:lnTo>
                    <a:lnTo>
                      <a:pt x="782" y="1116"/>
                    </a:lnTo>
                    <a:lnTo>
                      <a:pt x="782" y="1114"/>
                    </a:lnTo>
                    <a:lnTo>
                      <a:pt x="782" y="1116"/>
                    </a:lnTo>
                    <a:lnTo>
                      <a:pt x="782" y="1114"/>
                    </a:lnTo>
                    <a:lnTo>
                      <a:pt x="779" y="1114"/>
                    </a:lnTo>
                    <a:lnTo>
                      <a:pt x="777" y="1114"/>
                    </a:lnTo>
                    <a:lnTo>
                      <a:pt x="775" y="1114"/>
                    </a:lnTo>
                    <a:lnTo>
                      <a:pt x="773" y="1114"/>
                    </a:lnTo>
                    <a:lnTo>
                      <a:pt x="771" y="1114"/>
                    </a:lnTo>
                    <a:lnTo>
                      <a:pt x="771" y="1112"/>
                    </a:lnTo>
                    <a:lnTo>
                      <a:pt x="771" y="1114"/>
                    </a:lnTo>
                    <a:lnTo>
                      <a:pt x="771" y="1112"/>
                    </a:lnTo>
                    <a:lnTo>
                      <a:pt x="768" y="1112"/>
                    </a:lnTo>
                    <a:lnTo>
                      <a:pt x="766" y="1112"/>
                    </a:lnTo>
                    <a:lnTo>
                      <a:pt x="764" y="1112"/>
                    </a:lnTo>
                    <a:lnTo>
                      <a:pt x="762" y="1112"/>
                    </a:lnTo>
                    <a:lnTo>
                      <a:pt x="760" y="1112"/>
                    </a:lnTo>
                    <a:lnTo>
                      <a:pt x="757" y="1112"/>
                    </a:lnTo>
                    <a:lnTo>
                      <a:pt x="757" y="1109"/>
                    </a:lnTo>
                    <a:lnTo>
                      <a:pt x="757" y="1112"/>
                    </a:lnTo>
                    <a:lnTo>
                      <a:pt x="755" y="1112"/>
                    </a:lnTo>
                    <a:lnTo>
                      <a:pt x="755" y="1109"/>
                    </a:lnTo>
                    <a:lnTo>
                      <a:pt x="753" y="1109"/>
                    </a:lnTo>
                    <a:lnTo>
                      <a:pt x="751" y="1109"/>
                    </a:lnTo>
                    <a:lnTo>
                      <a:pt x="749" y="1109"/>
                    </a:lnTo>
                    <a:lnTo>
                      <a:pt x="746" y="1109"/>
                    </a:lnTo>
                    <a:lnTo>
                      <a:pt x="746" y="1112"/>
                    </a:lnTo>
                    <a:lnTo>
                      <a:pt x="744" y="1112"/>
                    </a:lnTo>
                    <a:lnTo>
                      <a:pt x="742" y="1112"/>
                    </a:lnTo>
                    <a:lnTo>
                      <a:pt x="740" y="1112"/>
                    </a:lnTo>
                    <a:lnTo>
                      <a:pt x="738" y="1112"/>
                    </a:lnTo>
                    <a:lnTo>
                      <a:pt x="738" y="1109"/>
                    </a:lnTo>
                    <a:lnTo>
                      <a:pt x="738" y="1112"/>
                    </a:lnTo>
                    <a:lnTo>
                      <a:pt x="735" y="1112"/>
                    </a:lnTo>
                    <a:lnTo>
                      <a:pt x="733" y="1112"/>
                    </a:lnTo>
                    <a:lnTo>
                      <a:pt x="733" y="1109"/>
                    </a:lnTo>
                    <a:lnTo>
                      <a:pt x="733" y="1112"/>
                    </a:lnTo>
                    <a:lnTo>
                      <a:pt x="733" y="1109"/>
                    </a:lnTo>
                    <a:lnTo>
                      <a:pt x="731" y="1109"/>
                    </a:lnTo>
                    <a:lnTo>
                      <a:pt x="729" y="1109"/>
                    </a:lnTo>
                    <a:lnTo>
                      <a:pt x="729" y="1107"/>
                    </a:lnTo>
                    <a:lnTo>
                      <a:pt x="727" y="1107"/>
                    </a:lnTo>
                    <a:lnTo>
                      <a:pt x="725" y="1107"/>
                    </a:lnTo>
                    <a:lnTo>
                      <a:pt x="722" y="1107"/>
                    </a:lnTo>
                    <a:lnTo>
                      <a:pt x="722" y="1105"/>
                    </a:lnTo>
                    <a:lnTo>
                      <a:pt x="720" y="1105"/>
                    </a:lnTo>
                    <a:lnTo>
                      <a:pt x="718" y="1105"/>
                    </a:lnTo>
                    <a:lnTo>
                      <a:pt x="716" y="1105"/>
                    </a:lnTo>
                    <a:lnTo>
                      <a:pt x="716" y="1103"/>
                    </a:lnTo>
                    <a:lnTo>
                      <a:pt x="714" y="1103"/>
                    </a:lnTo>
                    <a:lnTo>
                      <a:pt x="711" y="1103"/>
                    </a:lnTo>
                    <a:lnTo>
                      <a:pt x="711" y="1101"/>
                    </a:lnTo>
                    <a:lnTo>
                      <a:pt x="709" y="1101"/>
                    </a:lnTo>
                    <a:lnTo>
                      <a:pt x="707" y="1101"/>
                    </a:lnTo>
                    <a:lnTo>
                      <a:pt x="707" y="1098"/>
                    </a:lnTo>
                    <a:lnTo>
                      <a:pt x="705" y="1098"/>
                    </a:lnTo>
                    <a:lnTo>
                      <a:pt x="703" y="1098"/>
                    </a:lnTo>
                    <a:lnTo>
                      <a:pt x="700" y="1098"/>
                    </a:lnTo>
                    <a:lnTo>
                      <a:pt x="700" y="1096"/>
                    </a:lnTo>
                    <a:lnTo>
                      <a:pt x="698" y="1096"/>
                    </a:lnTo>
                    <a:lnTo>
                      <a:pt x="696" y="1096"/>
                    </a:lnTo>
                    <a:lnTo>
                      <a:pt x="694" y="1096"/>
                    </a:lnTo>
                    <a:lnTo>
                      <a:pt x="692" y="1096"/>
                    </a:lnTo>
                    <a:lnTo>
                      <a:pt x="692" y="1094"/>
                    </a:lnTo>
                    <a:lnTo>
                      <a:pt x="689" y="1094"/>
                    </a:lnTo>
                    <a:lnTo>
                      <a:pt x="687" y="1094"/>
                    </a:lnTo>
                    <a:lnTo>
                      <a:pt x="685" y="1094"/>
                    </a:lnTo>
                    <a:lnTo>
                      <a:pt x="683" y="1094"/>
                    </a:lnTo>
                    <a:lnTo>
                      <a:pt x="683" y="1092"/>
                    </a:lnTo>
                    <a:lnTo>
                      <a:pt x="683" y="1094"/>
                    </a:lnTo>
                    <a:lnTo>
                      <a:pt x="683" y="1092"/>
                    </a:lnTo>
                    <a:lnTo>
                      <a:pt x="681" y="1092"/>
                    </a:lnTo>
                    <a:lnTo>
                      <a:pt x="678" y="1092"/>
                    </a:lnTo>
                    <a:lnTo>
                      <a:pt x="676" y="1092"/>
                    </a:lnTo>
                    <a:lnTo>
                      <a:pt x="674" y="1092"/>
                    </a:lnTo>
                    <a:lnTo>
                      <a:pt x="672" y="1092"/>
                    </a:lnTo>
                    <a:lnTo>
                      <a:pt x="670" y="1092"/>
                    </a:lnTo>
                    <a:lnTo>
                      <a:pt x="667" y="1092"/>
                    </a:lnTo>
                    <a:lnTo>
                      <a:pt x="665" y="1092"/>
                    </a:lnTo>
                    <a:lnTo>
                      <a:pt x="663" y="1092"/>
                    </a:lnTo>
                    <a:lnTo>
                      <a:pt x="661" y="1092"/>
                    </a:lnTo>
                    <a:lnTo>
                      <a:pt x="659" y="1092"/>
                    </a:lnTo>
                    <a:lnTo>
                      <a:pt x="656" y="1092"/>
                    </a:lnTo>
                    <a:lnTo>
                      <a:pt x="654" y="1092"/>
                    </a:lnTo>
                    <a:lnTo>
                      <a:pt x="652" y="1092"/>
                    </a:lnTo>
                    <a:lnTo>
                      <a:pt x="650" y="1092"/>
                    </a:lnTo>
                    <a:lnTo>
                      <a:pt x="648" y="1092"/>
                    </a:lnTo>
                    <a:lnTo>
                      <a:pt x="645" y="1092"/>
                    </a:lnTo>
                    <a:lnTo>
                      <a:pt x="643" y="1092"/>
                    </a:lnTo>
                    <a:lnTo>
                      <a:pt x="641" y="1092"/>
                    </a:lnTo>
                    <a:lnTo>
                      <a:pt x="639" y="1092"/>
                    </a:lnTo>
                    <a:lnTo>
                      <a:pt x="637" y="1092"/>
                    </a:lnTo>
                    <a:lnTo>
                      <a:pt x="634" y="1092"/>
                    </a:lnTo>
                    <a:lnTo>
                      <a:pt x="634" y="1094"/>
                    </a:lnTo>
                    <a:lnTo>
                      <a:pt x="632" y="1094"/>
                    </a:lnTo>
                    <a:lnTo>
                      <a:pt x="630" y="1094"/>
                    </a:lnTo>
                    <a:lnTo>
                      <a:pt x="628" y="1094"/>
                    </a:lnTo>
                    <a:lnTo>
                      <a:pt x="626" y="1094"/>
                    </a:lnTo>
                    <a:lnTo>
                      <a:pt x="623" y="1094"/>
                    </a:lnTo>
                    <a:lnTo>
                      <a:pt x="623" y="1096"/>
                    </a:lnTo>
                    <a:lnTo>
                      <a:pt x="621" y="1096"/>
                    </a:lnTo>
                    <a:lnTo>
                      <a:pt x="619" y="1096"/>
                    </a:lnTo>
                    <a:lnTo>
                      <a:pt x="617" y="1096"/>
                    </a:lnTo>
                    <a:lnTo>
                      <a:pt x="617" y="1098"/>
                    </a:lnTo>
                    <a:lnTo>
                      <a:pt x="615" y="1098"/>
                    </a:lnTo>
                    <a:lnTo>
                      <a:pt x="612" y="1098"/>
                    </a:lnTo>
                    <a:lnTo>
                      <a:pt x="610" y="1101"/>
                    </a:lnTo>
                    <a:lnTo>
                      <a:pt x="608" y="1101"/>
                    </a:lnTo>
                    <a:lnTo>
                      <a:pt x="608" y="1103"/>
                    </a:lnTo>
                    <a:lnTo>
                      <a:pt x="606" y="1103"/>
                    </a:lnTo>
                    <a:lnTo>
                      <a:pt x="604" y="1103"/>
                    </a:lnTo>
                    <a:lnTo>
                      <a:pt x="604" y="1105"/>
                    </a:lnTo>
                    <a:lnTo>
                      <a:pt x="604" y="1107"/>
                    </a:lnTo>
                    <a:lnTo>
                      <a:pt x="604" y="1109"/>
                    </a:lnTo>
                    <a:lnTo>
                      <a:pt x="606" y="1109"/>
                    </a:lnTo>
                    <a:lnTo>
                      <a:pt x="606" y="1112"/>
                    </a:lnTo>
                    <a:lnTo>
                      <a:pt x="604" y="1112"/>
                    </a:lnTo>
                    <a:lnTo>
                      <a:pt x="604" y="1114"/>
                    </a:lnTo>
                    <a:lnTo>
                      <a:pt x="604" y="1116"/>
                    </a:lnTo>
                    <a:lnTo>
                      <a:pt x="601" y="1116"/>
                    </a:lnTo>
                    <a:lnTo>
                      <a:pt x="601" y="1118"/>
                    </a:lnTo>
                    <a:lnTo>
                      <a:pt x="604" y="1118"/>
                    </a:lnTo>
                    <a:lnTo>
                      <a:pt x="601" y="1118"/>
                    </a:lnTo>
                    <a:lnTo>
                      <a:pt x="601" y="1120"/>
                    </a:lnTo>
                    <a:lnTo>
                      <a:pt x="601" y="1123"/>
                    </a:lnTo>
                    <a:lnTo>
                      <a:pt x="601" y="1125"/>
                    </a:lnTo>
                    <a:lnTo>
                      <a:pt x="599" y="1125"/>
                    </a:lnTo>
                    <a:lnTo>
                      <a:pt x="597" y="1125"/>
                    </a:lnTo>
                    <a:lnTo>
                      <a:pt x="597" y="1127"/>
                    </a:lnTo>
                    <a:lnTo>
                      <a:pt x="595" y="1127"/>
                    </a:lnTo>
                    <a:lnTo>
                      <a:pt x="595" y="1129"/>
                    </a:lnTo>
                    <a:lnTo>
                      <a:pt x="593" y="1129"/>
                    </a:lnTo>
                    <a:lnTo>
                      <a:pt x="593" y="1131"/>
                    </a:lnTo>
                    <a:lnTo>
                      <a:pt x="590" y="1131"/>
                    </a:lnTo>
                    <a:lnTo>
                      <a:pt x="590" y="1134"/>
                    </a:lnTo>
                    <a:lnTo>
                      <a:pt x="588" y="1134"/>
                    </a:lnTo>
                    <a:lnTo>
                      <a:pt x="586" y="1134"/>
                    </a:lnTo>
                    <a:lnTo>
                      <a:pt x="586" y="1136"/>
                    </a:lnTo>
                    <a:lnTo>
                      <a:pt x="584" y="1136"/>
                    </a:lnTo>
                    <a:lnTo>
                      <a:pt x="584" y="1138"/>
                    </a:lnTo>
                    <a:lnTo>
                      <a:pt x="582" y="1138"/>
                    </a:lnTo>
                    <a:lnTo>
                      <a:pt x="582" y="1140"/>
                    </a:lnTo>
                    <a:lnTo>
                      <a:pt x="580" y="1140"/>
                    </a:lnTo>
                    <a:lnTo>
                      <a:pt x="580" y="1142"/>
                    </a:lnTo>
                    <a:lnTo>
                      <a:pt x="580" y="1145"/>
                    </a:lnTo>
                    <a:lnTo>
                      <a:pt x="577" y="1145"/>
                    </a:lnTo>
                    <a:lnTo>
                      <a:pt x="577" y="1147"/>
                    </a:lnTo>
                    <a:lnTo>
                      <a:pt x="577" y="1149"/>
                    </a:lnTo>
                    <a:lnTo>
                      <a:pt x="580" y="1149"/>
                    </a:lnTo>
                    <a:lnTo>
                      <a:pt x="580" y="1151"/>
                    </a:lnTo>
                    <a:lnTo>
                      <a:pt x="582" y="1151"/>
                    </a:lnTo>
                    <a:lnTo>
                      <a:pt x="584" y="1151"/>
                    </a:lnTo>
                    <a:lnTo>
                      <a:pt x="584" y="1153"/>
                    </a:lnTo>
                    <a:lnTo>
                      <a:pt x="586" y="1153"/>
                    </a:lnTo>
                    <a:lnTo>
                      <a:pt x="586" y="1156"/>
                    </a:lnTo>
                    <a:lnTo>
                      <a:pt x="588" y="1156"/>
                    </a:lnTo>
                    <a:lnTo>
                      <a:pt x="586" y="1156"/>
                    </a:lnTo>
                    <a:lnTo>
                      <a:pt x="584" y="1156"/>
                    </a:lnTo>
                    <a:lnTo>
                      <a:pt x="582" y="1156"/>
                    </a:lnTo>
                    <a:lnTo>
                      <a:pt x="580" y="1156"/>
                    </a:lnTo>
                    <a:lnTo>
                      <a:pt x="577" y="1156"/>
                    </a:lnTo>
                    <a:lnTo>
                      <a:pt x="577" y="1158"/>
                    </a:lnTo>
                    <a:lnTo>
                      <a:pt x="577" y="1160"/>
                    </a:lnTo>
                    <a:lnTo>
                      <a:pt x="580" y="1160"/>
                    </a:lnTo>
                    <a:lnTo>
                      <a:pt x="577" y="1160"/>
                    </a:lnTo>
                    <a:lnTo>
                      <a:pt x="580" y="1160"/>
                    </a:lnTo>
                    <a:lnTo>
                      <a:pt x="577" y="1160"/>
                    </a:lnTo>
                    <a:lnTo>
                      <a:pt x="580" y="1160"/>
                    </a:lnTo>
                    <a:lnTo>
                      <a:pt x="577" y="1160"/>
                    </a:lnTo>
                    <a:lnTo>
                      <a:pt x="575" y="1160"/>
                    </a:lnTo>
                    <a:lnTo>
                      <a:pt x="575" y="1158"/>
                    </a:lnTo>
                    <a:lnTo>
                      <a:pt x="573" y="1158"/>
                    </a:lnTo>
                    <a:lnTo>
                      <a:pt x="571" y="1158"/>
                    </a:lnTo>
                    <a:lnTo>
                      <a:pt x="569" y="1158"/>
                    </a:lnTo>
                    <a:lnTo>
                      <a:pt x="569" y="1156"/>
                    </a:lnTo>
                    <a:lnTo>
                      <a:pt x="566" y="1156"/>
                    </a:lnTo>
                    <a:lnTo>
                      <a:pt x="564" y="1156"/>
                    </a:lnTo>
                    <a:lnTo>
                      <a:pt x="562" y="1156"/>
                    </a:lnTo>
                    <a:lnTo>
                      <a:pt x="560" y="1156"/>
                    </a:lnTo>
                    <a:lnTo>
                      <a:pt x="558" y="1156"/>
                    </a:lnTo>
                    <a:lnTo>
                      <a:pt x="555" y="1156"/>
                    </a:lnTo>
                    <a:lnTo>
                      <a:pt x="555" y="1153"/>
                    </a:lnTo>
                    <a:lnTo>
                      <a:pt x="553" y="1153"/>
                    </a:lnTo>
                    <a:lnTo>
                      <a:pt x="551" y="1153"/>
                    </a:lnTo>
                    <a:lnTo>
                      <a:pt x="549" y="1153"/>
                    </a:lnTo>
                    <a:lnTo>
                      <a:pt x="547" y="1153"/>
                    </a:lnTo>
                    <a:lnTo>
                      <a:pt x="544" y="1153"/>
                    </a:lnTo>
                    <a:lnTo>
                      <a:pt x="544" y="1156"/>
                    </a:lnTo>
                    <a:lnTo>
                      <a:pt x="544" y="1153"/>
                    </a:lnTo>
                    <a:lnTo>
                      <a:pt x="542" y="1153"/>
                    </a:lnTo>
                    <a:lnTo>
                      <a:pt x="540" y="1153"/>
                    </a:lnTo>
                    <a:lnTo>
                      <a:pt x="538" y="1153"/>
                    </a:lnTo>
                    <a:lnTo>
                      <a:pt x="536" y="1153"/>
                    </a:lnTo>
                    <a:lnTo>
                      <a:pt x="536" y="1151"/>
                    </a:lnTo>
                    <a:lnTo>
                      <a:pt x="533" y="1151"/>
                    </a:lnTo>
                    <a:lnTo>
                      <a:pt x="531" y="1151"/>
                    </a:lnTo>
                    <a:lnTo>
                      <a:pt x="531" y="1149"/>
                    </a:lnTo>
                    <a:lnTo>
                      <a:pt x="529" y="1149"/>
                    </a:lnTo>
                    <a:lnTo>
                      <a:pt x="527" y="1149"/>
                    </a:lnTo>
                    <a:lnTo>
                      <a:pt x="525" y="1149"/>
                    </a:lnTo>
                    <a:lnTo>
                      <a:pt x="522" y="1149"/>
                    </a:lnTo>
                    <a:lnTo>
                      <a:pt x="520" y="1149"/>
                    </a:lnTo>
                    <a:lnTo>
                      <a:pt x="518" y="1149"/>
                    </a:lnTo>
                    <a:lnTo>
                      <a:pt x="516" y="1149"/>
                    </a:lnTo>
                    <a:lnTo>
                      <a:pt x="516" y="1151"/>
                    </a:lnTo>
                    <a:lnTo>
                      <a:pt x="514" y="1151"/>
                    </a:lnTo>
                    <a:lnTo>
                      <a:pt x="514" y="1153"/>
                    </a:lnTo>
                    <a:lnTo>
                      <a:pt x="516" y="1153"/>
                    </a:lnTo>
                    <a:lnTo>
                      <a:pt x="514" y="1153"/>
                    </a:lnTo>
                    <a:lnTo>
                      <a:pt x="516" y="1153"/>
                    </a:lnTo>
                    <a:lnTo>
                      <a:pt x="514" y="1153"/>
                    </a:lnTo>
                    <a:lnTo>
                      <a:pt x="516" y="1153"/>
                    </a:lnTo>
                    <a:lnTo>
                      <a:pt x="514" y="1153"/>
                    </a:lnTo>
                    <a:lnTo>
                      <a:pt x="516" y="1153"/>
                    </a:lnTo>
                    <a:lnTo>
                      <a:pt x="514" y="1153"/>
                    </a:lnTo>
                    <a:lnTo>
                      <a:pt x="511" y="1153"/>
                    </a:lnTo>
                    <a:lnTo>
                      <a:pt x="509" y="1153"/>
                    </a:lnTo>
                    <a:lnTo>
                      <a:pt x="509" y="1151"/>
                    </a:lnTo>
                    <a:lnTo>
                      <a:pt x="507" y="1151"/>
                    </a:lnTo>
                    <a:lnTo>
                      <a:pt x="507" y="1153"/>
                    </a:lnTo>
                    <a:lnTo>
                      <a:pt x="507" y="1151"/>
                    </a:lnTo>
                    <a:lnTo>
                      <a:pt x="507" y="1153"/>
                    </a:lnTo>
                    <a:lnTo>
                      <a:pt x="507" y="1151"/>
                    </a:lnTo>
                    <a:lnTo>
                      <a:pt x="505" y="1151"/>
                    </a:lnTo>
                    <a:lnTo>
                      <a:pt x="503" y="1151"/>
                    </a:lnTo>
                    <a:lnTo>
                      <a:pt x="500" y="1149"/>
                    </a:lnTo>
                    <a:lnTo>
                      <a:pt x="503" y="1149"/>
                    </a:lnTo>
                    <a:lnTo>
                      <a:pt x="500" y="1149"/>
                    </a:lnTo>
                    <a:lnTo>
                      <a:pt x="498" y="1149"/>
                    </a:lnTo>
                    <a:lnTo>
                      <a:pt x="496" y="1149"/>
                    </a:lnTo>
                    <a:lnTo>
                      <a:pt x="494" y="1149"/>
                    </a:lnTo>
                    <a:lnTo>
                      <a:pt x="492" y="1149"/>
                    </a:lnTo>
                    <a:lnTo>
                      <a:pt x="489" y="1149"/>
                    </a:lnTo>
                    <a:lnTo>
                      <a:pt x="487" y="1149"/>
                    </a:lnTo>
                    <a:lnTo>
                      <a:pt x="485" y="1149"/>
                    </a:lnTo>
                    <a:lnTo>
                      <a:pt x="485" y="1147"/>
                    </a:lnTo>
                    <a:lnTo>
                      <a:pt x="483" y="1147"/>
                    </a:lnTo>
                    <a:lnTo>
                      <a:pt x="481" y="1147"/>
                    </a:lnTo>
                    <a:lnTo>
                      <a:pt x="478" y="1147"/>
                    </a:lnTo>
                    <a:lnTo>
                      <a:pt x="478" y="1145"/>
                    </a:lnTo>
                    <a:lnTo>
                      <a:pt x="476" y="1145"/>
                    </a:lnTo>
                    <a:lnTo>
                      <a:pt x="474" y="1145"/>
                    </a:lnTo>
                    <a:lnTo>
                      <a:pt x="474" y="1142"/>
                    </a:lnTo>
                    <a:lnTo>
                      <a:pt x="472" y="1142"/>
                    </a:lnTo>
                    <a:lnTo>
                      <a:pt x="470" y="1142"/>
                    </a:lnTo>
                    <a:lnTo>
                      <a:pt x="470" y="1140"/>
                    </a:lnTo>
                    <a:lnTo>
                      <a:pt x="467" y="1140"/>
                    </a:lnTo>
                    <a:lnTo>
                      <a:pt x="470" y="1140"/>
                    </a:lnTo>
                    <a:lnTo>
                      <a:pt x="470" y="1138"/>
                    </a:lnTo>
                    <a:lnTo>
                      <a:pt x="467" y="1138"/>
                    </a:lnTo>
                    <a:lnTo>
                      <a:pt x="465" y="1138"/>
                    </a:lnTo>
                    <a:lnTo>
                      <a:pt x="465" y="1136"/>
                    </a:lnTo>
                    <a:lnTo>
                      <a:pt x="463" y="1136"/>
                    </a:lnTo>
                    <a:lnTo>
                      <a:pt x="463" y="1134"/>
                    </a:lnTo>
                    <a:lnTo>
                      <a:pt x="461" y="1134"/>
                    </a:lnTo>
                    <a:lnTo>
                      <a:pt x="459" y="1134"/>
                    </a:lnTo>
                    <a:lnTo>
                      <a:pt x="456" y="1134"/>
                    </a:lnTo>
                    <a:lnTo>
                      <a:pt x="456" y="1131"/>
                    </a:lnTo>
                    <a:lnTo>
                      <a:pt x="454" y="1131"/>
                    </a:lnTo>
                    <a:lnTo>
                      <a:pt x="456" y="1131"/>
                    </a:lnTo>
                    <a:lnTo>
                      <a:pt x="454" y="1131"/>
                    </a:lnTo>
                    <a:lnTo>
                      <a:pt x="454" y="1129"/>
                    </a:lnTo>
                    <a:lnTo>
                      <a:pt x="452" y="1129"/>
                    </a:lnTo>
                    <a:lnTo>
                      <a:pt x="452" y="1131"/>
                    </a:lnTo>
                    <a:lnTo>
                      <a:pt x="452" y="1129"/>
                    </a:lnTo>
                    <a:lnTo>
                      <a:pt x="450" y="1129"/>
                    </a:lnTo>
                    <a:lnTo>
                      <a:pt x="448" y="1129"/>
                    </a:lnTo>
                    <a:lnTo>
                      <a:pt x="446" y="1129"/>
                    </a:lnTo>
                    <a:lnTo>
                      <a:pt x="443" y="1129"/>
                    </a:lnTo>
                    <a:lnTo>
                      <a:pt x="441" y="1129"/>
                    </a:lnTo>
                    <a:lnTo>
                      <a:pt x="439" y="1129"/>
                    </a:lnTo>
                    <a:lnTo>
                      <a:pt x="437" y="1129"/>
                    </a:lnTo>
                    <a:lnTo>
                      <a:pt x="435" y="1129"/>
                    </a:lnTo>
                    <a:lnTo>
                      <a:pt x="432" y="1129"/>
                    </a:lnTo>
                    <a:lnTo>
                      <a:pt x="430" y="1129"/>
                    </a:lnTo>
                    <a:lnTo>
                      <a:pt x="430" y="1127"/>
                    </a:lnTo>
                    <a:lnTo>
                      <a:pt x="428" y="1127"/>
                    </a:lnTo>
                    <a:lnTo>
                      <a:pt x="426" y="1127"/>
                    </a:lnTo>
                    <a:lnTo>
                      <a:pt x="424" y="1127"/>
                    </a:lnTo>
                    <a:lnTo>
                      <a:pt x="424" y="1125"/>
                    </a:lnTo>
                    <a:lnTo>
                      <a:pt x="421" y="1125"/>
                    </a:lnTo>
                    <a:lnTo>
                      <a:pt x="419" y="1125"/>
                    </a:lnTo>
                    <a:lnTo>
                      <a:pt x="417" y="1125"/>
                    </a:lnTo>
                    <a:lnTo>
                      <a:pt x="415" y="1125"/>
                    </a:lnTo>
                    <a:lnTo>
                      <a:pt x="415" y="1123"/>
                    </a:lnTo>
                    <a:lnTo>
                      <a:pt x="413" y="1123"/>
                    </a:lnTo>
                    <a:lnTo>
                      <a:pt x="410" y="1123"/>
                    </a:lnTo>
                    <a:lnTo>
                      <a:pt x="410" y="1120"/>
                    </a:lnTo>
                    <a:lnTo>
                      <a:pt x="410" y="1123"/>
                    </a:lnTo>
                    <a:lnTo>
                      <a:pt x="410" y="1120"/>
                    </a:lnTo>
                    <a:lnTo>
                      <a:pt x="408" y="1120"/>
                    </a:lnTo>
                    <a:lnTo>
                      <a:pt x="408" y="1123"/>
                    </a:lnTo>
                    <a:lnTo>
                      <a:pt x="408" y="1120"/>
                    </a:lnTo>
                    <a:lnTo>
                      <a:pt x="408" y="1123"/>
                    </a:lnTo>
                    <a:lnTo>
                      <a:pt x="408" y="1120"/>
                    </a:lnTo>
                    <a:lnTo>
                      <a:pt x="408" y="1123"/>
                    </a:lnTo>
                    <a:lnTo>
                      <a:pt x="408" y="1120"/>
                    </a:lnTo>
                    <a:lnTo>
                      <a:pt x="408" y="1123"/>
                    </a:lnTo>
                    <a:lnTo>
                      <a:pt x="408" y="1120"/>
                    </a:lnTo>
                    <a:lnTo>
                      <a:pt x="406" y="1120"/>
                    </a:lnTo>
                    <a:lnTo>
                      <a:pt x="408" y="1120"/>
                    </a:lnTo>
                    <a:lnTo>
                      <a:pt x="406" y="1120"/>
                    </a:lnTo>
                    <a:lnTo>
                      <a:pt x="404" y="1120"/>
                    </a:lnTo>
                    <a:lnTo>
                      <a:pt x="404" y="1118"/>
                    </a:lnTo>
                    <a:lnTo>
                      <a:pt x="402" y="1118"/>
                    </a:lnTo>
                    <a:lnTo>
                      <a:pt x="402" y="1120"/>
                    </a:lnTo>
                    <a:lnTo>
                      <a:pt x="399" y="1120"/>
                    </a:lnTo>
                    <a:lnTo>
                      <a:pt x="399" y="1118"/>
                    </a:lnTo>
                    <a:lnTo>
                      <a:pt x="397" y="1118"/>
                    </a:lnTo>
                    <a:lnTo>
                      <a:pt x="397" y="1120"/>
                    </a:lnTo>
                    <a:lnTo>
                      <a:pt x="395" y="1120"/>
                    </a:lnTo>
                    <a:lnTo>
                      <a:pt x="395" y="1118"/>
                    </a:lnTo>
                    <a:lnTo>
                      <a:pt x="395" y="1120"/>
                    </a:lnTo>
                    <a:lnTo>
                      <a:pt x="395" y="1118"/>
                    </a:lnTo>
                    <a:lnTo>
                      <a:pt x="393" y="1118"/>
                    </a:lnTo>
                    <a:lnTo>
                      <a:pt x="391" y="1118"/>
                    </a:lnTo>
                    <a:lnTo>
                      <a:pt x="388" y="1118"/>
                    </a:lnTo>
                    <a:lnTo>
                      <a:pt x="386" y="1118"/>
                    </a:lnTo>
                    <a:lnTo>
                      <a:pt x="384" y="1118"/>
                    </a:lnTo>
                    <a:lnTo>
                      <a:pt x="382" y="1118"/>
                    </a:lnTo>
                    <a:lnTo>
                      <a:pt x="380" y="1118"/>
                    </a:lnTo>
                    <a:lnTo>
                      <a:pt x="377" y="1118"/>
                    </a:lnTo>
                    <a:lnTo>
                      <a:pt x="375" y="1118"/>
                    </a:lnTo>
                    <a:lnTo>
                      <a:pt x="375" y="1116"/>
                    </a:lnTo>
                    <a:lnTo>
                      <a:pt x="373" y="1116"/>
                    </a:lnTo>
                    <a:lnTo>
                      <a:pt x="371" y="1116"/>
                    </a:lnTo>
                    <a:lnTo>
                      <a:pt x="369" y="1116"/>
                    </a:lnTo>
                    <a:lnTo>
                      <a:pt x="366" y="1116"/>
                    </a:lnTo>
                    <a:lnTo>
                      <a:pt x="364" y="1116"/>
                    </a:lnTo>
                    <a:lnTo>
                      <a:pt x="362" y="1116"/>
                    </a:lnTo>
                    <a:lnTo>
                      <a:pt x="360" y="1116"/>
                    </a:lnTo>
                    <a:lnTo>
                      <a:pt x="360" y="1114"/>
                    </a:lnTo>
                    <a:lnTo>
                      <a:pt x="358" y="1114"/>
                    </a:lnTo>
                    <a:lnTo>
                      <a:pt x="355" y="1114"/>
                    </a:lnTo>
                    <a:lnTo>
                      <a:pt x="353" y="1114"/>
                    </a:lnTo>
                    <a:lnTo>
                      <a:pt x="351" y="1114"/>
                    </a:lnTo>
                    <a:lnTo>
                      <a:pt x="349" y="1114"/>
                    </a:lnTo>
                    <a:lnTo>
                      <a:pt x="347" y="1114"/>
                    </a:lnTo>
                    <a:lnTo>
                      <a:pt x="344" y="1114"/>
                    </a:lnTo>
                    <a:lnTo>
                      <a:pt x="342" y="1114"/>
                    </a:lnTo>
                    <a:lnTo>
                      <a:pt x="342" y="1112"/>
                    </a:lnTo>
                    <a:lnTo>
                      <a:pt x="340" y="1112"/>
                    </a:lnTo>
                    <a:lnTo>
                      <a:pt x="338" y="1112"/>
                    </a:lnTo>
                    <a:lnTo>
                      <a:pt x="336" y="1112"/>
                    </a:lnTo>
                    <a:lnTo>
                      <a:pt x="333" y="1112"/>
                    </a:lnTo>
                    <a:lnTo>
                      <a:pt x="331" y="1112"/>
                    </a:lnTo>
                    <a:lnTo>
                      <a:pt x="329" y="1112"/>
                    </a:lnTo>
                    <a:lnTo>
                      <a:pt x="329" y="1109"/>
                    </a:lnTo>
                    <a:lnTo>
                      <a:pt x="327" y="1109"/>
                    </a:lnTo>
                    <a:lnTo>
                      <a:pt x="325" y="1109"/>
                    </a:lnTo>
                    <a:lnTo>
                      <a:pt x="322" y="1109"/>
                    </a:lnTo>
                    <a:lnTo>
                      <a:pt x="320" y="1109"/>
                    </a:lnTo>
                    <a:lnTo>
                      <a:pt x="318" y="1109"/>
                    </a:lnTo>
                    <a:lnTo>
                      <a:pt x="316" y="1109"/>
                    </a:lnTo>
                    <a:lnTo>
                      <a:pt x="314" y="1109"/>
                    </a:lnTo>
                    <a:lnTo>
                      <a:pt x="312" y="1109"/>
                    </a:lnTo>
                    <a:lnTo>
                      <a:pt x="309" y="1109"/>
                    </a:lnTo>
                    <a:lnTo>
                      <a:pt x="307" y="1109"/>
                    </a:lnTo>
                    <a:lnTo>
                      <a:pt x="305" y="1109"/>
                    </a:lnTo>
                    <a:lnTo>
                      <a:pt x="303" y="1109"/>
                    </a:lnTo>
                    <a:lnTo>
                      <a:pt x="303" y="1107"/>
                    </a:lnTo>
                    <a:lnTo>
                      <a:pt x="301" y="1107"/>
                    </a:lnTo>
                    <a:lnTo>
                      <a:pt x="298" y="1107"/>
                    </a:lnTo>
                    <a:lnTo>
                      <a:pt x="296" y="1107"/>
                    </a:lnTo>
                    <a:lnTo>
                      <a:pt x="294" y="1107"/>
                    </a:lnTo>
                    <a:lnTo>
                      <a:pt x="294" y="1105"/>
                    </a:lnTo>
                    <a:lnTo>
                      <a:pt x="292" y="1107"/>
                    </a:lnTo>
                    <a:lnTo>
                      <a:pt x="292" y="1105"/>
                    </a:lnTo>
                    <a:lnTo>
                      <a:pt x="290" y="1105"/>
                    </a:lnTo>
                    <a:lnTo>
                      <a:pt x="287" y="1105"/>
                    </a:lnTo>
                    <a:lnTo>
                      <a:pt x="285" y="1105"/>
                    </a:lnTo>
                    <a:lnTo>
                      <a:pt x="283" y="1105"/>
                    </a:lnTo>
                    <a:lnTo>
                      <a:pt x="281" y="1105"/>
                    </a:lnTo>
                    <a:lnTo>
                      <a:pt x="281" y="1103"/>
                    </a:lnTo>
                    <a:lnTo>
                      <a:pt x="279" y="1103"/>
                    </a:lnTo>
                    <a:lnTo>
                      <a:pt x="276" y="1103"/>
                    </a:lnTo>
                    <a:lnTo>
                      <a:pt x="274" y="1103"/>
                    </a:lnTo>
                    <a:lnTo>
                      <a:pt x="272" y="1103"/>
                    </a:lnTo>
                    <a:lnTo>
                      <a:pt x="270" y="1103"/>
                    </a:lnTo>
                    <a:lnTo>
                      <a:pt x="268" y="1101"/>
                    </a:lnTo>
                    <a:lnTo>
                      <a:pt x="265" y="1101"/>
                    </a:lnTo>
                    <a:lnTo>
                      <a:pt x="263" y="1101"/>
                    </a:lnTo>
                    <a:lnTo>
                      <a:pt x="261" y="1101"/>
                    </a:lnTo>
                    <a:lnTo>
                      <a:pt x="257" y="1098"/>
                    </a:lnTo>
                    <a:lnTo>
                      <a:pt x="254" y="1098"/>
                    </a:lnTo>
                    <a:lnTo>
                      <a:pt x="252" y="1098"/>
                    </a:lnTo>
                    <a:lnTo>
                      <a:pt x="250" y="1098"/>
                    </a:lnTo>
                    <a:lnTo>
                      <a:pt x="250" y="1096"/>
                    </a:lnTo>
                    <a:lnTo>
                      <a:pt x="250" y="1094"/>
                    </a:lnTo>
                    <a:lnTo>
                      <a:pt x="250" y="1092"/>
                    </a:lnTo>
                    <a:lnTo>
                      <a:pt x="250" y="1090"/>
                    </a:lnTo>
                    <a:lnTo>
                      <a:pt x="248" y="1090"/>
                    </a:lnTo>
                    <a:lnTo>
                      <a:pt x="248" y="1087"/>
                    </a:lnTo>
                    <a:lnTo>
                      <a:pt x="248" y="1085"/>
                    </a:lnTo>
                    <a:lnTo>
                      <a:pt x="248" y="1083"/>
                    </a:lnTo>
                    <a:lnTo>
                      <a:pt x="250" y="1083"/>
                    </a:lnTo>
                    <a:lnTo>
                      <a:pt x="250" y="1081"/>
                    </a:lnTo>
                    <a:lnTo>
                      <a:pt x="248" y="1081"/>
                    </a:lnTo>
                    <a:lnTo>
                      <a:pt x="250" y="1081"/>
                    </a:lnTo>
                    <a:lnTo>
                      <a:pt x="250" y="1079"/>
                    </a:lnTo>
                    <a:lnTo>
                      <a:pt x="248" y="1079"/>
                    </a:lnTo>
                    <a:lnTo>
                      <a:pt x="248" y="1076"/>
                    </a:lnTo>
                    <a:lnTo>
                      <a:pt x="250" y="1076"/>
                    </a:lnTo>
                    <a:lnTo>
                      <a:pt x="252" y="1076"/>
                    </a:lnTo>
                    <a:lnTo>
                      <a:pt x="252" y="1074"/>
                    </a:lnTo>
                    <a:lnTo>
                      <a:pt x="250" y="1074"/>
                    </a:lnTo>
                    <a:lnTo>
                      <a:pt x="250" y="1072"/>
                    </a:lnTo>
                    <a:lnTo>
                      <a:pt x="252" y="1072"/>
                    </a:lnTo>
                    <a:lnTo>
                      <a:pt x="252" y="1070"/>
                    </a:lnTo>
                    <a:lnTo>
                      <a:pt x="254" y="1070"/>
                    </a:lnTo>
                    <a:lnTo>
                      <a:pt x="257" y="1070"/>
                    </a:lnTo>
                    <a:lnTo>
                      <a:pt x="259" y="1070"/>
                    </a:lnTo>
                    <a:lnTo>
                      <a:pt x="261" y="1070"/>
                    </a:lnTo>
                    <a:lnTo>
                      <a:pt x="261" y="1068"/>
                    </a:lnTo>
                    <a:lnTo>
                      <a:pt x="263" y="1068"/>
                    </a:lnTo>
                    <a:lnTo>
                      <a:pt x="263" y="1065"/>
                    </a:lnTo>
                    <a:lnTo>
                      <a:pt x="265" y="1065"/>
                    </a:lnTo>
                    <a:lnTo>
                      <a:pt x="265" y="1063"/>
                    </a:lnTo>
                    <a:lnTo>
                      <a:pt x="259" y="1061"/>
                    </a:lnTo>
                    <a:lnTo>
                      <a:pt x="243" y="1059"/>
                    </a:lnTo>
                    <a:lnTo>
                      <a:pt x="239" y="1054"/>
                    </a:lnTo>
                    <a:lnTo>
                      <a:pt x="226" y="1054"/>
                    </a:lnTo>
                    <a:lnTo>
                      <a:pt x="224" y="1046"/>
                    </a:lnTo>
                    <a:lnTo>
                      <a:pt x="226" y="1046"/>
                    </a:lnTo>
                    <a:lnTo>
                      <a:pt x="226" y="1044"/>
                    </a:lnTo>
                    <a:lnTo>
                      <a:pt x="224" y="1044"/>
                    </a:lnTo>
                    <a:lnTo>
                      <a:pt x="221" y="1044"/>
                    </a:lnTo>
                    <a:lnTo>
                      <a:pt x="219" y="1041"/>
                    </a:lnTo>
                    <a:lnTo>
                      <a:pt x="215" y="1041"/>
                    </a:lnTo>
                    <a:lnTo>
                      <a:pt x="213" y="1044"/>
                    </a:lnTo>
                    <a:lnTo>
                      <a:pt x="210" y="1044"/>
                    </a:lnTo>
                    <a:lnTo>
                      <a:pt x="208" y="1044"/>
                    </a:lnTo>
                    <a:lnTo>
                      <a:pt x="206" y="1044"/>
                    </a:lnTo>
                    <a:lnTo>
                      <a:pt x="206" y="1048"/>
                    </a:lnTo>
                    <a:lnTo>
                      <a:pt x="202" y="1048"/>
                    </a:lnTo>
                    <a:lnTo>
                      <a:pt x="197" y="1048"/>
                    </a:lnTo>
                    <a:lnTo>
                      <a:pt x="191" y="1046"/>
                    </a:lnTo>
                    <a:lnTo>
                      <a:pt x="186" y="1046"/>
                    </a:lnTo>
                    <a:lnTo>
                      <a:pt x="182" y="1044"/>
                    </a:lnTo>
                    <a:lnTo>
                      <a:pt x="186" y="1039"/>
                    </a:lnTo>
                    <a:lnTo>
                      <a:pt x="191" y="1035"/>
                    </a:lnTo>
                    <a:lnTo>
                      <a:pt x="191" y="1033"/>
                    </a:lnTo>
                    <a:lnTo>
                      <a:pt x="191" y="1030"/>
                    </a:lnTo>
                    <a:lnTo>
                      <a:pt x="193" y="1030"/>
                    </a:lnTo>
                    <a:lnTo>
                      <a:pt x="193" y="1028"/>
                    </a:lnTo>
                    <a:lnTo>
                      <a:pt x="193" y="1026"/>
                    </a:lnTo>
                    <a:lnTo>
                      <a:pt x="193" y="1024"/>
                    </a:lnTo>
                    <a:lnTo>
                      <a:pt x="195" y="1024"/>
                    </a:lnTo>
                    <a:lnTo>
                      <a:pt x="197" y="1024"/>
                    </a:lnTo>
                    <a:lnTo>
                      <a:pt x="199" y="1024"/>
                    </a:lnTo>
                    <a:lnTo>
                      <a:pt x="204" y="1024"/>
                    </a:lnTo>
                    <a:lnTo>
                      <a:pt x="208" y="1022"/>
                    </a:lnTo>
                    <a:lnTo>
                      <a:pt x="210" y="1022"/>
                    </a:lnTo>
                    <a:lnTo>
                      <a:pt x="213" y="1022"/>
                    </a:lnTo>
                    <a:lnTo>
                      <a:pt x="215" y="1019"/>
                    </a:lnTo>
                    <a:lnTo>
                      <a:pt x="217" y="1019"/>
                    </a:lnTo>
                    <a:lnTo>
                      <a:pt x="221" y="1019"/>
                    </a:lnTo>
                    <a:lnTo>
                      <a:pt x="221" y="1015"/>
                    </a:lnTo>
                    <a:lnTo>
                      <a:pt x="226" y="1011"/>
                    </a:lnTo>
                    <a:lnTo>
                      <a:pt x="226" y="1008"/>
                    </a:lnTo>
                    <a:lnTo>
                      <a:pt x="226" y="1006"/>
                    </a:lnTo>
                    <a:lnTo>
                      <a:pt x="232" y="1011"/>
                    </a:lnTo>
                    <a:lnTo>
                      <a:pt x="246" y="1011"/>
                    </a:lnTo>
                    <a:lnTo>
                      <a:pt x="250" y="1011"/>
                    </a:lnTo>
                    <a:lnTo>
                      <a:pt x="257" y="1011"/>
                    </a:lnTo>
                    <a:lnTo>
                      <a:pt x="257" y="1006"/>
                    </a:lnTo>
                    <a:lnTo>
                      <a:pt x="259" y="997"/>
                    </a:lnTo>
                    <a:lnTo>
                      <a:pt x="243" y="989"/>
                    </a:lnTo>
                    <a:lnTo>
                      <a:pt x="241" y="982"/>
                    </a:lnTo>
                    <a:lnTo>
                      <a:pt x="237" y="984"/>
                    </a:lnTo>
                    <a:lnTo>
                      <a:pt x="237" y="971"/>
                    </a:lnTo>
                    <a:lnTo>
                      <a:pt x="239" y="964"/>
                    </a:lnTo>
                    <a:lnTo>
                      <a:pt x="239" y="962"/>
                    </a:lnTo>
                    <a:lnTo>
                      <a:pt x="232" y="960"/>
                    </a:lnTo>
                    <a:lnTo>
                      <a:pt x="228" y="958"/>
                    </a:lnTo>
                    <a:lnTo>
                      <a:pt x="224" y="956"/>
                    </a:lnTo>
                    <a:lnTo>
                      <a:pt x="213" y="953"/>
                    </a:lnTo>
                    <a:lnTo>
                      <a:pt x="210" y="949"/>
                    </a:lnTo>
                    <a:lnTo>
                      <a:pt x="208" y="949"/>
                    </a:lnTo>
                    <a:lnTo>
                      <a:pt x="202" y="949"/>
                    </a:lnTo>
                    <a:lnTo>
                      <a:pt x="199" y="949"/>
                    </a:lnTo>
                    <a:lnTo>
                      <a:pt x="188" y="947"/>
                    </a:lnTo>
                    <a:lnTo>
                      <a:pt x="184" y="949"/>
                    </a:lnTo>
                    <a:lnTo>
                      <a:pt x="180" y="949"/>
                    </a:lnTo>
                    <a:lnTo>
                      <a:pt x="175" y="949"/>
                    </a:lnTo>
                    <a:lnTo>
                      <a:pt x="171" y="947"/>
                    </a:lnTo>
                    <a:lnTo>
                      <a:pt x="173" y="953"/>
                    </a:lnTo>
                    <a:lnTo>
                      <a:pt x="171" y="951"/>
                    </a:lnTo>
                    <a:lnTo>
                      <a:pt x="167" y="947"/>
                    </a:lnTo>
                    <a:lnTo>
                      <a:pt x="167" y="945"/>
                    </a:lnTo>
                    <a:lnTo>
                      <a:pt x="164" y="945"/>
                    </a:lnTo>
                    <a:lnTo>
                      <a:pt x="162" y="940"/>
                    </a:lnTo>
                    <a:lnTo>
                      <a:pt x="160" y="938"/>
                    </a:lnTo>
                    <a:lnTo>
                      <a:pt x="158" y="936"/>
                    </a:lnTo>
                    <a:lnTo>
                      <a:pt x="156" y="934"/>
                    </a:lnTo>
                    <a:lnTo>
                      <a:pt x="153" y="934"/>
                    </a:lnTo>
                    <a:lnTo>
                      <a:pt x="149" y="934"/>
                    </a:lnTo>
                    <a:lnTo>
                      <a:pt x="145" y="934"/>
                    </a:lnTo>
                    <a:lnTo>
                      <a:pt x="140" y="931"/>
                    </a:lnTo>
                    <a:lnTo>
                      <a:pt x="127" y="931"/>
                    </a:lnTo>
                    <a:lnTo>
                      <a:pt x="125" y="931"/>
                    </a:lnTo>
                    <a:lnTo>
                      <a:pt x="120" y="931"/>
                    </a:lnTo>
                    <a:lnTo>
                      <a:pt x="114" y="931"/>
                    </a:lnTo>
                    <a:lnTo>
                      <a:pt x="109" y="934"/>
                    </a:lnTo>
                    <a:lnTo>
                      <a:pt x="103" y="936"/>
                    </a:lnTo>
                    <a:lnTo>
                      <a:pt x="90" y="936"/>
                    </a:lnTo>
                    <a:lnTo>
                      <a:pt x="76" y="940"/>
                    </a:lnTo>
                    <a:lnTo>
                      <a:pt x="68" y="940"/>
                    </a:lnTo>
                    <a:lnTo>
                      <a:pt x="65" y="942"/>
                    </a:lnTo>
                    <a:lnTo>
                      <a:pt x="54" y="945"/>
                    </a:lnTo>
                    <a:lnTo>
                      <a:pt x="46" y="942"/>
                    </a:lnTo>
                    <a:lnTo>
                      <a:pt x="37" y="942"/>
                    </a:lnTo>
                    <a:lnTo>
                      <a:pt x="26" y="940"/>
                    </a:lnTo>
                    <a:lnTo>
                      <a:pt x="24" y="940"/>
                    </a:lnTo>
                    <a:lnTo>
                      <a:pt x="13" y="942"/>
                    </a:lnTo>
                    <a:lnTo>
                      <a:pt x="11" y="942"/>
                    </a:lnTo>
                    <a:lnTo>
                      <a:pt x="13" y="940"/>
                    </a:lnTo>
                    <a:lnTo>
                      <a:pt x="4" y="936"/>
                    </a:lnTo>
                    <a:lnTo>
                      <a:pt x="0" y="934"/>
                    </a:lnTo>
                    <a:lnTo>
                      <a:pt x="0" y="931"/>
                    </a:lnTo>
                    <a:lnTo>
                      <a:pt x="0" y="929"/>
                    </a:lnTo>
                    <a:lnTo>
                      <a:pt x="0" y="916"/>
                    </a:lnTo>
                    <a:lnTo>
                      <a:pt x="11" y="916"/>
                    </a:lnTo>
                    <a:lnTo>
                      <a:pt x="11" y="912"/>
                    </a:lnTo>
                    <a:lnTo>
                      <a:pt x="15" y="910"/>
                    </a:lnTo>
                    <a:lnTo>
                      <a:pt x="22" y="899"/>
                    </a:lnTo>
                    <a:lnTo>
                      <a:pt x="24" y="894"/>
                    </a:lnTo>
                    <a:lnTo>
                      <a:pt x="26" y="890"/>
                    </a:lnTo>
                    <a:lnTo>
                      <a:pt x="26" y="888"/>
                    </a:lnTo>
                    <a:lnTo>
                      <a:pt x="28" y="888"/>
                    </a:lnTo>
                    <a:lnTo>
                      <a:pt x="30" y="883"/>
                    </a:lnTo>
                    <a:lnTo>
                      <a:pt x="35" y="881"/>
                    </a:lnTo>
                    <a:lnTo>
                      <a:pt x="39" y="877"/>
                    </a:lnTo>
                    <a:lnTo>
                      <a:pt x="41" y="866"/>
                    </a:lnTo>
                    <a:lnTo>
                      <a:pt x="50" y="857"/>
                    </a:lnTo>
                    <a:lnTo>
                      <a:pt x="57" y="848"/>
                    </a:lnTo>
                    <a:lnTo>
                      <a:pt x="59" y="846"/>
                    </a:lnTo>
                    <a:lnTo>
                      <a:pt x="61" y="839"/>
                    </a:lnTo>
                    <a:lnTo>
                      <a:pt x="59" y="837"/>
                    </a:lnTo>
                    <a:lnTo>
                      <a:pt x="57" y="835"/>
                    </a:lnTo>
                    <a:lnTo>
                      <a:pt x="54" y="833"/>
                    </a:lnTo>
                    <a:lnTo>
                      <a:pt x="54" y="830"/>
                    </a:lnTo>
                    <a:lnTo>
                      <a:pt x="63" y="824"/>
                    </a:lnTo>
                    <a:lnTo>
                      <a:pt x="61" y="819"/>
                    </a:lnTo>
                    <a:lnTo>
                      <a:pt x="59" y="813"/>
                    </a:lnTo>
                    <a:lnTo>
                      <a:pt x="72" y="797"/>
                    </a:lnTo>
                    <a:lnTo>
                      <a:pt x="74" y="791"/>
                    </a:lnTo>
                    <a:lnTo>
                      <a:pt x="92" y="791"/>
                    </a:lnTo>
                    <a:lnTo>
                      <a:pt x="98" y="791"/>
                    </a:lnTo>
                    <a:lnTo>
                      <a:pt x="105" y="786"/>
                    </a:lnTo>
                    <a:lnTo>
                      <a:pt x="103" y="784"/>
                    </a:lnTo>
                    <a:lnTo>
                      <a:pt x="103" y="782"/>
                    </a:lnTo>
                    <a:lnTo>
                      <a:pt x="101" y="778"/>
                    </a:lnTo>
                    <a:lnTo>
                      <a:pt x="96" y="771"/>
                    </a:lnTo>
                    <a:lnTo>
                      <a:pt x="101" y="769"/>
                    </a:lnTo>
                    <a:lnTo>
                      <a:pt x="114" y="762"/>
                    </a:lnTo>
                    <a:lnTo>
                      <a:pt x="118" y="762"/>
                    </a:lnTo>
                    <a:lnTo>
                      <a:pt x="125" y="762"/>
                    </a:lnTo>
                    <a:lnTo>
                      <a:pt x="125" y="765"/>
                    </a:lnTo>
                    <a:lnTo>
                      <a:pt x="127" y="767"/>
                    </a:lnTo>
                    <a:lnTo>
                      <a:pt x="140" y="767"/>
                    </a:lnTo>
                    <a:lnTo>
                      <a:pt x="156" y="773"/>
                    </a:lnTo>
                    <a:lnTo>
                      <a:pt x="158" y="773"/>
                    </a:lnTo>
                    <a:lnTo>
                      <a:pt x="175" y="778"/>
                    </a:lnTo>
                    <a:lnTo>
                      <a:pt x="182" y="760"/>
                    </a:lnTo>
                    <a:lnTo>
                      <a:pt x="169" y="760"/>
                    </a:lnTo>
                    <a:lnTo>
                      <a:pt x="169" y="758"/>
                    </a:lnTo>
                    <a:lnTo>
                      <a:pt x="169" y="751"/>
                    </a:lnTo>
                    <a:lnTo>
                      <a:pt x="164" y="745"/>
                    </a:lnTo>
                    <a:lnTo>
                      <a:pt x="149" y="736"/>
                    </a:lnTo>
                    <a:lnTo>
                      <a:pt x="147" y="736"/>
                    </a:lnTo>
                    <a:lnTo>
                      <a:pt x="151" y="732"/>
                    </a:lnTo>
                    <a:lnTo>
                      <a:pt x="156" y="729"/>
                    </a:lnTo>
                    <a:lnTo>
                      <a:pt x="158" y="718"/>
                    </a:lnTo>
                    <a:lnTo>
                      <a:pt x="156" y="718"/>
                    </a:lnTo>
                    <a:lnTo>
                      <a:pt x="153" y="710"/>
                    </a:lnTo>
                    <a:lnTo>
                      <a:pt x="151" y="703"/>
                    </a:lnTo>
                    <a:lnTo>
                      <a:pt x="145" y="696"/>
                    </a:lnTo>
                    <a:lnTo>
                      <a:pt x="140" y="692"/>
                    </a:lnTo>
                    <a:lnTo>
                      <a:pt x="140" y="683"/>
                    </a:lnTo>
                    <a:lnTo>
                      <a:pt x="140" y="679"/>
                    </a:lnTo>
                    <a:lnTo>
                      <a:pt x="134" y="668"/>
                    </a:lnTo>
                    <a:lnTo>
                      <a:pt x="147" y="661"/>
                    </a:lnTo>
                    <a:lnTo>
                      <a:pt x="149" y="661"/>
                    </a:lnTo>
                    <a:lnTo>
                      <a:pt x="151" y="661"/>
                    </a:lnTo>
                    <a:lnTo>
                      <a:pt x="158" y="659"/>
                    </a:lnTo>
                    <a:lnTo>
                      <a:pt x="158" y="657"/>
                    </a:lnTo>
                    <a:lnTo>
                      <a:pt x="160" y="655"/>
                    </a:lnTo>
                    <a:lnTo>
                      <a:pt x="164" y="648"/>
                    </a:lnTo>
                    <a:lnTo>
                      <a:pt x="167" y="650"/>
                    </a:lnTo>
                    <a:lnTo>
                      <a:pt x="169" y="650"/>
                    </a:lnTo>
                    <a:lnTo>
                      <a:pt x="171" y="652"/>
                    </a:lnTo>
                    <a:lnTo>
                      <a:pt x="173" y="652"/>
                    </a:lnTo>
                    <a:lnTo>
                      <a:pt x="180" y="655"/>
                    </a:lnTo>
                    <a:lnTo>
                      <a:pt x="184" y="657"/>
                    </a:lnTo>
                    <a:lnTo>
                      <a:pt x="188" y="652"/>
                    </a:lnTo>
                    <a:lnTo>
                      <a:pt x="188" y="650"/>
                    </a:lnTo>
                    <a:lnTo>
                      <a:pt x="188" y="648"/>
                    </a:lnTo>
                    <a:lnTo>
                      <a:pt x="191" y="648"/>
                    </a:lnTo>
                    <a:lnTo>
                      <a:pt x="195" y="639"/>
                    </a:lnTo>
                    <a:lnTo>
                      <a:pt x="204" y="639"/>
                    </a:lnTo>
                    <a:lnTo>
                      <a:pt x="210" y="642"/>
                    </a:lnTo>
                    <a:lnTo>
                      <a:pt x="217" y="642"/>
                    </a:lnTo>
                    <a:lnTo>
                      <a:pt x="219" y="642"/>
                    </a:lnTo>
                    <a:lnTo>
                      <a:pt x="226" y="644"/>
                    </a:lnTo>
                    <a:lnTo>
                      <a:pt x="232" y="644"/>
                    </a:lnTo>
                    <a:lnTo>
                      <a:pt x="235" y="644"/>
                    </a:lnTo>
                    <a:lnTo>
                      <a:pt x="254" y="646"/>
                    </a:lnTo>
                    <a:lnTo>
                      <a:pt x="259" y="642"/>
                    </a:lnTo>
                    <a:lnTo>
                      <a:pt x="257" y="639"/>
                    </a:lnTo>
                    <a:lnTo>
                      <a:pt x="252" y="635"/>
                    </a:lnTo>
                    <a:lnTo>
                      <a:pt x="250" y="633"/>
                    </a:lnTo>
                    <a:lnTo>
                      <a:pt x="254" y="624"/>
                    </a:lnTo>
                    <a:lnTo>
                      <a:pt x="257" y="620"/>
                    </a:lnTo>
                    <a:lnTo>
                      <a:pt x="257" y="617"/>
                    </a:lnTo>
                    <a:lnTo>
                      <a:pt x="257" y="615"/>
                    </a:lnTo>
                    <a:lnTo>
                      <a:pt x="263" y="615"/>
                    </a:lnTo>
                    <a:lnTo>
                      <a:pt x="268" y="611"/>
                    </a:lnTo>
                    <a:lnTo>
                      <a:pt x="270" y="609"/>
                    </a:lnTo>
                    <a:lnTo>
                      <a:pt x="272" y="609"/>
                    </a:lnTo>
                    <a:lnTo>
                      <a:pt x="274" y="606"/>
                    </a:lnTo>
                    <a:lnTo>
                      <a:pt x="279" y="606"/>
                    </a:lnTo>
                    <a:lnTo>
                      <a:pt x="283" y="600"/>
                    </a:lnTo>
                    <a:lnTo>
                      <a:pt x="287" y="602"/>
                    </a:lnTo>
                    <a:lnTo>
                      <a:pt x="290" y="602"/>
                    </a:lnTo>
                    <a:lnTo>
                      <a:pt x="292" y="604"/>
                    </a:lnTo>
                    <a:lnTo>
                      <a:pt x="296" y="609"/>
                    </a:lnTo>
                    <a:lnTo>
                      <a:pt x="303" y="615"/>
                    </a:lnTo>
                    <a:lnTo>
                      <a:pt x="305" y="615"/>
                    </a:lnTo>
                    <a:lnTo>
                      <a:pt x="307" y="617"/>
                    </a:lnTo>
                    <a:lnTo>
                      <a:pt x="309" y="620"/>
                    </a:lnTo>
                    <a:lnTo>
                      <a:pt x="316" y="620"/>
                    </a:lnTo>
                    <a:lnTo>
                      <a:pt x="318" y="620"/>
                    </a:lnTo>
                    <a:lnTo>
                      <a:pt x="320" y="620"/>
                    </a:lnTo>
                    <a:lnTo>
                      <a:pt x="325" y="615"/>
                    </a:lnTo>
                    <a:lnTo>
                      <a:pt x="329" y="615"/>
                    </a:lnTo>
                    <a:lnTo>
                      <a:pt x="329" y="613"/>
                    </a:lnTo>
                    <a:lnTo>
                      <a:pt x="331" y="613"/>
                    </a:lnTo>
                    <a:lnTo>
                      <a:pt x="336" y="611"/>
                    </a:lnTo>
                    <a:lnTo>
                      <a:pt x="336" y="609"/>
                    </a:lnTo>
                    <a:lnTo>
                      <a:pt x="336" y="606"/>
                    </a:lnTo>
                    <a:lnTo>
                      <a:pt x="338" y="606"/>
                    </a:lnTo>
                    <a:lnTo>
                      <a:pt x="342" y="604"/>
                    </a:lnTo>
                    <a:lnTo>
                      <a:pt x="344" y="604"/>
                    </a:lnTo>
                    <a:lnTo>
                      <a:pt x="355" y="604"/>
                    </a:lnTo>
                    <a:lnTo>
                      <a:pt x="360" y="600"/>
                    </a:lnTo>
                    <a:lnTo>
                      <a:pt x="360" y="598"/>
                    </a:lnTo>
                    <a:lnTo>
                      <a:pt x="358" y="595"/>
                    </a:lnTo>
                    <a:lnTo>
                      <a:pt x="358" y="593"/>
                    </a:lnTo>
                    <a:lnTo>
                      <a:pt x="360" y="593"/>
                    </a:lnTo>
                    <a:lnTo>
                      <a:pt x="362" y="593"/>
                    </a:lnTo>
                    <a:lnTo>
                      <a:pt x="366" y="595"/>
                    </a:lnTo>
                    <a:lnTo>
                      <a:pt x="371" y="595"/>
                    </a:lnTo>
                    <a:lnTo>
                      <a:pt x="373" y="595"/>
                    </a:lnTo>
                    <a:lnTo>
                      <a:pt x="375" y="595"/>
                    </a:lnTo>
                    <a:lnTo>
                      <a:pt x="380" y="591"/>
                    </a:lnTo>
                    <a:lnTo>
                      <a:pt x="377" y="591"/>
                    </a:lnTo>
                    <a:lnTo>
                      <a:pt x="375" y="591"/>
                    </a:lnTo>
                    <a:lnTo>
                      <a:pt x="377" y="589"/>
                    </a:lnTo>
                    <a:lnTo>
                      <a:pt x="380" y="587"/>
                    </a:lnTo>
                    <a:lnTo>
                      <a:pt x="384" y="587"/>
                    </a:lnTo>
                    <a:lnTo>
                      <a:pt x="384" y="584"/>
                    </a:lnTo>
                    <a:lnTo>
                      <a:pt x="384" y="582"/>
                    </a:lnTo>
                    <a:lnTo>
                      <a:pt x="384" y="578"/>
                    </a:lnTo>
                    <a:lnTo>
                      <a:pt x="384" y="576"/>
                    </a:lnTo>
                    <a:lnTo>
                      <a:pt x="377" y="573"/>
                    </a:lnTo>
                    <a:lnTo>
                      <a:pt x="377" y="576"/>
                    </a:lnTo>
                    <a:lnTo>
                      <a:pt x="375" y="580"/>
                    </a:lnTo>
                    <a:lnTo>
                      <a:pt x="375" y="576"/>
                    </a:lnTo>
                    <a:lnTo>
                      <a:pt x="375" y="573"/>
                    </a:lnTo>
                    <a:lnTo>
                      <a:pt x="375" y="569"/>
                    </a:lnTo>
                    <a:lnTo>
                      <a:pt x="377" y="569"/>
                    </a:lnTo>
                    <a:lnTo>
                      <a:pt x="380" y="569"/>
                    </a:lnTo>
                    <a:lnTo>
                      <a:pt x="377" y="569"/>
                    </a:lnTo>
                    <a:lnTo>
                      <a:pt x="377" y="567"/>
                    </a:lnTo>
                    <a:lnTo>
                      <a:pt x="380" y="567"/>
                    </a:lnTo>
                    <a:lnTo>
                      <a:pt x="382" y="565"/>
                    </a:lnTo>
                    <a:lnTo>
                      <a:pt x="384" y="567"/>
                    </a:lnTo>
                    <a:lnTo>
                      <a:pt x="386" y="565"/>
                    </a:lnTo>
                    <a:lnTo>
                      <a:pt x="386" y="562"/>
                    </a:lnTo>
                    <a:lnTo>
                      <a:pt x="384" y="562"/>
                    </a:lnTo>
                    <a:lnTo>
                      <a:pt x="384" y="558"/>
                    </a:lnTo>
                    <a:lnTo>
                      <a:pt x="386" y="554"/>
                    </a:lnTo>
                    <a:lnTo>
                      <a:pt x="388" y="554"/>
                    </a:lnTo>
                    <a:lnTo>
                      <a:pt x="395" y="556"/>
                    </a:lnTo>
                    <a:lnTo>
                      <a:pt x="395" y="554"/>
                    </a:lnTo>
                    <a:lnTo>
                      <a:pt x="399" y="554"/>
                    </a:lnTo>
                    <a:lnTo>
                      <a:pt x="402" y="551"/>
                    </a:lnTo>
                    <a:lnTo>
                      <a:pt x="399" y="551"/>
                    </a:lnTo>
                    <a:lnTo>
                      <a:pt x="397" y="549"/>
                    </a:lnTo>
                    <a:lnTo>
                      <a:pt x="404" y="545"/>
                    </a:lnTo>
                    <a:lnTo>
                      <a:pt x="406" y="543"/>
                    </a:lnTo>
                    <a:lnTo>
                      <a:pt x="408" y="538"/>
                    </a:lnTo>
                    <a:lnTo>
                      <a:pt x="406" y="536"/>
                    </a:lnTo>
                    <a:lnTo>
                      <a:pt x="404" y="534"/>
                    </a:lnTo>
                    <a:lnTo>
                      <a:pt x="402" y="534"/>
                    </a:lnTo>
                    <a:lnTo>
                      <a:pt x="399" y="532"/>
                    </a:lnTo>
                    <a:lnTo>
                      <a:pt x="399" y="529"/>
                    </a:lnTo>
                    <a:lnTo>
                      <a:pt x="402" y="529"/>
                    </a:lnTo>
                    <a:lnTo>
                      <a:pt x="399" y="527"/>
                    </a:lnTo>
                    <a:lnTo>
                      <a:pt x="397" y="525"/>
                    </a:lnTo>
                    <a:lnTo>
                      <a:pt x="393" y="523"/>
                    </a:lnTo>
                    <a:lnTo>
                      <a:pt x="391" y="523"/>
                    </a:lnTo>
                    <a:lnTo>
                      <a:pt x="388" y="523"/>
                    </a:lnTo>
                    <a:lnTo>
                      <a:pt x="386" y="525"/>
                    </a:lnTo>
                    <a:lnTo>
                      <a:pt x="380" y="525"/>
                    </a:lnTo>
                    <a:lnTo>
                      <a:pt x="377" y="525"/>
                    </a:lnTo>
                    <a:lnTo>
                      <a:pt x="377" y="518"/>
                    </a:lnTo>
                    <a:lnTo>
                      <a:pt x="382" y="510"/>
                    </a:lnTo>
                    <a:lnTo>
                      <a:pt x="382" y="508"/>
                    </a:lnTo>
                    <a:lnTo>
                      <a:pt x="388" y="510"/>
                    </a:lnTo>
                    <a:lnTo>
                      <a:pt x="391" y="510"/>
                    </a:lnTo>
                    <a:lnTo>
                      <a:pt x="391" y="508"/>
                    </a:lnTo>
                    <a:lnTo>
                      <a:pt x="391" y="501"/>
                    </a:lnTo>
                    <a:lnTo>
                      <a:pt x="393" y="501"/>
                    </a:lnTo>
                    <a:lnTo>
                      <a:pt x="397" y="501"/>
                    </a:lnTo>
                    <a:lnTo>
                      <a:pt x="397" y="499"/>
                    </a:lnTo>
                    <a:lnTo>
                      <a:pt x="391" y="494"/>
                    </a:lnTo>
                    <a:lnTo>
                      <a:pt x="391" y="492"/>
                    </a:lnTo>
                    <a:lnTo>
                      <a:pt x="388" y="486"/>
                    </a:lnTo>
                    <a:lnTo>
                      <a:pt x="391" y="483"/>
                    </a:lnTo>
                    <a:lnTo>
                      <a:pt x="393" y="479"/>
                    </a:lnTo>
                    <a:lnTo>
                      <a:pt x="404" y="481"/>
                    </a:lnTo>
                    <a:lnTo>
                      <a:pt x="410" y="481"/>
                    </a:lnTo>
                    <a:lnTo>
                      <a:pt x="413" y="481"/>
                    </a:lnTo>
                    <a:lnTo>
                      <a:pt x="415" y="481"/>
                    </a:lnTo>
                    <a:lnTo>
                      <a:pt x="415" y="483"/>
                    </a:lnTo>
                    <a:lnTo>
                      <a:pt x="417" y="483"/>
                    </a:lnTo>
                    <a:lnTo>
                      <a:pt x="417" y="486"/>
                    </a:lnTo>
                    <a:lnTo>
                      <a:pt x="419" y="486"/>
                    </a:lnTo>
                    <a:lnTo>
                      <a:pt x="421" y="486"/>
                    </a:lnTo>
                    <a:lnTo>
                      <a:pt x="421" y="483"/>
                    </a:lnTo>
                    <a:lnTo>
                      <a:pt x="424" y="483"/>
                    </a:lnTo>
                    <a:lnTo>
                      <a:pt x="426" y="486"/>
                    </a:lnTo>
                    <a:lnTo>
                      <a:pt x="428" y="486"/>
                    </a:lnTo>
                    <a:lnTo>
                      <a:pt x="430" y="483"/>
                    </a:lnTo>
                    <a:lnTo>
                      <a:pt x="432" y="483"/>
                    </a:lnTo>
                    <a:lnTo>
                      <a:pt x="435" y="481"/>
                    </a:lnTo>
                    <a:lnTo>
                      <a:pt x="437" y="479"/>
                    </a:lnTo>
                    <a:lnTo>
                      <a:pt x="437" y="475"/>
                    </a:lnTo>
                    <a:lnTo>
                      <a:pt x="439" y="472"/>
                    </a:lnTo>
                    <a:lnTo>
                      <a:pt x="441" y="472"/>
                    </a:lnTo>
                    <a:lnTo>
                      <a:pt x="443" y="472"/>
                    </a:lnTo>
                    <a:lnTo>
                      <a:pt x="463" y="470"/>
                    </a:lnTo>
                    <a:lnTo>
                      <a:pt x="461" y="464"/>
                    </a:lnTo>
                    <a:lnTo>
                      <a:pt x="470" y="470"/>
                    </a:lnTo>
                    <a:lnTo>
                      <a:pt x="476" y="470"/>
                    </a:lnTo>
                    <a:lnTo>
                      <a:pt x="487" y="470"/>
                    </a:lnTo>
                    <a:lnTo>
                      <a:pt x="489" y="470"/>
                    </a:lnTo>
                    <a:lnTo>
                      <a:pt x="489" y="468"/>
                    </a:lnTo>
                    <a:lnTo>
                      <a:pt x="489" y="466"/>
                    </a:lnTo>
                    <a:lnTo>
                      <a:pt x="489" y="459"/>
                    </a:lnTo>
                    <a:lnTo>
                      <a:pt x="489" y="455"/>
                    </a:lnTo>
                    <a:lnTo>
                      <a:pt x="489" y="453"/>
                    </a:lnTo>
                    <a:lnTo>
                      <a:pt x="492" y="444"/>
                    </a:lnTo>
                    <a:lnTo>
                      <a:pt x="492" y="442"/>
                    </a:lnTo>
                    <a:lnTo>
                      <a:pt x="487" y="433"/>
                    </a:lnTo>
                    <a:lnTo>
                      <a:pt x="487" y="431"/>
                    </a:lnTo>
                    <a:lnTo>
                      <a:pt x="492" y="424"/>
                    </a:lnTo>
                    <a:lnTo>
                      <a:pt x="492" y="422"/>
                    </a:lnTo>
                    <a:lnTo>
                      <a:pt x="494" y="420"/>
                    </a:lnTo>
                    <a:lnTo>
                      <a:pt x="494" y="415"/>
                    </a:lnTo>
                    <a:lnTo>
                      <a:pt x="492" y="413"/>
                    </a:lnTo>
                    <a:lnTo>
                      <a:pt x="496" y="409"/>
                    </a:lnTo>
                    <a:lnTo>
                      <a:pt x="500" y="409"/>
                    </a:lnTo>
                    <a:lnTo>
                      <a:pt x="503" y="404"/>
                    </a:lnTo>
                    <a:lnTo>
                      <a:pt x="505" y="393"/>
                    </a:lnTo>
                    <a:lnTo>
                      <a:pt x="505" y="391"/>
                    </a:lnTo>
                    <a:lnTo>
                      <a:pt x="505" y="389"/>
                    </a:lnTo>
                    <a:lnTo>
                      <a:pt x="507" y="389"/>
                    </a:lnTo>
                    <a:lnTo>
                      <a:pt x="507" y="387"/>
                    </a:lnTo>
                    <a:lnTo>
                      <a:pt x="509" y="387"/>
                    </a:lnTo>
                    <a:lnTo>
                      <a:pt x="511" y="384"/>
                    </a:lnTo>
                    <a:lnTo>
                      <a:pt x="514" y="384"/>
                    </a:lnTo>
                    <a:lnTo>
                      <a:pt x="516" y="384"/>
                    </a:lnTo>
                    <a:lnTo>
                      <a:pt x="518" y="384"/>
                    </a:lnTo>
                    <a:lnTo>
                      <a:pt x="518" y="382"/>
                    </a:lnTo>
                    <a:lnTo>
                      <a:pt x="520" y="382"/>
                    </a:lnTo>
                    <a:lnTo>
                      <a:pt x="522" y="382"/>
                    </a:lnTo>
                    <a:lnTo>
                      <a:pt x="525" y="382"/>
                    </a:lnTo>
                    <a:lnTo>
                      <a:pt x="527" y="382"/>
                    </a:lnTo>
                    <a:lnTo>
                      <a:pt x="527" y="380"/>
                    </a:lnTo>
                    <a:lnTo>
                      <a:pt x="529" y="380"/>
                    </a:lnTo>
                    <a:lnTo>
                      <a:pt x="531" y="380"/>
                    </a:lnTo>
                    <a:lnTo>
                      <a:pt x="533" y="382"/>
                    </a:lnTo>
                    <a:lnTo>
                      <a:pt x="536" y="382"/>
                    </a:lnTo>
                    <a:lnTo>
                      <a:pt x="538" y="382"/>
                    </a:lnTo>
                    <a:lnTo>
                      <a:pt x="538" y="384"/>
                    </a:lnTo>
                    <a:lnTo>
                      <a:pt x="540" y="384"/>
                    </a:lnTo>
                    <a:lnTo>
                      <a:pt x="542" y="384"/>
                    </a:lnTo>
                    <a:lnTo>
                      <a:pt x="542" y="387"/>
                    </a:lnTo>
                    <a:lnTo>
                      <a:pt x="544" y="387"/>
                    </a:lnTo>
                    <a:lnTo>
                      <a:pt x="547" y="384"/>
                    </a:lnTo>
                    <a:lnTo>
                      <a:pt x="549" y="384"/>
                    </a:lnTo>
                    <a:lnTo>
                      <a:pt x="551" y="384"/>
                    </a:lnTo>
                    <a:lnTo>
                      <a:pt x="553" y="384"/>
                    </a:lnTo>
                    <a:lnTo>
                      <a:pt x="555" y="384"/>
                    </a:lnTo>
                    <a:lnTo>
                      <a:pt x="558" y="384"/>
                    </a:lnTo>
                    <a:lnTo>
                      <a:pt x="560" y="382"/>
                    </a:lnTo>
                    <a:lnTo>
                      <a:pt x="562" y="382"/>
                    </a:lnTo>
                    <a:lnTo>
                      <a:pt x="564" y="382"/>
                    </a:lnTo>
                    <a:lnTo>
                      <a:pt x="566" y="382"/>
                    </a:lnTo>
                    <a:lnTo>
                      <a:pt x="566" y="380"/>
                    </a:lnTo>
                    <a:lnTo>
                      <a:pt x="569" y="380"/>
                    </a:lnTo>
                    <a:lnTo>
                      <a:pt x="569" y="378"/>
                    </a:lnTo>
                    <a:lnTo>
                      <a:pt x="571" y="378"/>
                    </a:lnTo>
                    <a:lnTo>
                      <a:pt x="571" y="376"/>
                    </a:lnTo>
                    <a:lnTo>
                      <a:pt x="573" y="376"/>
                    </a:lnTo>
                    <a:lnTo>
                      <a:pt x="573" y="374"/>
                    </a:lnTo>
                    <a:lnTo>
                      <a:pt x="575" y="374"/>
                    </a:lnTo>
                    <a:lnTo>
                      <a:pt x="577" y="374"/>
                    </a:lnTo>
                    <a:lnTo>
                      <a:pt x="580" y="376"/>
                    </a:lnTo>
                    <a:lnTo>
                      <a:pt x="582" y="376"/>
                    </a:lnTo>
                    <a:lnTo>
                      <a:pt x="584" y="378"/>
                    </a:lnTo>
                    <a:lnTo>
                      <a:pt x="586" y="378"/>
                    </a:lnTo>
                    <a:lnTo>
                      <a:pt x="586" y="376"/>
                    </a:lnTo>
                    <a:lnTo>
                      <a:pt x="584" y="374"/>
                    </a:lnTo>
                    <a:lnTo>
                      <a:pt x="584" y="371"/>
                    </a:lnTo>
                    <a:lnTo>
                      <a:pt x="584" y="369"/>
                    </a:lnTo>
                    <a:lnTo>
                      <a:pt x="584" y="367"/>
                    </a:lnTo>
                    <a:lnTo>
                      <a:pt x="582" y="367"/>
                    </a:lnTo>
                    <a:lnTo>
                      <a:pt x="582" y="365"/>
                    </a:lnTo>
                    <a:lnTo>
                      <a:pt x="584" y="365"/>
                    </a:lnTo>
                    <a:lnTo>
                      <a:pt x="586" y="365"/>
                    </a:lnTo>
                    <a:lnTo>
                      <a:pt x="588" y="363"/>
                    </a:lnTo>
                    <a:lnTo>
                      <a:pt x="590" y="363"/>
                    </a:lnTo>
                    <a:lnTo>
                      <a:pt x="593" y="363"/>
                    </a:lnTo>
                    <a:lnTo>
                      <a:pt x="595" y="363"/>
                    </a:lnTo>
                    <a:lnTo>
                      <a:pt x="595" y="360"/>
                    </a:lnTo>
                    <a:lnTo>
                      <a:pt x="595" y="363"/>
                    </a:lnTo>
                    <a:lnTo>
                      <a:pt x="597" y="363"/>
                    </a:lnTo>
                    <a:lnTo>
                      <a:pt x="599" y="363"/>
                    </a:lnTo>
                    <a:lnTo>
                      <a:pt x="601" y="360"/>
                    </a:lnTo>
                    <a:lnTo>
                      <a:pt x="601" y="363"/>
                    </a:lnTo>
                    <a:lnTo>
                      <a:pt x="604" y="363"/>
                    </a:lnTo>
                    <a:lnTo>
                      <a:pt x="606" y="363"/>
                    </a:lnTo>
                    <a:lnTo>
                      <a:pt x="608" y="363"/>
                    </a:lnTo>
                    <a:lnTo>
                      <a:pt x="608" y="360"/>
                    </a:lnTo>
                    <a:lnTo>
                      <a:pt x="608" y="358"/>
                    </a:lnTo>
                    <a:lnTo>
                      <a:pt x="608" y="356"/>
                    </a:lnTo>
                    <a:lnTo>
                      <a:pt x="610" y="356"/>
                    </a:lnTo>
                    <a:lnTo>
                      <a:pt x="610" y="354"/>
                    </a:lnTo>
                    <a:lnTo>
                      <a:pt x="612" y="354"/>
                    </a:lnTo>
                    <a:lnTo>
                      <a:pt x="615" y="352"/>
                    </a:lnTo>
                    <a:lnTo>
                      <a:pt x="617" y="352"/>
                    </a:lnTo>
                    <a:lnTo>
                      <a:pt x="619" y="349"/>
                    </a:lnTo>
                    <a:lnTo>
                      <a:pt x="621" y="349"/>
                    </a:lnTo>
                    <a:lnTo>
                      <a:pt x="623" y="347"/>
                    </a:lnTo>
                    <a:lnTo>
                      <a:pt x="626" y="347"/>
                    </a:lnTo>
                    <a:lnTo>
                      <a:pt x="628" y="347"/>
                    </a:lnTo>
                    <a:lnTo>
                      <a:pt x="630" y="347"/>
                    </a:lnTo>
                    <a:lnTo>
                      <a:pt x="632" y="347"/>
                    </a:lnTo>
                    <a:lnTo>
                      <a:pt x="634" y="347"/>
                    </a:lnTo>
                    <a:lnTo>
                      <a:pt x="637" y="347"/>
                    </a:lnTo>
                    <a:lnTo>
                      <a:pt x="637" y="349"/>
                    </a:lnTo>
                    <a:lnTo>
                      <a:pt x="639" y="349"/>
                    </a:lnTo>
                    <a:lnTo>
                      <a:pt x="641" y="347"/>
                    </a:lnTo>
                    <a:lnTo>
                      <a:pt x="643" y="345"/>
                    </a:lnTo>
                    <a:lnTo>
                      <a:pt x="645" y="345"/>
                    </a:lnTo>
                    <a:lnTo>
                      <a:pt x="645" y="347"/>
                    </a:lnTo>
                    <a:lnTo>
                      <a:pt x="648" y="347"/>
                    </a:lnTo>
                    <a:lnTo>
                      <a:pt x="650" y="347"/>
                    </a:lnTo>
                    <a:lnTo>
                      <a:pt x="652" y="345"/>
                    </a:lnTo>
                    <a:lnTo>
                      <a:pt x="654" y="343"/>
                    </a:lnTo>
                    <a:lnTo>
                      <a:pt x="656" y="343"/>
                    </a:lnTo>
                    <a:lnTo>
                      <a:pt x="656" y="341"/>
                    </a:lnTo>
                    <a:lnTo>
                      <a:pt x="659" y="341"/>
                    </a:lnTo>
                    <a:lnTo>
                      <a:pt x="665" y="343"/>
                    </a:lnTo>
                    <a:lnTo>
                      <a:pt x="665" y="341"/>
                    </a:lnTo>
                    <a:lnTo>
                      <a:pt x="665" y="338"/>
                    </a:lnTo>
                    <a:lnTo>
                      <a:pt x="667" y="338"/>
                    </a:lnTo>
                    <a:lnTo>
                      <a:pt x="667" y="341"/>
                    </a:lnTo>
                    <a:lnTo>
                      <a:pt x="670" y="341"/>
                    </a:lnTo>
                    <a:lnTo>
                      <a:pt x="672" y="341"/>
                    </a:lnTo>
                    <a:lnTo>
                      <a:pt x="672" y="338"/>
                    </a:lnTo>
                    <a:lnTo>
                      <a:pt x="672" y="336"/>
                    </a:lnTo>
                    <a:lnTo>
                      <a:pt x="674" y="336"/>
                    </a:lnTo>
                    <a:lnTo>
                      <a:pt x="674" y="334"/>
                    </a:lnTo>
                    <a:lnTo>
                      <a:pt x="676" y="334"/>
                    </a:lnTo>
                    <a:lnTo>
                      <a:pt x="678" y="334"/>
                    </a:lnTo>
                    <a:lnTo>
                      <a:pt x="681" y="334"/>
                    </a:lnTo>
                    <a:lnTo>
                      <a:pt x="681" y="332"/>
                    </a:lnTo>
                    <a:lnTo>
                      <a:pt x="678" y="330"/>
                    </a:lnTo>
                    <a:lnTo>
                      <a:pt x="681" y="330"/>
                    </a:lnTo>
                    <a:lnTo>
                      <a:pt x="681" y="327"/>
                    </a:lnTo>
                    <a:lnTo>
                      <a:pt x="683" y="327"/>
                    </a:lnTo>
                    <a:lnTo>
                      <a:pt x="685" y="327"/>
                    </a:lnTo>
                    <a:lnTo>
                      <a:pt x="685" y="330"/>
                    </a:lnTo>
                    <a:lnTo>
                      <a:pt x="687" y="330"/>
                    </a:lnTo>
                    <a:lnTo>
                      <a:pt x="689" y="330"/>
                    </a:lnTo>
                    <a:lnTo>
                      <a:pt x="689" y="332"/>
                    </a:lnTo>
                    <a:lnTo>
                      <a:pt x="692" y="332"/>
                    </a:lnTo>
                    <a:lnTo>
                      <a:pt x="694" y="332"/>
                    </a:lnTo>
                    <a:lnTo>
                      <a:pt x="696" y="334"/>
                    </a:lnTo>
                    <a:lnTo>
                      <a:pt x="698" y="334"/>
                    </a:lnTo>
                    <a:lnTo>
                      <a:pt x="698" y="336"/>
                    </a:lnTo>
                    <a:lnTo>
                      <a:pt x="696" y="336"/>
                    </a:lnTo>
                    <a:lnTo>
                      <a:pt x="698" y="336"/>
                    </a:lnTo>
                    <a:lnTo>
                      <a:pt x="700" y="336"/>
                    </a:lnTo>
                    <a:lnTo>
                      <a:pt x="703" y="336"/>
                    </a:lnTo>
                    <a:lnTo>
                      <a:pt x="703" y="334"/>
                    </a:lnTo>
                    <a:lnTo>
                      <a:pt x="707" y="336"/>
                    </a:lnTo>
                    <a:lnTo>
                      <a:pt x="714" y="338"/>
                    </a:lnTo>
                    <a:lnTo>
                      <a:pt x="716" y="338"/>
                    </a:lnTo>
                    <a:lnTo>
                      <a:pt x="720" y="341"/>
                    </a:lnTo>
                    <a:lnTo>
                      <a:pt x="722" y="338"/>
                    </a:lnTo>
                    <a:lnTo>
                      <a:pt x="725" y="338"/>
                    </a:lnTo>
                    <a:lnTo>
                      <a:pt x="725" y="336"/>
                    </a:lnTo>
                    <a:lnTo>
                      <a:pt x="727" y="336"/>
                    </a:lnTo>
                    <a:lnTo>
                      <a:pt x="729" y="334"/>
                    </a:lnTo>
                    <a:lnTo>
                      <a:pt x="729" y="332"/>
                    </a:lnTo>
                    <a:lnTo>
                      <a:pt x="727" y="330"/>
                    </a:lnTo>
                    <a:lnTo>
                      <a:pt x="727" y="327"/>
                    </a:lnTo>
                    <a:lnTo>
                      <a:pt x="729" y="323"/>
                    </a:lnTo>
                    <a:lnTo>
                      <a:pt x="729" y="316"/>
                    </a:lnTo>
                    <a:lnTo>
                      <a:pt x="731" y="312"/>
                    </a:lnTo>
                    <a:lnTo>
                      <a:pt x="733" y="310"/>
                    </a:lnTo>
                    <a:lnTo>
                      <a:pt x="738" y="312"/>
                    </a:lnTo>
                    <a:lnTo>
                      <a:pt x="740" y="310"/>
                    </a:lnTo>
                    <a:lnTo>
                      <a:pt x="740" y="308"/>
                    </a:lnTo>
                    <a:lnTo>
                      <a:pt x="742" y="308"/>
                    </a:lnTo>
                    <a:lnTo>
                      <a:pt x="744" y="303"/>
                    </a:lnTo>
                    <a:lnTo>
                      <a:pt x="746" y="303"/>
                    </a:lnTo>
                    <a:lnTo>
                      <a:pt x="746" y="301"/>
                    </a:lnTo>
                    <a:lnTo>
                      <a:pt x="749" y="297"/>
                    </a:lnTo>
                    <a:lnTo>
                      <a:pt x="744" y="292"/>
                    </a:lnTo>
                    <a:lnTo>
                      <a:pt x="749" y="290"/>
                    </a:lnTo>
                    <a:lnTo>
                      <a:pt x="751" y="290"/>
                    </a:lnTo>
                    <a:lnTo>
                      <a:pt x="753" y="288"/>
                    </a:lnTo>
                    <a:lnTo>
                      <a:pt x="757" y="286"/>
                    </a:lnTo>
                    <a:lnTo>
                      <a:pt x="762" y="277"/>
                    </a:lnTo>
                    <a:lnTo>
                      <a:pt x="757" y="277"/>
                    </a:lnTo>
                    <a:lnTo>
                      <a:pt x="753" y="272"/>
                    </a:lnTo>
                    <a:lnTo>
                      <a:pt x="753" y="270"/>
                    </a:lnTo>
                    <a:lnTo>
                      <a:pt x="755" y="270"/>
                    </a:lnTo>
                    <a:lnTo>
                      <a:pt x="755" y="268"/>
                    </a:lnTo>
                    <a:lnTo>
                      <a:pt x="757" y="268"/>
                    </a:lnTo>
                    <a:lnTo>
                      <a:pt x="760" y="266"/>
                    </a:lnTo>
                    <a:lnTo>
                      <a:pt x="764" y="264"/>
                    </a:lnTo>
                    <a:lnTo>
                      <a:pt x="762" y="261"/>
                    </a:lnTo>
                    <a:lnTo>
                      <a:pt x="764" y="259"/>
                    </a:lnTo>
                    <a:lnTo>
                      <a:pt x="762" y="257"/>
                    </a:lnTo>
                    <a:lnTo>
                      <a:pt x="764" y="255"/>
                    </a:lnTo>
                    <a:lnTo>
                      <a:pt x="764" y="253"/>
                    </a:lnTo>
                    <a:lnTo>
                      <a:pt x="764" y="250"/>
                    </a:lnTo>
                    <a:lnTo>
                      <a:pt x="766" y="248"/>
                    </a:lnTo>
                    <a:lnTo>
                      <a:pt x="764" y="248"/>
                    </a:lnTo>
                    <a:lnTo>
                      <a:pt x="764" y="246"/>
                    </a:lnTo>
                    <a:lnTo>
                      <a:pt x="762" y="246"/>
                    </a:lnTo>
                    <a:lnTo>
                      <a:pt x="762" y="244"/>
                    </a:lnTo>
                    <a:lnTo>
                      <a:pt x="760" y="244"/>
                    </a:lnTo>
                    <a:lnTo>
                      <a:pt x="753" y="240"/>
                    </a:lnTo>
                    <a:lnTo>
                      <a:pt x="757" y="233"/>
                    </a:lnTo>
                    <a:lnTo>
                      <a:pt x="766" y="229"/>
                    </a:lnTo>
                    <a:lnTo>
                      <a:pt x="771" y="224"/>
                    </a:lnTo>
                    <a:lnTo>
                      <a:pt x="775" y="218"/>
                    </a:lnTo>
                    <a:lnTo>
                      <a:pt x="768" y="220"/>
                    </a:lnTo>
                    <a:lnTo>
                      <a:pt x="764" y="218"/>
                    </a:lnTo>
                    <a:lnTo>
                      <a:pt x="762" y="215"/>
                    </a:lnTo>
                    <a:lnTo>
                      <a:pt x="757" y="215"/>
                    </a:lnTo>
                    <a:lnTo>
                      <a:pt x="755" y="213"/>
                    </a:lnTo>
                    <a:lnTo>
                      <a:pt x="755" y="211"/>
                    </a:lnTo>
                    <a:lnTo>
                      <a:pt x="755" y="209"/>
                    </a:lnTo>
                    <a:lnTo>
                      <a:pt x="753" y="204"/>
                    </a:lnTo>
                    <a:lnTo>
                      <a:pt x="755" y="202"/>
                    </a:lnTo>
                    <a:lnTo>
                      <a:pt x="755" y="200"/>
                    </a:lnTo>
                    <a:lnTo>
                      <a:pt x="753" y="198"/>
                    </a:lnTo>
                    <a:lnTo>
                      <a:pt x="751" y="198"/>
                    </a:lnTo>
                    <a:lnTo>
                      <a:pt x="751" y="196"/>
                    </a:lnTo>
                    <a:lnTo>
                      <a:pt x="751" y="193"/>
                    </a:lnTo>
                    <a:lnTo>
                      <a:pt x="751" y="191"/>
                    </a:lnTo>
                    <a:lnTo>
                      <a:pt x="751" y="189"/>
                    </a:lnTo>
                    <a:lnTo>
                      <a:pt x="751" y="187"/>
                    </a:lnTo>
                    <a:lnTo>
                      <a:pt x="753" y="185"/>
                    </a:lnTo>
                    <a:lnTo>
                      <a:pt x="753" y="182"/>
                    </a:lnTo>
                    <a:lnTo>
                      <a:pt x="751" y="182"/>
                    </a:lnTo>
                    <a:lnTo>
                      <a:pt x="749" y="180"/>
                    </a:lnTo>
                    <a:lnTo>
                      <a:pt x="749" y="178"/>
                    </a:lnTo>
                    <a:lnTo>
                      <a:pt x="749" y="176"/>
                    </a:lnTo>
                    <a:lnTo>
                      <a:pt x="751" y="171"/>
                    </a:lnTo>
                    <a:lnTo>
                      <a:pt x="751" y="174"/>
                    </a:lnTo>
                    <a:lnTo>
                      <a:pt x="753" y="174"/>
                    </a:lnTo>
                    <a:lnTo>
                      <a:pt x="755" y="174"/>
                    </a:lnTo>
                    <a:lnTo>
                      <a:pt x="757" y="174"/>
                    </a:lnTo>
                    <a:lnTo>
                      <a:pt x="757" y="171"/>
                    </a:lnTo>
                    <a:lnTo>
                      <a:pt x="760" y="171"/>
                    </a:lnTo>
                    <a:lnTo>
                      <a:pt x="762" y="171"/>
                    </a:lnTo>
                    <a:lnTo>
                      <a:pt x="764" y="171"/>
                    </a:lnTo>
                    <a:lnTo>
                      <a:pt x="764" y="169"/>
                    </a:lnTo>
                    <a:lnTo>
                      <a:pt x="766" y="169"/>
                    </a:lnTo>
                    <a:lnTo>
                      <a:pt x="768" y="169"/>
                    </a:lnTo>
                    <a:lnTo>
                      <a:pt x="771" y="169"/>
                    </a:lnTo>
                    <a:lnTo>
                      <a:pt x="773" y="169"/>
                    </a:lnTo>
                    <a:lnTo>
                      <a:pt x="775" y="169"/>
                    </a:lnTo>
                    <a:lnTo>
                      <a:pt x="777" y="169"/>
                    </a:lnTo>
                    <a:lnTo>
                      <a:pt x="779" y="169"/>
                    </a:lnTo>
                    <a:lnTo>
                      <a:pt x="779" y="167"/>
                    </a:lnTo>
                    <a:lnTo>
                      <a:pt x="782" y="167"/>
                    </a:lnTo>
                    <a:lnTo>
                      <a:pt x="782" y="165"/>
                    </a:lnTo>
                    <a:lnTo>
                      <a:pt x="784" y="165"/>
                    </a:lnTo>
                    <a:lnTo>
                      <a:pt x="784" y="163"/>
                    </a:lnTo>
                    <a:lnTo>
                      <a:pt x="786" y="163"/>
                    </a:lnTo>
                    <a:lnTo>
                      <a:pt x="788" y="163"/>
                    </a:lnTo>
                    <a:lnTo>
                      <a:pt x="790" y="163"/>
                    </a:lnTo>
                    <a:lnTo>
                      <a:pt x="790" y="165"/>
                    </a:lnTo>
                    <a:lnTo>
                      <a:pt x="790" y="167"/>
                    </a:lnTo>
                    <a:lnTo>
                      <a:pt x="793" y="167"/>
                    </a:lnTo>
                    <a:lnTo>
                      <a:pt x="793" y="169"/>
                    </a:lnTo>
                    <a:lnTo>
                      <a:pt x="793" y="171"/>
                    </a:lnTo>
                    <a:lnTo>
                      <a:pt x="795" y="171"/>
                    </a:lnTo>
                    <a:lnTo>
                      <a:pt x="795" y="174"/>
                    </a:lnTo>
                    <a:lnTo>
                      <a:pt x="795" y="176"/>
                    </a:lnTo>
                    <a:lnTo>
                      <a:pt x="793" y="176"/>
                    </a:lnTo>
                    <a:lnTo>
                      <a:pt x="793" y="178"/>
                    </a:lnTo>
                    <a:lnTo>
                      <a:pt x="790" y="178"/>
                    </a:lnTo>
                    <a:lnTo>
                      <a:pt x="790" y="180"/>
                    </a:lnTo>
                    <a:lnTo>
                      <a:pt x="793" y="180"/>
                    </a:lnTo>
                    <a:lnTo>
                      <a:pt x="795" y="180"/>
                    </a:lnTo>
                    <a:lnTo>
                      <a:pt x="797" y="180"/>
                    </a:lnTo>
                    <a:lnTo>
                      <a:pt x="799" y="180"/>
                    </a:lnTo>
                    <a:lnTo>
                      <a:pt x="801" y="180"/>
                    </a:lnTo>
                    <a:lnTo>
                      <a:pt x="804" y="180"/>
                    </a:lnTo>
                    <a:lnTo>
                      <a:pt x="804" y="178"/>
                    </a:lnTo>
                    <a:lnTo>
                      <a:pt x="806" y="178"/>
                    </a:lnTo>
                    <a:lnTo>
                      <a:pt x="806" y="176"/>
                    </a:lnTo>
                    <a:lnTo>
                      <a:pt x="808" y="176"/>
                    </a:lnTo>
                    <a:lnTo>
                      <a:pt x="810" y="176"/>
                    </a:lnTo>
                    <a:lnTo>
                      <a:pt x="812" y="178"/>
                    </a:lnTo>
                    <a:lnTo>
                      <a:pt x="812" y="180"/>
                    </a:lnTo>
                    <a:lnTo>
                      <a:pt x="810" y="180"/>
                    </a:lnTo>
                    <a:lnTo>
                      <a:pt x="810" y="182"/>
                    </a:lnTo>
                    <a:lnTo>
                      <a:pt x="810" y="185"/>
                    </a:lnTo>
                    <a:lnTo>
                      <a:pt x="812" y="185"/>
                    </a:lnTo>
                    <a:lnTo>
                      <a:pt x="815" y="185"/>
                    </a:lnTo>
                    <a:lnTo>
                      <a:pt x="815" y="187"/>
                    </a:lnTo>
                    <a:lnTo>
                      <a:pt x="817" y="187"/>
                    </a:lnTo>
                    <a:lnTo>
                      <a:pt x="819" y="187"/>
                    </a:lnTo>
                    <a:lnTo>
                      <a:pt x="821" y="187"/>
                    </a:lnTo>
                    <a:lnTo>
                      <a:pt x="823" y="187"/>
                    </a:lnTo>
                    <a:lnTo>
                      <a:pt x="826" y="187"/>
                    </a:lnTo>
                    <a:lnTo>
                      <a:pt x="828" y="187"/>
                    </a:lnTo>
                    <a:lnTo>
                      <a:pt x="830" y="187"/>
                    </a:lnTo>
                    <a:lnTo>
                      <a:pt x="830" y="189"/>
                    </a:lnTo>
                    <a:lnTo>
                      <a:pt x="832" y="189"/>
                    </a:lnTo>
                    <a:lnTo>
                      <a:pt x="834" y="189"/>
                    </a:lnTo>
                    <a:lnTo>
                      <a:pt x="837" y="189"/>
                    </a:lnTo>
                    <a:lnTo>
                      <a:pt x="837" y="187"/>
                    </a:lnTo>
                    <a:lnTo>
                      <a:pt x="837" y="185"/>
                    </a:lnTo>
                    <a:lnTo>
                      <a:pt x="839" y="185"/>
                    </a:lnTo>
                    <a:lnTo>
                      <a:pt x="839" y="182"/>
                    </a:lnTo>
                    <a:lnTo>
                      <a:pt x="839" y="180"/>
                    </a:lnTo>
                    <a:lnTo>
                      <a:pt x="839" y="178"/>
                    </a:lnTo>
                    <a:lnTo>
                      <a:pt x="839" y="176"/>
                    </a:lnTo>
                    <a:lnTo>
                      <a:pt x="841" y="176"/>
                    </a:lnTo>
                    <a:lnTo>
                      <a:pt x="841" y="174"/>
                    </a:lnTo>
                    <a:lnTo>
                      <a:pt x="843" y="174"/>
                    </a:lnTo>
                    <a:lnTo>
                      <a:pt x="845" y="174"/>
                    </a:lnTo>
                    <a:lnTo>
                      <a:pt x="848" y="174"/>
                    </a:lnTo>
                    <a:lnTo>
                      <a:pt x="850" y="174"/>
                    </a:lnTo>
                    <a:lnTo>
                      <a:pt x="852" y="174"/>
                    </a:lnTo>
                    <a:lnTo>
                      <a:pt x="854" y="174"/>
                    </a:lnTo>
                    <a:lnTo>
                      <a:pt x="856" y="174"/>
                    </a:lnTo>
                    <a:lnTo>
                      <a:pt x="859" y="174"/>
                    </a:lnTo>
                    <a:lnTo>
                      <a:pt x="859" y="171"/>
                    </a:lnTo>
                    <a:lnTo>
                      <a:pt x="859" y="169"/>
                    </a:lnTo>
                    <a:lnTo>
                      <a:pt x="861" y="169"/>
                    </a:lnTo>
                    <a:lnTo>
                      <a:pt x="861" y="167"/>
                    </a:lnTo>
                    <a:lnTo>
                      <a:pt x="863" y="167"/>
                    </a:lnTo>
                    <a:lnTo>
                      <a:pt x="865" y="167"/>
                    </a:lnTo>
                    <a:lnTo>
                      <a:pt x="867" y="167"/>
                    </a:lnTo>
                    <a:lnTo>
                      <a:pt x="869" y="167"/>
                    </a:lnTo>
                    <a:lnTo>
                      <a:pt x="869" y="165"/>
                    </a:lnTo>
                    <a:lnTo>
                      <a:pt x="869" y="163"/>
                    </a:lnTo>
                    <a:lnTo>
                      <a:pt x="867" y="163"/>
                    </a:lnTo>
                    <a:lnTo>
                      <a:pt x="867" y="160"/>
                    </a:lnTo>
                    <a:lnTo>
                      <a:pt x="865" y="160"/>
                    </a:lnTo>
                    <a:lnTo>
                      <a:pt x="865" y="158"/>
                    </a:lnTo>
                    <a:lnTo>
                      <a:pt x="863" y="156"/>
                    </a:lnTo>
                    <a:lnTo>
                      <a:pt x="865" y="156"/>
                    </a:lnTo>
                    <a:lnTo>
                      <a:pt x="863" y="156"/>
                    </a:lnTo>
                    <a:lnTo>
                      <a:pt x="863" y="154"/>
                    </a:lnTo>
                    <a:lnTo>
                      <a:pt x="863" y="152"/>
                    </a:lnTo>
                    <a:lnTo>
                      <a:pt x="865" y="152"/>
                    </a:lnTo>
                    <a:lnTo>
                      <a:pt x="865" y="149"/>
                    </a:lnTo>
                    <a:lnTo>
                      <a:pt x="867" y="149"/>
                    </a:lnTo>
                    <a:lnTo>
                      <a:pt x="869" y="149"/>
                    </a:lnTo>
                    <a:lnTo>
                      <a:pt x="869" y="147"/>
                    </a:lnTo>
                    <a:lnTo>
                      <a:pt x="872" y="149"/>
                    </a:lnTo>
                    <a:lnTo>
                      <a:pt x="874" y="149"/>
                    </a:lnTo>
                    <a:lnTo>
                      <a:pt x="874" y="152"/>
                    </a:lnTo>
                    <a:lnTo>
                      <a:pt x="876" y="152"/>
                    </a:lnTo>
                    <a:lnTo>
                      <a:pt x="876" y="154"/>
                    </a:lnTo>
                    <a:lnTo>
                      <a:pt x="878" y="154"/>
                    </a:lnTo>
                    <a:lnTo>
                      <a:pt x="878" y="156"/>
                    </a:lnTo>
                    <a:lnTo>
                      <a:pt x="878" y="158"/>
                    </a:lnTo>
                    <a:lnTo>
                      <a:pt x="878" y="160"/>
                    </a:lnTo>
                    <a:lnTo>
                      <a:pt x="880" y="160"/>
                    </a:lnTo>
                    <a:lnTo>
                      <a:pt x="883" y="160"/>
                    </a:lnTo>
                    <a:lnTo>
                      <a:pt x="883" y="158"/>
                    </a:lnTo>
                    <a:lnTo>
                      <a:pt x="883" y="156"/>
                    </a:lnTo>
                    <a:lnTo>
                      <a:pt x="883" y="154"/>
                    </a:lnTo>
                    <a:lnTo>
                      <a:pt x="883" y="152"/>
                    </a:lnTo>
                    <a:lnTo>
                      <a:pt x="885" y="152"/>
                    </a:lnTo>
                    <a:lnTo>
                      <a:pt x="885" y="149"/>
                    </a:lnTo>
                    <a:lnTo>
                      <a:pt x="887" y="149"/>
                    </a:lnTo>
                    <a:lnTo>
                      <a:pt x="889" y="149"/>
                    </a:lnTo>
                    <a:lnTo>
                      <a:pt x="889" y="147"/>
                    </a:lnTo>
                    <a:lnTo>
                      <a:pt x="891" y="147"/>
                    </a:lnTo>
                    <a:lnTo>
                      <a:pt x="894" y="147"/>
                    </a:lnTo>
                    <a:lnTo>
                      <a:pt x="896" y="147"/>
                    </a:lnTo>
                    <a:lnTo>
                      <a:pt x="898" y="147"/>
                    </a:lnTo>
                    <a:lnTo>
                      <a:pt x="900" y="147"/>
                    </a:lnTo>
                    <a:lnTo>
                      <a:pt x="902" y="147"/>
                    </a:lnTo>
                    <a:lnTo>
                      <a:pt x="905" y="147"/>
                    </a:lnTo>
                    <a:lnTo>
                      <a:pt x="905" y="145"/>
                    </a:lnTo>
                    <a:lnTo>
                      <a:pt x="907" y="145"/>
                    </a:lnTo>
                    <a:lnTo>
                      <a:pt x="909" y="145"/>
                    </a:lnTo>
                    <a:lnTo>
                      <a:pt x="911" y="145"/>
                    </a:lnTo>
                    <a:lnTo>
                      <a:pt x="911" y="143"/>
                    </a:lnTo>
                    <a:lnTo>
                      <a:pt x="913" y="143"/>
                    </a:lnTo>
                    <a:lnTo>
                      <a:pt x="916" y="143"/>
                    </a:lnTo>
                    <a:lnTo>
                      <a:pt x="918" y="143"/>
                    </a:lnTo>
                    <a:lnTo>
                      <a:pt x="920" y="143"/>
                    </a:lnTo>
                    <a:lnTo>
                      <a:pt x="922" y="143"/>
                    </a:lnTo>
                    <a:lnTo>
                      <a:pt x="924" y="143"/>
                    </a:lnTo>
                    <a:lnTo>
                      <a:pt x="924" y="141"/>
                    </a:lnTo>
                    <a:lnTo>
                      <a:pt x="927" y="141"/>
                    </a:lnTo>
                    <a:lnTo>
                      <a:pt x="927" y="143"/>
                    </a:lnTo>
                    <a:lnTo>
                      <a:pt x="929" y="143"/>
                    </a:lnTo>
                    <a:lnTo>
                      <a:pt x="929" y="145"/>
                    </a:lnTo>
                    <a:lnTo>
                      <a:pt x="931" y="145"/>
                    </a:lnTo>
                    <a:lnTo>
                      <a:pt x="931" y="147"/>
                    </a:lnTo>
                    <a:lnTo>
                      <a:pt x="933" y="147"/>
                    </a:lnTo>
                    <a:lnTo>
                      <a:pt x="935" y="147"/>
                    </a:lnTo>
                    <a:lnTo>
                      <a:pt x="935" y="149"/>
                    </a:lnTo>
                    <a:lnTo>
                      <a:pt x="938" y="149"/>
                    </a:lnTo>
                    <a:lnTo>
                      <a:pt x="938" y="147"/>
                    </a:lnTo>
                    <a:lnTo>
                      <a:pt x="940" y="147"/>
                    </a:lnTo>
                    <a:lnTo>
                      <a:pt x="940" y="145"/>
                    </a:lnTo>
                    <a:lnTo>
                      <a:pt x="940" y="143"/>
                    </a:lnTo>
                    <a:lnTo>
                      <a:pt x="940" y="141"/>
                    </a:lnTo>
                    <a:lnTo>
                      <a:pt x="938" y="141"/>
                    </a:lnTo>
                    <a:lnTo>
                      <a:pt x="935" y="141"/>
                    </a:lnTo>
                    <a:lnTo>
                      <a:pt x="935" y="138"/>
                    </a:lnTo>
                    <a:lnTo>
                      <a:pt x="935" y="136"/>
                    </a:lnTo>
                    <a:lnTo>
                      <a:pt x="935" y="134"/>
                    </a:lnTo>
                    <a:lnTo>
                      <a:pt x="938" y="134"/>
                    </a:lnTo>
                    <a:lnTo>
                      <a:pt x="940" y="134"/>
                    </a:lnTo>
                    <a:lnTo>
                      <a:pt x="940" y="132"/>
                    </a:lnTo>
                    <a:lnTo>
                      <a:pt x="942" y="132"/>
                    </a:lnTo>
                    <a:lnTo>
                      <a:pt x="944" y="132"/>
                    </a:lnTo>
                    <a:lnTo>
                      <a:pt x="944" y="134"/>
                    </a:lnTo>
                    <a:lnTo>
                      <a:pt x="946" y="134"/>
                    </a:lnTo>
                    <a:lnTo>
                      <a:pt x="949" y="134"/>
                    </a:lnTo>
                    <a:lnTo>
                      <a:pt x="949" y="136"/>
                    </a:lnTo>
                    <a:lnTo>
                      <a:pt x="951" y="136"/>
                    </a:lnTo>
                    <a:lnTo>
                      <a:pt x="951" y="138"/>
                    </a:lnTo>
                    <a:lnTo>
                      <a:pt x="953" y="138"/>
                    </a:lnTo>
                    <a:lnTo>
                      <a:pt x="953" y="141"/>
                    </a:lnTo>
                    <a:lnTo>
                      <a:pt x="953" y="143"/>
                    </a:lnTo>
                    <a:lnTo>
                      <a:pt x="953" y="145"/>
                    </a:lnTo>
                    <a:lnTo>
                      <a:pt x="953" y="147"/>
                    </a:lnTo>
                    <a:lnTo>
                      <a:pt x="955" y="147"/>
                    </a:lnTo>
                    <a:lnTo>
                      <a:pt x="957" y="147"/>
                    </a:lnTo>
                    <a:lnTo>
                      <a:pt x="957" y="145"/>
                    </a:lnTo>
                    <a:lnTo>
                      <a:pt x="960" y="145"/>
                    </a:lnTo>
                    <a:lnTo>
                      <a:pt x="960" y="147"/>
                    </a:lnTo>
                    <a:lnTo>
                      <a:pt x="962" y="147"/>
                    </a:lnTo>
                    <a:lnTo>
                      <a:pt x="964" y="147"/>
                    </a:lnTo>
                    <a:lnTo>
                      <a:pt x="966" y="147"/>
                    </a:lnTo>
                    <a:lnTo>
                      <a:pt x="968" y="147"/>
                    </a:lnTo>
                    <a:lnTo>
                      <a:pt x="971" y="147"/>
                    </a:lnTo>
                    <a:lnTo>
                      <a:pt x="971" y="149"/>
                    </a:lnTo>
                    <a:lnTo>
                      <a:pt x="971" y="152"/>
                    </a:lnTo>
                    <a:lnTo>
                      <a:pt x="971" y="154"/>
                    </a:lnTo>
                    <a:lnTo>
                      <a:pt x="971" y="156"/>
                    </a:lnTo>
                    <a:lnTo>
                      <a:pt x="973" y="156"/>
                    </a:lnTo>
                    <a:lnTo>
                      <a:pt x="973" y="158"/>
                    </a:lnTo>
                    <a:lnTo>
                      <a:pt x="975" y="158"/>
                    </a:lnTo>
                    <a:lnTo>
                      <a:pt x="975" y="160"/>
                    </a:lnTo>
                    <a:lnTo>
                      <a:pt x="975" y="163"/>
                    </a:lnTo>
                    <a:lnTo>
                      <a:pt x="977" y="163"/>
                    </a:lnTo>
                    <a:lnTo>
                      <a:pt x="979" y="163"/>
                    </a:lnTo>
                    <a:lnTo>
                      <a:pt x="982" y="163"/>
                    </a:lnTo>
                    <a:lnTo>
                      <a:pt x="982" y="160"/>
                    </a:lnTo>
                    <a:lnTo>
                      <a:pt x="984" y="160"/>
                    </a:lnTo>
                    <a:lnTo>
                      <a:pt x="986" y="160"/>
                    </a:lnTo>
                    <a:lnTo>
                      <a:pt x="988" y="160"/>
                    </a:lnTo>
                    <a:lnTo>
                      <a:pt x="990" y="160"/>
                    </a:lnTo>
                    <a:lnTo>
                      <a:pt x="990" y="163"/>
                    </a:lnTo>
                    <a:lnTo>
                      <a:pt x="993" y="163"/>
                    </a:lnTo>
                    <a:lnTo>
                      <a:pt x="995" y="163"/>
                    </a:lnTo>
                    <a:lnTo>
                      <a:pt x="997" y="163"/>
                    </a:lnTo>
                    <a:lnTo>
                      <a:pt x="999" y="163"/>
                    </a:lnTo>
                    <a:lnTo>
                      <a:pt x="999" y="160"/>
                    </a:lnTo>
                    <a:lnTo>
                      <a:pt x="1001" y="160"/>
                    </a:lnTo>
                    <a:lnTo>
                      <a:pt x="1003" y="160"/>
                    </a:lnTo>
                    <a:lnTo>
                      <a:pt x="1006" y="160"/>
                    </a:lnTo>
                    <a:lnTo>
                      <a:pt x="1006" y="158"/>
                    </a:lnTo>
                    <a:lnTo>
                      <a:pt x="1008" y="158"/>
                    </a:lnTo>
                    <a:lnTo>
                      <a:pt x="1008" y="156"/>
                    </a:lnTo>
                    <a:lnTo>
                      <a:pt x="1010" y="156"/>
                    </a:lnTo>
                    <a:lnTo>
                      <a:pt x="1012" y="156"/>
                    </a:lnTo>
                    <a:lnTo>
                      <a:pt x="1014" y="156"/>
                    </a:lnTo>
                    <a:lnTo>
                      <a:pt x="1017" y="156"/>
                    </a:lnTo>
                    <a:lnTo>
                      <a:pt x="1019" y="156"/>
                    </a:lnTo>
                    <a:lnTo>
                      <a:pt x="1021" y="156"/>
                    </a:lnTo>
                    <a:lnTo>
                      <a:pt x="1023" y="156"/>
                    </a:lnTo>
                    <a:lnTo>
                      <a:pt x="1023" y="158"/>
                    </a:lnTo>
                    <a:lnTo>
                      <a:pt x="1025" y="158"/>
                    </a:lnTo>
                    <a:lnTo>
                      <a:pt x="1028" y="158"/>
                    </a:lnTo>
                    <a:lnTo>
                      <a:pt x="1028" y="160"/>
                    </a:lnTo>
                    <a:lnTo>
                      <a:pt x="1030" y="160"/>
                    </a:lnTo>
                    <a:lnTo>
                      <a:pt x="1030" y="163"/>
                    </a:lnTo>
                    <a:lnTo>
                      <a:pt x="1032" y="163"/>
                    </a:lnTo>
                    <a:lnTo>
                      <a:pt x="1034" y="163"/>
                    </a:lnTo>
                    <a:lnTo>
                      <a:pt x="1034" y="165"/>
                    </a:lnTo>
                    <a:lnTo>
                      <a:pt x="1032" y="165"/>
                    </a:lnTo>
                    <a:lnTo>
                      <a:pt x="1032" y="167"/>
                    </a:lnTo>
                    <a:lnTo>
                      <a:pt x="1032" y="169"/>
                    </a:lnTo>
                    <a:lnTo>
                      <a:pt x="1032" y="171"/>
                    </a:lnTo>
                    <a:lnTo>
                      <a:pt x="1030" y="171"/>
                    </a:lnTo>
                    <a:lnTo>
                      <a:pt x="1032" y="171"/>
                    </a:lnTo>
                    <a:lnTo>
                      <a:pt x="1032" y="174"/>
                    </a:lnTo>
                    <a:lnTo>
                      <a:pt x="1034" y="174"/>
                    </a:lnTo>
                    <a:lnTo>
                      <a:pt x="1036" y="174"/>
                    </a:lnTo>
                    <a:lnTo>
                      <a:pt x="1039" y="174"/>
                    </a:lnTo>
                    <a:lnTo>
                      <a:pt x="1039" y="176"/>
                    </a:lnTo>
                    <a:lnTo>
                      <a:pt x="1041" y="176"/>
                    </a:lnTo>
                    <a:lnTo>
                      <a:pt x="1043" y="176"/>
                    </a:lnTo>
                    <a:lnTo>
                      <a:pt x="1043" y="178"/>
                    </a:lnTo>
                    <a:lnTo>
                      <a:pt x="1045" y="178"/>
                    </a:lnTo>
                    <a:lnTo>
                      <a:pt x="1047" y="178"/>
                    </a:lnTo>
                    <a:lnTo>
                      <a:pt x="1047" y="180"/>
                    </a:lnTo>
                    <a:lnTo>
                      <a:pt x="1050" y="180"/>
                    </a:lnTo>
                    <a:lnTo>
                      <a:pt x="1050" y="182"/>
                    </a:lnTo>
                    <a:lnTo>
                      <a:pt x="1052" y="182"/>
                    </a:lnTo>
                    <a:lnTo>
                      <a:pt x="1054" y="182"/>
                    </a:lnTo>
                    <a:lnTo>
                      <a:pt x="1056" y="182"/>
                    </a:lnTo>
                    <a:lnTo>
                      <a:pt x="1058" y="182"/>
                    </a:lnTo>
                    <a:lnTo>
                      <a:pt x="1061" y="182"/>
                    </a:lnTo>
                    <a:lnTo>
                      <a:pt x="1063" y="182"/>
                    </a:lnTo>
                    <a:lnTo>
                      <a:pt x="1065" y="182"/>
                    </a:lnTo>
                    <a:lnTo>
                      <a:pt x="1067" y="182"/>
                    </a:lnTo>
                    <a:lnTo>
                      <a:pt x="1069" y="182"/>
                    </a:lnTo>
                    <a:lnTo>
                      <a:pt x="1072" y="182"/>
                    </a:lnTo>
                    <a:lnTo>
                      <a:pt x="1074" y="182"/>
                    </a:lnTo>
                    <a:lnTo>
                      <a:pt x="1074" y="185"/>
                    </a:lnTo>
                    <a:lnTo>
                      <a:pt x="1072" y="185"/>
                    </a:lnTo>
                    <a:lnTo>
                      <a:pt x="1072" y="187"/>
                    </a:lnTo>
                    <a:lnTo>
                      <a:pt x="1072" y="189"/>
                    </a:lnTo>
                    <a:lnTo>
                      <a:pt x="1072" y="191"/>
                    </a:lnTo>
                    <a:lnTo>
                      <a:pt x="1074" y="191"/>
                    </a:lnTo>
                    <a:lnTo>
                      <a:pt x="1076" y="191"/>
                    </a:lnTo>
                    <a:lnTo>
                      <a:pt x="1076" y="189"/>
                    </a:lnTo>
                    <a:lnTo>
                      <a:pt x="1078" y="189"/>
                    </a:lnTo>
                    <a:lnTo>
                      <a:pt x="1080" y="189"/>
                    </a:lnTo>
                    <a:lnTo>
                      <a:pt x="1080" y="187"/>
                    </a:lnTo>
                    <a:lnTo>
                      <a:pt x="1083" y="187"/>
                    </a:lnTo>
                    <a:lnTo>
                      <a:pt x="1083" y="185"/>
                    </a:lnTo>
                    <a:lnTo>
                      <a:pt x="1085" y="185"/>
                    </a:lnTo>
                    <a:lnTo>
                      <a:pt x="1085" y="182"/>
                    </a:lnTo>
                    <a:lnTo>
                      <a:pt x="1085" y="185"/>
                    </a:lnTo>
                    <a:lnTo>
                      <a:pt x="1087" y="187"/>
                    </a:lnTo>
                    <a:lnTo>
                      <a:pt x="1087" y="189"/>
                    </a:lnTo>
                    <a:lnTo>
                      <a:pt x="1089" y="189"/>
                    </a:lnTo>
                    <a:lnTo>
                      <a:pt x="1091" y="189"/>
                    </a:lnTo>
                    <a:lnTo>
                      <a:pt x="1094" y="189"/>
                    </a:lnTo>
                    <a:lnTo>
                      <a:pt x="1094" y="187"/>
                    </a:lnTo>
                    <a:lnTo>
                      <a:pt x="1096" y="187"/>
                    </a:lnTo>
                    <a:lnTo>
                      <a:pt x="1096" y="185"/>
                    </a:lnTo>
                    <a:lnTo>
                      <a:pt x="1098" y="185"/>
                    </a:lnTo>
                    <a:lnTo>
                      <a:pt x="1098" y="182"/>
                    </a:lnTo>
                    <a:lnTo>
                      <a:pt x="1100" y="182"/>
                    </a:lnTo>
                    <a:lnTo>
                      <a:pt x="1102" y="182"/>
                    </a:lnTo>
                    <a:lnTo>
                      <a:pt x="1105" y="182"/>
                    </a:lnTo>
                    <a:lnTo>
                      <a:pt x="1107" y="182"/>
                    </a:lnTo>
                    <a:lnTo>
                      <a:pt x="1107" y="180"/>
                    </a:lnTo>
                    <a:lnTo>
                      <a:pt x="1109" y="180"/>
                    </a:lnTo>
                    <a:lnTo>
                      <a:pt x="1111" y="180"/>
                    </a:lnTo>
                    <a:lnTo>
                      <a:pt x="1111" y="178"/>
                    </a:lnTo>
                    <a:lnTo>
                      <a:pt x="1113" y="178"/>
                    </a:lnTo>
                    <a:lnTo>
                      <a:pt x="1116" y="178"/>
                    </a:lnTo>
                    <a:lnTo>
                      <a:pt x="1116" y="176"/>
                    </a:lnTo>
                    <a:lnTo>
                      <a:pt x="1118" y="176"/>
                    </a:lnTo>
                    <a:lnTo>
                      <a:pt x="1120" y="176"/>
                    </a:lnTo>
                    <a:lnTo>
                      <a:pt x="1122" y="176"/>
                    </a:lnTo>
                    <a:lnTo>
                      <a:pt x="1124" y="176"/>
                    </a:lnTo>
                    <a:lnTo>
                      <a:pt x="1124" y="178"/>
                    </a:lnTo>
                    <a:lnTo>
                      <a:pt x="1127" y="180"/>
                    </a:lnTo>
                    <a:lnTo>
                      <a:pt x="1127" y="182"/>
                    </a:lnTo>
                    <a:lnTo>
                      <a:pt x="1129" y="182"/>
                    </a:lnTo>
                    <a:lnTo>
                      <a:pt x="1129" y="185"/>
                    </a:lnTo>
                    <a:lnTo>
                      <a:pt x="1131" y="185"/>
                    </a:lnTo>
                    <a:lnTo>
                      <a:pt x="1131" y="187"/>
                    </a:lnTo>
                    <a:lnTo>
                      <a:pt x="1133" y="187"/>
                    </a:lnTo>
                    <a:lnTo>
                      <a:pt x="1133" y="189"/>
                    </a:lnTo>
                    <a:lnTo>
                      <a:pt x="1135" y="189"/>
                    </a:lnTo>
                    <a:lnTo>
                      <a:pt x="1135" y="187"/>
                    </a:lnTo>
                    <a:lnTo>
                      <a:pt x="1137" y="187"/>
                    </a:lnTo>
                    <a:lnTo>
                      <a:pt x="1140" y="187"/>
                    </a:lnTo>
                    <a:lnTo>
                      <a:pt x="1140" y="185"/>
                    </a:lnTo>
                    <a:lnTo>
                      <a:pt x="1140" y="182"/>
                    </a:lnTo>
                    <a:lnTo>
                      <a:pt x="1140" y="180"/>
                    </a:lnTo>
                    <a:lnTo>
                      <a:pt x="1142" y="180"/>
                    </a:lnTo>
                    <a:lnTo>
                      <a:pt x="1144" y="180"/>
                    </a:lnTo>
                    <a:lnTo>
                      <a:pt x="1144" y="182"/>
                    </a:lnTo>
                    <a:lnTo>
                      <a:pt x="1146" y="182"/>
                    </a:lnTo>
                    <a:lnTo>
                      <a:pt x="1146" y="185"/>
                    </a:lnTo>
                    <a:lnTo>
                      <a:pt x="1148" y="185"/>
                    </a:lnTo>
                    <a:lnTo>
                      <a:pt x="1148" y="182"/>
                    </a:lnTo>
                    <a:lnTo>
                      <a:pt x="1151" y="182"/>
                    </a:lnTo>
                    <a:lnTo>
                      <a:pt x="1153" y="182"/>
                    </a:lnTo>
                    <a:lnTo>
                      <a:pt x="1155" y="182"/>
                    </a:lnTo>
                    <a:lnTo>
                      <a:pt x="1157" y="182"/>
                    </a:lnTo>
                    <a:lnTo>
                      <a:pt x="1159" y="182"/>
                    </a:lnTo>
                    <a:lnTo>
                      <a:pt x="1159" y="180"/>
                    </a:lnTo>
                    <a:lnTo>
                      <a:pt x="1159" y="178"/>
                    </a:lnTo>
                    <a:lnTo>
                      <a:pt x="1159" y="176"/>
                    </a:lnTo>
                    <a:lnTo>
                      <a:pt x="1157" y="176"/>
                    </a:lnTo>
                    <a:lnTo>
                      <a:pt x="1157" y="174"/>
                    </a:lnTo>
                    <a:lnTo>
                      <a:pt x="1155" y="174"/>
                    </a:lnTo>
                    <a:lnTo>
                      <a:pt x="1155" y="171"/>
                    </a:lnTo>
                    <a:lnTo>
                      <a:pt x="1155" y="169"/>
                    </a:lnTo>
                    <a:lnTo>
                      <a:pt x="1157" y="169"/>
                    </a:lnTo>
                    <a:lnTo>
                      <a:pt x="1159" y="169"/>
                    </a:lnTo>
                    <a:lnTo>
                      <a:pt x="1159" y="167"/>
                    </a:lnTo>
                    <a:lnTo>
                      <a:pt x="1162" y="167"/>
                    </a:lnTo>
                    <a:lnTo>
                      <a:pt x="1162" y="165"/>
                    </a:lnTo>
                    <a:lnTo>
                      <a:pt x="1164" y="165"/>
                    </a:lnTo>
                    <a:lnTo>
                      <a:pt x="1166" y="165"/>
                    </a:lnTo>
                    <a:lnTo>
                      <a:pt x="1168" y="165"/>
                    </a:lnTo>
                    <a:lnTo>
                      <a:pt x="1170" y="165"/>
                    </a:lnTo>
                    <a:lnTo>
                      <a:pt x="1170" y="163"/>
                    </a:lnTo>
                    <a:lnTo>
                      <a:pt x="1173" y="163"/>
                    </a:lnTo>
                    <a:lnTo>
                      <a:pt x="1175" y="163"/>
                    </a:lnTo>
                    <a:lnTo>
                      <a:pt x="1175" y="165"/>
                    </a:lnTo>
                    <a:lnTo>
                      <a:pt x="1177" y="165"/>
                    </a:lnTo>
                    <a:lnTo>
                      <a:pt x="1177" y="167"/>
                    </a:lnTo>
                    <a:lnTo>
                      <a:pt x="1179" y="167"/>
                    </a:lnTo>
                    <a:lnTo>
                      <a:pt x="1181" y="167"/>
                    </a:lnTo>
                    <a:lnTo>
                      <a:pt x="1181" y="165"/>
                    </a:lnTo>
                    <a:lnTo>
                      <a:pt x="1184" y="165"/>
                    </a:lnTo>
                    <a:lnTo>
                      <a:pt x="1184" y="163"/>
                    </a:lnTo>
                    <a:lnTo>
                      <a:pt x="1186" y="163"/>
                    </a:lnTo>
                    <a:lnTo>
                      <a:pt x="1186" y="160"/>
                    </a:lnTo>
                    <a:lnTo>
                      <a:pt x="1186" y="158"/>
                    </a:lnTo>
                    <a:lnTo>
                      <a:pt x="1184" y="158"/>
                    </a:lnTo>
                    <a:lnTo>
                      <a:pt x="1181" y="158"/>
                    </a:lnTo>
                    <a:lnTo>
                      <a:pt x="1181" y="156"/>
                    </a:lnTo>
                    <a:lnTo>
                      <a:pt x="1179" y="156"/>
                    </a:lnTo>
                    <a:lnTo>
                      <a:pt x="1179" y="154"/>
                    </a:lnTo>
                    <a:lnTo>
                      <a:pt x="1177" y="154"/>
                    </a:lnTo>
                    <a:lnTo>
                      <a:pt x="1175" y="154"/>
                    </a:lnTo>
                    <a:lnTo>
                      <a:pt x="1175" y="152"/>
                    </a:lnTo>
                    <a:lnTo>
                      <a:pt x="1173" y="152"/>
                    </a:lnTo>
                    <a:lnTo>
                      <a:pt x="1173" y="149"/>
                    </a:lnTo>
                    <a:lnTo>
                      <a:pt x="1175" y="149"/>
                    </a:lnTo>
                    <a:lnTo>
                      <a:pt x="1175" y="147"/>
                    </a:lnTo>
                    <a:lnTo>
                      <a:pt x="1177" y="147"/>
                    </a:lnTo>
                    <a:lnTo>
                      <a:pt x="1179" y="147"/>
                    </a:lnTo>
                    <a:lnTo>
                      <a:pt x="1181" y="147"/>
                    </a:lnTo>
                    <a:lnTo>
                      <a:pt x="1184" y="147"/>
                    </a:lnTo>
                    <a:lnTo>
                      <a:pt x="1186" y="147"/>
                    </a:lnTo>
                    <a:lnTo>
                      <a:pt x="1188" y="147"/>
                    </a:lnTo>
                    <a:lnTo>
                      <a:pt x="1190" y="147"/>
                    </a:lnTo>
                    <a:lnTo>
                      <a:pt x="1190" y="145"/>
                    </a:lnTo>
                    <a:lnTo>
                      <a:pt x="1192" y="145"/>
                    </a:lnTo>
                    <a:lnTo>
                      <a:pt x="1195" y="145"/>
                    </a:lnTo>
                    <a:lnTo>
                      <a:pt x="1197" y="145"/>
                    </a:lnTo>
                    <a:lnTo>
                      <a:pt x="1199" y="145"/>
                    </a:lnTo>
                    <a:lnTo>
                      <a:pt x="1199" y="147"/>
                    </a:lnTo>
                    <a:lnTo>
                      <a:pt x="1199" y="149"/>
                    </a:lnTo>
                    <a:lnTo>
                      <a:pt x="1199" y="152"/>
                    </a:lnTo>
                    <a:lnTo>
                      <a:pt x="1201" y="152"/>
                    </a:lnTo>
                    <a:lnTo>
                      <a:pt x="1203" y="154"/>
                    </a:lnTo>
                    <a:lnTo>
                      <a:pt x="1203" y="152"/>
                    </a:lnTo>
                    <a:lnTo>
                      <a:pt x="1206" y="152"/>
                    </a:lnTo>
                    <a:lnTo>
                      <a:pt x="1206" y="149"/>
                    </a:lnTo>
                    <a:lnTo>
                      <a:pt x="1208" y="149"/>
                    </a:lnTo>
                    <a:lnTo>
                      <a:pt x="1208" y="147"/>
                    </a:lnTo>
                    <a:lnTo>
                      <a:pt x="1210" y="147"/>
                    </a:lnTo>
                    <a:lnTo>
                      <a:pt x="1212" y="147"/>
                    </a:lnTo>
                    <a:lnTo>
                      <a:pt x="1212" y="145"/>
                    </a:lnTo>
                    <a:lnTo>
                      <a:pt x="1212" y="143"/>
                    </a:lnTo>
                    <a:lnTo>
                      <a:pt x="1210" y="143"/>
                    </a:lnTo>
                    <a:lnTo>
                      <a:pt x="1210" y="141"/>
                    </a:lnTo>
                    <a:lnTo>
                      <a:pt x="1212" y="141"/>
                    </a:lnTo>
                    <a:lnTo>
                      <a:pt x="1214" y="141"/>
                    </a:lnTo>
                    <a:lnTo>
                      <a:pt x="1217" y="141"/>
                    </a:lnTo>
                    <a:lnTo>
                      <a:pt x="1219" y="141"/>
                    </a:lnTo>
                    <a:lnTo>
                      <a:pt x="1221" y="141"/>
                    </a:lnTo>
                    <a:lnTo>
                      <a:pt x="1221" y="143"/>
                    </a:lnTo>
                    <a:lnTo>
                      <a:pt x="1223" y="143"/>
                    </a:lnTo>
                    <a:lnTo>
                      <a:pt x="1225" y="143"/>
                    </a:lnTo>
                    <a:lnTo>
                      <a:pt x="1228" y="143"/>
                    </a:lnTo>
                    <a:lnTo>
                      <a:pt x="1228" y="141"/>
                    </a:lnTo>
                    <a:lnTo>
                      <a:pt x="1230" y="141"/>
                    </a:lnTo>
                    <a:lnTo>
                      <a:pt x="1230" y="138"/>
                    </a:lnTo>
                    <a:lnTo>
                      <a:pt x="1230" y="136"/>
                    </a:lnTo>
                    <a:lnTo>
                      <a:pt x="1232" y="136"/>
                    </a:lnTo>
                    <a:lnTo>
                      <a:pt x="1232" y="134"/>
                    </a:lnTo>
                    <a:lnTo>
                      <a:pt x="1234" y="134"/>
                    </a:lnTo>
                    <a:lnTo>
                      <a:pt x="1234" y="136"/>
                    </a:lnTo>
                    <a:lnTo>
                      <a:pt x="1234" y="138"/>
                    </a:lnTo>
                    <a:lnTo>
                      <a:pt x="1234" y="141"/>
                    </a:lnTo>
                    <a:lnTo>
                      <a:pt x="1236" y="141"/>
                    </a:lnTo>
                    <a:lnTo>
                      <a:pt x="1236" y="138"/>
                    </a:lnTo>
                    <a:lnTo>
                      <a:pt x="1236" y="136"/>
                    </a:lnTo>
                    <a:lnTo>
                      <a:pt x="1239" y="136"/>
                    </a:lnTo>
                    <a:lnTo>
                      <a:pt x="1239" y="134"/>
                    </a:lnTo>
                    <a:lnTo>
                      <a:pt x="1239" y="132"/>
                    </a:lnTo>
                    <a:lnTo>
                      <a:pt x="1241" y="132"/>
                    </a:lnTo>
                    <a:lnTo>
                      <a:pt x="1243" y="132"/>
                    </a:lnTo>
                    <a:lnTo>
                      <a:pt x="1243" y="134"/>
                    </a:lnTo>
                    <a:lnTo>
                      <a:pt x="1243" y="136"/>
                    </a:lnTo>
                    <a:lnTo>
                      <a:pt x="1243" y="138"/>
                    </a:lnTo>
                    <a:lnTo>
                      <a:pt x="1245" y="138"/>
                    </a:lnTo>
                    <a:lnTo>
                      <a:pt x="1247" y="138"/>
                    </a:lnTo>
                    <a:lnTo>
                      <a:pt x="1250" y="138"/>
                    </a:lnTo>
                    <a:lnTo>
                      <a:pt x="1252" y="138"/>
                    </a:lnTo>
                    <a:lnTo>
                      <a:pt x="1254" y="138"/>
                    </a:lnTo>
                    <a:lnTo>
                      <a:pt x="1254" y="141"/>
                    </a:lnTo>
                    <a:lnTo>
                      <a:pt x="1256" y="141"/>
                    </a:lnTo>
                    <a:lnTo>
                      <a:pt x="1256" y="138"/>
                    </a:lnTo>
                    <a:lnTo>
                      <a:pt x="1256" y="136"/>
                    </a:lnTo>
                    <a:lnTo>
                      <a:pt x="1256" y="134"/>
                    </a:lnTo>
                    <a:lnTo>
                      <a:pt x="1258" y="134"/>
                    </a:lnTo>
                    <a:lnTo>
                      <a:pt x="1261" y="134"/>
                    </a:lnTo>
                    <a:lnTo>
                      <a:pt x="1263" y="134"/>
                    </a:lnTo>
                    <a:lnTo>
                      <a:pt x="1265" y="134"/>
                    </a:lnTo>
                    <a:lnTo>
                      <a:pt x="1265" y="132"/>
                    </a:lnTo>
                    <a:lnTo>
                      <a:pt x="1263" y="132"/>
                    </a:lnTo>
                    <a:lnTo>
                      <a:pt x="1263" y="130"/>
                    </a:lnTo>
                    <a:lnTo>
                      <a:pt x="1261" y="130"/>
                    </a:lnTo>
                    <a:lnTo>
                      <a:pt x="1261" y="127"/>
                    </a:lnTo>
                    <a:lnTo>
                      <a:pt x="1258" y="127"/>
                    </a:lnTo>
                    <a:lnTo>
                      <a:pt x="1256" y="127"/>
                    </a:lnTo>
                    <a:lnTo>
                      <a:pt x="1256" y="125"/>
                    </a:lnTo>
                    <a:lnTo>
                      <a:pt x="1254" y="125"/>
                    </a:lnTo>
                    <a:lnTo>
                      <a:pt x="1256" y="123"/>
                    </a:lnTo>
                    <a:lnTo>
                      <a:pt x="1256" y="121"/>
                    </a:lnTo>
                    <a:lnTo>
                      <a:pt x="1258" y="121"/>
                    </a:lnTo>
                    <a:lnTo>
                      <a:pt x="1261" y="121"/>
                    </a:lnTo>
                    <a:lnTo>
                      <a:pt x="1263" y="121"/>
                    </a:lnTo>
                    <a:lnTo>
                      <a:pt x="1263" y="123"/>
                    </a:lnTo>
                    <a:lnTo>
                      <a:pt x="1265" y="123"/>
                    </a:lnTo>
                    <a:lnTo>
                      <a:pt x="1267" y="123"/>
                    </a:lnTo>
                    <a:lnTo>
                      <a:pt x="1269" y="123"/>
                    </a:lnTo>
                    <a:lnTo>
                      <a:pt x="1271" y="123"/>
                    </a:lnTo>
                    <a:lnTo>
                      <a:pt x="1271" y="121"/>
                    </a:lnTo>
                    <a:lnTo>
                      <a:pt x="1274" y="121"/>
                    </a:lnTo>
                    <a:lnTo>
                      <a:pt x="1276" y="121"/>
                    </a:lnTo>
                    <a:lnTo>
                      <a:pt x="1276" y="119"/>
                    </a:lnTo>
                    <a:lnTo>
                      <a:pt x="1274" y="119"/>
                    </a:lnTo>
                    <a:lnTo>
                      <a:pt x="1274" y="116"/>
                    </a:lnTo>
                    <a:lnTo>
                      <a:pt x="1271" y="116"/>
                    </a:lnTo>
                    <a:lnTo>
                      <a:pt x="1269" y="119"/>
                    </a:lnTo>
                    <a:lnTo>
                      <a:pt x="1267" y="119"/>
                    </a:lnTo>
                    <a:lnTo>
                      <a:pt x="1265" y="119"/>
                    </a:lnTo>
                    <a:lnTo>
                      <a:pt x="1265" y="116"/>
                    </a:lnTo>
                    <a:lnTo>
                      <a:pt x="1263" y="116"/>
                    </a:lnTo>
                    <a:lnTo>
                      <a:pt x="1263" y="114"/>
                    </a:lnTo>
                    <a:lnTo>
                      <a:pt x="1265" y="114"/>
                    </a:lnTo>
                    <a:lnTo>
                      <a:pt x="1267" y="112"/>
                    </a:lnTo>
                    <a:lnTo>
                      <a:pt x="1267" y="110"/>
                    </a:lnTo>
                    <a:lnTo>
                      <a:pt x="1269" y="110"/>
                    </a:lnTo>
                    <a:lnTo>
                      <a:pt x="1269" y="108"/>
                    </a:lnTo>
                    <a:lnTo>
                      <a:pt x="1269" y="110"/>
                    </a:lnTo>
                    <a:lnTo>
                      <a:pt x="1271" y="110"/>
                    </a:lnTo>
                    <a:lnTo>
                      <a:pt x="1274" y="110"/>
                    </a:lnTo>
                    <a:lnTo>
                      <a:pt x="1276" y="110"/>
                    </a:lnTo>
                    <a:lnTo>
                      <a:pt x="1278" y="112"/>
                    </a:lnTo>
                    <a:lnTo>
                      <a:pt x="1278" y="110"/>
                    </a:lnTo>
                    <a:lnTo>
                      <a:pt x="1280" y="110"/>
                    </a:lnTo>
                    <a:lnTo>
                      <a:pt x="1282" y="110"/>
                    </a:lnTo>
                    <a:lnTo>
                      <a:pt x="1282" y="108"/>
                    </a:lnTo>
                    <a:lnTo>
                      <a:pt x="1285" y="108"/>
                    </a:lnTo>
                    <a:lnTo>
                      <a:pt x="1285" y="106"/>
                    </a:lnTo>
                    <a:lnTo>
                      <a:pt x="1285" y="103"/>
                    </a:lnTo>
                    <a:lnTo>
                      <a:pt x="1282" y="101"/>
                    </a:lnTo>
                    <a:lnTo>
                      <a:pt x="1282" y="99"/>
                    </a:lnTo>
                    <a:lnTo>
                      <a:pt x="1282" y="97"/>
                    </a:lnTo>
                    <a:lnTo>
                      <a:pt x="1280" y="97"/>
                    </a:lnTo>
                    <a:lnTo>
                      <a:pt x="1280" y="99"/>
                    </a:lnTo>
                    <a:lnTo>
                      <a:pt x="1278" y="99"/>
                    </a:lnTo>
                    <a:lnTo>
                      <a:pt x="1278" y="101"/>
                    </a:lnTo>
                    <a:lnTo>
                      <a:pt x="1278" y="103"/>
                    </a:lnTo>
                    <a:lnTo>
                      <a:pt x="1276" y="103"/>
                    </a:lnTo>
                    <a:lnTo>
                      <a:pt x="1276" y="101"/>
                    </a:lnTo>
                    <a:lnTo>
                      <a:pt x="1276" y="99"/>
                    </a:lnTo>
                    <a:lnTo>
                      <a:pt x="1274" y="99"/>
                    </a:lnTo>
                    <a:lnTo>
                      <a:pt x="1274" y="97"/>
                    </a:lnTo>
                    <a:lnTo>
                      <a:pt x="1274" y="95"/>
                    </a:lnTo>
                    <a:lnTo>
                      <a:pt x="1276" y="95"/>
                    </a:lnTo>
                    <a:lnTo>
                      <a:pt x="1276" y="92"/>
                    </a:lnTo>
                    <a:lnTo>
                      <a:pt x="1274" y="92"/>
                    </a:lnTo>
                    <a:lnTo>
                      <a:pt x="1271" y="92"/>
                    </a:lnTo>
                    <a:lnTo>
                      <a:pt x="1269" y="90"/>
                    </a:lnTo>
                    <a:lnTo>
                      <a:pt x="1271" y="90"/>
                    </a:lnTo>
                    <a:lnTo>
                      <a:pt x="1274" y="90"/>
                    </a:lnTo>
                    <a:lnTo>
                      <a:pt x="1274" y="88"/>
                    </a:lnTo>
                    <a:lnTo>
                      <a:pt x="1276" y="88"/>
                    </a:lnTo>
                    <a:lnTo>
                      <a:pt x="1276" y="90"/>
                    </a:lnTo>
                    <a:lnTo>
                      <a:pt x="1278" y="90"/>
                    </a:lnTo>
                    <a:lnTo>
                      <a:pt x="1278" y="92"/>
                    </a:lnTo>
                    <a:lnTo>
                      <a:pt x="1280" y="92"/>
                    </a:lnTo>
                    <a:lnTo>
                      <a:pt x="1282" y="92"/>
                    </a:lnTo>
                    <a:lnTo>
                      <a:pt x="1285" y="92"/>
                    </a:lnTo>
                    <a:lnTo>
                      <a:pt x="1287" y="92"/>
                    </a:lnTo>
                    <a:lnTo>
                      <a:pt x="1287" y="90"/>
                    </a:lnTo>
                    <a:lnTo>
                      <a:pt x="1289" y="90"/>
                    </a:lnTo>
                    <a:lnTo>
                      <a:pt x="1289" y="88"/>
                    </a:lnTo>
                    <a:lnTo>
                      <a:pt x="1291" y="88"/>
                    </a:lnTo>
                    <a:lnTo>
                      <a:pt x="1293" y="88"/>
                    </a:lnTo>
                    <a:lnTo>
                      <a:pt x="1296" y="88"/>
                    </a:lnTo>
                    <a:lnTo>
                      <a:pt x="1298" y="88"/>
                    </a:lnTo>
                    <a:lnTo>
                      <a:pt x="1298" y="86"/>
                    </a:lnTo>
                    <a:lnTo>
                      <a:pt x="1300" y="86"/>
                    </a:lnTo>
                    <a:lnTo>
                      <a:pt x="1302" y="86"/>
                    </a:lnTo>
                    <a:lnTo>
                      <a:pt x="1304" y="86"/>
                    </a:lnTo>
                    <a:lnTo>
                      <a:pt x="1304" y="88"/>
                    </a:lnTo>
                    <a:lnTo>
                      <a:pt x="1304" y="90"/>
                    </a:lnTo>
                    <a:lnTo>
                      <a:pt x="1304" y="92"/>
                    </a:lnTo>
                    <a:lnTo>
                      <a:pt x="1304" y="95"/>
                    </a:lnTo>
                    <a:lnTo>
                      <a:pt x="1304" y="97"/>
                    </a:lnTo>
                    <a:lnTo>
                      <a:pt x="1304" y="99"/>
                    </a:lnTo>
                    <a:lnTo>
                      <a:pt x="1307" y="99"/>
                    </a:lnTo>
                    <a:lnTo>
                      <a:pt x="1309" y="99"/>
                    </a:lnTo>
                    <a:lnTo>
                      <a:pt x="1309" y="101"/>
                    </a:lnTo>
                    <a:lnTo>
                      <a:pt x="1309" y="103"/>
                    </a:lnTo>
                    <a:lnTo>
                      <a:pt x="1311" y="103"/>
                    </a:lnTo>
                    <a:lnTo>
                      <a:pt x="1311" y="101"/>
                    </a:lnTo>
                    <a:lnTo>
                      <a:pt x="1313" y="101"/>
                    </a:lnTo>
                    <a:lnTo>
                      <a:pt x="1313" y="103"/>
                    </a:lnTo>
                    <a:lnTo>
                      <a:pt x="1311" y="103"/>
                    </a:lnTo>
                    <a:lnTo>
                      <a:pt x="1313" y="103"/>
                    </a:lnTo>
                    <a:lnTo>
                      <a:pt x="1313" y="106"/>
                    </a:lnTo>
                    <a:lnTo>
                      <a:pt x="1315" y="106"/>
                    </a:lnTo>
                    <a:lnTo>
                      <a:pt x="1318" y="106"/>
                    </a:lnTo>
                    <a:lnTo>
                      <a:pt x="1320" y="106"/>
                    </a:lnTo>
                    <a:lnTo>
                      <a:pt x="1322" y="106"/>
                    </a:lnTo>
                    <a:lnTo>
                      <a:pt x="1322" y="108"/>
                    </a:lnTo>
                    <a:lnTo>
                      <a:pt x="1324" y="108"/>
                    </a:lnTo>
                    <a:lnTo>
                      <a:pt x="1324" y="110"/>
                    </a:lnTo>
                    <a:lnTo>
                      <a:pt x="1326" y="110"/>
                    </a:lnTo>
                    <a:lnTo>
                      <a:pt x="1326" y="112"/>
                    </a:lnTo>
                    <a:lnTo>
                      <a:pt x="1329" y="112"/>
                    </a:lnTo>
                    <a:lnTo>
                      <a:pt x="1329" y="114"/>
                    </a:lnTo>
                    <a:lnTo>
                      <a:pt x="1331" y="114"/>
                    </a:lnTo>
                    <a:lnTo>
                      <a:pt x="1331" y="116"/>
                    </a:lnTo>
                    <a:lnTo>
                      <a:pt x="1331" y="119"/>
                    </a:lnTo>
                    <a:lnTo>
                      <a:pt x="1329" y="119"/>
                    </a:lnTo>
                    <a:lnTo>
                      <a:pt x="1331" y="119"/>
                    </a:lnTo>
                    <a:lnTo>
                      <a:pt x="1331" y="121"/>
                    </a:lnTo>
                    <a:lnTo>
                      <a:pt x="1331" y="123"/>
                    </a:lnTo>
                    <a:lnTo>
                      <a:pt x="1333" y="123"/>
                    </a:lnTo>
                    <a:lnTo>
                      <a:pt x="1335" y="123"/>
                    </a:lnTo>
                    <a:lnTo>
                      <a:pt x="1337" y="123"/>
                    </a:lnTo>
                    <a:lnTo>
                      <a:pt x="1340" y="123"/>
                    </a:lnTo>
                    <a:lnTo>
                      <a:pt x="1340" y="125"/>
                    </a:lnTo>
                    <a:lnTo>
                      <a:pt x="1340" y="127"/>
                    </a:lnTo>
                    <a:lnTo>
                      <a:pt x="1342" y="127"/>
                    </a:lnTo>
                    <a:lnTo>
                      <a:pt x="1342" y="130"/>
                    </a:lnTo>
                    <a:lnTo>
                      <a:pt x="1344" y="130"/>
                    </a:lnTo>
                    <a:lnTo>
                      <a:pt x="1344" y="132"/>
                    </a:lnTo>
                    <a:lnTo>
                      <a:pt x="1344" y="134"/>
                    </a:lnTo>
                    <a:lnTo>
                      <a:pt x="1342" y="134"/>
                    </a:lnTo>
                    <a:lnTo>
                      <a:pt x="1342" y="136"/>
                    </a:lnTo>
                    <a:lnTo>
                      <a:pt x="1344" y="136"/>
                    </a:lnTo>
                    <a:lnTo>
                      <a:pt x="1346" y="136"/>
                    </a:lnTo>
                    <a:lnTo>
                      <a:pt x="1344" y="136"/>
                    </a:lnTo>
                    <a:lnTo>
                      <a:pt x="1346" y="136"/>
                    </a:lnTo>
                    <a:lnTo>
                      <a:pt x="1346" y="138"/>
                    </a:lnTo>
                    <a:lnTo>
                      <a:pt x="1344" y="138"/>
                    </a:lnTo>
                    <a:lnTo>
                      <a:pt x="1346" y="138"/>
                    </a:lnTo>
                    <a:lnTo>
                      <a:pt x="1346" y="141"/>
                    </a:lnTo>
                    <a:lnTo>
                      <a:pt x="1348" y="141"/>
                    </a:lnTo>
                    <a:lnTo>
                      <a:pt x="1351" y="141"/>
                    </a:lnTo>
                    <a:lnTo>
                      <a:pt x="1351" y="143"/>
                    </a:lnTo>
                    <a:lnTo>
                      <a:pt x="1351" y="141"/>
                    </a:lnTo>
                    <a:lnTo>
                      <a:pt x="1353" y="143"/>
                    </a:lnTo>
                    <a:lnTo>
                      <a:pt x="1355" y="143"/>
                    </a:lnTo>
                    <a:lnTo>
                      <a:pt x="1357" y="143"/>
                    </a:lnTo>
                    <a:lnTo>
                      <a:pt x="1357" y="145"/>
                    </a:lnTo>
                    <a:lnTo>
                      <a:pt x="1359" y="145"/>
                    </a:lnTo>
                    <a:lnTo>
                      <a:pt x="1359" y="147"/>
                    </a:lnTo>
                    <a:lnTo>
                      <a:pt x="1362" y="147"/>
                    </a:lnTo>
                    <a:lnTo>
                      <a:pt x="1364" y="147"/>
                    </a:lnTo>
                    <a:lnTo>
                      <a:pt x="1364" y="149"/>
                    </a:lnTo>
                    <a:lnTo>
                      <a:pt x="1366" y="149"/>
                    </a:lnTo>
                    <a:lnTo>
                      <a:pt x="1364" y="149"/>
                    </a:lnTo>
                    <a:lnTo>
                      <a:pt x="1364" y="152"/>
                    </a:lnTo>
                    <a:lnTo>
                      <a:pt x="1366" y="152"/>
                    </a:lnTo>
                    <a:lnTo>
                      <a:pt x="1366" y="154"/>
                    </a:lnTo>
                    <a:lnTo>
                      <a:pt x="1368" y="154"/>
                    </a:lnTo>
                    <a:lnTo>
                      <a:pt x="1368" y="156"/>
                    </a:lnTo>
                    <a:lnTo>
                      <a:pt x="1370" y="156"/>
                    </a:lnTo>
                    <a:lnTo>
                      <a:pt x="1373" y="156"/>
                    </a:lnTo>
                    <a:lnTo>
                      <a:pt x="1373" y="158"/>
                    </a:lnTo>
                    <a:lnTo>
                      <a:pt x="1373" y="160"/>
                    </a:lnTo>
                    <a:lnTo>
                      <a:pt x="1375" y="160"/>
                    </a:lnTo>
                    <a:lnTo>
                      <a:pt x="1375" y="163"/>
                    </a:lnTo>
                    <a:lnTo>
                      <a:pt x="1377" y="163"/>
                    </a:lnTo>
                    <a:lnTo>
                      <a:pt x="1377" y="165"/>
                    </a:lnTo>
                    <a:lnTo>
                      <a:pt x="1379" y="165"/>
                    </a:lnTo>
                    <a:lnTo>
                      <a:pt x="1379" y="167"/>
                    </a:lnTo>
                    <a:lnTo>
                      <a:pt x="1381" y="167"/>
                    </a:lnTo>
                    <a:lnTo>
                      <a:pt x="1384" y="167"/>
                    </a:lnTo>
                    <a:lnTo>
                      <a:pt x="1386" y="167"/>
                    </a:lnTo>
                    <a:lnTo>
                      <a:pt x="1386" y="169"/>
                    </a:lnTo>
                    <a:lnTo>
                      <a:pt x="1388" y="169"/>
                    </a:lnTo>
                    <a:lnTo>
                      <a:pt x="1390" y="169"/>
                    </a:lnTo>
                    <a:lnTo>
                      <a:pt x="1392" y="169"/>
                    </a:lnTo>
                    <a:lnTo>
                      <a:pt x="1395" y="169"/>
                    </a:lnTo>
                    <a:lnTo>
                      <a:pt x="1397" y="169"/>
                    </a:lnTo>
                    <a:lnTo>
                      <a:pt x="1399" y="169"/>
                    </a:lnTo>
                    <a:lnTo>
                      <a:pt x="1401" y="169"/>
                    </a:lnTo>
                    <a:lnTo>
                      <a:pt x="1403" y="169"/>
                    </a:lnTo>
                    <a:lnTo>
                      <a:pt x="1406" y="169"/>
                    </a:lnTo>
                    <a:lnTo>
                      <a:pt x="1408" y="169"/>
                    </a:lnTo>
                    <a:lnTo>
                      <a:pt x="1410" y="169"/>
                    </a:lnTo>
                    <a:lnTo>
                      <a:pt x="1412" y="169"/>
                    </a:lnTo>
                    <a:lnTo>
                      <a:pt x="1414" y="169"/>
                    </a:lnTo>
                    <a:lnTo>
                      <a:pt x="1416" y="169"/>
                    </a:lnTo>
                    <a:lnTo>
                      <a:pt x="1416" y="167"/>
                    </a:lnTo>
                    <a:lnTo>
                      <a:pt x="1419" y="167"/>
                    </a:lnTo>
                    <a:lnTo>
                      <a:pt x="1421" y="167"/>
                    </a:lnTo>
                    <a:lnTo>
                      <a:pt x="1423" y="167"/>
                    </a:lnTo>
                    <a:lnTo>
                      <a:pt x="1423" y="165"/>
                    </a:lnTo>
                    <a:lnTo>
                      <a:pt x="1425" y="165"/>
                    </a:lnTo>
                    <a:lnTo>
                      <a:pt x="1427" y="165"/>
                    </a:lnTo>
                    <a:lnTo>
                      <a:pt x="1427" y="167"/>
                    </a:lnTo>
                    <a:lnTo>
                      <a:pt x="1427" y="169"/>
                    </a:lnTo>
                    <a:lnTo>
                      <a:pt x="1427" y="171"/>
                    </a:lnTo>
                    <a:lnTo>
                      <a:pt x="1430" y="171"/>
                    </a:lnTo>
                    <a:lnTo>
                      <a:pt x="1432" y="171"/>
                    </a:lnTo>
                    <a:lnTo>
                      <a:pt x="1432" y="174"/>
                    </a:lnTo>
                    <a:lnTo>
                      <a:pt x="1432" y="176"/>
                    </a:lnTo>
                    <a:lnTo>
                      <a:pt x="1434" y="176"/>
                    </a:lnTo>
                    <a:lnTo>
                      <a:pt x="1436" y="178"/>
                    </a:lnTo>
                    <a:lnTo>
                      <a:pt x="1443" y="180"/>
                    </a:lnTo>
                    <a:lnTo>
                      <a:pt x="1447" y="178"/>
                    </a:lnTo>
                    <a:lnTo>
                      <a:pt x="1449" y="180"/>
                    </a:lnTo>
                    <a:lnTo>
                      <a:pt x="1452" y="180"/>
                    </a:lnTo>
                    <a:lnTo>
                      <a:pt x="1454" y="180"/>
                    </a:lnTo>
                    <a:lnTo>
                      <a:pt x="1458" y="180"/>
                    </a:lnTo>
                    <a:lnTo>
                      <a:pt x="1465" y="180"/>
                    </a:lnTo>
                    <a:lnTo>
                      <a:pt x="1467" y="180"/>
                    </a:lnTo>
                    <a:lnTo>
                      <a:pt x="1469" y="180"/>
                    </a:lnTo>
                    <a:lnTo>
                      <a:pt x="1471" y="180"/>
                    </a:lnTo>
                    <a:lnTo>
                      <a:pt x="1474" y="180"/>
                    </a:lnTo>
                    <a:lnTo>
                      <a:pt x="1476" y="182"/>
                    </a:lnTo>
                    <a:lnTo>
                      <a:pt x="1478" y="182"/>
                    </a:lnTo>
                    <a:lnTo>
                      <a:pt x="1480" y="185"/>
                    </a:lnTo>
                    <a:lnTo>
                      <a:pt x="1482" y="185"/>
                    </a:lnTo>
                    <a:lnTo>
                      <a:pt x="1482" y="182"/>
                    </a:lnTo>
                    <a:lnTo>
                      <a:pt x="1482" y="180"/>
                    </a:lnTo>
                    <a:lnTo>
                      <a:pt x="1485" y="180"/>
                    </a:lnTo>
                    <a:lnTo>
                      <a:pt x="1485" y="178"/>
                    </a:lnTo>
                    <a:lnTo>
                      <a:pt x="1482" y="178"/>
                    </a:lnTo>
                    <a:lnTo>
                      <a:pt x="1485" y="178"/>
                    </a:lnTo>
                    <a:lnTo>
                      <a:pt x="1482" y="178"/>
                    </a:lnTo>
                    <a:lnTo>
                      <a:pt x="1482" y="176"/>
                    </a:lnTo>
                    <a:lnTo>
                      <a:pt x="1482" y="174"/>
                    </a:lnTo>
                    <a:lnTo>
                      <a:pt x="1482" y="171"/>
                    </a:lnTo>
                    <a:lnTo>
                      <a:pt x="1482" y="169"/>
                    </a:lnTo>
                    <a:lnTo>
                      <a:pt x="1480" y="169"/>
                    </a:lnTo>
                    <a:lnTo>
                      <a:pt x="1480" y="167"/>
                    </a:lnTo>
                    <a:lnTo>
                      <a:pt x="1480" y="165"/>
                    </a:lnTo>
                    <a:lnTo>
                      <a:pt x="1482" y="165"/>
                    </a:lnTo>
                    <a:lnTo>
                      <a:pt x="1482" y="163"/>
                    </a:lnTo>
                    <a:lnTo>
                      <a:pt x="1485" y="163"/>
                    </a:lnTo>
                    <a:lnTo>
                      <a:pt x="1487" y="163"/>
                    </a:lnTo>
                    <a:lnTo>
                      <a:pt x="1489" y="163"/>
                    </a:lnTo>
                    <a:lnTo>
                      <a:pt x="1489" y="160"/>
                    </a:lnTo>
                    <a:lnTo>
                      <a:pt x="1491" y="160"/>
                    </a:lnTo>
                    <a:lnTo>
                      <a:pt x="1491" y="158"/>
                    </a:lnTo>
                    <a:lnTo>
                      <a:pt x="1493" y="158"/>
                    </a:lnTo>
                    <a:lnTo>
                      <a:pt x="1493" y="156"/>
                    </a:lnTo>
                    <a:lnTo>
                      <a:pt x="1493" y="154"/>
                    </a:lnTo>
                    <a:lnTo>
                      <a:pt x="1496" y="154"/>
                    </a:lnTo>
                    <a:lnTo>
                      <a:pt x="1496" y="152"/>
                    </a:lnTo>
                    <a:lnTo>
                      <a:pt x="1493" y="152"/>
                    </a:lnTo>
                    <a:lnTo>
                      <a:pt x="1493" y="149"/>
                    </a:lnTo>
                    <a:lnTo>
                      <a:pt x="1493" y="147"/>
                    </a:lnTo>
                    <a:lnTo>
                      <a:pt x="1496" y="147"/>
                    </a:lnTo>
                    <a:lnTo>
                      <a:pt x="1496" y="145"/>
                    </a:lnTo>
                    <a:lnTo>
                      <a:pt x="1498" y="145"/>
                    </a:lnTo>
                    <a:lnTo>
                      <a:pt x="1498" y="143"/>
                    </a:lnTo>
                    <a:lnTo>
                      <a:pt x="1498" y="141"/>
                    </a:lnTo>
                    <a:lnTo>
                      <a:pt x="1498" y="138"/>
                    </a:lnTo>
                    <a:lnTo>
                      <a:pt x="1500" y="138"/>
                    </a:lnTo>
                    <a:lnTo>
                      <a:pt x="1500" y="136"/>
                    </a:lnTo>
                    <a:lnTo>
                      <a:pt x="1500" y="134"/>
                    </a:lnTo>
                    <a:lnTo>
                      <a:pt x="1498" y="134"/>
                    </a:lnTo>
                    <a:lnTo>
                      <a:pt x="1496" y="132"/>
                    </a:lnTo>
                    <a:lnTo>
                      <a:pt x="1496" y="130"/>
                    </a:lnTo>
                    <a:lnTo>
                      <a:pt x="1493" y="130"/>
                    </a:lnTo>
                    <a:lnTo>
                      <a:pt x="1491" y="130"/>
                    </a:lnTo>
                    <a:lnTo>
                      <a:pt x="1493" y="130"/>
                    </a:lnTo>
                    <a:lnTo>
                      <a:pt x="1493" y="127"/>
                    </a:lnTo>
                    <a:lnTo>
                      <a:pt x="1496" y="127"/>
                    </a:lnTo>
                    <a:lnTo>
                      <a:pt x="1496" y="125"/>
                    </a:lnTo>
                    <a:lnTo>
                      <a:pt x="1496" y="123"/>
                    </a:lnTo>
                    <a:lnTo>
                      <a:pt x="1498" y="123"/>
                    </a:lnTo>
                    <a:lnTo>
                      <a:pt x="1498" y="121"/>
                    </a:lnTo>
                    <a:lnTo>
                      <a:pt x="1500" y="121"/>
                    </a:lnTo>
                    <a:lnTo>
                      <a:pt x="1500" y="119"/>
                    </a:lnTo>
                    <a:lnTo>
                      <a:pt x="1502" y="119"/>
                    </a:lnTo>
                    <a:lnTo>
                      <a:pt x="1504" y="119"/>
                    </a:lnTo>
                    <a:lnTo>
                      <a:pt x="1507" y="119"/>
                    </a:lnTo>
                    <a:lnTo>
                      <a:pt x="1507" y="121"/>
                    </a:lnTo>
                    <a:lnTo>
                      <a:pt x="1507" y="119"/>
                    </a:lnTo>
                    <a:lnTo>
                      <a:pt x="1509" y="119"/>
                    </a:lnTo>
                    <a:lnTo>
                      <a:pt x="1511" y="119"/>
                    </a:lnTo>
                    <a:lnTo>
                      <a:pt x="1513" y="119"/>
                    </a:lnTo>
                    <a:lnTo>
                      <a:pt x="1513" y="116"/>
                    </a:lnTo>
                    <a:lnTo>
                      <a:pt x="1513" y="114"/>
                    </a:lnTo>
                    <a:lnTo>
                      <a:pt x="1515" y="114"/>
                    </a:lnTo>
                    <a:lnTo>
                      <a:pt x="1515" y="112"/>
                    </a:lnTo>
                    <a:lnTo>
                      <a:pt x="1515" y="114"/>
                    </a:lnTo>
                    <a:lnTo>
                      <a:pt x="1518" y="114"/>
                    </a:lnTo>
                    <a:lnTo>
                      <a:pt x="1520" y="114"/>
                    </a:lnTo>
                    <a:lnTo>
                      <a:pt x="1520" y="112"/>
                    </a:lnTo>
                    <a:lnTo>
                      <a:pt x="1520" y="110"/>
                    </a:lnTo>
                    <a:lnTo>
                      <a:pt x="1522" y="110"/>
                    </a:lnTo>
                    <a:lnTo>
                      <a:pt x="1522" y="108"/>
                    </a:lnTo>
                    <a:lnTo>
                      <a:pt x="1522" y="106"/>
                    </a:lnTo>
                    <a:lnTo>
                      <a:pt x="1524" y="106"/>
                    </a:lnTo>
                    <a:lnTo>
                      <a:pt x="1524" y="103"/>
                    </a:lnTo>
                    <a:lnTo>
                      <a:pt x="1522" y="103"/>
                    </a:lnTo>
                    <a:lnTo>
                      <a:pt x="1524" y="103"/>
                    </a:lnTo>
                    <a:lnTo>
                      <a:pt x="1524" y="101"/>
                    </a:lnTo>
                    <a:lnTo>
                      <a:pt x="1524" y="99"/>
                    </a:lnTo>
                    <a:lnTo>
                      <a:pt x="1524" y="97"/>
                    </a:lnTo>
                    <a:lnTo>
                      <a:pt x="1522" y="97"/>
                    </a:lnTo>
                    <a:lnTo>
                      <a:pt x="1522" y="95"/>
                    </a:lnTo>
                    <a:lnTo>
                      <a:pt x="1520" y="95"/>
                    </a:lnTo>
                    <a:lnTo>
                      <a:pt x="1520" y="92"/>
                    </a:lnTo>
                    <a:lnTo>
                      <a:pt x="1520" y="90"/>
                    </a:lnTo>
                    <a:lnTo>
                      <a:pt x="1520" y="88"/>
                    </a:lnTo>
                    <a:lnTo>
                      <a:pt x="1518" y="88"/>
                    </a:lnTo>
                    <a:lnTo>
                      <a:pt x="1515" y="88"/>
                    </a:lnTo>
                    <a:lnTo>
                      <a:pt x="1515" y="86"/>
                    </a:lnTo>
                    <a:lnTo>
                      <a:pt x="1513" y="86"/>
                    </a:lnTo>
                    <a:lnTo>
                      <a:pt x="1513" y="84"/>
                    </a:lnTo>
                    <a:lnTo>
                      <a:pt x="1511" y="84"/>
                    </a:lnTo>
                    <a:lnTo>
                      <a:pt x="1509" y="84"/>
                    </a:lnTo>
                    <a:lnTo>
                      <a:pt x="1509" y="81"/>
                    </a:lnTo>
                    <a:lnTo>
                      <a:pt x="1507" y="81"/>
                    </a:lnTo>
                    <a:lnTo>
                      <a:pt x="1507" y="79"/>
                    </a:lnTo>
                    <a:lnTo>
                      <a:pt x="1509" y="79"/>
                    </a:lnTo>
                    <a:lnTo>
                      <a:pt x="1509" y="77"/>
                    </a:lnTo>
                    <a:lnTo>
                      <a:pt x="1511" y="77"/>
                    </a:lnTo>
                    <a:lnTo>
                      <a:pt x="1511" y="75"/>
                    </a:lnTo>
                    <a:lnTo>
                      <a:pt x="1513" y="75"/>
                    </a:lnTo>
                    <a:lnTo>
                      <a:pt x="1513" y="73"/>
                    </a:lnTo>
                    <a:lnTo>
                      <a:pt x="1515" y="73"/>
                    </a:lnTo>
                    <a:lnTo>
                      <a:pt x="1515" y="70"/>
                    </a:lnTo>
                    <a:lnTo>
                      <a:pt x="1518" y="70"/>
                    </a:lnTo>
                    <a:lnTo>
                      <a:pt x="1520" y="70"/>
                    </a:lnTo>
                    <a:lnTo>
                      <a:pt x="1522" y="70"/>
                    </a:lnTo>
                    <a:lnTo>
                      <a:pt x="1522" y="68"/>
                    </a:lnTo>
                    <a:lnTo>
                      <a:pt x="1524" y="68"/>
                    </a:lnTo>
                    <a:lnTo>
                      <a:pt x="1524" y="70"/>
                    </a:lnTo>
                    <a:lnTo>
                      <a:pt x="1526" y="70"/>
                    </a:lnTo>
                    <a:lnTo>
                      <a:pt x="1529" y="70"/>
                    </a:lnTo>
                    <a:lnTo>
                      <a:pt x="1531" y="70"/>
                    </a:lnTo>
                    <a:lnTo>
                      <a:pt x="1533" y="70"/>
                    </a:lnTo>
                    <a:lnTo>
                      <a:pt x="1535" y="70"/>
                    </a:lnTo>
                    <a:lnTo>
                      <a:pt x="1535" y="68"/>
                    </a:lnTo>
                    <a:lnTo>
                      <a:pt x="1535" y="66"/>
                    </a:lnTo>
                    <a:lnTo>
                      <a:pt x="1537" y="66"/>
                    </a:lnTo>
                    <a:lnTo>
                      <a:pt x="1540" y="64"/>
                    </a:lnTo>
                    <a:lnTo>
                      <a:pt x="1540" y="62"/>
                    </a:lnTo>
                    <a:lnTo>
                      <a:pt x="1542" y="64"/>
                    </a:lnTo>
                    <a:lnTo>
                      <a:pt x="1544" y="64"/>
                    </a:lnTo>
                    <a:lnTo>
                      <a:pt x="1546" y="64"/>
                    </a:lnTo>
                    <a:lnTo>
                      <a:pt x="1546" y="62"/>
                    </a:lnTo>
                    <a:lnTo>
                      <a:pt x="1544" y="62"/>
                    </a:lnTo>
                    <a:lnTo>
                      <a:pt x="1544" y="59"/>
                    </a:lnTo>
                    <a:lnTo>
                      <a:pt x="1546" y="59"/>
                    </a:lnTo>
                    <a:lnTo>
                      <a:pt x="1544" y="59"/>
                    </a:lnTo>
                    <a:lnTo>
                      <a:pt x="1544" y="57"/>
                    </a:lnTo>
                    <a:lnTo>
                      <a:pt x="1546" y="57"/>
                    </a:lnTo>
                    <a:lnTo>
                      <a:pt x="1546" y="55"/>
                    </a:lnTo>
                    <a:lnTo>
                      <a:pt x="1546" y="53"/>
                    </a:lnTo>
                    <a:lnTo>
                      <a:pt x="1548" y="53"/>
                    </a:lnTo>
                    <a:lnTo>
                      <a:pt x="1548" y="51"/>
                    </a:lnTo>
                    <a:lnTo>
                      <a:pt x="1548" y="48"/>
                    </a:lnTo>
                    <a:lnTo>
                      <a:pt x="1550" y="46"/>
                    </a:lnTo>
                    <a:lnTo>
                      <a:pt x="1553" y="46"/>
                    </a:lnTo>
                    <a:lnTo>
                      <a:pt x="1555" y="46"/>
                    </a:lnTo>
                    <a:lnTo>
                      <a:pt x="1555" y="44"/>
                    </a:lnTo>
                    <a:lnTo>
                      <a:pt x="1557" y="44"/>
                    </a:lnTo>
                    <a:lnTo>
                      <a:pt x="1557" y="42"/>
                    </a:lnTo>
                    <a:lnTo>
                      <a:pt x="1559" y="42"/>
                    </a:lnTo>
                    <a:lnTo>
                      <a:pt x="1559" y="40"/>
                    </a:lnTo>
                    <a:lnTo>
                      <a:pt x="1561" y="40"/>
                    </a:lnTo>
                    <a:lnTo>
                      <a:pt x="1564" y="40"/>
                    </a:lnTo>
                    <a:lnTo>
                      <a:pt x="1566" y="40"/>
                    </a:lnTo>
                    <a:lnTo>
                      <a:pt x="1566" y="42"/>
                    </a:lnTo>
                    <a:lnTo>
                      <a:pt x="1568" y="42"/>
                    </a:lnTo>
                    <a:lnTo>
                      <a:pt x="1570" y="42"/>
                    </a:lnTo>
                    <a:lnTo>
                      <a:pt x="1572" y="42"/>
                    </a:lnTo>
                    <a:lnTo>
                      <a:pt x="1575" y="42"/>
                    </a:lnTo>
                    <a:lnTo>
                      <a:pt x="1577" y="42"/>
                    </a:lnTo>
                    <a:lnTo>
                      <a:pt x="1579" y="42"/>
                    </a:lnTo>
                    <a:lnTo>
                      <a:pt x="1581" y="42"/>
                    </a:lnTo>
                    <a:lnTo>
                      <a:pt x="1581" y="40"/>
                    </a:lnTo>
                    <a:lnTo>
                      <a:pt x="1583" y="40"/>
                    </a:lnTo>
                    <a:lnTo>
                      <a:pt x="1586" y="40"/>
                    </a:lnTo>
                    <a:lnTo>
                      <a:pt x="1586" y="42"/>
                    </a:lnTo>
                    <a:lnTo>
                      <a:pt x="1588" y="42"/>
                    </a:lnTo>
                    <a:lnTo>
                      <a:pt x="1588" y="40"/>
                    </a:lnTo>
                    <a:lnTo>
                      <a:pt x="1590" y="40"/>
                    </a:lnTo>
                    <a:lnTo>
                      <a:pt x="1590" y="37"/>
                    </a:lnTo>
                    <a:lnTo>
                      <a:pt x="1592" y="37"/>
                    </a:lnTo>
                    <a:lnTo>
                      <a:pt x="1594" y="37"/>
                    </a:lnTo>
                    <a:lnTo>
                      <a:pt x="1594" y="35"/>
                    </a:lnTo>
                    <a:lnTo>
                      <a:pt x="1597" y="35"/>
                    </a:lnTo>
                    <a:lnTo>
                      <a:pt x="1597" y="33"/>
                    </a:lnTo>
                    <a:lnTo>
                      <a:pt x="1599" y="33"/>
                    </a:lnTo>
                    <a:lnTo>
                      <a:pt x="1601" y="33"/>
                    </a:lnTo>
                    <a:lnTo>
                      <a:pt x="1603" y="33"/>
                    </a:lnTo>
                    <a:lnTo>
                      <a:pt x="1605" y="33"/>
                    </a:lnTo>
                    <a:lnTo>
                      <a:pt x="1608" y="33"/>
                    </a:lnTo>
                    <a:lnTo>
                      <a:pt x="1608" y="35"/>
                    </a:lnTo>
                    <a:lnTo>
                      <a:pt x="1610" y="33"/>
                    </a:lnTo>
                    <a:lnTo>
                      <a:pt x="1610" y="35"/>
                    </a:lnTo>
                    <a:lnTo>
                      <a:pt x="1612" y="35"/>
                    </a:lnTo>
                    <a:lnTo>
                      <a:pt x="1614" y="35"/>
                    </a:lnTo>
                    <a:lnTo>
                      <a:pt x="1616" y="35"/>
                    </a:lnTo>
                    <a:lnTo>
                      <a:pt x="1619" y="35"/>
                    </a:lnTo>
                    <a:lnTo>
                      <a:pt x="1619" y="37"/>
                    </a:lnTo>
                    <a:lnTo>
                      <a:pt x="1621" y="37"/>
                    </a:lnTo>
                    <a:lnTo>
                      <a:pt x="1621" y="35"/>
                    </a:lnTo>
                    <a:lnTo>
                      <a:pt x="1623" y="35"/>
                    </a:lnTo>
                    <a:lnTo>
                      <a:pt x="1625" y="35"/>
                    </a:lnTo>
                    <a:lnTo>
                      <a:pt x="1627" y="35"/>
                    </a:lnTo>
                    <a:lnTo>
                      <a:pt x="1627" y="37"/>
                    </a:lnTo>
                    <a:lnTo>
                      <a:pt x="1627" y="35"/>
                    </a:lnTo>
                    <a:lnTo>
                      <a:pt x="1630" y="35"/>
                    </a:lnTo>
                    <a:lnTo>
                      <a:pt x="1630" y="37"/>
                    </a:lnTo>
                    <a:lnTo>
                      <a:pt x="1632" y="37"/>
                    </a:lnTo>
                    <a:lnTo>
                      <a:pt x="1634" y="37"/>
                    </a:lnTo>
                    <a:lnTo>
                      <a:pt x="1636" y="37"/>
                    </a:lnTo>
                    <a:lnTo>
                      <a:pt x="1636" y="35"/>
                    </a:lnTo>
                    <a:lnTo>
                      <a:pt x="1638" y="35"/>
                    </a:lnTo>
                    <a:lnTo>
                      <a:pt x="1638" y="33"/>
                    </a:lnTo>
                    <a:lnTo>
                      <a:pt x="1641" y="33"/>
                    </a:lnTo>
                    <a:lnTo>
                      <a:pt x="1643" y="33"/>
                    </a:lnTo>
                    <a:lnTo>
                      <a:pt x="1643" y="35"/>
                    </a:lnTo>
                    <a:lnTo>
                      <a:pt x="1643" y="33"/>
                    </a:lnTo>
                    <a:lnTo>
                      <a:pt x="1645" y="33"/>
                    </a:lnTo>
                    <a:lnTo>
                      <a:pt x="1647" y="31"/>
                    </a:lnTo>
                    <a:lnTo>
                      <a:pt x="1649" y="31"/>
                    </a:lnTo>
                    <a:lnTo>
                      <a:pt x="1652" y="31"/>
                    </a:lnTo>
                    <a:lnTo>
                      <a:pt x="1654" y="31"/>
                    </a:lnTo>
                    <a:lnTo>
                      <a:pt x="1654" y="29"/>
                    </a:lnTo>
                    <a:lnTo>
                      <a:pt x="1656" y="29"/>
                    </a:lnTo>
                    <a:lnTo>
                      <a:pt x="1658" y="29"/>
                    </a:lnTo>
                    <a:lnTo>
                      <a:pt x="1660" y="29"/>
                    </a:lnTo>
                    <a:lnTo>
                      <a:pt x="1663" y="29"/>
                    </a:lnTo>
                    <a:lnTo>
                      <a:pt x="1665" y="29"/>
                    </a:lnTo>
                    <a:lnTo>
                      <a:pt x="1667" y="29"/>
                    </a:lnTo>
                    <a:lnTo>
                      <a:pt x="1669" y="29"/>
                    </a:lnTo>
                    <a:lnTo>
                      <a:pt x="1669" y="26"/>
                    </a:lnTo>
                    <a:lnTo>
                      <a:pt x="1671" y="26"/>
                    </a:lnTo>
                    <a:lnTo>
                      <a:pt x="1674" y="26"/>
                    </a:lnTo>
                    <a:lnTo>
                      <a:pt x="1676" y="26"/>
                    </a:lnTo>
                    <a:lnTo>
                      <a:pt x="1678" y="26"/>
                    </a:lnTo>
                    <a:lnTo>
                      <a:pt x="1680" y="26"/>
                    </a:lnTo>
                    <a:lnTo>
                      <a:pt x="1680" y="24"/>
                    </a:lnTo>
                    <a:lnTo>
                      <a:pt x="1682" y="24"/>
                    </a:lnTo>
                    <a:lnTo>
                      <a:pt x="1684" y="24"/>
                    </a:lnTo>
                    <a:lnTo>
                      <a:pt x="1687" y="24"/>
                    </a:lnTo>
                    <a:lnTo>
                      <a:pt x="1687" y="22"/>
                    </a:lnTo>
                    <a:lnTo>
                      <a:pt x="1687" y="20"/>
                    </a:lnTo>
                    <a:lnTo>
                      <a:pt x="1689" y="20"/>
                    </a:lnTo>
                    <a:lnTo>
                      <a:pt x="1691" y="20"/>
                    </a:lnTo>
                    <a:lnTo>
                      <a:pt x="1691" y="18"/>
                    </a:lnTo>
                    <a:lnTo>
                      <a:pt x="1693" y="18"/>
                    </a:lnTo>
                    <a:lnTo>
                      <a:pt x="1693" y="20"/>
                    </a:lnTo>
                    <a:lnTo>
                      <a:pt x="1693" y="18"/>
                    </a:lnTo>
                    <a:lnTo>
                      <a:pt x="1695" y="18"/>
                    </a:lnTo>
                    <a:lnTo>
                      <a:pt x="1698" y="18"/>
                    </a:lnTo>
                    <a:lnTo>
                      <a:pt x="1700" y="18"/>
                    </a:lnTo>
                    <a:lnTo>
                      <a:pt x="1700" y="15"/>
                    </a:lnTo>
                    <a:lnTo>
                      <a:pt x="1702" y="15"/>
                    </a:lnTo>
                    <a:lnTo>
                      <a:pt x="1704" y="13"/>
                    </a:lnTo>
                    <a:lnTo>
                      <a:pt x="1706" y="13"/>
                    </a:lnTo>
                    <a:lnTo>
                      <a:pt x="1709" y="11"/>
                    </a:lnTo>
                    <a:lnTo>
                      <a:pt x="1709" y="9"/>
                    </a:lnTo>
                    <a:lnTo>
                      <a:pt x="1711" y="9"/>
                    </a:lnTo>
                    <a:lnTo>
                      <a:pt x="1713" y="9"/>
                    </a:lnTo>
                    <a:lnTo>
                      <a:pt x="1713" y="11"/>
                    </a:lnTo>
                    <a:lnTo>
                      <a:pt x="1713" y="9"/>
                    </a:lnTo>
                    <a:lnTo>
                      <a:pt x="1715" y="9"/>
                    </a:lnTo>
                    <a:lnTo>
                      <a:pt x="1717" y="9"/>
                    </a:lnTo>
                    <a:lnTo>
                      <a:pt x="1720" y="9"/>
                    </a:lnTo>
                    <a:lnTo>
                      <a:pt x="1720" y="7"/>
                    </a:lnTo>
                    <a:lnTo>
                      <a:pt x="1720" y="9"/>
                    </a:lnTo>
                    <a:lnTo>
                      <a:pt x="1722" y="9"/>
                    </a:lnTo>
                    <a:lnTo>
                      <a:pt x="1722" y="7"/>
                    </a:lnTo>
                    <a:lnTo>
                      <a:pt x="1722" y="4"/>
                    </a:lnTo>
                    <a:lnTo>
                      <a:pt x="1724" y="4"/>
                    </a:lnTo>
                    <a:lnTo>
                      <a:pt x="1724" y="2"/>
                    </a:lnTo>
                    <a:lnTo>
                      <a:pt x="1726" y="2"/>
                    </a:lnTo>
                    <a:lnTo>
                      <a:pt x="1726" y="0"/>
                    </a:lnTo>
                    <a:lnTo>
                      <a:pt x="1728" y="0"/>
                    </a:lnTo>
                    <a:lnTo>
                      <a:pt x="1731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ZW">
                  <a:solidFill>
                    <a:prstClr val="black"/>
                  </a:solidFill>
                </a:endParaRPr>
              </a:p>
            </p:txBody>
          </p:sp>
          <p:sp>
            <p:nvSpPr>
              <p:cNvPr id="6172" name="Freeform 7"/>
              <p:cNvSpPr>
                <a:spLocks/>
              </p:cNvSpPr>
              <p:nvPr/>
            </p:nvSpPr>
            <p:spPr bwMode="auto">
              <a:xfrm>
                <a:off x="6227763" y="3724275"/>
                <a:ext cx="747713" cy="1139825"/>
              </a:xfrm>
              <a:custGeom>
                <a:avLst/>
                <a:gdLst>
                  <a:gd name="T0" fmla="*/ 2147483647 w 471"/>
                  <a:gd name="T1" fmla="*/ 2147483647 h 718"/>
                  <a:gd name="T2" fmla="*/ 2147483647 w 471"/>
                  <a:gd name="T3" fmla="*/ 2147483647 h 718"/>
                  <a:gd name="T4" fmla="*/ 2147483647 w 471"/>
                  <a:gd name="T5" fmla="*/ 2147483647 h 718"/>
                  <a:gd name="T6" fmla="*/ 2147483647 w 471"/>
                  <a:gd name="T7" fmla="*/ 2147483647 h 718"/>
                  <a:gd name="T8" fmla="*/ 2147483647 w 471"/>
                  <a:gd name="T9" fmla="*/ 2147483647 h 718"/>
                  <a:gd name="T10" fmla="*/ 2147483647 w 471"/>
                  <a:gd name="T11" fmla="*/ 2147483647 h 718"/>
                  <a:gd name="T12" fmla="*/ 2147483647 w 471"/>
                  <a:gd name="T13" fmla="*/ 2147483647 h 718"/>
                  <a:gd name="T14" fmla="*/ 2147483647 w 471"/>
                  <a:gd name="T15" fmla="*/ 2147483647 h 718"/>
                  <a:gd name="T16" fmla="*/ 2147483647 w 471"/>
                  <a:gd name="T17" fmla="*/ 2147483647 h 718"/>
                  <a:gd name="T18" fmla="*/ 2147483647 w 471"/>
                  <a:gd name="T19" fmla="*/ 2147483647 h 718"/>
                  <a:gd name="T20" fmla="*/ 2147483647 w 471"/>
                  <a:gd name="T21" fmla="*/ 2147483647 h 718"/>
                  <a:gd name="T22" fmla="*/ 2147483647 w 471"/>
                  <a:gd name="T23" fmla="*/ 2147483647 h 718"/>
                  <a:gd name="T24" fmla="*/ 2147483647 w 471"/>
                  <a:gd name="T25" fmla="*/ 2147483647 h 718"/>
                  <a:gd name="T26" fmla="*/ 2147483647 w 471"/>
                  <a:gd name="T27" fmla="*/ 2147483647 h 718"/>
                  <a:gd name="T28" fmla="*/ 2147483647 w 471"/>
                  <a:gd name="T29" fmla="*/ 2147483647 h 718"/>
                  <a:gd name="T30" fmla="*/ 2147483647 w 471"/>
                  <a:gd name="T31" fmla="*/ 2147483647 h 718"/>
                  <a:gd name="T32" fmla="*/ 2147483647 w 471"/>
                  <a:gd name="T33" fmla="*/ 2147483647 h 718"/>
                  <a:gd name="T34" fmla="*/ 2147483647 w 471"/>
                  <a:gd name="T35" fmla="*/ 2147483647 h 718"/>
                  <a:gd name="T36" fmla="*/ 2147483647 w 471"/>
                  <a:gd name="T37" fmla="*/ 2147483647 h 718"/>
                  <a:gd name="T38" fmla="*/ 2147483647 w 471"/>
                  <a:gd name="T39" fmla="*/ 2147483647 h 718"/>
                  <a:gd name="T40" fmla="*/ 2147483647 w 471"/>
                  <a:gd name="T41" fmla="*/ 2147483647 h 718"/>
                  <a:gd name="T42" fmla="*/ 2147483647 w 471"/>
                  <a:gd name="T43" fmla="*/ 2147483647 h 718"/>
                  <a:gd name="T44" fmla="*/ 2147483647 w 471"/>
                  <a:gd name="T45" fmla="*/ 2147483647 h 718"/>
                  <a:gd name="T46" fmla="*/ 2147483647 w 471"/>
                  <a:gd name="T47" fmla="*/ 2147483647 h 718"/>
                  <a:gd name="T48" fmla="*/ 2147483647 w 471"/>
                  <a:gd name="T49" fmla="*/ 2147483647 h 718"/>
                  <a:gd name="T50" fmla="*/ 2147483647 w 471"/>
                  <a:gd name="T51" fmla="*/ 2147483647 h 718"/>
                  <a:gd name="T52" fmla="*/ 2147483647 w 471"/>
                  <a:gd name="T53" fmla="*/ 2147483647 h 718"/>
                  <a:gd name="T54" fmla="*/ 2147483647 w 471"/>
                  <a:gd name="T55" fmla="*/ 2147483647 h 718"/>
                  <a:gd name="T56" fmla="*/ 2147483647 w 471"/>
                  <a:gd name="T57" fmla="*/ 2147483647 h 718"/>
                  <a:gd name="T58" fmla="*/ 2147483647 w 471"/>
                  <a:gd name="T59" fmla="*/ 2147483647 h 718"/>
                  <a:gd name="T60" fmla="*/ 2147483647 w 471"/>
                  <a:gd name="T61" fmla="*/ 2147483647 h 718"/>
                  <a:gd name="T62" fmla="*/ 2147483647 w 471"/>
                  <a:gd name="T63" fmla="*/ 2147483647 h 718"/>
                  <a:gd name="T64" fmla="*/ 2147483647 w 471"/>
                  <a:gd name="T65" fmla="*/ 2147483647 h 718"/>
                  <a:gd name="T66" fmla="*/ 2147483647 w 471"/>
                  <a:gd name="T67" fmla="*/ 2147483647 h 718"/>
                  <a:gd name="T68" fmla="*/ 2147483647 w 471"/>
                  <a:gd name="T69" fmla="*/ 2147483647 h 718"/>
                  <a:gd name="T70" fmla="*/ 2147483647 w 471"/>
                  <a:gd name="T71" fmla="*/ 2147483647 h 718"/>
                  <a:gd name="T72" fmla="*/ 2147483647 w 471"/>
                  <a:gd name="T73" fmla="*/ 2147483647 h 718"/>
                  <a:gd name="T74" fmla="*/ 2147483647 w 471"/>
                  <a:gd name="T75" fmla="*/ 2147483647 h 718"/>
                  <a:gd name="T76" fmla="*/ 2147483647 w 471"/>
                  <a:gd name="T77" fmla="*/ 2147483647 h 718"/>
                  <a:gd name="T78" fmla="*/ 2147483647 w 471"/>
                  <a:gd name="T79" fmla="*/ 2147483647 h 718"/>
                  <a:gd name="T80" fmla="*/ 2147483647 w 471"/>
                  <a:gd name="T81" fmla="*/ 2147483647 h 718"/>
                  <a:gd name="T82" fmla="*/ 2147483647 w 471"/>
                  <a:gd name="T83" fmla="*/ 2147483647 h 718"/>
                  <a:gd name="T84" fmla="*/ 2147483647 w 471"/>
                  <a:gd name="T85" fmla="*/ 2147483647 h 718"/>
                  <a:gd name="T86" fmla="*/ 2147483647 w 471"/>
                  <a:gd name="T87" fmla="*/ 2147483647 h 718"/>
                  <a:gd name="T88" fmla="*/ 2147483647 w 471"/>
                  <a:gd name="T89" fmla="*/ 2147483647 h 718"/>
                  <a:gd name="T90" fmla="*/ 2147483647 w 471"/>
                  <a:gd name="T91" fmla="*/ 2147483647 h 718"/>
                  <a:gd name="T92" fmla="*/ 2147483647 w 471"/>
                  <a:gd name="T93" fmla="*/ 2147483647 h 718"/>
                  <a:gd name="T94" fmla="*/ 2147483647 w 471"/>
                  <a:gd name="T95" fmla="*/ 2147483647 h 718"/>
                  <a:gd name="T96" fmla="*/ 2147483647 w 471"/>
                  <a:gd name="T97" fmla="*/ 2147483647 h 718"/>
                  <a:gd name="T98" fmla="*/ 2147483647 w 471"/>
                  <a:gd name="T99" fmla="*/ 2147483647 h 718"/>
                  <a:gd name="T100" fmla="*/ 2147483647 w 471"/>
                  <a:gd name="T101" fmla="*/ 2147483647 h 718"/>
                  <a:gd name="T102" fmla="*/ 2147483647 w 471"/>
                  <a:gd name="T103" fmla="*/ 2147483647 h 718"/>
                  <a:gd name="T104" fmla="*/ 2147483647 w 471"/>
                  <a:gd name="T105" fmla="*/ 2147483647 h 718"/>
                  <a:gd name="T106" fmla="*/ 2147483647 w 471"/>
                  <a:gd name="T107" fmla="*/ 2147483647 h 718"/>
                  <a:gd name="T108" fmla="*/ 2147483647 w 471"/>
                  <a:gd name="T109" fmla="*/ 2147483647 h 718"/>
                  <a:gd name="T110" fmla="*/ 2147483647 w 471"/>
                  <a:gd name="T111" fmla="*/ 2147483647 h 718"/>
                  <a:gd name="T112" fmla="*/ 2147483647 w 471"/>
                  <a:gd name="T113" fmla="*/ 2147483647 h 718"/>
                  <a:gd name="T114" fmla="*/ 2147483647 w 471"/>
                  <a:gd name="T115" fmla="*/ 2147483647 h 718"/>
                  <a:gd name="T116" fmla="*/ 2147483647 w 471"/>
                  <a:gd name="T117" fmla="*/ 2147483647 h 718"/>
                  <a:gd name="T118" fmla="*/ 2147483647 w 471"/>
                  <a:gd name="T119" fmla="*/ 2147483647 h 71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71" h="718">
                    <a:moveTo>
                      <a:pt x="148" y="0"/>
                    </a:moveTo>
                    <a:lnTo>
                      <a:pt x="150" y="0"/>
                    </a:lnTo>
                    <a:lnTo>
                      <a:pt x="150" y="2"/>
                    </a:lnTo>
                    <a:lnTo>
                      <a:pt x="152" y="2"/>
                    </a:lnTo>
                    <a:lnTo>
                      <a:pt x="154" y="2"/>
                    </a:lnTo>
                    <a:lnTo>
                      <a:pt x="154" y="4"/>
                    </a:lnTo>
                    <a:lnTo>
                      <a:pt x="156" y="4"/>
                    </a:lnTo>
                    <a:lnTo>
                      <a:pt x="156" y="7"/>
                    </a:lnTo>
                    <a:lnTo>
                      <a:pt x="159" y="9"/>
                    </a:lnTo>
                    <a:lnTo>
                      <a:pt x="161" y="11"/>
                    </a:lnTo>
                    <a:lnTo>
                      <a:pt x="163" y="13"/>
                    </a:lnTo>
                    <a:lnTo>
                      <a:pt x="165" y="13"/>
                    </a:lnTo>
                    <a:lnTo>
                      <a:pt x="167" y="15"/>
                    </a:lnTo>
                    <a:lnTo>
                      <a:pt x="167" y="18"/>
                    </a:lnTo>
                    <a:lnTo>
                      <a:pt x="170" y="18"/>
                    </a:lnTo>
                    <a:lnTo>
                      <a:pt x="170" y="20"/>
                    </a:lnTo>
                    <a:lnTo>
                      <a:pt x="172" y="22"/>
                    </a:lnTo>
                    <a:lnTo>
                      <a:pt x="172" y="24"/>
                    </a:lnTo>
                    <a:lnTo>
                      <a:pt x="172" y="26"/>
                    </a:lnTo>
                    <a:lnTo>
                      <a:pt x="174" y="26"/>
                    </a:lnTo>
                    <a:lnTo>
                      <a:pt x="176" y="26"/>
                    </a:lnTo>
                    <a:lnTo>
                      <a:pt x="174" y="26"/>
                    </a:lnTo>
                    <a:lnTo>
                      <a:pt x="174" y="29"/>
                    </a:lnTo>
                    <a:lnTo>
                      <a:pt x="176" y="29"/>
                    </a:lnTo>
                    <a:lnTo>
                      <a:pt x="174" y="29"/>
                    </a:lnTo>
                    <a:lnTo>
                      <a:pt x="174" y="31"/>
                    </a:lnTo>
                    <a:lnTo>
                      <a:pt x="174" y="29"/>
                    </a:lnTo>
                    <a:lnTo>
                      <a:pt x="174" y="31"/>
                    </a:lnTo>
                    <a:lnTo>
                      <a:pt x="176" y="31"/>
                    </a:lnTo>
                    <a:lnTo>
                      <a:pt x="174" y="31"/>
                    </a:lnTo>
                    <a:lnTo>
                      <a:pt x="174" y="33"/>
                    </a:lnTo>
                    <a:lnTo>
                      <a:pt x="174" y="35"/>
                    </a:lnTo>
                    <a:lnTo>
                      <a:pt x="174" y="37"/>
                    </a:lnTo>
                    <a:lnTo>
                      <a:pt x="174" y="40"/>
                    </a:lnTo>
                    <a:lnTo>
                      <a:pt x="176" y="40"/>
                    </a:lnTo>
                    <a:lnTo>
                      <a:pt x="176" y="42"/>
                    </a:lnTo>
                    <a:lnTo>
                      <a:pt x="174" y="42"/>
                    </a:lnTo>
                    <a:lnTo>
                      <a:pt x="172" y="42"/>
                    </a:lnTo>
                    <a:lnTo>
                      <a:pt x="174" y="42"/>
                    </a:lnTo>
                    <a:lnTo>
                      <a:pt x="174" y="44"/>
                    </a:lnTo>
                    <a:lnTo>
                      <a:pt x="176" y="44"/>
                    </a:lnTo>
                    <a:lnTo>
                      <a:pt x="174" y="44"/>
                    </a:lnTo>
                    <a:lnTo>
                      <a:pt x="174" y="46"/>
                    </a:lnTo>
                    <a:lnTo>
                      <a:pt x="172" y="46"/>
                    </a:lnTo>
                    <a:lnTo>
                      <a:pt x="172" y="48"/>
                    </a:lnTo>
                    <a:lnTo>
                      <a:pt x="170" y="48"/>
                    </a:lnTo>
                    <a:lnTo>
                      <a:pt x="172" y="48"/>
                    </a:lnTo>
                    <a:lnTo>
                      <a:pt x="172" y="51"/>
                    </a:lnTo>
                    <a:lnTo>
                      <a:pt x="174" y="51"/>
                    </a:lnTo>
                    <a:lnTo>
                      <a:pt x="174" y="53"/>
                    </a:lnTo>
                    <a:lnTo>
                      <a:pt x="174" y="51"/>
                    </a:lnTo>
                    <a:lnTo>
                      <a:pt x="174" y="53"/>
                    </a:lnTo>
                    <a:lnTo>
                      <a:pt x="176" y="53"/>
                    </a:lnTo>
                    <a:lnTo>
                      <a:pt x="174" y="53"/>
                    </a:lnTo>
                    <a:lnTo>
                      <a:pt x="172" y="53"/>
                    </a:lnTo>
                    <a:lnTo>
                      <a:pt x="172" y="55"/>
                    </a:lnTo>
                    <a:lnTo>
                      <a:pt x="174" y="55"/>
                    </a:lnTo>
                    <a:lnTo>
                      <a:pt x="174" y="57"/>
                    </a:lnTo>
                    <a:lnTo>
                      <a:pt x="174" y="55"/>
                    </a:lnTo>
                    <a:lnTo>
                      <a:pt x="174" y="57"/>
                    </a:lnTo>
                    <a:lnTo>
                      <a:pt x="176" y="57"/>
                    </a:lnTo>
                    <a:lnTo>
                      <a:pt x="178" y="57"/>
                    </a:lnTo>
                    <a:lnTo>
                      <a:pt x="178" y="59"/>
                    </a:lnTo>
                    <a:lnTo>
                      <a:pt x="176" y="59"/>
                    </a:lnTo>
                    <a:lnTo>
                      <a:pt x="176" y="62"/>
                    </a:lnTo>
                    <a:lnTo>
                      <a:pt x="178" y="62"/>
                    </a:lnTo>
                    <a:lnTo>
                      <a:pt x="178" y="64"/>
                    </a:lnTo>
                    <a:lnTo>
                      <a:pt x="176" y="64"/>
                    </a:lnTo>
                    <a:lnTo>
                      <a:pt x="176" y="66"/>
                    </a:lnTo>
                    <a:lnTo>
                      <a:pt x="178" y="66"/>
                    </a:lnTo>
                    <a:lnTo>
                      <a:pt x="178" y="68"/>
                    </a:lnTo>
                    <a:lnTo>
                      <a:pt x="178" y="70"/>
                    </a:lnTo>
                    <a:lnTo>
                      <a:pt x="181" y="70"/>
                    </a:lnTo>
                    <a:lnTo>
                      <a:pt x="181" y="73"/>
                    </a:lnTo>
                    <a:lnTo>
                      <a:pt x="181" y="70"/>
                    </a:lnTo>
                    <a:lnTo>
                      <a:pt x="183" y="70"/>
                    </a:lnTo>
                    <a:lnTo>
                      <a:pt x="185" y="70"/>
                    </a:lnTo>
                    <a:lnTo>
                      <a:pt x="185" y="73"/>
                    </a:lnTo>
                    <a:lnTo>
                      <a:pt x="183" y="73"/>
                    </a:lnTo>
                    <a:lnTo>
                      <a:pt x="185" y="73"/>
                    </a:lnTo>
                    <a:lnTo>
                      <a:pt x="187" y="73"/>
                    </a:lnTo>
                    <a:lnTo>
                      <a:pt x="185" y="73"/>
                    </a:lnTo>
                    <a:lnTo>
                      <a:pt x="185" y="75"/>
                    </a:lnTo>
                    <a:lnTo>
                      <a:pt x="187" y="75"/>
                    </a:lnTo>
                    <a:lnTo>
                      <a:pt x="185" y="75"/>
                    </a:lnTo>
                    <a:lnTo>
                      <a:pt x="187" y="75"/>
                    </a:lnTo>
                    <a:lnTo>
                      <a:pt x="185" y="75"/>
                    </a:lnTo>
                    <a:lnTo>
                      <a:pt x="185" y="77"/>
                    </a:lnTo>
                    <a:lnTo>
                      <a:pt x="187" y="77"/>
                    </a:lnTo>
                    <a:lnTo>
                      <a:pt x="189" y="77"/>
                    </a:lnTo>
                    <a:lnTo>
                      <a:pt x="192" y="77"/>
                    </a:lnTo>
                    <a:lnTo>
                      <a:pt x="192" y="79"/>
                    </a:lnTo>
                    <a:lnTo>
                      <a:pt x="194" y="79"/>
                    </a:lnTo>
                    <a:lnTo>
                      <a:pt x="196" y="79"/>
                    </a:lnTo>
                    <a:lnTo>
                      <a:pt x="198" y="79"/>
                    </a:lnTo>
                    <a:lnTo>
                      <a:pt x="200" y="79"/>
                    </a:lnTo>
                    <a:lnTo>
                      <a:pt x="200" y="81"/>
                    </a:lnTo>
                    <a:lnTo>
                      <a:pt x="203" y="81"/>
                    </a:lnTo>
                    <a:lnTo>
                      <a:pt x="205" y="81"/>
                    </a:lnTo>
                    <a:lnTo>
                      <a:pt x="205" y="84"/>
                    </a:lnTo>
                    <a:lnTo>
                      <a:pt x="207" y="84"/>
                    </a:lnTo>
                    <a:lnTo>
                      <a:pt x="209" y="84"/>
                    </a:lnTo>
                    <a:lnTo>
                      <a:pt x="211" y="84"/>
                    </a:lnTo>
                    <a:lnTo>
                      <a:pt x="211" y="81"/>
                    </a:lnTo>
                    <a:lnTo>
                      <a:pt x="209" y="79"/>
                    </a:lnTo>
                    <a:lnTo>
                      <a:pt x="209" y="77"/>
                    </a:lnTo>
                    <a:lnTo>
                      <a:pt x="207" y="77"/>
                    </a:lnTo>
                    <a:lnTo>
                      <a:pt x="207" y="75"/>
                    </a:lnTo>
                    <a:lnTo>
                      <a:pt x="205" y="73"/>
                    </a:lnTo>
                    <a:lnTo>
                      <a:pt x="207" y="73"/>
                    </a:lnTo>
                    <a:lnTo>
                      <a:pt x="209" y="73"/>
                    </a:lnTo>
                    <a:lnTo>
                      <a:pt x="209" y="75"/>
                    </a:lnTo>
                    <a:lnTo>
                      <a:pt x="211" y="75"/>
                    </a:lnTo>
                    <a:lnTo>
                      <a:pt x="214" y="75"/>
                    </a:lnTo>
                    <a:lnTo>
                      <a:pt x="214" y="77"/>
                    </a:lnTo>
                    <a:lnTo>
                      <a:pt x="216" y="77"/>
                    </a:lnTo>
                    <a:lnTo>
                      <a:pt x="216" y="79"/>
                    </a:lnTo>
                    <a:lnTo>
                      <a:pt x="218" y="79"/>
                    </a:lnTo>
                    <a:lnTo>
                      <a:pt x="218" y="81"/>
                    </a:lnTo>
                    <a:lnTo>
                      <a:pt x="220" y="81"/>
                    </a:lnTo>
                    <a:lnTo>
                      <a:pt x="220" y="84"/>
                    </a:lnTo>
                    <a:lnTo>
                      <a:pt x="222" y="84"/>
                    </a:lnTo>
                    <a:lnTo>
                      <a:pt x="222" y="86"/>
                    </a:lnTo>
                    <a:lnTo>
                      <a:pt x="225" y="86"/>
                    </a:lnTo>
                    <a:lnTo>
                      <a:pt x="225" y="88"/>
                    </a:lnTo>
                    <a:lnTo>
                      <a:pt x="225" y="90"/>
                    </a:lnTo>
                    <a:lnTo>
                      <a:pt x="225" y="92"/>
                    </a:lnTo>
                    <a:lnTo>
                      <a:pt x="222" y="92"/>
                    </a:lnTo>
                    <a:lnTo>
                      <a:pt x="222" y="95"/>
                    </a:lnTo>
                    <a:lnTo>
                      <a:pt x="225" y="97"/>
                    </a:lnTo>
                    <a:lnTo>
                      <a:pt x="225" y="99"/>
                    </a:lnTo>
                    <a:lnTo>
                      <a:pt x="225" y="101"/>
                    </a:lnTo>
                    <a:lnTo>
                      <a:pt x="227" y="103"/>
                    </a:lnTo>
                    <a:lnTo>
                      <a:pt x="225" y="103"/>
                    </a:lnTo>
                    <a:lnTo>
                      <a:pt x="222" y="103"/>
                    </a:lnTo>
                    <a:lnTo>
                      <a:pt x="220" y="103"/>
                    </a:lnTo>
                    <a:lnTo>
                      <a:pt x="218" y="103"/>
                    </a:lnTo>
                    <a:lnTo>
                      <a:pt x="218" y="106"/>
                    </a:lnTo>
                    <a:lnTo>
                      <a:pt x="220" y="106"/>
                    </a:lnTo>
                    <a:lnTo>
                      <a:pt x="220" y="108"/>
                    </a:lnTo>
                    <a:lnTo>
                      <a:pt x="218" y="108"/>
                    </a:lnTo>
                    <a:lnTo>
                      <a:pt x="218" y="110"/>
                    </a:lnTo>
                    <a:lnTo>
                      <a:pt x="216" y="110"/>
                    </a:lnTo>
                    <a:lnTo>
                      <a:pt x="214" y="110"/>
                    </a:lnTo>
                    <a:lnTo>
                      <a:pt x="211" y="110"/>
                    </a:lnTo>
                    <a:lnTo>
                      <a:pt x="209" y="110"/>
                    </a:lnTo>
                    <a:lnTo>
                      <a:pt x="207" y="110"/>
                    </a:lnTo>
                    <a:lnTo>
                      <a:pt x="207" y="112"/>
                    </a:lnTo>
                    <a:lnTo>
                      <a:pt x="205" y="112"/>
                    </a:lnTo>
                    <a:lnTo>
                      <a:pt x="205" y="114"/>
                    </a:lnTo>
                    <a:lnTo>
                      <a:pt x="205" y="116"/>
                    </a:lnTo>
                    <a:lnTo>
                      <a:pt x="203" y="116"/>
                    </a:lnTo>
                    <a:lnTo>
                      <a:pt x="203" y="114"/>
                    </a:lnTo>
                    <a:lnTo>
                      <a:pt x="203" y="116"/>
                    </a:lnTo>
                    <a:lnTo>
                      <a:pt x="200" y="116"/>
                    </a:lnTo>
                    <a:lnTo>
                      <a:pt x="198" y="116"/>
                    </a:lnTo>
                    <a:lnTo>
                      <a:pt x="198" y="119"/>
                    </a:lnTo>
                    <a:lnTo>
                      <a:pt x="196" y="119"/>
                    </a:lnTo>
                    <a:lnTo>
                      <a:pt x="196" y="121"/>
                    </a:lnTo>
                    <a:lnTo>
                      <a:pt x="196" y="123"/>
                    </a:lnTo>
                    <a:lnTo>
                      <a:pt x="196" y="125"/>
                    </a:lnTo>
                    <a:lnTo>
                      <a:pt x="196" y="127"/>
                    </a:lnTo>
                    <a:lnTo>
                      <a:pt x="196" y="130"/>
                    </a:lnTo>
                    <a:lnTo>
                      <a:pt x="194" y="130"/>
                    </a:lnTo>
                    <a:lnTo>
                      <a:pt x="194" y="132"/>
                    </a:lnTo>
                    <a:lnTo>
                      <a:pt x="194" y="134"/>
                    </a:lnTo>
                    <a:lnTo>
                      <a:pt x="194" y="136"/>
                    </a:lnTo>
                    <a:lnTo>
                      <a:pt x="192" y="136"/>
                    </a:lnTo>
                    <a:lnTo>
                      <a:pt x="192" y="138"/>
                    </a:lnTo>
                    <a:lnTo>
                      <a:pt x="192" y="141"/>
                    </a:lnTo>
                    <a:lnTo>
                      <a:pt x="189" y="141"/>
                    </a:lnTo>
                    <a:lnTo>
                      <a:pt x="187" y="141"/>
                    </a:lnTo>
                    <a:lnTo>
                      <a:pt x="185" y="141"/>
                    </a:lnTo>
                    <a:lnTo>
                      <a:pt x="183" y="141"/>
                    </a:lnTo>
                    <a:lnTo>
                      <a:pt x="183" y="143"/>
                    </a:lnTo>
                    <a:lnTo>
                      <a:pt x="183" y="145"/>
                    </a:lnTo>
                    <a:lnTo>
                      <a:pt x="181" y="145"/>
                    </a:lnTo>
                    <a:lnTo>
                      <a:pt x="181" y="147"/>
                    </a:lnTo>
                    <a:lnTo>
                      <a:pt x="181" y="145"/>
                    </a:lnTo>
                    <a:lnTo>
                      <a:pt x="183" y="145"/>
                    </a:lnTo>
                    <a:lnTo>
                      <a:pt x="183" y="147"/>
                    </a:lnTo>
                    <a:lnTo>
                      <a:pt x="183" y="149"/>
                    </a:lnTo>
                    <a:lnTo>
                      <a:pt x="185" y="149"/>
                    </a:lnTo>
                    <a:lnTo>
                      <a:pt x="183" y="149"/>
                    </a:lnTo>
                    <a:lnTo>
                      <a:pt x="183" y="152"/>
                    </a:lnTo>
                    <a:lnTo>
                      <a:pt x="185" y="152"/>
                    </a:lnTo>
                    <a:lnTo>
                      <a:pt x="187" y="152"/>
                    </a:lnTo>
                    <a:lnTo>
                      <a:pt x="187" y="149"/>
                    </a:lnTo>
                    <a:lnTo>
                      <a:pt x="185" y="149"/>
                    </a:lnTo>
                    <a:lnTo>
                      <a:pt x="187" y="149"/>
                    </a:lnTo>
                    <a:lnTo>
                      <a:pt x="185" y="149"/>
                    </a:lnTo>
                    <a:lnTo>
                      <a:pt x="187" y="149"/>
                    </a:lnTo>
                    <a:lnTo>
                      <a:pt x="187" y="147"/>
                    </a:lnTo>
                    <a:lnTo>
                      <a:pt x="187" y="149"/>
                    </a:lnTo>
                    <a:lnTo>
                      <a:pt x="189" y="149"/>
                    </a:lnTo>
                    <a:lnTo>
                      <a:pt x="189" y="152"/>
                    </a:lnTo>
                    <a:lnTo>
                      <a:pt x="187" y="152"/>
                    </a:lnTo>
                    <a:lnTo>
                      <a:pt x="187" y="154"/>
                    </a:lnTo>
                    <a:lnTo>
                      <a:pt x="185" y="154"/>
                    </a:lnTo>
                    <a:lnTo>
                      <a:pt x="183" y="154"/>
                    </a:lnTo>
                    <a:lnTo>
                      <a:pt x="181" y="156"/>
                    </a:lnTo>
                    <a:lnTo>
                      <a:pt x="178" y="156"/>
                    </a:lnTo>
                    <a:lnTo>
                      <a:pt x="176" y="158"/>
                    </a:lnTo>
                    <a:lnTo>
                      <a:pt x="174" y="158"/>
                    </a:lnTo>
                    <a:lnTo>
                      <a:pt x="176" y="160"/>
                    </a:lnTo>
                    <a:lnTo>
                      <a:pt x="181" y="163"/>
                    </a:lnTo>
                    <a:lnTo>
                      <a:pt x="183" y="163"/>
                    </a:lnTo>
                    <a:lnTo>
                      <a:pt x="181" y="165"/>
                    </a:lnTo>
                    <a:lnTo>
                      <a:pt x="178" y="165"/>
                    </a:lnTo>
                    <a:lnTo>
                      <a:pt x="181" y="165"/>
                    </a:lnTo>
                    <a:lnTo>
                      <a:pt x="178" y="167"/>
                    </a:lnTo>
                    <a:lnTo>
                      <a:pt x="181" y="167"/>
                    </a:lnTo>
                    <a:lnTo>
                      <a:pt x="183" y="167"/>
                    </a:lnTo>
                    <a:lnTo>
                      <a:pt x="185" y="167"/>
                    </a:lnTo>
                    <a:lnTo>
                      <a:pt x="187" y="167"/>
                    </a:lnTo>
                    <a:lnTo>
                      <a:pt x="189" y="169"/>
                    </a:lnTo>
                    <a:lnTo>
                      <a:pt x="187" y="169"/>
                    </a:lnTo>
                    <a:lnTo>
                      <a:pt x="189" y="169"/>
                    </a:lnTo>
                    <a:lnTo>
                      <a:pt x="189" y="171"/>
                    </a:lnTo>
                    <a:lnTo>
                      <a:pt x="192" y="171"/>
                    </a:lnTo>
                    <a:lnTo>
                      <a:pt x="192" y="169"/>
                    </a:lnTo>
                    <a:lnTo>
                      <a:pt x="194" y="169"/>
                    </a:lnTo>
                    <a:lnTo>
                      <a:pt x="194" y="171"/>
                    </a:lnTo>
                    <a:lnTo>
                      <a:pt x="192" y="171"/>
                    </a:lnTo>
                    <a:lnTo>
                      <a:pt x="192" y="174"/>
                    </a:lnTo>
                    <a:lnTo>
                      <a:pt x="192" y="176"/>
                    </a:lnTo>
                    <a:lnTo>
                      <a:pt x="194" y="176"/>
                    </a:lnTo>
                    <a:lnTo>
                      <a:pt x="194" y="174"/>
                    </a:lnTo>
                    <a:lnTo>
                      <a:pt x="196" y="174"/>
                    </a:lnTo>
                    <a:lnTo>
                      <a:pt x="196" y="171"/>
                    </a:lnTo>
                    <a:lnTo>
                      <a:pt x="198" y="171"/>
                    </a:lnTo>
                    <a:lnTo>
                      <a:pt x="198" y="169"/>
                    </a:lnTo>
                    <a:lnTo>
                      <a:pt x="198" y="171"/>
                    </a:lnTo>
                    <a:lnTo>
                      <a:pt x="200" y="171"/>
                    </a:lnTo>
                    <a:lnTo>
                      <a:pt x="200" y="169"/>
                    </a:lnTo>
                    <a:lnTo>
                      <a:pt x="203" y="169"/>
                    </a:lnTo>
                    <a:lnTo>
                      <a:pt x="203" y="171"/>
                    </a:lnTo>
                    <a:lnTo>
                      <a:pt x="203" y="169"/>
                    </a:lnTo>
                    <a:lnTo>
                      <a:pt x="205" y="169"/>
                    </a:lnTo>
                    <a:lnTo>
                      <a:pt x="207" y="169"/>
                    </a:lnTo>
                    <a:lnTo>
                      <a:pt x="209" y="169"/>
                    </a:lnTo>
                    <a:lnTo>
                      <a:pt x="211" y="171"/>
                    </a:lnTo>
                    <a:lnTo>
                      <a:pt x="214" y="171"/>
                    </a:lnTo>
                    <a:lnTo>
                      <a:pt x="216" y="171"/>
                    </a:lnTo>
                    <a:lnTo>
                      <a:pt x="216" y="174"/>
                    </a:lnTo>
                    <a:lnTo>
                      <a:pt x="218" y="174"/>
                    </a:lnTo>
                    <a:lnTo>
                      <a:pt x="218" y="176"/>
                    </a:lnTo>
                    <a:lnTo>
                      <a:pt x="220" y="176"/>
                    </a:lnTo>
                    <a:lnTo>
                      <a:pt x="222" y="176"/>
                    </a:lnTo>
                    <a:lnTo>
                      <a:pt x="225" y="176"/>
                    </a:lnTo>
                    <a:lnTo>
                      <a:pt x="227" y="176"/>
                    </a:lnTo>
                    <a:lnTo>
                      <a:pt x="229" y="176"/>
                    </a:lnTo>
                    <a:lnTo>
                      <a:pt x="229" y="178"/>
                    </a:lnTo>
                    <a:lnTo>
                      <a:pt x="231" y="178"/>
                    </a:lnTo>
                    <a:lnTo>
                      <a:pt x="231" y="176"/>
                    </a:lnTo>
                    <a:lnTo>
                      <a:pt x="231" y="178"/>
                    </a:lnTo>
                    <a:lnTo>
                      <a:pt x="233" y="180"/>
                    </a:lnTo>
                    <a:lnTo>
                      <a:pt x="235" y="182"/>
                    </a:lnTo>
                    <a:lnTo>
                      <a:pt x="238" y="185"/>
                    </a:lnTo>
                    <a:lnTo>
                      <a:pt x="242" y="180"/>
                    </a:lnTo>
                    <a:lnTo>
                      <a:pt x="244" y="180"/>
                    </a:lnTo>
                    <a:lnTo>
                      <a:pt x="244" y="178"/>
                    </a:lnTo>
                    <a:lnTo>
                      <a:pt x="249" y="178"/>
                    </a:lnTo>
                    <a:lnTo>
                      <a:pt x="253" y="176"/>
                    </a:lnTo>
                    <a:lnTo>
                      <a:pt x="255" y="176"/>
                    </a:lnTo>
                    <a:lnTo>
                      <a:pt x="257" y="176"/>
                    </a:lnTo>
                    <a:lnTo>
                      <a:pt x="260" y="176"/>
                    </a:lnTo>
                    <a:lnTo>
                      <a:pt x="262" y="176"/>
                    </a:lnTo>
                    <a:lnTo>
                      <a:pt x="264" y="176"/>
                    </a:lnTo>
                    <a:lnTo>
                      <a:pt x="268" y="171"/>
                    </a:lnTo>
                    <a:lnTo>
                      <a:pt x="271" y="171"/>
                    </a:lnTo>
                    <a:lnTo>
                      <a:pt x="273" y="171"/>
                    </a:lnTo>
                    <a:lnTo>
                      <a:pt x="275" y="171"/>
                    </a:lnTo>
                    <a:lnTo>
                      <a:pt x="277" y="171"/>
                    </a:lnTo>
                    <a:lnTo>
                      <a:pt x="284" y="169"/>
                    </a:lnTo>
                    <a:lnTo>
                      <a:pt x="286" y="176"/>
                    </a:lnTo>
                    <a:lnTo>
                      <a:pt x="288" y="176"/>
                    </a:lnTo>
                    <a:lnTo>
                      <a:pt x="293" y="178"/>
                    </a:lnTo>
                    <a:lnTo>
                      <a:pt x="299" y="180"/>
                    </a:lnTo>
                    <a:lnTo>
                      <a:pt x="301" y="180"/>
                    </a:lnTo>
                    <a:lnTo>
                      <a:pt x="304" y="180"/>
                    </a:lnTo>
                    <a:lnTo>
                      <a:pt x="304" y="182"/>
                    </a:lnTo>
                    <a:lnTo>
                      <a:pt x="306" y="182"/>
                    </a:lnTo>
                    <a:lnTo>
                      <a:pt x="306" y="185"/>
                    </a:lnTo>
                    <a:lnTo>
                      <a:pt x="306" y="187"/>
                    </a:lnTo>
                    <a:lnTo>
                      <a:pt x="306" y="189"/>
                    </a:lnTo>
                    <a:lnTo>
                      <a:pt x="308" y="189"/>
                    </a:lnTo>
                    <a:lnTo>
                      <a:pt x="310" y="189"/>
                    </a:lnTo>
                    <a:lnTo>
                      <a:pt x="312" y="189"/>
                    </a:lnTo>
                    <a:lnTo>
                      <a:pt x="310" y="189"/>
                    </a:lnTo>
                    <a:lnTo>
                      <a:pt x="312" y="189"/>
                    </a:lnTo>
                    <a:lnTo>
                      <a:pt x="315" y="189"/>
                    </a:lnTo>
                    <a:lnTo>
                      <a:pt x="317" y="189"/>
                    </a:lnTo>
                    <a:lnTo>
                      <a:pt x="317" y="187"/>
                    </a:lnTo>
                    <a:lnTo>
                      <a:pt x="317" y="189"/>
                    </a:lnTo>
                    <a:lnTo>
                      <a:pt x="317" y="187"/>
                    </a:lnTo>
                    <a:lnTo>
                      <a:pt x="317" y="189"/>
                    </a:lnTo>
                    <a:lnTo>
                      <a:pt x="317" y="187"/>
                    </a:lnTo>
                    <a:lnTo>
                      <a:pt x="319" y="187"/>
                    </a:lnTo>
                    <a:lnTo>
                      <a:pt x="319" y="189"/>
                    </a:lnTo>
                    <a:lnTo>
                      <a:pt x="319" y="187"/>
                    </a:lnTo>
                    <a:lnTo>
                      <a:pt x="319" y="189"/>
                    </a:lnTo>
                    <a:lnTo>
                      <a:pt x="319" y="187"/>
                    </a:lnTo>
                    <a:lnTo>
                      <a:pt x="321" y="187"/>
                    </a:lnTo>
                    <a:lnTo>
                      <a:pt x="321" y="189"/>
                    </a:lnTo>
                    <a:lnTo>
                      <a:pt x="321" y="187"/>
                    </a:lnTo>
                    <a:lnTo>
                      <a:pt x="323" y="187"/>
                    </a:lnTo>
                    <a:lnTo>
                      <a:pt x="326" y="187"/>
                    </a:lnTo>
                    <a:lnTo>
                      <a:pt x="326" y="185"/>
                    </a:lnTo>
                    <a:lnTo>
                      <a:pt x="328" y="185"/>
                    </a:lnTo>
                    <a:lnTo>
                      <a:pt x="330" y="185"/>
                    </a:lnTo>
                    <a:lnTo>
                      <a:pt x="330" y="187"/>
                    </a:lnTo>
                    <a:lnTo>
                      <a:pt x="332" y="187"/>
                    </a:lnTo>
                    <a:lnTo>
                      <a:pt x="330" y="187"/>
                    </a:lnTo>
                    <a:lnTo>
                      <a:pt x="332" y="187"/>
                    </a:lnTo>
                    <a:lnTo>
                      <a:pt x="330" y="187"/>
                    </a:lnTo>
                    <a:lnTo>
                      <a:pt x="330" y="189"/>
                    </a:lnTo>
                    <a:lnTo>
                      <a:pt x="332" y="189"/>
                    </a:lnTo>
                    <a:lnTo>
                      <a:pt x="334" y="189"/>
                    </a:lnTo>
                    <a:lnTo>
                      <a:pt x="334" y="191"/>
                    </a:lnTo>
                    <a:lnTo>
                      <a:pt x="334" y="193"/>
                    </a:lnTo>
                    <a:lnTo>
                      <a:pt x="337" y="193"/>
                    </a:lnTo>
                    <a:lnTo>
                      <a:pt x="339" y="193"/>
                    </a:lnTo>
                    <a:lnTo>
                      <a:pt x="341" y="193"/>
                    </a:lnTo>
                    <a:lnTo>
                      <a:pt x="341" y="196"/>
                    </a:lnTo>
                    <a:lnTo>
                      <a:pt x="341" y="193"/>
                    </a:lnTo>
                    <a:lnTo>
                      <a:pt x="341" y="196"/>
                    </a:lnTo>
                    <a:lnTo>
                      <a:pt x="341" y="193"/>
                    </a:lnTo>
                    <a:lnTo>
                      <a:pt x="343" y="193"/>
                    </a:lnTo>
                    <a:lnTo>
                      <a:pt x="345" y="193"/>
                    </a:lnTo>
                    <a:lnTo>
                      <a:pt x="345" y="196"/>
                    </a:lnTo>
                    <a:lnTo>
                      <a:pt x="343" y="196"/>
                    </a:lnTo>
                    <a:lnTo>
                      <a:pt x="343" y="198"/>
                    </a:lnTo>
                    <a:lnTo>
                      <a:pt x="345" y="198"/>
                    </a:lnTo>
                    <a:lnTo>
                      <a:pt x="348" y="198"/>
                    </a:lnTo>
                    <a:lnTo>
                      <a:pt x="350" y="198"/>
                    </a:lnTo>
                    <a:lnTo>
                      <a:pt x="350" y="196"/>
                    </a:lnTo>
                    <a:lnTo>
                      <a:pt x="348" y="196"/>
                    </a:lnTo>
                    <a:lnTo>
                      <a:pt x="350" y="196"/>
                    </a:lnTo>
                    <a:lnTo>
                      <a:pt x="350" y="193"/>
                    </a:lnTo>
                    <a:lnTo>
                      <a:pt x="350" y="196"/>
                    </a:lnTo>
                    <a:lnTo>
                      <a:pt x="350" y="198"/>
                    </a:lnTo>
                    <a:lnTo>
                      <a:pt x="352" y="198"/>
                    </a:lnTo>
                    <a:lnTo>
                      <a:pt x="354" y="198"/>
                    </a:lnTo>
                    <a:lnTo>
                      <a:pt x="354" y="196"/>
                    </a:lnTo>
                    <a:lnTo>
                      <a:pt x="354" y="193"/>
                    </a:lnTo>
                    <a:lnTo>
                      <a:pt x="356" y="193"/>
                    </a:lnTo>
                    <a:lnTo>
                      <a:pt x="356" y="196"/>
                    </a:lnTo>
                    <a:lnTo>
                      <a:pt x="356" y="193"/>
                    </a:lnTo>
                    <a:lnTo>
                      <a:pt x="356" y="196"/>
                    </a:lnTo>
                    <a:lnTo>
                      <a:pt x="359" y="196"/>
                    </a:lnTo>
                    <a:lnTo>
                      <a:pt x="359" y="193"/>
                    </a:lnTo>
                    <a:lnTo>
                      <a:pt x="356" y="193"/>
                    </a:lnTo>
                    <a:lnTo>
                      <a:pt x="356" y="191"/>
                    </a:lnTo>
                    <a:lnTo>
                      <a:pt x="359" y="191"/>
                    </a:lnTo>
                    <a:lnTo>
                      <a:pt x="359" y="193"/>
                    </a:lnTo>
                    <a:lnTo>
                      <a:pt x="361" y="193"/>
                    </a:lnTo>
                    <a:lnTo>
                      <a:pt x="363" y="193"/>
                    </a:lnTo>
                    <a:lnTo>
                      <a:pt x="363" y="196"/>
                    </a:lnTo>
                    <a:lnTo>
                      <a:pt x="363" y="193"/>
                    </a:lnTo>
                    <a:lnTo>
                      <a:pt x="365" y="193"/>
                    </a:lnTo>
                    <a:lnTo>
                      <a:pt x="363" y="193"/>
                    </a:lnTo>
                    <a:lnTo>
                      <a:pt x="363" y="191"/>
                    </a:lnTo>
                    <a:lnTo>
                      <a:pt x="365" y="191"/>
                    </a:lnTo>
                    <a:lnTo>
                      <a:pt x="367" y="191"/>
                    </a:lnTo>
                    <a:lnTo>
                      <a:pt x="367" y="193"/>
                    </a:lnTo>
                    <a:lnTo>
                      <a:pt x="365" y="193"/>
                    </a:lnTo>
                    <a:lnTo>
                      <a:pt x="365" y="196"/>
                    </a:lnTo>
                    <a:lnTo>
                      <a:pt x="363" y="196"/>
                    </a:lnTo>
                    <a:lnTo>
                      <a:pt x="363" y="198"/>
                    </a:lnTo>
                    <a:lnTo>
                      <a:pt x="363" y="200"/>
                    </a:lnTo>
                    <a:lnTo>
                      <a:pt x="365" y="200"/>
                    </a:lnTo>
                    <a:lnTo>
                      <a:pt x="367" y="200"/>
                    </a:lnTo>
                    <a:lnTo>
                      <a:pt x="367" y="198"/>
                    </a:lnTo>
                    <a:lnTo>
                      <a:pt x="369" y="198"/>
                    </a:lnTo>
                    <a:lnTo>
                      <a:pt x="369" y="200"/>
                    </a:lnTo>
                    <a:lnTo>
                      <a:pt x="369" y="202"/>
                    </a:lnTo>
                    <a:lnTo>
                      <a:pt x="372" y="202"/>
                    </a:lnTo>
                    <a:lnTo>
                      <a:pt x="372" y="204"/>
                    </a:lnTo>
                    <a:lnTo>
                      <a:pt x="369" y="204"/>
                    </a:lnTo>
                    <a:lnTo>
                      <a:pt x="372" y="204"/>
                    </a:lnTo>
                    <a:lnTo>
                      <a:pt x="374" y="204"/>
                    </a:lnTo>
                    <a:lnTo>
                      <a:pt x="374" y="202"/>
                    </a:lnTo>
                    <a:lnTo>
                      <a:pt x="376" y="202"/>
                    </a:lnTo>
                    <a:lnTo>
                      <a:pt x="376" y="204"/>
                    </a:lnTo>
                    <a:lnTo>
                      <a:pt x="376" y="207"/>
                    </a:lnTo>
                    <a:lnTo>
                      <a:pt x="376" y="209"/>
                    </a:lnTo>
                    <a:lnTo>
                      <a:pt x="378" y="209"/>
                    </a:lnTo>
                    <a:lnTo>
                      <a:pt x="380" y="209"/>
                    </a:lnTo>
                    <a:lnTo>
                      <a:pt x="380" y="207"/>
                    </a:lnTo>
                    <a:lnTo>
                      <a:pt x="383" y="207"/>
                    </a:lnTo>
                    <a:lnTo>
                      <a:pt x="383" y="209"/>
                    </a:lnTo>
                    <a:lnTo>
                      <a:pt x="385" y="209"/>
                    </a:lnTo>
                    <a:lnTo>
                      <a:pt x="387" y="209"/>
                    </a:lnTo>
                    <a:lnTo>
                      <a:pt x="389" y="209"/>
                    </a:lnTo>
                    <a:lnTo>
                      <a:pt x="389" y="211"/>
                    </a:lnTo>
                    <a:lnTo>
                      <a:pt x="387" y="211"/>
                    </a:lnTo>
                    <a:lnTo>
                      <a:pt x="387" y="213"/>
                    </a:lnTo>
                    <a:lnTo>
                      <a:pt x="385" y="213"/>
                    </a:lnTo>
                    <a:lnTo>
                      <a:pt x="387" y="213"/>
                    </a:lnTo>
                    <a:lnTo>
                      <a:pt x="385" y="213"/>
                    </a:lnTo>
                    <a:lnTo>
                      <a:pt x="387" y="213"/>
                    </a:lnTo>
                    <a:lnTo>
                      <a:pt x="387" y="215"/>
                    </a:lnTo>
                    <a:lnTo>
                      <a:pt x="387" y="213"/>
                    </a:lnTo>
                    <a:lnTo>
                      <a:pt x="389" y="213"/>
                    </a:lnTo>
                    <a:lnTo>
                      <a:pt x="391" y="213"/>
                    </a:lnTo>
                    <a:lnTo>
                      <a:pt x="391" y="211"/>
                    </a:lnTo>
                    <a:lnTo>
                      <a:pt x="394" y="211"/>
                    </a:lnTo>
                    <a:lnTo>
                      <a:pt x="394" y="213"/>
                    </a:lnTo>
                    <a:lnTo>
                      <a:pt x="394" y="215"/>
                    </a:lnTo>
                    <a:lnTo>
                      <a:pt x="391" y="215"/>
                    </a:lnTo>
                    <a:lnTo>
                      <a:pt x="394" y="215"/>
                    </a:lnTo>
                    <a:lnTo>
                      <a:pt x="391" y="215"/>
                    </a:lnTo>
                    <a:lnTo>
                      <a:pt x="391" y="218"/>
                    </a:lnTo>
                    <a:lnTo>
                      <a:pt x="391" y="220"/>
                    </a:lnTo>
                    <a:lnTo>
                      <a:pt x="394" y="220"/>
                    </a:lnTo>
                    <a:lnTo>
                      <a:pt x="394" y="218"/>
                    </a:lnTo>
                    <a:lnTo>
                      <a:pt x="396" y="218"/>
                    </a:lnTo>
                    <a:lnTo>
                      <a:pt x="398" y="218"/>
                    </a:lnTo>
                    <a:lnTo>
                      <a:pt x="398" y="215"/>
                    </a:lnTo>
                    <a:lnTo>
                      <a:pt x="398" y="213"/>
                    </a:lnTo>
                    <a:lnTo>
                      <a:pt x="396" y="213"/>
                    </a:lnTo>
                    <a:lnTo>
                      <a:pt x="396" y="211"/>
                    </a:lnTo>
                    <a:lnTo>
                      <a:pt x="398" y="211"/>
                    </a:lnTo>
                    <a:lnTo>
                      <a:pt x="400" y="211"/>
                    </a:lnTo>
                    <a:lnTo>
                      <a:pt x="402" y="211"/>
                    </a:lnTo>
                    <a:lnTo>
                      <a:pt x="405" y="211"/>
                    </a:lnTo>
                    <a:lnTo>
                      <a:pt x="405" y="213"/>
                    </a:lnTo>
                    <a:lnTo>
                      <a:pt x="405" y="215"/>
                    </a:lnTo>
                    <a:lnTo>
                      <a:pt x="405" y="218"/>
                    </a:lnTo>
                    <a:lnTo>
                      <a:pt x="402" y="218"/>
                    </a:lnTo>
                    <a:lnTo>
                      <a:pt x="400" y="218"/>
                    </a:lnTo>
                    <a:lnTo>
                      <a:pt x="400" y="220"/>
                    </a:lnTo>
                    <a:lnTo>
                      <a:pt x="398" y="220"/>
                    </a:lnTo>
                    <a:lnTo>
                      <a:pt x="398" y="222"/>
                    </a:lnTo>
                    <a:lnTo>
                      <a:pt x="400" y="222"/>
                    </a:lnTo>
                    <a:lnTo>
                      <a:pt x="402" y="222"/>
                    </a:lnTo>
                    <a:lnTo>
                      <a:pt x="405" y="222"/>
                    </a:lnTo>
                    <a:lnTo>
                      <a:pt x="407" y="222"/>
                    </a:lnTo>
                    <a:lnTo>
                      <a:pt x="409" y="222"/>
                    </a:lnTo>
                    <a:lnTo>
                      <a:pt x="409" y="220"/>
                    </a:lnTo>
                    <a:lnTo>
                      <a:pt x="411" y="220"/>
                    </a:lnTo>
                    <a:lnTo>
                      <a:pt x="411" y="222"/>
                    </a:lnTo>
                    <a:lnTo>
                      <a:pt x="409" y="222"/>
                    </a:lnTo>
                    <a:lnTo>
                      <a:pt x="409" y="224"/>
                    </a:lnTo>
                    <a:lnTo>
                      <a:pt x="409" y="226"/>
                    </a:lnTo>
                    <a:lnTo>
                      <a:pt x="407" y="226"/>
                    </a:lnTo>
                    <a:lnTo>
                      <a:pt x="407" y="229"/>
                    </a:lnTo>
                    <a:lnTo>
                      <a:pt x="409" y="229"/>
                    </a:lnTo>
                    <a:lnTo>
                      <a:pt x="409" y="231"/>
                    </a:lnTo>
                    <a:lnTo>
                      <a:pt x="411" y="231"/>
                    </a:lnTo>
                    <a:lnTo>
                      <a:pt x="413" y="231"/>
                    </a:lnTo>
                    <a:lnTo>
                      <a:pt x="413" y="229"/>
                    </a:lnTo>
                    <a:lnTo>
                      <a:pt x="413" y="231"/>
                    </a:lnTo>
                    <a:lnTo>
                      <a:pt x="416" y="231"/>
                    </a:lnTo>
                    <a:lnTo>
                      <a:pt x="418" y="231"/>
                    </a:lnTo>
                    <a:lnTo>
                      <a:pt x="418" y="229"/>
                    </a:lnTo>
                    <a:lnTo>
                      <a:pt x="418" y="226"/>
                    </a:lnTo>
                    <a:lnTo>
                      <a:pt x="420" y="226"/>
                    </a:lnTo>
                    <a:lnTo>
                      <a:pt x="420" y="229"/>
                    </a:lnTo>
                    <a:lnTo>
                      <a:pt x="420" y="231"/>
                    </a:lnTo>
                    <a:lnTo>
                      <a:pt x="422" y="231"/>
                    </a:lnTo>
                    <a:lnTo>
                      <a:pt x="424" y="231"/>
                    </a:lnTo>
                    <a:lnTo>
                      <a:pt x="424" y="233"/>
                    </a:lnTo>
                    <a:lnTo>
                      <a:pt x="422" y="233"/>
                    </a:lnTo>
                    <a:lnTo>
                      <a:pt x="422" y="235"/>
                    </a:lnTo>
                    <a:lnTo>
                      <a:pt x="424" y="235"/>
                    </a:lnTo>
                    <a:lnTo>
                      <a:pt x="424" y="233"/>
                    </a:lnTo>
                    <a:lnTo>
                      <a:pt x="427" y="233"/>
                    </a:lnTo>
                    <a:lnTo>
                      <a:pt x="429" y="233"/>
                    </a:lnTo>
                    <a:lnTo>
                      <a:pt x="431" y="233"/>
                    </a:lnTo>
                    <a:lnTo>
                      <a:pt x="433" y="233"/>
                    </a:lnTo>
                    <a:lnTo>
                      <a:pt x="435" y="233"/>
                    </a:lnTo>
                    <a:lnTo>
                      <a:pt x="438" y="233"/>
                    </a:lnTo>
                    <a:lnTo>
                      <a:pt x="438" y="235"/>
                    </a:lnTo>
                    <a:lnTo>
                      <a:pt x="438" y="237"/>
                    </a:lnTo>
                    <a:lnTo>
                      <a:pt x="440" y="237"/>
                    </a:lnTo>
                    <a:lnTo>
                      <a:pt x="442" y="237"/>
                    </a:lnTo>
                    <a:lnTo>
                      <a:pt x="444" y="237"/>
                    </a:lnTo>
                    <a:lnTo>
                      <a:pt x="444" y="240"/>
                    </a:lnTo>
                    <a:lnTo>
                      <a:pt x="442" y="240"/>
                    </a:lnTo>
                    <a:lnTo>
                      <a:pt x="444" y="240"/>
                    </a:lnTo>
                    <a:lnTo>
                      <a:pt x="444" y="242"/>
                    </a:lnTo>
                    <a:lnTo>
                      <a:pt x="442" y="242"/>
                    </a:lnTo>
                    <a:lnTo>
                      <a:pt x="442" y="240"/>
                    </a:lnTo>
                    <a:lnTo>
                      <a:pt x="440" y="240"/>
                    </a:lnTo>
                    <a:lnTo>
                      <a:pt x="438" y="240"/>
                    </a:lnTo>
                    <a:lnTo>
                      <a:pt x="438" y="242"/>
                    </a:lnTo>
                    <a:lnTo>
                      <a:pt x="440" y="242"/>
                    </a:lnTo>
                    <a:lnTo>
                      <a:pt x="440" y="244"/>
                    </a:lnTo>
                    <a:lnTo>
                      <a:pt x="442" y="244"/>
                    </a:lnTo>
                    <a:lnTo>
                      <a:pt x="442" y="242"/>
                    </a:lnTo>
                    <a:lnTo>
                      <a:pt x="444" y="242"/>
                    </a:lnTo>
                    <a:lnTo>
                      <a:pt x="444" y="244"/>
                    </a:lnTo>
                    <a:lnTo>
                      <a:pt x="446" y="244"/>
                    </a:lnTo>
                    <a:lnTo>
                      <a:pt x="449" y="244"/>
                    </a:lnTo>
                    <a:lnTo>
                      <a:pt x="451" y="244"/>
                    </a:lnTo>
                    <a:lnTo>
                      <a:pt x="451" y="246"/>
                    </a:lnTo>
                    <a:lnTo>
                      <a:pt x="449" y="246"/>
                    </a:lnTo>
                    <a:lnTo>
                      <a:pt x="449" y="248"/>
                    </a:lnTo>
                    <a:lnTo>
                      <a:pt x="451" y="248"/>
                    </a:lnTo>
                    <a:lnTo>
                      <a:pt x="453" y="248"/>
                    </a:lnTo>
                    <a:lnTo>
                      <a:pt x="451" y="248"/>
                    </a:lnTo>
                    <a:lnTo>
                      <a:pt x="451" y="250"/>
                    </a:lnTo>
                    <a:lnTo>
                      <a:pt x="453" y="250"/>
                    </a:lnTo>
                    <a:lnTo>
                      <a:pt x="455" y="250"/>
                    </a:lnTo>
                    <a:lnTo>
                      <a:pt x="455" y="253"/>
                    </a:lnTo>
                    <a:lnTo>
                      <a:pt x="457" y="253"/>
                    </a:lnTo>
                    <a:lnTo>
                      <a:pt x="457" y="255"/>
                    </a:lnTo>
                    <a:lnTo>
                      <a:pt x="457" y="257"/>
                    </a:lnTo>
                    <a:lnTo>
                      <a:pt x="455" y="257"/>
                    </a:lnTo>
                    <a:lnTo>
                      <a:pt x="455" y="259"/>
                    </a:lnTo>
                    <a:lnTo>
                      <a:pt x="455" y="261"/>
                    </a:lnTo>
                    <a:lnTo>
                      <a:pt x="457" y="261"/>
                    </a:lnTo>
                    <a:lnTo>
                      <a:pt x="455" y="261"/>
                    </a:lnTo>
                    <a:lnTo>
                      <a:pt x="455" y="264"/>
                    </a:lnTo>
                    <a:lnTo>
                      <a:pt x="455" y="266"/>
                    </a:lnTo>
                    <a:lnTo>
                      <a:pt x="457" y="266"/>
                    </a:lnTo>
                    <a:lnTo>
                      <a:pt x="457" y="268"/>
                    </a:lnTo>
                    <a:lnTo>
                      <a:pt x="460" y="268"/>
                    </a:lnTo>
                    <a:lnTo>
                      <a:pt x="460" y="270"/>
                    </a:lnTo>
                    <a:lnTo>
                      <a:pt x="457" y="270"/>
                    </a:lnTo>
                    <a:lnTo>
                      <a:pt x="457" y="272"/>
                    </a:lnTo>
                    <a:lnTo>
                      <a:pt x="457" y="275"/>
                    </a:lnTo>
                    <a:lnTo>
                      <a:pt x="457" y="277"/>
                    </a:lnTo>
                    <a:lnTo>
                      <a:pt x="455" y="277"/>
                    </a:lnTo>
                    <a:lnTo>
                      <a:pt x="455" y="279"/>
                    </a:lnTo>
                    <a:lnTo>
                      <a:pt x="455" y="281"/>
                    </a:lnTo>
                    <a:lnTo>
                      <a:pt x="457" y="281"/>
                    </a:lnTo>
                    <a:lnTo>
                      <a:pt x="457" y="279"/>
                    </a:lnTo>
                    <a:lnTo>
                      <a:pt x="460" y="279"/>
                    </a:lnTo>
                    <a:lnTo>
                      <a:pt x="460" y="281"/>
                    </a:lnTo>
                    <a:lnTo>
                      <a:pt x="462" y="281"/>
                    </a:lnTo>
                    <a:lnTo>
                      <a:pt x="464" y="281"/>
                    </a:lnTo>
                    <a:lnTo>
                      <a:pt x="464" y="283"/>
                    </a:lnTo>
                    <a:lnTo>
                      <a:pt x="464" y="286"/>
                    </a:lnTo>
                    <a:lnTo>
                      <a:pt x="462" y="286"/>
                    </a:lnTo>
                    <a:lnTo>
                      <a:pt x="462" y="288"/>
                    </a:lnTo>
                    <a:lnTo>
                      <a:pt x="462" y="290"/>
                    </a:lnTo>
                    <a:lnTo>
                      <a:pt x="464" y="290"/>
                    </a:lnTo>
                    <a:lnTo>
                      <a:pt x="464" y="292"/>
                    </a:lnTo>
                    <a:lnTo>
                      <a:pt x="466" y="292"/>
                    </a:lnTo>
                    <a:lnTo>
                      <a:pt x="466" y="294"/>
                    </a:lnTo>
                    <a:lnTo>
                      <a:pt x="468" y="294"/>
                    </a:lnTo>
                    <a:lnTo>
                      <a:pt x="471" y="294"/>
                    </a:lnTo>
                    <a:lnTo>
                      <a:pt x="471" y="297"/>
                    </a:lnTo>
                    <a:lnTo>
                      <a:pt x="471" y="299"/>
                    </a:lnTo>
                    <a:lnTo>
                      <a:pt x="468" y="299"/>
                    </a:lnTo>
                    <a:lnTo>
                      <a:pt x="468" y="301"/>
                    </a:lnTo>
                    <a:lnTo>
                      <a:pt x="468" y="303"/>
                    </a:lnTo>
                    <a:lnTo>
                      <a:pt x="466" y="303"/>
                    </a:lnTo>
                    <a:lnTo>
                      <a:pt x="466" y="305"/>
                    </a:lnTo>
                    <a:lnTo>
                      <a:pt x="466" y="308"/>
                    </a:lnTo>
                    <a:lnTo>
                      <a:pt x="464" y="308"/>
                    </a:lnTo>
                    <a:lnTo>
                      <a:pt x="462" y="308"/>
                    </a:lnTo>
                    <a:lnTo>
                      <a:pt x="462" y="310"/>
                    </a:lnTo>
                    <a:lnTo>
                      <a:pt x="462" y="312"/>
                    </a:lnTo>
                    <a:lnTo>
                      <a:pt x="460" y="312"/>
                    </a:lnTo>
                    <a:lnTo>
                      <a:pt x="460" y="314"/>
                    </a:lnTo>
                    <a:lnTo>
                      <a:pt x="457" y="314"/>
                    </a:lnTo>
                    <a:lnTo>
                      <a:pt x="457" y="316"/>
                    </a:lnTo>
                    <a:lnTo>
                      <a:pt x="455" y="316"/>
                    </a:lnTo>
                    <a:lnTo>
                      <a:pt x="453" y="319"/>
                    </a:lnTo>
                    <a:lnTo>
                      <a:pt x="451" y="319"/>
                    </a:lnTo>
                    <a:lnTo>
                      <a:pt x="451" y="321"/>
                    </a:lnTo>
                    <a:lnTo>
                      <a:pt x="453" y="321"/>
                    </a:lnTo>
                    <a:lnTo>
                      <a:pt x="451" y="321"/>
                    </a:lnTo>
                    <a:lnTo>
                      <a:pt x="451" y="323"/>
                    </a:lnTo>
                    <a:lnTo>
                      <a:pt x="451" y="325"/>
                    </a:lnTo>
                    <a:lnTo>
                      <a:pt x="449" y="325"/>
                    </a:lnTo>
                    <a:lnTo>
                      <a:pt x="446" y="325"/>
                    </a:lnTo>
                    <a:lnTo>
                      <a:pt x="446" y="327"/>
                    </a:lnTo>
                    <a:lnTo>
                      <a:pt x="444" y="327"/>
                    </a:lnTo>
                    <a:lnTo>
                      <a:pt x="446" y="327"/>
                    </a:lnTo>
                    <a:lnTo>
                      <a:pt x="444" y="327"/>
                    </a:lnTo>
                    <a:lnTo>
                      <a:pt x="444" y="330"/>
                    </a:lnTo>
                    <a:lnTo>
                      <a:pt x="442" y="330"/>
                    </a:lnTo>
                    <a:lnTo>
                      <a:pt x="442" y="332"/>
                    </a:lnTo>
                    <a:lnTo>
                      <a:pt x="442" y="334"/>
                    </a:lnTo>
                    <a:lnTo>
                      <a:pt x="440" y="334"/>
                    </a:lnTo>
                    <a:lnTo>
                      <a:pt x="438" y="334"/>
                    </a:lnTo>
                    <a:lnTo>
                      <a:pt x="438" y="336"/>
                    </a:lnTo>
                    <a:lnTo>
                      <a:pt x="435" y="336"/>
                    </a:lnTo>
                    <a:lnTo>
                      <a:pt x="435" y="338"/>
                    </a:lnTo>
                    <a:lnTo>
                      <a:pt x="438" y="338"/>
                    </a:lnTo>
                    <a:lnTo>
                      <a:pt x="438" y="341"/>
                    </a:lnTo>
                    <a:lnTo>
                      <a:pt x="435" y="341"/>
                    </a:lnTo>
                    <a:lnTo>
                      <a:pt x="433" y="343"/>
                    </a:lnTo>
                    <a:lnTo>
                      <a:pt x="431" y="343"/>
                    </a:lnTo>
                    <a:lnTo>
                      <a:pt x="431" y="345"/>
                    </a:lnTo>
                    <a:lnTo>
                      <a:pt x="429" y="345"/>
                    </a:lnTo>
                    <a:lnTo>
                      <a:pt x="429" y="347"/>
                    </a:lnTo>
                    <a:lnTo>
                      <a:pt x="429" y="349"/>
                    </a:lnTo>
                    <a:lnTo>
                      <a:pt x="427" y="349"/>
                    </a:lnTo>
                    <a:lnTo>
                      <a:pt x="424" y="352"/>
                    </a:lnTo>
                    <a:lnTo>
                      <a:pt x="422" y="352"/>
                    </a:lnTo>
                    <a:lnTo>
                      <a:pt x="422" y="354"/>
                    </a:lnTo>
                    <a:lnTo>
                      <a:pt x="420" y="354"/>
                    </a:lnTo>
                    <a:lnTo>
                      <a:pt x="422" y="354"/>
                    </a:lnTo>
                    <a:lnTo>
                      <a:pt x="422" y="356"/>
                    </a:lnTo>
                    <a:lnTo>
                      <a:pt x="420" y="356"/>
                    </a:lnTo>
                    <a:lnTo>
                      <a:pt x="420" y="358"/>
                    </a:lnTo>
                    <a:lnTo>
                      <a:pt x="418" y="358"/>
                    </a:lnTo>
                    <a:lnTo>
                      <a:pt x="416" y="358"/>
                    </a:lnTo>
                    <a:lnTo>
                      <a:pt x="416" y="360"/>
                    </a:lnTo>
                    <a:lnTo>
                      <a:pt x="413" y="360"/>
                    </a:lnTo>
                    <a:lnTo>
                      <a:pt x="413" y="363"/>
                    </a:lnTo>
                    <a:lnTo>
                      <a:pt x="411" y="363"/>
                    </a:lnTo>
                    <a:lnTo>
                      <a:pt x="409" y="363"/>
                    </a:lnTo>
                    <a:lnTo>
                      <a:pt x="407" y="363"/>
                    </a:lnTo>
                    <a:lnTo>
                      <a:pt x="409" y="363"/>
                    </a:lnTo>
                    <a:lnTo>
                      <a:pt x="409" y="365"/>
                    </a:lnTo>
                    <a:lnTo>
                      <a:pt x="407" y="365"/>
                    </a:lnTo>
                    <a:lnTo>
                      <a:pt x="407" y="367"/>
                    </a:lnTo>
                    <a:lnTo>
                      <a:pt x="407" y="369"/>
                    </a:lnTo>
                    <a:lnTo>
                      <a:pt x="405" y="369"/>
                    </a:lnTo>
                    <a:lnTo>
                      <a:pt x="405" y="371"/>
                    </a:lnTo>
                    <a:lnTo>
                      <a:pt x="402" y="371"/>
                    </a:lnTo>
                    <a:lnTo>
                      <a:pt x="402" y="374"/>
                    </a:lnTo>
                    <a:lnTo>
                      <a:pt x="400" y="374"/>
                    </a:lnTo>
                    <a:lnTo>
                      <a:pt x="400" y="376"/>
                    </a:lnTo>
                    <a:lnTo>
                      <a:pt x="398" y="376"/>
                    </a:lnTo>
                    <a:lnTo>
                      <a:pt x="396" y="376"/>
                    </a:lnTo>
                    <a:lnTo>
                      <a:pt x="396" y="378"/>
                    </a:lnTo>
                    <a:lnTo>
                      <a:pt x="394" y="378"/>
                    </a:lnTo>
                    <a:lnTo>
                      <a:pt x="394" y="380"/>
                    </a:lnTo>
                    <a:lnTo>
                      <a:pt x="391" y="380"/>
                    </a:lnTo>
                    <a:lnTo>
                      <a:pt x="391" y="382"/>
                    </a:lnTo>
                    <a:lnTo>
                      <a:pt x="391" y="384"/>
                    </a:lnTo>
                    <a:lnTo>
                      <a:pt x="389" y="384"/>
                    </a:lnTo>
                    <a:lnTo>
                      <a:pt x="387" y="384"/>
                    </a:lnTo>
                    <a:lnTo>
                      <a:pt x="385" y="387"/>
                    </a:lnTo>
                    <a:lnTo>
                      <a:pt x="383" y="387"/>
                    </a:lnTo>
                    <a:lnTo>
                      <a:pt x="383" y="389"/>
                    </a:lnTo>
                    <a:lnTo>
                      <a:pt x="383" y="391"/>
                    </a:lnTo>
                    <a:lnTo>
                      <a:pt x="380" y="391"/>
                    </a:lnTo>
                    <a:lnTo>
                      <a:pt x="378" y="393"/>
                    </a:lnTo>
                    <a:lnTo>
                      <a:pt x="376" y="393"/>
                    </a:lnTo>
                    <a:lnTo>
                      <a:pt x="376" y="395"/>
                    </a:lnTo>
                    <a:lnTo>
                      <a:pt x="374" y="395"/>
                    </a:lnTo>
                    <a:lnTo>
                      <a:pt x="372" y="395"/>
                    </a:lnTo>
                    <a:lnTo>
                      <a:pt x="372" y="398"/>
                    </a:lnTo>
                    <a:lnTo>
                      <a:pt x="369" y="398"/>
                    </a:lnTo>
                    <a:lnTo>
                      <a:pt x="367" y="398"/>
                    </a:lnTo>
                    <a:lnTo>
                      <a:pt x="365" y="398"/>
                    </a:lnTo>
                    <a:lnTo>
                      <a:pt x="363" y="398"/>
                    </a:lnTo>
                    <a:lnTo>
                      <a:pt x="361" y="398"/>
                    </a:lnTo>
                    <a:lnTo>
                      <a:pt x="359" y="398"/>
                    </a:lnTo>
                    <a:lnTo>
                      <a:pt x="356" y="398"/>
                    </a:lnTo>
                    <a:lnTo>
                      <a:pt x="354" y="398"/>
                    </a:lnTo>
                    <a:lnTo>
                      <a:pt x="352" y="398"/>
                    </a:lnTo>
                    <a:lnTo>
                      <a:pt x="352" y="400"/>
                    </a:lnTo>
                    <a:lnTo>
                      <a:pt x="354" y="400"/>
                    </a:lnTo>
                    <a:lnTo>
                      <a:pt x="352" y="400"/>
                    </a:lnTo>
                    <a:lnTo>
                      <a:pt x="350" y="400"/>
                    </a:lnTo>
                    <a:lnTo>
                      <a:pt x="350" y="402"/>
                    </a:lnTo>
                    <a:lnTo>
                      <a:pt x="348" y="402"/>
                    </a:lnTo>
                    <a:lnTo>
                      <a:pt x="345" y="404"/>
                    </a:lnTo>
                    <a:lnTo>
                      <a:pt x="345" y="402"/>
                    </a:lnTo>
                    <a:lnTo>
                      <a:pt x="345" y="404"/>
                    </a:lnTo>
                    <a:lnTo>
                      <a:pt x="343" y="404"/>
                    </a:lnTo>
                    <a:lnTo>
                      <a:pt x="345" y="404"/>
                    </a:lnTo>
                    <a:lnTo>
                      <a:pt x="343" y="406"/>
                    </a:lnTo>
                    <a:lnTo>
                      <a:pt x="345" y="406"/>
                    </a:lnTo>
                    <a:lnTo>
                      <a:pt x="343" y="406"/>
                    </a:lnTo>
                    <a:lnTo>
                      <a:pt x="343" y="409"/>
                    </a:lnTo>
                    <a:lnTo>
                      <a:pt x="341" y="409"/>
                    </a:lnTo>
                    <a:lnTo>
                      <a:pt x="341" y="411"/>
                    </a:lnTo>
                    <a:lnTo>
                      <a:pt x="339" y="411"/>
                    </a:lnTo>
                    <a:lnTo>
                      <a:pt x="339" y="413"/>
                    </a:lnTo>
                    <a:lnTo>
                      <a:pt x="339" y="415"/>
                    </a:lnTo>
                    <a:lnTo>
                      <a:pt x="337" y="415"/>
                    </a:lnTo>
                    <a:lnTo>
                      <a:pt x="337" y="417"/>
                    </a:lnTo>
                    <a:lnTo>
                      <a:pt x="334" y="417"/>
                    </a:lnTo>
                    <a:lnTo>
                      <a:pt x="334" y="420"/>
                    </a:lnTo>
                    <a:lnTo>
                      <a:pt x="332" y="420"/>
                    </a:lnTo>
                    <a:lnTo>
                      <a:pt x="330" y="420"/>
                    </a:lnTo>
                    <a:lnTo>
                      <a:pt x="330" y="422"/>
                    </a:lnTo>
                    <a:lnTo>
                      <a:pt x="330" y="424"/>
                    </a:lnTo>
                    <a:lnTo>
                      <a:pt x="328" y="424"/>
                    </a:lnTo>
                    <a:lnTo>
                      <a:pt x="328" y="426"/>
                    </a:lnTo>
                    <a:lnTo>
                      <a:pt x="326" y="426"/>
                    </a:lnTo>
                    <a:lnTo>
                      <a:pt x="323" y="426"/>
                    </a:lnTo>
                    <a:lnTo>
                      <a:pt x="323" y="428"/>
                    </a:lnTo>
                    <a:lnTo>
                      <a:pt x="323" y="426"/>
                    </a:lnTo>
                    <a:lnTo>
                      <a:pt x="323" y="428"/>
                    </a:lnTo>
                    <a:lnTo>
                      <a:pt x="321" y="428"/>
                    </a:lnTo>
                    <a:lnTo>
                      <a:pt x="319" y="428"/>
                    </a:lnTo>
                    <a:lnTo>
                      <a:pt x="319" y="431"/>
                    </a:lnTo>
                    <a:lnTo>
                      <a:pt x="317" y="431"/>
                    </a:lnTo>
                    <a:lnTo>
                      <a:pt x="317" y="433"/>
                    </a:lnTo>
                    <a:lnTo>
                      <a:pt x="315" y="433"/>
                    </a:lnTo>
                    <a:lnTo>
                      <a:pt x="315" y="435"/>
                    </a:lnTo>
                    <a:lnTo>
                      <a:pt x="315" y="437"/>
                    </a:lnTo>
                    <a:lnTo>
                      <a:pt x="312" y="437"/>
                    </a:lnTo>
                    <a:lnTo>
                      <a:pt x="310" y="437"/>
                    </a:lnTo>
                    <a:lnTo>
                      <a:pt x="310" y="439"/>
                    </a:lnTo>
                    <a:lnTo>
                      <a:pt x="308" y="439"/>
                    </a:lnTo>
                    <a:lnTo>
                      <a:pt x="308" y="442"/>
                    </a:lnTo>
                    <a:lnTo>
                      <a:pt x="306" y="442"/>
                    </a:lnTo>
                    <a:lnTo>
                      <a:pt x="304" y="442"/>
                    </a:lnTo>
                    <a:lnTo>
                      <a:pt x="301" y="442"/>
                    </a:lnTo>
                    <a:lnTo>
                      <a:pt x="301" y="444"/>
                    </a:lnTo>
                    <a:lnTo>
                      <a:pt x="299" y="444"/>
                    </a:lnTo>
                    <a:lnTo>
                      <a:pt x="299" y="446"/>
                    </a:lnTo>
                    <a:lnTo>
                      <a:pt x="297" y="446"/>
                    </a:lnTo>
                    <a:lnTo>
                      <a:pt x="295" y="446"/>
                    </a:lnTo>
                    <a:lnTo>
                      <a:pt x="295" y="448"/>
                    </a:lnTo>
                    <a:lnTo>
                      <a:pt x="293" y="448"/>
                    </a:lnTo>
                    <a:lnTo>
                      <a:pt x="295" y="448"/>
                    </a:lnTo>
                    <a:lnTo>
                      <a:pt x="295" y="450"/>
                    </a:lnTo>
                    <a:lnTo>
                      <a:pt x="293" y="450"/>
                    </a:lnTo>
                    <a:lnTo>
                      <a:pt x="293" y="453"/>
                    </a:lnTo>
                    <a:lnTo>
                      <a:pt x="290" y="453"/>
                    </a:lnTo>
                    <a:lnTo>
                      <a:pt x="288" y="453"/>
                    </a:lnTo>
                    <a:lnTo>
                      <a:pt x="288" y="455"/>
                    </a:lnTo>
                    <a:lnTo>
                      <a:pt x="286" y="455"/>
                    </a:lnTo>
                    <a:lnTo>
                      <a:pt x="286" y="453"/>
                    </a:lnTo>
                    <a:lnTo>
                      <a:pt x="286" y="455"/>
                    </a:lnTo>
                    <a:lnTo>
                      <a:pt x="284" y="455"/>
                    </a:lnTo>
                    <a:lnTo>
                      <a:pt x="282" y="455"/>
                    </a:lnTo>
                    <a:lnTo>
                      <a:pt x="282" y="457"/>
                    </a:lnTo>
                    <a:lnTo>
                      <a:pt x="279" y="457"/>
                    </a:lnTo>
                    <a:lnTo>
                      <a:pt x="279" y="459"/>
                    </a:lnTo>
                    <a:lnTo>
                      <a:pt x="279" y="457"/>
                    </a:lnTo>
                    <a:lnTo>
                      <a:pt x="279" y="459"/>
                    </a:lnTo>
                    <a:lnTo>
                      <a:pt x="279" y="457"/>
                    </a:lnTo>
                    <a:lnTo>
                      <a:pt x="279" y="459"/>
                    </a:lnTo>
                    <a:lnTo>
                      <a:pt x="279" y="457"/>
                    </a:lnTo>
                    <a:lnTo>
                      <a:pt x="279" y="459"/>
                    </a:lnTo>
                    <a:lnTo>
                      <a:pt x="277" y="459"/>
                    </a:lnTo>
                    <a:lnTo>
                      <a:pt x="275" y="459"/>
                    </a:lnTo>
                    <a:lnTo>
                      <a:pt x="275" y="461"/>
                    </a:lnTo>
                    <a:lnTo>
                      <a:pt x="273" y="461"/>
                    </a:lnTo>
                    <a:lnTo>
                      <a:pt x="271" y="461"/>
                    </a:lnTo>
                    <a:lnTo>
                      <a:pt x="268" y="461"/>
                    </a:lnTo>
                    <a:lnTo>
                      <a:pt x="266" y="461"/>
                    </a:lnTo>
                    <a:lnTo>
                      <a:pt x="264" y="461"/>
                    </a:lnTo>
                    <a:lnTo>
                      <a:pt x="264" y="464"/>
                    </a:lnTo>
                    <a:lnTo>
                      <a:pt x="262" y="464"/>
                    </a:lnTo>
                    <a:lnTo>
                      <a:pt x="260" y="464"/>
                    </a:lnTo>
                    <a:lnTo>
                      <a:pt x="260" y="466"/>
                    </a:lnTo>
                    <a:lnTo>
                      <a:pt x="257" y="466"/>
                    </a:lnTo>
                    <a:lnTo>
                      <a:pt x="260" y="466"/>
                    </a:lnTo>
                    <a:lnTo>
                      <a:pt x="257" y="466"/>
                    </a:lnTo>
                    <a:lnTo>
                      <a:pt x="257" y="468"/>
                    </a:lnTo>
                    <a:lnTo>
                      <a:pt x="257" y="470"/>
                    </a:lnTo>
                    <a:lnTo>
                      <a:pt x="257" y="468"/>
                    </a:lnTo>
                    <a:lnTo>
                      <a:pt x="255" y="468"/>
                    </a:lnTo>
                    <a:lnTo>
                      <a:pt x="255" y="470"/>
                    </a:lnTo>
                    <a:lnTo>
                      <a:pt x="255" y="472"/>
                    </a:lnTo>
                    <a:lnTo>
                      <a:pt x="253" y="472"/>
                    </a:lnTo>
                    <a:lnTo>
                      <a:pt x="253" y="475"/>
                    </a:lnTo>
                    <a:lnTo>
                      <a:pt x="253" y="477"/>
                    </a:lnTo>
                    <a:lnTo>
                      <a:pt x="251" y="477"/>
                    </a:lnTo>
                    <a:lnTo>
                      <a:pt x="251" y="479"/>
                    </a:lnTo>
                    <a:lnTo>
                      <a:pt x="251" y="477"/>
                    </a:lnTo>
                    <a:lnTo>
                      <a:pt x="251" y="479"/>
                    </a:lnTo>
                    <a:lnTo>
                      <a:pt x="251" y="477"/>
                    </a:lnTo>
                    <a:lnTo>
                      <a:pt x="251" y="479"/>
                    </a:lnTo>
                    <a:lnTo>
                      <a:pt x="249" y="479"/>
                    </a:lnTo>
                    <a:lnTo>
                      <a:pt x="249" y="481"/>
                    </a:lnTo>
                    <a:lnTo>
                      <a:pt x="246" y="481"/>
                    </a:lnTo>
                    <a:lnTo>
                      <a:pt x="244" y="481"/>
                    </a:lnTo>
                    <a:lnTo>
                      <a:pt x="242" y="483"/>
                    </a:lnTo>
                    <a:lnTo>
                      <a:pt x="240" y="483"/>
                    </a:lnTo>
                    <a:lnTo>
                      <a:pt x="240" y="486"/>
                    </a:lnTo>
                    <a:lnTo>
                      <a:pt x="240" y="488"/>
                    </a:lnTo>
                    <a:lnTo>
                      <a:pt x="240" y="490"/>
                    </a:lnTo>
                    <a:lnTo>
                      <a:pt x="240" y="492"/>
                    </a:lnTo>
                    <a:lnTo>
                      <a:pt x="238" y="492"/>
                    </a:lnTo>
                    <a:lnTo>
                      <a:pt x="238" y="494"/>
                    </a:lnTo>
                    <a:lnTo>
                      <a:pt x="238" y="497"/>
                    </a:lnTo>
                    <a:lnTo>
                      <a:pt x="235" y="497"/>
                    </a:lnTo>
                    <a:lnTo>
                      <a:pt x="233" y="497"/>
                    </a:lnTo>
                    <a:lnTo>
                      <a:pt x="231" y="497"/>
                    </a:lnTo>
                    <a:lnTo>
                      <a:pt x="231" y="499"/>
                    </a:lnTo>
                    <a:lnTo>
                      <a:pt x="229" y="499"/>
                    </a:lnTo>
                    <a:lnTo>
                      <a:pt x="231" y="499"/>
                    </a:lnTo>
                    <a:lnTo>
                      <a:pt x="229" y="499"/>
                    </a:lnTo>
                    <a:lnTo>
                      <a:pt x="229" y="501"/>
                    </a:lnTo>
                    <a:lnTo>
                      <a:pt x="227" y="501"/>
                    </a:lnTo>
                    <a:lnTo>
                      <a:pt x="227" y="503"/>
                    </a:lnTo>
                    <a:lnTo>
                      <a:pt x="225" y="503"/>
                    </a:lnTo>
                    <a:lnTo>
                      <a:pt x="222" y="505"/>
                    </a:lnTo>
                    <a:lnTo>
                      <a:pt x="222" y="508"/>
                    </a:lnTo>
                    <a:lnTo>
                      <a:pt x="220" y="508"/>
                    </a:lnTo>
                    <a:lnTo>
                      <a:pt x="218" y="508"/>
                    </a:lnTo>
                    <a:lnTo>
                      <a:pt x="218" y="510"/>
                    </a:lnTo>
                    <a:lnTo>
                      <a:pt x="220" y="510"/>
                    </a:lnTo>
                    <a:lnTo>
                      <a:pt x="218" y="510"/>
                    </a:lnTo>
                    <a:lnTo>
                      <a:pt x="218" y="512"/>
                    </a:lnTo>
                    <a:lnTo>
                      <a:pt x="216" y="512"/>
                    </a:lnTo>
                    <a:lnTo>
                      <a:pt x="214" y="512"/>
                    </a:lnTo>
                    <a:lnTo>
                      <a:pt x="216" y="512"/>
                    </a:lnTo>
                    <a:lnTo>
                      <a:pt x="216" y="514"/>
                    </a:lnTo>
                    <a:lnTo>
                      <a:pt x="214" y="514"/>
                    </a:lnTo>
                    <a:lnTo>
                      <a:pt x="214" y="516"/>
                    </a:lnTo>
                    <a:lnTo>
                      <a:pt x="214" y="518"/>
                    </a:lnTo>
                    <a:lnTo>
                      <a:pt x="211" y="518"/>
                    </a:lnTo>
                    <a:lnTo>
                      <a:pt x="211" y="521"/>
                    </a:lnTo>
                    <a:lnTo>
                      <a:pt x="211" y="518"/>
                    </a:lnTo>
                    <a:lnTo>
                      <a:pt x="211" y="521"/>
                    </a:lnTo>
                    <a:lnTo>
                      <a:pt x="209" y="521"/>
                    </a:lnTo>
                    <a:lnTo>
                      <a:pt x="209" y="523"/>
                    </a:lnTo>
                    <a:lnTo>
                      <a:pt x="209" y="525"/>
                    </a:lnTo>
                    <a:lnTo>
                      <a:pt x="207" y="525"/>
                    </a:lnTo>
                    <a:lnTo>
                      <a:pt x="207" y="527"/>
                    </a:lnTo>
                    <a:lnTo>
                      <a:pt x="205" y="527"/>
                    </a:lnTo>
                    <a:lnTo>
                      <a:pt x="205" y="529"/>
                    </a:lnTo>
                    <a:lnTo>
                      <a:pt x="203" y="529"/>
                    </a:lnTo>
                    <a:lnTo>
                      <a:pt x="203" y="532"/>
                    </a:lnTo>
                    <a:lnTo>
                      <a:pt x="200" y="532"/>
                    </a:lnTo>
                    <a:lnTo>
                      <a:pt x="200" y="534"/>
                    </a:lnTo>
                    <a:lnTo>
                      <a:pt x="203" y="534"/>
                    </a:lnTo>
                    <a:lnTo>
                      <a:pt x="200" y="534"/>
                    </a:lnTo>
                    <a:lnTo>
                      <a:pt x="200" y="536"/>
                    </a:lnTo>
                    <a:lnTo>
                      <a:pt x="198" y="536"/>
                    </a:lnTo>
                    <a:lnTo>
                      <a:pt x="196" y="536"/>
                    </a:lnTo>
                    <a:lnTo>
                      <a:pt x="194" y="536"/>
                    </a:lnTo>
                    <a:lnTo>
                      <a:pt x="192" y="536"/>
                    </a:lnTo>
                    <a:lnTo>
                      <a:pt x="192" y="538"/>
                    </a:lnTo>
                    <a:lnTo>
                      <a:pt x="189" y="540"/>
                    </a:lnTo>
                    <a:lnTo>
                      <a:pt x="187" y="540"/>
                    </a:lnTo>
                    <a:lnTo>
                      <a:pt x="187" y="543"/>
                    </a:lnTo>
                    <a:lnTo>
                      <a:pt x="187" y="545"/>
                    </a:lnTo>
                    <a:lnTo>
                      <a:pt x="185" y="545"/>
                    </a:lnTo>
                    <a:lnTo>
                      <a:pt x="183" y="545"/>
                    </a:lnTo>
                    <a:lnTo>
                      <a:pt x="183" y="547"/>
                    </a:lnTo>
                    <a:lnTo>
                      <a:pt x="185" y="547"/>
                    </a:lnTo>
                    <a:lnTo>
                      <a:pt x="183" y="547"/>
                    </a:lnTo>
                    <a:lnTo>
                      <a:pt x="181" y="547"/>
                    </a:lnTo>
                    <a:lnTo>
                      <a:pt x="181" y="549"/>
                    </a:lnTo>
                    <a:lnTo>
                      <a:pt x="178" y="549"/>
                    </a:lnTo>
                    <a:lnTo>
                      <a:pt x="181" y="549"/>
                    </a:lnTo>
                    <a:lnTo>
                      <a:pt x="178" y="549"/>
                    </a:lnTo>
                    <a:lnTo>
                      <a:pt x="181" y="551"/>
                    </a:lnTo>
                    <a:lnTo>
                      <a:pt x="178" y="551"/>
                    </a:lnTo>
                    <a:lnTo>
                      <a:pt x="178" y="554"/>
                    </a:lnTo>
                    <a:lnTo>
                      <a:pt x="178" y="556"/>
                    </a:lnTo>
                    <a:lnTo>
                      <a:pt x="176" y="556"/>
                    </a:lnTo>
                    <a:lnTo>
                      <a:pt x="176" y="558"/>
                    </a:lnTo>
                    <a:lnTo>
                      <a:pt x="174" y="558"/>
                    </a:lnTo>
                    <a:lnTo>
                      <a:pt x="174" y="560"/>
                    </a:lnTo>
                    <a:lnTo>
                      <a:pt x="172" y="560"/>
                    </a:lnTo>
                    <a:lnTo>
                      <a:pt x="174" y="560"/>
                    </a:lnTo>
                    <a:lnTo>
                      <a:pt x="172" y="560"/>
                    </a:lnTo>
                    <a:lnTo>
                      <a:pt x="174" y="560"/>
                    </a:lnTo>
                    <a:lnTo>
                      <a:pt x="172" y="560"/>
                    </a:lnTo>
                    <a:lnTo>
                      <a:pt x="172" y="562"/>
                    </a:lnTo>
                    <a:lnTo>
                      <a:pt x="170" y="562"/>
                    </a:lnTo>
                    <a:lnTo>
                      <a:pt x="170" y="565"/>
                    </a:lnTo>
                    <a:lnTo>
                      <a:pt x="170" y="567"/>
                    </a:lnTo>
                    <a:lnTo>
                      <a:pt x="167" y="567"/>
                    </a:lnTo>
                    <a:lnTo>
                      <a:pt x="165" y="569"/>
                    </a:lnTo>
                    <a:lnTo>
                      <a:pt x="167" y="569"/>
                    </a:lnTo>
                    <a:lnTo>
                      <a:pt x="167" y="571"/>
                    </a:lnTo>
                    <a:lnTo>
                      <a:pt x="165" y="571"/>
                    </a:lnTo>
                    <a:lnTo>
                      <a:pt x="167" y="571"/>
                    </a:lnTo>
                    <a:lnTo>
                      <a:pt x="167" y="573"/>
                    </a:lnTo>
                    <a:lnTo>
                      <a:pt x="165" y="573"/>
                    </a:lnTo>
                    <a:lnTo>
                      <a:pt x="165" y="571"/>
                    </a:lnTo>
                    <a:lnTo>
                      <a:pt x="165" y="573"/>
                    </a:lnTo>
                    <a:lnTo>
                      <a:pt x="163" y="573"/>
                    </a:lnTo>
                    <a:lnTo>
                      <a:pt x="163" y="571"/>
                    </a:lnTo>
                    <a:lnTo>
                      <a:pt x="163" y="573"/>
                    </a:lnTo>
                    <a:lnTo>
                      <a:pt x="161" y="573"/>
                    </a:lnTo>
                    <a:lnTo>
                      <a:pt x="161" y="576"/>
                    </a:lnTo>
                    <a:lnTo>
                      <a:pt x="161" y="578"/>
                    </a:lnTo>
                    <a:lnTo>
                      <a:pt x="159" y="578"/>
                    </a:lnTo>
                    <a:lnTo>
                      <a:pt x="156" y="578"/>
                    </a:lnTo>
                    <a:lnTo>
                      <a:pt x="156" y="580"/>
                    </a:lnTo>
                    <a:lnTo>
                      <a:pt x="154" y="580"/>
                    </a:lnTo>
                    <a:lnTo>
                      <a:pt x="154" y="582"/>
                    </a:lnTo>
                    <a:lnTo>
                      <a:pt x="152" y="582"/>
                    </a:lnTo>
                    <a:lnTo>
                      <a:pt x="150" y="582"/>
                    </a:lnTo>
                    <a:lnTo>
                      <a:pt x="152" y="582"/>
                    </a:lnTo>
                    <a:lnTo>
                      <a:pt x="150" y="582"/>
                    </a:lnTo>
                    <a:lnTo>
                      <a:pt x="150" y="584"/>
                    </a:lnTo>
                    <a:lnTo>
                      <a:pt x="148" y="584"/>
                    </a:lnTo>
                    <a:lnTo>
                      <a:pt x="145" y="584"/>
                    </a:lnTo>
                    <a:lnTo>
                      <a:pt x="145" y="587"/>
                    </a:lnTo>
                    <a:lnTo>
                      <a:pt x="145" y="589"/>
                    </a:lnTo>
                    <a:lnTo>
                      <a:pt x="143" y="589"/>
                    </a:lnTo>
                    <a:lnTo>
                      <a:pt x="145" y="589"/>
                    </a:lnTo>
                    <a:lnTo>
                      <a:pt x="145" y="591"/>
                    </a:lnTo>
                    <a:lnTo>
                      <a:pt x="143" y="591"/>
                    </a:lnTo>
                    <a:lnTo>
                      <a:pt x="143" y="593"/>
                    </a:lnTo>
                    <a:lnTo>
                      <a:pt x="141" y="593"/>
                    </a:lnTo>
                    <a:lnTo>
                      <a:pt x="141" y="595"/>
                    </a:lnTo>
                    <a:lnTo>
                      <a:pt x="139" y="595"/>
                    </a:lnTo>
                    <a:lnTo>
                      <a:pt x="139" y="598"/>
                    </a:lnTo>
                    <a:lnTo>
                      <a:pt x="137" y="598"/>
                    </a:lnTo>
                    <a:lnTo>
                      <a:pt x="137" y="600"/>
                    </a:lnTo>
                    <a:lnTo>
                      <a:pt x="134" y="600"/>
                    </a:lnTo>
                    <a:lnTo>
                      <a:pt x="134" y="602"/>
                    </a:lnTo>
                    <a:lnTo>
                      <a:pt x="132" y="602"/>
                    </a:lnTo>
                    <a:lnTo>
                      <a:pt x="132" y="604"/>
                    </a:lnTo>
                    <a:lnTo>
                      <a:pt x="130" y="604"/>
                    </a:lnTo>
                    <a:lnTo>
                      <a:pt x="128" y="604"/>
                    </a:lnTo>
                    <a:lnTo>
                      <a:pt x="128" y="606"/>
                    </a:lnTo>
                    <a:lnTo>
                      <a:pt x="128" y="609"/>
                    </a:lnTo>
                    <a:lnTo>
                      <a:pt x="126" y="609"/>
                    </a:lnTo>
                    <a:lnTo>
                      <a:pt x="126" y="611"/>
                    </a:lnTo>
                    <a:lnTo>
                      <a:pt x="123" y="611"/>
                    </a:lnTo>
                    <a:lnTo>
                      <a:pt x="123" y="613"/>
                    </a:lnTo>
                    <a:lnTo>
                      <a:pt x="121" y="613"/>
                    </a:lnTo>
                    <a:lnTo>
                      <a:pt x="121" y="615"/>
                    </a:lnTo>
                    <a:lnTo>
                      <a:pt x="119" y="615"/>
                    </a:lnTo>
                    <a:lnTo>
                      <a:pt x="121" y="615"/>
                    </a:lnTo>
                    <a:lnTo>
                      <a:pt x="121" y="617"/>
                    </a:lnTo>
                    <a:lnTo>
                      <a:pt x="119" y="617"/>
                    </a:lnTo>
                    <a:lnTo>
                      <a:pt x="117" y="617"/>
                    </a:lnTo>
                    <a:lnTo>
                      <a:pt x="115" y="617"/>
                    </a:lnTo>
                    <a:lnTo>
                      <a:pt x="115" y="620"/>
                    </a:lnTo>
                    <a:lnTo>
                      <a:pt x="115" y="617"/>
                    </a:lnTo>
                    <a:lnTo>
                      <a:pt x="115" y="620"/>
                    </a:lnTo>
                    <a:lnTo>
                      <a:pt x="112" y="620"/>
                    </a:lnTo>
                    <a:lnTo>
                      <a:pt x="115" y="620"/>
                    </a:lnTo>
                    <a:lnTo>
                      <a:pt x="112" y="620"/>
                    </a:lnTo>
                    <a:lnTo>
                      <a:pt x="115" y="622"/>
                    </a:lnTo>
                    <a:lnTo>
                      <a:pt x="112" y="622"/>
                    </a:lnTo>
                    <a:lnTo>
                      <a:pt x="112" y="624"/>
                    </a:lnTo>
                    <a:lnTo>
                      <a:pt x="110" y="624"/>
                    </a:lnTo>
                    <a:lnTo>
                      <a:pt x="110" y="626"/>
                    </a:lnTo>
                    <a:lnTo>
                      <a:pt x="110" y="628"/>
                    </a:lnTo>
                    <a:lnTo>
                      <a:pt x="108" y="628"/>
                    </a:lnTo>
                    <a:lnTo>
                      <a:pt x="106" y="628"/>
                    </a:lnTo>
                    <a:lnTo>
                      <a:pt x="106" y="631"/>
                    </a:lnTo>
                    <a:lnTo>
                      <a:pt x="104" y="631"/>
                    </a:lnTo>
                    <a:lnTo>
                      <a:pt x="104" y="633"/>
                    </a:lnTo>
                    <a:lnTo>
                      <a:pt x="101" y="633"/>
                    </a:lnTo>
                    <a:lnTo>
                      <a:pt x="99" y="633"/>
                    </a:lnTo>
                    <a:lnTo>
                      <a:pt x="97" y="633"/>
                    </a:lnTo>
                    <a:lnTo>
                      <a:pt x="97" y="635"/>
                    </a:lnTo>
                    <a:lnTo>
                      <a:pt x="95" y="635"/>
                    </a:lnTo>
                    <a:lnTo>
                      <a:pt x="95" y="637"/>
                    </a:lnTo>
                    <a:lnTo>
                      <a:pt x="93" y="637"/>
                    </a:lnTo>
                    <a:lnTo>
                      <a:pt x="93" y="639"/>
                    </a:lnTo>
                    <a:lnTo>
                      <a:pt x="91" y="639"/>
                    </a:lnTo>
                    <a:lnTo>
                      <a:pt x="91" y="642"/>
                    </a:lnTo>
                    <a:lnTo>
                      <a:pt x="88" y="642"/>
                    </a:lnTo>
                    <a:lnTo>
                      <a:pt x="88" y="644"/>
                    </a:lnTo>
                    <a:lnTo>
                      <a:pt x="86" y="644"/>
                    </a:lnTo>
                    <a:lnTo>
                      <a:pt x="84" y="644"/>
                    </a:lnTo>
                    <a:lnTo>
                      <a:pt x="82" y="644"/>
                    </a:lnTo>
                    <a:lnTo>
                      <a:pt x="82" y="646"/>
                    </a:lnTo>
                    <a:lnTo>
                      <a:pt x="82" y="648"/>
                    </a:lnTo>
                    <a:lnTo>
                      <a:pt x="80" y="648"/>
                    </a:lnTo>
                    <a:lnTo>
                      <a:pt x="80" y="650"/>
                    </a:lnTo>
                    <a:lnTo>
                      <a:pt x="77" y="650"/>
                    </a:lnTo>
                    <a:lnTo>
                      <a:pt x="77" y="652"/>
                    </a:lnTo>
                    <a:lnTo>
                      <a:pt x="75" y="652"/>
                    </a:lnTo>
                    <a:lnTo>
                      <a:pt x="73" y="652"/>
                    </a:lnTo>
                    <a:lnTo>
                      <a:pt x="73" y="655"/>
                    </a:lnTo>
                    <a:lnTo>
                      <a:pt x="73" y="657"/>
                    </a:lnTo>
                    <a:lnTo>
                      <a:pt x="73" y="659"/>
                    </a:lnTo>
                    <a:lnTo>
                      <a:pt x="71" y="659"/>
                    </a:lnTo>
                    <a:lnTo>
                      <a:pt x="73" y="659"/>
                    </a:lnTo>
                    <a:lnTo>
                      <a:pt x="71" y="659"/>
                    </a:lnTo>
                    <a:lnTo>
                      <a:pt x="69" y="659"/>
                    </a:lnTo>
                    <a:lnTo>
                      <a:pt x="69" y="661"/>
                    </a:lnTo>
                    <a:lnTo>
                      <a:pt x="66" y="661"/>
                    </a:lnTo>
                    <a:lnTo>
                      <a:pt x="66" y="663"/>
                    </a:lnTo>
                    <a:lnTo>
                      <a:pt x="64" y="663"/>
                    </a:lnTo>
                    <a:lnTo>
                      <a:pt x="62" y="663"/>
                    </a:lnTo>
                    <a:lnTo>
                      <a:pt x="62" y="666"/>
                    </a:lnTo>
                    <a:lnTo>
                      <a:pt x="62" y="668"/>
                    </a:lnTo>
                    <a:lnTo>
                      <a:pt x="60" y="668"/>
                    </a:lnTo>
                    <a:lnTo>
                      <a:pt x="58" y="668"/>
                    </a:lnTo>
                    <a:lnTo>
                      <a:pt x="58" y="670"/>
                    </a:lnTo>
                    <a:lnTo>
                      <a:pt x="58" y="668"/>
                    </a:lnTo>
                    <a:lnTo>
                      <a:pt x="58" y="670"/>
                    </a:lnTo>
                    <a:lnTo>
                      <a:pt x="55" y="670"/>
                    </a:lnTo>
                    <a:lnTo>
                      <a:pt x="55" y="672"/>
                    </a:lnTo>
                    <a:lnTo>
                      <a:pt x="53" y="672"/>
                    </a:lnTo>
                    <a:lnTo>
                      <a:pt x="53" y="674"/>
                    </a:lnTo>
                    <a:lnTo>
                      <a:pt x="51" y="674"/>
                    </a:lnTo>
                    <a:lnTo>
                      <a:pt x="49" y="674"/>
                    </a:lnTo>
                    <a:lnTo>
                      <a:pt x="49" y="677"/>
                    </a:lnTo>
                    <a:lnTo>
                      <a:pt x="47" y="677"/>
                    </a:lnTo>
                    <a:lnTo>
                      <a:pt x="47" y="679"/>
                    </a:lnTo>
                    <a:lnTo>
                      <a:pt x="47" y="681"/>
                    </a:lnTo>
                    <a:lnTo>
                      <a:pt x="47" y="683"/>
                    </a:lnTo>
                    <a:lnTo>
                      <a:pt x="44" y="683"/>
                    </a:lnTo>
                    <a:lnTo>
                      <a:pt x="42" y="683"/>
                    </a:lnTo>
                    <a:lnTo>
                      <a:pt x="40" y="683"/>
                    </a:lnTo>
                    <a:lnTo>
                      <a:pt x="40" y="685"/>
                    </a:lnTo>
                    <a:lnTo>
                      <a:pt x="38" y="685"/>
                    </a:lnTo>
                    <a:lnTo>
                      <a:pt x="36" y="685"/>
                    </a:lnTo>
                    <a:lnTo>
                      <a:pt x="36" y="688"/>
                    </a:lnTo>
                    <a:lnTo>
                      <a:pt x="33" y="688"/>
                    </a:lnTo>
                    <a:lnTo>
                      <a:pt x="33" y="690"/>
                    </a:lnTo>
                    <a:lnTo>
                      <a:pt x="33" y="692"/>
                    </a:lnTo>
                    <a:lnTo>
                      <a:pt x="31" y="692"/>
                    </a:lnTo>
                    <a:lnTo>
                      <a:pt x="31" y="694"/>
                    </a:lnTo>
                    <a:lnTo>
                      <a:pt x="29" y="692"/>
                    </a:lnTo>
                    <a:lnTo>
                      <a:pt x="29" y="694"/>
                    </a:lnTo>
                    <a:lnTo>
                      <a:pt x="27" y="694"/>
                    </a:lnTo>
                    <a:lnTo>
                      <a:pt x="27" y="696"/>
                    </a:lnTo>
                    <a:lnTo>
                      <a:pt x="25" y="696"/>
                    </a:lnTo>
                    <a:lnTo>
                      <a:pt x="25" y="699"/>
                    </a:lnTo>
                    <a:lnTo>
                      <a:pt x="25" y="701"/>
                    </a:lnTo>
                    <a:lnTo>
                      <a:pt x="22" y="701"/>
                    </a:lnTo>
                    <a:lnTo>
                      <a:pt x="20" y="701"/>
                    </a:lnTo>
                    <a:lnTo>
                      <a:pt x="20" y="703"/>
                    </a:lnTo>
                    <a:lnTo>
                      <a:pt x="18" y="703"/>
                    </a:lnTo>
                    <a:lnTo>
                      <a:pt x="18" y="705"/>
                    </a:lnTo>
                    <a:lnTo>
                      <a:pt x="20" y="705"/>
                    </a:lnTo>
                    <a:lnTo>
                      <a:pt x="18" y="705"/>
                    </a:lnTo>
                    <a:lnTo>
                      <a:pt x="18" y="707"/>
                    </a:lnTo>
                    <a:lnTo>
                      <a:pt x="16" y="707"/>
                    </a:lnTo>
                    <a:lnTo>
                      <a:pt x="16" y="710"/>
                    </a:lnTo>
                    <a:lnTo>
                      <a:pt x="14" y="710"/>
                    </a:lnTo>
                    <a:lnTo>
                      <a:pt x="11" y="710"/>
                    </a:lnTo>
                    <a:lnTo>
                      <a:pt x="11" y="712"/>
                    </a:lnTo>
                    <a:lnTo>
                      <a:pt x="11" y="714"/>
                    </a:lnTo>
                    <a:lnTo>
                      <a:pt x="9" y="714"/>
                    </a:lnTo>
                    <a:lnTo>
                      <a:pt x="9" y="716"/>
                    </a:lnTo>
                    <a:lnTo>
                      <a:pt x="7" y="716"/>
                    </a:lnTo>
                    <a:lnTo>
                      <a:pt x="5" y="716"/>
                    </a:lnTo>
                    <a:lnTo>
                      <a:pt x="3" y="716"/>
                    </a:lnTo>
                    <a:lnTo>
                      <a:pt x="3" y="718"/>
                    </a:lnTo>
                    <a:lnTo>
                      <a:pt x="0" y="718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173" name="Freeform 8"/>
              <p:cNvSpPr>
                <a:spLocks/>
              </p:cNvSpPr>
              <p:nvPr/>
            </p:nvSpPr>
            <p:spPr bwMode="auto">
              <a:xfrm>
                <a:off x="4164013" y="4864100"/>
                <a:ext cx="2063750" cy="701675"/>
              </a:xfrm>
              <a:custGeom>
                <a:avLst/>
                <a:gdLst>
                  <a:gd name="T0" fmla="*/ 2147483647 w 1300"/>
                  <a:gd name="T1" fmla="*/ 2147483647 h 442"/>
                  <a:gd name="T2" fmla="*/ 2147483647 w 1300"/>
                  <a:gd name="T3" fmla="*/ 2147483647 h 442"/>
                  <a:gd name="T4" fmla="*/ 2147483647 w 1300"/>
                  <a:gd name="T5" fmla="*/ 2147483647 h 442"/>
                  <a:gd name="T6" fmla="*/ 2147483647 w 1300"/>
                  <a:gd name="T7" fmla="*/ 2147483647 h 442"/>
                  <a:gd name="T8" fmla="*/ 2147483647 w 1300"/>
                  <a:gd name="T9" fmla="*/ 2147483647 h 442"/>
                  <a:gd name="T10" fmla="*/ 2147483647 w 1300"/>
                  <a:gd name="T11" fmla="*/ 2147483647 h 442"/>
                  <a:gd name="T12" fmla="*/ 2147483647 w 1300"/>
                  <a:gd name="T13" fmla="*/ 2147483647 h 442"/>
                  <a:gd name="T14" fmla="*/ 2147483647 w 1300"/>
                  <a:gd name="T15" fmla="*/ 2147483647 h 442"/>
                  <a:gd name="T16" fmla="*/ 2147483647 w 1300"/>
                  <a:gd name="T17" fmla="*/ 2147483647 h 442"/>
                  <a:gd name="T18" fmla="*/ 2147483647 w 1300"/>
                  <a:gd name="T19" fmla="*/ 2147483647 h 442"/>
                  <a:gd name="T20" fmla="*/ 2147483647 w 1300"/>
                  <a:gd name="T21" fmla="*/ 2147483647 h 442"/>
                  <a:gd name="T22" fmla="*/ 2147483647 w 1300"/>
                  <a:gd name="T23" fmla="*/ 2147483647 h 442"/>
                  <a:gd name="T24" fmla="*/ 2147483647 w 1300"/>
                  <a:gd name="T25" fmla="*/ 2147483647 h 442"/>
                  <a:gd name="T26" fmla="*/ 2147483647 w 1300"/>
                  <a:gd name="T27" fmla="*/ 2147483647 h 442"/>
                  <a:gd name="T28" fmla="*/ 2147483647 w 1300"/>
                  <a:gd name="T29" fmla="*/ 2147483647 h 442"/>
                  <a:gd name="T30" fmla="*/ 2147483647 w 1300"/>
                  <a:gd name="T31" fmla="*/ 2147483647 h 442"/>
                  <a:gd name="T32" fmla="*/ 2147483647 w 1300"/>
                  <a:gd name="T33" fmla="*/ 2147483647 h 442"/>
                  <a:gd name="T34" fmla="*/ 2147483647 w 1300"/>
                  <a:gd name="T35" fmla="*/ 2147483647 h 442"/>
                  <a:gd name="T36" fmla="*/ 2147483647 w 1300"/>
                  <a:gd name="T37" fmla="*/ 2147483647 h 442"/>
                  <a:gd name="T38" fmla="*/ 2147483647 w 1300"/>
                  <a:gd name="T39" fmla="*/ 2147483647 h 442"/>
                  <a:gd name="T40" fmla="*/ 2147483647 w 1300"/>
                  <a:gd name="T41" fmla="*/ 2147483647 h 442"/>
                  <a:gd name="T42" fmla="*/ 2147483647 w 1300"/>
                  <a:gd name="T43" fmla="*/ 2147483647 h 442"/>
                  <a:gd name="T44" fmla="*/ 2147483647 w 1300"/>
                  <a:gd name="T45" fmla="*/ 2147483647 h 442"/>
                  <a:gd name="T46" fmla="*/ 2147483647 w 1300"/>
                  <a:gd name="T47" fmla="*/ 2147483647 h 442"/>
                  <a:gd name="T48" fmla="*/ 2147483647 w 1300"/>
                  <a:gd name="T49" fmla="*/ 2147483647 h 442"/>
                  <a:gd name="T50" fmla="*/ 2147483647 w 1300"/>
                  <a:gd name="T51" fmla="*/ 2147483647 h 442"/>
                  <a:gd name="T52" fmla="*/ 2147483647 w 1300"/>
                  <a:gd name="T53" fmla="*/ 2147483647 h 442"/>
                  <a:gd name="T54" fmla="*/ 2147483647 w 1300"/>
                  <a:gd name="T55" fmla="*/ 2147483647 h 442"/>
                  <a:gd name="T56" fmla="*/ 2147483647 w 1300"/>
                  <a:gd name="T57" fmla="*/ 2147483647 h 442"/>
                  <a:gd name="T58" fmla="*/ 2147483647 w 1300"/>
                  <a:gd name="T59" fmla="*/ 2147483647 h 442"/>
                  <a:gd name="T60" fmla="*/ 2147483647 w 1300"/>
                  <a:gd name="T61" fmla="*/ 2147483647 h 442"/>
                  <a:gd name="T62" fmla="*/ 2147483647 w 1300"/>
                  <a:gd name="T63" fmla="*/ 2147483647 h 442"/>
                  <a:gd name="T64" fmla="*/ 2147483647 w 1300"/>
                  <a:gd name="T65" fmla="*/ 2147483647 h 442"/>
                  <a:gd name="T66" fmla="*/ 2147483647 w 1300"/>
                  <a:gd name="T67" fmla="*/ 2147483647 h 442"/>
                  <a:gd name="T68" fmla="*/ 2147483647 w 1300"/>
                  <a:gd name="T69" fmla="*/ 2147483647 h 442"/>
                  <a:gd name="T70" fmla="*/ 2147483647 w 1300"/>
                  <a:gd name="T71" fmla="*/ 2147483647 h 442"/>
                  <a:gd name="T72" fmla="*/ 2147483647 w 1300"/>
                  <a:gd name="T73" fmla="*/ 2147483647 h 442"/>
                  <a:gd name="T74" fmla="*/ 2147483647 w 1300"/>
                  <a:gd name="T75" fmla="*/ 2147483647 h 442"/>
                  <a:gd name="T76" fmla="*/ 2147483647 w 1300"/>
                  <a:gd name="T77" fmla="*/ 2147483647 h 442"/>
                  <a:gd name="T78" fmla="*/ 2147483647 w 1300"/>
                  <a:gd name="T79" fmla="*/ 2147483647 h 442"/>
                  <a:gd name="T80" fmla="*/ 2147483647 w 1300"/>
                  <a:gd name="T81" fmla="*/ 2147483647 h 442"/>
                  <a:gd name="T82" fmla="*/ 2147483647 w 1300"/>
                  <a:gd name="T83" fmla="*/ 2147483647 h 442"/>
                  <a:gd name="T84" fmla="*/ 2147483647 w 1300"/>
                  <a:gd name="T85" fmla="*/ 2147483647 h 442"/>
                  <a:gd name="T86" fmla="*/ 2147483647 w 1300"/>
                  <a:gd name="T87" fmla="*/ 2147483647 h 442"/>
                  <a:gd name="T88" fmla="*/ 2147483647 w 1300"/>
                  <a:gd name="T89" fmla="*/ 2147483647 h 442"/>
                  <a:gd name="T90" fmla="*/ 2147483647 w 1300"/>
                  <a:gd name="T91" fmla="*/ 2147483647 h 442"/>
                  <a:gd name="T92" fmla="*/ 2147483647 w 1300"/>
                  <a:gd name="T93" fmla="*/ 2147483647 h 442"/>
                  <a:gd name="T94" fmla="*/ 2147483647 w 1300"/>
                  <a:gd name="T95" fmla="*/ 2147483647 h 442"/>
                  <a:gd name="T96" fmla="*/ 2147483647 w 1300"/>
                  <a:gd name="T97" fmla="*/ 2147483647 h 442"/>
                  <a:gd name="T98" fmla="*/ 2147483647 w 1300"/>
                  <a:gd name="T99" fmla="*/ 2147483647 h 442"/>
                  <a:gd name="T100" fmla="*/ 2147483647 w 1300"/>
                  <a:gd name="T101" fmla="*/ 2147483647 h 442"/>
                  <a:gd name="T102" fmla="*/ 2147483647 w 1300"/>
                  <a:gd name="T103" fmla="*/ 2147483647 h 442"/>
                  <a:gd name="T104" fmla="*/ 2147483647 w 1300"/>
                  <a:gd name="T105" fmla="*/ 2147483647 h 442"/>
                  <a:gd name="T106" fmla="*/ 2147483647 w 1300"/>
                  <a:gd name="T107" fmla="*/ 2147483647 h 442"/>
                  <a:gd name="T108" fmla="*/ 2147483647 w 1300"/>
                  <a:gd name="T109" fmla="*/ 2147483647 h 442"/>
                  <a:gd name="T110" fmla="*/ 2147483647 w 1300"/>
                  <a:gd name="T111" fmla="*/ 2147483647 h 442"/>
                  <a:gd name="T112" fmla="*/ 2147483647 w 1300"/>
                  <a:gd name="T113" fmla="*/ 2147483647 h 442"/>
                  <a:gd name="T114" fmla="*/ 2147483647 w 1300"/>
                  <a:gd name="T115" fmla="*/ 2147483647 h 442"/>
                  <a:gd name="T116" fmla="*/ 2147483647 w 1300"/>
                  <a:gd name="T117" fmla="*/ 2147483647 h 442"/>
                  <a:gd name="T118" fmla="*/ 2147483647 w 1300"/>
                  <a:gd name="T119" fmla="*/ 2147483647 h 44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300" h="442">
                    <a:moveTo>
                      <a:pt x="1300" y="0"/>
                    </a:moveTo>
                    <a:lnTo>
                      <a:pt x="1298" y="0"/>
                    </a:lnTo>
                    <a:lnTo>
                      <a:pt x="1298" y="3"/>
                    </a:lnTo>
                    <a:lnTo>
                      <a:pt x="1296" y="3"/>
                    </a:lnTo>
                    <a:lnTo>
                      <a:pt x="1294" y="3"/>
                    </a:lnTo>
                    <a:lnTo>
                      <a:pt x="1292" y="5"/>
                    </a:lnTo>
                    <a:lnTo>
                      <a:pt x="1289" y="5"/>
                    </a:lnTo>
                    <a:lnTo>
                      <a:pt x="1287" y="5"/>
                    </a:lnTo>
                    <a:lnTo>
                      <a:pt x="1287" y="7"/>
                    </a:lnTo>
                    <a:lnTo>
                      <a:pt x="1285" y="7"/>
                    </a:lnTo>
                    <a:lnTo>
                      <a:pt x="1285" y="9"/>
                    </a:lnTo>
                    <a:lnTo>
                      <a:pt x="1283" y="9"/>
                    </a:lnTo>
                    <a:lnTo>
                      <a:pt x="1283" y="11"/>
                    </a:lnTo>
                    <a:lnTo>
                      <a:pt x="1281" y="11"/>
                    </a:lnTo>
                    <a:lnTo>
                      <a:pt x="1281" y="14"/>
                    </a:lnTo>
                    <a:lnTo>
                      <a:pt x="1278" y="14"/>
                    </a:lnTo>
                    <a:lnTo>
                      <a:pt x="1278" y="16"/>
                    </a:lnTo>
                    <a:lnTo>
                      <a:pt x="1276" y="16"/>
                    </a:lnTo>
                    <a:lnTo>
                      <a:pt x="1276" y="18"/>
                    </a:lnTo>
                    <a:lnTo>
                      <a:pt x="1274" y="18"/>
                    </a:lnTo>
                    <a:lnTo>
                      <a:pt x="1274" y="20"/>
                    </a:lnTo>
                    <a:lnTo>
                      <a:pt x="1272" y="20"/>
                    </a:lnTo>
                    <a:lnTo>
                      <a:pt x="1272" y="22"/>
                    </a:lnTo>
                    <a:lnTo>
                      <a:pt x="1270" y="22"/>
                    </a:lnTo>
                    <a:lnTo>
                      <a:pt x="1270" y="25"/>
                    </a:lnTo>
                    <a:lnTo>
                      <a:pt x="1270" y="27"/>
                    </a:lnTo>
                    <a:lnTo>
                      <a:pt x="1267" y="27"/>
                    </a:lnTo>
                    <a:lnTo>
                      <a:pt x="1265" y="27"/>
                    </a:lnTo>
                    <a:lnTo>
                      <a:pt x="1263" y="27"/>
                    </a:lnTo>
                    <a:lnTo>
                      <a:pt x="1261" y="27"/>
                    </a:lnTo>
                    <a:lnTo>
                      <a:pt x="1261" y="29"/>
                    </a:lnTo>
                    <a:lnTo>
                      <a:pt x="1259" y="29"/>
                    </a:lnTo>
                    <a:lnTo>
                      <a:pt x="1257" y="29"/>
                    </a:lnTo>
                    <a:lnTo>
                      <a:pt x="1259" y="29"/>
                    </a:lnTo>
                    <a:lnTo>
                      <a:pt x="1257" y="29"/>
                    </a:lnTo>
                    <a:lnTo>
                      <a:pt x="1259" y="29"/>
                    </a:lnTo>
                    <a:lnTo>
                      <a:pt x="1259" y="31"/>
                    </a:lnTo>
                    <a:lnTo>
                      <a:pt x="1257" y="31"/>
                    </a:lnTo>
                    <a:lnTo>
                      <a:pt x="1257" y="29"/>
                    </a:lnTo>
                    <a:lnTo>
                      <a:pt x="1257" y="31"/>
                    </a:lnTo>
                    <a:lnTo>
                      <a:pt x="1254" y="31"/>
                    </a:lnTo>
                    <a:lnTo>
                      <a:pt x="1252" y="31"/>
                    </a:lnTo>
                    <a:lnTo>
                      <a:pt x="1252" y="33"/>
                    </a:lnTo>
                    <a:lnTo>
                      <a:pt x="1252" y="31"/>
                    </a:lnTo>
                    <a:lnTo>
                      <a:pt x="1252" y="33"/>
                    </a:lnTo>
                    <a:lnTo>
                      <a:pt x="1250" y="33"/>
                    </a:lnTo>
                    <a:lnTo>
                      <a:pt x="1250" y="36"/>
                    </a:lnTo>
                    <a:lnTo>
                      <a:pt x="1248" y="36"/>
                    </a:lnTo>
                    <a:lnTo>
                      <a:pt x="1246" y="36"/>
                    </a:lnTo>
                    <a:lnTo>
                      <a:pt x="1246" y="38"/>
                    </a:lnTo>
                    <a:lnTo>
                      <a:pt x="1243" y="38"/>
                    </a:lnTo>
                    <a:lnTo>
                      <a:pt x="1243" y="40"/>
                    </a:lnTo>
                    <a:lnTo>
                      <a:pt x="1241" y="40"/>
                    </a:lnTo>
                    <a:lnTo>
                      <a:pt x="1241" y="42"/>
                    </a:lnTo>
                    <a:lnTo>
                      <a:pt x="1239" y="42"/>
                    </a:lnTo>
                    <a:lnTo>
                      <a:pt x="1237" y="42"/>
                    </a:lnTo>
                    <a:lnTo>
                      <a:pt x="1235" y="42"/>
                    </a:lnTo>
                    <a:lnTo>
                      <a:pt x="1237" y="42"/>
                    </a:lnTo>
                    <a:lnTo>
                      <a:pt x="1235" y="42"/>
                    </a:lnTo>
                    <a:lnTo>
                      <a:pt x="1235" y="44"/>
                    </a:lnTo>
                    <a:lnTo>
                      <a:pt x="1235" y="42"/>
                    </a:lnTo>
                    <a:lnTo>
                      <a:pt x="1235" y="44"/>
                    </a:lnTo>
                    <a:lnTo>
                      <a:pt x="1235" y="42"/>
                    </a:lnTo>
                    <a:lnTo>
                      <a:pt x="1235" y="44"/>
                    </a:lnTo>
                    <a:lnTo>
                      <a:pt x="1235" y="42"/>
                    </a:lnTo>
                    <a:lnTo>
                      <a:pt x="1235" y="44"/>
                    </a:lnTo>
                    <a:lnTo>
                      <a:pt x="1232" y="44"/>
                    </a:lnTo>
                    <a:lnTo>
                      <a:pt x="1235" y="44"/>
                    </a:lnTo>
                    <a:lnTo>
                      <a:pt x="1232" y="44"/>
                    </a:lnTo>
                    <a:lnTo>
                      <a:pt x="1230" y="44"/>
                    </a:lnTo>
                    <a:lnTo>
                      <a:pt x="1230" y="47"/>
                    </a:lnTo>
                    <a:lnTo>
                      <a:pt x="1228" y="47"/>
                    </a:lnTo>
                    <a:lnTo>
                      <a:pt x="1226" y="47"/>
                    </a:lnTo>
                    <a:lnTo>
                      <a:pt x="1224" y="47"/>
                    </a:lnTo>
                    <a:lnTo>
                      <a:pt x="1221" y="47"/>
                    </a:lnTo>
                    <a:lnTo>
                      <a:pt x="1221" y="49"/>
                    </a:lnTo>
                    <a:lnTo>
                      <a:pt x="1219" y="49"/>
                    </a:lnTo>
                    <a:lnTo>
                      <a:pt x="1217" y="49"/>
                    </a:lnTo>
                    <a:lnTo>
                      <a:pt x="1215" y="49"/>
                    </a:lnTo>
                    <a:lnTo>
                      <a:pt x="1213" y="49"/>
                    </a:lnTo>
                    <a:lnTo>
                      <a:pt x="1213" y="51"/>
                    </a:lnTo>
                    <a:lnTo>
                      <a:pt x="1210" y="51"/>
                    </a:lnTo>
                    <a:lnTo>
                      <a:pt x="1208" y="51"/>
                    </a:lnTo>
                    <a:lnTo>
                      <a:pt x="1208" y="53"/>
                    </a:lnTo>
                    <a:lnTo>
                      <a:pt x="1206" y="53"/>
                    </a:lnTo>
                    <a:lnTo>
                      <a:pt x="1206" y="55"/>
                    </a:lnTo>
                    <a:lnTo>
                      <a:pt x="1204" y="55"/>
                    </a:lnTo>
                    <a:lnTo>
                      <a:pt x="1204" y="58"/>
                    </a:lnTo>
                    <a:lnTo>
                      <a:pt x="1202" y="58"/>
                    </a:lnTo>
                    <a:lnTo>
                      <a:pt x="1202" y="60"/>
                    </a:lnTo>
                    <a:lnTo>
                      <a:pt x="1199" y="60"/>
                    </a:lnTo>
                    <a:lnTo>
                      <a:pt x="1199" y="62"/>
                    </a:lnTo>
                    <a:lnTo>
                      <a:pt x="1199" y="64"/>
                    </a:lnTo>
                    <a:lnTo>
                      <a:pt x="1199" y="66"/>
                    </a:lnTo>
                    <a:lnTo>
                      <a:pt x="1199" y="68"/>
                    </a:lnTo>
                    <a:lnTo>
                      <a:pt x="1197" y="68"/>
                    </a:lnTo>
                    <a:lnTo>
                      <a:pt x="1197" y="71"/>
                    </a:lnTo>
                    <a:lnTo>
                      <a:pt x="1197" y="73"/>
                    </a:lnTo>
                    <a:lnTo>
                      <a:pt x="1195" y="73"/>
                    </a:lnTo>
                    <a:lnTo>
                      <a:pt x="1197" y="73"/>
                    </a:lnTo>
                    <a:lnTo>
                      <a:pt x="1195" y="73"/>
                    </a:lnTo>
                    <a:lnTo>
                      <a:pt x="1195" y="75"/>
                    </a:lnTo>
                    <a:lnTo>
                      <a:pt x="1195" y="73"/>
                    </a:lnTo>
                    <a:lnTo>
                      <a:pt x="1195" y="75"/>
                    </a:lnTo>
                    <a:lnTo>
                      <a:pt x="1193" y="75"/>
                    </a:lnTo>
                    <a:lnTo>
                      <a:pt x="1193" y="77"/>
                    </a:lnTo>
                    <a:lnTo>
                      <a:pt x="1195" y="77"/>
                    </a:lnTo>
                    <a:lnTo>
                      <a:pt x="1193" y="77"/>
                    </a:lnTo>
                    <a:lnTo>
                      <a:pt x="1191" y="77"/>
                    </a:lnTo>
                    <a:lnTo>
                      <a:pt x="1191" y="79"/>
                    </a:lnTo>
                    <a:lnTo>
                      <a:pt x="1188" y="79"/>
                    </a:lnTo>
                    <a:lnTo>
                      <a:pt x="1188" y="82"/>
                    </a:lnTo>
                    <a:lnTo>
                      <a:pt x="1188" y="84"/>
                    </a:lnTo>
                    <a:lnTo>
                      <a:pt x="1186" y="84"/>
                    </a:lnTo>
                    <a:lnTo>
                      <a:pt x="1184" y="84"/>
                    </a:lnTo>
                    <a:lnTo>
                      <a:pt x="1184" y="86"/>
                    </a:lnTo>
                    <a:lnTo>
                      <a:pt x="1182" y="86"/>
                    </a:lnTo>
                    <a:lnTo>
                      <a:pt x="1180" y="86"/>
                    </a:lnTo>
                    <a:lnTo>
                      <a:pt x="1180" y="88"/>
                    </a:lnTo>
                    <a:lnTo>
                      <a:pt x="1177" y="88"/>
                    </a:lnTo>
                    <a:lnTo>
                      <a:pt x="1177" y="90"/>
                    </a:lnTo>
                    <a:lnTo>
                      <a:pt x="1175" y="90"/>
                    </a:lnTo>
                    <a:lnTo>
                      <a:pt x="1175" y="93"/>
                    </a:lnTo>
                    <a:lnTo>
                      <a:pt x="1173" y="93"/>
                    </a:lnTo>
                    <a:lnTo>
                      <a:pt x="1173" y="95"/>
                    </a:lnTo>
                    <a:lnTo>
                      <a:pt x="1171" y="95"/>
                    </a:lnTo>
                    <a:lnTo>
                      <a:pt x="1169" y="95"/>
                    </a:lnTo>
                    <a:lnTo>
                      <a:pt x="1166" y="95"/>
                    </a:lnTo>
                    <a:lnTo>
                      <a:pt x="1166" y="97"/>
                    </a:lnTo>
                    <a:lnTo>
                      <a:pt x="1164" y="97"/>
                    </a:lnTo>
                    <a:lnTo>
                      <a:pt x="1164" y="99"/>
                    </a:lnTo>
                    <a:lnTo>
                      <a:pt x="1162" y="99"/>
                    </a:lnTo>
                    <a:lnTo>
                      <a:pt x="1164" y="99"/>
                    </a:lnTo>
                    <a:lnTo>
                      <a:pt x="1162" y="99"/>
                    </a:lnTo>
                    <a:lnTo>
                      <a:pt x="1160" y="99"/>
                    </a:lnTo>
                    <a:lnTo>
                      <a:pt x="1160" y="101"/>
                    </a:lnTo>
                    <a:lnTo>
                      <a:pt x="1158" y="101"/>
                    </a:lnTo>
                    <a:lnTo>
                      <a:pt x="1155" y="101"/>
                    </a:lnTo>
                    <a:lnTo>
                      <a:pt x="1155" y="104"/>
                    </a:lnTo>
                    <a:lnTo>
                      <a:pt x="1153" y="104"/>
                    </a:lnTo>
                    <a:lnTo>
                      <a:pt x="1153" y="106"/>
                    </a:lnTo>
                    <a:lnTo>
                      <a:pt x="1153" y="108"/>
                    </a:lnTo>
                    <a:lnTo>
                      <a:pt x="1151" y="108"/>
                    </a:lnTo>
                    <a:lnTo>
                      <a:pt x="1149" y="108"/>
                    </a:lnTo>
                    <a:lnTo>
                      <a:pt x="1149" y="110"/>
                    </a:lnTo>
                    <a:lnTo>
                      <a:pt x="1147" y="110"/>
                    </a:lnTo>
                    <a:lnTo>
                      <a:pt x="1144" y="110"/>
                    </a:lnTo>
                    <a:lnTo>
                      <a:pt x="1147" y="110"/>
                    </a:lnTo>
                    <a:lnTo>
                      <a:pt x="1144" y="110"/>
                    </a:lnTo>
                    <a:lnTo>
                      <a:pt x="1144" y="112"/>
                    </a:lnTo>
                    <a:lnTo>
                      <a:pt x="1144" y="115"/>
                    </a:lnTo>
                    <a:lnTo>
                      <a:pt x="1147" y="115"/>
                    </a:lnTo>
                    <a:lnTo>
                      <a:pt x="1144" y="115"/>
                    </a:lnTo>
                    <a:lnTo>
                      <a:pt x="1144" y="117"/>
                    </a:lnTo>
                    <a:lnTo>
                      <a:pt x="1142" y="117"/>
                    </a:lnTo>
                    <a:lnTo>
                      <a:pt x="1142" y="119"/>
                    </a:lnTo>
                    <a:lnTo>
                      <a:pt x="1140" y="119"/>
                    </a:lnTo>
                    <a:lnTo>
                      <a:pt x="1138" y="119"/>
                    </a:lnTo>
                    <a:lnTo>
                      <a:pt x="1136" y="119"/>
                    </a:lnTo>
                    <a:lnTo>
                      <a:pt x="1136" y="121"/>
                    </a:lnTo>
                    <a:lnTo>
                      <a:pt x="1136" y="119"/>
                    </a:lnTo>
                    <a:lnTo>
                      <a:pt x="1136" y="121"/>
                    </a:lnTo>
                    <a:lnTo>
                      <a:pt x="1136" y="119"/>
                    </a:lnTo>
                    <a:lnTo>
                      <a:pt x="1136" y="121"/>
                    </a:lnTo>
                    <a:lnTo>
                      <a:pt x="1133" y="121"/>
                    </a:lnTo>
                    <a:lnTo>
                      <a:pt x="1131" y="121"/>
                    </a:lnTo>
                    <a:lnTo>
                      <a:pt x="1131" y="123"/>
                    </a:lnTo>
                    <a:lnTo>
                      <a:pt x="1129" y="123"/>
                    </a:lnTo>
                    <a:lnTo>
                      <a:pt x="1129" y="126"/>
                    </a:lnTo>
                    <a:lnTo>
                      <a:pt x="1127" y="126"/>
                    </a:lnTo>
                    <a:lnTo>
                      <a:pt x="1125" y="126"/>
                    </a:lnTo>
                    <a:lnTo>
                      <a:pt x="1125" y="128"/>
                    </a:lnTo>
                    <a:lnTo>
                      <a:pt x="1123" y="128"/>
                    </a:lnTo>
                    <a:lnTo>
                      <a:pt x="1120" y="128"/>
                    </a:lnTo>
                    <a:lnTo>
                      <a:pt x="1120" y="130"/>
                    </a:lnTo>
                    <a:lnTo>
                      <a:pt x="1118" y="130"/>
                    </a:lnTo>
                    <a:lnTo>
                      <a:pt x="1118" y="132"/>
                    </a:lnTo>
                    <a:lnTo>
                      <a:pt x="1116" y="132"/>
                    </a:lnTo>
                    <a:lnTo>
                      <a:pt x="1118" y="132"/>
                    </a:lnTo>
                    <a:lnTo>
                      <a:pt x="1116" y="132"/>
                    </a:lnTo>
                    <a:lnTo>
                      <a:pt x="1114" y="132"/>
                    </a:lnTo>
                    <a:lnTo>
                      <a:pt x="1112" y="132"/>
                    </a:lnTo>
                    <a:lnTo>
                      <a:pt x="1114" y="132"/>
                    </a:lnTo>
                    <a:lnTo>
                      <a:pt x="1112" y="132"/>
                    </a:lnTo>
                    <a:lnTo>
                      <a:pt x="1112" y="134"/>
                    </a:lnTo>
                    <a:lnTo>
                      <a:pt x="1109" y="134"/>
                    </a:lnTo>
                    <a:lnTo>
                      <a:pt x="1107" y="134"/>
                    </a:lnTo>
                    <a:lnTo>
                      <a:pt x="1107" y="137"/>
                    </a:lnTo>
                    <a:lnTo>
                      <a:pt x="1107" y="134"/>
                    </a:lnTo>
                    <a:lnTo>
                      <a:pt x="1107" y="137"/>
                    </a:lnTo>
                    <a:lnTo>
                      <a:pt x="1105" y="137"/>
                    </a:lnTo>
                    <a:lnTo>
                      <a:pt x="1103" y="137"/>
                    </a:lnTo>
                    <a:lnTo>
                      <a:pt x="1101" y="137"/>
                    </a:lnTo>
                    <a:lnTo>
                      <a:pt x="1098" y="137"/>
                    </a:lnTo>
                    <a:lnTo>
                      <a:pt x="1098" y="139"/>
                    </a:lnTo>
                    <a:lnTo>
                      <a:pt x="1096" y="139"/>
                    </a:lnTo>
                    <a:lnTo>
                      <a:pt x="1096" y="141"/>
                    </a:lnTo>
                    <a:lnTo>
                      <a:pt x="1094" y="141"/>
                    </a:lnTo>
                    <a:lnTo>
                      <a:pt x="1092" y="141"/>
                    </a:lnTo>
                    <a:lnTo>
                      <a:pt x="1092" y="143"/>
                    </a:lnTo>
                    <a:lnTo>
                      <a:pt x="1090" y="143"/>
                    </a:lnTo>
                    <a:lnTo>
                      <a:pt x="1090" y="145"/>
                    </a:lnTo>
                    <a:lnTo>
                      <a:pt x="1087" y="145"/>
                    </a:lnTo>
                    <a:lnTo>
                      <a:pt x="1087" y="148"/>
                    </a:lnTo>
                    <a:lnTo>
                      <a:pt x="1085" y="148"/>
                    </a:lnTo>
                    <a:lnTo>
                      <a:pt x="1085" y="150"/>
                    </a:lnTo>
                    <a:lnTo>
                      <a:pt x="1083" y="150"/>
                    </a:lnTo>
                    <a:lnTo>
                      <a:pt x="1083" y="152"/>
                    </a:lnTo>
                    <a:lnTo>
                      <a:pt x="1081" y="152"/>
                    </a:lnTo>
                    <a:lnTo>
                      <a:pt x="1079" y="152"/>
                    </a:lnTo>
                    <a:lnTo>
                      <a:pt x="1079" y="154"/>
                    </a:lnTo>
                    <a:lnTo>
                      <a:pt x="1076" y="154"/>
                    </a:lnTo>
                    <a:lnTo>
                      <a:pt x="1074" y="154"/>
                    </a:lnTo>
                    <a:lnTo>
                      <a:pt x="1074" y="156"/>
                    </a:lnTo>
                    <a:lnTo>
                      <a:pt x="1072" y="156"/>
                    </a:lnTo>
                    <a:lnTo>
                      <a:pt x="1072" y="159"/>
                    </a:lnTo>
                    <a:lnTo>
                      <a:pt x="1070" y="159"/>
                    </a:lnTo>
                    <a:lnTo>
                      <a:pt x="1070" y="161"/>
                    </a:lnTo>
                    <a:lnTo>
                      <a:pt x="1068" y="161"/>
                    </a:lnTo>
                    <a:lnTo>
                      <a:pt x="1070" y="161"/>
                    </a:lnTo>
                    <a:lnTo>
                      <a:pt x="1068" y="161"/>
                    </a:lnTo>
                    <a:lnTo>
                      <a:pt x="1065" y="161"/>
                    </a:lnTo>
                    <a:lnTo>
                      <a:pt x="1065" y="163"/>
                    </a:lnTo>
                    <a:lnTo>
                      <a:pt x="1063" y="163"/>
                    </a:lnTo>
                    <a:lnTo>
                      <a:pt x="1063" y="165"/>
                    </a:lnTo>
                    <a:lnTo>
                      <a:pt x="1061" y="165"/>
                    </a:lnTo>
                    <a:lnTo>
                      <a:pt x="1059" y="165"/>
                    </a:lnTo>
                    <a:lnTo>
                      <a:pt x="1061" y="165"/>
                    </a:lnTo>
                    <a:lnTo>
                      <a:pt x="1059" y="165"/>
                    </a:lnTo>
                    <a:lnTo>
                      <a:pt x="1059" y="167"/>
                    </a:lnTo>
                    <a:lnTo>
                      <a:pt x="1057" y="167"/>
                    </a:lnTo>
                    <a:lnTo>
                      <a:pt x="1057" y="170"/>
                    </a:lnTo>
                    <a:lnTo>
                      <a:pt x="1054" y="170"/>
                    </a:lnTo>
                    <a:lnTo>
                      <a:pt x="1052" y="170"/>
                    </a:lnTo>
                    <a:lnTo>
                      <a:pt x="1052" y="172"/>
                    </a:lnTo>
                    <a:lnTo>
                      <a:pt x="1050" y="172"/>
                    </a:lnTo>
                    <a:lnTo>
                      <a:pt x="1050" y="174"/>
                    </a:lnTo>
                    <a:lnTo>
                      <a:pt x="1048" y="174"/>
                    </a:lnTo>
                    <a:lnTo>
                      <a:pt x="1046" y="174"/>
                    </a:lnTo>
                    <a:lnTo>
                      <a:pt x="1046" y="176"/>
                    </a:lnTo>
                    <a:lnTo>
                      <a:pt x="1043" y="176"/>
                    </a:lnTo>
                    <a:lnTo>
                      <a:pt x="1041" y="176"/>
                    </a:lnTo>
                    <a:lnTo>
                      <a:pt x="1039" y="176"/>
                    </a:lnTo>
                    <a:lnTo>
                      <a:pt x="1039" y="178"/>
                    </a:lnTo>
                    <a:lnTo>
                      <a:pt x="1037" y="178"/>
                    </a:lnTo>
                    <a:lnTo>
                      <a:pt x="1035" y="178"/>
                    </a:lnTo>
                    <a:lnTo>
                      <a:pt x="1035" y="181"/>
                    </a:lnTo>
                    <a:lnTo>
                      <a:pt x="1035" y="183"/>
                    </a:lnTo>
                    <a:lnTo>
                      <a:pt x="1032" y="183"/>
                    </a:lnTo>
                    <a:lnTo>
                      <a:pt x="1030" y="183"/>
                    </a:lnTo>
                    <a:lnTo>
                      <a:pt x="1030" y="185"/>
                    </a:lnTo>
                    <a:lnTo>
                      <a:pt x="1028" y="185"/>
                    </a:lnTo>
                    <a:lnTo>
                      <a:pt x="1026" y="185"/>
                    </a:lnTo>
                    <a:lnTo>
                      <a:pt x="1026" y="187"/>
                    </a:lnTo>
                    <a:lnTo>
                      <a:pt x="1024" y="187"/>
                    </a:lnTo>
                    <a:lnTo>
                      <a:pt x="1024" y="189"/>
                    </a:lnTo>
                    <a:lnTo>
                      <a:pt x="1021" y="189"/>
                    </a:lnTo>
                    <a:lnTo>
                      <a:pt x="1021" y="192"/>
                    </a:lnTo>
                    <a:lnTo>
                      <a:pt x="1019" y="192"/>
                    </a:lnTo>
                    <a:lnTo>
                      <a:pt x="1017" y="192"/>
                    </a:lnTo>
                    <a:lnTo>
                      <a:pt x="1017" y="194"/>
                    </a:lnTo>
                    <a:lnTo>
                      <a:pt x="1015" y="194"/>
                    </a:lnTo>
                    <a:lnTo>
                      <a:pt x="1013" y="194"/>
                    </a:lnTo>
                    <a:lnTo>
                      <a:pt x="1013" y="196"/>
                    </a:lnTo>
                    <a:lnTo>
                      <a:pt x="1010" y="196"/>
                    </a:lnTo>
                    <a:lnTo>
                      <a:pt x="1008" y="196"/>
                    </a:lnTo>
                    <a:lnTo>
                      <a:pt x="1008" y="198"/>
                    </a:lnTo>
                    <a:lnTo>
                      <a:pt x="1008" y="200"/>
                    </a:lnTo>
                    <a:lnTo>
                      <a:pt x="1006" y="200"/>
                    </a:lnTo>
                    <a:lnTo>
                      <a:pt x="1004" y="200"/>
                    </a:lnTo>
                    <a:lnTo>
                      <a:pt x="1004" y="202"/>
                    </a:lnTo>
                    <a:lnTo>
                      <a:pt x="1002" y="202"/>
                    </a:lnTo>
                    <a:lnTo>
                      <a:pt x="999" y="202"/>
                    </a:lnTo>
                    <a:lnTo>
                      <a:pt x="999" y="205"/>
                    </a:lnTo>
                    <a:lnTo>
                      <a:pt x="997" y="205"/>
                    </a:lnTo>
                    <a:lnTo>
                      <a:pt x="995" y="205"/>
                    </a:lnTo>
                    <a:lnTo>
                      <a:pt x="995" y="207"/>
                    </a:lnTo>
                    <a:lnTo>
                      <a:pt x="993" y="207"/>
                    </a:lnTo>
                    <a:lnTo>
                      <a:pt x="991" y="207"/>
                    </a:lnTo>
                    <a:lnTo>
                      <a:pt x="988" y="207"/>
                    </a:lnTo>
                    <a:lnTo>
                      <a:pt x="988" y="209"/>
                    </a:lnTo>
                    <a:lnTo>
                      <a:pt x="986" y="209"/>
                    </a:lnTo>
                    <a:lnTo>
                      <a:pt x="986" y="211"/>
                    </a:lnTo>
                    <a:lnTo>
                      <a:pt x="984" y="211"/>
                    </a:lnTo>
                    <a:lnTo>
                      <a:pt x="984" y="213"/>
                    </a:lnTo>
                    <a:lnTo>
                      <a:pt x="982" y="213"/>
                    </a:lnTo>
                    <a:lnTo>
                      <a:pt x="980" y="213"/>
                    </a:lnTo>
                    <a:lnTo>
                      <a:pt x="980" y="216"/>
                    </a:lnTo>
                    <a:lnTo>
                      <a:pt x="978" y="216"/>
                    </a:lnTo>
                    <a:lnTo>
                      <a:pt x="975" y="216"/>
                    </a:lnTo>
                    <a:lnTo>
                      <a:pt x="975" y="218"/>
                    </a:lnTo>
                    <a:lnTo>
                      <a:pt x="973" y="218"/>
                    </a:lnTo>
                    <a:lnTo>
                      <a:pt x="971" y="218"/>
                    </a:lnTo>
                    <a:lnTo>
                      <a:pt x="971" y="220"/>
                    </a:lnTo>
                    <a:lnTo>
                      <a:pt x="969" y="220"/>
                    </a:lnTo>
                    <a:lnTo>
                      <a:pt x="969" y="222"/>
                    </a:lnTo>
                    <a:lnTo>
                      <a:pt x="967" y="222"/>
                    </a:lnTo>
                    <a:lnTo>
                      <a:pt x="964" y="222"/>
                    </a:lnTo>
                    <a:lnTo>
                      <a:pt x="964" y="224"/>
                    </a:lnTo>
                    <a:lnTo>
                      <a:pt x="962" y="224"/>
                    </a:lnTo>
                    <a:lnTo>
                      <a:pt x="960" y="227"/>
                    </a:lnTo>
                    <a:lnTo>
                      <a:pt x="958" y="227"/>
                    </a:lnTo>
                    <a:lnTo>
                      <a:pt x="956" y="227"/>
                    </a:lnTo>
                    <a:lnTo>
                      <a:pt x="956" y="229"/>
                    </a:lnTo>
                    <a:lnTo>
                      <a:pt x="953" y="229"/>
                    </a:lnTo>
                    <a:lnTo>
                      <a:pt x="953" y="231"/>
                    </a:lnTo>
                    <a:lnTo>
                      <a:pt x="953" y="233"/>
                    </a:lnTo>
                    <a:lnTo>
                      <a:pt x="951" y="233"/>
                    </a:lnTo>
                    <a:lnTo>
                      <a:pt x="951" y="235"/>
                    </a:lnTo>
                    <a:lnTo>
                      <a:pt x="949" y="235"/>
                    </a:lnTo>
                    <a:lnTo>
                      <a:pt x="947" y="235"/>
                    </a:lnTo>
                    <a:lnTo>
                      <a:pt x="945" y="235"/>
                    </a:lnTo>
                    <a:lnTo>
                      <a:pt x="942" y="235"/>
                    </a:lnTo>
                    <a:lnTo>
                      <a:pt x="940" y="235"/>
                    </a:lnTo>
                    <a:lnTo>
                      <a:pt x="940" y="238"/>
                    </a:lnTo>
                    <a:lnTo>
                      <a:pt x="938" y="238"/>
                    </a:lnTo>
                    <a:lnTo>
                      <a:pt x="936" y="238"/>
                    </a:lnTo>
                    <a:lnTo>
                      <a:pt x="936" y="240"/>
                    </a:lnTo>
                    <a:lnTo>
                      <a:pt x="934" y="240"/>
                    </a:lnTo>
                    <a:lnTo>
                      <a:pt x="931" y="240"/>
                    </a:lnTo>
                    <a:lnTo>
                      <a:pt x="931" y="242"/>
                    </a:lnTo>
                    <a:lnTo>
                      <a:pt x="929" y="242"/>
                    </a:lnTo>
                    <a:lnTo>
                      <a:pt x="929" y="244"/>
                    </a:lnTo>
                    <a:lnTo>
                      <a:pt x="931" y="244"/>
                    </a:lnTo>
                    <a:lnTo>
                      <a:pt x="929" y="244"/>
                    </a:lnTo>
                    <a:lnTo>
                      <a:pt x="927" y="244"/>
                    </a:lnTo>
                    <a:lnTo>
                      <a:pt x="927" y="246"/>
                    </a:lnTo>
                    <a:lnTo>
                      <a:pt x="929" y="246"/>
                    </a:lnTo>
                    <a:lnTo>
                      <a:pt x="927" y="246"/>
                    </a:lnTo>
                    <a:lnTo>
                      <a:pt x="927" y="249"/>
                    </a:lnTo>
                    <a:lnTo>
                      <a:pt x="925" y="249"/>
                    </a:lnTo>
                    <a:lnTo>
                      <a:pt x="925" y="251"/>
                    </a:lnTo>
                    <a:lnTo>
                      <a:pt x="923" y="251"/>
                    </a:lnTo>
                    <a:lnTo>
                      <a:pt x="923" y="253"/>
                    </a:lnTo>
                    <a:lnTo>
                      <a:pt x="920" y="253"/>
                    </a:lnTo>
                    <a:lnTo>
                      <a:pt x="918" y="253"/>
                    </a:lnTo>
                    <a:lnTo>
                      <a:pt x="916" y="253"/>
                    </a:lnTo>
                    <a:lnTo>
                      <a:pt x="914" y="253"/>
                    </a:lnTo>
                    <a:lnTo>
                      <a:pt x="912" y="253"/>
                    </a:lnTo>
                    <a:lnTo>
                      <a:pt x="912" y="255"/>
                    </a:lnTo>
                    <a:lnTo>
                      <a:pt x="909" y="255"/>
                    </a:lnTo>
                    <a:lnTo>
                      <a:pt x="907" y="255"/>
                    </a:lnTo>
                    <a:lnTo>
                      <a:pt x="905" y="255"/>
                    </a:lnTo>
                    <a:lnTo>
                      <a:pt x="905" y="257"/>
                    </a:lnTo>
                    <a:lnTo>
                      <a:pt x="903" y="257"/>
                    </a:lnTo>
                    <a:lnTo>
                      <a:pt x="903" y="260"/>
                    </a:lnTo>
                    <a:lnTo>
                      <a:pt x="901" y="262"/>
                    </a:lnTo>
                    <a:lnTo>
                      <a:pt x="898" y="262"/>
                    </a:lnTo>
                    <a:lnTo>
                      <a:pt x="896" y="262"/>
                    </a:lnTo>
                    <a:lnTo>
                      <a:pt x="894" y="262"/>
                    </a:lnTo>
                    <a:lnTo>
                      <a:pt x="894" y="264"/>
                    </a:lnTo>
                    <a:lnTo>
                      <a:pt x="892" y="264"/>
                    </a:lnTo>
                    <a:lnTo>
                      <a:pt x="892" y="266"/>
                    </a:lnTo>
                    <a:lnTo>
                      <a:pt x="890" y="266"/>
                    </a:lnTo>
                    <a:lnTo>
                      <a:pt x="890" y="264"/>
                    </a:lnTo>
                    <a:lnTo>
                      <a:pt x="890" y="266"/>
                    </a:lnTo>
                    <a:lnTo>
                      <a:pt x="887" y="266"/>
                    </a:lnTo>
                    <a:lnTo>
                      <a:pt x="887" y="264"/>
                    </a:lnTo>
                    <a:lnTo>
                      <a:pt x="887" y="266"/>
                    </a:lnTo>
                    <a:lnTo>
                      <a:pt x="885" y="266"/>
                    </a:lnTo>
                    <a:lnTo>
                      <a:pt x="883" y="266"/>
                    </a:lnTo>
                    <a:lnTo>
                      <a:pt x="881" y="266"/>
                    </a:lnTo>
                    <a:lnTo>
                      <a:pt x="879" y="266"/>
                    </a:lnTo>
                    <a:lnTo>
                      <a:pt x="876" y="266"/>
                    </a:lnTo>
                    <a:lnTo>
                      <a:pt x="876" y="268"/>
                    </a:lnTo>
                    <a:lnTo>
                      <a:pt x="874" y="268"/>
                    </a:lnTo>
                    <a:lnTo>
                      <a:pt x="872" y="268"/>
                    </a:lnTo>
                    <a:lnTo>
                      <a:pt x="872" y="271"/>
                    </a:lnTo>
                    <a:lnTo>
                      <a:pt x="870" y="271"/>
                    </a:lnTo>
                    <a:lnTo>
                      <a:pt x="870" y="273"/>
                    </a:lnTo>
                    <a:lnTo>
                      <a:pt x="868" y="273"/>
                    </a:lnTo>
                    <a:lnTo>
                      <a:pt x="865" y="273"/>
                    </a:lnTo>
                    <a:lnTo>
                      <a:pt x="863" y="273"/>
                    </a:lnTo>
                    <a:lnTo>
                      <a:pt x="863" y="275"/>
                    </a:lnTo>
                    <a:lnTo>
                      <a:pt x="861" y="275"/>
                    </a:lnTo>
                    <a:lnTo>
                      <a:pt x="861" y="277"/>
                    </a:lnTo>
                    <a:lnTo>
                      <a:pt x="859" y="277"/>
                    </a:lnTo>
                    <a:lnTo>
                      <a:pt x="857" y="277"/>
                    </a:lnTo>
                    <a:lnTo>
                      <a:pt x="857" y="279"/>
                    </a:lnTo>
                    <a:lnTo>
                      <a:pt x="854" y="279"/>
                    </a:lnTo>
                    <a:lnTo>
                      <a:pt x="852" y="279"/>
                    </a:lnTo>
                    <a:lnTo>
                      <a:pt x="852" y="282"/>
                    </a:lnTo>
                    <a:lnTo>
                      <a:pt x="850" y="282"/>
                    </a:lnTo>
                    <a:lnTo>
                      <a:pt x="848" y="282"/>
                    </a:lnTo>
                    <a:lnTo>
                      <a:pt x="846" y="282"/>
                    </a:lnTo>
                    <a:lnTo>
                      <a:pt x="844" y="282"/>
                    </a:lnTo>
                    <a:lnTo>
                      <a:pt x="841" y="282"/>
                    </a:lnTo>
                    <a:lnTo>
                      <a:pt x="841" y="284"/>
                    </a:lnTo>
                    <a:lnTo>
                      <a:pt x="839" y="284"/>
                    </a:lnTo>
                    <a:lnTo>
                      <a:pt x="837" y="284"/>
                    </a:lnTo>
                    <a:lnTo>
                      <a:pt x="835" y="284"/>
                    </a:lnTo>
                    <a:lnTo>
                      <a:pt x="833" y="284"/>
                    </a:lnTo>
                    <a:lnTo>
                      <a:pt x="833" y="286"/>
                    </a:lnTo>
                    <a:lnTo>
                      <a:pt x="830" y="286"/>
                    </a:lnTo>
                    <a:lnTo>
                      <a:pt x="828" y="286"/>
                    </a:lnTo>
                    <a:lnTo>
                      <a:pt x="826" y="286"/>
                    </a:lnTo>
                    <a:lnTo>
                      <a:pt x="824" y="286"/>
                    </a:lnTo>
                    <a:lnTo>
                      <a:pt x="826" y="286"/>
                    </a:lnTo>
                    <a:lnTo>
                      <a:pt x="824" y="286"/>
                    </a:lnTo>
                    <a:lnTo>
                      <a:pt x="822" y="286"/>
                    </a:lnTo>
                    <a:lnTo>
                      <a:pt x="822" y="288"/>
                    </a:lnTo>
                    <a:lnTo>
                      <a:pt x="819" y="288"/>
                    </a:lnTo>
                    <a:lnTo>
                      <a:pt x="817" y="288"/>
                    </a:lnTo>
                    <a:lnTo>
                      <a:pt x="817" y="290"/>
                    </a:lnTo>
                    <a:lnTo>
                      <a:pt x="815" y="290"/>
                    </a:lnTo>
                    <a:lnTo>
                      <a:pt x="813" y="293"/>
                    </a:lnTo>
                    <a:lnTo>
                      <a:pt x="811" y="293"/>
                    </a:lnTo>
                    <a:lnTo>
                      <a:pt x="808" y="293"/>
                    </a:lnTo>
                    <a:lnTo>
                      <a:pt x="808" y="295"/>
                    </a:lnTo>
                    <a:lnTo>
                      <a:pt x="806" y="295"/>
                    </a:lnTo>
                    <a:lnTo>
                      <a:pt x="804" y="297"/>
                    </a:lnTo>
                    <a:lnTo>
                      <a:pt x="802" y="297"/>
                    </a:lnTo>
                    <a:lnTo>
                      <a:pt x="802" y="299"/>
                    </a:lnTo>
                    <a:lnTo>
                      <a:pt x="800" y="299"/>
                    </a:lnTo>
                    <a:lnTo>
                      <a:pt x="797" y="299"/>
                    </a:lnTo>
                    <a:lnTo>
                      <a:pt x="800" y="299"/>
                    </a:lnTo>
                    <a:lnTo>
                      <a:pt x="797" y="299"/>
                    </a:lnTo>
                    <a:lnTo>
                      <a:pt x="795" y="299"/>
                    </a:lnTo>
                    <a:lnTo>
                      <a:pt x="795" y="301"/>
                    </a:lnTo>
                    <a:lnTo>
                      <a:pt x="793" y="301"/>
                    </a:lnTo>
                    <a:lnTo>
                      <a:pt x="793" y="304"/>
                    </a:lnTo>
                    <a:lnTo>
                      <a:pt x="791" y="304"/>
                    </a:lnTo>
                    <a:lnTo>
                      <a:pt x="789" y="304"/>
                    </a:lnTo>
                    <a:lnTo>
                      <a:pt x="789" y="306"/>
                    </a:lnTo>
                    <a:lnTo>
                      <a:pt x="786" y="306"/>
                    </a:lnTo>
                    <a:lnTo>
                      <a:pt x="784" y="306"/>
                    </a:lnTo>
                    <a:lnTo>
                      <a:pt x="782" y="306"/>
                    </a:lnTo>
                    <a:lnTo>
                      <a:pt x="780" y="306"/>
                    </a:lnTo>
                    <a:lnTo>
                      <a:pt x="780" y="308"/>
                    </a:lnTo>
                    <a:lnTo>
                      <a:pt x="778" y="308"/>
                    </a:lnTo>
                    <a:lnTo>
                      <a:pt x="775" y="308"/>
                    </a:lnTo>
                    <a:lnTo>
                      <a:pt x="775" y="310"/>
                    </a:lnTo>
                    <a:lnTo>
                      <a:pt x="773" y="310"/>
                    </a:lnTo>
                    <a:lnTo>
                      <a:pt x="773" y="312"/>
                    </a:lnTo>
                    <a:lnTo>
                      <a:pt x="771" y="312"/>
                    </a:lnTo>
                    <a:lnTo>
                      <a:pt x="769" y="312"/>
                    </a:lnTo>
                    <a:lnTo>
                      <a:pt x="769" y="315"/>
                    </a:lnTo>
                    <a:lnTo>
                      <a:pt x="767" y="315"/>
                    </a:lnTo>
                    <a:lnTo>
                      <a:pt x="764" y="315"/>
                    </a:lnTo>
                    <a:lnTo>
                      <a:pt x="762" y="315"/>
                    </a:lnTo>
                    <a:lnTo>
                      <a:pt x="760" y="317"/>
                    </a:lnTo>
                    <a:lnTo>
                      <a:pt x="758" y="317"/>
                    </a:lnTo>
                    <a:lnTo>
                      <a:pt x="756" y="317"/>
                    </a:lnTo>
                    <a:lnTo>
                      <a:pt x="753" y="317"/>
                    </a:lnTo>
                    <a:lnTo>
                      <a:pt x="753" y="319"/>
                    </a:lnTo>
                    <a:lnTo>
                      <a:pt x="751" y="319"/>
                    </a:lnTo>
                    <a:lnTo>
                      <a:pt x="749" y="319"/>
                    </a:lnTo>
                    <a:lnTo>
                      <a:pt x="747" y="319"/>
                    </a:lnTo>
                    <a:lnTo>
                      <a:pt x="747" y="321"/>
                    </a:lnTo>
                    <a:lnTo>
                      <a:pt x="745" y="321"/>
                    </a:lnTo>
                    <a:lnTo>
                      <a:pt x="742" y="321"/>
                    </a:lnTo>
                    <a:lnTo>
                      <a:pt x="740" y="321"/>
                    </a:lnTo>
                    <a:lnTo>
                      <a:pt x="740" y="319"/>
                    </a:lnTo>
                    <a:lnTo>
                      <a:pt x="738" y="319"/>
                    </a:lnTo>
                    <a:lnTo>
                      <a:pt x="738" y="321"/>
                    </a:lnTo>
                    <a:lnTo>
                      <a:pt x="738" y="319"/>
                    </a:lnTo>
                    <a:lnTo>
                      <a:pt x="736" y="319"/>
                    </a:lnTo>
                    <a:lnTo>
                      <a:pt x="734" y="319"/>
                    </a:lnTo>
                    <a:lnTo>
                      <a:pt x="731" y="319"/>
                    </a:lnTo>
                    <a:lnTo>
                      <a:pt x="729" y="319"/>
                    </a:lnTo>
                    <a:lnTo>
                      <a:pt x="729" y="317"/>
                    </a:lnTo>
                    <a:lnTo>
                      <a:pt x="727" y="317"/>
                    </a:lnTo>
                    <a:lnTo>
                      <a:pt x="725" y="317"/>
                    </a:lnTo>
                    <a:lnTo>
                      <a:pt x="723" y="317"/>
                    </a:lnTo>
                    <a:lnTo>
                      <a:pt x="720" y="317"/>
                    </a:lnTo>
                    <a:lnTo>
                      <a:pt x="718" y="317"/>
                    </a:lnTo>
                    <a:lnTo>
                      <a:pt x="716" y="317"/>
                    </a:lnTo>
                    <a:lnTo>
                      <a:pt x="714" y="317"/>
                    </a:lnTo>
                    <a:lnTo>
                      <a:pt x="712" y="317"/>
                    </a:lnTo>
                    <a:lnTo>
                      <a:pt x="712" y="319"/>
                    </a:lnTo>
                    <a:lnTo>
                      <a:pt x="710" y="319"/>
                    </a:lnTo>
                    <a:lnTo>
                      <a:pt x="707" y="319"/>
                    </a:lnTo>
                    <a:lnTo>
                      <a:pt x="705" y="319"/>
                    </a:lnTo>
                    <a:lnTo>
                      <a:pt x="703" y="319"/>
                    </a:lnTo>
                    <a:lnTo>
                      <a:pt x="701" y="319"/>
                    </a:lnTo>
                    <a:lnTo>
                      <a:pt x="699" y="319"/>
                    </a:lnTo>
                    <a:lnTo>
                      <a:pt x="696" y="319"/>
                    </a:lnTo>
                    <a:lnTo>
                      <a:pt x="696" y="317"/>
                    </a:lnTo>
                    <a:lnTo>
                      <a:pt x="694" y="317"/>
                    </a:lnTo>
                    <a:lnTo>
                      <a:pt x="692" y="317"/>
                    </a:lnTo>
                    <a:lnTo>
                      <a:pt x="690" y="317"/>
                    </a:lnTo>
                    <a:lnTo>
                      <a:pt x="690" y="315"/>
                    </a:lnTo>
                    <a:lnTo>
                      <a:pt x="688" y="315"/>
                    </a:lnTo>
                    <a:lnTo>
                      <a:pt x="685" y="315"/>
                    </a:lnTo>
                    <a:lnTo>
                      <a:pt x="685" y="312"/>
                    </a:lnTo>
                    <a:lnTo>
                      <a:pt x="683" y="312"/>
                    </a:lnTo>
                    <a:lnTo>
                      <a:pt x="681" y="312"/>
                    </a:lnTo>
                    <a:lnTo>
                      <a:pt x="679" y="312"/>
                    </a:lnTo>
                    <a:lnTo>
                      <a:pt x="679" y="310"/>
                    </a:lnTo>
                    <a:lnTo>
                      <a:pt x="677" y="310"/>
                    </a:lnTo>
                    <a:lnTo>
                      <a:pt x="674" y="310"/>
                    </a:lnTo>
                    <a:lnTo>
                      <a:pt x="672" y="310"/>
                    </a:lnTo>
                    <a:lnTo>
                      <a:pt x="672" y="308"/>
                    </a:lnTo>
                    <a:lnTo>
                      <a:pt x="672" y="310"/>
                    </a:lnTo>
                    <a:lnTo>
                      <a:pt x="672" y="308"/>
                    </a:lnTo>
                    <a:lnTo>
                      <a:pt x="670" y="308"/>
                    </a:lnTo>
                    <a:lnTo>
                      <a:pt x="668" y="308"/>
                    </a:lnTo>
                    <a:lnTo>
                      <a:pt x="666" y="308"/>
                    </a:lnTo>
                    <a:lnTo>
                      <a:pt x="663" y="308"/>
                    </a:lnTo>
                    <a:lnTo>
                      <a:pt x="663" y="306"/>
                    </a:lnTo>
                    <a:lnTo>
                      <a:pt x="661" y="306"/>
                    </a:lnTo>
                    <a:lnTo>
                      <a:pt x="659" y="306"/>
                    </a:lnTo>
                    <a:lnTo>
                      <a:pt x="657" y="306"/>
                    </a:lnTo>
                    <a:lnTo>
                      <a:pt x="655" y="306"/>
                    </a:lnTo>
                    <a:lnTo>
                      <a:pt x="652" y="306"/>
                    </a:lnTo>
                    <a:lnTo>
                      <a:pt x="652" y="304"/>
                    </a:lnTo>
                    <a:lnTo>
                      <a:pt x="650" y="304"/>
                    </a:lnTo>
                    <a:lnTo>
                      <a:pt x="648" y="304"/>
                    </a:lnTo>
                    <a:lnTo>
                      <a:pt x="646" y="304"/>
                    </a:lnTo>
                    <a:lnTo>
                      <a:pt x="644" y="304"/>
                    </a:lnTo>
                    <a:lnTo>
                      <a:pt x="641" y="304"/>
                    </a:lnTo>
                    <a:lnTo>
                      <a:pt x="639" y="304"/>
                    </a:lnTo>
                    <a:lnTo>
                      <a:pt x="637" y="304"/>
                    </a:lnTo>
                    <a:lnTo>
                      <a:pt x="635" y="301"/>
                    </a:lnTo>
                    <a:lnTo>
                      <a:pt x="633" y="301"/>
                    </a:lnTo>
                    <a:lnTo>
                      <a:pt x="630" y="301"/>
                    </a:lnTo>
                    <a:lnTo>
                      <a:pt x="628" y="301"/>
                    </a:lnTo>
                    <a:lnTo>
                      <a:pt x="626" y="301"/>
                    </a:lnTo>
                    <a:lnTo>
                      <a:pt x="624" y="301"/>
                    </a:lnTo>
                    <a:lnTo>
                      <a:pt x="622" y="301"/>
                    </a:lnTo>
                    <a:lnTo>
                      <a:pt x="619" y="301"/>
                    </a:lnTo>
                    <a:lnTo>
                      <a:pt x="617" y="301"/>
                    </a:lnTo>
                    <a:lnTo>
                      <a:pt x="615" y="301"/>
                    </a:lnTo>
                    <a:lnTo>
                      <a:pt x="615" y="304"/>
                    </a:lnTo>
                    <a:lnTo>
                      <a:pt x="615" y="301"/>
                    </a:lnTo>
                    <a:lnTo>
                      <a:pt x="613" y="304"/>
                    </a:lnTo>
                    <a:lnTo>
                      <a:pt x="611" y="304"/>
                    </a:lnTo>
                    <a:lnTo>
                      <a:pt x="608" y="304"/>
                    </a:lnTo>
                    <a:lnTo>
                      <a:pt x="606" y="304"/>
                    </a:lnTo>
                    <a:lnTo>
                      <a:pt x="604" y="304"/>
                    </a:lnTo>
                    <a:lnTo>
                      <a:pt x="602" y="304"/>
                    </a:lnTo>
                    <a:lnTo>
                      <a:pt x="600" y="304"/>
                    </a:lnTo>
                    <a:lnTo>
                      <a:pt x="597" y="304"/>
                    </a:lnTo>
                    <a:lnTo>
                      <a:pt x="595" y="304"/>
                    </a:lnTo>
                    <a:lnTo>
                      <a:pt x="593" y="304"/>
                    </a:lnTo>
                    <a:lnTo>
                      <a:pt x="591" y="304"/>
                    </a:lnTo>
                    <a:lnTo>
                      <a:pt x="589" y="304"/>
                    </a:lnTo>
                    <a:lnTo>
                      <a:pt x="586" y="304"/>
                    </a:lnTo>
                    <a:lnTo>
                      <a:pt x="586" y="306"/>
                    </a:lnTo>
                    <a:lnTo>
                      <a:pt x="584" y="306"/>
                    </a:lnTo>
                    <a:lnTo>
                      <a:pt x="582" y="306"/>
                    </a:lnTo>
                    <a:lnTo>
                      <a:pt x="580" y="306"/>
                    </a:lnTo>
                    <a:lnTo>
                      <a:pt x="578" y="306"/>
                    </a:lnTo>
                    <a:lnTo>
                      <a:pt x="576" y="306"/>
                    </a:lnTo>
                    <a:lnTo>
                      <a:pt x="573" y="306"/>
                    </a:lnTo>
                    <a:lnTo>
                      <a:pt x="573" y="308"/>
                    </a:lnTo>
                    <a:lnTo>
                      <a:pt x="571" y="308"/>
                    </a:lnTo>
                    <a:lnTo>
                      <a:pt x="569" y="308"/>
                    </a:lnTo>
                    <a:lnTo>
                      <a:pt x="567" y="308"/>
                    </a:lnTo>
                    <a:lnTo>
                      <a:pt x="567" y="310"/>
                    </a:lnTo>
                    <a:lnTo>
                      <a:pt x="565" y="310"/>
                    </a:lnTo>
                    <a:lnTo>
                      <a:pt x="562" y="310"/>
                    </a:lnTo>
                    <a:lnTo>
                      <a:pt x="560" y="310"/>
                    </a:lnTo>
                    <a:lnTo>
                      <a:pt x="560" y="312"/>
                    </a:lnTo>
                    <a:lnTo>
                      <a:pt x="558" y="312"/>
                    </a:lnTo>
                    <a:lnTo>
                      <a:pt x="556" y="312"/>
                    </a:lnTo>
                    <a:lnTo>
                      <a:pt x="556" y="315"/>
                    </a:lnTo>
                    <a:lnTo>
                      <a:pt x="554" y="315"/>
                    </a:lnTo>
                    <a:lnTo>
                      <a:pt x="551" y="315"/>
                    </a:lnTo>
                    <a:lnTo>
                      <a:pt x="551" y="317"/>
                    </a:lnTo>
                    <a:lnTo>
                      <a:pt x="549" y="317"/>
                    </a:lnTo>
                    <a:lnTo>
                      <a:pt x="549" y="319"/>
                    </a:lnTo>
                    <a:lnTo>
                      <a:pt x="547" y="319"/>
                    </a:lnTo>
                    <a:lnTo>
                      <a:pt x="545" y="319"/>
                    </a:lnTo>
                    <a:lnTo>
                      <a:pt x="545" y="321"/>
                    </a:lnTo>
                    <a:lnTo>
                      <a:pt x="543" y="321"/>
                    </a:lnTo>
                    <a:lnTo>
                      <a:pt x="540" y="321"/>
                    </a:lnTo>
                    <a:lnTo>
                      <a:pt x="540" y="323"/>
                    </a:lnTo>
                    <a:lnTo>
                      <a:pt x="538" y="323"/>
                    </a:lnTo>
                    <a:lnTo>
                      <a:pt x="536" y="323"/>
                    </a:lnTo>
                    <a:lnTo>
                      <a:pt x="536" y="326"/>
                    </a:lnTo>
                    <a:lnTo>
                      <a:pt x="534" y="326"/>
                    </a:lnTo>
                    <a:lnTo>
                      <a:pt x="534" y="328"/>
                    </a:lnTo>
                    <a:lnTo>
                      <a:pt x="532" y="328"/>
                    </a:lnTo>
                    <a:lnTo>
                      <a:pt x="529" y="328"/>
                    </a:lnTo>
                    <a:lnTo>
                      <a:pt x="529" y="330"/>
                    </a:lnTo>
                    <a:lnTo>
                      <a:pt x="527" y="330"/>
                    </a:lnTo>
                    <a:lnTo>
                      <a:pt x="527" y="332"/>
                    </a:lnTo>
                    <a:lnTo>
                      <a:pt x="525" y="332"/>
                    </a:lnTo>
                    <a:lnTo>
                      <a:pt x="525" y="334"/>
                    </a:lnTo>
                    <a:lnTo>
                      <a:pt x="523" y="334"/>
                    </a:lnTo>
                    <a:lnTo>
                      <a:pt x="523" y="336"/>
                    </a:lnTo>
                    <a:lnTo>
                      <a:pt x="521" y="336"/>
                    </a:lnTo>
                    <a:lnTo>
                      <a:pt x="521" y="339"/>
                    </a:lnTo>
                    <a:lnTo>
                      <a:pt x="518" y="339"/>
                    </a:lnTo>
                    <a:lnTo>
                      <a:pt x="518" y="341"/>
                    </a:lnTo>
                    <a:lnTo>
                      <a:pt x="516" y="341"/>
                    </a:lnTo>
                    <a:lnTo>
                      <a:pt x="516" y="343"/>
                    </a:lnTo>
                    <a:lnTo>
                      <a:pt x="516" y="345"/>
                    </a:lnTo>
                    <a:lnTo>
                      <a:pt x="514" y="345"/>
                    </a:lnTo>
                    <a:lnTo>
                      <a:pt x="514" y="347"/>
                    </a:lnTo>
                    <a:lnTo>
                      <a:pt x="514" y="350"/>
                    </a:lnTo>
                    <a:lnTo>
                      <a:pt x="512" y="350"/>
                    </a:lnTo>
                    <a:lnTo>
                      <a:pt x="512" y="352"/>
                    </a:lnTo>
                    <a:lnTo>
                      <a:pt x="512" y="354"/>
                    </a:lnTo>
                    <a:lnTo>
                      <a:pt x="512" y="356"/>
                    </a:lnTo>
                    <a:lnTo>
                      <a:pt x="510" y="356"/>
                    </a:lnTo>
                    <a:lnTo>
                      <a:pt x="510" y="358"/>
                    </a:lnTo>
                    <a:lnTo>
                      <a:pt x="510" y="361"/>
                    </a:lnTo>
                    <a:lnTo>
                      <a:pt x="510" y="363"/>
                    </a:lnTo>
                    <a:lnTo>
                      <a:pt x="507" y="365"/>
                    </a:lnTo>
                    <a:lnTo>
                      <a:pt x="510" y="365"/>
                    </a:lnTo>
                    <a:lnTo>
                      <a:pt x="510" y="367"/>
                    </a:lnTo>
                    <a:lnTo>
                      <a:pt x="510" y="369"/>
                    </a:lnTo>
                    <a:lnTo>
                      <a:pt x="510" y="372"/>
                    </a:lnTo>
                    <a:lnTo>
                      <a:pt x="512" y="372"/>
                    </a:lnTo>
                    <a:lnTo>
                      <a:pt x="514" y="372"/>
                    </a:lnTo>
                    <a:lnTo>
                      <a:pt x="516" y="372"/>
                    </a:lnTo>
                    <a:lnTo>
                      <a:pt x="514" y="372"/>
                    </a:lnTo>
                    <a:lnTo>
                      <a:pt x="512" y="372"/>
                    </a:lnTo>
                    <a:lnTo>
                      <a:pt x="514" y="372"/>
                    </a:lnTo>
                    <a:lnTo>
                      <a:pt x="514" y="374"/>
                    </a:lnTo>
                    <a:lnTo>
                      <a:pt x="516" y="372"/>
                    </a:lnTo>
                    <a:lnTo>
                      <a:pt x="516" y="374"/>
                    </a:lnTo>
                    <a:lnTo>
                      <a:pt x="514" y="374"/>
                    </a:lnTo>
                    <a:lnTo>
                      <a:pt x="516" y="374"/>
                    </a:lnTo>
                    <a:lnTo>
                      <a:pt x="518" y="374"/>
                    </a:lnTo>
                    <a:lnTo>
                      <a:pt x="518" y="376"/>
                    </a:lnTo>
                    <a:lnTo>
                      <a:pt x="521" y="376"/>
                    </a:lnTo>
                    <a:lnTo>
                      <a:pt x="521" y="378"/>
                    </a:lnTo>
                    <a:lnTo>
                      <a:pt x="523" y="378"/>
                    </a:lnTo>
                    <a:lnTo>
                      <a:pt x="525" y="378"/>
                    </a:lnTo>
                    <a:lnTo>
                      <a:pt x="525" y="380"/>
                    </a:lnTo>
                    <a:lnTo>
                      <a:pt x="527" y="380"/>
                    </a:lnTo>
                    <a:lnTo>
                      <a:pt x="527" y="383"/>
                    </a:lnTo>
                    <a:lnTo>
                      <a:pt x="529" y="383"/>
                    </a:lnTo>
                    <a:lnTo>
                      <a:pt x="529" y="385"/>
                    </a:lnTo>
                    <a:lnTo>
                      <a:pt x="529" y="387"/>
                    </a:lnTo>
                    <a:lnTo>
                      <a:pt x="532" y="387"/>
                    </a:lnTo>
                    <a:lnTo>
                      <a:pt x="532" y="389"/>
                    </a:lnTo>
                    <a:lnTo>
                      <a:pt x="534" y="389"/>
                    </a:lnTo>
                    <a:lnTo>
                      <a:pt x="534" y="391"/>
                    </a:lnTo>
                    <a:lnTo>
                      <a:pt x="532" y="391"/>
                    </a:lnTo>
                    <a:lnTo>
                      <a:pt x="529" y="391"/>
                    </a:lnTo>
                    <a:lnTo>
                      <a:pt x="527" y="391"/>
                    </a:lnTo>
                    <a:lnTo>
                      <a:pt x="525" y="391"/>
                    </a:lnTo>
                    <a:lnTo>
                      <a:pt x="523" y="391"/>
                    </a:lnTo>
                    <a:lnTo>
                      <a:pt x="521" y="391"/>
                    </a:lnTo>
                    <a:lnTo>
                      <a:pt x="518" y="391"/>
                    </a:lnTo>
                    <a:lnTo>
                      <a:pt x="518" y="394"/>
                    </a:lnTo>
                    <a:lnTo>
                      <a:pt x="518" y="391"/>
                    </a:lnTo>
                    <a:lnTo>
                      <a:pt x="518" y="394"/>
                    </a:lnTo>
                    <a:lnTo>
                      <a:pt x="516" y="394"/>
                    </a:lnTo>
                    <a:lnTo>
                      <a:pt x="516" y="396"/>
                    </a:lnTo>
                    <a:lnTo>
                      <a:pt x="514" y="396"/>
                    </a:lnTo>
                    <a:lnTo>
                      <a:pt x="512" y="396"/>
                    </a:lnTo>
                    <a:lnTo>
                      <a:pt x="510" y="396"/>
                    </a:lnTo>
                    <a:lnTo>
                      <a:pt x="507" y="396"/>
                    </a:lnTo>
                    <a:lnTo>
                      <a:pt x="505" y="396"/>
                    </a:lnTo>
                    <a:lnTo>
                      <a:pt x="503" y="396"/>
                    </a:lnTo>
                    <a:lnTo>
                      <a:pt x="503" y="398"/>
                    </a:lnTo>
                    <a:lnTo>
                      <a:pt x="501" y="398"/>
                    </a:lnTo>
                    <a:lnTo>
                      <a:pt x="499" y="398"/>
                    </a:lnTo>
                    <a:lnTo>
                      <a:pt x="499" y="396"/>
                    </a:lnTo>
                    <a:lnTo>
                      <a:pt x="499" y="398"/>
                    </a:lnTo>
                    <a:lnTo>
                      <a:pt x="499" y="396"/>
                    </a:lnTo>
                    <a:lnTo>
                      <a:pt x="496" y="396"/>
                    </a:lnTo>
                    <a:lnTo>
                      <a:pt x="494" y="396"/>
                    </a:lnTo>
                    <a:lnTo>
                      <a:pt x="492" y="396"/>
                    </a:lnTo>
                    <a:lnTo>
                      <a:pt x="490" y="396"/>
                    </a:lnTo>
                    <a:lnTo>
                      <a:pt x="488" y="396"/>
                    </a:lnTo>
                    <a:lnTo>
                      <a:pt x="488" y="394"/>
                    </a:lnTo>
                    <a:lnTo>
                      <a:pt x="488" y="396"/>
                    </a:lnTo>
                    <a:lnTo>
                      <a:pt x="488" y="394"/>
                    </a:lnTo>
                    <a:lnTo>
                      <a:pt x="485" y="394"/>
                    </a:lnTo>
                    <a:lnTo>
                      <a:pt x="483" y="394"/>
                    </a:lnTo>
                    <a:lnTo>
                      <a:pt x="481" y="394"/>
                    </a:lnTo>
                    <a:lnTo>
                      <a:pt x="479" y="394"/>
                    </a:lnTo>
                    <a:lnTo>
                      <a:pt x="477" y="394"/>
                    </a:lnTo>
                    <a:lnTo>
                      <a:pt x="474" y="394"/>
                    </a:lnTo>
                    <a:lnTo>
                      <a:pt x="474" y="391"/>
                    </a:lnTo>
                    <a:lnTo>
                      <a:pt x="474" y="394"/>
                    </a:lnTo>
                    <a:lnTo>
                      <a:pt x="472" y="394"/>
                    </a:lnTo>
                    <a:lnTo>
                      <a:pt x="472" y="391"/>
                    </a:lnTo>
                    <a:lnTo>
                      <a:pt x="470" y="391"/>
                    </a:lnTo>
                    <a:lnTo>
                      <a:pt x="468" y="391"/>
                    </a:lnTo>
                    <a:lnTo>
                      <a:pt x="466" y="391"/>
                    </a:lnTo>
                    <a:lnTo>
                      <a:pt x="463" y="391"/>
                    </a:lnTo>
                    <a:lnTo>
                      <a:pt x="463" y="394"/>
                    </a:lnTo>
                    <a:lnTo>
                      <a:pt x="461" y="394"/>
                    </a:lnTo>
                    <a:lnTo>
                      <a:pt x="459" y="394"/>
                    </a:lnTo>
                    <a:lnTo>
                      <a:pt x="457" y="394"/>
                    </a:lnTo>
                    <a:lnTo>
                      <a:pt x="455" y="394"/>
                    </a:lnTo>
                    <a:lnTo>
                      <a:pt x="455" y="391"/>
                    </a:lnTo>
                    <a:lnTo>
                      <a:pt x="455" y="394"/>
                    </a:lnTo>
                    <a:lnTo>
                      <a:pt x="452" y="394"/>
                    </a:lnTo>
                    <a:lnTo>
                      <a:pt x="450" y="394"/>
                    </a:lnTo>
                    <a:lnTo>
                      <a:pt x="450" y="391"/>
                    </a:lnTo>
                    <a:lnTo>
                      <a:pt x="450" y="394"/>
                    </a:lnTo>
                    <a:lnTo>
                      <a:pt x="450" y="391"/>
                    </a:lnTo>
                    <a:lnTo>
                      <a:pt x="448" y="391"/>
                    </a:lnTo>
                    <a:lnTo>
                      <a:pt x="446" y="391"/>
                    </a:lnTo>
                    <a:lnTo>
                      <a:pt x="446" y="389"/>
                    </a:lnTo>
                    <a:lnTo>
                      <a:pt x="444" y="389"/>
                    </a:lnTo>
                    <a:lnTo>
                      <a:pt x="442" y="389"/>
                    </a:lnTo>
                    <a:lnTo>
                      <a:pt x="439" y="389"/>
                    </a:lnTo>
                    <a:lnTo>
                      <a:pt x="439" y="387"/>
                    </a:lnTo>
                    <a:lnTo>
                      <a:pt x="437" y="387"/>
                    </a:lnTo>
                    <a:lnTo>
                      <a:pt x="435" y="387"/>
                    </a:lnTo>
                    <a:lnTo>
                      <a:pt x="433" y="387"/>
                    </a:lnTo>
                    <a:lnTo>
                      <a:pt x="433" y="385"/>
                    </a:lnTo>
                    <a:lnTo>
                      <a:pt x="431" y="385"/>
                    </a:lnTo>
                    <a:lnTo>
                      <a:pt x="428" y="385"/>
                    </a:lnTo>
                    <a:lnTo>
                      <a:pt x="428" y="383"/>
                    </a:lnTo>
                    <a:lnTo>
                      <a:pt x="426" y="383"/>
                    </a:lnTo>
                    <a:lnTo>
                      <a:pt x="424" y="383"/>
                    </a:lnTo>
                    <a:lnTo>
                      <a:pt x="424" y="380"/>
                    </a:lnTo>
                    <a:lnTo>
                      <a:pt x="422" y="380"/>
                    </a:lnTo>
                    <a:lnTo>
                      <a:pt x="420" y="380"/>
                    </a:lnTo>
                    <a:lnTo>
                      <a:pt x="417" y="380"/>
                    </a:lnTo>
                    <a:lnTo>
                      <a:pt x="417" y="378"/>
                    </a:lnTo>
                    <a:lnTo>
                      <a:pt x="415" y="378"/>
                    </a:lnTo>
                    <a:lnTo>
                      <a:pt x="413" y="378"/>
                    </a:lnTo>
                    <a:lnTo>
                      <a:pt x="411" y="378"/>
                    </a:lnTo>
                    <a:lnTo>
                      <a:pt x="409" y="378"/>
                    </a:lnTo>
                    <a:lnTo>
                      <a:pt x="409" y="376"/>
                    </a:lnTo>
                    <a:lnTo>
                      <a:pt x="406" y="376"/>
                    </a:lnTo>
                    <a:lnTo>
                      <a:pt x="404" y="376"/>
                    </a:lnTo>
                    <a:lnTo>
                      <a:pt x="402" y="376"/>
                    </a:lnTo>
                    <a:lnTo>
                      <a:pt x="400" y="376"/>
                    </a:lnTo>
                    <a:lnTo>
                      <a:pt x="400" y="374"/>
                    </a:lnTo>
                    <a:lnTo>
                      <a:pt x="400" y="376"/>
                    </a:lnTo>
                    <a:lnTo>
                      <a:pt x="400" y="374"/>
                    </a:lnTo>
                    <a:lnTo>
                      <a:pt x="398" y="374"/>
                    </a:lnTo>
                    <a:lnTo>
                      <a:pt x="395" y="374"/>
                    </a:lnTo>
                    <a:lnTo>
                      <a:pt x="393" y="374"/>
                    </a:lnTo>
                    <a:lnTo>
                      <a:pt x="391" y="374"/>
                    </a:lnTo>
                    <a:lnTo>
                      <a:pt x="389" y="374"/>
                    </a:lnTo>
                    <a:lnTo>
                      <a:pt x="387" y="374"/>
                    </a:lnTo>
                    <a:lnTo>
                      <a:pt x="384" y="374"/>
                    </a:lnTo>
                    <a:lnTo>
                      <a:pt x="382" y="374"/>
                    </a:lnTo>
                    <a:lnTo>
                      <a:pt x="380" y="374"/>
                    </a:lnTo>
                    <a:lnTo>
                      <a:pt x="378" y="374"/>
                    </a:lnTo>
                    <a:lnTo>
                      <a:pt x="376" y="374"/>
                    </a:lnTo>
                    <a:lnTo>
                      <a:pt x="373" y="374"/>
                    </a:lnTo>
                    <a:lnTo>
                      <a:pt x="371" y="374"/>
                    </a:lnTo>
                    <a:lnTo>
                      <a:pt x="369" y="374"/>
                    </a:lnTo>
                    <a:lnTo>
                      <a:pt x="367" y="374"/>
                    </a:lnTo>
                    <a:lnTo>
                      <a:pt x="365" y="374"/>
                    </a:lnTo>
                    <a:lnTo>
                      <a:pt x="362" y="374"/>
                    </a:lnTo>
                    <a:lnTo>
                      <a:pt x="360" y="374"/>
                    </a:lnTo>
                    <a:lnTo>
                      <a:pt x="358" y="374"/>
                    </a:lnTo>
                    <a:lnTo>
                      <a:pt x="356" y="374"/>
                    </a:lnTo>
                    <a:lnTo>
                      <a:pt x="354" y="374"/>
                    </a:lnTo>
                    <a:lnTo>
                      <a:pt x="351" y="374"/>
                    </a:lnTo>
                    <a:lnTo>
                      <a:pt x="351" y="376"/>
                    </a:lnTo>
                    <a:lnTo>
                      <a:pt x="349" y="376"/>
                    </a:lnTo>
                    <a:lnTo>
                      <a:pt x="347" y="376"/>
                    </a:lnTo>
                    <a:lnTo>
                      <a:pt x="345" y="376"/>
                    </a:lnTo>
                    <a:lnTo>
                      <a:pt x="343" y="376"/>
                    </a:lnTo>
                    <a:lnTo>
                      <a:pt x="340" y="376"/>
                    </a:lnTo>
                    <a:lnTo>
                      <a:pt x="340" y="378"/>
                    </a:lnTo>
                    <a:lnTo>
                      <a:pt x="338" y="378"/>
                    </a:lnTo>
                    <a:lnTo>
                      <a:pt x="336" y="378"/>
                    </a:lnTo>
                    <a:lnTo>
                      <a:pt x="334" y="378"/>
                    </a:lnTo>
                    <a:lnTo>
                      <a:pt x="334" y="380"/>
                    </a:lnTo>
                    <a:lnTo>
                      <a:pt x="332" y="380"/>
                    </a:lnTo>
                    <a:lnTo>
                      <a:pt x="329" y="380"/>
                    </a:lnTo>
                    <a:lnTo>
                      <a:pt x="327" y="383"/>
                    </a:lnTo>
                    <a:lnTo>
                      <a:pt x="325" y="383"/>
                    </a:lnTo>
                    <a:lnTo>
                      <a:pt x="325" y="385"/>
                    </a:lnTo>
                    <a:lnTo>
                      <a:pt x="323" y="385"/>
                    </a:lnTo>
                    <a:lnTo>
                      <a:pt x="321" y="385"/>
                    </a:lnTo>
                    <a:lnTo>
                      <a:pt x="321" y="387"/>
                    </a:lnTo>
                    <a:lnTo>
                      <a:pt x="321" y="389"/>
                    </a:lnTo>
                    <a:lnTo>
                      <a:pt x="321" y="391"/>
                    </a:lnTo>
                    <a:lnTo>
                      <a:pt x="323" y="391"/>
                    </a:lnTo>
                    <a:lnTo>
                      <a:pt x="323" y="394"/>
                    </a:lnTo>
                    <a:lnTo>
                      <a:pt x="321" y="394"/>
                    </a:lnTo>
                    <a:lnTo>
                      <a:pt x="321" y="396"/>
                    </a:lnTo>
                    <a:lnTo>
                      <a:pt x="321" y="398"/>
                    </a:lnTo>
                    <a:lnTo>
                      <a:pt x="318" y="398"/>
                    </a:lnTo>
                    <a:lnTo>
                      <a:pt x="318" y="400"/>
                    </a:lnTo>
                    <a:lnTo>
                      <a:pt x="321" y="400"/>
                    </a:lnTo>
                    <a:lnTo>
                      <a:pt x="318" y="400"/>
                    </a:lnTo>
                    <a:lnTo>
                      <a:pt x="318" y="402"/>
                    </a:lnTo>
                    <a:lnTo>
                      <a:pt x="318" y="405"/>
                    </a:lnTo>
                    <a:lnTo>
                      <a:pt x="318" y="407"/>
                    </a:lnTo>
                    <a:lnTo>
                      <a:pt x="316" y="407"/>
                    </a:lnTo>
                    <a:lnTo>
                      <a:pt x="314" y="407"/>
                    </a:lnTo>
                    <a:lnTo>
                      <a:pt x="314" y="409"/>
                    </a:lnTo>
                    <a:lnTo>
                      <a:pt x="312" y="409"/>
                    </a:lnTo>
                    <a:lnTo>
                      <a:pt x="312" y="411"/>
                    </a:lnTo>
                    <a:lnTo>
                      <a:pt x="310" y="411"/>
                    </a:lnTo>
                    <a:lnTo>
                      <a:pt x="310" y="413"/>
                    </a:lnTo>
                    <a:lnTo>
                      <a:pt x="307" y="413"/>
                    </a:lnTo>
                    <a:lnTo>
                      <a:pt x="307" y="416"/>
                    </a:lnTo>
                    <a:lnTo>
                      <a:pt x="305" y="416"/>
                    </a:lnTo>
                    <a:lnTo>
                      <a:pt x="303" y="416"/>
                    </a:lnTo>
                    <a:lnTo>
                      <a:pt x="303" y="418"/>
                    </a:lnTo>
                    <a:lnTo>
                      <a:pt x="301" y="418"/>
                    </a:lnTo>
                    <a:lnTo>
                      <a:pt x="301" y="420"/>
                    </a:lnTo>
                    <a:lnTo>
                      <a:pt x="299" y="420"/>
                    </a:lnTo>
                    <a:lnTo>
                      <a:pt x="299" y="422"/>
                    </a:lnTo>
                    <a:lnTo>
                      <a:pt x="297" y="422"/>
                    </a:lnTo>
                    <a:lnTo>
                      <a:pt x="297" y="424"/>
                    </a:lnTo>
                    <a:lnTo>
                      <a:pt x="297" y="427"/>
                    </a:lnTo>
                    <a:lnTo>
                      <a:pt x="294" y="427"/>
                    </a:lnTo>
                    <a:lnTo>
                      <a:pt x="294" y="429"/>
                    </a:lnTo>
                    <a:lnTo>
                      <a:pt x="294" y="431"/>
                    </a:lnTo>
                    <a:lnTo>
                      <a:pt x="297" y="431"/>
                    </a:lnTo>
                    <a:lnTo>
                      <a:pt x="297" y="433"/>
                    </a:lnTo>
                    <a:lnTo>
                      <a:pt x="299" y="433"/>
                    </a:lnTo>
                    <a:lnTo>
                      <a:pt x="301" y="433"/>
                    </a:lnTo>
                    <a:lnTo>
                      <a:pt x="301" y="435"/>
                    </a:lnTo>
                    <a:lnTo>
                      <a:pt x="303" y="435"/>
                    </a:lnTo>
                    <a:lnTo>
                      <a:pt x="303" y="438"/>
                    </a:lnTo>
                    <a:lnTo>
                      <a:pt x="305" y="438"/>
                    </a:lnTo>
                    <a:lnTo>
                      <a:pt x="303" y="438"/>
                    </a:lnTo>
                    <a:lnTo>
                      <a:pt x="301" y="438"/>
                    </a:lnTo>
                    <a:lnTo>
                      <a:pt x="299" y="438"/>
                    </a:lnTo>
                    <a:lnTo>
                      <a:pt x="297" y="438"/>
                    </a:lnTo>
                    <a:lnTo>
                      <a:pt x="294" y="438"/>
                    </a:lnTo>
                    <a:lnTo>
                      <a:pt x="294" y="440"/>
                    </a:lnTo>
                    <a:lnTo>
                      <a:pt x="294" y="442"/>
                    </a:lnTo>
                    <a:lnTo>
                      <a:pt x="297" y="442"/>
                    </a:lnTo>
                    <a:lnTo>
                      <a:pt x="294" y="442"/>
                    </a:lnTo>
                    <a:lnTo>
                      <a:pt x="297" y="442"/>
                    </a:lnTo>
                    <a:lnTo>
                      <a:pt x="294" y="442"/>
                    </a:lnTo>
                    <a:lnTo>
                      <a:pt x="297" y="442"/>
                    </a:lnTo>
                    <a:lnTo>
                      <a:pt x="294" y="442"/>
                    </a:lnTo>
                    <a:lnTo>
                      <a:pt x="292" y="442"/>
                    </a:lnTo>
                    <a:lnTo>
                      <a:pt x="292" y="440"/>
                    </a:lnTo>
                    <a:lnTo>
                      <a:pt x="290" y="440"/>
                    </a:lnTo>
                    <a:lnTo>
                      <a:pt x="288" y="440"/>
                    </a:lnTo>
                    <a:lnTo>
                      <a:pt x="286" y="440"/>
                    </a:lnTo>
                    <a:lnTo>
                      <a:pt x="286" y="438"/>
                    </a:lnTo>
                    <a:lnTo>
                      <a:pt x="283" y="438"/>
                    </a:lnTo>
                    <a:lnTo>
                      <a:pt x="281" y="438"/>
                    </a:lnTo>
                    <a:lnTo>
                      <a:pt x="279" y="438"/>
                    </a:lnTo>
                    <a:lnTo>
                      <a:pt x="277" y="438"/>
                    </a:lnTo>
                    <a:lnTo>
                      <a:pt x="275" y="438"/>
                    </a:lnTo>
                    <a:lnTo>
                      <a:pt x="272" y="438"/>
                    </a:lnTo>
                    <a:lnTo>
                      <a:pt x="272" y="435"/>
                    </a:lnTo>
                    <a:lnTo>
                      <a:pt x="270" y="435"/>
                    </a:lnTo>
                    <a:lnTo>
                      <a:pt x="268" y="435"/>
                    </a:lnTo>
                    <a:lnTo>
                      <a:pt x="266" y="435"/>
                    </a:lnTo>
                    <a:lnTo>
                      <a:pt x="264" y="435"/>
                    </a:lnTo>
                    <a:lnTo>
                      <a:pt x="261" y="435"/>
                    </a:lnTo>
                    <a:lnTo>
                      <a:pt x="261" y="438"/>
                    </a:lnTo>
                    <a:lnTo>
                      <a:pt x="261" y="435"/>
                    </a:lnTo>
                    <a:lnTo>
                      <a:pt x="259" y="435"/>
                    </a:lnTo>
                    <a:lnTo>
                      <a:pt x="257" y="435"/>
                    </a:lnTo>
                    <a:lnTo>
                      <a:pt x="255" y="435"/>
                    </a:lnTo>
                    <a:lnTo>
                      <a:pt x="253" y="435"/>
                    </a:lnTo>
                    <a:lnTo>
                      <a:pt x="253" y="433"/>
                    </a:lnTo>
                    <a:lnTo>
                      <a:pt x="250" y="433"/>
                    </a:lnTo>
                    <a:lnTo>
                      <a:pt x="248" y="433"/>
                    </a:lnTo>
                    <a:lnTo>
                      <a:pt x="248" y="431"/>
                    </a:lnTo>
                    <a:lnTo>
                      <a:pt x="246" y="431"/>
                    </a:lnTo>
                    <a:lnTo>
                      <a:pt x="244" y="431"/>
                    </a:lnTo>
                    <a:lnTo>
                      <a:pt x="242" y="431"/>
                    </a:lnTo>
                    <a:lnTo>
                      <a:pt x="239" y="431"/>
                    </a:lnTo>
                    <a:lnTo>
                      <a:pt x="237" y="431"/>
                    </a:lnTo>
                    <a:lnTo>
                      <a:pt x="235" y="431"/>
                    </a:lnTo>
                    <a:lnTo>
                      <a:pt x="233" y="431"/>
                    </a:lnTo>
                    <a:lnTo>
                      <a:pt x="233" y="433"/>
                    </a:lnTo>
                    <a:lnTo>
                      <a:pt x="231" y="433"/>
                    </a:lnTo>
                    <a:lnTo>
                      <a:pt x="231" y="435"/>
                    </a:lnTo>
                    <a:lnTo>
                      <a:pt x="233" y="435"/>
                    </a:lnTo>
                    <a:lnTo>
                      <a:pt x="231" y="435"/>
                    </a:lnTo>
                    <a:lnTo>
                      <a:pt x="233" y="435"/>
                    </a:lnTo>
                    <a:lnTo>
                      <a:pt x="231" y="435"/>
                    </a:lnTo>
                    <a:lnTo>
                      <a:pt x="233" y="435"/>
                    </a:lnTo>
                    <a:lnTo>
                      <a:pt x="231" y="435"/>
                    </a:lnTo>
                    <a:lnTo>
                      <a:pt x="233" y="435"/>
                    </a:lnTo>
                    <a:lnTo>
                      <a:pt x="231" y="435"/>
                    </a:lnTo>
                    <a:lnTo>
                      <a:pt x="228" y="435"/>
                    </a:lnTo>
                    <a:lnTo>
                      <a:pt x="226" y="435"/>
                    </a:lnTo>
                    <a:lnTo>
                      <a:pt x="226" y="433"/>
                    </a:lnTo>
                    <a:lnTo>
                      <a:pt x="224" y="433"/>
                    </a:lnTo>
                    <a:lnTo>
                      <a:pt x="224" y="435"/>
                    </a:lnTo>
                    <a:lnTo>
                      <a:pt x="224" y="433"/>
                    </a:lnTo>
                    <a:lnTo>
                      <a:pt x="224" y="435"/>
                    </a:lnTo>
                    <a:lnTo>
                      <a:pt x="224" y="433"/>
                    </a:lnTo>
                    <a:lnTo>
                      <a:pt x="222" y="433"/>
                    </a:lnTo>
                    <a:lnTo>
                      <a:pt x="220" y="433"/>
                    </a:lnTo>
                    <a:lnTo>
                      <a:pt x="217" y="431"/>
                    </a:lnTo>
                    <a:lnTo>
                      <a:pt x="220" y="431"/>
                    </a:lnTo>
                    <a:lnTo>
                      <a:pt x="217" y="431"/>
                    </a:lnTo>
                    <a:lnTo>
                      <a:pt x="215" y="431"/>
                    </a:lnTo>
                    <a:lnTo>
                      <a:pt x="213" y="431"/>
                    </a:lnTo>
                    <a:lnTo>
                      <a:pt x="211" y="431"/>
                    </a:lnTo>
                    <a:lnTo>
                      <a:pt x="209" y="431"/>
                    </a:lnTo>
                    <a:lnTo>
                      <a:pt x="206" y="431"/>
                    </a:lnTo>
                    <a:lnTo>
                      <a:pt x="204" y="431"/>
                    </a:lnTo>
                    <a:lnTo>
                      <a:pt x="202" y="431"/>
                    </a:lnTo>
                    <a:lnTo>
                      <a:pt x="202" y="429"/>
                    </a:lnTo>
                    <a:lnTo>
                      <a:pt x="200" y="429"/>
                    </a:lnTo>
                    <a:lnTo>
                      <a:pt x="198" y="429"/>
                    </a:lnTo>
                    <a:lnTo>
                      <a:pt x="195" y="429"/>
                    </a:lnTo>
                    <a:lnTo>
                      <a:pt x="195" y="427"/>
                    </a:lnTo>
                    <a:lnTo>
                      <a:pt x="193" y="427"/>
                    </a:lnTo>
                    <a:lnTo>
                      <a:pt x="191" y="427"/>
                    </a:lnTo>
                    <a:lnTo>
                      <a:pt x="191" y="424"/>
                    </a:lnTo>
                    <a:lnTo>
                      <a:pt x="189" y="424"/>
                    </a:lnTo>
                    <a:lnTo>
                      <a:pt x="187" y="424"/>
                    </a:lnTo>
                    <a:lnTo>
                      <a:pt x="187" y="422"/>
                    </a:lnTo>
                    <a:lnTo>
                      <a:pt x="184" y="422"/>
                    </a:lnTo>
                    <a:lnTo>
                      <a:pt x="187" y="422"/>
                    </a:lnTo>
                    <a:lnTo>
                      <a:pt x="187" y="420"/>
                    </a:lnTo>
                    <a:lnTo>
                      <a:pt x="184" y="420"/>
                    </a:lnTo>
                    <a:lnTo>
                      <a:pt x="182" y="420"/>
                    </a:lnTo>
                    <a:lnTo>
                      <a:pt x="182" y="418"/>
                    </a:lnTo>
                    <a:lnTo>
                      <a:pt x="180" y="418"/>
                    </a:lnTo>
                    <a:lnTo>
                      <a:pt x="180" y="416"/>
                    </a:lnTo>
                    <a:lnTo>
                      <a:pt x="178" y="416"/>
                    </a:lnTo>
                    <a:lnTo>
                      <a:pt x="176" y="416"/>
                    </a:lnTo>
                    <a:lnTo>
                      <a:pt x="173" y="416"/>
                    </a:lnTo>
                    <a:lnTo>
                      <a:pt x="173" y="413"/>
                    </a:lnTo>
                    <a:lnTo>
                      <a:pt x="171" y="413"/>
                    </a:lnTo>
                    <a:lnTo>
                      <a:pt x="173" y="413"/>
                    </a:lnTo>
                    <a:lnTo>
                      <a:pt x="171" y="413"/>
                    </a:lnTo>
                    <a:lnTo>
                      <a:pt x="171" y="411"/>
                    </a:lnTo>
                    <a:lnTo>
                      <a:pt x="169" y="411"/>
                    </a:lnTo>
                    <a:lnTo>
                      <a:pt x="169" y="413"/>
                    </a:lnTo>
                    <a:lnTo>
                      <a:pt x="169" y="411"/>
                    </a:lnTo>
                    <a:lnTo>
                      <a:pt x="167" y="411"/>
                    </a:lnTo>
                    <a:lnTo>
                      <a:pt x="165" y="411"/>
                    </a:lnTo>
                    <a:lnTo>
                      <a:pt x="163" y="411"/>
                    </a:lnTo>
                    <a:lnTo>
                      <a:pt x="160" y="411"/>
                    </a:lnTo>
                    <a:lnTo>
                      <a:pt x="158" y="411"/>
                    </a:lnTo>
                    <a:lnTo>
                      <a:pt x="156" y="411"/>
                    </a:lnTo>
                    <a:lnTo>
                      <a:pt x="154" y="411"/>
                    </a:lnTo>
                    <a:lnTo>
                      <a:pt x="152" y="411"/>
                    </a:lnTo>
                    <a:lnTo>
                      <a:pt x="149" y="411"/>
                    </a:lnTo>
                    <a:lnTo>
                      <a:pt x="147" y="411"/>
                    </a:lnTo>
                    <a:lnTo>
                      <a:pt x="147" y="409"/>
                    </a:lnTo>
                    <a:lnTo>
                      <a:pt x="145" y="409"/>
                    </a:lnTo>
                    <a:lnTo>
                      <a:pt x="143" y="409"/>
                    </a:lnTo>
                    <a:lnTo>
                      <a:pt x="141" y="409"/>
                    </a:lnTo>
                    <a:lnTo>
                      <a:pt x="141" y="407"/>
                    </a:lnTo>
                    <a:lnTo>
                      <a:pt x="138" y="407"/>
                    </a:lnTo>
                    <a:lnTo>
                      <a:pt x="136" y="407"/>
                    </a:lnTo>
                    <a:lnTo>
                      <a:pt x="134" y="407"/>
                    </a:lnTo>
                    <a:lnTo>
                      <a:pt x="132" y="407"/>
                    </a:lnTo>
                    <a:lnTo>
                      <a:pt x="132" y="405"/>
                    </a:lnTo>
                    <a:lnTo>
                      <a:pt x="130" y="405"/>
                    </a:lnTo>
                    <a:lnTo>
                      <a:pt x="127" y="405"/>
                    </a:lnTo>
                    <a:lnTo>
                      <a:pt x="127" y="402"/>
                    </a:lnTo>
                    <a:lnTo>
                      <a:pt x="127" y="405"/>
                    </a:lnTo>
                    <a:lnTo>
                      <a:pt x="127" y="402"/>
                    </a:lnTo>
                    <a:lnTo>
                      <a:pt x="125" y="402"/>
                    </a:lnTo>
                    <a:lnTo>
                      <a:pt x="125" y="405"/>
                    </a:lnTo>
                    <a:lnTo>
                      <a:pt x="125" y="402"/>
                    </a:lnTo>
                    <a:lnTo>
                      <a:pt x="125" y="405"/>
                    </a:lnTo>
                    <a:lnTo>
                      <a:pt x="125" y="402"/>
                    </a:lnTo>
                    <a:lnTo>
                      <a:pt x="125" y="405"/>
                    </a:lnTo>
                    <a:lnTo>
                      <a:pt x="125" y="402"/>
                    </a:lnTo>
                    <a:lnTo>
                      <a:pt x="125" y="405"/>
                    </a:lnTo>
                    <a:lnTo>
                      <a:pt x="125" y="402"/>
                    </a:lnTo>
                    <a:lnTo>
                      <a:pt x="123" y="402"/>
                    </a:lnTo>
                    <a:lnTo>
                      <a:pt x="125" y="402"/>
                    </a:lnTo>
                    <a:lnTo>
                      <a:pt x="123" y="402"/>
                    </a:lnTo>
                    <a:lnTo>
                      <a:pt x="121" y="402"/>
                    </a:lnTo>
                    <a:lnTo>
                      <a:pt x="121" y="400"/>
                    </a:lnTo>
                    <a:lnTo>
                      <a:pt x="119" y="400"/>
                    </a:lnTo>
                    <a:lnTo>
                      <a:pt x="119" y="402"/>
                    </a:lnTo>
                    <a:lnTo>
                      <a:pt x="116" y="402"/>
                    </a:lnTo>
                    <a:lnTo>
                      <a:pt x="116" y="400"/>
                    </a:lnTo>
                    <a:lnTo>
                      <a:pt x="114" y="400"/>
                    </a:lnTo>
                    <a:lnTo>
                      <a:pt x="114" y="402"/>
                    </a:lnTo>
                    <a:lnTo>
                      <a:pt x="112" y="402"/>
                    </a:lnTo>
                    <a:lnTo>
                      <a:pt x="112" y="400"/>
                    </a:lnTo>
                    <a:lnTo>
                      <a:pt x="112" y="402"/>
                    </a:lnTo>
                    <a:lnTo>
                      <a:pt x="112" y="400"/>
                    </a:lnTo>
                    <a:lnTo>
                      <a:pt x="110" y="400"/>
                    </a:lnTo>
                    <a:lnTo>
                      <a:pt x="108" y="400"/>
                    </a:lnTo>
                    <a:lnTo>
                      <a:pt x="105" y="400"/>
                    </a:lnTo>
                    <a:lnTo>
                      <a:pt x="103" y="400"/>
                    </a:lnTo>
                    <a:lnTo>
                      <a:pt x="101" y="400"/>
                    </a:lnTo>
                    <a:lnTo>
                      <a:pt x="99" y="400"/>
                    </a:lnTo>
                    <a:lnTo>
                      <a:pt x="97" y="400"/>
                    </a:lnTo>
                    <a:lnTo>
                      <a:pt x="94" y="400"/>
                    </a:lnTo>
                    <a:lnTo>
                      <a:pt x="92" y="400"/>
                    </a:lnTo>
                    <a:lnTo>
                      <a:pt x="92" y="398"/>
                    </a:lnTo>
                    <a:lnTo>
                      <a:pt x="90" y="398"/>
                    </a:lnTo>
                    <a:lnTo>
                      <a:pt x="88" y="398"/>
                    </a:lnTo>
                    <a:lnTo>
                      <a:pt x="86" y="398"/>
                    </a:lnTo>
                    <a:lnTo>
                      <a:pt x="83" y="398"/>
                    </a:lnTo>
                    <a:lnTo>
                      <a:pt x="81" y="398"/>
                    </a:lnTo>
                    <a:lnTo>
                      <a:pt x="79" y="398"/>
                    </a:lnTo>
                    <a:lnTo>
                      <a:pt x="77" y="398"/>
                    </a:lnTo>
                    <a:lnTo>
                      <a:pt x="77" y="396"/>
                    </a:lnTo>
                    <a:lnTo>
                      <a:pt x="75" y="396"/>
                    </a:lnTo>
                    <a:lnTo>
                      <a:pt x="72" y="396"/>
                    </a:lnTo>
                    <a:lnTo>
                      <a:pt x="70" y="396"/>
                    </a:lnTo>
                    <a:lnTo>
                      <a:pt x="68" y="396"/>
                    </a:lnTo>
                    <a:lnTo>
                      <a:pt x="66" y="396"/>
                    </a:lnTo>
                    <a:lnTo>
                      <a:pt x="64" y="396"/>
                    </a:lnTo>
                    <a:lnTo>
                      <a:pt x="61" y="396"/>
                    </a:lnTo>
                    <a:lnTo>
                      <a:pt x="59" y="396"/>
                    </a:lnTo>
                    <a:lnTo>
                      <a:pt x="59" y="394"/>
                    </a:lnTo>
                    <a:lnTo>
                      <a:pt x="57" y="394"/>
                    </a:lnTo>
                    <a:lnTo>
                      <a:pt x="55" y="394"/>
                    </a:lnTo>
                    <a:lnTo>
                      <a:pt x="53" y="394"/>
                    </a:lnTo>
                    <a:lnTo>
                      <a:pt x="50" y="394"/>
                    </a:lnTo>
                    <a:lnTo>
                      <a:pt x="48" y="394"/>
                    </a:lnTo>
                    <a:lnTo>
                      <a:pt x="46" y="394"/>
                    </a:lnTo>
                    <a:lnTo>
                      <a:pt x="46" y="391"/>
                    </a:lnTo>
                    <a:lnTo>
                      <a:pt x="44" y="391"/>
                    </a:lnTo>
                    <a:lnTo>
                      <a:pt x="42" y="391"/>
                    </a:lnTo>
                    <a:lnTo>
                      <a:pt x="39" y="391"/>
                    </a:lnTo>
                    <a:lnTo>
                      <a:pt x="37" y="391"/>
                    </a:lnTo>
                    <a:lnTo>
                      <a:pt x="35" y="391"/>
                    </a:lnTo>
                    <a:lnTo>
                      <a:pt x="33" y="391"/>
                    </a:lnTo>
                    <a:lnTo>
                      <a:pt x="31" y="391"/>
                    </a:lnTo>
                    <a:lnTo>
                      <a:pt x="29" y="391"/>
                    </a:lnTo>
                    <a:lnTo>
                      <a:pt x="26" y="391"/>
                    </a:lnTo>
                    <a:lnTo>
                      <a:pt x="24" y="391"/>
                    </a:lnTo>
                    <a:lnTo>
                      <a:pt x="22" y="391"/>
                    </a:lnTo>
                    <a:lnTo>
                      <a:pt x="20" y="391"/>
                    </a:lnTo>
                    <a:lnTo>
                      <a:pt x="20" y="389"/>
                    </a:lnTo>
                    <a:lnTo>
                      <a:pt x="18" y="389"/>
                    </a:lnTo>
                    <a:lnTo>
                      <a:pt x="15" y="389"/>
                    </a:lnTo>
                    <a:lnTo>
                      <a:pt x="13" y="389"/>
                    </a:lnTo>
                    <a:lnTo>
                      <a:pt x="11" y="389"/>
                    </a:lnTo>
                    <a:lnTo>
                      <a:pt x="11" y="387"/>
                    </a:lnTo>
                    <a:lnTo>
                      <a:pt x="9" y="389"/>
                    </a:lnTo>
                    <a:lnTo>
                      <a:pt x="9" y="387"/>
                    </a:lnTo>
                    <a:lnTo>
                      <a:pt x="7" y="387"/>
                    </a:lnTo>
                    <a:lnTo>
                      <a:pt x="4" y="387"/>
                    </a:lnTo>
                    <a:lnTo>
                      <a:pt x="2" y="387"/>
                    </a:lnTo>
                    <a:lnTo>
                      <a:pt x="0" y="387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174" name="Freeform 9"/>
              <p:cNvSpPr>
                <a:spLocks/>
              </p:cNvSpPr>
              <p:nvPr/>
            </p:nvSpPr>
            <p:spPr bwMode="auto">
              <a:xfrm>
                <a:off x="3714750" y="3933825"/>
                <a:ext cx="1944688" cy="1544638"/>
              </a:xfrm>
              <a:custGeom>
                <a:avLst/>
                <a:gdLst>
                  <a:gd name="T0" fmla="*/ 2147483647 w 1225"/>
                  <a:gd name="T1" fmla="*/ 2147483647 h 973"/>
                  <a:gd name="T2" fmla="*/ 2147483647 w 1225"/>
                  <a:gd name="T3" fmla="*/ 2147483647 h 973"/>
                  <a:gd name="T4" fmla="*/ 2147483647 w 1225"/>
                  <a:gd name="T5" fmla="*/ 2147483647 h 973"/>
                  <a:gd name="T6" fmla="*/ 2147483647 w 1225"/>
                  <a:gd name="T7" fmla="*/ 2147483647 h 973"/>
                  <a:gd name="T8" fmla="*/ 2147483647 w 1225"/>
                  <a:gd name="T9" fmla="*/ 2147483647 h 973"/>
                  <a:gd name="T10" fmla="*/ 2147483647 w 1225"/>
                  <a:gd name="T11" fmla="*/ 2147483647 h 973"/>
                  <a:gd name="T12" fmla="*/ 2147483647 w 1225"/>
                  <a:gd name="T13" fmla="*/ 2147483647 h 973"/>
                  <a:gd name="T14" fmla="*/ 2147483647 w 1225"/>
                  <a:gd name="T15" fmla="*/ 2147483647 h 973"/>
                  <a:gd name="T16" fmla="*/ 2147483647 w 1225"/>
                  <a:gd name="T17" fmla="*/ 2147483647 h 973"/>
                  <a:gd name="T18" fmla="*/ 2147483647 w 1225"/>
                  <a:gd name="T19" fmla="*/ 2147483647 h 973"/>
                  <a:gd name="T20" fmla="*/ 2147483647 w 1225"/>
                  <a:gd name="T21" fmla="*/ 2147483647 h 973"/>
                  <a:gd name="T22" fmla="*/ 2147483647 w 1225"/>
                  <a:gd name="T23" fmla="*/ 2147483647 h 973"/>
                  <a:gd name="T24" fmla="*/ 2147483647 w 1225"/>
                  <a:gd name="T25" fmla="*/ 2147483647 h 973"/>
                  <a:gd name="T26" fmla="*/ 2147483647 w 1225"/>
                  <a:gd name="T27" fmla="*/ 2147483647 h 973"/>
                  <a:gd name="T28" fmla="*/ 2147483647 w 1225"/>
                  <a:gd name="T29" fmla="*/ 2147483647 h 973"/>
                  <a:gd name="T30" fmla="*/ 2147483647 w 1225"/>
                  <a:gd name="T31" fmla="*/ 2147483647 h 973"/>
                  <a:gd name="T32" fmla="*/ 2147483647 w 1225"/>
                  <a:gd name="T33" fmla="*/ 2147483647 h 973"/>
                  <a:gd name="T34" fmla="*/ 2147483647 w 1225"/>
                  <a:gd name="T35" fmla="*/ 2147483647 h 973"/>
                  <a:gd name="T36" fmla="*/ 2147483647 w 1225"/>
                  <a:gd name="T37" fmla="*/ 2147483647 h 973"/>
                  <a:gd name="T38" fmla="*/ 2147483647 w 1225"/>
                  <a:gd name="T39" fmla="*/ 2147483647 h 973"/>
                  <a:gd name="T40" fmla="*/ 2147483647 w 1225"/>
                  <a:gd name="T41" fmla="*/ 2147483647 h 973"/>
                  <a:gd name="T42" fmla="*/ 2147483647 w 1225"/>
                  <a:gd name="T43" fmla="*/ 2147483647 h 973"/>
                  <a:gd name="T44" fmla="*/ 2147483647 w 1225"/>
                  <a:gd name="T45" fmla="*/ 2147483647 h 973"/>
                  <a:gd name="T46" fmla="*/ 2147483647 w 1225"/>
                  <a:gd name="T47" fmla="*/ 2147483647 h 973"/>
                  <a:gd name="T48" fmla="*/ 2147483647 w 1225"/>
                  <a:gd name="T49" fmla="*/ 2147483647 h 973"/>
                  <a:gd name="T50" fmla="*/ 2147483647 w 1225"/>
                  <a:gd name="T51" fmla="*/ 2147483647 h 973"/>
                  <a:gd name="T52" fmla="*/ 2147483647 w 1225"/>
                  <a:gd name="T53" fmla="*/ 2147483647 h 973"/>
                  <a:gd name="T54" fmla="*/ 2147483647 w 1225"/>
                  <a:gd name="T55" fmla="*/ 2147483647 h 973"/>
                  <a:gd name="T56" fmla="*/ 2147483647 w 1225"/>
                  <a:gd name="T57" fmla="*/ 2147483647 h 973"/>
                  <a:gd name="T58" fmla="*/ 2147483647 w 1225"/>
                  <a:gd name="T59" fmla="*/ 2147483647 h 973"/>
                  <a:gd name="T60" fmla="*/ 2147483647 w 1225"/>
                  <a:gd name="T61" fmla="*/ 2147483647 h 973"/>
                  <a:gd name="T62" fmla="*/ 2147483647 w 1225"/>
                  <a:gd name="T63" fmla="*/ 2147483647 h 973"/>
                  <a:gd name="T64" fmla="*/ 2147483647 w 1225"/>
                  <a:gd name="T65" fmla="*/ 2147483647 h 973"/>
                  <a:gd name="T66" fmla="*/ 2147483647 w 1225"/>
                  <a:gd name="T67" fmla="*/ 2147483647 h 973"/>
                  <a:gd name="T68" fmla="*/ 2147483647 w 1225"/>
                  <a:gd name="T69" fmla="*/ 2147483647 h 973"/>
                  <a:gd name="T70" fmla="*/ 2147483647 w 1225"/>
                  <a:gd name="T71" fmla="*/ 2147483647 h 973"/>
                  <a:gd name="T72" fmla="*/ 2147483647 w 1225"/>
                  <a:gd name="T73" fmla="*/ 2147483647 h 973"/>
                  <a:gd name="T74" fmla="*/ 2147483647 w 1225"/>
                  <a:gd name="T75" fmla="*/ 2147483647 h 973"/>
                  <a:gd name="T76" fmla="*/ 2147483647 w 1225"/>
                  <a:gd name="T77" fmla="*/ 2147483647 h 973"/>
                  <a:gd name="T78" fmla="*/ 2147483647 w 1225"/>
                  <a:gd name="T79" fmla="*/ 2147483647 h 973"/>
                  <a:gd name="T80" fmla="*/ 2147483647 w 1225"/>
                  <a:gd name="T81" fmla="*/ 2147483647 h 973"/>
                  <a:gd name="T82" fmla="*/ 2147483647 w 1225"/>
                  <a:gd name="T83" fmla="*/ 2147483647 h 973"/>
                  <a:gd name="T84" fmla="*/ 2147483647 w 1225"/>
                  <a:gd name="T85" fmla="*/ 2147483647 h 973"/>
                  <a:gd name="T86" fmla="*/ 2147483647 w 1225"/>
                  <a:gd name="T87" fmla="*/ 2147483647 h 973"/>
                  <a:gd name="T88" fmla="*/ 2147483647 w 1225"/>
                  <a:gd name="T89" fmla="*/ 2147483647 h 973"/>
                  <a:gd name="T90" fmla="*/ 2147483647 w 1225"/>
                  <a:gd name="T91" fmla="*/ 2147483647 h 973"/>
                  <a:gd name="T92" fmla="*/ 2147483647 w 1225"/>
                  <a:gd name="T93" fmla="*/ 2147483647 h 973"/>
                  <a:gd name="T94" fmla="*/ 2147483647 w 1225"/>
                  <a:gd name="T95" fmla="*/ 2147483647 h 973"/>
                  <a:gd name="T96" fmla="*/ 2147483647 w 1225"/>
                  <a:gd name="T97" fmla="*/ 2147483647 h 973"/>
                  <a:gd name="T98" fmla="*/ 2147483647 w 1225"/>
                  <a:gd name="T99" fmla="*/ 2147483647 h 973"/>
                  <a:gd name="T100" fmla="*/ 2147483647 w 1225"/>
                  <a:gd name="T101" fmla="*/ 2147483647 h 973"/>
                  <a:gd name="T102" fmla="*/ 2147483647 w 1225"/>
                  <a:gd name="T103" fmla="*/ 2147483647 h 973"/>
                  <a:gd name="T104" fmla="*/ 2147483647 w 1225"/>
                  <a:gd name="T105" fmla="*/ 2147483647 h 973"/>
                  <a:gd name="T106" fmla="*/ 2147483647 w 1225"/>
                  <a:gd name="T107" fmla="*/ 2147483647 h 973"/>
                  <a:gd name="T108" fmla="*/ 2147483647 w 1225"/>
                  <a:gd name="T109" fmla="*/ 2147483647 h 973"/>
                  <a:gd name="T110" fmla="*/ 2147483647 w 1225"/>
                  <a:gd name="T111" fmla="*/ 2147483647 h 973"/>
                  <a:gd name="T112" fmla="*/ 2147483647 w 1225"/>
                  <a:gd name="T113" fmla="*/ 2147483647 h 973"/>
                  <a:gd name="T114" fmla="*/ 2147483647 w 1225"/>
                  <a:gd name="T115" fmla="*/ 2147483647 h 973"/>
                  <a:gd name="T116" fmla="*/ 2147483647 w 1225"/>
                  <a:gd name="T117" fmla="*/ 2147483647 h 973"/>
                  <a:gd name="T118" fmla="*/ 2147483647 w 1225"/>
                  <a:gd name="T119" fmla="*/ 2147483647 h 97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225" h="973">
                    <a:moveTo>
                      <a:pt x="283" y="973"/>
                    </a:moveTo>
                    <a:lnTo>
                      <a:pt x="281" y="973"/>
                    </a:lnTo>
                    <a:lnTo>
                      <a:pt x="281" y="971"/>
                    </a:lnTo>
                    <a:lnTo>
                      <a:pt x="279" y="971"/>
                    </a:lnTo>
                    <a:lnTo>
                      <a:pt x="276" y="971"/>
                    </a:lnTo>
                    <a:lnTo>
                      <a:pt x="274" y="971"/>
                    </a:lnTo>
                    <a:lnTo>
                      <a:pt x="272" y="971"/>
                    </a:lnTo>
                    <a:lnTo>
                      <a:pt x="270" y="971"/>
                    </a:lnTo>
                    <a:lnTo>
                      <a:pt x="268" y="969"/>
                    </a:lnTo>
                    <a:lnTo>
                      <a:pt x="265" y="969"/>
                    </a:lnTo>
                    <a:lnTo>
                      <a:pt x="263" y="969"/>
                    </a:lnTo>
                    <a:lnTo>
                      <a:pt x="261" y="969"/>
                    </a:lnTo>
                    <a:lnTo>
                      <a:pt x="257" y="966"/>
                    </a:lnTo>
                    <a:lnTo>
                      <a:pt x="254" y="966"/>
                    </a:lnTo>
                    <a:lnTo>
                      <a:pt x="252" y="966"/>
                    </a:lnTo>
                    <a:lnTo>
                      <a:pt x="250" y="966"/>
                    </a:lnTo>
                    <a:lnTo>
                      <a:pt x="250" y="964"/>
                    </a:lnTo>
                    <a:lnTo>
                      <a:pt x="250" y="962"/>
                    </a:lnTo>
                    <a:lnTo>
                      <a:pt x="250" y="960"/>
                    </a:lnTo>
                    <a:lnTo>
                      <a:pt x="250" y="958"/>
                    </a:lnTo>
                    <a:lnTo>
                      <a:pt x="248" y="958"/>
                    </a:lnTo>
                    <a:lnTo>
                      <a:pt x="248" y="955"/>
                    </a:lnTo>
                    <a:lnTo>
                      <a:pt x="248" y="953"/>
                    </a:lnTo>
                    <a:lnTo>
                      <a:pt x="248" y="951"/>
                    </a:lnTo>
                    <a:lnTo>
                      <a:pt x="250" y="951"/>
                    </a:lnTo>
                    <a:lnTo>
                      <a:pt x="250" y="949"/>
                    </a:lnTo>
                    <a:lnTo>
                      <a:pt x="248" y="949"/>
                    </a:lnTo>
                    <a:lnTo>
                      <a:pt x="250" y="949"/>
                    </a:lnTo>
                    <a:lnTo>
                      <a:pt x="250" y="947"/>
                    </a:lnTo>
                    <a:lnTo>
                      <a:pt x="248" y="947"/>
                    </a:lnTo>
                    <a:lnTo>
                      <a:pt x="248" y="944"/>
                    </a:lnTo>
                    <a:lnTo>
                      <a:pt x="250" y="944"/>
                    </a:lnTo>
                    <a:lnTo>
                      <a:pt x="252" y="944"/>
                    </a:lnTo>
                    <a:lnTo>
                      <a:pt x="252" y="942"/>
                    </a:lnTo>
                    <a:lnTo>
                      <a:pt x="250" y="942"/>
                    </a:lnTo>
                    <a:lnTo>
                      <a:pt x="250" y="940"/>
                    </a:lnTo>
                    <a:lnTo>
                      <a:pt x="252" y="940"/>
                    </a:lnTo>
                    <a:lnTo>
                      <a:pt x="252" y="938"/>
                    </a:lnTo>
                    <a:lnTo>
                      <a:pt x="254" y="938"/>
                    </a:lnTo>
                    <a:lnTo>
                      <a:pt x="257" y="938"/>
                    </a:lnTo>
                    <a:lnTo>
                      <a:pt x="259" y="938"/>
                    </a:lnTo>
                    <a:lnTo>
                      <a:pt x="261" y="938"/>
                    </a:lnTo>
                    <a:lnTo>
                      <a:pt x="261" y="936"/>
                    </a:lnTo>
                    <a:lnTo>
                      <a:pt x="263" y="936"/>
                    </a:lnTo>
                    <a:lnTo>
                      <a:pt x="263" y="933"/>
                    </a:lnTo>
                    <a:lnTo>
                      <a:pt x="265" y="933"/>
                    </a:lnTo>
                    <a:lnTo>
                      <a:pt x="265" y="931"/>
                    </a:lnTo>
                    <a:lnTo>
                      <a:pt x="259" y="929"/>
                    </a:lnTo>
                    <a:lnTo>
                      <a:pt x="243" y="927"/>
                    </a:lnTo>
                    <a:lnTo>
                      <a:pt x="239" y="922"/>
                    </a:lnTo>
                    <a:lnTo>
                      <a:pt x="226" y="922"/>
                    </a:lnTo>
                    <a:lnTo>
                      <a:pt x="224" y="914"/>
                    </a:lnTo>
                    <a:lnTo>
                      <a:pt x="226" y="914"/>
                    </a:lnTo>
                    <a:lnTo>
                      <a:pt x="226" y="912"/>
                    </a:lnTo>
                    <a:lnTo>
                      <a:pt x="224" y="912"/>
                    </a:lnTo>
                    <a:lnTo>
                      <a:pt x="221" y="912"/>
                    </a:lnTo>
                    <a:lnTo>
                      <a:pt x="219" y="909"/>
                    </a:lnTo>
                    <a:lnTo>
                      <a:pt x="215" y="909"/>
                    </a:lnTo>
                    <a:lnTo>
                      <a:pt x="213" y="912"/>
                    </a:lnTo>
                    <a:lnTo>
                      <a:pt x="210" y="912"/>
                    </a:lnTo>
                    <a:lnTo>
                      <a:pt x="208" y="912"/>
                    </a:lnTo>
                    <a:lnTo>
                      <a:pt x="206" y="912"/>
                    </a:lnTo>
                    <a:lnTo>
                      <a:pt x="206" y="916"/>
                    </a:lnTo>
                    <a:lnTo>
                      <a:pt x="202" y="916"/>
                    </a:lnTo>
                    <a:lnTo>
                      <a:pt x="197" y="916"/>
                    </a:lnTo>
                    <a:lnTo>
                      <a:pt x="191" y="914"/>
                    </a:lnTo>
                    <a:lnTo>
                      <a:pt x="186" y="914"/>
                    </a:lnTo>
                    <a:lnTo>
                      <a:pt x="182" y="912"/>
                    </a:lnTo>
                    <a:lnTo>
                      <a:pt x="186" y="907"/>
                    </a:lnTo>
                    <a:lnTo>
                      <a:pt x="191" y="903"/>
                    </a:lnTo>
                    <a:lnTo>
                      <a:pt x="191" y="901"/>
                    </a:lnTo>
                    <a:lnTo>
                      <a:pt x="191" y="898"/>
                    </a:lnTo>
                    <a:lnTo>
                      <a:pt x="193" y="898"/>
                    </a:lnTo>
                    <a:lnTo>
                      <a:pt x="193" y="896"/>
                    </a:lnTo>
                    <a:lnTo>
                      <a:pt x="193" y="894"/>
                    </a:lnTo>
                    <a:lnTo>
                      <a:pt x="193" y="892"/>
                    </a:lnTo>
                    <a:lnTo>
                      <a:pt x="195" y="892"/>
                    </a:lnTo>
                    <a:lnTo>
                      <a:pt x="197" y="892"/>
                    </a:lnTo>
                    <a:lnTo>
                      <a:pt x="199" y="892"/>
                    </a:lnTo>
                    <a:lnTo>
                      <a:pt x="204" y="892"/>
                    </a:lnTo>
                    <a:lnTo>
                      <a:pt x="208" y="890"/>
                    </a:lnTo>
                    <a:lnTo>
                      <a:pt x="210" y="890"/>
                    </a:lnTo>
                    <a:lnTo>
                      <a:pt x="213" y="890"/>
                    </a:lnTo>
                    <a:lnTo>
                      <a:pt x="215" y="887"/>
                    </a:lnTo>
                    <a:lnTo>
                      <a:pt x="217" y="887"/>
                    </a:lnTo>
                    <a:lnTo>
                      <a:pt x="221" y="887"/>
                    </a:lnTo>
                    <a:lnTo>
                      <a:pt x="221" y="883"/>
                    </a:lnTo>
                    <a:lnTo>
                      <a:pt x="226" y="879"/>
                    </a:lnTo>
                    <a:lnTo>
                      <a:pt x="226" y="876"/>
                    </a:lnTo>
                    <a:lnTo>
                      <a:pt x="226" y="874"/>
                    </a:lnTo>
                    <a:lnTo>
                      <a:pt x="232" y="879"/>
                    </a:lnTo>
                    <a:lnTo>
                      <a:pt x="246" y="879"/>
                    </a:lnTo>
                    <a:lnTo>
                      <a:pt x="250" y="879"/>
                    </a:lnTo>
                    <a:lnTo>
                      <a:pt x="257" y="879"/>
                    </a:lnTo>
                    <a:lnTo>
                      <a:pt x="257" y="874"/>
                    </a:lnTo>
                    <a:lnTo>
                      <a:pt x="259" y="865"/>
                    </a:lnTo>
                    <a:lnTo>
                      <a:pt x="243" y="857"/>
                    </a:lnTo>
                    <a:lnTo>
                      <a:pt x="241" y="850"/>
                    </a:lnTo>
                    <a:lnTo>
                      <a:pt x="237" y="852"/>
                    </a:lnTo>
                    <a:lnTo>
                      <a:pt x="237" y="839"/>
                    </a:lnTo>
                    <a:lnTo>
                      <a:pt x="239" y="832"/>
                    </a:lnTo>
                    <a:lnTo>
                      <a:pt x="239" y="830"/>
                    </a:lnTo>
                    <a:lnTo>
                      <a:pt x="232" y="828"/>
                    </a:lnTo>
                    <a:lnTo>
                      <a:pt x="228" y="826"/>
                    </a:lnTo>
                    <a:lnTo>
                      <a:pt x="224" y="824"/>
                    </a:lnTo>
                    <a:lnTo>
                      <a:pt x="213" y="821"/>
                    </a:lnTo>
                    <a:lnTo>
                      <a:pt x="210" y="817"/>
                    </a:lnTo>
                    <a:lnTo>
                      <a:pt x="208" y="817"/>
                    </a:lnTo>
                    <a:lnTo>
                      <a:pt x="202" y="817"/>
                    </a:lnTo>
                    <a:lnTo>
                      <a:pt x="199" y="817"/>
                    </a:lnTo>
                    <a:lnTo>
                      <a:pt x="188" y="815"/>
                    </a:lnTo>
                    <a:lnTo>
                      <a:pt x="184" y="817"/>
                    </a:lnTo>
                    <a:lnTo>
                      <a:pt x="180" y="817"/>
                    </a:lnTo>
                    <a:lnTo>
                      <a:pt x="175" y="817"/>
                    </a:lnTo>
                    <a:lnTo>
                      <a:pt x="171" y="815"/>
                    </a:lnTo>
                    <a:lnTo>
                      <a:pt x="173" y="821"/>
                    </a:lnTo>
                    <a:lnTo>
                      <a:pt x="171" y="819"/>
                    </a:lnTo>
                    <a:lnTo>
                      <a:pt x="167" y="815"/>
                    </a:lnTo>
                    <a:lnTo>
                      <a:pt x="167" y="813"/>
                    </a:lnTo>
                    <a:lnTo>
                      <a:pt x="164" y="813"/>
                    </a:lnTo>
                    <a:lnTo>
                      <a:pt x="162" y="808"/>
                    </a:lnTo>
                    <a:lnTo>
                      <a:pt x="160" y="806"/>
                    </a:lnTo>
                    <a:lnTo>
                      <a:pt x="158" y="804"/>
                    </a:lnTo>
                    <a:lnTo>
                      <a:pt x="156" y="802"/>
                    </a:lnTo>
                    <a:lnTo>
                      <a:pt x="153" y="802"/>
                    </a:lnTo>
                    <a:lnTo>
                      <a:pt x="149" y="802"/>
                    </a:lnTo>
                    <a:lnTo>
                      <a:pt x="145" y="802"/>
                    </a:lnTo>
                    <a:lnTo>
                      <a:pt x="140" y="799"/>
                    </a:lnTo>
                    <a:lnTo>
                      <a:pt x="127" y="799"/>
                    </a:lnTo>
                    <a:lnTo>
                      <a:pt x="125" y="799"/>
                    </a:lnTo>
                    <a:lnTo>
                      <a:pt x="120" y="799"/>
                    </a:lnTo>
                    <a:lnTo>
                      <a:pt x="114" y="799"/>
                    </a:lnTo>
                    <a:lnTo>
                      <a:pt x="109" y="802"/>
                    </a:lnTo>
                    <a:lnTo>
                      <a:pt x="103" y="804"/>
                    </a:lnTo>
                    <a:lnTo>
                      <a:pt x="90" y="804"/>
                    </a:lnTo>
                    <a:lnTo>
                      <a:pt x="76" y="808"/>
                    </a:lnTo>
                    <a:lnTo>
                      <a:pt x="68" y="808"/>
                    </a:lnTo>
                    <a:lnTo>
                      <a:pt x="65" y="810"/>
                    </a:lnTo>
                    <a:lnTo>
                      <a:pt x="54" y="813"/>
                    </a:lnTo>
                    <a:lnTo>
                      <a:pt x="46" y="810"/>
                    </a:lnTo>
                    <a:lnTo>
                      <a:pt x="37" y="810"/>
                    </a:lnTo>
                    <a:lnTo>
                      <a:pt x="26" y="808"/>
                    </a:lnTo>
                    <a:lnTo>
                      <a:pt x="24" y="808"/>
                    </a:lnTo>
                    <a:lnTo>
                      <a:pt x="13" y="810"/>
                    </a:lnTo>
                    <a:lnTo>
                      <a:pt x="11" y="810"/>
                    </a:lnTo>
                    <a:lnTo>
                      <a:pt x="13" y="808"/>
                    </a:lnTo>
                    <a:lnTo>
                      <a:pt x="4" y="804"/>
                    </a:lnTo>
                    <a:lnTo>
                      <a:pt x="0" y="802"/>
                    </a:lnTo>
                    <a:lnTo>
                      <a:pt x="0" y="799"/>
                    </a:lnTo>
                    <a:lnTo>
                      <a:pt x="0" y="797"/>
                    </a:lnTo>
                    <a:lnTo>
                      <a:pt x="0" y="784"/>
                    </a:lnTo>
                    <a:lnTo>
                      <a:pt x="11" y="784"/>
                    </a:lnTo>
                    <a:lnTo>
                      <a:pt x="11" y="780"/>
                    </a:lnTo>
                    <a:lnTo>
                      <a:pt x="15" y="778"/>
                    </a:lnTo>
                    <a:lnTo>
                      <a:pt x="22" y="767"/>
                    </a:lnTo>
                    <a:lnTo>
                      <a:pt x="24" y="762"/>
                    </a:lnTo>
                    <a:lnTo>
                      <a:pt x="26" y="758"/>
                    </a:lnTo>
                    <a:lnTo>
                      <a:pt x="26" y="756"/>
                    </a:lnTo>
                    <a:lnTo>
                      <a:pt x="28" y="756"/>
                    </a:lnTo>
                    <a:lnTo>
                      <a:pt x="30" y="751"/>
                    </a:lnTo>
                    <a:lnTo>
                      <a:pt x="35" y="749"/>
                    </a:lnTo>
                    <a:lnTo>
                      <a:pt x="39" y="745"/>
                    </a:lnTo>
                    <a:lnTo>
                      <a:pt x="41" y="734"/>
                    </a:lnTo>
                    <a:lnTo>
                      <a:pt x="50" y="725"/>
                    </a:lnTo>
                    <a:lnTo>
                      <a:pt x="57" y="716"/>
                    </a:lnTo>
                    <a:lnTo>
                      <a:pt x="59" y="714"/>
                    </a:lnTo>
                    <a:lnTo>
                      <a:pt x="61" y="707"/>
                    </a:lnTo>
                    <a:lnTo>
                      <a:pt x="59" y="705"/>
                    </a:lnTo>
                    <a:lnTo>
                      <a:pt x="57" y="703"/>
                    </a:lnTo>
                    <a:lnTo>
                      <a:pt x="54" y="701"/>
                    </a:lnTo>
                    <a:lnTo>
                      <a:pt x="54" y="698"/>
                    </a:lnTo>
                    <a:lnTo>
                      <a:pt x="63" y="692"/>
                    </a:lnTo>
                    <a:lnTo>
                      <a:pt x="61" y="687"/>
                    </a:lnTo>
                    <a:lnTo>
                      <a:pt x="59" y="681"/>
                    </a:lnTo>
                    <a:lnTo>
                      <a:pt x="72" y="665"/>
                    </a:lnTo>
                    <a:lnTo>
                      <a:pt x="74" y="659"/>
                    </a:lnTo>
                    <a:lnTo>
                      <a:pt x="92" y="659"/>
                    </a:lnTo>
                    <a:lnTo>
                      <a:pt x="98" y="659"/>
                    </a:lnTo>
                    <a:lnTo>
                      <a:pt x="105" y="654"/>
                    </a:lnTo>
                    <a:lnTo>
                      <a:pt x="103" y="652"/>
                    </a:lnTo>
                    <a:lnTo>
                      <a:pt x="103" y="650"/>
                    </a:lnTo>
                    <a:lnTo>
                      <a:pt x="101" y="646"/>
                    </a:lnTo>
                    <a:lnTo>
                      <a:pt x="96" y="639"/>
                    </a:lnTo>
                    <a:lnTo>
                      <a:pt x="101" y="637"/>
                    </a:lnTo>
                    <a:lnTo>
                      <a:pt x="114" y="630"/>
                    </a:lnTo>
                    <a:lnTo>
                      <a:pt x="118" y="630"/>
                    </a:lnTo>
                    <a:lnTo>
                      <a:pt x="125" y="630"/>
                    </a:lnTo>
                    <a:lnTo>
                      <a:pt x="125" y="633"/>
                    </a:lnTo>
                    <a:lnTo>
                      <a:pt x="127" y="635"/>
                    </a:lnTo>
                    <a:lnTo>
                      <a:pt x="140" y="635"/>
                    </a:lnTo>
                    <a:lnTo>
                      <a:pt x="156" y="641"/>
                    </a:lnTo>
                    <a:lnTo>
                      <a:pt x="158" y="641"/>
                    </a:lnTo>
                    <a:lnTo>
                      <a:pt x="175" y="646"/>
                    </a:lnTo>
                    <a:lnTo>
                      <a:pt x="182" y="628"/>
                    </a:lnTo>
                    <a:lnTo>
                      <a:pt x="169" y="628"/>
                    </a:lnTo>
                    <a:lnTo>
                      <a:pt x="169" y="626"/>
                    </a:lnTo>
                    <a:lnTo>
                      <a:pt x="169" y="619"/>
                    </a:lnTo>
                    <a:lnTo>
                      <a:pt x="164" y="613"/>
                    </a:lnTo>
                    <a:lnTo>
                      <a:pt x="149" y="604"/>
                    </a:lnTo>
                    <a:lnTo>
                      <a:pt x="147" y="604"/>
                    </a:lnTo>
                    <a:lnTo>
                      <a:pt x="151" y="600"/>
                    </a:lnTo>
                    <a:lnTo>
                      <a:pt x="156" y="597"/>
                    </a:lnTo>
                    <a:lnTo>
                      <a:pt x="158" y="586"/>
                    </a:lnTo>
                    <a:lnTo>
                      <a:pt x="156" y="586"/>
                    </a:lnTo>
                    <a:lnTo>
                      <a:pt x="153" y="578"/>
                    </a:lnTo>
                    <a:lnTo>
                      <a:pt x="151" y="571"/>
                    </a:lnTo>
                    <a:lnTo>
                      <a:pt x="145" y="564"/>
                    </a:lnTo>
                    <a:lnTo>
                      <a:pt x="140" y="560"/>
                    </a:lnTo>
                    <a:lnTo>
                      <a:pt x="140" y="551"/>
                    </a:lnTo>
                    <a:lnTo>
                      <a:pt x="140" y="547"/>
                    </a:lnTo>
                    <a:lnTo>
                      <a:pt x="134" y="536"/>
                    </a:lnTo>
                    <a:lnTo>
                      <a:pt x="147" y="529"/>
                    </a:lnTo>
                    <a:lnTo>
                      <a:pt x="149" y="529"/>
                    </a:lnTo>
                    <a:lnTo>
                      <a:pt x="151" y="529"/>
                    </a:lnTo>
                    <a:lnTo>
                      <a:pt x="158" y="527"/>
                    </a:lnTo>
                    <a:lnTo>
                      <a:pt x="158" y="525"/>
                    </a:lnTo>
                    <a:lnTo>
                      <a:pt x="160" y="523"/>
                    </a:lnTo>
                    <a:lnTo>
                      <a:pt x="164" y="516"/>
                    </a:lnTo>
                    <a:lnTo>
                      <a:pt x="167" y="518"/>
                    </a:lnTo>
                    <a:lnTo>
                      <a:pt x="169" y="518"/>
                    </a:lnTo>
                    <a:lnTo>
                      <a:pt x="171" y="520"/>
                    </a:lnTo>
                    <a:lnTo>
                      <a:pt x="173" y="520"/>
                    </a:lnTo>
                    <a:lnTo>
                      <a:pt x="180" y="523"/>
                    </a:lnTo>
                    <a:lnTo>
                      <a:pt x="184" y="525"/>
                    </a:lnTo>
                    <a:lnTo>
                      <a:pt x="188" y="520"/>
                    </a:lnTo>
                    <a:lnTo>
                      <a:pt x="188" y="518"/>
                    </a:lnTo>
                    <a:lnTo>
                      <a:pt x="188" y="516"/>
                    </a:lnTo>
                    <a:lnTo>
                      <a:pt x="191" y="516"/>
                    </a:lnTo>
                    <a:lnTo>
                      <a:pt x="195" y="507"/>
                    </a:lnTo>
                    <a:lnTo>
                      <a:pt x="204" y="507"/>
                    </a:lnTo>
                    <a:lnTo>
                      <a:pt x="210" y="510"/>
                    </a:lnTo>
                    <a:lnTo>
                      <a:pt x="217" y="510"/>
                    </a:lnTo>
                    <a:lnTo>
                      <a:pt x="219" y="510"/>
                    </a:lnTo>
                    <a:lnTo>
                      <a:pt x="226" y="512"/>
                    </a:lnTo>
                    <a:lnTo>
                      <a:pt x="232" y="512"/>
                    </a:lnTo>
                    <a:lnTo>
                      <a:pt x="235" y="512"/>
                    </a:lnTo>
                    <a:lnTo>
                      <a:pt x="254" y="514"/>
                    </a:lnTo>
                    <a:lnTo>
                      <a:pt x="259" y="510"/>
                    </a:lnTo>
                    <a:lnTo>
                      <a:pt x="257" y="507"/>
                    </a:lnTo>
                    <a:lnTo>
                      <a:pt x="252" y="503"/>
                    </a:lnTo>
                    <a:lnTo>
                      <a:pt x="250" y="501"/>
                    </a:lnTo>
                    <a:lnTo>
                      <a:pt x="254" y="492"/>
                    </a:lnTo>
                    <a:lnTo>
                      <a:pt x="257" y="488"/>
                    </a:lnTo>
                    <a:lnTo>
                      <a:pt x="257" y="485"/>
                    </a:lnTo>
                    <a:lnTo>
                      <a:pt x="257" y="483"/>
                    </a:lnTo>
                    <a:lnTo>
                      <a:pt x="263" y="483"/>
                    </a:lnTo>
                    <a:lnTo>
                      <a:pt x="268" y="479"/>
                    </a:lnTo>
                    <a:lnTo>
                      <a:pt x="270" y="477"/>
                    </a:lnTo>
                    <a:lnTo>
                      <a:pt x="272" y="477"/>
                    </a:lnTo>
                    <a:lnTo>
                      <a:pt x="274" y="474"/>
                    </a:lnTo>
                    <a:lnTo>
                      <a:pt x="279" y="474"/>
                    </a:lnTo>
                    <a:lnTo>
                      <a:pt x="283" y="468"/>
                    </a:lnTo>
                    <a:lnTo>
                      <a:pt x="287" y="470"/>
                    </a:lnTo>
                    <a:lnTo>
                      <a:pt x="290" y="470"/>
                    </a:lnTo>
                    <a:lnTo>
                      <a:pt x="292" y="472"/>
                    </a:lnTo>
                    <a:lnTo>
                      <a:pt x="296" y="477"/>
                    </a:lnTo>
                    <a:lnTo>
                      <a:pt x="303" y="483"/>
                    </a:lnTo>
                    <a:lnTo>
                      <a:pt x="305" y="483"/>
                    </a:lnTo>
                    <a:lnTo>
                      <a:pt x="307" y="485"/>
                    </a:lnTo>
                    <a:lnTo>
                      <a:pt x="309" y="488"/>
                    </a:lnTo>
                    <a:lnTo>
                      <a:pt x="316" y="488"/>
                    </a:lnTo>
                    <a:lnTo>
                      <a:pt x="318" y="488"/>
                    </a:lnTo>
                    <a:lnTo>
                      <a:pt x="320" y="488"/>
                    </a:lnTo>
                    <a:lnTo>
                      <a:pt x="325" y="483"/>
                    </a:lnTo>
                    <a:lnTo>
                      <a:pt x="329" y="483"/>
                    </a:lnTo>
                    <a:lnTo>
                      <a:pt x="329" y="481"/>
                    </a:lnTo>
                    <a:lnTo>
                      <a:pt x="331" y="481"/>
                    </a:lnTo>
                    <a:lnTo>
                      <a:pt x="336" y="479"/>
                    </a:lnTo>
                    <a:lnTo>
                      <a:pt x="336" y="477"/>
                    </a:lnTo>
                    <a:lnTo>
                      <a:pt x="336" y="474"/>
                    </a:lnTo>
                    <a:lnTo>
                      <a:pt x="338" y="474"/>
                    </a:lnTo>
                    <a:lnTo>
                      <a:pt x="342" y="472"/>
                    </a:lnTo>
                    <a:lnTo>
                      <a:pt x="344" y="472"/>
                    </a:lnTo>
                    <a:lnTo>
                      <a:pt x="355" y="472"/>
                    </a:lnTo>
                    <a:lnTo>
                      <a:pt x="360" y="468"/>
                    </a:lnTo>
                    <a:lnTo>
                      <a:pt x="360" y="466"/>
                    </a:lnTo>
                    <a:lnTo>
                      <a:pt x="358" y="463"/>
                    </a:lnTo>
                    <a:lnTo>
                      <a:pt x="358" y="461"/>
                    </a:lnTo>
                    <a:lnTo>
                      <a:pt x="360" y="461"/>
                    </a:lnTo>
                    <a:lnTo>
                      <a:pt x="362" y="461"/>
                    </a:lnTo>
                    <a:lnTo>
                      <a:pt x="366" y="463"/>
                    </a:lnTo>
                    <a:lnTo>
                      <a:pt x="371" y="463"/>
                    </a:lnTo>
                    <a:lnTo>
                      <a:pt x="373" y="463"/>
                    </a:lnTo>
                    <a:lnTo>
                      <a:pt x="375" y="463"/>
                    </a:lnTo>
                    <a:lnTo>
                      <a:pt x="380" y="459"/>
                    </a:lnTo>
                    <a:lnTo>
                      <a:pt x="377" y="459"/>
                    </a:lnTo>
                    <a:lnTo>
                      <a:pt x="375" y="459"/>
                    </a:lnTo>
                    <a:lnTo>
                      <a:pt x="377" y="457"/>
                    </a:lnTo>
                    <a:lnTo>
                      <a:pt x="380" y="455"/>
                    </a:lnTo>
                    <a:lnTo>
                      <a:pt x="384" y="455"/>
                    </a:lnTo>
                    <a:lnTo>
                      <a:pt x="384" y="452"/>
                    </a:lnTo>
                    <a:lnTo>
                      <a:pt x="384" y="450"/>
                    </a:lnTo>
                    <a:lnTo>
                      <a:pt x="384" y="446"/>
                    </a:lnTo>
                    <a:lnTo>
                      <a:pt x="384" y="444"/>
                    </a:lnTo>
                    <a:lnTo>
                      <a:pt x="377" y="441"/>
                    </a:lnTo>
                    <a:lnTo>
                      <a:pt x="377" y="444"/>
                    </a:lnTo>
                    <a:lnTo>
                      <a:pt x="375" y="448"/>
                    </a:lnTo>
                    <a:lnTo>
                      <a:pt x="375" y="444"/>
                    </a:lnTo>
                    <a:lnTo>
                      <a:pt x="375" y="441"/>
                    </a:lnTo>
                    <a:lnTo>
                      <a:pt x="375" y="437"/>
                    </a:lnTo>
                    <a:lnTo>
                      <a:pt x="377" y="437"/>
                    </a:lnTo>
                    <a:lnTo>
                      <a:pt x="380" y="437"/>
                    </a:lnTo>
                    <a:lnTo>
                      <a:pt x="377" y="437"/>
                    </a:lnTo>
                    <a:lnTo>
                      <a:pt x="377" y="435"/>
                    </a:lnTo>
                    <a:lnTo>
                      <a:pt x="380" y="435"/>
                    </a:lnTo>
                    <a:lnTo>
                      <a:pt x="382" y="433"/>
                    </a:lnTo>
                    <a:lnTo>
                      <a:pt x="384" y="435"/>
                    </a:lnTo>
                    <a:lnTo>
                      <a:pt x="386" y="433"/>
                    </a:lnTo>
                    <a:lnTo>
                      <a:pt x="386" y="430"/>
                    </a:lnTo>
                    <a:lnTo>
                      <a:pt x="384" y="430"/>
                    </a:lnTo>
                    <a:lnTo>
                      <a:pt x="384" y="426"/>
                    </a:lnTo>
                    <a:lnTo>
                      <a:pt x="386" y="422"/>
                    </a:lnTo>
                    <a:lnTo>
                      <a:pt x="388" y="422"/>
                    </a:lnTo>
                    <a:lnTo>
                      <a:pt x="395" y="424"/>
                    </a:lnTo>
                    <a:lnTo>
                      <a:pt x="395" y="422"/>
                    </a:lnTo>
                    <a:lnTo>
                      <a:pt x="399" y="422"/>
                    </a:lnTo>
                    <a:lnTo>
                      <a:pt x="402" y="419"/>
                    </a:lnTo>
                    <a:lnTo>
                      <a:pt x="399" y="419"/>
                    </a:lnTo>
                    <a:lnTo>
                      <a:pt x="397" y="417"/>
                    </a:lnTo>
                    <a:lnTo>
                      <a:pt x="404" y="413"/>
                    </a:lnTo>
                    <a:lnTo>
                      <a:pt x="406" y="411"/>
                    </a:lnTo>
                    <a:lnTo>
                      <a:pt x="408" y="406"/>
                    </a:lnTo>
                    <a:lnTo>
                      <a:pt x="406" y="404"/>
                    </a:lnTo>
                    <a:lnTo>
                      <a:pt x="404" y="402"/>
                    </a:lnTo>
                    <a:lnTo>
                      <a:pt x="402" y="402"/>
                    </a:lnTo>
                    <a:lnTo>
                      <a:pt x="399" y="400"/>
                    </a:lnTo>
                    <a:lnTo>
                      <a:pt x="399" y="397"/>
                    </a:lnTo>
                    <a:lnTo>
                      <a:pt x="402" y="397"/>
                    </a:lnTo>
                    <a:lnTo>
                      <a:pt x="399" y="395"/>
                    </a:lnTo>
                    <a:lnTo>
                      <a:pt x="397" y="393"/>
                    </a:lnTo>
                    <a:lnTo>
                      <a:pt x="393" y="391"/>
                    </a:lnTo>
                    <a:lnTo>
                      <a:pt x="391" y="391"/>
                    </a:lnTo>
                    <a:lnTo>
                      <a:pt x="388" y="391"/>
                    </a:lnTo>
                    <a:lnTo>
                      <a:pt x="386" y="393"/>
                    </a:lnTo>
                    <a:lnTo>
                      <a:pt x="380" y="393"/>
                    </a:lnTo>
                    <a:lnTo>
                      <a:pt x="377" y="393"/>
                    </a:lnTo>
                    <a:lnTo>
                      <a:pt x="377" y="386"/>
                    </a:lnTo>
                    <a:lnTo>
                      <a:pt x="382" y="378"/>
                    </a:lnTo>
                    <a:lnTo>
                      <a:pt x="382" y="376"/>
                    </a:lnTo>
                    <a:lnTo>
                      <a:pt x="388" y="378"/>
                    </a:lnTo>
                    <a:lnTo>
                      <a:pt x="391" y="378"/>
                    </a:lnTo>
                    <a:lnTo>
                      <a:pt x="391" y="376"/>
                    </a:lnTo>
                    <a:lnTo>
                      <a:pt x="391" y="369"/>
                    </a:lnTo>
                    <a:lnTo>
                      <a:pt x="393" y="369"/>
                    </a:lnTo>
                    <a:lnTo>
                      <a:pt x="397" y="369"/>
                    </a:lnTo>
                    <a:lnTo>
                      <a:pt x="397" y="367"/>
                    </a:lnTo>
                    <a:lnTo>
                      <a:pt x="391" y="362"/>
                    </a:lnTo>
                    <a:lnTo>
                      <a:pt x="391" y="360"/>
                    </a:lnTo>
                    <a:lnTo>
                      <a:pt x="388" y="354"/>
                    </a:lnTo>
                    <a:lnTo>
                      <a:pt x="391" y="351"/>
                    </a:lnTo>
                    <a:lnTo>
                      <a:pt x="393" y="347"/>
                    </a:lnTo>
                    <a:lnTo>
                      <a:pt x="404" y="349"/>
                    </a:lnTo>
                    <a:lnTo>
                      <a:pt x="410" y="349"/>
                    </a:lnTo>
                    <a:lnTo>
                      <a:pt x="413" y="349"/>
                    </a:lnTo>
                    <a:lnTo>
                      <a:pt x="415" y="349"/>
                    </a:lnTo>
                    <a:lnTo>
                      <a:pt x="415" y="351"/>
                    </a:lnTo>
                    <a:lnTo>
                      <a:pt x="417" y="351"/>
                    </a:lnTo>
                    <a:lnTo>
                      <a:pt x="417" y="354"/>
                    </a:lnTo>
                    <a:lnTo>
                      <a:pt x="419" y="354"/>
                    </a:lnTo>
                    <a:lnTo>
                      <a:pt x="421" y="354"/>
                    </a:lnTo>
                    <a:lnTo>
                      <a:pt x="421" y="351"/>
                    </a:lnTo>
                    <a:lnTo>
                      <a:pt x="424" y="351"/>
                    </a:lnTo>
                    <a:lnTo>
                      <a:pt x="426" y="354"/>
                    </a:lnTo>
                    <a:lnTo>
                      <a:pt x="428" y="354"/>
                    </a:lnTo>
                    <a:lnTo>
                      <a:pt x="430" y="351"/>
                    </a:lnTo>
                    <a:lnTo>
                      <a:pt x="432" y="351"/>
                    </a:lnTo>
                    <a:lnTo>
                      <a:pt x="435" y="349"/>
                    </a:lnTo>
                    <a:lnTo>
                      <a:pt x="437" y="347"/>
                    </a:lnTo>
                    <a:lnTo>
                      <a:pt x="437" y="343"/>
                    </a:lnTo>
                    <a:lnTo>
                      <a:pt x="439" y="340"/>
                    </a:lnTo>
                    <a:lnTo>
                      <a:pt x="441" y="340"/>
                    </a:lnTo>
                    <a:lnTo>
                      <a:pt x="443" y="340"/>
                    </a:lnTo>
                    <a:lnTo>
                      <a:pt x="463" y="338"/>
                    </a:lnTo>
                    <a:lnTo>
                      <a:pt x="461" y="332"/>
                    </a:lnTo>
                    <a:lnTo>
                      <a:pt x="470" y="338"/>
                    </a:lnTo>
                    <a:lnTo>
                      <a:pt x="476" y="338"/>
                    </a:lnTo>
                    <a:lnTo>
                      <a:pt x="487" y="338"/>
                    </a:lnTo>
                    <a:lnTo>
                      <a:pt x="489" y="338"/>
                    </a:lnTo>
                    <a:lnTo>
                      <a:pt x="489" y="336"/>
                    </a:lnTo>
                    <a:lnTo>
                      <a:pt x="489" y="334"/>
                    </a:lnTo>
                    <a:lnTo>
                      <a:pt x="489" y="327"/>
                    </a:lnTo>
                    <a:lnTo>
                      <a:pt x="489" y="323"/>
                    </a:lnTo>
                    <a:lnTo>
                      <a:pt x="489" y="321"/>
                    </a:lnTo>
                    <a:lnTo>
                      <a:pt x="492" y="312"/>
                    </a:lnTo>
                    <a:lnTo>
                      <a:pt x="492" y="310"/>
                    </a:lnTo>
                    <a:lnTo>
                      <a:pt x="487" y="301"/>
                    </a:lnTo>
                    <a:lnTo>
                      <a:pt x="487" y="299"/>
                    </a:lnTo>
                    <a:lnTo>
                      <a:pt x="492" y="292"/>
                    </a:lnTo>
                    <a:lnTo>
                      <a:pt x="492" y="290"/>
                    </a:lnTo>
                    <a:lnTo>
                      <a:pt x="494" y="288"/>
                    </a:lnTo>
                    <a:lnTo>
                      <a:pt x="494" y="283"/>
                    </a:lnTo>
                    <a:lnTo>
                      <a:pt x="492" y="281"/>
                    </a:lnTo>
                    <a:lnTo>
                      <a:pt x="496" y="277"/>
                    </a:lnTo>
                    <a:lnTo>
                      <a:pt x="500" y="277"/>
                    </a:lnTo>
                    <a:lnTo>
                      <a:pt x="503" y="272"/>
                    </a:lnTo>
                    <a:lnTo>
                      <a:pt x="505" y="261"/>
                    </a:lnTo>
                    <a:lnTo>
                      <a:pt x="505" y="259"/>
                    </a:lnTo>
                    <a:lnTo>
                      <a:pt x="505" y="257"/>
                    </a:lnTo>
                    <a:lnTo>
                      <a:pt x="507" y="257"/>
                    </a:lnTo>
                    <a:lnTo>
                      <a:pt x="507" y="255"/>
                    </a:lnTo>
                    <a:lnTo>
                      <a:pt x="509" y="255"/>
                    </a:lnTo>
                    <a:lnTo>
                      <a:pt x="511" y="252"/>
                    </a:lnTo>
                    <a:lnTo>
                      <a:pt x="514" y="252"/>
                    </a:lnTo>
                    <a:lnTo>
                      <a:pt x="516" y="252"/>
                    </a:lnTo>
                    <a:lnTo>
                      <a:pt x="518" y="252"/>
                    </a:lnTo>
                    <a:lnTo>
                      <a:pt x="518" y="250"/>
                    </a:lnTo>
                    <a:lnTo>
                      <a:pt x="520" y="250"/>
                    </a:lnTo>
                    <a:lnTo>
                      <a:pt x="522" y="250"/>
                    </a:lnTo>
                    <a:lnTo>
                      <a:pt x="525" y="250"/>
                    </a:lnTo>
                    <a:lnTo>
                      <a:pt x="527" y="250"/>
                    </a:lnTo>
                    <a:lnTo>
                      <a:pt x="527" y="248"/>
                    </a:lnTo>
                    <a:lnTo>
                      <a:pt x="529" y="248"/>
                    </a:lnTo>
                    <a:lnTo>
                      <a:pt x="531" y="248"/>
                    </a:lnTo>
                    <a:lnTo>
                      <a:pt x="533" y="250"/>
                    </a:lnTo>
                    <a:lnTo>
                      <a:pt x="536" y="250"/>
                    </a:lnTo>
                    <a:lnTo>
                      <a:pt x="538" y="250"/>
                    </a:lnTo>
                    <a:lnTo>
                      <a:pt x="538" y="252"/>
                    </a:lnTo>
                    <a:lnTo>
                      <a:pt x="540" y="252"/>
                    </a:lnTo>
                    <a:lnTo>
                      <a:pt x="542" y="252"/>
                    </a:lnTo>
                    <a:lnTo>
                      <a:pt x="542" y="255"/>
                    </a:lnTo>
                    <a:lnTo>
                      <a:pt x="544" y="255"/>
                    </a:lnTo>
                    <a:lnTo>
                      <a:pt x="547" y="252"/>
                    </a:lnTo>
                    <a:lnTo>
                      <a:pt x="549" y="252"/>
                    </a:lnTo>
                    <a:lnTo>
                      <a:pt x="551" y="252"/>
                    </a:lnTo>
                    <a:lnTo>
                      <a:pt x="553" y="252"/>
                    </a:lnTo>
                    <a:lnTo>
                      <a:pt x="555" y="252"/>
                    </a:lnTo>
                    <a:lnTo>
                      <a:pt x="558" y="252"/>
                    </a:lnTo>
                    <a:lnTo>
                      <a:pt x="560" y="250"/>
                    </a:lnTo>
                    <a:lnTo>
                      <a:pt x="562" y="250"/>
                    </a:lnTo>
                    <a:lnTo>
                      <a:pt x="564" y="250"/>
                    </a:lnTo>
                    <a:lnTo>
                      <a:pt x="566" y="250"/>
                    </a:lnTo>
                    <a:lnTo>
                      <a:pt x="566" y="248"/>
                    </a:lnTo>
                    <a:lnTo>
                      <a:pt x="569" y="248"/>
                    </a:lnTo>
                    <a:lnTo>
                      <a:pt x="569" y="246"/>
                    </a:lnTo>
                    <a:lnTo>
                      <a:pt x="571" y="246"/>
                    </a:lnTo>
                    <a:lnTo>
                      <a:pt x="571" y="244"/>
                    </a:lnTo>
                    <a:lnTo>
                      <a:pt x="573" y="244"/>
                    </a:lnTo>
                    <a:lnTo>
                      <a:pt x="573" y="242"/>
                    </a:lnTo>
                    <a:lnTo>
                      <a:pt x="575" y="242"/>
                    </a:lnTo>
                    <a:lnTo>
                      <a:pt x="577" y="242"/>
                    </a:lnTo>
                    <a:lnTo>
                      <a:pt x="580" y="244"/>
                    </a:lnTo>
                    <a:lnTo>
                      <a:pt x="582" y="244"/>
                    </a:lnTo>
                    <a:lnTo>
                      <a:pt x="584" y="246"/>
                    </a:lnTo>
                    <a:lnTo>
                      <a:pt x="586" y="246"/>
                    </a:lnTo>
                    <a:lnTo>
                      <a:pt x="586" y="244"/>
                    </a:lnTo>
                    <a:lnTo>
                      <a:pt x="584" y="242"/>
                    </a:lnTo>
                    <a:lnTo>
                      <a:pt x="584" y="239"/>
                    </a:lnTo>
                    <a:lnTo>
                      <a:pt x="584" y="237"/>
                    </a:lnTo>
                    <a:lnTo>
                      <a:pt x="584" y="235"/>
                    </a:lnTo>
                    <a:lnTo>
                      <a:pt x="582" y="235"/>
                    </a:lnTo>
                    <a:lnTo>
                      <a:pt x="582" y="233"/>
                    </a:lnTo>
                    <a:lnTo>
                      <a:pt x="584" y="233"/>
                    </a:lnTo>
                    <a:lnTo>
                      <a:pt x="586" y="233"/>
                    </a:lnTo>
                    <a:lnTo>
                      <a:pt x="588" y="231"/>
                    </a:lnTo>
                    <a:lnTo>
                      <a:pt x="590" y="231"/>
                    </a:lnTo>
                    <a:lnTo>
                      <a:pt x="593" y="231"/>
                    </a:lnTo>
                    <a:lnTo>
                      <a:pt x="595" y="231"/>
                    </a:lnTo>
                    <a:lnTo>
                      <a:pt x="595" y="228"/>
                    </a:lnTo>
                    <a:lnTo>
                      <a:pt x="595" y="231"/>
                    </a:lnTo>
                    <a:lnTo>
                      <a:pt x="597" y="231"/>
                    </a:lnTo>
                    <a:lnTo>
                      <a:pt x="599" y="231"/>
                    </a:lnTo>
                    <a:lnTo>
                      <a:pt x="601" y="228"/>
                    </a:lnTo>
                    <a:lnTo>
                      <a:pt x="601" y="231"/>
                    </a:lnTo>
                    <a:lnTo>
                      <a:pt x="604" y="231"/>
                    </a:lnTo>
                    <a:lnTo>
                      <a:pt x="606" y="231"/>
                    </a:lnTo>
                    <a:lnTo>
                      <a:pt x="608" y="231"/>
                    </a:lnTo>
                    <a:lnTo>
                      <a:pt x="608" y="228"/>
                    </a:lnTo>
                    <a:lnTo>
                      <a:pt x="608" y="226"/>
                    </a:lnTo>
                    <a:lnTo>
                      <a:pt x="608" y="224"/>
                    </a:lnTo>
                    <a:lnTo>
                      <a:pt x="610" y="224"/>
                    </a:lnTo>
                    <a:lnTo>
                      <a:pt x="610" y="222"/>
                    </a:lnTo>
                    <a:lnTo>
                      <a:pt x="612" y="222"/>
                    </a:lnTo>
                    <a:lnTo>
                      <a:pt x="615" y="220"/>
                    </a:lnTo>
                    <a:lnTo>
                      <a:pt x="617" y="220"/>
                    </a:lnTo>
                    <a:lnTo>
                      <a:pt x="619" y="217"/>
                    </a:lnTo>
                    <a:lnTo>
                      <a:pt x="621" y="217"/>
                    </a:lnTo>
                    <a:lnTo>
                      <a:pt x="623" y="215"/>
                    </a:lnTo>
                    <a:lnTo>
                      <a:pt x="626" y="215"/>
                    </a:lnTo>
                    <a:lnTo>
                      <a:pt x="628" y="215"/>
                    </a:lnTo>
                    <a:lnTo>
                      <a:pt x="630" y="215"/>
                    </a:lnTo>
                    <a:lnTo>
                      <a:pt x="632" y="215"/>
                    </a:lnTo>
                    <a:lnTo>
                      <a:pt x="634" y="215"/>
                    </a:lnTo>
                    <a:lnTo>
                      <a:pt x="637" y="215"/>
                    </a:lnTo>
                    <a:lnTo>
                      <a:pt x="637" y="217"/>
                    </a:lnTo>
                    <a:lnTo>
                      <a:pt x="639" y="217"/>
                    </a:lnTo>
                    <a:lnTo>
                      <a:pt x="641" y="215"/>
                    </a:lnTo>
                    <a:lnTo>
                      <a:pt x="643" y="213"/>
                    </a:lnTo>
                    <a:lnTo>
                      <a:pt x="645" y="213"/>
                    </a:lnTo>
                    <a:lnTo>
                      <a:pt x="645" y="215"/>
                    </a:lnTo>
                    <a:lnTo>
                      <a:pt x="648" y="215"/>
                    </a:lnTo>
                    <a:lnTo>
                      <a:pt x="650" y="215"/>
                    </a:lnTo>
                    <a:lnTo>
                      <a:pt x="652" y="213"/>
                    </a:lnTo>
                    <a:lnTo>
                      <a:pt x="654" y="211"/>
                    </a:lnTo>
                    <a:lnTo>
                      <a:pt x="656" y="211"/>
                    </a:lnTo>
                    <a:lnTo>
                      <a:pt x="656" y="209"/>
                    </a:lnTo>
                    <a:lnTo>
                      <a:pt x="659" y="209"/>
                    </a:lnTo>
                    <a:lnTo>
                      <a:pt x="665" y="211"/>
                    </a:lnTo>
                    <a:lnTo>
                      <a:pt x="665" y="209"/>
                    </a:lnTo>
                    <a:lnTo>
                      <a:pt x="665" y="206"/>
                    </a:lnTo>
                    <a:lnTo>
                      <a:pt x="667" y="206"/>
                    </a:lnTo>
                    <a:lnTo>
                      <a:pt x="667" y="209"/>
                    </a:lnTo>
                    <a:lnTo>
                      <a:pt x="670" y="209"/>
                    </a:lnTo>
                    <a:lnTo>
                      <a:pt x="672" y="209"/>
                    </a:lnTo>
                    <a:lnTo>
                      <a:pt x="672" y="206"/>
                    </a:lnTo>
                    <a:lnTo>
                      <a:pt x="672" y="204"/>
                    </a:lnTo>
                    <a:lnTo>
                      <a:pt x="674" y="204"/>
                    </a:lnTo>
                    <a:lnTo>
                      <a:pt x="674" y="202"/>
                    </a:lnTo>
                    <a:lnTo>
                      <a:pt x="676" y="202"/>
                    </a:lnTo>
                    <a:lnTo>
                      <a:pt x="678" y="202"/>
                    </a:lnTo>
                    <a:lnTo>
                      <a:pt x="681" y="202"/>
                    </a:lnTo>
                    <a:lnTo>
                      <a:pt x="681" y="200"/>
                    </a:lnTo>
                    <a:lnTo>
                      <a:pt x="678" y="198"/>
                    </a:lnTo>
                    <a:lnTo>
                      <a:pt x="681" y="198"/>
                    </a:lnTo>
                    <a:lnTo>
                      <a:pt x="681" y="195"/>
                    </a:lnTo>
                    <a:lnTo>
                      <a:pt x="683" y="195"/>
                    </a:lnTo>
                    <a:lnTo>
                      <a:pt x="685" y="195"/>
                    </a:lnTo>
                    <a:lnTo>
                      <a:pt x="685" y="198"/>
                    </a:lnTo>
                    <a:lnTo>
                      <a:pt x="687" y="198"/>
                    </a:lnTo>
                    <a:lnTo>
                      <a:pt x="689" y="198"/>
                    </a:lnTo>
                    <a:lnTo>
                      <a:pt x="689" y="200"/>
                    </a:lnTo>
                    <a:lnTo>
                      <a:pt x="692" y="200"/>
                    </a:lnTo>
                    <a:lnTo>
                      <a:pt x="694" y="200"/>
                    </a:lnTo>
                    <a:lnTo>
                      <a:pt x="696" y="202"/>
                    </a:lnTo>
                    <a:lnTo>
                      <a:pt x="698" y="202"/>
                    </a:lnTo>
                    <a:lnTo>
                      <a:pt x="698" y="204"/>
                    </a:lnTo>
                    <a:lnTo>
                      <a:pt x="696" y="204"/>
                    </a:lnTo>
                    <a:lnTo>
                      <a:pt x="698" y="204"/>
                    </a:lnTo>
                    <a:lnTo>
                      <a:pt x="700" y="204"/>
                    </a:lnTo>
                    <a:lnTo>
                      <a:pt x="703" y="204"/>
                    </a:lnTo>
                    <a:lnTo>
                      <a:pt x="703" y="202"/>
                    </a:lnTo>
                    <a:lnTo>
                      <a:pt x="707" y="204"/>
                    </a:lnTo>
                    <a:lnTo>
                      <a:pt x="714" y="206"/>
                    </a:lnTo>
                    <a:lnTo>
                      <a:pt x="716" y="206"/>
                    </a:lnTo>
                    <a:lnTo>
                      <a:pt x="720" y="209"/>
                    </a:lnTo>
                    <a:lnTo>
                      <a:pt x="722" y="206"/>
                    </a:lnTo>
                    <a:lnTo>
                      <a:pt x="725" y="206"/>
                    </a:lnTo>
                    <a:lnTo>
                      <a:pt x="725" y="204"/>
                    </a:lnTo>
                    <a:lnTo>
                      <a:pt x="727" y="204"/>
                    </a:lnTo>
                    <a:lnTo>
                      <a:pt x="729" y="202"/>
                    </a:lnTo>
                    <a:lnTo>
                      <a:pt x="729" y="200"/>
                    </a:lnTo>
                    <a:lnTo>
                      <a:pt x="727" y="198"/>
                    </a:lnTo>
                    <a:lnTo>
                      <a:pt x="727" y="195"/>
                    </a:lnTo>
                    <a:lnTo>
                      <a:pt x="729" y="191"/>
                    </a:lnTo>
                    <a:lnTo>
                      <a:pt x="729" y="184"/>
                    </a:lnTo>
                    <a:lnTo>
                      <a:pt x="731" y="180"/>
                    </a:lnTo>
                    <a:lnTo>
                      <a:pt x="733" y="178"/>
                    </a:lnTo>
                    <a:lnTo>
                      <a:pt x="738" y="180"/>
                    </a:lnTo>
                    <a:lnTo>
                      <a:pt x="740" y="178"/>
                    </a:lnTo>
                    <a:lnTo>
                      <a:pt x="740" y="176"/>
                    </a:lnTo>
                    <a:lnTo>
                      <a:pt x="742" y="176"/>
                    </a:lnTo>
                    <a:lnTo>
                      <a:pt x="744" y="171"/>
                    </a:lnTo>
                    <a:lnTo>
                      <a:pt x="746" y="171"/>
                    </a:lnTo>
                    <a:lnTo>
                      <a:pt x="746" y="169"/>
                    </a:lnTo>
                    <a:lnTo>
                      <a:pt x="749" y="165"/>
                    </a:lnTo>
                    <a:lnTo>
                      <a:pt x="744" y="160"/>
                    </a:lnTo>
                    <a:lnTo>
                      <a:pt x="749" y="158"/>
                    </a:lnTo>
                    <a:lnTo>
                      <a:pt x="751" y="158"/>
                    </a:lnTo>
                    <a:lnTo>
                      <a:pt x="753" y="156"/>
                    </a:lnTo>
                    <a:lnTo>
                      <a:pt x="757" y="154"/>
                    </a:lnTo>
                    <a:lnTo>
                      <a:pt x="762" y="145"/>
                    </a:lnTo>
                    <a:lnTo>
                      <a:pt x="757" y="145"/>
                    </a:lnTo>
                    <a:lnTo>
                      <a:pt x="753" y="140"/>
                    </a:lnTo>
                    <a:lnTo>
                      <a:pt x="753" y="138"/>
                    </a:lnTo>
                    <a:lnTo>
                      <a:pt x="755" y="138"/>
                    </a:lnTo>
                    <a:lnTo>
                      <a:pt x="755" y="136"/>
                    </a:lnTo>
                    <a:lnTo>
                      <a:pt x="757" y="136"/>
                    </a:lnTo>
                    <a:lnTo>
                      <a:pt x="760" y="134"/>
                    </a:lnTo>
                    <a:lnTo>
                      <a:pt x="764" y="132"/>
                    </a:lnTo>
                    <a:lnTo>
                      <a:pt x="762" y="129"/>
                    </a:lnTo>
                    <a:lnTo>
                      <a:pt x="764" y="127"/>
                    </a:lnTo>
                    <a:lnTo>
                      <a:pt x="762" y="125"/>
                    </a:lnTo>
                    <a:lnTo>
                      <a:pt x="764" y="123"/>
                    </a:lnTo>
                    <a:lnTo>
                      <a:pt x="764" y="121"/>
                    </a:lnTo>
                    <a:lnTo>
                      <a:pt x="764" y="118"/>
                    </a:lnTo>
                    <a:lnTo>
                      <a:pt x="766" y="116"/>
                    </a:lnTo>
                    <a:lnTo>
                      <a:pt x="764" y="116"/>
                    </a:lnTo>
                    <a:lnTo>
                      <a:pt x="764" y="114"/>
                    </a:lnTo>
                    <a:lnTo>
                      <a:pt x="762" y="114"/>
                    </a:lnTo>
                    <a:lnTo>
                      <a:pt x="762" y="112"/>
                    </a:lnTo>
                    <a:lnTo>
                      <a:pt x="760" y="112"/>
                    </a:lnTo>
                    <a:lnTo>
                      <a:pt x="753" y="108"/>
                    </a:lnTo>
                    <a:lnTo>
                      <a:pt x="757" y="101"/>
                    </a:lnTo>
                    <a:lnTo>
                      <a:pt x="766" y="97"/>
                    </a:lnTo>
                    <a:lnTo>
                      <a:pt x="771" y="92"/>
                    </a:lnTo>
                    <a:lnTo>
                      <a:pt x="775" y="86"/>
                    </a:lnTo>
                    <a:lnTo>
                      <a:pt x="768" y="88"/>
                    </a:lnTo>
                    <a:lnTo>
                      <a:pt x="764" y="86"/>
                    </a:lnTo>
                    <a:lnTo>
                      <a:pt x="762" y="83"/>
                    </a:lnTo>
                    <a:lnTo>
                      <a:pt x="757" y="83"/>
                    </a:lnTo>
                    <a:lnTo>
                      <a:pt x="755" y="81"/>
                    </a:lnTo>
                    <a:lnTo>
                      <a:pt x="755" y="79"/>
                    </a:lnTo>
                    <a:lnTo>
                      <a:pt x="755" y="77"/>
                    </a:lnTo>
                    <a:lnTo>
                      <a:pt x="753" y="72"/>
                    </a:lnTo>
                    <a:lnTo>
                      <a:pt x="755" y="70"/>
                    </a:lnTo>
                    <a:lnTo>
                      <a:pt x="755" y="68"/>
                    </a:lnTo>
                    <a:lnTo>
                      <a:pt x="753" y="66"/>
                    </a:lnTo>
                    <a:lnTo>
                      <a:pt x="751" y="66"/>
                    </a:lnTo>
                    <a:lnTo>
                      <a:pt x="751" y="64"/>
                    </a:lnTo>
                    <a:lnTo>
                      <a:pt x="751" y="61"/>
                    </a:lnTo>
                    <a:lnTo>
                      <a:pt x="751" y="59"/>
                    </a:lnTo>
                    <a:lnTo>
                      <a:pt x="751" y="57"/>
                    </a:lnTo>
                    <a:lnTo>
                      <a:pt x="751" y="55"/>
                    </a:lnTo>
                    <a:lnTo>
                      <a:pt x="753" y="53"/>
                    </a:lnTo>
                    <a:lnTo>
                      <a:pt x="753" y="50"/>
                    </a:lnTo>
                    <a:lnTo>
                      <a:pt x="751" y="50"/>
                    </a:lnTo>
                    <a:lnTo>
                      <a:pt x="749" y="48"/>
                    </a:lnTo>
                    <a:lnTo>
                      <a:pt x="749" y="46"/>
                    </a:lnTo>
                    <a:lnTo>
                      <a:pt x="749" y="44"/>
                    </a:lnTo>
                    <a:lnTo>
                      <a:pt x="751" y="39"/>
                    </a:lnTo>
                    <a:lnTo>
                      <a:pt x="751" y="42"/>
                    </a:lnTo>
                    <a:lnTo>
                      <a:pt x="753" y="42"/>
                    </a:lnTo>
                    <a:lnTo>
                      <a:pt x="755" y="42"/>
                    </a:lnTo>
                    <a:lnTo>
                      <a:pt x="757" y="42"/>
                    </a:lnTo>
                    <a:lnTo>
                      <a:pt x="757" y="39"/>
                    </a:lnTo>
                    <a:lnTo>
                      <a:pt x="760" y="39"/>
                    </a:lnTo>
                    <a:lnTo>
                      <a:pt x="762" y="39"/>
                    </a:lnTo>
                    <a:lnTo>
                      <a:pt x="764" y="39"/>
                    </a:lnTo>
                    <a:lnTo>
                      <a:pt x="764" y="37"/>
                    </a:lnTo>
                    <a:lnTo>
                      <a:pt x="766" y="37"/>
                    </a:lnTo>
                    <a:lnTo>
                      <a:pt x="768" y="37"/>
                    </a:lnTo>
                    <a:lnTo>
                      <a:pt x="771" y="37"/>
                    </a:lnTo>
                    <a:lnTo>
                      <a:pt x="773" y="37"/>
                    </a:lnTo>
                    <a:lnTo>
                      <a:pt x="775" y="37"/>
                    </a:lnTo>
                    <a:lnTo>
                      <a:pt x="777" y="37"/>
                    </a:lnTo>
                    <a:lnTo>
                      <a:pt x="779" y="37"/>
                    </a:lnTo>
                    <a:lnTo>
                      <a:pt x="779" y="35"/>
                    </a:lnTo>
                    <a:lnTo>
                      <a:pt x="782" y="35"/>
                    </a:lnTo>
                    <a:lnTo>
                      <a:pt x="782" y="33"/>
                    </a:lnTo>
                    <a:lnTo>
                      <a:pt x="784" y="33"/>
                    </a:lnTo>
                    <a:lnTo>
                      <a:pt x="784" y="31"/>
                    </a:lnTo>
                    <a:lnTo>
                      <a:pt x="786" y="31"/>
                    </a:lnTo>
                    <a:lnTo>
                      <a:pt x="788" y="31"/>
                    </a:lnTo>
                    <a:lnTo>
                      <a:pt x="790" y="31"/>
                    </a:lnTo>
                    <a:lnTo>
                      <a:pt x="790" y="33"/>
                    </a:lnTo>
                    <a:lnTo>
                      <a:pt x="790" y="35"/>
                    </a:lnTo>
                    <a:lnTo>
                      <a:pt x="793" y="35"/>
                    </a:lnTo>
                    <a:lnTo>
                      <a:pt x="793" y="37"/>
                    </a:lnTo>
                    <a:lnTo>
                      <a:pt x="793" y="39"/>
                    </a:lnTo>
                    <a:lnTo>
                      <a:pt x="795" y="39"/>
                    </a:lnTo>
                    <a:lnTo>
                      <a:pt x="795" y="42"/>
                    </a:lnTo>
                    <a:lnTo>
                      <a:pt x="795" y="44"/>
                    </a:lnTo>
                    <a:lnTo>
                      <a:pt x="793" y="44"/>
                    </a:lnTo>
                    <a:lnTo>
                      <a:pt x="793" y="46"/>
                    </a:lnTo>
                    <a:lnTo>
                      <a:pt x="790" y="46"/>
                    </a:lnTo>
                    <a:lnTo>
                      <a:pt x="790" y="48"/>
                    </a:lnTo>
                    <a:lnTo>
                      <a:pt x="793" y="48"/>
                    </a:lnTo>
                    <a:lnTo>
                      <a:pt x="795" y="48"/>
                    </a:lnTo>
                    <a:lnTo>
                      <a:pt x="797" y="48"/>
                    </a:lnTo>
                    <a:lnTo>
                      <a:pt x="799" y="48"/>
                    </a:lnTo>
                    <a:lnTo>
                      <a:pt x="801" y="48"/>
                    </a:lnTo>
                    <a:lnTo>
                      <a:pt x="804" y="48"/>
                    </a:lnTo>
                    <a:lnTo>
                      <a:pt x="804" y="46"/>
                    </a:lnTo>
                    <a:lnTo>
                      <a:pt x="806" y="46"/>
                    </a:lnTo>
                    <a:lnTo>
                      <a:pt x="806" y="44"/>
                    </a:lnTo>
                    <a:lnTo>
                      <a:pt x="808" y="44"/>
                    </a:lnTo>
                    <a:lnTo>
                      <a:pt x="810" y="44"/>
                    </a:lnTo>
                    <a:lnTo>
                      <a:pt x="812" y="46"/>
                    </a:lnTo>
                    <a:lnTo>
                      <a:pt x="812" y="48"/>
                    </a:lnTo>
                    <a:lnTo>
                      <a:pt x="810" y="48"/>
                    </a:lnTo>
                    <a:lnTo>
                      <a:pt x="810" y="50"/>
                    </a:lnTo>
                    <a:lnTo>
                      <a:pt x="810" y="53"/>
                    </a:lnTo>
                    <a:lnTo>
                      <a:pt x="812" y="53"/>
                    </a:lnTo>
                    <a:lnTo>
                      <a:pt x="815" y="53"/>
                    </a:lnTo>
                    <a:lnTo>
                      <a:pt x="815" y="55"/>
                    </a:lnTo>
                    <a:lnTo>
                      <a:pt x="817" y="55"/>
                    </a:lnTo>
                    <a:lnTo>
                      <a:pt x="819" y="55"/>
                    </a:lnTo>
                    <a:lnTo>
                      <a:pt x="821" y="55"/>
                    </a:lnTo>
                    <a:lnTo>
                      <a:pt x="823" y="55"/>
                    </a:lnTo>
                    <a:lnTo>
                      <a:pt x="826" y="55"/>
                    </a:lnTo>
                    <a:lnTo>
                      <a:pt x="828" y="55"/>
                    </a:lnTo>
                    <a:lnTo>
                      <a:pt x="830" y="55"/>
                    </a:lnTo>
                    <a:lnTo>
                      <a:pt x="830" y="57"/>
                    </a:lnTo>
                    <a:lnTo>
                      <a:pt x="832" y="57"/>
                    </a:lnTo>
                    <a:lnTo>
                      <a:pt x="834" y="57"/>
                    </a:lnTo>
                    <a:lnTo>
                      <a:pt x="837" y="57"/>
                    </a:lnTo>
                    <a:lnTo>
                      <a:pt x="837" y="55"/>
                    </a:lnTo>
                    <a:lnTo>
                      <a:pt x="837" y="53"/>
                    </a:lnTo>
                    <a:lnTo>
                      <a:pt x="839" y="53"/>
                    </a:lnTo>
                    <a:lnTo>
                      <a:pt x="839" y="50"/>
                    </a:lnTo>
                    <a:lnTo>
                      <a:pt x="839" y="48"/>
                    </a:lnTo>
                    <a:lnTo>
                      <a:pt x="839" y="46"/>
                    </a:lnTo>
                    <a:lnTo>
                      <a:pt x="839" y="44"/>
                    </a:lnTo>
                    <a:lnTo>
                      <a:pt x="841" y="44"/>
                    </a:lnTo>
                    <a:lnTo>
                      <a:pt x="841" y="42"/>
                    </a:lnTo>
                    <a:lnTo>
                      <a:pt x="843" y="42"/>
                    </a:lnTo>
                    <a:lnTo>
                      <a:pt x="845" y="42"/>
                    </a:lnTo>
                    <a:lnTo>
                      <a:pt x="848" y="42"/>
                    </a:lnTo>
                    <a:lnTo>
                      <a:pt x="850" y="42"/>
                    </a:lnTo>
                    <a:lnTo>
                      <a:pt x="852" y="42"/>
                    </a:lnTo>
                    <a:lnTo>
                      <a:pt x="854" y="42"/>
                    </a:lnTo>
                    <a:lnTo>
                      <a:pt x="856" y="42"/>
                    </a:lnTo>
                    <a:lnTo>
                      <a:pt x="859" y="42"/>
                    </a:lnTo>
                    <a:lnTo>
                      <a:pt x="859" y="39"/>
                    </a:lnTo>
                    <a:lnTo>
                      <a:pt x="859" y="37"/>
                    </a:lnTo>
                    <a:lnTo>
                      <a:pt x="861" y="37"/>
                    </a:lnTo>
                    <a:lnTo>
                      <a:pt x="861" y="35"/>
                    </a:lnTo>
                    <a:lnTo>
                      <a:pt x="863" y="35"/>
                    </a:lnTo>
                    <a:lnTo>
                      <a:pt x="865" y="35"/>
                    </a:lnTo>
                    <a:lnTo>
                      <a:pt x="867" y="35"/>
                    </a:lnTo>
                    <a:lnTo>
                      <a:pt x="869" y="35"/>
                    </a:lnTo>
                    <a:lnTo>
                      <a:pt x="869" y="33"/>
                    </a:lnTo>
                    <a:lnTo>
                      <a:pt x="869" y="31"/>
                    </a:lnTo>
                    <a:lnTo>
                      <a:pt x="867" y="31"/>
                    </a:lnTo>
                    <a:lnTo>
                      <a:pt x="867" y="28"/>
                    </a:lnTo>
                    <a:lnTo>
                      <a:pt x="865" y="28"/>
                    </a:lnTo>
                    <a:lnTo>
                      <a:pt x="865" y="26"/>
                    </a:lnTo>
                    <a:lnTo>
                      <a:pt x="863" y="24"/>
                    </a:lnTo>
                    <a:lnTo>
                      <a:pt x="865" y="24"/>
                    </a:lnTo>
                    <a:lnTo>
                      <a:pt x="863" y="24"/>
                    </a:lnTo>
                    <a:lnTo>
                      <a:pt x="863" y="22"/>
                    </a:lnTo>
                    <a:lnTo>
                      <a:pt x="863" y="20"/>
                    </a:lnTo>
                    <a:lnTo>
                      <a:pt x="865" y="20"/>
                    </a:lnTo>
                    <a:lnTo>
                      <a:pt x="865" y="17"/>
                    </a:lnTo>
                    <a:lnTo>
                      <a:pt x="867" y="17"/>
                    </a:lnTo>
                    <a:lnTo>
                      <a:pt x="869" y="17"/>
                    </a:lnTo>
                    <a:lnTo>
                      <a:pt x="869" y="15"/>
                    </a:lnTo>
                    <a:lnTo>
                      <a:pt x="872" y="17"/>
                    </a:lnTo>
                    <a:lnTo>
                      <a:pt x="874" y="17"/>
                    </a:lnTo>
                    <a:lnTo>
                      <a:pt x="874" y="20"/>
                    </a:lnTo>
                    <a:lnTo>
                      <a:pt x="876" y="20"/>
                    </a:lnTo>
                    <a:lnTo>
                      <a:pt x="876" y="22"/>
                    </a:lnTo>
                    <a:lnTo>
                      <a:pt x="878" y="22"/>
                    </a:lnTo>
                    <a:lnTo>
                      <a:pt x="878" y="24"/>
                    </a:lnTo>
                    <a:lnTo>
                      <a:pt x="878" y="26"/>
                    </a:lnTo>
                    <a:lnTo>
                      <a:pt x="878" y="28"/>
                    </a:lnTo>
                    <a:lnTo>
                      <a:pt x="880" y="28"/>
                    </a:lnTo>
                    <a:lnTo>
                      <a:pt x="883" y="28"/>
                    </a:lnTo>
                    <a:lnTo>
                      <a:pt x="883" y="26"/>
                    </a:lnTo>
                    <a:lnTo>
                      <a:pt x="883" y="24"/>
                    </a:lnTo>
                    <a:lnTo>
                      <a:pt x="883" y="22"/>
                    </a:lnTo>
                    <a:lnTo>
                      <a:pt x="883" y="20"/>
                    </a:lnTo>
                    <a:lnTo>
                      <a:pt x="885" y="20"/>
                    </a:lnTo>
                    <a:lnTo>
                      <a:pt x="885" y="17"/>
                    </a:lnTo>
                    <a:lnTo>
                      <a:pt x="887" y="17"/>
                    </a:lnTo>
                    <a:lnTo>
                      <a:pt x="889" y="17"/>
                    </a:lnTo>
                    <a:lnTo>
                      <a:pt x="889" y="15"/>
                    </a:lnTo>
                    <a:lnTo>
                      <a:pt x="891" y="15"/>
                    </a:lnTo>
                    <a:lnTo>
                      <a:pt x="894" y="15"/>
                    </a:lnTo>
                    <a:lnTo>
                      <a:pt x="896" y="15"/>
                    </a:lnTo>
                    <a:lnTo>
                      <a:pt x="898" y="15"/>
                    </a:lnTo>
                    <a:lnTo>
                      <a:pt x="900" y="15"/>
                    </a:lnTo>
                    <a:lnTo>
                      <a:pt x="902" y="15"/>
                    </a:lnTo>
                    <a:lnTo>
                      <a:pt x="905" y="15"/>
                    </a:lnTo>
                    <a:lnTo>
                      <a:pt x="905" y="13"/>
                    </a:lnTo>
                    <a:lnTo>
                      <a:pt x="907" y="13"/>
                    </a:lnTo>
                    <a:lnTo>
                      <a:pt x="909" y="13"/>
                    </a:lnTo>
                    <a:lnTo>
                      <a:pt x="911" y="13"/>
                    </a:lnTo>
                    <a:lnTo>
                      <a:pt x="911" y="11"/>
                    </a:lnTo>
                    <a:lnTo>
                      <a:pt x="913" y="11"/>
                    </a:lnTo>
                    <a:lnTo>
                      <a:pt x="916" y="11"/>
                    </a:lnTo>
                    <a:lnTo>
                      <a:pt x="918" y="11"/>
                    </a:lnTo>
                    <a:lnTo>
                      <a:pt x="920" y="11"/>
                    </a:lnTo>
                    <a:lnTo>
                      <a:pt x="922" y="11"/>
                    </a:lnTo>
                    <a:lnTo>
                      <a:pt x="924" y="11"/>
                    </a:lnTo>
                    <a:lnTo>
                      <a:pt x="924" y="9"/>
                    </a:lnTo>
                    <a:lnTo>
                      <a:pt x="927" y="9"/>
                    </a:lnTo>
                    <a:lnTo>
                      <a:pt x="927" y="11"/>
                    </a:lnTo>
                    <a:lnTo>
                      <a:pt x="929" y="11"/>
                    </a:lnTo>
                    <a:lnTo>
                      <a:pt x="929" y="13"/>
                    </a:lnTo>
                    <a:lnTo>
                      <a:pt x="931" y="13"/>
                    </a:lnTo>
                    <a:lnTo>
                      <a:pt x="931" y="15"/>
                    </a:lnTo>
                    <a:lnTo>
                      <a:pt x="933" y="15"/>
                    </a:lnTo>
                    <a:lnTo>
                      <a:pt x="935" y="15"/>
                    </a:lnTo>
                    <a:lnTo>
                      <a:pt x="935" y="17"/>
                    </a:lnTo>
                    <a:lnTo>
                      <a:pt x="938" y="17"/>
                    </a:lnTo>
                    <a:lnTo>
                      <a:pt x="938" y="15"/>
                    </a:lnTo>
                    <a:lnTo>
                      <a:pt x="940" y="15"/>
                    </a:lnTo>
                    <a:lnTo>
                      <a:pt x="940" y="13"/>
                    </a:lnTo>
                    <a:lnTo>
                      <a:pt x="940" y="11"/>
                    </a:lnTo>
                    <a:lnTo>
                      <a:pt x="940" y="9"/>
                    </a:lnTo>
                    <a:lnTo>
                      <a:pt x="938" y="9"/>
                    </a:lnTo>
                    <a:lnTo>
                      <a:pt x="935" y="9"/>
                    </a:lnTo>
                    <a:lnTo>
                      <a:pt x="935" y="6"/>
                    </a:lnTo>
                    <a:lnTo>
                      <a:pt x="935" y="4"/>
                    </a:lnTo>
                    <a:lnTo>
                      <a:pt x="935" y="2"/>
                    </a:lnTo>
                    <a:lnTo>
                      <a:pt x="938" y="2"/>
                    </a:lnTo>
                    <a:lnTo>
                      <a:pt x="940" y="2"/>
                    </a:lnTo>
                    <a:lnTo>
                      <a:pt x="940" y="0"/>
                    </a:lnTo>
                    <a:lnTo>
                      <a:pt x="942" y="0"/>
                    </a:lnTo>
                    <a:lnTo>
                      <a:pt x="944" y="0"/>
                    </a:lnTo>
                    <a:lnTo>
                      <a:pt x="944" y="2"/>
                    </a:lnTo>
                    <a:lnTo>
                      <a:pt x="946" y="2"/>
                    </a:lnTo>
                    <a:lnTo>
                      <a:pt x="949" y="2"/>
                    </a:lnTo>
                    <a:lnTo>
                      <a:pt x="949" y="4"/>
                    </a:lnTo>
                    <a:lnTo>
                      <a:pt x="951" y="4"/>
                    </a:lnTo>
                    <a:lnTo>
                      <a:pt x="951" y="6"/>
                    </a:lnTo>
                    <a:lnTo>
                      <a:pt x="953" y="6"/>
                    </a:lnTo>
                    <a:lnTo>
                      <a:pt x="953" y="9"/>
                    </a:lnTo>
                    <a:lnTo>
                      <a:pt x="953" y="11"/>
                    </a:lnTo>
                    <a:lnTo>
                      <a:pt x="953" y="13"/>
                    </a:lnTo>
                    <a:lnTo>
                      <a:pt x="953" y="15"/>
                    </a:lnTo>
                    <a:lnTo>
                      <a:pt x="955" y="15"/>
                    </a:lnTo>
                    <a:lnTo>
                      <a:pt x="957" y="15"/>
                    </a:lnTo>
                    <a:lnTo>
                      <a:pt x="957" y="13"/>
                    </a:lnTo>
                    <a:lnTo>
                      <a:pt x="960" y="13"/>
                    </a:lnTo>
                    <a:lnTo>
                      <a:pt x="960" y="15"/>
                    </a:lnTo>
                    <a:lnTo>
                      <a:pt x="962" y="15"/>
                    </a:lnTo>
                    <a:lnTo>
                      <a:pt x="964" y="15"/>
                    </a:lnTo>
                    <a:lnTo>
                      <a:pt x="966" y="15"/>
                    </a:lnTo>
                    <a:lnTo>
                      <a:pt x="968" y="15"/>
                    </a:lnTo>
                    <a:lnTo>
                      <a:pt x="971" y="15"/>
                    </a:lnTo>
                    <a:lnTo>
                      <a:pt x="971" y="17"/>
                    </a:lnTo>
                    <a:lnTo>
                      <a:pt x="971" y="20"/>
                    </a:lnTo>
                    <a:lnTo>
                      <a:pt x="971" y="22"/>
                    </a:lnTo>
                    <a:lnTo>
                      <a:pt x="971" y="24"/>
                    </a:lnTo>
                    <a:lnTo>
                      <a:pt x="973" y="24"/>
                    </a:lnTo>
                    <a:lnTo>
                      <a:pt x="973" y="26"/>
                    </a:lnTo>
                    <a:lnTo>
                      <a:pt x="975" y="26"/>
                    </a:lnTo>
                    <a:lnTo>
                      <a:pt x="975" y="28"/>
                    </a:lnTo>
                    <a:lnTo>
                      <a:pt x="975" y="31"/>
                    </a:lnTo>
                    <a:lnTo>
                      <a:pt x="977" y="31"/>
                    </a:lnTo>
                    <a:lnTo>
                      <a:pt x="979" y="31"/>
                    </a:lnTo>
                    <a:lnTo>
                      <a:pt x="982" y="31"/>
                    </a:lnTo>
                    <a:lnTo>
                      <a:pt x="982" y="28"/>
                    </a:lnTo>
                    <a:lnTo>
                      <a:pt x="984" y="28"/>
                    </a:lnTo>
                    <a:lnTo>
                      <a:pt x="986" y="28"/>
                    </a:lnTo>
                    <a:lnTo>
                      <a:pt x="988" y="28"/>
                    </a:lnTo>
                    <a:lnTo>
                      <a:pt x="990" y="28"/>
                    </a:lnTo>
                    <a:lnTo>
                      <a:pt x="990" y="31"/>
                    </a:lnTo>
                    <a:lnTo>
                      <a:pt x="993" y="31"/>
                    </a:lnTo>
                    <a:lnTo>
                      <a:pt x="995" y="31"/>
                    </a:lnTo>
                    <a:lnTo>
                      <a:pt x="997" y="31"/>
                    </a:lnTo>
                    <a:lnTo>
                      <a:pt x="999" y="31"/>
                    </a:lnTo>
                    <a:lnTo>
                      <a:pt x="999" y="28"/>
                    </a:lnTo>
                    <a:lnTo>
                      <a:pt x="1001" y="28"/>
                    </a:lnTo>
                    <a:lnTo>
                      <a:pt x="1003" y="28"/>
                    </a:lnTo>
                    <a:lnTo>
                      <a:pt x="1006" y="28"/>
                    </a:lnTo>
                    <a:lnTo>
                      <a:pt x="1006" y="26"/>
                    </a:lnTo>
                    <a:lnTo>
                      <a:pt x="1008" y="26"/>
                    </a:lnTo>
                    <a:lnTo>
                      <a:pt x="1008" y="24"/>
                    </a:lnTo>
                    <a:lnTo>
                      <a:pt x="1010" y="24"/>
                    </a:lnTo>
                    <a:lnTo>
                      <a:pt x="1012" y="24"/>
                    </a:lnTo>
                    <a:lnTo>
                      <a:pt x="1014" y="24"/>
                    </a:lnTo>
                    <a:lnTo>
                      <a:pt x="1017" y="24"/>
                    </a:lnTo>
                    <a:lnTo>
                      <a:pt x="1019" y="24"/>
                    </a:lnTo>
                    <a:lnTo>
                      <a:pt x="1021" y="24"/>
                    </a:lnTo>
                    <a:lnTo>
                      <a:pt x="1023" y="24"/>
                    </a:lnTo>
                    <a:lnTo>
                      <a:pt x="1023" y="26"/>
                    </a:lnTo>
                    <a:lnTo>
                      <a:pt x="1025" y="26"/>
                    </a:lnTo>
                    <a:lnTo>
                      <a:pt x="1028" y="26"/>
                    </a:lnTo>
                    <a:lnTo>
                      <a:pt x="1028" y="28"/>
                    </a:lnTo>
                    <a:lnTo>
                      <a:pt x="1030" y="28"/>
                    </a:lnTo>
                    <a:lnTo>
                      <a:pt x="1030" y="31"/>
                    </a:lnTo>
                    <a:lnTo>
                      <a:pt x="1032" y="31"/>
                    </a:lnTo>
                    <a:lnTo>
                      <a:pt x="1034" y="31"/>
                    </a:lnTo>
                    <a:lnTo>
                      <a:pt x="1034" y="33"/>
                    </a:lnTo>
                    <a:lnTo>
                      <a:pt x="1032" y="33"/>
                    </a:lnTo>
                    <a:lnTo>
                      <a:pt x="1032" y="35"/>
                    </a:lnTo>
                    <a:lnTo>
                      <a:pt x="1032" y="37"/>
                    </a:lnTo>
                    <a:lnTo>
                      <a:pt x="1032" y="39"/>
                    </a:lnTo>
                    <a:lnTo>
                      <a:pt x="1030" y="39"/>
                    </a:lnTo>
                    <a:lnTo>
                      <a:pt x="1032" y="39"/>
                    </a:lnTo>
                    <a:lnTo>
                      <a:pt x="1032" y="42"/>
                    </a:lnTo>
                    <a:lnTo>
                      <a:pt x="1034" y="42"/>
                    </a:lnTo>
                    <a:lnTo>
                      <a:pt x="1036" y="42"/>
                    </a:lnTo>
                    <a:lnTo>
                      <a:pt x="1039" y="42"/>
                    </a:lnTo>
                    <a:lnTo>
                      <a:pt x="1039" y="44"/>
                    </a:lnTo>
                    <a:lnTo>
                      <a:pt x="1041" y="44"/>
                    </a:lnTo>
                    <a:lnTo>
                      <a:pt x="1043" y="44"/>
                    </a:lnTo>
                    <a:lnTo>
                      <a:pt x="1043" y="46"/>
                    </a:lnTo>
                    <a:lnTo>
                      <a:pt x="1045" y="46"/>
                    </a:lnTo>
                    <a:lnTo>
                      <a:pt x="1047" y="46"/>
                    </a:lnTo>
                    <a:lnTo>
                      <a:pt x="1047" y="48"/>
                    </a:lnTo>
                    <a:lnTo>
                      <a:pt x="1050" y="48"/>
                    </a:lnTo>
                    <a:lnTo>
                      <a:pt x="1050" y="50"/>
                    </a:lnTo>
                    <a:lnTo>
                      <a:pt x="1052" y="50"/>
                    </a:lnTo>
                    <a:lnTo>
                      <a:pt x="1054" y="50"/>
                    </a:lnTo>
                    <a:lnTo>
                      <a:pt x="1056" y="50"/>
                    </a:lnTo>
                    <a:lnTo>
                      <a:pt x="1058" y="50"/>
                    </a:lnTo>
                    <a:lnTo>
                      <a:pt x="1061" y="50"/>
                    </a:lnTo>
                    <a:lnTo>
                      <a:pt x="1063" y="50"/>
                    </a:lnTo>
                    <a:lnTo>
                      <a:pt x="1065" y="50"/>
                    </a:lnTo>
                    <a:lnTo>
                      <a:pt x="1067" y="50"/>
                    </a:lnTo>
                    <a:lnTo>
                      <a:pt x="1069" y="50"/>
                    </a:lnTo>
                    <a:lnTo>
                      <a:pt x="1072" y="50"/>
                    </a:lnTo>
                    <a:lnTo>
                      <a:pt x="1074" y="50"/>
                    </a:lnTo>
                    <a:lnTo>
                      <a:pt x="1074" y="53"/>
                    </a:lnTo>
                    <a:lnTo>
                      <a:pt x="1072" y="53"/>
                    </a:lnTo>
                    <a:lnTo>
                      <a:pt x="1072" y="55"/>
                    </a:lnTo>
                    <a:lnTo>
                      <a:pt x="1072" y="57"/>
                    </a:lnTo>
                    <a:lnTo>
                      <a:pt x="1072" y="59"/>
                    </a:lnTo>
                    <a:lnTo>
                      <a:pt x="1074" y="59"/>
                    </a:lnTo>
                    <a:lnTo>
                      <a:pt x="1076" y="59"/>
                    </a:lnTo>
                    <a:lnTo>
                      <a:pt x="1076" y="57"/>
                    </a:lnTo>
                    <a:lnTo>
                      <a:pt x="1078" y="57"/>
                    </a:lnTo>
                    <a:lnTo>
                      <a:pt x="1080" y="57"/>
                    </a:lnTo>
                    <a:lnTo>
                      <a:pt x="1080" y="55"/>
                    </a:lnTo>
                    <a:lnTo>
                      <a:pt x="1083" y="55"/>
                    </a:lnTo>
                    <a:lnTo>
                      <a:pt x="1083" y="53"/>
                    </a:lnTo>
                    <a:lnTo>
                      <a:pt x="1085" y="53"/>
                    </a:lnTo>
                    <a:lnTo>
                      <a:pt x="1085" y="50"/>
                    </a:lnTo>
                    <a:lnTo>
                      <a:pt x="1085" y="53"/>
                    </a:lnTo>
                    <a:lnTo>
                      <a:pt x="1087" y="55"/>
                    </a:lnTo>
                    <a:lnTo>
                      <a:pt x="1087" y="57"/>
                    </a:lnTo>
                    <a:lnTo>
                      <a:pt x="1089" y="57"/>
                    </a:lnTo>
                    <a:lnTo>
                      <a:pt x="1091" y="57"/>
                    </a:lnTo>
                    <a:lnTo>
                      <a:pt x="1094" y="57"/>
                    </a:lnTo>
                    <a:lnTo>
                      <a:pt x="1094" y="55"/>
                    </a:lnTo>
                    <a:lnTo>
                      <a:pt x="1096" y="55"/>
                    </a:lnTo>
                    <a:lnTo>
                      <a:pt x="1096" y="53"/>
                    </a:lnTo>
                    <a:lnTo>
                      <a:pt x="1098" y="53"/>
                    </a:lnTo>
                    <a:lnTo>
                      <a:pt x="1098" y="50"/>
                    </a:lnTo>
                    <a:lnTo>
                      <a:pt x="1100" y="50"/>
                    </a:lnTo>
                    <a:lnTo>
                      <a:pt x="1102" y="50"/>
                    </a:lnTo>
                    <a:lnTo>
                      <a:pt x="1105" y="50"/>
                    </a:lnTo>
                    <a:lnTo>
                      <a:pt x="1107" y="50"/>
                    </a:lnTo>
                    <a:lnTo>
                      <a:pt x="1107" y="48"/>
                    </a:lnTo>
                    <a:lnTo>
                      <a:pt x="1109" y="48"/>
                    </a:lnTo>
                    <a:lnTo>
                      <a:pt x="1111" y="48"/>
                    </a:lnTo>
                    <a:lnTo>
                      <a:pt x="1111" y="46"/>
                    </a:lnTo>
                    <a:lnTo>
                      <a:pt x="1113" y="46"/>
                    </a:lnTo>
                    <a:lnTo>
                      <a:pt x="1116" y="46"/>
                    </a:lnTo>
                    <a:lnTo>
                      <a:pt x="1116" y="44"/>
                    </a:lnTo>
                    <a:lnTo>
                      <a:pt x="1118" y="44"/>
                    </a:lnTo>
                    <a:lnTo>
                      <a:pt x="1120" y="44"/>
                    </a:lnTo>
                    <a:lnTo>
                      <a:pt x="1122" y="44"/>
                    </a:lnTo>
                    <a:lnTo>
                      <a:pt x="1124" y="44"/>
                    </a:lnTo>
                    <a:lnTo>
                      <a:pt x="1124" y="46"/>
                    </a:lnTo>
                    <a:lnTo>
                      <a:pt x="1127" y="48"/>
                    </a:lnTo>
                    <a:lnTo>
                      <a:pt x="1127" y="50"/>
                    </a:lnTo>
                    <a:lnTo>
                      <a:pt x="1129" y="50"/>
                    </a:lnTo>
                    <a:lnTo>
                      <a:pt x="1129" y="53"/>
                    </a:lnTo>
                    <a:lnTo>
                      <a:pt x="1131" y="53"/>
                    </a:lnTo>
                    <a:lnTo>
                      <a:pt x="1131" y="55"/>
                    </a:lnTo>
                    <a:lnTo>
                      <a:pt x="1133" y="55"/>
                    </a:lnTo>
                    <a:lnTo>
                      <a:pt x="1133" y="57"/>
                    </a:lnTo>
                    <a:lnTo>
                      <a:pt x="1135" y="57"/>
                    </a:lnTo>
                    <a:lnTo>
                      <a:pt x="1135" y="55"/>
                    </a:lnTo>
                    <a:lnTo>
                      <a:pt x="1137" y="55"/>
                    </a:lnTo>
                    <a:lnTo>
                      <a:pt x="1140" y="55"/>
                    </a:lnTo>
                    <a:lnTo>
                      <a:pt x="1140" y="53"/>
                    </a:lnTo>
                    <a:lnTo>
                      <a:pt x="1140" y="50"/>
                    </a:lnTo>
                    <a:lnTo>
                      <a:pt x="1140" y="48"/>
                    </a:lnTo>
                    <a:lnTo>
                      <a:pt x="1142" y="48"/>
                    </a:lnTo>
                    <a:lnTo>
                      <a:pt x="1144" y="48"/>
                    </a:lnTo>
                    <a:lnTo>
                      <a:pt x="1144" y="50"/>
                    </a:lnTo>
                    <a:lnTo>
                      <a:pt x="1146" y="50"/>
                    </a:lnTo>
                    <a:lnTo>
                      <a:pt x="1146" y="53"/>
                    </a:lnTo>
                    <a:lnTo>
                      <a:pt x="1148" y="53"/>
                    </a:lnTo>
                    <a:lnTo>
                      <a:pt x="1148" y="50"/>
                    </a:lnTo>
                    <a:lnTo>
                      <a:pt x="1151" y="50"/>
                    </a:lnTo>
                    <a:lnTo>
                      <a:pt x="1153" y="50"/>
                    </a:lnTo>
                    <a:lnTo>
                      <a:pt x="1155" y="50"/>
                    </a:lnTo>
                    <a:lnTo>
                      <a:pt x="1157" y="50"/>
                    </a:lnTo>
                    <a:lnTo>
                      <a:pt x="1159" y="50"/>
                    </a:lnTo>
                    <a:lnTo>
                      <a:pt x="1159" y="48"/>
                    </a:lnTo>
                    <a:lnTo>
                      <a:pt x="1159" y="46"/>
                    </a:lnTo>
                    <a:lnTo>
                      <a:pt x="1159" y="44"/>
                    </a:lnTo>
                    <a:lnTo>
                      <a:pt x="1157" y="44"/>
                    </a:lnTo>
                    <a:lnTo>
                      <a:pt x="1157" y="42"/>
                    </a:lnTo>
                    <a:lnTo>
                      <a:pt x="1155" y="42"/>
                    </a:lnTo>
                    <a:lnTo>
                      <a:pt x="1155" y="39"/>
                    </a:lnTo>
                    <a:lnTo>
                      <a:pt x="1155" y="37"/>
                    </a:lnTo>
                    <a:lnTo>
                      <a:pt x="1157" y="37"/>
                    </a:lnTo>
                    <a:lnTo>
                      <a:pt x="1159" y="37"/>
                    </a:lnTo>
                    <a:lnTo>
                      <a:pt x="1159" y="35"/>
                    </a:lnTo>
                    <a:lnTo>
                      <a:pt x="1162" y="35"/>
                    </a:lnTo>
                    <a:lnTo>
                      <a:pt x="1162" y="33"/>
                    </a:lnTo>
                    <a:lnTo>
                      <a:pt x="1164" y="33"/>
                    </a:lnTo>
                    <a:lnTo>
                      <a:pt x="1166" y="33"/>
                    </a:lnTo>
                    <a:lnTo>
                      <a:pt x="1168" y="33"/>
                    </a:lnTo>
                    <a:lnTo>
                      <a:pt x="1170" y="33"/>
                    </a:lnTo>
                    <a:lnTo>
                      <a:pt x="1170" y="31"/>
                    </a:lnTo>
                    <a:lnTo>
                      <a:pt x="1173" y="31"/>
                    </a:lnTo>
                    <a:lnTo>
                      <a:pt x="1175" y="31"/>
                    </a:lnTo>
                    <a:lnTo>
                      <a:pt x="1175" y="33"/>
                    </a:lnTo>
                    <a:lnTo>
                      <a:pt x="1177" y="33"/>
                    </a:lnTo>
                    <a:lnTo>
                      <a:pt x="1177" y="35"/>
                    </a:lnTo>
                    <a:lnTo>
                      <a:pt x="1179" y="35"/>
                    </a:lnTo>
                    <a:lnTo>
                      <a:pt x="1181" y="35"/>
                    </a:lnTo>
                    <a:lnTo>
                      <a:pt x="1181" y="33"/>
                    </a:lnTo>
                    <a:lnTo>
                      <a:pt x="1184" y="33"/>
                    </a:lnTo>
                    <a:lnTo>
                      <a:pt x="1184" y="31"/>
                    </a:lnTo>
                    <a:lnTo>
                      <a:pt x="1186" y="31"/>
                    </a:lnTo>
                    <a:lnTo>
                      <a:pt x="1186" y="28"/>
                    </a:lnTo>
                    <a:lnTo>
                      <a:pt x="1186" y="26"/>
                    </a:lnTo>
                    <a:lnTo>
                      <a:pt x="1184" y="26"/>
                    </a:lnTo>
                    <a:lnTo>
                      <a:pt x="1181" y="26"/>
                    </a:lnTo>
                    <a:lnTo>
                      <a:pt x="1181" y="24"/>
                    </a:lnTo>
                    <a:lnTo>
                      <a:pt x="1179" y="24"/>
                    </a:lnTo>
                    <a:lnTo>
                      <a:pt x="1179" y="22"/>
                    </a:lnTo>
                    <a:lnTo>
                      <a:pt x="1177" y="22"/>
                    </a:lnTo>
                    <a:lnTo>
                      <a:pt x="1175" y="22"/>
                    </a:lnTo>
                    <a:lnTo>
                      <a:pt x="1175" y="20"/>
                    </a:lnTo>
                    <a:lnTo>
                      <a:pt x="1173" y="20"/>
                    </a:lnTo>
                    <a:lnTo>
                      <a:pt x="1173" y="17"/>
                    </a:lnTo>
                    <a:lnTo>
                      <a:pt x="1175" y="17"/>
                    </a:lnTo>
                    <a:lnTo>
                      <a:pt x="1175" y="15"/>
                    </a:lnTo>
                    <a:lnTo>
                      <a:pt x="1177" y="15"/>
                    </a:lnTo>
                    <a:lnTo>
                      <a:pt x="1179" y="15"/>
                    </a:lnTo>
                    <a:lnTo>
                      <a:pt x="1181" y="15"/>
                    </a:lnTo>
                    <a:lnTo>
                      <a:pt x="1184" y="15"/>
                    </a:lnTo>
                    <a:lnTo>
                      <a:pt x="1186" y="15"/>
                    </a:lnTo>
                    <a:lnTo>
                      <a:pt x="1188" y="15"/>
                    </a:lnTo>
                    <a:lnTo>
                      <a:pt x="1190" y="15"/>
                    </a:lnTo>
                    <a:lnTo>
                      <a:pt x="1190" y="13"/>
                    </a:lnTo>
                    <a:lnTo>
                      <a:pt x="1192" y="13"/>
                    </a:lnTo>
                    <a:lnTo>
                      <a:pt x="1195" y="13"/>
                    </a:lnTo>
                    <a:lnTo>
                      <a:pt x="1197" y="13"/>
                    </a:lnTo>
                    <a:lnTo>
                      <a:pt x="1199" y="13"/>
                    </a:lnTo>
                    <a:lnTo>
                      <a:pt x="1199" y="15"/>
                    </a:lnTo>
                    <a:lnTo>
                      <a:pt x="1199" y="17"/>
                    </a:lnTo>
                    <a:lnTo>
                      <a:pt x="1199" y="20"/>
                    </a:lnTo>
                    <a:lnTo>
                      <a:pt x="1201" y="20"/>
                    </a:lnTo>
                    <a:lnTo>
                      <a:pt x="1203" y="22"/>
                    </a:lnTo>
                    <a:lnTo>
                      <a:pt x="1203" y="20"/>
                    </a:lnTo>
                    <a:lnTo>
                      <a:pt x="1206" y="20"/>
                    </a:lnTo>
                    <a:lnTo>
                      <a:pt x="1206" y="17"/>
                    </a:lnTo>
                    <a:lnTo>
                      <a:pt x="1208" y="17"/>
                    </a:lnTo>
                    <a:lnTo>
                      <a:pt x="1208" y="15"/>
                    </a:lnTo>
                    <a:lnTo>
                      <a:pt x="1210" y="15"/>
                    </a:lnTo>
                    <a:lnTo>
                      <a:pt x="1212" y="15"/>
                    </a:lnTo>
                    <a:lnTo>
                      <a:pt x="1212" y="13"/>
                    </a:lnTo>
                    <a:lnTo>
                      <a:pt x="1212" y="11"/>
                    </a:lnTo>
                    <a:lnTo>
                      <a:pt x="1210" y="11"/>
                    </a:lnTo>
                    <a:lnTo>
                      <a:pt x="1210" y="9"/>
                    </a:lnTo>
                    <a:lnTo>
                      <a:pt x="1212" y="9"/>
                    </a:lnTo>
                    <a:lnTo>
                      <a:pt x="1214" y="9"/>
                    </a:lnTo>
                    <a:lnTo>
                      <a:pt x="1217" y="9"/>
                    </a:lnTo>
                    <a:lnTo>
                      <a:pt x="1219" y="9"/>
                    </a:lnTo>
                    <a:lnTo>
                      <a:pt x="1221" y="9"/>
                    </a:lnTo>
                    <a:lnTo>
                      <a:pt x="1221" y="11"/>
                    </a:lnTo>
                    <a:lnTo>
                      <a:pt x="1223" y="11"/>
                    </a:lnTo>
                    <a:lnTo>
                      <a:pt x="1225" y="11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175" name="Freeform 10"/>
              <p:cNvSpPr>
                <a:spLocks/>
              </p:cNvSpPr>
              <p:nvPr/>
            </p:nvSpPr>
            <p:spPr bwMode="auto">
              <a:xfrm>
                <a:off x="5659438" y="3724275"/>
                <a:ext cx="803275" cy="293688"/>
              </a:xfrm>
              <a:custGeom>
                <a:avLst/>
                <a:gdLst>
                  <a:gd name="T0" fmla="*/ 2147483647 w 506"/>
                  <a:gd name="T1" fmla="*/ 2147483647 h 185"/>
                  <a:gd name="T2" fmla="*/ 2147483647 w 506"/>
                  <a:gd name="T3" fmla="*/ 2147483647 h 185"/>
                  <a:gd name="T4" fmla="*/ 2147483647 w 506"/>
                  <a:gd name="T5" fmla="*/ 2147483647 h 185"/>
                  <a:gd name="T6" fmla="*/ 2147483647 w 506"/>
                  <a:gd name="T7" fmla="*/ 2147483647 h 185"/>
                  <a:gd name="T8" fmla="*/ 2147483647 w 506"/>
                  <a:gd name="T9" fmla="*/ 2147483647 h 185"/>
                  <a:gd name="T10" fmla="*/ 2147483647 w 506"/>
                  <a:gd name="T11" fmla="*/ 2147483647 h 185"/>
                  <a:gd name="T12" fmla="*/ 2147483647 w 506"/>
                  <a:gd name="T13" fmla="*/ 2147483647 h 185"/>
                  <a:gd name="T14" fmla="*/ 2147483647 w 506"/>
                  <a:gd name="T15" fmla="*/ 2147483647 h 185"/>
                  <a:gd name="T16" fmla="*/ 2147483647 w 506"/>
                  <a:gd name="T17" fmla="*/ 2147483647 h 185"/>
                  <a:gd name="T18" fmla="*/ 2147483647 w 506"/>
                  <a:gd name="T19" fmla="*/ 2147483647 h 185"/>
                  <a:gd name="T20" fmla="*/ 2147483647 w 506"/>
                  <a:gd name="T21" fmla="*/ 2147483647 h 185"/>
                  <a:gd name="T22" fmla="*/ 2147483647 w 506"/>
                  <a:gd name="T23" fmla="*/ 2147483647 h 185"/>
                  <a:gd name="T24" fmla="*/ 2147483647 w 506"/>
                  <a:gd name="T25" fmla="*/ 2147483647 h 185"/>
                  <a:gd name="T26" fmla="*/ 2147483647 w 506"/>
                  <a:gd name="T27" fmla="*/ 2147483647 h 185"/>
                  <a:gd name="T28" fmla="*/ 2147483647 w 506"/>
                  <a:gd name="T29" fmla="*/ 2147483647 h 185"/>
                  <a:gd name="T30" fmla="*/ 2147483647 w 506"/>
                  <a:gd name="T31" fmla="*/ 2147483647 h 185"/>
                  <a:gd name="T32" fmla="*/ 2147483647 w 506"/>
                  <a:gd name="T33" fmla="*/ 2147483647 h 185"/>
                  <a:gd name="T34" fmla="*/ 2147483647 w 506"/>
                  <a:gd name="T35" fmla="*/ 2147483647 h 185"/>
                  <a:gd name="T36" fmla="*/ 2147483647 w 506"/>
                  <a:gd name="T37" fmla="*/ 2147483647 h 185"/>
                  <a:gd name="T38" fmla="*/ 2147483647 w 506"/>
                  <a:gd name="T39" fmla="*/ 2147483647 h 185"/>
                  <a:gd name="T40" fmla="*/ 2147483647 w 506"/>
                  <a:gd name="T41" fmla="*/ 2147483647 h 185"/>
                  <a:gd name="T42" fmla="*/ 2147483647 w 506"/>
                  <a:gd name="T43" fmla="*/ 2147483647 h 185"/>
                  <a:gd name="T44" fmla="*/ 2147483647 w 506"/>
                  <a:gd name="T45" fmla="*/ 2147483647 h 185"/>
                  <a:gd name="T46" fmla="*/ 2147483647 w 506"/>
                  <a:gd name="T47" fmla="*/ 2147483647 h 185"/>
                  <a:gd name="T48" fmla="*/ 2147483647 w 506"/>
                  <a:gd name="T49" fmla="*/ 2147483647 h 185"/>
                  <a:gd name="T50" fmla="*/ 2147483647 w 506"/>
                  <a:gd name="T51" fmla="*/ 2147483647 h 185"/>
                  <a:gd name="T52" fmla="*/ 2147483647 w 506"/>
                  <a:gd name="T53" fmla="*/ 2147483647 h 185"/>
                  <a:gd name="T54" fmla="*/ 2147483647 w 506"/>
                  <a:gd name="T55" fmla="*/ 2147483647 h 185"/>
                  <a:gd name="T56" fmla="*/ 2147483647 w 506"/>
                  <a:gd name="T57" fmla="*/ 2147483647 h 185"/>
                  <a:gd name="T58" fmla="*/ 2147483647 w 506"/>
                  <a:gd name="T59" fmla="*/ 2147483647 h 185"/>
                  <a:gd name="T60" fmla="*/ 2147483647 w 506"/>
                  <a:gd name="T61" fmla="*/ 2147483647 h 185"/>
                  <a:gd name="T62" fmla="*/ 2147483647 w 506"/>
                  <a:gd name="T63" fmla="*/ 2147483647 h 185"/>
                  <a:gd name="T64" fmla="*/ 2147483647 w 506"/>
                  <a:gd name="T65" fmla="*/ 2147483647 h 185"/>
                  <a:gd name="T66" fmla="*/ 2147483647 w 506"/>
                  <a:gd name="T67" fmla="*/ 2147483647 h 185"/>
                  <a:gd name="T68" fmla="*/ 2147483647 w 506"/>
                  <a:gd name="T69" fmla="*/ 2147483647 h 185"/>
                  <a:gd name="T70" fmla="*/ 2147483647 w 506"/>
                  <a:gd name="T71" fmla="*/ 2147483647 h 185"/>
                  <a:gd name="T72" fmla="*/ 2147483647 w 506"/>
                  <a:gd name="T73" fmla="*/ 2147483647 h 185"/>
                  <a:gd name="T74" fmla="*/ 2147483647 w 506"/>
                  <a:gd name="T75" fmla="*/ 2147483647 h 185"/>
                  <a:gd name="T76" fmla="*/ 2147483647 w 506"/>
                  <a:gd name="T77" fmla="*/ 2147483647 h 185"/>
                  <a:gd name="T78" fmla="*/ 2147483647 w 506"/>
                  <a:gd name="T79" fmla="*/ 2147483647 h 185"/>
                  <a:gd name="T80" fmla="*/ 2147483647 w 506"/>
                  <a:gd name="T81" fmla="*/ 2147483647 h 185"/>
                  <a:gd name="T82" fmla="*/ 2147483647 w 506"/>
                  <a:gd name="T83" fmla="*/ 2147483647 h 185"/>
                  <a:gd name="T84" fmla="*/ 2147483647 w 506"/>
                  <a:gd name="T85" fmla="*/ 2147483647 h 185"/>
                  <a:gd name="T86" fmla="*/ 2147483647 w 506"/>
                  <a:gd name="T87" fmla="*/ 2147483647 h 185"/>
                  <a:gd name="T88" fmla="*/ 2147483647 w 506"/>
                  <a:gd name="T89" fmla="*/ 2147483647 h 185"/>
                  <a:gd name="T90" fmla="*/ 2147483647 w 506"/>
                  <a:gd name="T91" fmla="*/ 2147483647 h 185"/>
                  <a:gd name="T92" fmla="*/ 2147483647 w 506"/>
                  <a:gd name="T93" fmla="*/ 2147483647 h 185"/>
                  <a:gd name="T94" fmla="*/ 2147483647 w 506"/>
                  <a:gd name="T95" fmla="*/ 2147483647 h 185"/>
                  <a:gd name="T96" fmla="*/ 2147483647 w 506"/>
                  <a:gd name="T97" fmla="*/ 2147483647 h 185"/>
                  <a:gd name="T98" fmla="*/ 2147483647 w 506"/>
                  <a:gd name="T99" fmla="*/ 2147483647 h 185"/>
                  <a:gd name="T100" fmla="*/ 2147483647 w 506"/>
                  <a:gd name="T101" fmla="*/ 2147483647 h 185"/>
                  <a:gd name="T102" fmla="*/ 2147483647 w 506"/>
                  <a:gd name="T103" fmla="*/ 2147483647 h 185"/>
                  <a:gd name="T104" fmla="*/ 2147483647 w 506"/>
                  <a:gd name="T105" fmla="*/ 2147483647 h 185"/>
                  <a:gd name="T106" fmla="*/ 2147483647 w 506"/>
                  <a:gd name="T107" fmla="*/ 2147483647 h 185"/>
                  <a:gd name="T108" fmla="*/ 2147483647 w 506"/>
                  <a:gd name="T109" fmla="*/ 2147483647 h 185"/>
                  <a:gd name="T110" fmla="*/ 2147483647 w 506"/>
                  <a:gd name="T111" fmla="*/ 2147483647 h 185"/>
                  <a:gd name="T112" fmla="*/ 2147483647 w 506"/>
                  <a:gd name="T113" fmla="*/ 2147483647 h 1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06" h="185">
                    <a:moveTo>
                      <a:pt x="0" y="143"/>
                    </a:moveTo>
                    <a:lnTo>
                      <a:pt x="3" y="143"/>
                    </a:lnTo>
                    <a:lnTo>
                      <a:pt x="3" y="141"/>
                    </a:lnTo>
                    <a:lnTo>
                      <a:pt x="5" y="141"/>
                    </a:lnTo>
                    <a:lnTo>
                      <a:pt x="5" y="138"/>
                    </a:lnTo>
                    <a:lnTo>
                      <a:pt x="5" y="136"/>
                    </a:lnTo>
                    <a:lnTo>
                      <a:pt x="7" y="136"/>
                    </a:lnTo>
                    <a:lnTo>
                      <a:pt x="7" y="134"/>
                    </a:lnTo>
                    <a:lnTo>
                      <a:pt x="9" y="134"/>
                    </a:lnTo>
                    <a:lnTo>
                      <a:pt x="9" y="136"/>
                    </a:lnTo>
                    <a:lnTo>
                      <a:pt x="9" y="138"/>
                    </a:lnTo>
                    <a:lnTo>
                      <a:pt x="9" y="141"/>
                    </a:lnTo>
                    <a:lnTo>
                      <a:pt x="11" y="141"/>
                    </a:lnTo>
                    <a:lnTo>
                      <a:pt x="11" y="138"/>
                    </a:lnTo>
                    <a:lnTo>
                      <a:pt x="11" y="136"/>
                    </a:lnTo>
                    <a:lnTo>
                      <a:pt x="14" y="136"/>
                    </a:lnTo>
                    <a:lnTo>
                      <a:pt x="14" y="134"/>
                    </a:lnTo>
                    <a:lnTo>
                      <a:pt x="14" y="132"/>
                    </a:lnTo>
                    <a:lnTo>
                      <a:pt x="16" y="132"/>
                    </a:lnTo>
                    <a:lnTo>
                      <a:pt x="18" y="132"/>
                    </a:lnTo>
                    <a:lnTo>
                      <a:pt x="18" y="134"/>
                    </a:lnTo>
                    <a:lnTo>
                      <a:pt x="18" y="136"/>
                    </a:lnTo>
                    <a:lnTo>
                      <a:pt x="18" y="138"/>
                    </a:lnTo>
                    <a:lnTo>
                      <a:pt x="20" y="138"/>
                    </a:lnTo>
                    <a:lnTo>
                      <a:pt x="22" y="138"/>
                    </a:lnTo>
                    <a:lnTo>
                      <a:pt x="25" y="138"/>
                    </a:lnTo>
                    <a:lnTo>
                      <a:pt x="27" y="138"/>
                    </a:lnTo>
                    <a:lnTo>
                      <a:pt x="29" y="138"/>
                    </a:lnTo>
                    <a:lnTo>
                      <a:pt x="29" y="141"/>
                    </a:lnTo>
                    <a:lnTo>
                      <a:pt x="31" y="141"/>
                    </a:lnTo>
                    <a:lnTo>
                      <a:pt x="31" y="138"/>
                    </a:lnTo>
                    <a:lnTo>
                      <a:pt x="31" y="136"/>
                    </a:lnTo>
                    <a:lnTo>
                      <a:pt x="31" y="134"/>
                    </a:lnTo>
                    <a:lnTo>
                      <a:pt x="33" y="134"/>
                    </a:lnTo>
                    <a:lnTo>
                      <a:pt x="36" y="134"/>
                    </a:lnTo>
                    <a:lnTo>
                      <a:pt x="38" y="134"/>
                    </a:lnTo>
                    <a:lnTo>
                      <a:pt x="40" y="134"/>
                    </a:lnTo>
                    <a:lnTo>
                      <a:pt x="40" y="132"/>
                    </a:lnTo>
                    <a:lnTo>
                      <a:pt x="38" y="132"/>
                    </a:lnTo>
                    <a:lnTo>
                      <a:pt x="38" y="130"/>
                    </a:lnTo>
                    <a:lnTo>
                      <a:pt x="36" y="130"/>
                    </a:lnTo>
                    <a:lnTo>
                      <a:pt x="36" y="127"/>
                    </a:lnTo>
                    <a:lnTo>
                      <a:pt x="33" y="127"/>
                    </a:lnTo>
                    <a:lnTo>
                      <a:pt x="31" y="127"/>
                    </a:lnTo>
                    <a:lnTo>
                      <a:pt x="31" y="125"/>
                    </a:lnTo>
                    <a:lnTo>
                      <a:pt x="29" y="125"/>
                    </a:lnTo>
                    <a:lnTo>
                      <a:pt x="31" y="123"/>
                    </a:lnTo>
                    <a:lnTo>
                      <a:pt x="31" y="121"/>
                    </a:lnTo>
                    <a:lnTo>
                      <a:pt x="33" y="121"/>
                    </a:lnTo>
                    <a:lnTo>
                      <a:pt x="36" y="121"/>
                    </a:lnTo>
                    <a:lnTo>
                      <a:pt x="38" y="121"/>
                    </a:lnTo>
                    <a:lnTo>
                      <a:pt x="38" y="123"/>
                    </a:lnTo>
                    <a:lnTo>
                      <a:pt x="40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46" y="121"/>
                    </a:lnTo>
                    <a:lnTo>
                      <a:pt x="49" y="121"/>
                    </a:lnTo>
                    <a:lnTo>
                      <a:pt x="51" y="121"/>
                    </a:lnTo>
                    <a:lnTo>
                      <a:pt x="51" y="119"/>
                    </a:lnTo>
                    <a:lnTo>
                      <a:pt x="49" y="119"/>
                    </a:lnTo>
                    <a:lnTo>
                      <a:pt x="49" y="116"/>
                    </a:lnTo>
                    <a:lnTo>
                      <a:pt x="46" y="116"/>
                    </a:lnTo>
                    <a:lnTo>
                      <a:pt x="44" y="119"/>
                    </a:lnTo>
                    <a:lnTo>
                      <a:pt x="42" y="119"/>
                    </a:lnTo>
                    <a:lnTo>
                      <a:pt x="40" y="119"/>
                    </a:lnTo>
                    <a:lnTo>
                      <a:pt x="40" y="116"/>
                    </a:lnTo>
                    <a:lnTo>
                      <a:pt x="38" y="116"/>
                    </a:lnTo>
                    <a:lnTo>
                      <a:pt x="38" y="114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2" y="110"/>
                    </a:lnTo>
                    <a:lnTo>
                      <a:pt x="44" y="110"/>
                    </a:lnTo>
                    <a:lnTo>
                      <a:pt x="44" y="108"/>
                    </a:lnTo>
                    <a:lnTo>
                      <a:pt x="44" y="110"/>
                    </a:lnTo>
                    <a:lnTo>
                      <a:pt x="46" y="110"/>
                    </a:lnTo>
                    <a:lnTo>
                      <a:pt x="49" y="110"/>
                    </a:lnTo>
                    <a:lnTo>
                      <a:pt x="51" y="110"/>
                    </a:lnTo>
                    <a:lnTo>
                      <a:pt x="53" y="112"/>
                    </a:lnTo>
                    <a:lnTo>
                      <a:pt x="53" y="110"/>
                    </a:lnTo>
                    <a:lnTo>
                      <a:pt x="55" y="110"/>
                    </a:lnTo>
                    <a:lnTo>
                      <a:pt x="57" y="110"/>
                    </a:lnTo>
                    <a:lnTo>
                      <a:pt x="57" y="108"/>
                    </a:lnTo>
                    <a:lnTo>
                      <a:pt x="60" y="108"/>
                    </a:lnTo>
                    <a:lnTo>
                      <a:pt x="60" y="106"/>
                    </a:lnTo>
                    <a:lnTo>
                      <a:pt x="60" y="103"/>
                    </a:lnTo>
                    <a:lnTo>
                      <a:pt x="57" y="101"/>
                    </a:lnTo>
                    <a:lnTo>
                      <a:pt x="57" y="99"/>
                    </a:lnTo>
                    <a:lnTo>
                      <a:pt x="57" y="97"/>
                    </a:lnTo>
                    <a:lnTo>
                      <a:pt x="55" y="97"/>
                    </a:lnTo>
                    <a:lnTo>
                      <a:pt x="55" y="99"/>
                    </a:lnTo>
                    <a:lnTo>
                      <a:pt x="53" y="99"/>
                    </a:lnTo>
                    <a:lnTo>
                      <a:pt x="53" y="101"/>
                    </a:lnTo>
                    <a:lnTo>
                      <a:pt x="53" y="103"/>
                    </a:lnTo>
                    <a:lnTo>
                      <a:pt x="51" y="103"/>
                    </a:lnTo>
                    <a:lnTo>
                      <a:pt x="51" y="101"/>
                    </a:lnTo>
                    <a:lnTo>
                      <a:pt x="51" y="99"/>
                    </a:lnTo>
                    <a:lnTo>
                      <a:pt x="49" y="99"/>
                    </a:lnTo>
                    <a:lnTo>
                      <a:pt x="49" y="97"/>
                    </a:lnTo>
                    <a:lnTo>
                      <a:pt x="49" y="95"/>
                    </a:lnTo>
                    <a:lnTo>
                      <a:pt x="51" y="95"/>
                    </a:lnTo>
                    <a:lnTo>
                      <a:pt x="51" y="92"/>
                    </a:lnTo>
                    <a:lnTo>
                      <a:pt x="49" y="92"/>
                    </a:lnTo>
                    <a:lnTo>
                      <a:pt x="46" y="92"/>
                    </a:lnTo>
                    <a:lnTo>
                      <a:pt x="44" y="90"/>
                    </a:lnTo>
                    <a:lnTo>
                      <a:pt x="46" y="90"/>
                    </a:lnTo>
                    <a:lnTo>
                      <a:pt x="49" y="90"/>
                    </a:lnTo>
                    <a:lnTo>
                      <a:pt x="49" y="88"/>
                    </a:lnTo>
                    <a:lnTo>
                      <a:pt x="51" y="88"/>
                    </a:lnTo>
                    <a:lnTo>
                      <a:pt x="51" y="90"/>
                    </a:lnTo>
                    <a:lnTo>
                      <a:pt x="53" y="90"/>
                    </a:lnTo>
                    <a:lnTo>
                      <a:pt x="53" y="92"/>
                    </a:lnTo>
                    <a:lnTo>
                      <a:pt x="55" y="92"/>
                    </a:lnTo>
                    <a:lnTo>
                      <a:pt x="57" y="92"/>
                    </a:lnTo>
                    <a:lnTo>
                      <a:pt x="60" y="92"/>
                    </a:lnTo>
                    <a:lnTo>
                      <a:pt x="62" y="92"/>
                    </a:lnTo>
                    <a:lnTo>
                      <a:pt x="62" y="90"/>
                    </a:lnTo>
                    <a:lnTo>
                      <a:pt x="64" y="90"/>
                    </a:lnTo>
                    <a:lnTo>
                      <a:pt x="64" y="88"/>
                    </a:lnTo>
                    <a:lnTo>
                      <a:pt x="66" y="88"/>
                    </a:lnTo>
                    <a:lnTo>
                      <a:pt x="68" y="88"/>
                    </a:lnTo>
                    <a:lnTo>
                      <a:pt x="71" y="88"/>
                    </a:lnTo>
                    <a:lnTo>
                      <a:pt x="73" y="88"/>
                    </a:lnTo>
                    <a:lnTo>
                      <a:pt x="73" y="86"/>
                    </a:lnTo>
                    <a:lnTo>
                      <a:pt x="75" y="86"/>
                    </a:lnTo>
                    <a:lnTo>
                      <a:pt x="77" y="86"/>
                    </a:lnTo>
                    <a:lnTo>
                      <a:pt x="79" y="86"/>
                    </a:lnTo>
                    <a:lnTo>
                      <a:pt x="79" y="88"/>
                    </a:lnTo>
                    <a:lnTo>
                      <a:pt x="79" y="90"/>
                    </a:lnTo>
                    <a:lnTo>
                      <a:pt x="79" y="92"/>
                    </a:lnTo>
                    <a:lnTo>
                      <a:pt x="79" y="95"/>
                    </a:lnTo>
                    <a:lnTo>
                      <a:pt x="79" y="97"/>
                    </a:lnTo>
                    <a:lnTo>
                      <a:pt x="79" y="99"/>
                    </a:lnTo>
                    <a:lnTo>
                      <a:pt x="82" y="99"/>
                    </a:lnTo>
                    <a:lnTo>
                      <a:pt x="84" y="99"/>
                    </a:lnTo>
                    <a:lnTo>
                      <a:pt x="84" y="101"/>
                    </a:lnTo>
                    <a:lnTo>
                      <a:pt x="84" y="103"/>
                    </a:lnTo>
                    <a:lnTo>
                      <a:pt x="86" y="103"/>
                    </a:lnTo>
                    <a:lnTo>
                      <a:pt x="86" y="101"/>
                    </a:lnTo>
                    <a:lnTo>
                      <a:pt x="88" y="101"/>
                    </a:lnTo>
                    <a:lnTo>
                      <a:pt x="88" y="103"/>
                    </a:lnTo>
                    <a:lnTo>
                      <a:pt x="86" y="103"/>
                    </a:lnTo>
                    <a:lnTo>
                      <a:pt x="88" y="103"/>
                    </a:lnTo>
                    <a:lnTo>
                      <a:pt x="88" y="106"/>
                    </a:lnTo>
                    <a:lnTo>
                      <a:pt x="90" y="106"/>
                    </a:lnTo>
                    <a:lnTo>
                      <a:pt x="93" y="106"/>
                    </a:lnTo>
                    <a:lnTo>
                      <a:pt x="95" y="106"/>
                    </a:lnTo>
                    <a:lnTo>
                      <a:pt x="97" y="106"/>
                    </a:lnTo>
                    <a:lnTo>
                      <a:pt x="97" y="108"/>
                    </a:lnTo>
                    <a:lnTo>
                      <a:pt x="99" y="108"/>
                    </a:lnTo>
                    <a:lnTo>
                      <a:pt x="99" y="110"/>
                    </a:lnTo>
                    <a:lnTo>
                      <a:pt x="101" y="110"/>
                    </a:lnTo>
                    <a:lnTo>
                      <a:pt x="101" y="112"/>
                    </a:lnTo>
                    <a:lnTo>
                      <a:pt x="104" y="112"/>
                    </a:lnTo>
                    <a:lnTo>
                      <a:pt x="104" y="114"/>
                    </a:lnTo>
                    <a:lnTo>
                      <a:pt x="106" y="114"/>
                    </a:lnTo>
                    <a:lnTo>
                      <a:pt x="106" y="116"/>
                    </a:lnTo>
                    <a:lnTo>
                      <a:pt x="106" y="119"/>
                    </a:lnTo>
                    <a:lnTo>
                      <a:pt x="104" y="119"/>
                    </a:lnTo>
                    <a:lnTo>
                      <a:pt x="106" y="119"/>
                    </a:lnTo>
                    <a:lnTo>
                      <a:pt x="106" y="121"/>
                    </a:lnTo>
                    <a:lnTo>
                      <a:pt x="106" y="123"/>
                    </a:lnTo>
                    <a:lnTo>
                      <a:pt x="108" y="123"/>
                    </a:lnTo>
                    <a:lnTo>
                      <a:pt x="110" y="123"/>
                    </a:lnTo>
                    <a:lnTo>
                      <a:pt x="112" y="123"/>
                    </a:lnTo>
                    <a:lnTo>
                      <a:pt x="115" y="123"/>
                    </a:lnTo>
                    <a:lnTo>
                      <a:pt x="115" y="125"/>
                    </a:lnTo>
                    <a:lnTo>
                      <a:pt x="115" y="127"/>
                    </a:lnTo>
                    <a:lnTo>
                      <a:pt x="117" y="127"/>
                    </a:lnTo>
                    <a:lnTo>
                      <a:pt x="117" y="130"/>
                    </a:lnTo>
                    <a:lnTo>
                      <a:pt x="119" y="130"/>
                    </a:lnTo>
                    <a:lnTo>
                      <a:pt x="119" y="132"/>
                    </a:lnTo>
                    <a:lnTo>
                      <a:pt x="119" y="134"/>
                    </a:lnTo>
                    <a:lnTo>
                      <a:pt x="117" y="134"/>
                    </a:lnTo>
                    <a:lnTo>
                      <a:pt x="117" y="136"/>
                    </a:lnTo>
                    <a:lnTo>
                      <a:pt x="119" y="136"/>
                    </a:lnTo>
                    <a:lnTo>
                      <a:pt x="121" y="136"/>
                    </a:lnTo>
                    <a:lnTo>
                      <a:pt x="119" y="136"/>
                    </a:lnTo>
                    <a:lnTo>
                      <a:pt x="121" y="136"/>
                    </a:lnTo>
                    <a:lnTo>
                      <a:pt x="121" y="138"/>
                    </a:lnTo>
                    <a:lnTo>
                      <a:pt x="119" y="138"/>
                    </a:lnTo>
                    <a:lnTo>
                      <a:pt x="121" y="138"/>
                    </a:lnTo>
                    <a:lnTo>
                      <a:pt x="121" y="141"/>
                    </a:lnTo>
                    <a:lnTo>
                      <a:pt x="123" y="141"/>
                    </a:lnTo>
                    <a:lnTo>
                      <a:pt x="126" y="141"/>
                    </a:lnTo>
                    <a:lnTo>
                      <a:pt x="126" y="143"/>
                    </a:lnTo>
                    <a:lnTo>
                      <a:pt x="126" y="141"/>
                    </a:lnTo>
                    <a:lnTo>
                      <a:pt x="128" y="143"/>
                    </a:lnTo>
                    <a:lnTo>
                      <a:pt x="130" y="143"/>
                    </a:lnTo>
                    <a:lnTo>
                      <a:pt x="132" y="143"/>
                    </a:lnTo>
                    <a:lnTo>
                      <a:pt x="132" y="145"/>
                    </a:lnTo>
                    <a:lnTo>
                      <a:pt x="134" y="145"/>
                    </a:lnTo>
                    <a:lnTo>
                      <a:pt x="134" y="147"/>
                    </a:lnTo>
                    <a:lnTo>
                      <a:pt x="137" y="147"/>
                    </a:lnTo>
                    <a:lnTo>
                      <a:pt x="139" y="147"/>
                    </a:lnTo>
                    <a:lnTo>
                      <a:pt x="139" y="149"/>
                    </a:lnTo>
                    <a:lnTo>
                      <a:pt x="141" y="149"/>
                    </a:lnTo>
                    <a:lnTo>
                      <a:pt x="139" y="149"/>
                    </a:lnTo>
                    <a:lnTo>
                      <a:pt x="139" y="152"/>
                    </a:lnTo>
                    <a:lnTo>
                      <a:pt x="141" y="152"/>
                    </a:lnTo>
                    <a:lnTo>
                      <a:pt x="141" y="154"/>
                    </a:lnTo>
                    <a:lnTo>
                      <a:pt x="143" y="154"/>
                    </a:lnTo>
                    <a:lnTo>
                      <a:pt x="143" y="156"/>
                    </a:lnTo>
                    <a:lnTo>
                      <a:pt x="145" y="156"/>
                    </a:lnTo>
                    <a:lnTo>
                      <a:pt x="148" y="156"/>
                    </a:lnTo>
                    <a:lnTo>
                      <a:pt x="148" y="158"/>
                    </a:lnTo>
                    <a:lnTo>
                      <a:pt x="148" y="160"/>
                    </a:lnTo>
                    <a:lnTo>
                      <a:pt x="150" y="160"/>
                    </a:lnTo>
                    <a:lnTo>
                      <a:pt x="150" y="163"/>
                    </a:lnTo>
                    <a:lnTo>
                      <a:pt x="152" y="163"/>
                    </a:lnTo>
                    <a:lnTo>
                      <a:pt x="152" y="165"/>
                    </a:lnTo>
                    <a:lnTo>
                      <a:pt x="154" y="165"/>
                    </a:lnTo>
                    <a:lnTo>
                      <a:pt x="154" y="167"/>
                    </a:lnTo>
                    <a:lnTo>
                      <a:pt x="156" y="167"/>
                    </a:lnTo>
                    <a:lnTo>
                      <a:pt x="159" y="167"/>
                    </a:lnTo>
                    <a:lnTo>
                      <a:pt x="161" y="167"/>
                    </a:lnTo>
                    <a:lnTo>
                      <a:pt x="161" y="169"/>
                    </a:lnTo>
                    <a:lnTo>
                      <a:pt x="163" y="169"/>
                    </a:lnTo>
                    <a:lnTo>
                      <a:pt x="165" y="169"/>
                    </a:lnTo>
                    <a:lnTo>
                      <a:pt x="167" y="169"/>
                    </a:lnTo>
                    <a:lnTo>
                      <a:pt x="170" y="169"/>
                    </a:lnTo>
                    <a:lnTo>
                      <a:pt x="172" y="169"/>
                    </a:lnTo>
                    <a:lnTo>
                      <a:pt x="174" y="169"/>
                    </a:lnTo>
                    <a:lnTo>
                      <a:pt x="176" y="169"/>
                    </a:lnTo>
                    <a:lnTo>
                      <a:pt x="178" y="169"/>
                    </a:lnTo>
                    <a:lnTo>
                      <a:pt x="181" y="169"/>
                    </a:lnTo>
                    <a:lnTo>
                      <a:pt x="183" y="169"/>
                    </a:lnTo>
                    <a:lnTo>
                      <a:pt x="185" y="169"/>
                    </a:lnTo>
                    <a:lnTo>
                      <a:pt x="187" y="169"/>
                    </a:lnTo>
                    <a:lnTo>
                      <a:pt x="189" y="169"/>
                    </a:lnTo>
                    <a:lnTo>
                      <a:pt x="191" y="169"/>
                    </a:lnTo>
                    <a:lnTo>
                      <a:pt x="191" y="167"/>
                    </a:lnTo>
                    <a:lnTo>
                      <a:pt x="194" y="167"/>
                    </a:lnTo>
                    <a:lnTo>
                      <a:pt x="196" y="167"/>
                    </a:lnTo>
                    <a:lnTo>
                      <a:pt x="198" y="167"/>
                    </a:lnTo>
                    <a:lnTo>
                      <a:pt x="198" y="165"/>
                    </a:lnTo>
                    <a:lnTo>
                      <a:pt x="200" y="165"/>
                    </a:lnTo>
                    <a:lnTo>
                      <a:pt x="202" y="165"/>
                    </a:lnTo>
                    <a:lnTo>
                      <a:pt x="202" y="167"/>
                    </a:lnTo>
                    <a:lnTo>
                      <a:pt x="202" y="169"/>
                    </a:lnTo>
                    <a:lnTo>
                      <a:pt x="202" y="171"/>
                    </a:lnTo>
                    <a:lnTo>
                      <a:pt x="205" y="171"/>
                    </a:lnTo>
                    <a:lnTo>
                      <a:pt x="207" y="171"/>
                    </a:lnTo>
                    <a:lnTo>
                      <a:pt x="207" y="174"/>
                    </a:lnTo>
                    <a:lnTo>
                      <a:pt x="207" y="176"/>
                    </a:lnTo>
                    <a:lnTo>
                      <a:pt x="209" y="176"/>
                    </a:lnTo>
                    <a:lnTo>
                      <a:pt x="211" y="178"/>
                    </a:lnTo>
                    <a:lnTo>
                      <a:pt x="218" y="180"/>
                    </a:lnTo>
                    <a:lnTo>
                      <a:pt x="222" y="178"/>
                    </a:lnTo>
                    <a:lnTo>
                      <a:pt x="224" y="180"/>
                    </a:lnTo>
                    <a:lnTo>
                      <a:pt x="227" y="180"/>
                    </a:lnTo>
                    <a:lnTo>
                      <a:pt x="229" y="180"/>
                    </a:lnTo>
                    <a:lnTo>
                      <a:pt x="233" y="180"/>
                    </a:lnTo>
                    <a:lnTo>
                      <a:pt x="240" y="180"/>
                    </a:lnTo>
                    <a:lnTo>
                      <a:pt x="242" y="180"/>
                    </a:lnTo>
                    <a:lnTo>
                      <a:pt x="244" y="180"/>
                    </a:lnTo>
                    <a:lnTo>
                      <a:pt x="246" y="180"/>
                    </a:lnTo>
                    <a:lnTo>
                      <a:pt x="249" y="180"/>
                    </a:lnTo>
                    <a:lnTo>
                      <a:pt x="251" y="182"/>
                    </a:lnTo>
                    <a:lnTo>
                      <a:pt x="253" y="182"/>
                    </a:lnTo>
                    <a:lnTo>
                      <a:pt x="255" y="185"/>
                    </a:lnTo>
                    <a:lnTo>
                      <a:pt x="257" y="185"/>
                    </a:lnTo>
                    <a:lnTo>
                      <a:pt x="257" y="182"/>
                    </a:lnTo>
                    <a:lnTo>
                      <a:pt x="257" y="180"/>
                    </a:lnTo>
                    <a:lnTo>
                      <a:pt x="260" y="180"/>
                    </a:lnTo>
                    <a:lnTo>
                      <a:pt x="260" y="178"/>
                    </a:lnTo>
                    <a:lnTo>
                      <a:pt x="257" y="178"/>
                    </a:lnTo>
                    <a:lnTo>
                      <a:pt x="260" y="178"/>
                    </a:lnTo>
                    <a:lnTo>
                      <a:pt x="257" y="178"/>
                    </a:lnTo>
                    <a:lnTo>
                      <a:pt x="257" y="176"/>
                    </a:lnTo>
                    <a:lnTo>
                      <a:pt x="257" y="174"/>
                    </a:lnTo>
                    <a:lnTo>
                      <a:pt x="257" y="171"/>
                    </a:lnTo>
                    <a:lnTo>
                      <a:pt x="257" y="169"/>
                    </a:lnTo>
                    <a:lnTo>
                      <a:pt x="255" y="169"/>
                    </a:lnTo>
                    <a:lnTo>
                      <a:pt x="255" y="167"/>
                    </a:lnTo>
                    <a:lnTo>
                      <a:pt x="255" y="165"/>
                    </a:lnTo>
                    <a:lnTo>
                      <a:pt x="257" y="165"/>
                    </a:lnTo>
                    <a:lnTo>
                      <a:pt x="257" y="163"/>
                    </a:lnTo>
                    <a:lnTo>
                      <a:pt x="260" y="163"/>
                    </a:lnTo>
                    <a:lnTo>
                      <a:pt x="262" y="163"/>
                    </a:lnTo>
                    <a:lnTo>
                      <a:pt x="264" y="163"/>
                    </a:lnTo>
                    <a:lnTo>
                      <a:pt x="264" y="160"/>
                    </a:lnTo>
                    <a:lnTo>
                      <a:pt x="266" y="160"/>
                    </a:lnTo>
                    <a:lnTo>
                      <a:pt x="266" y="158"/>
                    </a:lnTo>
                    <a:lnTo>
                      <a:pt x="268" y="158"/>
                    </a:lnTo>
                    <a:lnTo>
                      <a:pt x="268" y="156"/>
                    </a:lnTo>
                    <a:lnTo>
                      <a:pt x="268" y="154"/>
                    </a:lnTo>
                    <a:lnTo>
                      <a:pt x="271" y="154"/>
                    </a:lnTo>
                    <a:lnTo>
                      <a:pt x="271" y="152"/>
                    </a:lnTo>
                    <a:lnTo>
                      <a:pt x="268" y="152"/>
                    </a:lnTo>
                    <a:lnTo>
                      <a:pt x="268" y="149"/>
                    </a:lnTo>
                    <a:lnTo>
                      <a:pt x="268" y="147"/>
                    </a:lnTo>
                    <a:lnTo>
                      <a:pt x="271" y="147"/>
                    </a:lnTo>
                    <a:lnTo>
                      <a:pt x="271" y="145"/>
                    </a:lnTo>
                    <a:lnTo>
                      <a:pt x="273" y="145"/>
                    </a:lnTo>
                    <a:lnTo>
                      <a:pt x="273" y="143"/>
                    </a:lnTo>
                    <a:lnTo>
                      <a:pt x="273" y="141"/>
                    </a:lnTo>
                    <a:lnTo>
                      <a:pt x="273" y="138"/>
                    </a:lnTo>
                    <a:lnTo>
                      <a:pt x="275" y="138"/>
                    </a:lnTo>
                    <a:lnTo>
                      <a:pt x="275" y="136"/>
                    </a:lnTo>
                    <a:lnTo>
                      <a:pt x="275" y="134"/>
                    </a:lnTo>
                    <a:lnTo>
                      <a:pt x="273" y="134"/>
                    </a:lnTo>
                    <a:lnTo>
                      <a:pt x="271" y="132"/>
                    </a:lnTo>
                    <a:lnTo>
                      <a:pt x="271" y="130"/>
                    </a:lnTo>
                    <a:lnTo>
                      <a:pt x="268" y="130"/>
                    </a:lnTo>
                    <a:lnTo>
                      <a:pt x="266" y="130"/>
                    </a:lnTo>
                    <a:lnTo>
                      <a:pt x="268" y="130"/>
                    </a:lnTo>
                    <a:lnTo>
                      <a:pt x="268" y="127"/>
                    </a:lnTo>
                    <a:lnTo>
                      <a:pt x="271" y="127"/>
                    </a:lnTo>
                    <a:lnTo>
                      <a:pt x="271" y="125"/>
                    </a:lnTo>
                    <a:lnTo>
                      <a:pt x="271" y="123"/>
                    </a:lnTo>
                    <a:lnTo>
                      <a:pt x="273" y="123"/>
                    </a:lnTo>
                    <a:lnTo>
                      <a:pt x="273" y="121"/>
                    </a:lnTo>
                    <a:lnTo>
                      <a:pt x="275" y="121"/>
                    </a:lnTo>
                    <a:lnTo>
                      <a:pt x="275" y="119"/>
                    </a:lnTo>
                    <a:lnTo>
                      <a:pt x="277" y="119"/>
                    </a:lnTo>
                    <a:lnTo>
                      <a:pt x="279" y="119"/>
                    </a:lnTo>
                    <a:lnTo>
                      <a:pt x="282" y="119"/>
                    </a:lnTo>
                    <a:lnTo>
                      <a:pt x="282" y="121"/>
                    </a:lnTo>
                    <a:lnTo>
                      <a:pt x="282" y="119"/>
                    </a:lnTo>
                    <a:lnTo>
                      <a:pt x="284" y="119"/>
                    </a:lnTo>
                    <a:lnTo>
                      <a:pt x="286" y="119"/>
                    </a:lnTo>
                    <a:lnTo>
                      <a:pt x="288" y="119"/>
                    </a:lnTo>
                    <a:lnTo>
                      <a:pt x="288" y="116"/>
                    </a:lnTo>
                    <a:lnTo>
                      <a:pt x="288" y="114"/>
                    </a:lnTo>
                    <a:lnTo>
                      <a:pt x="290" y="114"/>
                    </a:lnTo>
                    <a:lnTo>
                      <a:pt x="290" y="112"/>
                    </a:lnTo>
                    <a:lnTo>
                      <a:pt x="290" y="114"/>
                    </a:lnTo>
                    <a:lnTo>
                      <a:pt x="293" y="114"/>
                    </a:lnTo>
                    <a:lnTo>
                      <a:pt x="295" y="114"/>
                    </a:lnTo>
                    <a:lnTo>
                      <a:pt x="295" y="112"/>
                    </a:lnTo>
                    <a:lnTo>
                      <a:pt x="295" y="110"/>
                    </a:lnTo>
                    <a:lnTo>
                      <a:pt x="297" y="110"/>
                    </a:lnTo>
                    <a:lnTo>
                      <a:pt x="297" y="108"/>
                    </a:lnTo>
                    <a:lnTo>
                      <a:pt x="297" y="106"/>
                    </a:lnTo>
                    <a:lnTo>
                      <a:pt x="299" y="106"/>
                    </a:lnTo>
                    <a:lnTo>
                      <a:pt x="299" y="103"/>
                    </a:lnTo>
                    <a:lnTo>
                      <a:pt x="297" y="103"/>
                    </a:lnTo>
                    <a:lnTo>
                      <a:pt x="299" y="103"/>
                    </a:lnTo>
                    <a:lnTo>
                      <a:pt x="299" y="101"/>
                    </a:lnTo>
                    <a:lnTo>
                      <a:pt x="299" y="99"/>
                    </a:lnTo>
                    <a:lnTo>
                      <a:pt x="299" y="97"/>
                    </a:lnTo>
                    <a:lnTo>
                      <a:pt x="297" y="97"/>
                    </a:lnTo>
                    <a:lnTo>
                      <a:pt x="297" y="95"/>
                    </a:lnTo>
                    <a:lnTo>
                      <a:pt x="295" y="95"/>
                    </a:lnTo>
                    <a:lnTo>
                      <a:pt x="295" y="92"/>
                    </a:lnTo>
                    <a:lnTo>
                      <a:pt x="295" y="90"/>
                    </a:lnTo>
                    <a:lnTo>
                      <a:pt x="295" y="88"/>
                    </a:lnTo>
                    <a:lnTo>
                      <a:pt x="293" y="88"/>
                    </a:lnTo>
                    <a:lnTo>
                      <a:pt x="290" y="88"/>
                    </a:lnTo>
                    <a:lnTo>
                      <a:pt x="290" y="86"/>
                    </a:lnTo>
                    <a:lnTo>
                      <a:pt x="288" y="86"/>
                    </a:lnTo>
                    <a:lnTo>
                      <a:pt x="288" y="84"/>
                    </a:lnTo>
                    <a:lnTo>
                      <a:pt x="286" y="84"/>
                    </a:lnTo>
                    <a:lnTo>
                      <a:pt x="284" y="84"/>
                    </a:lnTo>
                    <a:lnTo>
                      <a:pt x="284" y="81"/>
                    </a:lnTo>
                    <a:lnTo>
                      <a:pt x="282" y="81"/>
                    </a:lnTo>
                    <a:lnTo>
                      <a:pt x="282" y="79"/>
                    </a:lnTo>
                    <a:lnTo>
                      <a:pt x="284" y="79"/>
                    </a:lnTo>
                    <a:lnTo>
                      <a:pt x="284" y="77"/>
                    </a:lnTo>
                    <a:lnTo>
                      <a:pt x="286" y="77"/>
                    </a:lnTo>
                    <a:lnTo>
                      <a:pt x="286" y="75"/>
                    </a:lnTo>
                    <a:lnTo>
                      <a:pt x="288" y="75"/>
                    </a:lnTo>
                    <a:lnTo>
                      <a:pt x="288" y="73"/>
                    </a:lnTo>
                    <a:lnTo>
                      <a:pt x="290" y="73"/>
                    </a:lnTo>
                    <a:lnTo>
                      <a:pt x="290" y="70"/>
                    </a:lnTo>
                    <a:lnTo>
                      <a:pt x="293" y="70"/>
                    </a:lnTo>
                    <a:lnTo>
                      <a:pt x="295" y="70"/>
                    </a:lnTo>
                    <a:lnTo>
                      <a:pt x="297" y="70"/>
                    </a:lnTo>
                    <a:lnTo>
                      <a:pt x="297" y="68"/>
                    </a:lnTo>
                    <a:lnTo>
                      <a:pt x="299" y="68"/>
                    </a:lnTo>
                    <a:lnTo>
                      <a:pt x="299" y="70"/>
                    </a:lnTo>
                    <a:lnTo>
                      <a:pt x="301" y="70"/>
                    </a:lnTo>
                    <a:lnTo>
                      <a:pt x="304" y="70"/>
                    </a:lnTo>
                    <a:lnTo>
                      <a:pt x="306" y="70"/>
                    </a:lnTo>
                    <a:lnTo>
                      <a:pt x="308" y="70"/>
                    </a:lnTo>
                    <a:lnTo>
                      <a:pt x="310" y="70"/>
                    </a:lnTo>
                    <a:lnTo>
                      <a:pt x="310" y="68"/>
                    </a:lnTo>
                    <a:lnTo>
                      <a:pt x="310" y="66"/>
                    </a:lnTo>
                    <a:lnTo>
                      <a:pt x="312" y="66"/>
                    </a:lnTo>
                    <a:lnTo>
                      <a:pt x="315" y="64"/>
                    </a:lnTo>
                    <a:lnTo>
                      <a:pt x="315" y="62"/>
                    </a:lnTo>
                    <a:lnTo>
                      <a:pt x="317" y="64"/>
                    </a:lnTo>
                    <a:lnTo>
                      <a:pt x="319" y="64"/>
                    </a:lnTo>
                    <a:lnTo>
                      <a:pt x="321" y="64"/>
                    </a:lnTo>
                    <a:lnTo>
                      <a:pt x="321" y="62"/>
                    </a:lnTo>
                    <a:lnTo>
                      <a:pt x="319" y="62"/>
                    </a:lnTo>
                    <a:lnTo>
                      <a:pt x="319" y="59"/>
                    </a:lnTo>
                    <a:lnTo>
                      <a:pt x="321" y="59"/>
                    </a:lnTo>
                    <a:lnTo>
                      <a:pt x="319" y="59"/>
                    </a:lnTo>
                    <a:lnTo>
                      <a:pt x="319" y="57"/>
                    </a:lnTo>
                    <a:lnTo>
                      <a:pt x="321" y="57"/>
                    </a:lnTo>
                    <a:lnTo>
                      <a:pt x="321" y="55"/>
                    </a:lnTo>
                    <a:lnTo>
                      <a:pt x="321" y="53"/>
                    </a:lnTo>
                    <a:lnTo>
                      <a:pt x="323" y="53"/>
                    </a:lnTo>
                    <a:lnTo>
                      <a:pt x="323" y="51"/>
                    </a:lnTo>
                    <a:lnTo>
                      <a:pt x="323" y="48"/>
                    </a:lnTo>
                    <a:lnTo>
                      <a:pt x="325" y="46"/>
                    </a:lnTo>
                    <a:lnTo>
                      <a:pt x="328" y="46"/>
                    </a:lnTo>
                    <a:lnTo>
                      <a:pt x="330" y="46"/>
                    </a:lnTo>
                    <a:lnTo>
                      <a:pt x="330" y="44"/>
                    </a:lnTo>
                    <a:lnTo>
                      <a:pt x="332" y="44"/>
                    </a:lnTo>
                    <a:lnTo>
                      <a:pt x="332" y="42"/>
                    </a:lnTo>
                    <a:lnTo>
                      <a:pt x="334" y="42"/>
                    </a:lnTo>
                    <a:lnTo>
                      <a:pt x="334" y="40"/>
                    </a:lnTo>
                    <a:lnTo>
                      <a:pt x="336" y="40"/>
                    </a:lnTo>
                    <a:lnTo>
                      <a:pt x="339" y="40"/>
                    </a:lnTo>
                    <a:lnTo>
                      <a:pt x="341" y="40"/>
                    </a:lnTo>
                    <a:lnTo>
                      <a:pt x="341" y="42"/>
                    </a:lnTo>
                    <a:lnTo>
                      <a:pt x="343" y="42"/>
                    </a:lnTo>
                    <a:lnTo>
                      <a:pt x="345" y="42"/>
                    </a:lnTo>
                    <a:lnTo>
                      <a:pt x="347" y="42"/>
                    </a:lnTo>
                    <a:lnTo>
                      <a:pt x="350" y="42"/>
                    </a:lnTo>
                    <a:lnTo>
                      <a:pt x="352" y="42"/>
                    </a:lnTo>
                    <a:lnTo>
                      <a:pt x="354" y="42"/>
                    </a:lnTo>
                    <a:lnTo>
                      <a:pt x="356" y="42"/>
                    </a:lnTo>
                    <a:lnTo>
                      <a:pt x="356" y="40"/>
                    </a:lnTo>
                    <a:lnTo>
                      <a:pt x="358" y="40"/>
                    </a:lnTo>
                    <a:lnTo>
                      <a:pt x="361" y="40"/>
                    </a:lnTo>
                    <a:lnTo>
                      <a:pt x="361" y="42"/>
                    </a:lnTo>
                    <a:lnTo>
                      <a:pt x="363" y="42"/>
                    </a:lnTo>
                    <a:lnTo>
                      <a:pt x="363" y="40"/>
                    </a:lnTo>
                    <a:lnTo>
                      <a:pt x="365" y="40"/>
                    </a:lnTo>
                    <a:lnTo>
                      <a:pt x="365" y="37"/>
                    </a:lnTo>
                    <a:lnTo>
                      <a:pt x="367" y="37"/>
                    </a:lnTo>
                    <a:lnTo>
                      <a:pt x="369" y="37"/>
                    </a:lnTo>
                    <a:lnTo>
                      <a:pt x="369" y="35"/>
                    </a:lnTo>
                    <a:lnTo>
                      <a:pt x="372" y="35"/>
                    </a:lnTo>
                    <a:lnTo>
                      <a:pt x="372" y="33"/>
                    </a:lnTo>
                    <a:lnTo>
                      <a:pt x="374" y="33"/>
                    </a:lnTo>
                    <a:lnTo>
                      <a:pt x="376" y="33"/>
                    </a:lnTo>
                    <a:lnTo>
                      <a:pt x="378" y="33"/>
                    </a:lnTo>
                    <a:lnTo>
                      <a:pt x="380" y="33"/>
                    </a:lnTo>
                    <a:lnTo>
                      <a:pt x="383" y="33"/>
                    </a:lnTo>
                    <a:lnTo>
                      <a:pt x="383" y="35"/>
                    </a:lnTo>
                    <a:lnTo>
                      <a:pt x="385" y="33"/>
                    </a:lnTo>
                    <a:lnTo>
                      <a:pt x="385" y="35"/>
                    </a:lnTo>
                    <a:lnTo>
                      <a:pt x="387" y="35"/>
                    </a:lnTo>
                    <a:lnTo>
                      <a:pt x="389" y="35"/>
                    </a:lnTo>
                    <a:lnTo>
                      <a:pt x="391" y="35"/>
                    </a:lnTo>
                    <a:lnTo>
                      <a:pt x="394" y="35"/>
                    </a:lnTo>
                    <a:lnTo>
                      <a:pt x="394" y="37"/>
                    </a:lnTo>
                    <a:lnTo>
                      <a:pt x="396" y="37"/>
                    </a:lnTo>
                    <a:lnTo>
                      <a:pt x="396" y="35"/>
                    </a:lnTo>
                    <a:lnTo>
                      <a:pt x="398" y="35"/>
                    </a:lnTo>
                    <a:lnTo>
                      <a:pt x="400" y="35"/>
                    </a:lnTo>
                    <a:lnTo>
                      <a:pt x="402" y="35"/>
                    </a:lnTo>
                    <a:lnTo>
                      <a:pt x="402" y="37"/>
                    </a:lnTo>
                    <a:lnTo>
                      <a:pt x="402" y="35"/>
                    </a:lnTo>
                    <a:lnTo>
                      <a:pt x="405" y="35"/>
                    </a:lnTo>
                    <a:lnTo>
                      <a:pt x="405" y="37"/>
                    </a:lnTo>
                    <a:lnTo>
                      <a:pt x="407" y="37"/>
                    </a:lnTo>
                    <a:lnTo>
                      <a:pt x="409" y="37"/>
                    </a:lnTo>
                    <a:lnTo>
                      <a:pt x="411" y="37"/>
                    </a:lnTo>
                    <a:lnTo>
                      <a:pt x="411" y="35"/>
                    </a:lnTo>
                    <a:lnTo>
                      <a:pt x="413" y="35"/>
                    </a:lnTo>
                    <a:lnTo>
                      <a:pt x="413" y="33"/>
                    </a:lnTo>
                    <a:lnTo>
                      <a:pt x="416" y="33"/>
                    </a:lnTo>
                    <a:lnTo>
                      <a:pt x="418" y="33"/>
                    </a:lnTo>
                    <a:lnTo>
                      <a:pt x="418" y="35"/>
                    </a:lnTo>
                    <a:lnTo>
                      <a:pt x="418" y="33"/>
                    </a:lnTo>
                    <a:lnTo>
                      <a:pt x="420" y="33"/>
                    </a:lnTo>
                    <a:lnTo>
                      <a:pt x="422" y="31"/>
                    </a:lnTo>
                    <a:lnTo>
                      <a:pt x="424" y="31"/>
                    </a:lnTo>
                    <a:lnTo>
                      <a:pt x="427" y="31"/>
                    </a:lnTo>
                    <a:lnTo>
                      <a:pt x="429" y="31"/>
                    </a:lnTo>
                    <a:lnTo>
                      <a:pt x="429" y="29"/>
                    </a:lnTo>
                    <a:lnTo>
                      <a:pt x="431" y="29"/>
                    </a:lnTo>
                    <a:lnTo>
                      <a:pt x="433" y="29"/>
                    </a:lnTo>
                    <a:lnTo>
                      <a:pt x="435" y="29"/>
                    </a:lnTo>
                    <a:lnTo>
                      <a:pt x="438" y="29"/>
                    </a:lnTo>
                    <a:lnTo>
                      <a:pt x="440" y="29"/>
                    </a:lnTo>
                    <a:lnTo>
                      <a:pt x="442" y="29"/>
                    </a:lnTo>
                    <a:lnTo>
                      <a:pt x="444" y="29"/>
                    </a:lnTo>
                    <a:lnTo>
                      <a:pt x="444" y="26"/>
                    </a:lnTo>
                    <a:lnTo>
                      <a:pt x="446" y="26"/>
                    </a:lnTo>
                    <a:lnTo>
                      <a:pt x="449" y="26"/>
                    </a:lnTo>
                    <a:lnTo>
                      <a:pt x="451" y="26"/>
                    </a:lnTo>
                    <a:lnTo>
                      <a:pt x="453" y="26"/>
                    </a:lnTo>
                    <a:lnTo>
                      <a:pt x="455" y="26"/>
                    </a:lnTo>
                    <a:lnTo>
                      <a:pt x="455" y="24"/>
                    </a:lnTo>
                    <a:lnTo>
                      <a:pt x="457" y="24"/>
                    </a:lnTo>
                    <a:lnTo>
                      <a:pt x="459" y="24"/>
                    </a:lnTo>
                    <a:lnTo>
                      <a:pt x="462" y="24"/>
                    </a:lnTo>
                    <a:lnTo>
                      <a:pt x="462" y="22"/>
                    </a:lnTo>
                    <a:lnTo>
                      <a:pt x="462" y="20"/>
                    </a:lnTo>
                    <a:lnTo>
                      <a:pt x="464" y="20"/>
                    </a:lnTo>
                    <a:lnTo>
                      <a:pt x="466" y="20"/>
                    </a:lnTo>
                    <a:lnTo>
                      <a:pt x="466" y="18"/>
                    </a:lnTo>
                    <a:lnTo>
                      <a:pt x="468" y="18"/>
                    </a:lnTo>
                    <a:lnTo>
                      <a:pt x="468" y="20"/>
                    </a:lnTo>
                    <a:lnTo>
                      <a:pt x="468" y="18"/>
                    </a:lnTo>
                    <a:lnTo>
                      <a:pt x="470" y="18"/>
                    </a:lnTo>
                    <a:lnTo>
                      <a:pt x="473" y="18"/>
                    </a:lnTo>
                    <a:lnTo>
                      <a:pt x="475" y="18"/>
                    </a:lnTo>
                    <a:lnTo>
                      <a:pt x="475" y="15"/>
                    </a:lnTo>
                    <a:lnTo>
                      <a:pt x="477" y="15"/>
                    </a:lnTo>
                    <a:lnTo>
                      <a:pt x="479" y="13"/>
                    </a:lnTo>
                    <a:lnTo>
                      <a:pt x="481" y="13"/>
                    </a:lnTo>
                    <a:lnTo>
                      <a:pt x="484" y="11"/>
                    </a:lnTo>
                    <a:lnTo>
                      <a:pt x="484" y="9"/>
                    </a:lnTo>
                    <a:lnTo>
                      <a:pt x="486" y="9"/>
                    </a:lnTo>
                    <a:lnTo>
                      <a:pt x="488" y="9"/>
                    </a:lnTo>
                    <a:lnTo>
                      <a:pt x="488" y="11"/>
                    </a:lnTo>
                    <a:lnTo>
                      <a:pt x="488" y="9"/>
                    </a:lnTo>
                    <a:lnTo>
                      <a:pt x="490" y="9"/>
                    </a:lnTo>
                    <a:lnTo>
                      <a:pt x="492" y="9"/>
                    </a:lnTo>
                    <a:lnTo>
                      <a:pt x="495" y="9"/>
                    </a:lnTo>
                    <a:lnTo>
                      <a:pt x="495" y="7"/>
                    </a:lnTo>
                    <a:lnTo>
                      <a:pt x="495" y="9"/>
                    </a:lnTo>
                    <a:lnTo>
                      <a:pt x="497" y="9"/>
                    </a:lnTo>
                    <a:lnTo>
                      <a:pt x="497" y="7"/>
                    </a:lnTo>
                    <a:lnTo>
                      <a:pt x="497" y="4"/>
                    </a:lnTo>
                    <a:lnTo>
                      <a:pt x="499" y="4"/>
                    </a:lnTo>
                    <a:lnTo>
                      <a:pt x="499" y="2"/>
                    </a:lnTo>
                    <a:lnTo>
                      <a:pt x="501" y="2"/>
                    </a:lnTo>
                    <a:lnTo>
                      <a:pt x="501" y="0"/>
                    </a:lnTo>
                    <a:lnTo>
                      <a:pt x="503" y="0"/>
                    </a:lnTo>
                    <a:lnTo>
                      <a:pt x="506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176" name="Freeform 11"/>
              <p:cNvSpPr>
                <a:spLocks/>
              </p:cNvSpPr>
              <p:nvPr/>
            </p:nvSpPr>
            <p:spPr bwMode="auto">
              <a:xfrm>
                <a:off x="4418013" y="2266950"/>
                <a:ext cx="2379663" cy="1760538"/>
              </a:xfrm>
              <a:custGeom>
                <a:avLst/>
                <a:gdLst>
                  <a:gd name="T0" fmla="*/ 2147483647 w 1499"/>
                  <a:gd name="T1" fmla="*/ 2147483647 h 1109"/>
                  <a:gd name="T2" fmla="*/ 2147483647 w 1499"/>
                  <a:gd name="T3" fmla="*/ 2147483647 h 1109"/>
                  <a:gd name="T4" fmla="*/ 2147483647 w 1499"/>
                  <a:gd name="T5" fmla="*/ 2147483647 h 1109"/>
                  <a:gd name="T6" fmla="*/ 2147483647 w 1499"/>
                  <a:gd name="T7" fmla="*/ 2147483647 h 1109"/>
                  <a:gd name="T8" fmla="*/ 2147483647 w 1499"/>
                  <a:gd name="T9" fmla="*/ 2147483647 h 1109"/>
                  <a:gd name="T10" fmla="*/ 2147483647 w 1499"/>
                  <a:gd name="T11" fmla="*/ 2147483647 h 1109"/>
                  <a:gd name="T12" fmla="*/ 2147483647 w 1499"/>
                  <a:gd name="T13" fmla="*/ 2147483647 h 1109"/>
                  <a:gd name="T14" fmla="*/ 2147483647 w 1499"/>
                  <a:gd name="T15" fmla="*/ 2147483647 h 1109"/>
                  <a:gd name="T16" fmla="*/ 2147483647 w 1499"/>
                  <a:gd name="T17" fmla="*/ 2147483647 h 1109"/>
                  <a:gd name="T18" fmla="*/ 2147483647 w 1499"/>
                  <a:gd name="T19" fmla="*/ 2147483647 h 1109"/>
                  <a:gd name="T20" fmla="*/ 2147483647 w 1499"/>
                  <a:gd name="T21" fmla="*/ 2147483647 h 1109"/>
                  <a:gd name="T22" fmla="*/ 2147483647 w 1499"/>
                  <a:gd name="T23" fmla="*/ 2147483647 h 1109"/>
                  <a:gd name="T24" fmla="*/ 2147483647 w 1499"/>
                  <a:gd name="T25" fmla="*/ 2147483647 h 1109"/>
                  <a:gd name="T26" fmla="*/ 2147483647 w 1499"/>
                  <a:gd name="T27" fmla="*/ 2147483647 h 1109"/>
                  <a:gd name="T28" fmla="*/ 2147483647 w 1499"/>
                  <a:gd name="T29" fmla="*/ 2147483647 h 1109"/>
                  <a:gd name="T30" fmla="*/ 2147483647 w 1499"/>
                  <a:gd name="T31" fmla="*/ 2147483647 h 1109"/>
                  <a:gd name="T32" fmla="*/ 2147483647 w 1499"/>
                  <a:gd name="T33" fmla="*/ 2147483647 h 1109"/>
                  <a:gd name="T34" fmla="*/ 2147483647 w 1499"/>
                  <a:gd name="T35" fmla="*/ 2147483647 h 1109"/>
                  <a:gd name="T36" fmla="*/ 2147483647 w 1499"/>
                  <a:gd name="T37" fmla="*/ 2147483647 h 1109"/>
                  <a:gd name="T38" fmla="*/ 2147483647 w 1499"/>
                  <a:gd name="T39" fmla="*/ 2147483647 h 1109"/>
                  <a:gd name="T40" fmla="*/ 2147483647 w 1499"/>
                  <a:gd name="T41" fmla="*/ 2147483647 h 1109"/>
                  <a:gd name="T42" fmla="*/ 2147483647 w 1499"/>
                  <a:gd name="T43" fmla="*/ 2147483647 h 1109"/>
                  <a:gd name="T44" fmla="*/ 2147483647 w 1499"/>
                  <a:gd name="T45" fmla="*/ 2147483647 h 1109"/>
                  <a:gd name="T46" fmla="*/ 2147483647 w 1499"/>
                  <a:gd name="T47" fmla="*/ 2147483647 h 1109"/>
                  <a:gd name="T48" fmla="*/ 2147483647 w 1499"/>
                  <a:gd name="T49" fmla="*/ 2147483647 h 1109"/>
                  <a:gd name="T50" fmla="*/ 2147483647 w 1499"/>
                  <a:gd name="T51" fmla="*/ 2147483647 h 1109"/>
                  <a:gd name="T52" fmla="*/ 2147483647 w 1499"/>
                  <a:gd name="T53" fmla="*/ 2147483647 h 1109"/>
                  <a:gd name="T54" fmla="*/ 2147483647 w 1499"/>
                  <a:gd name="T55" fmla="*/ 2147483647 h 1109"/>
                  <a:gd name="T56" fmla="*/ 2147483647 w 1499"/>
                  <a:gd name="T57" fmla="*/ 2147483647 h 1109"/>
                  <a:gd name="T58" fmla="*/ 2147483647 w 1499"/>
                  <a:gd name="T59" fmla="*/ 2147483647 h 1109"/>
                  <a:gd name="T60" fmla="*/ 2147483647 w 1499"/>
                  <a:gd name="T61" fmla="*/ 2147483647 h 1109"/>
                  <a:gd name="T62" fmla="*/ 2147483647 w 1499"/>
                  <a:gd name="T63" fmla="*/ 2147483647 h 1109"/>
                  <a:gd name="T64" fmla="*/ 2147483647 w 1499"/>
                  <a:gd name="T65" fmla="*/ 2147483647 h 1109"/>
                  <a:gd name="T66" fmla="*/ 2147483647 w 1499"/>
                  <a:gd name="T67" fmla="*/ 2147483647 h 1109"/>
                  <a:gd name="T68" fmla="*/ 2147483647 w 1499"/>
                  <a:gd name="T69" fmla="*/ 2147483647 h 1109"/>
                  <a:gd name="T70" fmla="*/ 2147483647 w 1499"/>
                  <a:gd name="T71" fmla="*/ 2147483647 h 1109"/>
                  <a:gd name="T72" fmla="*/ 2147483647 w 1499"/>
                  <a:gd name="T73" fmla="*/ 2147483647 h 1109"/>
                  <a:gd name="T74" fmla="*/ 2147483647 w 1499"/>
                  <a:gd name="T75" fmla="*/ 2147483647 h 1109"/>
                  <a:gd name="T76" fmla="*/ 2147483647 w 1499"/>
                  <a:gd name="T77" fmla="*/ 2147483647 h 1109"/>
                  <a:gd name="T78" fmla="*/ 2147483647 w 1499"/>
                  <a:gd name="T79" fmla="*/ 2147483647 h 1109"/>
                  <a:gd name="T80" fmla="*/ 2147483647 w 1499"/>
                  <a:gd name="T81" fmla="*/ 2147483647 h 1109"/>
                  <a:gd name="T82" fmla="*/ 2147483647 w 1499"/>
                  <a:gd name="T83" fmla="*/ 2147483647 h 1109"/>
                  <a:gd name="T84" fmla="*/ 2147483647 w 1499"/>
                  <a:gd name="T85" fmla="*/ 2147483647 h 1109"/>
                  <a:gd name="T86" fmla="*/ 2147483647 w 1499"/>
                  <a:gd name="T87" fmla="*/ 2147483647 h 1109"/>
                  <a:gd name="T88" fmla="*/ 2147483647 w 1499"/>
                  <a:gd name="T89" fmla="*/ 2147483647 h 1109"/>
                  <a:gd name="T90" fmla="*/ 2147483647 w 1499"/>
                  <a:gd name="T91" fmla="*/ 2147483647 h 1109"/>
                  <a:gd name="T92" fmla="*/ 2147483647 w 1499"/>
                  <a:gd name="T93" fmla="*/ 2147483647 h 1109"/>
                  <a:gd name="T94" fmla="*/ 2147483647 w 1499"/>
                  <a:gd name="T95" fmla="*/ 2147483647 h 1109"/>
                  <a:gd name="T96" fmla="*/ 2147483647 w 1499"/>
                  <a:gd name="T97" fmla="*/ 2147483647 h 1109"/>
                  <a:gd name="T98" fmla="*/ 2147483647 w 1499"/>
                  <a:gd name="T99" fmla="*/ 2147483647 h 1109"/>
                  <a:gd name="T100" fmla="*/ 2147483647 w 1499"/>
                  <a:gd name="T101" fmla="*/ 2147483647 h 1109"/>
                  <a:gd name="T102" fmla="*/ 2147483647 w 1499"/>
                  <a:gd name="T103" fmla="*/ 2147483647 h 1109"/>
                  <a:gd name="T104" fmla="*/ 2147483647 w 1499"/>
                  <a:gd name="T105" fmla="*/ 2147483647 h 1109"/>
                  <a:gd name="T106" fmla="*/ 2147483647 w 1499"/>
                  <a:gd name="T107" fmla="*/ 2147483647 h 1109"/>
                  <a:gd name="T108" fmla="*/ 2147483647 w 1499"/>
                  <a:gd name="T109" fmla="*/ 2147483647 h 1109"/>
                  <a:gd name="T110" fmla="*/ 2147483647 w 1499"/>
                  <a:gd name="T111" fmla="*/ 2147483647 h 1109"/>
                  <a:gd name="T112" fmla="*/ 2147483647 w 1499"/>
                  <a:gd name="T113" fmla="*/ 2147483647 h 1109"/>
                  <a:gd name="T114" fmla="*/ 2147483647 w 1499"/>
                  <a:gd name="T115" fmla="*/ 2147483647 h 1109"/>
                  <a:gd name="T116" fmla="*/ 2147483647 w 1499"/>
                  <a:gd name="T117" fmla="*/ 2147483647 h 1109"/>
                  <a:gd name="T118" fmla="*/ 2147483647 w 1499"/>
                  <a:gd name="T119" fmla="*/ 2147483647 h 1109"/>
                  <a:gd name="T120" fmla="*/ 2147483647 w 1499"/>
                  <a:gd name="T121" fmla="*/ 2147483647 h 1109"/>
                  <a:gd name="T122" fmla="*/ 2147483647 w 1499"/>
                  <a:gd name="T123" fmla="*/ 2147483647 h 110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99" h="1109">
                    <a:moveTo>
                      <a:pt x="1000" y="0"/>
                    </a:moveTo>
                    <a:lnTo>
                      <a:pt x="1000" y="2"/>
                    </a:lnTo>
                    <a:lnTo>
                      <a:pt x="1002" y="2"/>
                    </a:lnTo>
                    <a:lnTo>
                      <a:pt x="1002" y="4"/>
                    </a:lnTo>
                    <a:lnTo>
                      <a:pt x="1004" y="4"/>
                    </a:lnTo>
                    <a:lnTo>
                      <a:pt x="1004" y="6"/>
                    </a:lnTo>
                    <a:lnTo>
                      <a:pt x="1006" y="6"/>
                    </a:lnTo>
                    <a:lnTo>
                      <a:pt x="1006" y="9"/>
                    </a:lnTo>
                    <a:lnTo>
                      <a:pt x="1006" y="11"/>
                    </a:lnTo>
                    <a:lnTo>
                      <a:pt x="1006" y="13"/>
                    </a:lnTo>
                    <a:lnTo>
                      <a:pt x="1004" y="13"/>
                    </a:lnTo>
                    <a:lnTo>
                      <a:pt x="1004" y="15"/>
                    </a:lnTo>
                    <a:lnTo>
                      <a:pt x="1004" y="17"/>
                    </a:lnTo>
                    <a:lnTo>
                      <a:pt x="1004" y="20"/>
                    </a:lnTo>
                    <a:lnTo>
                      <a:pt x="1006" y="20"/>
                    </a:lnTo>
                    <a:lnTo>
                      <a:pt x="1006" y="22"/>
                    </a:lnTo>
                    <a:lnTo>
                      <a:pt x="1006" y="24"/>
                    </a:lnTo>
                    <a:lnTo>
                      <a:pt x="1009" y="24"/>
                    </a:lnTo>
                    <a:lnTo>
                      <a:pt x="1009" y="26"/>
                    </a:lnTo>
                    <a:lnTo>
                      <a:pt x="1009" y="28"/>
                    </a:lnTo>
                    <a:lnTo>
                      <a:pt x="1011" y="28"/>
                    </a:lnTo>
                    <a:lnTo>
                      <a:pt x="1013" y="28"/>
                    </a:lnTo>
                    <a:lnTo>
                      <a:pt x="1013" y="31"/>
                    </a:lnTo>
                    <a:lnTo>
                      <a:pt x="1015" y="31"/>
                    </a:lnTo>
                    <a:lnTo>
                      <a:pt x="1013" y="31"/>
                    </a:lnTo>
                    <a:lnTo>
                      <a:pt x="1013" y="33"/>
                    </a:lnTo>
                    <a:lnTo>
                      <a:pt x="1011" y="33"/>
                    </a:lnTo>
                    <a:lnTo>
                      <a:pt x="1011" y="35"/>
                    </a:lnTo>
                    <a:lnTo>
                      <a:pt x="1013" y="35"/>
                    </a:lnTo>
                    <a:lnTo>
                      <a:pt x="1015" y="35"/>
                    </a:lnTo>
                    <a:lnTo>
                      <a:pt x="1017" y="35"/>
                    </a:lnTo>
                    <a:lnTo>
                      <a:pt x="1020" y="35"/>
                    </a:lnTo>
                    <a:lnTo>
                      <a:pt x="1020" y="37"/>
                    </a:lnTo>
                    <a:lnTo>
                      <a:pt x="1020" y="39"/>
                    </a:lnTo>
                    <a:lnTo>
                      <a:pt x="1022" y="39"/>
                    </a:lnTo>
                    <a:lnTo>
                      <a:pt x="1022" y="42"/>
                    </a:lnTo>
                    <a:lnTo>
                      <a:pt x="1024" y="42"/>
                    </a:lnTo>
                    <a:lnTo>
                      <a:pt x="1026" y="42"/>
                    </a:lnTo>
                    <a:lnTo>
                      <a:pt x="1026" y="44"/>
                    </a:lnTo>
                    <a:lnTo>
                      <a:pt x="1028" y="44"/>
                    </a:lnTo>
                    <a:lnTo>
                      <a:pt x="1028" y="46"/>
                    </a:lnTo>
                    <a:lnTo>
                      <a:pt x="1031" y="46"/>
                    </a:lnTo>
                    <a:lnTo>
                      <a:pt x="1033" y="46"/>
                    </a:lnTo>
                    <a:lnTo>
                      <a:pt x="1035" y="46"/>
                    </a:lnTo>
                    <a:lnTo>
                      <a:pt x="1035" y="48"/>
                    </a:lnTo>
                    <a:lnTo>
                      <a:pt x="1037" y="48"/>
                    </a:lnTo>
                    <a:lnTo>
                      <a:pt x="1039" y="48"/>
                    </a:lnTo>
                    <a:lnTo>
                      <a:pt x="1039" y="50"/>
                    </a:lnTo>
                    <a:lnTo>
                      <a:pt x="1039" y="53"/>
                    </a:lnTo>
                    <a:lnTo>
                      <a:pt x="1039" y="55"/>
                    </a:lnTo>
                    <a:lnTo>
                      <a:pt x="1039" y="57"/>
                    </a:lnTo>
                    <a:lnTo>
                      <a:pt x="1039" y="59"/>
                    </a:lnTo>
                    <a:lnTo>
                      <a:pt x="1039" y="61"/>
                    </a:lnTo>
                    <a:lnTo>
                      <a:pt x="1042" y="61"/>
                    </a:lnTo>
                    <a:lnTo>
                      <a:pt x="1042" y="59"/>
                    </a:lnTo>
                    <a:lnTo>
                      <a:pt x="1044" y="59"/>
                    </a:lnTo>
                    <a:lnTo>
                      <a:pt x="1044" y="61"/>
                    </a:lnTo>
                    <a:lnTo>
                      <a:pt x="1046" y="61"/>
                    </a:lnTo>
                    <a:lnTo>
                      <a:pt x="1046" y="59"/>
                    </a:lnTo>
                    <a:lnTo>
                      <a:pt x="1048" y="59"/>
                    </a:lnTo>
                    <a:lnTo>
                      <a:pt x="1050" y="59"/>
                    </a:lnTo>
                    <a:lnTo>
                      <a:pt x="1050" y="61"/>
                    </a:lnTo>
                    <a:lnTo>
                      <a:pt x="1053" y="61"/>
                    </a:lnTo>
                    <a:lnTo>
                      <a:pt x="1053" y="59"/>
                    </a:lnTo>
                    <a:lnTo>
                      <a:pt x="1055" y="59"/>
                    </a:lnTo>
                    <a:lnTo>
                      <a:pt x="1053" y="59"/>
                    </a:lnTo>
                    <a:lnTo>
                      <a:pt x="1053" y="57"/>
                    </a:lnTo>
                    <a:lnTo>
                      <a:pt x="1053" y="55"/>
                    </a:lnTo>
                    <a:lnTo>
                      <a:pt x="1053" y="53"/>
                    </a:lnTo>
                    <a:lnTo>
                      <a:pt x="1050" y="53"/>
                    </a:lnTo>
                    <a:lnTo>
                      <a:pt x="1050" y="50"/>
                    </a:lnTo>
                    <a:lnTo>
                      <a:pt x="1048" y="50"/>
                    </a:lnTo>
                    <a:lnTo>
                      <a:pt x="1048" y="48"/>
                    </a:lnTo>
                    <a:lnTo>
                      <a:pt x="1050" y="48"/>
                    </a:lnTo>
                    <a:lnTo>
                      <a:pt x="1053" y="48"/>
                    </a:lnTo>
                    <a:lnTo>
                      <a:pt x="1055" y="48"/>
                    </a:lnTo>
                    <a:lnTo>
                      <a:pt x="1055" y="50"/>
                    </a:lnTo>
                    <a:lnTo>
                      <a:pt x="1057" y="50"/>
                    </a:lnTo>
                    <a:lnTo>
                      <a:pt x="1057" y="53"/>
                    </a:lnTo>
                    <a:lnTo>
                      <a:pt x="1057" y="55"/>
                    </a:lnTo>
                    <a:lnTo>
                      <a:pt x="1057" y="57"/>
                    </a:lnTo>
                    <a:lnTo>
                      <a:pt x="1057" y="59"/>
                    </a:lnTo>
                    <a:lnTo>
                      <a:pt x="1057" y="61"/>
                    </a:lnTo>
                    <a:lnTo>
                      <a:pt x="1059" y="61"/>
                    </a:lnTo>
                    <a:lnTo>
                      <a:pt x="1059" y="64"/>
                    </a:lnTo>
                    <a:lnTo>
                      <a:pt x="1061" y="64"/>
                    </a:lnTo>
                    <a:lnTo>
                      <a:pt x="1061" y="66"/>
                    </a:lnTo>
                    <a:lnTo>
                      <a:pt x="1064" y="66"/>
                    </a:lnTo>
                    <a:lnTo>
                      <a:pt x="1066" y="66"/>
                    </a:lnTo>
                    <a:lnTo>
                      <a:pt x="1066" y="68"/>
                    </a:lnTo>
                    <a:lnTo>
                      <a:pt x="1068" y="68"/>
                    </a:lnTo>
                    <a:lnTo>
                      <a:pt x="1068" y="70"/>
                    </a:lnTo>
                    <a:lnTo>
                      <a:pt x="1070" y="70"/>
                    </a:lnTo>
                    <a:lnTo>
                      <a:pt x="1072" y="68"/>
                    </a:lnTo>
                    <a:lnTo>
                      <a:pt x="1072" y="66"/>
                    </a:lnTo>
                    <a:lnTo>
                      <a:pt x="1070" y="66"/>
                    </a:lnTo>
                    <a:lnTo>
                      <a:pt x="1070" y="64"/>
                    </a:lnTo>
                    <a:lnTo>
                      <a:pt x="1070" y="61"/>
                    </a:lnTo>
                    <a:lnTo>
                      <a:pt x="1070" y="59"/>
                    </a:lnTo>
                    <a:lnTo>
                      <a:pt x="1072" y="59"/>
                    </a:lnTo>
                    <a:lnTo>
                      <a:pt x="1075" y="59"/>
                    </a:lnTo>
                    <a:lnTo>
                      <a:pt x="1077" y="59"/>
                    </a:lnTo>
                    <a:lnTo>
                      <a:pt x="1077" y="61"/>
                    </a:lnTo>
                    <a:lnTo>
                      <a:pt x="1077" y="64"/>
                    </a:lnTo>
                    <a:lnTo>
                      <a:pt x="1079" y="64"/>
                    </a:lnTo>
                    <a:lnTo>
                      <a:pt x="1079" y="66"/>
                    </a:lnTo>
                    <a:lnTo>
                      <a:pt x="1079" y="68"/>
                    </a:lnTo>
                    <a:lnTo>
                      <a:pt x="1081" y="68"/>
                    </a:lnTo>
                    <a:lnTo>
                      <a:pt x="1081" y="66"/>
                    </a:lnTo>
                    <a:lnTo>
                      <a:pt x="1083" y="66"/>
                    </a:lnTo>
                    <a:lnTo>
                      <a:pt x="1083" y="68"/>
                    </a:lnTo>
                    <a:lnTo>
                      <a:pt x="1086" y="68"/>
                    </a:lnTo>
                    <a:lnTo>
                      <a:pt x="1086" y="70"/>
                    </a:lnTo>
                    <a:lnTo>
                      <a:pt x="1086" y="72"/>
                    </a:lnTo>
                    <a:lnTo>
                      <a:pt x="1088" y="72"/>
                    </a:lnTo>
                    <a:lnTo>
                      <a:pt x="1088" y="75"/>
                    </a:lnTo>
                    <a:lnTo>
                      <a:pt x="1090" y="75"/>
                    </a:lnTo>
                    <a:lnTo>
                      <a:pt x="1092" y="75"/>
                    </a:lnTo>
                    <a:lnTo>
                      <a:pt x="1092" y="72"/>
                    </a:lnTo>
                    <a:lnTo>
                      <a:pt x="1092" y="70"/>
                    </a:lnTo>
                    <a:lnTo>
                      <a:pt x="1094" y="70"/>
                    </a:lnTo>
                    <a:lnTo>
                      <a:pt x="1097" y="70"/>
                    </a:lnTo>
                    <a:lnTo>
                      <a:pt x="1099" y="70"/>
                    </a:lnTo>
                    <a:lnTo>
                      <a:pt x="1097" y="70"/>
                    </a:lnTo>
                    <a:lnTo>
                      <a:pt x="1097" y="72"/>
                    </a:lnTo>
                    <a:lnTo>
                      <a:pt x="1094" y="72"/>
                    </a:lnTo>
                    <a:lnTo>
                      <a:pt x="1094" y="75"/>
                    </a:lnTo>
                    <a:lnTo>
                      <a:pt x="1094" y="77"/>
                    </a:lnTo>
                    <a:lnTo>
                      <a:pt x="1097" y="77"/>
                    </a:lnTo>
                    <a:lnTo>
                      <a:pt x="1099" y="77"/>
                    </a:lnTo>
                    <a:lnTo>
                      <a:pt x="1099" y="75"/>
                    </a:lnTo>
                    <a:lnTo>
                      <a:pt x="1101" y="75"/>
                    </a:lnTo>
                    <a:lnTo>
                      <a:pt x="1101" y="72"/>
                    </a:lnTo>
                    <a:lnTo>
                      <a:pt x="1103" y="72"/>
                    </a:lnTo>
                    <a:lnTo>
                      <a:pt x="1105" y="72"/>
                    </a:lnTo>
                    <a:lnTo>
                      <a:pt x="1107" y="72"/>
                    </a:lnTo>
                    <a:lnTo>
                      <a:pt x="1110" y="72"/>
                    </a:lnTo>
                    <a:lnTo>
                      <a:pt x="1112" y="72"/>
                    </a:lnTo>
                    <a:lnTo>
                      <a:pt x="1114" y="72"/>
                    </a:lnTo>
                    <a:lnTo>
                      <a:pt x="1116" y="72"/>
                    </a:lnTo>
                    <a:lnTo>
                      <a:pt x="1116" y="75"/>
                    </a:lnTo>
                    <a:lnTo>
                      <a:pt x="1116" y="77"/>
                    </a:lnTo>
                    <a:lnTo>
                      <a:pt x="1118" y="79"/>
                    </a:lnTo>
                    <a:lnTo>
                      <a:pt x="1118" y="81"/>
                    </a:lnTo>
                    <a:lnTo>
                      <a:pt x="1121" y="81"/>
                    </a:lnTo>
                    <a:lnTo>
                      <a:pt x="1121" y="83"/>
                    </a:lnTo>
                    <a:lnTo>
                      <a:pt x="1123" y="83"/>
                    </a:lnTo>
                    <a:lnTo>
                      <a:pt x="1123" y="86"/>
                    </a:lnTo>
                    <a:lnTo>
                      <a:pt x="1123" y="88"/>
                    </a:lnTo>
                    <a:lnTo>
                      <a:pt x="1125" y="88"/>
                    </a:lnTo>
                    <a:lnTo>
                      <a:pt x="1125" y="90"/>
                    </a:lnTo>
                    <a:lnTo>
                      <a:pt x="1123" y="90"/>
                    </a:lnTo>
                    <a:lnTo>
                      <a:pt x="1121" y="92"/>
                    </a:lnTo>
                    <a:lnTo>
                      <a:pt x="1121" y="94"/>
                    </a:lnTo>
                    <a:lnTo>
                      <a:pt x="1123" y="94"/>
                    </a:lnTo>
                    <a:lnTo>
                      <a:pt x="1125" y="92"/>
                    </a:lnTo>
                    <a:lnTo>
                      <a:pt x="1127" y="92"/>
                    </a:lnTo>
                    <a:lnTo>
                      <a:pt x="1127" y="90"/>
                    </a:lnTo>
                    <a:lnTo>
                      <a:pt x="1127" y="88"/>
                    </a:lnTo>
                    <a:lnTo>
                      <a:pt x="1129" y="88"/>
                    </a:lnTo>
                    <a:lnTo>
                      <a:pt x="1129" y="86"/>
                    </a:lnTo>
                    <a:lnTo>
                      <a:pt x="1132" y="86"/>
                    </a:lnTo>
                    <a:lnTo>
                      <a:pt x="1129" y="86"/>
                    </a:lnTo>
                    <a:lnTo>
                      <a:pt x="1129" y="83"/>
                    </a:lnTo>
                    <a:lnTo>
                      <a:pt x="1127" y="83"/>
                    </a:lnTo>
                    <a:lnTo>
                      <a:pt x="1127" y="81"/>
                    </a:lnTo>
                    <a:lnTo>
                      <a:pt x="1129" y="81"/>
                    </a:lnTo>
                    <a:lnTo>
                      <a:pt x="1129" y="79"/>
                    </a:lnTo>
                    <a:lnTo>
                      <a:pt x="1129" y="81"/>
                    </a:lnTo>
                    <a:lnTo>
                      <a:pt x="1132" y="81"/>
                    </a:lnTo>
                    <a:lnTo>
                      <a:pt x="1134" y="83"/>
                    </a:lnTo>
                    <a:lnTo>
                      <a:pt x="1134" y="86"/>
                    </a:lnTo>
                    <a:lnTo>
                      <a:pt x="1136" y="86"/>
                    </a:lnTo>
                    <a:lnTo>
                      <a:pt x="1136" y="83"/>
                    </a:lnTo>
                    <a:lnTo>
                      <a:pt x="1136" y="81"/>
                    </a:lnTo>
                    <a:lnTo>
                      <a:pt x="1138" y="81"/>
                    </a:lnTo>
                    <a:lnTo>
                      <a:pt x="1138" y="79"/>
                    </a:lnTo>
                    <a:lnTo>
                      <a:pt x="1136" y="79"/>
                    </a:lnTo>
                    <a:lnTo>
                      <a:pt x="1136" y="77"/>
                    </a:lnTo>
                    <a:lnTo>
                      <a:pt x="1138" y="77"/>
                    </a:lnTo>
                    <a:lnTo>
                      <a:pt x="1138" y="79"/>
                    </a:lnTo>
                    <a:lnTo>
                      <a:pt x="1140" y="79"/>
                    </a:lnTo>
                    <a:lnTo>
                      <a:pt x="1140" y="81"/>
                    </a:lnTo>
                    <a:lnTo>
                      <a:pt x="1140" y="83"/>
                    </a:lnTo>
                    <a:lnTo>
                      <a:pt x="1143" y="83"/>
                    </a:lnTo>
                    <a:lnTo>
                      <a:pt x="1143" y="86"/>
                    </a:lnTo>
                    <a:lnTo>
                      <a:pt x="1145" y="86"/>
                    </a:lnTo>
                    <a:lnTo>
                      <a:pt x="1147" y="86"/>
                    </a:lnTo>
                    <a:lnTo>
                      <a:pt x="1147" y="88"/>
                    </a:lnTo>
                    <a:lnTo>
                      <a:pt x="1147" y="90"/>
                    </a:lnTo>
                    <a:lnTo>
                      <a:pt x="1145" y="90"/>
                    </a:lnTo>
                    <a:lnTo>
                      <a:pt x="1145" y="92"/>
                    </a:lnTo>
                    <a:lnTo>
                      <a:pt x="1145" y="94"/>
                    </a:lnTo>
                    <a:lnTo>
                      <a:pt x="1147" y="94"/>
                    </a:lnTo>
                    <a:lnTo>
                      <a:pt x="1149" y="94"/>
                    </a:lnTo>
                    <a:lnTo>
                      <a:pt x="1151" y="97"/>
                    </a:lnTo>
                    <a:lnTo>
                      <a:pt x="1154" y="97"/>
                    </a:lnTo>
                    <a:lnTo>
                      <a:pt x="1154" y="99"/>
                    </a:lnTo>
                    <a:lnTo>
                      <a:pt x="1154" y="101"/>
                    </a:lnTo>
                    <a:lnTo>
                      <a:pt x="1156" y="101"/>
                    </a:lnTo>
                    <a:lnTo>
                      <a:pt x="1158" y="101"/>
                    </a:lnTo>
                    <a:lnTo>
                      <a:pt x="1158" y="103"/>
                    </a:lnTo>
                    <a:lnTo>
                      <a:pt x="1158" y="105"/>
                    </a:lnTo>
                    <a:lnTo>
                      <a:pt x="1156" y="105"/>
                    </a:lnTo>
                    <a:lnTo>
                      <a:pt x="1154" y="105"/>
                    </a:lnTo>
                    <a:lnTo>
                      <a:pt x="1154" y="107"/>
                    </a:lnTo>
                    <a:lnTo>
                      <a:pt x="1154" y="110"/>
                    </a:lnTo>
                    <a:lnTo>
                      <a:pt x="1156" y="110"/>
                    </a:lnTo>
                    <a:lnTo>
                      <a:pt x="1156" y="107"/>
                    </a:lnTo>
                    <a:lnTo>
                      <a:pt x="1158" y="107"/>
                    </a:lnTo>
                    <a:lnTo>
                      <a:pt x="1160" y="107"/>
                    </a:lnTo>
                    <a:lnTo>
                      <a:pt x="1160" y="105"/>
                    </a:lnTo>
                    <a:lnTo>
                      <a:pt x="1160" y="103"/>
                    </a:lnTo>
                    <a:lnTo>
                      <a:pt x="1160" y="101"/>
                    </a:lnTo>
                    <a:lnTo>
                      <a:pt x="1162" y="101"/>
                    </a:lnTo>
                    <a:lnTo>
                      <a:pt x="1165" y="101"/>
                    </a:lnTo>
                    <a:lnTo>
                      <a:pt x="1167" y="101"/>
                    </a:lnTo>
                    <a:lnTo>
                      <a:pt x="1169" y="101"/>
                    </a:lnTo>
                    <a:lnTo>
                      <a:pt x="1169" y="99"/>
                    </a:lnTo>
                    <a:lnTo>
                      <a:pt x="1169" y="97"/>
                    </a:lnTo>
                    <a:lnTo>
                      <a:pt x="1171" y="97"/>
                    </a:lnTo>
                    <a:lnTo>
                      <a:pt x="1173" y="97"/>
                    </a:lnTo>
                    <a:lnTo>
                      <a:pt x="1173" y="94"/>
                    </a:lnTo>
                    <a:lnTo>
                      <a:pt x="1173" y="92"/>
                    </a:lnTo>
                    <a:lnTo>
                      <a:pt x="1176" y="92"/>
                    </a:lnTo>
                    <a:lnTo>
                      <a:pt x="1176" y="94"/>
                    </a:lnTo>
                    <a:lnTo>
                      <a:pt x="1178" y="94"/>
                    </a:lnTo>
                    <a:lnTo>
                      <a:pt x="1180" y="94"/>
                    </a:lnTo>
                    <a:lnTo>
                      <a:pt x="1182" y="94"/>
                    </a:lnTo>
                    <a:lnTo>
                      <a:pt x="1182" y="97"/>
                    </a:lnTo>
                    <a:lnTo>
                      <a:pt x="1184" y="97"/>
                    </a:lnTo>
                    <a:lnTo>
                      <a:pt x="1184" y="94"/>
                    </a:lnTo>
                    <a:lnTo>
                      <a:pt x="1187" y="94"/>
                    </a:lnTo>
                    <a:lnTo>
                      <a:pt x="1187" y="92"/>
                    </a:lnTo>
                    <a:lnTo>
                      <a:pt x="1187" y="90"/>
                    </a:lnTo>
                    <a:lnTo>
                      <a:pt x="1184" y="90"/>
                    </a:lnTo>
                    <a:lnTo>
                      <a:pt x="1184" y="88"/>
                    </a:lnTo>
                    <a:lnTo>
                      <a:pt x="1182" y="88"/>
                    </a:lnTo>
                    <a:lnTo>
                      <a:pt x="1180" y="88"/>
                    </a:lnTo>
                    <a:lnTo>
                      <a:pt x="1180" y="90"/>
                    </a:lnTo>
                    <a:lnTo>
                      <a:pt x="1178" y="90"/>
                    </a:lnTo>
                    <a:lnTo>
                      <a:pt x="1176" y="90"/>
                    </a:lnTo>
                    <a:lnTo>
                      <a:pt x="1173" y="90"/>
                    </a:lnTo>
                    <a:lnTo>
                      <a:pt x="1173" y="88"/>
                    </a:lnTo>
                    <a:lnTo>
                      <a:pt x="1176" y="88"/>
                    </a:lnTo>
                    <a:lnTo>
                      <a:pt x="1176" y="86"/>
                    </a:lnTo>
                    <a:lnTo>
                      <a:pt x="1176" y="83"/>
                    </a:lnTo>
                    <a:lnTo>
                      <a:pt x="1178" y="83"/>
                    </a:lnTo>
                    <a:lnTo>
                      <a:pt x="1178" y="81"/>
                    </a:lnTo>
                    <a:lnTo>
                      <a:pt x="1180" y="81"/>
                    </a:lnTo>
                    <a:lnTo>
                      <a:pt x="1182" y="81"/>
                    </a:lnTo>
                    <a:lnTo>
                      <a:pt x="1182" y="79"/>
                    </a:lnTo>
                    <a:lnTo>
                      <a:pt x="1184" y="79"/>
                    </a:lnTo>
                    <a:lnTo>
                      <a:pt x="1187" y="79"/>
                    </a:lnTo>
                    <a:lnTo>
                      <a:pt x="1187" y="81"/>
                    </a:lnTo>
                    <a:lnTo>
                      <a:pt x="1189" y="81"/>
                    </a:lnTo>
                    <a:lnTo>
                      <a:pt x="1189" y="79"/>
                    </a:lnTo>
                    <a:lnTo>
                      <a:pt x="1189" y="81"/>
                    </a:lnTo>
                    <a:lnTo>
                      <a:pt x="1191" y="81"/>
                    </a:lnTo>
                    <a:lnTo>
                      <a:pt x="1193" y="83"/>
                    </a:lnTo>
                    <a:lnTo>
                      <a:pt x="1195" y="83"/>
                    </a:lnTo>
                    <a:lnTo>
                      <a:pt x="1198" y="83"/>
                    </a:lnTo>
                    <a:lnTo>
                      <a:pt x="1200" y="83"/>
                    </a:lnTo>
                    <a:lnTo>
                      <a:pt x="1202" y="83"/>
                    </a:lnTo>
                    <a:lnTo>
                      <a:pt x="1202" y="81"/>
                    </a:lnTo>
                    <a:lnTo>
                      <a:pt x="1202" y="83"/>
                    </a:lnTo>
                    <a:lnTo>
                      <a:pt x="1204" y="83"/>
                    </a:lnTo>
                    <a:lnTo>
                      <a:pt x="1204" y="86"/>
                    </a:lnTo>
                    <a:lnTo>
                      <a:pt x="1206" y="86"/>
                    </a:lnTo>
                    <a:lnTo>
                      <a:pt x="1206" y="88"/>
                    </a:lnTo>
                    <a:lnTo>
                      <a:pt x="1209" y="88"/>
                    </a:lnTo>
                    <a:lnTo>
                      <a:pt x="1209" y="90"/>
                    </a:lnTo>
                    <a:lnTo>
                      <a:pt x="1209" y="92"/>
                    </a:lnTo>
                    <a:lnTo>
                      <a:pt x="1211" y="92"/>
                    </a:lnTo>
                    <a:lnTo>
                      <a:pt x="1213" y="92"/>
                    </a:lnTo>
                    <a:lnTo>
                      <a:pt x="1213" y="90"/>
                    </a:lnTo>
                    <a:lnTo>
                      <a:pt x="1215" y="90"/>
                    </a:lnTo>
                    <a:lnTo>
                      <a:pt x="1217" y="90"/>
                    </a:lnTo>
                    <a:lnTo>
                      <a:pt x="1217" y="92"/>
                    </a:lnTo>
                    <a:lnTo>
                      <a:pt x="1220" y="92"/>
                    </a:lnTo>
                    <a:lnTo>
                      <a:pt x="1220" y="94"/>
                    </a:lnTo>
                    <a:lnTo>
                      <a:pt x="1220" y="97"/>
                    </a:lnTo>
                    <a:lnTo>
                      <a:pt x="1222" y="97"/>
                    </a:lnTo>
                    <a:lnTo>
                      <a:pt x="1224" y="97"/>
                    </a:lnTo>
                    <a:lnTo>
                      <a:pt x="1224" y="99"/>
                    </a:lnTo>
                    <a:lnTo>
                      <a:pt x="1226" y="99"/>
                    </a:lnTo>
                    <a:lnTo>
                      <a:pt x="1226" y="97"/>
                    </a:lnTo>
                    <a:lnTo>
                      <a:pt x="1228" y="97"/>
                    </a:lnTo>
                    <a:lnTo>
                      <a:pt x="1228" y="94"/>
                    </a:lnTo>
                    <a:lnTo>
                      <a:pt x="1226" y="94"/>
                    </a:lnTo>
                    <a:lnTo>
                      <a:pt x="1228" y="94"/>
                    </a:lnTo>
                    <a:lnTo>
                      <a:pt x="1228" y="97"/>
                    </a:lnTo>
                    <a:lnTo>
                      <a:pt x="1231" y="97"/>
                    </a:lnTo>
                    <a:lnTo>
                      <a:pt x="1231" y="99"/>
                    </a:lnTo>
                    <a:lnTo>
                      <a:pt x="1231" y="101"/>
                    </a:lnTo>
                    <a:lnTo>
                      <a:pt x="1231" y="103"/>
                    </a:lnTo>
                    <a:lnTo>
                      <a:pt x="1233" y="103"/>
                    </a:lnTo>
                    <a:lnTo>
                      <a:pt x="1233" y="101"/>
                    </a:lnTo>
                    <a:lnTo>
                      <a:pt x="1235" y="101"/>
                    </a:lnTo>
                    <a:lnTo>
                      <a:pt x="1235" y="103"/>
                    </a:lnTo>
                    <a:lnTo>
                      <a:pt x="1237" y="103"/>
                    </a:lnTo>
                    <a:lnTo>
                      <a:pt x="1239" y="103"/>
                    </a:lnTo>
                    <a:lnTo>
                      <a:pt x="1239" y="101"/>
                    </a:lnTo>
                    <a:lnTo>
                      <a:pt x="1241" y="101"/>
                    </a:lnTo>
                    <a:lnTo>
                      <a:pt x="1241" y="99"/>
                    </a:lnTo>
                    <a:lnTo>
                      <a:pt x="1244" y="99"/>
                    </a:lnTo>
                    <a:lnTo>
                      <a:pt x="1246" y="99"/>
                    </a:lnTo>
                    <a:lnTo>
                      <a:pt x="1246" y="101"/>
                    </a:lnTo>
                    <a:lnTo>
                      <a:pt x="1248" y="101"/>
                    </a:lnTo>
                    <a:lnTo>
                      <a:pt x="1248" y="103"/>
                    </a:lnTo>
                    <a:lnTo>
                      <a:pt x="1248" y="105"/>
                    </a:lnTo>
                    <a:lnTo>
                      <a:pt x="1250" y="105"/>
                    </a:lnTo>
                    <a:lnTo>
                      <a:pt x="1250" y="107"/>
                    </a:lnTo>
                    <a:lnTo>
                      <a:pt x="1252" y="107"/>
                    </a:lnTo>
                    <a:lnTo>
                      <a:pt x="1252" y="105"/>
                    </a:lnTo>
                    <a:lnTo>
                      <a:pt x="1255" y="105"/>
                    </a:lnTo>
                    <a:lnTo>
                      <a:pt x="1255" y="103"/>
                    </a:lnTo>
                    <a:lnTo>
                      <a:pt x="1252" y="103"/>
                    </a:lnTo>
                    <a:lnTo>
                      <a:pt x="1252" y="101"/>
                    </a:lnTo>
                    <a:lnTo>
                      <a:pt x="1255" y="101"/>
                    </a:lnTo>
                    <a:lnTo>
                      <a:pt x="1255" y="99"/>
                    </a:lnTo>
                    <a:lnTo>
                      <a:pt x="1252" y="99"/>
                    </a:lnTo>
                    <a:lnTo>
                      <a:pt x="1250" y="99"/>
                    </a:lnTo>
                    <a:lnTo>
                      <a:pt x="1250" y="97"/>
                    </a:lnTo>
                    <a:lnTo>
                      <a:pt x="1252" y="97"/>
                    </a:lnTo>
                    <a:lnTo>
                      <a:pt x="1252" y="94"/>
                    </a:lnTo>
                    <a:lnTo>
                      <a:pt x="1255" y="94"/>
                    </a:lnTo>
                    <a:lnTo>
                      <a:pt x="1255" y="97"/>
                    </a:lnTo>
                    <a:lnTo>
                      <a:pt x="1257" y="97"/>
                    </a:lnTo>
                    <a:lnTo>
                      <a:pt x="1259" y="97"/>
                    </a:lnTo>
                    <a:lnTo>
                      <a:pt x="1259" y="94"/>
                    </a:lnTo>
                    <a:lnTo>
                      <a:pt x="1261" y="94"/>
                    </a:lnTo>
                    <a:lnTo>
                      <a:pt x="1263" y="94"/>
                    </a:lnTo>
                    <a:lnTo>
                      <a:pt x="1266" y="94"/>
                    </a:lnTo>
                    <a:lnTo>
                      <a:pt x="1268" y="94"/>
                    </a:lnTo>
                    <a:lnTo>
                      <a:pt x="1270" y="94"/>
                    </a:lnTo>
                    <a:lnTo>
                      <a:pt x="1270" y="92"/>
                    </a:lnTo>
                    <a:lnTo>
                      <a:pt x="1272" y="92"/>
                    </a:lnTo>
                    <a:lnTo>
                      <a:pt x="1272" y="90"/>
                    </a:lnTo>
                    <a:lnTo>
                      <a:pt x="1272" y="88"/>
                    </a:lnTo>
                    <a:lnTo>
                      <a:pt x="1274" y="88"/>
                    </a:lnTo>
                    <a:lnTo>
                      <a:pt x="1274" y="90"/>
                    </a:lnTo>
                    <a:lnTo>
                      <a:pt x="1277" y="90"/>
                    </a:lnTo>
                    <a:lnTo>
                      <a:pt x="1279" y="90"/>
                    </a:lnTo>
                    <a:lnTo>
                      <a:pt x="1279" y="92"/>
                    </a:lnTo>
                    <a:lnTo>
                      <a:pt x="1281" y="92"/>
                    </a:lnTo>
                    <a:lnTo>
                      <a:pt x="1283" y="92"/>
                    </a:lnTo>
                    <a:lnTo>
                      <a:pt x="1285" y="92"/>
                    </a:lnTo>
                    <a:lnTo>
                      <a:pt x="1285" y="94"/>
                    </a:lnTo>
                    <a:lnTo>
                      <a:pt x="1288" y="94"/>
                    </a:lnTo>
                    <a:lnTo>
                      <a:pt x="1290" y="94"/>
                    </a:lnTo>
                    <a:lnTo>
                      <a:pt x="1290" y="97"/>
                    </a:lnTo>
                    <a:lnTo>
                      <a:pt x="1290" y="99"/>
                    </a:lnTo>
                    <a:lnTo>
                      <a:pt x="1292" y="99"/>
                    </a:lnTo>
                    <a:lnTo>
                      <a:pt x="1292" y="97"/>
                    </a:lnTo>
                    <a:lnTo>
                      <a:pt x="1292" y="94"/>
                    </a:lnTo>
                    <a:lnTo>
                      <a:pt x="1292" y="92"/>
                    </a:lnTo>
                    <a:lnTo>
                      <a:pt x="1294" y="92"/>
                    </a:lnTo>
                    <a:lnTo>
                      <a:pt x="1296" y="92"/>
                    </a:lnTo>
                    <a:lnTo>
                      <a:pt x="1299" y="94"/>
                    </a:lnTo>
                    <a:lnTo>
                      <a:pt x="1299" y="97"/>
                    </a:lnTo>
                    <a:lnTo>
                      <a:pt x="1299" y="99"/>
                    </a:lnTo>
                    <a:lnTo>
                      <a:pt x="1296" y="99"/>
                    </a:lnTo>
                    <a:lnTo>
                      <a:pt x="1296" y="101"/>
                    </a:lnTo>
                    <a:lnTo>
                      <a:pt x="1299" y="101"/>
                    </a:lnTo>
                    <a:lnTo>
                      <a:pt x="1299" y="103"/>
                    </a:lnTo>
                    <a:lnTo>
                      <a:pt x="1301" y="103"/>
                    </a:lnTo>
                    <a:lnTo>
                      <a:pt x="1299" y="103"/>
                    </a:lnTo>
                    <a:lnTo>
                      <a:pt x="1299" y="105"/>
                    </a:lnTo>
                    <a:lnTo>
                      <a:pt x="1301" y="105"/>
                    </a:lnTo>
                    <a:lnTo>
                      <a:pt x="1301" y="107"/>
                    </a:lnTo>
                    <a:lnTo>
                      <a:pt x="1303" y="107"/>
                    </a:lnTo>
                    <a:lnTo>
                      <a:pt x="1303" y="110"/>
                    </a:lnTo>
                    <a:lnTo>
                      <a:pt x="1303" y="107"/>
                    </a:lnTo>
                    <a:lnTo>
                      <a:pt x="1301" y="107"/>
                    </a:lnTo>
                    <a:lnTo>
                      <a:pt x="1301" y="110"/>
                    </a:lnTo>
                    <a:lnTo>
                      <a:pt x="1299" y="110"/>
                    </a:lnTo>
                    <a:lnTo>
                      <a:pt x="1299" y="112"/>
                    </a:lnTo>
                    <a:lnTo>
                      <a:pt x="1296" y="112"/>
                    </a:lnTo>
                    <a:lnTo>
                      <a:pt x="1296" y="114"/>
                    </a:lnTo>
                    <a:lnTo>
                      <a:pt x="1299" y="114"/>
                    </a:lnTo>
                    <a:lnTo>
                      <a:pt x="1301" y="114"/>
                    </a:lnTo>
                    <a:lnTo>
                      <a:pt x="1301" y="116"/>
                    </a:lnTo>
                    <a:lnTo>
                      <a:pt x="1303" y="116"/>
                    </a:lnTo>
                    <a:lnTo>
                      <a:pt x="1303" y="118"/>
                    </a:lnTo>
                    <a:lnTo>
                      <a:pt x="1305" y="118"/>
                    </a:lnTo>
                    <a:lnTo>
                      <a:pt x="1305" y="121"/>
                    </a:lnTo>
                    <a:lnTo>
                      <a:pt x="1305" y="123"/>
                    </a:lnTo>
                    <a:lnTo>
                      <a:pt x="1307" y="123"/>
                    </a:lnTo>
                    <a:lnTo>
                      <a:pt x="1305" y="123"/>
                    </a:lnTo>
                    <a:lnTo>
                      <a:pt x="1307" y="123"/>
                    </a:lnTo>
                    <a:lnTo>
                      <a:pt x="1307" y="125"/>
                    </a:lnTo>
                    <a:lnTo>
                      <a:pt x="1310" y="125"/>
                    </a:lnTo>
                    <a:lnTo>
                      <a:pt x="1310" y="127"/>
                    </a:lnTo>
                    <a:lnTo>
                      <a:pt x="1312" y="127"/>
                    </a:lnTo>
                    <a:lnTo>
                      <a:pt x="1310" y="127"/>
                    </a:lnTo>
                    <a:lnTo>
                      <a:pt x="1310" y="129"/>
                    </a:lnTo>
                    <a:lnTo>
                      <a:pt x="1312" y="129"/>
                    </a:lnTo>
                    <a:lnTo>
                      <a:pt x="1312" y="132"/>
                    </a:lnTo>
                    <a:lnTo>
                      <a:pt x="1314" y="132"/>
                    </a:lnTo>
                    <a:lnTo>
                      <a:pt x="1314" y="134"/>
                    </a:lnTo>
                    <a:lnTo>
                      <a:pt x="1314" y="136"/>
                    </a:lnTo>
                    <a:lnTo>
                      <a:pt x="1314" y="138"/>
                    </a:lnTo>
                    <a:lnTo>
                      <a:pt x="1316" y="138"/>
                    </a:lnTo>
                    <a:lnTo>
                      <a:pt x="1316" y="136"/>
                    </a:lnTo>
                    <a:lnTo>
                      <a:pt x="1316" y="138"/>
                    </a:lnTo>
                    <a:lnTo>
                      <a:pt x="1318" y="138"/>
                    </a:lnTo>
                    <a:lnTo>
                      <a:pt x="1318" y="136"/>
                    </a:lnTo>
                    <a:lnTo>
                      <a:pt x="1321" y="136"/>
                    </a:lnTo>
                    <a:lnTo>
                      <a:pt x="1321" y="134"/>
                    </a:lnTo>
                    <a:lnTo>
                      <a:pt x="1323" y="134"/>
                    </a:lnTo>
                    <a:lnTo>
                      <a:pt x="1323" y="132"/>
                    </a:lnTo>
                    <a:lnTo>
                      <a:pt x="1323" y="134"/>
                    </a:lnTo>
                    <a:lnTo>
                      <a:pt x="1323" y="132"/>
                    </a:lnTo>
                    <a:lnTo>
                      <a:pt x="1325" y="132"/>
                    </a:lnTo>
                    <a:lnTo>
                      <a:pt x="1325" y="129"/>
                    </a:lnTo>
                    <a:lnTo>
                      <a:pt x="1327" y="129"/>
                    </a:lnTo>
                    <a:lnTo>
                      <a:pt x="1329" y="129"/>
                    </a:lnTo>
                    <a:lnTo>
                      <a:pt x="1329" y="132"/>
                    </a:lnTo>
                    <a:lnTo>
                      <a:pt x="1332" y="132"/>
                    </a:lnTo>
                    <a:lnTo>
                      <a:pt x="1334" y="132"/>
                    </a:lnTo>
                    <a:lnTo>
                      <a:pt x="1334" y="129"/>
                    </a:lnTo>
                    <a:lnTo>
                      <a:pt x="1336" y="129"/>
                    </a:lnTo>
                    <a:lnTo>
                      <a:pt x="1338" y="129"/>
                    </a:lnTo>
                    <a:lnTo>
                      <a:pt x="1338" y="132"/>
                    </a:lnTo>
                    <a:lnTo>
                      <a:pt x="1338" y="129"/>
                    </a:lnTo>
                    <a:lnTo>
                      <a:pt x="1340" y="129"/>
                    </a:lnTo>
                    <a:lnTo>
                      <a:pt x="1340" y="132"/>
                    </a:lnTo>
                    <a:lnTo>
                      <a:pt x="1343" y="132"/>
                    </a:lnTo>
                    <a:lnTo>
                      <a:pt x="1345" y="132"/>
                    </a:lnTo>
                    <a:lnTo>
                      <a:pt x="1345" y="134"/>
                    </a:lnTo>
                    <a:lnTo>
                      <a:pt x="1345" y="136"/>
                    </a:lnTo>
                    <a:lnTo>
                      <a:pt x="1347" y="138"/>
                    </a:lnTo>
                    <a:lnTo>
                      <a:pt x="1347" y="140"/>
                    </a:lnTo>
                    <a:lnTo>
                      <a:pt x="1349" y="140"/>
                    </a:lnTo>
                    <a:lnTo>
                      <a:pt x="1349" y="143"/>
                    </a:lnTo>
                    <a:lnTo>
                      <a:pt x="1347" y="143"/>
                    </a:lnTo>
                    <a:lnTo>
                      <a:pt x="1349" y="143"/>
                    </a:lnTo>
                    <a:lnTo>
                      <a:pt x="1349" y="145"/>
                    </a:lnTo>
                    <a:lnTo>
                      <a:pt x="1351" y="145"/>
                    </a:lnTo>
                    <a:lnTo>
                      <a:pt x="1351" y="143"/>
                    </a:lnTo>
                    <a:lnTo>
                      <a:pt x="1351" y="145"/>
                    </a:lnTo>
                    <a:lnTo>
                      <a:pt x="1354" y="145"/>
                    </a:lnTo>
                    <a:lnTo>
                      <a:pt x="1354" y="143"/>
                    </a:lnTo>
                    <a:lnTo>
                      <a:pt x="1354" y="140"/>
                    </a:lnTo>
                    <a:lnTo>
                      <a:pt x="1354" y="143"/>
                    </a:lnTo>
                    <a:lnTo>
                      <a:pt x="1356" y="143"/>
                    </a:lnTo>
                    <a:lnTo>
                      <a:pt x="1356" y="145"/>
                    </a:lnTo>
                    <a:lnTo>
                      <a:pt x="1358" y="145"/>
                    </a:lnTo>
                    <a:lnTo>
                      <a:pt x="1356" y="145"/>
                    </a:lnTo>
                    <a:lnTo>
                      <a:pt x="1358" y="145"/>
                    </a:lnTo>
                    <a:lnTo>
                      <a:pt x="1358" y="143"/>
                    </a:lnTo>
                    <a:lnTo>
                      <a:pt x="1358" y="145"/>
                    </a:lnTo>
                    <a:lnTo>
                      <a:pt x="1360" y="145"/>
                    </a:lnTo>
                    <a:lnTo>
                      <a:pt x="1360" y="143"/>
                    </a:lnTo>
                    <a:lnTo>
                      <a:pt x="1360" y="145"/>
                    </a:lnTo>
                    <a:lnTo>
                      <a:pt x="1362" y="145"/>
                    </a:lnTo>
                    <a:lnTo>
                      <a:pt x="1362" y="147"/>
                    </a:lnTo>
                    <a:lnTo>
                      <a:pt x="1365" y="147"/>
                    </a:lnTo>
                    <a:lnTo>
                      <a:pt x="1362" y="147"/>
                    </a:lnTo>
                    <a:lnTo>
                      <a:pt x="1365" y="147"/>
                    </a:lnTo>
                    <a:lnTo>
                      <a:pt x="1365" y="149"/>
                    </a:lnTo>
                    <a:lnTo>
                      <a:pt x="1367" y="149"/>
                    </a:lnTo>
                    <a:lnTo>
                      <a:pt x="1367" y="151"/>
                    </a:lnTo>
                    <a:lnTo>
                      <a:pt x="1367" y="149"/>
                    </a:lnTo>
                    <a:lnTo>
                      <a:pt x="1369" y="149"/>
                    </a:lnTo>
                    <a:lnTo>
                      <a:pt x="1367" y="149"/>
                    </a:lnTo>
                    <a:lnTo>
                      <a:pt x="1369" y="149"/>
                    </a:lnTo>
                    <a:lnTo>
                      <a:pt x="1371" y="149"/>
                    </a:lnTo>
                    <a:lnTo>
                      <a:pt x="1371" y="147"/>
                    </a:lnTo>
                    <a:lnTo>
                      <a:pt x="1373" y="147"/>
                    </a:lnTo>
                    <a:lnTo>
                      <a:pt x="1373" y="149"/>
                    </a:lnTo>
                    <a:lnTo>
                      <a:pt x="1373" y="147"/>
                    </a:lnTo>
                    <a:lnTo>
                      <a:pt x="1373" y="149"/>
                    </a:lnTo>
                    <a:lnTo>
                      <a:pt x="1373" y="151"/>
                    </a:lnTo>
                    <a:lnTo>
                      <a:pt x="1375" y="151"/>
                    </a:lnTo>
                    <a:lnTo>
                      <a:pt x="1373" y="151"/>
                    </a:lnTo>
                    <a:lnTo>
                      <a:pt x="1373" y="149"/>
                    </a:lnTo>
                    <a:lnTo>
                      <a:pt x="1375" y="149"/>
                    </a:lnTo>
                    <a:lnTo>
                      <a:pt x="1375" y="151"/>
                    </a:lnTo>
                    <a:lnTo>
                      <a:pt x="1375" y="154"/>
                    </a:lnTo>
                    <a:lnTo>
                      <a:pt x="1375" y="151"/>
                    </a:lnTo>
                    <a:lnTo>
                      <a:pt x="1373" y="151"/>
                    </a:lnTo>
                    <a:lnTo>
                      <a:pt x="1373" y="154"/>
                    </a:lnTo>
                    <a:lnTo>
                      <a:pt x="1375" y="154"/>
                    </a:lnTo>
                    <a:lnTo>
                      <a:pt x="1373" y="154"/>
                    </a:lnTo>
                    <a:lnTo>
                      <a:pt x="1373" y="156"/>
                    </a:lnTo>
                    <a:lnTo>
                      <a:pt x="1375" y="156"/>
                    </a:lnTo>
                    <a:lnTo>
                      <a:pt x="1373" y="156"/>
                    </a:lnTo>
                    <a:lnTo>
                      <a:pt x="1373" y="158"/>
                    </a:lnTo>
                    <a:lnTo>
                      <a:pt x="1373" y="160"/>
                    </a:lnTo>
                    <a:lnTo>
                      <a:pt x="1371" y="160"/>
                    </a:lnTo>
                    <a:lnTo>
                      <a:pt x="1371" y="162"/>
                    </a:lnTo>
                    <a:lnTo>
                      <a:pt x="1373" y="162"/>
                    </a:lnTo>
                    <a:lnTo>
                      <a:pt x="1373" y="165"/>
                    </a:lnTo>
                    <a:lnTo>
                      <a:pt x="1375" y="165"/>
                    </a:lnTo>
                    <a:lnTo>
                      <a:pt x="1375" y="162"/>
                    </a:lnTo>
                    <a:lnTo>
                      <a:pt x="1375" y="160"/>
                    </a:lnTo>
                    <a:lnTo>
                      <a:pt x="1378" y="160"/>
                    </a:lnTo>
                    <a:lnTo>
                      <a:pt x="1380" y="160"/>
                    </a:lnTo>
                    <a:lnTo>
                      <a:pt x="1382" y="160"/>
                    </a:lnTo>
                    <a:lnTo>
                      <a:pt x="1382" y="158"/>
                    </a:lnTo>
                    <a:lnTo>
                      <a:pt x="1382" y="160"/>
                    </a:lnTo>
                    <a:lnTo>
                      <a:pt x="1384" y="160"/>
                    </a:lnTo>
                    <a:lnTo>
                      <a:pt x="1386" y="160"/>
                    </a:lnTo>
                    <a:lnTo>
                      <a:pt x="1386" y="158"/>
                    </a:lnTo>
                    <a:lnTo>
                      <a:pt x="1386" y="160"/>
                    </a:lnTo>
                    <a:lnTo>
                      <a:pt x="1389" y="160"/>
                    </a:lnTo>
                    <a:lnTo>
                      <a:pt x="1389" y="158"/>
                    </a:lnTo>
                    <a:lnTo>
                      <a:pt x="1389" y="160"/>
                    </a:lnTo>
                    <a:lnTo>
                      <a:pt x="1389" y="158"/>
                    </a:lnTo>
                    <a:lnTo>
                      <a:pt x="1391" y="158"/>
                    </a:lnTo>
                    <a:lnTo>
                      <a:pt x="1393" y="158"/>
                    </a:lnTo>
                    <a:lnTo>
                      <a:pt x="1393" y="160"/>
                    </a:lnTo>
                    <a:lnTo>
                      <a:pt x="1395" y="160"/>
                    </a:lnTo>
                    <a:lnTo>
                      <a:pt x="1397" y="160"/>
                    </a:lnTo>
                    <a:lnTo>
                      <a:pt x="1397" y="162"/>
                    </a:lnTo>
                    <a:lnTo>
                      <a:pt x="1400" y="162"/>
                    </a:lnTo>
                    <a:lnTo>
                      <a:pt x="1400" y="160"/>
                    </a:lnTo>
                    <a:lnTo>
                      <a:pt x="1400" y="162"/>
                    </a:lnTo>
                    <a:lnTo>
                      <a:pt x="1402" y="162"/>
                    </a:lnTo>
                    <a:lnTo>
                      <a:pt x="1402" y="165"/>
                    </a:lnTo>
                    <a:lnTo>
                      <a:pt x="1404" y="165"/>
                    </a:lnTo>
                    <a:lnTo>
                      <a:pt x="1402" y="165"/>
                    </a:lnTo>
                    <a:lnTo>
                      <a:pt x="1404" y="165"/>
                    </a:lnTo>
                    <a:lnTo>
                      <a:pt x="1404" y="167"/>
                    </a:lnTo>
                    <a:lnTo>
                      <a:pt x="1406" y="167"/>
                    </a:lnTo>
                    <a:lnTo>
                      <a:pt x="1408" y="167"/>
                    </a:lnTo>
                    <a:lnTo>
                      <a:pt x="1408" y="169"/>
                    </a:lnTo>
                    <a:lnTo>
                      <a:pt x="1406" y="169"/>
                    </a:lnTo>
                    <a:lnTo>
                      <a:pt x="1408" y="169"/>
                    </a:lnTo>
                    <a:lnTo>
                      <a:pt x="1411" y="169"/>
                    </a:lnTo>
                    <a:lnTo>
                      <a:pt x="1411" y="171"/>
                    </a:lnTo>
                    <a:lnTo>
                      <a:pt x="1411" y="173"/>
                    </a:lnTo>
                    <a:lnTo>
                      <a:pt x="1413" y="173"/>
                    </a:lnTo>
                    <a:lnTo>
                      <a:pt x="1411" y="173"/>
                    </a:lnTo>
                    <a:lnTo>
                      <a:pt x="1411" y="176"/>
                    </a:lnTo>
                    <a:lnTo>
                      <a:pt x="1413" y="176"/>
                    </a:lnTo>
                    <a:lnTo>
                      <a:pt x="1413" y="178"/>
                    </a:lnTo>
                    <a:lnTo>
                      <a:pt x="1413" y="176"/>
                    </a:lnTo>
                    <a:lnTo>
                      <a:pt x="1411" y="176"/>
                    </a:lnTo>
                    <a:lnTo>
                      <a:pt x="1411" y="178"/>
                    </a:lnTo>
                    <a:lnTo>
                      <a:pt x="1411" y="180"/>
                    </a:lnTo>
                    <a:lnTo>
                      <a:pt x="1413" y="180"/>
                    </a:lnTo>
                    <a:lnTo>
                      <a:pt x="1413" y="182"/>
                    </a:lnTo>
                    <a:lnTo>
                      <a:pt x="1415" y="182"/>
                    </a:lnTo>
                    <a:lnTo>
                      <a:pt x="1415" y="180"/>
                    </a:lnTo>
                    <a:lnTo>
                      <a:pt x="1415" y="182"/>
                    </a:lnTo>
                    <a:lnTo>
                      <a:pt x="1415" y="184"/>
                    </a:lnTo>
                    <a:lnTo>
                      <a:pt x="1417" y="184"/>
                    </a:lnTo>
                    <a:lnTo>
                      <a:pt x="1417" y="187"/>
                    </a:lnTo>
                    <a:lnTo>
                      <a:pt x="1415" y="187"/>
                    </a:lnTo>
                    <a:lnTo>
                      <a:pt x="1417" y="187"/>
                    </a:lnTo>
                    <a:lnTo>
                      <a:pt x="1415" y="187"/>
                    </a:lnTo>
                    <a:lnTo>
                      <a:pt x="1415" y="189"/>
                    </a:lnTo>
                    <a:lnTo>
                      <a:pt x="1415" y="191"/>
                    </a:lnTo>
                    <a:lnTo>
                      <a:pt x="1417" y="191"/>
                    </a:lnTo>
                    <a:lnTo>
                      <a:pt x="1419" y="191"/>
                    </a:lnTo>
                    <a:lnTo>
                      <a:pt x="1419" y="189"/>
                    </a:lnTo>
                    <a:lnTo>
                      <a:pt x="1422" y="189"/>
                    </a:lnTo>
                    <a:lnTo>
                      <a:pt x="1422" y="191"/>
                    </a:lnTo>
                    <a:lnTo>
                      <a:pt x="1424" y="191"/>
                    </a:lnTo>
                    <a:lnTo>
                      <a:pt x="1424" y="193"/>
                    </a:lnTo>
                    <a:lnTo>
                      <a:pt x="1422" y="193"/>
                    </a:lnTo>
                    <a:lnTo>
                      <a:pt x="1422" y="195"/>
                    </a:lnTo>
                    <a:lnTo>
                      <a:pt x="1424" y="195"/>
                    </a:lnTo>
                    <a:lnTo>
                      <a:pt x="1424" y="198"/>
                    </a:lnTo>
                    <a:lnTo>
                      <a:pt x="1426" y="198"/>
                    </a:lnTo>
                    <a:lnTo>
                      <a:pt x="1426" y="195"/>
                    </a:lnTo>
                    <a:lnTo>
                      <a:pt x="1424" y="195"/>
                    </a:lnTo>
                    <a:lnTo>
                      <a:pt x="1426" y="195"/>
                    </a:lnTo>
                    <a:lnTo>
                      <a:pt x="1428" y="195"/>
                    </a:lnTo>
                    <a:lnTo>
                      <a:pt x="1428" y="198"/>
                    </a:lnTo>
                    <a:lnTo>
                      <a:pt x="1426" y="198"/>
                    </a:lnTo>
                    <a:lnTo>
                      <a:pt x="1426" y="200"/>
                    </a:lnTo>
                    <a:lnTo>
                      <a:pt x="1428" y="200"/>
                    </a:lnTo>
                    <a:lnTo>
                      <a:pt x="1428" y="198"/>
                    </a:lnTo>
                    <a:lnTo>
                      <a:pt x="1430" y="198"/>
                    </a:lnTo>
                    <a:lnTo>
                      <a:pt x="1430" y="200"/>
                    </a:lnTo>
                    <a:lnTo>
                      <a:pt x="1433" y="200"/>
                    </a:lnTo>
                    <a:lnTo>
                      <a:pt x="1433" y="202"/>
                    </a:lnTo>
                    <a:lnTo>
                      <a:pt x="1433" y="200"/>
                    </a:lnTo>
                    <a:lnTo>
                      <a:pt x="1435" y="200"/>
                    </a:lnTo>
                    <a:lnTo>
                      <a:pt x="1435" y="202"/>
                    </a:lnTo>
                    <a:lnTo>
                      <a:pt x="1433" y="202"/>
                    </a:lnTo>
                    <a:lnTo>
                      <a:pt x="1433" y="204"/>
                    </a:lnTo>
                    <a:lnTo>
                      <a:pt x="1435" y="204"/>
                    </a:lnTo>
                    <a:lnTo>
                      <a:pt x="1433" y="204"/>
                    </a:lnTo>
                    <a:lnTo>
                      <a:pt x="1433" y="206"/>
                    </a:lnTo>
                    <a:lnTo>
                      <a:pt x="1430" y="206"/>
                    </a:lnTo>
                    <a:lnTo>
                      <a:pt x="1433" y="206"/>
                    </a:lnTo>
                    <a:lnTo>
                      <a:pt x="1433" y="209"/>
                    </a:lnTo>
                    <a:lnTo>
                      <a:pt x="1433" y="211"/>
                    </a:lnTo>
                    <a:lnTo>
                      <a:pt x="1435" y="211"/>
                    </a:lnTo>
                    <a:lnTo>
                      <a:pt x="1435" y="209"/>
                    </a:lnTo>
                    <a:lnTo>
                      <a:pt x="1435" y="211"/>
                    </a:lnTo>
                    <a:lnTo>
                      <a:pt x="1437" y="211"/>
                    </a:lnTo>
                    <a:lnTo>
                      <a:pt x="1437" y="213"/>
                    </a:lnTo>
                    <a:lnTo>
                      <a:pt x="1439" y="213"/>
                    </a:lnTo>
                    <a:lnTo>
                      <a:pt x="1439" y="215"/>
                    </a:lnTo>
                    <a:lnTo>
                      <a:pt x="1441" y="215"/>
                    </a:lnTo>
                    <a:lnTo>
                      <a:pt x="1441" y="217"/>
                    </a:lnTo>
                    <a:lnTo>
                      <a:pt x="1444" y="217"/>
                    </a:lnTo>
                    <a:lnTo>
                      <a:pt x="1444" y="220"/>
                    </a:lnTo>
                    <a:lnTo>
                      <a:pt x="1446" y="220"/>
                    </a:lnTo>
                    <a:lnTo>
                      <a:pt x="1448" y="220"/>
                    </a:lnTo>
                    <a:lnTo>
                      <a:pt x="1448" y="222"/>
                    </a:lnTo>
                    <a:lnTo>
                      <a:pt x="1448" y="224"/>
                    </a:lnTo>
                    <a:lnTo>
                      <a:pt x="1448" y="226"/>
                    </a:lnTo>
                    <a:lnTo>
                      <a:pt x="1448" y="228"/>
                    </a:lnTo>
                    <a:lnTo>
                      <a:pt x="1450" y="228"/>
                    </a:lnTo>
                    <a:lnTo>
                      <a:pt x="1452" y="228"/>
                    </a:lnTo>
                    <a:lnTo>
                      <a:pt x="1452" y="231"/>
                    </a:lnTo>
                    <a:lnTo>
                      <a:pt x="1455" y="231"/>
                    </a:lnTo>
                    <a:lnTo>
                      <a:pt x="1455" y="228"/>
                    </a:lnTo>
                    <a:lnTo>
                      <a:pt x="1457" y="228"/>
                    </a:lnTo>
                    <a:lnTo>
                      <a:pt x="1457" y="231"/>
                    </a:lnTo>
                    <a:lnTo>
                      <a:pt x="1459" y="231"/>
                    </a:lnTo>
                    <a:lnTo>
                      <a:pt x="1461" y="231"/>
                    </a:lnTo>
                    <a:lnTo>
                      <a:pt x="1461" y="228"/>
                    </a:lnTo>
                    <a:lnTo>
                      <a:pt x="1463" y="228"/>
                    </a:lnTo>
                    <a:lnTo>
                      <a:pt x="1466" y="228"/>
                    </a:lnTo>
                    <a:lnTo>
                      <a:pt x="1468" y="228"/>
                    </a:lnTo>
                    <a:lnTo>
                      <a:pt x="1470" y="228"/>
                    </a:lnTo>
                    <a:lnTo>
                      <a:pt x="1472" y="228"/>
                    </a:lnTo>
                    <a:lnTo>
                      <a:pt x="1472" y="226"/>
                    </a:lnTo>
                    <a:lnTo>
                      <a:pt x="1474" y="226"/>
                    </a:lnTo>
                    <a:lnTo>
                      <a:pt x="1477" y="226"/>
                    </a:lnTo>
                    <a:lnTo>
                      <a:pt x="1477" y="224"/>
                    </a:lnTo>
                    <a:lnTo>
                      <a:pt x="1474" y="224"/>
                    </a:lnTo>
                    <a:lnTo>
                      <a:pt x="1474" y="222"/>
                    </a:lnTo>
                    <a:lnTo>
                      <a:pt x="1474" y="220"/>
                    </a:lnTo>
                    <a:lnTo>
                      <a:pt x="1477" y="220"/>
                    </a:lnTo>
                    <a:lnTo>
                      <a:pt x="1474" y="220"/>
                    </a:lnTo>
                    <a:lnTo>
                      <a:pt x="1474" y="217"/>
                    </a:lnTo>
                    <a:lnTo>
                      <a:pt x="1474" y="215"/>
                    </a:lnTo>
                    <a:lnTo>
                      <a:pt x="1477" y="215"/>
                    </a:lnTo>
                    <a:lnTo>
                      <a:pt x="1477" y="213"/>
                    </a:lnTo>
                    <a:lnTo>
                      <a:pt x="1479" y="213"/>
                    </a:lnTo>
                    <a:lnTo>
                      <a:pt x="1479" y="211"/>
                    </a:lnTo>
                    <a:lnTo>
                      <a:pt x="1481" y="211"/>
                    </a:lnTo>
                    <a:lnTo>
                      <a:pt x="1483" y="211"/>
                    </a:lnTo>
                    <a:lnTo>
                      <a:pt x="1483" y="209"/>
                    </a:lnTo>
                    <a:lnTo>
                      <a:pt x="1485" y="211"/>
                    </a:lnTo>
                    <a:lnTo>
                      <a:pt x="1488" y="211"/>
                    </a:lnTo>
                    <a:lnTo>
                      <a:pt x="1490" y="211"/>
                    </a:lnTo>
                    <a:lnTo>
                      <a:pt x="1490" y="213"/>
                    </a:lnTo>
                    <a:lnTo>
                      <a:pt x="1485" y="215"/>
                    </a:lnTo>
                    <a:lnTo>
                      <a:pt x="1481" y="217"/>
                    </a:lnTo>
                    <a:lnTo>
                      <a:pt x="1479" y="220"/>
                    </a:lnTo>
                    <a:lnTo>
                      <a:pt x="1477" y="217"/>
                    </a:lnTo>
                    <a:lnTo>
                      <a:pt x="1477" y="222"/>
                    </a:lnTo>
                    <a:lnTo>
                      <a:pt x="1479" y="222"/>
                    </a:lnTo>
                    <a:lnTo>
                      <a:pt x="1479" y="224"/>
                    </a:lnTo>
                    <a:lnTo>
                      <a:pt x="1481" y="224"/>
                    </a:lnTo>
                    <a:lnTo>
                      <a:pt x="1483" y="226"/>
                    </a:lnTo>
                    <a:lnTo>
                      <a:pt x="1481" y="226"/>
                    </a:lnTo>
                    <a:lnTo>
                      <a:pt x="1479" y="228"/>
                    </a:lnTo>
                    <a:lnTo>
                      <a:pt x="1479" y="231"/>
                    </a:lnTo>
                    <a:lnTo>
                      <a:pt x="1477" y="233"/>
                    </a:lnTo>
                    <a:lnTo>
                      <a:pt x="1479" y="233"/>
                    </a:lnTo>
                    <a:lnTo>
                      <a:pt x="1479" y="235"/>
                    </a:lnTo>
                    <a:lnTo>
                      <a:pt x="1481" y="235"/>
                    </a:lnTo>
                    <a:lnTo>
                      <a:pt x="1485" y="235"/>
                    </a:lnTo>
                    <a:lnTo>
                      <a:pt x="1488" y="235"/>
                    </a:lnTo>
                    <a:lnTo>
                      <a:pt x="1490" y="235"/>
                    </a:lnTo>
                    <a:lnTo>
                      <a:pt x="1490" y="237"/>
                    </a:lnTo>
                    <a:lnTo>
                      <a:pt x="1492" y="237"/>
                    </a:lnTo>
                    <a:lnTo>
                      <a:pt x="1492" y="239"/>
                    </a:lnTo>
                    <a:lnTo>
                      <a:pt x="1494" y="239"/>
                    </a:lnTo>
                    <a:lnTo>
                      <a:pt x="1494" y="241"/>
                    </a:lnTo>
                    <a:lnTo>
                      <a:pt x="1494" y="244"/>
                    </a:lnTo>
                    <a:lnTo>
                      <a:pt x="1496" y="244"/>
                    </a:lnTo>
                    <a:lnTo>
                      <a:pt x="1496" y="246"/>
                    </a:lnTo>
                    <a:lnTo>
                      <a:pt x="1499" y="246"/>
                    </a:lnTo>
                    <a:lnTo>
                      <a:pt x="1499" y="248"/>
                    </a:lnTo>
                    <a:lnTo>
                      <a:pt x="1499" y="250"/>
                    </a:lnTo>
                    <a:lnTo>
                      <a:pt x="1496" y="250"/>
                    </a:lnTo>
                    <a:lnTo>
                      <a:pt x="1496" y="252"/>
                    </a:lnTo>
                    <a:lnTo>
                      <a:pt x="1499" y="255"/>
                    </a:lnTo>
                    <a:lnTo>
                      <a:pt x="1496" y="257"/>
                    </a:lnTo>
                    <a:lnTo>
                      <a:pt x="1496" y="255"/>
                    </a:lnTo>
                    <a:lnTo>
                      <a:pt x="1494" y="255"/>
                    </a:lnTo>
                    <a:lnTo>
                      <a:pt x="1492" y="257"/>
                    </a:lnTo>
                    <a:lnTo>
                      <a:pt x="1490" y="257"/>
                    </a:lnTo>
                    <a:lnTo>
                      <a:pt x="1490" y="259"/>
                    </a:lnTo>
                    <a:lnTo>
                      <a:pt x="1488" y="259"/>
                    </a:lnTo>
                    <a:lnTo>
                      <a:pt x="1485" y="257"/>
                    </a:lnTo>
                    <a:lnTo>
                      <a:pt x="1485" y="259"/>
                    </a:lnTo>
                    <a:lnTo>
                      <a:pt x="1483" y="259"/>
                    </a:lnTo>
                    <a:lnTo>
                      <a:pt x="1483" y="261"/>
                    </a:lnTo>
                    <a:lnTo>
                      <a:pt x="1481" y="261"/>
                    </a:lnTo>
                    <a:lnTo>
                      <a:pt x="1481" y="263"/>
                    </a:lnTo>
                    <a:lnTo>
                      <a:pt x="1479" y="266"/>
                    </a:lnTo>
                    <a:lnTo>
                      <a:pt x="1477" y="266"/>
                    </a:lnTo>
                    <a:lnTo>
                      <a:pt x="1474" y="266"/>
                    </a:lnTo>
                    <a:lnTo>
                      <a:pt x="1474" y="268"/>
                    </a:lnTo>
                    <a:lnTo>
                      <a:pt x="1472" y="268"/>
                    </a:lnTo>
                    <a:lnTo>
                      <a:pt x="1470" y="266"/>
                    </a:lnTo>
                    <a:lnTo>
                      <a:pt x="1468" y="268"/>
                    </a:lnTo>
                    <a:lnTo>
                      <a:pt x="1468" y="270"/>
                    </a:lnTo>
                    <a:lnTo>
                      <a:pt x="1468" y="272"/>
                    </a:lnTo>
                    <a:lnTo>
                      <a:pt x="1466" y="274"/>
                    </a:lnTo>
                    <a:lnTo>
                      <a:pt x="1468" y="274"/>
                    </a:lnTo>
                    <a:lnTo>
                      <a:pt x="1466" y="274"/>
                    </a:lnTo>
                    <a:lnTo>
                      <a:pt x="1468" y="277"/>
                    </a:lnTo>
                    <a:lnTo>
                      <a:pt x="1470" y="277"/>
                    </a:lnTo>
                    <a:lnTo>
                      <a:pt x="1470" y="279"/>
                    </a:lnTo>
                    <a:lnTo>
                      <a:pt x="1470" y="281"/>
                    </a:lnTo>
                    <a:lnTo>
                      <a:pt x="1472" y="281"/>
                    </a:lnTo>
                    <a:lnTo>
                      <a:pt x="1472" y="283"/>
                    </a:lnTo>
                    <a:lnTo>
                      <a:pt x="1474" y="283"/>
                    </a:lnTo>
                    <a:lnTo>
                      <a:pt x="1477" y="283"/>
                    </a:lnTo>
                    <a:lnTo>
                      <a:pt x="1477" y="285"/>
                    </a:lnTo>
                    <a:lnTo>
                      <a:pt x="1477" y="288"/>
                    </a:lnTo>
                    <a:lnTo>
                      <a:pt x="1479" y="290"/>
                    </a:lnTo>
                    <a:lnTo>
                      <a:pt x="1477" y="290"/>
                    </a:lnTo>
                    <a:lnTo>
                      <a:pt x="1477" y="292"/>
                    </a:lnTo>
                    <a:lnTo>
                      <a:pt x="1479" y="292"/>
                    </a:lnTo>
                    <a:lnTo>
                      <a:pt x="1477" y="294"/>
                    </a:lnTo>
                    <a:lnTo>
                      <a:pt x="1477" y="296"/>
                    </a:lnTo>
                    <a:lnTo>
                      <a:pt x="1477" y="299"/>
                    </a:lnTo>
                    <a:lnTo>
                      <a:pt x="1477" y="301"/>
                    </a:lnTo>
                    <a:lnTo>
                      <a:pt x="1477" y="303"/>
                    </a:lnTo>
                    <a:lnTo>
                      <a:pt x="1479" y="303"/>
                    </a:lnTo>
                    <a:lnTo>
                      <a:pt x="1477" y="305"/>
                    </a:lnTo>
                    <a:lnTo>
                      <a:pt x="1479" y="305"/>
                    </a:lnTo>
                    <a:lnTo>
                      <a:pt x="1479" y="307"/>
                    </a:lnTo>
                    <a:lnTo>
                      <a:pt x="1479" y="310"/>
                    </a:lnTo>
                    <a:lnTo>
                      <a:pt x="1481" y="310"/>
                    </a:lnTo>
                    <a:lnTo>
                      <a:pt x="1483" y="312"/>
                    </a:lnTo>
                    <a:lnTo>
                      <a:pt x="1483" y="314"/>
                    </a:lnTo>
                    <a:lnTo>
                      <a:pt x="1481" y="314"/>
                    </a:lnTo>
                    <a:lnTo>
                      <a:pt x="1479" y="316"/>
                    </a:lnTo>
                    <a:lnTo>
                      <a:pt x="1477" y="316"/>
                    </a:lnTo>
                    <a:lnTo>
                      <a:pt x="1477" y="318"/>
                    </a:lnTo>
                    <a:lnTo>
                      <a:pt x="1474" y="318"/>
                    </a:lnTo>
                    <a:lnTo>
                      <a:pt x="1474" y="321"/>
                    </a:lnTo>
                    <a:lnTo>
                      <a:pt x="1472" y="321"/>
                    </a:lnTo>
                    <a:lnTo>
                      <a:pt x="1472" y="323"/>
                    </a:lnTo>
                    <a:lnTo>
                      <a:pt x="1474" y="323"/>
                    </a:lnTo>
                    <a:lnTo>
                      <a:pt x="1474" y="325"/>
                    </a:lnTo>
                    <a:lnTo>
                      <a:pt x="1474" y="327"/>
                    </a:lnTo>
                    <a:lnTo>
                      <a:pt x="1477" y="327"/>
                    </a:lnTo>
                    <a:lnTo>
                      <a:pt x="1474" y="327"/>
                    </a:lnTo>
                    <a:lnTo>
                      <a:pt x="1472" y="327"/>
                    </a:lnTo>
                    <a:lnTo>
                      <a:pt x="1472" y="329"/>
                    </a:lnTo>
                    <a:lnTo>
                      <a:pt x="1470" y="329"/>
                    </a:lnTo>
                    <a:lnTo>
                      <a:pt x="1472" y="332"/>
                    </a:lnTo>
                    <a:lnTo>
                      <a:pt x="1472" y="334"/>
                    </a:lnTo>
                    <a:lnTo>
                      <a:pt x="1470" y="334"/>
                    </a:lnTo>
                    <a:lnTo>
                      <a:pt x="1470" y="336"/>
                    </a:lnTo>
                    <a:lnTo>
                      <a:pt x="1472" y="336"/>
                    </a:lnTo>
                    <a:lnTo>
                      <a:pt x="1472" y="338"/>
                    </a:lnTo>
                    <a:lnTo>
                      <a:pt x="1470" y="340"/>
                    </a:lnTo>
                    <a:lnTo>
                      <a:pt x="1468" y="340"/>
                    </a:lnTo>
                    <a:lnTo>
                      <a:pt x="1468" y="343"/>
                    </a:lnTo>
                    <a:lnTo>
                      <a:pt x="1468" y="345"/>
                    </a:lnTo>
                    <a:lnTo>
                      <a:pt x="1466" y="345"/>
                    </a:lnTo>
                    <a:lnTo>
                      <a:pt x="1463" y="345"/>
                    </a:lnTo>
                    <a:lnTo>
                      <a:pt x="1461" y="345"/>
                    </a:lnTo>
                    <a:lnTo>
                      <a:pt x="1463" y="345"/>
                    </a:lnTo>
                    <a:lnTo>
                      <a:pt x="1463" y="347"/>
                    </a:lnTo>
                    <a:lnTo>
                      <a:pt x="1466" y="347"/>
                    </a:lnTo>
                    <a:lnTo>
                      <a:pt x="1463" y="347"/>
                    </a:lnTo>
                    <a:lnTo>
                      <a:pt x="1463" y="349"/>
                    </a:lnTo>
                    <a:lnTo>
                      <a:pt x="1466" y="349"/>
                    </a:lnTo>
                    <a:lnTo>
                      <a:pt x="1466" y="351"/>
                    </a:lnTo>
                    <a:lnTo>
                      <a:pt x="1468" y="351"/>
                    </a:lnTo>
                    <a:lnTo>
                      <a:pt x="1468" y="354"/>
                    </a:lnTo>
                    <a:lnTo>
                      <a:pt x="1470" y="354"/>
                    </a:lnTo>
                    <a:lnTo>
                      <a:pt x="1470" y="356"/>
                    </a:lnTo>
                    <a:lnTo>
                      <a:pt x="1468" y="356"/>
                    </a:lnTo>
                    <a:lnTo>
                      <a:pt x="1466" y="356"/>
                    </a:lnTo>
                    <a:lnTo>
                      <a:pt x="1463" y="356"/>
                    </a:lnTo>
                    <a:lnTo>
                      <a:pt x="1461" y="356"/>
                    </a:lnTo>
                    <a:lnTo>
                      <a:pt x="1461" y="358"/>
                    </a:lnTo>
                    <a:lnTo>
                      <a:pt x="1459" y="362"/>
                    </a:lnTo>
                    <a:lnTo>
                      <a:pt x="1457" y="365"/>
                    </a:lnTo>
                    <a:lnTo>
                      <a:pt x="1457" y="367"/>
                    </a:lnTo>
                    <a:lnTo>
                      <a:pt x="1459" y="371"/>
                    </a:lnTo>
                    <a:lnTo>
                      <a:pt x="1457" y="371"/>
                    </a:lnTo>
                    <a:lnTo>
                      <a:pt x="1452" y="378"/>
                    </a:lnTo>
                    <a:lnTo>
                      <a:pt x="1452" y="380"/>
                    </a:lnTo>
                    <a:lnTo>
                      <a:pt x="1457" y="386"/>
                    </a:lnTo>
                    <a:lnTo>
                      <a:pt x="1463" y="391"/>
                    </a:lnTo>
                    <a:lnTo>
                      <a:pt x="1461" y="393"/>
                    </a:lnTo>
                    <a:lnTo>
                      <a:pt x="1463" y="397"/>
                    </a:lnTo>
                    <a:lnTo>
                      <a:pt x="1463" y="402"/>
                    </a:lnTo>
                    <a:lnTo>
                      <a:pt x="1461" y="404"/>
                    </a:lnTo>
                    <a:lnTo>
                      <a:pt x="1463" y="404"/>
                    </a:lnTo>
                    <a:lnTo>
                      <a:pt x="1466" y="406"/>
                    </a:lnTo>
                    <a:lnTo>
                      <a:pt x="1466" y="408"/>
                    </a:lnTo>
                    <a:lnTo>
                      <a:pt x="1466" y="411"/>
                    </a:lnTo>
                    <a:lnTo>
                      <a:pt x="1466" y="413"/>
                    </a:lnTo>
                    <a:lnTo>
                      <a:pt x="1466" y="415"/>
                    </a:lnTo>
                    <a:lnTo>
                      <a:pt x="1463" y="415"/>
                    </a:lnTo>
                    <a:lnTo>
                      <a:pt x="1461" y="415"/>
                    </a:lnTo>
                    <a:lnTo>
                      <a:pt x="1461" y="417"/>
                    </a:lnTo>
                    <a:lnTo>
                      <a:pt x="1459" y="417"/>
                    </a:lnTo>
                    <a:lnTo>
                      <a:pt x="1457" y="417"/>
                    </a:lnTo>
                    <a:lnTo>
                      <a:pt x="1455" y="417"/>
                    </a:lnTo>
                    <a:lnTo>
                      <a:pt x="1455" y="419"/>
                    </a:lnTo>
                    <a:lnTo>
                      <a:pt x="1452" y="419"/>
                    </a:lnTo>
                    <a:lnTo>
                      <a:pt x="1452" y="422"/>
                    </a:lnTo>
                    <a:lnTo>
                      <a:pt x="1450" y="424"/>
                    </a:lnTo>
                    <a:lnTo>
                      <a:pt x="1450" y="426"/>
                    </a:lnTo>
                    <a:lnTo>
                      <a:pt x="1452" y="426"/>
                    </a:lnTo>
                    <a:lnTo>
                      <a:pt x="1452" y="428"/>
                    </a:lnTo>
                    <a:lnTo>
                      <a:pt x="1455" y="428"/>
                    </a:lnTo>
                    <a:lnTo>
                      <a:pt x="1455" y="430"/>
                    </a:lnTo>
                    <a:lnTo>
                      <a:pt x="1452" y="430"/>
                    </a:lnTo>
                    <a:lnTo>
                      <a:pt x="1452" y="433"/>
                    </a:lnTo>
                    <a:lnTo>
                      <a:pt x="1450" y="433"/>
                    </a:lnTo>
                    <a:lnTo>
                      <a:pt x="1450" y="435"/>
                    </a:lnTo>
                    <a:lnTo>
                      <a:pt x="1448" y="435"/>
                    </a:lnTo>
                    <a:lnTo>
                      <a:pt x="1446" y="435"/>
                    </a:lnTo>
                    <a:lnTo>
                      <a:pt x="1437" y="437"/>
                    </a:lnTo>
                    <a:lnTo>
                      <a:pt x="1435" y="437"/>
                    </a:lnTo>
                    <a:lnTo>
                      <a:pt x="1435" y="435"/>
                    </a:lnTo>
                    <a:lnTo>
                      <a:pt x="1433" y="435"/>
                    </a:lnTo>
                    <a:lnTo>
                      <a:pt x="1430" y="435"/>
                    </a:lnTo>
                    <a:lnTo>
                      <a:pt x="1430" y="437"/>
                    </a:lnTo>
                    <a:lnTo>
                      <a:pt x="1428" y="437"/>
                    </a:lnTo>
                    <a:lnTo>
                      <a:pt x="1426" y="437"/>
                    </a:lnTo>
                    <a:lnTo>
                      <a:pt x="1426" y="439"/>
                    </a:lnTo>
                    <a:lnTo>
                      <a:pt x="1424" y="439"/>
                    </a:lnTo>
                    <a:lnTo>
                      <a:pt x="1422" y="439"/>
                    </a:lnTo>
                    <a:lnTo>
                      <a:pt x="1419" y="439"/>
                    </a:lnTo>
                    <a:lnTo>
                      <a:pt x="1419" y="441"/>
                    </a:lnTo>
                    <a:lnTo>
                      <a:pt x="1417" y="441"/>
                    </a:lnTo>
                    <a:lnTo>
                      <a:pt x="1415" y="441"/>
                    </a:lnTo>
                    <a:lnTo>
                      <a:pt x="1415" y="444"/>
                    </a:lnTo>
                    <a:lnTo>
                      <a:pt x="1415" y="446"/>
                    </a:lnTo>
                    <a:lnTo>
                      <a:pt x="1413" y="448"/>
                    </a:lnTo>
                    <a:lnTo>
                      <a:pt x="1411" y="450"/>
                    </a:lnTo>
                    <a:lnTo>
                      <a:pt x="1408" y="450"/>
                    </a:lnTo>
                    <a:lnTo>
                      <a:pt x="1408" y="452"/>
                    </a:lnTo>
                    <a:lnTo>
                      <a:pt x="1406" y="452"/>
                    </a:lnTo>
                    <a:lnTo>
                      <a:pt x="1406" y="455"/>
                    </a:lnTo>
                    <a:lnTo>
                      <a:pt x="1404" y="455"/>
                    </a:lnTo>
                    <a:lnTo>
                      <a:pt x="1402" y="455"/>
                    </a:lnTo>
                    <a:lnTo>
                      <a:pt x="1402" y="457"/>
                    </a:lnTo>
                    <a:lnTo>
                      <a:pt x="1402" y="459"/>
                    </a:lnTo>
                    <a:lnTo>
                      <a:pt x="1400" y="459"/>
                    </a:lnTo>
                    <a:lnTo>
                      <a:pt x="1400" y="461"/>
                    </a:lnTo>
                    <a:lnTo>
                      <a:pt x="1400" y="463"/>
                    </a:lnTo>
                    <a:lnTo>
                      <a:pt x="1397" y="463"/>
                    </a:lnTo>
                    <a:lnTo>
                      <a:pt x="1397" y="466"/>
                    </a:lnTo>
                    <a:lnTo>
                      <a:pt x="1397" y="468"/>
                    </a:lnTo>
                    <a:lnTo>
                      <a:pt x="1397" y="470"/>
                    </a:lnTo>
                    <a:lnTo>
                      <a:pt x="1395" y="470"/>
                    </a:lnTo>
                    <a:lnTo>
                      <a:pt x="1393" y="470"/>
                    </a:lnTo>
                    <a:lnTo>
                      <a:pt x="1391" y="470"/>
                    </a:lnTo>
                    <a:lnTo>
                      <a:pt x="1389" y="470"/>
                    </a:lnTo>
                    <a:lnTo>
                      <a:pt x="1386" y="470"/>
                    </a:lnTo>
                    <a:lnTo>
                      <a:pt x="1384" y="470"/>
                    </a:lnTo>
                    <a:lnTo>
                      <a:pt x="1384" y="468"/>
                    </a:lnTo>
                    <a:lnTo>
                      <a:pt x="1384" y="470"/>
                    </a:lnTo>
                    <a:lnTo>
                      <a:pt x="1382" y="470"/>
                    </a:lnTo>
                    <a:lnTo>
                      <a:pt x="1382" y="472"/>
                    </a:lnTo>
                    <a:lnTo>
                      <a:pt x="1380" y="472"/>
                    </a:lnTo>
                    <a:lnTo>
                      <a:pt x="1380" y="474"/>
                    </a:lnTo>
                    <a:lnTo>
                      <a:pt x="1375" y="477"/>
                    </a:lnTo>
                    <a:lnTo>
                      <a:pt x="1373" y="479"/>
                    </a:lnTo>
                    <a:lnTo>
                      <a:pt x="1371" y="479"/>
                    </a:lnTo>
                    <a:lnTo>
                      <a:pt x="1371" y="483"/>
                    </a:lnTo>
                    <a:lnTo>
                      <a:pt x="1369" y="483"/>
                    </a:lnTo>
                    <a:lnTo>
                      <a:pt x="1369" y="485"/>
                    </a:lnTo>
                    <a:lnTo>
                      <a:pt x="1367" y="485"/>
                    </a:lnTo>
                    <a:lnTo>
                      <a:pt x="1365" y="485"/>
                    </a:lnTo>
                    <a:lnTo>
                      <a:pt x="1362" y="488"/>
                    </a:lnTo>
                    <a:lnTo>
                      <a:pt x="1360" y="488"/>
                    </a:lnTo>
                    <a:lnTo>
                      <a:pt x="1360" y="485"/>
                    </a:lnTo>
                    <a:lnTo>
                      <a:pt x="1358" y="485"/>
                    </a:lnTo>
                    <a:lnTo>
                      <a:pt x="1356" y="485"/>
                    </a:lnTo>
                    <a:lnTo>
                      <a:pt x="1354" y="485"/>
                    </a:lnTo>
                    <a:lnTo>
                      <a:pt x="1351" y="485"/>
                    </a:lnTo>
                    <a:lnTo>
                      <a:pt x="1351" y="483"/>
                    </a:lnTo>
                    <a:lnTo>
                      <a:pt x="1349" y="488"/>
                    </a:lnTo>
                    <a:lnTo>
                      <a:pt x="1347" y="490"/>
                    </a:lnTo>
                    <a:lnTo>
                      <a:pt x="1345" y="492"/>
                    </a:lnTo>
                    <a:lnTo>
                      <a:pt x="1343" y="494"/>
                    </a:lnTo>
                    <a:lnTo>
                      <a:pt x="1338" y="499"/>
                    </a:lnTo>
                    <a:lnTo>
                      <a:pt x="1338" y="501"/>
                    </a:lnTo>
                    <a:lnTo>
                      <a:pt x="1336" y="501"/>
                    </a:lnTo>
                    <a:lnTo>
                      <a:pt x="1336" y="503"/>
                    </a:lnTo>
                    <a:lnTo>
                      <a:pt x="1334" y="503"/>
                    </a:lnTo>
                    <a:lnTo>
                      <a:pt x="1336" y="503"/>
                    </a:lnTo>
                    <a:lnTo>
                      <a:pt x="1336" y="505"/>
                    </a:lnTo>
                    <a:lnTo>
                      <a:pt x="1338" y="505"/>
                    </a:lnTo>
                    <a:lnTo>
                      <a:pt x="1338" y="507"/>
                    </a:lnTo>
                    <a:lnTo>
                      <a:pt x="1340" y="507"/>
                    </a:lnTo>
                    <a:lnTo>
                      <a:pt x="1340" y="509"/>
                    </a:lnTo>
                    <a:lnTo>
                      <a:pt x="1343" y="509"/>
                    </a:lnTo>
                    <a:lnTo>
                      <a:pt x="1340" y="509"/>
                    </a:lnTo>
                    <a:lnTo>
                      <a:pt x="1340" y="512"/>
                    </a:lnTo>
                    <a:lnTo>
                      <a:pt x="1338" y="512"/>
                    </a:lnTo>
                    <a:lnTo>
                      <a:pt x="1338" y="514"/>
                    </a:lnTo>
                    <a:lnTo>
                      <a:pt x="1336" y="516"/>
                    </a:lnTo>
                    <a:lnTo>
                      <a:pt x="1334" y="516"/>
                    </a:lnTo>
                    <a:lnTo>
                      <a:pt x="1332" y="516"/>
                    </a:lnTo>
                    <a:lnTo>
                      <a:pt x="1329" y="512"/>
                    </a:lnTo>
                    <a:lnTo>
                      <a:pt x="1327" y="516"/>
                    </a:lnTo>
                    <a:lnTo>
                      <a:pt x="1325" y="516"/>
                    </a:lnTo>
                    <a:lnTo>
                      <a:pt x="1323" y="518"/>
                    </a:lnTo>
                    <a:lnTo>
                      <a:pt x="1323" y="520"/>
                    </a:lnTo>
                    <a:lnTo>
                      <a:pt x="1318" y="523"/>
                    </a:lnTo>
                    <a:lnTo>
                      <a:pt x="1314" y="520"/>
                    </a:lnTo>
                    <a:lnTo>
                      <a:pt x="1312" y="518"/>
                    </a:lnTo>
                    <a:lnTo>
                      <a:pt x="1310" y="518"/>
                    </a:lnTo>
                    <a:lnTo>
                      <a:pt x="1310" y="516"/>
                    </a:lnTo>
                    <a:lnTo>
                      <a:pt x="1305" y="518"/>
                    </a:lnTo>
                    <a:lnTo>
                      <a:pt x="1303" y="518"/>
                    </a:lnTo>
                    <a:lnTo>
                      <a:pt x="1301" y="518"/>
                    </a:lnTo>
                    <a:lnTo>
                      <a:pt x="1296" y="520"/>
                    </a:lnTo>
                    <a:lnTo>
                      <a:pt x="1294" y="520"/>
                    </a:lnTo>
                    <a:lnTo>
                      <a:pt x="1290" y="520"/>
                    </a:lnTo>
                    <a:lnTo>
                      <a:pt x="1288" y="523"/>
                    </a:lnTo>
                    <a:lnTo>
                      <a:pt x="1285" y="523"/>
                    </a:lnTo>
                    <a:lnTo>
                      <a:pt x="1281" y="523"/>
                    </a:lnTo>
                    <a:lnTo>
                      <a:pt x="1277" y="525"/>
                    </a:lnTo>
                    <a:lnTo>
                      <a:pt x="1274" y="525"/>
                    </a:lnTo>
                    <a:lnTo>
                      <a:pt x="1272" y="531"/>
                    </a:lnTo>
                    <a:lnTo>
                      <a:pt x="1272" y="534"/>
                    </a:lnTo>
                    <a:lnTo>
                      <a:pt x="1270" y="534"/>
                    </a:lnTo>
                    <a:lnTo>
                      <a:pt x="1268" y="536"/>
                    </a:lnTo>
                    <a:lnTo>
                      <a:pt x="1268" y="538"/>
                    </a:lnTo>
                    <a:lnTo>
                      <a:pt x="1266" y="538"/>
                    </a:lnTo>
                    <a:lnTo>
                      <a:pt x="1266" y="540"/>
                    </a:lnTo>
                    <a:lnTo>
                      <a:pt x="1268" y="542"/>
                    </a:lnTo>
                    <a:lnTo>
                      <a:pt x="1266" y="542"/>
                    </a:lnTo>
                    <a:lnTo>
                      <a:pt x="1266" y="545"/>
                    </a:lnTo>
                    <a:lnTo>
                      <a:pt x="1266" y="547"/>
                    </a:lnTo>
                    <a:lnTo>
                      <a:pt x="1263" y="547"/>
                    </a:lnTo>
                    <a:lnTo>
                      <a:pt x="1261" y="549"/>
                    </a:lnTo>
                    <a:lnTo>
                      <a:pt x="1259" y="551"/>
                    </a:lnTo>
                    <a:lnTo>
                      <a:pt x="1257" y="553"/>
                    </a:lnTo>
                    <a:lnTo>
                      <a:pt x="1257" y="556"/>
                    </a:lnTo>
                    <a:lnTo>
                      <a:pt x="1255" y="556"/>
                    </a:lnTo>
                    <a:lnTo>
                      <a:pt x="1255" y="558"/>
                    </a:lnTo>
                    <a:lnTo>
                      <a:pt x="1252" y="558"/>
                    </a:lnTo>
                    <a:lnTo>
                      <a:pt x="1255" y="558"/>
                    </a:lnTo>
                    <a:lnTo>
                      <a:pt x="1255" y="560"/>
                    </a:lnTo>
                    <a:lnTo>
                      <a:pt x="1255" y="562"/>
                    </a:lnTo>
                    <a:lnTo>
                      <a:pt x="1255" y="564"/>
                    </a:lnTo>
                    <a:lnTo>
                      <a:pt x="1252" y="567"/>
                    </a:lnTo>
                    <a:lnTo>
                      <a:pt x="1252" y="569"/>
                    </a:lnTo>
                    <a:lnTo>
                      <a:pt x="1252" y="571"/>
                    </a:lnTo>
                    <a:lnTo>
                      <a:pt x="1250" y="573"/>
                    </a:lnTo>
                    <a:lnTo>
                      <a:pt x="1248" y="573"/>
                    </a:lnTo>
                    <a:lnTo>
                      <a:pt x="1248" y="575"/>
                    </a:lnTo>
                    <a:lnTo>
                      <a:pt x="1248" y="578"/>
                    </a:lnTo>
                    <a:lnTo>
                      <a:pt x="1248" y="580"/>
                    </a:lnTo>
                    <a:lnTo>
                      <a:pt x="1248" y="578"/>
                    </a:lnTo>
                    <a:lnTo>
                      <a:pt x="1246" y="578"/>
                    </a:lnTo>
                    <a:lnTo>
                      <a:pt x="1246" y="575"/>
                    </a:lnTo>
                    <a:lnTo>
                      <a:pt x="1244" y="575"/>
                    </a:lnTo>
                    <a:lnTo>
                      <a:pt x="1241" y="575"/>
                    </a:lnTo>
                    <a:lnTo>
                      <a:pt x="1239" y="575"/>
                    </a:lnTo>
                    <a:lnTo>
                      <a:pt x="1237" y="575"/>
                    </a:lnTo>
                    <a:lnTo>
                      <a:pt x="1237" y="578"/>
                    </a:lnTo>
                    <a:lnTo>
                      <a:pt x="1235" y="578"/>
                    </a:lnTo>
                    <a:lnTo>
                      <a:pt x="1233" y="578"/>
                    </a:lnTo>
                    <a:lnTo>
                      <a:pt x="1233" y="580"/>
                    </a:lnTo>
                    <a:lnTo>
                      <a:pt x="1231" y="580"/>
                    </a:lnTo>
                    <a:lnTo>
                      <a:pt x="1228" y="580"/>
                    </a:lnTo>
                    <a:lnTo>
                      <a:pt x="1228" y="578"/>
                    </a:lnTo>
                    <a:lnTo>
                      <a:pt x="1228" y="575"/>
                    </a:lnTo>
                    <a:lnTo>
                      <a:pt x="1228" y="573"/>
                    </a:lnTo>
                    <a:lnTo>
                      <a:pt x="1228" y="571"/>
                    </a:lnTo>
                    <a:lnTo>
                      <a:pt x="1226" y="571"/>
                    </a:lnTo>
                    <a:lnTo>
                      <a:pt x="1228" y="571"/>
                    </a:lnTo>
                    <a:lnTo>
                      <a:pt x="1228" y="569"/>
                    </a:lnTo>
                    <a:lnTo>
                      <a:pt x="1228" y="567"/>
                    </a:lnTo>
                    <a:lnTo>
                      <a:pt x="1231" y="567"/>
                    </a:lnTo>
                    <a:lnTo>
                      <a:pt x="1231" y="564"/>
                    </a:lnTo>
                    <a:lnTo>
                      <a:pt x="1228" y="564"/>
                    </a:lnTo>
                    <a:lnTo>
                      <a:pt x="1228" y="562"/>
                    </a:lnTo>
                    <a:lnTo>
                      <a:pt x="1226" y="562"/>
                    </a:lnTo>
                    <a:lnTo>
                      <a:pt x="1226" y="560"/>
                    </a:lnTo>
                    <a:lnTo>
                      <a:pt x="1224" y="558"/>
                    </a:lnTo>
                    <a:lnTo>
                      <a:pt x="1224" y="560"/>
                    </a:lnTo>
                    <a:lnTo>
                      <a:pt x="1222" y="560"/>
                    </a:lnTo>
                    <a:lnTo>
                      <a:pt x="1220" y="560"/>
                    </a:lnTo>
                    <a:lnTo>
                      <a:pt x="1220" y="558"/>
                    </a:lnTo>
                    <a:lnTo>
                      <a:pt x="1217" y="558"/>
                    </a:lnTo>
                    <a:lnTo>
                      <a:pt x="1217" y="556"/>
                    </a:lnTo>
                    <a:lnTo>
                      <a:pt x="1215" y="556"/>
                    </a:lnTo>
                    <a:lnTo>
                      <a:pt x="1213" y="556"/>
                    </a:lnTo>
                    <a:lnTo>
                      <a:pt x="1211" y="556"/>
                    </a:lnTo>
                    <a:lnTo>
                      <a:pt x="1209" y="556"/>
                    </a:lnTo>
                    <a:lnTo>
                      <a:pt x="1206" y="556"/>
                    </a:lnTo>
                    <a:lnTo>
                      <a:pt x="1206" y="553"/>
                    </a:lnTo>
                    <a:lnTo>
                      <a:pt x="1204" y="553"/>
                    </a:lnTo>
                    <a:lnTo>
                      <a:pt x="1202" y="553"/>
                    </a:lnTo>
                    <a:lnTo>
                      <a:pt x="1202" y="551"/>
                    </a:lnTo>
                    <a:lnTo>
                      <a:pt x="1200" y="551"/>
                    </a:lnTo>
                    <a:lnTo>
                      <a:pt x="1202" y="551"/>
                    </a:lnTo>
                    <a:lnTo>
                      <a:pt x="1202" y="549"/>
                    </a:lnTo>
                    <a:lnTo>
                      <a:pt x="1200" y="547"/>
                    </a:lnTo>
                    <a:lnTo>
                      <a:pt x="1202" y="547"/>
                    </a:lnTo>
                    <a:lnTo>
                      <a:pt x="1202" y="545"/>
                    </a:lnTo>
                    <a:lnTo>
                      <a:pt x="1200" y="545"/>
                    </a:lnTo>
                    <a:lnTo>
                      <a:pt x="1198" y="545"/>
                    </a:lnTo>
                    <a:lnTo>
                      <a:pt x="1198" y="542"/>
                    </a:lnTo>
                    <a:lnTo>
                      <a:pt x="1200" y="542"/>
                    </a:lnTo>
                    <a:lnTo>
                      <a:pt x="1200" y="540"/>
                    </a:lnTo>
                    <a:lnTo>
                      <a:pt x="1200" y="538"/>
                    </a:lnTo>
                    <a:lnTo>
                      <a:pt x="1200" y="536"/>
                    </a:lnTo>
                    <a:lnTo>
                      <a:pt x="1198" y="534"/>
                    </a:lnTo>
                    <a:lnTo>
                      <a:pt x="1198" y="531"/>
                    </a:lnTo>
                    <a:lnTo>
                      <a:pt x="1195" y="531"/>
                    </a:lnTo>
                    <a:lnTo>
                      <a:pt x="1195" y="529"/>
                    </a:lnTo>
                    <a:lnTo>
                      <a:pt x="1193" y="529"/>
                    </a:lnTo>
                    <a:lnTo>
                      <a:pt x="1193" y="527"/>
                    </a:lnTo>
                    <a:lnTo>
                      <a:pt x="1191" y="527"/>
                    </a:lnTo>
                    <a:lnTo>
                      <a:pt x="1189" y="527"/>
                    </a:lnTo>
                    <a:lnTo>
                      <a:pt x="1189" y="525"/>
                    </a:lnTo>
                    <a:lnTo>
                      <a:pt x="1187" y="525"/>
                    </a:lnTo>
                    <a:lnTo>
                      <a:pt x="1187" y="523"/>
                    </a:lnTo>
                    <a:lnTo>
                      <a:pt x="1184" y="525"/>
                    </a:lnTo>
                    <a:lnTo>
                      <a:pt x="1182" y="525"/>
                    </a:lnTo>
                    <a:lnTo>
                      <a:pt x="1180" y="525"/>
                    </a:lnTo>
                    <a:lnTo>
                      <a:pt x="1180" y="527"/>
                    </a:lnTo>
                    <a:lnTo>
                      <a:pt x="1178" y="527"/>
                    </a:lnTo>
                    <a:lnTo>
                      <a:pt x="1178" y="529"/>
                    </a:lnTo>
                    <a:lnTo>
                      <a:pt x="1176" y="529"/>
                    </a:lnTo>
                    <a:lnTo>
                      <a:pt x="1176" y="531"/>
                    </a:lnTo>
                    <a:lnTo>
                      <a:pt x="1173" y="531"/>
                    </a:lnTo>
                    <a:lnTo>
                      <a:pt x="1171" y="531"/>
                    </a:lnTo>
                    <a:lnTo>
                      <a:pt x="1169" y="531"/>
                    </a:lnTo>
                    <a:lnTo>
                      <a:pt x="1171" y="531"/>
                    </a:lnTo>
                    <a:lnTo>
                      <a:pt x="1171" y="534"/>
                    </a:lnTo>
                    <a:lnTo>
                      <a:pt x="1169" y="534"/>
                    </a:lnTo>
                    <a:lnTo>
                      <a:pt x="1167" y="534"/>
                    </a:lnTo>
                    <a:lnTo>
                      <a:pt x="1165" y="534"/>
                    </a:lnTo>
                    <a:lnTo>
                      <a:pt x="1162" y="534"/>
                    </a:lnTo>
                    <a:lnTo>
                      <a:pt x="1160" y="534"/>
                    </a:lnTo>
                    <a:lnTo>
                      <a:pt x="1160" y="531"/>
                    </a:lnTo>
                    <a:lnTo>
                      <a:pt x="1160" y="534"/>
                    </a:lnTo>
                    <a:lnTo>
                      <a:pt x="1158" y="534"/>
                    </a:lnTo>
                    <a:lnTo>
                      <a:pt x="1156" y="534"/>
                    </a:lnTo>
                    <a:lnTo>
                      <a:pt x="1156" y="531"/>
                    </a:lnTo>
                    <a:lnTo>
                      <a:pt x="1156" y="534"/>
                    </a:lnTo>
                    <a:lnTo>
                      <a:pt x="1154" y="534"/>
                    </a:lnTo>
                    <a:lnTo>
                      <a:pt x="1151" y="534"/>
                    </a:lnTo>
                    <a:lnTo>
                      <a:pt x="1151" y="531"/>
                    </a:lnTo>
                    <a:lnTo>
                      <a:pt x="1149" y="534"/>
                    </a:lnTo>
                    <a:lnTo>
                      <a:pt x="1149" y="531"/>
                    </a:lnTo>
                    <a:lnTo>
                      <a:pt x="1149" y="534"/>
                    </a:lnTo>
                    <a:lnTo>
                      <a:pt x="1147" y="534"/>
                    </a:lnTo>
                    <a:lnTo>
                      <a:pt x="1149" y="534"/>
                    </a:lnTo>
                    <a:lnTo>
                      <a:pt x="1149" y="536"/>
                    </a:lnTo>
                    <a:lnTo>
                      <a:pt x="1147" y="536"/>
                    </a:lnTo>
                    <a:lnTo>
                      <a:pt x="1145" y="536"/>
                    </a:lnTo>
                    <a:lnTo>
                      <a:pt x="1147" y="536"/>
                    </a:lnTo>
                    <a:lnTo>
                      <a:pt x="1145" y="536"/>
                    </a:lnTo>
                    <a:lnTo>
                      <a:pt x="1145" y="534"/>
                    </a:lnTo>
                    <a:lnTo>
                      <a:pt x="1143" y="534"/>
                    </a:lnTo>
                    <a:lnTo>
                      <a:pt x="1140" y="534"/>
                    </a:lnTo>
                    <a:lnTo>
                      <a:pt x="1140" y="536"/>
                    </a:lnTo>
                    <a:lnTo>
                      <a:pt x="1140" y="534"/>
                    </a:lnTo>
                    <a:lnTo>
                      <a:pt x="1138" y="534"/>
                    </a:lnTo>
                    <a:lnTo>
                      <a:pt x="1136" y="534"/>
                    </a:lnTo>
                    <a:lnTo>
                      <a:pt x="1134" y="534"/>
                    </a:lnTo>
                    <a:lnTo>
                      <a:pt x="1134" y="536"/>
                    </a:lnTo>
                    <a:lnTo>
                      <a:pt x="1134" y="534"/>
                    </a:lnTo>
                    <a:lnTo>
                      <a:pt x="1134" y="536"/>
                    </a:lnTo>
                    <a:lnTo>
                      <a:pt x="1132" y="536"/>
                    </a:lnTo>
                    <a:lnTo>
                      <a:pt x="1132" y="538"/>
                    </a:lnTo>
                    <a:lnTo>
                      <a:pt x="1132" y="536"/>
                    </a:lnTo>
                    <a:lnTo>
                      <a:pt x="1129" y="536"/>
                    </a:lnTo>
                    <a:lnTo>
                      <a:pt x="1132" y="536"/>
                    </a:lnTo>
                    <a:lnTo>
                      <a:pt x="1129" y="536"/>
                    </a:lnTo>
                    <a:lnTo>
                      <a:pt x="1129" y="538"/>
                    </a:lnTo>
                    <a:lnTo>
                      <a:pt x="1129" y="536"/>
                    </a:lnTo>
                    <a:lnTo>
                      <a:pt x="1129" y="538"/>
                    </a:lnTo>
                    <a:lnTo>
                      <a:pt x="1127" y="538"/>
                    </a:lnTo>
                    <a:lnTo>
                      <a:pt x="1127" y="536"/>
                    </a:lnTo>
                    <a:lnTo>
                      <a:pt x="1127" y="538"/>
                    </a:lnTo>
                    <a:lnTo>
                      <a:pt x="1125" y="538"/>
                    </a:lnTo>
                    <a:lnTo>
                      <a:pt x="1123" y="538"/>
                    </a:lnTo>
                    <a:lnTo>
                      <a:pt x="1123" y="540"/>
                    </a:lnTo>
                    <a:lnTo>
                      <a:pt x="1121" y="538"/>
                    </a:lnTo>
                    <a:lnTo>
                      <a:pt x="1121" y="540"/>
                    </a:lnTo>
                    <a:lnTo>
                      <a:pt x="1121" y="538"/>
                    </a:lnTo>
                    <a:lnTo>
                      <a:pt x="1118" y="538"/>
                    </a:lnTo>
                    <a:lnTo>
                      <a:pt x="1116" y="538"/>
                    </a:lnTo>
                    <a:lnTo>
                      <a:pt x="1118" y="538"/>
                    </a:lnTo>
                    <a:lnTo>
                      <a:pt x="1118" y="540"/>
                    </a:lnTo>
                    <a:lnTo>
                      <a:pt x="1116" y="540"/>
                    </a:lnTo>
                    <a:lnTo>
                      <a:pt x="1118" y="540"/>
                    </a:lnTo>
                    <a:lnTo>
                      <a:pt x="1118" y="542"/>
                    </a:lnTo>
                    <a:lnTo>
                      <a:pt x="1118" y="545"/>
                    </a:lnTo>
                    <a:lnTo>
                      <a:pt x="1116" y="545"/>
                    </a:lnTo>
                    <a:lnTo>
                      <a:pt x="1114" y="545"/>
                    </a:lnTo>
                    <a:lnTo>
                      <a:pt x="1114" y="547"/>
                    </a:lnTo>
                    <a:lnTo>
                      <a:pt x="1112" y="547"/>
                    </a:lnTo>
                    <a:lnTo>
                      <a:pt x="1112" y="549"/>
                    </a:lnTo>
                    <a:lnTo>
                      <a:pt x="1110" y="549"/>
                    </a:lnTo>
                    <a:lnTo>
                      <a:pt x="1107" y="549"/>
                    </a:lnTo>
                    <a:lnTo>
                      <a:pt x="1110" y="549"/>
                    </a:lnTo>
                    <a:lnTo>
                      <a:pt x="1107" y="549"/>
                    </a:lnTo>
                    <a:lnTo>
                      <a:pt x="1107" y="551"/>
                    </a:lnTo>
                    <a:lnTo>
                      <a:pt x="1110" y="551"/>
                    </a:lnTo>
                    <a:lnTo>
                      <a:pt x="1107" y="551"/>
                    </a:lnTo>
                    <a:lnTo>
                      <a:pt x="1107" y="553"/>
                    </a:lnTo>
                    <a:lnTo>
                      <a:pt x="1110" y="553"/>
                    </a:lnTo>
                    <a:lnTo>
                      <a:pt x="1110" y="556"/>
                    </a:lnTo>
                    <a:lnTo>
                      <a:pt x="1107" y="556"/>
                    </a:lnTo>
                    <a:lnTo>
                      <a:pt x="1105" y="556"/>
                    </a:lnTo>
                    <a:lnTo>
                      <a:pt x="1105" y="558"/>
                    </a:lnTo>
                    <a:lnTo>
                      <a:pt x="1103" y="558"/>
                    </a:lnTo>
                    <a:lnTo>
                      <a:pt x="1103" y="560"/>
                    </a:lnTo>
                    <a:lnTo>
                      <a:pt x="1103" y="558"/>
                    </a:lnTo>
                    <a:lnTo>
                      <a:pt x="1101" y="560"/>
                    </a:lnTo>
                    <a:lnTo>
                      <a:pt x="1101" y="558"/>
                    </a:lnTo>
                    <a:lnTo>
                      <a:pt x="1099" y="558"/>
                    </a:lnTo>
                    <a:lnTo>
                      <a:pt x="1099" y="560"/>
                    </a:lnTo>
                    <a:lnTo>
                      <a:pt x="1097" y="560"/>
                    </a:lnTo>
                    <a:lnTo>
                      <a:pt x="1094" y="560"/>
                    </a:lnTo>
                    <a:lnTo>
                      <a:pt x="1092" y="560"/>
                    </a:lnTo>
                    <a:lnTo>
                      <a:pt x="1092" y="558"/>
                    </a:lnTo>
                    <a:lnTo>
                      <a:pt x="1090" y="558"/>
                    </a:lnTo>
                    <a:lnTo>
                      <a:pt x="1090" y="560"/>
                    </a:lnTo>
                    <a:lnTo>
                      <a:pt x="1090" y="562"/>
                    </a:lnTo>
                    <a:lnTo>
                      <a:pt x="1088" y="562"/>
                    </a:lnTo>
                    <a:lnTo>
                      <a:pt x="1088" y="560"/>
                    </a:lnTo>
                    <a:lnTo>
                      <a:pt x="1088" y="562"/>
                    </a:lnTo>
                    <a:lnTo>
                      <a:pt x="1086" y="562"/>
                    </a:lnTo>
                    <a:lnTo>
                      <a:pt x="1083" y="562"/>
                    </a:lnTo>
                    <a:lnTo>
                      <a:pt x="1083" y="564"/>
                    </a:lnTo>
                    <a:lnTo>
                      <a:pt x="1083" y="562"/>
                    </a:lnTo>
                    <a:lnTo>
                      <a:pt x="1081" y="562"/>
                    </a:lnTo>
                    <a:lnTo>
                      <a:pt x="1081" y="560"/>
                    </a:lnTo>
                    <a:lnTo>
                      <a:pt x="1081" y="562"/>
                    </a:lnTo>
                    <a:lnTo>
                      <a:pt x="1079" y="562"/>
                    </a:lnTo>
                    <a:lnTo>
                      <a:pt x="1077" y="562"/>
                    </a:lnTo>
                    <a:lnTo>
                      <a:pt x="1077" y="560"/>
                    </a:lnTo>
                    <a:lnTo>
                      <a:pt x="1079" y="560"/>
                    </a:lnTo>
                    <a:lnTo>
                      <a:pt x="1077" y="560"/>
                    </a:lnTo>
                    <a:lnTo>
                      <a:pt x="1075" y="560"/>
                    </a:lnTo>
                    <a:lnTo>
                      <a:pt x="1072" y="560"/>
                    </a:lnTo>
                    <a:lnTo>
                      <a:pt x="1072" y="558"/>
                    </a:lnTo>
                    <a:lnTo>
                      <a:pt x="1070" y="558"/>
                    </a:lnTo>
                    <a:lnTo>
                      <a:pt x="1070" y="560"/>
                    </a:lnTo>
                    <a:lnTo>
                      <a:pt x="1068" y="560"/>
                    </a:lnTo>
                    <a:lnTo>
                      <a:pt x="1066" y="560"/>
                    </a:lnTo>
                    <a:lnTo>
                      <a:pt x="1064" y="562"/>
                    </a:lnTo>
                    <a:lnTo>
                      <a:pt x="1061" y="562"/>
                    </a:lnTo>
                    <a:lnTo>
                      <a:pt x="1059" y="562"/>
                    </a:lnTo>
                    <a:lnTo>
                      <a:pt x="1059" y="560"/>
                    </a:lnTo>
                    <a:lnTo>
                      <a:pt x="1059" y="558"/>
                    </a:lnTo>
                    <a:lnTo>
                      <a:pt x="1057" y="558"/>
                    </a:lnTo>
                    <a:lnTo>
                      <a:pt x="1057" y="560"/>
                    </a:lnTo>
                    <a:lnTo>
                      <a:pt x="1057" y="562"/>
                    </a:lnTo>
                    <a:lnTo>
                      <a:pt x="1055" y="562"/>
                    </a:lnTo>
                    <a:lnTo>
                      <a:pt x="1055" y="560"/>
                    </a:lnTo>
                    <a:lnTo>
                      <a:pt x="1053" y="560"/>
                    </a:lnTo>
                    <a:lnTo>
                      <a:pt x="1053" y="562"/>
                    </a:lnTo>
                    <a:lnTo>
                      <a:pt x="1050" y="562"/>
                    </a:lnTo>
                    <a:lnTo>
                      <a:pt x="1050" y="564"/>
                    </a:lnTo>
                    <a:lnTo>
                      <a:pt x="1050" y="567"/>
                    </a:lnTo>
                    <a:lnTo>
                      <a:pt x="1050" y="569"/>
                    </a:lnTo>
                    <a:lnTo>
                      <a:pt x="1048" y="569"/>
                    </a:lnTo>
                    <a:lnTo>
                      <a:pt x="1048" y="567"/>
                    </a:lnTo>
                    <a:lnTo>
                      <a:pt x="1048" y="564"/>
                    </a:lnTo>
                    <a:lnTo>
                      <a:pt x="1048" y="567"/>
                    </a:lnTo>
                    <a:lnTo>
                      <a:pt x="1046" y="567"/>
                    </a:lnTo>
                    <a:lnTo>
                      <a:pt x="1046" y="569"/>
                    </a:lnTo>
                    <a:lnTo>
                      <a:pt x="1044" y="569"/>
                    </a:lnTo>
                    <a:lnTo>
                      <a:pt x="1044" y="571"/>
                    </a:lnTo>
                    <a:lnTo>
                      <a:pt x="1044" y="569"/>
                    </a:lnTo>
                    <a:lnTo>
                      <a:pt x="1044" y="571"/>
                    </a:lnTo>
                    <a:lnTo>
                      <a:pt x="1042" y="571"/>
                    </a:lnTo>
                    <a:lnTo>
                      <a:pt x="1044" y="571"/>
                    </a:lnTo>
                    <a:lnTo>
                      <a:pt x="1042" y="571"/>
                    </a:lnTo>
                    <a:lnTo>
                      <a:pt x="1042" y="573"/>
                    </a:lnTo>
                    <a:lnTo>
                      <a:pt x="1042" y="571"/>
                    </a:lnTo>
                    <a:lnTo>
                      <a:pt x="1039" y="571"/>
                    </a:lnTo>
                    <a:lnTo>
                      <a:pt x="1039" y="573"/>
                    </a:lnTo>
                    <a:lnTo>
                      <a:pt x="1039" y="575"/>
                    </a:lnTo>
                    <a:lnTo>
                      <a:pt x="1037" y="575"/>
                    </a:lnTo>
                    <a:lnTo>
                      <a:pt x="1037" y="578"/>
                    </a:lnTo>
                    <a:lnTo>
                      <a:pt x="1035" y="578"/>
                    </a:lnTo>
                    <a:lnTo>
                      <a:pt x="1033" y="578"/>
                    </a:lnTo>
                    <a:lnTo>
                      <a:pt x="1033" y="580"/>
                    </a:lnTo>
                    <a:lnTo>
                      <a:pt x="1033" y="582"/>
                    </a:lnTo>
                    <a:lnTo>
                      <a:pt x="1033" y="584"/>
                    </a:lnTo>
                    <a:lnTo>
                      <a:pt x="1031" y="584"/>
                    </a:lnTo>
                    <a:lnTo>
                      <a:pt x="1028" y="584"/>
                    </a:lnTo>
                    <a:lnTo>
                      <a:pt x="1031" y="584"/>
                    </a:lnTo>
                    <a:lnTo>
                      <a:pt x="1031" y="586"/>
                    </a:lnTo>
                    <a:lnTo>
                      <a:pt x="1031" y="589"/>
                    </a:lnTo>
                    <a:lnTo>
                      <a:pt x="1028" y="589"/>
                    </a:lnTo>
                    <a:lnTo>
                      <a:pt x="1028" y="591"/>
                    </a:lnTo>
                    <a:lnTo>
                      <a:pt x="1026" y="591"/>
                    </a:lnTo>
                    <a:lnTo>
                      <a:pt x="1024" y="591"/>
                    </a:lnTo>
                    <a:lnTo>
                      <a:pt x="1022" y="591"/>
                    </a:lnTo>
                    <a:lnTo>
                      <a:pt x="1020" y="591"/>
                    </a:lnTo>
                    <a:lnTo>
                      <a:pt x="1020" y="593"/>
                    </a:lnTo>
                    <a:lnTo>
                      <a:pt x="1022" y="593"/>
                    </a:lnTo>
                    <a:lnTo>
                      <a:pt x="1022" y="595"/>
                    </a:lnTo>
                    <a:lnTo>
                      <a:pt x="1020" y="595"/>
                    </a:lnTo>
                    <a:lnTo>
                      <a:pt x="1022" y="595"/>
                    </a:lnTo>
                    <a:lnTo>
                      <a:pt x="1022" y="597"/>
                    </a:lnTo>
                    <a:lnTo>
                      <a:pt x="1022" y="600"/>
                    </a:lnTo>
                    <a:lnTo>
                      <a:pt x="1020" y="600"/>
                    </a:lnTo>
                    <a:lnTo>
                      <a:pt x="1020" y="597"/>
                    </a:lnTo>
                    <a:lnTo>
                      <a:pt x="1020" y="600"/>
                    </a:lnTo>
                    <a:lnTo>
                      <a:pt x="1017" y="600"/>
                    </a:lnTo>
                    <a:lnTo>
                      <a:pt x="1017" y="602"/>
                    </a:lnTo>
                    <a:lnTo>
                      <a:pt x="1017" y="600"/>
                    </a:lnTo>
                    <a:lnTo>
                      <a:pt x="1017" y="602"/>
                    </a:lnTo>
                    <a:lnTo>
                      <a:pt x="1015" y="602"/>
                    </a:lnTo>
                    <a:lnTo>
                      <a:pt x="1013" y="602"/>
                    </a:lnTo>
                    <a:lnTo>
                      <a:pt x="1013" y="604"/>
                    </a:lnTo>
                    <a:lnTo>
                      <a:pt x="1015" y="604"/>
                    </a:lnTo>
                    <a:lnTo>
                      <a:pt x="1015" y="606"/>
                    </a:lnTo>
                    <a:lnTo>
                      <a:pt x="1015" y="608"/>
                    </a:lnTo>
                    <a:lnTo>
                      <a:pt x="1015" y="606"/>
                    </a:lnTo>
                    <a:lnTo>
                      <a:pt x="1015" y="608"/>
                    </a:lnTo>
                    <a:lnTo>
                      <a:pt x="1013" y="608"/>
                    </a:lnTo>
                    <a:lnTo>
                      <a:pt x="1013" y="606"/>
                    </a:lnTo>
                    <a:lnTo>
                      <a:pt x="1013" y="608"/>
                    </a:lnTo>
                    <a:lnTo>
                      <a:pt x="1011" y="608"/>
                    </a:lnTo>
                    <a:lnTo>
                      <a:pt x="1009" y="608"/>
                    </a:lnTo>
                    <a:lnTo>
                      <a:pt x="1009" y="606"/>
                    </a:lnTo>
                    <a:lnTo>
                      <a:pt x="1006" y="608"/>
                    </a:lnTo>
                    <a:lnTo>
                      <a:pt x="1006" y="606"/>
                    </a:lnTo>
                    <a:lnTo>
                      <a:pt x="1004" y="606"/>
                    </a:lnTo>
                    <a:lnTo>
                      <a:pt x="1004" y="608"/>
                    </a:lnTo>
                    <a:lnTo>
                      <a:pt x="1002" y="608"/>
                    </a:lnTo>
                    <a:lnTo>
                      <a:pt x="1004" y="608"/>
                    </a:lnTo>
                    <a:lnTo>
                      <a:pt x="1004" y="611"/>
                    </a:lnTo>
                    <a:lnTo>
                      <a:pt x="1004" y="608"/>
                    </a:lnTo>
                    <a:lnTo>
                      <a:pt x="1002" y="608"/>
                    </a:lnTo>
                    <a:lnTo>
                      <a:pt x="1000" y="608"/>
                    </a:lnTo>
                    <a:lnTo>
                      <a:pt x="998" y="608"/>
                    </a:lnTo>
                    <a:lnTo>
                      <a:pt x="998" y="606"/>
                    </a:lnTo>
                    <a:lnTo>
                      <a:pt x="995" y="606"/>
                    </a:lnTo>
                    <a:lnTo>
                      <a:pt x="995" y="604"/>
                    </a:lnTo>
                    <a:lnTo>
                      <a:pt x="993" y="602"/>
                    </a:lnTo>
                    <a:lnTo>
                      <a:pt x="991" y="602"/>
                    </a:lnTo>
                    <a:lnTo>
                      <a:pt x="991" y="600"/>
                    </a:lnTo>
                    <a:lnTo>
                      <a:pt x="989" y="600"/>
                    </a:lnTo>
                    <a:lnTo>
                      <a:pt x="989" y="602"/>
                    </a:lnTo>
                    <a:lnTo>
                      <a:pt x="987" y="602"/>
                    </a:lnTo>
                    <a:lnTo>
                      <a:pt x="987" y="604"/>
                    </a:lnTo>
                    <a:lnTo>
                      <a:pt x="984" y="604"/>
                    </a:lnTo>
                    <a:lnTo>
                      <a:pt x="982" y="604"/>
                    </a:lnTo>
                    <a:lnTo>
                      <a:pt x="984" y="606"/>
                    </a:lnTo>
                    <a:lnTo>
                      <a:pt x="984" y="608"/>
                    </a:lnTo>
                    <a:lnTo>
                      <a:pt x="982" y="608"/>
                    </a:lnTo>
                    <a:lnTo>
                      <a:pt x="980" y="608"/>
                    </a:lnTo>
                    <a:lnTo>
                      <a:pt x="978" y="608"/>
                    </a:lnTo>
                    <a:lnTo>
                      <a:pt x="976" y="611"/>
                    </a:lnTo>
                    <a:lnTo>
                      <a:pt x="976" y="613"/>
                    </a:lnTo>
                    <a:lnTo>
                      <a:pt x="978" y="613"/>
                    </a:lnTo>
                    <a:lnTo>
                      <a:pt x="980" y="613"/>
                    </a:lnTo>
                    <a:lnTo>
                      <a:pt x="978" y="613"/>
                    </a:lnTo>
                    <a:lnTo>
                      <a:pt x="978" y="615"/>
                    </a:lnTo>
                    <a:lnTo>
                      <a:pt x="978" y="617"/>
                    </a:lnTo>
                    <a:lnTo>
                      <a:pt x="976" y="617"/>
                    </a:lnTo>
                    <a:lnTo>
                      <a:pt x="976" y="619"/>
                    </a:lnTo>
                    <a:lnTo>
                      <a:pt x="973" y="619"/>
                    </a:lnTo>
                    <a:lnTo>
                      <a:pt x="971" y="619"/>
                    </a:lnTo>
                    <a:lnTo>
                      <a:pt x="969" y="619"/>
                    </a:lnTo>
                    <a:lnTo>
                      <a:pt x="969" y="617"/>
                    </a:lnTo>
                    <a:lnTo>
                      <a:pt x="967" y="617"/>
                    </a:lnTo>
                    <a:lnTo>
                      <a:pt x="967" y="615"/>
                    </a:lnTo>
                    <a:lnTo>
                      <a:pt x="965" y="615"/>
                    </a:lnTo>
                    <a:lnTo>
                      <a:pt x="965" y="617"/>
                    </a:lnTo>
                    <a:lnTo>
                      <a:pt x="963" y="617"/>
                    </a:lnTo>
                    <a:lnTo>
                      <a:pt x="963" y="619"/>
                    </a:lnTo>
                    <a:lnTo>
                      <a:pt x="963" y="617"/>
                    </a:lnTo>
                    <a:lnTo>
                      <a:pt x="960" y="617"/>
                    </a:lnTo>
                    <a:lnTo>
                      <a:pt x="960" y="615"/>
                    </a:lnTo>
                    <a:lnTo>
                      <a:pt x="960" y="617"/>
                    </a:lnTo>
                    <a:lnTo>
                      <a:pt x="958" y="617"/>
                    </a:lnTo>
                    <a:lnTo>
                      <a:pt x="958" y="619"/>
                    </a:lnTo>
                    <a:lnTo>
                      <a:pt x="956" y="619"/>
                    </a:lnTo>
                    <a:lnTo>
                      <a:pt x="954" y="619"/>
                    </a:lnTo>
                    <a:lnTo>
                      <a:pt x="952" y="619"/>
                    </a:lnTo>
                    <a:lnTo>
                      <a:pt x="949" y="619"/>
                    </a:lnTo>
                    <a:lnTo>
                      <a:pt x="949" y="617"/>
                    </a:lnTo>
                    <a:lnTo>
                      <a:pt x="947" y="617"/>
                    </a:lnTo>
                    <a:lnTo>
                      <a:pt x="945" y="617"/>
                    </a:lnTo>
                    <a:lnTo>
                      <a:pt x="945" y="615"/>
                    </a:lnTo>
                    <a:lnTo>
                      <a:pt x="943" y="615"/>
                    </a:lnTo>
                    <a:lnTo>
                      <a:pt x="941" y="615"/>
                    </a:lnTo>
                    <a:lnTo>
                      <a:pt x="941" y="613"/>
                    </a:lnTo>
                    <a:lnTo>
                      <a:pt x="938" y="613"/>
                    </a:lnTo>
                    <a:lnTo>
                      <a:pt x="938" y="615"/>
                    </a:lnTo>
                    <a:lnTo>
                      <a:pt x="938" y="617"/>
                    </a:lnTo>
                    <a:lnTo>
                      <a:pt x="941" y="617"/>
                    </a:lnTo>
                    <a:lnTo>
                      <a:pt x="943" y="619"/>
                    </a:lnTo>
                    <a:lnTo>
                      <a:pt x="943" y="622"/>
                    </a:lnTo>
                    <a:lnTo>
                      <a:pt x="941" y="622"/>
                    </a:lnTo>
                    <a:lnTo>
                      <a:pt x="941" y="624"/>
                    </a:lnTo>
                    <a:lnTo>
                      <a:pt x="941" y="626"/>
                    </a:lnTo>
                    <a:lnTo>
                      <a:pt x="938" y="626"/>
                    </a:lnTo>
                    <a:lnTo>
                      <a:pt x="936" y="626"/>
                    </a:lnTo>
                    <a:lnTo>
                      <a:pt x="936" y="624"/>
                    </a:lnTo>
                    <a:lnTo>
                      <a:pt x="936" y="626"/>
                    </a:lnTo>
                    <a:lnTo>
                      <a:pt x="934" y="626"/>
                    </a:lnTo>
                    <a:lnTo>
                      <a:pt x="934" y="624"/>
                    </a:lnTo>
                    <a:lnTo>
                      <a:pt x="934" y="626"/>
                    </a:lnTo>
                    <a:lnTo>
                      <a:pt x="932" y="626"/>
                    </a:lnTo>
                    <a:lnTo>
                      <a:pt x="932" y="628"/>
                    </a:lnTo>
                    <a:lnTo>
                      <a:pt x="930" y="628"/>
                    </a:lnTo>
                    <a:lnTo>
                      <a:pt x="932" y="628"/>
                    </a:lnTo>
                    <a:lnTo>
                      <a:pt x="932" y="630"/>
                    </a:lnTo>
                    <a:lnTo>
                      <a:pt x="930" y="630"/>
                    </a:lnTo>
                    <a:lnTo>
                      <a:pt x="930" y="633"/>
                    </a:lnTo>
                    <a:lnTo>
                      <a:pt x="932" y="633"/>
                    </a:lnTo>
                    <a:lnTo>
                      <a:pt x="930" y="633"/>
                    </a:lnTo>
                    <a:lnTo>
                      <a:pt x="930" y="635"/>
                    </a:lnTo>
                    <a:lnTo>
                      <a:pt x="930" y="637"/>
                    </a:lnTo>
                    <a:lnTo>
                      <a:pt x="927" y="637"/>
                    </a:lnTo>
                    <a:lnTo>
                      <a:pt x="925" y="637"/>
                    </a:lnTo>
                    <a:lnTo>
                      <a:pt x="925" y="639"/>
                    </a:lnTo>
                    <a:lnTo>
                      <a:pt x="927" y="639"/>
                    </a:lnTo>
                    <a:lnTo>
                      <a:pt x="927" y="641"/>
                    </a:lnTo>
                    <a:lnTo>
                      <a:pt x="930" y="641"/>
                    </a:lnTo>
                    <a:lnTo>
                      <a:pt x="927" y="643"/>
                    </a:lnTo>
                    <a:lnTo>
                      <a:pt x="927" y="646"/>
                    </a:lnTo>
                    <a:lnTo>
                      <a:pt x="925" y="646"/>
                    </a:lnTo>
                    <a:lnTo>
                      <a:pt x="925" y="643"/>
                    </a:lnTo>
                    <a:lnTo>
                      <a:pt x="923" y="643"/>
                    </a:lnTo>
                    <a:lnTo>
                      <a:pt x="921" y="643"/>
                    </a:lnTo>
                    <a:lnTo>
                      <a:pt x="919" y="643"/>
                    </a:lnTo>
                    <a:lnTo>
                      <a:pt x="919" y="646"/>
                    </a:lnTo>
                    <a:lnTo>
                      <a:pt x="919" y="648"/>
                    </a:lnTo>
                    <a:lnTo>
                      <a:pt x="921" y="648"/>
                    </a:lnTo>
                    <a:lnTo>
                      <a:pt x="919" y="648"/>
                    </a:lnTo>
                    <a:lnTo>
                      <a:pt x="919" y="650"/>
                    </a:lnTo>
                    <a:lnTo>
                      <a:pt x="916" y="650"/>
                    </a:lnTo>
                    <a:lnTo>
                      <a:pt x="916" y="652"/>
                    </a:lnTo>
                    <a:lnTo>
                      <a:pt x="916" y="654"/>
                    </a:lnTo>
                    <a:lnTo>
                      <a:pt x="914" y="654"/>
                    </a:lnTo>
                    <a:lnTo>
                      <a:pt x="912" y="654"/>
                    </a:lnTo>
                    <a:lnTo>
                      <a:pt x="910" y="654"/>
                    </a:lnTo>
                    <a:lnTo>
                      <a:pt x="910" y="652"/>
                    </a:lnTo>
                    <a:lnTo>
                      <a:pt x="910" y="654"/>
                    </a:lnTo>
                    <a:lnTo>
                      <a:pt x="908" y="654"/>
                    </a:lnTo>
                    <a:lnTo>
                      <a:pt x="908" y="657"/>
                    </a:lnTo>
                    <a:lnTo>
                      <a:pt x="910" y="657"/>
                    </a:lnTo>
                    <a:lnTo>
                      <a:pt x="912" y="657"/>
                    </a:lnTo>
                    <a:lnTo>
                      <a:pt x="910" y="657"/>
                    </a:lnTo>
                    <a:lnTo>
                      <a:pt x="910" y="659"/>
                    </a:lnTo>
                    <a:lnTo>
                      <a:pt x="912" y="659"/>
                    </a:lnTo>
                    <a:lnTo>
                      <a:pt x="912" y="657"/>
                    </a:lnTo>
                    <a:lnTo>
                      <a:pt x="914" y="657"/>
                    </a:lnTo>
                    <a:lnTo>
                      <a:pt x="914" y="659"/>
                    </a:lnTo>
                    <a:lnTo>
                      <a:pt x="916" y="659"/>
                    </a:lnTo>
                    <a:lnTo>
                      <a:pt x="916" y="661"/>
                    </a:lnTo>
                    <a:lnTo>
                      <a:pt x="919" y="661"/>
                    </a:lnTo>
                    <a:lnTo>
                      <a:pt x="919" y="663"/>
                    </a:lnTo>
                    <a:lnTo>
                      <a:pt x="916" y="663"/>
                    </a:lnTo>
                    <a:lnTo>
                      <a:pt x="914" y="663"/>
                    </a:lnTo>
                    <a:lnTo>
                      <a:pt x="914" y="665"/>
                    </a:lnTo>
                    <a:lnTo>
                      <a:pt x="912" y="665"/>
                    </a:lnTo>
                    <a:lnTo>
                      <a:pt x="912" y="663"/>
                    </a:lnTo>
                    <a:lnTo>
                      <a:pt x="910" y="663"/>
                    </a:lnTo>
                    <a:lnTo>
                      <a:pt x="908" y="663"/>
                    </a:lnTo>
                    <a:lnTo>
                      <a:pt x="908" y="665"/>
                    </a:lnTo>
                    <a:lnTo>
                      <a:pt x="910" y="665"/>
                    </a:lnTo>
                    <a:lnTo>
                      <a:pt x="910" y="668"/>
                    </a:lnTo>
                    <a:lnTo>
                      <a:pt x="910" y="670"/>
                    </a:lnTo>
                    <a:lnTo>
                      <a:pt x="910" y="672"/>
                    </a:lnTo>
                    <a:lnTo>
                      <a:pt x="910" y="674"/>
                    </a:lnTo>
                    <a:lnTo>
                      <a:pt x="908" y="674"/>
                    </a:lnTo>
                    <a:lnTo>
                      <a:pt x="905" y="674"/>
                    </a:lnTo>
                    <a:lnTo>
                      <a:pt x="905" y="676"/>
                    </a:lnTo>
                    <a:lnTo>
                      <a:pt x="905" y="679"/>
                    </a:lnTo>
                    <a:lnTo>
                      <a:pt x="903" y="679"/>
                    </a:lnTo>
                    <a:lnTo>
                      <a:pt x="901" y="679"/>
                    </a:lnTo>
                    <a:lnTo>
                      <a:pt x="899" y="679"/>
                    </a:lnTo>
                    <a:lnTo>
                      <a:pt x="897" y="679"/>
                    </a:lnTo>
                    <a:lnTo>
                      <a:pt x="897" y="681"/>
                    </a:lnTo>
                    <a:lnTo>
                      <a:pt x="899" y="681"/>
                    </a:lnTo>
                    <a:lnTo>
                      <a:pt x="899" y="683"/>
                    </a:lnTo>
                    <a:lnTo>
                      <a:pt x="901" y="683"/>
                    </a:lnTo>
                    <a:lnTo>
                      <a:pt x="901" y="685"/>
                    </a:lnTo>
                    <a:lnTo>
                      <a:pt x="901" y="687"/>
                    </a:lnTo>
                    <a:lnTo>
                      <a:pt x="899" y="687"/>
                    </a:lnTo>
                    <a:lnTo>
                      <a:pt x="897" y="687"/>
                    </a:lnTo>
                    <a:lnTo>
                      <a:pt x="897" y="690"/>
                    </a:lnTo>
                    <a:lnTo>
                      <a:pt x="894" y="690"/>
                    </a:lnTo>
                    <a:lnTo>
                      <a:pt x="894" y="687"/>
                    </a:lnTo>
                    <a:lnTo>
                      <a:pt x="892" y="687"/>
                    </a:lnTo>
                    <a:lnTo>
                      <a:pt x="890" y="687"/>
                    </a:lnTo>
                    <a:lnTo>
                      <a:pt x="890" y="690"/>
                    </a:lnTo>
                    <a:lnTo>
                      <a:pt x="890" y="692"/>
                    </a:lnTo>
                    <a:lnTo>
                      <a:pt x="890" y="694"/>
                    </a:lnTo>
                    <a:lnTo>
                      <a:pt x="888" y="694"/>
                    </a:lnTo>
                    <a:lnTo>
                      <a:pt x="886" y="694"/>
                    </a:lnTo>
                    <a:lnTo>
                      <a:pt x="886" y="696"/>
                    </a:lnTo>
                    <a:lnTo>
                      <a:pt x="883" y="696"/>
                    </a:lnTo>
                    <a:lnTo>
                      <a:pt x="881" y="696"/>
                    </a:lnTo>
                    <a:lnTo>
                      <a:pt x="881" y="698"/>
                    </a:lnTo>
                    <a:lnTo>
                      <a:pt x="879" y="698"/>
                    </a:lnTo>
                    <a:lnTo>
                      <a:pt x="879" y="701"/>
                    </a:lnTo>
                    <a:lnTo>
                      <a:pt x="879" y="703"/>
                    </a:lnTo>
                    <a:lnTo>
                      <a:pt x="877" y="703"/>
                    </a:lnTo>
                    <a:lnTo>
                      <a:pt x="877" y="701"/>
                    </a:lnTo>
                    <a:lnTo>
                      <a:pt x="875" y="701"/>
                    </a:lnTo>
                    <a:lnTo>
                      <a:pt x="875" y="703"/>
                    </a:lnTo>
                    <a:lnTo>
                      <a:pt x="872" y="703"/>
                    </a:lnTo>
                    <a:lnTo>
                      <a:pt x="872" y="705"/>
                    </a:lnTo>
                    <a:lnTo>
                      <a:pt x="875" y="705"/>
                    </a:lnTo>
                    <a:lnTo>
                      <a:pt x="875" y="707"/>
                    </a:lnTo>
                    <a:lnTo>
                      <a:pt x="875" y="709"/>
                    </a:lnTo>
                    <a:lnTo>
                      <a:pt x="875" y="707"/>
                    </a:lnTo>
                    <a:lnTo>
                      <a:pt x="877" y="707"/>
                    </a:lnTo>
                    <a:lnTo>
                      <a:pt x="879" y="707"/>
                    </a:lnTo>
                    <a:lnTo>
                      <a:pt x="881" y="709"/>
                    </a:lnTo>
                    <a:lnTo>
                      <a:pt x="881" y="712"/>
                    </a:lnTo>
                    <a:lnTo>
                      <a:pt x="881" y="714"/>
                    </a:lnTo>
                    <a:lnTo>
                      <a:pt x="879" y="714"/>
                    </a:lnTo>
                    <a:lnTo>
                      <a:pt x="877" y="714"/>
                    </a:lnTo>
                    <a:lnTo>
                      <a:pt x="877" y="716"/>
                    </a:lnTo>
                    <a:lnTo>
                      <a:pt x="875" y="716"/>
                    </a:lnTo>
                    <a:lnTo>
                      <a:pt x="875" y="718"/>
                    </a:lnTo>
                    <a:lnTo>
                      <a:pt x="872" y="718"/>
                    </a:lnTo>
                    <a:lnTo>
                      <a:pt x="872" y="720"/>
                    </a:lnTo>
                    <a:lnTo>
                      <a:pt x="870" y="720"/>
                    </a:lnTo>
                    <a:lnTo>
                      <a:pt x="868" y="720"/>
                    </a:lnTo>
                    <a:lnTo>
                      <a:pt x="868" y="723"/>
                    </a:lnTo>
                    <a:lnTo>
                      <a:pt x="866" y="723"/>
                    </a:lnTo>
                    <a:lnTo>
                      <a:pt x="866" y="725"/>
                    </a:lnTo>
                    <a:lnTo>
                      <a:pt x="864" y="725"/>
                    </a:lnTo>
                    <a:lnTo>
                      <a:pt x="864" y="723"/>
                    </a:lnTo>
                    <a:lnTo>
                      <a:pt x="861" y="723"/>
                    </a:lnTo>
                    <a:lnTo>
                      <a:pt x="859" y="723"/>
                    </a:lnTo>
                    <a:lnTo>
                      <a:pt x="857" y="723"/>
                    </a:lnTo>
                    <a:lnTo>
                      <a:pt x="857" y="725"/>
                    </a:lnTo>
                    <a:lnTo>
                      <a:pt x="857" y="727"/>
                    </a:lnTo>
                    <a:lnTo>
                      <a:pt x="859" y="727"/>
                    </a:lnTo>
                    <a:lnTo>
                      <a:pt x="859" y="729"/>
                    </a:lnTo>
                    <a:lnTo>
                      <a:pt x="861" y="729"/>
                    </a:lnTo>
                    <a:lnTo>
                      <a:pt x="861" y="731"/>
                    </a:lnTo>
                    <a:lnTo>
                      <a:pt x="859" y="731"/>
                    </a:lnTo>
                    <a:lnTo>
                      <a:pt x="857" y="731"/>
                    </a:lnTo>
                    <a:lnTo>
                      <a:pt x="855" y="731"/>
                    </a:lnTo>
                    <a:lnTo>
                      <a:pt x="853" y="731"/>
                    </a:lnTo>
                    <a:lnTo>
                      <a:pt x="853" y="734"/>
                    </a:lnTo>
                    <a:lnTo>
                      <a:pt x="850" y="734"/>
                    </a:lnTo>
                    <a:lnTo>
                      <a:pt x="850" y="736"/>
                    </a:lnTo>
                    <a:lnTo>
                      <a:pt x="850" y="738"/>
                    </a:lnTo>
                    <a:lnTo>
                      <a:pt x="850" y="740"/>
                    </a:lnTo>
                    <a:lnTo>
                      <a:pt x="853" y="742"/>
                    </a:lnTo>
                    <a:lnTo>
                      <a:pt x="850" y="742"/>
                    </a:lnTo>
                    <a:lnTo>
                      <a:pt x="850" y="745"/>
                    </a:lnTo>
                    <a:lnTo>
                      <a:pt x="848" y="745"/>
                    </a:lnTo>
                    <a:lnTo>
                      <a:pt x="846" y="745"/>
                    </a:lnTo>
                    <a:lnTo>
                      <a:pt x="846" y="742"/>
                    </a:lnTo>
                    <a:lnTo>
                      <a:pt x="844" y="742"/>
                    </a:lnTo>
                    <a:lnTo>
                      <a:pt x="842" y="742"/>
                    </a:lnTo>
                    <a:lnTo>
                      <a:pt x="842" y="745"/>
                    </a:lnTo>
                    <a:lnTo>
                      <a:pt x="844" y="745"/>
                    </a:lnTo>
                    <a:lnTo>
                      <a:pt x="844" y="747"/>
                    </a:lnTo>
                    <a:lnTo>
                      <a:pt x="846" y="747"/>
                    </a:lnTo>
                    <a:lnTo>
                      <a:pt x="846" y="749"/>
                    </a:lnTo>
                    <a:lnTo>
                      <a:pt x="848" y="749"/>
                    </a:lnTo>
                    <a:lnTo>
                      <a:pt x="848" y="751"/>
                    </a:lnTo>
                    <a:lnTo>
                      <a:pt x="848" y="753"/>
                    </a:lnTo>
                    <a:lnTo>
                      <a:pt x="846" y="756"/>
                    </a:lnTo>
                    <a:lnTo>
                      <a:pt x="844" y="756"/>
                    </a:lnTo>
                    <a:lnTo>
                      <a:pt x="842" y="756"/>
                    </a:lnTo>
                    <a:lnTo>
                      <a:pt x="839" y="756"/>
                    </a:lnTo>
                    <a:lnTo>
                      <a:pt x="839" y="758"/>
                    </a:lnTo>
                    <a:lnTo>
                      <a:pt x="839" y="760"/>
                    </a:lnTo>
                    <a:lnTo>
                      <a:pt x="837" y="760"/>
                    </a:lnTo>
                    <a:lnTo>
                      <a:pt x="837" y="762"/>
                    </a:lnTo>
                    <a:lnTo>
                      <a:pt x="835" y="762"/>
                    </a:lnTo>
                    <a:lnTo>
                      <a:pt x="835" y="764"/>
                    </a:lnTo>
                    <a:lnTo>
                      <a:pt x="833" y="764"/>
                    </a:lnTo>
                    <a:lnTo>
                      <a:pt x="833" y="766"/>
                    </a:lnTo>
                    <a:lnTo>
                      <a:pt x="831" y="766"/>
                    </a:lnTo>
                    <a:lnTo>
                      <a:pt x="828" y="766"/>
                    </a:lnTo>
                    <a:lnTo>
                      <a:pt x="828" y="769"/>
                    </a:lnTo>
                    <a:lnTo>
                      <a:pt x="831" y="769"/>
                    </a:lnTo>
                    <a:lnTo>
                      <a:pt x="828" y="769"/>
                    </a:lnTo>
                    <a:lnTo>
                      <a:pt x="828" y="771"/>
                    </a:lnTo>
                    <a:lnTo>
                      <a:pt x="831" y="771"/>
                    </a:lnTo>
                    <a:lnTo>
                      <a:pt x="831" y="773"/>
                    </a:lnTo>
                    <a:lnTo>
                      <a:pt x="831" y="775"/>
                    </a:lnTo>
                    <a:lnTo>
                      <a:pt x="828" y="775"/>
                    </a:lnTo>
                    <a:lnTo>
                      <a:pt x="826" y="775"/>
                    </a:lnTo>
                    <a:lnTo>
                      <a:pt x="824" y="775"/>
                    </a:lnTo>
                    <a:lnTo>
                      <a:pt x="822" y="775"/>
                    </a:lnTo>
                    <a:lnTo>
                      <a:pt x="820" y="775"/>
                    </a:lnTo>
                    <a:lnTo>
                      <a:pt x="820" y="777"/>
                    </a:lnTo>
                    <a:lnTo>
                      <a:pt x="818" y="777"/>
                    </a:lnTo>
                    <a:lnTo>
                      <a:pt x="815" y="777"/>
                    </a:lnTo>
                    <a:lnTo>
                      <a:pt x="815" y="780"/>
                    </a:lnTo>
                    <a:lnTo>
                      <a:pt x="815" y="782"/>
                    </a:lnTo>
                    <a:lnTo>
                      <a:pt x="813" y="782"/>
                    </a:lnTo>
                    <a:lnTo>
                      <a:pt x="813" y="784"/>
                    </a:lnTo>
                    <a:lnTo>
                      <a:pt x="815" y="784"/>
                    </a:lnTo>
                    <a:lnTo>
                      <a:pt x="815" y="786"/>
                    </a:lnTo>
                    <a:lnTo>
                      <a:pt x="815" y="788"/>
                    </a:lnTo>
                    <a:lnTo>
                      <a:pt x="813" y="788"/>
                    </a:lnTo>
                    <a:lnTo>
                      <a:pt x="811" y="788"/>
                    </a:lnTo>
                    <a:lnTo>
                      <a:pt x="809" y="788"/>
                    </a:lnTo>
                    <a:lnTo>
                      <a:pt x="809" y="786"/>
                    </a:lnTo>
                    <a:lnTo>
                      <a:pt x="807" y="786"/>
                    </a:lnTo>
                    <a:lnTo>
                      <a:pt x="807" y="788"/>
                    </a:lnTo>
                    <a:lnTo>
                      <a:pt x="804" y="788"/>
                    </a:lnTo>
                    <a:lnTo>
                      <a:pt x="802" y="788"/>
                    </a:lnTo>
                    <a:lnTo>
                      <a:pt x="802" y="791"/>
                    </a:lnTo>
                    <a:lnTo>
                      <a:pt x="802" y="793"/>
                    </a:lnTo>
                    <a:lnTo>
                      <a:pt x="800" y="793"/>
                    </a:lnTo>
                    <a:lnTo>
                      <a:pt x="800" y="795"/>
                    </a:lnTo>
                    <a:lnTo>
                      <a:pt x="798" y="795"/>
                    </a:lnTo>
                    <a:lnTo>
                      <a:pt x="796" y="795"/>
                    </a:lnTo>
                    <a:lnTo>
                      <a:pt x="793" y="793"/>
                    </a:lnTo>
                    <a:lnTo>
                      <a:pt x="793" y="791"/>
                    </a:lnTo>
                    <a:lnTo>
                      <a:pt x="793" y="793"/>
                    </a:lnTo>
                    <a:lnTo>
                      <a:pt x="791" y="793"/>
                    </a:lnTo>
                    <a:lnTo>
                      <a:pt x="791" y="795"/>
                    </a:lnTo>
                    <a:lnTo>
                      <a:pt x="789" y="795"/>
                    </a:lnTo>
                    <a:lnTo>
                      <a:pt x="787" y="795"/>
                    </a:lnTo>
                    <a:lnTo>
                      <a:pt x="787" y="797"/>
                    </a:lnTo>
                    <a:lnTo>
                      <a:pt x="789" y="797"/>
                    </a:lnTo>
                    <a:lnTo>
                      <a:pt x="787" y="797"/>
                    </a:lnTo>
                    <a:lnTo>
                      <a:pt x="787" y="799"/>
                    </a:lnTo>
                    <a:lnTo>
                      <a:pt x="785" y="797"/>
                    </a:lnTo>
                    <a:lnTo>
                      <a:pt x="785" y="799"/>
                    </a:lnTo>
                    <a:lnTo>
                      <a:pt x="782" y="799"/>
                    </a:lnTo>
                    <a:lnTo>
                      <a:pt x="782" y="797"/>
                    </a:lnTo>
                    <a:lnTo>
                      <a:pt x="780" y="797"/>
                    </a:lnTo>
                    <a:lnTo>
                      <a:pt x="778" y="797"/>
                    </a:lnTo>
                    <a:lnTo>
                      <a:pt x="776" y="797"/>
                    </a:lnTo>
                    <a:lnTo>
                      <a:pt x="776" y="795"/>
                    </a:lnTo>
                    <a:lnTo>
                      <a:pt x="774" y="795"/>
                    </a:lnTo>
                    <a:lnTo>
                      <a:pt x="774" y="797"/>
                    </a:lnTo>
                    <a:lnTo>
                      <a:pt x="771" y="797"/>
                    </a:lnTo>
                    <a:lnTo>
                      <a:pt x="771" y="799"/>
                    </a:lnTo>
                    <a:lnTo>
                      <a:pt x="769" y="799"/>
                    </a:lnTo>
                    <a:lnTo>
                      <a:pt x="767" y="799"/>
                    </a:lnTo>
                    <a:lnTo>
                      <a:pt x="765" y="799"/>
                    </a:lnTo>
                    <a:lnTo>
                      <a:pt x="765" y="802"/>
                    </a:lnTo>
                    <a:lnTo>
                      <a:pt x="763" y="802"/>
                    </a:lnTo>
                    <a:lnTo>
                      <a:pt x="763" y="804"/>
                    </a:lnTo>
                    <a:lnTo>
                      <a:pt x="760" y="804"/>
                    </a:lnTo>
                    <a:lnTo>
                      <a:pt x="760" y="806"/>
                    </a:lnTo>
                    <a:lnTo>
                      <a:pt x="760" y="808"/>
                    </a:lnTo>
                    <a:lnTo>
                      <a:pt x="758" y="808"/>
                    </a:lnTo>
                    <a:lnTo>
                      <a:pt x="756" y="808"/>
                    </a:lnTo>
                    <a:lnTo>
                      <a:pt x="756" y="810"/>
                    </a:lnTo>
                    <a:lnTo>
                      <a:pt x="754" y="810"/>
                    </a:lnTo>
                    <a:lnTo>
                      <a:pt x="752" y="810"/>
                    </a:lnTo>
                    <a:lnTo>
                      <a:pt x="752" y="808"/>
                    </a:lnTo>
                    <a:lnTo>
                      <a:pt x="752" y="806"/>
                    </a:lnTo>
                    <a:lnTo>
                      <a:pt x="749" y="806"/>
                    </a:lnTo>
                    <a:lnTo>
                      <a:pt x="749" y="808"/>
                    </a:lnTo>
                    <a:lnTo>
                      <a:pt x="749" y="810"/>
                    </a:lnTo>
                    <a:lnTo>
                      <a:pt x="749" y="813"/>
                    </a:lnTo>
                    <a:lnTo>
                      <a:pt x="749" y="815"/>
                    </a:lnTo>
                    <a:lnTo>
                      <a:pt x="747" y="815"/>
                    </a:lnTo>
                    <a:lnTo>
                      <a:pt x="747" y="817"/>
                    </a:lnTo>
                    <a:lnTo>
                      <a:pt x="745" y="817"/>
                    </a:lnTo>
                    <a:lnTo>
                      <a:pt x="743" y="817"/>
                    </a:lnTo>
                    <a:lnTo>
                      <a:pt x="743" y="815"/>
                    </a:lnTo>
                    <a:lnTo>
                      <a:pt x="741" y="813"/>
                    </a:lnTo>
                    <a:lnTo>
                      <a:pt x="741" y="810"/>
                    </a:lnTo>
                    <a:lnTo>
                      <a:pt x="738" y="810"/>
                    </a:lnTo>
                    <a:lnTo>
                      <a:pt x="738" y="813"/>
                    </a:lnTo>
                    <a:lnTo>
                      <a:pt x="736" y="810"/>
                    </a:lnTo>
                    <a:lnTo>
                      <a:pt x="736" y="813"/>
                    </a:lnTo>
                    <a:lnTo>
                      <a:pt x="736" y="815"/>
                    </a:lnTo>
                    <a:lnTo>
                      <a:pt x="738" y="815"/>
                    </a:lnTo>
                    <a:lnTo>
                      <a:pt x="738" y="817"/>
                    </a:lnTo>
                    <a:lnTo>
                      <a:pt x="738" y="819"/>
                    </a:lnTo>
                    <a:lnTo>
                      <a:pt x="736" y="819"/>
                    </a:lnTo>
                    <a:lnTo>
                      <a:pt x="734" y="819"/>
                    </a:lnTo>
                    <a:lnTo>
                      <a:pt x="734" y="821"/>
                    </a:lnTo>
                    <a:lnTo>
                      <a:pt x="734" y="824"/>
                    </a:lnTo>
                    <a:lnTo>
                      <a:pt x="736" y="824"/>
                    </a:lnTo>
                    <a:lnTo>
                      <a:pt x="736" y="826"/>
                    </a:lnTo>
                    <a:lnTo>
                      <a:pt x="738" y="826"/>
                    </a:lnTo>
                    <a:lnTo>
                      <a:pt x="738" y="828"/>
                    </a:lnTo>
                    <a:lnTo>
                      <a:pt x="741" y="828"/>
                    </a:lnTo>
                    <a:lnTo>
                      <a:pt x="743" y="830"/>
                    </a:lnTo>
                    <a:lnTo>
                      <a:pt x="745" y="832"/>
                    </a:lnTo>
                    <a:lnTo>
                      <a:pt x="747" y="835"/>
                    </a:lnTo>
                    <a:lnTo>
                      <a:pt x="749" y="837"/>
                    </a:lnTo>
                    <a:lnTo>
                      <a:pt x="752" y="837"/>
                    </a:lnTo>
                    <a:lnTo>
                      <a:pt x="752" y="839"/>
                    </a:lnTo>
                    <a:lnTo>
                      <a:pt x="756" y="839"/>
                    </a:lnTo>
                    <a:lnTo>
                      <a:pt x="754" y="841"/>
                    </a:lnTo>
                    <a:lnTo>
                      <a:pt x="758" y="843"/>
                    </a:lnTo>
                    <a:lnTo>
                      <a:pt x="760" y="848"/>
                    </a:lnTo>
                    <a:lnTo>
                      <a:pt x="760" y="850"/>
                    </a:lnTo>
                    <a:lnTo>
                      <a:pt x="763" y="854"/>
                    </a:lnTo>
                    <a:lnTo>
                      <a:pt x="767" y="863"/>
                    </a:lnTo>
                    <a:lnTo>
                      <a:pt x="769" y="865"/>
                    </a:lnTo>
                    <a:lnTo>
                      <a:pt x="769" y="868"/>
                    </a:lnTo>
                    <a:lnTo>
                      <a:pt x="769" y="870"/>
                    </a:lnTo>
                    <a:lnTo>
                      <a:pt x="774" y="876"/>
                    </a:lnTo>
                    <a:lnTo>
                      <a:pt x="776" y="879"/>
                    </a:lnTo>
                    <a:lnTo>
                      <a:pt x="776" y="883"/>
                    </a:lnTo>
                    <a:lnTo>
                      <a:pt x="778" y="883"/>
                    </a:lnTo>
                    <a:lnTo>
                      <a:pt x="780" y="890"/>
                    </a:lnTo>
                    <a:lnTo>
                      <a:pt x="780" y="892"/>
                    </a:lnTo>
                    <a:lnTo>
                      <a:pt x="782" y="896"/>
                    </a:lnTo>
                    <a:lnTo>
                      <a:pt x="785" y="900"/>
                    </a:lnTo>
                    <a:lnTo>
                      <a:pt x="787" y="903"/>
                    </a:lnTo>
                    <a:lnTo>
                      <a:pt x="787" y="905"/>
                    </a:lnTo>
                    <a:lnTo>
                      <a:pt x="787" y="907"/>
                    </a:lnTo>
                    <a:lnTo>
                      <a:pt x="789" y="907"/>
                    </a:lnTo>
                    <a:lnTo>
                      <a:pt x="789" y="909"/>
                    </a:lnTo>
                    <a:lnTo>
                      <a:pt x="789" y="911"/>
                    </a:lnTo>
                    <a:lnTo>
                      <a:pt x="791" y="914"/>
                    </a:lnTo>
                    <a:lnTo>
                      <a:pt x="791" y="916"/>
                    </a:lnTo>
                    <a:lnTo>
                      <a:pt x="793" y="916"/>
                    </a:lnTo>
                    <a:lnTo>
                      <a:pt x="793" y="918"/>
                    </a:lnTo>
                    <a:lnTo>
                      <a:pt x="793" y="920"/>
                    </a:lnTo>
                    <a:lnTo>
                      <a:pt x="791" y="920"/>
                    </a:lnTo>
                    <a:lnTo>
                      <a:pt x="793" y="920"/>
                    </a:lnTo>
                    <a:lnTo>
                      <a:pt x="796" y="920"/>
                    </a:lnTo>
                    <a:lnTo>
                      <a:pt x="798" y="922"/>
                    </a:lnTo>
                    <a:lnTo>
                      <a:pt x="800" y="925"/>
                    </a:lnTo>
                    <a:lnTo>
                      <a:pt x="804" y="925"/>
                    </a:lnTo>
                    <a:lnTo>
                      <a:pt x="804" y="927"/>
                    </a:lnTo>
                    <a:lnTo>
                      <a:pt x="804" y="929"/>
                    </a:lnTo>
                    <a:lnTo>
                      <a:pt x="807" y="929"/>
                    </a:lnTo>
                    <a:lnTo>
                      <a:pt x="807" y="931"/>
                    </a:lnTo>
                    <a:lnTo>
                      <a:pt x="809" y="931"/>
                    </a:lnTo>
                    <a:lnTo>
                      <a:pt x="811" y="931"/>
                    </a:lnTo>
                    <a:lnTo>
                      <a:pt x="813" y="933"/>
                    </a:lnTo>
                    <a:lnTo>
                      <a:pt x="813" y="936"/>
                    </a:lnTo>
                    <a:lnTo>
                      <a:pt x="813" y="938"/>
                    </a:lnTo>
                    <a:lnTo>
                      <a:pt x="815" y="938"/>
                    </a:lnTo>
                    <a:lnTo>
                      <a:pt x="815" y="940"/>
                    </a:lnTo>
                    <a:lnTo>
                      <a:pt x="815" y="942"/>
                    </a:lnTo>
                    <a:lnTo>
                      <a:pt x="815" y="944"/>
                    </a:lnTo>
                    <a:lnTo>
                      <a:pt x="818" y="944"/>
                    </a:lnTo>
                    <a:lnTo>
                      <a:pt x="818" y="947"/>
                    </a:lnTo>
                    <a:lnTo>
                      <a:pt x="818" y="949"/>
                    </a:lnTo>
                    <a:lnTo>
                      <a:pt x="818" y="951"/>
                    </a:lnTo>
                    <a:lnTo>
                      <a:pt x="820" y="951"/>
                    </a:lnTo>
                    <a:lnTo>
                      <a:pt x="820" y="953"/>
                    </a:lnTo>
                    <a:lnTo>
                      <a:pt x="820" y="955"/>
                    </a:lnTo>
                    <a:lnTo>
                      <a:pt x="820" y="958"/>
                    </a:lnTo>
                    <a:lnTo>
                      <a:pt x="822" y="958"/>
                    </a:lnTo>
                    <a:lnTo>
                      <a:pt x="824" y="958"/>
                    </a:lnTo>
                    <a:lnTo>
                      <a:pt x="826" y="958"/>
                    </a:lnTo>
                    <a:lnTo>
                      <a:pt x="828" y="958"/>
                    </a:lnTo>
                    <a:lnTo>
                      <a:pt x="831" y="958"/>
                    </a:lnTo>
                    <a:lnTo>
                      <a:pt x="833" y="958"/>
                    </a:lnTo>
                    <a:lnTo>
                      <a:pt x="835" y="958"/>
                    </a:lnTo>
                    <a:lnTo>
                      <a:pt x="837" y="958"/>
                    </a:lnTo>
                    <a:lnTo>
                      <a:pt x="839" y="958"/>
                    </a:lnTo>
                    <a:lnTo>
                      <a:pt x="839" y="955"/>
                    </a:lnTo>
                    <a:lnTo>
                      <a:pt x="842" y="955"/>
                    </a:lnTo>
                    <a:lnTo>
                      <a:pt x="842" y="958"/>
                    </a:lnTo>
                    <a:lnTo>
                      <a:pt x="844" y="958"/>
                    </a:lnTo>
                    <a:lnTo>
                      <a:pt x="842" y="958"/>
                    </a:lnTo>
                    <a:lnTo>
                      <a:pt x="842" y="960"/>
                    </a:lnTo>
                    <a:lnTo>
                      <a:pt x="844" y="960"/>
                    </a:lnTo>
                    <a:lnTo>
                      <a:pt x="842" y="960"/>
                    </a:lnTo>
                    <a:lnTo>
                      <a:pt x="842" y="962"/>
                    </a:lnTo>
                    <a:lnTo>
                      <a:pt x="839" y="962"/>
                    </a:lnTo>
                    <a:lnTo>
                      <a:pt x="839" y="964"/>
                    </a:lnTo>
                    <a:lnTo>
                      <a:pt x="839" y="966"/>
                    </a:lnTo>
                    <a:lnTo>
                      <a:pt x="837" y="966"/>
                    </a:lnTo>
                    <a:lnTo>
                      <a:pt x="835" y="966"/>
                    </a:lnTo>
                    <a:lnTo>
                      <a:pt x="837" y="966"/>
                    </a:lnTo>
                    <a:lnTo>
                      <a:pt x="837" y="969"/>
                    </a:lnTo>
                    <a:lnTo>
                      <a:pt x="837" y="971"/>
                    </a:lnTo>
                    <a:lnTo>
                      <a:pt x="835" y="971"/>
                    </a:lnTo>
                    <a:lnTo>
                      <a:pt x="833" y="971"/>
                    </a:lnTo>
                    <a:lnTo>
                      <a:pt x="833" y="969"/>
                    </a:lnTo>
                    <a:lnTo>
                      <a:pt x="833" y="971"/>
                    </a:lnTo>
                    <a:lnTo>
                      <a:pt x="833" y="973"/>
                    </a:lnTo>
                    <a:lnTo>
                      <a:pt x="835" y="973"/>
                    </a:lnTo>
                    <a:lnTo>
                      <a:pt x="835" y="975"/>
                    </a:lnTo>
                    <a:lnTo>
                      <a:pt x="833" y="975"/>
                    </a:lnTo>
                    <a:lnTo>
                      <a:pt x="833" y="977"/>
                    </a:lnTo>
                    <a:lnTo>
                      <a:pt x="831" y="977"/>
                    </a:lnTo>
                    <a:lnTo>
                      <a:pt x="833" y="977"/>
                    </a:lnTo>
                    <a:lnTo>
                      <a:pt x="833" y="980"/>
                    </a:lnTo>
                    <a:lnTo>
                      <a:pt x="833" y="982"/>
                    </a:lnTo>
                    <a:lnTo>
                      <a:pt x="833" y="984"/>
                    </a:lnTo>
                    <a:lnTo>
                      <a:pt x="833" y="986"/>
                    </a:lnTo>
                    <a:lnTo>
                      <a:pt x="833" y="988"/>
                    </a:lnTo>
                    <a:lnTo>
                      <a:pt x="833" y="991"/>
                    </a:lnTo>
                    <a:lnTo>
                      <a:pt x="833" y="993"/>
                    </a:lnTo>
                    <a:lnTo>
                      <a:pt x="833" y="995"/>
                    </a:lnTo>
                    <a:lnTo>
                      <a:pt x="835" y="995"/>
                    </a:lnTo>
                    <a:lnTo>
                      <a:pt x="835" y="993"/>
                    </a:lnTo>
                    <a:lnTo>
                      <a:pt x="837" y="993"/>
                    </a:lnTo>
                    <a:lnTo>
                      <a:pt x="837" y="995"/>
                    </a:lnTo>
                    <a:lnTo>
                      <a:pt x="839" y="995"/>
                    </a:lnTo>
                    <a:lnTo>
                      <a:pt x="837" y="995"/>
                    </a:lnTo>
                    <a:lnTo>
                      <a:pt x="837" y="997"/>
                    </a:lnTo>
                    <a:lnTo>
                      <a:pt x="837" y="999"/>
                    </a:lnTo>
                    <a:lnTo>
                      <a:pt x="835" y="999"/>
                    </a:lnTo>
                    <a:lnTo>
                      <a:pt x="837" y="999"/>
                    </a:lnTo>
                    <a:lnTo>
                      <a:pt x="837" y="1002"/>
                    </a:lnTo>
                    <a:lnTo>
                      <a:pt x="839" y="1002"/>
                    </a:lnTo>
                    <a:lnTo>
                      <a:pt x="839" y="1004"/>
                    </a:lnTo>
                    <a:lnTo>
                      <a:pt x="839" y="1002"/>
                    </a:lnTo>
                    <a:lnTo>
                      <a:pt x="837" y="1002"/>
                    </a:lnTo>
                    <a:lnTo>
                      <a:pt x="837" y="1004"/>
                    </a:lnTo>
                    <a:lnTo>
                      <a:pt x="839" y="1004"/>
                    </a:lnTo>
                    <a:lnTo>
                      <a:pt x="839" y="1006"/>
                    </a:lnTo>
                    <a:lnTo>
                      <a:pt x="837" y="1006"/>
                    </a:lnTo>
                    <a:lnTo>
                      <a:pt x="835" y="1006"/>
                    </a:lnTo>
                    <a:lnTo>
                      <a:pt x="835" y="1008"/>
                    </a:lnTo>
                    <a:lnTo>
                      <a:pt x="833" y="1008"/>
                    </a:lnTo>
                    <a:lnTo>
                      <a:pt x="833" y="1006"/>
                    </a:lnTo>
                    <a:lnTo>
                      <a:pt x="831" y="1006"/>
                    </a:lnTo>
                    <a:lnTo>
                      <a:pt x="831" y="1008"/>
                    </a:lnTo>
                    <a:lnTo>
                      <a:pt x="828" y="1008"/>
                    </a:lnTo>
                    <a:lnTo>
                      <a:pt x="826" y="1008"/>
                    </a:lnTo>
                    <a:lnTo>
                      <a:pt x="828" y="1010"/>
                    </a:lnTo>
                    <a:lnTo>
                      <a:pt x="831" y="1010"/>
                    </a:lnTo>
                    <a:lnTo>
                      <a:pt x="833" y="1010"/>
                    </a:lnTo>
                    <a:lnTo>
                      <a:pt x="833" y="1013"/>
                    </a:lnTo>
                    <a:lnTo>
                      <a:pt x="831" y="1013"/>
                    </a:lnTo>
                    <a:lnTo>
                      <a:pt x="831" y="1015"/>
                    </a:lnTo>
                    <a:lnTo>
                      <a:pt x="831" y="1017"/>
                    </a:lnTo>
                    <a:lnTo>
                      <a:pt x="833" y="1017"/>
                    </a:lnTo>
                    <a:lnTo>
                      <a:pt x="833" y="1019"/>
                    </a:lnTo>
                    <a:lnTo>
                      <a:pt x="833" y="1021"/>
                    </a:lnTo>
                    <a:lnTo>
                      <a:pt x="835" y="1021"/>
                    </a:lnTo>
                    <a:lnTo>
                      <a:pt x="835" y="1019"/>
                    </a:lnTo>
                    <a:lnTo>
                      <a:pt x="835" y="1017"/>
                    </a:lnTo>
                    <a:lnTo>
                      <a:pt x="837" y="1017"/>
                    </a:lnTo>
                    <a:lnTo>
                      <a:pt x="837" y="1015"/>
                    </a:lnTo>
                    <a:lnTo>
                      <a:pt x="839" y="1015"/>
                    </a:lnTo>
                    <a:lnTo>
                      <a:pt x="839" y="1017"/>
                    </a:lnTo>
                    <a:lnTo>
                      <a:pt x="839" y="1019"/>
                    </a:lnTo>
                    <a:lnTo>
                      <a:pt x="842" y="1021"/>
                    </a:lnTo>
                    <a:lnTo>
                      <a:pt x="842" y="1024"/>
                    </a:lnTo>
                    <a:lnTo>
                      <a:pt x="842" y="1026"/>
                    </a:lnTo>
                    <a:lnTo>
                      <a:pt x="839" y="1026"/>
                    </a:lnTo>
                    <a:lnTo>
                      <a:pt x="839" y="1028"/>
                    </a:lnTo>
                    <a:lnTo>
                      <a:pt x="837" y="1028"/>
                    </a:lnTo>
                    <a:lnTo>
                      <a:pt x="835" y="1028"/>
                    </a:lnTo>
                    <a:lnTo>
                      <a:pt x="835" y="1030"/>
                    </a:lnTo>
                    <a:lnTo>
                      <a:pt x="833" y="1028"/>
                    </a:lnTo>
                    <a:lnTo>
                      <a:pt x="831" y="1028"/>
                    </a:lnTo>
                    <a:lnTo>
                      <a:pt x="828" y="1028"/>
                    </a:lnTo>
                    <a:lnTo>
                      <a:pt x="826" y="1028"/>
                    </a:lnTo>
                    <a:lnTo>
                      <a:pt x="826" y="1026"/>
                    </a:lnTo>
                    <a:lnTo>
                      <a:pt x="826" y="1028"/>
                    </a:lnTo>
                    <a:lnTo>
                      <a:pt x="824" y="1028"/>
                    </a:lnTo>
                    <a:lnTo>
                      <a:pt x="824" y="1030"/>
                    </a:lnTo>
                    <a:lnTo>
                      <a:pt x="822" y="1032"/>
                    </a:lnTo>
                    <a:lnTo>
                      <a:pt x="820" y="1032"/>
                    </a:lnTo>
                    <a:lnTo>
                      <a:pt x="820" y="1034"/>
                    </a:lnTo>
                    <a:lnTo>
                      <a:pt x="822" y="1034"/>
                    </a:lnTo>
                    <a:lnTo>
                      <a:pt x="822" y="1037"/>
                    </a:lnTo>
                    <a:lnTo>
                      <a:pt x="824" y="1037"/>
                    </a:lnTo>
                    <a:lnTo>
                      <a:pt x="826" y="1037"/>
                    </a:lnTo>
                    <a:lnTo>
                      <a:pt x="828" y="1034"/>
                    </a:lnTo>
                    <a:lnTo>
                      <a:pt x="831" y="1034"/>
                    </a:lnTo>
                    <a:lnTo>
                      <a:pt x="831" y="1037"/>
                    </a:lnTo>
                    <a:lnTo>
                      <a:pt x="833" y="1037"/>
                    </a:lnTo>
                    <a:lnTo>
                      <a:pt x="833" y="1039"/>
                    </a:lnTo>
                    <a:lnTo>
                      <a:pt x="831" y="1039"/>
                    </a:lnTo>
                    <a:lnTo>
                      <a:pt x="828" y="1039"/>
                    </a:lnTo>
                    <a:lnTo>
                      <a:pt x="828" y="1041"/>
                    </a:lnTo>
                    <a:lnTo>
                      <a:pt x="826" y="1041"/>
                    </a:lnTo>
                    <a:lnTo>
                      <a:pt x="824" y="1041"/>
                    </a:lnTo>
                    <a:lnTo>
                      <a:pt x="822" y="1041"/>
                    </a:lnTo>
                    <a:lnTo>
                      <a:pt x="820" y="1041"/>
                    </a:lnTo>
                    <a:lnTo>
                      <a:pt x="820" y="1039"/>
                    </a:lnTo>
                    <a:lnTo>
                      <a:pt x="818" y="1039"/>
                    </a:lnTo>
                    <a:lnTo>
                      <a:pt x="815" y="1039"/>
                    </a:lnTo>
                    <a:lnTo>
                      <a:pt x="813" y="1039"/>
                    </a:lnTo>
                    <a:lnTo>
                      <a:pt x="813" y="1041"/>
                    </a:lnTo>
                    <a:lnTo>
                      <a:pt x="811" y="1043"/>
                    </a:lnTo>
                    <a:lnTo>
                      <a:pt x="813" y="1043"/>
                    </a:lnTo>
                    <a:lnTo>
                      <a:pt x="813" y="1045"/>
                    </a:lnTo>
                    <a:lnTo>
                      <a:pt x="815" y="1045"/>
                    </a:lnTo>
                    <a:lnTo>
                      <a:pt x="818" y="1045"/>
                    </a:lnTo>
                    <a:lnTo>
                      <a:pt x="818" y="1048"/>
                    </a:lnTo>
                    <a:lnTo>
                      <a:pt x="820" y="1048"/>
                    </a:lnTo>
                    <a:lnTo>
                      <a:pt x="820" y="1050"/>
                    </a:lnTo>
                    <a:lnTo>
                      <a:pt x="822" y="1050"/>
                    </a:lnTo>
                    <a:lnTo>
                      <a:pt x="822" y="1052"/>
                    </a:lnTo>
                    <a:lnTo>
                      <a:pt x="820" y="1052"/>
                    </a:lnTo>
                    <a:lnTo>
                      <a:pt x="818" y="1052"/>
                    </a:lnTo>
                    <a:lnTo>
                      <a:pt x="815" y="1052"/>
                    </a:lnTo>
                    <a:lnTo>
                      <a:pt x="813" y="1052"/>
                    </a:lnTo>
                    <a:lnTo>
                      <a:pt x="813" y="1054"/>
                    </a:lnTo>
                    <a:lnTo>
                      <a:pt x="813" y="1056"/>
                    </a:lnTo>
                    <a:lnTo>
                      <a:pt x="813" y="1059"/>
                    </a:lnTo>
                    <a:lnTo>
                      <a:pt x="811" y="1059"/>
                    </a:lnTo>
                    <a:lnTo>
                      <a:pt x="811" y="1056"/>
                    </a:lnTo>
                    <a:lnTo>
                      <a:pt x="809" y="1056"/>
                    </a:lnTo>
                    <a:lnTo>
                      <a:pt x="807" y="1056"/>
                    </a:lnTo>
                    <a:lnTo>
                      <a:pt x="804" y="1056"/>
                    </a:lnTo>
                    <a:lnTo>
                      <a:pt x="802" y="1056"/>
                    </a:lnTo>
                    <a:lnTo>
                      <a:pt x="800" y="1056"/>
                    </a:lnTo>
                    <a:lnTo>
                      <a:pt x="800" y="1054"/>
                    </a:lnTo>
                    <a:lnTo>
                      <a:pt x="800" y="1052"/>
                    </a:lnTo>
                    <a:lnTo>
                      <a:pt x="800" y="1050"/>
                    </a:lnTo>
                    <a:lnTo>
                      <a:pt x="798" y="1050"/>
                    </a:lnTo>
                    <a:lnTo>
                      <a:pt x="796" y="1050"/>
                    </a:lnTo>
                    <a:lnTo>
                      <a:pt x="796" y="1052"/>
                    </a:lnTo>
                    <a:lnTo>
                      <a:pt x="796" y="1054"/>
                    </a:lnTo>
                    <a:lnTo>
                      <a:pt x="793" y="1054"/>
                    </a:lnTo>
                    <a:lnTo>
                      <a:pt x="793" y="1056"/>
                    </a:lnTo>
                    <a:lnTo>
                      <a:pt x="793" y="1059"/>
                    </a:lnTo>
                    <a:lnTo>
                      <a:pt x="791" y="1059"/>
                    </a:lnTo>
                    <a:lnTo>
                      <a:pt x="791" y="1056"/>
                    </a:lnTo>
                    <a:lnTo>
                      <a:pt x="791" y="1054"/>
                    </a:lnTo>
                    <a:lnTo>
                      <a:pt x="791" y="1052"/>
                    </a:lnTo>
                    <a:lnTo>
                      <a:pt x="789" y="1052"/>
                    </a:lnTo>
                    <a:lnTo>
                      <a:pt x="789" y="1054"/>
                    </a:lnTo>
                    <a:lnTo>
                      <a:pt x="787" y="1054"/>
                    </a:lnTo>
                    <a:lnTo>
                      <a:pt x="787" y="1056"/>
                    </a:lnTo>
                    <a:lnTo>
                      <a:pt x="787" y="1059"/>
                    </a:lnTo>
                    <a:lnTo>
                      <a:pt x="785" y="1059"/>
                    </a:lnTo>
                    <a:lnTo>
                      <a:pt x="785" y="1061"/>
                    </a:lnTo>
                    <a:lnTo>
                      <a:pt x="782" y="1061"/>
                    </a:lnTo>
                    <a:lnTo>
                      <a:pt x="780" y="1061"/>
                    </a:lnTo>
                    <a:lnTo>
                      <a:pt x="778" y="1061"/>
                    </a:lnTo>
                    <a:lnTo>
                      <a:pt x="778" y="1059"/>
                    </a:lnTo>
                    <a:lnTo>
                      <a:pt x="776" y="1059"/>
                    </a:lnTo>
                    <a:lnTo>
                      <a:pt x="774" y="1059"/>
                    </a:lnTo>
                    <a:lnTo>
                      <a:pt x="771" y="1059"/>
                    </a:lnTo>
                    <a:lnTo>
                      <a:pt x="769" y="1059"/>
                    </a:lnTo>
                    <a:lnTo>
                      <a:pt x="767" y="1059"/>
                    </a:lnTo>
                    <a:lnTo>
                      <a:pt x="767" y="1061"/>
                    </a:lnTo>
                    <a:lnTo>
                      <a:pt x="769" y="1061"/>
                    </a:lnTo>
                    <a:lnTo>
                      <a:pt x="769" y="1063"/>
                    </a:lnTo>
                    <a:lnTo>
                      <a:pt x="769" y="1065"/>
                    </a:lnTo>
                    <a:lnTo>
                      <a:pt x="767" y="1065"/>
                    </a:lnTo>
                    <a:lnTo>
                      <a:pt x="765" y="1065"/>
                    </a:lnTo>
                    <a:lnTo>
                      <a:pt x="765" y="1067"/>
                    </a:lnTo>
                    <a:lnTo>
                      <a:pt x="763" y="1067"/>
                    </a:lnTo>
                    <a:lnTo>
                      <a:pt x="763" y="1070"/>
                    </a:lnTo>
                    <a:lnTo>
                      <a:pt x="760" y="1070"/>
                    </a:lnTo>
                    <a:lnTo>
                      <a:pt x="760" y="1072"/>
                    </a:lnTo>
                    <a:lnTo>
                      <a:pt x="758" y="1070"/>
                    </a:lnTo>
                    <a:lnTo>
                      <a:pt x="756" y="1070"/>
                    </a:lnTo>
                    <a:lnTo>
                      <a:pt x="756" y="1067"/>
                    </a:lnTo>
                    <a:lnTo>
                      <a:pt x="756" y="1065"/>
                    </a:lnTo>
                    <a:lnTo>
                      <a:pt x="756" y="1063"/>
                    </a:lnTo>
                    <a:lnTo>
                      <a:pt x="754" y="1063"/>
                    </a:lnTo>
                    <a:lnTo>
                      <a:pt x="752" y="1063"/>
                    </a:lnTo>
                    <a:lnTo>
                      <a:pt x="749" y="1063"/>
                    </a:lnTo>
                    <a:lnTo>
                      <a:pt x="747" y="1063"/>
                    </a:lnTo>
                    <a:lnTo>
                      <a:pt x="747" y="1065"/>
                    </a:lnTo>
                    <a:lnTo>
                      <a:pt x="745" y="1065"/>
                    </a:lnTo>
                    <a:lnTo>
                      <a:pt x="743" y="1065"/>
                    </a:lnTo>
                    <a:lnTo>
                      <a:pt x="741" y="1065"/>
                    </a:lnTo>
                    <a:lnTo>
                      <a:pt x="738" y="1065"/>
                    </a:lnTo>
                    <a:lnTo>
                      <a:pt x="736" y="1065"/>
                    </a:lnTo>
                    <a:lnTo>
                      <a:pt x="734" y="1065"/>
                    </a:lnTo>
                    <a:lnTo>
                      <a:pt x="732" y="1065"/>
                    </a:lnTo>
                    <a:lnTo>
                      <a:pt x="732" y="1067"/>
                    </a:lnTo>
                    <a:lnTo>
                      <a:pt x="730" y="1067"/>
                    </a:lnTo>
                    <a:lnTo>
                      <a:pt x="730" y="1070"/>
                    </a:lnTo>
                    <a:lnTo>
                      <a:pt x="732" y="1070"/>
                    </a:lnTo>
                    <a:lnTo>
                      <a:pt x="732" y="1072"/>
                    </a:lnTo>
                    <a:lnTo>
                      <a:pt x="734" y="1072"/>
                    </a:lnTo>
                    <a:lnTo>
                      <a:pt x="736" y="1072"/>
                    </a:lnTo>
                    <a:lnTo>
                      <a:pt x="736" y="1074"/>
                    </a:lnTo>
                    <a:lnTo>
                      <a:pt x="738" y="1074"/>
                    </a:lnTo>
                    <a:lnTo>
                      <a:pt x="738" y="1076"/>
                    </a:lnTo>
                    <a:lnTo>
                      <a:pt x="741" y="1076"/>
                    </a:lnTo>
                    <a:lnTo>
                      <a:pt x="743" y="1076"/>
                    </a:lnTo>
                    <a:lnTo>
                      <a:pt x="743" y="1078"/>
                    </a:lnTo>
                    <a:lnTo>
                      <a:pt x="743" y="1081"/>
                    </a:lnTo>
                    <a:lnTo>
                      <a:pt x="741" y="1081"/>
                    </a:lnTo>
                    <a:lnTo>
                      <a:pt x="741" y="1083"/>
                    </a:lnTo>
                    <a:lnTo>
                      <a:pt x="738" y="1083"/>
                    </a:lnTo>
                    <a:lnTo>
                      <a:pt x="738" y="1085"/>
                    </a:lnTo>
                    <a:lnTo>
                      <a:pt x="736" y="1085"/>
                    </a:lnTo>
                    <a:lnTo>
                      <a:pt x="734" y="1085"/>
                    </a:lnTo>
                    <a:lnTo>
                      <a:pt x="734" y="1083"/>
                    </a:lnTo>
                    <a:lnTo>
                      <a:pt x="732" y="1083"/>
                    </a:lnTo>
                    <a:lnTo>
                      <a:pt x="732" y="1081"/>
                    </a:lnTo>
                    <a:lnTo>
                      <a:pt x="730" y="1081"/>
                    </a:lnTo>
                    <a:lnTo>
                      <a:pt x="727" y="1081"/>
                    </a:lnTo>
                    <a:lnTo>
                      <a:pt x="727" y="1083"/>
                    </a:lnTo>
                    <a:lnTo>
                      <a:pt x="725" y="1083"/>
                    </a:lnTo>
                    <a:lnTo>
                      <a:pt x="723" y="1083"/>
                    </a:lnTo>
                    <a:lnTo>
                      <a:pt x="721" y="1083"/>
                    </a:lnTo>
                    <a:lnTo>
                      <a:pt x="719" y="1083"/>
                    </a:lnTo>
                    <a:lnTo>
                      <a:pt x="719" y="1085"/>
                    </a:lnTo>
                    <a:lnTo>
                      <a:pt x="716" y="1085"/>
                    </a:lnTo>
                    <a:lnTo>
                      <a:pt x="716" y="1087"/>
                    </a:lnTo>
                    <a:lnTo>
                      <a:pt x="714" y="1087"/>
                    </a:lnTo>
                    <a:lnTo>
                      <a:pt x="712" y="1087"/>
                    </a:lnTo>
                    <a:lnTo>
                      <a:pt x="712" y="1089"/>
                    </a:lnTo>
                    <a:lnTo>
                      <a:pt x="712" y="1092"/>
                    </a:lnTo>
                    <a:lnTo>
                      <a:pt x="714" y="1092"/>
                    </a:lnTo>
                    <a:lnTo>
                      <a:pt x="714" y="1094"/>
                    </a:lnTo>
                    <a:lnTo>
                      <a:pt x="716" y="1094"/>
                    </a:lnTo>
                    <a:lnTo>
                      <a:pt x="716" y="1096"/>
                    </a:lnTo>
                    <a:lnTo>
                      <a:pt x="716" y="1098"/>
                    </a:lnTo>
                    <a:lnTo>
                      <a:pt x="716" y="1100"/>
                    </a:lnTo>
                    <a:lnTo>
                      <a:pt x="714" y="1100"/>
                    </a:lnTo>
                    <a:lnTo>
                      <a:pt x="712" y="1100"/>
                    </a:lnTo>
                    <a:lnTo>
                      <a:pt x="710" y="1100"/>
                    </a:lnTo>
                    <a:lnTo>
                      <a:pt x="708" y="1100"/>
                    </a:lnTo>
                    <a:lnTo>
                      <a:pt x="705" y="1100"/>
                    </a:lnTo>
                    <a:lnTo>
                      <a:pt x="705" y="1103"/>
                    </a:lnTo>
                    <a:lnTo>
                      <a:pt x="703" y="1103"/>
                    </a:lnTo>
                    <a:lnTo>
                      <a:pt x="703" y="1100"/>
                    </a:lnTo>
                    <a:lnTo>
                      <a:pt x="701" y="1100"/>
                    </a:lnTo>
                    <a:lnTo>
                      <a:pt x="701" y="1098"/>
                    </a:lnTo>
                    <a:lnTo>
                      <a:pt x="699" y="1098"/>
                    </a:lnTo>
                    <a:lnTo>
                      <a:pt x="697" y="1098"/>
                    </a:lnTo>
                    <a:lnTo>
                      <a:pt x="697" y="1100"/>
                    </a:lnTo>
                    <a:lnTo>
                      <a:pt x="697" y="1103"/>
                    </a:lnTo>
                    <a:lnTo>
                      <a:pt x="697" y="1105"/>
                    </a:lnTo>
                    <a:lnTo>
                      <a:pt x="694" y="1105"/>
                    </a:lnTo>
                    <a:lnTo>
                      <a:pt x="692" y="1105"/>
                    </a:lnTo>
                    <a:lnTo>
                      <a:pt x="692" y="1107"/>
                    </a:lnTo>
                    <a:lnTo>
                      <a:pt x="690" y="1107"/>
                    </a:lnTo>
                    <a:lnTo>
                      <a:pt x="690" y="1105"/>
                    </a:lnTo>
                    <a:lnTo>
                      <a:pt x="688" y="1105"/>
                    </a:lnTo>
                    <a:lnTo>
                      <a:pt x="688" y="1103"/>
                    </a:lnTo>
                    <a:lnTo>
                      <a:pt x="686" y="1103"/>
                    </a:lnTo>
                    <a:lnTo>
                      <a:pt x="686" y="1100"/>
                    </a:lnTo>
                    <a:lnTo>
                      <a:pt x="684" y="1100"/>
                    </a:lnTo>
                    <a:lnTo>
                      <a:pt x="684" y="1098"/>
                    </a:lnTo>
                    <a:lnTo>
                      <a:pt x="681" y="1096"/>
                    </a:lnTo>
                    <a:lnTo>
                      <a:pt x="681" y="1094"/>
                    </a:lnTo>
                    <a:lnTo>
                      <a:pt x="679" y="1094"/>
                    </a:lnTo>
                    <a:lnTo>
                      <a:pt x="677" y="1094"/>
                    </a:lnTo>
                    <a:lnTo>
                      <a:pt x="675" y="1094"/>
                    </a:lnTo>
                    <a:lnTo>
                      <a:pt x="673" y="1094"/>
                    </a:lnTo>
                    <a:lnTo>
                      <a:pt x="673" y="1096"/>
                    </a:lnTo>
                    <a:lnTo>
                      <a:pt x="670" y="1096"/>
                    </a:lnTo>
                    <a:lnTo>
                      <a:pt x="668" y="1096"/>
                    </a:lnTo>
                    <a:lnTo>
                      <a:pt x="668" y="1098"/>
                    </a:lnTo>
                    <a:lnTo>
                      <a:pt x="666" y="1098"/>
                    </a:lnTo>
                    <a:lnTo>
                      <a:pt x="664" y="1098"/>
                    </a:lnTo>
                    <a:lnTo>
                      <a:pt x="664" y="1100"/>
                    </a:lnTo>
                    <a:lnTo>
                      <a:pt x="662" y="1100"/>
                    </a:lnTo>
                    <a:lnTo>
                      <a:pt x="659" y="1100"/>
                    </a:lnTo>
                    <a:lnTo>
                      <a:pt x="657" y="1100"/>
                    </a:lnTo>
                    <a:lnTo>
                      <a:pt x="655" y="1100"/>
                    </a:lnTo>
                    <a:lnTo>
                      <a:pt x="655" y="1103"/>
                    </a:lnTo>
                    <a:lnTo>
                      <a:pt x="653" y="1103"/>
                    </a:lnTo>
                    <a:lnTo>
                      <a:pt x="653" y="1105"/>
                    </a:lnTo>
                    <a:lnTo>
                      <a:pt x="651" y="1105"/>
                    </a:lnTo>
                    <a:lnTo>
                      <a:pt x="651" y="1107"/>
                    </a:lnTo>
                    <a:lnTo>
                      <a:pt x="648" y="1107"/>
                    </a:lnTo>
                    <a:lnTo>
                      <a:pt x="646" y="1107"/>
                    </a:lnTo>
                    <a:lnTo>
                      <a:pt x="644" y="1107"/>
                    </a:lnTo>
                    <a:lnTo>
                      <a:pt x="644" y="1105"/>
                    </a:lnTo>
                    <a:lnTo>
                      <a:pt x="642" y="1103"/>
                    </a:lnTo>
                    <a:lnTo>
                      <a:pt x="642" y="1100"/>
                    </a:lnTo>
                    <a:lnTo>
                      <a:pt x="642" y="1103"/>
                    </a:lnTo>
                    <a:lnTo>
                      <a:pt x="640" y="1103"/>
                    </a:lnTo>
                    <a:lnTo>
                      <a:pt x="640" y="1105"/>
                    </a:lnTo>
                    <a:lnTo>
                      <a:pt x="637" y="1105"/>
                    </a:lnTo>
                    <a:lnTo>
                      <a:pt x="637" y="1107"/>
                    </a:lnTo>
                    <a:lnTo>
                      <a:pt x="635" y="1107"/>
                    </a:lnTo>
                    <a:lnTo>
                      <a:pt x="633" y="1107"/>
                    </a:lnTo>
                    <a:lnTo>
                      <a:pt x="633" y="1109"/>
                    </a:lnTo>
                    <a:lnTo>
                      <a:pt x="631" y="1109"/>
                    </a:lnTo>
                    <a:lnTo>
                      <a:pt x="629" y="1109"/>
                    </a:lnTo>
                    <a:lnTo>
                      <a:pt x="629" y="1107"/>
                    </a:lnTo>
                    <a:lnTo>
                      <a:pt x="629" y="1105"/>
                    </a:lnTo>
                    <a:lnTo>
                      <a:pt x="629" y="1103"/>
                    </a:lnTo>
                    <a:lnTo>
                      <a:pt x="631" y="1103"/>
                    </a:lnTo>
                    <a:lnTo>
                      <a:pt x="631" y="1100"/>
                    </a:lnTo>
                    <a:lnTo>
                      <a:pt x="629" y="1100"/>
                    </a:lnTo>
                    <a:lnTo>
                      <a:pt x="626" y="1100"/>
                    </a:lnTo>
                    <a:lnTo>
                      <a:pt x="624" y="1100"/>
                    </a:lnTo>
                    <a:lnTo>
                      <a:pt x="622" y="1100"/>
                    </a:lnTo>
                    <a:lnTo>
                      <a:pt x="620" y="1100"/>
                    </a:lnTo>
                    <a:lnTo>
                      <a:pt x="618" y="1100"/>
                    </a:lnTo>
                    <a:lnTo>
                      <a:pt x="615" y="1100"/>
                    </a:lnTo>
                    <a:lnTo>
                      <a:pt x="613" y="1100"/>
                    </a:lnTo>
                    <a:lnTo>
                      <a:pt x="611" y="1100"/>
                    </a:lnTo>
                    <a:lnTo>
                      <a:pt x="609" y="1100"/>
                    </a:lnTo>
                    <a:lnTo>
                      <a:pt x="607" y="1100"/>
                    </a:lnTo>
                    <a:lnTo>
                      <a:pt x="607" y="1098"/>
                    </a:lnTo>
                    <a:lnTo>
                      <a:pt x="604" y="1098"/>
                    </a:lnTo>
                    <a:lnTo>
                      <a:pt x="604" y="1096"/>
                    </a:lnTo>
                    <a:lnTo>
                      <a:pt x="602" y="1096"/>
                    </a:lnTo>
                    <a:lnTo>
                      <a:pt x="600" y="1096"/>
                    </a:lnTo>
                    <a:lnTo>
                      <a:pt x="600" y="1094"/>
                    </a:lnTo>
                    <a:lnTo>
                      <a:pt x="598" y="1094"/>
                    </a:lnTo>
                    <a:lnTo>
                      <a:pt x="596" y="1094"/>
                    </a:lnTo>
                    <a:lnTo>
                      <a:pt x="596" y="1092"/>
                    </a:lnTo>
                    <a:lnTo>
                      <a:pt x="593" y="1092"/>
                    </a:lnTo>
                    <a:lnTo>
                      <a:pt x="591" y="1092"/>
                    </a:lnTo>
                    <a:lnTo>
                      <a:pt x="589" y="1092"/>
                    </a:lnTo>
                    <a:lnTo>
                      <a:pt x="589" y="1089"/>
                    </a:lnTo>
                    <a:lnTo>
                      <a:pt x="587" y="1089"/>
                    </a:lnTo>
                    <a:lnTo>
                      <a:pt x="589" y="1089"/>
                    </a:lnTo>
                    <a:lnTo>
                      <a:pt x="589" y="1087"/>
                    </a:lnTo>
                    <a:lnTo>
                      <a:pt x="589" y="1085"/>
                    </a:lnTo>
                    <a:lnTo>
                      <a:pt x="589" y="1083"/>
                    </a:lnTo>
                    <a:lnTo>
                      <a:pt x="591" y="1083"/>
                    </a:lnTo>
                    <a:lnTo>
                      <a:pt x="591" y="1081"/>
                    </a:lnTo>
                    <a:lnTo>
                      <a:pt x="589" y="1081"/>
                    </a:lnTo>
                    <a:lnTo>
                      <a:pt x="587" y="1081"/>
                    </a:lnTo>
                    <a:lnTo>
                      <a:pt x="587" y="1078"/>
                    </a:lnTo>
                    <a:lnTo>
                      <a:pt x="585" y="1078"/>
                    </a:lnTo>
                    <a:lnTo>
                      <a:pt x="585" y="1076"/>
                    </a:lnTo>
                    <a:lnTo>
                      <a:pt x="582" y="1076"/>
                    </a:lnTo>
                    <a:lnTo>
                      <a:pt x="580" y="1076"/>
                    </a:lnTo>
                    <a:lnTo>
                      <a:pt x="580" y="1074"/>
                    </a:lnTo>
                    <a:lnTo>
                      <a:pt x="578" y="1074"/>
                    </a:lnTo>
                    <a:lnTo>
                      <a:pt x="576" y="1074"/>
                    </a:lnTo>
                    <a:lnTo>
                      <a:pt x="574" y="1074"/>
                    </a:lnTo>
                    <a:lnTo>
                      <a:pt x="571" y="1074"/>
                    </a:lnTo>
                    <a:lnTo>
                      <a:pt x="569" y="1074"/>
                    </a:lnTo>
                    <a:lnTo>
                      <a:pt x="567" y="1074"/>
                    </a:lnTo>
                    <a:lnTo>
                      <a:pt x="565" y="1074"/>
                    </a:lnTo>
                    <a:lnTo>
                      <a:pt x="565" y="1076"/>
                    </a:lnTo>
                    <a:lnTo>
                      <a:pt x="563" y="1076"/>
                    </a:lnTo>
                    <a:lnTo>
                      <a:pt x="563" y="1078"/>
                    </a:lnTo>
                    <a:lnTo>
                      <a:pt x="560" y="1078"/>
                    </a:lnTo>
                    <a:lnTo>
                      <a:pt x="558" y="1078"/>
                    </a:lnTo>
                    <a:lnTo>
                      <a:pt x="556" y="1078"/>
                    </a:lnTo>
                    <a:lnTo>
                      <a:pt x="556" y="1081"/>
                    </a:lnTo>
                    <a:lnTo>
                      <a:pt x="554" y="1081"/>
                    </a:lnTo>
                    <a:lnTo>
                      <a:pt x="552" y="1081"/>
                    </a:lnTo>
                    <a:lnTo>
                      <a:pt x="550" y="1081"/>
                    </a:lnTo>
                    <a:lnTo>
                      <a:pt x="547" y="1081"/>
                    </a:lnTo>
                    <a:lnTo>
                      <a:pt x="547" y="1078"/>
                    </a:lnTo>
                    <a:lnTo>
                      <a:pt x="545" y="1078"/>
                    </a:lnTo>
                    <a:lnTo>
                      <a:pt x="543" y="1078"/>
                    </a:lnTo>
                    <a:lnTo>
                      <a:pt x="541" y="1078"/>
                    </a:lnTo>
                    <a:lnTo>
                      <a:pt x="539" y="1078"/>
                    </a:lnTo>
                    <a:lnTo>
                      <a:pt x="539" y="1081"/>
                    </a:lnTo>
                    <a:lnTo>
                      <a:pt x="536" y="1081"/>
                    </a:lnTo>
                    <a:lnTo>
                      <a:pt x="534" y="1081"/>
                    </a:lnTo>
                    <a:lnTo>
                      <a:pt x="532" y="1081"/>
                    </a:lnTo>
                    <a:lnTo>
                      <a:pt x="532" y="1078"/>
                    </a:lnTo>
                    <a:lnTo>
                      <a:pt x="532" y="1076"/>
                    </a:lnTo>
                    <a:lnTo>
                      <a:pt x="530" y="1076"/>
                    </a:lnTo>
                    <a:lnTo>
                      <a:pt x="530" y="1074"/>
                    </a:lnTo>
                    <a:lnTo>
                      <a:pt x="528" y="1074"/>
                    </a:lnTo>
                    <a:lnTo>
                      <a:pt x="528" y="1072"/>
                    </a:lnTo>
                    <a:lnTo>
                      <a:pt x="528" y="1070"/>
                    </a:lnTo>
                    <a:lnTo>
                      <a:pt x="528" y="1067"/>
                    </a:lnTo>
                    <a:lnTo>
                      <a:pt x="528" y="1065"/>
                    </a:lnTo>
                    <a:lnTo>
                      <a:pt x="525" y="1065"/>
                    </a:lnTo>
                    <a:lnTo>
                      <a:pt x="523" y="1065"/>
                    </a:lnTo>
                    <a:lnTo>
                      <a:pt x="521" y="1065"/>
                    </a:lnTo>
                    <a:lnTo>
                      <a:pt x="519" y="1065"/>
                    </a:lnTo>
                    <a:lnTo>
                      <a:pt x="517" y="1065"/>
                    </a:lnTo>
                    <a:lnTo>
                      <a:pt x="517" y="1063"/>
                    </a:lnTo>
                    <a:lnTo>
                      <a:pt x="514" y="1063"/>
                    </a:lnTo>
                    <a:lnTo>
                      <a:pt x="514" y="1065"/>
                    </a:lnTo>
                    <a:lnTo>
                      <a:pt x="512" y="1065"/>
                    </a:lnTo>
                    <a:lnTo>
                      <a:pt x="510" y="1065"/>
                    </a:lnTo>
                    <a:lnTo>
                      <a:pt x="510" y="1063"/>
                    </a:lnTo>
                    <a:lnTo>
                      <a:pt x="510" y="1061"/>
                    </a:lnTo>
                    <a:lnTo>
                      <a:pt x="510" y="1059"/>
                    </a:lnTo>
                    <a:lnTo>
                      <a:pt x="510" y="1056"/>
                    </a:lnTo>
                    <a:lnTo>
                      <a:pt x="508" y="1056"/>
                    </a:lnTo>
                    <a:lnTo>
                      <a:pt x="508" y="1054"/>
                    </a:lnTo>
                    <a:lnTo>
                      <a:pt x="506" y="1054"/>
                    </a:lnTo>
                    <a:lnTo>
                      <a:pt x="506" y="1052"/>
                    </a:lnTo>
                    <a:lnTo>
                      <a:pt x="503" y="1052"/>
                    </a:lnTo>
                    <a:lnTo>
                      <a:pt x="501" y="1052"/>
                    </a:lnTo>
                    <a:lnTo>
                      <a:pt x="501" y="1050"/>
                    </a:lnTo>
                    <a:lnTo>
                      <a:pt x="499" y="1050"/>
                    </a:lnTo>
                    <a:lnTo>
                      <a:pt x="497" y="1050"/>
                    </a:lnTo>
                    <a:lnTo>
                      <a:pt x="497" y="1052"/>
                    </a:lnTo>
                    <a:lnTo>
                      <a:pt x="495" y="1052"/>
                    </a:lnTo>
                    <a:lnTo>
                      <a:pt x="492" y="1052"/>
                    </a:lnTo>
                    <a:lnTo>
                      <a:pt x="492" y="1054"/>
                    </a:lnTo>
                    <a:lnTo>
                      <a:pt x="492" y="1056"/>
                    </a:lnTo>
                    <a:lnTo>
                      <a:pt x="492" y="1059"/>
                    </a:lnTo>
                    <a:lnTo>
                      <a:pt x="495" y="1059"/>
                    </a:lnTo>
                    <a:lnTo>
                      <a:pt x="497" y="1059"/>
                    </a:lnTo>
                    <a:lnTo>
                      <a:pt x="497" y="1061"/>
                    </a:lnTo>
                    <a:lnTo>
                      <a:pt x="497" y="1063"/>
                    </a:lnTo>
                    <a:lnTo>
                      <a:pt x="497" y="1065"/>
                    </a:lnTo>
                    <a:lnTo>
                      <a:pt x="495" y="1065"/>
                    </a:lnTo>
                    <a:lnTo>
                      <a:pt x="495" y="1067"/>
                    </a:lnTo>
                    <a:lnTo>
                      <a:pt x="492" y="1067"/>
                    </a:lnTo>
                    <a:lnTo>
                      <a:pt x="492" y="1065"/>
                    </a:lnTo>
                    <a:lnTo>
                      <a:pt x="490" y="1065"/>
                    </a:lnTo>
                    <a:lnTo>
                      <a:pt x="488" y="1065"/>
                    </a:lnTo>
                    <a:lnTo>
                      <a:pt x="488" y="1063"/>
                    </a:lnTo>
                    <a:lnTo>
                      <a:pt x="486" y="1063"/>
                    </a:lnTo>
                    <a:lnTo>
                      <a:pt x="486" y="1061"/>
                    </a:lnTo>
                    <a:lnTo>
                      <a:pt x="484" y="1061"/>
                    </a:lnTo>
                    <a:lnTo>
                      <a:pt x="484" y="1059"/>
                    </a:lnTo>
                    <a:lnTo>
                      <a:pt x="481" y="1059"/>
                    </a:lnTo>
                    <a:lnTo>
                      <a:pt x="481" y="1061"/>
                    </a:lnTo>
                    <a:lnTo>
                      <a:pt x="479" y="1061"/>
                    </a:lnTo>
                    <a:lnTo>
                      <a:pt x="477" y="1061"/>
                    </a:lnTo>
                    <a:lnTo>
                      <a:pt x="475" y="1061"/>
                    </a:lnTo>
                    <a:lnTo>
                      <a:pt x="473" y="1061"/>
                    </a:lnTo>
                    <a:lnTo>
                      <a:pt x="470" y="1061"/>
                    </a:lnTo>
                    <a:lnTo>
                      <a:pt x="468" y="1061"/>
                    </a:lnTo>
                    <a:lnTo>
                      <a:pt x="468" y="1063"/>
                    </a:lnTo>
                    <a:lnTo>
                      <a:pt x="466" y="1063"/>
                    </a:lnTo>
                    <a:lnTo>
                      <a:pt x="464" y="1063"/>
                    </a:lnTo>
                    <a:lnTo>
                      <a:pt x="462" y="1063"/>
                    </a:lnTo>
                    <a:lnTo>
                      <a:pt x="462" y="1065"/>
                    </a:lnTo>
                    <a:lnTo>
                      <a:pt x="459" y="1065"/>
                    </a:lnTo>
                    <a:lnTo>
                      <a:pt x="457" y="1065"/>
                    </a:lnTo>
                    <a:lnTo>
                      <a:pt x="455" y="1065"/>
                    </a:lnTo>
                    <a:lnTo>
                      <a:pt x="453" y="1065"/>
                    </a:lnTo>
                    <a:lnTo>
                      <a:pt x="451" y="1065"/>
                    </a:lnTo>
                    <a:lnTo>
                      <a:pt x="448" y="1065"/>
                    </a:lnTo>
                    <a:lnTo>
                      <a:pt x="446" y="1065"/>
                    </a:lnTo>
                    <a:lnTo>
                      <a:pt x="446" y="1067"/>
                    </a:lnTo>
                    <a:lnTo>
                      <a:pt x="444" y="1067"/>
                    </a:lnTo>
                    <a:lnTo>
                      <a:pt x="442" y="1067"/>
                    </a:lnTo>
                    <a:lnTo>
                      <a:pt x="442" y="1070"/>
                    </a:lnTo>
                    <a:lnTo>
                      <a:pt x="440" y="1070"/>
                    </a:lnTo>
                    <a:lnTo>
                      <a:pt x="440" y="1072"/>
                    </a:lnTo>
                    <a:lnTo>
                      <a:pt x="440" y="1074"/>
                    </a:lnTo>
                    <a:lnTo>
                      <a:pt x="440" y="1076"/>
                    </a:lnTo>
                    <a:lnTo>
                      <a:pt x="440" y="1078"/>
                    </a:lnTo>
                    <a:lnTo>
                      <a:pt x="437" y="1078"/>
                    </a:lnTo>
                    <a:lnTo>
                      <a:pt x="435" y="1078"/>
                    </a:lnTo>
                    <a:lnTo>
                      <a:pt x="435" y="1076"/>
                    </a:lnTo>
                    <a:lnTo>
                      <a:pt x="435" y="1074"/>
                    </a:lnTo>
                    <a:lnTo>
                      <a:pt x="435" y="1072"/>
                    </a:lnTo>
                    <a:lnTo>
                      <a:pt x="433" y="1072"/>
                    </a:lnTo>
                    <a:lnTo>
                      <a:pt x="433" y="1070"/>
                    </a:lnTo>
                    <a:lnTo>
                      <a:pt x="431" y="1070"/>
                    </a:lnTo>
                    <a:lnTo>
                      <a:pt x="431" y="1067"/>
                    </a:lnTo>
                    <a:lnTo>
                      <a:pt x="429" y="1067"/>
                    </a:lnTo>
                    <a:lnTo>
                      <a:pt x="426" y="1065"/>
                    </a:lnTo>
                    <a:lnTo>
                      <a:pt x="426" y="1067"/>
                    </a:lnTo>
                    <a:lnTo>
                      <a:pt x="424" y="1067"/>
                    </a:lnTo>
                    <a:lnTo>
                      <a:pt x="422" y="1067"/>
                    </a:lnTo>
                    <a:lnTo>
                      <a:pt x="422" y="1070"/>
                    </a:lnTo>
                    <a:lnTo>
                      <a:pt x="420" y="1070"/>
                    </a:lnTo>
                    <a:lnTo>
                      <a:pt x="420" y="1072"/>
                    </a:lnTo>
                    <a:lnTo>
                      <a:pt x="420" y="1074"/>
                    </a:lnTo>
                    <a:lnTo>
                      <a:pt x="422" y="1074"/>
                    </a:lnTo>
                    <a:lnTo>
                      <a:pt x="420" y="1074"/>
                    </a:lnTo>
                    <a:lnTo>
                      <a:pt x="422" y="1076"/>
                    </a:lnTo>
                    <a:lnTo>
                      <a:pt x="422" y="1078"/>
                    </a:lnTo>
                    <a:lnTo>
                      <a:pt x="424" y="1078"/>
                    </a:lnTo>
                    <a:lnTo>
                      <a:pt x="424" y="1081"/>
                    </a:lnTo>
                    <a:lnTo>
                      <a:pt x="426" y="1081"/>
                    </a:lnTo>
                    <a:lnTo>
                      <a:pt x="426" y="1083"/>
                    </a:lnTo>
                    <a:lnTo>
                      <a:pt x="426" y="1085"/>
                    </a:lnTo>
                    <a:lnTo>
                      <a:pt x="424" y="1085"/>
                    </a:lnTo>
                    <a:lnTo>
                      <a:pt x="422" y="1085"/>
                    </a:lnTo>
                    <a:lnTo>
                      <a:pt x="420" y="1085"/>
                    </a:lnTo>
                    <a:lnTo>
                      <a:pt x="418" y="1085"/>
                    </a:lnTo>
                    <a:lnTo>
                      <a:pt x="418" y="1087"/>
                    </a:lnTo>
                    <a:lnTo>
                      <a:pt x="416" y="1087"/>
                    </a:lnTo>
                    <a:lnTo>
                      <a:pt x="416" y="1089"/>
                    </a:lnTo>
                    <a:lnTo>
                      <a:pt x="416" y="1092"/>
                    </a:lnTo>
                    <a:lnTo>
                      <a:pt x="413" y="1092"/>
                    </a:lnTo>
                    <a:lnTo>
                      <a:pt x="411" y="1092"/>
                    </a:lnTo>
                    <a:lnTo>
                      <a:pt x="409" y="1092"/>
                    </a:lnTo>
                    <a:lnTo>
                      <a:pt x="407" y="1092"/>
                    </a:lnTo>
                    <a:lnTo>
                      <a:pt x="405" y="1092"/>
                    </a:lnTo>
                    <a:lnTo>
                      <a:pt x="402" y="1092"/>
                    </a:lnTo>
                    <a:lnTo>
                      <a:pt x="400" y="1092"/>
                    </a:lnTo>
                    <a:lnTo>
                      <a:pt x="398" y="1092"/>
                    </a:lnTo>
                    <a:lnTo>
                      <a:pt x="398" y="1094"/>
                    </a:lnTo>
                    <a:lnTo>
                      <a:pt x="396" y="1094"/>
                    </a:lnTo>
                    <a:lnTo>
                      <a:pt x="396" y="1096"/>
                    </a:lnTo>
                    <a:lnTo>
                      <a:pt x="396" y="1098"/>
                    </a:lnTo>
                    <a:lnTo>
                      <a:pt x="396" y="1100"/>
                    </a:lnTo>
                    <a:lnTo>
                      <a:pt x="396" y="1103"/>
                    </a:lnTo>
                    <a:lnTo>
                      <a:pt x="394" y="1103"/>
                    </a:lnTo>
                    <a:lnTo>
                      <a:pt x="394" y="1105"/>
                    </a:lnTo>
                    <a:lnTo>
                      <a:pt x="394" y="1107"/>
                    </a:lnTo>
                    <a:lnTo>
                      <a:pt x="391" y="1107"/>
                    </a:lnTo>
                    <a:lnTo>
                      <a:pt x="389" y="1107"/>
                    </a:lnTo>
                    <a:lnTo>
                      <a:pt x="387" y="1107"/>
                    </a:lnTo>
                    <a:lnTo>
                      <a:pt x="387" y="1105"/>
                    </a:lnTo>
                    <a:lnTo>
                      <a:pt x="385" y="1105"/>
                    </a:lnTo>
                    <a:lnTo>
                      <a:pt x="383" y="1105"/>
                    </a:lnTo>
                    <a:lnTo>
                      <a:pt x="380" y="1105"/>
                    </a:lnTo>
                    <a:lnTo>
                      <a:pt x="378" y="1105"/>
                    </a:lnTo>
                    <a:lnTo>
                      <a:pt x="376" y="1105"/>
                    </a:lnTo>
                    <a:lnTo>
                      <a:pt x="374" y="1105"/>
                    </a:lnTo>
                    <a:lnTo>
                      <a:pt x="372" y="1105"/>
                    </a:lnTo>
                    <a:lnTo>
                      <a:pt x="372" y="1103"/>
                    </a:lnTo>
                    <a:lnTo>
                      <a:pt x="369" y="1103"/>
                    </a:lnTo>
                    <a:lnTo>
                      <a:pt x="367" y="1103"/>
                    </a:lnTo>
                    <a:lnTo>
                      <a:pt x="367" y="1100"/>
                    </a:lnTo>
                    <a:lnTo>
                      <a:pt x="367" y="1098"/>
                    </a:lnTo>
                    <a:lnTo>
                      <a:pt x="369" y="1098"/>
                    </a:lnTo>
                    <a:lnTo>
                      <a:pt x="369" y="1096"/>
                    </a:lnTo>
                    <a:lnTo>
                      <a:pt x="367" y="1094"/>
                    </a:lnTo>
                    <a:lnTo>
                      <a:pt x="365" y="1094"/>
                    </a:lnTo>
                    <a:lnTo>
                      <a:pt x="363" y="1094"/>
                    </a:lnTo>
                    <a:lnTo>
                      <a:pt x="363" y="1096"/>
                    </a:lnTo>
                    <a:lnTo>
                      <a:pt x="361" y="1096"/>
                    </a:lnTo>
                    <a:lnTo>
                      <a:pt x="361" y="1098"/>
                    </a:lnTo>
                    <a:lnTo>
                      <a:pt x="358" y="1098"/>
                    </a:lnTo>
                    <a:lnTo>
                      <a:pt x="356" y="1098"/>
                    </a:lnTo>
                    <a:lnTo>
                      <a:pt x="354" y="1098"/>
                    </a:lnTo>
                    <a:lnTo>
                      <a:pt x="352" y="1098"/>
                    </a:lnTo>
                    <a:lnTo>
                      <a:pt x="350" y="1098"/>
                    </a:lnTo>
                    <a:lnTo>
                      <a:pt x="347" y="1098"/>
                    </a:lnTo>
                    <a:lnTo>
                      <a:pt x="347" y="1096"/>
                    </a:lnTo>
                    <a:lnTo>
                      <a:pt x="350" y="1096"/>
                    </a:lnTo>
                    <a:lnTo>
                      <a:pt x="350" y="1094"/>
                    </a:lnTo>
                    <a:lnTo>
                      <a:pt x="352" y="1094"/>
                    </a:lnTo>
                    <a:lnTo>
                      <a:pt x="352" y="1092"/>
                    </a:lnTo>
                    <a:lnTo>
                      <a:pt x="352" y="1089"/>
                    </a:lnTo>
                    <a:lnTo>
                      <a:pt x="350" y="1089"/>
                    </a:lnTo>
                    <a:lnTo>
                      <a:pt x="350" y="1087"/>
                    </a:lnTo>
                    <a:lnTo>
                      <a:pt x="350" y="1085"/>
                    </a:lnTo>
                    <a:lnTo>
                      <a:pt x="347" y="1085"/>
                    </a:lnTo>
                    <a:lnTo>
                      <a:pt x="347" y="1083"/>
                    </a:lnTo>
                    <a:lnTo>
                      <a:pt x="347" y="1081"/>
                    </a:lnTo>
                    <a:lnTo>
                      <a:pt x="345" y="1081"/>
                    </a:lnTo>
                    <a:lnTo>
                      <a:pt x="343" y="1081"/>
                    </a:lnTo>
                    <a:lnTo>
                      <a:pt x="341" y="1081"/>
                    </a:lnTo>
                    <a:lnTo>
                      <a:pt x="341" y="1083"/>
                    </a:lnTo>
                    <a:lnTo>
                      <a:pt x="339" y="1083"/>
                    </a:lnTo>
                    <a:lnTo>
                      <a:pt x="339" y="1085"/>
                    </a:lnTo>
                    <a:lnTo>
                      <a:pt x="336" y="1085"/>
                    </a:lnTo>
                    <a:lnTo>
                      <a:pt x="336" y="1087"/>
                    </a:lnTo>
                    <a:lnTo>
                      <a:pt x="334" y="1087"/>
                    </a:lnTo>
                    <a:lnTo>
                      <a:pt x="332" y="1087"/>
                    </a:lnTo>
                    <a:lnTo>
                      <a:pt x="330" y="1087"/>
                    </a:lnTo>
                    <a:lnTo>
                      <a:pt x="328" y="1087"/>
                    </a:lnTo>
                    <a:lnTo>
                      <a:pt x="325" y="1087"/>
                    </a:lnTo>
                    <a:lnTo>
                      <a:pt x="323" y="1087"/>
                    </a:lnTo>
                    <a:lnTo>
                      <a:pt x="321" y="1087"/>
                    </a:lnTo>
                    <a:lnTo>
                      <a:pt x="321" y="1089"/>
                    </a:lnTo>
                    <a:lnTo>
                      <a:pt x="319" y="1089"/>
                    </a:lnTo>
                    <a:lnTo>
                      <a:pt x="317" y="1089"/>
                    </a:lnTo>
                    <a:lnTo>
                      <a:pt x="314" y="1089"/>
                    </a:lnTo>
                    <a:lnTo>
                      <a:pt x="314" y="1092"/>
                    </a:lnTo>
                    <a:lnTo>
                      <a:pt x="312" y="1092"/>
                    </a:lnTo>
                    <a:lnTo>
                      <a:pt x="310" y="1092"/>
                    </a:lnTo>
                    <a:lnTo>
                      <a:pt x="308" y="1092"/>
                    </a:lnTo>
                    <a:lnTo>
                      <a:pt x="308" y="1089"/>
                    </a:lnTo>
                    <a:lnTo>
                      <a:pt x="308" y="1087"/>
                    </a:lnTo>
                    <a:lnTo>
                      <a:pt x="306" y="1087"/>
                    </a:lnTo>
                    <a:lnTo>
                      <a:pt x="306" y="1085"/>
                    </a:lnTo>
                    <a:lnTo>
                      <a:pt x="303" y="1085"/>
                    </a:lnTo>
                    <a:lnTo>
                      <a:pt x="303" y="1083"/>
                    </a:lnTo>
                    <a:lnTo>
                      <a:pt x="301" y="1083"/>
                    </a:lnTo>
                    <a:lnTo>
                      <a:pt x="299" y="1083"/>
                    </a:lnTo>
                    <a:lnTo>
                      <a:pt x="299" y="1081"/>
                    </a:lnTo>
                    <a:lnTo>
                      <a:pt x="297" y="1081"/>
                    </a:lnTo>
                    <a:lnTo>
                      <a:pt x="297" y="1078"/>
                    </a:lnTo>
                    <a:lnTo>
                      <a:pt x="295" y="1078"/>
                    </a:lnTo>
                    <a:lnTo>
                      <a:pt x="295" y="1076"/>
                    </a:lnTo>
                    <a:lnTo>
                      <a:pt x="292" y="1076"/>
                    </a:lnTo>
                    <a:lnTo>
                      <a:pt x="292" y="1074"/>
                    </a:lnTo>
                    <a:lnTo>
                      <a:pt x="290" y="1074"/>
                    </a:lnTo>
                    <a:lnTo>
                      <a:pt x="290" y="1076"/>
                    </a:lnTo>
                    <a:lnTo>
                      <a:pt x="290" y="1074"/>
                    </a:lnTo>
                    <a:lnTo>
                      <a:pt x="288" y="1074"/>
                    </a:lnTo>
                    <a:lnTo>
                      <a:pt x="286" y="1074"/>
                    </a:lnTo>
                    <a:lnTo>
                      <a:pt x="286" y="1072"/>
                    </a:lnTo>
                    <a:lnTo>
                      <a:pt x="284" y="1072"/>
                    </a:lnTo>
                    <a:lnTo>
                      <a:pt x="282" y="1072"/>
                    </a:lnTo>
                    <a:lnTo>
                      <a:pt x="279" y="1072"/>
                    </a:lnTo>
                    <a:lnTo>
                      <a:pt x="277" y="1072"/>
                    </a:lnTo>
                    <a:lnTo>
                      <a:pt x="275" y="1072"/>
                    </a:lnTo>
                    <a:lnTo>
                      <a:pt x="273" y="1072"/>
                    </a:lnTo>
                    <a:lnTo>
                      <a:pt x="271" y="1072"/>
                    </a:lnTo>
                    <a:lnTo>
                      <a:pt x="271" y="1074"/>
                    </a:lnTo>
                    <a:lnTo>
                      <a:pt x="268" y="1074"/>
                    </a:lnTo>
                    <a:lnTo>
                      <a:pt x="268" y="1076"/>
                    </a:lnTo>
                    <a:lnTo>
                      <a:pt x="266" y="1076"/>
                    </a:lnTo>
                    <a:lnTo>
                      <a:pt x="264" y="1076"/>
                    </a:lnTo>
                    <a:lnTo>
                      <a:pt x="264" y="1074"/>
                    </a:lnTo>
                    <a:lnTo>
                      <a:pt x="262" y="1074"/>
                    </a:lnTo>
                    <a:lnTo>
                      <a:pt x="260" y="1074"/>
                    </a:lnTo>
                    <a:lnTo>
                      <a:pt x="260" y="1072"/>
                    </a:lnTo>
                    <a:lnTo>
                      <a:pt x="257" y="1072"/>
                    </a:lnTo>
                    <a:lnTo>
                      <a:pt x="257" y="1070"/>
                    </a:lnTo>
                    <a:lnTo>
                      <a:pt x="257" y="1067"/>
                    </a:lnTo>
                    <a:lnTo>
                      <a:pt x="255" y="1067"/>
                    </a:lnTo>
                    <a:lnTo>
                      <a:pt x="255" y="1065"/>
                    </a:lnTo>
                    <a:lnTo>
                      <a:pt x="253" y="1065"/>
                    </a:lnTo>
                    <a:lnTo>
                      <a:pt x="253" y="1063"/>
                    </a:lnTo>
                    <a:lnTo>
                      <a:pt x="253" y="1061"/>
                    </a:lnTo>
                    <a:lnTo>
                      <a:pt x="251" y="1061"/>
                    </a:lnTo>
                    <a:lnTo>
                      <a:pt x="249" y="1061"/>
                    </a:lnTo>
                    <a:lnTo>
                      <a:pt x="249" y="1059"/>
                    </a:lnTo>
                    <a:lnTo>
                      <a:pt x="246" y="1059"/>
                    </a:lnTo>
                    <a:lnTo>
                      <a:pt x="246" y="1056"/>
                    </a:lnTo>
                    <a:lnTo>
                      <a:pt x="244" y="1054"/>
                    </a:lnTo>
                    <a:lnTo>
                      <a:pt x="244" y="1056"/>
                    </a:lnTo>
                    <a:lnTo>
                      <a:pt x="242" y="1056"/>
                    </a:lnTo>
                    <a:lnTo>
                      <a:pt x="240" y="1056"/>
                    </a:lnTo>
                    <a:lnTo>
                      <a:pt x="238" y="1056"/>
                    </a:lnTo>
                    <a:lnTo>
                      <a:pt x="235" y="1056"/>
                    </a:lnTo>
                    <a:lnTo>
                      <a:pt x="235" y="1054"/>
                    </a:lnTo>
                    <a:lnTo>
                      <a:pt x="233" y="1054"/>
                    </a:lnTo>
                    <a:lnTo>
                      <a:pt x="231" y="1054"/>
                    </a:lnTo>
                    <a:lnTo>
                      <a:pt x="231" y="1052"/>
                    </a:lnTo>
                    <a:lnTo>
                      <a:pt x="231" y="1050"/>
                    </a:lnTo>
                    <a:lnTo>
                      <a:pt x="229" y="1050"/>
                    </a:lnTo>
                    <a:lnTo>
                      <a:pt x="227" y="1050"/>
                    </a:lnTo>
                    <a:lnTo>
                      <a:pt x="227" y="1048"/>
                    </a:lnTo>
                    <a:lnTo>
                      <a:pt x="224" y="1048"/>
                    </a:lnTo>
                    <a:lnTo>
                      <a:pt x="224" y="1045"/>
                    </a:lnTo>
                    <a:lnTo>
                      <a:pt x="222" y="1045"/>
                    </a:lnTo>
                    <a:lnTo>
                      <a:pt x="222" y="1043"/>
                    </a:lnTo>
                    <a:lnTo>
                      <a:pt x="222" y="1041"/>
                    </a:lnTo>
                    <a:lnTo>
                      <a:pt x="224" y="1041"/>
                    </a:lnTo>
                    <a:lnTo>
                      <a:pt x="224" y="1039"/>
                    </a:lnTo>
                    <a:lnTo>
                      <a:pt x="222" y="1039"/>
                    </a:lnTo>
                    <a:lnTo>
                      <a:pt x="222" y="1037"/>
                    </a:lnTo>
                    <a:lnTo>
                      <a:pt x="220" y="1037"/>
                    </a:lnTo>
                    <a:lnTo>
                      <a:pt x="220" y="1034"/>
                    </a:lnTo>
                    <a:lnTo>
                      <a:pt x="218" y="1034"/>
                    </a:lnTo>
                    <a:lnTo>
                      <a:pt x="216" y="1034"/>
                    </a:lnTo>
                    <a:lnTo>
                      <a:pt x="216" y="1032"/>
                    </a:lnTo>
                    <a:lnTo>
                      <a:pt x="213" y="1032"/>
                    </a:lnTo>
                    <a:lnTo>
                      <a:pt x="211" y="1030"/>
                    </a:lnTo>
                    <a:lnTo>
                      <a:pt x="211" y="1028"/>
                    </a:lnTo>
                    <a:lnTo>
                      <a:pt x="209" y="1028"/>
                    </a:lnTo>
                    <a:lnTo>
                      <a:pt x="209" y="1026"/>
                    </a:lnTo>
                    <a:lnTo>
                      <a:pt x="209" y="1024"/>
                    </a:lnTo>
                    <a:lnTo>
                      <a:pt x="207" y="1024"/>
                    </a:lnTo>
                    <a:lnTo>
                      <a:pt x="207" y="1021"/>
                    </a:lnTo>
                    <a:lnTo>
                      <a:pt x="207" y="1019"/>
                    </a:lnTo>
                    <a:lnTo>
                      <a:pt x="205" y="1019"/>
                    </a:lnTo>
                    <a:lnTo>
                      <a:pt x="202" y="1019"/>
                    </a:lnTo>
                    <a:lnTo>
                      <a:pt x="202" y="1017"/>
                    </a:lnTo>
                    <a:lnTo>
                      <a:pt x="200" y="1017"/>
                    </a:lnTo>
                    <a:lnTo>
                      <a:pt x="198" y="1017"/>
                    </a:lnTo>
                    <a:lnTo>
                      <a:pt x="198" y="1015"/>
                    </a:lnTo>
                    <a:lnTo>
                      <a:pt x="196" y="1015"/>
                    </a:lnTo>
                    <a:lnTo>
                      <a:pt x="194" y="1015"/>
                    </a:lnTo>
                    <a:lnTo>
                      <a:pt x="194" y="1017"/>
                    </a:lnTo>
                    <a:lnTo>
                      <a:pt x="191" y="1017"/>
                    </a:lnTo>
                    <a:lnTo>
                      <a:pt x="189" y="1017"/>
                    </a:lnTo>
                    <a:lnTo>
                      <a:pt x="191" y="1017"/>
                    </a:lnTo>
                    <a:lnTo>
                      <a:pt x="191" y="1015"/>
                    </a:lnTo>
                    <a:lnTo>
                      <a:pt x="189" y="1015"/>
                    </a:lnTo>
                    <a:lnTo>
                      <a:pt x="189" y="1013"/>
                    </a:lnTo>
                    <a:lnTo>
                      <a:pt x="191" y="1013"/>
                    </a:lnTo>
                    <a:lnTo>
                      <a:pt x="191" y="1010"/>
                    </a:lnTo>
                    <a:lnTo>
                      <a:pt x="191" y="1008"/>
                    </a:lnTo>
                    <a:lnTo>
                      <a:pt x="194" y="1008"/>
                    </a:lnTo>
                    <a:lnTo>
                      <a:pt x="194" y="1006"/>
                    </a:lnTo>
                    <a:lnTo>
                      <a:pt x="194" y="1004"/>
                    </a:lnTo>
                    <a:lnTo>
                      <a:pt x="191" y="1004"/>
                    </a:lnTo>
                    <a:lnTo>
                      <a:pt x="191" y="1002"/>
                    </a:lnTo>
                    <a:lnTo>
                      <a:pt x="191" y="999"/>
                    </a:lnTo>
                    <a:lnTo>
                      <a:pt x="189" y="997"/>
                    </a:lnTo>
                    <a:lnTo>
                      <a:pt x="189" y="995"/>
                    </a:lnTo>
                    <a:lnTo>
                      <a:pt x="187" y="995"/>
                    </a:lnTo>
                    <a:lnTo>
                      <a:pt x="185" y="995"/>
                    </a:lnTo>
                    <a:lnTo>
                      <a:pt x="185" y="997"/>
                    </a:lnTo>
                    <a:lnTo>
                      <a:pt x="183" y="997"/>
                    </a:lnTo>
                    <a:lnTo>
                      <a:pt x="180" y="997"/>
                    </a:lnTo>
                    <a:lnTo>
                      <a:pt x="178" y="997"/>
                    </a:lnTo>
                    <a:lnTo>
                      <a:pt x="176" y="997"/>
                    </a:lnTo>
                    <a:lnTo>
                      <a:pt x="174" y="995"/>
                    </a:lnTo>
                    <a:lnTo>
                      <a:pt x="174" y="993"/>
                    </a:lnTo>
                    <a:lnTo>
                      <a:pt x="172" y="993"/>
                    </a:lnTo>
                    <a:lnTo>
                      <a:pt x="172" y="991"/>
                    </a:lnTo>
                    <a:lnTo>
                      <a:pt x="169" y="991"/>
                    </a:lnTo>
                    <a:lnTo>
                      <a:pt x="167" y="988"/>
                    </a:lnTo>
                    <a:lnTo>
                      <a:pt x="165" y="988"/>
                    </a:lnTo>
                    <a:lnTo>
                      <a:pt x="165" y="986"/>
                    </a:lnTo>
                    <a:lnTo>
                      <a:pt x="165" y="984"/>
                    </a:lnTo>
                    <a:lnTo>
                      <a:pt x="167" y="984"/>
                    </a:lnTo>
                    <a:lnTo>
                      <a:pt x="167" y="982"/>
                    </a:lnTo>
                    <a:lnTo>
                      <a:pt x="167" y="980"/>
                    </a:lnTo>
                    <a:lnTo>
                      <a:pt x="165" y="980"/>
                    </a:lnTo>
                    <a:lnTo>
                      <a:pt x="165" y="977"/>
                    </a:lnTo>
                    <a:lnTo>
                      <a:pt x="163" y="977"/>
                    </a:lnTo>
                    <a:lnTo>
                      <a:pt x="161" y="977"/>
                    </a:lnTo>
                    <a:lnTo>
                      <a:pt x="161" y="975"/>
                    </a:lnTo>
                    <a:lnTo>
                      <a:pt x="161" y="973"/>
                    </a:lnTo>
                    <a:lnTo>
                      <a:pt x="158" y="973"/>
                    </a:lnTo>
                    <a:lnTo>
                      <a:pt x="156" y="973"/>
                    </a:lnTo>
                    <a:lnTo>
                      <a:pt x="156" y="975"/>
                    </a:lnTo>
                    <a:lnTo>
                      <a:pt x="154" y="975"/>
                    </a:lnTo>
                    <a:lnTo>
                      <a:pt x="152" y="975"/>
                    </a:lnTo>
                    <a:lnTo>
                      <a:pt x="152" y="973"/>
                    </a:lnTo>
                    <a:lnTo>
                      <a:pt x="152" y="971"/>
                    </a:lnTo>
                    <a:lnTo>
                      <a:pt x="152" y="969"/>
                    </a:lnTo>
                    <a:lnTo>
                      <a:pt x="150" y="969"/>
                    </a:lnTo>
                    <a:lnTo>
                      <a:pt x="150" y="966"/>
                    </a:lnTo>
                    <a:lnTo>
                      <a:pt x="147" y="966"/>
                    </a:lnTo>
                    <a:lnTo>
                      <a:pt x="147" y="964"/>
                    </a:lnTo>
                    <a:lnTo>
                      <a:pt x="147" y="962"/>
                    </a:lnTo>
                    <a:lnTo>
                      <a:pt x="147" y="960"/>
                    </a:lnTo>
                    <a:lnTo>
                      <a:pt x="145" y="960"/>
                    </a:lnTo>
                    <a:lnTo>
                      <a:pt x="145" y="958"/>
                    </a:lnTo>
                    <a:lnTo>
                      <a:pt x="145" y="955"/>
                    </a:lnTo>
                    <a:lnTo>
                      <a:pt x="145" y="953"/>
                    </a:lnTo>
                    <a:lnTo>
                      <a:pt x="143" y="953"/>
                    </a:lnTo>
                    <a:lnTo>
                      <a:pt x="141" y="953"/>
                    </a:lnTo>
                    <a:lnTo>
                      <a:pt x="139" y="951"/>
                    </a:lnTo>
                    <a:lnTo>
                      <a:pt x="137" y="951"/>
                    </a:lnTo>
                    <a:lnTo>
                      <a:pt x="134" y="949"/>
                    </a:lnTo>
                    <a:lnTo>
                      <a:pt x="134" y="947"/>
                    </a:lnTo>
                    <a:lnTo>
                      <a:pt x="137" y="947"/>
                    </a:lnTo>
                    <a:lnTo>
                      <a:pt x="137" y="944"/>
                    </a:lnTo>
                    <a:lnTo>
                      <a:pt x="134" y="942"/>
                    </a:lnTo>
                    <a:lnTo>
                      <a:pt x="132" y="942"/>
                    </a:lnTo>
                    <a:lnTo>
                      <a:pt x="132" y="940"/>
                    </a:lnTo>
                    <a:lnTo>
                      <a:pt x="130" y="940"/>
                    </a:lnTo>
                    <a:lnTo>
                      <a:pt x="130" y="938"/>
                    </a:lnTo>
                    <a:lnTo>
                      <a:pt x="130" y="936"/>
                    </a:lnTo>
                    <a:lnTo>
                      <a:pt x="128" y="936"/>
                    </a:lnTo>
                    <a:lnTo>
                      <a:pt x="126" y="933"/>
                    </a:lnTo>
                    <a:lnTo>
                      <a:pt x="126" y="931"/>
                    </a:lnTo>
                    <a:lnTo>
                      <a:pt x="123" y="931"/>
                    </a:lnTo>
                    <a:lnTo>
                      <a:pt x="123" y="929"/>
                    </a:lnTo>
                    <a:lnTo>
                      <a:pt x="123" y="927"/>
                    </a:lnTo>
                    <a:lnTo>
                      <a:pt x="126" y="927"/>
                    </a:lnTo>
                    <a:lnTo>
                      <a:pt x="126" y="925"/>
                    </a:lnTo>
                    <a:lnTo>
                      <a:pt x="128" y="925"/>
                    </a:lnTo>
                    <a:lnTo>
                      <a:pt x="128" y="922"/>
                    </a:lnTo>
                    <a:lnTo>
                      <a:pt x="126" y="922"/>
                    </a:lnTo>
                    <a:lnTo>
                      <a:pt x="126" y="920"/>
                    </a:lnTo>
                    <a:lnTo>
                      <a:pt x="126" y="918"/>
                    </a:lnTo>
                    <a:lnTo>
                      <a:pt x="123" y="918"/>
                    </a:lnTo>
                    <a:lnTo>
                      <a:pt x="123" y="916"/>
                    </a:lnTo>
                    <a:lnTo>
                      <a:pt x="121" y="916"/>
                    </a:lnTo>
                    <a:lnTo>
                      <a:pt x="119" y="916"/>
                    </a:lnTo>
                    <a:lnTo>
                      <a:pt x="117" y="916"/>
                    </a:lnTo>
                    <a:lnTo>
                      <a:pt x="115" y="916"/>
                    </a:lnTo>
                    <a:lnTo>
                      <a:pt x="112" y="916"/>
                    </a:lnTo>
                    <a:lnTo>
                      <a:pt x="112" y="914"/>
                    </a:lnTo>
                    <a:lnTo>
                      <a:pt x="110" y="914"/>
                    </a:lnTo>
                    <a:lnTo>
                      <a:pt x="110" y="916"/>
                    </a:lnTo>
                    <a:lnTo>
                      <a:pt x="110" y="914"/>
                    </a:lnTo>
                    <a:lnTo>
                      <a:pt x="108" y="914"/>
                    </a:lnTo>
                    <a:lnTo>
                      <a:pt x="108" y="916"/>
                    </a:lnTo>
                    <a:lnTo>
                      <a:pt x="106" y="916"/>
                    </a:lnTo>
                    <a:lnTo>
                      <a:pt x="104" y="916"/>
                    </a:lnTo>
                    <a:lnTo>
                      <a:pt x="104" y="914"/>
                    </a:lnTo>
                    <a:lnTo>
                      <a:pt x="101" y="914"/>
                    </a:lnTo>
                    <a:lnTo>
                      <a:pt x="99" y="914"/>
                    </a:lnTo>
                    <a:lnTo>
                      <a:pt x="97" y="914"/>
                    </a:lnTo>
                    <a:lnTo>
                      <a:pt x="97" y="911"/>
                    </a:lnTo>
                    <a:lnTo>
                      <a:pt x="97" y="914"/>
                    </a:lnTo>
                    <a:lnTo>
                      <a:pt x="97" y="911"/>
                    </a:lnTo>
                    <a:lnTo>
                      <a:pt x="95" y="911"/>
                    </a:lnTo>
                    <a:lnTo>
                      <a:pt x="93" y="911"/>
                    </a:lnTo>
                    <a:lnTo>
                      <a:pt x="90" y="911"/>
                    </a:lnTo>
                    <a:lnTo>
                      <a:pt x="90" y="909"/>
                    </a:lnTo>
                    <a:lnTo>
                      <a:pt x="90" y="907"/>
                    </a:lnTo>
                    <a:lnTo>
                      <a:pt x="88" y="907"/>
                    </a:lnTo>
                    <a:lnTo>
                      <a:pt x="88" y="905"/>
                    </a:lnTo>
                    <a:lnTo>
                      <a:pt x="88" y="903"/>
                    </a:lnTo>
                    <a:lnTo>
                      <a:pt x="88" y="900"/>
                    </a:lnTo>
                    <a:lnTo>
                      <a:pt x="88" y="898"/>
                    </a:lnTo>
                    <a:lnTo>
                      <a:pt x="88" y="896"/>
                    </a:lnTo>
                    <a:lnTo>
                      <a:pt x="88" y="894"/>
                    </a:lnTo>
                    <a:lnTo>
                      <a:pt x="88" y="892"/>
                    </a:lnTo>
                    <a:lnTo>
                      <a:pt x="88" y="890"/>
                    </a:lnTo>
                    <a:lnTo>
                      <a:pt x="86" y="890"/>
                    </a:lnTo>
                    <a:lnTo>
                      <a:pt x="84" y="890"/>
                    </a:lnTo>
                    <a:lnTo>
                      <a:pt x="84" y="892"/>
                    </a:lnTo>
                    <a:lnTo>
                      <a:pt x="82" y="892"/>
                    </a:lnTo>
                    <a:lnTo>
                      <a:pt x="82" y="894"/>
                    </a:lnTo>
                    <a:lnTo>
                      <a:pt x="79" y="894"/>
                    </a:lnTo>
                    <a:lnTo>
                      <a:pt x="79" y="892"/>
                    </a:lnTo>
                    <a:lnTo>
                      <a:pt x="77" y="892"/>
                    </a:lnTo>
                    <a:lnTo>
                      <a:pt x="77" y="894"/>
                    </a:lnTo>
                    <a:lnTo>
                      <a:pt x="75" y="894"/>
                    </a:lnTo>
                    <a:lnTo>
                      <a:pt x="73" y="894"/>
                    </a:lnTo>
                    <a:lnTo>
                      <a:pt x="73" y="892"/>
                    </a:lnTo>
                    <a:lnTo>
                      <a:pt x="71" y="892"/>
                    </a:lnTo>
                    <a:lnTo>
                      <a:pt x="68" y="892"/>
                    </a:lnTo>
                    <a:lnTo>
                      <a:pt x="68" y="890"/>
                    </a:lnTo>
                    <a:lnTo>
                      <a:pt x="66" y="890"/>
                    </a:lnTo>
                    <a:lnTo>
                      <a:pt x="64" y="887"/>
                    </a:lnTo>
                    <a:lnTo>
                      <a:pt x="62" y="887"/>
                    </a:lnTo>
                    <a:lnTo>
                      <a:pt x="62" y="885"/>
                    </a:lnTo>
                    <a:lnTo>
                      <a:pt x="60" y="885"/>
                    </a:lnTo>
                    <a:lnTo>
                      <a:pt x="60" y="883"/>
                    </a:lnTo>
                    <a:lnTo>
                      <a:pt x="60" y="881"/>
                    </a:lnTo>
                    <a:lnTo>
                      <a:pt x="57" y="881"/>
                    </a:lnTo>
                    <a:lnTo>
                      <a:pt x="57" y="879"/>
                    </a:lnTo>
                    <a:lnTo>
                      <a:pt x="57" y="876"/>
                    </a:lnTo>
                    <a:lnTo>
                      <a:pt x="55" y="876"/>
                    </a:lnTo>
                    <a:lnTo>
                      <a:pt x="55" y="874"/>
                    </a:lnTo>
                    <a:lnTo>
                      <a:pt x="53" y="874"/>
                    </a:lnTo>
                    <a:lnTo>
                      <a:pt x="51" y="874"/>
                    </a:lnTo>
                    <a:lnTo>
                      <a:pt x="49" y="874"/>
                    </a:lnTo>
                    <a:lnTo>
                      <a:pt x="46" y="874"/>
                    </a:lnTo>
                    <a:lnTo>
                      <a:pt x="44" y="874"/>
                    </a:lnTo>
                    <a:lnTo>
                      <a:pt x="44" y="872"/>
                    </a:lnTo>
                    <a:lnTo>
                      <a:pt x="42" y="872"/>
                    </a:lnTo>
                    <a:lnTo>
                      <a:pt x="42" y="870"/>
                    </a:lnTo>
                    <a:lnTo>
                      <a:pt x="44" y="870"/>
                    </a:lnTo>
                    <a:lnTo>
                      <a:pt x="42" y="868"/>
                    </a:lnTo>
                    <a:lnTo>
                      <a:pt x="42" y="865"/>
                    </a:lnTo>
                    <a:lnTo>
                      <a:pt x="40" y="865"/>
                    </a:lnTo>
                    <a:lnTo>
                      <a:pt x="38" y="865"/>
                    </a:lnTo>
                    <a:lnTo>
                      <a:pt x="35" y="865"/>
                    </a:lnTo>
                    <a:lnTo>
                      <a:pt x="33" y="865"/>
                    </a:lnTo>
                    <a:lnTo>
                      <a:pt x="31" y="865"/>
                    </a:lnTo>
                    <a:lnTo>
                      <a:pt x="29" y="865"/>
                    </a:lnTo>
                    <a:lnTo>
                      <a:pt x="27" y="865"/>
                    </a:lnTo>
                    <a:lnTo>
                      <a:pt x="27" y="868"/>
                    </a:lnTo>
                    <a:lnTo>
                      <a:pt x="27" y="865"/>
                    </a:lnTo>
                    <a:lnTo>
                      <a:pt x="24" y="865"/>
                    </a:lnTo>
                    <a:lnTo>
                      <a:pt x="24" y="863"/>
                    </a:lnTo>
                    <a:lnTo>
                      <a:pt x="22" y="863"/>
                    </a:lnTo>
                    <a:lnTo>
                      <a:pt x="20" y="863"/>
                    </a:lnTo>
                    <a:lnTo>
                      <a:pt x="20" y="861"/>
                    </a:lnTo>
                    <a:lnTo>
                      <a:pt x="18" y="861"/>
                    </a:lnTo>
                    <a:lnTo>
                      <a:pt x="18" y="859"/>
                    </a:lnTo>
                    <a:lnTo>
                      <a:pt x="16" y="857"/>
                    </a:lnTo>
                    <a:lnTo>
                      <a:pt x="16" y="854"/>
                    </a:lnTo>
                    <a:lnTo>
                      <a:pt x="13" y="854"/>
                    </a:lnTo>
                    <a:lnTo>
                      <a:pt x="13" y="852"/>
                    </a:lnTo>
                    <a:lnTo>
                      <a:pt x="11" y="850"/>
                    </a:lnTo>
                    <a:lnTo>
                      <a:pt x="11" y="848"/>
                    </a:lnTo>
                    <a:lnTo>
                      <a:pt x="9" y="846"/>
                    </a:lnTo>
                    <a:lnTo>
                      <a:pt x="9" y="843"/>
                    </a:lnTo>
                    <a:lnTo>
                      <a:pt x="9" y="841"/>
                    </a:lnTo>
                    <a:lnTo>
                      <a:pt x="7" y="841"/>
                    </a:lnTo>
                    <a:lnTo>
                      <a:pt x="5" y="841"/>
                    </a:lnTo>
                    <a:lnTo>
                      <a:pt x="5" y="839"/>
                    </a:lnTo>
                    <a:lnTo>
                      <a:pt x="3" y="839"/>
                    </a:lnTo>
                    <a:lnTo>
                      <a:pt x="3" y="837"/>
                    </a:lnTo>
                    <a:lnTo>
                      <a:pt x="0" y="837"/>
                    </a:lnTo>
                    <a:lnTo>
                      <a:pt x="0" y="835"/>
                    </a:lnTo>
                    <a:lnTo>
                      <a:pt x="0" y="832"/>
                    </a:lnTo>
                    <a:lnTo>
                      <a:pt x="0" y="830"/>
                    </a:lnTo>
                    <a:lnTo>
                      <a:pt x="3" y="830"/>
                    </a:lnTo>
                    <a:lnTo>
                      <a:pt x="3" y="828"/>
                    </a:lnTo>
                    <a:lnTo>
                      <a:pt x="3" y="826"/>
                    </a:lnTo>
                    <a:lnTo>
                      <a:pt x="3" y="824"/>
                    </a:lnTo>
                    <a:lnTo>
                      <a:pt x="0" y="824"/>
                    </a:lnTo>
                    <a:lnTo>
                      <a:pt x="0" y="821"/>
                    </a:lnTo>
                    <a:lnTo>
                      <a:pt x="3" y="819"/>
                    </a:lnTo>
                    <a:lnTo>
                      <a:pt x="5" y="817"/>
                    </a:lnTo>
                    <a:lnTo>
                      <a:pt x="5" y="813"/>
                    </a:lnTo>
                    <a:lnTo>
                      <a:pt x="7" y="810"/>
                    </a:lnTo>
                    <a:lnTo>
                      <a:pt x="9" y="806"/>
                    </a:lnTo>
                    <a:lnTo>
                      <a:pt x="11" y="802"/>
                    </a:lnTo>
                    <a:lnTo>
                      <a:pt x="13" y="799"/>
                    </a:lnTo>
                    <a:lnTo>
                      <a:pt x="16" y="795"/>
                    </a:lnTo>
                    <a:lnTo>
                      <a:pt x="16" y="793"/>
                    </a:lnTo>
                    <a:lnTo>
                      <a:pt x="18" y="788"/>
                    </a:lnTo>
                    <a:lnTo>
                      <a:pt x="20" y="788"/>
                    </a:lnTo>
                    <a:lnTo>
                      <a:pt x="22" y="780"/>
                    </a:lnTo>
                    <a:lnTo>
                      <a:pt x="29" y="771"/>
                    </a:lnTo>
                    <a:lnTo>
                      <a:pt x="35" y="760"/>
                    </a:lnTo>
                    <a:lnTo>
                      <a:pt x="35" y="756"/>
                    </a:lnTo>
                    <a:lnTo>
                      <a:pt x="40" y="749"/>
                    </a:lnTo>
                    <a:lnTo>
                      <a:pt x="46" y="740"/>
                    </a:lnTo>
                    <a:lnTo>
                      <a:pt x="46" y="738"/>
                    </a:lnTo>
                    <a:lnTo>
                      <a:pt x="49" y="734"/>
                    </a:lnTo>
                    <a:lnTo>
                      <a:pt x="51" y="727"/>
                    </a:lnTo>
                    <a:lnTo>
                      <a:pt x="53" y="727"/>
                    </a:lnTo>
                    <a:lnTo>
                      <a:pt x="55" y="723"/>
                    </a:lnTo>
                    <a:lnTo>
                      <a:pt x="57" y="718"/>
                    </a:lnTo>
                    <a:lnTo>
                      <a:pt x="57" y="716"/>
                    </a:lnTo>
                    <a:lnTo>
                      <a:pt x="64" y="707"/>
                    </a:lnTo>
                    <a:lnTo>
                      <a:pt x="64" y="705"/>
                    </a:lnTo>
                    <a:lnTo>
                      <a:pt x="66" y="703"/>
                    </a:lnTo>
                    <a:lnTo>
                      <a:pt x="66" y="701"/>
                    </a:lnTo>
                    <a:lnTo>
                      <a:pt x="68" y="701"/>
                    </a:lnTo>
                    <a:lnTo>
                      <a:pt x="68" y="696"/>
                    </a:lnTo>
                    <a:lnTo>
                      <a:pt x="71" y="694"/>
                    </a:lnTo>
                    <a:lnTo>
                      <a:pt x="71" y="692"/>
                    </a:lnTo>
                    <a:lnTo>
                      <a:pt x="75" y="685"/>
                    </a:lnTo>
                    <a:lnTo>
                      <a:pt x="77" y="681"/>
                    </a:lnTo>
                    <a:lnTo>
                      <a:pt x="79" y="679"/>
                    </a:lnTo>
                    <a:lnTo>
                      <a:pt x="79" y="676"/>
                    </a:lnTo>
                    <a:lnTo>
                      <a:pt x="82" y="674"/>
                    </a:lnTo>
                    <a:lnTo>
                      <a:pt x="84" y="672"/>
                    </a:lnTo>
                    <a:lnTo>
                      <a:pt x="86" y="668"/>
                    </a:lnTo>
                    <a:lnTo>
                      <a:pt x="86" y="665"/>
                    </a:lnTo>
                    <a:lnTo>
                      <a:pt x="86" y="663"/>
                    </a:lnTo>
                    <a:lnTo>
                      <a:pt x="88" y="663"/>
                    </a:lnTo>
                    <a:lnTo>
                      <a:pt x="88" y="661"/>
                    </a:lnTo>
                    <a:lnTo>
                      <a:pt x="90" y="659"/>
                    </a:lnTo>
                    <a:lnTo>
                      <a:pt x="93" y="652"/>
                    </a:lnTo>
                    <a:lnTo>
                      <a:pt x="95" y="650"/>
                    </a:lnTo>
                    <a:lnTo>
                      <a:pt x="95" y="648"/>
                    </a:lnTo>
                    <a:lnTo>
                      <a:pt x="99" y="643"/>
                    </a:lnTo>
                    <a:lnTo>
                      <a:pt x="99" y="639"/>
                    </a:lnTo>
                    <a:lnTo>
                      <a:pt x="101" y="637"/>
                    </a:lnTo>
                    <a:lnTo>
                      <a:pt x="104" y="635"/>
                    </a:lnTo>
                    <a:lnTo>
                      <a:pt x="106" y="630"/>
                    </a:lnTo>
                    <a:lnTo>
                      <a:pt x="106" y="628"/>
                    </a:lnTo>
                    <a:lnTo>
                      <a:pt x="112" y="619"/>
                    </a:lnTo>
                    <a:lnTo>
                      <a:pt x="117" y="611"/>
                    </a:lnTo>
                    <a:lnTo>
                      <a:pt x="121" y="602"/>
                    </a:lnTo>
                    <a:lnTo>
                      <a:pt x="126" y="595"/>
                    </a:lnTo>
                    <a:lnTo>
                      <a:pt x="126" y="593"/>
                    </a:lnTo>
                    <a:lnTo>
                      <a:pt x="128" y="593"/>
                    </a:lnTo>
                    <a:lnTo>
                      <a:pt x="128" y="591"/>
                    </a:lnTo>
                    <a:lnTo>
                      <a:pt x="128" y="589"/>
                    </a:lnTo>
                    <a:lnTo>
                      <a:pt x="130" y="589"/>
                    </a:lnTo>
                    <a:lnTo>
                      <a:pt x="130" y="586"/>
                    </a:lnTo>
                    <a:lnTo>
                      <a:pt x="132" y="584"/>
                    </a:lnTo>
                    <a:lnTo>
                      <a:pt x="132" y="582"/>
                    </a:lnTo>
                    <a:lnTo>
                      <a:pt x="132" y="580"/>
                    </a:lnTo>
                    <a:lnTo>
                      <a:pt x="134" y="580"/>
                    </a:lnTo>
                    <a:lnTo>
                      <a:pt x="134" y="578"/>
                    </a:lnTo>
                    <a:lnTo>
                      <a:pt x="137" y="575"/>
                    </a:lnTo>
                    <a:lnTo>
                      <a:pt x="137" y="573"/>
                    </a:lnTo>
                    <a:lnTo>
                      <a:pt x="139" y="573"/>
                    </a:lnTo>
                    <a:lnTo>
                      <a:pt x="139" y="571"/>
                    </a:lnTo>
                    <a:lnTo>
                      <a:pt x="139" y="569"/>
                    </a:lnTo>
                    <a:lnTo>
                      <a:pt x="141" y="569"/>
                    </a:lnTo>
                    <a:lnTo>
                      <a:pt x="141" y="567"/>
                    </a:lnTo>
                    <a:lnTo>
                      <a:pt x="141" y="564"/>
                    </a:lnTo>
                    <a:lnTo>
                      <a:pt x="143" y="564"/>
                    </a:lnTo>
                    <a:lnTo>
                      <a:pt x="143" y="562"/>
                    </a:lnTo>
                    <a:lnTo>
                      <a:pt x="143" y="560"/>
                    </a:lnTo>
                    <a:lnTo>
                      <a:pt x="145" y="560"/>
                    </a:lnTo>
                    <a:lnTo>
                      <a:pt x="145" y="558"/>
                    </a:lnTo>
                    <a:lnTo>
                      <a:pt x="147" y="558"/>
                    </a:lnTo>
                    <a:lnTo>
                      <a:pt x="147" y="556"/>
                    </a:lnTo>
                    <a:lnTo>
                      <a:pt x="147" y="553"/>
                    </a:lnTo>
                    <a:lnTo>
                      <a:pt x="150" y="553"/>
                    </a:lnTo>
                    <a:lnTo>
                      <a:pt x="150" y="551"/>
                    </a:lnTo>
                    <a:lnTo>
                      <a:pt x="150" y="549"/>
                    </a:lnTo>
                    <a:lnTo>
                      <a:pt x="152" y="549"/>
                    </a:lnTo>
                    <a:lnTo>
                      <a:pt x="152" y="547"/>
                    </a:lnTo>
                    <a:lnTo>
                      <a:pt x="152" y="545"/>
                    </a:lnTo>
                    <a:lnTo>
                      <a:pt x="154" y="545"/>
                    </a:lnTo>
                    <a:lnTo>
                      <a:pt x="152" y="545"/>
                    </a:lnTo>
                    <a:lnTo>
                      <a:pt x="150" y="545"/>
                    </a:lnTo>
                    <a:lnTo>
                      <a:pt x="147" y="542"/>
                    </a:lnTo>
                    <a:lnTo>
                      <a:pt x="145" y="542"/>
                    </a:lnTo>
                    <a:lnTo>
                      <a:pt x="143" y="542"/>
                    </a:lnTo>
                    <a:lnTo>
                      <a:pt x="141" y="542"/>
                    </a:lnTo>
                    <a:lnTo>
                      <a:pt x="141" y="540"/>
                    </a:lnTo>
                    <a:lnTo>
                      <a:pt x="139" y="540"/>
                    </a:lnTo>
                    <a:lnTo>
                      <a:pt x="137" y="540"/>
                    </a:lnTo>
                    <a:lnTo>
                      <a:pt x="134" y="540"/>
                    </a:lnTo>
                    <a:lnTo>
                      <a:pt x="132" y="538"/>
                    </a:lnTo>
                    <a:lnTo>
                      <a:pt x="134" y="538"/>
                    </a:lnTo>
                    <a:lnTo>
                      <a:pt x="134" y="536"/>
                    </a:lnTo>
                    <a:lnTo>
                      <a:pt x="134" y="534"/>
                    </a:lnTo>
                    <a:lnTo>
                      <a:pt x="134" y="531"/>
                    </a:lnTo>
                    <a:lnTo>
                      <a:pt x="137" y="527"/>
                    </a:lnTo>
                    <a:lnTo>
                      <a:pt x="141" y="518"/>
                    </a:lnTo>
                    <a:lnTo>
                      <a:pt x="141" y="514"/>
                    </a:lnTo>
                    <a:lnTo>
                      <a:pt x="143" y="509"/>
                    </a:lnTo>
                    <a:lnTo>
                      <a:pt x="139" y="505"/>
                    </a:lnTo>
                    <a:lnTo>
                      <a:pt x="141" y="503"/>
                    </a:lnTo>
                    <a:lnTo>
                      <a:pt x="143" y="499"/>
                    </a:lnTo>
                    <a:lnTo>
                      <a:pt x="145" y="496"/>
                    </a:lnTo>
                    <a:lnTo>
                      <a:pt x="147" y="494"/>
                    </a:lnTo>
                    <a:lnTo>
                      <a:pt x="150" y="494"/>
                    </a:lnTo>
                    <a:lnTo>
                      <a:pt x="150" y="490"/>
                    </a:lnTo>
                    <a:lnTo>
                      <a:pt x="152" y="488"/>
                    </a:lnTo>
                    <a:lnTo>
                      <a:pt x="152" y="485"/>
                    </a:lnTo>
                    <a:lnTo>
                      <a:pt x="154" y="481"/>
                    </a:lnTo>
                    <a:lnTo>
                      <a:pt x="156" y="472"/>
                    </a:lnTo>
                    <a:lnTo>
                      <a:pt x="158" y="468"/>
                    </a:lnTo>
                    <a:lnTo>
                      <a:pt x="161" y="461"/>
                    </a:lnTo>
                    <a:lnTo>
                      <a:pt x="161" y="459"/>
                    </a:lnTo>
                    <a:lnTo>
                      <a:pt x="163" y="457"/>
                    </a:lnTo>
                    <a:lnTo>
                      <a:pt x="161" y="455"/>
                    </a:lnTo>
                    <a:lnTo>
                      <a:pt x="158" y="455"/>
                    </a:lnTo>
                    <a:lnTo>
                      <a:pt x="156" y="455"/>
                    </a:lnTo>
                    <a:lnTo>
                      <a:pt x="152" y="452"/>
                    </a:lnTo>
                    <a:lnTo>
                      <a:pt x="150" y="452"/>
                    </a:lnTo>
                    <a:lnTo>
                      <a:pt x="150" y="450"/>
                    </a:lnTo>
                    <a:lnTo>
                      <a:pt x="147" y="448"/>
                    </a:lnTo>
                    <a:lnTo>
                      <a:pt x="147" y="446"/>
                    </a:lnTo>
                    <a:lnTo>
                      <a:pt x="145" y="444"/>
                    </a:lnTo>
                    <a:lnTo>
                      <a:pt x="145" y="441"/>
                    </a:lnTo>
                    <a:lnTo>
                      <a:pt x="147" y="441"/>
                    </a:lnTo>
                    <a:lnTo>
                      <a:pt x="150" y="441"/>
                    </a:lnTo>
                    <a:lnTo>
                      <a:pt x="152" y="441"/>
                    </a:lnTo>
                    <a:lnTo>
                      <a:pt x="154" y="441"/>
                    </a:lnTo>
                    <a:lnTo>
                      <a:pt x="156" y="439"/>
                    </a:lnTo>
                    <a:lnTo>
                      <a:pt x="158" y="437"/>
                    </a:lnTo>
                    <a:lnTo>
                      <a:pt x="158" y="435"/>
                    </a:lnTo>
                    <a:lnTo>
                      <a:pt x="161" y="435"/>
                    </a:lnTo>
                    <a:lnTo>
                      <a:pt x="163" y="435"/>
                    </a:lnTo>
                    <a:lnTo>
                      <a:pt x="165" y="435"/>
                    </a:lnTo>
                    <a:lnTo>
                      <a:pt x="167" y="435"/>
                    </a:lnTo>
                    <a:lnTo>
                      <a:pt x="169" y="435"/>
                    </a:lnTo>
                    <a:lnTo>
                      <a:pt x="172" y="435"/>
                    </a:lnTo>
                    <a:lnTo>
                      <a:pt x="172" y="433"/>
                    </a:lnTo>
                    <a:lnTo>
                      <a:pt x="174" y="426"/>
                    </a:lnTo>
                    <a:lnTo>
                      <a:pt x="176" y="422"/>
                    </a:lnTo>
                    <a:lnTo>
                      <a:pt x="178" y="413"/>
                    </a:lnTo>
                    <a:lnTo>
                      <a:pt x="178" y="411"/>
                    </a:lnTo>
                    <a:lnTo>
                      <a:pt x="180" y="406"/>
                    </a:lnTo>
                    <a:lnTo>
                      <a:pt x="183" y="400"/>
                    </a:lnTo>
                    <a:lnTo>
                      <a:pt x="187" y="391"/>
                    </a:lnTo>
                    <a:lnTo>
                      <a:pt x="187" y="386"/>
                    </a:lnTo>
                    <a:lnTo>
                      <a:pt x="189" y="386"/>
                    </a:lnTo>
                    <a:lnTo>
                      <a:pt x="189" y="384"/>
                    </a:lnTo>
                    <a:lnTo>
                      <a:pt x="191" y="384"/>
                    </a:lnTo>
                    <a:lnTo>
                      <a:pt x="194" y="384"/>
                    </a:lnTo>
                    <a:lnTo>
                      <a:pt x="194" y="386"/>
                    </a:lnTo>
                    <a:lnTo>
                      <a:pt x="196" y="386"/>
                    </a:lnTo>
                    <a:lnTo>
                      <a:pt x="198" y="386"/>
                    </a:lnTo>
                    <a:lnTo>
                      <a:pt x="198" y="384"/>
                    </a:lnTo>
                    <a:lnTo>
                      <a:pt x="200" y="384"/>
                    </a:lnTo>
                    <a:lnTo>
                      <a:pt x="200" y="382"/>
                    </a:lnTo>
                    <a:lnTo>
                      <a:pt x="200" y="380"/>
                    </a:lnTo>
                    <a:lnTo>
                      <a:pt x="202" y="380"/>
                    </a:lnTo>
                    <a:lnTo>
                      <a:pt x="202" y="378"/>
                    </a:lnTo>
                    <a:lnTo>
                      <a:pt x="205" y="378"/>
                    </a:lnTo>
                    <a:lnTo>
                      <a:pt x="205" y="375"/>
                    </a:lnTo>
                    <a:lnTo>
                      <a:pt x="207" y="373"/>
                    </a:lnTo>
                    <a:lnTo>
                      <a:pt x="207" y="371"/>
                    </a:lnTo>
                    <a:lnTo>
                      <a:pt x="209" y="371"/>
                    </a:lnTo>
                    <a:lnTo>
                      <a:pt x="209" y="369"/>
                    </a:lnTo>
                    <a:lnTo>
                      <a:pt x="209" y="367"/>
                    </a:lnTo>
                    <a:lnTo>
                      <a:pt x="207" y="367"/>
                    </a:lnTo>
                    <a:lnTo>
                      <a:pt x="207" y="365"/>
                    </a:lnTo>
                    <a:lnTo>
                      <a:pt x="205" y="365"/>
                    </a:lnTo>
                    <a:lnTo>
                      <a:pt x="205" y="362"/>
                    </a:lnTo>
                    <a:lnTo>
                      <a:pt x="205" y="360"/>
                    </a:lnTo>
                    <a:lnTo>
                      <a:pt x="207" y="360"/>
                    </a:lnTo>
                    <a:lnTo>
                      <a:pt x="209" y="360"/>
                    </a:lnTo>
                    <a:lnTo>
                      <a:pt x="209" y="358"/>
                    </a:lnTo>
                    <a:lnTo>
                      <a:pt x="211" y="358"/>
                    </a:lnTo>
                    <a:lnTo>
                      <a:pt x="211" y="356"/>
                    </a:lnTo>
                    <a:lnTo>
                      <a:pt x="213" y="356"/>
                    </a:lnTo>
                    <a:lnTo>
                      <a:pt x="213" y="354"/>
                    </a:lnTo>
                    <a:lnTo>
                      <a:pt x="216" y="354"/>
                    </a:lnTo>
                    <a:lnTo>
                      <a:pt x="216" y="351"/>
                    </a:lnTo>
                    <a:lnTo>
                      <a:pt x="216" y="349"/>
                    </a:lnTo>
                    <a:lnTo>
                      <a:pt x="216" y="347"/>
                    </a:lnTo>
                    <a:lnTo>
                      <a:pt x="218" y="347"/>
                    </a:lnTo>
                    <a:lnTo>
                      <a:pt x="218" y="345"/>
                    </a:lnTo>
                    <a:lnTo>
                      <a:pt x="220" y="345"/>
                    </a:lnTo>
                    <a:lnTo>
                      <a:pt x="220" y="347"/>
                    </a:lnTo>
                    <a:lnTo>
                      <a:pt x="222" y="347"/>
                    </a:lnTo>
                    <a:lnTo>
                      <a:pt x="224" y="347"/>
                    </a:lnTo>
                    <a:lnTo>
                      <a:pt x="224" y="345"/>
                    </a:lnTo>
                    <a:lnTo>
                      <a:pt x="227" y="345"/>
                    </a:lnTo>
                    <a:lnTo>
                      <a:pt x="229" y="345"/>
                    </a:lnTo>
                    <a:lnTo>
                      <a:pt x="229" y="343"/>
                    </a:lnTo>
                    <a:lnTo>
                      <a:pt x="231" y="343"/>
                    </a:lnTo>
                    <a:lnTo>
                      <a:pt x="231" y="340"/>
                    </a:lnTo>
                    <a:lnTo>
                      <a:pt x="233" y="338"/>
                    </a:lnTo>
                    <a:lnTo>
                      <a:pt x="233" y="336"/>
                    </a:lnTo>
                    <a:lnTo>
                      <a:pt x="235" y="336"/>
                    </a:lnTo>
                    <a:lnTo>
                      <a:pt x="235" y="334"/>
                    </a:lnTo>
                    <a:lnTo>
                      <a:pt x="238" y="334"/>
                    </a:lnTo>
                    <a:lnTo>
                      <a:pt x="240" y="334"/>
                    </a:lnTo>
                    <a:lnTo>
                      <a:pt x="242" y="334"/>
                    </a:lnTo>
                    <a:lnTo>
                      <a:pt x="244" y="334"/>
                    </a:lnTo>
                    <a:lnTo>
                      <a:pt x="244" y="332"/>
                    </a:lnTo>
                    <a:lnTo>
                      <a:pt x="246" y="332"/>
                    </a:lnTo>
                    <a:lnTo>
                      <a:pt x="249" y="332"/>
                    </a:lnTo>
                    <a:lnTo>
                      <a:pt x="249" y="329"/>
                    </a:lnTo>
                    <a:lnTo>
                      <a:pt x="251" y="329"/>
                    </a:lnTo>
                    <a:lnTo>
                      <a:pt x="251" y="327"/>
                    </a:lnTo>
                    <a:lnTo>
                      <a:pt x="251" y="325"/>
                    </a:lnTo>
                    <a:lnTo>
                      <a:pt x="249" y="325"/>
                    </a:lnTo>
                    <a:lnTo>
                      <a:pt x="246" y="325"/>
                    </a:lnTo>
                    <a:lnTo>
                      <a:pt x="246" y="323"/>
                    </a:lnTo>
                    <a:lnTo>
                      <a:pt x="246" y="321"/>
                    </a:lnTo>
                    <a:lnTo>
                      <a:pt x="246" y="318"/>
                    </a:lnTo>
                    <a:lnTo>
                      <a:pt x="249" y="318"/>
                    </a:lnTo>
                    <a:lnTo>
                      <a:pt x="251" y="318"/>
                    </a:lnTo>
                    <a:lnTo>
                      <a:pt x="253" y="316"/>
                    </a:lnTo>
                    <a:lnTo>
                      <a:pt x="253" y="314"/>
                    </a:lnTo>
                    <a:lnTo>
                      <a:pt x="253" y="312"/>
                    </a:lnTo>
                    <a:lnTo>
                      <a:pt x="255" y="312"/>
                    </a:lnTo>
                    <a:lnTo>
                      <a:pt x="255" y="310"/>
                    </a:lnTo>
                    <a:lnTo>
                      <a:pt x="257" y="310"/>
                    </a:lnTo>
                    <a:lnTo>
                      <a:pt x="260" y="310"/>
                    </a:lnTo>
                    <a:lnTo>
                      <a:pt x="262" y="310"/>
                    </a:lnTo>
                    <a:lnTo>
                      <a:pt x="264" y="310"/>
                    </a:lnTo>
                    <a:lnTo>
                      <a:pt x="266" y="310"/>
                    </a:lnTo>
                    <a:lnTo>
                      <a:pt x="268" y="310"/>
                    </a:lnTo>
                    <a:lnTo>
                      <a:pt x="271" y="310"/>
                    </a:lnTo>
                    <a:lnTo>
                      <a:pt x="273" y="310"/>
                    </a:lnTo>
                    <a:lnTo>
                      <a:pt x="275" y="310"/>
                    </a:lnTo>
                    <a:lnTo>
                      <a:pt x="275" y="307"/>
                    </a:lnTo>
                    <a:lnTo>
                      <a:pt x="275" y="305"/>
                    </a:lnTo>
                    <a:lnTo>
                      <a:pt x="275" y="303"/>
                    </a:lnTo>
                    <a:lnTo>
                      <a:pt x="277" y="303"/>
                    </a:lnTo>
                    <a:lnTo>
                      <a:pt x="277" y="301"/>
                    </a:lnTo>
                    <a:lnTo>
                      <a:pt x="279" y="301"/>
                    </a:lnTo>
                    <a:lnTo>
                      <a:pt x="279" y="299"/>
                    </a:lnTo>
                    <a:lnTo>
                      <a:pt x="282" y="299"/>
                    </a:lnTo>
                    <a:lnTo>
                      <a:pt x="282" y="296"/>
                    </a:lnTo>
                    <a:lnTo>
                      <a:pt x="284" y="296"/>
                    </a:lnTo>
                    <a:lnTo>
                      <a:pt x="284" y="294"/>
                    </a:lnTo>
                    <a:lnTo>
                      <a:pt x="286" y="294"/>
                    </a:lnTo>
                    <a:lnTo>
                      <a:pt x="288" y="294"/>
                    </a:lnTo>
                    <a:lnTo>
                      <a:pt x="288" y="292"/>
                    </a:lnTo>
                    <a:lnTo>
                      <a:pt x="290" y="292"/>
                    </a:lnTo>
                    <a:lnTo>
                      <a:pt x="290" y="290"/>
                    </a:lnTo>
                    <a:lnTo>
                      <a:pt x="292" y="290"/>
                    </a:lnTo>
                    <a:lnTo>
                      <a:pt x="295" y="290"/>
                    </a:lnTo>
                    <a:lnTo>
                      <a:pt x="295" y="288"/>
                    </a:lnTo>
                    <a:lnTo>
                      <a:pt x="297" y="288"/>
                    </a:lnTo>
                    <a:lnTo>
                      <a:pt x="299" y="288"/>
                    </a:lnTo>
                    <a:lnTo>
                      <a:pt x="301" y="288"/>
                    </a:lnTo>
                    <a:lnTo>
                      <a:pt x="303" y="288"/>
                    </a:lnTo>
                    <a:lnTo>
                      <a:pt x="306" y="288"/>
                    </a:lnTo>
                    <a:lnTo>
                      <a:pt x="308" y="288"/>
                    </a:lnTo>
                    <a:lnTo>
                      <a:pt x="308" y="285"/>
                    </a:lnTo>
                    <a:lnTo>
                      <a:pt x="308" y="288"/>
                    </a:lnTo>
                    <a:lnTo>
                      <a:pt x="310" y="288"/>
                    </a:lnTo>
                    <a:lnTo>
                      <a:pt x="310" y="285"/>
                    </a:lnTo>
                    <a:lnTo>
                      <a:pt x="310" y="283"/>
                    </a:lnTo>
                    <a:lnTo>
                      <a:pt x="312" y="283"/>
                    </a:lnTo>
                    <a:lnTo>
                      <a:pt x="312" y="281"/>
                    </a:lnTo>
                    <a:lnTo>
                      <a:pt x="314" y="281"/>
                    </a:lnTo>
                    <a:lnTo>
                      <a:pt x="317" y="281"/>
                    </a:lnTo>
                    <a:lnTo>
                      <a:pt x="317" y="283"/>
                    </a:lnTo>
                    <a:lnTo>
                      <a:pt x="317" y="281"/>
                    </a:lnTo>
                    <a:lnTo>
                      <a:pt x="319" y="281"/>
                    </a:lnTo>
                    <a:lnTo>
                      <a:pt x="319" y="283"/>
                    </a:lnTo>
                    <a:lnTo>
                      <a:pt x="321" y="283"/>
                    </a:lnTo>
                    <a:lnTo>
                      <a:pt x="323" y="283"/>
                    </a:lnTo>
                    <a:lnTo>
                      <a:pt x="323" y="281"/>
                    </a:lnTo>
                    <a:lnTo>
                      <a:pt x="325" y="281"/>
                    </a:lnTo>
                    <a:lnTo>
                      <a:pt x="328" y="281"/>
                    </a:lnTo>
                    <a:lnTo>
                      <a:pt x="330" y="281"/>
                    </a:lnTo>
                    <a:lnTo>
                      <a:pt x="332" y="281"/>
                    </a:lnTo>
                    <a:lnTo>
                      <a:pt x="334" y="281"/>
                    </a:lnTo>
                    <a:lnTo>
                      <a:pt x="334" y="279"/>
                    </a:lnTo>
                    <a:lnTo>
                      <a:pt x="336" y="279"/>
                    </a:lnTo>
                    <a:lnTo>
                      <a:pt x="339" y="277"/>
                    </a:lnTo>
                    <a:lnTo>
                      <a:pt x="339" y="274"/>
                    </a:lnTo>
                    <a:lnTo>
                      <a:pt x="341" y="274"/>
                    </a:lnTo>
                    <a:lnTo>
                      <a:pt x="341" y="272"/>
                    </a:lnTo>
                    <a:lnTo>
                      <a:pt x="343" y="272"/>
                    </a:lnTo>
                    <a:lnTo>
                      <a:pt x="345" y="272"/>
                    </a:lnTo>
                    <a:lnTo>
                      <a:pt x="347" y="272"/>
                    </a:lnTo>
                    <a:lnTo>
                      <a:pt x="350" y="272"/>
                    </a:lnTo>
                    <a:lnTo>
                      <a:pt x="350" y="274"/>
                    </a:lnTo>
                    <a:lnTo>
                      <a:pt x="352" y="274"/>
                    </a:lnTo>
                    <a:lnTo>
                      <a:pt x="354" y="274"/>
                    </a:lnTo>
                    <a:lnTo>
                      <a:pt x="354" y="277"/>
                    </a:lnTo>
                    <a:lnTo>
                      <a:pt x="354" y="279"/>
                    </a:lnTo>
                    <a:lnTo>
                      <a:pt x="356" y="279"/>
                    </a:lnTo>
                    <a:lnTo>
                      <a:pt x="356" y="281"/>
                    </a:lnTo>
                    <a:lnTo>
                      <a:pt x="358" y="281"/>
                    </a:lnTo>
                    <a:lnTo>
                      <a:pt x="361" y="281"/>
                    </a:lnTo>
                    <a:lnTo>
                      <a:pt x="361" y="283"/>
                    </a:lnTo>
                    <a:lnTo>
                      <a:pt x="363" y="283"/>
                    </a:lnTo>
                    <a:lnTo>
                      <a:pt x="363" y="281"/>
                    </a:lnTo>
                    <a:lnTo>
                      <a:pt x="365" y="281"/>
                    </a:lnTo>
                    <a:lnTo>
                      <a:pt x="365" y="279"/>
                    </a:lnTo>
                    <a:lnTo>
                      <a:pt x="367" y="279"/>
                    </a:lnTo>
                    <a:lnTo>
                      <a:pt x="367" y="277"/>
                    </a:lnTo>
                    <a:lnTo>
                      <a:pt x="367" y="274"/>
                    </a:lnTo>
                    <a:lnTo>
                      <a:pt x="367" y="272"/>
                    </a:lnTo>
                    <a:lnTo>
                      <a:pt x="367" y="270"/>
                    </a:lnTo>
                    <a:lnTo>
                      <a:pt x="367" y="268"/>
                    </a:lnTo>
                    <a:lnTo>
                      <a:pt x="367" y="266"/>
                    </a:lnTo>
                    <a:lnTo>
                      <a:pt x="367" y="263"/>
                    </a:lnTo>
                    <a:lnTo>
                      <a:pt x="369" y="263"/>
                    </a:lnTo>
                    <a:lnTo>
                      <a:pt x="372" y="263"/>
                    </a:lnTo>
                    <a:lnTo>
                      <a:pt x="374" y="263"/>
                    </a:lnTo>
                    <a:lnTo>
                      <a:pt x="376" y="263"/>
                    </a:lnTo>
                    <a:lnTo>
                      <a:pt x="376" y="261"/>
                    </a:lnTo>
                    <a:lnTo>
                      <a:pt x="378" y="261"/>
                    </a:lnTo>
                    <a:lnTo>
                      <a:pt x="378" y="259"/>
                    </a:lnTo>
                    <a:lnTo>
                      <a:pt x="380" y="259"/>
                    </a:lnTo>
                    <a:lnTo>
                      <a:pt x="383" y="259"/>
                    </a:lnTo>
                    <a:lnTo>
                      <a:pt x="385" y="259"/>
                    </a:lnTo>
                    <a:lnTo>
                      <a:pt x="385" y="257"/>
                    </a:lnTo>
                    <a:lnTo>
                      <a:pt x="387" y="257"/>
                    </a:lnTo>
                    <a:lnTo>
                      <a:pt x="387" y="255"/>
                    </a:lnTo>
                    <a:lnTo>
                      <a:pt x="389" y="255"/>
                    </a:lnTo>
                    <a:lnTo>
                      <a:pt x="391" y="255"/>
                    </a:lnTo>
                    <a:lnTo>
                      <a:pt x="394" y="255"/>
                    </a:lnTo>
                    <a:lnTo>
                      <a:pt x="394" y="252"/>
                    </a:lnTo>
                    <a:lnTo>
                      <a:pt x="396" y="252"/>
                    </a:lnTo>
                    <a:lnTo>
                      <a:pt x="398" y="252"/>
                    </a:lnTo>
                    <a:lnTo>
                      <a:pt x="400" y="252"/>
                    </a:lnTo>
                    <a:lnTo>
                      <a:pt x="402" y="252"/>
                    </a:lnTo>
                    <a:lnTo>
                      <a:pt x="402" y="250"/>
                    </a:lnTo>
                    <a:lnTo>
                      <a:pt x="405" y="250"/>
                    </a:lnTo>
                    <a:lnTo>
                      <a:pt x="405" y="248"/>
                    </a:lnTo>
                    <a:lnTo>
                      <a:pt x="407" y="248"/>
                    </a:lnTo>
                    <a:lnTo>
                      <a:pt x="409" y="248"/>
                    </a:lnTo>
                    <a:lnTo>
                      <a:pt x="409" y="246"/>
                    </a:lnTo>
                    <a:lnTo>
                      <a:pt x="409" y="248"/>
                    </a:lnTo>
                    <a:lnTo>
                      <a:pt x="409" y="250"/>
                    </a:lnTo>
                    <a:lnTo>
                      <a:pt x="411" y="250"/>
                    </a:lnTo>
                    <a:lnTo>
                      <a:pt x="411" y="252"/>
                    </a:lnTo>
                    <a:lnTo>
                      <a:pt x="413" y="252"/>
                    </a:lnTo>
                    <a:lnTo>
                      <a:pt x="413" y="255"/>
                    </a:lnTo>
                    <a:lnTo>
                      <a:pt x="413" y="257"/>
                    </a:lnTo>
                    <a:lnTo>
                      <a:pt x="413" y="259"/>
                    </a:lnTo>
                    <a:lnTo>
                      <a:pt x="413" y="261"/>
                    </a:lnTo>
                    <a:lnTo>
                      <a:pt x="416" y="261"/>
                    </a:lnTo>
                    <a:lnTo>
                      <a:pt x="416" y="263"/>
                    </a:lnTo>
                    <a:lnTo>
                      <a:pt x="418" y="263"/>
                    </a:lnTo>
                    <a:lnTo>
                      <a:pt x="420" y="263"/>
                    </a:lnTo>
                    <a:lnTo>
                      <a:pt x="422" y="263"/>
                    </a:lnTo>
                    <a:lnTo>
                      <a:pt x="424" y="263"/>
                    </a:lnTo>
                    <a:lnTo>
                      <a:pt x="426" y="263"/>
                    </a:lnTo>
                    <a:lnTo>
                      <a:pt x="426" y="261"/>
                    </a:lnTo>
                    <a:lnTo>
                      <a:pt x="426" y="259"/>
                    </a:lnTo>
                    <a:lnTo>
                      <a:pt x="429" y="259"/>
                    </a:lnTo>
                    <a:lnTo>
                      <a:pt x="431" y="259"/>
                    </a:lnTo>
                    <a:lnTo>
                      <a:pt x="433" y="257"/>
                    </a:lnTo>
                    <a:lnTo>
                      <a:pt x="435" y="257"/>
                    </a:lnTo>
                    <a:lnTo>
                      <a:pt x="437" y="257"/>
                    </a:lnTo>
                    <a:lnTo>
                      <a:pt x="437" y="259"/>
                    </a:lnTo>
                    <a:lnTo>
                      <a:pt x="440" y="259"/>
                    </a:lnTo>
                    <a:lnTo>
                      <a:pt x="440" y="261"/>
                    </a:lnTo>
                    <a:lnTo>
                      <a:pt x="440" y="263"/>
                    </a:lnTo>
                    <a:lnTo>
                      <a:pt x="440" y="266"/>
                    </a:lnTo>
                    <a:lnTo>
                      <a:pt x="442" y="266"/>
                    </a:lnTo>
                    <a:lnTo>
                      <a:pt x="444" y="263"/>
                    </a:lnTo>
                    <a:lnTo>
                      <a:pt x="446" y="263"/>
                    </a:lnTo>
                    <a:lnTo>
                      <a:pt x="448" y="263"/>
                    </a:lnTo>
                    <a:lnTo>
                      <a:pt x="451" y="263"/>
                    </a:lnTo>
                    <a:lnTo>
                      <a:pt x="451" y="266"/>
                    </a:lnTo>
                    <a:lnTo>
                      <a:pt x="451" y="268"/>
                    </a:lnTo>
                    <a:lnTo>
                      <a:pt x="453" y="268"/>
                    </a:lnTo>
                    <a:lnTo>
                      <a:pt x="455" y="268"/>
                    </a:lnTo>
                    <a:lnTo>
                      <a:pt x="455" y="270"/>
                    </a:lnTo>
                    <a:lnTo>
                      <a:pt x="457" y="270"/>
                    </a:lnTo>
                    <a:lnTo>
                      <a:pt x="457" y="272"/>
                    </a:lnTo>
                    <a:lnTo>
                      <a:pt x="457" y="274"/>
                    </a:lnTo>
                    <a:lnTo>
                      <a:pt x="457" y="277"/>
                    </a:lnTo>
                    <a:lnTo>
                      <a:pt x="457" y="279"/>
                    </a:lnTo>
                    <a:lnTo>
                      <a:pt x="459" y="281"/>
                    </a:lnTo>
                    <a:lnTo>
                      <a:pt x="457" y="281"/>
                    </a:lnTo>
                    <a:lnTo>
                      <a:pt x="457" y="283"/>
                    </a:lnTo>
                    <a:lnTo>
                      <a:pt x="457" y="285"/>
                    </a:lnTo>
                    <a:lnTo>
                      <a:pt x="457" y="288"/>
                    </a:lnTo>
                    <a:lnTo>
                      <a:pt x="459" y="290"/>
                    </a:lnTo>
                    <a:lnTo>
                      <a:pt x="462" y="292"/>
                    </a:lnTo>
                    <a:lnTo>
                      <a:pt x="462" y="294"/>
                    </a:lnTo>
                    <a:lnTo>
                      <a:pt x="464" y="294"/>
                    </a:lnTo>
                    <a:lnTo>
                      <a:pt x="466" y="294"/>
                    </a:lnTo>
                    <a:lnTo>
                      <a:pt x="466" y="292"/>
                    </a:lnTo>
                    <a:lnTo>
                      <a:pt x="468" y="292"/>
                    </a:lnTo>
                    <a:lnTo>
                      <a:pt x="468" y="290"/>
                    </a:lnTo>
                    <a:lnTo>
                      <a:pt x="470" y="290"/>
                    </a:lnTo>
                    <a:lnTo>
                      <a:pt x="473" y="290"/>
                    </a:lnTo>
                    <a:lnTo>
                      <a:pt x="475" y="290"/>
                    </a:lnTo>
                    <a:lnTo>
                      <a:pt x="475" y="288"/>
                    </a:lnTo>
                    <a:lnTo>
                      <a:pt x="477" y="288"/>
                    </a:lnTo>
                    <a:lnTo>
                      <a:pt x="477" y="285"/>
                    </a:lnTo>
                    <a:lnTo>
                      <a:pt x="479" y="285"/>
                    </a:lnTo>
                    <a:lnTo>
                      <a:pt x="479" y="283"/>
                    </a:lnTo>
                    <a:lnTo>
                      <a:pt x="481" y="283"/>
                    </a:lnTo>
                    <a:lnTo>
                      <a:pt x="481" y="281"/>
                    </a:lnTo>
                    <a:lnTo>
                      <a:pt x="481" y="279"/>
                    </a:lnTo>
                    <a:lnTo>
                      <a:pt x="479" y="279"/>
                    </a:lnTo>
                    <a:lnTo>
                      <a:pt x="477" y="279"/>
                    </a:lnTo>
                    <a:lnTo>
                      <a:pt x="475" y="279"/>
                    </a:lnTo>
                    <a:lnTo>
                      <a:pt x="473" y="279"/>
                    </a:lnTo>
                    <a:lnTo>
                      <a:pt x="473" y="277"/>
                    </a:lnTo>
                    <a:lnTo>
                      <a:pt x="470" y="277"/>
                    </a:lnTo>
                    <a:lnTo>
                      <a:pt x="470" y="274"/>
                    </a:lnTo>
                    <a:lnTo>
                      <a:pt x="473" y="274"/>
                    </a:lnTo>
                    <a:lnTo>
                      <a:pt x="473" y="272"/>
                    </a:lnTo>
                    <a:lnTo>
                      <a:pt x="475" y="272"/>
                    </a:lnTo>
                    <a:lnTo>
                      <a:pt x="477" y="272"/>
                    </a:lnTo>
                    <a:lnTo>
                      <a:pt x="477" y="270"/>
                    </a:lnTo>
                    <a:lnTo>
                      <a:pt x="479" y="270"/>
                    </a:lnTo>
                    <a:lnTo>
                      <a:pt x="479" y="268"/>
                    </a:lnTo>
                    <a:lnTo>
                      <a:pt x="479" y="266"/>
                    </a:lnTo>
                    <a:lnTo>
                      <a:pt x="477" y="266"/>
                    </a:lnTo>
                    <a:lnTo>
                      <a:pt x="477" y="263"/>
                    </a:lnTo>
                    <a:lnTo>
                      <a:pt x="477" y="261"/>
                    </a:lnTo>
                    <a:lnTo>
                      <a:pt x="477" y="259"/>
                    </a:lnTo>
                    <a:lnTo>
                      <a:pt x="477" y="257"/>
                    </a:lnTo>
                    <a:lnTo>
                      <a:pt x="479" y="257"/>
                    </a:lnTo>
                    <a:lnTo>
                      <a:pt x="479" y="255"/>
                    </a:lnTo>
                    <a:lnTo>
                      <a:pt x="481" y="255"/>
                    </a:lnTo>
                    <a:lnTo>
                      <a:pt x="484" y="255"/>
                    </a:lnTo>
                    <a:lnTo>
                      <a:pt x="486" y="255"/>
                    </a:lnTo>
                    <a:lnTo>
                      <a:pt x="488" y="255"/>
                    </a:lnTo>
                    <a:lnTo>
                      <a:pt x="488" y="252"/>
                    </a:lnTo>
                    <a:lnTo>
                      <a:pt x="490" y="252"/>
                    </a:lnTo>
                    <a:lnTo>
                      <a:pt x="490" y="250"/>
                    </a:lnTo>
                    <a:lnTo>
                      <a:pt x="490" y="248"/>
                    </a:lnTo>
                    <a:lnTo>
                      <a:pt x="490" y="246"/>
                    </a:lnTo>
                    <a:lnTo>
                      <a:pt x="492" y="246"/>
                    </a:lnTo>
                    <a:lnTo>
                      <a:pt x="492" y="244"/>
                    </a:lnTo>
                    <a:lnTo>
                      <a:pt x="495" y="244"/>
                    </a:lnTo>
                    <a:lnTo>
                      <a:pt x="495" y="246"/>
                    </a:lnTo>
                    <a:lnTo>
                      <a:pt x="497" y="246"/>
                    </a:lnTo>
                    <a:lnTo>
                      <a:pt x="499" y="246"/>
                    </a:lnTo>
                    <a:lnTo>
                      <a:pt x="499" y="244"/>
                    </a:lnTo>
                    <a:lnTo>
                      <a:pt x="501" y="244"/>
                    </a:lnTo>
                    <a:lnTo>
                      <a:pt x="501" y="241"/>
                    </a:lnTo>
                    <a:lnTo>
                      <a:pt x="501" y="239"/>
                    </a:lnTo>
                    <a:lnTo>
                      <a:pt x="503" y="239"/>
                    </a:lnTo>
                    <a:lnTo>
                      <a:pt x="503" y="237"/>
                    </a:lnTo>
                    <a:lnTo>
                      <a:pt x="506" y="237"/>
                    </a:lnTo>
                    <a:lnTo>
                      <a:pt x="508" y="237"/>
                    </a:lnTo>
                    <a:lnTo>
                      <a:pt x="508" y="235"/>
                    </a:lnTo>
                    <a:lnTo>
                      <a:pt x="510" y="235"/>
                    </a:lnTo>
                    <a:lnTo>
                      <a:pt x="510" y="233"/>
                    </a:lnTo>
                    <a:lnTo>
                      <a:pt x="512" y="233"/>
                    </a:lnTo>
                    <a:lnTo>
                      <a:pt x="514" y="233"/>
                    </a:lnTo>
                    <a:lnTo>
                      <a:pt x="517" y="233"/>
                    </a:lnTo>
                    <a:lnTo>
                      <a:pt x="519" y="233"/>
                    </a:lnTo>
                    <a:lnTo>
                      <a:pt x="519" y="231"/>
                    </a:lnTo>
                    <a:lnTo>
                      <a:pt x="519" y="228"/>
                    </a:lnTo>
                    <a:lnTo>
                      <a:pt x="519" y="226"/>
                    </a:lnTo>
                    <a:lnTo>
                      <a:pt x="517" y="224"/>
                    </a:lnTo>
                    <a:lnTo>
                      <a:pt x="517" y="222"/>
                    </a:lnTo>
                    <a:lnTo>
                      <a:pt x="517" y="220"/>
                    </a:lnTo>
                    <a:lnTo>
                      <a:pt x="519" y="220"/>
                    </a:lnTo>
                    <a:lnTo>
                      <a:pt x="519" y="217"/>
                    </a:lnTo>
                    <a:lnTo>
                      <a:pt x="521" y="215"/>
                    </a:lnTo>
                    <a:lnTo>
                      <a:pt x="521" y="213"/>
                    </a:lnTo>
                    <a:lnTo>
                      <a:pt x="521" y="211"/>
                    </a:lnTo>
                    <a:lnTo>
                      <a:pt x="523" y="211"/>
                    </a:lnTo>
                    <a:lnTo>
                      <a:pt x="523" y="209"/>
                    </a:lnTo>
                    <a:lnTo>
                      <a:pt x="525" y="209"/>
                    </a:lnTo>
                    <a:lnTo>
                      <a:pt x="528" y="206"/>
                    </a:lnTo>
                    <a:lnTo>
                      <a:pt x="530" y="206"/>
                    </a:lnTo>
                    <a:lnTo>
                      <a:pt x="532" y="206"/>
                    </a:lnTo>
                    <a:lnTo>
                      <a:pt x="534" y="206"/>
                    </a:lnTo>
                    <a:lnTo>
                      <a:pt x="536" y="206"/>
                    </a:lnTo>
                    <a:lnTo>
                      <a:pt x="539" y="206"/>
                    </a:lnTo>
                    <a:lnTo>
                      <a:pt x="541" y="206"/>
                    </a:lnTo>
                    <a:lnTo>
                      <a:pt x="543" y="206"/>
                    </a:lnTo>
                    <a:lnTo>
                      <a:pt x="543" y="209"/>
                    </a:lnTo>
                    <a:lnTo>
                      <a:pt x="543" y="211"/>
                    </a:lnTo>
                    <a:lnTo>
                      <a:pt x="545" y="211"/>
                    </a:lnTo>
                    <a:lnTo>
                      <a:pt x="545" y="209"/>
                    </a:lnTo>
                    <a:lnTo>
                      <a:pt x="545" y="206"/>
                    </a:lnTo>
                    <a:lnTo>
                      <a:pt x="545" y="204"/>
                    </a:lnTo>
                    <a:lnTo>
                      <a:pt x="545" y="202"/>
                    </a:lnTo>
                    <a:lnTo>
                      <a:pt x="547" y="202"/>
                    </a:lnTo>
                    <a:lnTo>
                      <a:pt x="547" y="200"/>
                    </a:lnTo>
                    <a:lnTo>
                      <a:pt x="550" y="200"/>
                    </a:lnTo>
                    <a:lnTo>
                      <a:pt x="550" y="198"/>
                    </a:lnTo>
                    <a:lnTo>
                      <a:pt x="552" y="198"/>
                    </a:lnTo>
                    <a:lnTo>
                      <a:pt x="554" y="198"/>
                    </a:lnTo>
                    <a:lnTo>
                      <a:pt x="556" y="198"/>
                    </a:lnTo>
                    <a:lnTo>
                      <a:pt x="558" y="198"/>
                    </a:lnTo>
                    <a:lnTo>
                      <a:pt x="560" y="198"/>
                    </a:lnTo>
                    <a:lnTo>
                      <a:pt x="563" y="198"/>
                    </a:lnTo>
                    <a:lnTo>
                      <a:pt x="563" y="200"/>
                    </a:lnTo>
                    <a:lnTo>
                      <a:pt x="565" y="200"/>
                    </a:lnTo>
                    <a:lnTo>
                      <a:pt x="567" y="200"/>
                    </a:lnTo>
                    <a:lnTo>
                      <a:pt x="567" y="202"/>
                    </a:lnTo>
                    <a:lnTo>
                      <a:pt x="569" y="202"/>
                    </a:lnTo>
                    <a:lnTo>
                      <a:pt x="571" y="202"/>
                    </a:lnTo>
                    <a:lnTo>
                      <a:pt x="574" y="202"/>
                    </a:lnTo>
                    <a:lnTo>
                      <a:pt x="576" y="202"/>
                    </a:lnTo>
                    <a:lnTo>
                      <a:pt x="576" y="200"/>
                    </a:lnTo>
                    <a:lnTo>
                      <a:pt x="578" y="200"/>
                    </a:lnTo>
                    <a:lnTo>
                      <a:pt x="578" y="198"/>
                    </a:lnTo>
                    <a:lnTo>
                      <a:pt x="580" y="198"/>
                    </a:lnTo>
                    <a:lnTo>
                      <a:pt x="582" y="198"/>
                    </a:lnTo>
                    <a:lnTo>
                      <a:pt x="585" y="198"/>
                    </a:lnTo>
                    <a:lnTo>
                      <a:pt x="585" y="200"/>
                    </a:lnTo>
                    <a:lnTo>
                      <a:pt x="587" y="200"/>
                    </a:lnTo>
                    <a:lnTo>
                      <a:pt x="589" y="200"/>
                    </a:lnTo>
                    <a:lnTo>
                      <a:pt x="591" y="200"/>
                    </a:lnTo>
                    <a:lnTo>
                      <a:pt x="593" y="200"/>
                    </a:lnTo>
                    <a:lnTo>
                      <a:pt x="596" y="200"/>
                    </a:lnTo>
                    <a:lnTo>
                      <a:pt x="598" y="200"/>
                    </a:lnTo>
                    <a:lnTo>
                      <a:pt x="598" y="198"/>
                    </a:lnTo>
                    <a:lnTo>
                      <a:pt x="596" y="198"/>
                    </a:lnTo>
                    <a:lnTo>
                      <a:pt x="596" y="195"/>
                    </a:lnTo>
                    <a:lnTo>
                      <a:pt x="593" y="195"/>
                    </a:lnTo>
                    <a:lnTo>
                      <a:pt x="591" y="195"/>
                    </a:lnTo>
                    <a:lnTo>
                      <a:pt x="589" y="195"/>
                    </a:lnTo>
                    <a:lnTo>
                      <a:pt x="587" y="193"/>
                    </a:lnTo>
                    <a:lnTo>
                      <a:pt x="585" y="193"/>
                    </a:lnTo>
                    <a:lnTo>
                      <a:pt x="585" y="191"/>
                    </a:lnTo>
                    <a:lnTo>
                      <a:pt x="582" y="191"/>
                    </a:lnTo>
                    <a:lnTo>
                      <a:pt x="580" y="191"/>
                    </a:lnTo>
                    <a:lnTo>
                      <a:pt x="580" y="189"/>
                    </a:lnTo>
                    <a:lnTo>
                      <a:pt x="578" y="189"/>
                    </a:lnTo>
                    <a:lnTo>
                      <a:pt x="578" y="187"/>
                    </a:lnTo>
                    <a:lnTo>
                      <a:pt x="578" y="184"/>
                    </a:lnTo>
                    <a:lnTo>
                      <a:pt x="580" y="184"/>
                    </a:lnTo>
                    <a:lnTo>
                      <a:pt x="580" y="182"/>
                    </a:lnTo>
                    <a:lnTo>
                      <a:pt x="582" y="182"/>
                    </a:lnTo>
                    <a:lnTo>
                      <a:pt x="582" y="180"/>
                    </a:lnTo>
                    <a:lnTo>
                      <a:pt x="585" y="180"/>
                    </a:lnTo>
                    <a:lnTo>
                      <a:pt x="585" y="178"/>
                    </a:lnTo>
                    <a:lnTo>
                      <a:pt x="587" y="178"/>
                    </a:lnTo>
                    <a:lnTo>
                      <a:pt x="587" y="176"/>
                    </a:lnTo>
                    <a:lnTo>
                      <a:pt x="589" y="176"/>
                    </a:lnTo>
                    <a:lnTo>
                      <a:pt x="589" y="178"/>
                    </a:lnTo>
                    <a:lnTo>
                      <a:pt x="587" y="178"/>
                    </a:lnTo>
                    <a:lnTo>
                      <a:pt x="587" y="180"/>
                    </a:lnTo>
                    <a:lnTo>
                      <a:pt x="589" y="180"/>
                    </a:lnTo>
                    <a:lnTo>
                      <a:pt x="591" y="180"/>
                    </a:lnTo>
                    <a:lnTo>
                      <a:pt x="591" y="178"/>
                    </a:lnTo>
                    <a:lnTo>
                      <a:pt x="591" y="176"/>
                    </a:lnTo>
                    <a:lnTo>
                      <a:pt x="591" y="173"/>
                    </a:lnTo>
                    <a:lnTo>
                      <a:pt x="589" y="173"/>
                    </a:lnTo>
                    <a:lnTo>
                      <a:pt x="589" y="171"/>
                    </a:lnTo>
                    <a:lnTo>
                      <a:pt x="591" y="171"/>
                    </a:lnTo>
                    <a:lnTo>
                      <a:pt x="591" y="169"/>
                    </a:lnTo>
                    <a:lnTo>
                      <a:pt x="589" y="169"/>
                    </a:lnTo>
                    <a:lnTo>
                      <a:pt x="591" y="169"/>
                    </a:lnTo>
                    <a:lnTo>
                      <a:pt x="591" y="167"/>
                    </a:lnTo>
                    <a:lnTo>
                      <a:pt x="593" y="167"/>
                    </a:lnTo>
                    <a:lnTo>
                      <a:pt x="593" y="165"/>
                    </a:lnTo>
                    <a:lnTo>
                      <a:pt x="591" y="165"/>
                    </a:lnTo>
                    <a:lnTo>
                      <a:pt x="591" y="162"/>
                    </a:lnTo>
                    <a:lnTo>
                      <a:pt x="591" y="160"/>
                    </a:lnTo>
                    <a:lnTo>
                      <a:pt x="589" y="160"/>
                    </a:lnTo>
                    <a:lnTo>
                      <a:pt x="589" y="158"/>
                    </a:lnTo>
                    <a:lnTo>
                      <a:pt x="587" y="158"/>
                    </a:lnTo>
                    <a:lnTo>
                      <a:pt x="585" y="158"/>
                    </a:lnTo>
                    <a:lnTo>
                      <a:pt x="585" y="156"/>
                    </a:lnTo>
                    <a:lnTo>
                      <a:pt x="585" y="154"/>
                    </a:lnTo>
                    <a:lnTo>
                      <a:pt x="582" y="154"/>
                    </a:lnTo>
                    <a:lnTo>
                      <a:pt x="580" y="154"/>
                    </a:lnTo>
                    <a:lnTo>
                      <a:pt x="580" y="151"/>
                    </a:lnTo>
                    <a:lnTo>
                      <a:pt x="578" y="151"/>
                    </a:lnTo>
                    <a:lnTo>
                      <a:pt x="578" y="149"/>
                    </a:lnTo>
                    <a:lnTo>
                      <a:pt x="576" y="149"/>
                    </a:lnTo>
                    <a:lnTo>
                      <a:pt x="576" y="147"/>
                    </a:lnTo>
                    <a:lnTo>
                      <a:pt x="576" y="145"/>
                    </a:lnTo>
                    <a:lnTo>
                      <a:pt x="576" y="143"/>
                    </a:lnTo>
                    <a:lnTo>
                      <a:pt x="574" y="143"/>
                    </a:lnTo>
                    <a:lnTo>
                      <a:pt x="574" y="140"/>
                    </a:lnTo>
                    <a:lnTo>
                      <a:pt x="571" y="140"/>
                    </a:lnTo>
                    <a:lnTo>
                      <a:pt x="571" y="138"/>
                    </a:lnTo>
                    <a:lnTo>
                      <a:pt x="571" y="136"/>
                    </a:lnTo>
                    <a:lnTo>
                      <a:pt x="571" y="134"/>
                    </a:lnTo>
                    <a:lnTo>
                      <a:pt x="574" y="134"/>
                    </a:lnTo>
                    <a:lnTo>
                      <a:pt x="574" y="132"/>
                    </a:lnTo>
                    <a:lnTo>
                      <a:pt x="576" y="132"/>
                    </a:lnTo>
                    <a:lnTo>
                      <a:pt x="578" y="132"/>
                    </a:lnTo>
                    <a:lnTo>
                      <a:pt x="578" y="134"/>
                    </a:lnTo>
                    <a:lnTo>
                      <a:pt x="580" y="134"/>
                    </a:lnTo>
                    <a:lnTo>
                      <a:pt x="582" y="134"/>
                    </a:lnTo>
                    <a:lnTo>
                      <a:pt x="585" y="134"/>
                    </a:lnTo>
                    <a:lnTo>
                      <a:pt x="587" y="134"/>
                    </a:lnTo>
                    <a:lnTo>
                      <a:pt x="587" y="132"/>
                    </a:lnTo>
                    <a:lnTo>
                      <a:pt x="587" y="129"/>
                    </a:lnTo>
                    <a:lnTo>
                      <a:pt x="587" y="127"/>
                    </a:lnTo>
                    <a:lnTo>
                      <a:pt x="589" y="127"/>
                    </a:lnTo>
                    <a:lnTo>
                      <a:pt x="591" y="127"/>
                    </a:lnTo>
                    <a:lnTo>
                      <a:pt x="593" y="127"/>
                    </a:lnTo>
                    <a:lnTo>
                      <a:pt x="596" y="127"/>
                    </a:lnTo>
                    <a:lnTo>
                      <a:pt x="596" y="125"/>
                    </a:lnTo>
                    <a:lnTo>
                      <a:pt x="598" y="125"/>
                    </a:lnTo>
                    <a:lnTo>
                      <a:pt x="598" y="123"/>
                    </a:lnTo>
                    <a:lnTo>
                      <a:pt x="598" y="121"/>
                    </a:lnTo>
                    <a:lnTo>
                      <a:pt x="600" y="121"/>
                    </a:lnTo>
                    <a:lnTo>
                      <a:pt x="600" y="118"/>
                    </a:lnTo>
                    <a:lnTo>
                      <a:pt x="600" y="116"/>
                    </a:lnTo>
                    <a:lnTo>
                      <a:pt x="602" y="116"/>
                    </a:lnTo>
                    <a:lnTo>
                      <a:pt x="604" y="116"/>
                    </a:lnTo>
                    <a:lnTo>
                      <a:pt x="607" y="116"/>
                    </a:lnTo>
                    <a:lnTo>
                      <a:pt x="607" y="118"/>
                    </a:lnTo>
                    <a:lnTo>
                      <a:pt x="609" y="118"/>
                    </a:lnTo>
                    <a:lnTo>
                      <a:pt x="611" y="118"/>
                    </a:lnTo>
                    <a:lnTo>
                      <a:pt x="613" y="118"/>
                    </a:lnTo>
                    <a:lnTo>
                      <a:pt x="613" y="121"/>
                    </a:lnTo>
                    <a:lnTo>
                      <a:pt x="615" y="121"/>
                    </a:lnTo>
                    <a:lnTo>
                      <a:pt x="618" y="121"/>
                    </a:lnTo>
                    <a:lnTo>
                      <a:pt x="618" y="118"/>
                    </a:lnTo>
                    <a:lnTo>
                      <a:pt x="618" y="116"/>
                    </a:lnTo>
                    <a:lnTo>
                      <a:pt x="618" y="114"/>
                    </a:lnTo>
                    <a:lnTo>
                      <a:pt x="620" y="114"/>
                    </a:lnTo>
                    <a:lnTo>
                      <a:pt x="620" y="112"/>
                    </a:lnTo>
                    <a:lnTo>
                      <a:pt x="620" y="110"/>
                    </a:lnTo>
                    <a:lnTo>
                      <a:pt x="618" y="110"/>
                    </a:lnTo>
                    <a:lnTo>
                      <a:pt x="618" y="107"/>
                    </a:lnTo>
                    <a:lnTo>
                      <a:pt x="615" y="107"/>
                    </a:lnTo>
                    <a:lnTo>
                      <a:pt x="615" y="105"/>
                    </a:lnTo>
                    <a:lnTo>
                      <a:pt x="618" y="105"/>
                    </a:lnTo>
                    <a:lnTo>
                      <a:pt x="618" y="103"/>
                    </a:lnTo>
                    <a:lnTo>
                      <a:pt x="618" y="101"/>
                    </a:lnTo>
                    <a:lnTo>
                      <a:pt x="620" y="101"/>
                    </a:lnTo>
                    <a:lnTo>
                      <a:pt x="622" y="101"/>
                    </a:lnTo>
                    <a:lnTo>
                      <a:pt x="622" y="99"/>
                    </a:lnTo>
                    <a:lnTo>
                      <a:pt x="624" y="99"/>
                    </a:lnTo>
                    <a:lnTo>
                      <a:pt x="624" y="97"/>
                    </a:lnTo>
                    <a:lnTo>
                      <a:pt x="624" y="94"/>
                    </a:lnTo>
                    <a:lnTo>
                      <a:pt x="626" y="94"/>
                    </a:lnTo>
                    <a:lnTo>
                      <a:pt x="626" y="92"/>
                    </a:lnTo>
                    <a:lnTo>
                      <a:pt x="629" y="92"/>
                    </a:lnTo>
                    <a:lnTo>
                      <a:pt x="631" y="92"/>
                    </a:lnTo>
                    <a:lnTo>
                      <a:pt x="633" y="92"/>
                    </a:lnTo>
                    <a:lnTo>
                      <a:pt x="633" y="90"/>
                    </a:lnTo>
                    <a:lnTo>
                      <a:pt x="635" y="90"/>
                    </a:lnTo>
                    <a:lnTo>
                      <a:pt x="637" y="90"/>
                    </a:lnTo>
                    <a:lnTo>
                      <a:pt x="640" y="90"/>
                    </a:lnTo>
                    <a:lnTo>
                      <a:pt x="642" y="90"/>
                    </a:lnTo>
                    <a:lnTo>
                      <a:pt x="642" y="92"/>
                    </a:lnTo>
                    <a:lnTo>
                      <a:pt x="642" y="94"/>
                    </a:lnTo>
                    <a:lnTo>
                      <a:pt x="644" y="94"/>
                    </a:lnTo>
                    <a:lnTo>
                      <a:pt x="644" y="97"/>
                    </a:lnTo>
                    <a:lnTo>
                      <a:pt x="646" y="97"/>
                    </a:lnTo>
                    <a:lnTo>
                      <a:pt x="646" y="94"/>
                    </a:lnTo>
                    <a:lnTo>
                      <a:pt x="648" y="94"/>
                    </a:lnTo>
                    <a:lnTo>
                      <a:pt x="648" y="92"/>
                    </a:lnTo>
                    <a:lnTo>
                      <a:pt x="648" y="90"/>
                    </a:lnTo>
                    <a:lnTo>
                      <a:pt x="651" y="90"/>
                    </a:lnTo>
                    <a:lnTo>
                      <a:pt x="651" y="88"/>
                    </a:lnTo>
                    <a:lnTo>
                      <a:pt x="651" y="86"/>
                    </a:lnTo>
                    <a:lnTo>
                      <a:pt x="653" y="86"/>
                    </a:lnTo>
                    <a:lnTo>
                      <a:pt x="653" y="83"/>
                    </a:lnTo>
                    <a:lnTo>
                      <a:pt x="655" y="83"/>
                    </a:lnTo>
                    <a:lnTo>
                      <a:pt x="657" y="83"/>
                    </a:lnTo>
                    <a:lnTo>
                      <a:pt x="657" y="81"/>
                    </a:lnTo>
                    <a:lnTo>
                      <a:pt x="659" y="81"/>
                    </a:lnTo>
                    <a:lnTo>
                      <a:pt x="662" y="81"/>
                    </a:lnTo>
                    <a:lnTo>
                      <a:pt x="664" y="81"/>
                    </a:lnTo>
                    <a:lnTo>
                      <a:pt x="664" y="79"/>
                    </a:lnTo>
                    <a:lnTo>
                      <a:pt x="666" y="79"/>
                    </a:lnTo>
                    <a:lnTo>
                      <a:pt x="666" y="77"/>
                    </a:lnTo>
                    <a:lnTo>
                      <a:pt x="668" y="77"/>
                    </a:lnTo>
                    <a:lnTo>
                      <a:pt x="670" y="77"/>
                    </a:lnTo>
                    <a:lnTo>
                      <a:pt x="673" y="77"/>
                    </a:lnTo>
                    <a:lnTo>
                      <a:pt x="673" y="75"/>
                    </a:lnTo>
                    <a:lnTo>
                      <a:pt x="675" y="75"/>
                    </a:lnTo>
                    <a:lnTo>
                      <a:pt x="675" y="72"/>
                    </a:lnTo>
                    <a:lnTo>
                      <a:pt x="677" y="72"/>
                    </a:lnTo>
                    <a:lnTo>
                      <a:pt x="679" y="72"/>
                    </a:lnTo>
                    <a:lnTo>
                      <a:pt x="679" y="75"/>
                    </a:lnTo>
                    <a:lnTo>
                      <a:pt x="679" y="77"/>
                    </a:lnTo>
                    <a:lnTo>
                      <a:pt x="679" y="79"/>
                    </a:lnTo>
                    <a:lnTo>
                      <a:pt x="681" y="79"/>
                    </a:lnTo>
                    <a:lnTo>
                      <a:pt x="681" y="77"/>
                    </a:lnTo>
                    <a:lnTo>
                      <a:pt x="684" y="77"/>
                    </a:lnTo>
                    <a:lnTo>
                      <a:pt x="686" y="77"/>
                    </a:lnTo>
                    <a:lnTo>
                      <a:pt x="686" y="75"/>
                    </a:lnTo>
                    <a:lnTo>
                      <a:pt x="688" y="75"/>
                    </a:lnTo>
                    <a:lnTo>
                      <a:pt x="690" y="75"/>
                    </a:lnTo>
                    <a:lnTo>
                      <a:pt x="690" y="72"/>
                    </a:lnTo>
                    <a:lnTo>
                      <a:pt x="690" y="70"/>
                    </a:lnTo>
                    <a:lnTo>
                      <a:pt x="692" y="70"/>
                    </a:lnTo>
                    <a:lnTo>
                      <a:pt x="692" y="68"/>
                    </a:lnTo>
                    <a:lnTo>
                      <a:pt x="694" y="68"/>
                    </a:lnTo>
                    <a:lnTo>
                      <a:pt x="694" y="70"/>
                    </a:lnTo>
                    <a:lnTo>
                      <a:pt x="697" y="70"/>
                    </a:lnTo>
                    <a:lnTo>
                      <a:pt x="697" y="72"/>
                    </a:lnTo>
                    <a:lnTo>
                      <a:pt x="699" y="72"/>
                    </a:lnTo>
                    <a:lnTo>
                      <a:pt x="701" y="72"/>
                    </a:lnTo>
                    <a:lnTo>
                      <a:pt x="703" y="72"/>
                    </a:lnTo>
                    <a:lnTo>
                      <a:pt x="703" y="75"/>
                    </a:lnTo>
                    <a:lnTo>
                      <a:pt x="705" y="75"/>
                    </a:lnTo>
                    <a:lnTo>
                      <a:pt x="705" y="77"/>
                    </a:lnTo>
                    <a:lnTo>
                      <a:pt x="705" y="79"/>
                    </a:lnTo>
                    <a:lnTo>
                      <a:pt x="705" y="81"/>
                    </a:lnTo>
                    <a:lnTo>
                      <a:pt x="708" y="81"/>
                    </a:lnTo>
                    <a:lnTo>
                      <a:pt x="708" y="83"/>
                    </a:lnTo>
                    <a:lnTo>
                      <a:pt x="710" y="83"/>
                    </a:lnTo>
                    <a:lnTo>
                      <a:pt x="710" y="81"/>
                    </a:lnTo>
                    <a:lnTo>
                      <a:pt x="710" y="79"/>
                    </a:lnTo>
                    <a:lnTo>
                      <a:pt x="710" y="77"/>
                    </a:lnTo>
                    <a:lnTo>
                      <a:pt x="710" y="75"/>
                    </a:lnTo>
                    <a:lnTo>
                      <a:pt x="710" y="72"/>
                    </a:lnTo>
                    <a:lnTo>
                      <a:pt x="710" y="70"/>
                    </a:lnTo>
                    <a:lnTo>
                      <a:pt x="710" y="68"/>
                    </a:lnTo>
                    <a:lnTo>
                      <a:pt x="710" y="66"/>
                    </a:lnTo>
                    <a:lnTo>
                      <a:pt x="710" y="64"/>
                    </a:lnTo>
                    <a:lnTo>
                      <a:pt x="710" y="61"/>
                    </a:lnTo>
                    <a:lnTo>
                      <a:pt x="710" y="59"/>
                    </a:lnTo>
                    <a:lnTo>
                      <a:pt x="712" y="59"/>
                    </a:lnTo>
                    <a:lnTo>
                      <a:pt x="712" y="57"/>
                    </a:lnTo>
                    <a:lnTo>
                      <a:pt x="714" y="57"/>
                    </a:lnTo>
                    <a:lnTo>
                      <a:pt x="714" y="55"/>
                    </a:lnTo>
                    <a:lnTo>
                      <a:pt x="716" y="55"/>
                    </a:lnTo>
                    <a:lnTo>
                      <a:pt x="716" y="57"/>
                    </a:lnTo>
                    <a:lnTo>
                      <a:pt x="719" y="57"/>
                    </a:lnTo>
                    <a:lnTo>
                      <a:pt x="716" y="57"/>
                    </a:lnTo>
                    <a:lnTo>
                      <a:pt x="716" y="59"/>
                    </a:lnTo>
                    <a:lnTo>
                      <a:pt x="716" y="61"/>
                    </a:lnTo>
                    <a:lnTo>
                      <a:pt x="719" y="64"/>
                    </a:lnTo>
                    <a:lnTo>
                      <a:pt x="721" y="64"/>
                    </a:lnTo>
                    <a:lnTo>
                      <a:pt x="721" y="66"/>
                    </a:lnTo>
                    <a:lnTo>
                      <a:pt x="723" y="66"/>
                    </a:lnTo>
                    <a:lnTo>
                      <a:pt x="725" y="66"/>
                    </a:lnTo>
                    <a:lnTo>
                      <a:pt x="725" y="68"/>
                    </a:lnTo>
                    <a:lnTo>
                      <a:pt x="727" y="68"/>
                    </a:lnTo>
                    <a:lnTo>
                      <a:pt x="730" y="68"/>
                    </a:lnTo>
                    <a:lnTo>
                      <a:pt x="730" y="70"/>
                    </a:lnTo>
                    <a:lnTo>
                      <a:pt x="732" y="70"/>
                    </a:lnTo>
                    <a:lnTo>
                      <a:pt x="734" y="70"/>
                    </a:lnTo>
                    <a:lnTo>
                      <a:pt x="734" y="72"/>
                    </a:lnTo>
                    <a:lnTo>
                      <a:pt x="736" y="72"/>
                    </a:lnTo>
                    <a:lnTo>
                      <a:pt x="738" y="72"/>
                    </a:lnTo>
                    <a:lnTo>
                      <a:pt x="741" y="72"/>
                    </a:lnTo>
                    <a:lnTo>
                      <a:pt x="741" y="75"/>
                    </a:lnTo>
                    <a:lnTo>
                      <a:pt x="743" y="75"/>
                    </a:lnTo>
                    <a:lnTo>
                      <a:pt x="745" y="75"/>
                    </a:lnTo>
                    <a:lnTo>
                      <a:pt x="747" y="75"/>
                    </a:lnTo>
                    <a:lnTo>
                      <a:pt x="749" y="75"/>
                    </a:lnTo>
                    <a:lnTo>
                      <a:pt x="749" y="72"/>
                    </a:lnTo>
                    <a:lnTo>
                      <a:pt x="752" y="72"/>
                    </a:lnTo>
                    <a:lnTo>
                      <a:pt x="754" y="72"/>
                    </a:lnTo>
                    <a:lnTo>
                      <a:pt x="754" y="75"/>
                    </a:lnTo>
                    <a:lnTo>
                      <a:pt x="756" y="75"/>
                    </a:lnTo>
                    <a:lnTo>
                      <a:pt x="756" y="72"/>
                    </a:lnTo>
                    <a:lnTo>
                      <a:pt x="758" y="72"/>
                    </a:lnTo>
                    <a:lnTo>
                      <a:pt x="760" y="70"/>
                    </a:lnTo>
                    <a:lnTo>
                      <a:pt x="763" y="70"/>
                    </a:lnTo>
                    <a:lnTo>
                      <a:pt x="765" y="70"/>
                    </a:lnTo>
                    <a:lnTo>
                      <a:pt x="765" y="72"/>
                    </a:lnTo>
                    <a:lnTo>
                      <a:pt x="767" y="72"/>
                    </a:lnTo>
                    <a:lnTo>
                      <a:pt x="767" y="75"/>
                    </a:lnTo>
                    <a:lnTo>
                      <a:pt x="769" y="75"/>
                    </a:lnTo>
                    <a:lnTo>
                      <a:pt x="771" y="75"/>
                    </a:lnTo>
                    <a:lnTo>
                      <a:pt x="774" y="75"/>
                    </a:lnTo>
                    <a:lnTo>
                      <a:pt x="774" y="72"/>
                    </a:lnTo>
                    <a:lnTo>
                      <a:pt x="776" y="72"/>
                    </a:lnTo>
                    <a:lnTo>
                      <a:pt x="776" y="70"/>
                    </a:lnTo>
                    <a:lnTo>
                      <a:pt x="778" y="70"/>
                    </a:lnTo>
                    <a:lnTo>
                      <a:pt x="780" y="70"/>
                    </a:lnTo>
                    <a:lnTo>
                      <a:pt x="782" y="72"/>
                    </a:lnTo>
                    <a:lnTo>
                      <a:pt x="780" y="72"/>
                    </a:lnTo>
                    <a:lnTo>
                      <a:pt x="780" y="75"/>
                    </a:lnTo>
                    <a:lnTo>
                      <a:pt x="782" y="75"/>
                    </a:lnTo>
                    <a:lnTo>
                      <a:pt x="782" y="77"/>
                    </a:lnTo>
                    <a:lnTo>
                      <a:pt x="782" y="79"/>
                    </a:lnTo>
                    <a:lnTo>
                      <a:pt x="780" y="79"/>
                    </a:lnTo>
                    <a:lnTo>
                      <a:pt x="780" y="81"/>
                    </a:lnTo>
                    <a:lnTo>
                      <a:pt x="778" y="81"/>
                    </a:lnTo>
                    <a:lnTo>
                      <a:pt x="780" y="83"/>
                    </a:lnTo>
                    <a:lnTo>
                      <a:pt x="782" y="83"/>
                    </a:lnTo>
                    <a:lnTo>
                      <a:pt x="782" y="86"/>
                    </a:lnTo>
                    <a:lnTo>
                      <a:pt x="785" y="86"/>
                    </a:lnTo>
                    <a:lnTo>
                      <a:pt x="787" y="86"/>
                    </a:lnTo>
                    <a:lnTo>
                      <a:pt x="789" y="86"/>
                    </a:lnTo>
                    <a:lnTo>
                      <a:pt x="789" y="83"/>
                    </a:lnTo>
                    <a:lnTo>
                      <a:pt x="789" y="81"/>
                    </a:lnTo>
                    <a:lnTo>
                      <a:pt x="789" y="79"/>
                    </a:lnTo>
                    <a:lnTo>
                      <a:pt x="791" y="79"/>
                    </a:lnTo>
                    <a:lnTo>
                      <a:pt x="791" y="77"/>
                    </a:lnTo>
                    <a:lnTo>
                      <a:pt x="791" y="75"/>
                    </a:lnTo>
                    <a:lnTo>
                      <a:pt x="793" y="75"/>
                    </a:lnTo>
                    <a:lnTo>
                      <a:pt x="796" y="75"/>
                    </a:lnTo>
                    <a:lnTo>
                      <a:pt x="796" y="72"/>
                    </a:lnTo>
                    <a:lnTo>
                      <a:pt x="796" y="70"/>
                    </a:lnTo>
                    <a:lnTo>
                      <a:pt x="798" y="70"/>
                    </a:lnTo>
                    <a:lnTo>
                      <a:pt x="798" y="68"/>
                    </a:lnTo>
                    <a:lnTo>
                      <a:pt x="800" y="68"/>
                    </a:lnTo>
                    <a:lnTo>
                      <a:pt x="802" y="66"/>
                    </a:lnTo>
                    <a:lnTo>
                      <a:pt x="804" y="66"/>
                    </a:lnTo>
                    <a:lnTo>
                      <a:pt x="804" y="64"/>
                    </a:lnTo>
                    <a:lnTo>
                      <a:pt x="804" y="61"/>
                    </a:lnTo>
                    <a:lnTo>
                      <a:pt x="807" y="61"/>
                    </a:lnTo>
                    <a:lnTo>
                      <a:pt x="807" y="59"/>
                    </a:lnTo>
                    <a:lnTo>
                      <a:pt x="809" y="59"/>
                    </a:lnTo>
                    <a:lnTo>
                      <a:pt x="811" y="59"/>
                    </a:lnTo>
                    <a:lnTo>
                      <a:pt x="811" y="57"/>
                    </a:lnTo>
                    <a:lnTo>
                      <a:pt x="811" y="55"/>
                    </a:lnTo>
                    <a:lnTo>
                      <a:pt x="813" y="55"/>
                    </a:lnTo>
                    <a:lnTo>
                      <a:pt x="813" y="53"/>
                    </a:lnTo>
                    <a:lnTo>
                      <a:pt x="813" y="50"/>
                    </a:lnTo>
                    <a:lnTo>
                      <a:pt x="815" y="50"/>
                    </a:lnTo>
                    <a:lnTo>
                      <a:pt x="818" y="50"/>
                    </a:lnTo>
                    <a:lnTo>
                      <a:pt x="820" y="50"/>
                    </a:lnTo>
                    <a:lnTo>
                      <a:pt x="822" y="50"/>
                    </a:lnTo>
                    <a:lnTo>
                      <a:pt x="824" y="50"/>
                    </a:lnTo>
                    <a:lnTo>
                      <a:pt x="824" y="53"/>
                    </a:lnTo>
                    <a:lnTo>
                      <a:pt x="824" y="55"/>
                    </a:lnTo>
                    <a:lnTo>
                      <a:pt x="826" y="57"/>
                    </a:lnTo>
                    <a:lnTo>
                      <a:pt x="828" y="57"/>
                    </a:lnTo>
                    <a:lnTo>
                      <a:pt x="828" y="59"/>
                    </a:lnTo>
                    <a:lnTo>
                      <a:pt x="831" y="59"/>
                    </a:lnTo>
                    <a:lnTo>
                      <a:pt x="831" y="61"/>
                    </a:lnTo>
                    <a:lnTo>
                      <a:pt x="833" y="61"/>
                    </a:lnTo>
                    <a:lnTo>
                      <a:pt x="833" y="64"/>
                    </a:lnTo>
                    <a:lnTo>
                      <a:pt x="833" y="66"/>
                    </a:lnTo>
                    <a:lnTo>
                      <a:pt x="835" y="64"/>
                    </a:lnTo>
                    <a:lnTo>
                      <a:pt x="835" y="66"/>
                    </a:lnTo>
                    <a:lnTo>
                      <a:pt x="835" y="64"/>
                    </a:lnTo>
                    <a:lnTo>
                      <a:pt x="837" y="64"/>
                    </a:lnTo>
                    <a:lnTo>
                      <a:pt x="837" y="66"/>
                    </a:lnTo>
                    <a:lnTo>
                      <a:pt x="839" y="66"/>
                    </a:lnTo>
                    <a:lnTo>
                      <a:pt x="837" y="66"/>
                    </a:lnTo>
                    <a:lnTo>
                      <a:pt x="839" y="66"/>
                    </a:lnTo>
                    <a:lnTo>
                      <a:pt x="839" y="68"/>
                    </a:lnTo>
                    <a:lnTo>
                      <a:pt x="842" y="68"/>
                    </a:lnTo>
                    <a:lnTo>
                      <a:pt x="842" y="70"/>
                    </a:lnTo>
                    <a:lnTo>
                      <a:pt x="844" y="70"/>
                    </a:lnTo>
                    <a:lnTo>
                      <a:pt x="846" y="70"/>
                    </a:lnTo>
                    <a:lnTo>
                      <a:pt x="848" y="68"/>
                    </a:lnTo>
                    <a:lnTo>
                      <a:pt x="850" y="66"/>
                    </a:lnTo>
                    <a:lnTo>
                      <a:pt x="853" y="64"/>
                    </a:lnTo>
                    <a:lnTo>
                      <a:pt x="855" y="64"/>
                    </a:lnTo>
                    <a:lnTo>
                      <a:pt x="855" y="61"/>
                    </a:lnTo>
                    <a:lnTo>
                      <a:pt x="857" y="61"/>
                    </a:lnTo>
                    <a:lnTo>
                      <a:pt x="859" y="61"/>
                    </a:lnTo>
                    <a:lnTo>
                      <a:pt x="859" y="59"/>
                    </a:lnTo>
                    <a:lnTo>
                      <a:pt x="861" y="59"/>
                    </a:lnTo>
                    <a:lnTo>
                      <a:pt x="861" y="57"/>
                    </a:lnTo>
                    <a:lnTo>
                      <a:pt x="864" y="57"/>
                    </a:lnTo>
                    <a:lnTo>
                      <a:pt x="864" y="55"/>
                    </a:lnTo>
                    <a:lnTo>
                      <a:pt x="864" y="53"/>
                    </a:lnTo>
                    <a:lnTo>
                      <a:pt x="864" y="50"/>
                    </a:lnTo>
                    <a:lnTo>
                      <a:pt x="866" y="50"/>
                    </a:lnTo>
                    <a:lnTo>
                      <a:pt x="866" y="48"/>
                    </a:lnTo>
                    <a:lnTo>
                      <a:pt x="868" y="48"/>
                    </a:lnTo>
                    <a:lnTo>
                      <a:pt x="870" y="48"/>
                    </a:lnTo>
                    <a:lnTo>
                      <a:pt x="870" y="46"/>
                    </a:lnTo>
                    <a:lnTo>
                      <a:pt x="872" y="46"/>
                    </a:lnTo>
                    <a:lnTo>
                      <a:pt x="872" y="44"/>
                    </a:lnTo>
                    <a:lnTo>
                      <a:pt x="872" y="42"/>
                    </a:lnTo>
                    <a:lnTo>
                      <a:pt x="872" y="39"/>
                    </a:lnTo>
                    <a:lnTo>
                      <a:pt x="875" y="39"/>
                    </a:lnTo>
                    <a:lnTo>
                      <a:pt x="875" y="37"/>
                    </a:lnTo>
                    <a:lnTo>
                      <a:pt x="872" y="37"/>
                    </a:lnTo>
                    <a:lnTo>
                      <a:pt x="872" y="35"/>
                    </a:lnTo>
                    <a:lnTo>
                      <a:pt x="870" y="35"/>
                    </a:lnTo>
                    <a:lnTo>
                      <a:pt x="870" y="33"/>
                    </a:lnTo>
                    <a:lnTo>
                      <a:pt x="872" y="33"/>
                    </a:lnTo>
                    <a:lnTo>
                      <a:pt x="872" y="31"/>
                    </a:lnTo>
                    <a:lnTo>
                      <a:pt x="875" y="31"/>
                    </a:lnTo>
                    <a:lnTo>
                      <a:pt x="877" y="31"/>
                    </a:lnTo>
                    <a:lnTo>
                      <a:pt x="879" y="31"/>
                    </a:lnTo>
                    <a:lnTo>
                      <a:pt x="879" y="33"/>
                    </a:lnTo>
                    <a:lnTo>
                      <a:pt x="879" y="31"/>
                    </a:lnTo>
                    <a:lnTo>
                      <a:pt x="881" y="31"/>
                    </a:lnTo>
                    <a:lnTo>
                      <a:pt x="881" y="28"/>
                    </a:lnTo>
                    <a:lnTo>
                      <a:pt x="883" y="28"/>
                    </a:lnTo>
                    <a:lnTo>
                      <a:pt x="886" y="28"/>
                    </a:lnTo>
                    <a:lnTo>
                      <a:pt x="886" y="31"/>
                    </a:lnTo>
                    <a:lnTo>
                      <a:pt x="888" y="31"/>
                    </a:lnTo>
                    <a:lnTo>
                      <a:pt x="890" y="31"/>
                    </a:lnTo>
                    <a:lnTo>
                      <a:pt x="890" y="28"/>
                    </a:lnTo>
                    <a:lnTo>
                      <a:pt x="892" y="28"/>
                    </a:lnTo>
                    <a:lnTo>
                      <a:pt x="892" y="26"/>
                    </a:lnTo>
                    <a:lnTo>
                      <a:pt x="890" y="26"/>
                    </a:lnTo>
                    <a:lnTo>
                      <a:pt x="890" y="24"/>
                    </a:lnTo>
                    <a:lnTo>
                      <a:pt x="888" y="24"/>
                    </a:lnTo>
                    <a:lnTo>
                      <a:pt x="888" y="22"/>
                    </a:lnTo>
                    <a:lnTo>
                      <a:pt x="890" y="22"/>
                    </a:lnTo>
                    <a:lnTo>
                      <a:pt x="890" y="20"/>
                    </a:lnTo>
                    <a:lnTo>
                      <a:pt x="892" y="20"/>
                    </a:lnTo>
                    <a:lnTo>
                      <a:pt x="894" y="20"/>
                    </a:lnTo>
                    <a:lnTo>
                      <a:pt x="894" y="17"/>
                    </a:lnTo>
                    <a:lnTo>
                      <a:pt x="894" y="20"/>
                    </a:lnTo>
                    <a:lnTo>
                      <a:pt x="897" y="20"/>
                    </a:lnTo>
                    <a:lnTo>
                      <a:pt x="899" y="20"/>
                    </a:lnTo>
                    <a:lnTo>
                      <a:pt x="899" y="17"/>
                    </a:lnTo>
                    <a:lnTo>
                      <a:pt x="901" y="17"/>
                    </a:lnTo>
                    <a:lnTo>
                      <a:pt x="903" y="17"/>
                    </a:lnTo>
                    <a:lnTo>
                      <a:pt x="905" y="17"/>
                    </a:lnTo>
                    <a:lnTo>
                      <a:pt x="905" y="20"/>
                    </a:lnTo>
                    <a:lnTo>
                      <a:pt x="905" y="22"/>
                    </a:lnTo>
                    <a:lnTo>
                      <a:pt x="905" y="24"/>
                    </a:lnTo>
                    <a:lnTo>
                      <a:pt x="905" y="26"/>
                    </a:lnTo>
                    <a:lnTo>
                      <a:pt x="903" y="26"/>
                    </a:lnTo>
                    <a:lnTo>
                      <a:pt x="905" y="26"/>
                    </a:lnTo>
                    <a:lnTo>
                      <a:pt x="905" y="28"/>
                    </a:lnTo>
                    <a:lnTo>
                      <a:pt x="908" y="28"/>
                    </a:lnTo>
                    <a:lnTo>
                      <a:pt x="908" y="26"/>
                    </a:lnTo>
                    <a:lnTo>
                      <a:pt x="910" y="26"/>
                    </a:lnTo>
                    <a:lnTo>
                      <a:pt x="910" y="28"/>
                    </a:lnTo>
                    <a:lnTo>
                      <a:pt x="912" y="28"/>
                    </a:lnTo>
                    <a:lnTo>
                      <a:pt x="914" y="28"/>
                    </a:lnTo>
                    <a:lnTo>
                      <a:pt x="916" y="28"/>
                    </a:lnTo>
                    <a:lnTo>
                      <a:pt x="919" y="28"/>
                    </a:lnTo>
                    <a:lnTo>
                      <a:pt x="919" y="26"/>
                    </a:lnTo>
                    <a:lnTo>
                      <a:pt x="921" y="26"/>
                    </a:lnTo>
                    <a:lnTo>
                      <a:pt x="923" y="26"/>
                    </a:lnTo>
                    <a:lnTo>
                      <a:pt x="925" y="26"/>
                    </a:lnTo>
                    <a:lnTo>
                      <a:pt x="927" y="26"/>
                    </a:lnTo>
                    <a:lnTo>
                      <a:pt x="930" y="26"/>
                    </a:lnTo>
                    <a:lnTo>
                      <a:pt x="930" y="24"/>
                    </a:lnTo>
                    <a:lnTo>
                      <a:pt x="932" y="24"/>
                    </a:lnTo>
                    <a:lnTo>
                      <a:pt x="932" y="26"/>
                    </a:lnTo>
                    <a:lnTo>
                      <a:pt x="934" y="26"/>
                    </a:lnTo>
                    <a:lnTo>
                      <a:pt x="936" y="28"/>
                    </a:lnTo>
                    <a:lnTo>
                      <a:pt x="936" y="31"/>
                    </a:lnTo>
                    <a:lnTo>
                      <a:pt x="936" y="33"/>
                    </a:lnTo>
                    <a:lnTo>
                      <a:pt x="938" y="33"/>
                    </a:lnTo>
                    <a:lnTo>
                      <a:pt x="941" y="35"/>
                    </a:lnTo>
                    <a:lnTo>
                      <a:pt x="943" y="35"/>
                    </a:lnTo>
                    <a:lnTo>
                      <a:pt x="945" y="35"/>
                    </a:lnTo>
                    <a:lnTo>
                      <a:pt x="945" y="33"/>
                    </a:lnTo>
                    <a:lnTo>
                      <a:pt x="943" y="33"/>
                    </a:lnTo>
                    <a:lnTo>
                      <a:pt x="943" y="31"/>
                    </a:lnTo>
                    <a:lnTo>
                      <a:pt x="943" y="28"/>
                    </a:lnTo>
                    <a:lnTo>
                      <a:pt x="943" y="26"/>
                    </a:lnTo>
                    <a:lnTo>
                      <a:pt x="943" y="24"/>
                    </a:lnTo>
                    <a:lnTo>
                      <a:pt x="945" y="24"/>
                    </a:lnTo>
                    <a:lnTo>
                      <a:pt x="945" y="22"/>
                    </a:lnTo>
                    <a:lnTo>
                      <a:pt x="947" y="22"/>
                    </a:lnTo>
                    <a:lnTo>
                      <a:pt x="949" y="22"/>
                    </a:lnTo>
                    <a:lnTo>
                      <a:pt x="952" y="22"/>
                    </a:lnTo>
                    <a:lnTo>
                      <a:pt x="954" y="22"/>
                    </a:lnTo>
                    <a:lnTo>
                      <a:pt x="956" y="22"/>
                    </a:lnTo>
                    <a:lnTo>
                      <a:pt x="958" y="22"/>
                    </a:lnTo>
                    <a:lnTo>
                      <a:pt x="960" y="22"/>
                    </a:lnTo>
                    <a:lnTo>
                      <a:pt x="963" y="22"/>
                    </a:lnTo>
                    <a:lnTo>
                      <a:pt x="965" y="22"/>
                    </a:lnTo>
                    <a:lnTo>
                      <a:pt x="967" y="22"/>
                    </a:lnTo>
                    <a:lnTo>
                      <a:pt x="969" y="22"/>
                    </a:lnTo>
                    <a:lnTo>
                      <a:pt x="971" y="22"/>
                    </a:lnTo>
                    <a:lnTo>
                      <a:pt x="973" y="22"/>
                    </a:lnTo>
                    <a:lnTo>
                      <a:pt x="973" y="20"/>
                    </a:lnTo>
                    <a:lnTo>
                      <a:pt x="973" y="17"/>
                    </a:lnTo>
                    <a:lnTo>
                      <a:pt x="976" y="17"/>
                    </a:lnTo>
                    <a:lnTo>
                      <a:pt x="976" y="15"/>
                    </a:lnTo>
                    <a:lnTo>
                      <a:pt x="978" y="15"/>
                    </a:lnTo>
                    <a:lnTo>
                      <a:pt x="978" y="13"/>
                    </a:lnTo>
                    <a:lnTo>
                      <a:pt x="976" y="13"/>
                    </a:lnTo>
                    <a:lnTo>
                      <a:pt x="976" y="11"/>
                    </a:lnTo>
                    <a:lnTo>
                      <a:pt x="978" y="11"/>
                    </a:lnTo>
                    <a:lnTo>
                      <a:pt x="980" y="11"/>
                    </a:lnTo>
                    <a:lnTo>
                      <a:pt x="982" y="11"/>
                    </a:lnTo>
                    <a:lnTo>
                      <a:pt x="984" y="11"/>
                    </a:lnTo>
                    <a:lnTo>
                      <a:pt x="984" y="9"/>
                    </a:lnTo>
                    <a:lnTo>
                      <a:pt x="984" y="11"/>
                    </a:lnTo>
                    <a:lnTo>
                      <a:pt x="984" y="9"/>
                    </a:lnTo>
                    <a:lnTo>
                      <a:pt x="987" y="9"/>
                    </a:lnTo>
                    <a:lnTo>
                      <a:pt x="987" y="6"/>
                    </a:lnTo>
                    <a:lnTo>
                      <a:pt x="989" y="6"/>
                    </a:lnTo>
                    <a:lnTo>
                      <a:pt x="989" y="4"/>
                    </a:lnTo>
                    <a:lnTo>
                      <a:pt x="989" y="2"/>
                    </a:lnTo>
                    <a:lnTo>
                      <a:pt x="991" y="2"/>
                    </a:lnTo>
                    <a:lnTo>
                      <a:pt x="991" y="0"/>
                    </a:lnTo>
                    <a:lnTo>
                      <a:pt x="993" y="0"/>
                    </a:lnTo>
                    <a:lnTo>
                      <a:pt x="995" y="0"/>
                    </a:lnTo>
                    <a:lnTo>
                      <a:pt x="998" y="0"/>
                    </a:lnTo>
                    <a:lnTo>
                      <a:pt x="100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177" name="Freeform 12"/>
              <p:cNvSpPr>
                <a:spLocks/>
              </p:cNvSpPr>
              <p:nvPr/>
            </p:nvSpPr>
            <p:spPr bwMode="auto">
              <a:xfrm>
                <a:off x="6005513" y="2266950"/>
                <a:ext cx="792163" cy="920750"/>
              </a:xfrm>
              <a:custGeom>
                <a:avLst/>
                <a:gdLst>
                  <a:gd name="T0" fmla="*/ 2147483647 w 499"/>
                  <a:gd name="T1" fmla="*/ 2147483647 h 580"/>
                  <a:gd name="T2" fmla="*/ 2147483647 w 499"/>
                  <a:gd name="T3" fmla="*/ 2147483647 h 580"/>
                  <a:gd name="T4" fmla="*/ 2147483647 w 499"/>
                  <a:gd name="T5" fmla="*/ 2147483647 h 580"/>
                  <a:gd name="T6" fmla="*/ 2147483647 w 499"/>
                  <a:gd name="T7" fmla="*/ 2147483647 h 580"/>
                  <a:gd name="T8" fmla="*/ 2147483647 w 499"/>
                  <a:gd name="T9" fmla="*/ 2147483647 h 580"/>
                  <a:gd name="T10" fmla="*/ 2147483647 w 499"/>
                  <a:gd name="T11" fmla="*/ 2147483647 h 580"/>
                  <a:gd name="T12" fmla="*/ 2147483647 w 499"/>
                  <a:gd name="T13" fmla="*/ 2147483647 h 580"/>
                  <a:gd name="T14" fmla="*/ 2147483647 w 499"/>
                  <a:gd name="T15" fmla="*/ 2147483647 h 580"/>
                  <a:gd name="T16" fmla="*/ 2147483647 w 499"/>
                  <a:gd name="T17" fmla="*/ 2147483647 h 580"/>
                  <a:gd name="T18" fmla="*/ 2147483647 w 499"/>
                  <a:gd name="T19" fmla="*/ 2147483647 h 580"/>
                  <a:gd name="T20" fmla="*/ 2147483647 w 499"/>
                  <a:gd name="T21" fmla="*/ 2147483647 h 580"/>
                  <a:gd name="T22" fmla="*/ 2147483647 w 499"/>
                  <a:gd name="T23" fmla="*/ 2147483647 h 580"/>
                  <a:gd name="T24" fmla="*/ 2147483647 w 499"/>
                  <a:gd name="T25" fmla="*/ 2147483647 h 580"/>
                  <a:gd name="T26" fmla="*/ 2147483647 w 499"/>
                  <a:gd name="T27" fmla="*/ 2147483647 h 580"/>
                  <a:gd name="T28" fmla="*/ 2147483647 w 499"/>
                  <a:gd name="T29" fmla="*/ 2147483647 h 580"/>
                  <a:gd name="T30" fmla="*/ 2147483647 w 499"/>
                  <a:gd name="T31" fmla="*/ 2147483647 h 580"/>
                  <a:gd name="T32" fmla="*/ 2147483647 w 499"/>
                  <a:gd name="T33" fmla="*/ 2147483647 h 580"/>
                  <a:gd name="T34" fmla="*/ 2147483647 w 499"/>
                  <a:gd name="T35" fmla="*/ 2147483647 h 580"/>
                  <a:gd name="T36" fmla="*/ 2147483647 w 499"/>
                  <a:gd name="T37" fmla="*/ 2147483647 h 580"/>
                  <a:gd name="T38" fmla="*/ 2147483647 w 499"/>
                  <a:gd name="T39" fmla="*/ 2147483647 h 580"/>
                  <a:gd name="T40" fmla="*/ 2147483647 w 499"/>
                  <a:gd name="T41" fmla="*/ 2147483647 h 580"/>
                  <a:gd name="T42" fmla="*/ 2147483647 w 499"/>
                  <a:gd name="T43" fmla="*/ 2147483647 h 580"/>
                  <a:gd name="T44" fmla="*/ 2147483647 w 499"/>
                  <a:gd name="T45" fmla="*/ 2147483647 h 580"/>
                  <a:gd name="T46" fmla="*/ 2147483647 w 499"/>
                  <a:gd name="T47" fmla="*/ 2147483647 h 580"/>
                  <a:gd name="T48" fmla="*/ 2147483647 w 499"/>
                  <a:gd name="T49" fmla="*/ 2147483647 h 580"/>
                  <a:gd name="T50" fmla="*/ 2147483647 w 499"/>
                  <a:gd name="T51" fmla="*/ 2147483647 h 580"/>
                  <a:gd name="T52" fmla="*/ 2147483647 w 499"/>
                  <a:gd name="T53" fmla="*/ 2147483647 h 580"/>
                  <a:gd name="T54" fmla="*/ 2147483647 w 499"/>
                  <a:gd name="T55" fmla="*/ 2147483647 h 580"/>
                  <a:gd name="T56" fmla="*/ 2147483647 w 499"/>
                  <a:gd name="T57" fmla="*/ 2147483647 h 580"/>
                  <a:gd name="T58" fmla="*/ 2147483647 w 499"/>
                  <a:gd name="T59" fmla="*/ 2147483647 h 580"/>
                  <a:gd name="T60" fmla="*/ 2147483647 w 499"/>
                  <a:gd name="T61" fmla="*/ 2147483647 h 580"/>
                  <a:gd name="T62" fmla="*/ 2147483647 w 499"/>
                  <a:gd name="T63" fmla="*/ 2147483647 h 580"/>
                  <a:gd name="T64" fmla="*/ 2147483647 w 499"/>
                  <a:gd name="T65" fmla="*/ 2147483647 h 580"/>
                  <a:gd name="T66" fmla="*/ 2147483647 w 499"/>
                  <a:gd name="T67" fmla="*/ 2147483647 h 580"/>
                  <a:gd name="T68" fmla="*/ 2147483647 w 499"/>
                  <a:gd name="T69" fmla="*/ 2147483647 h 580"/>
                  <a:gd name="T70" fmla="*/ 2147483647 w 499"/>
                  <a:gd name="T71" fmla="*/ 2147483647 h 580"/>
                  <a:gd name="T72" fmla="*/ 2147483647 w 499"/>
                  <a:gd name="T73" fmla="*/ 2147483647 h 580"/>
                  <a:gd name="T74" fmla="*/ 2147483647 w 499"/>
                  <a:gd name="T75" fmla="*/ 2147483647 h 580"/>
                  <a:gd name="T76" fmla="*/ 2147483647 w 499"/>
                  <a:gd name="T77" fmla="*/ 2147483647 h 580"/>
                  <a:gd name="T78" fmla="*/ 2147483647 w 499"/>
                  <a:gd name="T79" fmla="*/ 2147483647 h 580"/>
                  <a:gd name="T80" fmla="*/ 2147483647 w 499"/>
                  <a:gd name="T81" fmla="*/ 2147483647 h 580"/>
                  <a:gd name="T82" fmla="*/ 2147483647 w 499"/>
                  <a:gd name="T83" fmla="*/ 2147483647 h 580"/>
                  <a:gd name="T84" fmla="*/ 2147483647 w 499"/>
                  <a:gd name="T85" fmla="*/ 2147483647 h 580"/>
                  <a:gd name="T86" fmla="*/ 2147483647 w 499"/>
                  <a:gd name="T87" fmla="*/ 2147483647 h 580"/>
                  <a:gd name="T88" fmla="*/ 2147483647 w 499"/>
                  <a:gd name="T89" fmla="*/ 2147483647 h 580"/>
                  <a:gd name="T90" fmla="*/ 2147483647 w 499"/>
                  <a:gd name="T91" fmla="*/ 2147483647 h 580"/>
                  <a:gd name="T92" fmla="*/ 2147483647 w 499"/>
                  <a:gd name="T93" fmla="*/ 2147483647 h 580"/>
                  <a:gd name="T94" fmla="*/ 2147483647 w 499"/>
                  <a:gd name="T95" fmla="*/ 2147483647 h 580"/>
                  <a:gd name="T96" fmla="*/ 2147483647 w 499"/>
                  <a:gd name="T97" fmla="*/ 2147483647 h 580"/>
                  <a:gd name="T98" fmla="*/ 2147483647 w 499"/>
                  <a:gd name="T99" fmla="*/ 2147483647 h 580"/>
                  <a:gd name="T100" fmla="*/ 2147483647 w 499"/>
                  <a:gd name="T101" fmla="*/ 2147483647 h 580"/>
                  <a:gd name="T102" fmla="*/ 2147483647 w 499"/>
                  <a:gd name="T103" fmla="*/ 2147483647 h 580"/>
                  <a:gd name="T104" fmla="*/ 2147483647 w 499"/>
                  <a:gd name="T105" fmla="*/ 2147483647 h 580"/>
                  <a:gd name="T106" fmla="*/ 2147483647 w 499"/>
                  <a:gd name="T107" fmla="*/ 2147483647 h 580"/>
                  <a:gd name="T108" fmla="*/ 2147483647 w 499"/>
                  <a:gd name="T109" fmla="*/ 2147483647 h 580"/>
                  <a:gd name="T110" fmla="*/ 2147483647 w 499"/>
                  <a:gd name="T111" fmla="*/ 2147483647 h 580"/>
                  <a:gd name="T112" fmla="*/ 2147483647 w 499"/>
                  <a:gd name="T113" fmla="*/ 2147483647 h 580"/>
                  <a:gd name="T114" fmla="*/ 2147483647 w 499"/>
                  <a:gd name="T115" fmla="*/ 2147483647 h 580"/>
                  <a:gd name="T116" fmla="*/ 2147483647 w 499"/>
                  <a:gd name="T117" fmla="*/ 2147483647 h 580"/>
                  <a:gd name="T118" fmla="*/ 2147483647 w 499"/>
                  <a:gd name="T119" fmla="*/ 2147483647 h 5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99" h="580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4" y="17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6" y="22"/>
                    </a:lnTo>
                    <a:lnTo>
                      <a:pt x="6" y="24"/>
                    </a:lnTo>
                    <a:lnTo>
                      <a:pt x="9" y="24"/>
                    </a:lnTo>
                    <a:lnTo>
                      <a:pt x="9" y="26"/>
                    </a:lnTo>
                    <a:lnTo>
                      <a:pt x="9" y="28"/>
                    </a:lnTo>
                    <a:lnTo>
                      <a:pt x="11" y="28"/>
                    </a:lnTo>
                    <a:lnTo>
                      <a:pt x="13" y="28"/>
                    </a:lnTo>
                    <a:lnTo>
                      <a:pt x="13" y="31"/>
                    </a:lnTo>
                    <a:lnTo>
                      <a:pt x="15" y="31"/>
                    </a:lnTo>
                    <a:lnTo>
                      <a:pt x="13" y="31"/>
                    </a:lnTo>
                    <a:lnTo>
                      <a:pt x="13" y="33"/>
                    </a:lnTo>
                    <a:lnTo>
                      <a:pt x="11" y="33"/>
                    </a:lnTo>
                    <a:lnTo>
                      <a:pt x="11" y="35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20" y="35"/>
                    </a:lnTo>
                    <a:lnTo>
                      <a:pt x="20" y="37"/>
                    </a:lnTo>
                    <a:lnTo>
                      <a:pt x="20" y="39"/>
                    </a:lnTo>
                    <a:lnTo>
                      <a:pt x="22" y="39"/>
                    </a:lnTo>
                    <a:lnTo>
                      <a:pt x="22" y="42"/>
                    </a:lnTo>
                    <a:lnTo>
                      <a:pt x="24" y="42"/>
                    </a:lnTo>
                    <a:lnTo>
                      <a:pt x="26" y="42"/>
                    </a:lnTo>
                    <a:lnTo>
                      <a:pt x="26" y="44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31" y="46"/>
                    </a:lnTo>
                    <a:lnTo>
                      <a:pt x="33" y="46"/>
                    </a:lnTo>
                    <a:lnTo>
                      <a:pt x="35" y="46"/>
                    </a:lnTo>
                    <a:lnTo>
                      <a:pt x="35" y="48"/>
                    </a:lnTo>
                    <a:lnTo>
                      <a:pt x="37" y="48"/>
                    </a:lnTo>
                    <a:lnTo>
                      <a:pt x="39" y="48"/>
                    </a:lnTo>
                    <a:lnTo>
                      <a:pt x="39" y="50"/>
                    </a:lnTo>
                    <a:lnTo>
                      <a:pt x="39" y="53"/>
                    </a:lnTo>
                    <a:lnTo>
                      <a:pt x="39" y="55"/>
                    </a:lnTo>
                    <a:lnTo>
                      <a:pt x="39" y="57"/>
                    </a:lnTo>
                    <a:lnTo>
                      <a:pt x="39" y="59"/>
                    </a:lnTo>
                    <a:lnTo>
                      <a:pt x="39" y="61"/>
                    </a:lnTo>
                    <a:lnTo>
                      <a:pt x="42" y="61"/>
                    </a:lnTo>
                    <a:lnTo>
                      <a:pt x="42" y="59"/>
                    </a:lnTo>
                    <a:lnTo>
                      <a:pt x="44" y="59"/>
                    </a:lnTo>
                    <a:lnTo>
                      <a:pt x="44" y="61"/>
                    </a:lnTo>
                    <a:lnTo>
                      <a:pt x="46" y="61"/>
                    </a:lnTo>
                    <a:lnTo>
                      <a:pt x="46" y="59"/>
                    </a:lnTo>
                    <a:lnTo>
                      <a:pt x="48" y="59"/>
                    </a:lnTo>
                    <a:lnTo>
                      <a:pt x="50" y="59"/>
                    </a:lnTo>
                    <a:lnTo>
                      <a:pt x="50" y="61"/>
                    </a:lnTo>
                    <a:lnTo>
                      <a:pt x="53" y="61"/>
                    </a:lnTo>
                    <a:lnTo>
                      <a:pt x="53" y="59"/>
                    </a:lnTo>
                    <a:lnTo>
                      <a:pt x="55" y="59"/>
                    </a:lnTo>
                    <a:lnTo>
                      <a:pt x="53" y="59"/>
                    </a:lnTo>
                    <a:lnTo>
                      <a:pt x="53" y="57"/>
                    </a:lnTo>
                    <a:lnTo>
                      <a:pt x="53" y="55"/>
                    </a:lnTo>
                    <a:lnTo>
                      <a:pt x="53" y="53"/>
                    </a:lnTo>
                    <a:lnTo>
                      <a:pt x="50" y="53"/>
                    </a:lnTo>
                    <a:lnTo>
                      <a:pt x="50" y="50"/>
                    </a:lnTo>
                    <a:lnTo>
                      <a:pt x="48" y="50"/>
                    </a:lnTo>
                    <a:lnTo>
                      <a:pt x="48" y="48"/>
                    </a:lnTo>
                    <a:lnTo>
                      <a:pt x="50" y="48"/>
                    </a:lnTo>
                    <a:lnTo>
                      <a:pt x="53" y="48"/>
                    </a:lnTo>
                    <a:lnTo>
                      <a:pt x="55" y="48"/>
                    </a:lnTo>
                    <a:lnTo>
                      <a:pt x="55" y="50"/>
                    </a:lnTo>
                    <a:lnTo>
                      <a:pt x="57" y="50"/>
                    </a:lnTo>
                    <a:lnTo>
                      <a:pt x="57" y="53"/>
                    </a:lnTo>
                    <a:lnTo>
                      <a:pt x="57" y="55"/>
                    </a:lnTo>
                    <a:lnTo>
                      <a:pt x="57" y="57"/>
                    </a:lnTo>
                    <a:lnTo>
                      <a:pt x="57" y="59"/>
                    </a:lnTo>
                    <a:lnTo>
                      <a:pt x="57" y="61"/>
                    </a:lnTo>
                    <a:lnTo>
                      <a:pt x="59" y="61"/>
                    </a:lnTo>
                    <a:lnTo>
                      <a:pt x="59" y="64"/>
                    </a:lnTo>
                    <a:lnTo>
                      <a:pt x="61" y="64"/>
                    </a:lnTo>
                    <a:lnTo>
                      <a:pt x="61" y="66"/>
                    </a:lnTo>
                    <a:lnTo>
                      <a:pt x="64" y="66"/>
                    </a:lnTo>
                    <a:lnTo>
                      <a:pt x="66" y="66"/>
                    </a:lnTo>
                    <a:lnTo>
                      <a:pt x="66" y="68"/>
                    </a:lnTo>
                    <a:lnTo>
                      <a:pt x="68" y="68"/>
                    </a:lnTo>
                    <a:lnTo>
                      <a:pt x="68" y="70"/>
                    </a:lnTo>
                    <a:lnTo>
                      <a:pt x="70" y="70"/>
                    </a:lnTo>
                    <a:lnTo>
                      <a:pt x="72" y="68"/>
                    </a:lnTo>
                    <a:lnTo>
                      <a:pt x="72" y="66"/>
                    </a:lnTo>
                    <a:lnTo>
                      <a:pt x="70" y="66"/>
                    </a:lnTo>
                    <a:lnTo>
                      <a:pt x="70" y="64"/>
                    </a:lnTo>
                    <a:lnTo>
                      <a:pt x="70" y="61"/>
                    </a:lnTo>
                    <a:lnTo>
                      <a:pt x="70" y="59"/>
                    </a:lnTo>
                    <a:lnTo>
                      <a:pt x="72" y="59"/>
                    </a:lnTo>
                    <a:lnTo>
                      <a:pt x="75" y="59"/>
                    </a:lnTo>
                    <a:lnTo>
                      <a:pt x="77" y="59"/>
                    </a:lnTo>
                    <a:lnTo>
                      <a:pt x="77" y="61"/>
                    </a:lnTo>
                    <a:lnTo>
                      <a:pt x="77" y="64"/>
                    </a:lnTo>
                    <a:lnTo>
                      <a:pt x="79" y="64"/>
                    </a:lnTo>
                    <a:lnTo>
                      <a:pt x="79" y="66"/>
                    </a:lnTo>
                    <a:lnTo>
                      <a:pt x="79" y="68"/>
                    </a:lnTo>
                    <a:lnTo>
                      <a:pt x="81" y="68"/>
                    </a:lnTo>
                    <a:lnTo>
                      <a:pt x="81" y="66"/>
                    </a:lnTo>
                    <a:lnTo>
                      <a:pt x="83" y="66"/>
                    </a:lnTo>
                    <a:lnTo>
                      <a:pt x="83" y="68"/>
                    </a:lnTo>
                    <a:lnTo>
                      <a:pt x="86" y="68"/>
                    </a:lnTo>
                    <a:lnTo>
                      <a:pt x="86" y="70"/>
                    </a:lnTo>
                    <a:lnTo>
                      <a:pt x="86" y="72"/>
                    </a:lnTo>
                    <a:lnTo>
                      <a:pt x="88" y="72"/>
                    </a:lnTo>
                    <a:lnTo>
                      <a:pt x="88" y="75"/>
                    </a:lnTo>
                    <a:lnTo>
                      <a:pt x="90" y="75"/>
                    </a:lnTo>
                    <a:lnTo>
                      <a:pt x="92" y="75"/>
                    </a:lnTo>
                    <a:lnTo>
                      <a:pt x="92" y="72"/>
                    </a:lnTo>
                    <a:lnTo>
                      <a:pt x="92" y="70"/>
                    </a:lnTo>
                    <a:lnTo>
                      <a:pt x="94" y="70"/>
                    </a:lnTo>
                    <a:lnTo>
                      <a:pt x="97" y="70"/>
                    </a:lnTo>
                    <a:lnTo>
                      <a:pt x="99" y="70"/>
                    </a:lnTo>
                    <a:lnTo>
                      <a:pt x="97" y="70"/>
                    </a:lnTo>
                    <a:lnTo>
                      <a:pt x="97" y="72"/>
                    </a:lnTo>
                    <a:lnTo>
                      <a:pt x="94" y="72"/>
                    </a:lnTo>
                    <a:lnTo>
                      <a:pt x="94" y="75"/>
                    </a:lnTo>
                    <a:lnTo>
                      <a:pt x="94" y="77"/>
                    </a:lnTo>
                    <a:lnTo>
                      <a:pt x="97" y="77"/>
                    </a:lnTo>
                    <a:lnTo>
                      <a:pt x="99" y="77"/>
                    </a:lnTo>
                    <a:lnTo>
                      <a:pt x="99" y="75"/>
                    </a:lnTo>
                    <a:lnTo>
                      <a:pt x="101" y="75"/>
                    </a:lnTo>
                    <a:lnTo>
                      <a:pt x="101" y="72"/>
                    </a:lnTo>
                    <a:lnTo>
                      <a:pt x="103" y="72"/>
                    </a:lnTo>
                    <a:lnTo>
                      <a:pt x="105" y="72"/>
                    </a:lnTo>
                    <a:lnTo>
                      <a:pt x="107" y="72"/>
                    </a:lnTo>
                    <a:lnTo>
                      <a:pt x="110" y="72"/>
                    </a:lnTo>
                    <a:lnTo>
                      <a:pt x="112" y="72"/>
                    </a:lnTo>
                    <a:lnTo>
                      <a:pt x="114" y="72"/>
                    </a:lnTo>
                    <a:lnTo>
                      <a:pt x="116" y="72"/>
                    </a:lnTo>
                    <a:lnTo>
                      <a:pt x="116" y="75"/>
                    </a:lnTo>
                    <a:lnTo>
                      <a:pt x="116" y="77"/>
                    </a:lnTo>
                    <a:lnTo>
                      <a:pt x="118" y="79"/>
                    </a:lnTo>
                    <a:lnTo>
                      <a:pt x="118" y="81"/>
                    </a:lnTo>
                    <a:lnTo>
                      <a:pt x="121" y="81"/>
                    </a:lnTo>
                    <a:lnTo>
                      <a:pt x="121" y="83"/>
                    </a:lnTo>
                    <a:lnTo>
                      <a:pt x="123" y="83"/>
                    </a:lnTo>
                    <a:lnTo>
                      <a:pt x="123" y="86"/>
                    </a:lnTo>
                    <a:lnTo>
                      <a:pt x="123" y="88"/>
                    </a:lnTo>
                    <a:lnTo>
                      <a:pt x="125" y="88"/>
                    </a:lnTo>
                    <a:lnTo>
                      <a:pt x="125" y="90"/>
                    </a:lnTo>
                    <a:lnTo>
                      <a:pt x="123" y="90"/>
                    </a:lnTo>
                    <a:lnTo>
                      <a:pt x="121" y="92"/>
                    </a:lnTo>
                    <a:lnTo>
                      <a:pt x="121" y="94"/>
                    </a:lnTo>
                    <a:lnTo>
                      <a:pt x="123" y="94"/>
                    </a:lnTo>
                    <a:lnTo>
                      <a:pt x="125" y="92"/>
                    </a:lnTo>
                    <a:lnTo>
                      <a:pt x="127" y="92"/>
                    </a:lnTo>
                    <a:lnTo>
                      <a:pt x="127" y="90"/>
                    </a:lnTo>
                    <a:lnTo>
                      <a:pt x="127" y="88"/>
                    </a:lnTo>
                    <a:lnTo>
                      <a:pt x="129" y="88"/>
                    </a:lnTo>
                    <a:lnTo>
                      <a:pt x="129" y="86"/>
                    </a:lnTo>
                    <a:lnTo>
                      <a:pt x="132" y="86"/>
                    </a:lnTo>
                    <a:lnTo>
                      <a:pt x="129" y="86"/>
                    </a:lnTo>
                    <a:lnTo>
                      <a:pt x="129" y="83"/>
                    </a:lnTo>
                    <a:lnTo>
                      <a:pt x="127" y="83"/>
                    </a:lnTo>
                    <a:lnTo>
                      <a:pt x="127" y="81"/>
                    </a:lnTo>
                    <a:lnTo>
                      <a:pt x="129" y="81"/>
                    </a:lnTo>
                    <a:lnTo>
                      <a:pt x="129" y="79"/>
                    </a:lnTo>
                    <a:lnTo>
                      <a:pt x="129" y="81"/>
                    </a:lnTo>
                    <a:lnTo>
                      <a:pt x="132" y="81"/>
                    </a:lnTo>
                    <a:lnTo>
                      <a:pt x="134" y="83"/>
                    </a:lnTo>
                    <a:lnTo>
                      <a:pt x="134" y="86"/>
                    </a:lnTo>
                    <a:lnTo>
                      <a:pt x="136" y="86"/>
                    </a:lnTo>
                    <a:lnTo>
                      <a:pt x="136" y="83"/>
                    </a:lnTo>
                    <a:lnTo>
                      <a:pt x="136" y="81"/>
                    </a:lnTo>
                    <a:lnTo>
                      <a:pt x="138" y="81"/>
                    </a:lnTo>
                    <a:lnTo>
                      <a:pt x="138" y="79"/>
                    </a:lnTo>
                    <a:lnTo>
                      <a:pt x="136" y="79"/>
                    </a:lnTo>
                    <a:lnTo>
                      <a:pt x="136" y="77"/>
                    </a:lnTo>
                    <a:lnTo>
                      <a:pt x="138" y="77"/>
                    </a:lnTo>
                    <a:lnTo>
                      <a:pt x="138" y="79"/>
                    </a:lnTo>
                    <a:lnTo>
                      <a:pt x="140" y="79"/>
                    </a:lnTo>
                    <a:lnTo>
                      <a:pt x="140" y="81"/>
                    </a:lnTo>
                    <a:lnTo>
                      <a:pt x="140" y="83"/>
                    </a:lnTo>
                    <a:lnTo>
                      <a:pt x="143" y="83"/>
                    </a:lnTo>
                    <a:lnTo>
                      <a:pt x="143" y="86"/>
                    </a:lnTo>
                    <a:lnTo>
                      <a:pt x="145" y="86"/>
                    </a:lnTo>
                    <a:lnTo>
                      <a:pt x="147" y="86"/>
                    </a:lnTo>
                    <a:lnTo>
                      <a:pt x="147" y="88"/>
                    </a:lnTo>
                    <a:lnTo>
                      <a:pt x="147" y="90"/>
                    </a:lnTo>
                    <a:lnTo>
                      <a:pt x="145" y="90"/>
                    </a:lnTo>
                    <a:lnTo>
                      <a:pt x="145" y="92"/>
                    </a:lnTo>
                    <a:lnTo>
                      <a:pt x="145" y="94"/>
                    </a:lnTo>
                    <a:lnTo>
                      <a:pt x="147" y="94"/>
                    </a:lnTo>
                    <a:lnTo>
                      <a:pt x="149" y="94"/>
                    </a:lnTo>
                    <a:lnTo>
                      <a:pt x="151" y="97"/>
                    </a:lnTo>
                    <a:lnTo>
                      <a:pt x="154" y="97"/>
                    </a:lnTo>
                    <a:lnTo>
                      <a:pt x="154" y="99"/>
                    </a:lnTo>
                    <a:lnTo>
                      <a:pt x="154" y="101"/>
                    </a:lnTo>
                    <a:lnTo>
                      <a:pt x="156" y="101"/>
                    </a:lnTo>
                    <a:lnTo>
                      <a:pt x="158" y="101"/>
                    </a:lnTo>
                    <a:lnTo>
                      <a:pt x="158" y="103"/>
                    </a:lnTo>
                    <a:lnTo>
                      <a:pt x="158" y="105"/>
                    </a:lnTo>
                    <a:lnTo>
                      <a:pt x="156" y="105"/>
                    </a:lnTo>
                    <a:lnTo>
                      <a:pt x="154" y="105"/>
                    </a:lnTo>
                    <a:lnTo>
                      <a:pt x="154" y="107"/>
                    </a:lnTo>
                    <a:lnTo>
                      <a:pt x="154" y="110"/>
                    </a:lnTo>
                    <a:lnTo>
                      <a:pt x="156" y="110"/>
                    </a:lnTo>
                    <a:lnTo>
                      <a:pt x="156" y="107"/>
                    </a:lnTo>
                    <a:lnTo>
                      <a:pt x="158" y="107"/>
                    </a:lnTo>
                    <a:lnTo>
                      <a:pt x="160" y="107"/>
                    </a:lnTo>
                    <a:lnTo>
                      <a:pt x="160" y="105"/>
                    </a:lnTo>
                    <a:lnTo>
                      <a:pt x="160" y="103"/>
                    </a:lnTo>
                    <a:lnTo>
                      <a:pt x="160" y="101"/>
                    </a:lnTo>
                    <a:lnTo>
                      <a:pt x="162" y="101"/>
                    </a:lnTo>
                    <a:lnTo>
                      <a:pt x="165" y="101"/>
                    </a:lnTo>
                    <a:lnTo>
                      <a:pt x="167" y="101"/>
                    </a:lnTo>
                    <a:lnTo>
                      <a:pt x="169" y="101"/>
                    </a:lnTo>
                    <a:lnTo>
                      <a:pt x="169" y="99"/>
                    </a:lnTo>
                    <a:lnTo>
                      <a:pt x="169" y="97"/>
                    </a:lnTo>
                    <a:lnTo>
                      <a:pt x="171" y="97"/>
                    </a:lnTo>
                    <a:lnTo>
                      <a:pt x="173" y="97"/>
                    </a:lnTo>
                    <a:lnTo>
                      <a:pt x="173" y="94"/>
                    </a:lnTo>
                    <a:lnTo>
                      <a:pt x="173" y="92"/>
                    </a:lnTo>
                    <a:lnTo>
                      <a:pt x="176" y="92"/>
                    </a:lnTo>
                    <a:lnTo>
                      <a:pt x="176" y="94"/>
                    </a:lnTo>
                    <a:lnTo>
                      <a:pt x="178" y="94"/>
                    </a:lnTo>
                    <a:lnTo>
                      <a:pt x="180" y="94"/>
                    </a:lnTo>
                    <a:lnTo>
                      <a:pt x="182" y="94"/>
                    </a:lnTo>
                    <a:lnTo>
                      <a:pt x="182" y="97"/>
                    </a:lnTo>
                    <a:lnTo>
                      <a:pt x="184" y="97"/>
                    </a:lnTo>
                    <a:lnTo>
                      <a:pt x="184" y="94"/>
                    </a:lnTo>
                    <a:lnTo>
                      <a:pt x="187" y="94"/>
                    </a:lnTo>
                    <a:lnTo>
                      <a:pt x="187" y="92"/>
                    </a:lnTo>
                    <a:lnTo>
                      <a:pt x="187" y="90"/>
                    </a:lnTo>
                    <a:lnTo>
                      <a:pt x="184" y="90"/>
                    </a:lnTo>
                    <a:lnTo>
                      <a:pt x="184" y="88"/>
                    </a:lnTo>
                    <a:lnTo>
                      <a:pt x="182" y="88"/>
                    </a:lnTo>
                    <a:lnTo>
                      <a:pt x="180" y="88"/>
                    </a:lnTo>
                    <a:lnTo>
                      <a:pt x="180" y="90"/>
                    </a:lnTo>
                    <a:lnTo>
                      <a:pt x="178" y="90"/>
                    </a:lnTo>
                    <a:lnTo>
                      <a:pt x="176" y="90"/>
                    </a:lnTo>
                    <a:lnTo>
                      <a:pt x="173" y="90"/>
                    </a:lnTo>
                    <a:lnTo>
                      <a:pt x="173" y="88"/>
                    </a:lnTo>
                    <a:lnTo>
                      <a:pt x="176" y="88"/>
                    </a:lnTo>
                    <a:lnTo>
                      <a:pt x="176" y="86"/>
                    </a:lnTo>
                    <a:lnTo>
                      <a:pt x="176" y="83"/>
                    </a:lnTo>
                    <a:lnTo>
                      <a:pt x="178" y="83"/>
                    </a:lnTo>
                    <a:lnTo>
                      <a:pt x="178" y="81"/>
                    </a:lnTo>
                    <a:lnTo>
                      <a:pt x="180" y="81"/>
                    </a:lnTo>
                    <a:lnTo>
                      <a:pt x="182" y="81"/>
                    </a:lnTo>
                    <a:lnTo>
                      <a:pt x="182" y="79"/>
                    </a:lnTo>
                    <a:lnTo>
                      <a:pt x="184" y="79"/>
                    </a:lnTo>
                    <a:lnTo>
                      <a:pt x="187" y="79"/>
                    </a:lnTo>
                    <a:lnTo>
                      <a:pt x="187" y="81"/>
                    </a:lnTo>
                    <a:lnTo>
                      <a:pt x="189" y="81"/>
                    </a:lnTo>
                    <a:lnTo>
                      <a:pt x="189" y="79"/>
                    </a:lnTo>
                    <a:lnTo>
                      <a:pt x="189" y="81"/>
                    </a:lnTo>
                    <a:lnTo>
                      <a:pt x="191" y="81"/>
                    </a:lnTo>
                    <a:lnTo>
                      <a:pt x="193" y="83"/>
                    </a:lnTo>
                    <a:lnTo>
                      <a:pt x="195" y="83"/>
                    </a:lnTo>
                    <a:lnTo>
                      <a:pt x="198" y="83"/>
                    </a:lnTo>
                    <a:lnTo>
                      <a:pt x="200" y="83"/>
                    </a:lnTo>
                    <a:lnTo>
                      <a:pt x="202" y="83"/>
                    </a:lnTo>
                    <a:lnTo>
                      <a:pt x="202" y="81"/>
                    </a:lnTo>
                    <a:lnTo>
                      <a:pt x="202" y="83"/>
                    </a:lnTo>
                    <a:lnTo>
                      <a:pt x="204" y="83"/>
                    </a:lnTo>
                    <a:lnTo>
                      <a:pt x="204" y="86"/>
                    </a:lnTo>
                    <a:lnTo>
                      <a:pt x="206" y="86"/>
                    </a:lnTo>
                    <a:lnTo>
                      <a:pt x="206" y="88"/>
                    </a:lnTo>
                    <a:lnTo>
                      <a:pt x="209" y="88"/>
                    </a:lnTo>
                    <a:lnTo>
                      <a:pt x="209" y="90"/>
                    </a:lnTo>
                    <a:lnTo>
                      <a:pt x="209" y="92"/>
                    </a:lnTo>
                    <a:lnTo>
                      <a:pt x="211" y="92"/>
                    </a:lnTo>
                    <a:lnTo>
                      <a:pt x="213" y="92"/>
                    </a:lnTo>
                    <a:lnTo>
                      <a:pt x="213" y="90"/>
                    </a:lnTo>
                    <a:lnTo>
                      <a:pt x="215" y="90"/>
                    </a:lnTo>
                    <a:lnTo>
                      <a:pt x="217" y="90"/>
                    </a:lnTo>
                    <a:lnTo>
                      <a:pt x="217" y="92"/>
                    </a:lnTo>
                    <a:lnTo>
                      <a:pt x="220" y="92"/>
                    </a:lnTo>
                    <a:lnTo>
                      <a:pt x="220" y="94"/>
                    </a:lnTo>
                    <a:lnTo>
                      <a:pt x="220" y="97"/>
                    </a:lnTo>
                    <a:lnTo>
                      <a:pt x="222" y="97"/>
                    </a:lnTo>
                    <a:lnTo>
                      <a:pt x="224" y="97"/>
                    </a:lnTo>
                    <a:lnTo>
                      <a:pt x="224" y="99"/>
                    </a:lnTo>
                    <a:lnTo>
                      <a:pt x="226" y="99"/>
                    </a:lnTo>
                    <a:lnTo>
                      <a:pt x="226" y="97"/>
                    </a:lnTo>
                    <a:lnTo>
                      <a:pt x="228" y="97"/>
                    </a:lnTo>
                    <a:lnTo>
                      <a:pt x="228" y="94"/>
                    </a:lnTo>
                    <a:lnTo>
                      <a:pt x="226" y="94"/>
                    </a:lnTo>
                    <a:lnTo>
                      <a:pt x="228" y="94"/>
                    </a:lnTo>
                    <a:lnTo>
                      <a:pt x="228" y="97"/>
                    </a:lnTo>
                    <a:lnTo>
                      <a:pt x="231" y="97"/>
                    </a:lnTo>
                    <a:lnTo>
                      <a:pt x="231" y="99"/>
                    </a:lnTo>
                    <a:lnTo>
                      <a:pt x="231" y="101"/>
                    </a:lnTo>
                    <a:lnTo>
                      <a:pt x="231" y="103"/>
                    </a:lnTo>
                    <a:lnTo>
                      <a:pt x="233" y="103"/>
                    </a:lnTo>
                    <a:lnTo>
                      <a:pt x="233" y="101"/>
                    </a:lnTo>
                    <a:lnTo>
                      <a:pt x="235" y="101"/>
                    </a:lnTo>
                    <a:lnTo>
                      <a:pt x="235" y="103"/>
                    </a:lnTo>
                    <a:lnTo>
                      <a:pt x="237" y="103"/>
                    </a:lnTo>
                    <a:lnTo>
                      <a:pt x="239" y="103"/>
                    </a:lnTo>
                    <a:lnTo>
                      <a:pt x="239" y="101"/>
                    </a:lnTo>
                    <a:lnTo>
                      <a:pt x="241" y="101"/>
                    </a:lnTo>
                    <a:lnTo>
                      <a:pt x="241" y="99"/>
                    </a:lnTo>
                    <a:lnTo>
                      <a:pt x="244" y="99"/>
                    </a:lnTo>
                    <a:lnTo>
                      <a:pt x="246" y="99"/>
                    </a:lnTo>
                    <a:lnTo>
                      <a:pt x="246" y="101"/>
                    </a:lnTo>
                    <a:lnTo>
                      <a:pt x="248" y="101"/>
                    </a:lnTo>
                    <a:lnTo>
                      <a:pt x="248" y="103"/>
                    </a:lnTo>
                    <a:lnTo>
                      <a:pt x="248" y="105"/>
                    </a:lnTo>
                    <a:lnTo>
                      <a:pt x="250" y="105"/>
                    </a:lnTo>
                    <a:lnTo>
                      <a:pt x="250" y="107"/>
                    </a:lnTo>
                    <a:lnTo>
                      <a:pt x="252" y="107"/>
                    </a:lnTo>
                    <a:lnTo>
                      <a:pt x="252" y="105"/>
                    </a:lnTo>
                    <a:lnTo>
                      <a:pt x="255" y="105"/>
                    </a:lnTo>
                    <a:lnTo>
                      <a:pt x="255" y="103"/>
                    </a:lnTo>
                    <a:lnTo>
                      <a:pt x="252" y="103"/>
                    </a:lnTo>
                    <a:lnTo>
                      <a:pt x="252" y="101"/>
                    </a:lnTo>
                    <a:lnTo>
                      <a:pt x="255" y="101"/>
                    </a:lnTo>
                    <a:lnTo>
                      <a:pt x="255" y="99"/>
                    </a:lnTo>
                    <a:lnTo>
                      <a:pt x="252" y="99"/>
                    </a:lnTo>
                    <a:lnTo>
                      <a:pt x="250" y="99"/>
                    </a:lnTo>
                    <a:lnTo>
                      <a:pt x="250" y="97"/>
                    </a:lnTo>
                    <a:lnTo>
                      <a:pt x="252" y="97"/>
                    </a:lnTo>
                    <a:lnTo>
                      <a:pt x="252" y="94"/>
                    </a:lnTo>
                    <a:lnTo>
                      <a:pt x="255" y="94"/>
                    </a:lnTo>
                    <a:lnTo>
                      <a:pt x="255" y="97"/>
                    </a:lnTo>
                    <a:lnTo>
                      <a:pt x="257" y="97"/>
                    </a:lnTo>
                    <a:lnTo>
                      <a:pt x="259" y="97"/>
                    </a:lnTo>
                    <a:lnTo>
                      <a:pt x="259" y="94"/>
                    </a:lnTo>
                    <a:lnTo>
                      <a:pt x="261" y="94"/>
                    </a:lnTo>
                    <a:lnTo>
                      <a:pt x="263" y="94"/>
                    </a:lnTo>
                    <a:lnTo>
                      <a:pt x="266" y="94"/>
                    </a:lnTo>
                    <a:lnTo>
                      <a:pt x="268" y="94"/>
                    </a:lnTo>
                    <a:lnTo>
                      <a:pt x="270" y="94"/>
                    </a:lnTo>
                    <a:lnTo>
                      <a:pt x="270" y="92"/>
                    </a:lnTo>
                    <a:lnTo>
                      <a:pt x="272" y="92"/>
                    </a:lnTo>
                    <a:lnTo>
                      <a:pt x="272" y="90"/>
                    </a:lnTo>
                    <a:lnTo>
                      <a:pt x="272" y="88"/>
                    </a:lnTo>
                    <a:lnTo>
                      <a:pt x="274" y="88"/>
                    </a:lnTo>
                    <a:lnTo>
                      <a:pt x="274" y="90"/>
                    </a:lnTo>
                    <a:lnTo>
                      <a:pt x="277" y="90"/>
                    </a:lnTo>
                    <a:lnTo>
                      <a:pt x="279" y="90"/>
                    </a:lnTo>
                    <a:lnTo>
                      <a:pt x="279" y="92"/>
                    </a:lnTo>
                    <a:lnTo>
                      <a:pt x="281" y="92"/>
                    </a:lnTo>
                    <a:lnTo>
                      <a:pt x="283" y="92"/>
                    </a:lnTo>
                    <a:lnTo>
                      <a:pt x="285" y="92"/>
                    </a:lnTo>
                    <a:lnTo>
                      <a:pt x="285" y="94"/>
                    </a:lnTo>
                    <a:lnTo>
                      <a:pt x="288" y="94"/>
                    </a:lnTo>
                    <a:lnTo>
                      <a:pt x="290" y="94"/>
                    </a:lnTo>
                    <a:lnTo>
                      <a:pt x="290" y="97"/>
                    </a:lnTo>
                    <a:lnTo>
                      <a:pt x="290" y="99"/>
                    </a:lnTo>
                    <a:lnTo>
                      <a:pt x="292" y="99"/>
                    </a:lnTo>
                    <a:lnTo>
                      <a:pt x="292" y="97"/>
                    </a:lnTo>
                    <a:lnTo>
                      <a:pt x="292" y="94"/>
                    </a:lnTo>
                    <a:lnTo>
                      <a:pt x="292" y="92"/>
                    </a:lnTo>
                    <a:lnTo>
                      <a:pt x="294" y="92"/>
                    </a:lnTo>
                    <a:lnTo>
                      <a:pt x="296" y="92"/>
                    </a:lnTo>
                    <a:lnTo>
                      <a:pt x="299" y="94"/>
                    </a:lnTo>
                    <a:lnTo>
                      <a:pt x="299" y="97"/>
                    </a:lnTo>
                    <a:lnTo>
                      <a:pt x="299" y="99"/>
                    </a:lnTo>
                    <a:lnTo>
                      <a:pt x="296" y="99"/>
                    </a:lnTo>
                    <a:lnTo>
                      <a:pt x="296" y="101"/>
                    </a:lnTo>
                    <a:lnTo>
                      <a:pt x="299" y="101"/>
                    </a:lnTo>
                    <a:lnTo>
                      <a:pt x="299" y="103"/>
                    </a:lnTo>
                    <a:lnTo>
                      <a:pt x="301" y="103"/>
                    </a:lnTo>
                    <a:lnTo>
                      <a:pt x="299" y="103"/>
                    </a:lnTo>
                    <a:lnTo>
                      <a:pt x="299" y="105"/>
                    </a:lnTo>
                    <a:lnTo>
                      <a:pt x="301" y="105"/>
                    </a:lnTo>
                    <a:lnTo>
                      <a:pt x="301" y="107"/>
                    </a:lnTo>
                    <a:lnTo>
                      <a:pt x="303" y="107"/>
                    </a:lnTo>
                    <a:lnTo>
                      <a:pt x="303" y="110"/>
                    </a:lnTo>
                    <a:lnTo>
                      <a:pt x="303" y="107"/>
                    </a:lnTo>
                    <a:lnTo>
                      <a:pt x="301" y="107"/>
                    </a:lnTo>
                    <a:lnTo>
                      <a:pt x="301" y="110"/>
                    </a:lnTo>
                    <a:lnTo>
                      <a:pt x="299" y="110"/>
                    </a:lnTo>
                    <a:lnTo>
                      <a:pt x="299" y="112"/>
                    </a:lnTo>
                    <a:lnTo>
                      <a:pt x="296" y="112"/>
                    </a:lnTo>
                    <a:lnTo>
                      <a:pt x="296" y="114"/>
                    </a:lnTo>
                    <a:lnTo>
                      <a:pt x="299" y="114"/>
                    </a:lnTo>
                    <a:lnTo>
                      <a:pt x="301" y="114"/>
                    </a:lnTo>
                    <a:lnTo>
                      <a:pt x="301" y="116"/>
                    </a:lnTo>
                    <a:lnTo>
                      <a:pt x="303" y="116"/>
                    </a:lnTo>
                    <a:lnTo>
                      <a:pt x="303" y="118"/>
                    </a:lnTo>
                    <a:lnTo>
                      <a:pt x="305" y="118"/>
                    </a:lnTo>
                    <a:lnTo>
                      <a:pt x="305" y="121"/>
                    </a:lnTo>
                    <a:lnTo>
                      <a:pt x="305" y="123"/>
                    </a:lnTo>
                    <a:lnTo>
                      <a:pt x="307" y="123"/>
                    </a:lnTo>
                    <a:lnTo>
                      <a:pt x="305" y="123"/>
                    </a:lnTo>
                    <a:lnTo>
                      <a:pt x="307" y="123"/>
                    </a:lnTo>
                    <a:lnTo>
                      <a:pt x="307" y="125"/>
                    </a:lnTo>
                    <a:lnTo>
                      <a:pt x="310" y="125"/>
                    </a:lnTo>
                    <a:lnTo>
                      <a:pt x="310" y="127"/>
                    </a:lnTo>
                    <a:lnTo>
                      <a:pt x="312" y="127"/>
                    </a:lnTo>
                    <a:lnTo>
                      <a:pt x="310" y="127"/>
                    </a:lnTo>
                    <a:lnTo>
                      <a:pt x="310" y="129"/>
                    </a:lnTo>
                    <a:lnTo>
                      <a:pt x="312" y="129"/>
                    </a:lnTo>
                    <a:lnTo>
                      <a:pt x="312" y="132"/>
                    </a:lnTo>
                    <a:lnTo>
                      <a:pt x="314" y="132"/>
                    </a:lnTo>
                    <a:lnTo>
                      <a:pt x="314" y="134"/>
                    </a:lnTo>
                    <a:lnTo>
                      <a:pt x="314" y="136"/>
                    </a:lnTo>
                    <a:lnTo>
                      <a:pt x="314" y="138"/>
                    </a:lnTo>
                    <a:lnTo>
                      <a:pt x="316" y="138"/>
                    </a:lnTo>
                    <a:lnTo>
                      <a:pt x="316" y="136"/>
                    </a:lnTo>
                    <a:lnTo>
                      <a:pt x="316" y="138"/>
                    </a:lnTo>
                    <a:lnTo>
                      <a:pt x="318" y="138"/>
                    </a:lnTo>
                    <a:lnTo>
                      <a:pt x="318" y="136"/>
                    </a:lnTo>
                    <a:lnTo>
                      <a:pt x="321" y="136"/>
                    </a:lnTo>
                    <a:lnTo>
                      <a:pt x="321" y="134"/>
                    </a:lnTo>
                    <a:lnTo>
                      <a:pt x="323" y="134"/>
                    </a:lnTo>
                    <a:lnTo>
                      <a:pt x="323" y="132"/>
                    </a:lnTo>
                    <a:lnTo>
                      <a:pt x="323" y="134"/>
                    </a:lnTo>
                    <a:lnTo>
                      <a:pt x="323" y="132"/>
                    </a:lnTo>
                    <a:lnTo>
                      <a:pt x="325" y="132"/>
                    </a:lnTo>
                    <a:lnTo>
                      <a:pt x="325" y="129"/>
                    </a:lnTo>
                    <a:lnTo>
                      <a:pt x="327" y="129"/>
                    </a:lnTo>
                    <a:lnTo>
                      <a:pt x="329" y="129"/>
                    </a:lnTo>
                    <a:lnTo>
                      <a:pt x="329" y="132"/>
                    </a:lnTo>
                    <a:lnTo>
                      <a:pt x="332" y="132"/>
                    </a:lnTo>
                    <a:lnTo>
                      <a:pt x="334" y="132"/>
                    </a:lnTo>
                    <a:lnTo>
                      <a:pt x="334" y="129"/>
                    </a:lnTo>
                    <a:lnTo>
                      <a:pt x="336" y="129"/>
                    </a:lnTo>
                    <a:lnTo>
                      <a:pt x="338" y="129"/>
                    </a:lnTo>
                    <a:lnTo>
                      <a:pt x="338" y="132"/>
                    </a:lnTo>
                    <a:lnTo>
                      <a:pt x="338" y="129"/>
                    </a:lnTo>
                    <a:lnTo>
                      <a:pt x="340" y="129"/>
                    </a:lnTo>
                    <a:lnTo>
                      <a:pt x="340" y="132"/>
                    </a:lnTo>
                    <a:lnTo>
                      <a:pt x="343" y="132"/>
                    </a:lnTo>
                    <a:lnTo>
                      <a:pt x="345" y="132"/>
                    </a:lnTo>
                    <a:lnTo>
                      <a:pt x="345" y="134"/>
                    </a:lnTo>
                    <a:lnTo>
                      <a:pt x="345" y="136"/>
                    </a:lnTo>
                    <a:lnTo>
                      <a:pt x="347" y="138"/>
                    </a:lnTo>
                    <a:lnTo>
                      <a:pt x="347" y="140"/>
                    </a:lnTo>
                    <a:lnTo>
                      <a:pt x="349" y="140"/>
                    </a:lnTo>
                    <a:lnTo>
                      <a:pt x="349" y="143"/>
                    </a:lnTo>
                    <a:lnTo>
                      <a:pt x="347" y="143"/>
                    </a:lnTo>
                    <a:lnTo>
                      <a:pt x="349" y="143"/>
                    </a:lnTo>
                    <a:lnTo>
                      <a:pt x="349" y="145"/>
                    </a:lnTo>
                    <a:lnTo>
                      <a:pt x="351" y="145"/>
                    </a:lnTo>
                    <a:lnTo>
                      <a:pt x="351" y="143"/>
                    </a:lnTo>
                    <a:lnTo>
                      <a:pt x="351" y="145"/>
                    </a:lnTo>
                    <a:lnTo>
                      <a:pt x="354" y="145"/>
                    </a:lnTo>
                    <a:lnTo>
                      <a:pt x="354" y="143"/>
                    </a:lnTo>
                    <a:lnTo>
                      <a:pt x="354" y="140"/>
                    </a:lnTo>
                    <a:lnTo>
                      <a:pt x="354" y="143"/>
                    </a:lnTo>
                    <a:lnTo>
                      <a:pt x="356" y="143"/>
                    </a:lnTo>
                    <a:lnTo>
                      <a:pt x="356" y="145"/>
                    </a:lnTo>
                    <a:lnTo>
                      <a:pt x="358" y="145"/>
                    </a:lnTo>
                    <a:lnTo>
                      <a:pt x="356" y="145"/>
                    </a:lnTo>
                    <a:lnTo>
                      <a:pt x="358" y="145"/>
                    </a:lnTo>
                    <a:lnTo>
                      <a:pt x="358" y="143"/>
                    </a:lnTo>
                    <a:lnTo>
                      <a:pt x="358" y="145"/>
                    </a:lnTo>
                    <a:lnTo>
                      <a:pt x="360" y="145"/>
                    </a:lnTo>
                    <a:lnTo>
                      <a:pt x="360" y="143"/>
                    </a:lnTo>
                    <a:lnTo>
                      <a:pt x="360" y="145"/>
                    </a:lnTo>
                    <a:lnTo>
                      <a:pt x="362" y="145"/>
                    </a:lnTo>
                    <a:lnTo>
                      <a:pt x="362" y="147"/>
                    </a:lnTo>
                    <a:lnTo>
                      <a:pt x="365" y="147"/>
                    </a:lnTo>
                    <a:lnTo>
                      <a:pt x="362" y="147"/>
                    </a:lnTo>
                    <a:lnTo>
                      <a:pt x="365" y="147"/>
                    </a:lnTo>
                    <a:lnTo>
                      <a:pt x="365" y="149"/>
                    </a:lnTo>
                    <a:lnTo>
                      <a:pt x="367" y="149"/>
                    </a:lnTo>
                    <a:lnTo>
                      <a:pt x="367" y="151"/>
                    </a:lnTo>
                    <a:lnTo>
                      <a:pt x="367" y="149"/>
                    </a:lnTo>
                    <a:lnTo>
                      <a:pt x="369" y="149"/>
                    </a:lnTo>
                    <a:lnTo>
                      <a:pt x="367" y="149"/>
                    </a:lnTo>
                    <a:lnTo>
                      <a:pt x="369" y="149"/>
                    </a:lnTo>
                    <a:lnTo>
                      <a:pt x="371" y="149"/>
                    </a:lnTo>
                    <a:lnTo>
                      <a:pt x="371" y="147"/>
                    </a:lnTo>
                    <a:lnTo>
                      <a:pt x="373" y="147"/>
                    </a:lnTo>
                    <a:lnTo>
                      <a:pt x="373" y="149"/>
                    </a:lnTo>
                    <a:lnTo>
                      <a:pt x="373" y="147"/>
                    </a:lnTo>
                    <a:lnTo>
                      <a:pt x="373" y="149"/>
                    </a:lnTo>
                    <a:lnTo>
                      <a:pt x="373" y="151"/>
                    </a:lnTo>
                    <a:lnTo>
                      <a:pt x="375" y="151"/>
                    </a:lnTo>
                    <a:lnTo>
                      <a:pt x="373" y="151"/>
                    </a:lnTo>
                    <a:lnTo>
                      <a:pt x="373" y="149"/>
                    </a:lnTo>
                    <a:lnTo>
                      <a:pt x="375" y="149"/>
                    </a:lnTo>
                    <a:lnTo>
                      <a:pt x="375" y="151"/>
                    </a:lnTo>
                    <a:lnTo>
                      <a:pt x="375" y="154"/>
                    </a:lnTo>
                    <a:lnTo>
                      <a:pt x="375" y="151"/>
                    </a:lnTo>
                    <a:lnTo>
                      <a:pt x="373" y="151"/>
                    </a:lnTo>
                    <a:lnTo>
                      <a:pt x="373" y="154"/>
                    </a:lnTo>
                    <a:lnTo>
                      <a:pt x="375" y="154"/>
                    </a:lnTo>
                    <a:lnTo>
                      <a:pt x="373" y="154"/>
                    </a:lnTo>
                    <a:lnTo>
                      <a:pt x="373" y="156"/>
                    </a:lnTo>
                    <a:lnTo>
                      <a:pt x="375" y="156"/>
                    </a:lnTo>
                    <a:lnTo>
                      <a:pt x="373" y="156"/>
                    </a:lnTo>
                    <a:lnTo>
                      <a:pt x="373" y="158"/>
                    </a:lnTo>
                    <a:lnTo>
                      <a:pt x="373" y="160"/>
                    </a:lnTo>
                    <a:lnTo>
                      <a:pt x="371" y="160"/>
                    </a:lnTo>
                    <a:lnTo>
                      <a:pt x="371" y="162"/>
                    </a:lnTo>
                    <a:lnTo>
                      <a:pt x="373" y="162"/>
                    </a:lnTo>
                    <a:lnTo>
                      <a:pt x="373" y="165"/>
                    </a:lnTo>
                    <a:lnTo>
                      <a:pt x="375" y="165"/>
                    </a:lnTo>
                    <a:lnTo>
                      <a:pt x="375" y="162"/>
                    </a:lnTo>
                    <a:lnTo>
                      <a:pt x="375" y="160"/>
                    </a:lnTo>
                    <a:lnTo>
                      <a:pt x="378" y="160"/>
                    </a:lnTo>
                    <a:lnTo>
                      <a:pt x="380" y="160"/>
                    </a:lnTo>
                    <a:lnTo>
                      <a:pt x="382" y="160"/>
                    </a:lnTo>
                    <a:lnTo>
                      <a:pt x="382" y="158"/>
                    </a:lnTo>
                    <a:lnTo>
                      <a:pt x="382" y="160"/>
                    </a:lnTo>
                    <a:lnTo>
                      <a:pt x="384" y="160"/>
                    </a:lnTo>
                    <a:lnTo>
                      <a:pt x="386" y="160"/>
                    </a:lnTo>
                    <a:lnTo>
                      <a:pt x="386" y="158"/>
                    </a:lnTo>
                    <a:lnTo>
                      <a:pt x="386" y="160"/>
                    </a:lnTo>
                    <a:lnTo>
                      <a:pt x="389" y="160"/>
                    </a:lnTo>
                    <a:lnTo>
                      <a:pt x="389" y="158"/>
                    </a:lnTo>
                    <a:lnTo>
                      <a:pt x="389" y="160"/>
                    </a:lnTo>
                    <a:lnTo>
                      <a:pt x="389" y="158"/>
                    </a:lnTo>
                    <a:lnTo>
                      <a:pt x="391" y="158"/>
                    </a:lnTo>
                    <a:lnTo>
                      <a:pt x="393" y="158"/>
                    </a:lnTo>
                    <a:lnTo>
                      <a:pt x="393" y="160"/>
                    </a:lnTo>
                    <a:lnTo>
                      <a:pt x="395" y="160"/>
                    </a:lnTo>
                    <a:lnTo>
                      <a:pt x="397" y="160"/>
                    </a:lnTo>
                    <a:lnTo>
                      <a:pt x="397" y="162"/>
                    </a:lnTo>
                    <a:lnTo>
                      <a:pt x="400" y="162"/>
                    </a:lnTo>
                    <a:lnTo>
                      <a:pt x="400" y="160"/>
                    </a:lnTo>
                    <a:lnTo>
                      <a:pt x="400" y="162"/>
                    </a:lnTo>
                    <a:lnTo>
                      <a:pt x="402" y="162"/>
                    </a:lnTo>
                    <a:lnTo>
                      <a:pt x="402" y="165"/>
                    </a:lnTo>
                    <a:lnTo>
                      <a:pt x="404" y="165"/>
                    </a:lnTo>
                    <a:lnTo>
                      <a:pt x="402" y="165"/>
                    </a:lnTo>
                    <a:lnTo>
                      <a:pt x="404" y="165"/>
                    </a:lnTo>
                    <a:lnTo>
                      <a:pt x="404" y="167"/>
                    </a:lnTo>
                    <a:lnTo>
                      <a:pt x="406" y="167"/>
                    </a:lnTo>
                    <a:lnTo>
                      <a:pt x="408" y="167"/>
                    </a:lnTo>
                    <a:lnTo>
                      <a:pt x="408" y="169"/>
                    </a:lnTo>
                    <a:lnTo>
                      <a:pt x="406" y="169"/>
                    </a:lnTo>
                    <a:lnTo>
                      <a:pt x="408" y="169"/>
                    </a:lnTo>
                    <a:lnTo>
                      <a:pt x="411" y="169"/>
                    </a:lnTo>
                    <a:lnTo>
                      <a:pt x="411" y="171"/>
                    </a:lnTo>
                    <a:lnTo>
                      <a:pt x="411" y="173"/>
                    </a:lnTo>
                    <a:lnTo>
                      <a:pt x="413" y="173"/>
                    </a:lnTo>
                    <a:lnTo>
                      <a:pt x="411" y="173"/>
                    </a:lnTo>
                    <a:lnTo>
                      <a:pt x="411" y="176"/>
                    </a:lnTo>
                    <a:lnTo>
                      <a:pt x="413" y="176"/>
                    </a:lnTo>
                    <a:lnTo>
                      <a:pt x="413" y="178"/>
                    </a:lnTo>
                    <a:lnTo>
                      <a:pt x="413" y="176"/>
                    </a:lnTo>
                    <a:lnTo>
                      <a:pt x="411" y="176"/>
                    </a:lnTo>
                    <a:lnTo>
                      <a:pt x="411" y="178"/>
                    </a:lnTo>
                    <a:lnTo>
                      <a:pt x="411" y="180"/>
                    </a:lnTo>
                    <a:lnTo>
                      <a:pt x="413" y="180"/>
                    </a:lnTo>
                    <a:lnTo>
                      <a:pt x="413" y="182"/>
                    </a:lnTo>
                    <a:lnTo>
                      <a:pt x="415" y="182"/>
                    </a:lnTo>
                    <a:lnTo>
                      <a:pt x="415" y="180"/>
                    </a:lnTo>
                    <a:lnTo>
                      <a:pt x="415" y="182"/>
                    </a:lnTo>
                    <a:lnTo>
                      <a:pt x="415" y="184"/>
                    </a:lnTo>
                    <a:lnTo>
                      <a:pt x="417" y="184"/>
                    </a:lnTo>
                    <a:lnTo>
                      <a:pt x="417" y="187"/>
                    </a:lnTo>
                    <a:lnTo>
                      <a:pt x="415" y="187"/>
                    </a:lnTo>
                    <a:lnTo>
                      <a:pt x="417" y="187"/>
                    </a:lnTo>
                    <a:lnTo>
                      <a:pt x="415" y="187"/>
                    </a:lnTo>
                    <a:lnTo>
                      <a:pt x="415" y="189"/>
                    </a:lnTo>
                    <a:lnTo>
                      <a:pt x="415" y="191"/>
                    </a:lnTo>
                    <a:lnTo>
                      <a:pt x="417" y="191"/>
                    </a:lnTo>
                    <a:lnTo>
                      <a:pt x="419" y="191"/>
                    </a:lnTo>
                    <a:lnTo>
                      <a:pt x="419" y="189"/>
                    </a:lnTo>
                    <a:lnTo>
                      <a:pt x="422" y="189"/>
                    </a:lnTo>
                    <a:lnTo>
                      <a:pt x="422" y="191"/>
                    </a:lnTo>
                    <a:lnTo>
                      <a:pt x="424" y="191"/>
                    </a:lnTo>
                    <a:lnTo>
                      <a:pt x="424" y="193"/>
                    </a:lnTo>
                    <a:lnTo>
                      <a:pt x="422" y="193"/>
                    </a:lnTo>
                    <a:lnTo>
                      <a:pt x="422" y="195"/>
                    </a:lnTo>
                    <a:lnTo>
                      <a:pt x="424" y="195"/>
                    </a:lnTo>
                    <a:lnTo>
                      <a:pt x="424" y="198"/>
                    </a:lnTo>
                    <a:lnTo>
                      <a:pt x="426" y="198"/>
                    </a:lnTo>
                    <a:lnTo>
                      <a:pt x="426" y="195"/>
                    </a:lnTo>
                    <a:lnTo>
                      <a:pt x="424" y="195"/>
                    </a:lnTo>
                    <a:lnTo>
                      <a:pt x="426" y="195"/>
                    </a:lnTo>
                    <a:lnTo>
                      <a:pt x="428" y="195"/>
                    </a:lnTo>
                    <a:lnTo>
                      <a:pt x="428" y="198"/>
                    </a:lnTo>
                    <a:lnTo>
                      <a:pt x="426" y="198"/>
                    </a:lnTo>
                    <a:lnTo>
                      <a:pt x="426" y="200"/>
                    </a:lnTo>
                    <a:lnTo>
                      <a:pt x="428" y="200"/>
                    </a:lnTo>
                    <a:lnTo>
                      <a:pt x="428" y="198"/>
                    </a:lnTo>
                    <a:lnTo>
                      <a:pt x="430" y="198"/>
                    </a:lnTo>
                    <a:lnTo>
                      <a:pt x="430" y="200"/>
                    </a:lnTo>
                    <a:lnTo>
                      <a:pt x="433" y="200"/>
                    </a:lnTo>
                    <a:lnTo>
                      <a:pt x="433" y="202"/>
                    </a:lnTo>
                    <a:lnTo>
                      <a:pt x="433" y="200"/>
                    </a:lnTo>
                    <a:lnTo>
                      <a:pt x="435" y="200"/>
                    </a:lnTo>
                    <a:lnTo>
                      <a:pt x="435" y="202"/>
                    </a:lnTo>
                    <a:lnTo>
                      <a:pt x="433" y="202"/>
                    </a:lnTo>
                    <a:lnTo>
                      <a:pt x="433" y="204"/>
                    </a:lnTo>
                    <a:lnTo>
                      <a:pt x="435" y="204"/>
                    </a:lnTo>
                    <a:lnTo>
                      <a:pt x="433" y="204"/>
                    </a:lnTo>
                    <a:lnTo>
                      <a:pt x="433" y="206"/>
                    </a:lnTo>
                    <a:lnTo>
                      <a:pt x="430" y="206"/>
                    </a:lnTo>
                    <a:lnTo>
                      <a:pt x="433" y="206"/>
                    </a:lnTo>
                    <a:lnTo>
                      <a:pt x="433" y="209"/>
                    </a:lnTo>
                    <a:lnTo>
                      <a:pt x="433" y="211"/>
                    </a:lnTo>
                    <a:lnTo>
                      <a:pt x="435" y="211"/>
                    </a:lnTo>
                    <a:lnTo>
                      <a:pt x="435" y="209"/>
                    </a:lnTo>
                    <a:lnTo>
                      <a:pt x="435" y="211"/>
                    </a:lnTo>
                    <a:lnTo>
                      <a:pt x="437" y="211"/>
                    </a:lnTo>
                    <a:lnTo>
                      <a:pt x="437" y="213"/>
                    </a:lnTo>
                    <a:lnTo>
                      <a:pt x="439" y="213"/>
                    </a:lnTo>
                    <a:lnTo>
                      <a:pt x="439" y="215"/>
                    </a:lnTo>
                    <a:lnTo>
                      <a:pt x="441" y="215"/>
                    </a:lnTo>
                    <a:lnTo>
                      <a:pt x="441" y="217"/>
                    </a:lnTo>
                    <a:lnTo>
                      <a:pt x="444" y="217"/>
                    </a:lnTo>
                    <a:lnTo>
                      <a:pt x="444" y="220"/>
                    </a:lnTo>
                    <a:lnTo>
                      <a:pt x="446" y="220"/>
                    </a:lnTo>
                    <a:lnTo>
                      <a:pt x="448" y="220"/>
                    </a:lnTo>
                    <a:lnTo>
                      <a:pt x="448" y="222"/>
                    </a:lnTo>
                    <a:lnTo>
                      <a:pt x="448" y="224"/>
                    </a:lnTo>
                    <a:lnTo>
                      <a:pt x="448" y="226"/>
                    </a:lnTo>
                    <a:lnTo>
                      <a:pt x="448" y="228"/>
                    </a:lnTo>
                    <a:lnTo>
                      <a:pt x="450" y="228"/>
                    </a:lnTo>
                    <a:lnTo>
                      <a:pt x="452" y="228"/>
                    </a:lnTo>
                    <a:lnTo>
                      <a:pt x="452" y="231"/>
                    </a:lnTo>
                    <a:lnTo>
                      <a:pt x="455" y="231"/>
                    </a:lnTo>
                    <a:lnTo>
                      <a:pt x="455" y="228"/>
                    </a:lnTo>
                    <a:lnTo>
                      <a:pt x="457" y="228"/>
                    </a:lnTo>
                    <a:lnTo>
                      <a:pt x="457" y="231"/>
                    </a:lnTo>
                    <a:lnTo>
                      <a:pt x="459" y="231"/>
                    </a:lnTo>
                    <a:lnTo>
                      <a:pt x="461" y="231"/>
                    </a:lnTo>
                    <a:lnTo>
                      <a:pt x="461" y="228"/>
                    </a:lnTo>
                    <a:lnTo>
                      <a:pt x="463" y="228"/>
                    </a:lnTo>
                    <a:lnTo>
                      <a:pt x="466" y="228"/>
                    </a:lnTo>
                    <a:lnTo>
                      <a:pt x="468" y="228"/>
                    </a:lnTo>
                    <a:lnTo>
                      <a:pt x="470" y="228"/>
                    </a:lnTo>
                    <a:lnTo>
                      <a:pt x="472" y="228"/>
                    </a:lnTo>
                    <a:lnTo>
                      <a:pt x="472" y="226"/>
                    </a:lnTo>
                    <a:lnTo>
                      <a:pt x="474" y="226"/>
                    </a:lnTo>
                    <a:lnTo>
                      <a:pt x="477" y="226"/>
                    </a:lnTo>
                    <a:lnTo>
                      <a:pt x="477" y="224"/>
                    </a:lnTo>
                    <a:lnTo>
                      <a:pt x="474" y="224"/>
                    </a:lnTo>
                    <a:lnTo>
                      <a:pt x="474" y="222"/>
                    </a:lnTo>
                    <a:lnTo>
                      <a:pt x="474" y="220"/>
                    </a:lnTo>
                    <a:lnTo>
                      <a:pt x="477" y="220"/>
                    </a:lnTo>
                    <a:lnTo>
                      <a:pt x="474" y="220"/>
                    </a:lnTo>
                    <a:lnTo>
                      <a:pt x="474" y="217"/>
                    </a:lnTo>
                    <a:lnTo>
                      <a:pt x="474" y="215"/>
                    </a:lnTo>
                    <a:lnTo>
                      <a:pt x="477" y="215"/>
                    </a:lnTo>
                    <a:lnTo>
                      <a:pt x="477" y="213"/>
                    </a:lnTo>
                    <a:lnTo>
                      <a:pt x="479" y="213"/>
                    </a:lnTo>
                    <a:lnTo>
                      <a:pt x="479" y="211"/>
                    </a:lnTo>
                    <a:lnTo>
                      <a:pt x="481" y="211"/>
                    </a:lnTo>
                    <a:lnTo>
                      <a:pt x="483" y="211"/>
                    </a:lnTo>
                    <a:lnTo>
                      <a:pt x="483" y="209"/>
                    </a:lnTo>
                    <a:lnTo>
                      <a:pt x="485" y="211"/>
                    </a:lnTo>
                    <a:lnTo>
                      <a:pt x="488" y="211"/>
                    </a:lnTo>
                    <a:lnTo>
                      <a:pt x="490" y="211"/>
                    </a:lnTo>
                    <a:lnTo>
                      <a:pt x="490" y="213"/>
                    </a:lnTo>
                    <a:lnTo>
                      <a:pt x="485" y="215"/>
                    </a:lnTo>
                    <a:lnTo>
                      <a:pt x="481" y="217"/>
                    </a:lnTo>
                    <a:lnTo>
                      <a:pt x="479" y="220"/>
                    </a:lnTo>
                    <a:lnTo>
                      <a:pt x="477" y="217"/>
                    </a:lnTo>
                    <a:lnTo>
                      <a:pt x="477" y="222"/>
                    </a:lnTo>
                    <a:lnTo>
                      <a:pt x="479" y="222"/>
                    </a:lnTo>
                    <a:lnTo>
                      <a:pt x="479" y="224"/>
                    </a:lnTo>
                    <a:lnTo>
                      <a:pt x="481" y="224"/>
                    </a:lnTo>
                    <a:lnTo>
                      <a:pt x="483" y="226"/>
                    </a:lnTo>
                    <a:lnTo>
                      <a:pt x="481" y="226"/>
                    </a:lnTo>
                    <a:lnTo>
                      <a:pt x="479" y="228"/>
                    </a:lnTo>
                    <a:lnTo>
                      <a:pt x="479" y="231"/>
                    </a:lnTo>
                    <a:lnTo>
                      <a:pt x="477" y="233"/>
                    </a:lnTo>
                    <a:lnTo>
                      <a:pt x="479" y="233"/>
                    </a:lnTo>
                    <a:lnTo>
                      <a:pt x="479" y="235"/>
                    </a:lnTo>
                    <a:lnTo>
                      <a:pt x="481" y="235"/>
                    </a:lnTo>
                    <a:lnTo>
                      <a:pt x="485" y="235"/>
                    </a:lnTo>
                    <a:lnTo>
                      <a:pt x="488" y="235"/>
                    </a:lnTo>
                    <a:lnTo>
                      <a:pt x="490" y="235"/>
                    </a:lnTo>
                    <a:lnTo>
                      <a:pt x="490" y="237"/>
                    </a:lnTo>
                    <a:lnTo>
                      <a:pt x="492" y="237"/>
                    </a:lnTo>
                    <a:lnTo>
                      <a:pt x="492" y="239"/>
                    </a:lnTo>
                    <a:lnTo>
                      <a:pt x="494" y="239"/>
                    </a:lnTo>
                    <a:lnTo>
                      <a:pt x="494" y="241"/>
                    </a:lnTo>
                    <a:lnTo>
                      <a:pt x="494" y="244"/>
                    </a:lnTo>
                    <a:lnTo>
                      <a:pt x="496" y="244"/>
                    </a:lnTo>
                    <a:lnTo>
                      <a:pt x="496" y="246"/>
                    </a:lnTo>
                    <a:lnTo>
                      <a:pt x="499" y="246"/>
                    </a:lnTo>
                    <a:lnTo>
                      <a:pt x="499" y="248"/>
                    </a:lnTo>
                    <a:lnTo>
                      <a:pt x="499" y="250"/>
                    </a:lnTo>
                    <a:lnTo>
                      <a:pt x="496" y="250"/>
                    </a:lnTo>
                    <a:lnTo>
                      <a:pt x="496" y="252"/>
                    </a:lnTo>
                    <a:lnTo>
                      <a:pt x="499" y="255"/>
                    </a:lnTo>
                    <a:lnTo>
                      <a:pt x="496" y="257"/>
                    </a:lnTo>
                    <a:lnTo>
                      <a:pt x="496" y="255"/>
                    </a:lnTo>
                    <a:lnTo>
                      <a:pt x="494" y="255"/>
                    </a:lnTo>
                    <a:lnTo>
                      <a:pt x="492" y="257"/>
                    </a:lnTo>
                    <a:lnTo>
                      <a:pt x="490" y="257"/>
                    </a:lnTo>
                    <a:lnTo>
                      <a:pt x="490" y="259"/>
                    </a:lnTo>
                    <a:lnTo>
                      <a:pt x="488" y="259"/>
                    </a:lnTo>
                    <a:lnTo>
                      <a:pt x="485" y="257"/>
                    </a:lnTo>
                    <a:lnTo>
                      <a:pt x="485" y="259"/>
                    </a:lnTo>
                    <a:lnTo>
                      <a:pt x="483" y="259"/>
                    </a:lnTo>
                    <a:lnTo>
                      <a:pt x="483" y="261"/>
                    </a:lnTo>
                    <a:lnTo>
                      <a:pt x="481" y="261"/>
                    </a:lnTo>
                    <a:lnTo>
                      <a:pt x="481" y="263"/>
                    </a:lnTo>
                    <a:lnTo>
                      <a:pt x="479" y="266"/>
                    </a:lnTo>
                    <a:lnTo>
                      <a:pt x="477" y="266"/>
                    </a:lnTo>
                    <a:lnTo>
                      <a:pt x="474" y="266"/>
                    </a:lnTo>
                    <a:lnTo>
                      <a:pt x="474" y="268"/>
                    </a:lnTo>
                    <a:lnTo>
                      <a:pt x="472" y="268"/>
                    </a:lnTo>
                    <a:lnTo>
                      <a:pt x="470" y="266"/>
                    </a:lnTo>
                    <a:lnTo>
                      <a:pt x="468" y="268"/>
                    </a:lnTo>
                    <a:lnTo>
                      <a:pt x="468" y="270"/>
                    </a:lnTo>
                    <a:lnTo>
                      <a:pt x="468" y="272"/>
                    </a:lnTo>
                    <a:lnTo>
                      <a:pt x="466" y="274"/>
                    </a:lnTo>
                    <a:lnTo>
                      <a:pt x="468" y="274"/>
                    </a:lnTo>
                    <a:lnTo>
                      <a:pt x="466" y="274"/>
                    </a:lnTo>
                    <a:lnTo>
                      <a:pt x="468" y="277"/>
                    </a:lnTo>
                    <a:lnTo>
                      <a:pt x="470" y="277"/>
                    </a:lnTo>
                    <a:lnTo>
                      <a:pt x="470" y="279"/>
                    </a:lnTo>
                    <a:lnTo>
                      <a:pt x="470" y="281"/>
                    </a:lnTo>
                    <a:lnTo>
                      <a:pt x="472" y="281"/>
                    </a:lnTo>
                    <a:lnTo>
                      <a:pt x="472" y="283"/>
                    </a:lnTo>
                    <a:lnTo>
                      <a:pt x="474" y="283"/>
                    </a:lnTo>
                    <a:lnTo>
                      <a:pt x="477" y="283"/>
                    </a:lnTo>
                    <a:lnTo>
                      <a:pt x="477" y="285"/>
                    </a:lnTo>
                    <a:lnTo>
                      <a:pt x="477" y="288"/>
                    </a:lnTo>
                    <a:lnTo>
                      <a:pt x="479" y="290"/>
                    </a:lnTo>
                    <a:lnTo>
                      <a:pt x="477" y="290"/>
                    </a:lnTo>
                    <a:lnTo>
                      <a:pt x="477" y="292"/>
                    </a:lnTo>
                    <a:lnTo>
                      <a:pt x="479" y="292"/>
                    </a:lnTo>
                    <a:lnTo>
                      <a:pt x="477" y="294"/>
                    </a:lnTo>
                    <a:lnTo>
                      <a:pt x="477" y="296"/>
                    </a:lnTo>
                    <a:lnTo>
                      <a:pt x="477" y="299"/>
                    </a:lnTo>
                    <a:lnTo>
                      <a:pt x="477" y="301"/>
                    </a:lnTo>
                    <a:lnTo>
                      <a:pt x="477" y="303"/>
                    </a:lnTo>
                    <a:lnTo>
                      <a:pt x="479" y="303"/>
                    </a:lnTo>
                    <a:lnTo>
                      <a:pt x="477" y="305"/>
                    </a:lnTo>
                    <a:lnTo>
                      <a:pt x="479" y="305"/>
                    </a:lnTo>
                    <a:lnTo>
                      <a:pt x="479" y="307"/>
                    </a:lnTo>
                    <a:lnTo>
                      <a:pt x="479" y="310"/>
                    </a:lnTo>
                    <a:lnTo>
                      <a:pt x="481" y="310"/>
                    </a:lnTo>
                    <a:lnTo>
                      <a:pt x="483" y="312"/>
                    </a:lnTo>
                    <a:lnTo>
                      <a:pt x="483" y="314"/>
                    </a:lnTo>
                    <a:lnTo>
                      <a:pt x="481" y="314"/>
                    </a:lnTo>
                    <a:lnTo>
                      <a:pt x="479" y="316"/>
                    </a:lnTo>
                    <a:lnTo>
                      <a:pt x="477" y="316"/>
                    </a:lnTo>
                    <a:lnTo>
                      <a:pt x="477" y="318"/>
                    </a:lnTo>
                    <a:lnTo>
                      <a:pt x="474" y="318"/>
                    </a:lnTo>
                    <a:lnTo>
                      <a:pt x="474" y="321"/>
                    </a:lnTo>
                    <a:lnTo>
                      <a:pt x="472" y="321"/>
                    </a:lnTo>
                    <a:lnTo>
                      <a:pt x="472" y="323"/>
                    </a:lnTo>
                    <a:lnTo>
                      <a:pt x="474" y="323"/>
                    </a:lnTo>
                    <a:lnTo>
                      <a:pt x="474" y="325"/>
                    </a:lnTo>
                    <a:lnTo>
                      <a:pt x="474" y="327"/>
                    </a:lnTo>
                    <a:lnTo>
                      <a:pt x="477" y="327"/>
                    </a:lnTo>
                    <a:lnTo>
                      <a:pt x="474" y="327"/>
                    </a:lnTo>
                    <a:lnTo>
                      <a:pt x="472" y="327"/>
                    </a:lnTo>
                    <a:lnTo>
                      <a:pt x="472" y="329"/>
                    </a:lnTo>
                    <a:lnTo>
                      <a:pt x="470" y="329"/>
                    </a:lnTo>
                    <a:lnTo>
                      <a:pt x="472" y="332"/>
                    </a:lnTo>
                    <a:lnTo>
                      <a:pt x="472" y="334"/>
                    </a:lnTo>
                    <a:lnTo>
                      <a:pt x="470" y="334"/>
                    </a:lnTo>
                    <a:lnTo>
                      <a:pt x="470" y="336"/>
                    </a:lnTo>
                    <a:lnTo>
                      <a:pt x="472" y="336"/>
                    </a:lnTo>
                    <a:lnTo>
                      <a:pt x="472" y="338"/>
                    </a:lnTo>
                    <a:lnTo>
                      <a:pt x="470" y="340"/>
                    </a:lnTo>
                    <a:lnTo>
                      <a:pt x="468" y="340"/>
                    </a:lnTo>
                    <a:lnTo>
                      <a:pt x="468" y="343"/>
                    </a:lnTo>
                    <a:lnTo>
                      <a:pt x="468" y="345"/>
                    </a:lnTo>
                    <a:lnTo>
                      <a:pt x="466" y="345"/>
                    </a:lnTo>
                    <a:lnTo>
                      <a:pt x="463" y="345"/>
                    </a:lnTo>
                    <a:lnTo>
                      <a:pt x="461" y="345"/>
                    </a:lnTo>
                    <a:lnTo>
                      <a:pt x="463" y="345"/>
                    </a:lnTo>
                    <a:lnTo>
                      <a:pt x="463" y="347"/>
                    </a:lnTo>
                    <a:lnTo>
                      <a:pt x="466" y="347"/>
                    </a:lnTo>
                    <a:lnTo>
                      <a:pt x="463" y="347"/>
                    </a:lnTo>
                    <a:lnTo>
                      <a:pt x="463" y="349"/>
                    </a:lnTo>
                    <a:lnTo>
                      <a:pt x="466" y="349"/>
                    </a:lnTo>
                    <a:lnTo>
                      <a:pt x="466" y="351"/>
                    </a:lnTo>
                    <a:lnTo>
                      <a:pt x="468" y="351"/>
                    </a:lnTo>
                    <a:lnTo>
                      <a:pt x="468" y="354"/>
                    </a:lnTo>
                    <a:lnTo>
                      <a:pt x="470" y="354"/>
                    </a:lnTo>
                    <a:lnTo>
                      <a:pt x="470" y="356"/>
                    </a:lnTo>
                    <a:lnTo>
                      <a:pt x="468" y="356"/>
                    </a:lnTo>
                    <a:lnTo>
                      <a:pt x="466" y="356"/>
                    </a:lnTo>
                    <a:lnTo>
                      <a:pt x="463" y="356"/>
                    </a:lnTo>
                    <a:lnTo>
                      <a:pt x="461" y="356"/>
                    </a:lnTo>
                    <a:lnTo>
                      <a:pt x="461" y="358"/>
                    </a:lnTo>
                    <a:lnTo>
                      <a:pt x="459" y="362"/>
                    </a:lnTo>
                    <a:lnTo>
                      <a:pt x="457" y="365"/>
                    </a:lnTo>
                    <a:lnTo>
                      <a:pt x="457" y="367"/>
                    </a:lnTo>
                    <a:lnTo>
                      <a:pt x="459" y="371"/>
                    </a:lnTo>
                    <a:lnTo>
                      <a:pt x="457" y="371"/>
                    </a:lnTo>
                    <a:lnTo>
                      <a:pt x="452" y="378"/>
                    </a:lnTo>
                    <a:lnTo>
                      <a:pt x="452" y="380"/>
                    </a:lnTo>
                    <a:lnTo>
                      <a:pt x="457" y="386"/>
                    </a:lnTo>
                    <a:lnTo>
                      <a:pt x="463" y="391"/>
                    </a:lnTo>
                    <a:lnTo>
                      <a:pt x="461" y="393"/>
                    </a:lnTo>
                    <a:lnTo>
                      <a:pt x="463" y="397"/>
                    </a:lnTo>
                    <a:lnTo>
                      <a:pt x="463" y="402"/>
                    </a:lnTo>
                    <a:lnTo>
                      <a:pt x="461" y="404"/>
                    </a:lnTo>
                    <a:lnTo>
                      <a:pt x="463" y="404"/>
                    </a:lnTo>
                    <a:lnTo>
                      <a:pt x="466" y="406"/>
                    </a:lnTo>
                    <a:lnTo>
                      <a:pt x="466" y="408"/>
                    </a:lnTo>
                    <a:lnTo>
                      <a:pt x="466" y="411"/>
                    </a:lnTo>
                    <a:lnTo>
                      <a:pt x="466" y="413"/>
                    </a:lnTo>
                    <a:lnTo>
                      <a:pt x="466" y="415"/>
                    </a:lnTo>
                    <a:lnTo>
                      <a:pt x="463" y="415"/>
                    </a:lnTo>
                    <a:lnTo>
                      <a:pt x="461" y="415"/>
                    </a:lnTo>
                    <a:lnTo>
                      <a:pt x="461" y="417"/>
                    </a:lnTo>
                    <a:lnTo>
                      <a:pt x="459" y="417"/>
                    </a:lnTo>
                    <a:lnTo>
                      <a:pt x="457" y="417"/>
                    </a:lnTo>
                    <a:lnTo>
                      <a:pt x="455" y="417"/>
                    </a:lnTo>
                    <a:lnTo>
                      <a:pt x="455" y="419"/>
                    </a:lnTo>
                    <a:lnTo>
                      <a:pt x="452" y="419"/>
                    </a:lnTo>
                    <a:lnTo>
                      <a:pt x="452" y="422"/>
                    </a:lnTo>
                    <a:lnTo>
                      <a:pt x="450" y="424"/>
                    </a:lnTo>
                    <a:lnTo>
                      <a:pt x="450" y="426"/>
                    </a:lnTo>
                    <a:lnTo>
                      <a:pt x="452" y="426"/>
                    </a:lnTo>
                    <a:lnTo>
                      <a:pt x="452" y="428"/>
                    </a:lnTo>
                    <a:lnTo>
                      <a:pt x="455" y="428"/>
                    </a:lnTo>
                    <a:lnTo>
                      <a:pt x="455" y="430"/>
                    </a:lnTo>
                    <a:lnTo>
                      <a:pt x="452" y="430"/>
                    </a:lnTo>
                    <a:lnTo>
                      <a:pt x="452" y="433"/>
                    </a:lnTo>
                    <a:lnTo>
                      <a:pt x="450" y="433"/>
                    </a:lnTo>
                    <a:lnTo>
                      <a:pt x="450" y="435"/>
                    </a:lnTo>
                    <a:lnTo>
                      <a:pt x="448" y="435"/>
                    </a:lnTo>
                    <a:lnTo>
                      <a:pt x="446" y="435"/>
                    </a:lnTo>
                    <a:lnTo>
                      <a:pt x="437" y="437"/>
                    </a:lnTo>
                    <a:lnTo>
                      <a:pt x="435" y="437"/>
                    </a:lnTo>
                    <a:lnTo>
                      <a:pt x="435" y="435"/>
                    </a:lnTo>
                    <a:lnTo>
                      <a:pt x="433" y="435"/>
                    </a:lnTo>
                    <a:lnTo>
                      <a:pt x="430" y="435"/>
                    </a:lnTo>
                    <a:lnTo>
                      <a:pt x="430" y="437"/>
                    </a:lnTo>
                    <a:lnTo>
                      <a:pt x="428" y="437"/>
                    </a:lnTo>
                    <a:lnTo>
                      <a:pt x="426" y="437"/>
                    </a:lnTo>
                    <a:lnTo>
                      <a:pt x="426" y="439"/>
                    </a:lnTo>
                    <a:lnTo>
                      <a:pt x="424" y="439"/>
                    </a:lnTo>
                    <a:lnTo>
                      <a:pt x="422" y="439"/>
                    </a:lnTo>
                    <a:lnTo>
                      <a:pt x="419" y="439"/>
                    </a:lnTo>
                    <a:lnTo>
                      <a:pt x="419" y="441"/>
                    </a:lnTo>
                    <a:lnTo>
                      <a:pt x="417" y="441"/>
                    </a:lnTo>
                    <a:lnTo>
                      <a:pt x="415" y="441"/>
                    </a:lnTo>
                    <a:lnTo>
                      <a:pt x="415" y="444"/>
                    </a:lnTo>
                    <a:lnTo>
                      <a:pt x="415" y="446"/>
                    </a:lnTo>
                    <a:lnTo>
                      <a:pt x="413" y="448"/>
                    </a:lnTo>
                    <a:lnTo>
                      <a:pt x="411" y="450"/>
                    </a:lnTo>
                    <a:lnTo>
                      <a:pt x="408" y="450"/>
                    </a:lnTo>
                    <a:lnTo>
                      <a:pt x="408" y="452"/>
                    </a:lnTo>
                    <a:lnTo>
                      <a:pt x="406" y="452"/>
                    </a:lnTo>
                    <a:lnTo>
                      <a:pt x="406" y="455"/>
                    </a:lnTo>
                    <a:lnTo>
                      <a:pt x="404" y="455"/>
                    </a:lnTo>
                    <a:lnTo>
                      <a:pt x="402" y="455"/>
                    </a:lnTo>
                    <a:lnTo>
                      <a:pt x="402" y="457"/>
                    </a:lnTo>
                    <a:lnTo>
                      <a:pt x="402" y="459"/>
                    </a:lnTo>
                    <a:lnTo>
                      <a:pt x="400" y="459"/>
                    </a:lnTo>
                    <a:lnTo>
                      <a:pt x="400" y="461"/>
                    </a:lnTo>
                    <a:lnTo>
                      <a:pt x="400" y="463"/>
                    </a:lnTo>
                    <a:lnTo>
                      <a:pt x="397" y="463"/>
                    </a:lnTo>
                    <a:lnTo>
                      <a:pt x="397" y="466"/>
                    </a:lnTo>
                    <a:lnTo>
                      <a:pt x="397" y="468"/>
                    </a:lnTo>
                    <a:lnTo>
                      <a:pt x="397" y="470"/>
                    </a:lnTo>
                    <a:lnTo>
                      <a:pt x="395" y="470"/>
                    </a:lnTo>
                    <a:lnTo>
                      <a:pt x="393" y="470"/>
                    </a:lnTo>
                    <a:lnTo>
                      <a:pt x="391" y="470"/>
                    </a:lnTo>
                    <a:lnTo>
                      <a:pt x="389" y="470"/>
                    </a:lnTo>
                    <a:lnTo>
                      <a:pt x="386" y="470"/>
                    </a:lnTo>
                    <a:lnTo>
                      <a:pt x="384" y="470"/>
                    </a:lnTo>
                    <a:lnTo>
                      <a:pt x="384" y="468"/>
                    </a:lnTo>
                    <a:lnTo>
                      <a:pt x="384" y="470"/>
                    </a:lnTo>
                    <a:lnTo>
                      <a:pt x="382" y="470"/>
                    </a:lnTo>
                    <a:lnTo>
                      <a:pt x="382" y="472"/>
                    </a:lnTo>
                    <a:lnTo>
                      <a:pt x="380" y="472"/>
                    </a:lnTo>
                    <a:lnTo>
                      <a:pt x="380" y="474"/>
                    </a:lnTo>
                    <a:lnTo>
                      <a:pt x="375" y="477"/>
                    </a:lnTo>
                    <a:lnTo>
                      <a:pt x="373" y="479"/>
                    </a:lnTo>
                    <a:lnTo>
                      <a:pt x="371" y="479"/>
                    </a:lnTo>
                    <a:lnTo>
                      <a:pt x="371" y="483"/>
                    </a:lnTo>
                    <a:lnTo>
                      <a:pt x="369" y="483"/>
                    </a:lnTo>
                    <a:lnTo>
                      <a:pt x="369" y="485"/>
                    </a:lnTo>
                    <a:lnTo>
                      <a:pt x="367" y="485"/>
                    </a:lnTo>
                    <a:lnTo>
                      <a:pt x="365" y="485"/>
                    </a:lnTo>
                    <a:lnTo>
                      <a:pt x="362" y="488"/>
                    </a:lnTo>
                    <a:lnTo>
                      <a:pt x="360" y="488"/>
                    </a:lnTo>
                    <a:lnTo>
                      <a:pt x="360" y="485"/>
                    </a:lnTo>
                    <a:lnTo>
                      <a:pt x="358" y="485"/>
                    </a:lnTo>
                    <a:lnTo>
                      <a:pt x="356" y="485"/>
                    </a:lnTo>
                    <a:lnTo>
                      <a:pt x="354" y="485"/>
                    </a:lnTo>
                    <a:lnTo>
                      <a:pt x="351" y="485"/>
                    </a:lnTo>
                    <a:lnTo>
                      <a:pt x="351" y="483"/>
                    </a:lnTo>
                    <a:lnTo>
                      <a:pt x="349" y="488"/>
                    </a:lnTo>
                    <a:lnTo>
                      <a:pt x="347" y="490"/>
                    </a:lnTo>
                    <a:lnTo>
                      <a:pt x="345" y="492"/>
                    </a:lnTo>
                    <a:lnTo>
                      <a:pt x="343" y="494"/>
                    </a:lnTo>
                    <a:lnTo>
                      <a:pt x="338" y="499"/>
                    </a:lnTo>
                    <a:lnTo>
                      <a:pt x="338" y="501"/>
                    </a:lnTo>
                    <a:lnTo>
                      <a:pt x="336" y="501"/>
                    </a:lnTo>
                    <a:lnTo>
                      <a:pt x="336" y="503"/>
                    </a:lnTo>
                    <a:lnTo>
                      <a:pt x="334" y="503"/>
                    </a:lnTo>
                    <a:lnTo>
                      <a:pt x="336" y="503"/>
                    </a:lnTo>
                    <a:lnTo>
                      <a:pt x="336" y="505"/>
                    </a:lnTo>
                    <a:lnTo>
                      <a:pt x="338" y="505"/>
                    </a:lnTo>
                    <a:lnTo>
                      <a:pt x="338" y="507"/>
                    </a:lnTo>
                    <a:lnTo>
                      <a:pt x="340" y="507"/>
                    </a:lnTo>
                    <a:lnTo>
                      <a:pt x="340" y="509"/>
                    </a:lnTo>
                    <a:lnTo>
                      <a:pt x="343" y="509"/>
                    </a:lnTo>
                    <a:lnTo>
                      <a:pt x="340" y="509"/>
                    </a:lnTo>
                    <a:lnTo>
                      <a:pt x="340" y="512"/>
                    </a:lnTo>
                    <a:lnTo>
                      <a:pt x="338" y="512"/>
                    </a:lnTo>
                    <a:lnTo>
                      <a:pt x="338" y="514"/>
                    </a:lnTo>
                    <a:lnTo>
                      <a:pt x="336" y="516"/>
                    </a:lnTo>
                    <a:lnTo>
                      <a:pt x="334" y="516"/>
                    </a:lnTo>
                    <a:lnTo>
                      <a:pt x="332" y="516"/>
                    </a:lnTo>
                    <a:lnTo>
                      <a:pt x="329" y="512"/>
                    </a:lnTo>
                    <a:lnTo>
                      <a:pt x="327" y="516"/>
                    </a:lnTo>
                    <a:lnTo>
                      <a:pt x="325" y="516"/>
                    </a:lnTo>
                    <a:lnTo>
                      <a:pt x="323" y="518"/>
                    </a:lnTo>
                    <a:lnTo>
                      <a:pt x="323" y="520"/>
                    </a:lnTo>
                    <a:lnTo>
                      <a:pt x="318" y="523"/>
                    </a:lnTo>
                    <a:lnTo>
                      <a:pt x="314" y="520"/>
                    </a:lnTo>
                    <a:lnTo>
                      <a:pt x="312" y="518"/>
                    </a:lnTo>
                    <a:lnTo>
                      <a:pt x="310" y="518"/>
                    </a:lnTo>
                    <a:lnTo>
                      <a:pt x="310" y="516"/>
                    </a:lnTo>
                    <a:lnTo>
                      <a:pt x="305" y="518"/>
                    </a:lnTo>
                    <a:lnTo>
                      <a:pt x="303" y="518"/>
                    </a:lnTo>
                    <a:lnTo>
                      <a:pt x="301" y="518"/>
                    </a:lnTo>
                    <a:lnTo>
                      <a:pt x="296" y="520"/>
                    </a:lnTo>
                    <a:lnTo>
                      <a:pt x="294" y="520"/>
                    </a:lnTo>
                    <a:lnTo>
                      <a:pt x="290" y="520"/>
                    </a:lnTo>
                    <a:lnTo>
                      <a:pt x="288" y="523"/>
                    </a:lnTo>
                    <a:lnTo>
                      <a:pt x="285" y="523"/>
                    </a:lnTo>
                    <a:lnTo>
                      <a:pt x="281" y="523"/>
                    </a:lnTo>
                    <a:lnTo>
                      <a:pt x="277" y="525"/>
                    </a:lnTo>
                    <a:lnTo>
                      <a:pt x="274" y="525"/>
                    </a:lnTo>
                    <a:lnTo>
                      <a:pt x="272" y="531"/>
                    </a:lnTo>
                    <a:lnTo>
                      <a:pt x="272" y="534"/>
                    </a:lnTo>
                    <a:lnTo>
                      <a:pt x="270" y="534"/>
                    </a:lnTo>
                    <a:lnTo>
                      <a:pt x="268" y="536"/>
                    </a:lnTo>
                    <a:lnTo>
                      <a:pt x="268" y="538"/>
                    </a:lnTo>
                    <a:lnTo>
                      <a:pt x="266" y="538"/>
                    </a:lnTo>
                    <a:lnTo>
                      <a:pt x="266" y="540"/>
                    </a:lnTo>
                    <a:lnTo>
                      <a:pt x="268" y="542"/>
                    </a:lnTo>
                    <a:lnTo>
                      <a:pt x="266" y="542"/>
                    </a:lnTo>
                    <a:lnTo>
                      <a:pt x="266" y="545"/>
                    </a:lnTo>
                    <a:lnTo>
                      <a:pt x="266" y="547"/>
                    </a:lnTo>
                    <a:lnTo>
                      <a:pt x="263" y="547"/>
                    </a:lnTo>
                    <a:lnTo>
                      <a:pt x="261" y="549"/>
                    </a:lnTo>
                    <a:lnTo>
                      <a:pt x="259" y="551"/>
                    </a:lnTo>
                    <a:lnTo>
                      <a:pt x="257" y="553"/>
                    </a:lnTo>
                    <a:lnTo>
                      <a:pt x="257" y="556"/>
                    </a:lnTo>
                    <a:lnTo>
                      <a:pt x="255" y="556"/>
                    </a:lnTo>
                    <a:lnTo>
                      <a:pt x="255" y="558"/>
                    </a:lnTo>
                    <a:lnTo>
                      <a:pt x="252" y="558"/>
                    </a:lnTo>
                    <a:lnTo>
                      <a:pt x="255" y="558"/>
                    </a:lnTo>
                    <a:lnTo>
                      <a:pt x="255" y="560"/>
                    </a:lnTo>
                    <a:lnTo>
                      <a:pt x="255" y="562"/>
                    </a:lnTo>
                    <a:lnTo>
                      <a:pt x="255" y="564"/>
                    </a:lnTo>
                    <a:lnTo>
                      <a:pt x="252" y="567"/>
                    </a:lnTo>
                    <a:lnTo>
                      <a:pt x="252" y="569"/>
                    </a:lnTo>
                    <a:lnTo>
                      <a:pt x="252" y="571"/>
                    </a:lnTo>
                    <a:lnTo>
                      <a:pt x="250" y="573"/>
                    </a:lnTo>
                    <a:lnTo>
                      <a:pt x="248" y="573"/>
                    </a:lnTo>
                    <a:lnTo>
                      <a:pt x="248" y="575"/>
                    </a:lnTo>
                    <a:lnTo>
                      <a:pt x="248" y="578"/>
                    </a:lnTo>
                    <a:lnTo>
                      <a:pt x="248" y="580"/>
                    </a:lnTo>
                    <a:lnTo>
                      <a:pt x="248" y="578"/>
                    </a:lnTo>
                    <a:lnTo>
                      <a:pt x="246" y="578"/>
                    </a:lnTo>
                    <a:lnTo>
                      <a:pt x="246" y="575"/>
                    </a:lnTo>
                    <a:lnTo>
                      <a:pt x="244" y="575"/>
                    </a:lnTo>
                    <a:lnTo>
                      <a:pt x="241" y="575"/>
                    </a:lnTo>
                    <a:lnTo>
                      <a:pt x="239" y="575"/>
                    </a:lnTo>
                    <a:lnTo>
                      <a:pt x="237" y="575"/>
                    </a:lnTo>
                    <a:lnTo>
                      <a:pt x="237" y="578"/>
                    </a:lnTo>
                    <a:lnTo>
                      <a:pt x="235" y="578"/>
                    </a:lnTo>
                    <a:lnTo>
                      <a:pt x="233" y="578"/>
                    </a:lnTo>
                    <a:lnTo>
                      <a:pt x="233" y="580"/>
                    </a:lnTo>
                    <a:lnTo>
                      <a:pt x="231" y="580"/>
                    </a:lnTo>
                    <a:lnTo>
                      <a:pt x="228" y="580"/>
                    </a:lnTo>
                    <a:lnTo>
                      <a:pt x="228" y="578"/>
                    </a:lnTo>
                    <a:lnTo>
                      <a:pt x="228" y="575"/>
                    </a:lnTo>
                    <a:lnTo>
                      <a:pt x="228" y="573"/>
                    </a:lnTo>
                    <a:lnTo>
                      <a:pt x="228" y="571"/>
                    </a:lnTo>
                    <a:lnTo>
                      <a:pt x="226" y="571"/>
                    </a:lnTo>
                    <a:lnTo>
                      <a:pt x="228" y="571"/>
                    </a:lnTo>
                    <a:lnTo>
                      <a:pt x="228" y="569"/>
                    </a:lnTo>
                    <a:lnTo>
                      <a:pt x="228" y="567"/>
                    </a:lnTo>
                    <a:lnTo>
                      <a:pt x="231" y="567"/>
                    </a:lnTo>
                    <a:lnTo>
                      <a:pt x="231" y="564"/>
                    </a:lnTo>
                    <a:lnTo>
                      <a:pt x="228" y="564"/>
                    </a:lnTo>
                    <a:lnTo>
                      <a:pt x="228" y="562"/>
                    </a:lnTo>
                    <a:lnTo>
                      <a:pt x="226" y="562"/>
                    </a:lnTo>
                    <a:lnTo>
                      <a:pt x="226" y="560"/>
                    </a:lnTo>
                    <a:lnTo>
                      <a:pt x="224" y="558"/>
                    </a:lnTo>
                    <a:lnTo>
                      <a:pt x="224" y="560"/>
                    </a:lnTo>
                    <a:lnTo>
                      <a:pt x="222" y="560"/>
                    </a:lnTo>
                    <a:lnTo>
                      <a:pt x="220" y="560"/>
                    </a:lnTo>
                    <a:lnTo>
                      <a:pt x="220" y="558"/>
                    </a:lnTo>
                    <a:lnTo>
                      <a:pt x="217" y="558"/>
                    </a:lnTo>
                    <a:lnTo>
                      <a:pt x="217" y="556"/>
                    </a:lnTo>
                    <a:lnTo>
                      <a:pt x="215" y="556"/>
                    </a:lnTo>
                    <a:lnTo>
                      <a:pt x="213" y="556"/>
                    </a:lnTo>
                    <a:lnTo>
                      <a:pt x="211" y="556"/>
                    </a:lnTo>
                    <a:lnTo>
                      <a:pt x="209" y="556"/>
                    </a:lnTo>
                    <a:lnTo>
                      <a:pt x="206" y="556"/>
                    </a:lnTo>
                    <a:lnTo>
                      <a:pt x="206" y="553"/>
                    </a:lnTo>
                    <a:lnTo>
                      <a:pt x="204" y="553"/>
                    </a:lnTo>
                    <a:lnTo>
                      <a:pt x="202" y="553"/>
                    </a:lnTo>
                    <a:lnTo>
                      <a:pt x="202" y="551"/>
                    </a:lnTo>
                    <a:lnTo>
                      <a:pt x="200" y="551"/>
                    </a:lnTo>
                    <a:lnTo>
                      <a:pt x="202" y="551"/>
                    </a:lnTo>
                    <a:lnTo>
                      <a:pt x="202" y="549"/>
                    </a:lnTo>
                    <a:lnTo>
                      <a:pt x="200" y="547"/>
                    </a:lnTo>
                    <a:lnTo>
                      <a:pt x="202" y="547"/>
                    </a:lnTo>
                    <a:lnTo>
                      <a:pt x="202" y="545"/>
                    </a:lnTo>
                    <a:lnTo>
                      <a:pt x="200" y="545"/>
                    </a:lnTo>
                    <a:lnTo>
                      <a:pt x="198" y="545"/>
                    </a:lnTo>
                    <a:lnTo>
                      <a:pt x="198" y="542"/>
                    </a:lnTo>
                    <a:lnTo>
                      <a:pt x="200" y="542"/>
                    </a:lnTo>
                    <a:lnTo>
                      <a:pt x="200" y="540"/>
                    </a:lnTo>
                    <a:lnTo>
                      <a:pt x="200" y="538"/>
                    </a:lnTo>
                    <a:lnTo>
                      <a:pt x="200" y="536"/>
                    </a:lnTo>
                    <a:lnTo>
                      <a:pt x="198" y="534"/>
                    </a:lnTo>
                    <a:lnTo>
                      <a:pt x="198" y="531"/>
                    </a:lnTo>
                    <a:lnTo>
                      <a:pt x="195" y="531"/>
                    </a:lnTo>
                    <a:lnTo>
                      <a:pt x="195" y="529"/>
                    </a:lnTo>
                    <a:lnTo>
                      <a:pt x="193" y="529"/>
                    </a:lnTo>
                    <a:lnTo>
                      <a:pt x="193" y="527"/>
                    </a:lnTo>
                    <a:lnTo>
                      <a:pt x="191" y="527"/>
                    </a:lnTo>
                    <a:lnTo>
                      <a:pt x="189" y="527"/>
                    </a:lnTo>
                    <a:lnTo>
                      <a:pt x="189" y="525"/>
                    </a:lnTo>
                    <a:lnTo>
                      <a:pt x="187" y="525"/>
                    </a:lnTo>
                    <a:lnTo>
                      <a:pt x="187" y="523"/>
                    </a:lnTo>
                    <a:lnTo>
                      <a:pt x="184" y="525"/>
                    </a:lnTo>
                    <a:lnTo>
                      <a:pt x="182" y="525"/>
                    </a:lnTo>
                    <a:lnTo>
                      <a:pt x="180" y="525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178" name="Freeform 13"/>
              <p:cNvSpPr>
                <a:spLocks/>
              </p:cNvSpPr>
              <p:nvPr/>
            </p:nvSpPr>
            <p:spPr bwMode="auto">
              <a:xfrm>
                <a:off x="5256213" y="3100388"/>
                <a:ext cx="1035050" cy="927100"/>
              </a:xfrm>
              <a:custGeom>
                <a:avLst/>
                <a:gdLst>
                  <a:gd name="T0" fmla="*/ 2147483647 w 652"/>
                  <a:gd name="T1" fmla="*/ 2147483647 h 584"/>
                  <a:gd name="T2" fmla="*/ 2147483647 w 652"/>
                  <a:gd name="T3" fmla="*/ 2147483647 h 584"/>
                  <a:gd name="T4" fmla="*/ 2147483647 w 652"/>
                  <a:gd name="T5" fmla="*/ 2147483647 h 584"/>
                  <a:gd name="T6" fmla="*/ 2147483647 w 652"/>
                  <a:gd name="T7" fmla="*/ 2147483647 h 584"/>
                  <a:gd name="T8" fmla="*/ 2147483647 w 652"/>
                  <a:gd name="T9" fmla="*/ 2147483647 h 584"/>
                  <a:gd name="T10" fmla="*/ 2147483647 w 652"/>
                  <a:gd name="T11" fmla="*/ 2147483647 h 584"/>
                  <a:gd name="T12" fmla="*/ 2147483647 w 652"/>
                  <a:gd name="T13" fmla="*/ 2147483647 h 584"/>
                  <a:gd name="T14" fmla="*/ 2147483647 w 652"/>
                  <a:gd name="T15" fmla="*/ 2147483647 h 584"/>
                  <a:gd name="T16" fmla="*/ 2147483647 w 652"/>
                  <a:gd name="T17" fmla="*/ 2147483647 h 584"/>
                  <a:gd name="T18" fmla="*/ 2147483647 w 652"/>
                  <a:gd name="T19" fmla="*/ 2147483647 h 584"/>
                  <a:gd name="T20" fmla="*/ 2147483647 w 652"/>
                  <a:gd name="T21" fmla="*/ 2147483647 h 584"/>
                  <a:gd name="T22" fmla="*/ 2147483647 w 652"/>
                  <a:gd name="T23" fmla="*/ 2147483647 h 584"/>
                  <a:gd name="T24" fmla="*/ 2147483647 w 652"/>
                  <a:gd name="T25" fmla="*/ 2147483647 h 584"/>
                  <a:gd name="T26" fmla="*/ 2147483647 w 652"/>
                  <a:gd name="T27" fmla="*/ 2147483647 h 584"/>
                  <a:gd name="T28" fmla="*/ 2147483647 w 652"/>
                  <a:gd name="T29" fmla="*/ 2147483647 h 584"/>
                  <a:gd name="T30" fmla="*/ 2147483647 w 652"/>
                  <a:gd name="T31" fmla="*/ 2147483647 h 584"/>
                  <a:gd name="T32" fmla="*/ 2147483647 w 652"/>
                  <a:gd name="T33" fmla="*/ 2147483647 h 584"/>
                  <a:gd name="T34" fmla="*/ 2147483647 w 652"/>
                  <a:gd name="T35" fmla="*/ 2147483647 h 584"/>
                  <a:gd name="T36" fmla="*/ 2147483647 w 652"/>
                  <a:gd name="T37" fmla="*/ 2147483647 h 584"/>
                  <a:gd name="T38" fmla="*/ 2147483647 w 652"/>
                  <a:gd name="T39" fmla="*/ 2147483647 h 584"/>
                  <a:gd name="T40" fmla="*/ 2147483647 w 652"/>
                  <a:gd name="T41" fmla="*/ 2147483647 h 584"/>
                  <a:gd name="T42" fmla="*/ 2147483647 w 652"/>
                  <a:gd name="T43" fmla="*/ 2147483647 h 584"/>
                  <a:gd name="T44" fmla="*/ 2147483647 w 652"/>
                  <a:gd name="T45" fmla="*/ 2147483647 h 584"/>
                  <a:gd name="T46" fmla="*/ 2147483647 w 652"/>
                  <a:gd name="T47" fmla="*/ 2147483647 h 584"/>
                  <a:gd name="T48" fmla="*/ 2147483647 w 652"/>
                  <a:gd name="T49" fmla="*/ 2147483647 h 584"/>
                  <a:gd name="T50" fmla="*/ 2147483647 w 652"/>
                  <a:gd name="T51" fmla="*/ 2147483647 h 584"/>
                  <a:gd name="T52" fmla="*/ 2147483647 w 652"/>
                  <a:gd name="T53" fmla="*/ 2147483647 h 584"/>
                  <a:gd name="T54" fmla="*/ 2147483647 w 652"/>
                  <a:gd name="T55" fmla="*/ 2147483647 h 584"/>
                  <a:gd name="T56" fmla="*/ 2147483647 w 652"/>
                  <a:gd name="T57" fmla="*/ 2147483647 h 584"/>
                  <a:gd name="T58" fmla="*/ 2147483647 w 652"/>
                  <a:gd name="T59" fmla="*/ 2147483647 h 584"/>
                  <a:gd name="T60" fmla="*/ 2147483647 w 652"/>
                  <a:gd name="T61" fmla="*/ 2147483647 h 584"/>
                  <a:gd name="T62" fmla="*/ 2147483647 w 652"/>
                  <a:gd name="T63" fmla="*/ 2147483647 h 584"/>
                  <a:gd name="T64" fmla="*/ 2147483647 w 652"/>
                  <a:gd name="T65" fmla="*/ 2147483647 h 584"/>
                  <a:gd name="T66" fmla="*/ 2147483647 w 652"/>
                  <a:gd name="T67" fmla="*/ 2147483647 h 584"/>
                  <a:gd name="T68" fmla="*/ 2147483647 w 652"/>
                  <a:gd name="T69" fmla="*/ 2147483647 h 584"/>
                  <a:gd name="T70" fmla="*/ 2147483647 w 652"/>
                  <a:gd name="T71" fmla="*/ 2147483647 h 584"/>
                  <a:gd name="T72" fmla="*/ 2147483647 w 652"/>
                  <a:gd name="T73" fmla="*/ 2147483647 h 584"/>
                  <a:gd name="T74" fmla="*/ 2147483647 w 652"/>
                  <a:gd name="T75" fmla="*/ 2147483647 h 584"/>
                  <a:gd name="T76" fmla="*/ 2147483647 w 652"/>
                  <a:gd name="T77" fmla="*/ 2147483647 h 584"/>
                  <a:gd name="T78" fmla="*/ 2147483647 w 652"/>
                  <a:gd name="T79" fmla="*/ 2147483647 h 584"/>
                  <a:gd name="T80" fmla="*/ 2147483647 w 652"/>
                  <a:gd name="T81" fmla="*/ 2147483647 h 584"/>
                  <a:gd name="T82" fmla="*/ 2147483647 w 652"/>
                  <a:gd name="T83" fmla="*/ 2147483647 h 584"/>
                  <a:gd name="T84" fmla="*/ 2147483647 w 652"/>
                  <a:gd name="T85" fmla="*/ 2147483647 h 584"/>
                  <a:gd name="T86" fmla="*/ 2147483647 w 652"/>
                  <a:gd name="T87" fmla="*/ 2147483647 h 584"/>
                  <a:gd name="T88" fmla="*/ 2147483647 w 652"/>
                  <a:gd name="T89" fmla="*/ 2147483647 h 584"/>
                  <a:gd name="T90" fmla="*/ 2147483647 w 652"/>
                  <a:gd name="T91" fmla="*/ 2147483647 h 584"/>
                  <a:gd name="T92" fmla="*/ 2147483647 w 652"/>
                  <a:gd name="T93" fmla="*/ 2147483647 h 584"/>
                  <a:gd name="T94" fmla="*/ 2147483647 w 652"/>
                  <a:gd name="T95" fmla="*/ 2147483647 h 584"/>
                  <a:gd name="T96" fmla="*/ 2147483647 w 652"/>
                  <a:gd name="T97" fmla="*/ 2147483647 h 584"/>
                  <a:gd name="T98" fmla="*/ 2147483647 w 652"/>
                  <a:gd name="T99" fmla="*/ 2147483647 h 584"/>
                  <a:gd name="T100" fmla="*/ 2147483647 w 652"/>
                  <a:gd name="T101" fmla="*/ 2147483647 h 584"/>
                  <a:gd name="T102" fmla="*/ 2147483647 w 652"/>
                  <a:gd name="T103" fmla="*/ 2147483647 h 584"/>
                  <a:gd name="T104" fmla="*/ 2147483647 w 652"/>
                  <a:gd name="T105" fmla="*/ 2147483647 h 584"/>
                  <a:gd name="T106" fmla="*/ 2147483647 w 652"/>
                  <a:gd name="T107" fmla="*/ 2147483647 h 584"/>
                  <a:gd name="T108" fmla="*/ 2147483647 w 652"/>
                  <a:gd name="T109" fmla="*/ 2147483647 h 584"/>
                  <a:gd name="T110" fmla="*/ 2147483647 w 652"/>
                  <a:gd name="T111" fmla="*/ 2147483647 h 584"/>
                  <a:gd name="T112" fmla="*/ 2147483647 w 652"/>
                  <a:gd name="T113" fmla="*/ 2147483647 h 584"/>
                  <a:gd name="T114" fmla="*/ 2147483647 w 652"/>
                  <a:gd name="T115" fmla="*/ 2147483647 h 584"/>
                  <a:gd name="T116" fmla="*/ 2147483647 w 652"/>
                  <a:gd name="T117" fmla="*/ 2147483647 h 584"/>
                  <a:gd name="T118" fmla="*/ 2147483647 w 652"/>
                  <a:gd name="T119" fmla="*/ 2147483647 h 58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652" h="584">
                    <a:moveTo>
                      <a:pt x="652" y="0"/>
                    </a:moveTo>
                    <a:lnTo>
                      <a:pt x="652" y="2"/>
                    </a:lnTo>
                    <a:lnTo>
                      <a:pt x="650" y="2"/>
                    </a:lnTo>
                    <a:lnTo>
                      <a:pt x="650" y="4"/>
                    </a:lnTo>
                    <a:lnTo>
                      <a:pt x="648" y="4"/>
                    </a:lnTo>
                    <a:lnTo>
                      <a:pt x="648" y="6"/>
                    </a:lnTo>
                    <a:lnTo>
                      <a:pt x="645" y="6"/>
                    </a:lnTo>
                    <a:lnTo>
                      <a:pt x="643" y="6"/>
                    </a:lnTo>
                    <a:lnTo>
                      <a:pt x="641" y="6"/>
                    </a:lnTo>
                    <a:lnTo>
                      <a:pt x="643" y="6"/>
                    </a:lnTo>
                    <a:lnTo>
                      <a:pt x="643" y="9"/>
                    </a:lnTo>
                    <a:lnTo>
                      <a:pt x="641" y="9"/>
                    </a:lnTo>
                    <a:lnTo>
                      <a:pt x="639" y="9"/>
                    </a:lnTo>
                    <a:lnTo>
                      <a:pt x="637" y="9"/>
                    </a:lnTo>
                    <a:lnTo>
                      <a:pt x="634" y="9"/>
                    </a:lnTo>
                    <a:lnTo>
                      <a:pt x="632" y="9"/>
                    </a:lnTo>
                    <a:lnTo>
                      <a:pt x="632" y="6"/>
                    </a:lnTo>
                    <a:lnTo>
                      <a:pt x="632" y="9"/>
                    </a:lnTo>
                    <a:lnTo>
                      <a:pt x="630" y="9"/>
                    </a:lnTo>
                    <a:lnTo>
                      <a:pt x="628" y="9"/>
                    </a:lnTo>
                    <a:lnTo>
                      <a:pt x="628" y="6"/>
                    </a:lnTo>
                    <a:lnTo>
                      <a:pt x="628" y="9"/>
                    </a:lnTo>
                    <a:lnTo>
                      <a:pt x="626" y="9"/>
                    </a:lnTo>
                    <a:lnTo>
                      <a:pt x="623" y="9"/>
                    </a:lnTo>
                    <a:lnTo>
                      <a:pt x="623" y="6"/>
                    </a:lnTo>
                    <a:lnTo>
                      <a:pt x="621" y="9"/>
                    </a:lnTo>
                    <a:lnTo>
                      <a:pt x="621" y="6"/>
                    </a:lnTo>
                    <a:lnTo>
                      <a:pt x="621" y="9"/>
                    </a:lnTo>
                    <a:lnTo>
                      <a:pt x="619" y="9"/>
                    </a:lnTo>
                    <a:lnTo>
                      <a:pt x="621" y="9"/>
                    </a:lnTo>
                    <a:lnTo>
                      <a:pt x="621" y="11"/>
                    </a:lnTo>
                    <a:lnTo>
                      <a:pt x="619" y="11"/>
                    </a:lnTo>
                    <a:lnTo>
                      <a:pt x="617" y="11"/>
                    </a:lnTo>
                    <a:lnTo>
                      <a:pt x="619" y="11"/>
                    </a:lnTo>
                    <a:lnTo>
                      <a:pt x="617" y="11"/>
                    </a:lnTo>
                    <a:lnTo>
                      <a:pt x="617" y="9"/>
                    </a:lnTo>
                    <a:lnTo>
                      <a:pt x="615" y="9"/>
                    </a:lnTo>
                    <a:lnTo>
                      <a:pt x="612" y="9"/>
                    </a:lnTo>
                    <a:lnTo>
                      <a:pt x="612" y="11"/>
                    </a:lnTo>
                    <a:lnTo>
                      <a:pt x="612" y="9"/>
                    </a:lnTo>
                    <a:lnTo>
                      <a:pt x="610" y="9"/>
                    </a:lnTo>
                    <a:lnTo>
                      <a:pt x="608" y="9"/>
                    </a:lnTo>
                    <a:lnTo>
                      <a:pt x="606" y="9"/>
                    </a:lnTo>
                    <a:lnTo>
                      <a:pt x="606" y="11"/>
                    </a:lnTo>
                    <a:lnTo>
                      <a:pt x="606" y="9"/>
                    </a:lnTo>
                    <a:lnTo>
                      <a:pt x="606" y="11"/>
                    </a:lnTo>
                    <a:lnTo>
                      <a:pt x="604" y="11"/>
                    </a:lnTo>
                    <a:lnTo>
                      <a:pt x="604" y="13"/>
                    </a:lnTo>
                    <a:lnTo>
                      <a:pt x="604" y="11"/>
                    </a:lnTo>
                    <a:lnTo>
                      <a:pt x="601" y="11"/>
                    </a:lnTo>
                    <a:lnTo>
                      <a:pt x="604" y="11"/>
                    </a:lnTo>
                    <a:lnTo>
                      <a:pt x="601" y="11"/>
                    </a:lnTo>
                    <a:lnTo>
                      <a:pt x="601" y="13"/>
                    </a:lnTo>
                    <a:lnTo>
                      <a:pt x="601" y="11"/>
                    </a:lnTo>
                    <a:lnTo>
                      <a:pt x="601" y="13"/>
                    </a:lnTo>
                    <a:lnTo>
                      <a:pt x="599" y="13"/>
                    </a:lnTo>
                    <a:lnTo>
                      <a:pt x="599" y="11"/>
                    </a:lnTo>
                    <a:lnTo>
                      <a:pt x="599" y="13"/>
                    </a:lnTo>
                    <a:lnTo>
                      <a:pt x="597" y="13"/>
                    </a:lnTo>
                    <a:lnTo>
                      <a:pt x="595" y="13"/>
                    </a:lnTo>
                    <a:lnTo>
                      <a:pt x="595" y="15"/>
                    </a:lnTo>
                    <a:lnTo>
                      <a:pt x="593" y="13"/>
                    </a:lnTo>
                    <a:lnTo>
                      <a:pt x="593" y="15"/>
                    </a:lnTo>
                    <a:lnTo>
                      <a:pt x="593" y="13"/>
                    </a:lnTo>
                    <a:lnTo>
                      <a:pt x="590" y="13"/>
                    </a:lnTo>
                    <a:lnTo>
                      <a:pt x="588" y="13"/>
                    </a:lnTo>
                    <a:lnTo>
                      <a:pt x="590" y="13"/>
                    </a:lnTo>
                    <a:lnTo>
                      <a:pt x="590" y="15"/>
                    </a:lnTo>
                    <a:lnTo>
                      <a:pt x="588" y="15"/>
                    </a:lnTo>
                    <a:lnTo>
                      <a:pt x="590" y="15"/>
                    </a:lnTo>
                    <a:lnTo>
                      <a:pt x="590" y="17"/>
                    </a:lnTo>
                    <a:lnTo>
                      <a:pt x="590" y="20"/>
                    </a:lnTo>
                    <a:lnTo>
                      <a:pt x="588" y="20"/>
                    </a:lnTo>
                    <a:lnTo>
                      <a:pt x="586" y="20"/>
                    </a:lnTo>
                    <a:lnTo>
                      <a:pt x="586" y="22"/>
                    </a:lnTo>
                    <a:lnTo>
                      <a:pt x="584" y="22"/>
                    </a:lnTo>
                    <a:lnTo>
                      <a:pt x="584" y="24"/>
                    </a:lnTo>
                    <a:lnTo>
                      <a:pt x="582" y="24"/>
                    </a:lnTo>
                    <a:lnTo>
                      <a:pt x="579" y="24"/>
                    </a:lnTo>
                    <a:lnTo>
                      <a:pt x="582" y="24"/>
                    </a:lnTo>
                    <a:lnTo>
                      <a:pt x="579" y="24"/>
                    </a:lnTo>
                    <a:lnTo>
                      <a:pt x="579" y="26"/>
                    </a:lnTo>
                    <a:lnTo>
                      <a:pt x="582" y="26"/>
                    </a:lnTo>
                    <a:lnTo>
                      <a:pt x="579" y="26"/>
                    </a:lnTo>
                    <a:lnTo>
                      <a:pt x="579" y="28"/>
                    </a:lnTo>
                    <a:lnTo>
                      <a:pt x="582" y="28"/>
                    </a:lnTo>
                    <a:lnTo>
                      <a:pt x="582" y="31"/>
                    </a:lnTo>
                    <a:lnTo>
                      <a:pt x="579" y="31"/>
                    </a:lnTo>
                    <a:lnTo>
                      <a:pt x="577" y="31"/>
                    </a:lnTo>
                    <a:lnTo>
                      <a:pt x="577" y="33"/>
                    </a:lnTo>
                    <a:lnTo>
                      <a:pt x="575" y="33"/>
                    </a:lnTo>
                    <a:lnTo>
                      <a:pt x="575" y="35"/>
                    </a:lnTo>
                    <a:lnTo>
                      <a:pt x="575" y="33"/>
                    </a:lnTo>
                    <a:lnTo>
                      <a:pt x="573" y="35"/>
                    </a:lnTo>
                    <a:lnTo>
                      <a:pt x="573" y="33"/>
                    </a:lnTo>
                    <a:lnTo>
                      <a:pt x="571" y="33"/>
                    </a:lnTo>
                    <a:lnTo>
                      <a:pt x="571" y="35"/>
                    </a:lnTo>
                    <a:lnTo>
                      <a:pt x="569" y="35"/>
                    </a:lnTo>
                    <a:lnTo>
                      <a:pt x="566" y="35"/>
                    </a:lnTo>
                    <a:lnTo>
                      <a:pt x="564" y="35"/>
                    </a:lnTo>
                    <a:lnTo>
                      <a:pt x="564" y="33"/>
                    </a:lnTo>
                    <a:lnTo>
                      <a:pt x="562" y="33"/>
                    </a:lnTo>
                    <a:lnTo>
                      <a:pt x="562" y="35"/>
                    </a:lnTo>
                    <a:lnTo>
                      <a:pt x="562" y="37"/>
                    </a:lnTo>
                    <a:lnTo>
                      <a:pt x="560" y="37"/>
                    </a:lnTo>
                    <a:lnTo>
                      <a:pt x="560" y="35"/>
                    </a:lnTo>
                    <a:lnTo>
                      <a:pt x="560" y="37"/>
                    </a:lnTo>
                    <a:lnTo>
                      <a:pt x="558" y="37"/>
                    </a:lnTo>
                    <a:lnTo>
                      <a:pt x="555" y="37"/>
                    </a:lnTo>
                    <a:lnTo>
                      <a:pt x="555" y="39"/>
                    </a:lnTo>
                    <a:lnTo>
                      <a:pt x="555" y="37"/>
                    </a:lnTo>
                    <a:lnTo>
                      <a:pt x="553" y="37"/>
                    </a:lnTo>
                    <a:lnTo>
                      <a:pt x="553" y="35"/>
                    </a:lnTo>
                    <a:lnTo>
                      <a:pt x="553" y="37"/>
                    </a:lnTo>
                    <a:lnTo>
                      <a:pt x="551" y="37"/>
                    </a:lnTo>
                    <a:lnTo>
                      <a:pt x="549" y="37"/>
                    </a:lnTo>
                    <a:lnTo>
                      <a:pt x="549" y="35"/>
                    </a:lnTo>
                    <a:lnTo>
                      <a:pt x="551" y="35"/>
                    </a:lnTo>
                    <a:lnTo>
                      <a:pt x="549" y="35"/>
                    </a:lnTo>
                    <a:lnTo>
                      <a:pt x="547" y="35"/>
                    </a:lnTo>
                    <a:lnTo>
                      <a:pt x="544" y="35"/>
                    </a:lnTo>
                    <a:lnTo>
                      <a:pt x="544" y="33"/>
                    </a:lnTo>
                    <a:lnTo>
                      <a:pt x="542" y="33"/>
                    </a:lnTo>
                    <a:lnTo>
                      <a:pt x="542" y="35"/>
                    </a:lnTo>
                    <a:lnTo>
                      <a:pt x="540" y="35"/>
                    </a:lnTo>
                    <a:lnTo>
                      <a:pt x="538" y="35"/>
                    </a:lnTo>
                    <a:lnTo>
                      <a:pt x="536" y="37"/>
                    </a:lnTo>
                    <a:lnTo>
                      <a:pt x="533" y="37"/>
                    </a:lnTo>
                    <a:lnTo>
                      <a:pt x="531" y="37"/>
                    </a:lnTo>
                    <a:lnTo>
                      <a:pt x="531" y="35"/>
                    </a:lnTo>
                    <a:lnTo>
                      <a:pt x="531" y="33"/>
                    </a:lnTo>
                    <a:lnTo>
                      <a:pt x="529" y="33"/>
                    </a:lnTo>
                    <a:lnTo>
                      <a:pt x="529" y="35"/>
                    </a:lnTo>
                    <a:lnTo>
                      <a:pt x="529" y="37"/>
                    </a:lnTo>
                    <a:lnTo>
                      <a:pt x="527" y="37"/>
                    </a:lnTo>
                    <a:lnTo>
                      <a:pt x="527" y="35"/>
                    </a:lnTo>
                    <a:lnTo>
                      <a:pt x="525" y="35"/>
                    </a:lnTo>
                    <a:lnTo>
                      <a:pt x="525" y="37"/>
                    </a:lnTo>
                    <a:lnTo>
                      <a:pt x="522" y="37"/>
                    </a:lnTo>
                    <a:lnTo>
                      <a:pt x="522" y="39"/>
                    </a:lnTo>
                    <a:lnTo>
                      <a:pt x="522" y="42"/>
                    </a:lnTo>
                    <a:lnTo>
                      <a:pt x="522" y="44"/>
                    </a:lnTo>
                    <a:lnTo>
                      <a:pt x="520" y="44"/>
                    </a:lnTo>
                    <a:lnTo>
                      <a:pt x="520" y="42"/>
                    </a:lnTo>
                    <a:lnTo>
                      <a:pt x="520" y="39"/>
                    </a:lnTo>
                    <a:lnTo>
                      <a:pt x="520" y="42"/>
                    </a:lnTo>
                    <a:lnTo>
                      <a:pt x="518" y="42"/>
                    </a:lnTo>
                    <a:lnTo>
                      <a:pt x="518" y="44"/>
                    </a:lnTo>
                    <a:lnTo>
                      <a:pt x="516" y="44"/>
                    </a:lnTo>
                    <a:lnTo>
                      <a:pt x="516" y="46"/>
                    </a:lnTo>
                    <a:lnTo>
                      <a:pt x="516" y="44"/>
                    </a:lnTo>
                    <a:lnTo>
                      <a:pt x="516" y="46"/>
                    </a:lnTo>
                    <a:lnTo>
                      <a:pt x="514" y="46"/>
                    </a:lnTo>
                    <a:lnTo>
                      <a:pt x="516" y="46"/>
                    </a:lnTo>
                    <a:lnTo>
                      <a:pt x="514" y="46"/>
                    </a:lnTo>
                    <a:lnTo>
                      <a:pt x="514" y="48"/>
                    </a:lnTo>
                    <a:lnTo>
                      <a:pt x="514" y="46"/>
                    </a:lnTo>
                    <a:lnTo>
                      <a:pt x="511" y="46"/>
                    </a:lnTo>
                    <a:lnTo>
                      <a:pt x="511" y="48"/>
                    </a:lnTo>
                    <a:lnTo>
                      <a:pt x="511" y="50"/>
                    </a:lnTo>
                    <a:lnTo>
                      <a:pt x="509" y="50"/>
                    </a:lnTo>
                    <a:lnTo>
                      <a:pt x="509" y="53"/>
                    </a:lnTo>
                    <a:lnTo>
                      <a:pt x="507" y="53"/>
                    </a:lnTo>
                    <a:lnTo>
                      <a:pt x="505" y="53"/>
                    </a:lnTo>
                    <a:lnTo>
                      <a:pt x="505" y="55"/>
                    </a:lnTo>
                    <a:lnTo>
                      <a:pt x="505" y="57"/>
                    </a:lnTo>
                    <a:lnTo>
                      <a:pt x="505" y="59"/>
                    </a:lnTo>
                    <a:lnTo>
                      <a:pt x="503" y="59"/>
                    </a:lnTo>
                    <a:lnTo>
                      <a:pt x="500" y="59"/>
                    </a:lnTo>
                    <a:lnTo>
                      <a:pt x="503" y="59"/>
                    </a:lnTo>
                    <a:lnTo>
                      <a:pt x="503" y="61"/>
                    </a:lnTo>
                    <a:lnTo>
                      <a:pt x="503" y="64"/>
                    </a:lnTo>
                    <a:lnTo>
                      <a:pt x="500" y="64"/>
                    </a:lnTo>
                    <a:lnTo>
                      <a:pt x="500" y="66"/>
                    </a:lnTo>
                    <a:lnTo>
                      <a:pt x="498" y="66"/>
                    </a:lnTo>
                    <a:lnTo>
                      <a:pt x="496" y="66"/>
                    </a:lnTo>
                    <a:lnTo>
                      <a:pt x="494" y="66"/>
                    </a:lnTo>
                    <a:lnTo>
                      <a:pt x="492" y="66"/>
                    </a:lnTo>
                    <a:lnTo>
                      <a:pt x="492" y="68"/>
                    </a:lnTo>
                    <a:lnTo>
                      <a:pt x="494" y="68"/>
                    </a:lnTo>
                    <a:lnTo>
                      <a:pt x="494" y="70"/>
                    </a:lnTo>
                    <a:lnTo>
                      <a:pt x="492" y="70"/>
                    </a:lnTo>
                    <a:lnTo>
                      <a:pt x="494" y="70"/>
                    </a:lnTo>
                    <a:lnTo>
                      <a:pt x="494" y="72"/>
                    </a:lnTo>
                    <a:lnTo>
                      <a:pt x="494" y="75"/>
                    </a:lnTo>
                    <a:lnTo>
                      <a:pt x="492" y="75"/>
                    </a:lnTo>
                    <a:lnTo>
                      <a:pt x="492" y="72"/>
                    </a:lnTo>
                    <a:lnTo>
                      <a:pt x="492" y="75"/>
                    </a:lnTo>
                    <a:lnTo>
                      <a:pt x="489" y="75"/>
                    </a:lnTo>
                    <a:lnTo>
                      <a:pt x="489" y="77"/>
                    </a:lnTo>
                    <a:lnTo>
                      <a:pt x="489" y="75"/>
                    </a:lnTo>
                    <a:lnTo>
                      <a:pt x="489" y="77"/>
                    </a:lnTo>
                    <a:lnTo>
                      <a:pt x="487" y="77"/>
                    </a:lnTo>
                    <a:lnTo>
                      <a:pt x="485" y="77"/>
                    </a:lnTo>
                    <a:lnTo>
                      <a:pt x="485" y="79"/>
                    </a:lnTo>
                    <a:lnTo>
                      <a:pt x="487" y="79"/>
                    </a:lnTo>
                    <a:lnTo>
                      <a:pt x="487" y="81"/>
                    </a:lnTo>
                    <a:lnTo>
                      <a:pt x="487" y="83"/>
                    </a:lnTo>
                    <a:lnTo>
                      <a:pt x="487" y="81"/>
                    </a:lnTo>
                    <a:lnTo>
                      <a:pt x="487" y="83"/>
                    </a:lnTo>
                    <a:lnTo>
                      <a:pt x="485" y="83"/>
                    </a:lnTo>
                    <a:lnTo>
                      <a:pt x="485" y="81"/>
                    </a:lnTo>
                    <a:lnTo>
                      <a:pt x="485" y="83"/>
                    </a:lnTo>
                    <a:lnTo>
                      <a:pt x="483" y="83"/>
                    </a:lnTo>
                    <a:lnTo>
                      <a:pt x="481" y="83"/>
                    </a:lnTo>
                    <a:lnTo>
                      <a:pt x="481" y="81"/>
                    </a:lnTo>
                    <a:lnTo>
                      <a:pt x="478" y="83"/>
                    </a:lnTo>
                    <a:lnTo>
                      <a:pt x="478" y="81"/>
                    </a:lnTo>
                    <a:lnTo>
                      <a:pt x="476" y="81"/>
                    </a:lnTo>
                    <a:lnTo>
                      <a:pt x="476" y="83"/>
                    </a:lnTo>
                    <a:lnTo>
                      <a:pt x="474" y="83"/>
                    </a:lnTo>
                    <a:lnTo>
                      <a:pt x="476" y="83"/>
                    </a:lnTo>
                    <a:lnTo>
                      <a:pt x="476" y="86"/>
                    </a:lnTo>
                    <a:lnTo>
                      <a:pt x="476" y="83"/>
                    </a:lnTo>
                    <a:lnTo>
                      <a:pt x="474" y="83"/>
                    </a:lnTo>
                    <a:lnTo>
                      <a:pt x="472" y="83"/>
                    </a:lnTo>
                    <a:lnTo>
                      <a:pt x="470" y="83"/>
                    </a:lnTo>
                    <a:lnTo>
                      <a:pt x="470" y="81"/>
                    </a:lnTo>
                    <a:lnTo>
                      <a:pt x="467" y="81"/>
                    </a:lnTo>
                    <a:lnTo>
                      <a:pt x="467" y="79"/>
                    </a:lnTo>
                    <a:lnTo>
                      <a:pt x="465" y="77"/>
                    </a:lnTo>
                    <a:lnTo>
                      <a:pt x="463" y="77"/>
                    </a:lnTo>
                    <a:lnTo>
                      <a:pt x="463" y="75"/>
                    </a:lnTo>
                    <a:lnTo>
                      <a:pt x="461" y="75"/>
                    </a:lnTo>
                    <a:lnTo>
                      <a:pt x="461" y="77"/>
                    </a:lnTo>
                    <a:lnTo>
                      <a:pt x="459" y="77"/>
                    </a:lnTo>
                    <a:lnTo>
                      <a:pt x="459" y="79"/>
                    </a:lnTo>
                    <a:lnTo>
                      <a:pt x="456" y="79"/>
                    </a:lnTo>
                    <a:lnTo>
                      <a:pt x="454" y="79"/>
                    </a:lnTo>
                    <a:lnTo>
                      <a:pt x="456" y="81"/>
                    </a:lnTo>
                    <a:lnTo>
                      <a:pt x="456" y="83"/>
                    </a:lnTo>
                    <a:lnTo>
                      <a:pt x="454" y="83"/>
                    </a:lnTo>
                    <a:lnTo>
                      <a:pt x="452" y="83"/>
                    </a:lnTo>
                    <a:lnTo>
                      <a:pt x="450" y="83"/>
                    </a:lnTo>
                    <a:lnTo>
                      <a:pt x="448" y="86"/>
                    </a:lnTo>
                    <a:lnTo>
                      <a:pt x="448" y="88"/>
                    </a:lnTo>
                    <a:lnTo>
                      <a:pt x="450" y="88"/>
                    </a:lnTo>
                    <a:lnTo>
                      <a:pt x="452" y="88"/>
                    </a:lnTo>
                    <a:lnTo>
                      <a:pt x="450" y="88"/>
                    </a:lnTo>
                    <a:lnTo>
                      <a:pt x="450" y="90"/>
                    </a:lnTo>
                    <a:lnTo>
                      <a:pt x="450" y="92"/>
                    </a:lnTo>
                    <a:lnTo>
                      <a:pt x="448" y="92"/>
                    </a:lnTo>
                    <a:lnTo>
                      <a:pt x="448" y="94"/>
                    </a:lnTo>
                    <a:lnTo>
                      <a:pt x="445" y="94"/>
                    </a:lnTo>
                    <a:lnTo>
                      <a:pt x="443" y="94"/>
                    </a:lnTo>
                    <a:lnTo>
                      <a:pt x="441" y="94"/>
                    </a:lnTo>
                    <a:lnTo>
                      <a:pt x="441" y="92"/>
                    </a:lnTo>
                    <a:lnTo>
                      <a:pt x="439" y="92"/>
                    </a:lnTo>
                    <a:lnTo>
                      <a:pt x="439" y="90"/>
                    </a:lnTo>
                    <a:lnTo>
                      <a:pt x="437" y="90"/>
                    </a:lnTo>
                    <a:lnTo>
                      <a:pt x="437" y="92"/>
                    </a:lnTo>
                    <a:lnTo>
                      <a:pt x="435" y="92"/>
                    </a:lnTo>
                    <a:lnTo>
                      <a:pt x="435" y="94"/>
                    </a:lnTo>
                    <a:lnTo>
                      <a:pt x="435" y="92"/>
                    </a:lnTo>
                    <a:lnTo>
                      <a:pt x="432" y="92"/>
                    </a:lnTo>
                    <a:lnTo>
                      <a:pt x="432" y="90"/>
                    </a:lnTo>
                    <a:lnTo>
                      <a:pt x="432" y="92"/>
                    </a:lnTo>
                    <a:lnTo>
                      <a:pt x="430" y="92"/>
                    </a:lnTo>
                    <a:lnTo>
                      <a:pt x="430" y="94"/>
                    </a:lnTo>
                    <a:lnTo>
                      <a:pt x="428" y="94"/>
                    </a:lnTo>
                    <a:lnTo>
                      <a:pt x="426" y="94"/>
                    </a:lnTo>
                    <a:lnTo>
                      <a:pt x="424" y="94"/>
                    </a:lnTo>
                    <a:lnTo>
                      <a:pt x="421" y="94"/>
                    </a:lnTo>
                    <a:lnTo>
                      <a:pt x="421" y="92"/>
                    </a:lnTo>
                    <a:lnTo>
                      <a:pt x="419" y="92"/>
                    </a:lnTo>
                    <a:lnTo>
                      <a:pt x="417" y="92"/>
                    </a:lnTo>
                    <a:lnTo>
                      <a:pt x="417" y="90"/>
                    </a:lnTo>
                    <a:lnTo>
                      <a:pt x="415" y="90"/>
                    </a:lnTo>
                    <a:lnTo>
                      <a:pt x="413" y="90"/>
                    </a:lnTo>
                    <a:lnTo>
                      <a:pt x="413" y="88"/>
                    </a:lnTo>
                    <a:lnTo>
                      <a:pt x="410" y="88"/>
                    </a:lnTo>
                    <a:lnTo>
                      <a:pt x="410" y="90"/>
                    </a:lnTo>
                    <a:lnTo>
                      <a:pt x="410" y="92"/>
                    </a:lnTo>
                    <a:lnTo>
                      <a:pt x="413" y="92"/>
                    </a:lnTo>
                    <a:lnTo>
                      <a:pt x="415" y="94"/>
                    </a:lnTo>
                    <a:lnTo>
                      <a:pt x="415" y="97"/>
                    </a:lnTo>
                    <a:lnTo>
                      <a:pt x="413" y="97"/>
                    </a:lnTo>
                    <a:lnTo>
                      <a:pt x="413" y="99"/>
                    </a:lnTo>
                    <a:lnTo>
                      <a:pt x="413" y="101"/>
                    </a:lnTo>
                    <a:lnTo>
                      <a:pt x="410" y="101"/>
                    </a:lnTo>
                    <a:lnTo>
                      <a:pt x="408" y="101"/>
                    </a:lnTo>
                    <a:lnTo>
                      <a:pt x="408" y="99"/>
                    </a:lnTo>
                    <a:lnTo>
                      <a:pt x="408" y="101"/>
                    </a:lnTo>
                    <a:lnTo>
                      <a:pt x="406" y="101"/>
                    </a:lnTo>
                    <a:lnTo>
                      <a:pt x="406" y="99"/>
                    </a:lnTo>
                    <a:lnTo>
                      <a:pt x="406" y="101"/>
                    </a:lnTo>
                    <a:lnTo>
                      <a:pt x="404" y="101"/>
                    </a:lnTo>
                    <a:lnTo>
                      <a:pt x="404" y="103"/>
                    </a:lnTo>
                    <a:lnTo>
                      <a:pt x="402" y="103"/>
                    </a:lnTo>
                    <a:lnTo>
                      <a:pt x="404" y="103"/>
                    </a:lnTo>
                    <a:lnTo>
                      <a:pt x="404" y="105"/>
                    </a:lnTo>
                    <a:lnTo>
                      <a:pt x="402" y="105"/>
                    </a:lnTo>
                    <a:lnTo>
                      <a:pt x="402" y="108"/>
                    </a:lnTo>
                    <a:lnTo>
                      <a:pt x="404" y="108"/>
                    </a:lnTo>
                    <a:lnTo>
                      <a:pt x="402" y="108"/>
                    </a:lnTo>
                    <a:lnTo>
                      <a:pt x="402" y="110"/>
                    </a:lnTo>
                    <a:lnTo>
                      <a:pt x="402" y="112"/>
                    </a:lnTo>
                    <a:lnTo>
                      <a:pt x="399" y="112"/>
                    </a:lnTo>
                    <a:lnTo>
                      <a:pt x="397" y="112"/>
                    </a:lnTo>
                    <a:lnTo>
                      <a:pt x="397" y="114"/>
                    </a:lnTo>
                    <a:lnTo>
                      <a:pt x="399" y="114"/>
                    </a:lnTo>
                    <a:lnTo>
                      <a:pt x="399" y="116"/>
                    </a:lnTo>
                    <a:lnTo>
                      <a:pt x="402" y="116"/>
                    </a:lnTo>
                    <a:lnTo>
                      <a:pt x="399" y="118"/>
                    </a:lnTo>
                    <a:lnTo>
                      <a:pt x="399" y="121"/>
                    </a:lnTo>
                    <a:lnTo>
                      <a:pt x="397" y="121"/>
                    </a:lnTo>
                    <a:lnTo>
                      <a:pt x="397" y="118"/>
                    </a:lnTo>
                    <a:lnTo>
                      <a:pt x="395" y="118"/>
                    </a:lnTo>
                    <a:lnTo>
                      <a:pt x="393" y="118"/>
                    </a:lnTo>
                    <a:lnTo>
                      <a:pt x="391" y="118"/>
                    </a:lnTo>
                    <a:lnTo>
                      <a:pt x="391" y="121"/>
                    </a:lnTo>
                    <a:lnTo>
                      <a:pt x="391" y="123"/>
                    </a:lnTo>
                    <a:lnTo>
                      <a:pt x="393" y="123"/>
                    </a:lnTo>
                    <a:lnTo>
                      <a:pt x="391" y="123"/>
                    </a:lnTo>
                    <a:lnTo>
                      <a:pt x="391" y="125"/>
                    </a:lnTo>
                    <a:lnTo>
                      <a:pt x="388" y="125"/>
                    </a:lnTo>
                    <a:lnTo>
                      <a:pt x="388" y="127"/>
                    </a:lnTo>
                    <a:lnTo>
                      <a:pt x="388" y="129"/>
                    </a:lnTo>
                    <a:lnTo>
                      <a:pt x="386" y="129"/>
                    </a:lnTo>
                    <a:lnTo>
                      <a:pt x="384" y="129"/>
                    </a:lnTo>
                    <a:lnTo>
                      <a:pt x="382" y="129"/>
                    </a:lnTo>
                    <a:lnTo>
                      <a:pt x="382" y="127"/>
                    </a:lnTo>
                    <a:lnTo>
                      <a:pt x="382" y="129"/>
                    </a:lnTo>
                    <a:lnTo>
                      <a:pt x="380" y="129"/>
                    </a:lnTo>
                    <a:lnTo>
                      <a:pt x="380" y="132"/>
                    </a:lnTo>
                    <a:lnTo>
                      <a:pt x="382" y="132"/>
                    </a:lnTo>
                    <a:lnTo>
                      <a:pt x="384" y="132"/>
                    </a:lnTo>
                    <a:lnTo>
                      <a:pt x="382" y="132"/>
                    </a:lnTo>
                    <a:lnTo>
                      <a:pt x="382" y="134"/>
                    </a:lnTo>
                    <a:lnTo>
                      <a:pt x="384" y="134"/>
                    </a:lnTo>
                    <a:lnTo>
                      <a:pt x="384" y="132"/>
                    </a:lnTo>
                    <a:lnTo>
                      <a:pt x="386" y="132"/>
                    </a:lnTo>
                    <a:lnTo>
                      <a:pt x="386" y="134"/>
                    </a:lnTo>
                    <a:lnTo>
                      <a:pt x="388" y="134"/>
                    </a:lnTo>
                    <a:lnTo>
                      <a:pt x="388" y="136"/>
                    </a:lnTo>
                    <a:lnTo>
                      <a:pt x="391" y="136"/>
                    </a:lnTo>
                    <a:lnTo>
                      <a:pt x="391" y="138"/>
                    </a:lnTo>
                    <a:lnTo>
                      <a:pt x="388" y="138"/>
                    </a:lnTo>
                    <a:lnTo>
                      <a:pt x="386" y="138"/>
                    </a:lnTo>
                    <a:lnTo>
                      <a:pt x="386" y="140"/>
                    </a:lnTo>
                    <a:lnTo>
                      <a:pt x="384" y="140"/>
                    </a:lnTo>
                    <a:lnTo>
                      <a:pt x="384" y="138"/>
                    </a:lnTo>
                    <a:lnTo>
                      <a:pt x="382" y="138"/>
                    </a:lnTo>
                    <a:lnTo>
                      <a:pt x="380" y="138"/>
                    </a:lnTo>
                    <a:lnTo>
                      <a:pt x="380" y="140"/>
                    </a:lnTo>
                    <a:lnTo>
                      <a:pt x="382" y="140"/>
                    </a:lnTo>
                    <a:lnTo>
                      <a:pt x="382" y="143"/>
                    </a:lnTo>
                    <a:lnTo>
                      <a:pt x="382" y="145"/>
                    </a:lnTo>
                    <a:lnTo>
                      <a:pt x="382" y="147"/>
                    </a:lnTo>
                    <a:lnTo>
                      <a:pt x="382" y="149"/>
                    </a:lnTo>
                    <a:lnTo>
                      <a:pt x="380" y="149"/>
                    </a:lnTo>
                    <a:lnTo>
                      <a:pt x="377" y="149"/>
                    </a:lnTo>
                    <a:lnTo>
                      <a:pt x="377" y="151"/>
                    </a:lnTo>
                    <a:lnTo>
                      <a:pt x="377" y="154"/>
                    </a:lnTo>
                    <a:lnTo>
                      <a:pt x="375" y="154"/>
                    </a:lnTo>
                    <a:lnTo>
                      <a:pt x="373" y="154"/>
                    </a:lnTo>
                    <a:lnTo>
                      <a:pt x="371" y="154"/>
                    </a:lnTo>
                    <a:lnTo>
                      <a:pt x="369" y="154"/>
                    </a:lnTo>
                    <a:lnTo>
                      <a:pt x="369" y="156"/>
                    </a:lnTo>
                    <a:lnTo>
                      <a:pt x="371" y="156"/>
                    </a:lnTo>
                    <a:lnTo>
                      <a:pt x="371" y="158"/>
                    </a:lnTo>
                    <a:lnTo>
                      <a:pt x="373" y="158"/>
                    </a:lnTo>
                    <a:lnTo>
                      <a:pt x="373" y="160"/>
                    </a:lnTo>
                    <a:lnTo>
                      <a:pt x="373" y="162"/>
                    </a:lnTo>
                    <a:lnTo>
                      <a:pt x="371" y="162"/>
                    </a:lnTo>
                    <a:lnTo>
                      <a:pt x="369" y="162"/>
                    </a:lnTo>
                    <a:lnTo>
                      <a:pt x="369" y="165"/>
                    </a:lnTo>
                    <a:lnTo>
                      <a:pt x="366" y="165"/>
                    </a:lnTo>
                    <a:lnTo>
                      <a:pt x="366" y="162"/>
                    </a:lnTo>
                    <a:lnTo>
                      <a:pt x="364" y="162"/>
                    </a:lnTo>
                    <a:lnTo>
                      <a:pt x="362" y="162"/>
                    </a:lnTo>
                    <a:lnTo>
                      <a:pt x="362" y="165"/>
                    </a:lnTo>
                    <a:lnTo>
                      <a:pt x="362" y="167"/>
                    </a:lnTo>
                    <a:lnTo>
                      <a:pt x="362" y="169"/>
                    </a:lnTo>
                    <a:lnTo>
                      <a:pt x="360" y="169"/>
                    </a:lnTo>
                    <a:lnTo>
                      <a:pt x="358" y="169"/>
                    </a:lnTo>
                    <a:lnTo>
                      <a:pt x="358" y="171"/>
                    </a:lnTo>
                    <a:lnTo>
                      <a:pt x="355" y="171"/>
                    </a:lnTo>
                    <a:lnTo>
                      <a:pt x="353" y="171"/>
                    </a:lnTo>
                    <a:lnTo>
                      <a:pt x="353" y="173"/>
                    </a:lnTo>
                    <a:lnTo>
                      <a:pt x="351" y="173"/>
                    </a:lnTo>
                    <a:lnTo>
                      <a:pt x="351" y="176"/>
                    </a:lnTo>
                    <a:lnTo>
                      <a:pt x="351" y="178"/>
                    </a:lnTo>
                    <a:lnTo>
                      <a:pt x="349" y="178"/>
                    </a:lnTo>
                    <a:lnTo>
                      <a:pt x="349" y="176"/>
                    </a:lnTo>
                    <a:lnTo>
                      <a:pt x="347" y="176"/>
                    </a:lnTo>
                    <a:lnTo>
                      <a:pt x="347" y="178"/>
                    </a:lnTo>
                    <a:lnTo>
                      <a:pt x="344" y="178"/>
                    </a:lnTo>
                    <a:lnTo>
                      <a:pt x="344" y="180"/>
                    </a:lnTo>
                    <a:lnTo>
                      <a:pt x="347" y="180"/>
                    </a:lnTo>
                    <a:lnTo>
                      <a:pt x="347" y="182"/>
                    </a:lnTo>
                    <a:lnTo>
                      <a:pt x="347" y="184"/>
                    </a:lnTo>
                    <a:lnTo>
                      <a:pt x="347" y="182"/>
                    </a:lnTo>
                    <a:lnTo>
                      <a:pt x="349" y="182"/>
                    </a:lnTo>
                    <a:lnTo>
                      <a:pt x="351" y="182"/>
                    </a:lnTo>
                    <a:lnTo>
                      <a:pt x="353" y="184"/>
                    </a:lnTo>
                    <a:lnTo>
                      <a:pt x="353" y="187"/>
                    </a:lnTo>
                    <a:lnTo>
                      <a:pt x="353" y="189"/>
                    </a:lnTo>
                    <a:lnTo>
                      <a:pt x="351" y="189"/>
                    </a:lnTo>
                    <a:lnTo>
                      <a:pt x="349" y="189"/>
                    </a:lnTo>
                    <a:lnTo>
                      <a:pt x="349" y="191"/>
                    </a:lnTo>
                    <a:lnTo>
                      <a:pt x="347" y="191"/>
                    </a:lnTo>
                    <a:lnTo>
                      <a:pt x="347" y="193"/>
                    </a:lnTo>
                    <a:lnTo>
                      <a:pt x="344" y="193"/>
                    </a:lnTo>
                    <a:lnTo>
                      <a:pt x="344" y="195"/>
                    </a:lnTo>
                    <a:lnTo>
                      <a:pt x="342" y="195"/>
                    </a:lnTo>
                    <a:lnTo>
                      <a:pt x="340" y="195"/>
                    </a:lnTo>
                    <a:lnTo>
                      <a:pt x="340" y="198"/>
                    </a:lnTo>
                    <a:lnTo>
                      <a:pt x="338" y="198"/>
                    </a:lnTo>
                    <a:lnTo>
                      <a:pt x="338" y="200"/>
                    </a:lnTo>
                    <a:lnTo>
                      <a:pt x="336" y="200"/>
                    </a:lnTo>
                    <a:lnTo>
                      <a:pt x="336" y="198"/>
                    </a:lnTo>
                    <a:lnTo>
                      <a:pt x="333" y="198"/>
                    </a:lnTo>
                    <a:lnTo>
                      <a:pt x="331" y="198"/>
                    </a:lnTo>
                    <a:lnTo>
                      <a:pt x="329" y="198"/>
                    </a:lnTo>
                    <a:lnTo>
                      <a:pt x="329" y="200"/>
                    </a:lnTo>
                    <a:lnTo>
                      <a:pt x="329" y="202"/>
                    </a:lnTo>
                    <a:lnTo>
                      <a:pt x="331" y="202"/>
                    </a:lnTo>
                    <a:lnTo>
                      <a:pt x="331" y="204"/>
                    </a:lnTo>
                    <a:lnTo>
                      <a:pt x="333" y="204"/>
                    </a:lnTo>
                    <a:lnTo>
                      <a:pt x="333" y="206"/>
                    </a:lnTo>
                    <a:lnTo>
                      <a:pt x="331" y="206"/>
                    </a:lnTo>
                    <a:lnTo>
                      <a:pt x="329" y="206"/>
                    </a:lnTo>
                    <a:lnTo>
                      <a:pt x="327" y="206"/>
                    </a:lnTo>
                    <a:lnTo>
                      <a:pt x="325" y="206"/>
                    </a:lnTo>
                    <a:lnTo>
                      <a:pt x="325" y="209"/>
                    </a:lnTo>
                    <a:lnTo>
                      <a:pt x="322" y="209"/>
                    </a:lnTo>
                    <a:lnTo>
                      <a:pt x="322" y="211"/>
                    </a:lnTo>
                    <a:lnTo>
                      <a:pt x="322" y="213"/>
                    </a:lnTo>
                    <a:lnTo>
                      <a:pt x="322" y="215"/>
                    </a:lnTo>
                    <a:lnTo>
                      <a:pt x="325" y="217"/>
                    </a:lnTo>
                    <a:lnTo>
                      <a:pt x="322" y="217"/>
                    </a:lnTo>
                    <a:lnTo>
                      <a:pt x="322" y="220"/>
                    </a:lnTo>
                    <a:lnTo>
                      <a:pt x="320" y="220"/>
                    </a:lnTo>
                    <a:lnTo>
                      <a:pt x="318" y="220"/>
                    </a:lnTo>
                    <a:lnTo>
                      <a:pt x="318" y="217"/>
                    </a:lnTo>
                    <a:lnTo>
                      <a:pt x="316" y="217"/>
                    </a:lnTo>
                    <a:lnTo>
                      <a:pt x="314" y="217"/>
                    </a:lnTo>
                    <a:lnTo>
                      <a:pt x="314" y="220"/>
                    </a:lnTo>
                    <a:lnTo>
                      <a:pt x="316" y="220"/>
                    </a:lnTo>
                    <a:lnTo>
                      <a:pt x="316" y="222"/>
                    </a:lnTo>
                    <a:lnTo>
                      <a:pt x="318" y="222"/>
                    </a:lnTo>
                    <a:lnTo>
                      <a:pt x="318" y="224"/>
                    </a:lnTo>
                    <a:lnTo>
                      <a:pt x="320" y="224"/>
                    </a:lnTo>
                    <a:lnTo>
                      <a:pt x="320" y="226"/>
                    </a:lnTo>
                    <a:lnTo>
                      <a:pt x="320" y="228"/>
                    </a:lnTo>
                    <a:lnTo>
                      <a:pt x="318" y="231"/>
                    </a:lnTo>
                    <a:lnTo>
                      <a:pt x="316" y="231"/>
                    </a:lnTo>
                    <a:lnTo>
                      <a:pt x="314" y="231"/>
                    </a:lnTo>
                    <a:lnTo>
                      <a:pt x="311" y="231"/>
                    </a:lnTo>
                    <a:lnTo>
                      <a:pt x="311" y="233"/>
                    </a:lnTo>
                    <a:lnTo>
                      <a:pt x="311" y="235"/>
                    </a:lnTo>
                    <a:lnTo>
                      <a:pt x="309" y="235"/>
                    </a:lnTo>
                    <a:lnTo>
                      <a:pt x="309" y="237"/>
                    </a:lnTo>
                    <a:lnTo>
                      <a:pt x="307" y="237"/>
                    </a:lnTo>
                    <a:lnTo>
                      <a:pt x="307" y="239"/>
                    </a:lnTo>
                    <a:lnTo>
                      <a:pt x="305" y="239"/>
                    </a:lnTo>
                    <a:lnTo>
                      <a:pt x="305" y="241"/>
                    </a:lnTo>
                    <a:lnTo>
                      <a:pt x="303" y="241"/>
                    </a:lnTo>
                    <a:lnTo>
                      <a:pt x="300" y="241"/>
                    </a:lnTo>
                    <a:lnTo>
                      <a:pt x="300" y="244"/>
                    </a:lnTo>
                    <a:lnTo>
                      <a:pt x="303" y="244"/>
                    </a:lnTo>
                    <a:lnTo>
                      <a:pt x="300" y="244"/>
                    </a:lnTo>
                    <a:lnTo>
                      <a:pt x="300" y="246"/>
                    </a:lnTo>
                    <a:lnTo>
                      <a:pt x="303" y="246"/>
                    </a:lnTo>
                    <a:lnTo>
                      <a:pt x="303" y="248"/>
                    </a:lnTo>
                    <a:lnTo>
                      <a:pt x="303" y="250"/>
                    </a:lnTo>
                    <a:lnTo>
                      <a:pt x="300" y="250"/>
                    </a:lnTo>
                    <a:lnTo>
                      <a:pt x="298" y="250"/>
                    </a:lnTo>
                    <a:lnTo>
                      <a:pt x="296" y="250"/>
                    </a:lnTo>
                    <a:lnTo>
                      <a:pt x="294" y="250"/>
                    </a:lnTo>
                    <a:lnTo>
                      <a:pt x="292" y="250"/>
                    </a:lnTo>
                    <a:lnTo>
                      <a:pt x="292" y="252"/>
                    </a:lnTo>
                    <a:lnTo>
                      <a:pt x="290" y="252"/>
                    </a:lnTo>
                    <a:lnTo>
                      <a:pt x="287" y="252"/>
                    </a:lnTo>
                    <a:lnTo>
                      <a:pt x="287" y="255"/>
                    </a:lnTo>
                    <a:lnTo>
                      <a:pt x="287" y="257"/>
                    </a:lnTo>
                    <a:lnTo>
                      <a:pt x="285" y="257"/>
                    </a:lnTo>
                    <a:lnTo>
                      <a:pt x="285" y="259"/>
                    </a:lnTo>
                    <a:lnTo>
                      <a:pt x="287" y="259"/>
                    </a:lnTo>
                    <a:lnTo>
                      <a:pt x="287" y="261"/>
                    </a:lnTo>
                    <a:lnTo>
                      <a:pt x="287" y="263"/>
                    </a:lnTo>
                    <a:lnTo>
                      <a:pt x="285" y="263"/>
                    </a:lnTo>
                    <a:lnTo>
                      <a:pt x="283" y="263"/>
                    </a:lnTo>
                    <a:lnTo>
                      <a:pt x="281" y="263"/>
                    </a:lnTo>
                    <a:lnTo>
                      <a:pt x="281" y="261"/>
                    </a:lnTo>
                    <a:lnTo>
                      <a:pt x="279" y="261"/>
                    </a:lnTo>
                    <a:lnTo>
                      <a:pt x="279" y="263"/>
                    </a:lnTo>
                    <a:lnTo>
                      <a:pt x="276" y="263"/>
                    </a:lnTo>
                    <a:lnTo>
                      <a:pt x="274" y="263"/>
                    </a:lnTo>
                    <a:lnTo>
                      <a:pt x="274" y="266"/>
                    </a:lnTo>
                    <a:lnTo>
                      <a:pt x="274" y="268"/>
                    </a:lnTo>
                    <a:lnTo>
                      <a:pt x="272" y="268"/>
                    </a:lnTo>
                    <a:lnTo>
                      <a:pt x="272" y="270"/>
                    </a:lnTo>
                    <a:lnTo>
                      <a:pt x="270" y="270"/>
                    </a:lnTo>
                    <a:lnTo>
                      <a:pt x="268" y="270"/>
                    </a:lnTo>
                    <a:lnTo>
                      <a:pt x="265" y="268"/>
                    </a:lnTo>
                    <a:lnTo>
                      <a:pt x="265" y="266"/>
                    </a:lnTo>
                    <a:lnTo>
                      <a:pt x="265" y="268"/>
                    </a:lnTo>
                    <a:lnTo>
                      <a:pt x="263" y="268"/>
                    </a:lnTo>
                    <a:lnTo>
                      <a:pt x="263" y="270"/>
                    </a:lnTo>
                    <a:lnTo>
                      <a:pt x="261" y="270"/>
                    </a:lnTo>
                    <a:lnTo>
                      <a:pt x="259" y="270"/>
                    </a:lnTo>
                    <a:lnTo>
                      <a:pt x="259" y="272"/>
                    </a:lnTo>
                    <a:lnTo>
                      <a:pt x="261" y="272"/>
                    </a:lnTo>
                    <a:lnTo>
                      <a:pt x="259" y="272"/>
                    </a:lnTo>
                    <a:lnTo>
                      <a:pt x="259" y="274"/>
                    </a:lnTo>
                    <a:lnTo>
                      <a:pt x="257" y="272"/>
                    </a:lnTo>
                    <a:lnTo>
                      <a:pt x="257" y="274"/>
                    </a:lnTo>
                    <a:lnTo>
                      <a:pt x="254" y="274"/>
                    </a:lnTo>
                    <a:lnTo>
                      <a:pt x="254" y="272"/>
                    </a:lnTo>
                    <a:lnTo>
                      <a:pt x="252" y="272"/>
                    </a:lnTo>
                    <a:lnTo>
                      <a:pt x="250" y="272"/>
                    </a:lnTo>
                    <a:lnTo>
                      <a:pt x="248" y="272"/>
                    </a:lnTo>
                    <a:lnTo>
                      <a:pt x="248" y="270"/>
                    </a:lnTo>
                    <a:lnTo>
                      <a:pt x="246" y="270"/>
                    </a:lnTo>
                    <a:lnTo>
                      <a:pt x="246" y="272"/>
                    </a:lnTo>
                    <a:lnTo>
                      <a:pt x="243" y="272"/>
                    </a:lnTo>
                    <a:lnTo>
                      <a:pt x="243" y="274"/>
                    </a:lnTo>
                    <a:lnTo>
                      <a:pt x="241" y="274"/>
                    </a:lnTo>
                    <a:lnTo>
                      <a:pt x="239" y="274"/>
                    </a:lnTo>
                    <a:lnTo>
                      <a:pt x="237" y="274"/>
                    </a:lnTo>
                    <a:lnTo>
                      <a:pt x="237" y="277"/>
                    </a:lnTo>
                    <a:lnTo>
                      <a:pt x="235" y="277"/>
                    </a:lnTo>
                    <a:lnTo>
                      <a:pt x="235" y="279"/>
                    </a:lnTo>
                    <a:lnTo>
                      <a:pt x="232" y="279"/>
                    </a:lnTo>
                    <a:lnTo>
                      <a:pt x="232" y="281"/>
                    </a:lnTo>
                    <a:lnTo>
                      <a:pt x="232" y="283"/>
                    </a:lnTo>
                    <a:lnTo>
                      <a:pt x="230" y="283"/>
                    </a:lnTo>
                    <a:lnTo>
                      <a:pt x="228" y="283"/>
                    </a:lnTo>
                    <a:lnTo>
                      <a:pt x="228" y="285"/>
                    </a:lnTo>
                    <a:lnTo>
                      <a:pt x="226" y="285"/>
                    </a:lnTo>
                    <a:lnTo>
                      <a:pt x="224" y="285"/>
                    </a:lnTo>
                    <a:lnTo>
                      <a:pt x="224" y="283"/>
                    </a:lnTo>
                    <a:lnTo>
                      <a:pt x="224" y="281"/>
                    </a:lnTo>
                    <a:lnTo>
                      <a:pt x="221" y="281"/>
                    </a:lnTo>
                    <a:lnTo>
                      <a:pt x="221" y="283"/>
                    </a:lnTo>
                    <a:lnTo>
                      <a:pt x="221" y="285"/>
                    </a:lnTo>
                    <a:lnTo>
                      <a:pt x="221" y="288"/>
                    </a:lnTo>
                    <a:lnTo>
                      <a:pt x="221" y="290"/>
                    </a:lnTo>
                    <a:lnTo>
                      <a:pt x="219" y="290"/>
                    </a:lnTo>
                    <a:lnTo>
                      <a:pt x="219" y="292"/>
                    </a:lnTo>
                    <a:lnTo>
                      <a:pt x="217" y="292"/>
                    </a:lnTo>
                    <a:lnTo>
                      <a:pt x="215" y="292"/>
                    </a:lnTo>
                    <a:lnTo>
                      <a:pt x="215" y="290"/>
                    </a:lnTo>
                    <a:lnTo>
                      <a:pt x="213" y="288"/>
                    </a:lnTo>
                    <a:lnTo>
                      <a:pt x="213" y="285"/>
                    </a:lnTo>
                    <a:lnTo>
                      <a:pt x="210" y="285"/>
                    </a:lnTo>
                    <a:lnTo>
                      <a:pt x="210" y="288"/>
                    </a:lnTo>
                    <a:lnTo>
                      <a:pt x="208" y="285"/>
                    </a:lnTo>
                    <a:lnTo>
                      <a:pt x="208" y="288"/>
                    </a:lnTo>
                    <a:lnTo>
                      <a:pt x="208" y="290"/>
                    </a:lnTo>
                    <a:lnTo>
                      <a:pt x="210" y="290"/>
                    </a:lnTo>
                    <a:lnTo>
                      <a:pt x="210" y="292"/>
                    </a:lnTo>
                    <a:lnTo>
                      <a:pt x="210" y="294"/>
                    </a:lnTo>
                    <a:lnTo>
                      <a:pt x="208" y="294"/>
                    </a:lnTo>
                    <a:lnTo>
                      <a:pt x="206" y="294"/>
                    </a:lnTo>
                    <a:lnTo>
                      <a:pt x="206" y="296"/>
                    </a:lnTo>
                    <a:lnTo>
                      <a:pt x="206" y="299"/>
                    </a:lnTo>
                    <a:lnTo>
                      <a:pt x="208" y="299"/>
                    </a:lnTo>
                    <a:lnTo>
                      <a:pt x="208" y="301"/>
                    </a:lnTo>
                    <a:lnTo>
                      <a:pt x="210" y="301"/>
                    </a:lnTo>
                    <a:lnTo>
                      <a:pt x="210" y="303"/>
                    </a:lnTo>
                    <a:lnTo>
                      <a:pt x="213" y="303"/>
                    </a:lnTo>
                    <a:lnTo>
                      <a:pt x="215" y="305"/>
                    </a:lnTo>
                    <a:lnTo>
                      <a:pt x="217" y="307"/>
                    </a:lnTo>
                    <a:lnTo>
                      <a:pt x="219" y="310"/>
                    </a:lnTo>
                    <a:lnTo>
                      <a:pt x="221" y="312"/>
                    </a:lnTo>
                    <a:lnTo>
                      <a:pt x="224" y="312"/>
                    </a:lnTo>
                    <a:lnTo>
                      <a:pt x="224" y="314"/>
                    </a:lnTo>
                    <a:lnTo>
                      <a:pt x="228" y="314"/>
                    </a:lnTo>
                    <a:lnTo>
                      <a:pt x="226" y="316"/>
                    </a:lnTo>
                    <a:lnTo>
                      <a:pt x="230" y="318"/>
                    </a:lnTo>
                    <a:lnTo>
                      <a:pt x="232" y="323"/>
                    </a:lnTo>
                    <a:lnTo>
                      <a:pt x="232" y="325"/>
                    </a:lnTo>
                    <a:lnTo>
                      <a:pt x="235" y="329"/>
                    </a:lnTo>
                    <a:lnTo>
                      <a:pt x="239" y="338"/>
                    </a:lnTo>
                    <a:lnTo>
                      <a:pt x="241" y="340"/>
                    </a:lnTo>
                    <a:lnTo>
                      <a:pt x="241" y="343"/>
                    </a:lnTo>
                    <a:lnTo>
                      <a:pt x="241" y="345"/>
                    </a:lnTo>
                    <a:lnTo>
                      <a:pt x="246" y="351"/>
                    </a:lnTo>
                    <a:lnTo>
                      <a:pt x="248" y="354"/>
                    </a:lnTo>
                    <a:lnTo>
                      <a:pt x="248" y="358"/>
                    </a:lnTo>
                    <a:lnTo>
                      <a:pt x="250" y="358"/>
                    </a:lnTo>
                    <a:lnTo>
                      <a:pt x="252" y="365"/>
                    </a:lnTo>
                    <a:lnTo>
                      <a:pt x="252" y="367"/>
                    </a:lnTo>
                    <a:lnTo>
                      <a:pt x="254" y="371"/>
                    </a:lnTo>
                    <a:lnTo>
                      <a:pt x="257" y="375"/>
                    </a:lnTo>
                    <a:lnTo>
                      <a:pt x="259" y="378"/>
                    </a:lnTo>
                    <a:lnTo>
                      <a:pt x="259" y="380"/>
                    </a:lnTo>
                    <a:lnTo>
                      <a:pt x="259" y="382"/>
                    </a:lnTo>
                    <a:lnTo>
                      <a:pt x="261" y="382"/>
                    </a:lnTo>
                    <a:lnTo>
                      <a:pt x="261" y="384"/>
                    </a:lnTo>
                    <a:lnTo>
                      <a:pt x="261" y="386"/>
                    </a:lnTo>
                    <a:lnTo>
                      <a:pt x="263" y="389"/>
                    </a:lnTo>
                    <a:lnTo>
                      <a:pt x="263" y="391"/>
                    </a:lnTo>
                    <a:lnTo>
                      <a:pt x="265" y="391"/>
                    </a:lnTo>
                    <a:lnTo>
                      <a:pt x="265" y="393"/>
                    </a:lnTo>
                    <a:lnTo>
                      <a:pt x="265" y="395"/>
                    </a:lnTo>
                    <a:lnTo>
                      <a:pt x="263" y="395"/>
                    </a:lnTo>
                    <a:lnTo>
                      <a:pt x="265" y="395"/>
                    </a:lnTo>
                    <a:lnTo>
                      <a:pt x="268" y="395"/>
                    </a:lnTo>
                    <a:lnTo>
                      <a:pt x="270" y="397"/>
                    </a:lnTo>
                    <a:lnTo>
                      <a:pt x="272" y="400"/>
                    </a:lnTo>
                    <a:lnTo>
                      <a:pt x="276" y="400"/>
                    </a:lnTo>
                    <a:lnTo>
                      <a:pt x="276" y="402"/>
                    </a:lnTo>
                    <a:lnTo>
                      <a:pt x="276" y="404"/>
                    </a:lnTo>
                    <a:lnTo>
                      <a:pt x="279" y="404"/>
                    </a:lnTo>
                    <a:lnTo>
                      <a:pt x="279" y="406"/>
                    </a:lnTo>
                    <a:lnTo>
                      <a:pt x="281" y="406"/>
                    </a:lnTo>
                    <a:lnTo>
                      <a:pt x="283" y="406"/>
                    </a:lnTo>
                    <a:lnTo>
                      <a:pt x="285" y="408"/>
                    </a:lnTo>
                    <a:lnTo>
                      <a:pt x="285" y="411"/>
                    </a:lnTo>
                    <a:lnTo>
                      <a:pt x="285" y="413"/>
                    </a:lnTo>
                    <a:lnTo>
                      <a:pt x="287" y="413"/>
                    </a:lnTo>
                    <a:lnTo>
                      <a:pt x="287" y="415"/>
                    </a:lnTo>
                    <a:lnTo>
                      <a:pt x="287" y="417"/>
                    </a:lnTo>
                    <a:lnTo>
                      <a:pt x="287" y="419"/>
                    </a:lnTo>
                    <a:lnTo>
                      <a:pt x="290" y="419"/>
                    </a:lnTo>
                    <a:lnTo>
                      <a:pt x="290" y="422"/>
                    </a:lnTo>
                    <a:lnTo>
                      <a:pt x="290" y="424"/>
                    </a:lnTo>
                    <a:lnTo>
                      <a:pt x="290" y="426"/>
                    </a:lnTo>
                    <a:lnTo>
                      <a:pt x="292" y="426"/>
                    </a:lnTo>
                    <a:lnTo>
                      <a:pt x="292" y="428"/>
                    </a:lnTo>
                    <a:lnTo>
                      <a:pt x="292" y="430"/>
                    </a:lnTo>
                    <a:lnTo>
                      <a:pt x="292" y="433"/>
                    </a:lnTo>
                    <a:lnTo>
                      <a:pt x="294" y="433"/>
                    </a:lnTo>
                    <a:lnTo>
                      <a:pt x="296" y="433"/>
                    </a:lnTo>
                    <a:lnTo>
                      <a:pt x="298" y="433"/>
                    </a:lnTo>
                    <a:lnTo>
                      <a:pt x="300" y="433"/>
                    </a:lnTo>
                    <a:lnTo>
                      <a:pt x="303" y="433"/>
                    </a:lnTo>
                    <a:lnTo>
                      <a:pt x="305" y="433"/>
                    </a:lnTo>
                    <a:lnTo>
                      <a:pt x="307" y="433"/>
                    </a:lnTo>
                    <a:lnTo>
                      <a:pt x="309" y="433"/>
                    </a:lnTo>
                    <a:lnTo>
                      <a:pt x="311" y="433"/>
                    </a:lnTo>
                    <a:lnTo>
                      <a:pt x="311" y="430"/>
                    </a:lnTo>
                    <a:lnTo>
                      <a:pt x="314" y="430"/>
                    </a:lnTo>
                    <a:lnTo>
                      <a:pt x="314" y="433"/>
                    </a:lnTo>
                    <a:lnTo>
                      <a:pt x="316" y="433"/>
                    </a:lnTo>
                    <a:lnTo>
                      <a:pt x="314" y="433"/>
                    </a:lnTo>
                    <a:lnTo>
                      <a:pt x="314" y="435"/>
                    </a:lnTo>
                    <a:lnTo>
                      <a:pt x="316" y="435"/>
                    </a:lnTo>
                    <a:lnTo>
                      <a:pt x="314" y="435"/>
                    </a:lnTo>
                    <a:lnTo>
                      <a:pt x="314" y="437"/>
                    </a:lnTo>
                    <a:lnTo>
                      <a:pt x="311" y="437"/>
                    </a:lnTo>
                    <a:lnTo>
                      <a:pt x="311" y="439"/>
                    </a:lnTo>
                    <a:lnTo>
                      <a:pt x="311" y="441"/>
                    </a:lnTo>
                    <a:lnTo>
                      <a:pt x="309" y="441"/>
                    </a:lnTo>
                    <a:lnTo>
                      <a:pt x="307" y="441"/>
                    </a:lnTo>
                    <a:lnTo>
                      <a:pt x="309" y="441"/>
                    </a:lnTo>
                    <a:lnTo>
                      <a:pt x="309" y="444"/>
                    </a:lnTo>
                    <a:lnTo>
                      <a:pt x="309" y="446"/>
                    </a:lnTo>
                    <a:lnTo>
                      <a:pt x="307" y="446"/>
                    </a:lnTo>
                    <a:lnTo>
                      <a:pt x="305" y="446"/>
                    </a:lnTo>
                    <a:lnTo>
                      <a:pt x="305" y="444"/>
                    </a:lnTo>
                    <a:lnTo>
                      <a:pt x="305" y="446"/>
                    </a:lnTo>
                    <a:lnTo>
                      <a:pt x="305" y="448"/>
                    </a:lnTo>
                    <a:lnTo>
                      <a:pt x="307" y="448"/>
                    </a:lnTo>
                    <a:lnTo>
                      <a:pt x="307" y="450"/>
                    </a:lnTo>
                    <a:lnTo>
                      <a:pt x="305" y="450"/>
                    </a:lnTo>
                    <a:lnTo>
                      <a:pt x="305" y="452"/>
                    </a:lnTo>
                    <a:lnTo>
                      <a:pt x="303" y="452"/>
                    </a:lnTo>
                    <a:lnTo>
                      <a:pt x="305" y="452"/>
                    </a:lnTo>
                    <a:lnTo>
                      <a:pt x="305" y="455"/>
                    </a:lnTo>
                    <a:lnTo>
                      <a:pt x="305" y="457"/>
                    </a:lnTo>
                    <a:lnTo>
                      <a:pt x="305" y="459"/>
                    </a:lnTo>
                    <a:lnTo>
                      <a:pt x="305" y="461"/>
                    </a:lnTo>
                    <a:lnTo>
                      <a:pt x="305" y="463"/>
                    </a:lnTo>
                    <a:lnTo>
                      <a:pt x="305" y="466"/>
                    </a:lnTo>
                    <a:lnTo>
                      <a:pt x="305" y="468"/>
                    </a:lnTo>
                    <a:lnTo>
                      <a:pt x="305" y="470"/>
                    </a:lnTo>
                    <a:lnTo>
                      <a:pt x="307" y="470"/>
                    </a:lnTo>
                    <a:lnTo>
                      <a:pt x="307" y="468"/>
                    </a:lnTo>
                    <a:lnTo>
                      <a:pt x="309" y="468"/>
                    </a:lnTo>
                    <a:lnTo>
                      <a:pt x="309" y="470"/>
                    </a:lnTo>
                    <a:lnTo>
                      <a:pt x="311" y="470"/>
                    </a:lnTo>
                    <a:lnTo>
                      <a:pt x="309" y="470"/>
                    </a:lnTo>
                    <a:lnTo>
                      <a:pt x="309" y="472"/>
                    </a:lnTo>
                    <a:lnTo>
                      <a:pt x="309" y="474"/>
                    </a:lnTo>
                    <a:lnTo>
                      <a:pt x="307" y="474"/>
                    </a:lnTo>
                    <a:lnTo>
                      <a:pt x="309" y="474"/>
                    </a:lnTo>
                    <a:lnTo>
                      <a:pt x="309" y="477"/>
                    </a:lnTo>
                    <a:lnTo>
                      <a:pt x="311" y="477"/>
                    </a:lnTo>
                    <a:lnTo>
                      <a:pt x="311" y="479"/>
                    </a:lnTo>
                    <a:lnTo>
                      <a:pt x="311" y="477"/>
                    </a:lnTo>
                    <a:lnTo>
                      <a:pt x="309" y="477"/>
                    </a:lnTo>
                    <a:lnTo>
                      <a:pt x="309" y="479"/>
                    </a:lnTo>
                    <a:lnTo>
                      <a:pt x="311" y="479"/>
                    </a:lnTo>
                    <a:lnTo>
                      <a:pt x="311" y="481"/>
                    </a:lnTo>
                    <a:lnTo>
                      <a:pt x="309" y="481"/>
                    </a:lnTo>
                    <a:lnTo>
                      <a:pt x="307" y="481"/>
                    </a:lnTo>
                    <a:lnTo>
                      <a:pt x="307" y="483"/>
                    </a:lnTo>
                    <a:lnTo>
                      <a:pt x="305" y="483"/>
                    </a:lnTo>
                    <a:lnTo>
                      <a:pt x="305" y="481"/>
                    </a:lnTo>
                    <a:lnTo>
                      <a:pt x="303" y="481"/>
                    </a:lnTo>
                    <a:lnTo>
                      <a:pt x="303" y="483"/>
                    </a:lnTo>
                    <a:lnTo>
                      <a:pt x="300" y="483"/>
                    </a:lnTo>
                    <a:lnTo>
                      <a:pt x="298" y="483"/>
                    </a:lnTo>
                    <a:lnTo>
                      <a:pt x="300" y="485"/>
                    </a:lnTo>
                    <a:lnTo>
                      <a:pt x="303" y="485"/>
                    </a:lnTo>
                    <a:lnTo>
                      <a:pt x="305" y="485"/>
                    </a:lnTo>
                    <a:lnTo>
                      <a:pt x="305" y="488"/>
                    </a:lnTo>
                    <a:lnTo>
                      <a:pt x="303" y="488"/>
                    </a:lnTo>
                    <a:lnTo>
                      <a:pt x="303" y="490"/>
                    </a:lnTo>
                    <a:lnTo>
                      <a:pt x="303" y="492"/>
                    </a:lnTo>
                    <a:lnTo>
                      <a:pt x="305" y="492"/>
                    </a:lnTo>
                    <a:lnTo>
                      <a:pt x="305" y="494"/>
                    </a:lnTo>
                    <a:lnTo>
                      <a:pt x="305" y="496"/>
                    </a:lnTo>
                    <a:lnTo>
                      <a:pt x="307" y="496"/>
                    </a:lnTo>
                    <a:lnTo>
                      <a:pt x="307" y="494"/>
                    </a:lnTo>
                    <a:lnTo>
                      <a:pt x="307" y="492"/>
                    </a:lnTo>
                    <a:lnTo>
                      <a:pt x="309" y="492"/>
                    </a:lnTo>
                    <a:lnTo>
                      <a:pt x="309" y="490"/>
                    </a:lnTo>
                    <a:lnTo>
                      <a:pt x="311" y="490"/>
                    </a:lnTo>
                    <a:lnTo>
                      <a:pt x="311" y="492"/>
                    </a:lnTo>
                    <a:lnTo>
                      <a:pt x="311" y="494"/>
                    </a:lnTo>
                    <a:lnTo>
                      <a:pt x="314" y="496"/>
                    </a:lnTo>
                    <a:lnTo>
                      <a:pt x="314" y="499"/>
                    </a:lnTo>
                    <a:lnTo>
                      <a:pt x="314" y="501"/>
                    </a:lnTo>
                    <a:lnTo>
                      <a:pt x="311" y="501"/>
                    </a:lnTo>
                    <a:lnTo>
                      <a:pt x="311" y="503"/>
                    </a:lnTo>
                    <a:lnTo>
                      <a:pt x="309" y="503"/>
                    </a:lnTo>
                    <a:lnTo>
                      <a:pt x="307" y="503"/>
                    </a:lnTo>
                    <a:lnTo>
                      <a:pt x="307" y="505"/>
                    </a:lnTo>
                    <a:lnTo>
                      <a:pt x="305" y="503"/>
                    </a:lnTo>
                    <a:lnTo>
                      <a:pt x="303" y="503"/>
                    </a:lnTo>
                    <a:lnTo>
                      <a:pt x="300" y="503"/>
                    </a:lnTo>
                    <a:lnTo>
                      <a:pt x="298" y="503"/>
                    </a:lnTo>
                    <a:lnTo>
                      <a:pt x="298" y="501"/>
                    </a:lnTo>
                    <a:lnTo>
                      <a:pt x="298" y="503"/>
                    </a:lnTo>
                    <a:lnTo>
                      <a:pt x="296" y="503"/>
                    </a:lnTo>
                    <a:lnTo>
                      <a:pt x="296" y="505"/>
                    </a:lnTo>
                    <a:lnTo>
                      <a:pt x="294" y="507"/>
                    </a:lnTo>
                    <a:lnTo>
                      <a:pt x="292" y="507"/>
                    </a:lnTo>
                    <a:lnTo>
                      <a:pt x="292" y="509"/>
                    </a:lnTo>
                    <a:lnTo>
                      <a:pt x="294" y="509"/>
                    </a:lnTo>
                    <a:lnTo>
                      <a:pt x="294" y="512"/>
                    </a:lnTo>
                    <a:lnTo>
                      <a:pt x="296" y="512"/>
                    </a:lnTo>
                    <a:lnTo>
                      <a:pt x="298" y="512"/>
                    </a:lnTo>
                    <a:lnTo>
                      <a:pt x="300" y="509"/>
                    </a:lnTo>
                    <a:lnTo>
                      <a:pt x="303" y="509"/>
                    </a:lnTo>
                    <a:lnTo>
                      <a:pt x="303" y="512"/>
                    </a:lnTo>
                    <a:lnTo>
                      <a:pt x="305" y="512"/>
                    </a:lnTo>
                    <a:lnTo>
                      <a:pt x="305" y="514"/>
                    </a:lnTo>
                    <a:lnTo>
                      <a:pt x="303" y="514"/>
                    </a:lnTo>
                    <a:lnTo>
                      <a:pt x="300" y="514"/>
                    </a:lnTo>
                    <a:lnTo>
                      <a:pt x="300" y="516"/>
                    </a:lnTo>
                    <a:lnTo>
                      <a:pt x="298" y="516"/>
                    </a:lnTo>
                    <a:lnTo>
                      <a:pt x="296" y="516"/>
                    </a:lnTo>
                    <a:lnTo>
                      <a:pt x="294" y="516"/>
                    </a:lnTo>
                    <a:lnTo>
                      <a:pt x="292" y="516"/>
                    </a:lnTo>
                    <a:lnTo>
                      <a:pt x="292" y="514"/>
                    </a:lnTo>
                    <a:lnTo>
                      <a:pt x="290" y="514"/>
                    </a:lnTo>
                    <a:lnTo>
                      <a:pt x="287" y="514"/>
                    </a:lnTo>
                    <a:lnTo>
                      <a:pt x="285" y="514"/>
                    </a:lnTo>
                    <a:lnTo>
                      <a:pt x="285" y="516"/>
                    </a:lnTo>
                    <a:lnTo>
                      <a:pt x="283" y="518"/>
                    </a:lnTo>
                    <a:lnTo>
                      <a:pt x="285" y="518"/>
                    </a:lnTo>
                    <a:lnTo>
                      <a:pt x="285" y="520"/>
                    </a:lnTo>
                    <a:lnTo>
                      <a:pt x="287" y="520"/>
                    </a:lnTo>
                    <a:lnTo>
                      <a:pt x="290" y="520"/>
                    </a:lnTo>
                    <a:lnTo>
                      <a:pt x="290" y="523"/>
                    </a:lnTo>
                    <a:lnTo>
                      <a:pt x="292" y="523"/>
                    </a:lnTo>
                    <a:lnTo>
                      <a:pt x="292" y="525"/>
                    </a:lnTo>
                    <a:lnTo>
                      <a:pt x="294" y="525"/>
                    </a:lnTo>
                    <a:lnTo>
                      <a:pt x="294" y="527"/>
                    </a:lnTo>
                    <a:lnTo>
                      <a:pt x="292" y="527"/>
                    </a:lnTo>
                    <a:lnTo>
                      <a:pt x="290" y="527"/>
                    </a:lnTo>
                    <a:lnTo>
                      <a:pt x="287" y="527"/>
                    </a:lnTo>
                    <a:lnTo>
                      <a:pt x="285" y="527"/>
                    </a:lnTo>
                    <a:lnTo>
                      <a:pt x="285" y="529"/>
                    </a:lnTo>
                    <a:lnTo>
                      <a:pt x="285" y="531"/>
                    </a:lnTo>
                    <a:lnTo>
                      <a:pt x="285" y="534"/>
                    </a:lnTo>
                    <a:lnTo>
                      <a:pt x="283" y="534"/>
                    </a:lnTo>
                    <a:lnTo>
                      <a:pt x="283" y="531"/>
                    </a:lnTo>
                    <a:lnTo>
                      <a:pt x="281" y="531"/>
                    </a:lnTo>
                    <a:lnTo>
                      <a:pt x="279" y="531"/>
                    </a:lnTo>
                    <a:lnTo>
                      <a:pt x="276" y="531"/>
                    </a:lnTo>
                    <a:lnTo>
                      <a:pt x="274" y="531"/>
                    </a:lnTo>
                    <a:lnTo>
                      <a:pt x="272" y="531"/>
                    </a:lnTo>
                    <a:lnTo>
                      <a:pt x="272" y="529"/>
                    </a:lnTo>
                    <a:lnTo>
                      <a:pt x="272" y="527"/>
                    </a:lnTo>
                    <a:lnTo>
                      <a:pt x="272" y="525"/>
                    </a:lnTo>
                    <a:lnTo>
                      <a:pt x="270" y="525"/>
                    </a:lnTo>
                    <a:lnTo>
                      <a:pt x="268" y="525"/>
                    </a:lnTo>
                    <a:lnTo>
                      <a:pt x="268" y="527"/>
                    </a:lnTo>
                    <a:lnTo>
                      <a:pt x="268" y="529"/>
                    </a:lnTo>
                    <a:lnTo>
                      <a:pt x="265" y="529"/>
                    </a:lnTo>
                    <a:lnTo>
                      <a:pt x="265" y="531"/>
                    </a:lnTo>
                    <a:lnTo>
                      <a:pt x="265" y="534"/>
                    </a:lnTo>
                    <a:lnTo>
                      <a:pt x="263" y="534"/>
                    </a:lnTo>
                    <a:lnTo>
                      <a:pt x="263" y="531"/>
                    </a:lnTo>
                    <a:lnTo>
                      <a:pt x="263" y="529"/>
                    </a:lnTo>
                    <a:lnTo>
                      <a:pt x="263" y="527"/>
                    </a:lnTo>
                    <a:lnTo>
                      <a:pt x="261" y="527"/>
                    </a:lnTo>
                    <a:lnTo>
                      <a:pt x="261" y="529"/>
                    </a:lnTo>
                    <a:lnTo>
                      <a:pt x="259" y="529"/>
                    </a:lnTo>
                    <a:lnTo>
                      <a:pt x="259" y="531"/>
                    </a:lnTo>
                    <a:lnTo>
                      <a:pt x="259" y="534"/>
                    </a:lnTo>
                    <a:lnTo>
                      <a:pt x="257" y="534"/>
                    </a:lnTo>
                    <a:lnTo>
                      <a:pt x="257" y="536"/>
                    </a:lnTo>
                    <a:lnTo>
                      <a:pt x="254" y="536"/>
                    </a:lnTo>
                    <a:lnTo>
                      <a:pt x="252" y="536"/>
                    </a:lnTo>
                    <a:lnTo>
                      <a:pt x="250" y="536"/>
                    </a:lnTo>
                    <a:lnTo>
                      <a:pt x="250" y="534"/>
                    </a:lnTo>
                    <a:lnTo>
                      <a:pt x="248" y="534"/>
                    </a:lnTo>
                    <a:lnTo>
                      <a:pt x="246" y="534"/>
                    </a:lnTo>
                    <a:lnTo>
                      <a:pt x="243" y="534"/>
                    </a:lnTo>
                    <a:lnTo>
                      <a:pt x="241" y="534"/>
                    </a:lnTo>
                    <a:lnTo>
                      <a:pt x="239" y="534"/>
                    </a:lnTo>
                    <a:lnTo>
                      <a:pt x="239" y="536"/>
                    </a:lnTo>
                    <a:lnTo>
                      <a:pt x="241" y="536"/>
                    </a:lnTo>
                    <a:lnTo>
                      <a:pt x="241" y="538"/>
                    </a:lnTo>
                    <a:lnTo>
                      <a:pt x="241" y="540"/>
                    </a:lnTo>
                    <a:lnTo>
                      <a:pt x="239" y="540"/>
                    </a:lnTo>
                    <a:lnTo>
                      <a:pt x="237" y="540"/>
                    </a:lnTo>
                    <a:lnTo>
                      <a:pt x="237" y="542"/>
                    </a:lnTo>
                    <a:lnTo>
                      <a:pt x="235" y="542"/>
                    </a:lnTo>
                    <a:lnTo>
                      <a:pt x="235" y="545"/>
                    </a:lnTo>
                    <a:lnTo>
                      <a:pt x="232" y="545"/>
                    </a:lnTo>
                    <a:lnTo>
                      <a:pt x="232" y="547"/>
                    </a:lnTo>
                    <a:lnTo>
                      <a:pt x="230" y="545"/>
                    </a:lnTo>
                    <a:lnTo>
                      <a:pt x="228" y="545"/>
                    </a:lnTo>
                    <a:lnTo>
                      <a:pt x="228" y="542"/>
                    </a:lnTo>
                    <a:lnTo>
                      <a:pt x="228" y="540"/>
                    </a:lnTo>
                    <a:lnTo>
                      <a:pt x="228" y="538"/>
                    </a:lnTo>
                    <a:lnTo>
                      <a:pt x="226" y="538"/>
                    </a:lnTo>
                    <a:lnTo>
                      <a:pt x="224" y="538"/>
                    </a:lnTo>
                    <a:lnTo>
                      <a:pt x="221" y="538"/>
                    </a:lnTo>
                    <a:lnTo>
                      <a:pt x="219" y="538"/>
                    </a:lnTo>
                    <a:lnTo>
                      <a:pt x="219" y="540"/>
                    </a:lnTo>
                    <a:lnTo>
                      <a:pt x="217" y="540"/>
                    </a:lnTo>
                    <a:lnTo>
                      <a:pt x="215" y="540"/>
                    </a:lnTo>
                    <a:lnTo>
                      <a:pt x="213" y="540"/>
                    </a:lnTo>
                    <a:lnTo>
                      <a:pt x="210" y="540"/>
                    </a:lnTo>
                    <a:lnTo>
                      <a:pt x="208" y="540"/>
                    </a:lnTo>
                    <a:lnTo>
                      <a:pt x="206" y="540"/>
                    </a:lnTo>
                    <a:lnTo>
                      <a:pt x="204" y="540"/>
                    </a:lnTo>
                    <a:lnTo>
                      <a:pt x="204" y="542"/>
                    </a:lnTo>
                    <a:lnTo>
                      <a:pt x="202" y="542"/>
                    </a:lnTo>
                    <a:lnTo>
                      <a:pt x="202" y="545"/>
                    </a:lnTo>
                    <a:lnTo>
                      <a:pt x="204" y="545"/>
                    </a:lnTo>
                    <a:lnTo>
                      <a:pt x="204" y="547"/>
                    </a:lnTo>
                    <a:lnTo>
                      <a:pt x="206" y="547"/>
                    </a:lnTo>
                    <a:lnTo>
                      <a:pt x="208" y="547"/>
                    </a:lnTo>
                    <a:lnTo>
                      <a:pt x="208" y="549"/>
                    </a:lnTo>
                    <a:lnTo>
                      <a:pt x="210" y="549"/>
                    </a:lnTo>
                    <a:lnTo>
                      <a:pt x="210" y="551"/>
                    </a:lnTo>
                    <a:lnTo>
                      <a:pt x="213" y="551"/>
                    </a:lnTo>
                    <a:lnTo>
                      <a:pt x="215" y="551"/>
                    </a:lnTo>
                    <a:lnTo>
                      <a:pt x="215" y="553"/>
                    </a:lnTo>
                    <a:lnTo>
                      <a:pt x="215" y="556"/>
                    </a:lnTo>
                    <a:lnTo>
                      <a:pt x="213" y="556"/>
                    </a:lnTo>
                    <a:lnTo>
                      <a:pt x="213" y="558"/>
                    </a:lnTo>
                    <a:lnTo>
                      <a:pt x="210" y="558"/>
                    </a:lnTo>
                    <a:lnTo>
                      <a:pt x="210" y="560"/>
                    </a:lnTo>
                    <a:lnTo>
                      <a:pt x="208" y="560"/>
                    </a:lnTo>
                    <a:lnTo>
                      <a:pt x="206" y="560"/>
                    </a:lnTo>
                    <a:lnTo>
                      <a:pt x="206" y="558"/>
                    </a:lnTo>
                    <a:lnTo>
                      <a:pt x="204" y="558"/>
                    </a:lnTo>
                    <a:lnTo>
                      <a:pt x="204" y="556"/>
                    </a:lnTo>
                    <a:lnTo>
                      <a:pt x="202" y="556"/>
                    </a:lnTo>
                    <a:lnTo>
                      <a:pt x="199" y="556"/>
                    </a:lnTo>
                    <a:lnTo>
                      <a:pt x="199" y="558"/>
                    </a:lnTo>
                    <a:lnTo>
                      <a:pt x="197" y="558"/>
                    </a:lnTo>
                    <a:lnTo>
                      <a:pt x="195" y="558"/>
                    </a:lnTo>
                    <a:lnTo>
                      <a:pt x="193" y="558"/>
                    </a:lnTo>
                    <a:lnTo>
                      <a:pt x="191" y="558"/>
                    </a:lnTo>
                    <a:lnTo>
                      <a:pt x="191" y="560"/>
                    </a:lnTo>
                    <a:lnTo>
                      <a:pt x="188" y="560"/>
                    </a:lnTo>
                    <a:lnTo>
                      <a:pt x="188" y="562"/>
                    </a:lnTo>
                    <a:lnTo>
                      <a:pt x="186" y="562"/>
                    </a:lnTo>
                    <a:lnTo>
                      <a:pt x="184" y="562"/>
                    </a:lnTo>
                    <a:lnTo>
                      <a:pt x="184" y="564"/>
                    </a:lnTo>
                    <a:lnTo>
                      <a:pt x="184" y="567"/>
                    </a:lnTo>
                    <a:lnTo>
                      <a:pt x="186" y="567"/>
                    </a:lnTo>
                    <a:lnTo>
                      <a:pt x="186" y="569"/>
                    </a:lnTo>
                    <a:lnTo>
                      <a:pt x="188" y="569"/>
                    </a:lnTo>
                    <a:lnTo>
                      <a:pt x="188" y="571"/>
                    </a:lnTo>
                    <a:lnTo>
                      <a:pt x="188" y="573"/>
                    </a:lnTo>
                    <a:lnTo>
                      <a:pt x="188" y="575"/>
                    </a:lnTo>
                    <a:lnTo>
                      <a:pt x="186" y="575"/>
                    </a:lnTo>
                    <a:lnTo>
                      <a:pt x="184" y="575"/>
                    </a:lnTo>
                    <a:lnTo>
                      <a:pt x="182" y="575"/>
                    </a:lnTo>
                    <a:lnTo>
                      <a:pt x="180" y="575"/>
                    </a:lnTo>
                    <a:lnTo>
                      <a:pt x="177" y="575"/>
                    </a:lnTo>
                    <a:lnTo>
                      <a:pt x="177" y="578"/>
                    </a:lnTo>
                    <a:lnTo>
                      <a:pt x="175" y="578"/>
                    </a:lnTo>
                    <a:lnTo>
                      <a:pt x="175" y="575"/>
                    </a:lnTo>
                    <a:lnTo>
                      <a:pt x="173" y="575"/>
                    </a:lnTo>
                    <a:lnTo>
                      <a:pt x="173" y="573"/>
                    </a:lnTo>
                    <a:lnTo>
                      <a:pt x="171" y="573"/>
                    </a:lnTo>
                    <a:lnTo>
                      <a:pt x="169" y="573"/>
                    </a:lnTo>
                    <a:lnTo>
                      <a:pt x="169" y="575"/>
                    </a:lnTo>
                    <a:lnTo>
                      <a:pt x="169" y="578"/>
                    </a:lnTo>
                    <a:lnTo>
                      <a:pt x="169" y="580"/>
                    </a:lnTo>
                    <a:lnTo>
                      <a:pt x="166" y="580"/>
                    </a:lnTo>
                    <a:lnTo>
                      <a:pt x="164" y="580"/>
                    </a:lnTo>
                    <a:lnTo>
                      <a:pt x="164" y="582"/>
                    </a:lnTo>
                    <a:lnTo>
                      <a:pt x="162" y="582"/>
                    </a:lnTo>
                    <a:lnTo>
                      <a:pt x="162" y="580"/>
                    </a:lnTo>
                    <a:lnTo>
                      <a:pt x="160" y="580"/>
                    </a:lnTo>
                    <a:lnTo>
                      <a:pt x="160" y="578"/>
                    </a:lnTo>
                    <a:lnTo>
                      <a:pt x="158" y="578"/>
                    </a:lnTo>
                    <a:lnTo>
                      <a:pt x="158" y="575"/>
                    </a:lnTo>
                    <a:lnTo>
                      <a:pt x="156" y="575"/>
                    </a:lnTo>
                    <a:lnTo>
                      <a:pt x="156" y="573"/>
                    </a:lnTo>
                    <a:lnTo>
                      <a:pt x="153" y="571"/>
                    </a:lnTo>
                    <a:lnTo>
                      <a:pt x="153" y="569"/>
                    </a:lnTo>
                    <a:lnTo>
                      <a:pt x="151" y="569"/>
                    </a:lnTo>
                    <a:lnTo>
                      <a:pt x="149" y="569"/>
                    </a:lnTo>
                    <a:lnTo>
                      <a:pt x="147" y="569"/>
                    </a:lnTo>
                    <a:lnTo>
                      <a:pt x="145" y="569"/>
                    </a:lnTo>
                    <a:lnTo>
                      <a:pt x="145" y="571"/>
                    </a:lnTo>
                    <a:lnTo>
                      <a:pt x="142" y="571"/>
                    </a:lnTo>
                    <a:lnTo>
                      <a:pt x="140" y="571"/>
                    </a:lnTo>
                    <a:lnTo>
                      <a:pt x="140" y="573"/>
                    </a:lnTo>
                    <a:lnTo>
                      <a:pt x="138" y="573"/>
                    </a:lnTo>
                    <a:lnTo>
                      <a:pt x="136" y="573"/>
                    </a:lnTo>
                    <a:lnTo>
                      <a:pt x="136" y="575"/>
                    </a:lnTo>
                    <a:lnTo>
                      <a:pt x="134" y="575"/>
                    </a:lnTo>
                    <a:lnTo>
                      <a:pt x="131" y="575"/>
                    </a:lnTo>
                    <a:lnTo>
                      <a:pt x="129" y="575"/>
                    </a:lnTo>
                    <a:lnTo>
                      <a:pt x="127" y="575"/>
                    </a:lnTo>
                    <a:lnTo>
                      <a:pt x="127" y="578"/>
                    </a:lnTo>
                    <a:lnTo>
                      <a:pt x="125" y="578"/>
                    </a:lnTo>
                    <a:lnTo>
                      <a:pt x="125" y="580"/>
                    </a:lnTo>
                    <a:lnTo>
                      <a:pt x="123" y="580"/>
                    </a:lnTo>
                    <a:lnTo>
                      <a:pt x="123" y="582"/>
                    </a:lnTo>
                    <a:lnTo>
                      <a:pt x="120" y="582"/>
                    </a:lnTo>
                    <a:lnTo>
                      <a:pt x="118" y="582"/>
                    </a:lnTo>
                    <a:lnTo>
                      <a:pt x="116" y="582"/>
                    </a:lnTo>
                    <a:lnTo>
                      <a:pt x="116" y="580"/>
                    </a:lnTo>
                    <a:lnTo>
                      <a:pt x="114" y="578"/>
                    </a:lnTo>
                    <a:lnTo>
                      <a:pt x="114" y="575"/>
                    </a:lnTo>
                    <a:lnTo>
                      <a:pt x="114" y="578"/>
                    </a:lnTo>
                    <a:lnTo>
                      <a:pt x="112" y="578"/>
                    </a:lnTo>
                    <a:lnTo>
                      <a:pt x="112" y="580"/>
                    </a:lnTo>
                    <a:lnTo>
                      <a:pt x="109" y="580"/>
                    </a:lnTo>
                    <a:lnTo>
                      <a:pt x="109" y="582"/>
                    </a:lnTo>
                    <a:lnTo>
                      <a:pt x="107" y="582"/>
                    </a:lnTo>
                    <a:lnTo>
                      <a:pt x="105" y="582"/>
                    </a:lnTo>
                    <a:lnTo>
                      <a:pt x="105" y="584"/>
                    </a:lnTo>
                    <a:lnTo>
                      <a:pt x="103" y="584"/>
                    </a:lnTo>
                    <a:lnTo>
                      <a:pt x="101" y="584"/>
                    </a:lnTo>
                    <a:lnTo>
                      <a:pt x="101" y="582"/>
                    </a:lnTo>
                    <a:lnTo>
                      <a:pt x="101" y="580"/>
                    </a:lnTo>
                    <a:lnTo>
                      <a:pt x="101" y="578"/>
                    </a:lnTo>
                    <a:lnTo>
                      <a:pt x="103" y="578"/>
                    </a:lnTo>
                    <a:lnTo>
                      <a:pt x="103" y="575"/>
                    </a:lnTo>
                    <a:lnTo>
                      <a:pt x="101" y="575"/>
                    </a:lnTo>
                    <a:lnTo>
                      <a:pt x="98" y="575"/>
                    </a:lnTo>
                    <a:lnTo>
                      <a:pt x="96" y="575"/>
                    </a:lnTo>
                    <a:lnTo>
                      <a:pt x="94" y="575"/>
                    </a:lnTo>
                    <a:lnTo>
                      <a:pt x="92" y="575"/>
                    </a:lnTo>
                    <a:lnTo>
                      <a:pt x="90" y="575"/>
                    </a:lnTo>
                    <a:lnTo>
                      <a:pt x="87" y="575"/>
                    </a:lnTo>
                    <a:lnTo>
                      <a:pt x="85" y="575"/>
                    </a:lnTo>
                    <a:lnTo>
                      <a:pt x="83" y="575"/>
                    </a:lnTo>
                    <a:lnTo>
                      <a:pt x="81" y="575"/>
                    </a:lnTo>
                    <a:lnTo>
                      <a:pt x="79" y="575"/>
                    </a:lnTo>
                    <a:lnTo>
                      <a:pt x="79" y="573"/>
                    </a:lnTo>
                    <a:lnTo>
                      <a:pt x="76" y="573"/>
                    </a:lnTo>
                    <a:lnTo>
                      <a:pt x="76" y="571"/>
                    </a:lnTo>
                    <a:lnTo>
                      <a:pt x="74" y="571"/>
                    </a:lnTo>
                    <a:lnTo>
                      <a:pt x="72" y="571"/>
                    </a:lnTo>
                    <a:lnTo>
                      <a:pt x="72" y="569"/>
                    </a:lnTo>
                    <a:lnTo>
                      <a:pt x="70" y="569"/>
                    </a:lnTo>
                    <a:lnTo>
                      <a:pt x="68" y="569"/>
                    </a:lnTo>
                    <a:lnTo>
                      <a:pt x="68" y="567"/>
                    </a:lnTo>
                    <a:lnTo>
                      <a:pt x="65" y="567"/>
                    </a:lnTo>
                    <a:lnTo>
                      <a:pt x="63" y="567"/>
                    </a:lnTo>
                    <a:lnTo>
                      <a:pt x="61" y="567"/>
                    </a:lnTo>
                    <a:lnTo>
                      <a:pt x="61" y="564"/>
                    </a:lnTo>
                    <a:lnTo>
                      <a:pt x="59" y="564"/>
                    </a:lnTo>
                    <a:lnTo>
                      <a:pt x="61" y="564"/>
                    </a:lnTo>
                    <a:lnTo>
                      <a:pt x="61" y="562"/>
                    </a:lnTo>
                    <a:lnTo>
                      <a:pt x="61" y="560"/>
                    </a:lnTo>
                    <a:lnTo>
                      <a:pt x="61" y="558"/>
                    </a:lnTo>
                    <a:lnTo>
                      <a:pt x="63" y="558"/>
                    </a:lnTo>
                    <a:lnTo>
                      <a:pt x="63" y="556"/>
                    </a:lnTo>
                    <a:lnTo>
                      <a:pt x="61" y="556"/>
                    </a:lnTo>
                    <a:lnTo>
                      <a:pt x="59" y="556"/>
                    </a:lnTo>
                    <a:lnTo>
                      <a:pt x="59" y="553"/>
                    </a:lnTo>
                    <a:lnTo>
                      <a:pt x="57" y="553"/>
                    </a:lnTo>
                    <a:lnTo>
                      <a:pt x="57" y="551"/>
                    </a:lnTo>
                    <a:lnTo>
                      <a:pt x="54" y="551"/>
                    </a:lnTo>
                    <a:lnTo>
                      <a:pt x="52" y="551"/>
                    </a:lnTo>
                    <a:lnTo>
                      <a:pt x="52" y="549"/>
                    </a:lnTo>
                    <a:lnTo>
                      <a:pt x="50" y="549"/>
                    </a:lnTo>
                    <a:lnTo>
                      <a:pt x="48" y="549"/>
                    </a:lnTo>
                    <a:lnTo>
                      <a:pt x="46" y="549"/>
                    </a:lnTo>
                    <a:lnTo>
                      <a:pt x="43" y="549"/>
                    </a:lnTo>
                    <a:lnTo>
                      <a:pt x="41" y="549"/>
                    </a:lnTo>
                    <a:lnTo>
                      <a:pt x="39" y="549"/>
                    </a:lnTo>
                    <a:lnTo>
                      <a:pt x="37" y="549"/>
                    </a:lnTo>
                    <a:lnTo>
                      <a:pt x="37" y="551"/>
                    </a:lnTo>
                    <a:lnTo>
                      <a:pt x="35" y="551"/>
                    </a:lnTo>
                    <a:lnTo>
                      <a:pt x="35" y="553"/>
                    </a:lnTo>
                    <a:lnTo>
                      <a:pt x="32" y="553"/>
                    </a:lnTo>
                    <a:lnTo>
                      <a:pt x="30" y="553"/>
                    </a:lnTo>
                    <a:lnTo>
                      <a:pt x="28" y="553"/>
                    </a:lnTo>
                    <a:lnTo>
                      <a:pt x="28" y="556"/>
                    </a:lnTo>
                    <a:lnTo>
                      <a:pt x="26" y="556"/>
                    </a:lnTo>
                    <a:lnTo>
                      <a:pt x="24" y="556"/>
                    </a:lnTo>
                    <a:lnTo>
                      <a:pt x="22" y="556"/>
                    </a:lnTo>
                    <a:lnTo>
                      <a:pt x="19" y="556"/>
                    </a:lnTo>
                    <a:lnTo>
                      <a:pt x="19" y="553"/>
                    </a:lnTo>
                    <a:lnTo>
                      <a:pt x="17" y="553"/>
                    </a:lnTo>
                    <a:lnTo>
                      <a:pt x="15" y="553"/>
                    </a:lnTo>
                    <a:lnTo>
                      <a:pt x="13" y="553"/>
                    </a:lnTo>
                    <a:lnTo>
                      <a:pt x="11" y="553"/>
                    </a:lnTo>
                    <a:lnTo>
                      <a:pt x="11" y="556"/>
                    </a:lnTo>
                    <a:lnTo>
                      <a:pt x="8" y="556"/>
                    </a:lnTo>
                    <a:lnTo>
                      <a:pt x="6" y="556"/>
                    </a:lnTo>
                    <a:lnTo>
                      <a:pt x="4" y="556"/>
                    </a:lnTo>
                    <a:lnTo>
                      <a:pt x="4" y="553"/>
                    </a:lnTo>
                    <a:lnTo>
                      <a:pt x="4" y="551"/>
                    </a:lnTo>
                    <a:lnTo>
                      <a:pt x="2" y="551"/>
                    </a:lnTo>
                    <a:lnTo>
                      <a:pt x="2" y="549"/>
                    </a:lnTo>
                    <a:lnTo>
                      <a:pt x="0" y="549"/>
                    </a:lnTo>
                    <a:lnTo>
                      <a:pt x="0" y="547"/>
                    </a:lnTo>
                    <a:lnTo>
                      <a:pt x="0" y="545"/>
                    </a:lnTo>
                    <a:lnTo>
                      <a:pt x="0" y="542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179" name="Freeform 14"/>
              <p:cNvSpPr>
                <a:spLocks/>
              </p:cNvSpPr>
              <p:nvPr/>
            </p:nvSpPr>
            <p:spPr bwMode="auto">
              <a:xfrm>
                <a:off x="4418013" y="2570163"/>
                <a:ext cx="949325" cy="1454150"/>
              </a:xfrm>
              <a:custGeom>
                <a:avLst/>
                <a:gdLst>
                  <a:gd name="T0" fmla="*/ 2147483647 w 598"/>
                  <a:gd name="T1" fmla="*/ 2147483647 h 916"/>
                  <a:gd name="T2" fmla="*/ 2147483647 w 598"/>
                  <a:gd name="T3" fmla="*/ 2147483647 h 916"/>
                  <a:gd name="T4" fmla="*/ 2147483647 w 598"/>
                  <a:gd name="T5" fmla="*/ 2147483647 h 916"/>
                  <a:gd name="T6" fmla="*/ 2147483647 w 598"/>
                  <a:gd name="T7" fmla="*/ 2147483647 h 916"/>
                  <a:gd name="T8" fmla="*/ 2147483647 w 598"/>
                  <a:gd name="T9" fmla="*/ 2147483647 h 916"/>
                  <a:gd name="T10" fmla="*/ 2147483647 w 598"/>
                  <a:gd name="T11" fmla="*/ 2147483647 h 916"/>
                  <a:gd name="T12" fmla="*/ 2147483647 w 598"/>
                  <a:gd name="T13" fmla="*/ 2147483647 h 916"/>
                  <a:gd name="T14" fmla="*/ 2147483647 w 598"/>
                  <a:gd name="T15" fmla="*/ 2147483647 h 916"/>
                  <a:gd name="T16" fmla="*/ 2147483647 w 598"/>
                  <a:gd name="T17" fmla="*/ 2147483647 h 916"/>
                  <a:gd name="T18" fmla="*/ 2147483647 w 598"/>
                  <a:gd name="T19" fmla="*/ 2147483647 h 916"/>
                  <a:gd name="T20" fmla="*/ 2147483647 w 598"/>
                  <a:gd name="T21" fmla="*/ 2147483647 h 916"/>
                  <a:gd name="T22" fmla="*/ 2147483647 w 598"/>
                  <a:gd name="T23" fmla="*/ 2147483647 h 916"/>
                  <a:gd name="T24" fmla="*/ 2147483647 w 598"/>
                  <a:gd name="T25" fmla="*/ 2147483647 h 916"/>
                  <a:gd name="T26" fmla="*/ 2147483647 w 598"/>
                  <a:gd name="T27" fmla="*/ 2147483647 h 916"/>
                  <a:gd name="T28" fmla="*/ 2147483647 w 598"/>
                  <a:gd name="T29" fmla="*/ 2147483647 h 916"/>
                  <a:gd name="T30" fmla="*/ 2147483647 w 598"/>
                  <a:gd name="T31" fmla="*/ 2147483647 h 916"/>
                  <a:gd name="T32" fmla="*/ 2147483647 w 598"/>
                  <a:gd name="T33" fmla="*/ 2147483647 h 916"/>
                  <a:gd name="T34" fmla="*/ 2147483647 w 598"/>
                  <a:gd name="T35" fmla="*/ 2147483647 h 916"/>
                  <a:gd name="T36" fmla="*/ 2147483647 w 598"/>
                  <a:gd name="T37" fmla="*/ 2147483647 h 916"/>
                  <a:gd name="T38" fmla="*/ 2147483647 w 598"/>
                  <a:gd name="T39" fmla="*/ 2147483647 h 916"/>
                  <a:gd name="T40" fmla="*/ 2147483647 w 598"/>
                  <a:gd name="T41" fmla="*/ 2147483647 h 916"/>
                  <a:gd name="T42" fmla="*/ 2147483647 w 598"/>
                  <a:gd name="T43" fmla="*/ 2147483647 h 916"/>
                  <a:gd name="T44" fmla="*/ 2147483647 w 598"/>
                  <a:gd name="T45" fmla="*/ 2147483647 h 916"/>
                  <a:gd name="T46" fmla="*/ 2147483647 w 598"/>
                  <a:gd name="T47" fmla="*/ 2147483647 h 916"/>
                  <a:gd name="T48" fmla="*/ 2147483647 w 598"/>
                  <a:gd name="T49" fmla="*/ 2147483647 h 916"/>
                  <a:gd name="T50" fmla="*/ 2147483647 w 598"/>
                  <a:gd name="T51" fmla="*/ 2147483647 h 916"/>
                  <a:gd name="T52" fmla="*/ 2147483647 w 598"/>
                  <a:gd name="T53" fmla="*/ 2147483647 h 916"/>
                  <a:gd name="T54" fmla="*/ 2147483647 w 598"/>
                  <a:gd name="T55" fmla="*/ 2147483647 h 916"/>
                  <a:gd name="T56" fmla="*/ 2147483647 w 598"/>
                  <a:gd name="T57" fmla="*/ 2147483647 h 916"/>
                  <a:gd name="T58" fmla="*/ 2147483647 w 598"/>
                  <a:gd name="T59" fmla="*/ 2147483647 h 916"/>
                  <a:gd name="T60" fmla="*/ 2147483647 w 598"/>
                  <a:gd name="T61" fmla="*/ 2147483647 h 916"/>
                  <a:gd name="T62" fmla="*/ 2147483647 w 598"/>
                  <a:gd name="T63" fmla="*/ 2147483647 h 916"/>
                  <a:gd name="T64" fmla="*/ 2147483647 w 598"/>
                  <a:gd name="T65" fmla="*/ 2147483647 h 916"/>
                  <a:gd name="T66" fmla="*/ 2147483647 w 598"/>
                  <a:gd name="T67" fmla="*/ 2147483647 h 916"/>
                  <a:gd name="T68" fmla="*/ 2147483647 w 598"/>
                  <a:gd name="T69" fmla="*/ 2147483647 h 916"/>
                  <a:gd name="T70" fmla="*/ 2147483647 w 598"/>
                  <a:gd name="T71" fmla="*/ 2147483647 h 916"/>
                  <a:gd name="T72" fmla="*/ 2147483647 w 598"/>
                  <a:gd name="T73" fmla="*/ 2147483647 h 916"/>
                  <a:gd name="T74" fmla="*/ 2147483647 w 598"/>
                  <a:gd name="T75" fmla="*/ 2147483647 h 916"/>
                  <a:gd name="T76" fmla="*/ 2147483647 w 598"/>
                  <a:gd name="T77" fmla="*/ 2147483647 h 916"/>
                  <a:gd name="T78" fmla="*/ 2147483647 w 598"/>
                  <a:gd name="T79" fmla="*/ 2147483647 h 916"/>
                  <a:gd name="T80" fmla="*/ 2147483647 w 598"/>
                  <a:gd name="T81" fmla="*/ 2147483647 h 916"/>
                  <a:gd name="T82" fmla="*/ 2147483647 w 598"/>
                  <a:gd name="T83" fmla="*/ 2147483647 h 916"/>
                  <a:gd name="T84" fmla="*/ 2147483647 w 598"/>
                  <a:gd name="T85" fmla="*/ 2147483647 h 916"/>
                  <a:gd name="T86" fmla="*/ 2147483647 w 598"/>
                  <a:gd name="T87" fmla="*/ 2147483647 h 916"/>
                  <a:gd name="T88" fmla="*/ 2147483647 w 598"/>
                  <a:gd name="T89" fmla="*/ 2147483647 h 916"/>
                  <a:gd name="T90" fmla="*/ 2147483647 w 598"/>
                  <a:gd name="T91" fmla="*/ 2147483647 h 916"/>
                  <a:gd name="T92" fmla="*/ 2147483647 w 598"/>
                  <a:gd name="T93" fmla="*/ 2147483647 h 916"/>
                  <a:gd name="T94" fmla="*/ 2147483647 w 598"/>
                  <a:gd name="T95" fmla="*/ 2147483647 h 916"/>
                  <a:gd name="T96" fmla="*/ 2147483647 w 598"/>
                  <a:gd name="T97" fmla="*/ 2147483647 h 916"/>
                  <a:gd name="T98" fmla="*/ 2147483647 w 598"/>
                  <a:gd name="T99" fmla="*/ 2147483647 h 916"/>
                  <a:gd name="T100" fmla="*/ 2147483647 w 598"/>
                  <a:gd name="T101" fmla="*/ 2147483647 h 916"/>
                  <a:gd name="T102" fmla="*/ 2147483647 w 598"/>
                  <a:gd name="T103" fmla="*/ 2147483647 h 916"/>
                  <a:gd name="T104" fmla="*/ 2147483647 w 598"/>
                  <a:gd name="T105" fmla="*/ 2147483647 h 916"/>
                  <a:gd name="T106" fmla="*/ 2147483647 w 598"/>
                  <a:gd name="T107" fmla="*/ 2147483647 h 916"/>
                  <a:gd name="T108" fmla="*/ 2147483647 w 598"/>
                  <a:gd name="T109" fmla="*/ 2147483647 h 916"/>
                  <a:gd name="T110" fmla="*/ 2147483647 w 598"/>
                  <a:gd name="T111" fmla="*/ 2147483647 h 916"/>
                  <a:gd name="T112" fmla="*/ 2147483647 w 598"/>
                  <a:gd name="T113" fmla="*/ 2147483647 h 916"/>
                  <a:gd name="T114" fmla="*/ 2147483647 w 598"/>
                  <a:gd name="T115" fmla="*/ 2147483647 h 916"/>
                  <a:gd name="T116" fmla="*/ 2147483647 w 598"/>
                  <a:gd name="T117" fmla="*/ 2147483647 h 916"/>
                  <a:gd name="T118" fmla="*/ 2147483647 w 598"/>
                  <a:gd name="T119" fmla="*/ 2147483647 h 91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98" h="916">
                    <a:moveTo>
                      <a:pt x="528" y="876"/>
                    </a:moveTo>
                    <a:lnTo>
                      <a:pt x="528" y="874"/>
                    </a:lnTo>
                    <a:lnTo>
                      <a:pt x="525" y="874"/>
                    </a:lnTo>
                    <a:lnTo>
                      <a:pt x="523" y="874"/>
                    </a:lnTo>
                    <a:lnTo>
                      <a:pt x="521" y="874"/>
                    </a:lnTo>
                    <a:lnTo>
                      <a:pt x="519" y="874"/>
                    </a:lnTo>
                    <a:lnTo>
                      <a:pt x="517" y="874"/>
                    </a:lnTo>
                    <a:lnTo>
                      <a:pt x="517" y="872"/>
                    </a:lnTo>
                    <a:lnTo>
                      <a:pt x="514" y="872"/>
                    </a:lnTo>
                    <a:lnTo>
                      <a:pt x="514" y="874"/>
                    </a:lnTo>
                    <a:lnTo>
                      <a:pt x="512" y="874"/>
                    </a:lnTo>
                    <a:lnTo>
                      <a:pt x="510" y="874"/>
                    </a:lnTo>
                    <a:lnTo>
                      <a:pt x="510" y="872"/>
                    </a:lnTo>
                    <a:lnTo>
                      <a:pt x="510" y="870"/>
                    </a:lnTo>
                    <a:lnTo>
                      <a:pt x="510" y="868"/>
                    </a:lnTo>
                    <a:lnTo>
                      <a:pt x="510" y="865"/>
                    </a:lnTo>
                    <a:lnTo>
                      <a:pt x="508" y="865"/>
                    </a:lnTo>
                    <a:lnTo>
                      <a:pt x="508" y="863"/>
                    </a:lnTo>
                    <a:lnTo>
                      <a:pt x="506" y="863"/>
                    </a:lnTo>
                    <a:lnTo>
                      <a:pt x="506" y="861"/>
                    </a:lnTo>
                    <a:lnTo>
                      <a:pt x="503" y="861"/>
                    </a:lnTo>
                    <a:lnTo>
                      <a:pt x="501" y="861"/>
                    </a:lnTo>
                    <a:lnTo>
                      <a:pt x="501" y="859"/>
                    </a:lnTo>
                    <a:lnTo>
                      <a:pt x="499" y="859"/>
                    </a:lnTo>
                    <a:lnTo>
                      <a:pt x="497" y="859"/>
                    </a:lnTo>
                    <a:lnTo>
                      <a:pt x="497" y="861"/>
                    </a:lnTo>
                    <a:lnTo>
                      <a:pt x="495" y="861"/>
                    </a:lnTo>
                    <a:lnTo>
                      <a:pt x="492" y="861"/>
                    </a:lnTo>
                    <a:lnTo>
                      <a:pt x="492" y="863"/>
                    </a:lnTo>
                    <a:lnTo>
                      <a:pt x="492" y="865"/>
                    </a:lnTo>
                    <a:lnTo>
                      <a:pt x="492" y="868"/>
                    </a:lnTo>
                    <a:lnTo>
                      <a:pt x="495" y="868"/>
                    </a:lnTo>
                    <a:lnTo>
                      <a:pt x="497" y="868"/>
                    </a:lnTo>
                    <a:lnTo>
                      <a:pt x="497" y="870"/>
                    </a:lnTo>
                    <a:lnTo>
                      <a:pt x="497" y="872"/>
                    </a:lnTo>
                    <a:lnTo>
                      <a:pt x="497" y="874"/>
                    </a:lnTo>
                    <a:lnTo>
                      <a:pt x="495" y="874"/>
                    </a:lnTo>
                    <a:lnTo>
                      <a:pt x="495" y="876"/>
                    </a:lnTo>
                    <a:lnTo>
                      <a:pt x="492" y="876"/>
                    </a:lnTo>
                    <a:lnTo>
                      <a:pt x="492" y="874"/>
                    </a:lnTo>
                    <a:lnTo>
                      <a:pt x="490" y="874"/>
                    </a:lnTo>
                    <a:lnTo>
                      <a:pt x="488" y="874"/>
                    </a:lnTo>
                    <a:lnTo>
                      <a:pt x="488" y="872"/>
                    </a:lnTo>
                    <a:lnTo>
                      <a:pt x="486" y="872"/>
                    </a:lnTo>
                    <a:lnTo>
                      <a:pt x="486" y="870"/>
                    </a:lnTo>
                    <a:lnTo>
                      <a:pt x="484" y="870"/>
                    </a:lnTo>
                    <a:lnTo>
                      <a:pt x="484" y="868"/>
                    </a:lnTo>
                    <a:lnTo>
                      <a:pt x="481" y="868"/>
                    </a:lnTo>
                    <a:lnTo>
                      <a:pt x="481" y="870"/>
                    </a:lnTo>
                    <a:lnTo>
                      <a:pt x="479" y="870"/>
                    </a:lnTo>
                    <a:lnTo>
                      <a:pt x="477" y="870"/>
                    </a:lnTo>
                    <a:lnTo>
                      <a:pt x="475" y="870"/>
                    </a:lnTo>
                    <a:lnTo>
                      <a:pt x="473" y="870"/>
                    </a:lnTo>
                    <a:lnTo>
                      <a:pt x="470" y="870"/>
                    </a:lnTo>
                    <a:lnTo>
                      <a:pt x="468" y="870"/>
                    </a:lnTo>
                    <a:lnTo>
                      <a:pt x="468" y="872"/>
                    </a:lnTo>
                    <a:lnTo>
                      <a:pt x="466" y="872"/>
                    </a:lnTo>
                    <a:lnTo>
                      <a:pt x="464" y="872"/>
                    </a:lnTo>
                    <a:lnTo>
                      <a:pt x="462" y="872"/>
                    </a:lnTo>
                    <a:lnTo>
                      <a:pt x="462" y="874"/>
                    </a:lnTo>
                    <a:lnTo>
                      <a:pt x="459" y="874"/>
                    </a:lnTo>
                    <a:lnTo>
                      <a:pt x="457" y="874"/>
                    </a:lnTo>
                    <a:lnTo>
                      <a:pt x="455" y="874"/>
                    </a:lnTo>
                    <a:lnTo>
                      <a:pt x="453" y="874"/>
                    </a:lnTo>
                    <a:lnTo>
                      <a:pt x="451" y="874"/>
                    </a:lnTo>
                    <a:lnTo>
                      <a:pt x="448" y="874"/>
                    </a:lnTo>
                    <a:lnTo>
                      <a:pt x="446" y="874"/>
                    </a:lnTo>
                    <a:lnTo>
                      <a:pt x="446" y="876"/>
                    </a:lnTo>
                    <a:lnTo>
                      <a:pt x="444" y="876"/>
                    </a:lnTo>
                    <a:lnTo>
                      <a:pt x="442" y="876"/>
                    </a:lnTo>
                    <a:lnTo>
                      <a:pt x="442" y="879"/>
                    </a:lnTo>
                    <a:lnTo>
                      <a:pt x="440" y="879"/>
                    </a:lnTo>
                    <a:lnTo>
                      <a:pt x="440" y="881"/>
                    </a:lnTo>
                    <a:lnTo>
                      <a:pt x="440" y="883"/>
                    </a:lnTo>
                    <a:lnTo>
                      <a:pt x="440" y="885"/>
                    </a:lnTo>
                    <a:lnTo>
                      <a:pt x="440" y="887"/>
                    </a:lnTo>
                    <a:lnTo>
                      <a:pt x="437" y="887"/>
                    </a:lnTo>
                    <a:lnTo>
                      <a:pt x="435" y="887"/>
                    </a:lnTo>
                    <a:lnTo>
                      <a:pt x="435" y="885"/>
                    </a:lnTo>
                    <a:lnTo>
                      <a:pt x="435" y="883"/>
                    </a:lnTo>
                    <a:lnTo>
                      <a:pt x="435" y="881"/>
                    </a:lnTo>
                    <a:lnTo>
                      <a:pt x="433" y="881"/>
                    </a:lnTo>
                    <a:lnTo>
                      <a:pt x="433" y="879"/>
                    </a:lnTo>
                    <a:lnTo>
                      <a:pt x="431" y="879"/>
                    </a:lnTo>
                    <a:lnTo>
                      <a:pt x="431" y="876"/>
                    </a:lnTo>
                    <a:lnTo>
                      <a:pt x="429" y="876"/>
                    </a:lnTo>
                    <a:lnTo>
                      <a:pt x="426" y="874"/>
                    </a:lnTo>
                    <a:lnTo>
                      <a:pt x="426" y="876"/>
                    </a:lnTo>
                    <a:lnTo>
                      <a:pt x="424" y="876"/>
                    </a:lnTo>
                    <a:lnTo>
                      <a:pt x="422" y="876"/>
                    </a:lnTo>
                    <a:lnTo>
                      <a:pt x="422" y="879"/>
                    </a:lnTo>
                    <a:lnTo>
                      <a:pt x="420" y="879"/>
                    </a:lnTo>
                    <a:lnTo>
                      <a:pt x="420" y="881"/>
                    </a:lnTo>
                    <a:lnTo>
                      <a:pt x="420" y="883"/>
                    </a:lnTo>
                    <a:lnTo>
                      <a:pt x="422" y="883"/>
                    </a:lnTo>
                    <a:lnTo>
                      <a:pt x="420" y="883"/>
                    </a:lnTo>
                    <a:lnTo>
                      <a:pt x="422" y="885"/>
                    </a:lnTo>
                    <a:lnTo>
                      <a:pt x="422" y="887"/>
                    </a:lnTo>
                    <a:lnTo>
                      <a:pt x="424" y="887"/>
                    </a:lnTo>
                    <a:lnTo>
                      <a:pt x="424" y="890"/>
                    </a:lnTo>
                    <a:lnTo>
                      <a:pt x="426" y="890"/>
                    </a:lnTo>
                    <a:lnTo>
                      <a:pt x="426" y="892"/>
                    </a:lnTo>
                    <a:lnTo>
                      <a:pt x="426" y="894"/>
                    </a:lnTo>
                    <a:lnTo>
                      <a:pt x="424" y="894"/>
                    </a:lnTo>
                    <a:lnTo>
                      <a:pt x="422" y="894"/>
                    </a:lnTo>
                    <a:lnTo>
                      <a:pt x="420" y="894"/>
                    </a:lnTo>
                    <a:lnTo>
                      <a:pt x="418" y="894"/>
                    </a:lnTo>
                    <a:lnTo>
                      <a:pt x="418" y="896"/>
                    </a:lnTo>
                    <a:lnTo>
                      <a:pt x="416" y="896"/>
                    </a:lnTo>
                    <a:lnTo>
                      <a:pt x="416" y="898"/>
                    </a:lnTo>
                    <a:lnTo>
                      <a:pt x="416" y="901"/>
                    </a:lnTo>
                    <a:lnTo>
                      <a:pt x="413" y="901"/>
                    </a:lnTo>
                    <a:lnTo>
                      <a:pt x="411" y="901"/>
                    </a:lnTo>
                    <a:lnTo>
                      <a:pt x="409" y="901"/>
                    </a:lnTo>
                    <a:lnTo>
                      <a:pt x="407" y="901"/>
                    </a:lnTo>
                    <a:lnTo>
                      <a:pt x="405" y="901"/>
                    </a:lnTo>
                    <a:lnTo>
                      <a:pt x="402" y="901"/>
                    </a:lnTo>
                    <a:lnTo>
                      <a:pt x="400" y="901"/>
                    </a:lnTo>
                    <a:lnTo>
                      <a:pt x="398" y="901"/>
                    </a:lnTo>
                    <a:lnTo>
                      <a:pt x="398" y="903"/>
                    </a:lnTo>
                    <a:lnTo>
                      <a:pt x="396" y="903"/>
                    </a:lnTo>
                    <a:lnTo>
                      <a:pt x="396" y="905"/>
                    </a:lnTo>
                    <a:lnTo>
                      <a:pt x="396" y="907"/>
                    </a:lnTo>
                    <a:lnTo>
                      <a:pt x="396" y="909"/>
                    </a:lnTo>
                    <a:lnTo>
                      <a:pt x="396" y="912"/>
                    </a:lnTo>
                    <a:lnTo>
                      <a:pt x="394" y="912"/>
                    </a:lnTo>
                    <a:lnTo>
                      <a:pt x="394" y="914"/>
                    </a:lnTo>
                    <a:lnTo>
                      <a:pt x="394" y="916"/>
                    </a:lnTo>
                    <a:lnTo>
                      <a:pt x="391" y="916"/>
                    </a:lnTo>
                    <a:lnTo>
                      <a:pt x="389" y="916"/>
                    </a:lnTo>
                    <a:lnTo>
                      <a:pt x="387" y="916"/>
                    </a:lnTo>
                    <a:lnTo>
                      <a:pt x="387" y="914"/>
                    </a:lnTo>
                    <a:lnTo>
                      <a:pt x="385" y="914"/>
                    </a:lnTo>
                    <a:lnTo>
                      <a:pt x="383" y="914"/>
                    </a:lnTo>
                    <a:lnTo>
                      <a:pt x="380" y="914"/>
                    </a:lnTo>
                    <a:lnTo>
                      <a:pt x="378" y="914"/>
                    </a:lnTo>
                    <a:lnTo>
                      <a:pt x="376" y="914"/>
                    </a:lnTo>
                    <a:lnTo>
                      <a:pt x="374" y="914"/>
                    </a:lnTo>
                    <a:lnTo>
                      <a:pt x="372" y="914"/>
                    </a:lnTo>
                    <a:lnTo>
                      <a:pt x="372" y="912"/>
                    </a:lnTo>
                    <a:lnTo>
                      <a:pt x="369" y="912"/>
                    </a:lnTo>
                    <a:lnTo>
                      <a:pt x="367" y="912"/>
                    </a:lnTo>
                    <a:lnTo>
                      <a:pt x="367" y="909"/>
                    </a:lnTo>
                    <a:lnTo>
                      <a:pt x="367" y="907"/>
                    </a:lnTo>
                    <a:lnTo>
                      <a:pt x="369" y="907"/>
                    </a:lnTo>
                    <a:lnTo>
                      <a:pt x="369" y="905"/>
                    </a:lnTo>
                    <a:lnTo>
                      <a:pt x="367" y="903"/>
                    </a:lnTo>
                    <a:lnTo>
                      <a:pt x="365" y="903"/>
                    </a:lnTo>
                    <a:lnTo>
                      <a:pt x="363" y="903"/>
                    </a:lnTo>
                    <a:lnTo>
                      <a:pt x="363" y="905"/>
                    </a:lnTo>
                    <a:lnTo>
                      <a:pt x="361" y="905"/>
                    </a:lnTo>
                    <a:lnTo>
                      <a:pt x="361" y="907"/>
                    </a:lnTo>
                    <a:lnTo>
                      <a:pt x="358" y="907"/>
                    </a:lnTo>
                    <a:lnTo>
                      <a:pt x="356" y="907"/>
                    </a:lnTo>
                    <a:lnTo>
                      <a:pt x="354" y="907"/>
                    </a:lnTo>
                    <a:lnTo>
                      <a:pt x="352" y="907"/>
                    </a:lnTo>
                    <a:lnTo>
                      <a:pt x="350" y="907"/>
                    </a:lnTo>
                    <a:lnTo>
                      <a:pt x="347" y="907"/>
                    </a:lnTo>
                    <a:lnTo>
                      <a:pt x="347" y="905"/>
                    </a:lnTo>
                    <a:lnTo>
                      <a:pt x="350" y="905"/>
                    </a:lnTo>
                    <a:lnTo>
                      <a:pt x="350" y="903"/>
                    </a:lnTo>
                    <a:lnTo>
                      <a:pt x="352" y="903"/>
                    </a:lnTo>
                    <a:lnTo>
                      <a:pt x="352" y="901"/>
                    </a:lnTo>
                    <a:lnTo>
                      <a:pt x="352" y="898"/>
                    </a:lnTo>
                    <a:lnTo>
                      <a:pt x="350" y="898"/>
                    </a:lnTo>
                    <a:lnTo>
                      <a:pt x="350" y="896"/>
                    </a:lnTo>
                    <a:lnTo>
                      <a:pt x="350" y="894"/>
                    </a:lnTo>
                    <a:lnTo>
                      <a:pt x="347" y="894"/>
                    </a:lnTo>
                    <a:lnTo>
                      <a:pt x="347" y="892"/>
                    </a:lnTo>
                    <a:lnTo>
                      <a:pt x="347" y="890"/>
                    </a:lnTo>
                    <a:lnTo>
                      <a:pt x="345" y="890"/>
                    </a:lnTo>
                    <a:lnTo>
                      <a:pt x="343" y="890"/>
                    </a:lnTo>
                    <a:lnTo>
                      <a:pt x="341" y="890"/>
                    </a:lnTo>
                    <a:lnTo>
                      <a:pt x="341" y="892"/>
                    </a:lnTo>
                    <a:lnTo>
                      <a:pt x="339" y="892"/>
                    </a:lnTo>
                    <a:lnTo>
                      <a:pt x="339" y="894"/>
                    </a:lnTo>
                    <a:lnTo>
                      <a:pt x="336" y="894"/>
                    </a:lnTo>
                    <a:lnTo>
                      <a:pt x="336" y="896"/>
                    </a:lnTo>
                    <a:lnTo>
                      <a:pt x="334" y="896"/>
                    </a:lnTo>
                    <a:lnTo>
                      <a:pt x="332" y="896"/>
                    </a:lnTo>
                    <a:lnTo>
                      <a:pt x="330" y="896"/>
                    </a:lnTo>
                    <a:lnTo>
                      <a:pt x="328" y="896"/>
                    </a:lnTo>
                    <a:lnTo>
                      <a:pt x="325" y="896"/>
                    </a:lnTo>
                    <a:lnTo>
                      <a:pt x="323" y="896"/>
                    </a:lnTo>
                    <a:lnTo>
                      <a:pt x="321" y="896"/>
                    </a:lnTo>
                    <a:lnTo>
                      <a:pt x="321" y="898"/>
                    </a:lnTo>
                    <a:lnTo>
                      <a:pt x="319" y="898"/>
                    </a:lnTo>
                    <a:lnTo>
                      <a:pt x="317" y="898"/>
                    </a:lnTo>
                    <a:lnTo>
                      <a:pt x="314" y="898"/>
                    </a:lnTo>
                    <a:lnTo>
                      <a:pt x="314" y="901"/>
                    </a:lnTo>
                    <a:lnTo>
                      <a:pt x="312" y="901"/>
                    </a:lnTo>
                    <a:lnTo>
                      <a:pt x="310" y="901"/>
                    </a:lnTo>
                    <a:lnTo>
                      <a:pt x="308" y="901"/>
                    </a:lnTo>
                    <a:lnTo>
                      <a:pt x="308" y="898"/>
                    </a:lnTo>
                    <a:lnTo>
                      <a:pt x="308" y="896"/>
                    </a:lnTo>
                    <a:lnTo>
                      <a:pt x="306" y="896"/>
                    </a:lnTo>
                    <a:lnTo>
                      <a:pt x="306" y="894"/>
                    </a:lnTo>
                    <a:lnTo>
                      <a:pt x="303" y="894"/>
                    </a:lnTo>
                    <a:lnTo>
                      <a:pt x="303" y="892"/>
                    </a:lnTo>
                    <a:lnTo>
                      <a:pt x="301" y="892"/>
                    </a:lnTo>
                    <a:lnTo>
                      <a:pt x="299" y="892"/>
                    </a:lnTo>
                    <a:lnTo>
                      <a:pt x="299" y="890"/>
                    </a:lnTo>
                    <a:lnTo>
                      <a:pt x="297" y="890"/>
                    </a:lnTo>
                    <a:lnTo>
                      <a:pt x="297" y="887"/>
                    </a:lnTo>
                    <a:lnTo>
                      <a:pt x="295" y="887"/>
                    </a:lnTo>
                    <a:lnTo>
                      <a:pt x="295" y="885"/>
                    </a:lnTo>
                    <a:lnTo>
                      <a:pt x="292" y="885"/>
                    </a:lnTo>
                    <a:lnTo>
                      <a:pt x="292" y="883"/>
                    </a:lnTo>
                    <a:lnTo>
                      <a:pt x="290" y="883"/>
                    </a:lnTo>
                    <a:lnTo>
                      <a:pt x="290" y="885"/>
                    </a:lnTo>
                    <a:lnTo>
                      <a:pt x="290" y="883"/>
                    </a:lnTo>
                    <a:lnTo>
                      <a:pt x="288" y="883"/>
                    </a:lnTo>
                    <a:lnTo>
                      <a:pt x="286" y="883"/>
                    </a:lnTo>
                    <a:lnTo>
                      <a:pt x="286" y="881"/>
                    </a:lnTo>
                    <a:lnTo>
                      <a:pt x="284" y="881"/>
                    </a:lnTo>
                    <a:lnTo>
                      <a:pt x="282" y="881"/>
                    </a:lnTo>
                    <a:lnTo>
                      <a:pt x="279" y="881"/>
                    </a:lnTo>
                    <a:lnTo>
                      <a:pt x="277" y="881"/>
                    </a:lnTo>
                    <a:lnTo>
                      <a:pt x="275" y="881"/>
                    </a:lnTo>
                    <a:lnTo>
                      <a:pt x="273" y="881"/>
                    </a:lnTo>
                    <a:lnTo>
                      <a:pt x="271" y="881"/>
                    </a:lnTo>
                    <a:lnTo>
                      <a:pt x="271" y="883"/>
                    </a:lnTo>
                    <a:lnTo>
                      <a:pt x="268" y="883"/>
                    </a:lnTo>
                    <a:lnTo>
                      <a:pt x="268" y="885"/>
                    </a:lnTo>
                    <a:lnTo>
                      <a:pt x="266" y="885"/>
                    </a:lnTo>
                    <a:lnTo>
                      <a:pt x="264" y="885"/>
                    </a:lnTo>
                    <a:lnTo>
                      <a:pt x="264" y="883"/>
                    </a:lnTo>
                    <a:lnTo>
                      <a:pt x="262" y="883"/>
                    </a:lnTo>
                    <a:lnTo>
                      <a:pt x="260" y="883"/>
                    </a:lnTo>
                    <a:lnTo>
                      <a:pt x="260" y="881"/>
                    </a:lnTo>
                    <a:lnTo>
                      <a:pt x="257" y="881"/>
                    </a:lnTo>
                    <a:lnTo>
                      <a:pt x="257" y="879"/>
                    </a:lnTo>
                    <a:lnTo>
                      <a:pt x="257" y="876"/>
                    </a:lnTo>
                    <a:lnTo>
                      <a:pt x="255" y="876"/>
                    </a:lnTo>
                    <a:lnTo>
                      <a:pt x="255" y="874"/>
                    </a:lnTo>
                    <a:lnTo>
                      <a:pt x="253" y="874"/>
                    </a:lnTo>
                    <a:lnTo>
                      <a:pt x="253" y="872"/>
                    </a:lnTo>
                    <a:lnTo>
                      <a:pt x="253" y="870"/>
                    </a:lnTo>
                    <a:lnTo>
                      <a:pt x="251" y="870"/>
                    </a:lnTo>
                    <a:lnTo>
                      <a:pt x="249" y="870"/>
                    </a:lnTo>
                    <a:lnTo>
                      <a:pt x="249" y="868"/>
                    </a:lnTo>
                    <a:lnTo>
                      <a:pt x="246" y="868"/>
                    </a:lnTo>
                    <a:lnTo>
                      <a:pt x="246" y="865"/>
                    </a:lnTo>
                    <a:lnTo>
                      <a:pt x="244" y="863"/>
                    </a:lnTo>
                    <a:lnTo>
                      <a:pt x="244" y="865"/>
                    </a:lnTo>
                    <a:lnTo>
                      <a:pt x="242" y="865"/>
                    </a:lnTo>
                    <a:lnTo>
                      <a:pt x="240" y="865"/>
                    </a:lnTo>
                    <a:lnTo>
                      <a:pt x="238" y="865"/>
                    </a:lnTo>
                    <a:lnTo>
                      <a:pt x="235" y="865"/>
                    </a:lnTo>
                    <a:lnTo>
                      <a:pt x="235" y="863"/>
                    </a:lnTo>
                    <a:lnTo>
                      <a:pt x="233" y="863"/>
                    </a:lnTo>
                    <a:lnTo>
                      <a:pt x="231" y="863"/>
                    </a:lnTo>
                    <a:lnTo>
                      <a:pt x="231" y="861"/>
                    </a:lnTo>
                    <a:lnTo>
                      <a:pt x="231" y="859"/>
                    </a:lnTo>
                    <a:lnTo>
                      <a:pt x="229" y="859"/>
                    </a:lnTo>
                    <a:lnTo>
                      <a:pt x="227" y="859"/>
                    </a:lnTo>
                    <a:lnTo>
                      <a:pt x="227" y="857"/>
                    </a:lnTo>
                    <a:lnTo>
                      <a:pt x="224" y="857"/>
                    </a:lnTo>
                    <a:lnTo>
                      <a:pt x="224" y="854"/>
                    </a:lnTo>
                    <a:lnTo>
                      <a:pt x="222" y="854"/>
                    </a:lnTo>
                    <a:lnTo>
                      <a:pt x="222" y="852"/>
                    </a:lnTo>
                    <a:lnTo>
                      <a:pt x="222" y="850"/>
                    </a:lnTo>
                    <a:lnTo>
                      <a:pt x="224" y="850"/>
                    </a:lnTo>
                    <a:lnTo>
                      <a:pt x="224" y="848"/>
                    </a:lnTo>
                    <a:lnTo>
                      <a:pt x="222" y="848"/>
                    </a:lnTo>
                    <a:lnTo>
                      <a:pt x="222" y="846"/>
                    </a:lnTo>
                    <a:lnTo>
                      <a:pt x="220" y="846"/>
                    </a:lnTo>
                    <a:lnTo>
                      <a:pt x="220" y="843"/>
                    </a:lnTo>
                    <a:lnTo>
                      <a:pt x="218" y="843"/>
                    </a:lnTo>
                    <a:lnTo>
                      <a:pt x="216" y="843"/>
                    </a:lnTo>
                    <a:lnTo>
                      <a:pt x="216" y="841"/>
                    </a:lnTo>
                    <a:lnTo>
                      <a:pt x="213" y="841"/>
                    </a:lnTo>
                    <a:lnTo>
                      <a:pt x="211" y="839"/>
                    </a:lnTo>
                    <a:lnTo>
                      <a:pt x="211" y="837"/>
                    </a:lnTo>
                    <a:lnTo>
                      <a:pt x="209" y="837"/>
                    </a:lnTo>
                    <a:lnTo>
                      <a:pt x="209" y="835"/>
                    </a:lnTo>
                    <a:lnTo>
                      <a:pt x="209" y="833"/>
                    </a:lnTo>
                    <a:lnTo>
                      <a:pt x="207" y="833"/>
                    </a:lnTo>
                    <a:lnTo>
                      <a:pt x="207" y="830"/>
                    </a:lnTo>
                    <a:lnTo>
                      <a:pt x="207" y="828"/>
                    </a:lnTo>
                    <a:lnTo>
                      <a:pt x="205" y="828"/>
                    </a:lnTo>
                    <a:lnTo>
                      <a:pt x="202" y="828"/>
                    </a:lnTo>
                    <a:lnTo>
                      <a:pt x="202" y="826"/>
                    </a:lnTo>
                    <a:lnTo>
                      <a:pt x="200" y="826"/>
                    </a:lnTo>
                    <a:lnTo>
                      <a:pt x="198" y="826"/>
                    </a:lnTo>
                    <a:lnTo>
                      <a:pt x="198" y="824"/>
                    </a:lnTo>
                    <a:lnTo>
                      <a:pt x="196" y="824"/>
                    </a:lnTo>
                    <a:lnTo>
                      <a:pt x="194" y="824"/>
                    </a:lnTo>
                    <a:lnTo>
                      <a:pt x="194" y="826"/>
                    </a:lnTo>
                    <a:lnTo>
                      <a:pt x="191" y="826"/>
                    </a:lnTo>
                    <a:lnTo>
                      <a:pt x="189" y="826"/>
                    </a:lnTo>
                    <a:lnTo>
                      <a:pt x="191" y="826"/>
                    </a:lnTo>
                    <a:lnTo>
                      <a:pt x="191" y="824"/>
                    </a:lnTo>
                    <a:lnTo>
                      <a:pt x="189" y="824"/>
                    </a:lnTo>
                    <a:lnTo>
                      <a:pt x="189" y="822"/>
                    </a:lnTo>
                    <a:lnTo>
                      <a:pt x="191" y="822"/>
                    </a:lnTo>
                    <a:lnTo>
                      <a:pt x="191" y="819"/>
                    </a:lnTo>
                    <a:lnTo>
                      <a:pt x="191" y="817"/>
                    </a:lnTo>
                    <a:lnTo>
                      <a:pt x="194" y="817"/>
                    </a:lnTo>
                    <a:lnTo>
                      <a:pt x="194" y="815"/>
                    </a:lnTo>
                    <a:lnTo>
                      <a:pt x="194" y="813"/>
                    </a:lnTo>
                    <a:lnTo>
                      <a:pt x="191" y="813"/>
                    </a:lnTo>
                    <a:lnTo>
                      <a:pt x="191" y="811"/>
                    </a:lnTo>
                    <a:lnTo>
                      <a:pt x="191" y="808"/>
                    </a:lnTo>
                    <a:lnTo>
                      <a:pt x="189" y="806"/>
                    </a:lnTo>
                    <a:lnTo>
                      <a:pt x="189" y="804"/>
                    </a:lnTo>
                    <a:lnTo>
                      <a:pt x="187" y="804"/>
                    </a:lnTo>
                    <a:lnTo>
                      <a:pt x="185" y="804"/>
                    </a:lnTo>
                    <a:lnTo>
                      <a:pt x="185" y="806"/>
                    </a:lnTo>
                    <a:lnTo>
                      <a:pt x="183" y="806"/>
                    </a:lnTo>
                    <a:lnTo>
                      <a:pt x="180" y="806"/>
                    </a:lnTo>
                    <a:lnTo>
                      <a:pt x="178" y="806"/>
                    </a:lnTo>
                    <a:lnTo>
                      <a:pt x="176" y="806"/>
                    </a:lnTo>
                    <a:lnTo>
                      <a:pt x="174" y="804"/>
                    </a:lnTo>
                    <a:lnTo>
                      <a:pt x="174" y="802"/>
                    </a:lnTo>
                    <a:lnTo>
                      <a:pt x="172" y="802"/>
                    </a:lnTo>
                    <a:lnTo>
                      <a:pt x="172" y="800"/>
                    </a:lnTo>
                    <a:lnTo>
                      <a:pt x="169" y="800"/>
                    </a:lnTo>
                    <a:lnTo>
                      <a:pt x="167" y="797"/>
                    </a:lnTo>
                    <a:lnTo>
                      <a:pt x="165" y="797"/>
                    </a:lnTo>
                    <a:lnTo>
                      <a:pt x="165" y="795"/>
                    </a:lnTo>
                    <a:lnTo>
                      <a:pt x="165" y="793"/>
                    </a:lnTo>
                    <a:lnTo>
                      <a:pt x="167" y="793"/>
                    </a:lnTo>
                    <a:lnTo>
                      <a:pt x="167" y="791"/>
                    </a:lnTo>
                    <a:lnTo>
                      <a:pt x="167" y="789"/>
                    </a:lnTo>
                    <a:lnTo>
                      <a:pt x="165" y="789"/>
                    </a:lnTo>
                    <a:lnTo>
                      <a:pt x="165" y="786"/>
                    </a:lnTo>
                    <a:lnTo>
                      <a:pt x="163" y="786"/>
                    </a:lnTo>
                    <a:lnTo>
                      <a:pt x="161" y="786"/>
                    </a:lnTo>
                    <a:lnTo>
                      <a:pt x="161" y="784"/>
                    </a:lnTo>
                    <a:lnTo>
                      <a:pt x="161" y="782"/>
                    </a:lnTo>
                    <a:lnTo>
                      <a:pt x="158" y="782"/>
                    </a:lnTo>
                    <a:lnTo>
                      <a:pt x="156" y="782"/>
                    </a:lnTo>
                    <a:lnTo>
                      <a:pt x="156" y="784"/>
                    </a:lnTo>
                    <a:lnTo>
                      <a:pt x="154" y="784"/>
                    </a:lnTo>
                    <a:lnTo>
                      <a:pt x="152" y="784"/>
                    </a:lnTo>
                    <a:lnTo>
                      <a:pt x="152" y="782"/>
                    </a:lnTo>
                    <a:lnTo>
                      <a:pt x="152" y="780"/>
                    </a:lnTo>
                    <a:lnTo>
                      <a:pt x="152" y="778"/>
                    </a:lnTo>
                    <a:lnTo>
                      <a:pt x="150" y="778"/>
                    </a:lnTo>
                    <a:lnTo>
                      <a:pt x="150" y="775"/>
                    </a:lnTo>
                    <a:lnTo>
                      <a:pt x="147" y="775"/>
                    </a:lnTo>
                    <a:lnTo>
                      <a:pt x="147" y="773"/>
                    </a:lnTo>
                    <a:lnTo>
                      <a:pt x="147" y="771"/>
                    </a:lnTo>
                    <a:lnTo>
                      <a:pt x="147" y="769"/>
                    </a:lnTo>
                    <a:lnTo>
                      <a:pt x="145" y="769"/>
                    </a:lnTo>
                    <a:lnTo>
                      <a:pt x="145" y="767"/>
                    </a:lnTo>
                    <a:lnTo>
                      <a:pt x="145" y="764"/>
                    </a:lnTo>
                    <a:lnTo>
                      <a:pt x="145" y="762"/>
                    </a:lnTo>
                    <a:lnTo>
                      <a:pt x="143" y="762"/>
                    </a:lnTo>
                    <a:lnTo>
                      <a:pt x="141" y="762"/>
                    </a:lnTo>
                    <a:lnTo>
                      <a:pt x="139" y="760"/>
                    </a:lnTo>
                    <a:lnTo>
                      <a:pt x="137" y="760"/>
                    </a:lnTo>
                    <a:lnTo>
                      <a:pt x="134" y="758"/>
                    </a:lnTo>
                    <a:lnTo>
                      <a:pt x="134" y="756"/>
                    </a:lnTo>
                    <a:lnTo>
                      <a:pt x="137" y="756"/>
                    </a:lnTo>
                    <a:lnTo>
                      <a:pt x="137" y="753"/>
                    </a:lnTo>
                    <a:lnTo>
                      <a:pt x="134" y="751"/>
                    </a:lnTo>
                    <a:lnTo>
                      <a:pt x="132" y="751"/>
                    </a:lnTo>
                    <a:lnTo>
                      <a:pt x="132" y="749"/>
                    </a:lnTo>
                    <a:lnTo>
                      <a:pt x="130" y="749"/>
                    </a:lnTo>
                    <a:lnTo>
                      <a:pt x="130" y="747"/>
                    </a:lnTo>
                    <a:lnTo>
                      <a:pt x="130" y="745"/>
                    </a:lnTo>
                    <a:lnTo>
                      <a:pt x="128" y="745"/>
                    </a:lnTo>
                    <a:lnTo>
                      <a:pt x="126" y="742"/>
                    </a:lnTo>
                    <a:lnTo>
                      <a:pt x="126" y="740"/>
                    </a:lnTo>
                    <a:lnTo>
                      <a:pt x="123" y="740"/>
                    </a:lnTo>
                    <a:lnTo>
                      <a:pt x="123" y="738"/>
                    </a:lnTo>
                    <a:lnTo>
                      <a:pt x="123" y="736"/>
                    </a:lnTo>
                    <a:lnTo>
                      <a:pt x="126" y="736"/>
                    </a:lnTo>
                    <a:lnTo>
                      <a:pt x="126" y="734"/>
                    </a:lnTo>
                    <a:lnTo>
                      <a:pt x="128" y="734"/>
                    </a:lnTo>
                    <a:lnTo>
                      <a:pt x="128" y="731"/>
                    </a:lnTo>
                    <a:lnTo>
                      <a:pt x="126" y="731"/>
                    </a:lnTo>
                    <a:lnTo>
                      <a:pt x="126" y="729"/>
                    </a:lnTo>
                    <a:lnTo>
                      <a:pt x="126" y="727"/>
                    </a:lnTo>
                    <a:lnTo>
                      <a:pt x="123" y="727"/>
                    </a:lnTo>
                    <a:lnTo>
                      <a:pt x="123" y="725"/>
                    </a:lnTo>
                    <a:lnTo>
                      <a:pt x="121" y="725"/>
                    </a:lnTo>
                    <a:lnTo>
                      <a:pt x="119" y="725"/>
                    </a:lnTo>
                    <a:lnTo>
                      <a:pt x="117" y="725"/>
                    </a:lnTo>
                    <a:lnTo>
                      <a:pt x="115" y="725"/>
                    </a:lnTo>
                    <a:lnTo>
                      <a:pt x="112" y="725"/>
                    </a:lnTo>
                    <a:lnTo>
                      <a:pt x="112" y="723"/>
                    </a:lnTo>
                    <a:lnTo>
                      <a:pt x="110" y="723"/>
                    </a:lnTo>
                    <a:lnTo>
                      <a:pt x="110" y="725"/>
                    </a:lnTo>
                    <a:lnTo>
                      <a:pt x="110" y="723"/>
                    </a:lnTo>
                    <a:lnTo>
                      <a:pt x="108" y="723"/>
                    </a:lnTo>
                    <a:lnTo>
                      <a:pt x="108" y="725"/>
                    </a:lnTo>
                    <a:lnTo>
                      <a:pt x="106" y="725"/>
                    </a:lnTo>
                    <a:lnTo>
                      <a:pt x="104" y="725"/>
                    </a:lnTo>
                    <a:lnTo>
                      <a:pt x="104" y="723"/>
                    </a:lnTo>
                    <a:lnTo>
                      <a:pt x="101" y="723"/>
                    </a:lnTo>
                    <a:lnTo>
                      <a:pt x="99" y="723"/>
                    </a:lnTo>
                    <a:lnTo>
                      <a:pt x="97" y="723"/>
                    </a:lnTo>
                    <a:lnTo>
                      <a:pt x="97" y="720"/>
                    </a:lnTo>
                    <a:lnTo>
                      <a:pt x="97" y="723"/>
                    </a:lnTo>
                    <a:lnTo>
                      <a:pt x="97" y="720"/>
                    </a:lnTo>
                    <a:lnTo>
                      <a:pt x="95" y="720"/>
                    </a:lnTo>
                    <a:lnTo>
                      <a:pt x="93" y="720"/>
                    </a:lnTo>
                    <a:lnTo>
                      <a:pt x="90" y="720"/>
                    </a:lnTo>
                    <a:lnTo>
                      <a:pt x="90" y="718"/>
                    </a:lnTo>
                    <a:lnTo>
                      <a:pt x="90" y="716"/>
                    </a:lnTo>
                    <a:lnTo>
                      <a:pt x="88" y="716"/>
                    </a:lnTo>
                    <a:lnTo>
                      <a:pt x="88" y="714"/>
                    </a:lnTo>
                    <a:lnTo>
                      <a:pt x="88" y="712"/>
                    </a:lnTo>
                    <a:lnTo>
                      <a:pt x="88" y="709"/>
                    </a:lnTo>
                    <a:lnTo>
                      <a:pt x="88" y="707"/>
                    </a:lnTo>
                    <a:lnTo>
                      <a:pt x="88" y="705"/>
                    </a:lnTo>
                    <a:lnTo>
                      <a:pt x="88" y="703"/>
                    </a:lnTo>
                    <a:lnTo>
                      <a:pt x="88" y="701"/>
                    </a:lnTo>
                    <a:lnTo>
                      <a:pt x="88" y="699"/>
                    </a:lnTo>
                    <a:lnTo>
                      <a:pt x="86" y="699"/>
                    </a:lnTo>
                    <a:lnTo>
                      <a:pt x="84" y="699"/>
                    </a:lnTo>
                    <a:lnTo>
                      <a:pt x="84" y="701"/>
                    </a:lnTo>
                    <a:lnTo>
                      <a:pt x="82" y="701"/>
                    </a:lnTo>
                    <a:lnTo>
                      <a:pt x="82" y="703"/>
                    </a:lnTo>
                    <a:lnTo>
                      <a:pt x="79" y="703"/>
                    </a:lnTo>
                    <a:lnTo>
                      <a:pt x="79" y="701"/>
                    </a:lnTo>
                    <a:lnTo>
                      <a:pt x="77" y="701"/>
                    </a:lnTo>
                    <a:lnTo>
                      <a:pt x="77" y="703"/>
                    </a:lnTo>
                    <a:lnTo>
                      <a:pt x="75" y="703"/>
                    </a:lnTo>
                    <a:lnTo>
                      <a:pt x="73" y="703"/>
                    </a:lnTo>
                    <a:lnTo>
                      <a:pt x="73" y="701"/>
                    </a:lnTo>
                    <a:lnTo>
                      <a:pt x="71" y="701"/>
                    </a:lnTo>
                    <a:lnTo>
                      <a:pt x="68" y="701"/>
                    </a:lnTo>
                    <a:lnTo>
                      <a:pt x="68" y="699"/>
                    </a:lnTo>
                    <a:lnTo>
                      <a:pt x="66" y="699"/>
                    </a:lnTo>
                    <a:lnTo>
                      <a:pt x="64" y="696"/>
                    </a:lnTo>
                    <a:lnTo>
                      <a:pt x="62" y="696"/>
                    </a:lnTo>
                    <a:lnTo>
                      <a:pt x="62" y="694"/>
                    </a:lnTo>
                    <a:lnTo>
                      <a:pt x="60" y="694"/>
                    </a:lnTo>
                    <a:lnTo>
                      <a:pt x="60" y="692"/>
                    </a:lnTo>
                    <a:lnTo>
                      <a:pt x="60" y="690"/>
                    </a:lnTo>
                    <a:lnTo>
                      <a:pt x="57" y="690"/>
                    </a:lnTo>
                    <a:lnTo>
                      <a:pt x="57" y="688"/>
                    </a:lnTo>
                    <a:lnTo>
                      <a:pt x="57" y="685"/>
                    </a:lnTo>
                    <a:lnTo>
                      <a:pt x="55" y="685"/>
                    </a:lnTo>
                    <a:lnTo>
                      <a:pt x="55" y="683"/>
                    </a:lnTo>
                    <a:lnTo>
                      <a:pt x="53" y="683"/>
                    </a:lnTo>
                    <a:lnTo>
                      <a:pt x="51" y="683"/>
                    </a:lnTo>
                    <a:lnTo>
                      <a:pt x="49" y="683"/>
                    </a:lnTo>
                    <a:lnTo>
                      <a:pt x="46" y="683"/>
                    </a:lnTo>
                    <a:lnTo>
                      <a:pt x="44" y="683"/>
                    </a:lnTo>
                    <a:lnTo>
                      <a:pt x="44" y="681"/>
                    </a:lnTo>
                    <a:lnTo>
                      <a:pt x="42" y="681"/>
                    </a:lnTo>
                    <a:lnTo>
                      <a:pt x="42" y="679"/>
                    </a:lnTo>
                    <a:lnTo>
                      <a:pt x="44" y="679"/>
                    </a:lnTo>
                    <a:lnTo>
                      <a:pt x="42" y="677"/>
                    </a:lnTo>
                    <a:lnTo>
                      <a:pt x="42" y="674"/>
                    </a:lnTo>
                    <a:lnTo>
                      <a:pt x="40" y="674"/>
                    </a:lnTo>
                    <a:lnTo>
                      <a:pt x="38" y="674"/>
                    </a:lnTo>
                    <a:lnTo>
                      <a:pt x="35" y="674"/>
                    </a:lnTo>
                    <a:lnTo>
                      <a:pt x="33" y="674"/>
                    </a:lnTo>
                    <a:lnTo>
                      <a:pt x="31" y="674"/>
                    </a:lnTo>
                    <a:lnTo>
                      <a:pt x="29" y="674"/>
                    </a:lnTo>
                    <a:lnTo>
                      <a:pt x="27" y="674"/>
                    </a:lnTo>
                    <a:lnTo>
                      <a:pt x="27" y="677"/>
                    </a:lnTo>
                    <a:lnTo>
                      <a:pt x="27" y="674"/>
                    </a:lnTo>
                    <a:lnTo>
                      <a:pt x="24" y="674"/>
                    </a:lnTo>
                    <a:lnTo>
                      <a:pt x="24" y="672"/>
                    </a:lnTo>
                    <a:lnTo>
                      <a:pt x="22" y="672"/>
                    </a:lnTo>
                    <a:lnTo>
                      <a:pt x="20" y="672"/>
                    </a:lnTo>
                    <a:lnTo>
                      <a:pt x="20" y="670"/>
                    </a:lnTo>
                    <a:lnTo>
                      <a:pt x="18" y="670"/>
                    </a:lnTo>
                    <a:lnTo>
                      <a:pt x="18" y="668"/>
                    </a:lnTo>
                    <a:lnTo>
                      <a:pt x="16" y="666"/>
                    </a:lnTo>
                    <a:lnTo>
                      <a:pt x="16" y="663"/>
                    </a:lnTo>
                    <a:lnTo>
                      <a:pt x="13" y="663"/>
                    </a:lnTo>
                    <a:lnTo>
                      <a:pt x="13" y="661"/>
                    </a:lnTo>
                    <a:lnTo>
                      <a:pt x="11" y="659"/>
                    </a:lnTo>
                    <a:lnTo>
                      <a:pt x="11" y="657"/>
                    </a:lnTo>
                    <a:lnTo>
                      <a:pt x="9" y="655"/>
                    </a:lnTo>
                    <a:lnTo>
                      <a:pt x="9" y="652"/>
                    </a:lnTo>
                    <a:lnTo>
                      <a:pt x="9" y="650"/>
                    </a:lnTo>
                    <a:lnTo>
                      <a:pt x="7" y="650"/>
                    </a:lnTo>
                    <a:lnTo>
                      <a:pt x="5" y="650"/>
                    </a:lnTo>
                    <a:lnTo>
                      <a:pt x="5" y="648"/>
                    </a:lnTo>
                    <a:lnTo>
                      <a:pt x="3" y="648"/>
                    </a:lnTo>
                    <a:lnTo>
                      <a:pt x="3" y="646"/>
                    </a:lnTo>
                    <a:lnTo>
                      <a:pt x="0" y="646"/>
                    </a:lnTo>
                    <a:lnTo>
                      <a:pt x="0" y="644"/>
                    </a:lnTo>
                    <a:lnTo>
                      <a:pt x="0" y="641"/>
                    </a:lnTo>
                    <a:lnTo>
                      <a:pt x="0" y="639"/>
                    </a:lnTo>
                    <a:lnTo>
                      <a:pt x="3" y="639"/>
                    </a:lnTo>
                    <a:lnTo>
                      <a:pt x="3" y="637"/>
                    </a:lnTo>
                    <a:lnTo>
                      <a:pt x="3" y="635"/>
                    </a:lnTo>
                    <a:lnTo>
                      <a:pt x="3" y="633"/>
                    </a:lnTo>
                    <a:lnTo>
                      <a:pt x="0" y="633"/>
                    </a:lnTo>
                    <a:lnTo>
                      <a:pt x="0" y="630"/>
                    </a:lnTo>
                    <a:lnTo>
                      <a:pt x="3" y="628"/>
                    </a:lnTo>
                    <a:lnTo>
                      <a:pt x="5" y="626"/>
                    </a:lnTo>
                    <a:lnTo>
                      <a:pt x="5" y="622"/>
                    </a:lnTo>
                    <a:lnTo>
                      <a:pt x="7" y="619"/>
                    </a:lnTo>
                    <a:lnTo>
                      <a:pt x="9" y="615"/>
                    </a:lnTo>
                    <a:lnTo>
                      <a:pt x="11" y="611"/>
                    </a:lnTo>
                    <a:lnTo>
                      <a:pt x="13" y="608"/>
                    </a:lnTo>
                    <a:lnTo>
                      <a:pt x="16" y="604"/>
                    </a:lnTo>
                    <a:lnTo>
                      <a:pt x="16" y="602"/>
                    </a:lnTo>
                    <a:lnTo>
                      <a:pt x="18" y="597"/>
                    </a:lnTo>
                    <a:lnTo>
                      <a:pt x="20" y="597"/>
                    </a:lnTo>
                    <a:lnTo>
                      <a:pt x="22" y="589"/>
                    </a:lnTo>
                    <a:lnTo>
                      <a:pt x="29" y="580"/>
                    </a:lnTo>
                    <a:lnTo>
                      <a:pt x="35" y="569"/>
                    </a:lnTo>
                    <a:lnTo>
                      <a:pt x="35" y="565"/>
                    </a:lnTo>
                    <a:lnTo>
                      <a:pt x="40" y="558"/>
                    </a:lnTo>
                    <a:lnTo>
                      <a:pt x="46" y="549"/>
                    </a:lnTo>
                    <a:lnTo>
                      <a:pt x="46" y="547"/>
                    </a:lnTo>
                    <a:lnTo>
                      <a:pt x="49" y="543"/>
                    </a:lnTo>
                    <a:lnTo>
                      <a:pt x="51" y="536"/>
                    </a:lnTo>
                    <a:lnTo>
                      <a:pt x="53" y="536"/>
                    </a:lnTo>
                    <a:lnTo>
                      <a:pt x="55" y="532"/>
                    </a:lnTo>
                    <a:lnTo>
                      <a:pt x="57" y="527"/>
                    </a:lnTo>
                    <a:lnTo>
                      <a:pt x="57" y="525"/>
                    </a:lnTo>
                    <a:lnTo>
                      <a:pt x="64" y="516"/>
                    </a:lnTo>
                    <a:lnTo>
                      <a:pt x="64" y="514"/>
                    </a:lnTo>
                    <a:lnTo>
                      <a:pt x="66" y="512"/>
                    </a:lnTo>
                    <a:lnTo>
                      <a:pt x="66" y="510"/>
                    </a:lnTo>
                    <a:lnTo>
                      <a:pt x="68" y="510"/>
                    </a:lnTo>
                    <a:lnTo>
                      <a:pt x="68" y="505"/>
                    </a:lnTo>
                    <a:lnTo>
                      <a:pt x="71" y="503"/>
                    </a:lnTo>
                    <a:lnTo>
                      <a:pt x="71" y="501"/>
                    </a:lnTo>
                    <a:lnTo>
                      <a:pt x="75" y="494"/>
                    </a:lnTo>
                    <a:lnTo>
                      <a:pt x="77" y="490"/>
                    </a:lnTo>
                    <a:lnTo>
                      <a:pt x="79" y="488"/>
                    </a:lnTo>
                    <a:lnTo>
                      <a:pt x="79" y="485"/>
                    </a:lnTo>
                    <a:lnTo>
                      <a:pt x="82" y="483"/>
                    </a:lnTo>
                    <a:lnTo>
                      <a:pt x="84" y="481"/>
                    </a:lnTo>
                    <a:lnTo>
                      <a:pt x="86" y="477"/>
                    </a:lnTo>
                    <a:lnTo>
                      <a:pt x="86" y="474"/>
                    </a:lnTo>
                    <a:lnTo>
                      <a:pt x="86" y="472"/>
                    </a:lnTo>
                    <a:lnTo>
                      <a:pt x="88" y="472"/>
                    </a:lnTo>
                    <a:lnTo>
                      <a:pt x="88" y="470"/>
                    </a:lnTo>
                    <a:lnTo>
                      <a:pt x="90" y="468"/>
                    </a:lnTo>
                    <a:lnTo>
                      <a:pt x="93" y="461"/>
                    </a:lnTo>
                    <a:lnTo>
                      <a:pt x="95" y="459"/>
                    </a:lnTo>
                    <a:lnTo>
                      <a:pt x="95" y="457"/>
                    </a:lnTo>
                    <a:lnTo>
                      <a:pt x="99" y="452"/>
                    </a:lnTo>
                    <a:lnTo>
                      <a:pt x="99" y="448"/>
                    </a:lnTo>
                    <a:lnTo>
                      <a:pt x="101" y="446"/>
                    </a:lnTo>
                    <a:lnTo>
                      <a:pt x="104" y="444"/>
                    </a:lnTo>
                    <a:lnTo>
                      <a:pt x="106" y="439"/>
                    </a:lnTo>
                    <a:lnTo>
                      <a:pt x="106" y="437"/>
                    </a:lnTo>
                    <a:lnTo>
                      <a:pt x="112" y="428"/>
                    </a:lnTo>
                    <a:lnTo>
                      <a:pt x="117" y="420"/>
                    </a:lnTo>
                    <a:lnTo>
                      <a:pt x="121" y="411"/>
                    </a:lnTo>
                    <a:lnTo>
                      <a:pt x="126" y="404"/>
                    </a:lnTo>
                    <a:lnTo>
                      <a:pt x="126" y="402"/>
                    </a:lnTo>
                    <a:lnTo>
                      <a:pt x="128" y="402"/>
                    </a:lnTo>
                    <a:lnTo>
                      <a:pt x="128" y="400"/>
                    </a:lnTo>
                    <a:lnTo>
                      <a:pt x="128" y="398"/>
                    </a:lnTo>
                    <a:lnTo>
                      <a:pt x="130" y="398"/>
                    </a:lnTo>
                    <a:lnTo>
                      <a:pt x="130" y="395"/>
                    </a:lnTo>
                    <a:lnTo>
                      <a:pt x="132" y="393"/>
                    </a:lnTo>
                    <a:lnTo>
                      <a:pt x="132" y="391"/>
                    </a:lnTo>
                    <a:lnTo>
                      <a:pt x="132" y="389"/>
                    </a:lnTo>
                    <a:lnTo>
                      <a:pt x="134" y="389"/>
                    </a:lnTo>
                    <a:lnTo>
                      <a:pt x="134" y="387"/>
                    </a:lnTo>
                    <a:lnTo>
                      <a:pt x="137" y="384"/>
                    </a:lnTo>
                    <a:lnTo>
                      <a:pt x="137" y="382"/>
                    </a:lnTo>
                    <a:lnTo>
                      <a:pt x="139" y="382"/>
                    </a:lnTo>
                    <a:lnTo>
                      <a:pt x="139" y="380"/>
                    </a:lnTo>
                    <a:lnTo>
                      <a:pt x="139" y="378"/>
                    </a:lnTo>
                    <a:lnTo>
                      <a:pt x="141" y="378"/>
                    </a:lnTo>
                    <a:lnTo>
                      <a:pt x="141" y="376"/>
                    </a:lnTo>
                    <a:lnTo>
                      <a:pt x="141" y="373"/>
                    </a:lnTo>
                    <a:lnTo>
                      <a:pt x="143" y="373"/>
                    </a:lnTo>
                    <a:lnTo>
                      <a:pt x="143" y="371"/>
                    </a:lnTo>
                    <a:lnTo>
                      <a:pt x="143" y="369"/>
                    </a:lnTo>
                    <a:lnTo>
                      <a:pt x="145" y="369"/>
                    </a:lnTo>
                    <a:lnTo>
                      <a:pt x="145" y="367"/>
                    </a:lnTo>
                    <a:lnTo>
                      <a:pt x="147" y="367"/>
                    </a:lnTo>
                    <a:lnTo>
                      <a:pt x="147" y="365"/>
                    </a:lnTo>
                    <a:lnTo>
                      <a:pt x="147" y="362"/>
                    </a:lnTo>
                    <a:lnTo>
                      <a:pt x="150" y="362"/>
                    </a:lnTo>
                    <a:lnTo>
                      <a:pt x="150" y="360"/>
                    </a:lnTo>
                    <a:lnTo>
                      <a:pt x="150" y="358"/>
                    </a:lnTo>
                    <a:lnTo>
                      <a:pt x="152" y="358"/>
                    </a:lnTo>
                    <a:lnTo>
                      <a:pt x="152" y="356"/>
                    </a:lnTo>
                    <a:lnTo>
                      <a:pt x="152" y="354"/>
                    </a:lnTo>
                    <a:lnTo>
                      <a:pt x="154" y="354"/>
                    </a:lnTo>
                    <a:lnTo>
                      <a:pt x="152" y="354"/>
                    </a:lnTo>
                    <a:lnTo>
                      <a:pt x="150" y="354"/>
                    </a:lnTo>
                    <a:lnTo>
                      <a:pt x="147" y="351"/>
                    </a:lnTo>
                    <a:lnTo>
                      <a:pt x="145" y="351"/>
                    </a:lnTo>
                    <a:lnTo>
                      <a:pt x="143" y="351"/>
                    </a:lnTo>
                    <a:lnTo>
                      <a:pt x="141" y="351"/>
                    </a:lnTo>
                    <a:lnTo>
                      <a:pt x="141" y="349"/>
                    </a:lnTo>
                    <a:lnTo>
                      <a:pt x="139" y="349"/>
                    </a:lnTo>
                    <a:lnTo>
                      <a:pt x="137" y="349"/>
                    </a:lnTo>
                    <a:lnTo>
                      <a:pt x="134" y="349"/>
                    </a:lnTo>
                    <a:lnTo>
                      <a:pt x="132" y="347"/>
                    </a:lnTo>
                    <a:lnTo>
                      <a:pt x="134" y="347"/>
                    </a:lnTo>
                    <a:lnTo>
                      <a:pt x="134" y="345"/>
                    </a:lnTo>
                    <a:lnTo>
                      <a:pt x="134" y="343"/>
                    </a:lnTo>
                    <a:lnTo>
                      <a:pt x="134" y="340"/>
                    </a:lnTo>
                    <a:lnTo>
                      <a:pt x="137" y="336"/>
                    </a:lnTo>
                    <a:lnTo>
                      <a:pt x="141" y="327"/>
                    </a:lnTo>
                    <a:lnTo>
                      <a:pt x="141" y="323"/>
                    </a:lnTo>
                    <a:lnTo>
                      <a:pt x="143" y="318"/>
                    </a:lnTo>
                    <a:lnTo>
                      <a:pt x="139" y="314"/>
                    </a:lnTo>
                    <a:lnTo>
                      <a:pt x="141" y="312"/>
                    </a:lnTo>
                    <a:lnTo>
                      <a:pt x="143" y="308"/>
                    </a:lnTo>
                    <a:lnTo>
                      <a:pt x="145" y="305"/>
                    </a:lnTo>
                    <a:lnTo>
                      <a:pt x="147" y="303"/>
                    </a:lnTo>
                    <a:lnTo>
                      <a:pt x="150" y="303"/>
                    </a:lnTo>
                    <a:lnTo>
                      <a:pt x="150" y="299"/>
                    </a:lnTo>
                    <a:lnTo>
                      <a:pt x="152" y="297"/>
                    </a:lnTo>
                    <a:lnTo>
                      <a:pt x="152" y="294"/>
                    </a:lnTo>
                    <a:lnTo>
                      <a:pt x="154" y="290"/>
                    </a:lnTo>
                    <a:lnTo>
                      <a:pt x="156" y="281"/>
                    </a:lnTo>
                    <a:lnTo>
                      <a:pt x="158" y="277"/>
                    </a:lnTo>
                    <a:lnTo>
                      <a:pt x="161" y="270"/>
                    </a:lnTo>
                    <a:lnTo>
                      <a:pt x="161" y="268"/>
                    </a:lnTo>
                    <a:lnTo>
                      <a:pt x="163" y="266"/>
                    </a:lnTo>
                    <a:lnTo>
                      <a:pt x="161" y="264"/>
                    </a:lnTo>
                    <a:lnTo>
                      <a:pt x="158" y="264"/>
                    </a:lnTo>
                    <a:lnTo>
                      <a:pt x="156" y="264"/>
                    </a:lnTo>
                    <a:lnTo>
                      <a:pt x="152" y="261"/>
                    </a:lnTo>
                    <a:lnTo>
                      <a:pt x="150" y="261"/>
                    </a:lnTo>
                    <a:lnTo>
                      <a:pt x="150" y="259"/>
                    </a:lnTo>
                    <a:lnTo>
                      <a:pt x="147" y="257"/>
                    </a:lnTo>
                    <a:lnTo>
                      <a:pt x="147" y="255"/>
                    </a:lnTo>
                    <a:lnTo>
                      <a:pt x="145" y="253"/>
                    </a:lnTo>
                    <a:lnTo>
                      <a:pt x="145" y="250"/>
                    </a:lnTo>
                    <a:lnTo>
                      <a:pt x="147" y="250"/>
                    </a:lnTo>
                    <a:lnTo>
                      <a:pt x="150" y="250"/>
                    </a:lnTo>
                    <a:lnTo>
                      <a:pt x="152" y="250"/>
                    </a:lnTo>
                    <a:lnTo>
                      <a:pt x="154" y="250"/>
                    </a:lnTo>
                    <a:lnTo>
                      <a:pt x="156" y="248"/>
                    </a:lnTo>
                    <a:lnTo>
                      <a:pt x="158" y="246"/>
                    </a:lnTo>
                    <a:lnTo>
                      <a:pt x="158" y="244"/>
                    </a:lnTo>
                    <a:lnTo>
                      <a:pt x="161" y="244"/>
                    </a:lnTo>
                    <a:lnTo>
                      <a:pt x="163" y="244"/>
                    </a:lnTo>
                    <a:lnTo>
                      <a:pt x="165" y="244"/>
                    </a:lnTo>
                    <a:lnTo>
                      <a:pt x="167" y="244"/>
                    </a:lnTo>
                    <a:lnTo>
                      <a:pt x="169" y="244"/>
                    </a:lnTo>
                    <a:lnTo>
                      <a:pt x="172" y="244"/>
                    </a:lnTo>
                    <a:lnTo>
                      <a:pt x="172" y="242"/>
                    </a:lnTo>
                    <a:lnTo>
                      <a:pt x="174" y="235"/>
                    </a:lnTo>
                    <a:lnTo>
                      <a:pt x="176" y="231"/>
                    </a:lnTo>
                    <a:lnTo>
                      <a:pt x="178" y="222"/>
                    </a:lnTo>
                    <a:lnTo>
                      <a:pt x="178" y="220"/>
                    </a:lnTo>
                    <a:lnTo>
                      <a:pt x="180" y="215"/>
                    </a:lnTo>
                    <a:lnTo>
                      <a:pt x="183" y="209"/>
                    </a:lnTo>
                    <a:lnTo>
                      <a:pt x="187" y="200"/>
                    </a:lnTo>
                    <a:lnTo>
                      <a:pt x="187" y="195"/>
                    </a:lnTo>
                    <a:lnTo>
                      <a:pt x="189" y="195"/>
                    </a:lnTo>
                    <a:lnTo>
                      <a:pt x="189" y="193"/>
                    </a:lnTo>
                    <a:lnTo>
                      <a:pt x="191" y="193"/>
                    </a:lnTo>
                    <a:lnTo>
                      <a:pt x="194" y="193"/>
                    </a:lnTo>
                    <a:lnTo>
                      <a:pt x="194" y="195"/>
                    </a:lnTo>
                    <a:lnTo>
                      <a:pt x="196" y="195"/>
                    </a:lnTo>
                    <a:lnTo>
                      <a:pt x="198" y="195"/>
                    </a:lnTo>
                    <a:lnTo>
                      <a:pt x="198" y="193"/>
                    </a:lnTo>
                    <a:lnTo>
                      <a:pt x="200" y="193"/>
                    </a:lnTo>
                    <a:lnTo>
                      <a:pt x="200" y="191"/>
                    </a:lnTo>
                    <a:lnTo>
                      <a:pt x="200" y="189"/>
                    </a:lnTo>
                    <a:lnTo>
                      <a:pt x="202" y="189"/>
                    </a:lnTo>
                    <a:lnTo>
                      <a:pt x="202" y="187"/>
                    </a:lnTo>
                    <a:lnTo>
                      <a:pt x="205" y="187"/>
                    </a:lnTo>
                    <a:lnTo>
                      <a:pt x="205" y="184"/>
                    </a:lnTo>
                    <a:lnTo>
                      <a:pt x="207" y="182"/>
                    </a:lnTo>
                    <a:lnTo>
                      <a:pt x="207" y="180"/>
                    </a:lnTo>
                    <a:lnTo>
                      <a:pt x="209" y="180"/>
                    </a:lnTo>
                    <a:lnTo>
                      <a:pt x="209" y="178"/>
                    </a:lnTo>
                    <a:lnTo>
                      <a:pt x="209" y="176"/>
                    </a:lnTo>
                    <a:lnTo>
                      <a:pt x="207" y="176"/>
                    </a:lnTo>
                    <a:lnTo>
                      <a:pt x="207" y="174"/>
                    </a:lnTo>
                    <a:lnTo>
                      <a:pt x="205" y="174"/>
                    </a:lnTo>
                    <a:lnTo>
                      <a:pt x="205" y="171"/>
                    </a:lnTo>
                    <a:lnTo>
                      <a:pt x="205" y="169"/>
                    </a:lnTo>
                    <a:lnTo>
                      <a:pt x="207" y="169"/>
                    </a:lnTo>
                    <a:lnTo>
                      <a:pt x="209" y="169"/>
                    </a:lnTo>
                    <a:lnTo>
                      <a:pt x="209" y="167"/>
                    </a:lnTo>
                    <a:lnTo>
                      <a:pt x="211" y="167"/>
                    </a:lnTo>
                    <a:lnTo>
                      <a:pt x="211" y="165"/>
                    </a:lnTo>
                    <a:lnTo>
                      <a:pt x="213" y="165"/>
                    </a:lnTo>
                    <a:lnTo>
                      <a:pt x="213" y="163"/>
                    </a:lnTo>
                    <a:lnTo>
                      <a:pt x="216" y="163"/>
                    </a:lnTo>
                    <a:lnTo>
                      <a:pt x="216" y="160"/>
                    </a:lnTo>
                    <a:lnTo>
                      <a:pt x="216" y="158"/>
                    </a:lnTo>
                    <a:lnTo>
                      <a:pt x="216" y="156"/>
                    </a:lnTo>
                    <a:lnTo>
                      <a:pt x="218" y="156"/>
                    </a:lnTo>
                    <a:lnTo>
                      <a:pt x="218" y="154"/>
                    </a:lnTo>
                    <a:lnTo>
                      <a:pt x="220" y="154"/>
                    </a:lnTo>
                    <a:lnTo>
                      <a:pt x="220" y="156"/>
                    </a:lnTo>
                    <a:lnTo>
                      <a:pt x="222" y="156"/>
                    </a:lnTo>
                    <a:lnTo>
                      <a:pt x="224" y="156"/>
                    </a:lnTo>
                    <a:lnTo>
                      <a:pt x="224" y="154"/>
                    </a:lnTo>
                    <a:lnTo>
                      <a:pt x="227" y="154"/>
                    </a:lnTo>
                    <a:lnTo>
                      <a:pt x="229" y="154"/>
                    </a:lnTo>
                    <a:lnTo>
                      <a:pt x="229" y="152"/>
                    </a:lnTo>
                    <a:lnTo>
                      <a:pt x="231" y="152"/>
                    </a:lnTo>
                    <a:lnTo>
                      <a:pt x="231" y="149"/>
                    </a:lnTo>
                    <a:lnTo>
                      <a:pt x="233" y="147"/>
                    </a:lnTo>
                    <a:lnTo>
                      <a:pt x="233" y="145"/>
                    </a:lnTo>
                    <a:lnTo>
                      <a:pt x="235" y="145"/>
                    </a:lnTo>
                    <a:lnTo>
                      <a:pt x="235" y="143"/>
                    </a:lnTo>
                    <a:lnTo>
                      <a:pt x="238" y="143"/>
                    </a:lnTo>
                    <a:lnTo>
                      <a:pt x="240" y="143"/>
                    </a:lnTo>
                    <a:lnTo>
                      <a:pt x="242" y="143"/>
                    </a:lnTo>
                    <a:lnTo>
                      <a:pt x="244" y="143"/>
                    </a:lnTo>
                    <a:lnTo>
                      <a:pt x="244" y="141"/>
                    </a:lnTo>
                    <a:lnTo>
                      <a:pt x="246" y="141"/>
                    </a:lnTo>
                    <a:lnTo>
                      <a:pt x="249" y="141"/>
                    </a:lnTo>
                    <a:lnTo>
                      <a:pt x="249" y="138"/>
                    </a:lnTo>
                    <a:lnTo>
                      <a:pt x="251" y="138"/>
                    </a:lnTo>
                    <a:lnTo>
                      <a:pt x="251" y="136"/>
                    </a:lnTo>
                    <a:lnTo>
                      <a:pt x="251" y="134"/>
                    </a:lnTo>
                    <a:lnTo>
                      <a:pt x="249" y="134"/>
                    </a:lnTo>
                    <a:lnTo>
                      <a:pt x="246" y="134"/>
                    </a:lnTo>
                    <a:lnTo>
                      <a:pt x="246" y="132"/>
                    </a:lnTo>
                    <a:lnTo>
                      <a:pt x="246" y="130"/>
                    </a:lnTo>
                    <a:lnTo>
                      <a:pt x="246" y="127"/>
                    </a:lnTo>
                    <a:lnTo>
                      <a:pt x="249" y="127"/>
                    </a:lnTo>
                    <a:lnTo>
                      <a:pt x="251" y="127"/>
                    </a:lnTo>
                    <a:lnTo>
                      <a:pt x="253" y="125"/>
                    </a:lnTo>
                    <a:lnTo>
                      <a:pt x="253" y="123"/>
                    </a:lnTo>
                    <a:lnTo>
                      <a:pt x="253" y="121"/>
                    </a:lnTo>
                    <a:lnTo>
                      <a:pt x="255" y="121"/>
                    </a:lnTo>
                    <a:lnTo>
                      <a:pt x="255" y="119"/>
                    </a:lnTo>
                    <a:lnTo>
                      <a:pt x="257" y="119"/>
                    </a:lnTo>
                    <a:lnTo>
                      <a:pt x="260" y="119"/>
                    </a:lnTo>
                    <a:lnTo>
                      <a:pt x="262" y="119"/>
                    </a:lnTo>
                    <a:lnTo>
                      <a:pt x="264" y="119"/>
                    </a:lnTo>
                    <a:lnTo>
                      <a:pt x="266" y="119"/>
                    </a:lnTo>
                    <a:lnTo>
                      <a:pt x="268" y="119"/>
                    </a:lnTo>
                    <a:lnTo>
                      <a:pt x="271" y="119"/>
                    </a:lnTo>
                    <a:lnTo>
                      <a:pt x="273" y="119"/>
                    </a:lnTo>
                    <a:lnTo>
                      <a:pt x="275" y="119"/>
                    </a:lnTo>
                    <a:lnTo>
                      <a:pt x="275" y="116"/>
                    </a:lnTo>
                    <a:lnTo>
                      <a:pt x="275" y="114"/>
                    </a:lnTo>
                    <a:lnTo>
                      <a:pt x="275" y="112"/>
                    </a:lnTo>
                    <a:lnTo>
                      <a:pt x="277" y="112"/>
                    </a:lnTo>
                    <a:lnTo>
                      <a:pt x="277" y="110"/>
                    </a:lnTo>
                    <a:lnTo>
                      <a:pt x="279" y="110"/>
                    </a:lnTo>
                    <a:lnTo>
                      <a:pt x="279" y="108"/>
                    </a:lnTo>
                    <a:lnTo>
                      <a:pt x="282" y="108"/>
                    </a:lnTo>
                    <a:lnTo>
                      <a:pt x="282" y="105"/>
                    </a:lnTo>
                    <a:lnTo>
                      <a:pt x="284" y="105"/>
                    </a:lnTo>
                    <a:lnTo>
                      <a:pt x="284" y="103"/>
                    </a:lnTo>
                    <a:lnTo>
                      <a:pt x="286" y="103"/>
                    </a:lnTo>
                    <a:lnTo>
                      <a:pt x="288" y="103"/>
                    </a:lnTo>
                    <a:lnTo>
                      <a:pt x="288" y="101"/>
                    </a:lnTo>
                    <a:lnTo>
                      <a:pt x="290" y="101"/>
                    </a:lnTo>
                    <a:lnTo>
                      <a:pt x="290" y="99"/>
                    </a:lnTo>
                    <a:lnTo>
                      <a:pt x="292" y="99"/>
                    </a:lnTo>
                    <a:lnTo>
                      <a:pt x="295" y="99"/>
                    </a:lnTo>
                    <a:lnTo>
                      <a:pt x="295" y="97"/>
                    </a:lnTo>
                    <a:lnTo>
                      <a:pt x="297" y="97"/>
                    </a:lnTo>
                    <a:lnTo>
                      <a:pt x="299" y="97"/>
                    </a:lnTo>
                    <a:lnTo>
                      <a:pt x="301" y="97"/>
                    </a:lnTo>
                    <a:lnTo>
                      <a:pt x="303" y="97"/>
                    </a:lnTo>
                    <a:lnTo>
                      <a:pt x="306" y="97"/>
                    </a:lnTo>
                    <a:lnTo>
                      <a:pt x="308" y="97"/>
                    </a:lnTo>
                    <a:lnTo>
                      <a:pt x="308" y="94"/>
                    </a:lnTo>
                    <a:lnTo>
                      <a:pt x="308" y="97"/>
                    </a:lnTo>
                    <a:lnTo>
                      <a:pt x="310" y="97"/>
                    </a:lnTo>
                    <a:lnTo>
                      <a:pt x="310" y="94"/>
                    </a:lnTo>
                    <a:lnTo>
                      <a:pt x="310" y="92"/>
                    </a:lnTo>
                    <a:lnTo>
                      <a:pt x="312" y="92"/>
                    </a:lnTo>
                    <a:lnTo>
                      <a:pt x="312" y="90"/>
                    </a:lnTo>
                    <a:lnTo>
                      <a:pt x="314" y="90"/>
                    </a:lnTo>
                    <a:lnTo>
                      <a:pt x="317" y="90"/>
                    </a:lnTo>
                    <a:lnTo>
                      <a:pt x="317" y="92"/>
                    </a:lnTo>
                    <a:lnTo>
                      <a:pt x="317" y="90"/>
                    </a:lnTo>
                    <a:lnTo>
                      <a:pt x="319" y="90"/>
                    </a:lnTo>
                    <a:lnTo>
                      <a:pt x="319" y="92"/>
                    </a:lnTo>
                    <a:lnTo>
                      <a:pt x="321" y="92"/>
                    </a:lnTo>
                    <a:lnTo>
                      <a:pt x="323" y="92"/>
                    </a:lnTo>
                    <a:lnTo>
                      <a:pt x="323" y="90"/>
                    </a:lnTo>
                    <a:lnTo>
                      <a:pt x="325" y="90"/>
                    </a:lnTo>
                    <a:lnTo>
                      <a:pt x="328" y="90"/>
                    </a:lnTo>
                    <a:lnTo>
                      <a:pt x="330" y="90"/>
                    </a:lnTo>
                    <a:lnTo>
                      <a:pt x="332" y="90"/>
                    </a:lnTo>
                    <a:lnTo>
                      <a:pt x="334" y="90"/>
                    </a:lnTo>
                    <a:lnTo>
                      <a:pt x="334" y="88"/>
                    </a:lnTo>
                    <a:lnTo>
                      <a:pt x="336" y="88"/>
                    </a:lnTo>
                    <a:lnTo>
                      <a:pt x="339" y="86"/>
                    </a:lnTo>
                    <a:lnTo>
                      <a:pt x="339" y="83"/>
                    </a:lnTo>
                    <a:lnTo>
                      <a:pt x="341" y="83"/>
                    </a:lnTo>
                    <a:lnTo>
                      <a:pt x="341" y="81"/>
                    </a:lnTo>
                    <a:lnTo>
                      <a:pt x="343" y="81"/>
                    </a:lnTo>
                    <a:lnTo>
                      <a:pt x="345" y="81"/>
                    </a:lnTo>
                    <a:lnTo>
                      <a:pt x="347" y="81"/>
                    </a:lnTo>
                    <a:lnTo>
                      <a:pt x="350" y="81"/>
                    </a:lnTo>
                    <a:lnTo>
                      <a:pt x="350" y="83"/>
                    </a:lnTo>
                    <a:lnTo>
                      <a:pt x="352" y="83"/>
                    </a:lnTo>
                    <a:lnTo>
                      <a:pt x="354" y="83"/>
                    </a:lnTo>
                    <a:lnTo>
                      <a:pt x="354" y="86"/>
                    </a:lnTo>
                    <a:lnTo>
                      <a:pt x="354" y="88"/>
                    </a:lnTo>
                    <a:lnTo>
                      <a:pt x="356" y="88"/>
                    </a:lnTo>
                    <a:lnTo>
                      <a:pt x="356" y="90"/>
                    </a:lnTo>
                    <a:lnTo>
                      <a:pt x="358" y="90"/>
                    </a:lnTo>
                    <a:lnTo>
                      <a:pt x="361" y="90"/>
                    </a:lnTo>
                    <a:lnTo>
                      <a:pt x="361" y="92"/>
                    </a:lnTo>
                    <a:lnTo>
                      <a:pt x="363" y="92"/>
                    </a:lnTo>
                    <a:lnTo>
                      <a:pt x="363" y="90"/>
                    </a:lnTo>
                    <a:lnTo>
                      <a:pt x="365" y="90"/>
                    </a:lnTo>
                    <a:lnTo>
                      <a:pt x="365" y="88"/>
                    </a:lnTo>
                    <a:lnTo>
                      <a:pt x="367" y="88"/>
                    </a:lnTo>
                    <a:lnTo>
                      <a:pt x="367" y="86"/>
                    </a:lnTo>
                    <a:lnTo>
                      <a:pt x="367" y="83"/>
                    </a:lnTo>
                    <a:lnTo>
                      <a:pt x="367" y="81"/>
                    </a:lnTo>
                    <a:lnTo>
                      <a:pt x="367" y="79"/>
                    </a:lnTo>
                    <a:lnTo>
                      <a:pt x="367" y="77"/>
                    </a:lnTo>
                    <a:lnTo>
                      <a:pt x="367" y="75"/>
                    </a:lnTo>
                    <a:lnTo>
                      <a:pt x="367" y="72"/>
                    </a:lnTo>
                    <a:lnTo>
                      <a:pt x="369" y="72"/>
                    </a:lnTo>
                    <a:lnTo>
                      <a:pt x="372" y="72"/>
                    </a:lnTo>
                    <a:lnTo>
                      <a:pt x="374" y="72"/>
                    </a:lnTo>
                    <a:lnTo>
                      <a:pt x="376" y="72"/>
                    </a:lnTo>
                    <a:lnTo>
                      <a:pt x="376" y="70"/>
                    </a:lnTo>
                    <a:lnTo>
                      <a:pt x="378" y="70"/>
                    </a:lnTo>
                    <a:lnTo>
                      <a:pt x="378" y="68"/>
                    </a:lnTo>
                    <a:lnTo>
                      <a:pt x="380" y="68"/>
                    </a:lnTo>
                    <a:lnTo>
                      <a:pt x="383" y="68"/>
                    </a:lnTo>
                    <a:lnTo>
                      <a:pt x="385" y="68"/>
                    </a:lnTo>
                    <a:lnTo>
                      <a:pt x="385" y="66"/>
                    </a:lnTo>
                    <a:lnTo>
                      <a:pt x="387" y="66"/>
                    </a:lnTo>
                    <a:lnTo>
                      <a:pt x="387" y="64"/>
                    </a:lnTo>
                    <a:lnTo>
                      <a:pt x="389" y="64"/>
                    </a:lnTo>
                    <a:lnTo>
                      <a:pt x="391" y="64"/>
                    </a:lnTo>
                    <a:lnTo>
                      <a:pt x="394" y="64"/>
                    </a:lnTo>
                    <a:lnTo>
                      <a:pt x="394" y="61"/>
                    </a:lnTo>
                    <a:lnTo>
                      <a:pt x="396" y="61"/>
                    </a:lnTo>
                    <a:lnTo>
                      <a:pt x="398" y="61"/>
                    </a:lnTo>
                    <a:lnTo>
                      <a:pt x="400" y="61"/>
                    </a:lnTo>
                    <a:lnTo>
                      <a:pt x="402" y="61"/>
                    </a:lnTo>
                    <a:lnTo>
                      <a:pt x="402" y="59"/>
                    </a:lnTo>
                    <a:lnTo>
                      <a:pt x="405" y="59"/>
                    </a:lnTo>
                    <a:lnTo>
                      <a:pt x="405" y="57"/>
                    </a:lnTo>
                    <a:lnTo>
                      <a:pt x="407" y="57"/>
                    </a:lnTo>
                    <a:lnTo>
                      <a:pt x="409" y="57"/>
                    </a:lnTo>
                    <a:lnTo>
                      <a:pt x="409" y="55"/>
                    </a:lnTo>
                    <a:lnTo>
                      <a:pt x="409" y="57"/>
                    </a:lnTo>
                    <a:lnTo>
                      <a:pt x="409" y="59"/>
                    </a:lnTo>
                    <a:lnTo>
                      <a:pt x="411" y="59"/>
                    </a:lnTo>
                    <a:lnTo>
                      <a:pt x="411" y="61"/>
                    </a:lnTo>
                    <a:lnTo>
                      <a:pt x="413" y="61"/>
                    </a:lnTo>
                    <a:lnTo>
                      <a:pt x="413" y="64"/>
                    </a:lnTo>
                    <a:lnTo>
                      <a:pt x="413" y="66"/>
                    </a:lnTo>
                    <a:lnTo>
                      <a:pt x="413" y="68"/>
                    </a:lnTo>
                    <a:lnTo>
                      <a:pt x="413" y="70"/>
                    </a:lnTo>
                    <a:lnTo>
                      <a:pt x="416" y="70"/>
                    </a:lnTo>
                    <a:lnTo>
                      <a:pt x="416" y="72"/>
                    </a:lnTo>
                    <a:lnTo>
                      <a:pt x="418" y="72"/>
                    </a:lnTo>
                    <a:lnTo>
                      <a:pt x="420" y="72"/>
                    </a:lnTo>
                    <a:lnTo>
                      <a:pt x="422" y="72"/>
                    </a:lnTo>
                    <a:lnTo>
                      <a:pt x="424" y="72"/>
                    </a:lnTo>
                    <a:lnTo>
                      <a:pt x="426" y="72"/>
                    </a:lnTo>
                    <a:lnTo>
                      <a:pt x="426" y="70"/>
                    </a:lnTo>
                    <a:lnTo>
                      <a:pt x="426" y="68"/>
                    </a:lnTo>
                    <a:lnTo>
                      <a:pt x="429" y="68"/>
                    </a:lnTo>
                    <a:lnTo>
                      <a:pt x="431" y="68"/>
                    </a:lnTo>
                    <a:lnTo>
                      <a:pt x="433" y="66"/>
                    </a:lnTo>
                    <a:lnTo>
                      <a:pt x="435" y="66"/>
                    </a:lnTo>
                    <a:lnTo>
                      <a:pt x="437" y="66"/>
                    </a:lnTo>
                    <a:lnTo>
                      <a:pt x="437" y="68"/>
                    </a:lnTo>
                    <a:lnTo>
                      <a:pt x="440" y="68"/>
                    </a:lnTo>
                    <a:lnTo>
                      <a:pt x="440" y="70"/>
                    </a:lnTo>
                    <a:lnTo>
                      <a:pt x="440" y="72"/>
                    </a:lnTo>
                    <a:lnTo>
                      <a:pt x="440" y="75"/>
                    </a:lnTo>
                    <a:lnTo>
                      <a:pt x="442" y="75"/>
                    </a:lnTo>
                    <a:lnTo>
                      <a:pt x="444" y="72"/>
                    </a:lnTo>
                    <a:lnTo>
                      <a:pt x="446" y="72"/>
                    </a:lnTo>
                    <a:lnTo>
                      <a:pt x="448" y="72"/>
                    </a:lnTo>
                    <a:lnTo>
                      <a:pt x="451" y="72"/>
                    </a:lnTo>
                    <a:lnTo>
                      <a:pt x="451" y="75"/>
                    </a:lnTo>
                    <a:lnTo>
                      <a:pt x="451" y="77"/>
                    </a:lnTo>
                    <a:lnTo>
                      <a:pt x="453" y="77"/>
                    </a:lnTo>
                    <a:lnTo>
                      <a:pt x="455" y="77"/>
                    </a:lnTo>
                    <a:lnTo>
                      <a:pt x="455" y="79"/>
                    </a:lnTo>
                    <a:lnTo>
                      <a:pt x="457" y="79"/>
                    </a:lnTo>
                    <a:lnTo>
                      <a:pt x="457" y="81"/>
                    </a:lnTo>
                    <a:lnTo>
                      <a:pt x="457" y="83"/>
                    </a:lnTo>
                    <a:lnTo>
                      <a:pt x="457" y="86"/>
                    </a:lnTo>
                    <a:lnTo>
                      <a:pt x="457" y="88"/>
                    </a:lnTo>
                    <a:lnTo>
                      <a:pt x="459" y="90"/>
                    </a:lnTo>
                    <a:lnTo>
                      <a:pt x="457" y="90"/>
                    </a:lnTo>
                    <a:lnTo>
                      <a:pt x="457" y="92"/>
                    </a:lnTo>
                    <a:lnTo>
                      <a:pt x="457" y="94"/>
                    </a:lnTo>
                    <a:lnTo>
                      <a:pt x="457" y="97"/>
                    </a:lnTo>
                    <a:lnTo>
                      <a:pt x="459" y="99"/>
                    </a:lnTo>
                    <a:lnTo>
                      <a:pt x="462" y="101"/>
                    </a:lnTo>
                    <a:lnTo>
                      <a:pt x="462" y="103"/>
                    </a:lnTo>
                    <a:lnTo>
                      <a:pt x="464" y="103"/>
                    </a:lnTo>
                    <a:lnTo>
                      <a:pt x="466" y="103"/>
                    </a:lnTo>
                    <a:lnTo>
                      <a:pt x="466" y="101"/>
                    </a:lnTo>
                    <a:lnTo>
                      <a:pt x="468" y="101"/>
                    </a:lnTo>
                    <a:lnTo>
                      <a:pt x="468" y="99"/>
                    </a:lnTo>
                    <a:lnTo>
                      <a:pt x="470" y="99"/>
                    </a:lnTo>
                    <a:lnTo>
                      <a:pt x="473" y="99"/>
                    </a:lnTo>
                    <a:lnTo>
                      <a:pt x="475" y="99"/>
                    </a:lnTo>
                    <a:lnTo>
                      <a:pt x="475" y="97"/>
                    </a:lnTo>
                    <a:lnTo>
                      <a:pt x="477" y="97"/>
                    </a:lnTo>
                    <a:lnTo>
                      <a:pt x="477" y="94"/>
                    </a:lnTo>
                    <a:lnTo>
                      <a:pt x="479" y="94"/>
                    </a:lnTo>
                    <a:lnTo>
                      <a:pt x="479" y="92"/>
                    </a:lnTo>
                    <a:lnTo>
                      <a:pt x="481" y="92"/>
                    </a:lnTo>
                    <a:lnTo>
                      <a:pt x="481" y="90"/>
                    </a:lnTo>
                    <a:lnTo>
                      <a:pt x="481" y="88"/>
                    </a:lnTo>
                    <a:lnTo>
                      <a:pt x="479" y="88"/>
                    </a:lnTo>
                    <a:lnTo>
                      <a:pt x="477" y="88"/>
                    </a:lnTo>
                    <a:lnTo>
                      <a:pt x="475" y="88"/>
                    </a:lnTo>
                    <a:lnTo>
                      <a:pt x="473" y="88"/>
                    </a:lnTo>
                    <a:lnTo>
                      <a:pt x="473" y="86"/>
                    </a:lnTo>
                    <a:lnTo>
                      <a:pt x="470" y="86"/>
                    </a:lnTo>
                    <a:lnTo>
                      <a:pt x="470" y="83"/>
                    </a:lnTo>
                    <a:lnTo>
                      <a:pt x="473" y="83"/>
                    </a:lnTo>
                    <a:lnTo>
                      <a:pt x="473" y="81"/>
                    </a:lnTo>
                    <a:lnTo>
                      <a:pt x="475" y="81"/>
                    </a:lnTo>
                    <a:lnTo>
                      <a:pt x="477" y="81"/>
                    </a:lnTo>
                    <a:lnTo>
                      <a:pt x="477" y="79"/>
                    </a:lnTo>
                    <a:lnTo>
                      <a:pt x="479" y="79"/>
                    </a:lnTo>
                    <a:lnTo>
                      <a:pt x="479" y="77"/>
                    </a:lnTo>
                    <a:lnTo>
                      <a:pt x="479" y="75"/>
                    </a:lnTo>
                    <a:lnTo>
                      <a:pt x="477" y="75"/>
                    </a:lnTo>
                    <a:lnTo>
                      <a:pt x="477" y="72"/>
                    </a:lnTo>
                    <a:lnTo>
                      <a:pt x="477" y="70"/>
                    </a:lnTo>
                    <a:lnTo>
                      <a:pt x="477" y="68"/>
                    </a:lnTo>
                    <a:lnTo>
                      <a:pt x="477" y="66"/>
                    </a:lnTo>
                    <a:lnTo>
                      <a:pt x="479" y="66"/>
                    </a:lnTo>
                    <a:lnTo>
                      <a:pt x="479" y="64"/>
                    </a:lnTo>
                    <a:lnTo>
                      <a:pt x="481" y="64"/>
                    </a:lnTo>
                    <a:lnTo>
                      <a:pt x="484" y="64"/>
                    </a:lnTo>
                    <a:lnTo>
                      <a:pt x="486" y="64"/>
                    </a:lnTo>
                    <a:lnTo>
                      <a:pt x="488" y="64"/>
                    </a:lnTo>
                    <a:lnTo>
                      <a:pt x="488" y="61"/>
                    </a:lnTo>
                    <a:lnTo>
                      <a:pt x="490" y="61"/>
                    </a:lnTo>
                    <a:lnTo>
                      <a:pt x="490" y="59"/>
                    </a:lnTo>
                    <a:lnTo>
                      <a:pt x="490" y="57"/>
                    </a:lnTo>
                    <a:lnTo>
                      <a:pt x="490" y="55"/>
                    </a:lnTo>
                    <a:lnTo>
                      <a:pt x="492" y="55"/>
                    </a:lnTo>
                    <a:lnTo>
                      <a:pt x="492" y="53"/>
                    </a:lnTo>
                    <a:lnTo>
                      <a:pt x="495" y="53"/>
                    </a:lnTo>
                    <a:lnTo>
                      <a:pt x="495" y="55"/>
                    </a:lnTo>
                    <a:lnTo>
                      <a:pt x="497" y="55"/>
                    </a:lnTo>
                    <a:lnTo>
                      <a:pt x="499" y="55"/>
                    </a:lnTo>
                    <a:lnTo>
                      <a:pt x="499" y="53"/>
                    </a:lnTo>
                    <a:lnTo>
                      <a:pt x="501" y="53"/>
                    </a:lnTo>
                    <a:lnTo>
                      <a:pt x="501" y="50"/>
                    </a:lnTo>
                    <a:lnTo>
                      <a:pt x="501" y="48"/>
                    </a:lnTo>
                    <a:lnTo>
                      <a:pt x="503" y="48"/>
                    </a:lnTo>
                    <a:lnTo>
                      <a:pt x="503" y="46"/>
                    </a:lnTo>
                    <a:lnTo>
                      <a:pt x="506" y="46"/>
                    </a:lnTo>
                    <a:lnTo>
                      <a:pt x="508" y="46"/>
                    </a:lnTo>
                    <a:lnTo>
                      <a:pt x="508" y="44"/>
                    </a:lnTo>
                    <a:lnTo>
                      <a:pt x="510" y="44"/>
                    </a:lnTo>
                    <a:lnTo>
                      <a:pt x="510" y="42"/>
                    </a:lnTo>
                    <a:lnTo>
                      <a:pt x="512" y="42"/>
                    </a:lnTo>
                    <a:lnTo>
                      <a:pt x="514" y="42"/>
                    </a:lnTo>
                    <a:lnTo>
                      <a:pt x="517" y="42"/>
                    </a:lnTo>
                    <a:lnTo>
                      <a:pt x="519" y="42"/>
                    </a:lnTo>
                    <a:lnTo>
                      <a:pt x="519" y="40"/>
                    </a:lnTo>
                    <a:lnTo>
                      <a:pt x="519" y="37"/>
                    </a:lnTo>
                    <a:lnTo>
                      <a:pt x="519" y="35"/>
                    </a:lnTo>
                    <a:lnTo>
                      <a:pt x="517" y="33"/>
                    </a:lnTo>
                    <a:lnTo>
                      <a:pt x="517" y="31"/>
                    </a:lnTo>
                    <a:lnTo>
                      <a:pt x="517" y="29"/>
                    </a:lnTo>
                    <a:lnTo>
                      <a:pt x="519" y="29"/>
                    </a:lnTo>
                    <a:lnTo>
                      <a:pt x="519" y="26"/>
                    </a:lnTo>
                    <a:lnTo>
                      <a:pt x="521" y="24"/>
                    </a:lnTo>
                    <a:lnTo>
                      <a:pt x="521" y="22"/>
                    </a:lnTo>
                    <a:lnTo>
                      <a:pt x="521" y="20"/>
                    </a:lnTo>
                    <a:lnTo>
                      <a:pt x="523" y="20"/>
                    </a:lnTo>
                    <a:lnTo>
                      <a:pt x="523" y="18"/>
                    </a:lnTo>
                    <a:lnTo>
                      <a:pt x="525" y="18"/>
                    </a:lnTo>
                    <a:lnTo>
                      <a:pt x="528" y="15"/>
                    </a:lnTo>
                    <a:lnTo>
                      <a:pt x="530" y="15"/>
                    </a:lnTo>
                    <a:lnTo>
                      <a:pt x="532" y="15"/>
                    </a:lnTo>
                    <a:lnTo>
                      <a:pt x="534" y="15"/>
                    </a:lnTo>
                    <a:lnTo>
                      <a:pt x="536" y="15"/>
                    </a:lnTo>
                    <a:lnTo>
                      <a:pt x="539" y="15"/>
                    </a:lnTo>
                    <a:lnTo>
                      <a:pt x="541" y="15"/>
                    </a:lnTo>
                    <a:lnTo>
                      <a:pt x="543" y="15"/>
                    </a:lnTo>
                    <a:lnTo>
                      <a:pt x="543" y="18"/>
                    </a:lnTo>
                    <a:lnTo>
                      <a:pt x="543" y="20"/>
                    </a:lnTo>
                    <a:lnTo>
                      <a:pt x="545" y="20"/>
                    </a:lnTo>
                    <a:lnTo>
                      <a:pt x="545" y="18"/>
                    </a:lnTo>
                    <a:lnTo>
                      <a:pt x="545" y="15"/>
                    </a:lnTo>
                    <a:lnTo>
                      <a:pt x="545" y="13"/>
                    </a:lnTo>
                    <a:lnTo>
                      <a:pt x="545" y="11"/>
                    </a:lnTo>
                    <a:lnTo>
                      <a:pt x="547" y="11"/>
                    </a:lnTo>
                    <a:lnTo>
                      <a:pt x="547" y="9"/>
                    </a:lnTo>
                    <a:lnTo>
                      <a:pt x="550" y="9"/>
                    </a:lnTo>
                    <a:lnTo>
                      <a:pt x="550" y="7"/>
                    </a:lnTo>
                    <a:lnTo>
                      <a:pt x="552" y="7"/>
                    </a:lnTo>
                    <a:lnTo>
                      <a:pt x="554" y="7"/>
                    </a:lnTo>
                    <a:lnTo>
                      <a:pt x="556" y="7"/>
                    </a:lnTo>
                    <a:lnTo>
                      <a:pt x="558" y="7"/>
                    </a:lnTo>
                    <a:lnTo>
                      <a:pt x="560" y="7"/>
                    </a:lnTo>
                    <a:lnTo>
                      <a:pt x="563" y="7"/>
                    </a:lnTo>
                    <a:lnTo>
                      <a:pt x="563" y="9"/>
                    </a:lnTo>
                    <a:lnTo>
                      <a:pt x="565" y="9"/>
                    </a:lnTo>
                    <a:lnTo>
                      <a:pt x="567" y="9"/>
                    </a:lnTo>
                    <a:lnTo>
                      <a:pt x="567" y="11"/>
                    </a:lnTo>
                    <a:lnTo>
                      <a:pt x="569" y="11"/>
                    </a:lnTo>
                    <a:lnTo>
                      <a:pt x="571" y="11"/>
                    </a:lnTo>
                    <a:lnTo>
                      <a:pt x="574" y="11"/>
                    </a:lnTo>
                    <a:lnTo>
                      <a:pt x="576" y="11"/>
                    </a:lnTo>
                    <a:lnTo>
                      <a:pt x="576" y="9"/>
                    </a:lnTo>
                    <a:lnTo>
                      <a:pt x="578" y="9"/>
                    </a:lnTo>
                    <a:lnTo>
                      <a:pt x="578" y="7"/>
                    </a:lnTo>
                    <a:lnTo>
                      <a:pt x="580" y="7"/>
                    </a:lnTo>
                    <a:lnTo>
                      <a:pt x="582" y="7"/>
                    </a:lnTo>
                    <a:lnTo>
                      <a:pt x="585" y="7"/>
                    </a:lnTo>
                    <a:lnTo>
                      <a:pt x="585" y="9"/>
                    </a:lnTo>
                    <a:lnTo>
                      <a:pt x="587" y="9"/>
                    </a:lnTo>
                    <a:lnTo>
                      <a:pt x="589" y="9"/>
                    </a:lnTo>
                    <a:lnTo>
                      <a:pt x="591" y="9"/>
                    </a:lnTo>
                    <a:lnTo>
                      <a:pt x="593" y="9"/>
                    </a:lnTo>
                    <a:lnTo>
                      <a:pt x="596" y="9"/>
                    </a:lnTo>
                    <a:lnTo>
                      <a:pt x="598" y="9"/>
                    </a:lnTo>
                    <a:lnTo>
                      <a:pt x="598" y="7"/>
                    </a:lnTo>
                    <a:lnTo>
                      <a:pt x="596" y="7"/>
                    </a:lnTo>
                    <a:lnTo>
                      <a:pt x="596" y="4"/>
                    </a:lnTo>
                    <a:lnTo>
                      <a:pt x="593" y="4"/>
                    </a:lnTo>
                    <a:lnTo>
                      <a:pt x="591" y="4"/>
                    </a:lnTo>
                    <a:lnTo>
                      <a:pt x="589" y="4"/>
                    </a:lnTo>
                    <a:lnTo>
                      <a:pt x="587" y="2"/>
                    </a:lnTo>
                    <a:lnTo>
                      <a:pt x="585" y="2"/>
                    </a:lnTo>
                    <a:lnTo>
                      <a:pt x="585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180" name="Freeform 15"/>
              <p:cNvSpPr>
                <a:spLocks/>
              </p:cNvSpPr>
              <p:nvPr/>
            </p:nvSpPr>
            <p:spPr bwMode="auto">
              <a:xfrm>
                <a:off x="5324475" y="2266950"/>
                <a:ext cx="681038" cy="303213"/>
              </a:xfrm>
              <a:custGeom>
                <a:avLst/>
                <a:gdLst>
                  <a:gd name="T0" fmla="*/ 2147483647 w 429"/>
                  <a:gd name="T1" fmla="*/ 2147483647 h 191"/>
                  <a:gd name="T2" fmla="*/ 2147483647 w 429"/>
                  <a:gd name="T3" fmla="*/ 2147483647 h 191"/>
                  <a:gd name="T4" fmla="*/ 2147483647 w 429"/>
                  <a:gd name="T5" fmla="*/ 2147483647 h 191"/>
                  <a:gd name="T6" fmla="*/ 2147483647 w 429"/>
                  <a:gd name="T7" fmla="*/ 2147483647 h 191"/>
                  <a:gd name="T8" fmla="*/ 2147483647 w 429"/>
                  <a:gd name="T9" fmla="*/ 2147483647 h 191"/>
                  <a:gd name="T10" fmla="*/ 2147483647 w 429"/>
                  <a:gd name="T11" fmla="*/ 2147483647 h 191"/>
                  <a:gd name="T12" fmla="*/ 0 w 429"/>
                  <a:gd name="T13" fmla="*/ 2147483647 h 191"/>
                  <a:gd name="T14" fmla="*/ 2147483647 w 429"/>
                  <a:gd name="T15" fmla="*/ 2147483647 h 191"/>
                  <a:gd name="T16" fmla="*/ 2147483647 w 429"/>
                  <a:gd name="T17" fmla="*/ 2147483647 h 191"/>
                  <a:gd name="T18" fmla="*/ 2147483647 w 429"/>
                  <a:gd name="T19" fmla="*/ 2147483647 h 191"/>
                  <a:gd name="T20" fmla="*/ 2147483647 w 429"/>
                  <a:gd name="T21" fmla="*/ 2147483647 h 191"/>
                  <a:gd name="T22" fmla="*/ 2147483647 w 429"/>
                  <a:gd name="T23" fmla="*/ 2147483647 h 191"/>
                  <a:gd name="T24" fmla="*/ 2147483647 w 429"/>
                  <a:gd name="T25" fmla="*/ 2147483647 h 191"/>
                  <a:gd name="T26" fmla="*/ 2147483647 w 429"/>
                  <a:gd name="T27" fmla="*/ 2147483647 h 191"/>
                  <a:gd name="T28" fmla="*/ 2147483647 w 429"/>
                  <a:gd name="T29" fmla="*/ 2147483647 h 191"/>
                  <a:gd name="T30" fmla="*/ 2147483647 w 429"/>
                  <a:gd name="T31" fmla="*/ 2147483647 h 191"/>
                  <a:gd name="T32" fmla="*/ 2147483647 w 429"/>
                  <a:gd name="T33" fmla="*/ 2147483647 h 191"/>
                  <a:gd name="T34" fmla="*/ 2147483647 w 429"/>
                  <a:gd name="T35" fmla="*/ 2147483647 h 191"/>
                  <a:gd name="T36" fmla="*/ 2147483647 w 429"/>
                  <a:gd name="T37" fmla="*/ 2147483647 h 191"/>
                  <a:gd name="T38" fmla="*/ 2147483647 w 429"/>
                  <a:gd name="T39" fmla="*/ 2147483647 h 191"/>
                  <a:gd name="T40" fmla="*/ 2147483647 w 429"/>
                  <a:gd name="T41" fmla="*/ 2147483647 h 191"/>
                  <a:gd name="T42" fmla="*/ 2147483647 w 429"/>
                  <a:gd name="T43" fmla="*/ 2147483647 h 191"/>
                  <a:gd name="T44" fmla="*/ 2147483647 w 429"/>
                  <a:gd name="T45" fmla="*/ 2147483647 h 191"/>
                  <a:gd name="T46" fmla="*/ 2147483647 w 429"/>
                  <a:gd name="T47" fmla="*/ 2147483647 h 191"/>
                  <a:gd name="T48" fmla="*/ 2147483647 w 429"/>
                  <a:gd name="T49" fmla="*/ 2147483647 h 191"/>
                  <a:gd name="T50" fmla="*/ 2147483647 w 429"/>
                  <a:gd name="T51" fmla="*/ 2147483647 h 191"/>
                  <a:gd name="T52" fmla="*/ 2147483647 w 429"/>
                  <a:gd name="T53" fmla="*/ 2147483647 h 191"/>
                  <a:gd name="T54" fmla="*/ 2147483647 w 429"/>
                  <a:gd name="T55" fmla="*/ 2147483647 h 191"/>
                  <a:gd name="T56" fmla="*/ 2147483647 w 429"/>
                  <a:gd name="T57" fmla="*/ 2147483647 h 191"/>
                  <a:gd name="T58" fmla="*/ 2147483647 w 429"/>
                  <a:gd name="T59" fmla="*/ 2147483647 h 191"/>
                  <a:gd name="T60" fmla="*/ 2147483647 w 429"/>
                  <a:gd name="T61" fmla="*/ 2147483647 h 191"/>
                  <a:gd name="T62" fmla="*/ 2147483647 w 429"/>
                  <a:gd name="T63" fmla="*/ 2147483647 h 191"/>
                  <a:gd name="T64" fmla="*/ 2147483647 w 429"/>
                  <a:gd name="T65" fmla="*/ 2147483647 h 191"/>
                  <a:gd name="T66" fmla="*/ 2147483647 w 429"/>
                  <a:gd name="T67" fmla="*/ 2147483647 h 191"/>
                  <a:gd name="T68" fmla="*/ 2147483647 w 429"/>
                  <a:gd name="T69" fmla="*/ 2147483647 h 191"/>
                  <a:gd name="T70" fmla="*/ 2147483647 w 429"/>
                  <a:gd name="T71" fmla="*/ 2147483647 h 191"/>
                  <a:gd name="T72" fmla="*/ 2147483647 w 429"/>
                  <a:gd name="T73" fmla="*/ 2147483647 h 191"/>
                  <a:gd name="T74" fmla="*/ 2147483647 w 429"/>
                  <a:gd name="T75" fmla="*/ 2147483647 h 191"/>
                  <a:gd name="T76" fmla="*/ 2147483647 w 429"/>
                  <a:gd name="T77" fmla="*/ 2147483647 h 191"/>
                  <a:gd name="T78" fmla="*/ 2147483647 w 429"/>
                  <a:gd name="T79" fmla="*/ 2147483647 h 191"/>
                  <a:gd name="T80" fmla="*/ 2147483647 w 429"/>
                  <a:gd name="T81" fmla="*/ 2147483647 h 191"/>
                  <a:gd name="T82" fmla="*/ 2147483647 w 429"/>
                  <a:gd name="T83" fmla="*/ 2147483647 h 191"/>
                  <a:gd name="T84" fmla="*/ 2147483647 w 429"/>
                  <a:gd name="T85" fmla="*/ 2147483647 h 191"/>
                  <a:gd name="T86" fmla="*/ 2147483647 w 429"/>
                  <a:gd name="T87" fmla="*/ 2147483647 h 191"/>
                  <a:gd name="T88" fmla="*/ 2147483647 w 429"/>
                  <a:gd name="T89" fmla="*/ 2147483647 h 191"/>
                  <a:gd name="T90" fmla="*/ 2147483647 w 429"/>
                  <a:gd name="T91" fmla="*/ 2147483647 h 191"/>
                  <a:gd name="T92" fmla="*/ 2147483647 w 429"/>
                  <a:gd name="T93" fmla="*/ 2147483647 h 191"/>
                  <a:gd name="T94" fmla="*/ 2147483647 w 429"/>
                  <a:gd name="T95" fmla="*/ 2147483647 h 191"/>
                  <a:gd name="T96" fmla="*/ 2147483647 w 429"/>
                  <a:gd name="T97" fmla="*/ 2147483647 h 191"/>
                  <a:gd name="T98" fmla="*/ 2147483647 w 429"/>
                  <a:gd name="T99" fmla="*/ 2147483647 h 191"/>
                  <a:gd name="T100" fmla="*/ 2147483647 w 429"/>
                  <a:gd name="T101" fmla="*/ 2147483647 h 191"/>
                  <a:gd name="T102" fmla="*/ 2147483647 w 429"/>
                  <a:gd name="T103" fmla="*/ 2147483647 h 191"/>
                  <a:gd name="T104" fmla="*/ 2147483647 w 429"/>
                  <a:gd name="T105" fmla="*/ 2147483647 h 191"/>
                  <a:gd name="T106" fmla="*/ 2147483647 w 429"/>
                  <a:gd name="T107" fmla="*/ 2147483647 h 191"/>
                  <a:gd name="T108" fmla="*/ 2147483647 w 429"/>
                  <a:gd name="T109" fmla="*/ 2147483647 h 191"/>
                  <a:gd name="T110" fmla="*/ 2147483647 w 429"/>
                  <a:gd name="T111" fmla="*/ 0 h 19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29" h="191">
                    <a:moveTo>
                      <a:pt x="14" y="191"/>
                    </a:moveTo>
                    <a:lnTo>
                      <a:pt x="11" y="191"/>
                    </a:lnTo>
                    <a:lnTo>
                      <a:pt x="9" y="191"/>
                    </a:lnTo>
                    <a:lnTo>
                      <a:pt x="9" y="189"/>
                    </a:lnTo>
                    <a:lnTo>
                      <a:pt x="7" y="189"/>
                    </a:lnTo>
                    <a:lnTo>
                      <a:pt x="7" y="187"/>
                    </a:lnTo>
                    <a:lnTo>
                      <a:pt x="7" y="184"/>
                    </a:lnTo>
                    <a:lnTo>
                      <a:pt x="9" y="184"/>
                    </a:lnTo>
                    <a:lnTo>
                      <a:pt x="9" y="182"/>
                    </a:lnTo>
                    <a:lnTo>
                      <a:pt x="11" y="182"/>
                    </a:lnTo>
                    <a:lnTo>
                      <a:pt x="11" y="180"/>
                    </a:lnTo>
                    <a:lnTo>
                      <a:pt x="14" y="180"/>
                    </a:lnTo>
                    <a:lnTo>
                      <a:pt x="14" y="178"/>
                    </a:lnTo>
                    <a:lnTo>
                      <a:pt x="16" y="178"/>
                    </a:lnTo>
                    <a:lnTo>
                      <a:pt x="16" y="176"/>
                    </a:lnTo>
                    <a:lnTo>
                      <a:pt x="18" y="176"/>
                    </a:lnTo>
                    <a:lnTo>
                      <a:pt x="18" y="178"/>
                    </a:lnTo>
                    <a:lnTo>
                      <a:pt x="16" y="178"/>
                    </a:lnTo>
                    <a:lnTo>
                      <a:pt x="16" y="180"/>
                    </a:lnTo>
                    <a:lnTo>
                      <a:pt x="18" y="180"/>
                    </a:lnTo>
                    <a:lnTo>
                      <a:pt x="20" y="180"/>
                    </a:lnTo>
                    <a:lnTo>
                      <a:pt x="20" y="178"/>
                    </a:lnTo>
                    <a:lnTo>
                      <a:pt x="20" y="176"/>
                    </a:lnTo>
                    <a:lnTo>
                      <a:pt x="20" y="173"/>
                    </a:lnTo>
                    <a:lnTo>
                      <a:pt x="18" y="173"/>
                    </a:lnTo>
                    <a:lnTo>
                      <a:pt x="18" y="171"/>
                    </a:lnTo>
                    <a:lnTo>
                      <a:pt x="20" y="171"/>
                    </a:lnTo>
                    <a:lnTo>
                      <a:pt x="20" y="169"/>
                    </a:lnTo>
                    <a:lnTo>
                      <a:pt x="18" y="169"/>
                    </a:lnTo>
                    <a:lnTo>
                      <a:pt x="20" y="169"/>
                    </a:lnTo>
                    <a:lnTo>
                      <a:pt x="20" y="167"/>
                    </a:lnTo>
                    <a:lnTo>
                      <a:pt x="22" y="167"/>
                    </a:lnTo>
                    <a:lnTo>
                      <a:pt x="22" y="165"/>
                    </a:lnTo>
                    <a:lnTo>
                      <a:pt x="20" y="165"/>
                    </a:lnTo>
                    <a:lnTo>
                      <a:pt x="20" y="162"/>
                    </a:lnTo>
                    <a:lnTo>
                      <a:pt x="20" y="160"/>
                    </a:lnTo>
                    <a:lnTo>
                      <a:pt x="18" y="160"/>
                    </a:lnTo>
                    <a:lnTo>
                      <a:pt x="18" y="158"/>
                    </a:lnTo>
                    <a:lnTo>
                      <a:pt x="16" y="158"/>
                    </a:lnTo>
                    <a:lnTo>
                      <a:pt x="14" y="158"/>
                    </a:lnTo>
                    <a:lnTo>
                      <a:pt x="14" y="156"/>
                    </a:lnTo>
                    <a:lnTo>
                      <a:pt x="14" y="154"/>
                    </a:lnTo>
                    <a:lnTo>
                      <a:pt x="11" y="154"/>
                    </a:lnTo>
                    <a:lnTo>
                      <a:pt x="9" y="154"/>
                    </a:lnTo>
                    <a:lnTo>
                      <a:pt x="9" y="151"/>
                    </a:lnTo>
                    <a:lnTo>
                      <a:pt x="7" y="151"/>
                    </a:lnTo>
                    <a:lnTo>
                      <a:pt x="7" y="149"/>
                    </a:lnTo>
                    <a:lnTo>
                      <a:pt x="5" y="149"/>
                    </a:lnTo>
                    <a:lnTo>
                      <a:pt x="5" y="147"/>
                    </a:lnTo>
                    <a:lnTo>
                      <a:pt x="5" y="145"/>
                    </a:lnTo>
                    <a:lnTo>
                      <a:pt x="5" y="143"/>
                    </a:lnTo>
                    <a:lnTo>
                      <a:pt x="3" y="143"/>
                    </a:lnTo>
                    <a:lnTo>
                      <a:pt x="3" y="140"/>
                    </a:lnTo>
                    <a:lnTo>
                      <a:pt x="0" y="140"/>
                    </a:lnTo>
                    <a:lnTo>
                      <a:pt x="0" y="138"/>
                    </a:lnTo>
                    <a:lnTo>
                      <a:pt x="0" y="136"/>
                    </a:lnTo>
                    <a:lnTo>
                      <a:pt x="0" y="134"/>
                    </a:lnTo>
                    <a:lnTo>
                      <a:pt x="3" y="134"/>
                    </a:lnTo>
                    <a:lnTo>
                      <a:pt x="3" y="132"/>
                    </a:lnTo>
                    <a:lnTo>
                      <a:pt x="5" y="132"/>
                    </a:lnTo>
                    <a:lnTo>
                      <a:pt x="7" y="132"/>
                    </a:lnTo>
                    <a:lnTo>
                      <a:pt x="7" y="134"/>
                    </a:lnTo>
                    <a:lnTo>
                      <a:pt x="9" y="134"/>
                    </a:lnTo>
                    <a:lnTo>
                      <a:pt x="11" y="134"/>
                    </a:lnTo>
                    <a:lnTo>
                      <a:pt x="14" y="134"/>
                    </a:lnTo>
                    <a:lnTo>
                      <a:pt x="16" y="134"/>
                    </a:lnTo>
                    <a:lnTo>
                      <a:pt x="16" y="132"/>
                    </a:lnTo>
                    <a:lnTo>
                      <a:pt x="16" y="129"/>
                    </a:lnTo>
                    <a:lnTo>
                      <a:pt x="16" y="127"/>
                    </a:lnTo>
                    <a:lnTo>
                      <a:pt x="18" y="127"/>
                    </a:lnTo>
                    <a:lnTo>
                      <a:pt x="20" y="127"/>
                    </a:lnTo>
                    <a:lnTo>
                      <a:pt x="22" y="127"/>
                    </a:lnTo>
                    <a:lnTo>
                      <a:pt x="25" y="127"/>
                    </a:lnTo>
                    <a:lnTo>
                      <a:pt x="25" y="125"/>
                    </a:lnTo>
                    <a:lnTo>
                      <a:pt x="27" y="125"/>
                    </a:lnTo>
                    <a:lnTo>
                      <a:pt x="27" y="123"/>
                    </a:lnTo>
                    <a:lnTo>
                      <a:pt x="27" y="121"/>
                    </a:lnTo>
                    <a:lnTo>
                      <a:pt x="29" y="121"/>
                    </a:lnTo>
                    <a:lnTo>
                      <a:pt x="29" y="118"/>
                    </a:lnTo>
                    <a:lnTo>
                      <a:pt x="29" y="116"/>
                    </a:lnTo>
                    <a:lnTo>
                      <a:pt x="31" y="116"/>
                    </a:lnTo>
                    <a:lnTo>
                      <a:pt x="33" y="116"/>
                    </a:lnTo>
                    <a:lnTo>
                      <a:pt x="36" y="116"/>
                    </a:lnTo>
                    <a:lnTo>
                      <a:pt x="36" y="118"/>
                    </a:lnTo>
                    <a:lnTo>
                      <a:pt x="38" y="118"/>
                    </a:lnTo>
                    <a:lnTo>
                      <a:pt x="40" y="118"/>
                    </a:lnTo>
                    <a:lnTo>
                      <a:pt x="42" y="118"/>
                    </a:lnTo>
                    <a:lnTo>
                      <a:pt x="42" y="121"/>
                    </a:lnTo>
                    <a:lnTo>
                      <a:pt x="44" y="121"/>
                    </a:lnTo>
                    <a:lnTo>
                      <a:pt x="47" y="121"/>
                    </a:lnTo>
                    <a:lnTo>
                      <a:pt x="47" y="118"/>
                    </a:lnTo>
                    <a:lnTo>
                      <a:pt x="47" y="116"/>
                    </a:lnTo>
                    <a:lnTo>
                      <a:pt x="47" y="114"/>
                    </a:lnTo>
                    <a:lnTo>
                      <a:pt x="49" y="114"/>
                    </a:lnTo>
                    <a:lnTo>
                      <a:pt x="49" y="112"/>
                    </a:lnTo>
                    <a:lnTo>
                      <a:pt x="49" y="110"/>
                    </a:lnTo>
                    <a:lnTo>
                      <a:pt x="47" y="110"/>
                    </a:lnTo>
                    <a:lnTo>
                      <a:pt x="47" y="107"/>
                    </a:lnTo>
                    <a:lnTo>
                      <a:pt x="44" y="107"/>
                    </a:lnTo>
                    <a:lnTo>
                      <a:pt x="44" y="105"/>
                    </a:lnTo>
                    <a:lnTo>
                      <a:pt x="47" y="105"/>
                    </a:lnTo>
                    <a:lnTo>
                      <a:pt x="47" y="103"/>
                    </a:lnTo>
                    <a:lnTo>
                      <a:pt x="47" y="101"/>
                    </a:lnTo>
                    <a:lnTo>
                      <a:pt x="49" y="101"/>
                    </a:lnTo>
                    <a:lnTo>
                      <a:pt x="51" y="101"/>
                    </a:lnTo>
                    <a:lnTo>
                      <a:pt x="51" y="99"/>
                    </a:lnTo>
                    <a:lnTo>
                      <a:pt x="53" y="99"/>
                    </a:lnTo>
                    <a:lnTo>
                      <a:pt x="53" y="97"/>
                    </a:lnTo>
                    <a:lnTo>
                      <a:pt x="53" y="94"/>
                    </a:lnTo>
                    <a:lnTo>
                      <a:pt x="55" y="94"/>
                    </a:lnTo>
                    <a:lnTo>
                      <a:pt x="55" y="92"/>
                    </a:lnTo>
                    <a:lnTo>
                      <a:pt x="58" y="92"/>
                    </a:lnTo>
                    <a:lnTo>
                      <a:pt x="60" y="92"/>
                    </a:lnTo>
                    <a:lnTo>
                      <a:pt x="62" y="92"/>
                    </a:lnTo>
                    <a:lnTo>
                      <a:pt x="62" y="90"/>
                    </a:lnTo>
                    <a:lnTo>
                      <a:pt x="64" y="90"/>
                    </a:lnTo>
                    <a:lnTo>
                      <a:pt x="66" y="90"/>
                    </a:lnTo>
                    <a:lnTo>
                      <a:pt x="69" y="90"/>
                    </a:lnTo>
                    <a:lnTo>
                      <a:pt x="71" y="90"/>
                    </a:lnTo>
                    <a:lnTo>
                      <a:pt x="71" y="92"/>
                    </a:lnTo>
                    <a:lnTo>
                      <a:pt x="71" y="94"/>
                    </a:lnTo>
                    <a:lnTo>
                      <a:pt x="73" y="94"/>
                    </a:lnTo>
                    <a:lnTo>
                      <a:pt x="73" y="97"/>
                    </a:lnTo>
                    <a:lnTo>
                      <a:pt x="75" y="97"/>
                    </a:lnTo>
                    <a:lnTo>
                      <a:pt x="75" y="94"/>
                    </a:lnTo>
                    <a:lnTo>
                      <a:pt x="77" y="94"/>
                    </a:lnTo>
                    <a:lnTo>
                      <a:pt x="77" y="92"/>
                    </a:lnTo>
                    <a:lnTo>
                      <a:pt x="77" y="90"/>
                    </a:lnTo>
                    <a:lnTo>
                      <a:pt x="80" y="90"/>
                    </a:lnTo>
                    <a:lnTo>
                      <a:pt x="80" y="88"/>
                    </a:lnTo>
                    <a:lnTo>
                      <a:pt x="80" y="86"/>
                    </a:lnTo>
                    <a:lnTo>
                      <a:pt x="82" y="86"/>
                    </a:lnTo>
                    <a:lnTo>
                      <a:pt x="82" y="83"/>
                    </a:lnTo>
                    <a:lnTo>
                      <a:pt x="84" y="83"/>
                    </a:lnTo>
                    <a:lnTo>
                      <a:pt x="86" y="83"/>
                    </a:lnTo>
                    <a:lnTo>
                      <a:pt x="86" y="81"/>
                    </a:lnTo>
                    <a:lnTo>
                      <a:pt x="88" y="81"/>
                    </a:lnTo>
                    <a:lnTo>
                      <a:pt x="91" y="81"/>
                    </a:lnTo>
                    <a:lnTo>
                      <a:pt x="93" y="81"/>
                    </a:lnTo>
                    <a:lnTo>
                      <a:pt x="93" y="79"/>
                    </a:lnTo>
                    <a:lnTo>
                      <a:pt x="95" y="79"/>
                    </a:lnTo>
                    <a:lnTo>
                      <a:pt x="95" y="77"/>
                    </a:lnTo>
                    <a:lnTo>
                      <a:pt x="97" y="77"/>
                    </a:lnTo>
                    <a:lnTo>
                      <a:pt x="99" y="77"/>
                    </a:lnTo>
                    <a:lnTo>
                      <a:pt x="102" y="77"/>
                    </a:lnTo>
                    <a:lnTo>
                      <a:pt x="102" y="75"/>
                    </a:lnTo>
                    <a:lnTo>
                      <a:pt x="104" y="75"/>
                    </a:lnTo>
                    <a:lnTo>
                      <a:pt x="104" y="72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08" y="75"/>
                    </a:lnTo>
                    <a:lnTo>
                      <a:pt x="108" y="77"/>
                    </a:lnTo>
                    <a:lnTo>
                      <a:pt x="108" y="79"/>
                    </a:lnTo>
                    <a:lnTo>
                      <a:pt x="110" y="79"/>
                    </a:lnTo>
                    <a:lnTo>
                      <a:pt x="110" y="77"/>
                    </a:lnTo>
                    <a:lnTo>
                      <a:pt x="113" y="77"/>
                    </a:lnTo>
                    <a:lnTo>
                      <a:pt x="115" y="77"/>
                    </a:lnTo>
                    <a:lnTo>
                      <a:pt x="115" y="75"/>
                    </a:lnTo>
                    <a:lnTo>
                      <a:pt x="117" y="75"/>
                    </a:lnTo>
                    <a:lnTo>
                      <a:pt x="119" y="75"/>
                    </a:lnTo>
                    <a:lnTo>
                      <a:pt x="119" y="72"/>
                    </a:lnTo>
                    <a:lnTo>
                      <a:pt x="119" y="70"/>
                    </a:lnTo>
                    <a:lnTo>
                      <a:pt x="121" y="70"/>
                    </a:lnTo>
                    <a:lnTo>
                      <a:pt x="121" y="68"/>
                    </a:lnTo>
                    <a:lnTo>
                      <a:pt x="123" y="68"/>
                    </a:lnTo>
                    <a:lnTo>
                      <a:pt x="123" y="70"/>
                    </a:lnTo>
                    <a:lnTo>
                      <a:pt x="126" y="70"/>
                    </a:lnTo>
                    <a:lnTo>
                      <a:pt x="126" y="72"/>
                    </a:lnTo>
                    <a:lnTo>
                      <a:pt x="128" y="72"/>
                    </a:lnTo>
                    <a:lnTo>
                      <a:pt x="130" y="72"/>
                    </a:lnTo>
                    <a:lnTo>
                      <a:pt x="132" y="72"/>
                    </a:lnTo>
                    <a:lnTo>
                      <a:pt x="132" y="75"/>
                    </a:lnTo>
                    <a:lnTo>
                      <a:pt x="134" y="75"/>
                    </a:lnTo>
                    <a:lnTo>
                      <a:pt x="134" y="77"/>
                    </a:lnTo>
                    <a:lnTo>
                      <a:pt x="134" y="79"/>
                    </a:lnTo>
                    <a:lnTo>
                      <a:pt x="134" y="81"/>
                    </a:lnTo>
                    <a:lnTo>
                      <a:pt x="137" y="81"/>
                    </a:lnTo>
                    <a:lnTo>
                      <a:pt x="137" y="83"/>
                    </a:lnTo>
                    <a:lnTo>
                      <a:pt x="139" y="83"/>
                    </a:lnTo>
                    <a:lnTo>
                      <a:pt x="139" y="81"/>
                    </a:lnTo>
                    <a:lnTo>
                      <a:pt x="139" y="79"/>
                    </a:lnTo>
                    <a:lnTo>
                      <a:pt x="139" y="77"/>
                    </a:lnTo>
                    <a:lnTo>
                      <a:pt x="139" y="75"/>
                    </a:lnTo>
                    <a:lnTo>
                      <a:pt x="139" y="72"/>
                    </a:lnTo>
                    <a:lnTo>
                      <a:pt x="139" y="70"/>
                    </a:lnTo>
                    <a:lnTo>
                      <a:pt x="139" y="68"/>
                    </a:lnTo>
                    <a:lnTo>
                      <a:pt x="139" y="66"/>
                    </a:lnTo>
                    <a:lnTo>
                      <a:pt x="139" y="64"/>
                    </a:lnTo>
                    <a:lnTo>
                      <a:pt x="139" y="61"/>
                    </a:lnTo>
                    <a:lnTo>
                      <a:pt x="139" y="59"/>
                    </a:lnTo>
                    <a:lnTo>
                      <a:pt x="141" y="59"/>
                    </a:lnTo>
                    <a:lnTo>
                      <a:pt x="141" y="57"/>
                    </a:lnTo>
                    <a:lnTo>
                      <a:pt x="143" y="57"/>
                    </a:lnTo>
                    <a:lnTo>
                      <a:pt x="143" y="55"/>
                    </a:lnTo>
                    <a:lnTo>
                      <a:pt x="145" y="55"/>
                    </a:lnTo>
                    <a:lnTo>
                      <a:pt x="145" y="57"/>
                    </a:lnTo>
                    <a:lnTo>
                      <a:pt x="148" y="57"/>
                    </a:lnTo>
                    <a:lnTo>
                      <a:pt x="145" y="57"/>
                    </a:lnTo>
                    <a:lnTo>
                      <a:pt x="145" y="59"/>
                    </a:lnTo>
                    <a:lnTo>
                      <a:pt x="145" y="61"/>
                    </a:lnTo>
                    <a:lnTo>
                      <a:pt x="148" y="64"/>
                    </a:lnTo>
                    <a:lnTo>
                      <a:pt x="150" y="64"/>
                    </a:lnTo>
                    <a:lnTo>
                      <a:pt x="150" y="66"/>
                    </a:lnTo>
                    <a:lnTo>
                      <a:pt x="152" y="66"/>
                    </a:lnTo>
                    <a:lnTo>
                      <a:pt x="154" y="66"/>
                    </a:lnTo>
                    <a:lnTo>
                      <a:pt x="154" y="68"/>
                    </a:lnTo>
                    <a:lnTo>
                      <a:pt x="156" y="68"/>
                    </a:lnTo>
                    <a:lnTo>
                      <a:pt x="159" y="68"/>
                    </a:lnTo>
                    <a:lnTo>
                      <a:pt x="159" y="70"/>
                    </a:lnTo>
                    <a:lnTo>
                      <a:pt x="161" y="70"/>
                    </a:lnTo>
                    <a:lnTo>
                      <a:pt x="163" y="70"/>
                    </a:lnTo>
                    <a:lnTo>
                      <a:pt x="163" y="72"/>
                    </a:lnTo>
                    <a:lnTo>
                      <a:pt x="165" y="72"/>
                    </a:lnTo>
                    <a:lnTo>
                      <a:pt x="167" y="72"/>
                    </a:lnTo>
                    <a:lnTo>
                      <a:pt x="170" y="72"/>
                    </a:lnTo>
                    <a:lnTo>
                      <a:pt x="170" y="75"/>
                    </a:lnTo>
                    <a:lnTo>
                      <a:pt x="172" y="75"/>
                    </a:lnTo>
                    <a:lnTo>
                      <a:pt x="174" y="75"/>
                    </a:lnTo>
                    <a:lnTo>
                      <a:pt x="176" y="75"/>
                    </a:lnTo>
                    <a:lnTo>
                      <a:pt x="178" y="75"/>
                    </a:lnTo>
                    <a:lnTo>
                      <a:pt x="178" y="72"/>
                    </a:lnTo>
                    <a:lnTo>
                      <a:pt x="181" y="72"/>
                    </a:lnTo>
                    <a:lnTo>
                      <a:pt x="183" y="72"/>
                    </a:lnTo>
                    <a:lnTo>
                      <a:pt x="183" y="75"/>
                    </a:lnTo>
                    <a:lnTo>
                      <a:pt x="185" y="75"/>
                    </a:lnTo>
                    <a:lnTo>
                      <a:pt x="185" y="72"/>
                    </a:lnTo>
                    <a:lnTo>
                      <a:pt x="187" y="72"/>
                    </a:lnTo>
                    <a:lnTo>
                      <a:pt x="189" y="70"/>
                    </a:lnTo>
                    <a:lnTo>
                      <a:pt x="192" y="70"/>
                    </a:lnTo>
                    <a:lnTo>
                      <a:pt x="194" y="70"/>
                    </a:lnTo>
                    <a:lnTo>
                      <a:pt x="194" y="72"/>
                    </a:lnTo>
                    <a:lnTo>
                      <a:pt x="196" y="72"/>
                    </a:lnTo>
                    <a:lnTo>
                      <a:pt x="196" y="75"/>
                    </a:lnTo>
                    <a:lnTo>
                      <a:pt x="198" y="75"/>
                    </a:lnTo>
                    <a:lnTo>
                      <a:pt x="200" y="75"/>
                    </a:lnTo>
                    <a:lnTo>
                      <a:pt x="203" y="75"/>
                    </a:lnTo>
                    <a:lnTo>
                      <a:pt x="203" y="72"/>
                    </a:lnTo>
                    <a:lnTo>
                      <a:pt x="205" y="72"/>
                    </a:lnTo>
                    <a:lnTo>
                      <a:pt x="205" y="70"/>
                    </a:lnTo>
                    <a:lnTo>
                      <a:pt x="207" y="70"/>
                    </a:lnTo>
                    <a:lnTo>
                      <a:pt x="209" y="70"/>
                    </a:lnTo>
                    <a:lnTo>
                      <a:pt x="211" y="72"/>
                    </a:lnTo>
                    <a:lnTo>
                      <a:pt x="209" y="72"/>
                    </a:lnTo>
                    <a:lnTo>
                      <a:pt x="209" y="75"/>
                    </a:lnTo>
                    <a:lnTo>
                      <a:pt x="211" y="75"/>
                    </a:lnTo>
                    <a:lnTo>
                      <a:pt x="211" y="77"/>
                    </a:lnTo>
                    <a:lnTo>
                      <a:pt x="211" y="79"/>
                    </a:lnTo>
                    <a:lnTo>
                      <a:pt x="209" y="79"/>
                    </a:lnTo>
                    <a:lnTo>
                      <a:pt x="209" y="81"/>
                    </a:lnTo>
                    <a:lnTo>
                      <a:pt x="207" y="81"/>
                    </a:lnTo>
                    <a:lnTo>
                      <a:pt x="209" y="83"/>
                    </a:lnTo>
                    <a:lnTo>
                      <a:pt x="211" y="83"/>
                    </a:lnTo>
                    <a:lnTo>
                      <a:pt x="211" y="86"/>
                    </a:lnTo>
                    <a:lnTo>
                      <a:pt x="214" y="86"/>
                    </a:lnTo>
                    <a:lnTo>
                      <a:pt x="216" y="86"/>
                    </a:lnTo>
                    <a:lnTo>
                      <a:pt x="218" y="86"/>
                    </a:lnTo>
                    <a:lnTo>
                      <a:pt x="218" y="83"/>
                    </a:lnTo>
                    <a:lnTo>
                      <a:pt x="218" y="81"/>
                    </a:lnTo>
                    <a:lnTo>
                      <a:pt x="218" y="79"/>
                    </a:lnTo>
                    <a:lnTo>
                      <a:pt x="220" y="79"/>
                    </a:lnTo>
                    <a:lnTo>
                      <a:pt x="220" y="77"/>
                    </a:lnTo>
                    <a:lnTo>
                      <a:pt x="220" y="75"/>
                    </a:lnTo>
                    <a:lnTo>
                      <a:pt x="222" y="75"/>
                    </a:lnTo>
                    <a:lnTo>
                      <a:pt x="225" y="75"/>
                    </a:lnTo>
                    <a:lnTo>
                      <a:pt x="225" y="72"/>
                    </a:lnTo>
                    <a:lnTo>
                      <a:pt x="225" y="70"/>
                    </a:lnTo>
                    <a:lnTo>
                      <a:pt x="227" y="70"/>
                    </a:lnTo>
                    <a:lnTo>
                      <a:pt x="227" y="68"/>
                    </a:lnTo>
                    <a:lnTo>
                      <a:pt x="229" y="68"/>
                    </a:lnTo>
                    <a:lnTo>
                      <a:pt x="231" y="66"/>
                    </a:lnTo>
                    <a:lnTo>
                      <a:pt x="233" y="66"/>
                    </a:lnTo>
                    <a:lnTo>
                      <a:pt x="233" y="64"/>
                    </a:lnTo>
                    <a:lnTo>
                      <a:pt x="233" y="61"/>
                    </a:lnTo>
                    <a:lnTo>
                      <a:pt x="236" y="61"/>
                    </a:lnTo>
                    <a:lnTo>
                      <a:pt x="236" y="59"/>
                    </a:lnTo>
                    <a:lnTo>
                      <a:pt x="238" y="59"/>
                    </a:lnTo>
                    <a:lnTo>
                      <a:pt x="240" y="59"/>
                    </a:lnTo>
                    <a:lnTo>
                      <a:pt x="240" y="57"/>
                    </a:lnTo>
                    <a:lnTo>
                      <a:pt x="240" y="55"/>
                    </a:lnTo>
                    <a:lnTo>
                      <a:pt x="242" y="55"/>
                    </a:lnTo>
                    <a:lnTo>
                      <a:pt x="242" y="53"/>
                    </a:lnTo>
                    <a:lnTo>
                      <a:pt x="242" y="50"/>
                    </a:lnTo>
                    <a:lnTo>
                      <a:pt x="244" y="50"/>
                    </a:lnTo>
                    <a:lnTo>
                      <a:pt x="247" y="50"/>
                    </a:lnTo>
                    <a:lnTo>
                      <a:pt x="249" y="50"/>
                    </a:lnTo>
                    <a:lnTo>
                      <a:pt x="251" y="50"/>
                    </a:lnTo>
                    <a:lnTo>
                      <a:pt x="253" y="50"/>
                    </a:lnTo>
                    <a:lnTo>
                      <a:pt x="253" y="53"/>
                    </a:lnTo>
                    <a:lnTo>
                      <a:pt x="253" y="55"/>
                    </a:lnTo>
                    <a:lnTo>
                      <a:pt x="255" y="57"/>
                    </a:lnTo>
                    <a:lnTo>
                      <a:pt x="257" y="57"/>
                    </a:lnTo>
                    <a:lnTo>
                      <a:pt x="257" y="59"/>
                    </a:lnTo>
                    <a:lnTo>
                      <a:pt x="260" y="59"/>
                    </a:lnTo>
                    <a:lnTo>
                      <a:pt x="260" y="61"/>
                    </a:lnTo>
                    <a:lnTo>
                      <a:pt x="262" y="61"/>
                    </a:lnTo>
                    <a:lnTo>
                      <a:pt x="262" y="64"/>
                    </a:lnTo>
                    <a:lnTo>
                      <a:pt x="262" y="66"/>
                    </a:lnTo>
                    <a:lnTo>
                      <a:pt x="264" y="64"/>
                    </a:lnTo>
                    <a:lnTo>
                      <a:pt x="264" y="66"/>
                    </a:lnTo>
                    <a:lnTo>
                      <a:pt x="264" y="64"/>
                    </a:lnTo>
                    <a:lnTo>
                      <a:pt x="266" y="64"/>
                    </a:lnTo>
                    <a:lnTo>
                      <a:pt x="266" y="66"/>
                    </a:lnTo>
                    <a:lnTo>
                      <a:pt x="268" y="66"/>
                    </a:lnTo>
                    <a:lnTo>
                      <a:pt x="266" y="66"/>
                    </a:lnTo>
                    <a:lnTo>
                      <a:pt x="268" y="66"/>
                    </a:lnTo>
                    <a:lnTo>
                      <a:pt x="268" y="68"/>
                    </a:lnTo>
                    <a:lnTo>
                      <a:pt x="271" y="68"/>
                    </a:lnTo>
                    <a:lnTo>
                      <a:pt x="271" y="70"/>
                    </a:lnTo>
                    <a:lnTo>
                      <a:pt x="273" y="70"/>
                    </a:lnTo>
                    <a:lnTo>
                      <a:pt x="275" y="70"/>
                    </a:lnTo>
                    <a:lnTo>
                      <a:pt x="277" y="68"/>
                    </a:lnTo>
                    <a:lnTo>
                      <a:pt x="279" y="66"/>
                    </a:lnTo>
                    <a:lnTo>
                      <a:pt x="282" y="64"/>
                    </a:lnTo>
                    <a:lnTo>
                      <a:pt x="284" y="64"/>
                    </a:lnTo>
                    <a:lnTo>
                      <a:pt x="284" y="61"/>
                    </a:lnTo>
                    <a:lnTo>
                      <a:pt x="286" y="61"/>
                    </a:lnTo>
                    <a:lnTo>
                      <a:pt x="288" y="61"/>
                    </a:lnTo>
                    <a:lnTo>
                      <a:pt x="288" y="59"/>
                    </a:lnTo>
                    <a:lnTo>
                      <a:pt x="290" y="59"/>
                    </a:lnTo>
                    <a:lnTo>
                      <a:pt x="290" y="57"/>
                    </a:lnTo>
                    <a:lnTo>
                      <a:pt x="293" y="57"/>
                    </a:lnTo>
                    <a:lnTo>
                      <a:pt x="293" y="55"/>
                    </a:lnTo>
                    <a:lnTo>
                      <a:pt x="293" y="53"/>
                    </a:lnTo>
                    <a:lnTo>
                      <a:pt x="293" y="50"/>
                    </a:lnTo>
                    <a:lnTo>
                      <a:pt x="295" y="50"/>
                    </a:lnTo>
                    <a:lnTo>
                      <a:pt x="295" y="48"/>
                    </a:lnTo>
                    <a:lnTo>
                      <a:pt x="297" y="48"/>
                    </a:lnTo>
                    <a:lnTo>
                      <a:pt x="299" y="48"/>
                    </a:lnTo>
                    <a:lnTo>
                      <a:pt x="299" y="46"/>
                    </a:lnTo>
                    <a:lnTo>
                      <a:pt x="301" y="46"/>
                    </a:lnTo>
                    <a:lnTo>
                      <a:pt x="301" y="44"/>
                    </a:lnTo>
                    <a:lnTo>
                      <a:pt x="301" y="42"/>
                    </a:lnTo>
                    <a:lnTo>
                      <a:pt x="301" y="39"/>
                    </a:lnTo>
                    <a:lnTo>
                      <a:pt x="304" y="39"/>
                    </a:lnTo>
                    <a:lnTo>
                      <a:pt x="304" y="37"/>
                    </a:lnTo>
                    <a:lnTo>
                      <a:pt x="301" y="37"/>
                    </a:lnTo>
                    <a:lnTo>
                      <a:pt x="301" y="35"/>
                    </a:lnTo>
                    <a:lnTo>
                      <a:pt x="299" y="35"/>
                    </a:lnTo>
                    <a:lnTo>
                      <a:pt x="299" y="33"/>
                    </a:lnTo>
                    <a:lnTo>
                      <a:pt x="301" y="33"/>
                    </a:lnTo>
                    <a:lnTo>
                      <a:pt x="301" y="31"/>
                    </a:lnTo>
                    <a:lnTo>
                      <a:pt x="304" y="31"/>
                    </a:lnTo>
                    <a:lnTo>
                      <a:pt x="306" y="31"/>
                    </a:lnTo>
                    <a:lnTo>
                      <a:pt x="308" y="31"/>
                    </a:lnTo>
                    <a:lnTo>
                      <a:pt x="308" y="33"/>
                    </a:lnTo>
                    <a:lnTo>
                      <a:pt x="308" y="31"/>
                    </a:lnTo>
                    <a:lnTo>
                      <a:pt x="310" y="31"/>
                    </a:lnTo>
                    <a:lnTo>
                      <a:pt x="310" y="28"/>
                    </a:lnTo>
                    <a:lnTo>
                      <a:pt x="312" y="28"/>
                    </a:lnTo>
                    <a:lnTo>
                      <a:pt x="315" y="28"/>
                    </a:lnTo>
                    <a:lnTo>
                      <a:pt x="315" y="31"/>
                    </a:lnTo>
                    <a:lnTo>
                      <a:pt x="317" y="31"/>
                    </a:lnTo>
                    <a:lnTo>
                      <a:pt x="319" y="31"/>
                    </a:lnTo>
                    <a:lnTo>
                      <a:pt x="319" y="28"/>
                    </a:lnTo>
                    <a:lnTo>
                      <a:pt x="321" y="28"/>
                    </a:lnTo>
                    <a:lnTo>
                      <a:pt x="321" y="26"/>
                    </a:lnTo>
                    <a:lnTo>
                      <a:pt x="319" y="26"/>
                    </a:lnTo>
                    <a:lnTo>
                      <a:pt x="319" y="24"/>
                    </a:lnTo>
                    <a:lnTo>
                      <a:pt x="317" y="24"/>
                    </a:lnTo>
                    <a:lnTo>
                      <a:pt x="317" y="22"/>
                    </a:lnTo>
                    <a:lnTo>
                      <a:pt x="319" y="22"/>
                    </a:lnTo>
                    <a:lnTo>
                      <a:pt x="319" y="20"/>
                    </a:lnTo>
                    <a:lnTo>
                      <a:pt x="321" y="20"/>
                    </a:lnTo>
                    <a:lnTo>
                      <a:pt x="323" y="20"/>
                    </a:lnTo>
                    <a:lnTo>
                      <a:pt x="323" y="17"/>
                    </a:lnTo>
                    <a:lnTo>
                      <a:pt x="323" y="20"/>
                    </a:lnTo>
                    <a:lnTo>
                      <a:pt x="326" y="20"/>
                    </a:lnTo>
                    <a:lnTo>
                      <a:pt x="328" y="20"/>
                    </a:lnTo>
                    <a:lnTo>
                      <a:pt x="328" y="17"/>
                    </a:lnTo>
                    <a:lnTo>
                      <a:pt x="330" y="17"/>
                    </a:lnTo>
                    <a:lnTo>
                      <a:pt x="332" y="17"/>
                    </a:lnTo>
                    <a:lnTo>
                      <a:pt x="334" y="17"/>
                    </a:lnTo>
                    <a:lnTo>
                      <a:pt x="334" y="20"/>
                    </a:lnTo>
                    <a:lnTo>
                      <a:pt x="334" y="22"/>
                    </a:lnTo>
                    <a:lnTo>
                      <a:pt x="334" y="24"/>
                    </a:lnTo>
                    <a:lnTo>
                      <a:pt x="334" y="26"/>
                    </a:lnTo>
                    <a:lnTo>
                      <a:pt x="332" y="26"/>
                    </a:lnTo>
                    <a:lnTo>
                      <a:pt x="334" y="26"/>
                    </a:lnTo>
                    <a:lnTo>
                      <a:pt x="334" y="28"/>
                    </a:lnTo>
                    <a:lnTo>
                      <a:pt x="337" y="28"/>
                    </a:lnTo>
                    <a:lnTo>
                      <a:pt x="337" y="26"/>
                    </a:lnTo>
                    <a:lnTo>
                      <a:pt x="339" y="26"/>
                    </a:lnTo>
                    <a:lnTo>
                      <a:pt x="339" y="28"/>
                    </a:lnTo>
                    <a:lnTo>
                      <a:pt x="341" y="28"/>
                    </a:lnTo>
                    <a:lnTo>
                      <a:pt x="343" y="28"/>
                    </a:lnTo>
                    <a:lnTo>
                      <a:pt x="345" y="28"/>
                    </a:lnTo>
                    <a:lnTo>
                      <a:pt x="348" y="28"/>
                    </a:lnTo>
                    <a:lnTo>
                      <a:pt x="348" y="26"/>
                    </a:lnTo>
                    <a:lnTo>
                      <a:pt x="350" y="26"/>
                    </a:lnTo>
                    <a:lnTo>
                      <a:pt x="352" y="26"/>
                    </a:lnTo>
                    <a:lnTo>
                      <a:pt x="354" y="26"/>
                    </a:lnTo>
                    <a:lnTo>
                      <a:pt x="356" y="26"/>
                    </a:lnTo>
                    <a:lnTo>
                      <a:pt x="359" y="26"/>
                    </a:lnTo>
                    <a:lnTo>
                      <a:pt x="359" y="24"/>
                    </a:lnTo>
                    <a:lnTo>
                      <a:pt x="361" y="24"/>
                    </a:lnTo>
                    <a:lnTo>
                      <a:pt x="361" y="26"/>
                    </a:lnTo>
                    <a:lnTo>
                      <a:pt x="363" y="26"/>
                    </a:lnTo>
                    <a:lnTo>
                      <a:pt x="365" y="28"/>
                    </a:lnTo>
                    <a:lnTo>
                      <a:pt x="365" y="31"/>
                    </a:lnTo>
                    <a:lnTo>
                      <a:pt x="365" y="33"/>
                    </a:lnTo>
                    <a:lnTo>
                      <a:pt x="367" y="33"/>
                    </a:lnTo>
                    <a:lnTo>
                      <a:pt x="370" y="35"/>
                    </a:lnTo>
                    <a:lnTo>
                      <a:pt x="372" y="35"/>
                    </a:lnTo>
                    <a:lnTo>
                      <a:pt x="374" y="35"/>
                    </a:lnTo>
                    <a:lnTo>
                      <a:pt x="374" y="33"/>
                    </a:lnTo>
                    <a:lnTo>
                      <a:pt x="372" y="33"/>
                    </a:lnTo>
                    <a:lnTo>
                      <a:pt x="372" y="31"/>
                    </a:lnTo>
                    <a:lnTo>
                      <a:pt x="372" y="28"/>
                    </a:lnTo>
                    <a:lnTo>
                      <a:pt x="372" y="26"/>
                    </a:lnTo>
                    <a:lnTo>
                      <a:pt x="372" y="24"/>
                    </a:lnTo>
                    <a:lnTo>
                      <a:pt x="374" y="24"/>
                    </a:lnTo>
                    <a:lnTo>
                      <a:pt x="374" y="22"/>
                    </a:lnTo>
                    <a:lnTo>
                      <a:pt x="376" y="22"/>
                    </a:lnTo>
                    <a:lnTo>
                      <a:pt x="378" y="22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2"/>
                    </a:lnTo>
                    <a:lnTo>
                      <a:pt x="387" y="22"/>
                    </a:lnTo>
                    <a:lnTo>
                      <a:pt x="389" y="22"/>
                    </a:lnTo>
                    <a:lnTo>
                      <a:pt x="392" y="22"/>
                    </a:lnTo>
                    <a:lnTo>
                      <a:pt x="394" y="22"/>
                    </a:lnTo>
                    <a:lnTo>
                      <a:pt x="396" y="22"/>
                    </a:lnTo>
                    <a:lnTo>
                      <a:pt x="398" y="22"/>
                    </a:lnTo>
                    <a:lnTo>
                      <a:pt x="400" y="22"/>
                    </a:lnTo>
                    <a:lnTo>
                      <a:pt x="402" y="22"/>
                    </a:lnTo>
                    <a:lnTo>
                      <a:pt x="402" y="20"/>
                    </a:lnTo>
                    <a:lnTo>
                      <a:pt x="402" y="17"/>
                    </a:lnTo>
                    <a:lnTo>
                      <a:pt x="405" y="17"/>
                    </a:lnTo>
                    <a:lnTo>
                      <a:pt x="405" y="15"/>
                    </a:lnTo>
                    <a:lnTo>
                      <a:pt x="407" y="15"/>
                    </a:lnTo>
                    <a:lnTo>
                      <a:pt x="407" y="13"/>
                    </a:lnTo>
                    <a:lnTo>
                      <a:pt x="405" y="13"/>
                    </a:lnTo>
                    <a:lnTo>
                      <a:pt x="405" y="11"/>
                    </a:lnTo>
                    <a:lnTo>
                      <a:pt x="407" y="11"/>
                    </a:lnTo>
                    <a:lnTo>
                      <a:pt x="409" y="11"/>
                    </a:lnTo>
                    <a:lnTo>
                      <a:pt x="411" y="11"/>
                    </a:lnTo>
                    <a:lnTo>
                      <a:pt x="413" y="11"/>
                    </a:lnTo>
                    <a:lnTo>
                      <a:pt x="413" y="9"/>
                    </a:lnTo>
                    <a:lnTo>
                      <a:pt x="413" y="11"/>
                    </a:lnTo>
                    <a:lnTo>
                      <a:pt x="413" y="9"/>
                    </a:lnTo>
                    <a:lnTo>
                      <a:pt x="416" y="9"/>
                    </a:lnTo>
                    <a:lnTo>
                      <a:pt x="416" y="6"/>
                    </a:lnTo>
                    <a:lnTo>
                      <a:pt x="418" y="6"/>
                    </a:lnTo>
                    <a:lnTo>
                      <a:pt x="418" y="4"/>
                    </a:lnTo>
                    <a:lnTo>
                      <a:pt x="418" y="2"/>
                    </a:lnTo>
                    <a:lnTo>
                      <a:pt x="420" y="2"/>
                    </a:lnTo>
                    <a:lnTo>
                      <a:pt x="420" y="0"/>
                    </a:lnTo>
                    <a:lnTo>
                      <a:pt x="422" y="0"/>
                    </a:lnTo>
                    <a:lnTo>
                      <a:pt x="424" y="0"/>
                    </a:lnTo>
                    <a:lnTo>
                      <a:pt x="427" y="0"/>
                    </a:lnTo>
                    <a:lnTo>
                      <a:pt x="429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3088" name="Freeform 16"/>
              <p:cNvSpPr>
                <a:spLocks/>
              </p:cNvSpPr>
              <p:nvPr/>
            </p:nvSpPr>
            <p:spPr bwMode="auto">
              <a:xfrm>
                <a:off x="5764095" y="1582922"/>
                <a:ext cx="733465" cy="794707"/>
              </a:xfrm>
              <a:custGeom>
                <a:avLst/>
                <a:gdLst/>
                <a:ahLst/>
                <a:cxnLst>
                  <a:cxn ang="0">
                    <a:pos x="358" y="49"/>
                  </a:cxn>
                  <a:cxn ang="0">
                    <a:pos x="330" y="86"/>
                  </a:cxn>
                  <a:cxn ang="0">
                    <a:pos x="334" y="128"/>
                  </a:cxn>
                  <a:cxn ang="0">
                    <a:pos x="354" y="158"/>
                  </a:cxn>
                  <a:cxn ang="0">
                    <a:pos x="376" y="165"/>
                  </a:cxn>
                  <a:cxn ang="0">
                    <a:pos x="398" y="152"/>
                  </a:cxn>
                  <a:cxn ang="0">
                    <a:pos x="383" y="117"/>
                  </a:cxn>
                  <a:cxn ang="0">
                    <a:pos x="424" y="134"/>
                  </a:cxn>
                  <a:cxn ang="0">
                    <a:pos x="444" y="115"/>
                  </a:cxn>
                  <a:cxn ang="0">
                    <a:pos x="451" y="123"/>
                  </a:cxn>
                  <a:cxn ang="0">
                    <a:pos x="422" y="163"/>
                  </a:cxn>
                  <a:cxn ang="0">
                    <a:pos x="420" y="194"/>
                  </a:cxn>
                  <a:cxn ang="0">
                    <a:pos x="402" y="222"/>
                  </a:cxn>
                  <a:cxn ang="0">
                    <a:pos x="372" y="249"/>
                  </a:cxn>
                  <a:cxn ang="0">
                    <a:pos x="321" y="251"/>
                  </a:cxn>
                  <a:cxn ang="0">
                    <a:pos x="297" y="273"/>
                  </a:cxn>
                  <a:cxn ang="0">
                    <a:pos x="306" y="306"/>
                  </a:cxn>
                  <a:cxn ang="0">
                    <a:pos x="334" y="328"/>
                  </a:cxn>
                  <a:cxn ang="0">
                    <a:pos x="385" y="341"/>
                  </a:cxn>
                  <a:cxn ang="0">
                    <a:pos x="376" y="369"/>
                  </a:cxn>
                  <a:cxn ang="0">
                    <a:pos x="341" y="385"/>
                  </a:cxn>
                  <a:cxn ang="0">
                    <a:pos x="321" y="396"/>
                  </a:cxn>
                  <a:cxn ang="0">
                    <a:pos x="303" y="389"/>
                  </a:cxn>
                  <a:cxn ang="0">
                    <a:pos x="292" y="415"/>
                  </a:cxn>
                  <a:cxn ang="0">
                    <a:pos x="268" y="446"/>
                  </a:cxn>
                  <a:cxn ang="0">
                    <a:pos x="249" y="479"/>
                  </a:cxn>
                  <a:cxn ang="0">
                    <a:pos x="227" y="488"/>
                  </a:cxn>
                  <a:cxn ang="0">
                    <a:pos x="211" y="495"/>
                  </a:cxn>
                  <a:cxn ang="0">
                    <a:pos x="205" y="486"/>
                  </a:cxn>
                  <a:cxn ang="0">
                    <a:pos x="191" y="488"/>
                  </a:cxn>
                  <a:cxn ang="0">
                    <a:pos x="172" y="470"/>
                  </a:cxn>
                  <a:cxn ang="0">
                    <a:pos x="158" y="455"/>
                  </a:cxn>
                  <a:cxn ang="0">
                    <a:pos x="150" y="431"/>
                  </a:cxn>
                  <a:cxn ang="0">
                    <a:pos x="128" y="442"/>
                  </a:cxn>
                  <a:cxn ang="0">
                    <a:pos x="106" y="453"/>
                  </a:cxn>
                  <a:cxn ang="0">
                    <a:pos x="88" y="462"/>
                  </a:cxn>
                  <a:cxn ang="0">
                    <a:pos x="62" y="457"/>
                  </a:cxn>
                  <a:cxn ang="0">
                    <a:pos x="46" y="448"/>
                  </a:cxn>
                  <a:cxn ang="0">
                    <a:pos x="40" y="429"/>
                  </a:cxn>
                  <a:cxn ang="0">
                    <a:pos x="49" y="407"/>
                  </a:cxn>
                  <a:cxn ang="0">
                    <a:pos x="53" y="369"/>
                  </a:cxn>
                  <a:cxn ang="0">
                    <a:pos x="35" y="354"/>
                  </a:cxn>
                  <a:cxn ang="0">
                    <a:pos x="22" y="328"/>
                  </a:cxn>
                  <a:cxn ang="0">
                    <a:pos x="16" y="295"/>
                  </a:cxn>
                  <a:cxn ang="0">
                    <a:pos x="0" y="266"/>
                  </a:cxn>
                  <a:cxn ang="0">
                    <a:pos x="9" y="233"/>
                  </a:cxn>
                  <a:cxn ang="0">
                    <a:pos x="16" y="209"/>
                  </a:cxn>
                  <a:cxn ang="0">
                    <a:pos x="44" y="198"/>
                  </a:cxn>
                  <a:cxn ang="0">
                    <a:pos x="64" y="202"/>
                  </a:cxn>
                  <a:cxn ang="0">
                    <a:pos x="88" y="218"/>
                  </a:cxn>
                  <a:cxn ang="0">
                    <a:pos x="128" y="200"/>
                  </a:cxn>
                  <a:cxn ang="0">
                    <a:pos x="147" y="196"/>
                  </a:cxn>
                  <a:cxn ang="0">
                    <a:pos x="145" y="165"/>
                  </a:cxn>
                  <a:cxn ang="0">
                    <a:pos x="152" y="143"/>
                  </a:cxn>
                  <a:cxn ang="0">
                    <a:pos x="167" y="126"/>
                  </a:cxn>
                  <a:cxn ang="0">
                    <a:pos x="161" y="104"/>
                  </a:cxn>
                  <a:cxn ang="0">
                    <a:pos x="145" y="86"/>
                  </a:cxn>
                  <a:cxn ang="0">
                    <a:pos x="174" y="82"/>
                  </a:cxn>
                  <a:cxn ang="0">
                    <a:pos x="240" y="64"/>
                  </a:cxn>
                  <a:cxn ang="0">
                    <a:pos x="279" y="57"/>
                  </a:cxn>
                  <a:cxn ang="0">
                    <a:pos x="325" y="42"/>
                  </a:cxn>
                  <a:cxn ang="0">
                    <a:pos x="343" y="35"/>
                  </a:cxn>
                  <a:cxn ang="0">
                    <a:pos x="339" y="11"/>
                  </a:cxn>
                </a:cxnLst>
                <a:rect l="0" t="0" r="r" b="b"/>
                <a:pathLst>
                  <a:path w="462" h="501">
                    <a:moveTo>
                      <a:pt x="367" y="11"/>
                    </a:moveTo>
                    <a:lnTo>
                      <a:pt x="367" y="13"/>
                    </a:lnTo>
                    <a:lnTo>
                      <a:pt x="372" y="20"/>
                    </a:lnTo>
                    <a:lnTo>
                      <a:pt x="372" y="22"/>
                    </a:lnTo>
                    <a:lnTo>
                      <a:pt x="374" y="27"/>
                    </a:lnTo>
                    <a:lnTo>
                      <a:pt x="374" y="33"/>
                    </a:lnTo>
                    <a:lnTo>
                      <a:pt x="374" y="35"/>
                    </a:lnTo>
                    <a:lnTo>
                      <a:pt x="372" y="33"/>
                    </a:lnTo>
                    <a:lnTo>
                      <a:pt x="369" y="33"/>
                    </a:lnTo>
                    <a:lnTo>
                      <a:pt x="369" y="31"/>
                    </a:lnTo>
                    <a:lnTo>
                      <a:pt x="367" y="33"/>
                    </a:lnTo>
                    <a:lnTo>
                      <a:pt x="365" y="38"/>
                    </a:lnTo>
                    <a:lnTo>
                      <a:pt x="363" y="40"/>
                    </a:lnTo>
                    <a:lnTo>
                      <a:pt x="361" y="44"/>
                    </a:lnTo>
                    <a:lnTo>
                      <a:pt x="363" y="51"/>
                    </a:lnTo>
                    <a:lnTo>
                      <a:pt x="361" y="49"/>
                    </a:lnTo>
                    <a:lnTo>
                      <a:pt x="358" y="49"/>
                    </a:lnTo>
                    <a:lnTo>
                      <a:pt x="356" y="51"/>
                    </a:lnTo>
                    <a:lnTo>
                      <a:pt x="350" y="53"/>
                    </a:lnTo>
                    <a:lnTo>
                      <a:pt x="347" y="53"/>
                    </a:lnTo>
                    <a:lnTo>
                      <a:pt x="345" y="55"/>
                    </a:lnTo>
                    <a:lnTo>
                      <a:pt x="343" y="57"/>
                    </a:lnTo>
                    <a:lnTo>
                      <a:pt x="341" y="57"/>
                    </a:lnTo>
                    <a:lnTo>
                      <a:pt x="334" y="62"/>
                    </a:lnTo>
                    <a:lnTo>
                      <a:pt x="332" y="62"/>
                    </a:lnTo>
                    <a:lnTo>
                      <a:pt x="330" y="62"/>
                    </a:lnTo>
                    <a:lnTo>
                      <a:pt x="330" y="64"/>
                    </a:lnTo>
                    <a:lnTo>
                      <a:pt x="332" y="66"/>
                    </a:lnTo>
                    <a:lnTo>
                      <a:pt x="332" y="68"/>
                    </a:lnTo>
                    <a:lnTo>
                      <a:pt x="334" y="75"/>
                    </a:lnTo>
                    <a:lnTo>
                      <a:pt x="334" y="79"/>
                    </a:lnTo>
                    <a:lnTo>
                      <a:pt x="332" y="82"/>
                    </a:lnTo>
                    <a:lnTo>
                      <a:pt x="330" y="84"/>
                    </a:lnTo>
                    <a:lnTo>
                      <a:pt x="330" y="86"/>
                    </a:lnTo>
                    <a:lnTo>
                      <a:pt x="330" y="93"/>
                    </a:lnTo>
                    <a:lnTo>
                      <a:pt x="330" y="95"/>
                    </a:lnTo>
                    <a:lnTo>
                      <a:pt x="332" y="95"/>
                    </a:lnTo>
                    <a:lnTo>
                      <a:pt x="332" y="97"/>
                    </a:lnTo>
                    <a:lnTo>
                      <a:pt x="330" y="99"/>
                    </a:lnTo>
                    <a:lnTo>
                      <a:pt x="328" y="99"/>
                    </a:lnTo>
                    <a:lnTo>
                      <a:pt x="330" y="101"/>
                    </a:lnTo>
                    <a:lnTo>
                      <a:pt x="332" y="106"/>
                    </a:lnTo>
                    <a:lnTo>
                      <a:pt x="334" y="112"/>
                    </a:lnTo>
                    <a:lnTo>
                      <a:pt x="334" y="115"/>
                    </a:lnTo>
                    <a:lnTo>
                      <a:pt x="332" y="115"/>
                    </a:lnTo>
                    <a:lnTo>
                      <a:pt x="332" y="117"/>
                    </a:lnTo>
                    <a:lnTo>
                      <a:pt x="332" y="119"/>
                    </a:lnTo>
                    <a:lnTo>
                      <a:pt x="332" y="121"/>
                    </a:lnTo>
                    <a:lnTo>
                      <a:pt x="332" y="123"/>
                    </a:lnTo>
                    <a:lnTo>
                      <a:pt x="334" y="126"/>
                    </a:lnTo>
                    <a:lnTo>
                      <a:pt x="334" y="128"/>
                    </a:lnTo>
                    <a:lnTo>
                      <a:pt x="334" y="130"/>
                    </a:lnTo>
                    <a:lnTo>
                      <a:pt x="336" y="130"/>
                    </a:lnTo>
                    <a:lnTo>
                      <a:pt x="336" y="132"/>
                    </a:lnTo>
                    <a:lnTo>
                      <a:pt x="336" y="134"/>
                    </a:lnTo>
                    <a:lnTo>
                      <a:pt x="336" y="136"/>
                    </a:lnTo>
                    <a:lnTo>
                      <a:pt x="339" y="139"/>
                    </a:lnTo>
                    <a:lnTo>
                      <a:pt x="339" y="141"/>
                    </a:lnTo>
                    <a:lnTo>
                      <a:pt x="341" y="143"/>
                    </a:lnTo>
                    <a:lnTo>
                      <a:pt x="341" y="145"/>
                    </a:lnTo>
                    <a:lnTo>
                      <a:pt x="343" y="150"/>
                    </a:lnTo>
                    <a:lnTo>
                      <a:pt x="343" y="152"/>
                    </a:lnTo>
                    <a:lnTo>
                      <a:pt x="345" y="152"/>
                    </a:lnTo>
                    <a:lnTo>
                      <a:pt x="343" y="154"/>
                    </a:lnTo>
                    <a:lnTo>
                      <a:pt x="345" y="154"/>
                    </a:lnTo>
                    <a:lnTo>
                      <a:pt x="347" y="156"/>
                    </a:lnTo>
                    <a:lnTo>
                      <a:pt x="352" y="158"/>
                    </a:lnTo>
                    <a:lnTo>
                      <a:pt x="354" y="158"/>
                    </a:lnTo>
                    <a:lnTo>
                      <a:pt x="356" y="154"/>
                    </a:lnTo>
                    <a:lnTo>
                      <a:pt x="356" y="152"/>
                    </a:lnTo>
                    <a:lnTo>
                      <a:pt x="358" y="147"/>
                    </a:lnTo>
                    <a:lnTo>
                      <a:pt x="358" y="145"/>
                    </a:lnTo>
                    <a:lnTo>
                      <a:pt x="363" y="145"/>
                    </a:lnTo>
                    <a:lnTo>
                      <a:pt x="369" y="150"/>
                    </a:lnTo>
                    <a:lnTo>
                      <a:pt x="369" y="154"/>
                    </a:lnTo>
                    <a:lnTo>
                      <a:pt x="367" y="158"/>
                    </a:lnTo>
                    <a:lnTo>
                      <a:pt x="365" y="163"/>
                    </a:lnTo>
                    <a:lnTo>
                      <a:pt x="367" y="163"/>
                    </a:lnTo>
                    <a:lnTo>
                      <a:pt x="367" y="165"/>
                    </a:lnTo>
                    <a:lnTo>
                      <a:pt x="369" y="165"/>
                    </a:lnTo>
                    <a:lnTo>
                      <a:pt x="369" y="163"/>
                    </a:lnTo>
                    <a:lnTo>
                      <a:pt x="369" y="165"/>
                    </a:lnTo>
                    <a:lnTo>
                      <a:pt x="372" y="163"/>
                    </a:lnTo>
                    <a:lnTo>
                      <a:pt x="374" y="165"/>
                    </a:lnTo>
                    <a:lnTo>
                      <a:pt x="376" y="165"/>
                    </a:lnTo>
                    <a:lnTo>
                      <a:pt x="378" y="165"/>
                    </a:lnTo>
                    <a:lnTo>
                      <a:pt x="380" y="161"/>
                    </a:lnTo>
                    <a:lnTo>
                      <a:pt x="383" y="161"/>
                    </a:lnTo>
                    <a:lnTo>
                      <a:pt x="385" y="163"/>
                    </a:lnTo>
                    <a:lnTo>
                      <a:pt x="389" y="161"/>
                    </a:lnTo>
                    <a:lnTo>
                      <a:pt x="391" y="158"/>
                    </a:lnTo>
                    <a:lnTo>
                      <a:pt x="385" y="152"/>
                    </a:lnTo>
                    <a:lnTo>
                      <a:pt x="383" y="152"/>
                    </a:lnTo>
                    <a:lnTo>
                      <a:pt x="383" y="150"/>
                    </a:lnTo>
                    <a:lnTo>
                      <a:pt x="383" y="147"/>
                    </a:lnTo>
                    <a:lnTo>
                      <a:pt x="385" y="147"/>
                    </a:lnTo>
                    <a:lnTo>
                      <a:pt x="389" y="147"/>
                    </a:lnTo>
                    <a:lnTo>
                      <a:pt x="389" y="150"/>
                    </a:lnTo>
                    <a:lnTo>
                      <a:pt x="391" y="152"/>
                    </a:lnTo>
                    <a:lnTo>
                      <a:pt x="391" y="150"/>
                    </a:lnTo>
                    <a:lnTo>
                      <a:pt x="396" y="152"/>
                    </a:lnTo>
                    <a:lnTo>
                      <a:pt x="398" y="152"/>
                    </a:lnTo>
                    <a:lnTo>
                      <a:pt x="398" y="147"/>
                    </a:lnTo>
                    <a:lnTo>
                      <a:pt x="396" y="145"/>
                    </a:lnTo>
                    <a:lnTo>
                      <a:pt x="393" y="141"/>
                    </a:lnTo>
                    <a:lnTo>
                      <a:pt x="393" y="139"/>
                    </a:lnTo>
                    <a:lnTo>
                      <a:pt x="393" y="134"/>
                    </a:lnTo>
                    <a:lnTo>
                      <a:pt x="391" y="130"/>
                    </a:lnTo>
                    <a:lnTo>
                      <a:pt x="391" y="128"/>
                    </a:lnTo>
                    <a:lnTo>
                      <a:pt x="389" y="128"/>
                    </a:lnTo>
                    <a:lnTo>
                      <a:pt x="387" y="128"/>
                    </a:lnTo>
                    <a:lnTo>
                      <a:pt x="380" y="130"/>
                    </a:lnTo>
                    <a:lnTo>
                      <a:pt x="380" y="128"/>
                    </a:lnTo>
                    <a:lnTo>
                      <a:pt x="380" y="126"/>
                    </a:lnTo>
                    <a:lnTo>
                      <a:pt x="380" y="123"/>
                    </a:lnTo>
                    <a:lnTo>
                      <a:pt x="378" y="123"/>
                    </a:lnTo>
                    <a:lnTo>
                      <a:pt x="378" y="121"/>
                    </a:lnTo>
                    <a:lnTo>
                      <a:pt x="380" y="119"/>
                    </a:lnTo>
                    <a:lnTo>
                      <a:pt x="383" y="117"/>
                    </a:lnTo>
                    <a:lnTo>
                      <a:pt x="385" y="115"/>
                    </a:lnTo>
                    <a:lnTo>
                      <a:pt x="387" y="112"/>
                    </a:lnTo>
                    <a:lnTo>
                      <a:pt x="391" y="110"/>
                    </a:lnTo>
                    <a:lnTo>
                      <a:pt x="393" y="110"/>
                    </a:lnTo>
                    <a:lnTo>
                      <a:pt x="396" y="115"/>
                    </a:lnTo>
                    <a:lnTo>
                      <a:pt x="398" y="115"/>
                    </a:lnTo>
                    <a:lnTo>
                      <a:pt x="400" y="117"/>
                    </a:lnTo>
                    <a:lnTo>
                      <a:pt x="398" y="119"/>
                    </a:lnTo>
                    <a:lnTo>
                      <a:pt x="396" y="128"/>
                    </a:lnTo>
                    <a:lnTo>
                      <a:pt x="409" y="115"/>
                    </a:lnTo>
                    <a:lnTo>
                      <a:pt x="409" y="117"/>
                    </a:lnTo>
                    <a:lnTo>
                      <a:pt x="411" y="126"/>
                    </a:lnTo>
                    <a:lnTo>
                      <a:pt x="413" y="128"/>
                    </a:lnTo>
                    <a:lnTo>
                      <a:pt x="415" y="130"/>
                    </a:lnTo>
                    <a:lnTo>
                      <a:pt x="418" y="134"/>
                    </a:lnTo>
                    <a:lnTo>
                      <a:pt x="420" y="136"/>
                    </a:lnTo>
                    <a:lnTo>
                      <a:pt x="424" y="134"/>
                    </a:lnTo>
                    <a:lnTo>
                      <a:pt x="426" y="132"/>
                    </a:lnTo>
                    <a:lnTo>
                      <a:pt x="429" y="132"/>
                    </a:lnTo>
                    <a:lnTo>
                      <a:pt x="433" y="130"/>
                    </a:lnTo>
                    <a:lnTo>
                      <a:pt x="435" y="130"/>
                    </a:lnTo>
                    <a:lnTo>
                      <a:pt x="435" y="126"/>
                    </a:lnTo>
                    <a:lnTo>
                      <a:pt x="433" y="123"/>
                    </a:lnTo>
                    <a:lnTo>
                      <a:pt x="431" y="119"/>
                    </a:lnTo>
                    <a:lnTo>
                      <a:pt x="433" y="121"/>
                    </a:lnTo>
                    <a:lnTo>
                      <a:pt x="435" y="119"/>
                    </a:lnTo>
                    <a:lnTo>
                      <a:pt x="437" y="117"/>
                    </a:lnTo>
                    <a:lnTo>
                      <a:pt x="440" y="117"/>
                    </a:lnTo>
                    <a:lnTo>
                      <a:pt x="437" y="115"/>
                    </a:lnTo>
                    <a:lnTo>
                      <a:pt x="437" y="112"/>
                    </a:lnTo>
                    <a:lnTo>
                      <a:pt x="440" y="112"/>
                    </a:lnTo>
                    <a:lnTo>
                      <a:pt x="442" y="112"/>
                    </a:lnTo>
                    <a:lnTo>
                      <a:pt x="442" y="115"/>
                    </a:lnTo>
                    <a:lnTo>
                      <a:pt x="444" y="115"/>
                    </a:lnTo>
                    <a:lnTo>
                      <a:pt x="446" y="115"/>
                    </a:lnTo>
                    <a:lnTo>
                      <a:pt x="446" y="112"/>
                    </a:lnTo>
                    <a:lnTo>
                      <a:pt x="446" y="115"/>
                    </a:lnTo>
                    <a:lnTo>
                      <a:pt x="448" y="115"/>
                    </a:lnTo>
                    <a:lnTo>
                      <a:pt x="446" y="115"/>
                    </a:lnTo>
                    <a:lnTo>
                      <a:pt x="448" y="115"/>
                    </a:lnTo>
                    <a:lnTo>
                      <a:pt x="448" y="117"/>
                    </a:lnTo>
                    <a:lnTo>
                      <a:pt x="451" y="117"/>
                    </a:lnTo>
                    <a:lnTo>
                      <a:pt x="453" y="115"/>
                    </a:lnTo>
                    <a:lnTo>
                      <a:pt x="455" y="110"/>
                    </a:lnTo>
                    <a:lnTo>
                      <a:pt x="455" y="108"/>
                    </a:lnTo>
                    <a:lnTo>
                      <a:pt x="459" y="117"/>
                    </a:lnTo>
                    <a:lnTo>
                      <a:pt x="462" y="119"/>
                    </a:lnTo>
                    <a:lnTo>
                      <a:pt x="457" y="121"/>
                    </a:lnTo>
                    <a:lnTo>
                      <a:pt x="457" y="123"/>
                    </a:lnTo>
                    <a:lnTo>
                      <a:pt x="453" y="123"/>
                    </a:lnTo>
                    <a:lnTo>
                      <a:pt x="451" y="123"/>
                    </a:lnTo>
                    <a:lnTo>
                      <a:pt x="444" y="126"/>
                    </a:lnTo>
                    <a:lnTo>
                      <a:pt x="446" y="130"/>
                    </a:lnTo>
                    <a:lnTo>
                      <a:pt x="446" y="132"/>
                    </a:lnTo>
                    <a:lnTo>
                      <a:pt x="446" y="134"/>
                    </a:lnTo>
                    <a:lnTo>
                      <a:pt x="446" y="136"/>
                    </a:lnTo>
                    <a:lnTo>
                      <a:pt x="444" y="141"/>
                    </a:lnTo>
                    <a:lnTo>
                      <a:pt x="453" y="141"/>
                    </a:lnTo>
                    <a:lnTo>
                      <a:pt x="453" y="145"/>
                    </a:lnTo>
                    <a:lnTo>
                      <a:pt x="451" y="145"/>
                    </a:lnTo>
                    <a:lnTo>
                      <a:pt x="453" y="147"/>
                    </a:lnTo>
                    <a:lnTo>
                      <a:pt x="442" y="152"/>
                    </a:lnTo>
                    <a:lnTo>
                      <a:pt x="437" y="152"/>
                    </a:lnTo>
                    <a:lnTo>
                      <a:pt x="435" y="152"/>
                    </a:lnTo>
                    <a:lnTo>
                      <a:pt x="431" y="154"/>
                    </a:lnTo>
                    <a:lnTo>
                      <a:pt x="426" y="156"/>
                    </a:lnTo>
                    <a:lnTo>
                      <a:pt x="424" y="158"/>
                    </a:lnTo>
                    <a:lnTo>
                      <a:pt x="422" y="163"/>
                    </a:lnTo>
                    <a:lnTo>
                      <a:pt x="422" y="167"/>
                    </a:lnTo>
                    <a:lnTo>
                      <a:pt x="420" y="172"/>
                    </a:lnTo>
                    <a:lnTo>
                      <a:pt x="422" y="172"/>
                    </a:lnTo>
                    <a:lnTo>
                      <a:pt x="424" y="174"/>
                    </a:lnTo>
                    <a:lnTo>
                      <a:pt x="426" y="174"/>
                    </a:lnTo>
                    <a:lnTo>
                      <a:pt x="429" y="176"/>
                    </a:lnTo>
                    <a:lnTo>
                      <a:pt x="429" y="178"/>
                    </a:lnTo>
                    <a:lnTo>
                      <a:pt x="426" y="178"/>
                    </a:lnTo>
                    <a:lnTo>
                      <a:pt x="426" y="180"/>
                    </a:lnTo>
                    <a:lnTo>
                      <a:pt x="424" y="180"/>
                    </a:lnTo>
                    <a:lnTo>
                      <a:pt x="424" y="183"/>
                    </a:lnTo>
                    <a:lnTo>
                      <a:pt x="422" y="183"/>
                    </a:lnTo>
                    <a:lnTo>
                      <a:pt x="422" y="185"/>
                    </a:lnTo>
                    <a:lnTo>
                      <a:pt x="422" y="187"/>
                    </a:lnTo>
                    <a:lnTo>
                      <a:pt x="420" y="189"/>
                    </a:lnTo>
                    <a:lnTo>
                      <a:pt x="420" y="191"/>
                    </a:lnTo>
                    <a:lnTo>
                      <a:pt x="420" y="194"/>
                    </a:lnTo>
                    <a:lnTo>
                      <a:pt x="418" y="194"/>
                    </a:lnTo>
                    <a:lnTo>
                      <a:pt x="418" y="196"/>
                    </a:lnTo>
                    <a:lnTo>
                      <a:pt x="418" y="198"/>
                    </a:lnTo>
                    <a:lnTo>
                      <a:pt x="420" y="200"/>
                    </a:lnTo>
                    <a:lnTo>
                      <a:pt x="420" y="202"/>
                    </a:lnTo>
                    <a:lnTo>
                      <a:pt x="420" y="205"/>
                    </a:lnTo>
                    <a:lnTo>
                      <a:pt x="418" y="209"/>
                    </a:lnTo>
                    <a:lnTo>
                      <a:pt x="418" y="211"/>
                    </a:lnTo>
                    <a:lnTo>
                      <a:pt x="418" y="213"/>
                    </a:lnTo>
                    <a:lnTo>
                      <a:pt x="418" y="216"/>
                    </a:lnTo>
                    <a:lnTo>
                      <a:pt x="411" y="213"/>
                    </a:lnTo>
                    <a:lnTo>
                      <a:pt x="402" y="211"/>
                    </a:lnTo>
                    <a:lnTo>
                      <a:pt x="402" y="213"/>
                    </a:lnTo>
                    <a:lnTo>
                      <a:pt x="404" y="213"/>
                    </a:lnTo>
                    <a:lnTo>
                      <a:pt x="402" y="216"/>
                    </a:lnTo>
                    <a:lnTo>
                      <a:pt x="402" y="220"/>
                    </a:lnTo>
                    <a:lnTo>
                      <a:pt x="402" y="222"/>
                    </a:lnTo>
                    <a:lnTo>
                      <a:pt x="400" y="224"/>
                    </a:lnTo>
                    <a:lnTo>
                      <a:pt x="400" y="227"/>
                    </a:lnTo>
                    <a:lnTo>
                      <a:pt x="402" y="231"/>
                    </a:lnTo>
                    <a:lnTo>
                      <a:pt x="402" y="238"/>
                    </a:lnTo>
                    <a:lnTo>
                      <a:pt x="402" y="240"/>
                    </a:lnTo>
                    <a:lnTo>
                      <a:pt x="398" y="246"/>
                    </a:lnTo>
                    <a:lnTo>
                      <a:pt x="398" y="249"/>
                    </a:lnTo>
                    <a:lnTo>
                      <a:pt x="398" y="246"/>
                    </a:lnTo>
                    <a:lnTo>
                      <a:pt x="396" y="246"/>
                    </a:lnTo>
                    <a:lnTo>
                      <a:pt x="391" y="246"/>
                    </a:lnTo>
                    <a:lnTo>
                      <a:pt x="391" y="249"/>
                    </a:lnTo>
                    <a:lnTo>
                      <a:pt x="387" y="249"/>
                    </a:lnTo>
                    <a:lnTo>
                      <a:pt x="385" y="249"/>
                    </a:lnTo>
                    <a:lnTo>
                      <a:pt x="378" y="249"/>
                    </a:lnTo>
                    <a:lnTo>
                      <a:pt x="374" y="249"/>
                    </a:lnTo>
                    <a:lnTo>
                      <a:pt x="372" y="251"/>
                    </a:lnTo>
                    <a:lnTo>
                      <a:pt x="372" y="249"/>
                    </a:lnTo>
                    <a:lnTo>
                      <a:pt x="369" y="242"/>
                    </a:lnTo>
                    <a:lnTo>
                      <a:pt x="367" y="242"/>
                    </a:lnTo>
                    <a:lnTo>
                      <a:pt x="367" y="244"/>
                    </a:lnTo>
                    <a:lnTo>
                      <a:pt x="365" y="244"/>
                    </a:lnTo>
                    <a:lnTo>
                      <a:pt x="361" y="244"/>
                    </a:lnTo>
                    <a:lnTo>
                      <a:pt x="354" y="244"/>
                    </a:lnTo>
                    <a:lnTo>
                      <a:pt x="347" y="242"/>
                    </a:lnTo>
                    <a:lnTo>
                      <a:pt x="345" y="242"/>
                    </a:lnTo>
                    <a:lnTo>
                      <a:pt x="343" y="242"/>
                    </a:lnTo>
                    <a:lnTo>
                      <a:pt x="343" y="240"/>
                    </a:lnTo>
                    <a:lnTo>
                      <a:pt x="339" y="240"/>
                    </a:lnTo>
                    <a:lnTo>
                      <a:pt x="336" y="240"/>
                    </a:lnTo>
                    <a:lnTo>
                      <a:pt x="334" y="238"/>
                    </a:lnTo>
                    <a:lnTo>
                      <a:pt x="332" y="238"/>
                    </a:lnTo>
                    <a:lnTo>
                      <a:pt x="323" y="246"/>
                    </a:lnTo>
                    <a:lnTo>
                      <a:pt x="321" y="246"/>
                    </a:lnTo>
                    <a:lnTo>
                      <a:pt x="321" y="251"/>
                    </a:lnTo>
                    <a:lnTo>
                      <a:pt x="319" y="253"/>
                    </a:lnTo>
                    <a:lnTo>
                      <a:pt x="319" y="255"/>
                    </a:lnTo>
                    <a:lnTo>
                      <a:pt x="319" y="264"/>
                    </a:lnTo>
                    <a:lnTo>
                      <a:pt x="314" y="262"/>
                    </a:lnTo>
                    <a:lnTo>
                      <a:pt x="312" y="262"/>
                    </a:lnTo>
                    <a:lnTo>
                      <a:pt x="310" y="260"/>
                    </a:lnTo>
                    <a:lnTo>
                      <a:pt x="308" y="260"/>
                    </a:lnTo>
                    <a:lnTo>
                      <a:pt x="306" y="264"/>
                    </a:lnTo>
                    <a:lnTo>
                      <a:pt x="303" y="264"/>
                    </a:lnTo>
                    <a:lnTo>
                      <a:pt x="301" y="262"/>
                    </a:lnTo>
                    <a:lnTo>
                      <a:pt x="299" y="264"/>
                    </a:lnTo>
                    <a:lnTo>
                      <a:pt x="297" y="264"/>
                    </a:lnTo>
                    <a:lnTo>
                      <a:pt x="299" y="266"/>
                    </a:lnTo>
                    <a:lnTo>
                      <a:pt x="301" y="268"/>
                    </a:lnTo>
                    <a:lnTo>
                      <a:pt x="299" y="268"/>
                    </a:lnTo>
                    <a:lnTo>
                      <a:pt x="297" y="270"/>
                    </a:lnTo>
                    <a:lnTo>
                      <a:pt x="297" y="273"/>
                    </a:lnTo>
                    <a:lnTo>
                      <a:pt x="295" y="275"/>
                    </a:lnTo>
                    <a:lnTo>
                      <a:pt x="295" y="277"/>
                    </a:lnTo>
                    <a:lnTo>
                      <a:pt x="295" y="281"/>
                    </a:lnTo>
                    <a:lnTo>
                      <a:pt x="297" y="284"/>
                    </a:lnTo>
                    <a:lnTo>
                      <a:pt x="299" y="284"/>
                    </a:lnTo>
                    <a:lnTo>
                      <a:pt x="299" y="286"/>
                    </a:lnTo>
                    <a:lnTo>
                      <a:pt x="301" y="286"/>
                    </a:lnTo>
                    <a:lnTo>
                      <a:pt x="303" y="288"/>
                    </a:lnTo>
                    <a:lnTo>
                      <a:pt x="303" y="290"/>
                    </a:lnTo>
                    <a:lnTo>
                      <a:pt x="303" y="292"/>
                    </a:lnTo>
                    <a:lnTo>
                      <a:pt x="303" y="295"/>
                    </a:lnTo>
                    <a:lnTo>
                      <a:pt x="306" y="295"/>
                    </a:lnTo>
                    <a:lnTo>
                      <a:pt x="306" y="297"/>
                    </a:lnTo>
                    <a:lnTo>
                      <a:pt x="306" y="299"/>
                    </a:lnTo>
                    <a:lnTo>
                      <a:pt x="306" y="301"/>
                    </a:lnTo>
                    <a:lnTo>
                      <a:pt x="306" y="303"/>
                    </a:lnTo>
                    <a:lnTo>
                      <a:pt x="306" y="306"/>
                    </a:lnTo>
                    <a:lnTo>
                      <a:pt x="306" y="308"/>
                    </a:lnTo>
                    <a:lnTo>
                      <a:pt x="308" y="310"/>
                    </a:lnTo>
                    <a:lnTo>
                      <a:pt x="310" y="310"/>
                    </a:lnTo>
                    <a:lnTo>
                      <a:pt x="314" y="310"/>
                    </a:lnTo>
                    <a:lnTo>
                      <a:pt x="317" y="312"/>
                    </a:lnTo>
                    <a:lnTo>
                      <a:pt x="319" y="312"/>
                    </a:lnTo>
                    <a:lnTo>
                      <a:pt x="321" y="312"/>
                    </a:lnTo>
                    <a:lnTo>
                      <a:pt x="323" y="312"/>
                    </a:lnTo>
                    <a:lnTo>
                      <a:pt x="325" y="314"/>
                    </a:lnTo>
                    <a:lnTo>
                      <a:pt x="330" y="314"/>
                    </a:lnTo>
                    <a:lnTo>
                      <a:pt x="330" y="317"/>
                    </a:lnTo>
                    <a:lnTo>
                      <a:pt x="330" y="319"/>
                    </a:lnTo>
                    <a:lnTo>
                      <a:pt x="330" y="321"/>
                    </a:lnTo>
                    <a:lnTo>
                      <a:pt x="330" y="323"/>
                    </a:lnTo>
                    <a:lnTo>
                      <a:pt x="332" y="325"/>
                    </a:lnTo>
                    <a:lnTo>
                      <a:pt x="332" y="328"/>
                    </a:lnTo>
                    <a:lnTo>
                      <a:pt x="334" y="328"/>
                    </a:lnTo>
                    <a:lnTo>
                      <a:pt x="339" y="330"/>
                    </a:lnTo>
                    <a:lnTo>
                      <a:pt x="341" y="332"/>
                    </a:lnTo>
                    <a:lnTo>
                      <a:pt x="343" y="332"/>
                    </a:lnTo>
                    <a:lnTo>
                      <a:pt x="343" y="334"/>
                    </a:lnTo>
                    <a:lnTo>
                      <a:pt x="345" y="334"/>
                    </a:lnTo>
                    <a:lnTo>
                      <a:pt x="350" y="339"/>
                    </a:lnTo>
                    <a:lnTo>
                      <a:pt x="354" y="341"/>
                    </a:lnTo>
                    <a:lnTo>
                      <a:pt x="358" y="339"/>
                    </a:lnTo>
                    <a:lnTo>
                      <a:pt x="363" y="336"/>
                    </a:lnTo>
                    <a:lnTo>
                      <a:pt x="367" y="334"/>
                    </a:lnTo>
                    <a:lnTo>
                      <a:pt x="372" y="334"/>
                    </a:lnTo>
                    <a:lnTo>
                      <a:pt x="374" y="334"/>
                    </a:lnTo>
                    <a:lnTo>
                      <a:pt x="376" y="332"/>
                    </a:lnTo>
                    <a:lnTo>
                      <a:pt x="378" y="332"/>
                    </a:lnTo>
                    <a:lnTo>
                      <a:pt x="380" y="330"/>
                    </a:lnTo>
                    <a:lnTo>
                      <a:pt x="383" y="339"/>
                    </a:lnTo>
                    <a:lnTo>
                      <a:pt x="385" y="341"/>
                    </a:lnTo>
                    <a:lnTo>
                      <a:pt x="387" y="341"/>
                    </a:lnTo>
                    <a:lnTo>
                      <a:pt x="389" y="341"/>
                    </a:lnTo>
                    <a:lnTo>
                      <a:pt x="391" y="343"/>
                    </a:lnTo>
                    <a:lnTo>
                      <a:pt x="391" y="345"/>
                    </a:lnTo>
                    <a:lnTo>
                      <a:pt x="393" y="347"/>
                    </a:lnTo>
                    <a:lnTo>
                      <a:pt x="393" y="350"/>
                    </a:lnTo>
                    <a:lnTo>
                      <a:pt x="393" y="352"/>
                    </a:lnTo>
                    <a:lnTo>
                      <a:pt x="396" y="354"/>
                    </a:lnTo>
                    <a:lnTo>
                      <a:pt x="396" y="356"/>
                    </a:lnTo>
                    <a:lnTo>
                      <a:pt x="391" y="358"/>
                    </a:lnTo>
                    <a:lnTo>
                      <a:pt x="387" y="358"/>
                    </a:lnTo>
                    <a:lnTo>
                      <a:pt x="380" y="363"/>
                    </a:lnTo>
                    <a:lnTo>
                      <a:pt x="378" y="363"/>
                    </a:lnTo>
                    <a:lnTo>
                      <a:pt x="376" y="365"/>
                    </a:lnTo>
                    <a:lnTo>
                      <a:pt x="374" y="367"/>
                    </a:lnTo>
                    <a:lnTo>
                      <a:pt x="374" y="369"/>
                    </a:lnTo>
                    <a:lnTo>
                      <a:pt x="376" y="369"/>
                    </a:lnTo>
                    <a:lnTo>
                      <a:pt x="374" y="372"/>
                    </a:lnTo>
                    <a:lnTo>
                      <a:pt x="372" y="372"/>
                    </a:lnTo>
                    <a:lnTo>
                      <a:pt x="372" y="374"/>
                    </a:lnTo>
                    <a:lnTo>
                      <a:pt x="369" y="376"/>
                    </a:lnTo>
                    <a:lnTo>
                      <a:pt x="369" y="380"/>
                    </a:lnTo>
                    <a:lnTo>
                      <a:pt x="369" y="383"/>
                    </a:lnTo>
                    <a:lnTo>
                      <a:pt x="369" y="387"/>
                    </a:lnTo>
                    <a:lnTo>
                      <a:pt x="369" y="389"/>
                    </a:lnTo>
                    <a:lnTo>
                      <a:pt x="365" y="389"/>
                    </a:lnTo>
                    <a:lnTo>
                      <a:pt x="361" y="389"/>
                    </a:lnTo>
                    <a:lnTo>
                      <a:pt x="358" y="389"/>
                    </a:lnTo>
                    <a:lnTo>
                      <a:pt x="354" y="389"/>
                    </a:lnTo>
                    <a:lnTo>
                      <a:pt x="352" y="387"/>
                    </a:lnTo>
                    <a:lnTo>
                      <a:pt x="350" y="387"/>
                    </a:lnTo>
                    <a:lnTo>
                      <a:pt x="347" y="387"/>
                    </a:lnTo>
                    <a:lnTo>
                      <a:pt x="345" y="387"/>
                    </a:lnTo>
                    <a:lnTo>
                      <a:pt x="341" y="385"/>
                    </a:lnTo>
                    <a:lnTo>
                      <a:pt x="341" y="387"/>
                    </a:lnTo>
                    <a:lnTo>
                      <a:pt x="339" y="387"/>
                    </a:lnTo>
                    <a:lnTo>
                      <a:pt x="336" y="387"/>
                    </a:lnTo>
                    <a:lnTo>
                      <a:pt x="334" y="387"/>
                    </a:lnTo>
                    <a:lnTo>
                      <a:pt x="334" y="389"/>
                    </a:lnTo>
                    <a:lnTo>
                      <a:pt x="332" y="391"/>
                    </a:lnTo>
                    <a:lnTo>
                      <a:pt x="332" y="394"/>
                    </a:lnTo>
                    <a:lnTo>
                      <a:pt x="334" y="394"/>
                    </a:lnTo>
                    <a:lnTo>
                      <a:pt x="334" y="396"/>
                    </a:lnTo>
                    <a:lnTo>
                      <a:pt x="334" y="398"/>
                    </a:lnTo>
                    <a:lnTo>
                      <a:pt x="332" y="398"/>
                    </a:lnTo>
                    <a:lnTo>
                      <a:pt x="332" y="396"/>
                    </a:lnTo>
                    <a:lnTo>
                      <a:pt x="330" y="396"/>
                    </a:lnTo>
                    <a:lnTo>
                      <a:pt x="328" y="396"/>
                    </a:lnTo>
                    <a:lnTo>
                      <a:pt x="325" y="396"/>
                    </a:lnTo>
                    <a:lnTo>
                      <a:pt x="323" y="396"/>
                    </a:lnTo>
                    <a:lnTo>
                      <a:pt x="321" y="396"/>
                    </a:lnTo>
                    <a:lnTo>
                      <a:pt x="319" y="396"/>
                    </a:lnTo>
                    <a:lnTo>
                      <a:pt x="319" y="394"/>
                    </a:lnTo>
                    <a:lnTo>
                      <a:pt x="321" y="391"/>
                    </a:lnTo>
                    <a:lnTo>
                      <a:pt x="321" y="389"/>
                    </a:lnTo>
                    <a:lnTo>
                      <a:pt x="319" y="389"/>
                    </a:lnTo>
                    <a:lnTo>
                      <a:pt x="317" y="391"/>
                    </a:lnTo>
                    <a:lnTo>
                      <a:pt x="314" y="391"/>
                    </a:lnTo>
                    <a:lnTo>
                      <a:pt x="317" y="389"/>
                    </a:lnTo>
                    <a:lnTo>
                      <a:pt x="314" y="387"/>
                    </a:lnTo>
                    <a:lnTo>
                      <a:pt x="312" y="387"/>
                    </a:lnTo>
                    <a:lnTo>
                      <a:pt x="310" y="387"/>
                    </a:lnTo>
                    <a:lnTo>
                      <a:pt x="308" y="387"/>
                    </a:lnTo>
                    <a:lnTo>
                      <a:pt x="308" y="385"/>
                    </a:lnTo>
                    <a:lnTo>
                      <a:pt x="306" y="385"/>
                    </a:lnTo>
                    <a:lnTo>
                      <a:pt x="303" y="385"/>
                    </a:lnTo>
                    <a:lnTo>
                      <a:pt x="303" y="387"/>
                    </a:lnTo>
                    <a:lnTo>
                      <a:pt x="303" y="389"/>
                    </a:lnTo>
                    <a:lnTo>
                      <a:pt x="303" y="391"/>
                    </a:lnTo>
                    <a:lnTo>
                      <a:pt x="303" y="394"/>
                    </a:lnTo>
                    <a:lnTo>
                      <a:pt x="303" y="396"/>
                    </a:lnTo>
                    <a:lnTo>
                      <a:pt x="303" y="398"/>
                    </a:lnTo>
                    <a:lnTo>
                      <a:pt x="303" y="400"/>
                    </a:lnTo>
                    <a:lnTo>
                      <a:pt x="303" y="402"/>
                    </a:lnTo>
                    <a:lnTo>
                      <a:pt x="306" y="404"/>
                    </a:lnTo>
                    <a:lnTo>
                      <a:pt x="306" y="407"/>
                    </a:lnTo>
                    <a:lnTo>
                      <a:pt x="303" y="409"/>
                    </a:lnTo>
                    <a:lnTo>
                      <a:pt x="297" y="409"/>
                    </a:lnTo>
                    <a:lnTo>
                      <a:pt x="299" y="409"/>
                    </a:lnTo>
                    <a:lnTo>
                      <a:pt x="299" y="411"/>
                    </a:lnTo>
                    <a:lnTo>
                      <a:pt x="299" y="413"/>
                    </a:lnTo>
                    <a:lnTo>
                      <a:pt x="297" y="413"/>
                    </a:lnTo>
                    <a:lnTo>
                      <a:pt x="295" y="413"/>
                    </a:lnTo>
                    <a:lnTo>
                      <a:pt x="295" y="415"/>
                    </a:lnTo>
                    <a:lnTo>
                      <a:pt x="292" y="415"/>
                    </a:lnTo>
                    <a:lnTo>
                      <a:pt x="292" y="413"/>
                    </a:lnTo>
                    <a:lnTo>
                      <a:pt x="292" y="415"/>
                    </a:lnTo>
                    <a:lnTo>
                      <a:pt x="292" y="418"/>
                    </a:lnTo>
                    <a:lnTo>
                      <a:pt x="290" y="415"/>
                    </a:lnTo>
                    <a:lnTo>
                      <a:pt x="290" y="418"/>
                    </a:lnTo>
                    <a:lnTo>
                      <a:pt x="295" y="422"/>
                    </a:lnTo>
                    <a:lnTo>
                      <a:pt x="284" y="422"/>
                    </a:lnTo>
                    <a:lnTo>
                      <a:pt x="281" y="422"/>
                    </a:lnTo>
                    <a:lnTo>
                      <a:pt x="281" y="426"/>
                    </a:lnTo>
                    <a:lnTo>
                      <a:pt x="275" y="426"/>
                    </a:lnTo>
                    <a:lnTo>
                      <a:pt x="273" y="426"/>
                    </a:lnTo>
                    <a:lnTo>
                      <a:pt x="268" y="426"/>
                    </a:lnTo>
                    <a:lnTo>
                      <a:pt x="268" y="429"/>
                    </a:lnTo>
                    <a:lnTo>
                      <a:pt x="268" y="433"/>
                    </a:lnTo>
                    <a:lnTo>
                      <a:pt x="264" y="444"/>
                    </a:lnTo>
                    <a:lnTo>
                      <a:pt x="266" y="444"/>
                    </a:lnTo>
                    <a:lnTo>
                      <a:pt x="268" y="446"/>
                    </a:lnTo>
                    <a:lnTo>
                      <a:pt x="268" y="451"/>
                    </a:lnTo>
                    <a:lnTo>
                      <a:pt x="270" y="453"/>
                    </a:lnTo>
                    <a:lnTo>
                      <a:pt x="270" y="457"/>
                    </a:lnTo>
                    <a:lnTo>
                      <a:pt x="268" y="457"/>
                    </a:lnTo>
                    <a:lnTo>
                      <a:pt x="266" y="457"/>
                    </a:lnTo>
                    <a:lnTo>
                      <a:pt x="262" y="457"/>
                    </a:lnTo>
                    <a:lnTo>
                      <a:pt x="257" y="459"/>
                    </a:lnTo>
                    <a:lnTo>
                      <a:pt x="255" y="459"/>
                    </a:lnTo>
                    <a:lnTo>
                      <a:pt x="255" y="462"/>
                    </a:lnTo>
                    <a:lnTo>
                      <a:pt x="253" y="462"/>
                    </a:lnTo>
                    <a:lnTo>
                      <a:pt x="253" y="464"/>
                    </a:lnTo>
                    <a:lnTo>
                      <a:pt x="246" y="464"/>
                    </a:lnTo>
                    <a:lnTo>
                      <a:pt x="246" y="468"/>
                    </a:lnTo>
                    <a:lnTo>
                      <a:pt x="246" y="470"/>
                    </a:lnTo>
                    <a:lnTo>
                      <a:pt x="246" y="473"/>
                    </a:lnTo>
                    <a:lnTo>
                      <a:pt x="249" y="475"/>
                    </a:lnTo>
                    <a:lnTo>
                      <a:pt x="249" y="479"/>
                    </a:lnTo>
                    <a:lnTo>
                      <a:pt x="246" y="479"/>
                    </a:lnTo>
                    <a:lnTo>
                      <a:pt x="246" y="481"/>
                    </a:lnTo>
                    <a:lnTo>
                      <a:pt x="246" y="484"/>
                    </a:lnTo>
                    <a:lnTo>
                      <a:pt x="246" y="486"/>
                    </a:lnTo>
                    <a:lnTo>
                      <a:pt x="244" y="486"/>
                    </a:lnTo>
                    <a:lnTo>
                      <a:pt x="244" y="488"/>
                    </a:lnTo>
                    <a:lnTo>
                      <a:pt x="242" y="488"/>
                    </a:lnTo>
                    <a:lnTo>
                      <a:pt x="240" y="488"/>
                    </a:lnTo>
                    <a:lnTo>
                      <a:pt x="238" y="488"/>
                    </a:lnTo>
                    <a:lnTo>
                      <a:pt x="238" y="486"/>
                    </a:lnTo>
                    <a:lnTo>
                      <a:pt x="238" y="484"/>
                    </a:lnTo>
                    <a:lnTo>
                      <a:pt x="235" y="486"/>
                    </a:lnTo>
                    <a:lnTo>
                      <a:pt x="233" y="486"/>
                    </a:lnTo>
                    <a:lnTo>
                      <a:pt x="231" y="486"/>
                    </a:lnTo>
                    <a:lnTo>
                      <a:pt x="231" y="488"/>
                    </a:lnTo>
                    <a:lnTo>
                      <a:pt x="229" y="488"/>
                    </a:lnTo>
                    <a:lnTo>
                      <a:pt x="227" y="488"/>
                    </a:lnTo>
                    <a:lnTo>
                      <a:pt x="227" y="490"/>
                    </a:lnTo>
                    <a:lnTo>
                      <a:pt x="224" y="490"/>
                    </a:lnTo>
                    <a:lnTo>
                      <a:pt x="222" y="490"/>
                    </a:lnTo>
                    <a:lnTo>
                      <a:pt x="222" y="492"/>
                    </a:lnTo>
                    <a:lnTo>
                      <a:pt x="222" y="495"/>
                    </a:lnTo>
                    <a:lnTo>
                      <a:pt x="222" y="497"/>
                    </a:lnTo>
                    <a:lnTo>
                      <a:pt x="224" y="497"/>
                    </a:lnTo>
                    <a:lnTo>
                      <a:pt x="224" y="499"/>
                    </a:lnTo>
                    <a:lnTo>
                      <a:pt x="222" y="501"/>
                    </a:lnTo>
                    <a:lnTo>
                      <a:pt x="220" y="501"/>
                    </a:lnTo>
                    <a:lnTo>
                      <a:pt x="220" y="499"/>
                    </a:lnTo>
                    <a:lnTo>
                      <a:pt x="218" y="499"/>
                    </a:lnTo>
                    <a:lnTo>
                      <a:pt x="218" y="497"/>
                    </a:lnTo>
                    <a:lnTo>
                      <a:pt x="216" y="497"/>
                    </a:lnTo>
                    <a:lnTo>
                      <a:pt x="213" y="497"/>
                    </a:lnTo>
                    <a:lnTo>
                      <a:pt x="213" y="495"/>
                    </a:lnTo>
                    <a:lnTo>
                      <a:pt x="211" y="495"/>
                    </a:lnTo>
                    <a:lnTo>
                      <a:pt x="211" y="492"/>
                    </a:lnTo>
                    <a:lnTo>
                      <a:pt x="209" y="492"/>
                    </a:lnTo>
                    <a:lnTo>
                      <a:pt x="209" y="490"/>
                    </a:lnTo>
                    <a:lnTo>
                      <a:pt x="209" y="488"/>
                    </a:lnTo>
                    <a:lnTo>
                      <a:pt x="209" y="486"/>
                    </a:lnTo>
                    <a:lnTo>
                      <a:pt x="209" y="484"/>
                    </a:lnTo>
                    <a:lnTo>
                      <a:pt x="209" y="481"/>
                    </a:lnTo>
                    <a:lnTo>
                      <a:pt x="207" y="481"/>
                    </a:lnTo>
                    <a:lnTo>
                      <a:pt x="207" y="479"/>
                    </a:lnTo>
                    <a:lnTo>
                      <a:pt x="205" y="479"/>
                    </a:lnTo>
                    <a:lnTo>
                      <a:pt x="202" y="479"/>
                    </a:lnTo>
                    <a:lnTo>
                      <a:pt x="200" y="479"/>
                    </a:lnTo>
                    <a:lnTo>
                      <a:pt x="200" y="481"/>
                    </a:lnTo>
                    <a:lnTo>
                      <a:pt x="202" y="481"/>
                    </a:lnTo>
                    <a:lnTo>
                      <a:pt x="202" y="484"/>
                    </a:lnTo>
                    <a:lnTo>
                      <a:pt x="205" y="484"/>
                    </a:lnTo>
                    <a:lnTo>
                      <a:pt x="205" y="486"/>
                    </a:lnTo>
                    <a:lnTo>
                      <a:pt x="205" y="488"/>
                    </a:lnTo>
                    <a:lnTo>
                      <a:pt x="205" y="490"/>
                    </a:lnTo>
                    <a:lnTo>
                      <a:pt x="207" y="490"/>
                    </a:lnTo>
                    <a:lnTo>
                      <a:pt x="205" y="490"/>
                    </a:lnTo>
                    <a:lnTo>
                      <a:pt x="205" y="492"/>
                    </a:lnTo>
                    <a:lnTo>
                      <a:pt x="202" y="492"/>
                    </a:lnTo>
                    <a:lnTo>
                      <a:pt x="202" y="490"/>
                    </a:lnTo>
                    <a:lnTo>
                      <a:pt x="200" y="490"/>
                    </a:lnTo>
                    <a:lnTo>
                      <a:pt x="198" y="490"/>
                    </a:lnTo>
                    <a:lnTo>
                      <a:pt x="198" y="492"/>
                    </a:lnTo>
                    <a:lnTo>
                      <a:pt x="196" y="492"/>
                    </a:lnTo>
                    <a:lnTo>
                      <a:pt x="196" y="490"/>
                    </a:lnTo>
                    <a:lnTo>
                      <a:pt x="194" y="490"/>
                    </a:lnTo>
                    <a:lnTo>
                      <a:pt x="194" y="492"/>
                    </a:lnTo>
                    <a:lnTo>
                      <a:pt x="191" y="492"/>
                    </a:lnTo>
                    <a:lnTo>
                      <a:pt x="191" y="490"/>
                    </a:lnTo>
                    <a:lnTo>
                      <a:pt x="191" y="488"/>
                    </a:lnTo>
                    <a:lnTo>
                      <a:pt x="191" y="486"/>
                    </a:lnTo>
                    <a:lnTo>
                      <a:pt x="191" y="484"/>
                    </a:lnTo>
                    <a:lnTo>
                      <a:pt x="191" y="481"/>
                    </a:lnTo>
                    <a:lnTo>
                      <a:pt x="191" y="479"/>
                    </a:lnTo>
                    <a:lnTo>
                      <a:pt x="189" y="479"/>
                    </a:lnTo>
                    <a:lnTo>
                      <a:pt x="187" y="479"/>
                    </a:lnTo>
                    <a:lnTo>
                      <a:pt x="187" y="477"/>
                    </a:lnTo>
                    <a:lnTo>
                      <a:pt x="185" y="477"/>
                    </a:lnTo>
                    <a:lnTo>
                      <a:pt x="183" y="477"/>
                    </a:lnTo>
                    <a:lnTo>
                      <a:pt x="180" y="477"/>
                    </a:lnTo>
                    <a:lnTo>
                      <a:pt x="180" y="475"/>
                    </a:lnTo>
                    <a:lnTo>
                      <a:pt x="178" y="475"/>
                    </a:lnTo>
                    <a:lnTo>
                      <a:pt x="178" y="473"/>
                    </a:lnTo>
                    <a:lnTo>
                      <a:pt x="176" y="473"/>
                    </a:lnTo>
                    <a:lnTo>
                      <a:pt x="174" y="473"/>
                    </a:lnTo>
                    <a:lnTo>
                      <a:pt x="174" y="470"/>
                    </a:lnTo>
                    <a:lnTo>
                      <a:pt x="172" y="470"/>
                    </a:lnTo>
                    <a:lnTo>
                      <a:pt x="172" y="468"/>
                    </a:lnTo>
                    <a:lnTo>
                      <a:pt x="172" y="466"/>
                    </a:lnTo>
                    <a:lnTo>
                      <a:pt x="169" y="466"/>
                    </a:lnTo>
                    <a:lnTo>
                      <a:pt x="167" y="466"/>
                    </a:lnTo>
                    <a:lnTo>
                      <a:pt x="165" y="466"/>
                    </a:lnTo>
                    <a:lnTo>
                      <a:pt x="163" y="466"/>
                    </a:lnTo>
                    <a:lnTo>
                      <a:pt x="163" y="464"/>
                    </a:lnTo>
                    <a:lnTo>
                      <a:pt x="165" y="464"/>
                    </a:lnTo>
                    <a:lnTo>
                      <a:pt x="165" y="462"/>
                    </a:lnTo>
                    <a:lnTo>
                      <a:pt x="167" y="462"/>
                    </a:lnTo>
                    <a:lnTo>
                      <a:pt x="165" y="462"/>
                    </a:lnTo>
                    <a:lnTo>
                      <a:pt x="165" y="459"/>
                    </a:lnTo>
                    <a:lnTo>
                      <a:pt x="163" y="459"/>
                    </a:lnTo>
                    <a:lnTo>
                      <a:pt x="161" y="459"/>
                    </a:lnTo>
                    <a:lnTo>
                      <a:pt x="161" y="457"/>
                    </a:lnTo>
                    <a:lnTo>
                      <a:pt x="161" y="455"/>
                    </a:lnTo>
                    <a:lnTo>
                      <a:pt x="158" y="455"/>
                    </a:lnTo>
                    <a:lnTo>
                      <a:pt x="158" y="453"/>
                    </a:lnTo>
                    <a:lnTo>
                      <a:pt x="158" y="451"/>
                    </a:lnTo>
                    <a:lnTo>
                      <a:pt x="156" y="451"/>
                    </a:lnTo>
                    <a:lnTo>
                      <a:pt x="156" y="448"/>
                    </a:lnTo>
                    <a:lnTo>
                      <a:pt x="156" y="446"/>
                    </a:lnTo>
                    <a:lnTo>
                      <a:pt x="156" y="444"/>
                    </a:lnTo>
                    <a:lnTo>
                      <a:pt x="158" y="444"/>
                    </a:lnTo>
                    <a:lnTo>
                      <a:pt x="158" y="442"/>
                    </a:lnTo>
                    <a:lnTo>
                      <a:pt x="158" y="440"/>
                    </a:lnTo>
                    <a:lnTo>
                      <a:pt x="158" y="437"/>
                    </a:lnTo>
                    <a:lnTo>
                      <a:pt x="156" y="437"/>
                    </a:lnTo>
                    <a:lnTo>
                      <a:pt x="156" y="435"/>
                    </a:lnTo>
                    <a:lnTo>
                      <a:pt x="154" y="435"/>
                    </a:lnTo>
                    <a:lnTo>
                      <a:pt x="154" y="433"/>
                    </a:lnTo>
                    <a:lnTo>
                      <a:pt x="152" y="433"/>
                    </a:lnTo>
                    <a:lnTo>
                      <a:pt x="152" y="431"/>
                    </a:lnTo>
                    <a:lnTo>
                      <a:pt x="150" y="431"/>
                    </a:lnTo>
                    <a:lnTo>
                      <a:pt x="147" y="431"/>
                    </a:lnTo>
                    <a:lnTo>
                      <a:pt x="145" y="431"/>
                    </a:lnTo>
                    <a:lnTo>
                      <a:pt x="143" y="431"/>
                    </a:lnTo>
                    <a:lnTo>
                      <a:pt x="143" y="433"/>
                    </a:lnTo>
                    <a:lnTo>
                      <a:pt x="141" y="433"/>
                    </a:lnTo>
                    <a:lnTo>
                      <a:pt x="141" y="435"/>
                    </a:lnTo>
                    <a:lnTo>
                      <a:pt x="141" y="437"/>
                    </a:lnTo>
                    <a:lnTo>
                      <a:pt x="139" y="437"/>
                    </a:lnTo>
                    <a:lnTo>
                      <a:pt x="139" y="440"/>
                    </a:lnTo>
                    <a:lnTo>
                      <a:pt x="136" y="440"/>
                    </a:lnTo>
                    <a:lnTo>
                      <a:pt x="136" y="442"/>
                    </a:lnTo>
                    <a:lnTo>
                      <a:pt x="136" y="440"/>
                    </a:lnTo>
                    <a:lnTo>
                      <a:pt x="136" y="442"/>
                    </a:lnTo>
                    <a:lnTo>
                      <a:pt x="134" y="442"/>
                    </a:lnTo>
                    <a:lnTo>
                      <a:pt x="132" y="442"/>
                    </a:lnTo>
                    <a:lnTo>
                      <a:pt x="130" y="442"/>
                    </a:lnTo>
                    <a:lnTo>
                      <a:pt x="128" y="442"/>
                    </a:lnTo>
                    <a:lnTo>
                      <a:pt x="128" y="444"/>
                    </a:lnTo>
                    <a:lnTo>
                      <a:pt x="130" y="444"/>
                    </a:lnTo>
                    <a:lnTo>
                      <a:pt x="130" y="446"/>
                    </a:lnTo>
                    <a:lnTo>
                      <a:pt x="128" y="446"/>
                    </a:lnTo>
                    <a:lnTo>
                      <a:pt x="128" y="448"/>
                    </a:lnTo>
                    <a:lnTo>
                      <a:pt x="125" y="448"/>
                    </a:lnTo>
                    <a:lnTo>
                      <a:pt x="125" y="451"/>
                    </a:lnTo>
                    <a:lnTo>
                      <a:pt x="125" y="453"/>
                    </a:lnTo>
                    <a:lnTo>
                      <a:pt x="123" y="453"/>
                    </a:lnTo>
                    <a:lnTo>
                      <a:pt x="121" y="453"/>
                    </a:lnTo>
                    <a:lnTo>
                      <a:pt x="119" y="453"/>
                    </a:lnTo>
                    <a:lnTo>
                      <a:pt x="117" y="453"/>
                    </a:lnTo>
                    <a:lnTo>
                      <a:pt x="115" y="453"/>
                    </a:lnTo>
                    <a:lnTo>
                      <a:pt x="112" y="453"/>
                    </a:lnTo>
                    <a:lnTo>
                      <a:pt x="110" y="453"/>
                    </a:lnTo>
                    <a:lnTo>
                      <a:pt x="108" y="453"/>
                    </a:lnTo>
                    <a:lnTo>
                      <a:pt x="106" y="453"/>
                    </a:lnTo>
                    <a:lnTo>
                      <a:pt x="104" y="453"/>
                    </a:lnTo>
                    <a:lnTo>
                      <a:pt x="101" y="453"/>
                    </a:lnTo>
                    <a:lnTo>
                      <a:pt x="99" y="453"/>
                    </a:lnTo>
                    <a:lnTo>
                      <a:pt x="97" y="453"/>
                    </a:lnTo>
                    <a:lnTo>
                      <a:pt x="97" y="455"/>
                    </a:lnTo>
                    <a:lnTo>
                      <a:pt x="95" y="455"/>
                    </a:lnTo>
                    <a:lnTo>
                      <a:pt x="95" y="457"/>
                    </a:lnTo>
                    <a:lnTo>
                      <a:pt x="95" y="459"/>
                    </a:lnTo>
                    <a:lnTo>
                      <a:pt x="95" y="462"/>
                    </a:lnTo>
                    <a:lnTo>
                      <a:pt x="95" y="464"/>
                    </a:lnTo>
                    <a:lnTo>
                      <a:pt x="97" y="464"/>
                    </a:lnTo>
                    <a:lnTo>
                      <a:pt x="97" y="466"/>
                    </a:lnTo>
                    <a:lnTo>
                      <a:pt x="95" y="466"/>
                    </a:lnTo>
                    <a:lnTo>
                      <a:pt x="93" y="466"/>
                    </a:lnTo>
                    <a:lnTo>
                      <a:pt x="90" y="464"/>
                    </a:lnTo>
                    <a:lnTo>
                      <a:pt x="88" y="464"/>
                    </a:lnTo>
                    <a:lnTo>
                      <a:pt x="88" y="462"/>
                    </a:lnTo>
                    <a:lnTo>
                      <a:pt x="88" y="459"/>
                    </a:lnTo>
                    <a:lnTo>
                      <a:pt x="86" y="457"/>
                    </a:lnTo>
                    <a:lnTo>
                      <a:pt x="84" y="457"/>
                    </a:lnTo>
                    <a:lnTo>
                      <a:pt x="84" y="455"/>
                    </a:lnTo>
                    <a:lnTo>
                      <a:pt x="82" y="455"/>
                    </a:lnTo>
                    <a:lnTo>
                      <a:pt x="82" y="457"/>
                    </a:lnTo>
                    <a:lnTo>
                      <a:pt x="79" y="457"/>
                    </a:lnTo>
                    <a:lnTo>
                      <a:pt x="77" y="457"/>
                    </a:lnTo>
                    <a:lnTo>
                      <a:pt x="75" y="457"/>
                    </a:lnTo>
                    <a:lnTo>
                      <a:pt x="73" y="457"/>
                    </a:lnTo>
                    <a:lnTo>
                      <a:pt x="71" y="457"/>
                    </a:lnTo>
                    <a:lnTo>
                      <a:pt x="71" y="459"/>
                    </a:lnTo>
                    <a:lnTo>
                      <a:pt x="68" y="459"/>
                    </a:lnTo>
                    <a:lnTo>
                      <a:pt x="66" y="459"/>
                    </a:lnTo>
                    <a:lnTo>
                      <a:pt x="64" y="459"/>
                    </a:lnTo>
                    <a:lnTo>
                      <a:pt x="62" y="459"/>
                    </a:lnTo>
                    <a:lnTo>
                      <a:pt x="62" y="457"/>
                    </a:lnTo>
                    <a:lnTo>
                      <a:pt x="60" y="457"/>
                    </a:lnTo>
                    <a:lnTo>
                      <a:pt x="60" y="459"/>
                    </a:lnTo>
                    <a:lnTo>
                      <a:pt x="57" y="459"/>
                    </a:lnTo>
                    <a:lnTo>
                      <a:pt x="57" y="457"/>
                    </a:lnTo>
                    <a:lnTo>
                      <a:pt x="55" y="457"/>
                    </a:lnTo>
                    <a:lnTo>
                      <a:pt x="57" y="457"/>
                    </a:lnTo>
                    <a:lnTo>
                      <a:pt x="57" y="455"/>
                    </a:lnTo>
                    <a:lnTo>
                      <a:pt x="57" y="453"/>
                    </a:lnTo>
                    <a:lnTo>
                      <a:pt x="57" y="451"/>
                    </a:lnTo>
                    <a:lnTo>
                      <a:pt x="57" y="448"/>
                    </a:lnTo>
                    <a:lnTo>
                      <a:pt x="55" y="448"/>
                    </a:lnTo>
                    <a:lnTo>
                      <a:pt x="53" y="448"/>
                    </a:lnTo>
                    <a:lnTo>
                      <a:pt x="51" y="448"/>
                    </a:lnTo>
                    <a:lnTo>
                      <a:pt x="51" y="451"/>
                    </a:lnTo>
                    <a:lnTo>
                      <a:pt x="49" y="451"/>
                    </a:lnTo>
                    <a:lnTo>
                      <a:pt x="46" y="451"/>
                    </a:lnTo>
                    <a:lnTo>
                      <a:pt x="46" y="448"/>
                    </a:lnTo>
                    <a:lnTo>
                      <a:pt x="46" y="451"/>
                    </a:lnTo>
                    <a:lnTo>
                      <a:pt x="44" y="448"/>
                    </a:lnTo>
                    <a:lnTo>
                      <a:pt x="44" y="446"/>
                    </a:lnTo>
                    <a:lnTo>
                      <a:pt x="46" y="446"/>
                    </a:lnTo>
                    <a:lnTo>
                      <a:pt x="49" y="446"/>
                    </a:lnTo>
                    <a:lnTo>
                      <a:pt x="49" y="444"/>
                    </a:lnTo>
                    <a:lnTo>
                      <a:pt x="49" y="440"/>
                    </a:lnTo>
                    <a:lnTo>
                      <a:pt x="49" y="437"/>
                    </a:lnTo>
                    <a:lnTo>
                      <a:pt x="46" y="440"/>
                    </a:lnTo>
                    <a:lnTo>
                      <a:pt x="42" y="444"/>
                    </a:lnTo>
                    <a:lnTo>
                      <a:pt x="42" y="442"/>
                    </a:lnTo>
                    <a:lnTo>
                      <a:pt x="42" y="437"/>
                    </a:lnTo>
                    <a:lnTo>
                      <a:pt x="42" y="435"/>
                    </a:lnTo>
                    <a:lnTo>
                      <a:pt x="40" y="435"/>
                    </a:lnTo>
                    <a:lnTo>
                      <a:pt x="40" y="433"/>
                    </a:lnTo>
                    <a:lnTo>
                      <a:pt x="40" y="431"/>
                    </a:lnTo>
                    <a:lnTo>
                      <a:pt x="40" y="429"/>
                    </a:lnTo>
                    <a:lnTo>
                      <a:pt x="40" y="426"/>
                    </a:lnTo>
                    <a:lnTo>
                      <a:pt x="40" y="424"/>
                    </a:lnTo>
                    <a:lnTo>
                      <a:pt x="40" y="422"/>
                    </a:lnTo>
                    <a:lnTo>
                      <a:pt x="40" y="420"/>
                    </a:lnTo>
                    <a:lnTo>
                      <a:pt x="42" y="420"/>
                    </a:lnTo>
                    <a:lnTo>
                      <a:pt x="42" y="418"/>
                    </a:lnTo>
                    <a:lnTo>
                      <a:pt x="42" y="415"/>
                    </a:lnTo>
                    <a:lnTo>
                      <a:pt x="42" y="413"/>
                    </a:lnTo>
                    <a:lnTo>
                      <a:pt x="44" y="411"/>
                    </a:lnTo>
                    <a:lnTo>
                      <a:pt x="40" y="409"/>
                    </a:lnTo>
                    <a:lnTo>
                      <a:pt x="38" y="407"/>
                    </a:lnTo>
                    <a:lnTo>
                      <a:pt x="33" y="404"/>
                    </a:lnTo>
                    <a:lnTo>
                      <a:pt x="38" y="407"/>
                    </a:lnTo>
                    <a:lnTo>
                      <a:pt x="40" y="407"/>
                    </a:lnTo>
                    <a:lnTo>
                      <a:pt x="42" y="407"/>
                    </a:lnTo>
                    <a:lnTo>
                      <a:pt x="49" y="409"/>
                    </a:lnTo>
                    <a:lnTo>
                      <a:pt x="49" y="407"/>
                    </a:lnTo>
                    <a:lnTo>
                      <a:pt x="49" y="400"/>
                    </a:lnTo>
                    <a:lnTo>
                      <a:pt x="51" y="400"/>
                    </a:lnTo>
                    <a:lnTo>
                      <a:pt x="51" y="396"/>
                    </a:lnTo>
                    <a:lnTo>
                      <a:pt x="51" y="394"/>
                    </a:lnTo>
                    <a:lnTo>
                      <a:pt x="49" y="394"/>
                    </a:lnTo>
                    <a:lnTo>
                      <a:pt x="49" y="389"/>
                    </a:lnTo>
                    <a:lnTo>
                      <a:pt x="51" y="385"/>
                    </a:lnTo>
                    <a:lnTo>
                      <a:pt x="51" y="383"/>
                    </a:lnTo>
                    <a:lnTo>
                      <a:pt x="53" y="383"/>
                    </a:lnTo>
                    <a:lnTo>
                      <a:pt x="55" y="383"/>
                    </a:lnTo>
                    <a:lnTo>
                      <a:pt x="55" y="380"/>
                    </a:lnTo>
                    <a:lnTo>
                      <a:pt x="55" y="378"/>
                    </a:lnTo>
                    <a:lnTo>
                      <a:pt x="55" y="376"/>
                    </a:lnTo>
                    <a:lnTo>
                      <a:pt x="57" y="374"/>
                    </a:lnTo>
                    <a:lnTo>
                      <a:pt x="57" y="372"/>
                    </a:lnTo>
                    <a:lnTo>
                      <a:pt x="55" y="369"/>
                    </a:lnTo>
                    <a:lnTo>
                      <a:pt x="53" y="369"/>
                    </a:lnTo>
                    <a:lnTo>
                      <a:pt x="51" y="372"/>
                    </a:lnTo>
                    <a:lnTo>
                      <a:pt x="49" y="372"/>
                    </a:lnTo>
                    <a:lnTo>
                      <a:pt x="44" y="372"/>
                    </a:lnTo>
                    <a:lnTo>
                      <a:pt x="42" y="372"/>
                    </a:lnTo>
                    <a:lnTo>
                      <a:pt x="35" y="372"/>
                    </a:lnTo>
                    <a:lnTo>
                      <a:pt x="35" y="369"/>
                    </a:lnTo>
                    <a:lnTo>
                      <a:pt x="35" y="367"/>
                    </a:lnTo>
                    <a:lnTo>
                      <a:pt x="35" y="369"/>
                    </a:lnTo>
                    <a:lnTo>
                      <a:pt x="33" y="365"/>
                    </a:lnTo>
                    <a:lnTo>
                      <a:pt x="31" y="365"/>
                    </a:lnTo>
                    <a:lnTo>
                      <a:pt x="33" y="365"/>
                    </a:lnTo>
                    <a:lnTo>
                      <a:pt x="33" y="363"/>
                    </a:lnTo>
                    <a:lnTo>
                      <a:pt x="31" y="358"/>
                    </a:lnTo>
                    <a:lnTo>
                      <a:pt x="31" y="356"/>
                    </a:lnTo>
                    <a:lnTo>
                      <a:pt x="31" y="354"/>
                    </a:lnTo>
                    <a:lnTo>
                      <a:pt x="33" y="354"/>
                    </a:lnTo>
                    <a:lnTo>
                      <a:pt x="35" y="354"/>
                    </a:lnTo>
                    <a:lnTo>
                      <a:pt x="35" y="352"/>
                    </a:lnTo>
                    <a:lnTo>
                      <a:pt x="35" y="350"/>
                    </a:lnTo>
                    <a:lnTo>
                      <a:pt x="35" y="347"/>
                    </a:lnTo>
                    <a:lnTo>
                      <a:pt x="35" y="345"/>
                    </a:lnTo>
                    <a:lnTo>
                      <a:pt x="35" y="343"/>
                    </a:lnTo>
                    <a:lnTo>
                      <a:pt x="33" y="341"/>
                    </a:lnTo>
                    <a:lnTo>
                      <a:pt x="31" y="341"/>
                    </a:lnTo>
                    <a:lnTo>
                      <a:pt x="29" y="341"/>
                    </a:lnTo>
                    <a:lnTo>
                      <a:pt x="27" y="343"/>
                    </a:lnTo>
                    <a:lnTo>
                      <a:pt x="29" y="341"/>
                    </a:lnTo>
                    <a:lnTo>
                      <a:pt x="29" y="339"/>
                    </a:lnTo>
                    <a:lnTo>
                      <a:pt x="29" y="336"/>
                    </a:lnTo>
                    <a:lnTo>
                      <a:pt x="29" y="332"/>
                    </a:lnTo>
                    <a:lnTo>
                      <a:pt x="29" y="330"/>
                    </a:lnTo>
                    <a:lnTo>
                      <a:pt x="27" y="330"/>
                    </a:lnTo>
                    <a:lnTo>
                      <a:pt x="24" y="328"/>
                    </a:lnTo>
                    <a:lnTo>
                      <a:pt x="22" y="328"/>
                    </a:lnTo>
                    <a:lnTo>
                      <a:pt x="20" y="328"/>
                    </a:lnTo>
                    <a:lnTo>
                      <a:pt x="20" y="325"/>
                    </a:lnTo>
                    <a:lnTo>
                      <a:pt x="18" y="325"/>
                    </a:lnTo>
                    <a:lnTo>
                      <a:pt x="16" y="325"/>
                    </a:lnTo>
                    <a:lnTo>
                      <a:pt x="16" y="323"/>
                    </a:lnTo>
                    <a:lnTo>
                      <a:pt x="16" y="321"/>
                    </a:lnTo>
                    <a:lnTo>
                      <a:pt x="13" y="319"/>
                    </a:lnTo>
                    <a:lnTo>
                      <a:pt x="13" y="317"/>
                    </a:lnTo>
                    <a:lnTo>
                      <a:pt x="13" y="314"/>
                    </a:lnTo>
                    <a:lnTo>
                      <a:pt x="13" y="312"/>
                    </a:lnTo>
                    <a:lnTo>
                      <a:pt x="13" y="310"/>
                    </a:lnTo>
                    <a:lnTo>
                      <a:pt x="13" y="308"/>
                    </a:lnTo>
                    <a:lnTo>
                      <a:pt x="11" y="306"/>
                    </a:lnTo>
                    <a:lnTo>
                      <a:pt x="11" y="301"/>
                    </a:lnTo>
                    <a:lnTo>
                      <a:pt x="13" y="301"/>
                    </a:lnTo>
                    <a:lnTo>
                      <a:pt x="13" y="299"/>
                    </a:lnTo>
                    <a:lnTo>
                      <a:pt x="16" y="295"/>
                    </a:lnTo>
                    <a:lnTo>
                      <a:pt x="16" y="292"/>
                    </a:lnTo>
                    <a:lnTo>
                      <a:pt x="16" y="290"/>
                    </a:lnTo>
                    <a:lnTo>
                      <a:pt x="16" y="288"/>
                    </a:lnTo>
                    <a:lnTo>
                      <a:pt x="18" y="286"/>
                    </a:lnTo>
                    <a:lnTo>
                      <a:pt x="18" y="281"/>
                    </a:lnTo>
                    <a:lnTo>
                      <a:pt x="18" y="279"/>
                    </a:lnTo>
                    <a:lnTo>
                      <a:pt x="16" y="279"/>
                    </a:lnTo>
                    <a:lnTo>
                      <a:pt x="16" y="277"/>
                    </a:lnTo>
                    <a:lnTo>
                      <a:pt x="13" y="275"/>
                    </a:lnTo>
                    <a:lnTo>
                      <a:pt x="11" y="273"/>
                    </a:lnTo>
                    <a:lnTo>
                      <a:pt x="9" y="273"/>
                    </a:lnTo>
                    <a:lnTo>
                      <a:pt x="7" y="270"/>
                    </a:lnTo>
                    <a:lnTo>
                      <a:pt x="5" y="270"/>
                    </a:lnTo>
                    <a:lnTo>
                      <a:pt x="2" y="270"/>
                    </a:lnTo>
                    <a:lnTo>
                      <a:pt x="0" y="270"/>
                    </a:lnTo>
                    <a:lnTo>
                      <a:pt x="0" y="268"/>
                    </a:lnTo>
                    <a:lnTo>
                      <a:pt x="0" y="266"/>
                    </a:lnTo>
                    <a:lnTo>
                      <a:pt x="0" y="264"/>
                    </a:lnTo>
                    <a:lnTo>
                      <a:pt x="2" y="264"/>
                    </a:lnTo>
                    <a:lnTo>
                      <a:pt x="2" y="262"/>
                    </a:lnTo>
                    <a:lnTo>
                      <a:pt x="2" y="260"/>
                    </a:lnTo>
                    <a:lnTo>
                      <a:pt x="2" y="257"/>
                    </a:lnTo>
                    <a:lnTo>
                      <a:pt x="2" y="255"/>
                    </a:lnTo>
                    <a:lnTo>
                      <a:pt x="2" y="253"/>
                    </a:lnTo>
                    <a:lnTo>
                      <a:pt x="5" y="251"/>
                    </a:lnTo>
                    <a:lnTo>
                      <a:pt x="7" y="251"/>
                    </a:lnTo>
                    <a:lnTo>
                      <a:pt x="7" y="249"/>
                    </a:lnTo>
                    <a:lnTo>
                      <a:pt x="7" y="246"/>
                    </a:lnTo>
                    <a:lnTo>
                      <a:pt x="9" y="246"/>
                    </a:lnTo>
                    <a:lnTo>
                      <a:pt x="9" y="242"/>
                    </a:lnTo>
                    <a:lnTo>
                      <a:pt x="9" y="240"/>
                    </a:lnTo>
                    <a:lnTo>
                      <a:pt x="9" y="238"/>
                    </a:lnTo>
                    <a:lnTo>
                      <a:pt x="9" y="235"/>
                    </a:lnTo>
                    <a:lnTo>
                      <a:pt x="9" y="233"/>
                    </a:lnTo>
                    <a:lnTo>
                      <a:pt x="9" y="231"/>
                    </a:lnTo>
                    <a:lnTo>
                      <a:pt x="9" y="227"/>
                    </a:lnTo>
                    <a:lnTo>
                      <a:pt x="9" y="224"/>
                    </a:lnTo>
                    <a:lnTo>
                      <a:pt x="11" y="224"/>
                    </a:lnTo>
                    <a:lnTo>
                      <a:pt x="11" y="222"/>
                    </a:lnTo>
                    <a:lnTo>
                      <a:pt x="9" y="222"/>
                    </a:lnTo>
                    <a:lnTo>
                      <a:pt x="9" y="220"/>
                    </a:lnTo>
                    <a:lnTo>
                      <a:pt x="9" y="218"/>
                    </a:lnTo>
                    <a:lnTo>
                      <a:pt x="9" y="216"/>
                    </a:lnTo>
                    <a:lnTo>
                      <a:pt x="11" y="216"/>
                    </a:lnTo>
                    <a:lnTo>
                      <a:pt x="13" y="216"/>
                    </a:lnTo>
                    <a:lnTo>
                      <a:pt x="11" y="216"/>
                    </a:lnTo>
                    <a:lnTo>
                      <a:pt x="11" y="213"/>
                    </a:lnTo>
                    <a:lnTo>
                      <a:pt x="11" y="211"/>
                    </a:lnTo>
                    <a:lnTo>
                      <a:pt x="11" y="209"/>
                    </a:lnTo>
                    <a:lnTo>
                      <a:pt x="13" y="209"/>
                    </a:lnTo>
                    <a:lnTo>
                      <a:pt x="16" y="209"/>
                    </a:lnTo>
                    <a:lnTo>
                      <a:pt x="18" y="209"/>
                    </a:lnTo>
                    <a:lnTo>
                      <a:pt x="20" y="209"/>
                    </a:lnTo>
                    <a:lnTo>
                      <a:pt x="20" y="207"/>
                    </a:lnTo>
                    <a:lnTo>
                      <a:pt x="20" y="209"/>
                    </a:lnTo>
                    <a:lnTo>
                      <a:pt x="22" y="209"/>
                    </a:lnTo>
                    <a:lnTo>
                      <a:pt x="24" y="209"/>
                    </a:lnTo>
                    <a:lnTo>
                      <a:pt x="29" y="205"/>
                    </a:lnTo>
                    <a:lnTo>
                      <a:pt x="31" y="205"/>
                    </a:lnTo>
                    <a:lnTo>
                      <a:pt x="33" y="207"/>
                    </a:lnTo>
                    <a:lnTo>
                      <a:pt x="33" y="205"/>
                    </a:lnTo>
                    <a:lnTo>
                      <a:pt x="35" y="205"/>
                    </a:lnTo>
                    <a:lnTo>
                      <a:pt x="35" y="202"/>
                    </a:lnTo>
                    <a:lnTo>
                      <a:pt x="38" y="202"/>
                    </a:lnTo>
                    <a:lnTo>
                      <a:pt x="40" y="202"/>
                    </a:lnTo>
                    <a:lnTo>
                      <a:pt x="42" y="200"/>
                    </a:lnTo>
                    <a:lnTo>
                      <a:pt x="44" y="200"/>
                    </a:lnTo>
                    <a:lnTo>
                      <a:pt x="44" y="198"/>
                    </a:lnTo>
                    <a:lnTo>
                      <a:pt x="46" y="198"/>
                    </a:lnTo>
                    <a:lnTo>
                      <a:pt x="49" y="196"/>
                    </a:lnTo>
                    <a:lnTo>
                      <a:pt x="49" y="194"/>
                    </a:lnTo>
                    <a:lnTo>
                      <a:pt x="51" y="194"/>
                    </a:lnTo>
                    <a:lnTo>
                      <a:pt x="53" y="191"/>
                    </a:lnTo>
                    <a:lnTo>
                      <a:pt x="55" y="191"/>
                    </a:lnTo>
                    <a:lnTo>
                      <a:pt x="57" y="191"/>
                    </a:lnTo>
                    <a:lnTo>
                      <a:pt x="60" y="189"/>
                    </a:lnTo>
                    <a:lnTo>
                      <a:pt x="62" y="196"/>
                    </a:lnTo>
                    <a:lnTo>
                      <a:pt x="60" y="194"/>
                    </a:lnTo>
                    <a:lnTo>
                      <a:pt x="60" y="196"/>
                    </a:lnTo>
                    <a:lnTo>
                      <a:pt x="62" y="196"/>
                    </a:lnTo>
                    <a:lnTo>
                      <a:pt x="62" y="200"/>
                    </a:lnTo>
                    <a:lnTo>
                      <a:pt x="62" y="202"/>
                    </a:lnTo>
                    <a:lnTo>
                      <a:pt x="62" y="205"/>
                    </a:lnTo>
                    <a:lnTo>
                      <a:pt x="64" y="205"/>
                    </a:lnTo>
                    <a:lnTo>
                      <a:pt x="64" y="202"/>
                    </a:lnTo>
                    <a:lnTo>
                      <a:pt x="66" y="202"/>
                    </a:lnTo>
                    <a:lnTo>
                      <a:pt x="66" y="205"/>
                    </a:lnTo>
                    <a:lnTo>
                      <a:pt x="68" y="207"/>
                    </a:lnTo>
                    <a:lnTo>
                      <a:pt x="71" y="209"/>
                    </a:lnTo>
                    <a:lnTo>
                      <a:pt x="73" y="211"/>
                    </a:lnTo>
                    <a:lnTo>
                      <a:pt x="75" y="211"/>
                    </a:lnTo>
                    <a:lnTo>
                      <a:pt x="77" y="211"/>
                    </a:lnTo>
                    <a:lnTo>
                      <a:pt x="77" y="209"/>
                    </a:lnTo>
                    <a:lnTo>
                      <a:pt x="79" y="209"/>
                    </a:lnTo>
                    <a:lnTo>
                      <a:pt x="82" y="209"/>
                    </a:lnTo>
                    <a:lnTo>
                      <a:pt x="82" y="207"/>
                    </a:lnTo>
                    <a:lnTo>
                      <a:pt x="84" y="207"/>
                    </a:lnTo>
                    <a:lnTo>
                      <a:pt x="86" y="207"/>
                    </a:lnTo>
                    <a:lnTo>
                      <a:pt x="88" y="205"/>
                    </a:lnTo>
                    <a:lnTo>
                      <a:pt x="88" y="209"/>
                    </a:lnTo>
                    <a:lnTo>
                      <a:pt x="88" y="216"/>
                    </a:lnTo>
                    <a:lnTo>
                      <a:pt x="88" y="218"/>
                    </a:lnTo>
                    <a:lnTo>
                      <a:pt x="93" y="216"/>
                    </a:lnTo>
                    <a:lnTo>
                      <a:pt x="97" y="213"/>
                    </a:lnTo>
                    <a:lnTo>
                      <a:pt x="101" y="211"/>
                    </a:lnTo>
                    <a:lnTo>
                      <a:pt x="106" y="211"/>
                    </a:lnTo>
                    <a:lnTo>
                      <a:pt x="112" y="209"/>
                    </a:lnTo>
                    <a:lnTo>
                      <a:pt x="112" y="207"/>
                    </a:lnTo>
                    <a:lnTo>
                      <a:pt x="115" y="205"/>
                    </a:lnTo>
                    <a:lnTo>
                      <a:pt x="117" y="205"/>
                    </a:lnTo>
                    <a:lnTo>
                      <a:pt x="117" y="202"/>
                    </a:lnTo>
                    <a:lnTo>
                      <a:pt x="119" y="198"/>
                    </a:lnTo>
                    <a:lnTo>
                      <a:pt x="119" y="196"/>
                    </a:lnTo>
                    <a:lnTo>
                      <a:pt x="121" y="196"/>
                    </a:lnTo>
                    <a:lnTo>
                      <a:pt x="123" y="196"/>
                    </a:lnTo>
                    <a:lnTo>
                      <a:pt x="123" y="198"/>
                    </a:lnTo>
                    <a:lnTo>
                      <a:pt x="125" y="198"/>
                    </a:lnTo>
                    <a:lnTo>
                      <a:pt x="128" y="198"/>
                    </a:lnTo>
                    <a:lnTo>
                      <a:pt x="128" y="200"/>
                    </a:lnTo>
                    <a:lnTo>
                      <a:pt x="128" y="202"/>
                    </a:lnTo>
                    <a:lnTo>
                      <a:pt x="125" y="202"/>
                    </a:lnTo>
                    <a:lnTo>
                      <a:pt x="125" y="205"/>
                    </a:lnTo>
                    <a:lnTo>
                      <a:pt x="128" y="205"/>
                    </a:lnTo>
                    <a:lnTo>
                      <a:pt x="125" y="207"/>
                    </a:lnTo>
                    <a:lnTo>
                      <a:pt x="125" y="209"/>
                    </a:lnTo>
                    <a:lnTo>
                      <a:pt x="128" y="209"/>
                    </a:lnTo>
                    <a:lnTo>
                      <a:pt x="130" y="207"/>
                    </a:lnTo>
                    <a:lnTo>
                      <a:pt x="130" y="205"/>
                    </a:lnTo>
                    <a:lnTo>
                      <a:pt x="132" y="205"/>
                    </a:lnTo>
                    <a:lnTo>
                      <a:pt x="132" y="202"/>
                    </a:lnTo>
                    <a:lnTo>
                      <a:pt x="141" y="202"/>
                    </a:lnTo>
                    <a:lnTo>
                      <a:pt x="141" y="200"/>
                    </a:lnTo>
                    <a:lnTo>
                      <a:pt x="139" y="198"/>
                    </a:lnTo>
                    <a:lnTo>
                      <a:pt x="143" y="196"/>
                    </a:lnTo>
                    <a:lnTo>
                      <a:pt x="145" y="196"/>
                    </a:lnTo>
                    <a:lnTo>
                      <a:pt x="147" y="196"/>
                    </a:lnTo>
                    <a:lnTo>
                      <a:pt x="147" y="191"/>
                    </a:lnTo>
                    <a:lnTo>
                      <a:pt x="147" y="189"/>
                    </a:lnTo>
                    <a:lnTo>
                      <a:pt x="147" y="187"/>
                    </a:lnTo>
                    <a:lnTo>
                      <a:pt x="145" y="187"/>
                    </a:lnTo>
                    <a:lnTo>
                      <a:pt x="145" y="185"/>
                    </a:lnTo>
                    <a:lnTo>
                      <a:pt x="145" y="183"/>
                    </a:lnTo>
                    <a:lnTo>
                      <a:pt x="145" y="180"/>
                    </a:lnTo>
                    <a:lnTo>
                      <a:pt x="147" y="180"/>
                    </a:lnTo>
                    <a:lnTo>
                      <a:pt x="150" y="180"/>
                    </a:lnTo>
                    <a:lnTo>
                      <a:pt x="152" y="180"/>
                    </a:lnTo>
                    <a:lnTo>
                      <a:pt x="152" y="178"/>
                    </a:lnTo>
                    <a:lnTo>
                      <a:pt x="152" y="176"/>
                    </a:lnTo>
                    <a:lnTo>
                      <a:pt x="152" y="174"/>
                    </a:lnTo>
                    <a:lnTo>
                      <a:pt x="150" y="174"/>
                    </a:lnTo>
                    <a:lnTo>
                      <a:pt x="150" y="172"/>
                    </a:lnTo>
                    <a:lnTo>
                      <a:pt x="150" y="169"/>
                    </a:lnTo>
                    <a:lnTo>
                      <a:pt x="145" y="165"/>
                    </a:lnTo>
                    <a:lnTo>
                      <a:pt x="145" y="163"/>
                    </a:lnTo>
                    <a:lnTo>
                      <a:pt x="147" y="163"/>
                    </a:lnTo>
                    <a:lnTo>
                      <a:pt x="147" y="161"/>
                    </a:lnTo>
                    <a:lnTo>
                      <a:pt x="145" y="158"/>
                    </a:lnTo>
                    <a:lnTo>
                      <a:pt x="145" y="156"/>
                    </a:lnTo>
                    <a:lnTo>
                      <a:pt x="145" y="154"/>
                    </a:lnTo>
                    <a:lnTo>
                      <a:pt x="145" y="152"/>
                    </a:lnTo>
                    <a:lnTo>
                      <a:pt x="145" y="150"/>
                    </a:lnTo>
                    <a:lnTo>
                      <a:pt x="147" y="150"/>
                    </a:lnTo>
                    <a:lnTo>
                      <a:pt x="147" y="147"/>
                    </a:lnTo>
                    <a:lnTo>
                      <a:pt x="147" y="150"/>
                    </a:lnTo>
                    <a:lnTo>
                      <a:pt x="150" y="150"/>
                    </a:lnTo>
                    <a:lnTo>
                      <a:pt x="150" y="147"/>
                    </a:lnTo>
                    <a:lnTo>
                      <a:pt x="150" y="145"/>
                    </a:lnTo>
                    <a:lnTo>
                      <a:pt x="152" y="145"/>
                    </a:lnTo>
                    <a:lnTo>
                      <a:pt x="154" y="145"/>
                    </a:lnTo>
                    <a:lnTo>
                      <a:pt x="152" y="143"/>
                    </a:lnTo>
                    <a:lnTo>
                      <a:pt x="152" y="141"/>
                    </a:lnTo>
                    <a:lnTo>
                      <a:pt x="152" y="139"/>
                    </a:lnTo>
                    <a:lnTo>
                      <a:pt x="152" y="136"/>
                    </a:lnTo>
                    <a:lnTo>
                      <a:pt x="147" y="134"/>
                    </a:lnTo>
                    <a:lnTo>
                      <a:pt x="150" y="130"/>
                    </a:lnTo>
                    <a:lnTo>
                      <a:pt x="150" y="128"/>
                    </a:lnTo>
                    <a:lnTo>
                      <a:pt x="150" y="126"/>
                    </a:lnTo>
                    <a:lnTo>
                      <a:pt x="152" y="126"/>
                    </a:lnTo>
                    <a:lnTo>
                      <a:pt x="152" y="123"/>
                    </a:lnTo>
                    <a:lnTo>
                      <a:pt x="152" y="121"/>
                    </a:lnTo>
                    <a:lnTo>
                      <a:pt x="154" y="121"/>
                    </a:lnTo>
                    <a:lnTo>
                      <a:pt x="156" y="121"/>
                    </a:lnTo>
                    <a:lnTo>
                      <a:pt x="158" y="121"/>
                    </a:lnTo>
                    <a:lnTo>
                      <a:pt x="161" y="123"/>
                    </a:lnTo>
                    <a:lnTo>
                      <a:pt x="163" y="123"/>
                    </a:lnTo>
                    <a:lnTo>
                      <a:pt x="165" y="123"/>
                    </a:lnTo>
                    <a:lnTo>
                      <a:pt x="167" y="126"/>
                    </a:lnTo>
                    <a:lnTo>
                      <a:pt x="169" y="126"/>
                    </a:lnTo>
                    <a:lnTo>
                      <a:pt x="172" y="126"/>
                    </a:lnTo>
                    <a:lnTo>
                      <a:pt x="172" y="123"/>
                    </a:lnTo>
                    <a:lnTo>
                      <a:pt x="172" y="121"/>
                    </a:lnTo>
                    <a:lnTo>
                      <a:pt x="174" y="121"/>
                    </a:lnTo>
                    <a:lnTo>
                      <a:pt x="174" y="119"/>
                    </a:lnTo>
                    <a:lnTo>
                      <a:pt x="172" y="119"/>
                    </a:lnTo>
                    <a:lnTo>
                      <a:pt x="169" y="119"/>
                    </a:lnTo>
                    <a:lnTo>
                      <a:pt x="169" y="117"/>
                    </a:lnTo>
                    <a:lnTo>
                      <a:pt x="167" y="117"/>
                    </a:lnTo>
                    <a:lnTo>
                      <a:pt x="165" y="117"/>
                    </a:lnTo>
                    <a:lnTo>
                      <a:pt x="163" y="117"/>
                    </a:lnTo>
                    <a:lnTo>
                      <a:pt x="161" y="117"/>
                    </a:lnTo>
                    <a:lnTo>
                      <a:pt x="158" y="115"/>
                    </a:lnTo>
                    <a:lnTo>
                      <a:pt x="156" y="115"/>
                    </a:lnTo>
                    <a:lnTo>
                      <a:pt x="158" y="108"/>
                    </a:lnTo>
                    <a:lnTo>
                      <a:pt x="161" y="104"/>
                    </a:lnTo>
                    <a:lnTo>
                      <a:pt x="163" y="104"/>
                    </a:lnTo>
                    <a:lnTo>
                      <a:pt x="169" y="101"/>
                    </a:lnTo>
                    <a:lnTo>
                      <a:pt x="167" y="99"/>
                    </a:lnTo>
                    <a:lnTo>
                      <a:pt x="165" y="97"/>
                    </a:lnTo>
                    <a:lnTo>
                      <a:pt x="163" y="95"/>
                    </a:lnTo>
                    <a:lnTo>
                      <a:pt x="161" y="93"/>
                    </a:lnTo>
                    <a:lnTo>
                      <a:pt x="161" y="90"/>
                    </a:lnTo>
                    <a:lnTo>
                      <a:pt x="158" y="90"/>
                    </a:lnTo>
                    <a:lnTo>
                      <a:pt x="156" y="88"/>
                    </a:lnTo>
                    <a:lnTo>
                      <a:pt x="154" y="88"/>
                    </a:lnTo>
                    <a:lnTo>
                      <a:pt x="154" y="90"/>
                    </a:lnTo>
                    <a:lnTo>
                      <a:pt x="152" y="90"/>
                    </a:lnTo>
                    <a:lnTo>
                      <a:pt x="150" y="93"/>
                    </a:lnTo>
                    <a:lnTo>
                      <a:pt x="150" y="90"/>
                    </a:lnTo>
                    <a:lnTo>
                      <a:pt x="147" y="90"/>
                    </a:lnTo>
                    <a:lnTo>
                      <a:pt x="147" y="88"/>
                    </a:lnTo>
                    <a:lnTo>
                      <a:pt x="145" y="86"/>
                    </a:lnTo>
                    <a:lnTo>
                      <a:pt x="145" y="84"/>
                    </a:lnTo>
                    <a:lnTo>
                      <a:pt x="143" y="84"/>
                    </a:lnTo>
                    <a:lnTo>
                      <a:pt x="145" y="82"/>
                    </a:lnTo>
                    <a:lnTo>
                      <a:pt x="145" y="79"/>
                    </a:lnTo>
                    <a:lnTo>
                      <a:pt x="147" y="77"/>
                    </a:lnTo>
                    <a:lnTo>
                      <a:pt x="147" y="75"/>
                    </a:lnTo>
                    <a:lnTo>
                      <a:pt x="150" y="75"/>
                    </a:lnTo>
                    <a:lnTo>
                      <a:pt x="150" y="73"/>
                    </a:lnTo>
                    <a:lnTo>
                      <a:pt x="150" y="71"/>
                    </a:lnTo>
                    <a:lnTo>
                      <a:pt x="158" y="71"/>
                    </a:lnTo>
                    <a:lnTo>
                      <a:pt x="161" y="73"/>
                    </a:lnTo>
                    <a:lnTo>
                      <a:pt x="163" y="73"/>
                    </a:lnTo>
                    <a:lnTo>
                      <a:pt x="165" y="75"/>
                    </a:lnTo>
                    <a:lnTo>
                      <a:pt x="167" y="77"/>
                    </a:lnTo>
                    <a:lnTo>
                      <a:pt x="169" y="79"/>
                    </a:lnTo>
                    <a:lnTo>
                      <a:pt x="172" y="82"/>
                    </a:lnTo>
                    <a:lnTo>
                      <a:pt x="174" y="82"/>
                    </a:lnTo>
                    <a:lnTo>
                      <a:pt x="176" y="82"/>
                    </a:lnTo>
                    <a:lnTo>
                      <a:pt x="176" y="79"/>
                    </a:lnTo>
                    <a:lnTo>
                      <a:pt x="178" y="79"/>
                    </a:lnTo>
                    <a:lnTo>
                      <a:pt x="180" y="77"/>
                    </a:lnTo>
                    <a:lnTo>
                      <a:pt x="189" y="73"/>
                    </a:lnTo>
                    <a:lnTo>
                      <a:pt x="189" y="75"/>
                    </a:lnTo>
                    <a:lnTo>
                      <a:pt x="198" y="73"/>
                    </a:lnTo>
                    <a:lnTo>
                      <a:pt x="207" y="73"/>
                    </a:lnTo>
                    <a:lnTo>
                      <a:pt x="207" y="64"/>
                    </a:lnTo>
                    <a:lnTo>
                      <a:pt x="207" y="62"/>
                    </a:lnTo>
                    <a:lnTo>
                      <a:pt x="213" y="60"/>
                    </a:lnTo>
                    <a:lnTo>
                      <a:pt x="218" y="64"/>
                    </a:lnTo>
                    <a:lnTo>
                      <a:pt x="222" y="68"/>
                    </a:lnTo>
                    <a:lnTo>
                      <a:pt x="233" y="66"/>
                    </a:lnTo>
                    <a:lnTo>
                      <a:pt x="235" y="66"/>
                    </a:lnTo>
                    <a:lnTo>
                      <a:pt x="238" y="64"/>
                    </a:lnTo>
                    <a:lnTo>
                      <a:pt x="240" y="64"/>
                    </a:lnTo>
                    <a:lnTo>
                      <a:pt x="240" y="62"/>
                    </a:lnTo>
                    <a:lnTo>
                      <a:pt x="240" y="60"/>
                    </a:lnTo>
                    <a:lnTo>
                      <a:pt x="240" y="57"/>
                    </a:lnTo>
                    <a:lnTo>
                      <a:pt x="246" y="55"/>
                    </a:lnTo>
                    <a:lnTo>
                      <a:pt x="249" y="55"/>
                    </a:lnTo>
                    <a:lnTo>
                      <a:pt x="251" y="55"/>
                    </a:lnTo>
                    <a:lnTo>
                      <a:pt x="262" y="51"/>
                    </a:lnTo>
                    <a:lnTo>
                      <a:pt x="264" y="51"/>
                    </a:lnTo>
                    <a:lnTo>
                      <a:pt x="264" y="53"/>
                    </a:lnTo>
                    <a:lnTo>
                      <a:pt x="264" y="55"/>
                    </a:lnTo>
                    <a:lnTo>
                      <a:pt x="264" y="57"/>
                    </a:lnTo>
                    <a:lnTo>
                      <a:pt x="264" y="60"/>
                    </a:lnTo>
                    <a:lnTo>
                      <a:pt x="266" y="60"/>
                    </a:lnTo>
                    <a:lnTo>
                      <a:pt x="268" y="60"/>
                    </a:lnTo>
                    <a:lnTo>
                      <a:pt x="275" y="60"/>
                    </a:lnTo>
                    <a:lnTo>
                      <a:pt x="277" y="60"/>
                    </a:lnTo>
                    <a:lnTo>
                      <a:pt x="279" y="57"/>
                    </a:lnTo>
                    <a:lnTo>
                      <a:pt x="281" y="57"/>
                    </a:lnTo>
                    <a:lnTo>
                      <a:pt x="288" y="55"/>
                    </a:lnTo>
                    <a:lnTo>
                      <a:pt x="297" y="55"/>
                    </a:lnTo>
                    <a:lnTo>
                      <a:pt x="297" y="53"/>
                    </a:lnTo>
                    <a:lnTo>
                      <a:pt x="297" y="51"/>
                    </a:lnTo>
                    <a:lnTo>
                      <a:pt x="297" y="49"/>
                    </a:lnTo>
                    <a:lnTo>
                      <a:pt x="297" y="46"/>
                    </a:lnTo>
                    <a:lnTo>
                      <a:pt x="297" y="44"/>
                    </a:lnTo>
                    <a:lnTo>
                      <a:pt x="299" y="42"/>
                    </a:lnTo>
                    <a:lnTo>
                      <a:pt x="306" y="42"/>
                    </a:lnTo>
                    <a:lnTo>
                      <a:pt x="310" y="40"/>
                    </a:lnTo>
                    <a:lnTo>
                      <a:pt x="312" y="40"/>
                    </a:lnTo>
                    <a:lnTo>
                      <a:pt x="314" y="40"/>
                    </a:lnTo>
                    <a:lnTo>
                      <a:pt x="317" y="40"/>
                    </a:lnTo>
                    <a:lnTo>
                      <a:pt x="319" y="40"/>
                    </a:lnTo>
                    <a:lnTo>
                      <a:pt x="323" y="40"/>
                    </a:lnTo>
                    <a:lnTo>
                      <a:pt x="325" y="42"/>
                    </a:lnTo>
                    <a:lnTo>
                      <a:pt x="325" y="40"/>
                    </a:lnTo>
                    <a:lnTo>
                      <a:pt x="328" y="42"/>
                    </a:lnTo>
                    <a:lnTo>
                      <a:pt x="328" y="44"/>
                    </a:lnTo>
                    <a:lnTo>
                      <a:pt x="332" y="49"/>
                    </a:lnTo>
                    <a:lnTo>
                      <a:pt x="334" y="46"/>
                    </a:lnTo>
                    <a:lnTo>
                      <a:pt x="334" y="44"/>
                    </a:lnTo>
                    <a:lnTo>
                      <a:pt x="336" y="44"/>
                    </a:lnTo>
                    <a:lnTo>
                      <a:pt x="336" y="42"/>
                    </a:lnTo>
                    <a:lnTo>
                      <a:pt x="336" y="40"/>
                    </a:lnTo>
                    <a:lnTo>
                      <a:pt x="339" y="40"/>
                    </a:lnTo>
                    <a:lnTo>
                      <a:pt x="339" y="38"/>
                    </a:lnTo>
                    <a:lnTo>
                      <a:pt x="341" y="35"/>
                    </a:lnTo>
                    <a:lnTo>
                      <a:pt x="341" y="38"/>
                    </a:lnTo>
                    <a:lnTo>
                      <a:pt x="341" y="40"/>
                    </a:lnTo>
                    <a:lnTo>
                      <a:pt x="343" y="40"/>
                    </a:lnTo>
                    <a:lnTo>
                      <a:pt x="343" y="38"/>
                    </a:lnTo>
                    <a:lnTo>
                      <a:pt x="343" y="35"/>
                    </a:lnTo>
                    <a:lnTo>
                      <a:pt x="345" y="35"/>
                    </a:lnTo>
                    <a:lnTo>
                      <a:pt x="345" y="33"/>
                    </a:lnTo>
                    <a:lnTo>
                      <a:pt x="345" y="31"/>
                    </a:lnTo>
                    <a:lnTo>
                      <a:pt x="345" y="29"/>
                    </a:lnTo>
                    <a:lnTo>
                      <a:pt x="343" y="29"/>
                    </a:lnTo>
                    <a:lnTo>
                      <a:pt x="339" y="29"/>
                    </a:lnTo>
                    <a:lnTo>
                      <a:pt x="339" y="27"/>
                    </a:lnTo>
                    <a:lnTo>
                      <a:pt x="336" y="27"/>
                    </a:lnTo>
                    <a:lnTo>
                      <a:pt x="336" y="24"/>
                    </a:lnTo>
                    <a:lnTo>
                      <a:pt x="334" y="22"/>
                    </a:lnTo>
                    <a:lnTo>
                      <a:pt x="332" y="20"/>
                    </a:lnTo>
                    <a:lnTo>
                      <a:pt x="332" y="18"/>
                    </a:lnTo>
                    <a:lnTo>
                      <a:pt x="328" y="13"/>
                    </a:lnTo>
                    <a:lnTo>
                      <a:pt x="330" y="13"/>
                    </a:lnTo>
                    <a:lnTo>
                      <a:pt x="330" y="11"/>
                    </a:lnTo>
                    <a:lnTo>
                      <a:pt x="332" y="11"/>
                    </a:lnTo>
                    <a:lnTo>
                      <a:pt x="339" y="11"/>
                    </a:lnTo>
                    <a:lnTo>
                      <a:pt x="341" y="9"/>
                    </a:lnTo>
                    <a:lnTo>
                      <a:pt x="343" y="9"/>
                    </a:lnTo>
                    <a:lnTo>
                      <a:pt x="345" y="9"/>
                    </a:lnTo>
                    <a:lnTo>
                      <a:pt x="345" y="7"/>
                    </a:lnTo>
                    <a:lnTo>
                      <a:pt x="347" y="7"/>
                    </a:lnTo>
                    <a:lnTo>
                      <a:pt x="350" y="5"/>
                    </a:lnTo>
                    <a:lnTo>
                      <a:pt x="352" y="5"/>
                    </a:lnTo>
                    <a:lnTo>
                      <a:pt x="354" y="2"/>
                    </a:lnTo>
                    <a:lnTo>
                      <a:pt x="361" y="2"/>
                    </a:lnTo>
                    <a:lnTo>
                      <a:pt x="363" y="0"/>
                    </a:lnTo>
                    <a:lnTo>
                      <a:pt x="363" y="2"/>
                    </a:lnTo>
                    <a:lnTo>
                      <a:pt x="365" y="5"/>
                    </a:lnTo>
                    <a:lnTo>
                      <a:pt x="367" y="1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ZW">
                  <a:solidFill>
                    <a:prstClr val="black"/>
                  </a:solidFill>
                </a:endParaRPr>
              </a:p>
            </p:txBody>
          </p:sp>
          <p:sp>
            <p:nvSpPr>
              <p:cNvPr id="6182" name="Freeform 17"/>
              <p:cNvSpPr>
                <a:spLocks/>
              </p:cNvSpPr>
              <p:nvPr/>
            </p:nvSpPr>
            <p:spPr bwMode="auto">
              <a:xfrm>
                <a:off x="5764213" y="1600200"/>
                <a:ext cx="733425" cy="777875"/>
              </a:xfrm>
              <a:custGeom>
                <a:avLst/>
                <a:gdLst>
                  <a:gd name="T0" fmla="*/ 2147483647 w 462"/>
                  <a:gd name="T1" fmla="*/ 2147483647 h 490"/>
                  <a:gd name="T2" fmla="*/ 2147483647 w 462"/>
                  <a:gd name="T3" fmla="*/ 2147483647 h 490"/>
                  <a:gd name="T4" fmla="*/ 2147483647 w 462"/>
                  <a:gd name="T5" fmla="*/ 2147483647 h 490"/>
                  <a:gd name="T6" fmla="*/ 2147483647 w 462"/>
                  <a:gd name="T7" fmla="*/ 2147483647 h 490"/>
                  <a:gd name="T8" fmla="*/ 2147483647 w 462"/>
                  <a:gd name="T9" fmla="*/ 2147483647 h 490"/>
                  <a:gd name="T10" fmla="*/ 2147483647 w 462"/>
                  <a:gd name="T11" fmla="*/ 2147483647 h 490"/>
                  <a:gd name="T12" fmla="*/ 2147483647 w 462"/>
                  <a:gd name="T13" fmla="*/ 2147483647 h 490"/>
                  <a:gd name="T14" fmla="*/ 2147483647 w 462"/>
                  <a:gd name="T15" fmla="*/ 2147483647 h 490"/>
                  <a:gd name="T16" fmla="*/ 2147483647 w 462"/>
                  <a:gd name="T17" fmla="*/ 2147483647 h 490"/>
                  <a:gd name="T18" fmla="*/ 2147483647 w 462"/>
                  <a:gd name="T19" fmla="*/ 2147483647 h 490"/>
                  <a:gd name="T20" fmla="*/ 2147483647 w 462"/>
                  <a:gd name="T21" fmla="*/ 2147483647 h 490"/>
                  <a:gd name="T22" fmla="*/ 2147483647 w 462"/>
                  <a:gd name="T23" fmla="*/ 2147483647 h 490"/>
                  <a:gd name="T24" fmla="*/ 2147483647 w 462"/>
                  <a:gd name="T25" fmla="*/ 2147483647 h 490"/>
                  <a:gd name="T26" fmla="*/ 2147483647 w 462"/>
                  <a:gd name="T27" fmla="*/ 2147483647 h 490"/>
                  <a:gd name="T28" fmla="*/ 2147483647 w 462"/>
                  <a:gd name="T29" fmla="*/ 2147483647 h 490"/>
                  <a:gd name="T30" fmla="*/ 2147483647 w 462"/>
                  <a:gd name="T31" fmla="*/ 2147483647 h 490"/>
                  <a:gd name="T32" fmla="*/ 2147483647 w 462"/>
                  <a:gd name="T33" fmla="*/ 2147483647 h 490"/>
                  <a:gd name="T34" fmla="*/ 2147483647 w 462"/>
                  <a:gd name="T35" fmla="*/ 2147483647 h 490"/>
                  <a:gd name="T36" fmla="*/ 2147483647 w 462"/>
                  <a:gd name="T37" fmla="*/ 2147483647 h 490"/>
                  <a:gd name="T38" fmla="*/ 2147483647 w 462"/>
                  <a:gd name="T39" fmla="*/ 2147483647 h 490"/>
                  <a:gd name="T40" fmla="*/ 2147483647 w 462"/>
                  <a:gd name="T41" fmla="*/ 2147483647 h 490"/>
                  <a:gd name="T42" fmla="*/ 2147483647 w 462"/>
                  <a:gd name="T43" fmla="*/ 2147483647 h 490"/>
                  <a:gd name="T44" fmla="*/ 2147483647 w 462"/>
                  <a:gd name="T45" fmla="*/ 2147483647 h 490"/>
                  <a:gd name="T46" fmla="*/ 2147483647 w 462"/>
                  <a:gd name="T47" fmla="*/ 2147483647 h 490"/>
                  <a:gd name="T48" fmla="*/ 2147483647 w 462"/>
                  <a:gd name="T49" fmla="*/ 2147483647 h 490"/>
                  <a:gd name="T50" fmla="*/ 2147483647 w 462"/>
                  <a:gd name="T51" fmla="*/ 2147483647 h 490"/>
                  <a:gd name="T52" fmla="*/ 2147483647 w 462"/>
                  <a:gd name="T53" fmla="*/ 2147483647 h 490"/>
                  <a:gd name="T54" fmla="*/ 2147483647 w 462"/>
                  <a:gd name="T55" fmla="*/ 2147483647 h 490"/>
                  <a:gd name="T56" fmla="*/ 2147483647 w 462"/>
                  <a:gd name="T57" fmla="*/ 2147483647 h 490"/>
                  <a:gd name="T58" fmla="*/ 2147483647 w 462"/>
                  <a:gd name="T59" fmla="*/ 2147483647 h 490"/>
                  <a:gd name="T60" fmla="*/ 2147483647 w 462"/>
                  <a:gd name="T61" fmla="*/ 2147483647 h 490"/>
                  <a:gd name="T62" fmla="*/ 2147483647 w 462"/>
                  <a:gd name="T63" fmla="*/ 2147483647 h 490"/>
                  <a:gd name="T64" fmla="*/ 2147483647 w 462"/>
                  <a:gd name="T65" fmla="*/ 2147483647 h 490"/>
                  <a:gd name="T66" fmla="*/ 2147483647 w 462"/>
                  <a:gd name="T67" fmla="*/ 2147483647 h 490"/>
                  <a:gd name="T68" fmla="*/ 2147483647 w 462"/>
                  <a:gd name="T69" fmla="*/ 2147483647 h 490"/>
                  <a:gd name="T70" fmla="*/ 2147483647 w 462"/>
                  <a:gd name="T71" fmla="*/ 2147483647 h 490"/>
                  <a:gd name="T72" fmla="*/ 2147483647 w 462"/>
                  <a:gd name="T73" fmla="*/ 2147483647 h 490"/>
                  <a:gd name="T74" fmla="*/ 2147483647 w 462"/>
                  <a:gd name="T75" fmla="*/ 2147483647 h 490"/>
                  <a:gd name="T76" fmla="*/ 2147483647 w 462"/>
                  <a:gd name="T77" fmla="*/ 2147483647 h 490"/>
                  <a:gd name="T78" fmla="*/ 2147483647 w 462"/>
                  <a:gd name="T79" fmla="*/ 2147483647 h 490"/>
                  <a:gd name="T80" fmla="*/ 2147483647 w 462"/>
                  <a:gd name="T81" fmla="*/ 2147483647 h 490"/>
                  <a:gd name="T82" fmla="*/ 2147483647 w 462"/>
                  <a:gd name="T83" fmla="*/ 2147483647 h 490"/>
                  <a:gd name="T84" fmla="*/ 2147483647 w 462"/>
                  <a:gd name="T85" fmla="*/ 2147483647 h 490"/>
                  <a:gd name="T86" fmla="*/ 2147483647 w 462"/>
                  <a:gd name="T87" fmla="*/ 2147483647 h 490"/>
                  <a:gd name="T88" fmla="*/ 0 w 462"/>
                  <a:gd name="T89" fmla="*/ 2147483647 h 490"/>
                  <a:gd name="T90" fmla="*/ 2147483647 w 462"/>
                  <a:gd name="T91" fmla="*/ 2147483647 h 490"/>
                  <a:gd name="T92" fmla="*/ 2147483647 w 462"/>
                  <a:gd name="T93" fmla="*/ 2147483647 h 490"/>
                  <a:gd name="T94" fmla="*/ 2147483647 w 462"/>
                  <a:gd name="T95" fmla="*/ 2147483647 h 490"/>
                  <a:gd name="T96" fmla="*/ 2147483647 w 462"/>
                  <a:gd name="T97" fmla="*/ 2147483647 h 490"/>
                  <a:gd name="T98" fmla="*/ 2147483647 w 462"/>
                  <a:gd name="T99" fmla="*/ 2147483647 h 490"/>
                  <a:gd name="T100" fmla="*/ 2147483647 w 462"/>
                  <a:gd name="T101" fmla="*/ 2147483647 h 490"/>
                  <a:gd name="T102" fmla="*/ 2147483647 w 462"/>
                  <a:gd name="T103" fmla="*/ 2147483647 h 490"/>
                  <a:gd name="T104" fmla="*/ 2147483647 w 462"/>
                  <a:gd name="T105" fmla="*/ 2147483647 h 490"/>
                  <a:gd name="T106" fmla="*/ 2147483647 w 462"/>
                  <a:gd name="T107" fmla="*/ 2147483647 h 490"/>
                  <a:gd name="T108" fmla="*/ 2147483647 w 462"/>
                  <a:gd name="T109" fmla="*/ 2147483647 h 490"/>
                  <a:gd name="T110" fmla="*/ 2147483647 w 462"/>
                  <a:gd name="T111" fmla="*/ 2147483647 h 490"/>
                  <a:gd name="T112" fmla="*/ 2147483647 w 462"/>
                  <a:gd name="T113" fmla="*/ 2147483647 h 490"/>
                  <a:gd name="T114" fmla="*/ 2147483647 w 462"/>
                  <a:gd name="T115" fmla="*/ 2147483647 h 490"/>
                  <a:gd name="T116" fmla="*/ 2147483647 w 462"/>
                  <a:gd name="T117" fmla="*/ 2147483647 h 490"/>
                  <a:gd name="T118" fmla="*/ 2147483647 w 462"/>
                  <a:gd name="T119" fmla="*/ 2147483647 h 4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62" h="490">
                    <a:moveTo>
                      <a:pt x="367" y="0"/>
                    </a:moveTo>
                    <a:lnTo>
                      <a:pt x="367" y="2"/>
                    </a:lnTo>
                    <a:lnTo>
                      <a:pt x="372" y="9"/>
                    </a:lnTo>
                    <a:lnTo>
                      <a:pt x="372" y="11"/>
                    </a:lnTo>
                    <a:lnTo>
                      <a:pt x="374" y="16"/>
                    </a:lnTo>
                    <a:lnTo>
                      <a:pt x="374" y="22"/>
                    </a:lnTo>
                    <a:lnTo>
                      <a:pt x="374" y="24"/>
                    </a:lnTo>
                    <a:lnTo>
                      <a:pt x="372" y="22"/>
                    </a:lnTo>
                    <a:lnTo>
                      <a:pt x="369" y="22"/>
                    </a:lnTo>
                    <a:lnTo>
                      <a:pt x="369" y="20"/>
                    </a:lnTo>
                    <a:lnTo>
                      <a:pt x="367" y="22"/>
                    </a:lnTo>
                    <a:lnTo>
                      <a:pt x="365" y="27"/>
                    </a:lnTo>
                    <a:lnTo>
                      <a:pt x="363" y="29"/>
                    </a:lnTo>
                    <a:lnTo>
                      <a:pt x="361" y="33"/>
                    </a:lnTo>
                    <a:lnTo>
                      <a:pt x="363" y="40"/>
                    </a:lnTo>
                    <a:lnTo>
                      <a:pt x="361" y="38"/>
                    </a:lnTo>
                    <a:lnTo>
                      <a:pt x="358" y="38"/>
                    </a:lnTo>
                    <a:lnTo>
                      <a:pt x="356" y="40"/>
                    </a:lnTo>
                    <a:lnTo>
                      <a:pt x="350" y="42"/>
                    </a:lnTo>
                    <a:lnTo>
                      <a:pt x="347" y="42"/>
                    </a:lnTo>
                    <a:lnTo>
                      <a:pt x="345" y="44"/>
                    </a:lnTo>
                    <a:lnTo>
                      <a:pt x="343" y="46"/>
                    </a:lnTo>
                    <a:lnTo>
                      <a:pt x="341" y="46"/>
                    </a:lnTo>
                    <a:lnTo>
                      <a:pt x="334" y="51"/>
                    </a:lnTo>
                    <a:lnTo>
                      <a:pt x="332" y="51"/>
                    </a:lnTo>
                    <a:lnTo>
                      <a:pt x="330" y="51"/>
                    </a:lnTo>
                    <a:lnTo>
                      <a:pt x="330" y="53"/>
                    </a:lnTo>
                    <a:lnTo>
                      <a:pt x="332" y="55"/>
                    </a:lnTo>
                    <a:lnTo>
                      <a:pt x="332" y="57"/>
                    </a:lnTo>
                    <a:lnTo>
                      <a:pt x="334" y="64"/>
                    </a:lnTo>
                    <a:lnTo>
                      <a:pt x="334" y="68"/>
                    </a:lnTo>
                    <a:lnTo>
                      <a:pt x="332" y="71"/>
                    </a:lnTo>
                    <a:lnTo>
                      <a:pt x="330" y="73"/>
                    </a:lnTo>
                    <a:lnTo>
                      <a:pt x="330" y="75"/>
                    </a:lnTo>
                    <a:lnTo>
                      <a:pt x="330" y="82"/>
                    </a:lnTo>
                    <a:lnTo>
                      <a:pt x="330" y="84"/>
                    </a:lnTo>
                    <a:lnTo>
                      <a:pt x="332" y="84"/>
                    </a:lnTo>
                    <a:lnTo>
                      <a:pt x="332" y="86"/>
                    </a:lnTo>
                    <a:lnTo>
                      <a:pt x="330" y="88"/>
                    </a:lnTo>
                    <a:lnTo>
                      <a:pt x="328" y="88"/>
                    </a:lnTo>
                    <a:lnTo>
                      <a:pt x="330" y="90"/>
                    </a:lnTo>
                    <a:lnTo>
                      <a:pt x="332" y="95"/>
                    </a:lnTo>
                    <a:lnTo>
                      <a:pt x="334" y="101"/>
                    </a:lnTo>
                    <a:lnTo>
                      <a:pt x="334" y="104"/>
                    </a:lnTo>
                    <a:lnTo>
                      <a:pt x="332" y="104"/>
                    </a:lnTo>
                    <a:lnTo>
                      <a:pt x="332" y="106"/>
                    </a:lnTo>
                    <a:lnTo>
                      <a:pt x="332" y="108"/>
                    </a:lnTo>
                    <a:lnTo>
                      <a:pt x="332" y="110"/>
                    </a:lnTo>
                    <a:lnTo>
                      <a:pt x="332" y="112"/>
                    </a:lnTo>
                    <a:lnTo>
                      <a:pt x="334" y="115"/>
                    </a:lnTo>
                    <a:lnTo>
                      <a:pt x="334" y="117"/>
                    </a:lnTo>
                    <a:lnTo>
                      <a:pt x="334" y="119"/>
                    </a:lnTo>
                    <a:lnTo>
                      <a:pt x="336" y="119"/>
                    </a:lnTo>
                    <a:lnTo>
                      <a:pt x="336" y="121"/>
                    </a:lnTo>
                    <a:lnTo>
                      <a:pt x="336" y="123"/>
                    </a:lnTo>
                    <a:lnTo>
                      <a:pt x="336" y="125"/>
                    </a:lnTo>
                    <a:lnTo>
                      <a:pt x="339" y="128"/>
                    </a:lnTo>
                    <a:lnTo>
                      <a:pt x="339" y="130"/>
                    </a:lnTo>
                    <a:lnTo>
                      <a:pt x="341" y="132"/>
                    </a:lnTo>
                    <a:lnTo>
                      <a:pt x="341" y="134"/>
                    </a:lnTo>
                    <a:lnTo>
                      <a:pt x="343" y="139"/>
                    </a:lnTo>
                    <a:lnTo>
                      <a:pt x="343" y="141"/>
                    </a:lnTo>
                    <a:lnTo>
                      <a:pt x="345" y="141"/>
                    </a:lnTo>
                    <a:lnTo>
                      <a:pt x="343" y="143"/>
                    </a:lnTo>
                    <a:lnTo>
                      <a:pt x="345" y="143"/>
                    </a:lnTo>
                    <a:lnTo>
                      <a:pt x="347" y="145"/>
                    </a:lnTo>
                    <a:lnTo>
                      <a:pt x="352" y="147"/>
                    </a:lnTo>
                    <a:lnTo>
                      <a:pt x="354" y="147"/>
                    </a:lnTo>
                    <a:lnTo>
                      <a:pt x="356" y="143"/>
                    </a:lnTo>
                    <a:lnTo>
                      <a:pt x="356" y="141"/>
                    </a:lnTo>
                    <a:lnTo>
                      <a:pt x="358" y="136"/>
                    </a:lnTo>
                    <a:lnTo>
                      <a:pt x="358" y="134"/>
                    </a:lnTo>
                    <a:lnTo>
                      <a:pt x="363" y="134"/>
                    </a:lnTo>
                    <a:lnTo>
                      <a:pt x="369" y="139"/>
                    </a:lnTo>
                    <a:lnTo>
                      <a:pt x="369" y="143"/>
                    </a:lnTo>
                    <a:lnTo>
                      <a:pt x="367" y="147"/>
                    </a:lnTo>
                    <a:lnTo>
                      <a:pt x="365" y="152"/>
                    </a:lnTo>
                    <a:lnTo>
                      <a:pt x="367" y="152"/>
                    </a:lnTo>
                    <a:lnTo>
                      <a:pt x="367" y="154"/>
                    </a:lnTo>
                    <a:lnTo>
                      <a:pt x="369" y="154"/>
                    </a:lnTo>
                    <a:lnTo>
                      <a:pt x="369" y="152"/>
                    </a:lnTo>
                    <a:lnTo>
                      <a:pt x="369" y="154"/>
                    </a:lnTo>
                    <a:lnTo>
                      <a:pt x="372" y="152"/>
                    </a:lnTo>
                    <a:lnTo>
                      <a:pt x="374" y="154"/>
                    </a:lnTo>
                    <a:lnTo>
                      <a:pt x="376" y="154"/>
                    </a:lnTo>
                    <a:lnTo>
                      <a:pt x="378" y="154"/>
                    </a:lnTo>
                    <a:lnTo>
                      <a:pt x="380" y="150"/>
                    </a:lnTo>
                    <a:lnTo>
                      <a:pt x="383" y="150"/>
                    </a:lnTo>
                    <a:lnTo>
                      <a:pt x="385" y="152"/>
                    </a:lnTo>
                    <a:lnTo>
                      <a:pt x="389" y="150"/>
                    </a:lnTo>
                    <a:lnTo>
                      <a:pt x="391" y="147"/>
                    </a:lnTo>
                    <a:lnTo>
                      <a:pt x="385" y="141"/>
                    </a:lnTo>
                    <a:lnTo>
                      <a:pt x="383" y="141"/>
                    </a:lnTo>
                    <a:lnTo>
                      <a:pt x="383" y="139"/>
                    </a:lnTo>
                    <a:lnTo>
                      <a:pt x="383" y="136"/>
                    </a:lnTo>
                    <a:lnTo>
                      <a:pt x="385" y="136"/>
                    </a:lnTo>
                    <a:lnTo>
                      <a:pt x="389" y="136"/>
                    </a:lnTo>
                    <a:lnTo>
                      <a:pt x="389" y="139"/>
                    </a:lnTo>
                    <a:lnTo>
                      <a:pt x="391" y="141"/>
                    </a:lnTo>
                    <a:lnTo>
                      <a:pt x="391" y="139"/>
                    </a:lnTo>
                    <a:lnTo>
                      <a:pt x="396" y="141"/>
                    </a:lnTo>
                    <a:lnTo>
                      <a:pt x="398" y="141"/>
                    </a:lnTo>
                    <a:lnTo>
                      <a:pt x="398" y="136"/>
                    </a:lnTo>
                    <a:lnTo>
                      <a:pt x="396" y="134"/>
                    </a:lnTo>
                    <a:lnTo>
                      <a:pt x="393" y="130"/>
                    </a:lnTo>
                    <a:lnTo>
                      <a:pt x="393" y="128"/>
                    </a:lnTo>
                    <a:lnTo>
                      <a:pt x="393" y="123"/>
                    </a:lnTo>
                    <a:lnTo>
                      <a:pt x="391" y="119"/>
                    </a:lnTo>
                    <a:lnTo>
                      <a:pt x="391" y="117"/>
                    </a:lnTo>
                    <a:lnTo>
                      <a:pt x="389" y="117"/>
                    </a:lnTo>
                    <a:lnTo>
                      <a:pt x="387" y="117"/>
                    </a:lnTo>
                    <a:lnTo>
                      <a:pt x="380" y="119"/>
                    </a:lnTo>
                    <a:lnTo>
                      <a:pt x="380" y="117"/>
                    </a:lnTo>
                    <a:lnTo>
                      <a:pt x="380" y="115"/>
                    </a:lnTo>
                    <a:lnTo>
                      <a:pt x="380" y="112"/>
                    </a:lnTo>
                    <a:lnTo>
                      <a:pt x="378" y="112"/>
                    </a:lnTo>
                    <a:lnTo>
                      <a:pt x="378" y="110"/>
                    </a:lnTo>
                    <a:lnTo>
                      <a:pt x="380" y="108"/>
                    </a:lnTo>
                    <a:lnTo>
                      <a:pt x="383" y="106"/>
                    </a:lnTo>
                    <a:lnTo>
                      <a:pt x="385" y="104"/>
                    </a:lnTo>
                    <a:lnTo>
                      <a:pt x="387" y="101"/>
                    </a:lnTo>
                    <a:lnTo>
                      <a:pt x="391" y="99"/>
                    </a:lnTo>
                    <a:lnTo>
                      <a:pt x="393" y="99"/>
                    </a:lnTo>
                    <a:lnTo>
                      <a:pt x="396" y="104"/>
                    </a:lnTo>
                    <a:lnTo>
                      <a:pt x="398" y="104"/>
                    </a:lnTo>
                    <a:lnTo>
                      <a:pt x="400" y="106"/>
                    </a:lnTo>
                    <a:lnTo>
                      <a:pt x="398" y="108"/>
                    </a:lnTo>
                    <a:lnTo>
                      <a:pt x="396" y="117"/>
                    </a:lnTo>
                    <a:lnTo>
                      <a:pt x="409" y="104"/>
                    </a:lnTo>
                    <a:lnTo>
                      <a:pt x="409" y="106"/>
                    </a:lnTo>
                    <a:lnTo>
                      <a:pt x="411" y="115"/>
                    </a:lnTo>
                    <a:lnTo>
                      <a:pt x="413" y="117"/>
                    </a:lnTo>
                    <a:lnTo>
                      <a:pt x="415" y="119"/>
                    </a:lnTo>
                    <a:lnTo>
                      <a:pt x="418" y="123"/>
                    </a:lnTo>
                    <a:lnTo>
                      <a:pt x="420" y="125"/>
                    </a:lnTo>
                    <a:lnTo>
                      <a:pt x="424" y="123"/>
                    </a:lnTo>
                    <a:lnTo>
                      <a:pt x="426" y="121"/>
                    </a:lnTo>
                    <a:lnTo>
                      <a:pt x="429" y="121"/>
                    </a:lnTo>
                    <a:lnTo>
                      <a:pt x="433" y="119"/>
                    </a:lnTo>
                    <a:lnTo>
                      <a:pt x="435" y="119"/>
                    </a:lnTo>
                    <a:lnTo>
                      <a:pt x="435" y="115"/>
                    </a:lnTo>
                    <a:lnTo>
                      <a:pt x="433" y="112"/>
                    </a:lnTo>
                    <a:lnTo>
                      <a:pt x="431" y="108"/>
                    </a:lnTo>
                    <a:lnTo>
                      <a:pt x="433" y="110"/>
                    </a:lnTo>
                    <a:lnTo>
                      <a:pt x="435" y="108"/>
                    </a:lnTo>
                    <a:lnTo>
                      <a:pt x="437" y="106"/>
                    </a:lnTo>
                    <a:lnTo>
                      <a:pt x="440" y="106"/>
                    </a:lnTo>
                    <a:lnTo>
                      <a:pt x="437" y="104"/>
                    </a:lnTo>
                    <a:lnTo>
                      <a:pt x="437" y="101"/>
                    </a:lnTo>
                    <a:lnTo>
                      <a:pt x="440" y="101"/>
                    </a:lnTo>
                    <a:lnTo>
                      <a:pt x="442" y="101"/>
                    </a:lnTo>
                    <a:lnTo>
                      <a:pt x="442" y="104"/>
                    </a:lnTo>
                    <a:lnTo>
                      <a:pt x="444" y="104"/>
                    </a:lnTo>
                    <a:lnTo>
                      <a:pt x="446" y="104"/>
                    </a:lnTo>
                    <a:lnTo>
                      <a:pt x="446" y="101"/>
                    </a:lnTo>
                    <a:lnTo>
                      <a:pt x="446" y="104"/>
                    </a:lnTo>
                    <a:lnTo>
                      <a:pt x="448" y="104"/>
                    </a:lnTo>
                    <a:lnTo>
                      <a:pt x="446" y="104"/>
                    </a:lnTo>
                    <a:lnTo>
                      <a:pt x="448" y="104"/>
                    </a:lnTo>
                    <a:lnTo>
                      <a:pt x="448" y="106"/>
                    </a:lnTo>
                    <a:lnTo>
                      <a:pt x="451" y="106"/>
                    </a:lnTo>
                    <a:lnTo>
                      <a:pt x="453" y="104"/>
                    </a:lnTo>
                    <a:lnTo>
                      <a:pt x="455" y="99"/>
                    </a:lnTo>
                    <a:lnTo>
                      <a:pt x="455" y="97"/>
                    </a:lnTo>
                    <a:lnTo>
                      <a:pt x="459" y="106"/>
                    </a:lnTo>
                    <a:lnTo>
                      <a:pt x="462" y="108"/>
                    </a:lnTo>
                    <a:lnTo>
                      <a:pt x="457" y="110"/>
                    </a:lnTo>
                    <a:lnTo>
                      <a:pt x="457" y="112"/>
                    </a:lnTo>
                    <a:lnTo>
                      <a:pt x="453" y="112"/>
                    </a:lnTo>
                    <a:lnTo>
                      <a:pt x="451" y="112"/>
                    </a:lnTo>
                    <a:lnTo>
                      <a:pt x="444" y="115"/>
                    </a:lnTo>
                    <a:lnTo>
                      <a:pt x="446" y="119"/>
                    </a:lnTo>
                    <a:lnTo>
                      <a:pt x="446" y="121"/>
                    </a:lnTo>
                    <a:lnTo>
                      <a:pt x="446" y="123"/>
                    </a:lnTo>
                    <a:lnTo>
                      <a:pt x="446" y="125"/>
                    </a:lnTo>
                    <a:lnTo>
                      <a:pt x="444" y="130"/>
                    </a:lnTo>
                    <a:lnTo>
                      <a:pt x="453" y="130"/>
                    </a:lnTo>
                    <a:lnTo>
                      <a:pt x="453" y="134"/>
                    </a:lnTo>
                    <a:lnTo>
                      <a:pt x="451" y="134"/>
                    </a:lnTo>
                    <a:lnTo>
                      <a:pt x="453" y="136"/>
                    </a:lnTo>
                    <a:lnTo>
                      <a:pt x="442" y="141"/>
                    </a:lnTo>
                    <a:lnTo>
                      <a:pt x="437" y="141"/>
                    </a:lnTo>
                    <a:lnTo>
                      <a:pt x="435" y="141"/>
                    </a:lnTo>
                    <a:lnTo>
                      <a:pt x="431" y="143"/>
                    </a:lnTo>
                    <a:lnTo>
                      <a:pt x="426" y="145"/>
                    </a:lnTo>
                    <a:lnTo>
                      <a:pt x="424" y="147"/>
                    </a:lnTo>
                    <a:lnTo>
                      <a:pt x="422" y="152"/>
                    </a:lnTo>
                    <a:lnTo>
                      <a:pt x="422" y="156"/>
                    </a:lnTo>
                    <a:lnTo>
                      <a:pt x="420" y="161"/>
                    </a:lnTo>
                    <a:lnTo>
                      <a:pt x="422" y="161"/>
                    </a:lnTo>
                    <a:lnTo>
                      <a:pt x="424" y="163"/>
                    </a:lnTo>
                    <a:lnTo>
                      <a:pt x="426" y="163"/>
                    </a:lnTo>
                    <a:lnTo>
                      <a:pt x="429" y="165"/>
                    </a:lnTo>
                    <a:lnTo>
                      <a:pt x="429" y="167"/>
                    </a:lnTo>
                    <a:lnTo>
                      <a:pt x="426" y="167"/>
                    </a:lnTo>
                    <a:lnTo>
                      <a:pt x="426" y="169"/>
                    </a:lnTo>
                    <a:lnTo>
                      <a:pt x="424" y="169"/>
                    </a:lnTo>
                    <a:lnTo>
                      <a:pt x="424" y="172"/>
                    </a:lnTo>
                    <a:lnTo>
                      <a:pt x="422" y="172"/>
                    </a:lnTo>
                    <a:lnTo>
                      <a:pt x="422" y="174"/>
                    </a:lnTo>
                    <a:lnTo>
                      <a:pt x="422" y="176"/>
                    </a:lnTo>
                    <a:lnTo>
                      <a:pt x="420" y="178"/>
                    </a:lnTo>
                    <a:lnTo>
                      <a:pt x="420" y="180"/>
                    </a:lnTo>
                    <a:lnTo>
                      <a:pt x="420" y="183"/>
                    </a:lnTo>
                    <a:lnTo>
                      <a:pt x="418" y="183"/>
                    </a:lnTo>
                    <a:lnTo>
                      <a:pt x="418" y="185"/>
                    </a:lnTo>
                    <a:lnTo>
                      <a:pt x="418" y="187"/>
                    </a:lnTo>
                    <a:lnTo>
                      <a:pt x="420" y="189"/>
                    </a:lnTo>
                    <a:lnTo>
                      <a:pt x="420" y="191"/>
                    </a:lnTo>
                    <a:lnTo>
                      <a:pt x="420" y="194"/>
                    </a:lnTo>
                    <a:lnTo>
                      <a:pt x="418" y="198"/>
                    </a:lnTo>
                    <a:lnTo>
                      <a:pt x="418" y="200"/>
                    </a:lnTo>
                    <a:lnTo>
                      <a:pt x="418" y="202"/>
                    </a:lnTo>
                    <a:lnTo>
                      <a:pt x="418" y="205"/>
                    </a:lnTo>
                    <a:lnTo>
                      <a:pt x="411" y="202"/>
                    </a:lnTo>
                    <a:lnTo>
                      <a:pt x="402" y="200"/>
                    </a:lnTo>
                    <a:lnTo>
                      <a:pt x="402" y="202"/>
                    </a:lnTo>
                    <a:lnTo>
                      <a:pt x="404" y="202"/>
                    </a:lnTo>
                    <a:lnTo>
                      <a:pt x="402" y="205"/>
                    </a:lnTo>
                    <a:lnTo>
                      <a:pt x="402" y="209"/>
                    </a:lnTo>
                    <a:lnTo>
                      <a:pt x="402" y="211"/>
                    </a:lnTo>
                    <a:lnTo>
                      <a:pt x="400" y="213"/>
                    </a:lnTo>
                    <a:lnTo>
                      <a:pt x="400" y="216"/>
                    </a:lnTo>
                    <a:lnTo>
                      <a:pt x="402" y="220"/>
                    </a:lnTo>
                    <a:lnTo>
                      <a:pt x="402" y="227"/>
                    </a:lnTo>
                    <a:lnTo>
                      <a:pt x="402" y="229"/>
                    </a:lnTo>
                    <a:lnTo>
                      <a:pt x="398" y="235"/>
                    </a:lnTo>
                    <a:lnTo>
                      <a:pt x="398" y="238"/>
                    </a:lnTo>
                    <a:lnTo>
                      <a:pt x="398" y="235"/>
                    </a:lnTo>
                    <a:lnTo>
                      <a:pt x="396" y="235"/>
                    </a:lnTo>
                    <a:lnTo>
                      <a:pt x="391" y="235"/>
                    </a:lnTo>
                    <a:lnTo>
                      <a:pt x="391" y="238"/>
                    </a:lnTo>
                    <a:lnTo>
                      <a:pt x="387" y="238"/>
                    </a:lnTo>
                    <a:lnTo>
                      <a:pt x="385" y="238"/>
                    </a:lnTo>
                    <a:lnTo>
                      <a:pt x="378" y="238"/>
                    </a:lnTo>
                    <a:lnTo>
                      <a:pt x="374" y="238"/>
                    </a:lnTo>
                    <a:lnTo>
                      <a:pt x="372" y="240"/>
                    </a:lnTo>
                    <a:lnTo>
                      <a:pt x="372" y="238"/>
                    </a:lnTo>
                    <a:lnTo>
                      <a:pt x="369" y="231"/>
                    </a:lnTo>
                    <a:lnTo>
                      <a:pt x="367" y="231"/>
                    </a:lnTo>
                    <a:lnTo>
                      <a:pt x="367" y="233"/>
                    </a:lnTo>
                    <a:lnTo>
                      <a:pt x="365" y="233"/>
                    </a:lnTo>
                    <a:lnTo>
                      <a:pt x="361" y="233"/>
                    </a:lnTo>
                    <a:lnTo>
                      <a:pt x="354" y="233"/>
                    </a:lnTo>
                    <a:lnTo>
                      <a:pt x="347" y="231"/>
                    </a:lnTo>
                    <a:lnTo>
                      <a:pt x="345" y="231"/>
                    </a:lnTo>
                    <a:lnTo>
                      <a:pt x="343" y="231"/>
                    </a:lnTo>
                    <a:lnTo>
                      <a:pt x="343" y="229"/>
                    </a:lnTo>
                    <a:lnTo>
                      <a:pt x="339" y="229"/>
                    </a:lnTo>
                    <a:lnTo>
                      <a:pt x="336" y="229"/>
                    </a:lnTo>
                    <a:lnTo>
                      <a:pt x="334" y="227"/>
                    </a:lnTo>
                    <a:lnTo>
                      <a:pt x="332" y="227"/>
                    </a:lnTo>
                    <a:lnTo>
                      <a:pt x="323" y="235"/>
                    </a:lnTo>
                    <a:lnTo>
                      <a:pt x="321" y="235"/>
                    </a:lnTo>
                    <a:lnTo>
                      <a:pt x="321" y="240"/>
                    </a:lnTo>
                    <a:lnTo>
                      <a:pt x="319" y="242"/>
                    </a:lnTo>
                    <a:lnTo>
                      <a:pt x="319" y="244"/>
                    </a:lnTo>
                    <a:lnTo>
                      <a:pt x="319" y="253"/>
                    </a:lnTo>
                    <a:lnTo>
                      <a:pt x="314" y="251"/>
                    </a:lnTo>
                    <a:lnTo>
                      <a:pt x="312" y="251"/>
                    </a:lnTo>
                    <a:lnTo>
                      <a:pt x="310" y="249"/>
                    </a:lnTo>
                    <a:lnTo>
                      <a:pt x="308" y="249"/>
                    </a:lnTo>
                    <a:lnTo>
                      <a:pt x="306" y="253"/>
                    </a:lnTo>
                    <a:lnTo>
                      <a:pt x="303" y="253"/>
                    </a:lnTo>
                    <a:lnTo>
                      <a:pt x="301" y="251"/>
                    </a:lnTo>
                    <a:lnTo>
                      <a:pt x="299" y="253"/>
                    </a:lnTo>
                    <a:lnTo>
                      <a:pt x="297" y="253"/>
                    </a:lnTo>
                    <a:lnTo>
                      <a:pt x="299" y="255"/>
                    </a:lnTo>
                    <a:lnTo>
                      <a:pt x="301" y="257"/>
                    </a:lnTo>
                    <a:lnTo>
                      <a:pt x="299" y="257"/>
                    </a:lnTo>
                    <a:lnTo>
                      <a:pt x="297" y="259"/>
                    </a:lnTo>
                    <a:lnTo>
                      <a:pt x="297" y="262"/>
                    </a:lnTo>
                    <a:lnTo>
                      <a:pt x="295" y="264"/>
                    </a:lnTo>
                    <a:lnTo>
                      <a:pt x="295" y="266"/>
                    </a:lnTo>
                    <a:lnTo>
                      <a:pt x="295" y="270"/>
                    </a:lnTo>
                    <a:lnTo>
                      <a:pt x="297" y="273"/>
                    </a:lnTo>
                    <a:lnTo>
                      <a:pt x="299" y="273"/>
                    </a:lnTo>
                    <a:lnTo>
                      <a:pt x="299" y="275"/>
                    </a:lnTo>
                    <a:lnTo>
                      <a:pt x="301" y="275"/>
                    </a:lnTo>
                    <a:lnTo>
                      <a:pt x="303" y="277"/>
                    </a:lnTo>
                    <a:lnTo>
                      <a:pt x="303" y="279"/>
                    </a:lnTo>
                    <a:lnTo>
                      <a:pt x="303" y="281"/>
                    </a:lnTo>
                    <a:lnTo>
                      <a:pt x="303" y="284"/>
                    </a:lnTo>
                    <a:lnTo>
                      <a:pt x="306" y="284"/>
                    </a:lnTo>
                    <a:lnTo>
                      <a:pt x="306" y="286"/>
                    </a:lnTo>
                    <a:lnTo>
                      <a:pt x="306" y="288"/>
                    </a:lnTo>
                    <a:lnTo>
                      <a:pt x="306" y="290"/>
                    </a:lnTo>
                    <a:lnTo>
                      <a:pt x="306" y="292"/>
                    </a:lnTo>
                    <a:lnTo>
                      <a:pt x="306" y="295"/>
                    </a:lnTo>
                    <a:lnTo>
                      <a:pt x="306" y="297"/>
                    </a:lnTo>
                    <a:lnTo>
                      <a:pt x="308" y="299"/>
                    </a:lnTo>
                    <a:lnTo>
                      <a:pt x="310" y="299"/>
                    </a:lnTo>
                    <a:lnTo>
                      <a:pt x="314" y="299"/>
                    </a:lnTo>
                    <a:lnTo>
                      <a:pt x="317" y="301"/>
                    </a:lnTo>
                    <a:lnTo>
                      <a:pt x="319" y="301"/>
                    </a:lnTo>
                    <a:lnTo>
                      <a:pt x="321" y="301"/>
                    </a:lnTo>
                    <a:lnTo>
                      <a:pt x="323" y="301"/>
                    </a:lnTo>
                    <a:lnTo>
                      <a:pt x="325" y="303"/>
                    </a:lnTo>
                    <a:lnTo>
                      <a:pt x="330" y="303"/>
                    </a:lnTo>
                    <a:lnTo>
                      <a:pt x="330" y="306"/>
                    </a:lnTo>
                    <a:lnTo>
                      <a:pt x="330" y="308"/>
                    </a:lnTo>
                    <a:lnTo>
                      <a:pt x="330" y="310"/>
                    </a:lnTo>
                    <a:lnTo>
                      <a:pt x="330" y="312"/>
                    </a:lnTo>
                    <a:lnTo>
                      <a:pt x="332" y="314"/>
                    </a:lnTo>
                    <a:lnTo>
                      <a:pt x="332" y="317"/>
                    </a:lnTo>
                    <a:lnTo>
                      <a:pt x="334" y="317"/>
                    </a:lnTo>
                    <a:lnTo>
                      <a:pt x="339" y="319"/>
                    </a:lnTo>
                    <a:lnTo>
                      <a:pt x="341" y="321"/>
                    </a:lnTo>
                    <a:lnTo>
                      <a:pt x="343" y="321"/>
                    </a:lnTo>
                    <a:lnTo>
                      <a:pt x="343" y="323"/>
                    </a:lnTo>
                    <a:lnTo>
                      <a:pt x="345" y="323"/>
                    </a:lnTo>
                    <a:lnTo>
                      <a:pt x="350" y="328"/>
                    </a:lnTo>
                    <a:lnTo>
                      <a:pt x="354" y="330"/>
                    </a:lnTo>
                    <a:lnTo>
                      <a:pt x="358" y="328"/>
                    </a:lnTo>
                    <a:lnTo>
                      <a:pt x="363" y="325"/>
                    </a:lnTo>
                    <a:lnTo>
                      <a:pt x="367" y="323"/>
                    </a:lnTo>
                    <a:lnTo>
                      <a:pt x="372" y="323"/>
                    </a:lnTo>
                    <a:lnTo>
                      <a:pt x="374" y="323"/>
                    </a:lnTo>
                    <a:lnTo>
                      <a:pt x="376" y="321"/>
                    </a:lnTo>
                    <a:lnTo>
                      <a:pt x="378" y="321"/>
                    </a:lnTo>
                    <a:lnTo>
                      <a:pt x="380" y="319"/>
                    </a:lnTo>
                    <a:lnTo>
                      <a:pt x="383" y="328"/>
                    </a:lnTo>
                    <a:lnTo>
                      <a:pt x="385" y="330"/>
                    </a:lnTo>
                    <a:lnTo>
                      <a:pt x="387" y="330"/>
                    </a:lnTo>
                    <a:lnTo>
                      <a:pt x="389" y="330"/>
                    </a:lnTo>
                    <a:lnTo>
                      <a:pt x="391" y="332"/>
                    </a:lnTo>
                    <a:lnTo>
                      <a:pt x="391" y="334"/>
                    </a:lnTo>
                    <a:lnTo>
                      <a:pt x="393" y="336"/>
                    </a:lnTo>
                    <a:lnTo>
                      <a:pt x="393" y="339"/>
                    </a:lnTo>
                    <a:lnTo>
                      <a:pt x="393" y="341"/>
                    </a:lnTo>
                    <a:lnTo>
                      <a:pt x="396" y="343"/>
                    </a:lnTo>
                    <a:lnTo>
                      <a:pt x="396" y="345"/>
                    </a:lnTo>
                    <a:lnTo>
                      <a:pt x="391" y="347"/>
                    </a:lnTo>
                    <a:lnTo>
                      <a:pt x="387" y="347"/>
                    </a:lnTo>
                    <a:lnTo>
                      <a:pt x="380" y="352"/>
                    </a:lnTo>
                    <a:lnTo>
                      <a:pt x="378" y="352"/>
                    </a:lnTo>
                    <a:lnTo>
                      <a:pt x="376" y="354"/>
                    </a:lnTo>
                    <a:lnTo>
                      <a:pt x="374" y="356"/>
                    </a:lnTo>
                    <a:lnTo>
                      <a:pt x="374" y="358"/>
                    </a:lnTo>
                    <a:lnTo>
                      <a:pt x="376" y="358"/>
                    </a:lnTo>
                    <a:lnTo>
                      <a:pt x="374" y="361"/>
                    </a:lnTo>
                    <a:lnTo>
                      <a:pt x="372" y="361"/>
                    </a:lnTo>
                    <a:lnTo>
                      <a:pt x="372" y="363"/>
                    </a:lnTo>
                    <a:lnTo>
                      <a:pt x="369" y="365"/>
                    </a:lnTo>
                    <a:lnTo>
                      <a:pt x="369" y="369"/>
                    </a:lnTo>
                    <a:lnTo>
                      <a:pt x="369" y="372"/>
                    </a:lnTo>
                    <a:lnTo>
                      <a:pt x="369" y="376"/>
                    </a:lnTo>
                    <a:lnTo>
                      <a:pt x="369" y="378"/>
                    </a:lnTo>
                    <a:lnTo>
                      <a:pt x="365" y="378"/>
                    </a:lnTo>
                    <a:lnTo>
                      <a:pt x="361" y="378"/>
                    </a:lnTo>
                    <a:lnTo>
                      <a:pt x="358" y="378"/>
                    </a:lnTo>
                    <a:lnTo>
                      <a:pt x="354" y="378"/>
                    </a:lnTo>
                    <a:lnTo>
                      <a:pt x="352" y="376"/>
                    </a:lnTo>
                    <a:lnTo>
                      <a:pt x="350" y="376"/>
                    </a:lnTo>
                    <a:lnTo>
                      <a:pt x="347" y="376"/>
                    </a:lnTo>
                    <a:lnTo>
                      <a:pt x="345" y="376"/>
                    </a:lnTo>
                    <a:lnTo>
                      <a:pt x="341" y="374"/>
                    </a:lnTo>
                    <a:lnTo>
                      <a:pt x="341" y="376"/>
                    </a:lnTo>
                    <a:lnTo>
                      <a:pt x="339" y="376"/>
                    </a:lnTo>
                    <a:lnTo>
                      <a:pt x="336" y="376"/>
                    </a:lnTo>
                    <a:lnTo>
                      <a:pt x="334" y="376"/>
                    </a:lnTo>
                    <a:lnTo>
                      <a:pt x="334" y="378"/>
                    </a:lnTo>
                    <a:lnTo>
                      <a:pt x="332" y="380"/>
                    </a:lnTo>
                    <a:lnTo>
                      <a:pt x="332" y="383"/>
                    </a:lnTo>
                    <a:lnTo>
                      <a:pt x="334" y="383"/>
                    </a:lnTo>
                    <a:lnTo>
                      <a:pt x="334" y="385"/>
                    </a:lnTo>
                    <a:lnTo>
                      <a:pt x="334" y="387"/>
                    </a:lnTo>
                    <a:lnTo>
                      <a:pt x="332" y="387"/>
                    </a:lnTo>
                    <a:lnTo>
                      <a:pt x="332" y="385"/>
                    </a:lnTo>
                    <a:lnTo>
                      <a:pt x="330" y="385"/>
                    </a:lnTo>
                    <a:lnTo>
                      <a:pt x="328" y="385"/>
                    </a:lnTo>
                    <a:lnTo>
                      <a:pt x="325" y="385"/>
                    </a:lnTo>
                    <a:lnTo>
                      <a:pt x="323" y="385"/>
                    </a:lnTo>
                    <a:lnTo>
                      <a:pt x="321" y="385"/>
                    </a:lnTo>
                    <a:lnTo>
                      <a:pt x="319" y="385"/>
                    </a:lnTo>
                    <a:lnTo>
                      <a:pt x="319" y="383"/>
                    </a:lnTo>
                    <a:lnTo>
                      <a:pt x="321" y="380"/>
                    </a:lnTo>
                    <a:lnTo>
                      <a:pt x="321" y="378"/>
                    </a:lnTo>
                    <a:lnTo>
                      <a:pt x="319" y="378"/>
                    </a:lnTo>
                    <a:lnTo>
                      <a:pt x="317" y="380"/>
                    </a:lnTo>
                    <a:lnTo>
                      <a:pt x="314" y="380"/>
                    </a:lnTo>
                    <a:lnTo>
                      <a:pt x="317" y="378"/>
                    </a:lnTo>
                    <a:lnTo>
                      <a:pt x="314" y="376"/>
                    </a:lnTo>
                    <a:lnTo>
                      <a:pt x="312" y="376"/>
                    </a:lnTo>
                    <a:lnTo>
                      <a:pt x="310" y="376"/>
                    </a:lnTo>
                    <a:lnTo>
                      <a:pt x="308" y="376"/>
                    </a:lnTo>
                    <a:lnTo>
                      <a:pt x="308" y="374"/>
                    </a:lnTo>
                    <a:lnTo>
                      <a:pt x="306" y="374"/>
                    </a:lnTo>
                    <a:lnTo>
                      <a:pt x="303" y="374"/>
                    </a:lnTo>
                    <a:lnTo>
                      <a:pt x="303" y="376"/>
                    </a:lnTo>
                    <a:lnTo>
                      <a:pt x="303" y="378"/>
                    </a:lnTo>
                    <a:lnTo>
                      <a:pt x="303" y="380"/>
                    </a:lnTo>
                    <a:lnTo>
                      <a:pt x="303" y="383"/>
                    </a:lnTo>
                    <a:lnTo>
                      <a:pt x="303" y="385"/>
                    </a:lnTo>
                    <a:lnTo>
                      <a:pt x="303" y="387"/>
                    </a:lnTo>
                    <a:lnTo>
                      <a:pt x="303" y="389"/>
                    </a:lnTo>
                    <a:lnTo>
                      <a:pt x="303" y="391"/>
                    </a:lnTo>
                    <a:lnTo>
                      <a:pt x="306" y="393"/>
                    </a:lnTo>
                    <a:lnTo>
                      <a:pt x="306" y="396"/>
                    </a:lnTo>
                    <a:lnTo>
                      <a:pt x="303" y="398"/>
                    </a:lnTo>
                    <a:lnTo>
                      <a:pt x="297" y="398"/>
                    </a:lnTo>
                    <a:lnTo>
                      <a:pt x="299" y="398"/>
                    </a:lnTo>
                    <a:lnTo>
                      <a:pt x="299" y="400"/>
                    </a:lnTo>
                    <a:lnTo>
                      <a:pt x="299" y="402"/>
                    </a:lnTo>
                    <a:lnTo>
                      <a:pt x="297" y="402"/>
                    </a:lnTo>
                    <a:lnTo>
                      <a:pt x="295" y="402"/>
                    </a:lnTo>
                    <a:lnTo>
                      <a:pt x="295" y="404"/>
                    </a:lnTo>
                    <a:lnTo>
                      <a:pt x="292" y="404"/>
                    </a:lnTo>
                    <a:lnTo>
                      <a:pt x="292" y="402"/>
                    </a:lnTo>
                    <a:lnTo>
                      <a:pt x="292" y="404"/>
                    </a:lnTo>
                    <a:lnTo>
                      <a:pt x="292" y="407"/>
                    </a:lnTo>
                    <a:lnTo>
                      <a:pt x="290" y="404"/>
                    </a:lnTo>
                    <a:lnTo>
                      <a:pt x="290" y="407"/>
                    </a:lnTo>
                    <a:lnTo>
                      <a:pt x="295" y="411"/>
                    </a:lnTo>
                    <a:lnTo>
                      <a:pt x="284" y="411"/>
                    </a:lnTo>
                    <a:lnTo>
                      <a:pt x="281" y="411"/>
                    </a:lnTo>
                    <a:lnTo>
                      <a:pt x="281" y="415"/>
                    </a:lnTo>
                    <a:lnTo>
                      <a:pt x="275" y="415"/>
                    </a:lnTo>
                    <a:lnTo>
                      <a:pt x="273" y="415"/>
                    </a:lnTo>
                    <a:lnTo>
                      <a:pt x="268" y="415"/>
                    </a:lnTo>
                    <a:lnTo>
                      <a:pt x="268" y="418"/>
                    </a:lnTo>
                    <a:lnTo>
                      <a:pt x="268" y="422"/>
                    </a:lnTo>
                    <a:lnTo>
                      <a:pt x="264" y="433"/>
                    </a:lnTo>
                    <a:lnTo>
                      <a:pt x="266" y="433"/>
                    </a:lnTo>
                    <a:lnTo>
                      <a:pt x="268" y="435"/>
                    </a:lnTo>
                    <a:lnTo>
                      <a:pt x="268" y="440"/>
                    </a:lnTo>
                    <a:lnTo>
                      <a:pt x="270" y="442"/>
                    </a:lnTo>
                    <a:lnTo>
                      <a:pt x="270" y="446"/>
                    </a:lnTo>
                    <a:lnTo>
                      <a:pt x="268" y="446"/>
                    </a:lnTo>
                    <a:lnTo>
                      <a:pt x="266" y="446"/>
                    </a:lnTo>
                    <a:lnTo>
                      <a:pt x="262" y="446"/>
                    </a:lnTo>
                    <a:lnTo>
                      <a:pt x="257" y="448"/>
                    </a:lnTo>
                    <a:lnTo>
                      <a:pt x="255" y="448"/>
                    </a:lnTo>
                    <a:lnTo>
                      <a:pt x="255" y="451"/>
                    </a:lnTo>
                    <a:lnTo>
                      <a:pt x="253" y="451"/>
                    </a:lnTo>
                    <a:lnTo>
                      <a:pt x="253" y="453"/>
                    </a:lnTo>
                    <a:lnTo>
                      <a:pt x="246" y="453"/>
                    </a:lnTo>
                    <a:lnTo>
                      <a:pt x="246" y="457"/>
                    </a:lnTo>
                    <a:lnTo>
                      <a:pt x="246" y="459"/>
                    </a:lnTo>
                    <a:lnTo>
                      <a:pt x="246" y="462"/>
                    </a:lnTo>
                    <a:lnTo>
                      <a:pt x="249" y="464"/>
                    </a:lnTo>
                    <a:lnTo>
                      <a:pt x="249" y="468"/>
                    </a:lnTo>
                    <a:lnTo>
                      <a:pt x="246" y="468"/>
                    </a:lnTo>
                    <a:lnTo>
                      <a:pt x="246" y="470"/>
                    </a:lnTo>
                    <a:lnTo>
                      <a:pt x="246" y="473"/>
                    </a:lnTo>
                    <a:lnTo>
                      <a:pt x="246" y="475"/>
                    </a:lnTo>
                    <a:lnTo>
                      <a:pt x="244" y="475"/>
                    </a:lnTo>
                    <a:lnTo>
                      <a:pt x="244" y="477"/>
                    </a:lnTo>
                    <a:lnTo>
                      <a:pt x="242" y="477"/>
                    </a:lnTo>
                    <a:lnTo>
                      <a:pt x="240" y="477"/>
                    </a:lnTo>
                    <a:lnTo>
                      <a:pt x="238" y="477"/>
                    </a:lnTo>
                    <a:lnTo>
                      <a:pt x="238" y="475"/>
                    </a:lnTo>
                    <a:lnTo>
                      <a:pt x="238" y="473"/>
                    </a:lnTo>
                    <a:lnTo>
                      <a:pt x="235" y="475"/>
                    </a:lnTo>
                    <a:lnTo>
                      <a:pt x="233" y="475"/>
                    </a:lnTo>
                    <a:lnTo>
                      <a:pt x="231" y="475"/>
                    </a:lnTo>
                    <a:lnTo>
                      <a:pt x="231" y="477"/>
                    </a:lnTo>
                    <a:lnTo>
                      <a:pt x="229" y="477"/>
                    </a:lnTo>
                    <a:lnTo>
                      <a:pt x="227" y="477"/>
                    </a:lnTo>
                    <a:lnTo>
                      <a:pt x="227" y="479"/>
                    </a:lnTo>
                    <a:lnTo>
                      <a:pt x="224" y="479"/>
                    </a:lnTo>
                    <a:lnTo>
                      <a:pt x="222" y="479"/>
                    </a:lnTo>
                    <a:lnTo>
                      <a:pt x="222" y="481"/>
                    </a:lnTo>
                    <a:lnTo>
                      <a:pt x="222" y="484"/>
                    </a:lnTo>
                    <a:lnTo>
                      <a:pt x="222" y="486"/>
                    </a:lnTo>
                    <a:lnTo>
                      <a:pt x="224" y="486"/>
                    </a:lnTo>
                    <a:lnTo>
                      <a:pt x="224" y="488"/>
                    </a:lnTo>
                    <a:lnTo>
                      <a:pt x="222" y="490"/>
                    </a:lnTo>
                    <a:lnTo>
                      <a:pt x="220" y="490"/>
                    </a:lnTo>
                    <a:lnTo>
                      <a:pt x="220" y="488"/>
                    </a:lnTo>
                    <a:lnTo>
                      <a:pt x="218" y="488"/>
                    </a:lnTo>
                    <a:lnTo>
                      <a:pt x="218" y="486"/>
                    </a:lnTo>
                    <a:lnTo>
                      <a:pt x="216" y="486"/>
                    </a:lnTo>
                    <a:lnTo>
                      <a:pt x="213" y="486"/>
                    </a:lnTo>
                    <a:lnTo>
                      <a:pt x="213" y="484"/>
                    </a:lnTo>
                    <a:lnTo>
                      <a:pt x="211" y="484"/>
                    </a:lnTo>
                    <a:lnTo>
                      <a:pt x="211" y="481"/>
                    </a:lnTo>
                    <a:lnTo>
                      <a:pt x="209" y="481"/>
                    </a:lnTo>
                    <a:lnTo>
                      <a:pt x="209" y="479"/>
                    </a:lnTo>
                    <a:lnTo>
                      <a:pt x="209" y="477"/>
                    </a:lnTo>
                    <a:lnTo>
                      <a:pt x="209" y="475"/>
                    </a:lnTo>
                    <a:lnTo>
                      <a:pt x="209" y="473"/>
                    </a:lnTo>
                    <a:lnTo>
                      <a:pt x="209" y="470"/>
                    </a:lnTo>
                    <a:lnTo>
                      <a:pt x="207" y="470"/>
                    </a:lnTo>
                    <a:lnTo>
                      <a:pt x="207" y="468"/>
                    </a:lnTo>
                    <a:lnTo>
                      <a:pt x="205" y="468"/>
                    </a:lnTo>
                    <a:lnTo>
                      <a:pt x="202" y="468"/>
                    </a:lnTo>
                    <a:lnTo>
                      <a:pt x="200" y="468"/>
                    </a:lnTo>
                    <a:lnTo>
                      <a:pt x="200" y="470"/>
                    </a:lnTo>
                    <a:lnTo>
                      <a:pt x="202" y="470"/>
                    </a:lnTo>
                    <a:lnTo>
                      <a:pt x="202" y="473"/>
                    </a:lnTo>
                    <a:lnTo>
                      <a:pt x="205" y="473"/>
                    </a:lnTo>
                    <a:lnTo>
                      <a:pt x="205" y="475"/>
                    </a:lnTo>
                    <a:lnTo>
                      <a:pt x="205" y="477"/>
                    </a:lnTo>
                    <a:lnTo>
                      <a:pt x="205" y="479"/>
                    </a:lnTo>
                    <a:lnTo>
                      <a:pt x="207" y="479"/>
                    </a:lnTo>
                    <a:lnTo>
                      <a:pt x="205" y="479"/>
                    </a:lnTo>
                    <a:lnTo>
                      <a:pt x="205" y="481"/>
                    </a:lnTo>
                    <a:lnTo>
                      <a:pt x="202" y="481"/>
                    </a:lnTo>
                    <a:lnTo>
                      <a:pt x="202" y="479"/>
                    </a:lnTo>
                    <a:lnTo>
                      <a:pt x="200" y="479"/>
                    </a:lnTo>
                    <a:lnTo>
                      <a:pt x="198" y="479"/>
                    </a:lnTo>
                    <a:lnTo>
                      <a:pt x="198" y="481"/>
                    </a:lnTo>
                    <a:lnTo>
                      <a:pt x="196" y="481"/>
                    </a:lnTo>
                    <a:lnTo>
                      <a:pt x="196" y="479"/>
                    </a:lnTo>
                    <a:lnTo>
                      <a:pt x="194" y="479"/>
                    </a:lnTo>
                    <a:lnTo>
                      <a:pt x="194" y="481"/>
                    </a:lnTo>
                    <a:lnTo>
                      <a:pt x="191" y="481"/>
                    </a:lnTo>
                    <a:lnTo>
                      <a:pt x="191" y="479"/>
                    </a:lnTo>
                    <a:lnTo>
                      <a:pt x="191" y="477"/>
                    </a:lnTo>
                    <a:lnTo>
                      <a:pt x="191" y="475"/>
                    </a:lnTo>
                    <a:lnTo>
                      <a:pt x="191" y="473"/>
                    </a:lnTo>
                    <a:lnTo>
                      <a:pt x="191" y="470"/>
                    </a:lnTo>
                    <a:lnTo>
                      <a:pt x="191" y="468"/>
                    </a:lnTo>
                    <a:lnTo>
                      <a:pt x="189" y="468"/>
                    </a:lnTo>
                    <a:lnTo>
                      <a:pt x="187" y="468"/>
                    </a:lnTo>
                    <a:lnTo>
                      <a:pt x="187" y="466"/>
                    </a:lnTo>
                    <a:lnTo>
                      <a:pt x="185" y="466"/>
                    </a:lnTo>
                    <a:lnTo>
                      <a:pt x="183" y="466"/>
                    </a:lnTo>
                    <a:lnTo>
                      <a:pt x="180" y="466"/>
                    </a:lnTo>
                    <a:lnTo>
                      <a:pt x="180" y="464"/>
                    </a:lnTo>
                    <a:lnTo>
                      <a:pt x="178" y="464"/>
                    </a:lnTo>
                    <a:lnTo>
                      <a:pt x="178" y="462"/>
                    </a:lnTo>
                    <a:lnTo>
                      <a:pt x="176" y="462"/>
                    </a:lnTo>
                    <a:lnTo>
                      <a:pt x="174" y="462"/>
                    </a:lnTo>
                    <a:lnTo>
                      <a:pt x="174" y="459"/>
                    </a:lnTo>
                    <a:lnTo>
                      <a:pt x="172" y="459"/>
                    </a:lnTo>
                    <a:lnTo>
                      <a:pt x="172" y="457"/>
                    </a:lnTo>
                    <a:lnTo>
                      <a:pt x="172" y="455"/>
                    </a:lnTo>
                    <a:lnTo>
                      <a:pt x="169" y="455"/>
                    </a:lnTo>
                    <a:lnTo>
                      <a:pt x="167" y="455"/>
                    </a:lnTo>
                    <a:lnTo>
                      <a:pt x="165" y="455"/>
                    </a:lnTo>
                    <a:lnTo>
                      <a:pt x="163" y="455"/>
                    </a:lnTo>
                    <a:lnTo>
                      <a:pt x="163" y="453"/>
                    </a:lnTo>
                    <a:lnTo>
                      <a:pt x="165" y="453"/>
                    </a:lnTo>
                    <a:lnTo>
                      <a:pt x="165" y="451"/>
                    </a:lnTo>
                    <a:lnTo>
                      <a:pt x="167" y="451"/>
                    </a:lnTo>
                    <a:lnTo>
                      <a:pt x="165" y="451"/>
                    </a:lnTo>
                    <a:lnTo>
                      <a:pt x="165" y="448"/>
                    </a:lnTo>
                    <a:lnTo>
                      <a:pt x="163" y="448"/>
                    </a:lnTo>
                    <a:lnTo>
                      <a:pt x="161" y="448"/>
                    </a:lnTo>
                    <a:lnTo>
                      <a:pt x="161" y="446"/>
                    </a:lnTo>
                    <a:lnTo>
                      <a:pt x="161" y="444"/>
                    </a:lnTo>
                    <a:lnTo>
                      <a:pt x="158" y="444"/>
                    </a:lnTo>
                    <a:lnTo>
                      <a:pt x="158" y="442"/>
                    </a:lnTo>
                    <a:lnTo>
                      <a:pt x="158" y="440"/>
                    </a:lnTo>
                    <a:lnTo>
                      <a:pt x="156" y="440"/>
                    </a:lnTo>
                    <a:lnTo>
                      <a:pt x="156" y="437"/>
                    </a:lnTo>
                    <a:lnTo>
                      <a:pt x="156" y="435"/>
                    </a:lnTo>
                    <a:lnTo>
                      <a:pt x="156" y="433"/>
                    </a:lnTo>
                    <a:lnTo>
                      <a:pt x="158" y="433"/>
                    </a:lnTo>
                    <a:lnTo>
                      <a:pt x="158" y="431"/>
                    </a:lnTo>
                    <a:lnTo>
                      <a:pt x="158" y="429"/>
                    </a:lnTo>
                    <a:lnTo>
                      <a:pt x="158" y="426"/>
                    </a:lnTo>
                    <a:lnTo>
                      <a:pt x="156" y="426"/>
                    </a:lnTo>
                    <a:lnTo>
                      <a:pt x="156" y="424"/>
                    </a:lnTo>
                    <a:lnTo>
                      <a:pt x="154" y="424"/>
                    </a:lnTo>
                    <a:lnTo>
                      <a:pt x="154" y="422"/>
                    </a:lnTo>
                    <a:lnTo>
                      <a:pt x="152" y="422"/>
                    </a:lnTo>
                    <a:lnTo>
                      <a:pt x="152" y="420"/>
                    </a:lnTo>
                    <a:lnTo>
                      <a:pt x="150" y="420"/>
                    </a:lnTo>
                    <a:lnTo>
                      <a:pt x="147" y="420"/>
                    </a:lnTo>
                    <a:lnTo>
                      <a:pt x="145" y="420"/>
                    </a:lnTo>
                    <a:lnTo>
                      <a:pt x="143" y="420"/>
                    </a:lnTo>
                    <a:lnTo>
                      <a:pt x="143" y="422"/>
                    </a:lnTo>
                    <a:lnTo>
                      <a:pt x="141" y="422"/>
                    </a:lnTo>
                    <a:lnTo>
                      <a:pt x="141" y="424"/>
                    </a:lnTo>
                    <a:lnTo>
                      <a:pt x="141" y="426"/>
                    </a:lnTo>
                    <a:lnTo>
                      <a:pt x="139" y="426"/>
                    </a:lnTo>
                    <a:lnTo>
                      <a:pt x="139" y="429"/>
                    </a:lnTo>
                    <a:lnTo>
                      <a:pt x="136" y="429"/>
                    </a:lnTo>
                    <a:lnTo>
                      <a:pt x="136" y="431"/>
                    </a:lnTo>
                    <a:lnTo>
                      <a:pt x="136" y="429"/>
                    </a:lnTo>
                    <a:lnTo>
                      <a:pt x="136" y="431"/>
                    </a:lnTo>
                    <a:lnTo>
                      <a:pt x="134" y="431"/>
                    </a:lnTo>
                    <a:lnTo>
                      <a:pt x="132" y="431"/>
                    </a:lnTo>
                    <a:lnTo>
                      <a:pt x="130" y="431"/>
                    </a:lnTo>
                    <a:lnTo>
                      <a:pt x="128" y="431"/>
                    </a:lnTo>
                    <a:lnTo>
                      <a:pt x="128" y="433"/>
                    </a:lnTo>
                    <a:lnTo>
                      <a:pt x="130" y="433"/>
                    </a:lnTo>
                    <a:lnTo>
                      <a:pt x="130" y="435"/>
                    </a:lnTo>
                    <a:lnTo>
                      <a:pt x="128" y="435"/>
                    </a:lnTo>
                    <a:lnTo>
                      <a:pt x="128" y="437"/>
                    </a:lnTo>
                    <a:lnTo>
                      <a:pt x="125" y="437"/>
                    </a:lnTo>
                    <a:lnTo>
                      <a:pt x="125" y="440"/>
                    </a:lnTo>
                    <a:lnTo>
                      <a:pt x="125" y="442"/>
                    </a:lnTo>
                    <a:lnTo>
                      <a:pt x="123" y="442"/>
                    </a:lnTo>
                    <a:lnTo>
                      <a:pt x="121" y="442"/>
                    </a:lnTo>
                    <a:lnTo>
                      <a:pt x="119" y="442"/>
                    </a:lnTo>
                    <a:lnTo>
                      <a:pt x="117" y="442"/>
                    </a:lnTo>
                    <a:lnTo>
                      <a:pt x="115" y="442"/>
                    </a:lnTo>
                    <a:lnTo>
                      <a:pt x="112" y="442"/>
                    </a:lnTo>
                    <a:lnTo>
                      <a:pt x="110" y="442"/>
                    </a:lnTo>
                    <a:lnTo>
                      <a:pt x="108" y="442"/>
                    </a:lnTo>
                    <a:lnTo>
                      <a:pt x="106" y="442"/>
                    </a:lnTo>
                    <a:lnTo>
                      <a:pt x="104" y="442"/>
                    </a:lnTo>
                    <a:lnTo>
                      <a:pt x="101" y="442"/>
                    </a:lnTo>
                    <a:lnTo>
                      <a:pt x="99" y="442"/>
                    </a:lnTo>
                    <a:lnTo>
                      <a:pt x="97" y="442"/>
                    </a:lnTo>
                    <a:lnTo>
                      <a:pt x="97" y="444"/>
                    </a:lnTo>
                    <a:lnTo>
                      <a:pt x="95" y="444"/>
                    </a:lnTo>
                    <a:lnTo>
                      <a:pt x="95" y="446"/>
                    </a:lnTo>
                    <a:lnTo>
                      <a:pt x="95" y="448"/>
                    </a:lnTo>
                    <a:lnTo>
                      <a:pt x="95" y="451"/>
                    </a:lnTo>
                    <a:lnTo>
                      <a:pt x="95" y="453"/>
                    </a:lnTo>
                    <a:lnTo>
                      <a:pt x="97" y="453"/>
                    </a:lnTo>
                    <a:lnTo>
                      <a:pt x="97" y="455"/>
                    </a:lnTo>
                    <a:lnTo>
                      <a:pt x="95" y="455"/>
                    </a:lnTo>
                    <a:lnTo>
                      <a:pt x="93" y="455"/>
                    </a:lnTo>
                    <a:lnTo>
                      <a:pt x="90" y="453"/>
                    </a:lnTo>
                    <a:lnTo>
                      <a:pt x="88" y="453"/>
                    </a:lnTo>
                    <a:lnTo>
                      <a:pt x="88" y="451"/>
                    </a:lnTo>
                    <a:lnTo>
                      <a:pt x="88" y="448"/>
                    </a:lnTo>
                    <a:lnTo>
                      <a:pt x="86" y="446"/>
                    </a:lnTo>
                    <a:lnTo>
                      <a:pt x="84" y="446"/>
                    </a:lnTo>
                    <a:lnTo>
                      <a:pt x="84" y="444"/>
                    </a:lnTo>
                    <a:lnTo>
                      <a:pt x="82" y="444"/>
                    </a:lnTo>
                    <a:lnTo>
                      <a:pt x="82" y="446"/>
                    </a:lnTo>
                    <a:lnTo>
                      <a:pt x="79" y="446"/>
                    </a:lnTo>
                    <a:lnTo>
                      <a:pt x="77" y="446"/>
                    </a:lnTo>
                    <a:lnTo>
                      <a:pt x="75" y="446"/>
                    </a:lnTo>
                    <a:lnTo>
                      <a:pt x="73" y="446"/>
                    </a:lnTo>
                    <a:lnTo>
                      <a:pt x="71" y="446"/>
                    </a:lnTo>
                    <a:lnTo>
                      <a:pt x="71" y="448"/>
                    </a:lnTo>
                    <a:lnTo>
                      <a:pt x="68" y="448"/>
                    </a:lnTo>
                    <a:lnTo>
                      <a:pt x="66" y="448"/>
                    </a:lnTo>
                    <a:lnTo>
                      <a:pt x="64" y="448"/>
                    </a:lnTo>
                    <a:lnTo>
                      <a:pt x="62" y="448"/>
                    </a:lnTo>
                    <a:lnTo>
                      <a:pt x="62" y="446"/>
                    </a:lnTo>
                    <a:lnTo>
                      <a:pt x="60" y="446"/>
                    </a:lnTo>
                    <a:lnTo>
                      <a:pt x="60" y="448"/>
                    </a:lnTo>
                    <a:lnTo>
                      <a:pt x="57" y="448"/>
                    </a:lnTo>
                    <a:lnTo>
                      <a:pt x="57" y="446"/>
                    </a:lnTo>
                    <a:lnTo>
                      <a:pt x="55" y="446"/>
                    </a:lnTo>
                    <a:lnTo>
                      <a:pt x="57" y="446"/>
                    </a:lnTo>
                    <a:lnTo>
                      <a:pt x="57" y="444"/>
                    </a:lnTo>
                    <a:lnTo>
                      <a:pt x="57" y="442"/>
                    </a:lnTo>
                    <a:lnTo>
                      <a:pt x="57" y="440"/>
                    </a:lnTo>
                    <a:lnTo>
                      <a:pt x="57" y="437"/>
                    </a:lnTo>
                    <a:lnTo>
                      <a:pt x="55" y="437"/>
                    </a:lnTo>
                    <a:lnTo>
                      <a:pt x="53" y="437"/>
                    </a:lnTo>
                    <a:lnTo>
                      <a:pt x="51" y="437"/>
                    </a:lnTo>
                    <a:lnTo>
                      <a:pt x="51" y="440"/>
                    </a:lnTo>
                    <a:lnTo>
                      <a:pt x="49" y="440"/>
                    </a:lnTo>
                    <a:lnTo>
                      <a:pt x="46" y="440"/>
                    </a:lnTo>
                    <a:lnTo>
                      <a:pt x="46" y="437"/>
                    </a:lnTo>
                    <a:lnTo>
                      <a:pt x="46" y="440"/>
                    </a:lnTo>
                    <a:lnTo>
                      <a:pt x="44" y="437"/>
                    </a:lnTo>
                    <a:lnTo>
                      <a:pt x="44" y="435"/>
                    </a:lnTo>
                    <a:lnTo>
                      <a:pt x="46" y="435"/>
                    </a:lnTo>
                    <a:lnTo>
                      <a:pt x="49" y="435"/>
                    </a:lnTo>
                    <a:lnTo>
                      <a:pt x="49" y="433"/>
                    </a:lnTo>
                    <a:lnTo>
                      <a:pt x="49" y="429"/>
                    </a:lnTo>
                    <a:lnTo>
                      <a:pt x="49" y="426"/>
                    </a:lnTo>
                    <a:lnTo>
                      <a:pt x="46" y="429"/>
                    </a:lnTo>
                    <a:lnTo>
                      <a:pt x="42" y="433"/>
                    </a:lnTo>
                    <a:lnTo>
                      <a:pt x="42" y="431"/>
                    </a:lnTo>
                    <a:lnTo>
                      <a:pt x="42" y="426"/>
                    </a:lnTo>
                    <a:lnTo>
                      <a:pt x="42" y="424"/>
                    </a:lnTo>
                    <a:lnTo>
                      <a:pt x="40" y="424"/>
                    </a:lnTo>
                    <a:lnTo>
                      <a:pt x="40" y="422"/>
                    </a:lnTo>
                    <a:lnTo>
                      <a:pt x="40" y="420"/>
                    </a:lnTo>
                    <a:lnTo>
                      <a:pt x="40" y="418"/>
                    </a:lnTo>
                    <a:lnTo>
                      <a:pt x="40" y="415"/>
                    </a:lnTo>
                    <a:lnTo>
                      <a:pt x="40" y="413"/>
                    </a:lnTo>
                    <a:lnTo>
                      <a:pt x="40" y="411"/>
                    </a:lnTo>
                    <a:lnTo>
                      <a:pt x="40" y="409"/>
                    </a:lnTo>
                    <a:lnTo>
                      <a:pt x="42" y="409"/>
                    </a:lnTo>
                    <a:lnTo>
                      <a:pt x="42" y="407"/>
                    </a:lnTo>
                    <a:lnTo>
                      <a:pt x="42" y="404"/>
                    </a:lnTo>
                    <a:lnTo>
                      <a:pt x="42" y="402"/>
                    </a:lnTo>
                    <a:lnTo>
                      <a:pt x="44" y="400"/>
                    </a:lnTo>
                    <a:lnTo>
                      <a:pt x="40" y="398"/>
                    </a:lnTo>
                    <a:lnTo>
                      <a:pt x="38" y="396"/>
                    </a:lnTo>
                    <a:lnTo>
                      <a:pt x="33" y="393"/>
                    </a:lnTo>
                    <a:lnTo>
                      <a:pt x="38" y="396"/>
                    </a:lnTo>
                    <a:lnTo>
                      <a:pt x="40" y="396"/>
                    </a:lnTo>
                    <a:lnTo>
                      <a:pt x="42" y="396"/>
                    </a:lnTo>
                    <a:lnTo>
                      <a:pt x="49" y="398"/>
                    </a:lnTo>
                    <a:lnTo>
                      <a:pt x="49" y="396"/>
                    </a:lnTo>
                    <a:lnTo>
                      <a:pt x="49" y="389"/>
                    </a:lnTo>
                    <a:lnTo>
                      <a:pt x="51" y="389"/>
                    </a:lnTo>
                    <a:lnTo>
                      <a:pt x="51" y="385"/>
                    </a:lnTo>
                    <a:lnTo>
                      <a:pt x="51" y="383"/>
                    </a:lnTo>
                    <a:lnTo>
                      <a:pt x="49" y="383"/>
                    </a:lnTo>
                    <a:lnTo>
                      <a:pt x="49" y="378"/>
                    </a:lnTo>
                    <a:lnTo>
                      <a:pt x="51" y="374"/>
                    </a:lnTo>
                    <a:lnTo>
                      <a:pt x="51" y="372"/>
                    </a:lnTo>
                    <a:lnTo>
                      <a:pt x="53" y="372"/>
                    </a:lnTo>
                    <a:lnTo>
                      <a:pt x="55" y="372"/>
                    </a:lnTo>
                    <a:lnTo>
                      <a:pt x="55" y="369"/>
                    </a:lnTo>
                    <a:lnTo>
                      <a:pt x="55" y="367"/>
                    </a:lnTo>
                    <a:lnTo>
                      <a:pt x="55" y="365"/>
                    </a:lnTo>
                    <a:lnTo>
                      <a:pt x="57" y="363"/>
                    </a:lnTo>
                    <a:lnTo>
                      <a:pt x="57" y="361"/>
                    </a:lnTo>
                    <a:lnTo>
                      <a:pt x="55" y="358"/>
                    </a:lnTo>
                    <a:lnTo>
                      <a:pt x="53" y="358"/>
                    </a:lnTo>
                    <a:lnTo>
                      <a:pt x="51" y="361"/>
                    </a:lnTo>
                    <a:lnTo>
                      <a:pt x="49" y="361"/>
                    </a:lnTo>
                    <a:lnTo>
                      <a:pt x="44" y="361"/>
                    </a:lnTo>
                    <a:lnTo>
                      <a:pt x="42" y="361"/>
                    </a:lnTo>
                    <a:lnTo>
                      <a:pt x="35" y="361"/>
                    </a:lnTo>
                    <a:lnTo>
                      <a:pt x="35" y="358"/>
                    </a:lnTo>
                    <a:lnTo>
                      <a:pt x="35" y="356"/>
                    </a:lnTo>
                    <a:lnTo>
                      <a:pt x="35" y="358"/>
                    </a:lnTo>
                    <a:lnTo>
                      <a:pt x="33" y="354"/>
                    </a:lnTo>
                    <a:lnTo>
                      <a:pt x="31" y="354"/>
                    </a:lnTo>
                    <a:lnTo>
                      <a:pt x="33" y="354"/>
                    </a:lnTo>
                    <a:lnTo>
                      <a:pt x="33" y="352"/>
                    </a:lnTo>
                    <a:lnTo>
                      <a:pt x="31" y="347"/>
                    </a:lnTo>
                    <a:lnTo>
                      <a:pt x="31" y="345"/>
                    </a:lnTo>
                    <a:lnTo>
                      <a:pt x="31" y="343"/>
                    </a:lnTo>
                    <a:lnTo>
                      <a:pt x="33" y="343"/>
                    </a:lnTo>
                    <a:lnTo>
                      <a:pt x="35" y="343"/>
                    </a:lnTo>
                    <a:lnTo>
                      <a:pt x="35" y="341"/>
                    </a:lnTo>
                    <a:lnTo>
                      <a:pt x="35" y="339"/>
                    </a:lnTo>
                    <a:lnTo>
                      <a:pt x="35" y="336"/>
                    </a:lnTo>
                    <a:lnTo>
                      <a:pt x="35" y="334"/>
                    </a:lnTo>
                    <a:lnTo>
                      <a:pt x="35" y="332"/>
                    </a:lnTo>
                    <a:lnTo>
                      <a:pt x="33" y="330"/>
                    </a:lnTo>
                    <a:lnTo>
                      <a:pt x="31" y="330"/>
                    </a:lnTo>
                    <a:lnTo>
                      <a:pt x="29" y="330"/>
                    </a:lnTo>
                    <a:lnTo>
                      <a:pt x="27" y="332"/>
                    </a:lnTo>
                    <a:lnTo>
                      <a:pt x="29" y="330"/>
                    </a:lnTo>
                    <a:lnTo>
                      <a:pt x="29" y="328"/>
                    </a:lnTo>
                    <a:lnTo>
                      <a:pt x="29" y="325"/>
                    </a:lnTo>
                    <a:lnTo>
                      <a:pt x="29" y="321"/>
                    </a:lnTo>
                    <a:lnTo>
                      <a:pt x="29" y="319"/>
                    </a:lnTo>
                    <a:lnTo>
                      <a:pt x="27" y="319"/>
                    </a:lnTo>
                    <a:lnTo>
                      <a:pt x="24" y="317"/>
                    </a:lnTo>
                    <a:lnTo>
                      <a:pt x="22" y="317"/>
                    </a:lnTo>
                    <a:lnTo>
                      <a:pt x="20" y="317"/>
                    </a:lnTo>
                    <a:lnTo>
                      <a:pt x="20" y="314"/>
                    </a:lnTo>
                    <a:lnTo>
                      <a:pt x="18" y="314"/>
                    </a:lnTo>
                    <a:lnTo>
                      <a:pt x="16" y="314"/>
                    </a:lnTo>
                    <a:lnTo>
                      <a:pt x="16" y="312"/>
                    </a:lnTo>
                    <a:lnTo>
                      <a:pt x="16" y="310"/>
                    </a:lnTo>
                    <a:lnTo>
                      <a:pt x="13" y="308"/>
                    </a:lnTo>
                    <a:lnTo>
                      <a:pt x="13" y="306"/>
                    </a:lnTo>
                    <a:lnTo>
                      <a:pt x="13" y="303"/>
                    </a:lnTo>
                    <a:lnTo>
                      <a:pt x="13" y="301"/>
                    </a:lnTo>
                    <a:lnTo>
                      <a:pt x="13" y="299"/>
                    </a:lnTo>
                    <a:lnTo>
                      <a:pt x="13" y="297"/>
                    </a:lnTo>
                    <a:lnTo>
                      <a:pt x="11" y="295"/>
                    </a:lnTo>
                    <a:lnTo>
                      <a:pt x="11" y="290"/>
                    </a:lnTo>
                    <a:lnTo>
                      <a:pt x="13" y="290"/>
                    </a:lnTo>
                    <a:lnTo>
                      <a:pt x="13" y="288"/>
                    </a:lnTo>
                    <a:lnTo>
                      <a:pt x="16" y="284"/>
                    </a:lnTo>
                    <a:lnTo>
                      <a:pt x="16" y="281"/>
                    </a:lnTo>
                    <a:lnTo>
                      <a:pt x="16" y="279"/>
                    </a:lnTo>
                    <a:lnTo>
                      <a:pt x="16" y="277"/>
                    </a:lnTo>
                    <a:lnTo>
                      <a:pt x="18" y="275"/>
                    </a:lnTo>
                    <a:lnTo>
                      <a:pt x="18" y="270"/>
                    </a:lnTo>
                    <a:lnTo>
                      <a:pt x="18" y="268"/>
                    </a:lnTo>
                    <a:lnTo>
                      <a:pt x="16" y="268"/>
                    </a:lnTo>
                    <a:lnTo>
                      <a:pt x="16" y="266"/>
                    </a:lnTo>
                    <a:lnTo>
                      <a:pt x="13" y="264"/>
                    </a:lnTo>
                    <a:lnTo>
                      <a:pt x="11" y="262"/>
                    </a:lnTo>
                    <a:lnTo>
                      <a:pt x="9" y="262"/>
                    </a:lnTo>
                    <a:lnTo>
                      <a:pt x="7" y="259"/>
                    </a:lnTo>
                    <a:lnTo>
                      <a:pt x="5" y="259"/>
                    </a:lnTo>
                    <a:lnTo>
                      <a:pt x="2" y="259"/>
                    </a:lnTo>
                    <a:lnTo>
                      <a:pt x="0" y="259"/>
                    </a:lnTo>
                    <a:lnTo>
                      <a:pt x="0" y="257"/>
                    </a:lnTo>
                    <a:lnTo>
                      <a:pt x="0" y="255"/>
                    </a:lnTo>
                    <a:lnTo>
                      <a:pt x="0" y="253"/>
                    </a:lnTo>
                    <a:lnTo>
                      <a:pt x="2" y="253"/>
                    </a:lnTo>
                    <a:lnTo>
                      <a:pt x="2" y="251"/>
                    </a:lnTo>
                    <a:lnTo>
                      <a:pt x="2" y="249"/>
                    </a:lnTo>
                    <a:lnTo>
                      <a:pt x="2" y="246"/>
                    </a:lnTo>
                    <a:lnTo>
                      <a:pt x="2" y="244"/>
                    </a:lnTo>
                    <a:lnTo>
                      <a:pt x="2" y="242"/>
                    </a:lnTo>
                    <a:lnTo>
                      <a:pt x="5" y="240"/>
                    </a:lnTo>
                    <a:lnTo>
                      <a:pt x="7" y="240"/>
                    </a:lnTo>
                    <a:lnTo>
                      <a:pt x="7" y="238"/>
                    </a:lnTo>
                    <a:lnTo>
                      <a:pt x="7" y="235"/>
                    </a:lnTo>
                    <a:lnTo>
                      <a:pt x="9" y="235"/>
                    </a:lnTo>
                    <a:lnTo>
                      <a:pt x="9" y="231"/>
                    </a:lnTo>
                    <a:lnTo>
                      <a:pt x="9" y="229"/>
                    </a:lnTo>
                    <a:lnTo>
                      <a:pt x="9" y="227"/>
                    </a:lnTo>
                    <a:lnTo>
                      <a:pt x="9" y="224"/>
                    </a:lnTo>
                    <a:lnTo>
                      <a:pt x="9" y="222"/>
                    </a:lnTo>
                    <a:lnTo>
                      <a:pt x="9" y="220"/>
                    </a:lnTo>
                    <a:lnTo>
                      <a:pt x="9" y="216"/>
                    </a:lnTo>
                    <a:lnTo>
                      <a:pt x="9" y="213"/>
                    </a:lnTo>
                    <a:lnTo>
                      <a:pt x="11" y="213"/>
                    </a:lnTo>
                    <a:lnTo>
                      <a:pt x="11" y="211"/>
                    </a:lnTo>
                    <a:lnTo>
                      <a:pt x="9" y="211"/>
                    </a:lnTo>
                    <a:lnTo>
                      <a:pt x="9" y="209"/>
                    </a:lnTo>
                    <a:lnTo>
                      <a:pt x="9" y="207"/>
                    </a:lnTo>
                    <a:lnTo>
                      <a:pt x="9" y="205"/>
                    </a:lnTo>
                    <a:lnTo>
                      <a:pt x="11" y="205"/>
                    </a:lnTo>
                    <a:lnTo>
                      <a:pt x="13" y="205"/>
                    </a:lnTo>
                    <a:lnTo>
                      <a:pt x="11" y="205"/>
                    </a:lnTo>
                    <a:lnTo>
                      <a:pt x="11" y="202"/>
                    </a:lnTo>
                    <a:lnTo>
                      <a:pt x="11" y="200"/>
                    </a:lnTo>
                    <a:lnTo>
                      <a:pt x="11" y="198"/>
                    </a:lnTo>
                    <a:lnTo>
                      <a:pt x="13" y="198"/>
                    </a:lnTo>
                    <a:lnTo>
                      <a:pt x="16" y="198"/>
                    </a:lnTo>
                    <a:lnTo>
                      <a:pt x="18" y="198"/>
                    </a:lnTo>
                    <a:lnTo>
                      <a:pt x="20" y="198"/>
                    </a:lnTo>
                    <a:lnTo>
                      <a:pt x="20" y="196"/>
                    </a:lnTo>
                    <a:lnTo>
                      <a:pt x="20" y="198"/>
                    </a:lnTo>
                    <a:lnTo>
                      <a:pt x="22" y="198"/>
                    </a:lnTo>
                    <a:lnTo>
                      <a:pt x="24" y="198"/>
                    </a:lnTo>
                    <a:lnTo>
                      <a:pt x="29" y="194"/>
                    </a:lnTo>
                    <a:lnTo>
                      <a:pt x="31" y="194"/>
                    </a:lnTo>
                    <a:lnTo>
                      <a:pt x="33" y="196"/>
                    </a:lnTo>
                    <a:lnTo>
                      <a:pt x="33" y="194"/>
                    </a:lnTo>
                    <a:lnTo>
                      <a:pt x="35" y="194"/>
                    </a:lnTo>
                    <a:lnTo>
                      <a:pt x="35" y="191"/>
                    </a:lnTo>
                    <a:lnTo>
                      <a:pt x="38" y="191"/>
                    </a:lnTo>
                    <a:lnTo>
                      <a:pt x="40" y="191"/>
                    </a:lnTo>
                    <a:lnTo>
                      <a:pt x="42" y="189"/>
                    </a:lnTo>
                    <a:lnTo>
                      <a:pt x="44" y="189"/>
                    </a:lnTo>
                    <a:lnTo>
                      <a:pt x="44" y="187"/>
                    </a:lnTo>
                    <a:lnTo>
                      <a:pt x="46" y="187"/>
                    </a:lnTo>
                    <a:lnTo>
                      <a:pt x="49" y="185"/>
                    </a:lnTo>
                    <a:lnTo>
                      <a:pt x="49" y="183"/>
                    </a:lnTo>
                    <a:lnTo>
                      <a:pt x="51" y="183"/>
                    </a:lnTo>
                    <a:lnTo>
                      <a:pt x="53" y="180"/>
                    </a:lnTo>
                    <a:lnTo>
                      <a:pt x="55" y="180"/>
                    </a:lnTo>
                    <a:lnTo>
                      <a:pt x="57" y="180"/>
                    </a:lnTo>
                    <a:lnTo>
                      <a:pt x="60" y="178"/>
                    </a:lnTo>
                    <a:lnTo>
                      <a:pt x="62" y="185"/>
                    </a:lnTo>
                    <a:lnTo>
                      <a:pt x="60" y="183"/>
                    </a:lnTo>
                    <a:lnTo>
                      <a:pt x="60" y="185"/>
                    </a:lnTo>
                    <a:lnTo>
                      <a:pt x="62" y="185"/>
                    </a:lnTo>
                    <a:lnTo>
                      <a:pt x="62" y="189"/>
                    </a:lnTo>
                    <a:lnTo>
                      <a:pt x="62" y="191"/>
                    </a:lnTo>
                    <a:lnTo>
                      <a:pt x="62" y="194"/>
                    </a:lnTo>
                    <a:lnTo>
                      <a:pt x="64" y="194"/>
                    </a:lnTo>
                    <a:lnTo>
                      <a:pt x="64" y="191"/>
                    </a:lnTo>
                    <a:lnTo>
                      <a:pt x="66" y="191"/>
                    </a:lnTo>
                    <a:lnTo>
                      <a:pt x="66" y="194"/>
                    </a:lnTo>
                    <a:lnTo>
                      <a:pt x="68" y="196"/>
                    </a:lnTo>
                    <a:lnTo>
                      <a:pt x="71" y="198"/>
                    </a:lnTo>
                    <a:lnTo>
                      <a:pt x="73" y="200"/>
                    </a:lnTo>
                    <a:lnTo>
                      <a:pt x="75" y="200"/>
                    </a:lnTo>
                    <a:lnTo>
                      <a:pt x="77" y="200"/>
                    </a:lnTo>
                    <a:lnTo>
                      <a:pt x="77" y="198"/>
                    </a:lnTo>
                    <a:lnTo>
                      <a:pt x="79" y="198"/>
                    </a:lnTo>
                    <a:lnTo>
                      <a:pt x="82" y="198"/>
                    </a:lnTo>
                    <a:lnTo>
                      <a:pt x="82" y="196"/>
                    </a:lnTo>
                    <a:lnTo>
                      <a:pt x="84" y="196"/>
                    </a:lnTo>
                    <a:lnTo>
                      <a:pt x="86" y="196"/>
                    </a:lnTo>
                    <a:lnTo>
                      <a:pt x="88" y="194"/>
                    </a:lnTo>
                    <a:lnTo>
                      <a:pt x="88" y="198"/>
                    </a:lnTo>
                    <a:lnTo>
                      <a:pt x="88" y="205"/>
                    </a:lnTo>
                    <a:lnTo>
                      <a:pt x="88" y="207"/>
                    </a:lnTo>
                    <a:lnTo>
                      <a:pt x="93" y="205"/>
                    </a:lnTo>
                    <a:lnTo>
                      <a:pt x="97" y="202"/>
                    </a:lnTo>
                    <a:lnTo>
                      <a:pt x="101" y="200"/>
                    </a:lnTo>
                    <a:lnTo>
                      <a:pt x="106" y="200"/>
                    </a:lnTo>
                    <a:lnTo>
                      <a:pt x="112" y="198"/>
                    </a:lnTo>
                    <a:lnTo>
                      <a:pt x="112" y="196"/>
                    </a:lnTo>
                    <a:lnTo>
                      <a:pt x="115" y="194"/>
                    </a:lnTo>
                    <a:lnTo>
                      <a:pt x="117" y="194"/>
                    </a:lnTo>
                    <a:lnTo>
                      <a:pt x="117" y="191"/>
                    </a:lnTo>
                    <a:lnTo>
                      <a:pt x="119" y="187"/>
                    </a:lnTo>
                    <a:lnTo>
                      <a:pt x="119" y="185"/>
                    </a:lnTo>
                    <a:lnTo>
                      <a:pt x="121" y="185"/>
                    </a:lnTo>
                    <a:lnTo>
                      <a:pt x="123" y="185"/>
                    </a:lnTo>
                    <a:lnTo>
                      <a:pt x="123" y="187"/>
                    </a:lnTo>
                    <a:lnTo>
                      <a:pt x="125" y="187"/>
                    </a:lnTo>
                    <a:lnTo>
                      <a:pt x="128" y="187"/>
                    </a:lnTo>
                    <a:lnTo>
                      <a:pt x="128" y="189"/>
                    </a:lnTo>
                    <a:lnTo>
                      <a:pt x="128" y="191"/>
                    </a:lnTo>
                    <a:lnTo>
                      <a:pt x="125" y="191"/>
                    </a:lnTo>
                    <a:lnTo>
                      <a:pt x="125" y="194"/>
                    </a:lnTo>
                    <a:lnTo>
                      <a:pt x="128" y="194"/>
                    </a:lnTo>
                    <a:lnTo>
                      <a:pt x="125" y="196"/>
                    </a:lnTo>
                    <a:lnTo>
                      <a:pt x="125" y="198"/>
                    </a:lnTo>
                    <a:lnTo>
                      <a:pt x="128" y="198"/>
                    </a:lnTo>
                    <a:lnTo>
                      <a:pt x="130" y="196"/>
                    </a:lnTo>
                    <a:lnTo>
                      <a:pt x="130" y="194"/>
                    </a:lnTo>
                    <a:lnTo>
                      <a:pt x="132" y="194"/>
                    </a:lnTo>
                    <a:lnTo>
                      <a:pt x="132" y="191"/>
                    </a:lnTo>
                    <a:lnTo>
                      <a:pt x="141" y="191"/>
                    </a:lnTo>
                    <a:lnTo>
                      <a:pt x="141" y="189"/>
                    </a:lnTo>
                    <a:lnTo>
                      <a:pt x="139" y="187"/>
                    </a:lnTo>
                    <a:lnTo>
                      <a:pt x="143" y="185"/>
                    </a:lnTo>
                    <a:lnTo>
                      <a:pt x="145" y="185"/>
                    </a:lnTo>
                    <a:lnTo>
                      <a:pt x="147" y="185"/>
                    </a:lnTo>
                    <a:lnTo>
                      <a:pt x="147" y="180"/>
                    </a:lnTo>
                    <a:lnTo>
                      <a:pt x="147" y="178"/>
                    </a:lnTo>
                    <a:lnTo>
                      <a:pt x="147" y="176"/>
                    </a:lnTo>
                    <a:lnTo>
                      <a:pt x="145" y="176"/>
                    </a:lnTo>
                    <a:lnTo>
                      <a:pt x="145" y="174"/>
                    </a:lnTo>
                    <a:lnTo>
                      <a:pt x="145" y="172"/>
                    </a:lnTo>
                    <a:lnTo>
                      <a:pt x="145" y="169"/>
                    </a:lnTo>
                    <a:lnTo>
                      <a:pt x="147" y="169"/>
                    </a:lnTo>
                    <a:lnTo>
                      <a:pt x="150" y="169"/>
                    </a:lnTo>
                    <a:lnTo>
                      <a:pt x="152" y="169"/>
                    </a:lnTo>
                    <a:lnTo>
                      <a:pt x="152" y="167"/>
                    </a:lnTo>
                    <a:lnTo>
                      <a:pt x="152" y="165"/>
                    </a:lnTo>
                    <a:lnTo>
                      <a:pt x="152" y="163"/>
                    </a:lnTo>
                    <a:lnTo>
                      <a:pt x="150" y="163"/>
                    </a:lnTo>
                    <a:lnTo>
                      <a:pt x="150" y="161"/>
                    </a:lnTo>
                    <a:lnTo>
                      <a:pt x="150" y="158"/>
                    </a:lnTo>
                    <a:lnTo>
                      <a:pt x="145" y="154"/>
                    </a:lnTo>
                    <a:lnTo>
                      <a:pt x="145" y="152"/>
                    </a:lnTo>
                    <a:lnTo>
                      <a:pt x="147" y="152"/>
                    </a:lnTo>
                    <a:lnTo>
                      <a:pt x="147" y="150"/>
                    </a:lnTo>
                    <a:lnTo>
                      <a:pt x="145" y="147"/>
                    </a:lnTo>
                    <a:lnTo>
                      <a:pt x="145" y="145"/>
                    </a:lnTo>
                    <a:lnTo>
                      <a:pt x="145" y="143"/>
                    </a:lnTo>
                    <a:lnTo>
                      <a:pt x="145" y="141"/>
                    </a:lnTo>
                    <a:lnTo>
                      <a:pt x="145" y="139"/>
                    </a:lnTo>
                    <a:lnTo>
                      <a:pt x="147" y="139"/>
                    </a:lnTo>
                    <a:lnTo>
                      <a:pt x="147" y="136"/>
                    </a:lnTo>
                    <a:lnTo>
                      <a:pt x="147" y="139"/>
                    </a:lnTo>
                    <a:lnTo>
                      <a:pt x="150" y="139"/>
                    </a:lnTo>
                    <a:lnTo>
                      <a:pt x="150" y="136"/>
                    </a:lnTo>
                    <a:lnTo>
                      <a:pt x="150" y="134"/>
                    </a:lnTo>
                    <a:lnTo>
                      <a:pt x="152" y="134"/>
                    </a:lnTo>
                    <a:lnTo>
                      <a:pt x="154" y="134"/>
                    </a:lnTo>
                    <a:lnTo>
                      <a:pt x="152" y="132"/>
                    </a:lnTo>
                    <a:lnTo>
                      <a:pt x="152" y="130"/>
                    </a:lnTo>
                    <a:lnTo>
                      <a:pt x="152" y="128"/>
                    </a:lnTo>
                    <a:lnTo>
                      <a:pt x="152" y="125"/>
                    </a:lnTo>
                    <a:lnTo>
                      <a:pt x="147" y="123"/>
                    </a:lnTo>
                    <a:lnTo>
                      <a:pt x="150" y="119"/>
                    </a:lnTo>
                    <a:lnTo>
                      <a:pt x="150" y="117"/>
                    </a:lnTo>
                    <a:lnTo>
                      <a:pt x="150" y="115"/>
                    </a:lnTo>
                    <a:lnTo>
                      <a:pt x="152" y="115"/>
                    </a:lnTo>
                    <a:lnTo>
                      <a:pt x="152" y="112"/>
                    </a:lnTo>
                    <a:lnTo>
                      <a:pt x="152" y="110"/>
                    </a:lnTo>
                    <a:lnTo>
                      <a:pt x="154" y="110"/>
                    </a:lnTo>
                    <a:lnTo>
                      <a:pt x="156" y="110"/>
                    </a:lnTo>
                    <a:lnTo>
                      <a:pt x="158" y="110"/>
                    </a:lnTo>
                    <a:lnTo>
                      <a:pt x="161" y="112"/>
                    </a:lnTo>
                    <a:lnTo>
                      <a:pt x="163" y="112"/>
                    </a:lnTo>
                    <a:lnTo>
                      <a:pt x="165" y="112"/>
                    </a:lnTo>
                    <a:lnTo>
                      <a:pt x="167" y="115"/>
                    </a:lnTo>
                    <a:lnTo>
                      <a:pt x="169" y="115"/>
                    </a:lnTo>
                    <a:lnTo>
                      <a:pt x="172" y="115"/>
                    </a:lnTo>
                    <a:lnTo>
                      <a:pt x="172" y="112"/>
                    </a:lnTo>
                    <a:lnTo>
                      <a:pt x="172" y="110"/>
                    </a:lnTo>
                    <a:lnTo>
                      <a:pt x="174" y="110"/>
                    </a:lnTo>
                    <a:lnTo>
                      <a:pt x="174" y="108"/>
                    </a:lnTo>
                    <a:lnTo>
                      <a:pt x="172" y="108"/>
                    </a:lnTo>
                    <a:lnTo>
                      <a:pt x="169" y="108"/>
                    </a:lnTo>
                    <a:lnTo>
                      <a:pt x="169" y="106"/>
                    </a:lnTo>
                    <a:lnTo>
                      <a:pt x="167" y="106"/>
                    </a:lnTo>
                    <a:lnTo>
                      <a:pt x="165" y="106"/>
                    </a:lnTo>
                    <a:lnTo>
                      <a:pt x="163" y="106"/>
                    </a:lnTo>
                    <a:lnTo>
                      <a:pt x="161" y="106"/>
                    </a:lnTo>
                    <a:lnTo>
                      <a:pt x="158" y="104"/>
                    </a:lnTo>
                    <a:lnTo>
                      <a:pt x="156" y="104"/>
                    </a:lnTo>
                    <a:lnTo>
                      <a:pt x="158" y="97"/>
                    </a:lnTo>
                    <a:lnTo>
                      <a:pt x="161" y="93"/>
                    </a:lnTo>
                    <a:lnTo>
                      <a:pt x="163" y="93"/>
                    </a:lnTo>
                    <a:lnTo>
                      <a:pt x="169" y="90"/>
                    </a:lnTo>
                    <a:lnTo>
                      <a:pt x="167" y="88"/>
                    </a:lnTo>
                    <a:lnTo>
                      <a:pt x="165" y="86"/>
                    </a:lnTo>
                    <a:lnTo>
                      <a:pt x="163" y="84"/>
                    </a:lnTo>
                    <a:lnTo>
                      <a:pt x="161" y="82"/>
                    </a:lnTo>
                    <a:lnTo>
                      <a:pt x="161" y="79"/>
                    </a:lnTo>
                    <a:lnTo>
                      <a:pt x="158" y="79"/>
                    </a:lnTo>
                    <a:lnTo>
                      <a:pt x="156" y="77"/>
                    </a:lnTo>
                    <a:lnTo>
                      <a:pt x="154" y="77"/>
                    </a:lnTo>
                    <a:lnTo>
                      <a:pt x="154" y="79"/>
                    </a:lnTo>
                    <a:lnTo>
                      <a:pt x="152" y="79"/>
                    </a:lnTo>
                    <a:lnTo>
                      <a:pt x="150" y="82"/>
                    </a:lnTo>
                    <a:lnTo>
                      <a:pt x="150" y="79"/>
                    </a:lnTo>
                    <a:lnTo>
                      <a:pt x="147" y="79"/>
                    </a:lnTo>
                    <a:lnTo>
                      <a:pt x="147" y="77"/>
                    </a:lnTo>
                    <a:lnTo>
                      <a:pt x="145" y="75"/>
                    </a:lnTo>
                    <a:lnTo>
                      <a:pt x="145" y="73"/>
                    </a:lnTo>
                    <a:lnTo>
                      <a:pt x="143" y="73"/>
                    </a:lnTo>
                    <a:lnTo>
                      <a:pt x="145" y="71"/>
                    </a:lnTo>
                    <a:lnTo>
                      <a:pt x="145" y="68"/>
                    </a:lnTo>
                    <a:lnTo>
                      <a:pt x="147" y="66"/>
                    </a:lnTo>
                    <a:lnTo>
                      <a:pt x="147" y="64"/>
                    </a:lnTo>
                    <a:lnTo>
                      <a:pt x="150" y="64"/>
                    </a:lnTo>
                    <a:lnTo>
                      <a:pt x="150" y="62"/>
                    </a:lnTo>
                    <a:lnTo>
                      <a:pt x="150" y="60"/>
                    </a:lnTo>
                    <a:lnTo>
                      <a:pt x="158" y="60"/>
                    </a:lnTo>
                    <a:lnTo>
                      <a:pt x="161" y="62"/>
                    </a:lnTo>
                    <a:lnTo>
                      <a:pt x="163" y="62"/>
                    </a:lnTo>
                    <a:lnTo>
                      <a:pt x="165" y="64"/>
                    </a:lnTo>
                    <a:lnTo>
                      <a:pt x="167" y="66"/>
                    </a:lnTo>
                    <a:lnTo>
                      <a:pt x="169" y="68"/>
                    </a:lnTo>
                    <a:lnTo>
                      <a:pt x="172" y="71"/>
                    </a:lnTo>
                    <a:lnTo>
                      <a:pt x="174" y="71"/>
                    </a:lnTo>
                    <a:lnTo>
                      <a:pt x="176" y="71"/>
                    </a:lnTo>
                    <a:lnTo>
                      <a:pt x="176" y="68"/>
                    </a:lnTo>
                    <a:lnTo>
                      <a:pt x="178" y="68"/>
                    </a:lnTo>
                    <a:lnTo>
                      <a:pt x="180" y="66"/>
                    </a:lnTo>
                    <a:lnTo>
                      <a:pt x="189" y="62"/>
                    </a:lnTo>
                    <a:lnTo>
                      <a:pt x="189" y="64"/>
                    </a:lnTo>
                    <a:lnTo>
                      <a:pt x="198" y="62"/>
                    </a:lnTo>
                    <a:lnTo>
                      <a:pt x="207" y="62"/>
                    </a:lnTo>
                    <a:lnTo>
                      <a:pt x="207" y="53"/>
                    </a:lnTo>
                    <a:lnTo>
                      <a:pt x="207" y="51"/>
                    </a:lnTo>
                    <a:lnTo>
                      <a:pt x="213" y="49"/>
                    </a:lnTo>
                    <a:lnTo>
                      <a:pt x="218" y="53"/>
                    </a:lnTo>
                    <a:lnTo>
                      <a:pt x="222" y="57"/>
                    </a:lnTo>
                    <a:lnTo>
                      <a:pt x="233" y="55"/>
                    </a:lnTo>
                    <a:lnTo>
                      <a:pt x="235" y="55"/>
                    </a:lnTo>
                    <a:lnTo>
                      <a:pt x="238" y="53"/>
                    </a:lnTo>
                    <a:lnTo>
                      <a:pt x="240" y="53"/>
                    </a:lnTo>
                    <a:lnTo>
                      <a:pt x="240" y="51"/>
                    </a:lnTo>
                    <a:lnTo>
                      <a:pt x="240" y="49"/>
                    </a:lnTo>
                    <a:lnTo>
                      <a:pt x="240" y="46"/>
                    </a:lnTo>
                    <a:lnTo>
                      <a:pt x="246" y="44"/>
                    </a:lnTo>
                    <a:lnTo>
                      <a:pt x="249" y="44"/>
                    </a:lnTo>
                    <a:lnTo>
                      <a:pt x="251" y="44"/>
                    </a:lnTo>
                    <a:lnTo>
                      <a:pt x="262" y="40"/>
                    </a:lnTo>
                    <a:lnTo>
                      <a:pt x="264" y="40"/>
                    </a:lnTo>
                    <a:lnTo>
                      <a:pt x="264" y="42"/>
                    </a:lnTo>
                    <a:lnTo>
                      <a:pt x="264" y="44"/>
                    </a:lnTo>
                    <a:lnTo>
                      <a:pt x="264" y="46"/>
                    </a:lnTo>
                    <a:lnTo>
                      <a:pt x="264" y="49"/>
                    </a:lnTo>
                    <a:lnTo>
                      <a:pt x="266" y="49"/>
                    </a:lnTo>
                    <a:lnTo>
                      <a:pt x="268" y="49"/>
                    </a:lnTo>
                    <a:lnTo>
                      <a:pt x="275" y="49"/>
                    </a:lnTo>
                    <a:lnTo>
                      <a:pt x="277" y="49"/>
                    </a:lnTo>
                    <a:lnTo>
                      <a:pt x="279" y="46"/>
                    </a:lnTo>
                    <a:lnTo>
                      <a:pt x="281" y="46"/>
                    </a:lnTo>
                    <a:lnTo>
                      <a:pt x="288" y="44"/>
                    </a:lnTo>
                    <a:lnTo>
                      <a:pt x="297" y="44"/>
                    </a:lnTo>
                    <a:lnTo>
                      <a:pt x="297" y="42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183" name="Freeform 18"/>
              <p:cNvSpPr>
                <a:spLocks/>
              </p:cNvSpPr>
              <p:nvPr/>
            </p:nvSpPr>
            <p:spPr bwMode="auto">
              <a:xfrm>
                <a:off x="6235700" y="1582738"/>
                <a:ext cx="111125" cy="84138"/>
              </a:xfrm>
              <a:custGeom>
                <a:avLst/>
                <a:gdLst>
                  <a:gd name="T0" fmla="*/ 0 w 70"/>
                  <a:gd name="T1" fmla="*/ 2147483647 h 53"/>
                  <a:gd name="T2" fmla="*/ 0 w 70"/>
                  <a:gd name="T3" fmla="*/ 2147483647 h 53"/>
                  <a:gd name="T4" fmla="*/ 0 w 70"/>
                  <a:gd name="T5" fmla="*/ 2147483647 h 53"/>
                  <a:gd name="T6" fmla="*/ 0 w 70"/>
                  <a:gd name="T7" fmla="*/ 2147483647 h 53"/>
                  <a:gd name="T8" fmla="*/ 0 w 70"/>
                  <a:gd name="T9" fmla="*/ 2147483647 h 53"/>
                  <a:gd name="T10" fmla="*/ 2147483647 w 70"/>
                  <a:gd name="T11" fmla="*/ 2147483647 h 53"/>
                  <a:gd name="T12" fmla="*/ 2147483647 w 70"/>
                  <a:gd name="T13" fmla="*/ 2147483647 h 53"/>
                  <a:gd name="T14" fmla="*/ 2147483647 w 70"/>
                  <a:gd name="T15" fmla="*/ 2147483647 h 53"/>
                  <a:gd name="T16" fmla="*/ 2147483647 w 70"/>
                  <a:gd name="T17" fmla="*/ 2147483647 h 53"/>
                  <a:gd name="T18" fmla="*/ 2147483647 w 70"/>
                  <a:gd name="T19" fmla="*/ 2147483647 h 53"/>
                  <a:gd name="T20" fmla="*/ 2147483647 w 70"/>
                  <a:gd name="T21" fmla="*/ 2147483647 h 53"/>
                  <a:gd name="T22" fmla="*/ 2147483647 w 70"/>
                  <a:gd name="T23" fmla="*/ 2147483647 h 53"/>
                  <a:gd name="T24" fmla="*/ 2147483647 w 70"/>
                  <a:gd name="T25" fmla="*/ 2147483647 h 53"/>
                  <a:gd name="T26" fmla="*/ 2147483647 w 70"/>
                  <a:gd name="T27" fmla="*/ 2147483647 h 53"/>
                  <a:gd name="T28" fmla="*/ 2147483647 w 70"/>
                  <a:gd name="T29" fmla="*/ 2147483647 h 53"/>
                  <a:gd name="T30" fmla="*/ 2147483647 w 70"/>
                  <a:gd name="T31" fmla="*/ 2147483647 h 53"/>
                  <a:gd name="T32" fmla="*/ 2147483647 w 70"/>
                  <a:gd name="T33" fmla="*/ 2147483647 h 53"/>
                  <a:gd name="T34" fmla="*/ 2147483647 w 70"/>
                  <a:gd name="T35" fmla="*/ 2147483647 h 53"/>
                  <a:gd name="T36" fmla="*/ 2147483647 w 70"/>
                  <a:gd name="T37" fmla="*/ 2147483647 h 53"/>
                  <a:gd name="T38" fmla="*/ 2147483647 w 70"/>
                  <a:gd name="T39" fmla="*/ 2147483647 h 53"/>
                  <a:gd name="T40" fmla="*/ 2147483647 w 70"/>
                  <a:gd name="T41" fmla="*/ 2147483647 h 53"/>
                  <a:gd name="T42" fmla="*/ 2147483647 w 70"/>
                  <a:gd name="T43" fmla="*/ 2147483647 h 53"/>
                  <a:gd name="T44" fmla="*/ 2147483647 w 70"/>
                  <a:gd name="T45" fmla="*/ 2147483647 h 53"/>
                  <a:gd name="T46" fmla="*/ 2147483647 w 70"/>
                  <a:gd name="T47" fmla="*/ 2147483647 h 53"/>
                  <a:gd name="T48" fmla="*/ 2147483647 w 70"/>
                  <a:gd name="T49" fmla="*/ 2147483647 h 53"/>
                  <a:gd name="T50" fmla="*/ 2147483647 w 70"/>
                  <a:gd name="T51" fmla="*/ 2147483647 h 53"/>
                  <a:gd name="T52" fmla="*/ 2147483647 w 70"/>
                  <a:gd name="T53" fmla="*/ 2147483647 h 53"/>
                  <a:gd name="T54" fmla="*/ 2147483647 w 70"/>
                  <a:gd name="T55" fmla="*/ 2147483647 h 53"/>
                  <a:gd name="T56" fmla="*/ 2147483647 w 70"/>
                  <a:gd name="T57" fmla="*/ 2147483647 h 53"/>
                  <a:gd name="T58" fmla="*/ 2147483647 w 70"/>
                  <a:gd name="T59" fmla="*/ 2147483647 h 53"/>
                  <a:gd name="T60" fmla="*/ 2147483647 w 70"/>
                  <a:gd name="T61" fmla="*/ 2147483647 h 53"/>
                  <a:gd name="T62" fmla="*/ 2147483647 w 70"/>
                  <a:gd name="T63" fmla="*/ 2147483647 h 53"/>
                  <a:gd name="T64" fmla="*/ 2147483647 w 70"/>
                  <a:gd name="T65" fmla="*/ 2147483647 h 53"/>
                  <a:gd name="T66" fmla="*/ 2147483647 w 70"/>
                  <a:gd name="T67" fmla="*/ 2147483647 h 53"/>
                  <a:gd name="T68" fmla="*/ 2147483647 w 70"/>
                  <a:gd name="T69" fmla="*/ 2147483647 h 53"/>
                  <a:gd name="T70" fmla="*/ 2147483647 w 70"/>
                  <a:gd name="T71" fmla="*/ 2147483647 h 53"/>
                  <a:gd name="T72" fmla="*/ 2147483647 w 70"/>
                  <a:gd name="T73" fmla="*/ 2147483647 h 53"/>
                  <a:gd name="T74" fmla="*/ 2147483647 w 70"/>
                  <a:gd name="T75" fmla="*/ 2147483647 h 53"/>
                  <a:gd name="T76" fmla="*/ 2147483647 w 70"/>
                  <a:gd name="T77" fmla="*/ 2147483647 h 53"/>
                  <a:gd name="T78" fmla="*/ 2147483647 w 70"/>
                  <a:gd name="T79" fmla="*/ 2147483647 h 53"/>
                  <a:gd name="T80" fmla="*/ 2147483647 w 70"/>
                  <a:gd name="T81" fmla="*/ 2147483647 h 53"/>
                  <a:gd name="T82" fmla="*/ 2147483647 w 70"/>
                  <a:gd name="T83" fmla="*/ 2147483647 h 53"/>
                  <a:gd name="T84" fmla="*/ 2147483647 w 70"/>
                  <a:gd name="T85" fmla="*/ 2147483647 h 53"/>
                  <a:gd name="T86" fmla="*/ 2147483647 w 70"/>
                  <a:gd name="T87" fmla="*/ 2147483647 h 53"/>
                  <a:gd name="T88" fmla="*/ 2147483647 w 70"/>
                  <a:gd name="T89" fmla="*/ 2147483647 h 53"/>
                  <a:gd name="T90" fmla="*/ 2147483647 w 70"/>
                  <a:gd name="T91" fmla="*/ 2147483647 h 53"/>
                  <a:gd name="T92" fmla="*/ 2147483647 w 70"/>
                  <a:gd name="T93" fmla="*/ 2147483647 h 53"/>
                  <a:gd name="T94" fmla="*/ 2147483647 w 70"/>
                  <a:gd name="T95" fmla="*/ 2147483647 h 53"/>
                  <a:gd name="T96" fmla="*/ 2147483647 w 70"/>
                  <a:gd name="T97" fmla="*/ 2147483647 h 53"/>
                  <a:gd name="T98" fmla="*/ 2147483647 w 70"/>
                  <a:gd name="T99" fmla="*/ 2147483647 h 53"/>
                  <a:gd name="T100" fmla="*/ 2147483647 w 70"/>
                  <a:gd name="T101" fmla="*/ 2147483647 h 53"/>
                  <a:gd name="T102" fmla="*/ 2147483647 w 70"/>
                  <a:gd name="T103" fmla="*/ 2147483647 h 53"/>
                  <a:gd name="T104" fmla="*/ 2147483647 w 70"/>
                  <a:gd name="T105" fmla="*/ 2147483647 h 53"/>
                  <a:gd name="T106" fmla="*/ 2147483647 w 70"/>
                  <a:gd name="T107" fmla="*/ 2147483647 h 53"/>
                  <a:gd name="T108" fmla="*/ 2147483647 w 70"/>
                  <a:gd name="T109" fmla="*/ 2147483647 h 53"/>
                  <a:gd name="T110" fmla="*/ 2147483647 w 70"/>
                  <a:gd name="T111" fmla="*/ 2147483647 h 53"/>
                  <a:gd name="T112" fmla="*/ 2147483647 w 70"/>
                  <a:gd name="T113" fmla="*/ 2147483647 h 53"/>
                  <a:gd name="T114" fmla="*/ 2147483647 w 70"/>
                  <a:gd name="T115" fmla="*/ 0 h 53"/>
                  <a:gd name="T116" fmla="*/ 2147483647 w 70"/>
                  <a:gd name="T117" fmla="*/ 2147483647 h 53"/>
                  <a:gd name="T118" fmla="*/ 2147483647 w 70"/>
                  <a:gd name="T119" fmla="*/ 2147483647 h 53"/>
                  <a:gd name="T120" fmla="*/ 2147483647 w 70"/>
                  <a:gd name="T121" fmla="*/ 2147483647 h 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0" h="53">
                    <a:moveTo>
                      <a:pt x="0" y="53"/>
                    </a:moveTo>
                    <a:lnTo>
                      <a:pt x="0" y="51"/>
                    </a:lnTo>
                    <a:lnTo>
                      <a:pt x="0" y="49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2" y="42"/>
                    </a:lnTo>
                    <a:lnTo>
                      <a:pt x="9" y="42"/>
                    </a:lnTo>
                    <a:lnTo>
                      <a:pt x="13" y="40"/>
                    </a:lnTo>
                    <a:lnTo>
                      <a:pt x="15" y="40"/>
                    </a:lnTo>
                    <a:lnTo>
                      <a:pt x="17" y="40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6" y="40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31" y="42"/>
                    </a:lnTo>
                    <a:lnTo>
                      <a:pt x="31" y="44"/>
                    </a:lnTo>
                    <a:lnTo>
                      <a:pt x="35" y="49"/>
                    </a:lnTo>
                    <a:lnTo>
                      <a:pt x="37" y="46"/>
                    </a:lnTo>
                    <a:lnTo>
                      <a:pt x="37" y="44"/>
                    </a:lnTo>
                    <a:lnTo>
                      <a:pt x="39" y="44"/>
                    </a:lnTo>
                    <a:lnTo>
                      <a:pt x="39" y="42"/>
                    </a:lnTo>
                    <a:lnTo>
                      <a:pt x="39" y="40"/>
                    </a:lnTo>
                    <a:lnTo>
                      <a:pt x="42" y="40"/>
                    </a:lnTo>
                    <a:lnTo>
                      <a:pt x="42" y="38"/>
                    </a:lnTo>
                    <a:lnTo>
                      <a:pt x="44" y="35"/>
                    </a:lnTo>
                    <a:lnTo>
                      <a:pt x="44" y="38"/>
                    </a:lnTo>
                    <a:lnTo>
                      <a:pt x="44" y="40"/>
                    </a:lnTo>
                    <a:lnTo>
                      <a:pt x="46" y="40"/>
                    </a:lnTo>
                    <a:lnTo>
                      <a:pt x="46" y="38"/>
                    </a:lnTo>
                    <a:lnTo>
                      <a:pt x="46" y="35"/>
                    </a:lnTo>
                    <a:lnTo>
                      <a:pt x="48" y="35"/>
                    </a:lnTo>
                    <a:lnTo>
                      <a:pt x="48" y="33"/>
                    </a:lnTo>
                    <a:lnTo>
                      <a:pt x="48" y="31"/>
                    </a:lnTo>
                    <a:lnTo>
                      <a:pt x="48" y="29"/>
                    </a:lnTo>
                    <a:lnTo>
                      <a:pt x="46" y="29"/>
                    </a:lnTo>
                    <a:lnTo>
                      <a:pt x="42" y="29"/>
                    </a:lnTo>
                    <a:lnTo>
                      <a:pt x="42" y="27"/>
                    </a:lnTo>
                    <a:lnTo>
                      <a:pt x="39" y="27"/>
                    </a:lnTo>
                    <a:lnTo>
                      <a:pt x="39" y="24"/>
                    </a:lnTo>
                    <a:lnTo>
                      <a:pt x="37" y="22"/>
                    </a:lnTo>
                    <a:lnTo>
                      <a:pt x="35" y="20"/>
                    </a:lnTo>
                    <a:lnTo>
                      <a:pt x="35" y="18"/>
                    </a:lnTo>
                    <a:lnTo>
                      <a:pt x="31" y="13"/>
                    </a:lnTo>
                    <a:lnTo>
                      <a:pt x="33" y="13"/>
                    </a:lnTo>
                    <a:lnTo>
                      <a:pt x="33" y="11"/>
                    </a:lnTo>
                    <a:lnTo>
                      <a:pt x="35" y="11"/>
                    </a:lnTo>
                    <a:lnTo>
                      <a:pt x="42" y="11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8" y="9"/>
                    </a:lnTo>
                    <a:lnTo>
                      <a:pt x="48" y="7"/>
                    </a:lnTo>
                    <a:lnTo>
                      <a:pt x="50" y="7"/>
                    </a:lnTo>
                    <a:lnTo>
                      <a:pt x="53" y="5"/>
                    </a:lnTo>
                    <a:lnTo>
                      <a:pt x="55" y="5"/>
                    </a:lnTo>
                    <a:lnTo>
                      <a:pt x="57" y="2"/>
                    </a:lnTo>
                    <a:lnTo>
                      <a:pt x="64" y="2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8" y="5"/>
                    </a:lnTo>
                    <a:lnTo>
                      <a:pt x="70" y="11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3091" name="Freeform 19"/>
              <p:cNvSpPr>
                <a:spLocks/>
              </p:cNvSpPr>
              <p:nvPr/>
            </p:nvSpPr>
            <p:spPr bwMode="auto">
              <a:xfrm>
                <a:off x="6398857" y="2324875"/>
                <a:ext cx="1778356" cy="1870198"/>
              </a:xfrm>
              <a:custGeom>
                <a:avLst/>
                <a:gdLst/>
                <a:ahLst/>
                <a:cxnLst>
                  <a:cxn ang="0">
                    <a:pos x="951" y="13"/>
                  </a:cxn>
                  <a:cxn ang="0">
                    <a:pos x="1037" y="18"/>
                  </a:cxn>
                  <a:cxn ang="0">
                    <a:pos x="1116" y="44"/>
                  </a:cxn>
                  <a:cxn ang="0">
                    <a:pos x="1094" y="117"/>
                  </a:cxn>
                  <a:cxn ang="0">
                    <a:pos x="1068" y="185"/>
                  </a:cxn>
                  <a:cxn ang="0">
                    <a:pos x="1048" y="257"/>
                  </a:cxn>
                  <a:cxn ang="0">
                    <a:pos x="1033" y="345"/>
                  </a:cxn>
                  <a:cxn ang="0">
                    <a:pos x="1002" y="424"/>
                  </a:cxn>
                  <a:cxn ang="0">
                    <a:pos x="956" y="492"/>
                  </a:cxn>
                  <a:cxn ang="0">
                    <a:pos x="899" y="543"/>
                  </a:cxn>
                  <a:cxn ang="0">
                    <a:pos x="819" y="589"/>
                  </a:cxn>
                  <a:cxn ang="0">
                    <a:pos x="762" y="626"/>
                  </a:cxn>
                  <a:cxn ang="0">
                    <a:pos x="718" y="672"/>
                  </a:cxn>
                  <a:cxn ang="0">
                    <a:pos x="672" y="721"/>
                  </a:cxn>
                  <a:cxn ang="0">
                    <a:pos x="635" y="765"/>
                  </a:cxn>
                  <a:cxn ang="0">
                    <a:pos x="598" y="822"/>
                  </a:cxn>
                  <a:cxn ang="0">
                    <a:pos x="573" y="879"/>
                  </a:cxn>
                  <a:cxn ang="0">
                    <a:pos x="530" y="938"/>
                  </a:cxn>
                  <a:cxn ang="0">
                    <a:pos x="499" y="989"/>
                  </a:cxn>
                  <a:cxn ang="0">
                    <a:pos x="466" y="1041"/>
                  </a:cxn>
                  <a:cxn ang="0">
                    <a:pos x="431" y="1092"/>
                  </a:cxn>
                  <a:cxn ang="0">
                    <a:pos x="413" y="1121"/>
                  </a:cxn>
                  <a:cxn ang="0">
                    <a:pos x="380" y="1160"/>
                  </a:cxn>
                  <a:cxn ang="0">
                    <a:pos x="349" y="1162"/>
                  </a:cxn>
                  <a:cxn ang="0">
                    <a:pos x="332" y="1121"/>
                  </a:cxn>
                  <a:cxn ang="0">
                    <a:pos x="303" y="1103"/>
                  </a:cxn>
                  <a:cxn ang="0">
                    <a:pos x="279" y="1094"/>
                  </a:cxn>
                  <a:cxn ang="0">
                    <a:pos x="253" y="1074"/>
                  </a:cxn>
                  <a:cxn ang="0">
                    <a:pos x="222" y="1068"/>
                  </a:cxn>
                  <a:cxn ang="0">
                    <a:pos x="163" y="1052"/>
                  </a:cxn>
                  <a:cxn ang="0">
                    <a:pos x="86" y="1055"/>
                  </a:cxn>
                  <a:cxn ang="0">
                    <a:pos x="75" y="1033"/>
                  </a:cxn>
                  <a:cxn ang="0">
                    <a:pos x="110" y="991"/>
                  </a:cxn>
                  <a:cxn ang="0">
                    <a:pos x="97" y="962"/>
                  </a:cxn>
                  <a:cxn ang="0">
                    <a:pos x="64" y="936"/>
                  </a:cxn>
                  <a:cxn ang="0">
                    <a:pos x="59" y="896"/>
                  </a:cxn>
                  <a:cxn ang="0">
                    <a:pos x="77" y="859"/>
                  </a:cxn>
                  <a:cxn ang="0">
                    <a:pos x="70" y="815"/>
                  </a:cxn>
                  <a:cxn ang="0">
                    <a:pos x="108" y="780"/>
                  </a:cxn>
                  <a:cxn ang="0">
                    <a:pos x="119" y="738"/>
                  </a:cxn>
                  <a:cxn ang="0">
                    <a:pos x="158" y="692"/>
                  </a:cxn>
                  <a:cxn ang="0">
                    <a:pos x="130" y="650"/>
                  </a:cxn>
                  <a:cxn ang="0">
                    <a:pos x="95" y="613"/>
                  </a:cxn>
                  <a:cxn ang="0">
                    <a:pos x="46" y="580"/>
                  </a:cxn>
                  <a:cxn ang="0">
                    <a:pos x="15" y="556"/>
                  </a:cxn>
                  <a:cxn ang="0">
                    <a:pos x="7" y="521"/>
                  </a:cxn>
                  <a:cxn ang="0">
                    <a:pos x="90" y="475"/>
                  </a:cxn>
                  <a:cxn ang="0">
                    <a:pos x="141" y="433"/>
                  </a:cxn>
                  <a:cxn ang="0">
                    <a:pos x="204" y="393"/>
                  </a:cxn>
                  <a:cxn ang="0">
                    <a:pos x="220" y="314"/>
                  </a:cxn>
                  <a:cxn ang="0">
                    <a:pos x="229" y="268"/>
                  </a:cxn>
                  <a:cxn ang="0">
                    <a:pos x="246" y="218"/>
                  </a:cxn>
                  <a:cxn ang="0">
                    <a:pos x="253" y="180"/>
                  </a:cxn>
                  <a:cxn ang="0">
                    <a:pos x="310" y="161"/>
                  </a:cxn>
                  <a:cxn ang="0">
                    <a:pos x="369" y="154"/>
                  </a:cxn>
                  <a:cxn ang="0">
                    <a:pos x="424" y="128"/>
                  </a:cxn>
                  <a:cxn ang="0">
                    <a:pos x="492" y="134"/>
                  </a:cxn>
                  <a:cxn ang="0">
                    <a:pos x="538" y="147"/>
                  </a:cxn>
                  <a:cxn ang="0">
                    <a:pos x="573" y="154"/>
                  </a:cxn>
                  <a:cxn ang="0">
                    <a:pos x="639" y="145"/>
                  </a:cxn>
                  <a:cxn ang="0">
                    <a:pos x="721" y="141"/>
                  </a:cxn>
                  <a:cxn ang="0">
                    <a:pos x="852" y="95"/>
                  </a:cxn>
                </a:cxnLst>
                <a:rect l="0" t="0" r="r" b="b"/>
                <a:pathLst>
                  <a:path w="1120" h="1178">
                    <a:moveTo>
                      <a:pt x="890" y="5"/>
                    </a:moveTo>
                    <a:lnTo>
                      <a:pt x="892" y="5"/>
                    </a:lnTo>
                    <a:lnTo>
                      <a:pt x="892" y="7"/>
                    </a:lnTo>
                    <a:lnTo>
                      <a:pt x="892" y="9"/>
                    </a:lnTo>
                    <a:lnTo>
                      <a:pt x="894" y="9"/>
                    </a:lnTo>
                    <a:lnTo>
                      <a:pt x="896" y="9"/>
                    </a:lnTo>
                    <a:lnTo>
                      <a:pt x="899" y="9"/>
                    </a:lnTo>
                    <a:lnTo>
                      <a:pt x="899" y="11"/>
                    </a:lnTo>
                    <a:lnTo>
                      <a:pt x="901" y="11"/>
                    </a:lnTo>
                    <a:lnTo>
                      <a:pt x="901" y="13"/>
                    </a:lnTo>
                    <a:lnTo>
                      <a:pt x="903" y="13"/>
                    </a:lnTo>
                    <a:lnTo>
                      <a:pt x="903" y="16"/>
                    </a:lnTo>
                    <a:lnTo>
                      <a:pt x="905" y="16"/>
                    </a:lnTo>
                    <a:lnTo>
                      <a:pt x="907" y="16"/>
                    </a:lnTo>
                    <a:lnTo>
                      <a:pt x="910" y="16"/>
                    </a:lnTo>
                    <a:lnTo>
                      <a:pt x="912" y="16"/>
                    </a:lnTo>
                    <a:lnTo>
                      <a:pt x="914" y="16"/>
                    </a:lnTo>
                    <a:lnTo>
                      <a:pt x="914" y="13"/>
                    </a:lnTo>
                    <a:lnTo>
                      <a:pt x="916" y="13"/>
                    </a:lnTo>
                    <a:lnTo>
                      <a:pt x="916" y="11"/>
                    </a:lnTo>
                    <a:lnTo>
                      <a:pt x="918" y="11"/>
                    </a:lnTo>
                    <a:lnTo>
                      <a:pt x="918" y="9"/>
                    </a:lnTo>
                    <a:lnTo>
                      <a:pt x="921" y="9"/>
                    </a:lnTo>
                    <a:lnTo>
                      <a:pt x="921" y="7"/>
                    </a:lnTo>
                    <a:lnTo>
                      <a:pt x="921" y="9"/>
                    </a:lnTo>
                    <a:lnTo>
                      <a:pt x="923" y="9"/>
                    </a:lnTo>
                    <a:lnTo>
                      <a:pt x="925" y="9"/>
                    </a:lnTo>
                    <a:lnTo>
                      <a:pt x="927" y="9"/>
                    </a:lnTo>
                    <a:lnTo>
                      <a:pt x="929" y="9"/>
                    </a:lnTo>
                    <a:lnTo>
                      <a:pt x="929" y="11"/>
                    </a:lnTo>
                    <a:lnTo>
                      <a:pt x="932" y="11"/>
                    </a:lnTo>
                    <a:lnTo>
                      <a:pt x="934" y="11"/>
                    </a:lnTo>
                    <a:lnTo>
                      <a:pt x="936" y="11"/>
                    </a:lnTo>
                    <a:lnTo>
                      <a:pt x="936" y="13"/>
                    </a:lnTo>
                    <a:lnTo>
                      <a:pt x="938" y="13"/>
                    </a:lnTo>
                    <a:lnTo>
                      <a:pt x="938" y="11"/>
                    </a:lnTo>
                    <a:lnTo>
                      <a:pt x="938" y="13"/>
                    </a:lnTo>
                    <a:lnTo>
                      <a:pt x="940" y="13"/>
                    </a:lnTo>
                    <a:lnTo>
                      <a:pt x="942" y="13"/>
                    </a:lnTo>
                    <a:lnTo>
                      <a:pt x="945" y="13"/>
                    </a:lnTo>
                    <a:lnTo>
                      <a:pt x="947" y="13"/>
                    </a:lnTo>
                    <a:lnTo>
                      <a:pt x="949" y="13"/>
                    </a:lnTo>
                    <a:lnTo>
                      <a:pt x="951" y="13"/>
                    </a:lnTo>
                    <a:lnTo>
                      <a:pt x="951" y="16"/>
                    </a:lnTo>
                    <a:lnTo>
                      <a:pt x="953" y="16"/>
                    </a:lnTo>
                    <a:lnTo>
                      <a:pt x="953" y="13"/>
                    </a:lnTo>
                    <a:lnTo>
                      <a:pt x="956" y="13"/>
                    </a:lnTo>
                    <a:lnTo>
                      <a:pt x="956" y="16"/>
                    </a:lnTo>
                    <a:lnTo>
                      <a:pt x="958" y="16"/>
                    </a:lnTo>
                    <a:lnTo>
                      <a:pt x="960" y="16"/>
                    </a:lnTo>
                    <a:lnTo>
                      <a:pt x="962" y="16"/>
                    </a:lnTo>
                    <a:lnTo>
                      <a:pt x="964" y="16"/>
                    </a:lnTo>
                    <a:lnTo>
                      <a:pt x="967" y="16"/>
                    </a:lnTo>
                    <a:lnTo>
                      <a:pt x="969" y="16"/>
                    </a:lnTo>
                    <a:lnTo>
                      <a:pt x="971" y="16"/>
                    </a:lnTo>
                    <a:lnTo>
                      <a:pt x="973" y="16"/>
                    </a:lnTo>
                    <a:lnTo>
                      <a:pt x="975" y="16"/>
                    </a:lnTo>
                    <a:lnTo>
                      <a:pt x="978" y="16"/>
                    </a:lnTo>
                    <a:lnTo>
                      <a:pt x="980" y="16"/>
                    </a:lnTo>
                    <a:lnTo>
                      <a:pt x="982" y="16"/>
                    </a:lnTo>
                    <a:lnTo>
                      <a:pt x="984" y="16"/>
                    </a:lnTo>
                    <a:lnTo>
                      <a:pt x="986" y="16"/>
                    </a:lnTo>
                    <a:lnTo>
                      <a:pt x="989" y="16"/>
                    </a:lnTo>
                    <a:lnTo>
                      <a:pt x="991" y="16"/>
                    </a:lnTo>
                    <a:lnTo>
                      <a:pt x="993" y="16"/>
                    </a:lnTo>
                    <a:lnTo>
                      <a:pt x="995" y="16"/>
                    </a:lnTo>
                    <a:lnTo>
                      <a:pt x="997" y="16"/>
                    </a:lnTo>
                    <a:lnTo>
                      <a:pt x="1000" y="16"/>
                    </a:lnTo>
                    <a:lnTo>
                      <a:pt x="1002" y="16"/>
                    </a:lnTo>
                    <a:lnTo>
                      <a:pt x="1004" y="16"/>
                    </a:lnTo>
                    <a:lnTo>
                      <a:pt x="1006" y="16"/>
                    </a:lnTo>
                    <a:lnTo>
                      <a:pt x="1008" y="16"/>
                    </a:lnTo>
                    <a:lnTo>
                      <a:pt x="1011" y="16"/>
                    </a:lnTo>
                    <a:lnTo>
                      <a:pt x="1013" y="16"/>
                    </a:lnTo>
                    <a:lnTo>
                      <a:pt x="1015" y="16"/>
                    </a:lnTo>
                    <a:lnTo>
                      <a:pt x="1017" y="16"/>
                    </a:lnTo>
                    <a:lnTo>
                      <a:pt x="1019" y="16"/>
                    </a:lnTo>
                    <a:lnTo>
                      <a:pt x="1019" y="18"/>
                    </a:lnTo>
                    <a:lnTo>
                      <a:pt x="1022" y="18"/>
                    </a:lnTo>
                    <a:lnTo>
                      <a:pt x="1024" y="18"/>
                    </a:lnTo>
                    <a:lnTo>
                      <a:pt x="1026" y="18"/>
                    </a:lnTo>
                    <a:lnTo>
                      <a:pt x="1028" y="18"/>
                    </a:lnTo>
                    <a:lnTo>
                      <a:pt x="1030" y="18"/>
                    </a:lnTo>
                    <a:lnTo>
                      <a:pt x="1033" y="18"/>
                    </a:lnTo>
                    <a:lnTo>
                      <a:pt x="1035" y="18"/>
                    </a:lnTo>
                    <a:lnTo>
                      <a:pt x="1037" y="18"/>
                    </a:lnTo>
                    <a:lnTo>
                      <a:pt x="1039" y="18"/>
                    </a:lnTo>
                    <a:lnTo>
                      <a:pt x="1041" y="18"/>
                    </a:lnTo>
                    <a:lnTo>
                      <a:pt x="1044" y="18"/>
                    </a:lnTo>
                    <a:lnTo>
                      <a:pt x="1046" y="18"/>
                    </a:lnTo>
                    <a:lnTo>
                      <a:pt x="1048" y="18"/>
                    </a:lnTo>
                    <a:lnTo>
                      <a:pt x="1050" y="18"/>
                    </a:lnTo>
                    <a:lnTo>
                      <a:pt x="1052" y="18"/>
                    </a:lnTo>
                    <a:lnTo>
                      <a:pt x="1055" y="18"/>
                    </a:lnTo>
                    <a:lnTo>
                      <a:pt x="1057" y="18"/>
                    </a:lnTo>
                    <a:lnTo>
                      <a:pt x="1059" y="18"/>
                    </a:lnTo>
                    <a:lnTo>
                      <a:pt x="1061" y="18"/>
                    </a:lnTo>
                    <a:lnTo>
                      <a:pt x="1063" y="18"/>
                    </a:lnTo>
                    <a:lnTo>
                      <a:pt x="1066" y="18"/>
                    </a:lnTo>
                    <a:lnTo>
                      <a:pt x="1068" y="18"/>
                    </a:lnTo>
                    <a:lnTo>
                      <a:pt x="1068" y="16"/>
                    </a:lnTo>
                    <a:lnTo>
                      <a:pt x="1070" y="16"/>
                    </a:lnTo>
                    <a:lnTo>
                      <a:pt x="1072" y="16"/>
                    </a:lnTo>
                    <a:lnTo>
                      <a:pt x="1074" y="16"/>
                    </a:lnTo>
                    <a:lnTo>
                      <a:pt x="1077" y="16"/>
                    </a:lnTo>
                    <a:lnTo>
                      <a:pt x="1079" y="16"/>
                    </a:lnTo>
                    <a:lnTo>
                      <a:pt x="1081" y="16"/>
                    </a:lnTo>
                    <a:lnTo>
                      <a:pt x="1083" y="16"/>
                    </a:lnTo>
                    <a:lnTo>
                      <a:pt x="1085" y="16"/>
                    </a:lnTo>
                    <a:lnTo>
                      <a:pt x="1087" y="16"/>
                    </a:lnTo>
                    <a:lnTo>
                      <a:pt x="1090" y="16"/>
                    </a:lnTo>
                    <a:lnTo>
                      <a:pt x="1092" y="16"/>
                    </a:lnTo>
                    <a:lnTo>
                      <a:pt x="1094" y="16"/>
                    </a:lnTo>
                    <a:lnTo>
                      <a:pt x="1096" y="16"/>
                    </a:lnTo>
                    <a:lnTo>
                      <a:pt x="1105" y="16"/>
                    </a:lnTo>
                    <a:lnTo>
                      <a:pt x="1120" y="18"/>
                    </a:lnTo>
                    <a:lnTo>
                      <a:pt x="1120" y="20"/>
                    </a:lnTo>
                    <a:lnTo>
                      <a:pt x="1120" y="22"/>
                    </a:lnTo>
                    <a:lnTo>
                      <a:pt x="1118" y="22"/>
                    </a:lnTo>
                    <a:lnTo>
                      <a:pt x="1118" y="24"/>
                    </a:lnTo>
                    <a:lnTo>
                      <a:pt x="1118" y="27"/>
                    </a:lnTo>
                    <a:lnTo>
                      <a:pt x="1118" y="29"/>
                    </a:lnTo>
                    <a:lnTo>
                      <a:pt x="1118" y="31"/>
                    </a:lnTo>
                    <a:lnTo>
                      <a:pt x="1118" y="33"/>
                    </a:lnTo>
                    <a:lnTo>
                      <a:pt x="1118" y="35"/>
                    </a:lnTo>
                    <a:lnTo>
                      <a:pt x="1118" y="38"/>
                    </a:lnTo>
                    <a:lnTo>
                      <a:pt x="1116" y="40"/>
                    </a:lnTo>
                    <a:lnTo>
                      <a:pt x="1116" y="42"/>
                    </a:lnTo>
                    <a:lnTo>
                      <a:pt x="1116" y="44"/>
                    </a:lnTo>
                    <a:lnTo>
                      <a:pt x="1116" y="46"/>
                    </a:lnTo>
                    <a:lnTo>
                      <a:pt x="1116" y="49"/>
                    </a:lnTo>
                    <a:lnTo>
                      <a:pt x="1116" y="51"/>
                    </a:lnTo>
                    <a:lnTo>
                      <a:pt x="1116" y="53"/>
                    </a:lnTo>
                    <a:lnTo>
                      <a:pt x="1114" y="53"/>
                    </a:lnTo>
                    <a:lnTo>
                      <a:pt x="1114" y="55"/>
                    </a:lnTo>
                    <a:lnTo>
                      <a:pt x="1114" y="57"/>
                    </a:lnTo>
                    <a:lnTo>
                      <a:pt x="1114" y="60"/>
                    </a:lnTo>
                    <a:lnTo>
                      <a:pt x="1114" y="62"/>
                    </a:lnTo>
                    <a:lnTo>
                      <a:pt x="1114" y="64"/>
                    </a:lnTo>
                    <a:lnTo>
                      <a:pt x="1112" y="64"/>
                    </a:lnTo>
                    <a:lnTo>
                      <a:pt x="1112" y="66"/>
                    </a:lnTo>
                    <a:lnTo>
                      <a:pt x="1112" y="68"/>
                    </a:lnTo>
                    <a:lnTo>
                      <a:pt x="1112" y="70"/>
                    </a:lnTo>
                    <a:lnTo>
                      <a:pt x="1109" y="73"/>
                    </a:lnTo>
                    <a:lnTo>
                      <a:pt x="1109" y="75"/>
                    </a:lnTo>
                    <a:lnTo>
                      <a:pt x="1109" y="77"/>
                    </a:lnTo>
                    <a:lnTo>
                      <a:pt x="1109" y="79"/>
                    </a:lnTo>
                    <a:lnTo>
                      <a:pt x="1109" y="81"/>
                    </a:lnTo>
                    <a:lnTo>
                      <a:pt x="1107" y="81"/>
                    </a:lnTo>
                    <a:lnTo>
                      <a:pt x="1107" y="84"/>
                    </a:lnTo>
                    <a:lnTo>
                      <a:pt x="1107" y="86"/>
                    </a:lnTo>
                    <a:lnTo>
                      <a:pt x="1107" y="88"/>
                    </a:lnTo>
                    <a:lnTo>
                      <a:pt x="1105" y="88"/>
                    </a:lnTo>
                    <a:lnTo>
                      <a:pt x="1105" y="90"/>
                    </a:lnTo>
                    <a:lnTo>
                      <a:pt x="1105" y="92"/>
                    </a:lnTo>
                    <a:lnTo>
                      <a:pt x="1103" y="92"/>
                    </a:lnTo>
                    <a:lnTo>
                      <a:pt x="1103" y="95"/>
                    </a:lnTo>
                    <a:lnTo>
                      <a:pt x="1105" y="95"/>
                    </a:lnTo>
                    <a:lnTo>
                      <a:pt x="1105" y="97"/>
                    </a:lnTo>
                    <a:lnTo>
                      <a:pt x="1103" y="97"/>
                    </a:lnTo>
                    <a:lnTo>
                      <a:pt x="1103" y="99"/>
                    </a:lnTo>
                    <a:lnTo>
                      <a:pt x="1101" y="99"/>
                    </a:lnTo>
                    <a:lnTo>
                      <a:pt x="1101" y="101"/>
                    </a:lnTo>
                    <a:lnTo>
                      <a:pt x="1098" y="103"/>
                    </a:lnTo>
                    <a:lnTo>
                      <a:pt x="1098" y="106"/>
                    </a:lnTo>
                    <a:lnTo>
                      <a:pt x="1096" y="106"/>
                    </a:lnTo>
                    <a:lnTo>
                      <a:pt x="1096" y="108"/>
                    </a:lnTo>
                    <a:lnTo>
                      <a:pt x="1096" y="110"/>
                    </a:lnTo>
                    <a:lnTo>
                      <a:pt x="1098" y="110"/>
                    </a:lnTo>
                    <a:lnTo>
                      <a:pt x="1096" y="112"/>
                    </a:lnTo>
                    <a:lnTo>
                      <a:pt x="1096" y="114"/>
                    </a:lnTo>
                    <a:lnTo>
                      <a:pt x="1094" y="117"/>
                    </a:lnTo>
                    <a:lnTo>
                      <a:pt x="1094" y="119"/>
                    </a:lnTo>
                    <a:lnTo>
                      <a:pt x="1094" y="121"/>
                    </a:lnTo>
                    <a:lnTo>
                      <a:pt x="1094" y="123"/>
                    </a:lnTo>
                    <a:lnTo>
                      <a:pt x="1092" y="123"/>
                    </a:lnTo>
                    <a:lnTo>
                      <a:pt x="1092" y="125"/>
                    </a:lnTo>
                    <a:lnTo>
                      <a:pt x="1090" y="128"/>
                    </a:lnTo>
                    <a:lnTo>
                      <a:pt x="1090" y="130"/>
                    </a:lnTo>
                    <a:lnTo>
                      <a:pt x="1087" y="132"/>
                    </a:lnTo>
                    <a:lnTo>
                      <a:pt x="1087" y="134"/>
                    </a:lnTo>
                    <a:lnTo>
                      <a:pt x="1087" y="136"/>
                    </a:lnTo>
                    <a:lnTo>
                      <a:pt x="1087" y="139"/>
                    </a:lnTo>
                    <a:lnTo>
                      <a:pt x="1085" y="139"/>
                    </a:lnTo>
                    <a:lnTo>
                      <a:pt x="1085" y="141"/>
                    </a:lnTo>
                    <a:lnTo>
                      <a:pt x="1085" y="143"/>
                    </a:lnTo>
                    <a:lnTo>
                      <a:pt x="1083" y="143"/>
                    </a:lnTo>
                    <a:lnTo>
                      <a:pt x="1083" y="145"/>
                    </a:lnTo>
                    <a:lnTo>
                      <a:pt x="1083" y="147"/>
                    </a:lnTo>
                    <a:lnTo>
                      <a:pt x="1083" y="150"/>
                    </a:lnTo>
                    <a:lnTo>
                      <a:pt x="1081" y="150"/>
                    </a:lnTo>
                    <a:lnTo>
                      <a:pt x="1083" y="150"/>
                    </a:lnTo>
                    <a:lnTo>
                      <a:pt x="1083" y="152"/>
                    </a:lnTo>
                    <a:lnTo>
                      <a:pt x="1081" y="152"/>
                    </a:lnTo>
                    <a:lnTo>
                      <a:pt x="1081" y="154"/>
                    </a:lnTo>
                    <a:lnTo>
                      <a:pt x="1079" y="154"/>
                    </a:lnTo>
                    <a:lnTo>
                      <a:pt x="1079" y="156"/>
                    </a:lnTo>
                    <a:lnTo>
                      <a:pt x="1079" y="158"/>
                    </a:lnTo>
                    <a:lnTo>
                      <a:pt x="1079" y="161"/>
                    </a:lnTo>
                    <a:lnTo>
                      <a:pt x="1077" y="161"/>
                    </a:lnTo>
                    <a:lnTo>
                      <a:pt x="1077" y="163"/>
                    </a:lnTo>
                    <a:lnTo>
                      <a:pt x="1077" y="165"/>
                    </a:lnTo>
                    <a:lnTo>
                      <a:pt x="1077" y="167"/>
                    </a:lnTo>
                    <a:lnTo>
                      <a:pt x="1074" y="167"/>
                    </a:lnTo>
                    <a:lnTo>
                      <a:pt x="1074" y="169"/>
                    </a:lnTo>
                    <a:lnTo>
                      <a:pt x="1074" y="172"/>
                    </a:lnTo>
                    <a:lnTo>
                      <a:pt x="1072" y="172"/>
                    </a:lnTo>
                    <a:lnTo>
                      <a:pt x="1072" y="174"/>
                    </a:lnTo>
                    <a:lnTo>
                      <a:pt x="1072" y="176"/>
                    </a:lnTo>
                    <a:lnTo>
                      <a:pt x="1072" y="178"/>
                    </a:lnTo>
                    <a:lnTo>
                      <a:pt x="1070" y="178"/>
                    </a:lnTo>
                    <a:lnTo>
                      <a:pt x="1070" y="180"/>
                    </a:lnTo>
                    <a:lnTo>
                      <a:pt x="1068" y="180"/>
                    </a:lnTo>
                    <a:lnTo>
                      <a:pt x="1068" y="183"/>
                    </a:lnTo>
                    <a:lnTo>
                      <a:pt x="1068" y="185"/>
                    </a:lnTo>
                    <a:lnTo>
                      <a:pt x="1066" y="185"/>
                    </a:lnTo>
                    <a:lnTo>
                      <a:pt x="1066" y="187"/>
                    </a:lnTo>
                    <a:lnTo>
                      <a:pt x="1066" y="189"/>
                    </a:lnTo>
                    <a:lnTo>
                      <a:pt x="1063" y="189"/>
                    </a:lnTo>
                    <a:lnTo>
                      <a:pt x="1063" y="191"/>
                    </a:lnTo>
                    <a:lnTo>
                      <a:pt x="1063" y="194"/>
                    </a:lnTo>
                    <a:lnTo>
                      <a:pt x="1063" y="196"/>
                    </a:lnTo>
                    <a:lnTo>
                      <a:pt x="1061" y="196"/>
                    </a:lnTo>
                    <a:lnTo>
                      <a:pt x="1061" y="198"/>
                    </a:lnTo>
                    <a:lnTo>
                      <a:pt x="1061" y="200"/>
                    </a:lnTo>
                    <a:lnTo>
                      <a:pt x="1061" y="202"/>
                    </a:lnTo>
                    <a:lnTo>
                      <a:pt x="1063" y="202"/>
                    </a:lnTo>
                    <a:lnTo>
                      <a:pt x="1063" y="204"/>
                    </a:lnTo>
                    <a:lnTo>
                      <a:pt x="1063" y="207"/>
                    </a:lnTo>
                    <a:lnTo>
                      <a:pt x="1061" y="207"/>
                    </a:lnTo>
                    <a:lnTo>
                      <a:pt x="1061" y="209"/>
                    </a:lnTo>
                    <a:lnTo>
                      <a:pt x="1061" y="211"/>
                    </a:lnTo>
                    <a:lnTo>
                      <a:pt x="1061" y="213"/>
                    </a:lnTo>
                    <a:lnTo>
                      <a:pt x="1059" y="213"/>
                    </a:lnTo>
                    <a:lnTo>
                      <a:pt x="1059" y="215"/>
                    </a:lnTo>
                    <a:lnTo>
                      <a:pt x="1059" y="218"/>
                    </a:lnTo>
                    <a:lnTo>
                      <a:pt x="1059" y="220"/>
                    </a:lnTo>
                    <a:lnTo>
                      <a:pt x="1057" y="220"/>
                    </a:lnTo>
                    <a:lnTo>
                      <a:pt x="1057" y="222"/>
                    </a:lnTo>
                    <a:lnTo>
                      <a:pt x="1057" y="224"/>
                    </a:lnTo>
                    <a:lnTo>
                      <a:pt x="1057" y="226"/>
                    </a:lnTo>
                    <a:lnTo>
                      <a:pt x="1057" y="229"/>
                    </a:lnTo>
                    <a:lnTo>
                      <a:pt x="1057" y="231"/>
                    </a:lnTo>
                    <a:lnTo>
                      <a:pt x="1055" y="231"/>
                    </a:lnTo>
                    <a:lnTo>
                      <a:pt x="1055" y="233"/>
                    </a:lnTo>
                    <a:lnTo>
                      <a:pt x="1055" y="235"/>
                    </a:lnTo>
                    <a:lnTo>
                      <a:pt x="1055" y="237"/>
                    </a:lnTo>
                    <a:lnTo>
                      <a:pt x="1055" y="240"/>
                    </a:lnTo>
                    <a:lnTo>
                      <a:pt x="1052" y="240"/>
                    </a:lnTo>
                    <a:lnTo>
                      <a:pt x="1052" y="242"/>
                    </a:lnTo>
                    <a:lnTo>
                      <a:pt x="1052" y="244"/>
                    </a:lnTo>
                    <a:lnTo>
                      <a:pt x="1052" y="246"/>
                    </a:lnTo>
                    <a:lnTo>
                      <a:pt x="1050" y="248"/>
                    </a:lnTo>
                    <a:lnTo>
                      <a:pt x="1050" y="251"/>
                    </a:lnTo>
                    <a:lnTo>
                      <a:pt x="1050" y="253"/>
                    </a:lnTo>
                    <a:lnTo>
                      <a:pt x="1048" y="253"/>
                    </a:lnTo>
                    <a:lnTo>
                      <a:pt x="1048" y="255"/>
                    </a:lnTo>
                    <a:lnTo>
                      <a:pt x="1048" y="257"/>
                    </a:lnTo>
                    <a:lnTo>
                      <a:pt x="1048" y="259"/>
                    </a:lnTo>
                    <a:lnTo>
                      <a:pt x="1046" y="259"/>
                    </a:lnTo>
                    <a:lnTo>
                      <a:pt x="1046" y="262"/>
                    </a:lnTo>
                    <a:lnTo>
                      <a:pt x="1046" y="264"/>
                    </a:lnTo>
                    <a:lnTo>
                      <a:pt x="1046" y="266"/>
                    </a:lnTo>
                    <a:lnTo>
                      <a:pt x="1044" y="268"/>
                    </a:lnTo>
                    <a:lnTo>
                      <a:pt x="1044" y="270"/>
                    </a:lnTo>
                    <a:lnTo>
                      <a:pt x="1044" y="273"/>
                    </a:lnTo>
                    <a:lnTo>
                      <a:pt x="1044" y="275"/>
                    </a:lnTo>
                    <a:lnTo>
                      <a:pt x="1041" y="277"/>
                    </a:lnTo>
                    <a:lnTo>
                      <a:pt x="1041" y="279"/>
                    </a:lnTo>
                    <a:lnTo>
                      <a:pt x="1041" y="281"/>
                    </a:lnTo>
                    <a:lnTo>
                      <a:pt x="1041" y="284"/>
                    </a:lnTo>
                    <a:lnTo>
                      <a:pt x="1041" y="286"/>
                    </a:lnTo>
                    <a:lnTo>
                      <a:pt x="1041" y="288"/>
                    </a:lnTo>
                    <a:lnTo>
                      <a:pt x="1039" y="288"/>
                    </a:lnTo>
                    <a:lnTo>
                      <a:pt x="1039" y="290"/>
                    </a:lnTo>
                    <a:lnTo>
                      <a:pt x="1039" y="292"/>
                    </a:lnTo>
                    <a:lnTo>
                      <a:pt x="1039" y="295"/>
                    </a:lnTo>
                    <a:lnTo>
                      <a:pt x="1039" y="297"/>
                    </a:lnTo>
                    <a:lnTo>
                      <a:pt x="1039" y="299"/>
                    </a:lnTo>
                    <a:lnTo>
                      <a:pt x="1039" y="301"/>
                    </a:lnTo>
                    <a:lnTo>
                      <a:pt x="1039" y="303"/>
                    </a:lnTo>
                    <a:lnTo>
                      <a:pt x="1039" y="306"/>
                    </a:lnTo>
                    <a:lnTo>
                      <a:pt x="1039" y="308"/>
                    </a:lnTo>
                    <a:lnTo>
                      <a:pt x="1039" y="310"/>
                    </a:lnTo>
                    <a:lnTo>
                      <a:pt x="1039" y="312"/>
                    </a:lnTo>
                    <a:lnTo>
                      <a:pt x="1039" y="314"/>
                    </a:lnTo>
                    <a:lnTo>
                      <a:pt x="1039" y="317"/>
                    </a:lnTo>
                    <a:lnTo>
                      <a:pt x="1039" y="319"/>
                    </a:lnTo>
                    <a:lnTo>
                      <a:pt x="1037" y="321"/>
                    </a:lnTo>
                    <a:lnTo>
                      <a:pt x="1037" y="323"/>
                    </a:lnTo>
                    <a:lnTo>
                      <a:pt x="1037" y="325"/>
                    </a:lnTo>
                    <a:lnTo>
                      <a:pt x="1037" y="328"/>
                    </a:lnTo>
                    <a:lnTo>
                      <a:pt x="1037" y="330"/>
                    </a:lnTo>
                    <a:lnTo>
                      <a:pt x="1035" y="330"/>
                    </a:lnTo>
                    <a:lnTo>
                      <a:pt x="1035" y="332"/>
                    </a:lnTo>
                    <a:lnTo>
                      <a:pt x="1035" y="334"/>
                    </a:lnTo>
                    <a:lnTo>
                      <a:pt x="1035" y="336"/>
                    </a:lnTo>
                    <a:lnTo>
                      <a:pt x="1035" y="338"/>
                    </a:lnTo>
                    <a:lnTo>
                      <a:pt x="1033" y="341"/>
                    </a:lnTo>
                    <a:lnTo>
                      <a:pt x="1033" y="343"/>
                    </a:lnTo>
                    <a:lnTo>
                      <a:pt x="1033" y="345"/>
                    </a:lnTo>
                    <a:lnTo>
                      <a:pt x="1033" y="347"/>
                    </a:lnTo>
                    <a:lnTo>
                      <a:pt x="1033" y="349"/>
                    </a:lnTo>
                    <a:lnTo>
                      <a:pt x="1030" y="349"/>
                    </a:lnTo>
                    <a:lnTo>
                      <a:pt x="1030" y="352"/>
                    </a:lnTo>
                    <a:lnTo>
                      <a:pt x="1030" y="354"/>
                    </a:lnTo>
                    <a:lnTo>
                      <a:pt x="1030" y="356"/>
                    </a:lnTo>
                    <a:lnTo>
                      <a:pt x="1030" y="358"/>
                    </a:lnTo>
                    <a:lnTo>
                      <a:pt x="1030" y="360"/>
                    </a:lnTo>
                    <a:lnTo>
                      <a:pt x="1030" y="363"/>
                    </a:lnTo>
                    <a:lnTo>
                      <a:pt x="1030" y="365"/>
                    </a:lnTo>
                    <a:lnTo>
                      <a:pt x="1030" y="367"/>
                    </a:lnTo>
                    <a:lnTo>
                      <a:pt x="1030" y="369"/>
                    </a:lnTo>
                    <a:lnTo>
                      <a:pt x="1028" y="369"/>
                    </a:lnTo>
                    <a:lnTo>
                      <a:pt x="1028" y="371"/>
                    </a:lnTo>
                    <a:lnTo>
                      <a:pt x="1028" y="374"/>
                    </a:lnTo>
                    <a:lnTo>
                      <a:pt x="1028" y="376"/>
                    </a:lnTo>
                    <a:lnTo>
                      <a:pt x="1026" y="376"/>
                    </a:lnTo>
                    <a:lnTo>
                      <a:pt x="1026" y="378"/>
                    </a:lnTo>
                    <a:lnTo>
                      <a:pt x="1026" y="380"/>
                    </a:lnTo>
                    <a:lnTo>
                      <a:pt x="1026" y="382"/>
                    </a:lnTo>
                    <a:lnTo>
                      <a:pt x="1024" y="385"/>
                    </a:lnTo>
                    <a:lnTo>
                      <a:pt x="1024" y="387"/>
                    </a:lnTo>
                    <a:lnTo>
                      <a:pt x="1022" y="387"/>
                    </a:lnTo>
                    <a:lnTo>
                      <a:pt x="1022" y="389"/>
                    </a:lnTo>
                    <a:lnTo>
                      <a:pt x="1019" y="391"/>
                    </a:lnTo>
                    <a:lnTo>
                      <a:pt x="1019" y="393"/>
                    </a:lnTo>
                    <a:lnTo>
                      <a:pt x="1017" y="396"/>
                    </a:lnTo>
                    <a:lnTo>
                      <a:pt x="1017" y="398"/>
                    </a:lnTo>
                    <a:lnTo>
                      <a:pt x="1015" y="400"/>
                    </a:lnTo>
                    <a:lnTo>
                      <a:pt x="1015" y="402"/>
                    </a:lnTo>
                    <a:lnTo>
                      <a:pt x="1013" y="402"/>
                    </a:lnTo>
                    <a:lnTo>
                      <a:pt x="1013" y="404"/>
                    </a:lnTo>
                    <a:lnTo>
                      <a:pt x="1013" y="407"/>
                    </a:lnTo>
                    <a:lnTo>
                      <a:pt x="1011" y="407"/>
                    </a:lnTo>
                    <a:lnTo>
                      <a:pt x="1011" y="409"/>
                    </a:lnTo>
                    <a:lnTo>
                      <a:pt x="1008" y="411"/>
                    </a:lnTo>
                    <a:lnTo>
                      <a:pt x="1008" y="413"/>
                    </a:lnTo>
                    <a:lnTo>
                      <a:pt x="1006" y="415"/>
                    </a:lnTo>
                    <a:lnTo>
                      <a:pt x="1006" y="418"/>
                    </a:lnTo>
                    <a:lnTo>
                      <a:pt x="1004" y="418"/>
                    </a:lnTo>
                    <a:lnTo>
                      <a:pt x="1004" y="420"/>
                    </a:lnTo>
                    <a:lnTo>
                      <a:pt x="1002" y="422"/>
                    </a:lnTo>
                    <a:lnTo>
                      <a:pt x="1002" y="424"/>
                    </a:lnTo>
                    <a:lnTo>
                      <a:pt x="1000" y="424"/>
                    </a:lnTo>
                    <a:lnTo>
                      <a:pt x="1000" y="426"/>
                    </a:lnTo>
                    <a:lnTo>
                      <a:pt x="1000" y="429"/>
                    </a:lnTo>
                    <a:lnTo>
                      <a:pt x="997" y="429"/>
                    </a:lnTo>
                    <a:lnTo>
                      <a:pt x="997" y="431"/>
                    </a:lnTo>
                    <a:lnTo>
                      <a:pt x="995" y="431"/>
                    </a:lnTo>
                    <a:lnTo>
                      <a:pt x="995" y="433"/>
                    </a:lnTo>
                    <a:lnTo>
                      <a:pt x="995" y="435"/>
                    </a:lnTo>
                    <a:lnTo>
                      <a:pt x="993" y="435"/>
                    </a:lnTo>
                    <a:lnTo>
                      <a:pt x="993" y="437"/>
                    </a:lnTo>
                    <a:lnTo>
                      <a:pt x="993" y="440"/>
                    </a:lnTo>
                    <a:lnTo>
                      <a:pt x="993" y="442"/>
                    </a:lnTo>
                    <a:lnTo>
                      <a:pt x="993" y="444"/>
                    </a:lnTo>
                    <a:lnTo>
                      <a:pt x="993" y="446"/>
                    </a:lnTo>
                    <a:lnTo>
                      <a:pt x="993" y="448"/>
                    </a:lnTo>
                    <a:lnTo>
                      <a:pt x="993" y="451"/>
                    </a:lnTo>
                    <a:lnTo>
                      <a:pt x="993" y="453"/>
                    </a:lnTo>
                    <a:lnTo>
                      <a:pt x="991" y="455"/>
                    </a:lnTo>
                    <a:lnTo>
                      <a:pt x="991" y="457"/>
                    </a:lnTo>
                    <a:lnTo>
                      <a:pt x="991" y="459"/>
                    </a:lnTo>
                    <a:lnTo>
                      <a:pt x="991" y="462"/>
                    </a:lnTo>
                    <a:lnTo>
                      <a:pt x="991" y="464"/>
                    </a:lnTo>
                    <a:lnTo>
                      <a:pt x="975" y="462"/>
                    </a:lnTo>
                    <a:lnTo>
                      <a:pt x="975" y="464"/>
                    </a:lnTo>
                    <a:lnTo>
                      <a:pt x="973" y="464"/>
                    </a:lnTo>
                    <a:lnTo>
                      <a:pt x="973" y="466"/>
                    </a:lnTo>
                    <a:lnTo>
                      <a:pt x="973" y="468"/>
                    </a:lnTo>
                    <a:lnTo>
                      <a:pt x="973" y="470"/>
                    </a:lnTo>
                    <a:lnTo>
                      <a:pt x="971" y="470"/>
                    </a:lnTo>
                    <a:lnTo>
                      <a:pt x="971" y="472"/>
                    </a:lnTo>
                    <a:lnTo>
                      <a:pt x="971" y="475"/>
                    </a:lnTo>
                    <a:lnTo>
                      <a:pt x="969" y="475"/>
                    </a:lnTo>
                    <a:lnTo>
                      <a:pt x="969" y="477"/>
                    </a:lnTo>
                    <a:lnTo>
                      <a:pt x="969" y="479"/>
                    </a:lnTo>
                    <a:lnTo>
                      <a:pt x="967" y="479"/>
                    </a:lnTo>
                    <a:lnTo>
                      <a:pt x="967" y="481"/>
                    </a:lnTo>
                    <a:lnTo>
                      <a:pt x="964" y="481"/>
                    </a:lnTo>
                    <a:lnTo>
                      <a:pt x="964" y="483"/>
                    </a:lnTo>
                    <a:lnTo>
                      <a:pt x="962" y="486"/>
                    </a:lnTo>
                    <a:lnTo>
                      <a:pt x="960" y="488"/>
                    </a:lnTo>
                    <a:lnTo>
                      <a:pt x="960" y="490"/>
                    </a:lnTo>
                    <a:lnTo>
                      <a:pt x="958" y="490"/>
                    </a:lnTo>
                    <a:lnTo>
                      <a:pt x="956" y="492"/>
                    </a:lnTo>
                    <a:lnTo>
                      <a:pt x="953" y="492"/>
                    </a:lnTo>
                    <a:lnTo>
                      <a:pt x="953" y="494"/>
                    </a:lnTo>
                    <a:lnTo>
                      <a:pt x="951" y="494"/>
                    </a:lnTo>
                    <a:lnTo>
                      <a:pt x="951" y="497"/>
                    </a:lnTo>
                    <a:lnTo>
                      <a:pt x="949" y="497"/>
                    </a:lnTo>
                    <a:lnTo>
                      <a:pt x="947" y="499"/>
                    </a:lnTo>
                    <a:lnTo>
                      <a:pt x="945" y="499"/>
                    </a:lnTo>
                    <a:lnTo>
                      <a:pt x="945" y="501"/>
                    </a:lnTo>
                    <a:lnTo>
                      <a:pt x="942" y="503"/>
                    </a:lnTo>
                    <a:lnTo>
                      <a:pt x="942" y="505"/>
                    </a:lnTo>
                    <a:lnTo>
                      <a:pt x="940" y="505"/>
                    </a:lnTo>
                    <a:lnTo>
                      <a:pt x="940" y="508"/>
                    </a:lnTo>
                    <a:lnTo>
                      <a:pt x="938" y="508"/>
                    </a:lnTo>
                    <a:lnTo>
                      <a:pt x="936" y="508"/>
                    </a:lnTo>
                    <a:lnTo>
                      <a:pt x="936" y="510"/>
                    </a:lnTo>
                    <a:lnTo>
                      <a:pt x="934" y="510"/>
                    </a:lnTo>
                    <a:lnTo>
                      <a:pt x="934" y="512"/>
                    </a:lnTo>
                    <a:lnTo>
                      <a:pt x="932" y="512"/>
                    </a:lnTo>
                    <a:lnTo>
                      <a:pt x="929" y="512"/>
                    </a:lnTo>
                    <a:lnTo>
                      <a:pt x="929" y="514"/>
                    </a:lnTo>
                    <a:lnTo>
                      <a:pt x="927" y="514"/>
                    </a:lnTo>
                    <a:lnTo>
                      <a:pt x="925" y="516"/>
                    </a:lnTo>
                    <a:lnTo>
                      <a:pt x="923" y="516"/>
                    </a:lnTo>
                    <a:lnTo>
                      <a:pt x="923" y="519"/>
                    </a:lnTo>
                    <a:lnTo>
                      <a:pt x="921" y="519"/>
                    </a:lnTo>
                    <a:lnTo>
                      <a:pt x="921" y="521"/>
                    </a:lnTo>
                    <a:lnTo>
                      <a:pt x="918" y="521"/>
                    </a:lnTo>
                    <a:lnTo>
                      <a:pt x="918" y="523"/>
                    </a:lnTo>
                    <a:lnTo>
                      <a:pt x="916" y="525"/>
                    </a:lnTo>
                    <a:lnTo>
                      <a:pt x="914" y="527"/>
                    </a:lnTo>
                    <a:lnTo>
                      <a:pt x="912" y="530"/>
                    </a:lnTo>
                    <a:lnTo>
                      <a:pt x="910" y="530"/>
                    </a:lnTo>
                    <a:lnTo>
                      <a:pt x="910" y="532"/>
                    </a:lnTo>
                    <a:lnTo>
                      <a:pt x="907" y="532"/>
                    </a:lnTo>
                    <a:lnTo>
                      <a:pt x="907" y="534"/>
                    </a:lnTo>
                    <a:lnTo>
                      <a:pt x="905" y="534"/>
                    </a:lnTo>
                    <a:lnTo>
                      <a:pt x="905" y="536"/>
                    </a:lnTo>
                    <a:lnTo>
                      <a:pt x="903" y="536"/>
                    </a:lnTo>
                    <a:lnTo>
                      <a:pt x="903" y="538"/>
                    </a:lnTo>
                    <a:lnTo>
                      <a:pt x="901" y="538"/>
                    </a:lnTo>
                    <a:lnTo>
                      <a:pt x="901" y="541"/>
                    </a:lnTo>
                    <a:lnTo>
                      <a:pt x="899" y="541"/>
                    </a:lnTo>
                    <a:lnTo>
                      <a:pt x="899" y="543"/>
                    </a:lnTo>
                    <a:lnTo>
                      <a:pt x="896" y="543"/>
                    </a:lnTo>
                    <a:lnTo>
                      <a:pt x="896" y="545"/>
                    </a:lnTo>
                    <a:lnTo>
                      <a:pt x="894" y="545"/>
                    </a:lnTo>
                    <a:lnTo>
                      <a:pt x="892" y="545"/>
                    </a:lnTo>
                    <a:lnTo>
                      <a:pt x="892" y="547"/>
                    </a:lnTo>
                    <a:lnTo>
                      <a:pt x="890" y="547"/>
                    </a:lnTo>
                    <a:lnTo>
                      <a:pt x="890" y="549"/>
                    </a:lnTo>
                    <a:lnTo>
                      <a:pt x="888" y="549"/>
                    </a:lnTo>
                    <a:lnTo>
                      <a:pt x="888" y="552"/>
                    </a:lnTo>
                    <a:lnTo>
                      <a:pt x="885" y="552"/>
                    </a:lnTo>
                    <a:lnTo>
                      <a:pt x="885" y="554"/>
                    </a:lnTo>
                    <a:lnTo>
                      <a:pt x="883" y="554"/>
                    </a:lnTo>
                    <a:lnTo>
                      <a:pt x="883" y="556"/>
                    </a:lnTo>
                    <a:lnTo>
                      <a:pt x="881" y="556"/>
                    </a:lnTo>
                    <a:lnTo>
                      <a:pt x="881" y="558"/>
                    </a:lnTo>
                    <a:lnTo>
                      <a:pt x="879" y="558"/>
                    </a:lnTo>
                    <a:lnTo>
                      <a:pt x="879" y="560"/>
                    </a:lnTo>
                    <a:lnTo>
                      <a:pt x="877" y="560"/>
                    </a:lnTo>
                    <a:lnTo>
                      <a:pt x="877" y="563"/>
                    </a:lnTo>
                    <a:lnTo>
                      <a:pt x="874" y="563"/>
                    </a:lnTo>
                    <a:lnTo>
                      <a:pt x="872" y="563"/>
                    </a:lnTo>
                    <a:lnTo>
                      <a:pt x="872" y="565"/>
                    </a:lnTo>
                    <a:lnTo>
                      <a:pt x="870" y="565"/>
                    </a:lnTo>
                    <a:lnTo>
                      <a:pt x="870" y="567"/>
                    </a:lnTo>
                    <a:lnTo>
                      <a:pt x="868" y="567"/>
                    </a:lnTo>
                    <a:lnTo>
                      <a:pt x="863" y="571"/>
                    </a:lnTo>
                    <a:lnTo>
                      <a:pt x="861" y="571"/>
                    </a:lnTo>
                    <a:lnTo>
                      <a:pt x="859" y="574"/>
                    </a:lnTo>
                    <a:lnTo>
                      <a:pt x="850" y="578"/>
                    </a:lnTo>
                    <a:lnTo>
                      <a:pt x="846" y="578"/>
                    </a:lnTo>
                    <a:lnTo>
                      <a:pt x="844" y="578"/>
                    </a:lnTo>
                    <a:lnTo>
                      <a:pt x="844" y="580"/>
                    </a:lnTo>
                    <a:lnTo>
                      <a:pt x="841" y="580"/>
                    </a:lnTo>
                    <a:lnTo>
                      <a:pt x="839" y="582"/>
                    </a:lnTo>
                    <a:lnTo>
                      <a:pt x="837" y="582"/>
                    </a:lnTo>
                    <a:lnTo>
                      <a:pt x="835" y="582"/>
                    </a:lnTo>
                    <a:lnTo>
                      <a:pt x="833" y="585"/>
                    </a:lnTo>
                    <a:lnTo>
                      <a:pt x="828" y="585"/>
                    </a:lnTo>
                    <a:lnTo>
                      <a:pt x="826" y="585"/>
                    </a:lnTo>
                    <a:lnTo>
                      <a:pt x="826" y="587"/>
                    </a:lnTo>
                    <a:lnTo>
                      <a:pt x="824" y="587"/>
                    </a:lnTo>
                    <a:lnTo>
                      <a:pt x="822" y="587"/>
                    </a:lnTo>
                    <a:lnTo>
                      <a:pt x="819" y="589"/>
                    </a:lnTo>
                    <a:lnTo>
                      <a:pt x="817" y="589"/>
                    </a:lnTo>
                    <a:lnTo>
                      <a:pt x="815" y="589"/>
                    </a:lnTo>
                    <a:lnTo>
                      <a:pt x="813" y="589"/>
                    </a:lnTo>
                    <a:lnTo>
                      <a:pt x="811" y="589"/>
                    </a:lnTo>
                    <a:lnTo>
                      <a:pt x="811" y="591"/>
                    </a:lnTo>
                    <a:lnTo>
                      <a:pt x="808" y="591"/>
                    </a:lnTo>
                    <a:lnTo>
                      <a:pt x="806" y="591"/>
                    </a:lnTo>
                    <a:lnTo>
                      <a:pt x="804" y="591"/>
                    </a:lnTo>
                    <a:lnTo>
                      <a:pt x="804" y="593"/>
                    </a:lnTo>
                    <a:lnTo>
                      <a:pt x="802" y="593"/>
                    </a:lnTo>
                    <a:lnTo>
                      <a:pt x="800" y="593"/>
                    </a:lnTo>
                    <a:lnTo>
                      <a:pt x="798" y="593"/>
                    </a:lnTo>
                    <a:lnTo>
                      <a:pt x="798" y="596"/>
                    </a:lnTo>
                    <a:lnTo>
                      <a:pt x="795" y="596"/>
                    </a:lnTo>
                    <a:lnTo>
                      <a:pt x="793" y="596"/>
                    </a:lnTo>
                    <a:lnTo>
                      <a:pt x="793" y="598"/>
                    </a:lnTo>
                    <a:lnTo>
                      <a:pt x="791" y="598"/>
                    </a:lnTo>
                    <a:lnTo>
                      <a:pt x="791" y="600"/>
                    </a:lnTo>
                    <a:lnTo>
                      <a:pt x="789" y="600"/>
                    </a:lnTo>
                    <a:lnTo>
                      <a:pt x="789" y="602"/>
                    </a:lnTo>
                    <a:lnTo>
                      <a:pt x="787" y="602"/>
                    </a:lnTo>
                    <a:lnTo>
                      <a:pt x="787" y="604"/>
                    </a:lnTo>
                    <a:lnTo>
                      <a:pt x="787" y="606"/>
                    </a:lnTo>
                    <a:lnTo>
                      <a:pt x="784" y="606"/>
                    </a:lnTo>
                    <a:lnTo>
                      <a:pt x="784" y="609"/>
                    </a:lnTo>
                    <a:lnTo>
                      <a:pt x="782" y="609"/>
                    </a:lnTo>
                    <a:lnTo>
                      <a:pt x="782" y="611"/>
                    </a:lnTo>
                    <a:lnTo>
                      <a:pt x="780" y="611"/>
                    </a:lnTo>
                    <a:lnTo>
                      <a:pt x="780" y="613"/>
                    </a:lnTo>
                    <a:lnTo>
                      <a:pt x="778" y="613"/>
                    </a:lnTo>
                    <a:lnTo>
                      <a:pt x="778" y="615"/>
                    </a:lnTo>
                    <a:lnTo>
                      <a:pt x="776" y="615"/>
                    </a:lnTo>
                    <a:lnTo>
                      <a:pt x="776" y="617"/>
                    </a:lnTo>
                    <a:lnTo>
                      <a:pt x="773" y="617"/>
                    </a:lnTo>
                    <a:lnTo>
                      <a:pt x="773" y="620"/>
                    </a:lnTo>
                    <a:lnTo>
                      <a:pt x="771" y="620"/>
                    </a:lnTo>
                    <a:lnTo>
                      <a:pt x="771" y="622"/>
                    </a:lnTo>
                    <a:lnTo>
                      <a:pt x="769" y="622"/>
                    </a:lnTo>
                    <a:lnTo>
                      <a:pt x="769" y="624"/>
                    </a:lnTo>
                    <a:lnTo>
                      <a:pt x="767" y="624"/>
                    </a:lnTo>
                    <a:lnTo>
                      <a:pt x="767" y="626"/>
                    </a:lnTo>
                    <a:lnTo>
                      <a:pt x="765" y="626"/>
                    </a:lnTo>
                    <a:lnTo>
                      <a:pt x="762" y="626"/>
                    </a:lnTo>
                    <a:lnTo>
                      <a:pt x="762" y="628"/>
                    </a:lnTo>
                    <a:lnTo>
                      <a:pt x="760" y="628"/>
                    </a:lnTo>
                    <a:lnTo>
                      <a:pt x="760" y="631"/>
                    </a:lnTo>
                    <a:lnTo>
                      <a:pt x="758" y="631"/>
                    </a:lnTo>
                    <a:lnTo>
                      <a:pt x="758" y="633"/>
                    </a:lnTo>
                    <a:lnTo>
                      <a:pt x="758" y="635"/>
                    </a:lnTo>
                    <a:lnTo>
                      <a:pt x="756" y="635"/>
                    </a:lnTo>
                    <a:lnTo>
                      <a:pt x="756" y="637"/>
                    </a:lnTo>
                    <a:lnTo>
                      <a:pt x="754" y="637"/>
                    </a:lnTo>
                    <a:lnTo>
                      <a:pt x="754" y="639"/>
                    </a:lnTo>
                    <a:lnTo>
                      <a:pt x="751" y="639"/>
                    </a:lnTo>
                    <a:lnTo>
                      <a:pt x="751" y="642"/>
                    </a:lnTo>
                    <a:lnTo>
                      <a:pt x="749" y="642"/>
                    </a:lnTo>
                    <a:lnTo>
                      <a:pt x="749" y="644"/>
                    </a:lnTo>
                    <a:lnTo>
                      <a:pt x="747" y="644"/>
                    </a:lnTo>
                    <a:lnTo>
                      <a:pt x="747" y="646"/>
                    </a:lnTo>
                    <a:lnTo>
                      <a:pt x="745" y="646"/>
                    </a:lnTo>
                    <a:lnTo>
                      <a:pt x="745" y="648"/>
                    </a:lnTo>
                    <a:lnTo>
                      <a:pt x="745" y="650"/>
                    </a:lnTo>
                    <a:lnTo>
                      <a:pt x="743" y="650"/>
                    </a:lnTo>
                    <a:lnTo>
                      <a:pt x="743" y="653"/>
                    </a:lnTo>
                    <a:lnTo>
                      <a:pt x="740" y="653"/>
                    </a:lnTo>
                    <a:lnTo>
                      <a:pt x="740" y="655"/>
                    </a:lnTo>
                    <a:lnTo>
                      <a:pt x="738" y="655"/>
                    </a:lnTo>
                    <a:lnTo>
                      <a:pt x="736" y="655"/>
                    </a:lnTo>
                    <a:lnTo>
                      <a:pt x="736" y="657"/>
                    </a:lnTo>
                    <a:lnTo>
                      <a:pt x="734" y="657"/>
                    </a:lnTo>
                    <a:lnTo>
                      <a:pt x="734" y="659"/>
                    </a:lnTo>
                    <a:lnTo>
                      <a:pt x="732" y="659"/>
                    </a:lnTo>
                    <a:lnTo>
                      <a:pt x="732" y="661"/>
                    </a:lnTo>
                    <a:lnTo>
                      <a:pt x="729" y="661"/>
                    </a:lnTo>
                    <a:lnTo>
                      <a:pt x="729" y="664"/>
                    </a:lnTo>
                    <a:lnTo>
                      <a:pt x="727" y="664"/>
                    </a:lnTo>
                    <a:lnTo>
                      <a:pt x="727" y="666"/>
                    </a:lnTo>
                    <a:lnTo>
                      <a:pt x="725" y="666"/>
                    </a:lnTo>
                    <a:lnTo>
                      <a:pt x="725" y="668"/>
                    </a:lnTo>
                    <a:lnTo>
                      <a:pt x="723" y="668"/>
                    </a:lnTo>
                    <a:lnTo>
                      <a:pt x="721" y="668"/>
                    </a:lnTo>
                    <a:lnTo>
                      <a:pt x="721" y="670"/>
                    </a:lnTo>
                    <a:lnTo>
                      <a:pt x="718" y="670"/>
                    </a:lnTo>
                    <a:lnTo>
                      <a:pt x="721" y="670"/>
                    </a:lnTo>
                    <a:lnTo>
                      <a:pt x="718" y="670"/>
                    </a:lnTo>
                    <a:lnTo>
                      <a:pt x="718" y="672"/>
                    </a:lnTo>
                    <a:lnTo>
                      <a:pt x="716" y="672"/>
                    </a:lnTo>
                    <a:lnTo>
                      <a:pt x="716" y="675"/>
                    </a:lnTo>
                    <a:lnTo>
                      <a:pt x="714" y="675"/>
                    </a:lnTo>
                    <a:lnTo>
                      <a:pt x="714" y="677"/>
                    </a:lnTo>
                    <a:lnTo>
                      <a:pt x="712" y="677"/>
                    </a:lnTo>
                    <a:lnTo>
                      <a:pt x="712" y="679"/>
                    </a:lnTo>
                    <a:lnTo>
                      <a:pt x="710" y="679"/>
                    </a:lnTo>
                    <a:lnTo>
                      <a:pt x="710" y="681"/>
                    </a:lnTo>
                    <a:lnTo>
                      <a:pt x="707" y="681"/>
                    </a:lnTo>
                    <a:lnTo>
                      <a:pt x="707" y="683"/>
                    </a:lnTo>
                    <a:lnTo>
                      <a:pt x="705" y="683"/>
                    </a:lnTo>
                    <a:lnTo>
                      <a:pt x="705" y="686"/>
                    </a:lnTo>
                    <a:lnTo>
                      <a:pt x="703" y="686"/>
                    </a:lnTo>
                    <a:lnTo>
                      <a:pt x="703" y="688"/>
                    </a:lnTo>
                    <a:lnTo>
                      <a:pt x="703" y="690"/>
                    </a:lnTo>
                    <a:lnTo>
                      <a:pt x="701" y="690"/>
                    </a:lnTo>
                    <a:lnTo>
                      <a:pt x="699" y="690"/>
                    </a:lnTo>
                    <a:lnTo>
                      <a:pt x="699" y="692"/>
                    </a:lnTo>
                    <a:lnTo>
                      <a:pt x="696" y="692"/>
                    </a:lnTo>
                    <a:lnTo>
                      <a:pt x="696" y="694"/>
                    </a:lnTo>
                    <a:lnTo>
                      <a:pt x="694" y="694"/>
                    </a:lnTo>
                    <a:lnTo>
                      <a:pt x="694" y="697"/>
                    </a:lnTo>
                    <a:lnTo>
                      <a:pt x="694" y="699"/>
                    </a:lnTo>
                    <a:lnTo>
                      <a:pt x="692" y="699"/>
                    </a:lnTo>
                    <a:lnTo>
                      <a:pt x="690" y="699"/>
                    </a:lnTo>
                    <a:lnTo>
                      <a:pt x="690" y="701"/>
                    </a:lnTo>
                    <a:lnTo>
                      <a:pt x="688" y="701"/>
                    </a:lnTo>
                    <a:lnTo>
                      <a:pt x="688" y="703"/>
                    </a:lnTo>
                    <a:lnTo>
                      <a:pt x="685" y="703"/>
                    </a:lnTo>
                    <a:lnTo>
                      <a:pt x="685" y="705"/>
                    </a:lnTo>
                    <a:lnTo>
                      <a:pt x="683" y="705"/>
                    </a:lnTo>
                    <a:lnTo>
                      <a:pt x="683" y="708"/>
                    </a:lnTo>
                    <a:lnTo>
                      <a:pt x="681" y="708"/>
                    </a:lnTo>
                    <a:lnTo>
                      <a:pt x="681" y="710"/>
                    </a:lnTo>
                    <a:lnTo>
                      <a:pt x="679" y="710"/>
                    </a:lnTo>
                    <a:lnTo>
                      <a:pt x="679" y="712"/>
                    </a:lnTo>
                    <a:lnTo>
                      <a:pt x="677" y="712"/>
                    </a:lnTo>
                    <a:lnTo>
                      <a:pt x="677" y="714"/>
                    </a:lnTo>
                    <a:lnTo>
                      <a:pt x="677" y="716"/>
                    </a:lnTo>
                    <a:lnTo>
                      <a:pt x="674" y="716"/>
                    </a:lnTo>
                    <a:lnTo>
                      <a:pt x="672" y="716"/>
                    </a:lnTo>
                    <a:lnTo>
                      <a:pt x="672" y="719"/>
                    </a:lnTo>
                    <a:lnTo>
                      <a:pt x="672" y="721"/>
                    </a:lnTo>
                    <a:lnTo>
                      <a:pt x="670" y="721"/>
                    </a:lnTo>
                    <a:lnTo>
                      <a:pt x="672" y="721"/>
                    </a:lnTo>
                    <a:lnTo>
                      <a:pt x="670" y="721"/>
                    </a:lnTo>
                    <a:lnTo>
                      <a:pt x="670" y="723"/>
                    </a:lnTo>
                    <a:lnTo>
                      <a:pt x="668" y="723"/>
                    </a:lnTo>
                    <a:lnTo>
                      <a:pt x="668" y="725"/>
                    </a:lnTo>
                    <a:lnTo>
                      <a:pt x="666" y="725"/>
                    </a:lnTo>
                    <a:lnTo>
                      <a:pt x="666" y="727"/>
                    </a:lnTo>
                    <a:lnTo>
                      <a:pt x="664" y="727"/>
                    </a:lnTo>
                    <a:lnTo>
                      <a:pt x="664" y="729"/>
                    </a:lnTo>
                    <a:lnTo>
                      <a:pt x="664" y="732"/>
                    </a:lnTo>
                    <a:lnTo>
                      <a:pt x="661" y="732"/>
                    </a:lnTo>
                    <a:lnTo>
                      <a:pt x="661" y="734"/>
                    </a:lnTo>
                    <a:lnTo>
                      <a:pt x="659" y="734"/>
                    </a:lnTo>
                    <a:lnTo>
                      <a:pt x="659" y="736"/>
                    </a:lnTo>
                    <a:lnTo>
                      <a:pt x="657" y="736"/>
                    </a:lnTo>
                    <a:lnTo>
                      <a:pt x="659" y="736"/>
                    </a:lnTo>
                    <a:lnTo>
                      <a:pt x="657" y="736"/>
                    </a:lnTo>
                    <a:lnTo>
                      <a:pt x="657" y="738"/>
                    </a:lnTo>
                    <a:lnTo>
                      <a:pt x="655" y="738"/>
                    </a:lnTo>
                    <a:lnTo>
                      <a:pt x="655" y="740"/>
                    </a:lnTo>
                    <a:lnTo>
                      <a:pt x="653" y="740"/>
                    </a:lnTo>
                    <a:lnTo>
                      <a:pt x="653" y="743"/>
                    </a:lnTo>
                    <a:lnTo>
                      <a:pt x="653" y="740"/>
                    </a:lnTo>
                    <a:lnTo>
                      <a:pt x="653" y="743"/>
                    </a:lnTo>
                    <a:lnTo>
                      <a:pt x="650" y="743"/>
                    </a:lnTo>
                    <a:lnTo>
                      <a:pt x="650" y="745"/>
                    </a:lnTo>
                    <a:lnTo>
                      <a:pt x="648" y="745"/>
                    </a:lnTo>
                    <a:lnTo>
                      <a:pt x="648" y="747"/>
                    </a:lnTo>
                    <a:lnTo>
                      <a:pt x="648" y="749"/>
                    </a:lnTo>
                    <a:lnTo>
                      <a:pt x="648" y="751"/>
                    </a:lnTo>
                    <a:lnTo>
                      <a:pt x="646" y="751"/>
                    </a:lnTo>
                    <a:lnTo>
                      <a:pt x="646" y="754"/>
                    </a:lnTo>
                    <a:lnTo>
                      <a:pt x="644" y="754"/>
                    </a:lnTo>
                    <a:lnTo>
                      <a:pt x="644" y="756"/>
                    </a:lnTo>
                    <a:lnTo>
                      <a:pt x="642" y="756"/>
                    </a:lnTo>
                    <a:lnTo>
                      <a:pt x="642" y="758"/>
                    </a:lnTo>
                    <a:lnTo>
                      <a:pt x="639" y="758"/>
                    </a:lnTo>
                    <a:lnTo>
                      <a:pt x="639" y="760"/>
                    </a:lnTo>
                    <a:lnTo>
                      <a:pt x="637" y="760"/>
                    </a:lnTo>
                    <a:lnTo>
                      <a:pt x="637" y="762"/>
                    </a:lnTo>
                    <a:lnTo>
                      <a:pt x="635" y="762"/>
                    </a:lnTo>
                    <a:lnTo>
                      <a:pt x="635" y="765"/>
                    </a:lnTo>
                    <a:lnTo>
                      <a:pt x="635" y="767"/>
                    </a:lnTo>
                    <a:lnTo>
                      <a:pt x="633" y="767"/>
                    </a:lnTo>
                    <a:lnTo>
                      <a:pt x="633" y="769"/>
                    </a:lnTo>
                    <a:lnTo>
                      <a:pt x="631" y="769"/>
                    </a:lnTo>
                    <a:lnTo>
                      <a:pt x="631" y="771"/>
                    </a:lnTo>
                    <a:lnTo>
                      <a:pt x="631" y="773"/>
                    </a:lnTo>
                    <a:lnTo>
                      <a:pt x="628" y="773"/>
                    </a:lnTo>
                    <a:lnTo>
                      <a:pt x="628" y="776"/>
                    </a:lnTo>
                    <a:lnTo>
                      <a:pt x="626" y="776"/>
                    </a:lnTo>
                    <a:lnTo>
                      <a:pt x="626" y="778"/>
                    </a:lnTo>
                    <a:lnTo>
                      <a:pt x="624" y="778"/>
                    </a:lnTo>
                    <a:lnTo>
                      <a:pt x="624" y="780"/>
                    </a:lnTo>
                    <a:lnTo>
                      <a:pt x="624" y="782"/>
                    </a:lnTo>
                    <a:lnTo>
                      <a:pt x="622" y="782"/>
                    </a:lnTo>
                    <a:lnTo>
                      <a:pt x="622" y="784"/>
                    </a:lnTo>
                    <a:lnTo>
                      <a:pt x="620" y="784"/>
                    </a:lnTo>
                    <a:lnTo>
                      <a:pt x="620" y="787"/>
                    </a:lnTo>
                    <a:lnTo>
                      <a:pt x="620" y="789"/>
                    </a:lnTo>
                    <a:lnTo>
                      <a:pt x="617" y="789"/>
                    </a:lnTo>
                    <a:lnTo>
                      <a:pt x="617" y="791"/>
                    </a:lnTo>
                    <a:lnTo>
                      <a:pt x="617" y="793"/>
                    </a:lnTo>
                    <a:lnTo>
                      <a:pt x="615" y="793"/>
                    </a:lnTo>
                    <a:lnTo>
                      <a:pt x="615" y="795"/>
                    </a:lnTo>
                    <a:lnTo>
                      <a:pt x="615" y="798"/>
                    </a:lnTo>
                    <a:lnTo>
                      <a:pt x="613" y="798"/>
                    </a:lnTo>
                    <a:lnTo>
                      <a:pt x="613" y="800"/>
                    </a:lnTo>
                    <a:lnTo>
                      <a:pt x="611" y="800"/>
                    </a:lnTo>
                    <a:lnTo>
                      <a:pt x="611" y="802"/>
                    </a:lnTo>
                    <a:lnTo>
                      <a:pt x="611" y="804"/>
                    </a:lnTo>
                    <a:lnTo>
                      <a:pt x="609" y="804"/>
                    </a:lnTo>
                    <a:lnTo>
                      <a:pt x="609" y="806"/>
                    </a:lnTo>
                    <a:lnTo>
                      <a:pt x="609" y="809"/>
                    </a:lnTo>
                    <a:lnTo>
                      <a:pt x="606" y="809"/>
                    </a:lnTo>
                    <a:lnTo>
                      <a:pt x="606" y="811"/>
                    </a:lnTo>
                    <a:lnTo>
                      <a:pt x="604" y="811"/>
                    </a:lnTo>
                    <a:lnTo>
                      <a:pt x="604" y="813"/>
                    </a:lnTo>
                    <a:lnTo>
                      <a:pt x="604" y="815"/>
                    </a:lnTo>
                    <a:lnTo>
                      <a:pt x="602" y="815"/>
                    </a:lnTo>
                    <a:lnTo>
                      <a:pt x="602" y="817"/>
                    </a:lnTo>
                    <a:lnTo>
                      <a:pt x="600" y="817"/>
                    </a:lnTo>
                    <a:lnTo>
                      <a:pt x="600" y="820"/>
                    </a:lnTo>
                    <a:lnTo>
                      <a:pt x="600" y="822"/>
                    </a:lnTo>
                    <a:lnTo>
                      <a:pt x="598" y="822"/>
                    </a:lnTo>
                    <a:lnTo>
                      <a:pt x="598" y="824"/>
                    </a:lnTo>
                    <a:lnTo>
                      <a:pt x="598" y="826"/>
                    </a:lnTo>
                    <a:lnTo>
                      <a:pt x="598" y="828"/>
                    </a:lnTo>
                    <a:lnTo>
                      <a:pt x="595" y="828"/>
                    </a:lnTo>
                    <a:lnTo>
                      <a:pt x="595" y="831"/>
                    </a:lnTo>
                    <a:lnTo>
                      <a:pt x="595" y="833"/>
                    </a:lnTo>
                    <a:lnTo>
                      <a:pt x="595" y="835"/>
                    </a:lnTo>
                    <a:lnTo>
                      <a:pt x="595" y="837"/>
                    </a:lnTo>
                    <a:lnTo>
                      <a:pt x="595" y="839"/>
                    </a:lnTo>
                    <a:lnTo>
                      <a:pt x="595" y="842"/>
                    </a:lnTo>
                    <a:lnTo>
                      <a:pt x="598" y="842"/>
                    </a:lnTo>
                    <a:lnTo>
                      <a:pt x="598" y="844"/>
                    </a:lnTo>
                    <a:lnTo>
                      <a:pt x="600" y="844"/>
                    </a:lnTo>
                    <a:lnTo>
                      <a:pt x="602" y="844"/>
                    </a:lnTo>
                    <a:lnTo>
                      <a:pt x="602" y="846"/>
                    </a:lnTo>
                    <a:lnTo>
                      <a:pt x="602" y="848"/>
                    </a:lnTo>
                    <a:lnTo>
                      <a:pt x="600" y="848"/>
                    </a:lnTo>
                    <a:lnTo>
                      <a:pt x="600" y="850"/>
                    </a:lnTo>
                    <a:lnTo>
                      <a:pt x="598" y="850"/>
                    </a:lnTo>
                    <a:lnTo>
                      <a:pt x="598" y="853"/>
                    </a:lnTo>
                    <a:lnTo>
                      <a:pt x="595" y="853"/>
                    </a:lnTo>
                    <a:lnTo>
                      <a:pt x="595" y="855"/>
                    </a:lnTo>
                    <a:lnTo>
                      <a:pt x="593" y="855"/>
                    </a:lnTo>
                    <a:lnTo>
                      <a:pt x="593" y="857"/>
                    </a:lnTo>
                    <a:lnTo>
                      <a:pt x="591" y="857"/>
                    </a:lnTo>
                    <a:lnTo>
                      <a:pt x="591" y="859"/>
                    </a:lnTo>
                    <a:lnTo>
                      <a:pt x="589" y="859"/>
                    </a:lnTo>
                    <a:lnTo>
                      <a:pt x="589" y="861"/>
                    </a:lnTo>
                    <a:lnTo>
                      <a:pt x="589" y="863"/>
                    </a:lnTo>
                    <a:lnTo>
                      <a:pt x="587" y="863"/>
                    </a:lnTo>
                    <a:lnTo>
                      <a:pt x="587" y="866"/>
                    </a:lnTo>
                    <a:lnTo>
                      <a:pt x="584" y="866"/>
                    </a:lnTo>
                    <a:lnTo>
                      <a:pt x="584" y="868"/>
                    </a:lnTo>
                    <a:lnTo>
                      <a:pt x="582" y="868"/>
                    </a:lnTo>
                    <a:lnTo>
                      <a:pt x="582" y="870"/>
                    </a:lnTo>
                    <a:lnTo>
                      <a:pt x="580" y="870"/>
                    </a:lnTo>
                    <a:lnTo>
                      <a:pt x="580" y="872"/>
                    </a:lnTo>
                    <a:lnTo>
                      <a:pt x="578" y="872"/>
                    </a:lnTo>
                    <a:lnTo>
                      <a:pt x="578" y="874"/>
                    </a:lnTo>
                    <a:lnTo>
                      <a:pt x="576" y="874"/>
                    </a:lnTo>
                    <a:lnTo>
                      <a:pt x="576" y="877"/>
                    </a:lnTo>
                    <a:lnTo>
                      <a:pt x="573" y="877"/>
                    </a:lnTo>
                    <a:lnTo>
                      <a:pt x="573" y="879"/>
                    </a:lnTo>
                    <a:lnTo>
                      <a:pt x="571" y="879"/>
                    </a:lnTo>
                    <a:lnTo>
                      <a:pt x="571" y="881"/>
                    </a:lnTo>
                    <a:lnTo>
                      <a:pt x="569" y="881"/>
                    </a:lnTo>
                    <a:lnTo>
                      <a:pt x="569" y="883"/>
                    </a:lnTo>
                    <a:lnTo>
                      <a:pt x="567" y="883"/>
                    </a:lnTo>
                    <a:lnTo>
                      <a:pt x="567" y="885"/>
                    </a:lnTo>
                    <a:lnTo>
                      <a:pt x="565" y="885"/>
                    </a:lnTo>
                    <a:lnTo>
                      <a:pt x="562" y="885"/>
                    </a:lnTo>
                    <a:lnTo>
                      <a:pt x="562" y="888"/>
                    </a:lnTo>
                    <a:lnTo>
                      <a:pt x="560" y="888"/>
                    </a:lnTo>
                    <a:lnTo>
                      <a:pt x="560" y="890"/>
                    </a:lnTo>
                    <a:lnTo>
                      <a:pt x="558" y="890"/>
                    </a:lnTo>
                    <a:lnTo>
                      <a:pt x="558" y="892"/>
                    </a:lnTo>
                    <a:lnTo>
                      <a:pt x="556" y="892"/>
                    </a:lnTo>
                    <a:lnTo>
                      <a:pt x="556" y="894"/>
                    </a:lnTo>
                    <a:lnTo>
                      <a:pt x="554" y="894"/>
                    </a:lnTo>
                    <a:lnTo>
                      <a:pt x="554" y="896"/>
                    </a:lnTo>
                    <a:lnTo>
                      <a:pt x="554" y="899"/>
                    </a:lnTo>
                    <a:lnTo>
                      <a:pt x="551" y="899"/>
                    </a:lnTo>
                    <a:lnTo>
                      <a:pt x="551" y="901"/>
                    </a:lnTo>
                    <a:lnTo>
                      <a:pt x="549" y="901"/>
                    </a:lnTo>
                    <a:lnTo>
                      <a:pt x="549" y="903"/>
                    </a:lnTo>
                    <a:lnTo>
                      <a:pt x="549" y="905"/>
                    </a:lnTo>
                    <a:lnTo>
                      <a:pt x="547" y="905"/>
                    </a:lnTo>
                    <a:lnTo>
                      <a:pt x="547" y="907"/>
                    </a:lnTo>
                    <a:lnTo>
                      <a:pt x="547" y="910"/>
                    </a:lnTo>
                    <a:lnTo>
                      <a:pt x="545" y="910"/>
                    </a:lnTo>
                    <a:lnTo>
                      <a:pt x="545" y="912"/>
                    </a:lnTo>
                    <a:lnTo>
                      <a:pt x="545" y="914"/>
                    </a:lnTo>
                    <a:lnTo>
                      <a:pt x="543" y="914"/>
                    </a:lnTo>
                    <a:lnTo>
                      <a:pt x="543" y="916"/>
                    </a:lnTo>
                    <a:lnTo>
                      <a:pt x="540" y="918"/>
                    </a:lnTo>
                    <a:lnTo>
                      <a:pt x="540" y="921"/>
                    </a:lnTo>
                    <a:lnTo>
                      <a:pt x="538" y="923"/>
                    </a:lnTo>
                    <a:lnTo>
                      <a:pt x="538" y="925"/>
                    </a:lnTo>
                    <a:lnTo>
                      <a:pt x="536" y="927"/>
                    </a:lnTo>
                    <a:lnTo>
                      <a:pt x="534" y="929"/>
                    </a:lnTo>
                    <a:lnTo>
                      <a:pt x="534" y="932"/>
                    </a:lnTo>
                    <a:lnTo>
                      <a:pt x="534" y="934"/>
                    </a:lnTo>
                    <a:lnTo>
                      <a:pt x="532" y="934"/>
                    </a:lnTo>
                    <a:lnTo>
                      <a:pt x="532" y="936"/>
                    </a:lnTo>
                    <a:lnTo>
                      <a:pt x="532" y="938"/>
                    </a:lnTo>
                    <a:lnTo>
                      <a:pt x="530" y="938"/>
                    </a:lnTo>
                    <a:lnTo>
                      <a:pt x="530" y="940"/>
                    </a:lnTo>
                    <a:lnTo>
                      <a:pt x="530" y="943"/>
                    </a:lnTo>
                    <a:lnTo>
                      <a:pt x="530" y="940"/>
                    </a:lnTo>
                    <a:lnTo>
                      <a:pt x="530" y="943"/>
                    </a:lnTo>
                    <a:lnTo>
                      <a:pt x="527" y="943"/>
                    </a:lnTo>
                    <a:lnTo>
                      <a:pt x="527" y="945"/>
                    </a:lnTo>
                    <a:lnTo>
                      <a:pt x="527" y="947"/>
                    </a:lnTo>
                    <a:lnTo>
                      <a:pt x="525" y="947"/>
                    </a:lnTo>
                    <a:lnTo>
                      <a:pt x="527" y="947"/>
                    </a:lnTo>
                    <a:lnTo>
                      <a:pt x="525" y="947"/>
                    </a:lnTo>
                    <a:lnTo>
                      <a:pt x="525" y="949"/>
                    </a:lnTo>
                    <a:lnTo>
                      <a:pt x="523" y="949"/>
                    </a:lnTo>
                    <a:lnTo>
                      <a:pt x="523" y="951"/>
                    </a:lnTo>
                    <a:lnTo>
                      <a:pt x="521" y="951"/>
                    </a:lnTo>
                    <a:lnTo>
                      <a:pt x="521" y="954"/>
                    </a:lnTo>
                    <a:lnTo>
                      <a:pt x="521" y="956"/>
                    </a:lnTo>
                    <a:lnTo>
                      <a:pt x="519" y="956"/>
                    </a:lnTo>
                    <a:lnTo>
                      <a:pt x="519" y="958"/>
                    </a:lnTo>
                    <a:lnTo>
                      <a:pt x="519" y="960"/>
                    </a:lnTo>
                    <a:lnTo>
                      <a:pt x="519" y="962"/>
                    </a:lnTo>
                    <a:lnTo>
                      <a:pt x="516" y="962"/>
                    </a:lnTo>
                    <a:lnTo>
                      <a:pt x="516" y="965"/>
                    </a:lnTo>
                    <a:lnTo>
                      <a:pt x="514" y="965"/>
                    </a:lnTo>
                    <a:lnTo>
                      <a:pt x="514" y="967"/>
                    </a:lnTo>
                    <a:lnTo>
                      <a:pt x="514" y="969"/>
                    </a:lnTo>
                    <a:lnTo>
                      <a:pt x="514" y="971"/>
                    </a:lnTo>
                    <a:lnTo>
                      <a:pt x="512" y="971"/>
                    </a:lnTo>
                    <a:lnTo>
                      <a:pt x="512" y="973"/>
                    </a:lnTo>
                    <a:lnTo>
                      <a:pt x="512" y="976"/>
                    </a:lnTo>
                    <a:lnTo>
                      <a:pt x="510" y="976"/>
                    </a:lnTo>
                    <a:lnTo>
                      <a:pt x="510" y="978"/>
                    </a:lnTo>
                    <a:lnTo>
                      <a:pt x="508" y="978"/>
                    </a:lnTo>
                    <a:lnTo>
                      <a:pt x="508" y="980"/>
                    </a:lnTo>
                    <a:lnTo>
                      <a:pt x="505" y="980"/>
                    </a:lnTo>
                    <a:lnTo>
                      <a:pt x="505" y="982"/>
                    </a:lnTo>
                    <a:lnTo>
                      <a:pt x="503" y="982"/>
                    </a:lnTo>
                    <a:lnTo>
                      <a:pt x="503" y="984"/>
                    </a:lnTo>
                    <a:lnTo>
                      <a:pt x="503" y="987"/>
                    </a:lnTo>
                    <a:lnTo>
                      <a:pt x="501" y="987"/>
                    </a:lnTo>
                    <a:lnTo>
                      <a:pt x="501" y="989"/>
                    </a:lnTo>
                    <a:lnTo>
                      <a:pt x="499" y="989"/>
                    </a:lnTo>
                    <a:lnTo>
                      <a:pt x="501" y="989"/>
                    </a:lnTo>
                    <a:lnTo>
                      <a:pt x="499" y="989"/>
                    </a:lnTo>
                    <a:lnTo>
                      <a:pt x="499" y="991"/>
                    </a:lnTo>
                    <a:lnTo>
                      <a:pt x="499" y="993"/>
                    </a:lnTo>
                    <a:lnTo>
                      <a:pt x="497" y="993"/>
                    </a:lnTo>
                    <a:lnTo>
                      <a:pt x="497" y="995"/>
                    </a:lnTo>
                    <a:lnTo>
                      <a:pt x="497" y="993"/>
                    </a:lnTo>
                    <a:lnTo>
                      <a:pt x="497" y="995"/>
                    </a:lnTo>
                    <a:lnTo>
                      <a:pt x="494" y="995"/>
                    </a:lnTo>
                    <a:lnTo>
                      <a:pt x="494" y="997"/>
                    </a:lnTo>
                    <a:lnTo>
                      <a:pt x="494" y="1000"/>
                    </a:lnTo>
                    <a:lnTo>
                      <a:pt x="494" y="1002"/>
                    </a:lnTo>
                    <a:lnTo>
                      <a:pt x="492" y="1002"/>
                    </a:lnTo>
                    <a:lnTo>
                      <a:pt x="492" y="1004"/>
                    </a:lnTo>
                    <a:lnTo>
                      <a:pt x="490" y="1004"/>
                    </a:lnTo>
                    <a:lnTo>
                      <a:pt x="490" y="1006"/>
                    </a:lnTo>
                    <a:lnTo>
                      <a:pt x="490" y="1008"/>
                    </a:lnTo>
                    <a:lnTo>
                      <a:pt x="488" y="1008"/>
                    </a:lnTo>
                    <a:lnTo>
                      <a:pt x="488" y="1011"/>
                    </a:lnTo>
                    <a:lnTo>
                      <a:pt x="486" y="1011"/>
                    </a:lnTo>
                    <a:lnTo>
                      <a:pt x="486" y="1013"/>
                    </a:lnTo>
                    <a:lnTo>
                      <a:pt x="486" y="1015"/>
                    </a:lnTo>
                    <a:lnTo>
                      <a:pt x="483" y="1015"/>
                    </a:lnTo>
                    <a:lnTo>
                      <a:pt x="483" y="1017"/>
                    </a:lnTo>
                    <a:lnTo>
                      <a:pt x="483" y="1019"/>
                    </a:lnTo>
                    <a:lnTo>
                      <a:pt x="481" y="1019"/>
                    </a:lnTo>
                    <a:lnTo>
                      <a:pt x="481" y="1022"/>
                    </a:lnTo>
                    <a:lnTo>
                      <a:pt x="479" y="1022"/>
                    </a:lnTo>
                    <a:lnTo>
                      <a:pt x="479" y="1024"/>
                    </a:lnTo>
                    <a:lnTo>
                      <a:pt x="477" y="1024"/>
                    </a:lnTo>
                    <a:lnTo>
                      <a:pt x="477" y="1026"/>
                    </a:lnTo>
                    <a:lnTo>
                      <a:pt x="477" y="1028"/>
                    </a:lnTo>
                    <a:lnTo>
                      <a:pt x="477" y="1030"/>
                    </a:lnTo>
                    <a:lnTo>
                      <a:pt x="475" y="1030"/>
                    </a:lnTo>
                    <a:lnTo>
                      <a:pt x="477" y="1030"/>
                    </a:lnTo>
                    <a:lnTo>
                      <a:pt x="475" y="1030"/>
                    </a:lnTo>
                    <a:lnTo>
                      <a:pt x="472" y="1030"/>
                    </a:lnTo>
                    <a:lnTo>
                      <a:pt x="472" y="1033"/>
                    </a:lnTo>
                    <a:lnTo>
                      <a:pt x="472" y="1035"/>
                    </a:lnTo>
                    <a:lnTo>
                      <a:pt x="470" y="1035"/>
                    </a:lnTo>
                    <a:lnTo>
                      <a:pt x="470" y="1037"/>
                    </a:lnTo>
                    <a:lnTo>
                      <a:pt x="468" y="1037"/>
                    </a:lnTo>
                    <a:lnTo>
                      <a:pt x="468" y="1039"/>
                    </a:lnTo>
                    <a:lnTo>
                      <a:pt x="468" y="1041"/>
                    </a:lnTo>
                    <a:lnTo>
                      <a:pt x="466" y="1041"/>
                    </a:lnTo>
                    <a:lnTo>
                      <a:pt x="466" y="1044"/>
                    </a:lnTo>
                    <a:lnTo>
                      <a:pt x="464" y="1044"/>
                    </a:lnTo>
                    <a:lnTo>
                      <a:pt x="464" y="1046"/>
                    </a:lnTo>
                    <a:lnTo>
                      <a:pt x="464" y="1048"/>
                    </a:lnTo>
                    <a:lnTo>
                      <a:pt x="461" y="1048"/>
                    </a:lnTo>
                    <a:lnTo>
                      <a:pt x="461" y="1050"/>
                    </a:lnTo>
                    <a:lnTo>
                      <a:pt x="459" y="1050"/>
                    </a:lnTo>
                    <a:lnTo>
                      <a:pt x="459" y="1052"/>
                    </a:lnTo>
                    <a:lnTo>
                      <a:pt x="459" y="1055"/>
                    </a:lnTo>
                    <a:lnTo>
                      <a:pt x="457" y="1055"/>
                    </a:lnTo>
                    <a:lnTo>
                      <a:pt x="457" y="1057"/>
                    </a:lnTo>
                    <a:lnTo>
                      <a:pt x="455" y="1057"/>
                    </a:lnTo>
                    <a:lnTo>
                      <a:pt x="455" y="1059"/>
                    </a:lnTo>
                    <a:lnTo>
                      <a:pt x="455" y="1061"/>
                    </a:lnTo>
                    <a:lnTo>
                      <a:pt x="455" y="1059"/>
                    </a:lnTo>
                    <a:lnTo>
                      <a:pt x="455" y="1061"/>
                    </a:lnTo>
                    <a:lnTo>
                      <a:pt x="453" y="1061"/>
                    </a:lnTo>
                    <a:lnTo>
                      <a:pt x="453" y="1063"/>
                    </a:lnTo>
                    <a:lnTo>
                      <a:pt x="450" y="1063"/>
                    </a:lnTo>
                    <a:lnTo>
                      <a:pt x="450" y="1066"/>
                    </a:lnTo>
                    <a:lnTo>
                      <a:pt x="450" y="1068"/>
                    </a:lnTo>
                    <a:lnTo>
                      <a:pt x="448" y="1068"/>
                    </a:lnTo>
                    <a:lnTo>
                      <a:pt x="448" y="1070"/>
                    </a:lnTo>
                    <a:lnTo>
                      <a:pt x="446" y="1070"/>
                    </a:lnTo>
                    <a:lnTo>
                      <a:pt x="446" y="1072"/>
                    </a:lnTo>
                    <a:lnTo>
                      <a:pt x="446" y="1074"/>
                    </a:lnTo>
                    <a:lnTo>
                      <a:pt x="444" y="1074"/>
                    </a:lnTo>
                    <a:lnTo>
                      <a:pt x="442" y="1074"/>
                    </a:lnTo>
                    <a:lnTo>
                      <a:pt x="442" y="1077"/>
                    </a:lnTo>
                    <a:lnTo>
                      <a:pt x="442" y="1079"/>
                    </a:lnTo>
                    <a:lnTo>
                      <a:pt x="439" y="1079"/>
                    </a:lnTo>
                    <a:lnTo>
                      <a:pt x="439" y="1081"/>
                    </a:lnTo>
                    <a:lnTo>
                      <a:pt x="437" y="1081"/>
                    </a:lnTo>
                    <a:lnTo>
                      <a:pt x="437" y="1083"/>
                    </a:lnTo>
                    <a:lnTo>
                      <a:pt x="435" y="1083"/>
                    </a:lnTo>
                    <a:lnTo>
                      <a:pt x="435" y="1085"/>
                    </a:lnTo>
                    <a:lnTo>
                      <a:pt x="437" y="1085"/>
                    </a:lnTo>
                    <a:lnTo>
                      <a:pt x="435" y="1085"/>
                    </a:lnTo>
                    <a:lnTo>
                      <a:pt x="435" y="1088"/>
                    </a:lnTo>
                    <a:lnTo>
                      <a:pt x="433" y="1088"/>
                    </a:lnTo>
                    <a:lnTo>
                      <a:pt x="433" y="1090"/>
                    </a:lnTo>
                    <a:lnTo>
                      <a:pt x="433" y="1092"/>
                    </a:lnTo>
                    <a:lnTo>
                      <a:pt x="431" y="1092"/>
                    </a:lnTo>
                    <a:lnTo>
                      <a:pt x="431" y="1094"/>
                    </a:lnTo>
                    <a:lnTo>
                      <a:pt x="428" y="1094"/>
                    </a:lnTo>
                    <a:lnTo>
                      <a:pt x="428" y="1096"/>
                    </a:lnTo>
                    <a:lnTo>
                      <a:pt x="426" y="1096"/>
                    </a:lnTo>
                    <a:lnTo>
                      <a:pt x="426" y="1099"/>
                    </a:lnTo>
                    <a:lnTo>
                      <a:pt x="426" y="1101"/>
                    </a:lnTo>
                    <a:lnTo>
                      <a:pt x="424" y="1101"/>
                    </a:lnTo>
                    <a:lnTo>
                      <a:pt x="424" y="1103"/>
                    </a:lnTo>
                    <a:lnTo>
                      <a:pt x="422" y="1103"/>
                    </a:lnTo>
                    <a:lnTo>
                      <a:pt x="422" y="1105"/>
                    </a:lnTo>
                    <a:lnTo>
                      <a:pt x="424" y="1105"/>
                    </a:lnTo>
                    <a:lnTo>
                      <a:pt x="422" y="1105"/>
                    </a:lnTo>
                    <a:lnTo>
                      <a:pt x="424" y="1105"/>
                    </a:lnTo>
                    <a:lnTo>
                      <a:pt x="422" y="1105"/>
                    </a:lnTo>
                    <a:lnTo>
                      <a:pt x="424" y="1105"/>
                    </a:lnTo>
                    <a:lnTo>
                      <a:pt x="422" y="1105"/>
                    </a:lnTo>
                    <a:lnTo>
                      <a:pt x="422" y="1107"/>
                    </a:lnTo>
                    <a:lnTo>
                      <a:pt x="422" y="1110"/>
                    </a:lnTo>
                    <a:lnTo>
                      <a:pt x="420" y="1110"/>
                    </a:lnTo>
                    <a:lnTo>
                      <a:pt x="422" y="1110"/>
                    </a:lnTo>
                    <a:lnTo>
                      <a:pt x="420" y="1110"/>
                    </a:lnTo>
                    <a:lnTo>
                      <a:pt x="417" y="1110"/>
                    </a:lnTo>
                    <a:lnTo>
                      <a:pt x="417" y="1112"/>
                    </a:lnTo>
                    <a:lnTo>
                      <a:pt x="420" y="1112"/>
                    </a:lnTo>
                    <a:lnTo>
                      <a:pt x="417" y="1112"/>
                    </a:lnTo>
                    <a:lnTo>
                      <a:pt x="420" y="1112"/>
                    </a:lnTo>
                    <a:lnTo>
                      <a:pt x="417" y="1112"/>
                    </a:lnTo>
                    <a:lnTo>
                      <a:pt x="417" y="1114"/>
                    </a:lnTo>
                    <a:lnTo>
                      <a:pt x="417" y="1112"/>
                    </a:lnTo>
                    <a:lnTo>
                      <a:pt x="417" y="1114"/>
                    </a:lnTo>
                    <a:lnTo>
                      <a:pt x="415" y="1114"/>
                    </a:lnTo>
                    <a:lnTo>
                      <a:pt x="415" y="1116"/>
                    </a:lnTo>
                    <a:lnTo>
                      <a:pt x="413" y="1116"/>
                    </a:lnTo>
                    <a:lnTo>
                      <a:pt x="413" y="1118"/>
                    </a:lnTo>
                    <a:lnTo>
                      <a:pt x="411" y="1118"/>
                    </a:lnTo>
                    <a:lnTo>
                      <a:pt x="413" y="1118"/>
                    </a:lnTo>
                    <a:lnTo>
                      <a:pt x="411" y="1118"/>
                    </a:lnTo>
                    <a:lnTo>
                      <a:pt x="413" y="1118"/>
                    </a:lnTo>
                    <a:lnTo>
                      <a:pt x="411" y="1118"/>
                    </a:lnTo>
                    <a:lnTo>
                      <a:pt x="413" y="1118"/>
                    </a:lnTo>
                    <a:lnTo>
                      <a:pt x="411" y="1118"/>
                    </a:lnTo>
                    <a:lnTo>
                      <a:pt x="413" y="1118"/>
                    </a:lnTo>
                    <a:lnTo>
                      <a:pt x="413" y="1121"/>
                    </a:lnTo>
                    <a:lnTo>
                      <a:pt x="411" y="1121"/>
                    </a:lnTo>
                    <a:lnTo>
                      <a:pt x="409" y="1121"/>
                    </a:lnTo>
                    <a:lnTo>
                      <a:pt x="409" y="1123"/>
                    </a:lnTo>
                    <a:lnTo>
                      <a:pt x="409" y="1125"/>
                    </a:lnTo>
                    <a:lnTo>
                      <a:pt x="406" y="1125"/>
                    </a:lnTo>
                    <a:lnTo>
                      <a:pt x="406" y="1127"/>
                    </a:lnTo>
                    <a:lnTo>
                      <a:pt x="404" y="1127"/>
                    </a:lnTo>
                    <a:lnTo>
                      <a:pt x="404" y="1129"/>
                    </a:lnTo>
                    <a:lnTo>
                      <a:pt x="404" y="1127"/>
                    </a:lnTo>
                    <a:lnTo>
                      <a:pt x="404" y="1129"/>
                    </a:lnTo>
                    <a:lnTo>
                      <a:pt x="402" y="1129"/>
                    </a:lnTo>
                    <a:lnTo>
                      <a:pt x="402" y="1131"/>
                    </a:lnTo>
                    <a:lnTo>
                      <a:pt x="400" y="1131"/>
                    </a:lnTo>
                    <a:lnTo>
                      <a:pt x="400" y="1134"/>
                    </a:lnTo>
                    <a:lnTo>
                      <a:pt x="398" y="1134"/>
                    </a:lnTo>
                    <a:lnTo>
                      <a:pt x="398" y="1136"/>
                    </a:lnTo>
                    <a:lnTo>
                      <a:pt x="396" y="1136"/>
                    </a:lnTo>
                    <a:lnTo>
                      <a:pt x="398" y="1136"/>
                    </a:lnTo>
                    <a:lnTo>
                      <a:pt x="396" y="1136"/>
                    </a:lnTo>
                    <a:lnTo>
                      <a:pt x="398" y="1136"/>
                    </a:lnTo>
                    <a:lnTo>
                      <a:pt x="396" y="1136"/>
                    </a:lnTo>
                    <a:lnTo>
                      <a:pt x="398" y="1136"/>
                    </a:lnTo>
                    <a:lnTo>
                      <a:pt x="396" y="1136"/>
                    </a:lnTo>
                    <a:lnTo>
                      <a:pt x="396" y="1138"/>
                    </a:lnTo>
                    <a:lnTo>
                      <a:pt x="393" y="1138"/>
                    </a:lnTo>
                    <a:lnTo>
                      <a:pt x="393" y="1140"/>
                    </a:lnTo>
                    <a:lnTo>
                      <a:pt x="393" y="1142"/>
                    </a:lnTo>
                    <a:lnTo>
                      <a:pt x="393" y="1145"/>
                    </a:lnTo>
                    <a:lnTo>
                      <a:pt x="391" y="1145"/>
                    </a:lnTo>
                    <a:lnTo>
                      <a:pt x="393" y="1145"/>
                    </a:lnTo>
                    <a:lnTo>
                      <a:pt x="391" y="1145"/>
                    </a:lnTo>
                    <a:lnTo>
                      <a:pt x="391" y="1147"/>
                    </a:lnTo>
                    <a:lnTo>
                      <a:pt x="389" y="1147"/>
                    </a:lnTo>
                    <a:lnTo>
                      <a:pt x="389" y="1149"/>
                    </a:lnTo>
                    <a:lnTo>
                      <a:pt x="387" y="1149"/>
                    </a:lnTo>
                    <a:lnTo>
                      <a:pt x="387" y="1151"/>
                    </a:lnTo>
                    <a:lnTo>
                      <a:pt x="387" y="1153"/>
                    </a:lnTo>
                    <a:lnTo>
                      <a:pt x="385" y="1153"/>
                    </a:lnTo>
                    <a:lnTo>
                      <a:pt x="385" y="1156"/>
                    </a:lnTo>
                    <a:lnTo>
                      <a:pt x="382" y="1156"/>
                    </a:lnTo>
                    <a:lnTo>
                      <a:pt x="382" y="1158"/>
                    </a:lnTo>
                    <a:lnTo>
                      <a:pt x="380" y="1158"/>
                    </a:lnTo>
                    <a:lnTo>
                      <a:pt x="380" y="1160"/>
                    </a:lnTo>
                    <a:lnTo>
                      <a:pt x="380" y="1162"/>
                    </a:lnTo>
                    <a:lnTo>
                      <a:pt x="378" y="1162"/>
                    </a:lnTo>
                    <a:lnTo>
                      <a:pt x="378" y="1164"/>
                    </a:lnTo>
                    <a:lnTo>
                      <a:pt x="376" y="1164"/>
                    </a:lnTo>
                    <a:lnTo>
                      <a:pt x="374" y="1164"/>
                    </a:lnTo>
                    <a:lnTo>
                      <a:pt x="376" y="1164"/>
                    </a:lnTo>
                    <a:lnTo>
                      <a:pt x="374" y="1164"/>
                    </a:lnTo>
                    <a:lnTo>
                      <a:pt x="376" y="1164"/>
                    </a:lnTo>
                    <a:lnTo>
                      <a:pt x="376" y="1167"/>
                    </a:lnTo>
                    <a:lnTo>
                      <a:pt x="374" y="1167"/>
                    </a:lnTo>
                    <a:lnTo>
                      <a:pt x="371" y="1167"/>
                    </a:lnTo>
                    <a:lnTo>
                      <a:pt x="371" y="1169"/>
                    </a:lnTo>
                    <a:lnTo>
                      <a:pt x="374" y="1169"/>
                    </a:lnTo>
                    <a:lnTo>
                      <a:pt x="371" y="1169"/>
                    </a:lnTo>
                    <a:lnTo>
                      <a:pt x="374" y="1169"/>
                    </a:lnTo>
                    <a:lnTo>
                      <a:pt x="374" y="1171"/>
                    </a:lnTo>
                    <a:lnTo>
                      <a:pt x="371" y="1171"/>
                    </a:lnTo>
                    <a:lnTo>
                      <a:pt x="371" y="1173"/>
                    </a:lnTo>
                    <a:lnTo>
                      <a:pt x="369" y="1173"/>
                    </a:lnTo>
                    <a:lnTo>
                      <a:pt x="369" y="1175"/>
                    </a:lnTo>
                    <a:lnTo>
                      <a:pt x="367" y="1175"/>
                    </a:lnTo>
                    <a:lnTo>
                      <a:pt x="367" y="1178"/>
                    </a:lnTo>
                    <a:lnTo>
                      <a:pt x="367" y="1175"/>
                    </a:lnTo>
                    <a:lnTo>
                      <a:pt x="367" y="1178"/>
                    </a:lnTo>
                    <a:lnTo>
                      <a:pt x="365" y="1178"/>
                    </a:lnTo>
                    <a:lnTo>
                      <a:pt x="363" y="1178"/>
                    </a:lnTo>
                    <a:lnTo>
                      <a:pt x="363" y="1175"/>
                    </a:lnTo>
                    <a:lnTo>
                      <a:pt x="360" y="1175"/>
                    </a:lnTo>
                    <a:lnTo>
                      <a:pt x="358" y="1175"/>
                    </a:lnTo>
                    <a:lnTo>
                      <a:pt x="358" y="1173"/>
                    </a:lnTo>
                    <a:lnTo>
                      <a:pt x="356" y="1173"/>
                    </a:lnTo>
                    <a:lnTo>
                      <a:pt x="356" y="1171"/>
                    </a:lnTo>
                    <a:lnTo>
                      <a:pt x="354" y="1171"/>
                    </a:lnTo>
                    <a:lnTo>
                      <a:pt x="354" y="1169"/>
                    </a:lnTo>
                    <a:lnTo>
                      <a:pt x="354" y="1167"/>
                    </a:lnTo>
                    <a:lnTo>
                      <a:pt x="356" y="1167"/>
                    </a:lnTo>
                    <a:lnTo>
                      <a:pt x="356" y="1164"/>
                    </a:lnTo>
                    <a:lnTo>
                      <a:pt x="356" y="1162"/>
                    </a:lnTo>
                    <a:lnTo>
                      <a:pt x="354" y="1162"/>
                    </a:lnTo>
                    <a:lnTo>
                      <a:pt x="352" y="1162"/>
                    </a:lnTo>
                    <a:lnTo>
                      <a:pt x="352" y="1160"/>
                    </a:lnTo>
                    <a:lnTo>
                      <a:pt x="349" y="1160"/>
                    </a:lnTo>
                    <a:lnTo>
                      <a:pt x="349" y="1162"/>
                    </a:lnTo>
                    <a:lnTo>
                      <a:pt x="347" y="1162"/>
                    </a:lnTo>
                    <a:lnTo>
                      <a:pt x="347" y="1160"/>
                    </a:lnTo>
                    <a:lnTo>
                      <a:pt x="347" y="1158"/>
                    </a:lnTo>
                    <a:lnTo>
                      <a:pt x="349" y="1158"/>
                    </a:lnTo>
                    <a:lnTo>
                      <a:pt x="349" y="1156"/>
                    </a:lnTo>
                    <a:lnTo>
                      <a:pt x="349" y="1153"/>
                    </a:lnTo>
                    <a:lnTo>
                      <a:pt x="349" y="1151"/>
                    </a:lnTo>
                    <a:lnTo>
                      <a:pt x="352" y="1151"/>
                    </a:lnTo>
                    <a:lnTo>
                      <a:pt x="352" y="1149"/>
                    </a:lnTo>
                    <a:lnTo>
                      <a:pt x="349" y="1149"/>
                    </a:lnTo>
                    <a:lnTo>
                      <a:pt x="349" y="1147"/>
                    </a:lnTo>
                    <a:lnTo>
                      <a:pt x="347" y="1147"/>
                    </a:lnTo>
                    <a:lnTo>
                      <a:pt x="347" y="1145"/>
                    </a:lnTo>
                    <a:lnTo>
                      <a:pt x="347" y="1142"/>
                    </a:lnTo>
                    <a:lnTo>
                      <a:pt x="349" y="1142"/>
                    </a:lnTo>
                    <a:lnTo>
                      <a:pt x="347" y="1142"/>
                    </a:lnTo>
                    <a:lnTo>
                      <a:pt x="347" y="1140"/>
                    </a:lnTo>
                    <a:lnTo>
                      <a:pt x="347" y="1138"/>
                    </a:lnTo>
                    <a:lnTo>
                      <a:pt x="349" y="1138"/>
                    </a:lnTo>
                    <a:lnTo>
                      <a:pt x="349" y="1136"/>
                    </a:lnTo>
                    <a:lnTo>
                      <a:pt x="349" y="1134"/>
                    </a:lnTo>
                    <a:lnTo>
                      <a:pt x="347" y="1134"/>
                    </a:lnTo>
                    <a:lnTo>
                      <a:pt x="347" y="1131"/>
                    </a:lnTo>
                    <a:lnTo>
                      <a:pt x="345" y="1131"/>
                    </a:lnTo>
                    <a:lnTo>
                      <a:pt x="343" y="1131"/>
                    </a:lnTo>
                    <a:lnTo>
                      <a:pt x="343" y="1129"/>
                    </a:lnTo>
                    <a:lnTo>
                      <a:pt x="345" y="1129"/>
                    </a:lnTo>
                    <a:lnTo>
                      <a:pt x="343" y="1129"/>
                    </a:lnTo>
                    <a:lnTo>
                      <a:pt x="341" y="1129"/>
                    </a:lnTo>
                    <a:lnTo>
                      <a:pt x="341" y="1127"/>
                    </a:lnTo>
                    <a:lnTo>
                      <a:pt x="343" y="1127"/>
                    </a:lnTo>
                    <a:lnTo>
                      <a:pt x="343" y="1125"/>
                    </a:lnTo>
                    <a:lnTo>
                      <a:pt x="341" y="1125"/>
                    </a:lnTo>
                    <a:lnTo>
                      <a:pt x="338" y="1125"/>
                    </a:lnTo>
                    <a:lnTo>
                      <a:pt x="336" y="1125"/>
                    </a:lnTo>
                    <a:lnTo>
                      <a:pt x="336" y="1123"/>
                    </a:lnTo>
                    <a:lnTo>
                      <a:pt x="334" y="1123"/>
                    </a:lnTo>
                    <a:lnTo>
                      <a:pt x="334" y="1125"/>
                    </a:lnTo>
                    <a:lnTo>
                      <a:pt x="332" y="1125"/>
                    </a:lnTo>
                    <a:lnTo>
                      <a:pt x="332" y="1123"/>
                    </a:lnTo>
                    <a:lnTo>
                      <a:pt x="330" y="1123"/>
                    </a:lnTo>
                    <a:lnTo>
                      <a:pt x="330" y="1121"/>
                    </a:lnTo>
                    <a:lnTo>
                      <a:pt x="332" y="1121"/>
                    </a:lnTo>
                    <a:lnTo>
                      <a:pt x="334" y="1121"/>
                    </a:lnTo>
                    <a:lnTo>
                      <a:pt x="334" y="1123"/>
                    </a:lnTo>
                    <a:lnTo>
                      <a:pt x="336" y="1123"/>
                    </a:lnTo>
                    <a:lnTo>
                      <a:pt x="336" y="1121"/>
                    </a:lnTo>
                    <a:lnTo>
                      <a:pt x="334" y="1121"/>
                    </a:lnTo>
                    <a:lnTo>
                      <a:pt x="336" y="1121"/>
                    </a:lnTo>
                    <a:lnTo>
                      <a:pt x="336" y="1118"/>
                    </a:lnTo>
                    <a:lnTo>
                      <a:pt x="334" y="1118"/>
                    </a:lnTo>
                    <a:lnTo>
                      <a:pt x="332" y="1118"/>
                    </a:lnTo>
                    <a:lnTo>
                      <a:pt x="330" y="1118"/>
                    </a:lnTo>
                    <a:lnTo>
                      <a:pt x="330" y="1116"/>
                    </a:lnTo>
                    <a:lnTo>
                      <a:pt x="330" y="1114"/>
                    </a:lnTo>
                    <a:lnTo>
                      <a:pt x="327" y="1114"/>
                    </a:lnTo>
                    <a:lnTo>
                      <a:pt x="325" y="1114"/>
                    </a:lnTo>
                    <a:lnTo>
                      <a:pt x="323" y="1114"/>
                    </a:lnTo>
                    <a:lnTo>
                      <a:pt x="321" y="1114"/>
                    </a:lnTo>
                    <a:lnTo>
                      <a:pt x="319" y="1114"/>
                    </a:lnTo>
                    <a:lnTo>
                      <a:pt x="316" y="1114"/>
                    </a:lnTo>
                    <a:lnTo>
                      <a:pt x="316" y="1116"/>
                    </a:lnTo>
                    <a:lnTo>
                      <a:pt x="314" y="1116"/>
                    </a:lnTo>
                    <a:lnTo>
                      <a:pt x="314" y="1114"/>
                    </a:lnTo>
                    <a:lnTo>
                      <a:pt x="316" y="1114"/>
                    </a:lnTo>
                    <a:lnTo>
                      <a:pt x="316" y="1112"/>
                    </a:lnTo>
                    <a:lnTo>
                      <a:pt x="314" y="1112"/>
                    </a:lnTo>
                    <a:lnTo>
                      <a:pt x="312" y="1112"/>
                    </a:lnTo>
                    <a:lnTo>
                      <a:pt x="312" y="1110"/>
                    </a:lnTo>
                    <a:lnTo>
                      <a:pt x="312" y="1107"/>
                    </a:lnTo>
                    <a:lnTo>
                      <a:pt x="310" y="1107"/>
                    </a:lnTo>
                    <a:lnTo>
                      <a:pt x="310" y="1110"/>
                    </a:lnTo>
                    <a:lnTo>
                      <a:pt x="310" y="1112"/>
                    </a:lnTo>
                    <a:lnTo>
                      <a:pt x="308" y="1112"/>
                    </a:lnTo>
                    <a:lnTo>
                      <a:pt x="305" y="1112"/>
                    </a:lnTo>
                    <a:lnTo>
                      <a:pt x="305" y="1110"/>
                    </a:lnTo>
                    <a:lnTo>
                      <a:pt x="305" y="1112"/>
                    </a:lnTo>
                    <a:lnTo>
                      <a:pt x="303" y="1112"/>
                    </a:lnTo>
                    <a:lnTo>
                      <a:pt x="301" y="1112"/>
                    </a:lnTo>
                    <a:lnTo>
                      <a:pt x="301" y="1110"/>
                    </a:lnTo>
                    <a:lnTo>
                      <a:pt x="299" y="1110"/>
                    </a:lnTo>
                    <a:lnTo>
                      <a:pt x="299" y="1107"/>
                    </a:lnTo>
                    <a:lnTo>
                      <a:pt x="301" y="1107"/>
                    </a:lnTo>
                    <a:lnTo>
                      <a:pt x="301" y="1105"/>
                    </a:lnTo>
                    <a:lnTo>
                      <a:pt x="301" y="1103"/>
                    </a:lnTo>
                    <a:lnTo>
                      <a:pt x="303" y="1103"/>
                    </a:lnTo>
                    <a:lnTo>
                      <a:pt x="303" y="1101"/>
                    </a:lnTo>
                    <a:lnTo>
                      <a:pt x="301" y="1101"/>
                    </a:lnTo>
                    <a:lnTo>
                      <a:pt x="301" y="1103"/>
                    </a:lnTo>
                    <a:lnTo>
                      <a:pt x="299" y="1103"/>
                    </a:lnTo>
                    <a:lnTo>
                      <a:pt x="297" y="1103"/>
                    </a:lnTo>
                    <a:lnTo>
                      <a:pt x="294" y="1103"/>
                    </a:lnTo>
                    <a:lnTo>
                      <a:pt x="292" y="1103"/>
                    </a:lnTo>
                    <a:lnTo>
                      <a:pt x="290" y="1103"/>
                    </a:lnTo>
                    <a:lnTo>
                      <a:pt x="290" y="1101"/>
                    </a:lnTo>
                    <a:lnTo>
                      <a:pt x="292" y="1101"/>
                    </a:lnTo>
                    <a:lnTo>
                      <a:pt x="292" y="1099"/>
                    </a:lnTo>
                    <a:lnTo>
                      <a:pt x="294" y="1099"/>
                    </a:lnTo>
                    <a:lnTo>
                      <a:pt x="297" y="1099"/>
                    </a:lnTo>
                    <a:lnTo>
                      <a:pt x="297" y="1096"/>
                    </a:lnTo>
                    <a:lnTo>
                      <a:pt x="297" y="1094"/>
                    </a:lnTo>
                    <a:lnTo>
                      <a:pt x="297" y="1092"/>
                    </a:lnTo>
                    <a:lnTo>
                      <a:pt x="294" y="1092"/>
                    </a:lnTo>
                    <a:lnTo>
                      <a:pt x="292" y="1092"/>
                    </a:lnTo>
                    <a:lnTo>
                      <a:pt x="290" y="1092"/>
                    </a:lnTo>
                    <a:lnTo>
                      <a:pt x="288" y="1092"/>
                    </a:lnTo>
                    <a:lnTo>
                      <a:pt x="288" y="1094"/>
                    </a:lnTo>
                    <a:lnTo>
                      <a:pt x="290" y="1094"/>
                    </a:lnTo>
                    <a:lnTo>
                      <a:pt x="290" y="1096"/>
                    </a:lnTo>
                    <a:lnTo>
                      <a:pt x="290" y="1099"/>
                    </a:lnTo>
                    <a:lnTo>
                      <a:pt x="288" y="1099"/>
                    </a:lnTo>
                    <a:lnTo>
                      <a:pt x="286" y="1099"/>
                    </a:lnTo>
                    <a:lnTo>
                      <a:pt x="286" y="1101"/>
                    </a:lnTo>
                    <a:lnTo>
                      <a:pt x="283" y="1101"/>
                    </a:lnTo>
                    <a:lnTo>
                      <a:pt x="283" y="1099"/>
                    </a:lnTo>
                    <a:lnTo>
                      <a:pt x="283" y="1096"/>
                    </a:lnTo>
                    <a:lnTo>
                      <a:pt x="286" y="1096"/>
                    </a:lnTo>
                    <a:lnTo>
                      <a:pt x="283" y="1096"/>
                    </a:lnTo>
                    <a:lnTo>
                      <a:pt x="286" y="1096"/>
                    </a:lnTo>
                    <a:lnTo>
                      <a:pt x="286" y="1094"/>
                    </a:lnTo>
                    <a:lnTo>
                      <a:pt x="286" y="1092"/>
                    </a:lnTo>
                    <a:lnTo>
                      <a:pt x="283" y="1092"/>
                    </a:lnTo>
                    <a:lnTo>
                      <a:pt x="283" y="1094"/>
                    </a:lnTo>
                    <a:lnTo>
                      <a:pt x="281" y="1094"/>
                    </a:lnTo>
                    <a:lnTo>
                      <a:pt x="279" y="1094"/>
                    </a:lnTo>
                    <a:lnTo>
                      <a:pt x="279" y="1096"/>
                    </a:lnTo>
                    <a:lnTo>
                      <a:pt x="279" y="1094"/>
                    </a:lnTo>
                    <a:lnTo>
                      <a:pt x="277" y="1094"/>
                    </a:lnTo>
                    <a:lnTo>
                      <a:pt x="279" y="1094"/>
                    </a:lnTo>
                    <a:lnTo>
                      <a:pt x="277" y="1094"/>
                    </a:lnTo>
                    <a:lnTo>
                      <a:pt x="279" y="1094"/>
                    </a:lnTo>
                    <a:lnTo>
                      <a:pt x="279" y="1092"/>
                    </a:lnTo>
                    <a:lnTo>
                      <a:pt x="281" y="1092"/>
                    </a:lnTo>
                    <a:lnTo>
                      <a:pt x="281" y="1090"/>
                    </a:lnTo>
                    <a:lnTo>
                      <a:pt x="279" y="1090"/>
                    </a:lnTo>
                    <a:lnTo>
                      <a:pt x="277" y="1090"/>
                    </a:lnTo>
                    <a:lnTo>
                      <a:pt x="275" y="1090"/>
                    </a:lnTo>
                    <a:lnTo>
                      <a:pt x="275" y="1088"/>
                    </a:lnTo>
                    <a:lnTo>
                      <a:pt x="272" y="1088"/>
                    </a:lnTo>
                    <a:lnTo>
                      <a:pt x="272" y="1090"/>
                    </a:lnTo>
                    <a:lnTo>
                      <a:pt x="270" y="1090"/>
                    </a:lnTo>
                    <a:lnTo>
                      <a:pt x="268" y="1090"/>
                    </a:lnTo>
                    <a:lnTo>
                      <a:pt x="268" y="1088"/>
                    </a:lnTo>
                    <a:lnTo>
                      <a:pt x="268" y="1085"/>
                    </a:lnTo>
                    <a:lnTo>
                      <a:pt x="268" y="1083"/>
                    </a:lnTo>
                    <a:lnTo>
                      <a:pt x="266" y="1083"/>
                    </a:lnTo>
                    <a:lnTo>
                      <a:pt x="266" y="1085"/>
                    </a:lnTo>
                    <a:lnTo>
                      <a:pt x="264" y="1085"/>
                    </a:lnTo>
                    <a:lnTo>
                      <a:pt x="261" y="1085"/>
                    </a:lnTo>
                    <a:lnTo>
                      <a:pt x="264" y="1085"/>
                    </a:lnTo>
                    <a:lnTo>
                      <a:pt x="264" y="1083"/>
                    </a:lnTo>
                    <a:lnTo>
                      <a:pt x="261" y="1083"/>
                    </a:lnTo>
                    <a:lnTo>
                      <a:pt x="261" y="1081"/>
                    </a:lnTo>
                    <a:lnTo>
                      <a:pt x="261" y="1079"/>
                    </a:lnTo>
                    <a:lnTo>
                      <a:pt x="259" y="1079"/>
                    </a:lnTo>
                    <a:lnTo>
                      <a:pt x="259" y="1081"/>
                    </a:lnTo>
                    <a:lnTo>
                      <a:pt x="257" y="1081"/>
                    </a:lnTo>
                    <a:lnTo>
                      <a:pt x="255" y="1081"/>
                    </a:lnTo>
                    <a:lnTo>
                      <a:pt x="255" y="1079"/>
                    </a:lnTo>
                    <a:lnTo>
                      <a:pt x="255" y="1077"/>
                    </a:lnTo>
                    <a:lnTo>
                      <a:pt x="257" y="1077"/>
                    </a:lnTo>
                    <a:lnTo>
                      <a:pt x="257" y="1074"/>
                    </a:lnTo>
                    <a:lnTo>
                      <a:pt x="259" y="1074"/>
                    </a:lnTo>
                    <a:lnTo>
                      <a:pt x="259" y="1072"/>
                    </a:lnTo>
                    <a:lnTo>
                      <a:pt x="257" y="1072"/>
                    </a:lnTo>
                    <a:lnTo>
                      <a:pt x="255" y="1072"/>
                    </a:lnTo>
                    <a:lnTo>
                      <a:pt x="255" y="1074"/>
                    </a:lnTo>
                    <a:lnTo>
                      <a:pt x="257" y="1074"/>
                    </a:lnTo>
                    <a:lnTo>
                      <a:pt x="255" y="1074"/>
                    </a:lnTo>
                    <a:lnTo>
                      <a:pt x="255" y="1077"/>
                    </a:lnTo>
                    <a:lnTo>
                      <a:pt x="255" y="1074"/>
                    </a:lnTo>
                    <a:lnTo>
                      <a:pt x="253" y="1074"/>
                    </a:lnTo>
                    <a:lnTo>
                      <a:pt x="251" y="1074"/>
                    </a:lnTo>
                    <a:lnTo>
                      <a:pt x="251" y="1072"/>
                    </a:lnTo>
                    <a:lnTo>
                      <a:pt x="248" y="1072"/>
                    </a:lnTo>
                    <a:lnTo>
                      <a:pt x="248" y="1074"/>
                    </a:lnTo>
                    <a:lnTo>
                      <a:pt x="251" y="1074"/>
                    </a:lnTo>
                    <a:lnTo>
                      <a:pt x="251" y="1077"/>
                    </a:lnTo>
                    <a:lnTo>
                      <a:pt x="248" y="1077"/>
                    </a:lnTo>
                    <a:lnTo>
                      <a:pt x="248" y="1074"/>
                    </a:lnTo>
                    <a:lnTo>
                      <a:pt x="248" y="1077"/>
                    </a:lnTo>
                    <a:lnTo>
                      <a:pt x="248" y="1074"/>
                    </a:lnTo>
                    <a:lnTo>
                      <a:pt x="246" y="1074"/>
                    </a:lnTo>
                    <a:lnTo>
                      <a:pt x="246" y="1077"/>
                    </a:lnTo>
                    <a:lnTo>
                      <a:pt x="246" y="1079"/>
                    </a:lnTo>
                    <a:lnTo>
                      <a:pt x="244" y="1079"/>
                    </a:lnTo>
                    <a:lnTo>
                      <a:pt x="242" y="1079"/>
                    </a:lnTo>
                    <a:lnTo>
                      <a:pt x="242" y="1077"/>
                    </a:lnTo>
                    <a:lnTo>
                      <a:pt x="242" y="1074"/>
                    </a:lnTo>
                    <a:lnTo>
                      <a:pt x="242" y="1077"/>
                    </a:lnTo>
                    <a:lnTo>
                      <a:pt x="240" y="1077"/>
                    </a:lnTo>
                    <a:lnTo>
                      <a:pt x="242" y="1077"/>
                    </a:lnTo>
                    <a:lnTo>
                      <a:pt x="242" y="1079"/>
                    </a:lnTo>
                    <a:lnTo>
                      <a:pt x="240" y="1079"/>
                    </a:lnTo>
                    <a:lnTo>
                      <a:pt x="237" y="1079"/>
                    </a:lnTo>
                    <a:lnTo>
                      <a:pt x="235" y="1079"/>
                    </a:lnTo>
                    <a:lnTo>
                      <a:pt x="235" y="1077"/>
                    </a:lnTo>
                    <a:lnTo>
                      <a:pt x="237" y="1077"/>
                    </a:lnTo>
                    <a:lnTo>
                      <a:pt x="237" y="1074"/>
                    </a:lnTo>
                    <a:lnTo>
                      <a:pt x="235" y="1074"/>
                    </a:lnTo>
                    <a:lnTo>
                      <a:pt x="233" y="1074"/>
                    </a:lnTo>
                    <a:lnTo>
                      <a:pt x="233" y="1077"/>
                    </a:lnTo>
                    <a:lnTo>
                      <a:pt x="233" y="1074"/>
                    </a:lnTo>
                    <a:lnTo>
                      <a:pt x="233" y="1077"/>
                    </a:lnTo>
                    <a:lnTo>
                      <a:pt x="233" y="1074"/>
                    </a:lnTo>
                    <a:lnTo>
                      <a:pt x="231" y="1074"/>
                    </a:lnTo>
                    <a:lnTo>
                      <a:pt x="229" y="1074"/>
                    </a:lnTo>
                    <a:lnTo>
                      <a:pt x="226" y="1074"/>
                    </a:lnTo>
                    <a:lnTo>
                      <a:pt x="226" y="1072"/>
                    </a:lnTo>
                    <a:lnTo>
                      <a:pt x="226" y="1070"/>
                    </a:lnTo>
                    <a:lnTo>
                      <a:pt x="224" y="1070"/>
                    </a:lnTo>
                    <a:lnTo>
                      <a:pt x="222" y="1070"/>
                    </a:lnTo>
                    <a:lnTo>
                      <a:pt x="222" y="1068"/>
                    </a:lnTo>
                    <a:lnTo>
                      <a:pt x="224" y="1068"/>
                    </a:lnTo>
                    <a:lnTo>
                      <a:pt x="222" y="1068"/>
                    </a:lnTo>
                    <a:lnTo>
                      <a:pt x="224" y="1068"/>
                    </a:lnTo>
                    <a:lnTo>
                      <a:pt x="222" y="1068"/>
                    </a:lnTo>
                    <a:lnTo>
                      <a:pt x="222" y="1066"/>
                    </a:lnTo>
                    <a:lnTo>
                      <a:pt x="220" y="1066"/>
                    </a:lnTo>
                    <a:lnTo>
                      <a:pt x="218" y="1066"/>
                    </a:lnTo>
                    <a:lnTo>
                      <a:pt x="218" y="1068"/>
                    </a:lnTo>
                    <a:lnTo>
                      <a:pt x="215" y="1068"/>
                    </a:lnTo>
                    <a:lnTo>
                      <a:pt x="213" y="1068"/>
                    </a:lnTo>
                    <a:lnTo>
                      <a:pt x="213" y="1070"/>
                    </a:lnTo>
                    <a:lnTo>
                      <a:pt x="213" y="1068"/>
                    </a:lnTo>
                    <a:lnTo>
                      <a:pt x="211" y="1068"/>
                    </a:lnTo>
                    <a:lnTo>
                      <a:pt x="211" y="1070"/>
                    </a:lnTo>
                    <a:lnTo>
                      <a:pt x="211" y="1068"/>
                    </a:lnTo>
                    <a:lnTo>
                      <a:pt x="211" y="1070"/>
                    </a:lnTo>
                    <a:lnTo>
                      <a:pt x="211" y="1068"/>
                    </a:lnTo>
                    <a:lnTo>
                      <a:pt x="209" y="1068"/>
                    </a:lnTo>
                    <a:lnTo>
                      <a:pt x="209" y="1070"/>
                    </a:lnTo>
                    <a:lnTo>
                      <a:pt x="209" y="1068"/>
                    </a:lnTo>
                    <a:lnTo>
                      <a:pt x="209" y="1070"/>
                    </a:lnTo>
                    <a:lnTo>
                      <a:pt x="209" y="1068"/>
                    </a:lnTo>
                    <a:lnTo>
                      <a:pt x="209" y="1070"/>
                    </a:lnTo>
                    <a:lnTo>
                      <a:pt x="207" y="1070"/>
                    </a:lnTo>
                    <a:lnTo>
                      <a:pt x="204" y="1070"/>
                    </a:lnTo>
                    <a:lnTo>
                      <a:pt x="202" y="1070"/>
                    </a:lnTo>
                    <a:lnTo>
                      <a:pt x="204" y="1070"/>
                    </a:lnTo>
                    <a:lnTo>
                      <a:pt x="202" y="1070"/>
                    </a:lnTo>
                    <a:lnTo>
                      <a:pt x="200" y="1070"/>
                    </a:lnTo>
                    <a:lnTo>
                      <a:pt x="198" y="1070"/>
                    </a:lnTo>
                    <a:lnTo>
                      <a:pt x="198" y="1068"/>
                    </a:lnTo>
                    <a:lnTo>
                      <a:pt x="198" y="1066"/>
                    </a:lnTo>
                    <a:lnTo>
                      <a:pt x="198" y="1063"/>
                    </a:lnTo>
                    <a:lnTo>
                      <a:pt x="196" y="1063"/>
                    </a:lnTo>
                    <a:lnTo>
                      <a:pt x="196" y="1061"/>
                    </a:lnTo>
                    <a:lnTo>
                      <a:pt x="193" y="1061"/>
                    </a:lnTo>
                    <a:lnTo>
                      <a:pt x="191" y="1061"/>
                    </a:lnTo>
                    <a:lnTo>
                      <a:pt x="185" y="1059"/>
                    </a:lnTo>
                    <a:lnTo>
                      <a:pt x="180" y="1057"/>
                    </a:lnTo>
                    <a:lnTo>
                      <a:pt x="178" y="1057"/>
                    </a:lnTo>
                    <a:lnTo>
                      <a:pt x="176" y="1050"/>
                    </a:lnTo>
                    <a:lnTo>
                      <a:pt x="169" y="1052"/>
                    </a:lnTo>
                    <a:lnTo>
                      <a:pt x="167" y="1052"/>
                    </a:lnTo>
                    <a:lnTo>
                      <a:pt x="165" y="1052"/>
                    </a:lnTo>
                    <a:lnTo>
                      <a:pt x="163" y="1052"/>
                    </a:lnTo>
                    <a:lnTo>
                      <a:pt x="160" y="1052"/>
                    </a:lnTo>
                    <a:lnTo>
                      <a:pt x="156" y="1057"/>
                    </a:lnTo>
                    <a:lnTo>
                      <a:pt x="154" y="1057"/>
                    </a:lnTo>
                    <a:lnTo>
                      <a:pt x="152" y="1057"/>
                    </a:lnTo>
                    <a:lnTo>
                      <a:pt x="149" y="1057"/>
                    </a:lnTo>
                    <a:lnTo>
                      <a:pt x="147" y="1057"/>
                    </a:lnTo>
                    <a:lnTo>
                      <a:pt x="145" y="1057"/>
                    </a:lnTo>
                    <a:lnTo>
                      <a:pt x="141" y="1059"/>
                    </a:lnTo>
                    <a:lnTo>
                      <a:pt x="136" y="1059"/>
                    </a:lnTo>
                    <a:lnTo>
                      <a:pt x="136" y="1061"/>
                    </a:lnTo>
                    <a:lnTo>
                      <a:pt x="134" y="1061"/>
                    </a:lnTo>
                    <a:lnTo>
                      <a:pt x="130" y="1066"/>
                    </a:lnTo>
                    <a:lnTo>
                      <a:pt x="127" y="1063"/>
                    </a:lnTo>
                    <a:lnTo>
                      <a:pt x="125" y="1061"/>
                    </a:lnTo>
                    <a:lnTo>
                      <a:pt x="123" y="1059"/>
                    </a:lnTo>
                    <a:lnTo>
                      <a:pt x="123" y="1057"/>
                    </a:lnTo>
                    <a:lnTo>
                      <a:pt x="123" y="1059"/>
                    </a:lnTo>
                    <a:lnTo>
                      <a:pt x="121" y="1059"/>
                    </a:lnTo>
                    <a:lnTo>
                      <a:pt x="121" y="1057"/>
                    </a:lnTo>
                    <a:lnTo>
                      <a:pt x="119" y="1057"/>
                    </a:lnTo>
                    <a:lnTo>
                      <a:pt x="117" y="1057"/>
                    </a:lnTo>
                    <a:lnTo>
                      <a:pt x="114" y="1057"/>
                    </a:lnTo>
                    <a:lnTo>
                      <a:pt x="112" y="1057"/>
                    </a:lnTo>
                    <a:lnTo>
                      <a:pt x="110" y="1057"/>
                    </a:lnTo>
                    <a:lnTo>
                      <a:pt x="110" y="1055"/>
                    </a:lnTo>
                    <a:lnTo>
                      <a:pt x="108" y="1055"/>
                    </a:lnTo>
                    <a:lnTo>
                      <a:pt x="108" y="1052"/>
                    </a:lnTo>
                    <a:lnTo>
                      <a:pt x="106" y="1052"/>
                    </a:lnTo>
                    <a:lnTo>
                      <a:pt x="103" y="1052"/>
                    </a:lnTo>
                    <a:lnTo>
                      <a:pt x="101" y="1050"/>
                    </a:lnTo>
                    <a:lnTo>
                      <a:pt x="99" y="1050"/>
                    </a:lnTo>
                    <a:lnTo>
                      <a:pt x="97" y="1050"/>
                    </a:lnTo>
                    <a:lnTo>
                      <a:pt x="95" y="1050"/>
                    </a:lnTo>
                    <a:lnTo>
                      <a:pt x="95" y="1052"/>
                    </a:lnTo>
                    <a:lnTo>
                      <a:pt x="95" y="1050"/>
                    </a:lnTo>
                    <a:lnTo>
                      <a:pt x="92" y="1050"/>
                    </a:lnTo>
                    <a:lnTo>
                      <a:pt x="92" y="1052"/>
                    </a:lnTo>
                    <a:lnTo>
                      <a:pt x="90" y="1052"/>
                    </a:lnTo>
                    <a:lnTo>
                      <a:pt x="90" y="1050"/>
                    </a:lnTo>
                    <a:lnTo>
                      <a:pt x="90" y="1052"/>
                    </a:lnTo>
                    <a:lnTo>
                      <a:pt x="88" y="1052"/>
                    </a:lnTo>
                    <a:lnTo>
                      <a:pt x="88" y="1055"/>
                    </a:lnTo>
                    <a:lnTo>
                      <a:pt x="86" y="1055"/>
                    </a:lnTo>
                    <a:lnTo>
                      <a:pt x="86" y="1057"/>
                    </a:lnTo>
                    <a:lnTo>
                      <a:pt x="84" y="1057"/>
                    </a:lnTo>
                    <a:lnTo>
                      <a:pt x="84" y="1055"/>
                    </a:lnTo>
                    <a:lnTo>
                      <a:pt x="84" y="1052"/>
                    </a:lnTo>
                    <a:lnTo>
                      <a:pt x="86" y="1052"/>
                    </a:lnTo>
                    <a:lnTo>
                      <a:pt x="86" y="1050"/>
                    </a:lnTo>
                    <a:lnTo>
                      <a:pt x="84" y="1050"/>
                    </a:lnTo>
                    <a:lnTo>
                      <a:pt x="84" y="1052"/>
                    </a:lnTo>
                    <a:lnTo>
                      <a:pt x="81" y="1052"/>
                    </a:lnTo>
                    <a:lnTo>
                      <a:pt x="81" y="1050"/>
                    </a:lnTo>
                    <a:lnTo>
                      <a:pt x="79" y="1050"/>
                    </a:lnTo>
                    <a:lnTo>
                      <a:pt x="81" y="1050"/>
                    </a:lnTo>
                    <a:lnTo>
                      <a:pt x="79" y="1048"/>
                    </a:lnTo>
                    <a:lnTo>
                      <a:pt x="77" y="1048"/>
                    </a:lnTo>
                    <a:lnTo>
                      <a:pt x="75" y="1048"/>
                    </a:lnTo>
                    <a:lnTo>
                      <a:pt x="73" y="1048"/>
                    </a:lnTo>
                    <a:lnTo>
                      <a:pt x="70" y="1048"/>
                    </a:lnTo>
                    <a:lnTo>
                      <a:pt x="73" y="1046"/>
                    </a:lnTo>
                    <a:lnTo>
                      <a:pt x="70" y="1046"/>
                    </a:lnTo>
                    <a:lnTo>
                      <a:pt x="73" y="1046"/>
                    </a:lnTo>
                    <a:lnTo>
                      <a:pt x="75" y="1044"/>
                    </a:lnTo>
                    <a:lnTo>
                      <a:pt x="73" y="1044"/>
                    </a:lnTo>
                    <a:lnTo>
                      <a:pt x="68" y="1041"/>
                    </a:lnTo>
                    <a:lnTo>
                      <a:pt x="66" y="1039"/>
                    </a:lnTo>
                    <a:lnTo>
                      <a:pt x="68" y="1039"/>
                    </a:lnTo>
                    <a:lnTo>
                      <a:pt x="70" y="1037"/>
                    </a:lnTo>
                    <a:lnTo>
                      <a:pt x="73" y="1037"/>
                    </a:lnTo>
                    <a:lnTo>
                      <a:pt x="75" y="1035"/>
                    </a:lnTo>
                    <a:lnTo>
                      <a:pt x="77" y="1035"/>
                    </a:lnTo>
                    <a:lnTo>
                      <a:pt x="79" y="1035"/>
                    </a:lnTo>
                    <a:lnTo>
                      <a:pt x="79" y="1033"/>
                    </a:lnTo>
                    <a:lnTo>
                      <a:pt x="81" y="1033"/>
                    </a:lnTo>
                    <a:lnTo>
                      <a:pt x="81" y="1030"/>
                    </a:lnTo>
                    <a:lnTo>
                      <a:pt x="79" y="1030"/>
                    </a:lnTo>
                    <a:lnTo>
                      <a:pt x="79" y="1028"/>
                    </a:lnTo>
                    <a:lnTo>
                      <a:pt x="79" y="1030"/>
                    </a:lnTo>
                    <a:lnTo>
                      <a:pt x="77" y="1030"/>
                    </a:lnTo>
                    <a:lnTo>
                      <a:pt x="79" y="1030"/>
                    </a:lnTo>
                    <a:lnTo>
                      <a:pt x="77" y="1030"/>
                    </a:lnTo>
                    <a:lnTo>
                      <a:pt x="79" y="1030"/>
                    </a:lnTo>
                    <a:lnTo>
                      <a:pt x="79" y="1033"/>
                    </a:lnTo>
                    <a:lnTo>
                      <a:pt x="77" y="1033"/>
                    </a:lnTo>
                    <a:lnTo>
                      <a:pt x="75" y="1033"/>
                    </a:lnTo>
                    <a:lnTo>
                      <a:pt x="75" y="1030"/>
                    </a:lnTo>
                    <a:lnTo>
                      <a:pt x="77" y="1030"/>
                    </a:lnTo>
                    <a:lnTo>
                      <a:pt x="75" y="1030"/>
                    </a:lnTo>
                    <a:lnTo>
                      <a:pt x="75" y="1028"/>
                    </a:lnTo>
                    <a:lnTo>
                      <a:pt x="75" y="1026"/>
                    </a:lnTo>
                    <a:lnTo>
                      <a:pt x="73" y="1026"/>
                    </a:lnTo>
                    <a:lnTo>
                      <a:pt x="73" y="1028"/>
                    </a:lnTo>
                    <a:lnTo>
                      <a:pt x="73" y="1026"/>
                    </a:lnTo>
                    <a:lnTo>
                      <a:pt x="75" y="1026"/>
                    </a:lnTo>
                    <a:lnTo>
                      <a:pt x="75" y="1024"/>
                    </a:lnTo>
                    <a:lnTo>
                      <a:pt x="75" y="1022"/>
                    </a:lnTo>
                    <a:lnTo>
                      <a:pt x="77" y="1022"/>
                    </a:lnTo>
                    <a:lnTo>
                      <a:pt x="79" y="1022"/>
                    </a:lnTo>
                    <a:lnTo>
                      <a:pt x="81" y="1022"/>
                    </a:lnTo>
                    <a:lnTo>
                      <a:pt x="84" y="1022"/>
                    </a:lnTo>
                    <a:lnTo>
                      <a:pt x="84" y="1019"/>
                    </a:lnTo>
                    <a:lnTo>
                      <a:pt x="84" y="1017"/>
                    </a:lnTo>
                    <a:lnTo>
                      <a:pt x="86" y="1017"/>
                    </a:lnTo>
                    <a:lnTo>
                      <a:pt x="86" y="1015"/>
                    </a:lnTo>
                    <a:lnTo>
                      <a:pt x="86" y="1013"/>
                    </a:lnTo>
                    <a:lnTo>
                      <a:pt x="86" y="1011"/>
                    </a:lnTo>
                    <a:lnTo>
                      <a:pt x="88" y="1011"/>
                    </a:lnTo>
                    <a:lnTo>
                      <a:pt x="88" y="1008"/>
                    </a:lnTo>
                    <a:lnTo>
                      <a:pt x="88" y="1006"/>
                    </a:lnTo>
                    <a:lnTo>
                      <a:pt x="88" y="1004"/>
                    </a:lnTo>
                    <a:lnTo>
                      <a:pt x="88" y="1002"/>
                    </a:lnTo>
                    <a:lnTo>
                      <a:pt x="88" y="1000"/>
                    </a:lnTo>
                    <a:lnTo>
                      <a:pt x="90" y="1000"/>
                    </a:lnTo>
                    <a:lnTo>
                      <a:pt x="90" y="997"/>
                    </a:lnTo>
                    <a:lnTo>
                      <a:pt x="92" y="997"/>
                    </a:lnTo>
                    <a:lnTo>
                      <a:pt x="95" y="997"/>
                    </a:lnTo>
                    <a:lnTo>
                      <a:pt x="95" y="995"/>
                    </a:lnTo>
                    <a:lnTo>
                      <a:pt x="95" y="997"/>
                    </a:lnTo>
                    <a:lnTo>
                      <a:pt x="97" y="997"/>
                    </a:lnTo>
                    <a:lnTo>
                      <a:pt x="97" y="995"/>
                    </a:lnTo>
                    <a:lnTo>
                      <a:pt x="97" y="993"/>
                    </a:lnTo>
                    <a:lnTo>
                      <a:pt x="99" y="993"/>
                    </a:lnTo>
                    <a:lnTo>
                      <a:pt x="99" y="991"/>
                    </a:lnTo>
                    <a:lnTo>
                      <a:pt x="101" y="991"/>
                    </a:lnTo>
                    <a:lnTo>
                      <a:pt x="103" y="991"/>
                    </a:lnTo>
                    <a:lnTo>
                      <a:pt x="106" y="991"/>
                    </a:lnTo>
                    <a:lnTo>
                      <a:pt x="108" y="991"/>
                    </a:lnTo>
                    <a:lnTo>
                      <a:pt x="110" y="991"/>
                    </a:lnTo>
                    <a:lnTo>
                      <a:pt x="110" y="989"/>
                    </a:lnTo>
                    <a:lnTo>
                      <a:pt x="112" y="989"/>
                    </a:lnTo>
                    <a:lnTo>
                      <a:pt x="112" y="987"/>
                    </a:lnTo>
                    <a:lnTo>
                      <a:pt x="110" y="987"/>
                    </a:lnTo>
                    <a:lnTo>
                      <a:pt x="110" y="984"/>
                    </a:lnTo>
                    <a:lnTo>
                      <a:pt x="112" y="984"/>
                    </a:lnTo>
                    <a:lnTo>
                      <a:pt x="114" y="984"/>
                    </a:lnTo>
                    <a:lnTo>
                      <a:pt x="117" y="984"/>
                    </a:lnTo>
                    <a:lnTo>
                      <a:pt x="119" y="984"/>
                    </a:lnTo>
                    <a:lnTo>
                      <a:pt x="117" y="982"/>
                    </a:lnTo>
                    <a:lnTo>
                      <a:pt x="117" y="980"/>
                    </a:lnTo>
                    <a:lnTo>
                      <a:pt x="117" y="978"/>
                    </a:lnTo>
                    <a:lnTo>
                      <a:pt x="114" y="976"/>
                    </a:lnTo>
                    <a:lnTo>
                      <a:pt x="114" y="973"/>
                    </a:lnTo>
                    <a:lnTo>
                      <a:pt x="117" y="973"/>
                    </a:lnTo>
                    <a:lnTo>
                      <a:pt x="117" y="971"/>
                    </a:lnTo>
                    <a:lnTo>
                      <a:pt x="117" y="969"/>
                    </a:lnTo>
                    <a:lnTo>
                      <a:pt x="117" y="967"/>
                    </a:lnTo>
                    <a:lnTo>
                      <a:pt x="114" y="967"/>
                    </a:lnTo>
                    <a:lnTo>
                      <a:pt x="114" y="965"/>
                    </a:lnTo>
                    <a:lnTo>
                      <a:pt x="112" y="965"/>
                    </a:lnTo>
                    <a:lnTo>
                      <a:pt x="112" y="962"/>
                    </a:lnTo>
                    <a:lnTo>
                      <a:pt x="110" y="962"/>
                    </a:lnTo>
                    <a:lnTo>
                      <a:pt x="110" y="960"/>
                    </a:lnTo>
                    <a:lnTo>
                      <a:pt x="108" y="960"/>
                    </a:lnTo>
                    <a:lnTo>
                      <a:pt x="108" y="958"/>
                    </a:lnTo>
                    <a:lnTo>
                      <a:pt x="106" y="958"/>
                    </a:lnTo>
                    <a:lnTo>
                      <a:pt x="106" y="956"/>
                    </a:lnTo>
                    <a:lnTo>
                      <a:pt x="103" y="956"/>
                    </a:lnTo>
                    <a:lnTo>
                      <a:pt x="101" y="956"/>
                    </a:lnTo>
                    <a:lnTo>
                      <a:pt x="101" y="954"/>
                    </a:lnTo>
                    <a:lnTo>
                      <a:pt x="99" y="954"/>
                    </a:lnTo>
                    <a:lnTo>
                      <a:pt x="97" y="954"/>
                    </a:lnTo>
                    <a:lnTo>
                      <a:pt x="99" y="956"/>
                    </a:lnTo>
                    <a:lnTo>
                      <a:pt x="99" y="958"/>
                    </a:lnTo>
                    <a:lnTo>
                      <a:pt x="101" y="958"/>
                    </a:lnTo>
                    <a:lnTo>
                      <a:pt x="101" y="960"/>
                    </a:lnTo>
                    <a:lnTo>
                      <a:pt x="103" y="962"/>
                    </a:lnTo>
                    <a:lnTo>
                      <a:pt x="103" y="965"/>
                    </a:lnTo>
                    <a:lnTo>
                      <a:pt x="101" y="965"/>
                    </a:lnTo>
                    <a:lnTo>
                      <a:pt x="99" y="965"/>
                    </a:lnTo>
                    <a:lnTo>
                      <a:pt x="97" y="965"/>
                    </a:lnTo>
                    <a:lnTo>
                      <a:pt x="97" y="962"/>
                    </a:lnTo>
                    <a:lnTo>
                      <a:pt x="95" y="962"/>
                    </a:lnTo>
                    <a:lnTo>
                      <a:pt x="92" y="962"/>
                    </a:lnTo>
                    <a:lnTo>
                      <a:pt x="92" y="960"/>
                    </a:lnTo>
                    <a:lnTo>
                      <a:pt x="90" y="960"/>
                    </a:lnTo>
                    <a:lnTo>
                      <a:pt x="88" y="960"/>
                    </a:lnTo>
                    <a:lnTo>
                      <a:pt x="86" y="960"/>
                    </a:lnTo>
                    <a:lnTo>
                      <a:pt x="84" y="960"/>
                    </a:lnTo>
                    <a:lnTo>
                      <a:pt x="84" y="958"/>
                    </a:lnTo>
                    <a:lnTo>
                      <a:pt x="81" y="958"/>
                    </a:lnTo>
                    <a:lnTo>
                      <a:pt x="79" y="958"/>
                    </a:lnTo>
                    <a:lnTo>
                      <a:pt x="77" y="958"/>
                    </a:lnTo>
                    <a:lnTo>
                      <a:pt x="77" y="956"/>
                    </a:lnTo>
                    <a:lnTo>
                      <a:pt x="79" y="956"/>
                    </a:lnTo>
                    <a:lnTo>
                      <a:pt x="77" y="956"/>
                    </a:lnTo>
                    <a:lnTo>
                      <a:pt x="79" y="956"/>
                    </a:lnTo>
                    <a:lnTo>
                      <a:pt x="77" y="956"/>
                    </a:lnTo>
                    <a:lnTo>
                      <a:pt x="77" y="954"/>
                    </a:lnTo>
                    <a:lnTo>
                      <a:pt x="79" y="954"/>
                    </a:lnTo>
                    <a:lnTo>
                      <a:pt x="77" y="954"/>
                    </a:lnTo>
                    <a:lnTo>
                      <a:pt x="75" y="954"/>
                    </a:lnTo>
                    <a:lnTo>
                      <a:pt x="77" y="954"/>
                    </a:lnTo>
                    <a:lnTo>
                      <a:pt x="77" y="951"/>
                    </a:lnTo>
                    <a:lnTo>
                      <a:pt x="75" y="951"/>
                    </a:lnTo>
                    <a:lnTo>
                      <a:pt x="73" y="951"/>
                    </a:lnTo>
                    <a:lnTo>
                      <a:pt x="73" y="954"/>
                    </a:lnTo>
                    <a:lnTo>
                      <a:pt x="73" y="951"/>
                    </a:lnTo>
                    <a:lnTo>
                      <a:pt x="70" y="951"/>
                    </a:lnTo>
                    <a:lnTo>
                      <a:pt x="70" y="949"/>
                    </a:lnTo>
                    <a:lnTo>
                      <a:pt x="70" y="947"/>
                    </a:lnTo>
                    <a:lnTo>
                      <a:pt x="68" y="947"/>
                    </a:lnTo>
                    <a:lnTo>
                      <a:pt x="68" y="945"/>
                    </a:lnTo>
                    <a:lnTo>
                      <a:pt x="70" y="945"/>
                    </a:lnTo>
                    <a:lnTo>
                      <a:pt x="70" y="943"/>
                    </a:lnTo>
                    <a:lnTo>
                      <a:pt x="68" y="943"/>
                    </a:lnTo>
                    <a:lnTo>
                      <a:pt x="68" y="940"/>
                    </a:lnTo>
                    <a:lnTo>
                      <a:pt x="70" y="940"/>
                    </a:lnTo>
                    <a:lnTo>
                      <a:pt x="70" y="938"/>
                    </a:lnTo>
                    <a:lnTo>
                      <a:pt x="68" y="938"/>
                    </a:lnTo>
                    <a:lnTo>
                      <a:pt x="66" y="938"/>
                    </a:lnTo>
                    <a:lnTo>
                      <a:pt x="66" y="936"/>
                    </a:lnTo>
                    <a:lnTo>
                      <a:pt x="66" y="938"/>
                    </a:lnTo>
                    <a:lnTo>
                      <a:pt x="66" y="936"/>
                    </a:lnTo>
                    <a:lnTo>
                      <a:pt x="64" y="936"/>
                    </a:lnTo>
                    <a:lnTo>
                      <a:pt x="64" y="934"/>
                    </a:lnTo>
                    <a:lnTo>
                      <a:pt x="66" y="934"/>
                    </a:lnTo>
                    <a:lnTo>
                      <a:pt x="68" y="934"/>
                    </a:lnTo>
                    <a:lnTo>
                      <a:pt x="66" y="934"/>
                    </a:lnTo>
                    <a:lnTo>
                      <a:pt x="66" y="932"/>
                    </a:lnTo>
                    <a:lnTo>
                      <a:pt x="66" y="934"/>
                    </a:lnTo>
                    <a:lnTo>
                      <a:pt x="66" y="932"/>
                    </a:lnTo>
                    <a:lnTo>
                      <a:pt x="64" y="932"/>
                    </a:lnTo>
                    <a:lnTo>
                      <a:pt x="64" y="929"/>
                    </a:lnTo>
                    <a:lnTo>
                      <a:pt x="62" y="929"/>
                    </a:lnTo>
                    <a:lnTo>
                      <a:pt x="64" y="929"/>
                    </a:lnTo>
                    <a:lnTo>
                      <a:pt x="64" y="927"/>
                    </a:lnTo>
                    <a:lnTo>
                      <a:pt x="66" y="927"/>
                    </a:lnTo>
                    <a:lnTo>
                      <a:pt x="66" y="925"/>
                    </a:lnTo>
                    <a:lnTo>
                      <a:pt x="68" y="925"/>
                    </a:lnTo>
                    <a:lnTo>
                      <a:pt x="66" y="925"/>
                    </a:lnTo>
                    <a:lnTo>
                      <a:pt x="66" y="923"/>
                    </a:lnTo>
                    <a:lnTo>
                      <a:pt x="64" y="923"/>
                    </a:lnTo>
                    <a:lnTo>
                      <a:pt x="66" y="923"/>
                    </a:lnTo>
                    <a:lnTo>
                      <a:pt x="68" y="923"/>
                    </a:lnTo>
                    <a:lnTo>
                      <a:pt x="68" y="921"/>
                    </a:lnTo>
                    <a:lnTo>
                      <a:pt x="66" y="921"/>
                    </a:lnTo>
                    <a:lnTo>
                      <a:pt x="66" y="918"/>
                    </a:lnTo>
                    <a:lnTo>
                      <a:pt x="66" y="916"/>
                    </a:lnTo>
                    <a:lnTo>
                      <a:pt x="66" y="914"/>
                    </a:lnTo>
                    <a:lnTo>
                      <a:pt x="66" y="912"/>
                    </a:lnTo>
                    <a:lnTo>
                      <a:pt x="68" y="912"/>
                    </a:lnTo>
                    <a:lnTo>
                      <a:pt x="66" y="912"/>
                    </a:lnTo>
                    <a:lnTo>
                      <a:pt x="66" y="910"/>
                    </a:lnTo>
                    <a:lnTo>
                      <a:pt x="66" y="912"/>
                    </a:lnTo>
                    <a:lnTo>
                      <a:pt x="66" y="910"/>
                    </a:lnTo>
                    <a:lnTo>
                      <a:pt x="68" y="910"/>
                    </a:lnTo>
                    <a:lnTo>
                      <a:pt x="66" y="910"/>
                    </a:lnTo>
                    <a:lnTo>
                      <a:pt x="66" y="907"/>
                    </a:lnTo>
                    <a:lnTo>
                      <a:pt x="68" y="907"/>
                    </a:lnTo>
                    <a:lnTo>
                      <a:pt x="66" y="907"/>
                    </a:lnTo>
                    <a:lnTo>
                      <a:pt x="64" y="907"/>
                    </a:lnTo>
                    <a:lnTo>
                      <a:pt x="64" y="905"/>
                    </a:lnTo>
                    <a:lnTo>
                      <a:pt x="64" y="903"/>
                    </a:lnTo>
                    <a:lnTo>
                      <a:pt x="62" y="901"/>
                    </a:lnTo>
                    <a:lnTo>
                      <a:pt x="62" y="899"/>
                    </a:lnTo>
                    <a:lnTo>
                      <a:pt x="59" y="899"/>
                    </a:lnTo>
                    <a:lnTo>
                      <a:pt x="59" y="896"/>
                    </a:lnTo>
                    <a:lnTo>
                      <a:pt x="57" y="894"/>
                    </a:lnTo>
                    <a:lnTo>
                      <a:pt x="55" y="894"/>
                    </a:lnTo>
                    <a:lnTo>
                      <a:pt x="53" y="892"/>
                    </a:lnTo>
                    <a:lnTo>
                      <a:pt x="51" y="890"/>
                    </a:lnTo>
                    <a:lnTo>
                      <a:pt x="48" y="888"/>
                    </a:lnTo>
                    <a:lnTo>
                      <a:pt x="48" y="885"/>
                    </a:lnTo>
                    <a:lnTo>
                      <a:pt x="46" y="885"/>
                    </a:lnTo>
                    <a:lnTo>
                      <a:pt x="46" y="883"/>
                    </a:lnTo>
                    <a:lnTo>
                      <a:pt x="44" y="883"/>
                    </a:lnTo>
                    <a:lnTo>
                      <a:pt x="42" y="883"/>
                    </a:lnTo>
                    <a:lnTo>
                      <a:pt x="42" y="881"/>
                    </a:lnTo>
                    <a:lnTo>
                      <a:pt x="40" y="881"/>
                    </a:lnTo>
                    <a:lnTo>
                      <a:pt x="37" y="881"/>
                    </a:lnTo>
                    <a:lnTo>
                      <a:pt x="40" y="881"/>
                    </a:lnTo>
                    <a:lnTo>
                      <a:pt x="40" y="879"/>
                    </a:lnTo>
                    <a:lnTo>
                      <a:pt x="40" y="881"/>
                    </a:lnTo>
                    <a:lnTo>
                      <a:pt x="42" y="881"/>
                    </a:lnTo>
                    <a:lnTo>
                      <a:pt x="42" y="879"/>
                    </a:lnTo>
                    <a:lnTo>
                      <a:pt x="44" y="879"/>
                    </a:lnTo>
                    <a:lnTo>
                      <a:pt x="44" y="877"/>
                    </a:lnTo>
                    <a:lnTo>
                      <a:pt x="42" y="877"/>
                    </a:lnTo>
                    <a:lnTo>
                      <a:pt x="44" y="877"/>
                    </a:lnTo>
                    <a:lnTo>
                      <a:pt x="46" y="877"/>
                    </a:lnTo>
                    <a:lnTo>
                      <a:pt x="46" y="874"/>
                    </a:lnTo>
                    <a:lnTo>
                      <a:pt x="48" y="874"/>
                    </a:lnTo>
                    <a:lnTo>
                      <a:pt x="51" y="874"/>
                    </a:lnTo>
                    <a:lnTo>
                      <a:pt x="51" y="872"/>
                    </a:lnTo>
                    <a:lnTo>
                      <a:pt x="53" y="872"/>
                    </a:lnTo>
                    <a:lnTo>
                      <a:pt x="57" y="868"/>
                    </a:lnTo>
                    <a:lnTo>
                      <a:pt x="62" y="872"/>
                    </a:lnTo>
                    <a:lnTo>
                      <a:pt x="62" y="870"/>
                    </a:lnTo>
                    <a:lnTo>
                      <a:pt x="62" y="868"/>
                    </a:lnTo>
                    <a:lnTo>
                      <a:pt x="64" y="868"/>
                    </a:lnTo>
                    <a:lnTo>
                      <a:pt x="64" y="866"/>
                    </a:lnTo>
                    <a:lnTo>
                      <a:pt x="64" y="863"/>
                    </a:lnTo>
                    <a:lnTo>
                      <a:pt x="66" y="863"/>
                    </a:lnTo>
                    <a:lnTo>
                      <a:pt x="66" y="861"/>
                    </a:lnTo>
                    <a:lnTo>
                      <a:pt x="68" y="861"/>
                    </a:lnTo>
                    <a:lnTo>
                      <a:pt x="70" y="861"/>
                    </a:lnTo>
                    <a:lnTo>
                      <a:pt x="73" y="861"/>
                    </a:lnTo>
                    <a:lnTo>
                      <a:pt x="75" y="861"/>
                    </a:lnTo>
                    <a:lnTo>
                      <a:pt x="75" y="859"/>
                    </a:lnTo>
                    <a:lnTo>
                      <a:pt x="77" y="859"/>
                    </a:lnTo>
                    <a:lnTo>
                      <a:pt x="79" y="859"/>
                    </a:lnTo>
                    <a:lnTo>
                      <a:pt x="79" y="857"/>
                    </a:lnTo>
                    <a:lnTo>
                      <a:pt x="81" y="857"/>
                    </a:lnTo>
                    <a:lnTo>
                      <a:pt x="79" y="857"/>
                    </a:lnTo>
                    <a:lnTo>
                      <a:pt x="79" y="855"/>
                    </a:lnTo>
                    <a:lnTo>
                      <a:pt x="77" y="855"/>
                    </a:lnTo>
                    <a:lnTo>
                      <a:pt x="79" y="855"/>
                    </a:lnTo>
                    <a:lnTo>
                      <a:pt x="79" y="853"/>
                    </a:lnTo>
                    <a:lnTo>
                      <a:pt x="79" y="850"/>
                    </a:lnTo>
                    <a:lnTo>
                      <a:pt x="79" y="848"/>
                    </a:lnTo>
                    <a:lnTo>
                      <a:pt x="77" y="848"/>
                    </a:lnTo>
                    <a:lnTo>
                      <a:pt x="75" y="848"/>
                    </a:lnTo>
                    <a:lnTo>
                      <a:pt x="75" y="846"/>
                    </a:lnTo>
                    <a:lnTo>
                      <a:pt x="73" y="846"/>
                    </a:lnTo>
                    <a:lnTo>
                      <a:pt x="75" y="846"/>
                    </a:lnTo>
                    <a:lnTo>
                      <a:pt x="75" y="844"/>
                    </a:lnTo>
                    <a:lnTo>
                      <a:pt x="73" y="844"/>
                    </a:lnTo>
                    <a:lnTo>
                      <a:pt x="73" y="842"/>
                    </a:lnTo>
                    <a:lnTo>
                      <a:pt x="70" y="842"/>
                    </a:lnTo>
                    <a:lnTo>
                      <a:pt x="68" y="842"/>
                    </a:lnTo>
                    <a:lnTo>
                      <a:pt x="66" y="842"/>
                    </a:lnTo>
                    <a:lnTo>
                      <a:pt x="66" y="839"/>
                    </a:lnTo>
                    <a:lnTo>
                      <a:pt x="64" y="839"/>
                    </a:lnTo>
                    <a:lnTo>
                      <a:pt x="62" y="839"/>
                    </a:lnTo>
                    <a:lnTo>
                      <a:pt x="62" y="837"/>
                    </a:lnTo>
                    <a:lnTo>
                      <a:pt x="64" y="837"/>
                    </a:lnTo>
                    <a:lnTo>
                      <a:pt x="66" y="837"/>
                    </a:lnTo>
                    <a:lnTo>
                      <a:pt x="66" y="835"/>
                    </a:lnTo>
                    <a:lnTo>
                      <a:pt x="68" y="835"/>
                    </a:lnTo>
                    <a:lnTo>
                      <a:pt x="70" y="835"/>
                    </a:lnTo>
                    <a:lnTo>
                      <a:pt x="70" y="833"/>
                    </a:lnTo>
                    <a:lnTo>
                      <a:pt x="70" y="831"/>
                    </a:lnTo>
                    <a:lnTo>
                      <a:pt x="70" y="828"/>
                    </a:lnTo>
                    <a:lnTo>
                      <a:pt x="68" y="828"/>
                    </a:lnTo>
                    <a:lnTo>
                      <a:pt x="68" y="826"/>
                    </a:lnTo>
                    <a:lnTo>
                      <a:pt x="68" y="824"/>
                    </a:lnTo>
                    <a:lnTo>
                      <a:pt x="68" y="822"/>
                    </a:lnTo>
                    <a:lnTo>
                      <a:pt x="70" y="822"/>
                    </a:lnTo>
                    <a:lnTo>
                      <a:pt x="70" y="820"/>
                    </a:lnTo>
                    <a:lnTo>
                      <a:pt x="70" y="817"/>
                    </a:lnTo>
                    <a:lnTo>
                      <a:pt x="68" y="817"/>
                    </a:lnTo>
                    <a:lnTo>
                      <a:pt x="68" y="815"/>
                    </a:lnTo>
                    <a:lnTo>
                      <a:pt x="70" y="815"/>
                    </a:lnTo>
                    <a:lnTo>
                      <a:pt x="73" y="815"/>
                    </a:lnTo>
                    <a:lnTo>
                      <a:pt x="73" y="813"/>
                    </a:lnTo>
                    <a:lnTo>
                      <a:pt x="73" y="811"/>
                    </a:lnTo>
                    <a:lnTo>
                      <a:pt x="70" y="811"/>
                    </a:lnTo>
                    <a:lnTo>
                      <a:pt x="70" y="809"/>
                    </a:lnTo>
                    <a:lnTo>
                      <a:pt x="73" y="809"/>
                    </a:lnTo>
                    <a:lnTo>
                      <a:pt x="75" y="809"/>
                    </a:lnTo>
                    <a:lnTo>
                      <a:pt x="75" y="806"/>
                    </a:lnTo>
                    <a:lnTo>
                      <a:pt x="75" y="804"/>
                    </a:lnTo>
                    <a:lnTo>
                      <a:pt x="75" y="802"/>
                    </a:lnTo>
                    <a:lnTo>
                      <a:pt x="75" y="800"/>
                    </a:lnTo>
                    <a:lnTo>
                      <a:pt x="77" y="800"/>
                    </a:lnTo>
                    <a:lnTo>
                      <a:pt x="79" y="800"/>
                    </a:lnTo>
                    <a:lnTo>
                      <a:pt x="77" y="800"/>
                    </a:lnTo>
                    <a:lnTo>
                      <a:pt x="77" y="798"/>
                    </a:lnTo>
                    <a:lnTo>
                      <a:pt x="79" y="798"/>
                    </a:lnTo>
                    <a:lnTo>
                      <a:pt x="79" y="795"/>
                    </a:lnTo>
                    <a:lnTo>
                      <a:pt x="79" y="793"/>
                    </a:lnTo>
                    <a:lnTo>
                      <a:pt x="77" y="793"/>
                    </a:lnTo>
                    <a:lnTo>
                      <a:pt x="79" y="793"/>
                    </a:lnTo>
                    <a:lnTo>
                      <a:pt x="79" y="791"/>
                    </a:lnTo>
                    <a:lnTo>
                      <a:pt x="81" y="791"/>
                    </a:lnTo>
                    <a:lnTo>
                      <a:pt x="84" y="791"/>
                    </a:lnTo>
                    <a:lnTo>
                      <a:pt x="84" y="789"/>
                    </a:lnTo>
                    <a:lnTo>
                      <a:pt x="86" y="789"/>
                    </a:lnTo>
                    <a:lnTo>
                      <a:pt x="88" y="789"/>
                    </a:lnTo>
                    <a:lnTo>
                      <a:pt x="88" y="787"/>
                    </a:lnTo>
                    <a:lnTo>
                      <a:pt x="90" y="787"/>
                    </a:lnTo>
                    <a:lnTo>
                      <a:pt x="92" y="787"/>
                    </a:lnTo>
                    <a:lnTo>
                      <a:pt x="92" y="784"/>
                    </a:lnTo>
                    <a:lnTo>
                      <a:pt x="95" y="784"/>
                    </a:lnTo>
                    <a:lnTo>
                      <a:pt x="95" y="782"/>
                    </a:lnTo>
                    <a:lnTo>
                      <a:pt x="95" y="784"/>
                    </a:lnTo>
                    <a:lnTo>
                      <a:pt x="95" y="782"/>
                    </a:lnTo>
                    <a:lnTo>
                      <a:pt x="97" y="782"/>
                    </a:lnTo>
                    <a:lnTo>
                      <a:pt x="99" y="782"/>
                    </a:lnTo>
                    <a:lnTo>
                      <a:pt x="99" y="780"/>
                    </a:lnTo>
                    <a:lnTo>
                      <a:pt x="99" y="782"/>
                    </a:lnTo>
                    <a:lnTo>
                      <a:pt x="101" y="782"/>
                    </a:lnTo>
                    <a:lnTo>
                      <a:pt x="103" y="782"/>
                    </a:lnTo>
                    <a:lnTo>
                      <a:pt x="106" y="782"/>
                    </a:lnTo>
                    <a:lnTo>
                      <a:pt x="106" y="780"/>
                    </a:lnTo>
                    <a:lnTo>
                      <a:pt x="108" y="780"/>
                    </a:lnTo>
                    <a:lnTo>
                      <a:pt x="108" y="782"/>
                    </a:lnTo>
                    <a:lnTo>
                      <a:pt x="110" y="782"/>
                    </a:lnTo>
                    <a:lnTo>
                      <a:pt x="112" y="782"/>
                    </a:lnTo>
                    <a:lnTo>
                      <a:pt x="112" y="780"/>
                    </a:lnTo>
                    <a:lnTo>
                      <a:pt x="112" y="778"/>
                    </a:lnTo>
                    <a:lnTo>
                      <a:pt x="112" y="776"/>
                    </a:lnTo>
                    <a:lnTo>
                      <a:pt x="114" y="776"/>
                    </a:lnTo>
                    <a:lnTo>
                      <a:pt x="114" y="773"/>
                    </a:lnTo>
                    <a:lnTo>
                      <a:pt x="114" y="771"/>
                    </a:lnTo>
                    <a:lnTo>
                      <a:pt x="114" y="769"/>
                    </a:lnTo>
                    <a:lnTo>
                      <a:pt x="114" y="767"/>
                    </a:lnTo>
                    <a:lnTo>
                      <a:pt x="112" y="767"/>
                    </a:lnTo>
                    <a:lnTo>
                      <a:pt x="114" y="767"/>
                    </a:lnTo>
                    <a:lnTo>
                      <a:pt x="117" y="767"/>
                    </a:lnTo>
                    <a:lnTo>
                      <a:pt x="119" y="767"/>
                    </a:lnTo>
                    <a:lnTo>
                      <a:pt x="119" y="765"/>
                    </a:lnTo>
                    <a:lnTo>
                      <a:pt x="119" y="767"/>
                    </a:lnTo>
                    <a:lnTo>
                      <a:pt x="121" y="765"/>
                    </a:lnTo>
                    <a:lnTo>
                      <a:pt x="123" y="765"/>
                    </a:lnTo>
                    <a:lnTo>
                      <a:pt x="123" y="762"/>
                    </a:lnTo>
                    <a:lnTo>
                      <a:pt x="123" y="760"/>
                    </a:lnTo>
                    <a:lnTo>
                      <a:pt x="121" y="760"/>
                    </a:lnTo>
                    <a:lnTo>
                      <a:pt x="121" y="758"/>
                    </a:lnTo>
                    <a:lnTo>
                      <a:pt x="119" y="758"/>
                    </a:lnTo>
                    <a:lnTo>
                      <a:pt x="119" y="756"/>
                    </a:lnTo>
                    <a:lnTo>
                      <a:pt x="121" y="756"/>
                    </a:lnTo>
                    <a:lnTo>
                      <a:pt x="121" y="754"/>
                    </a:lnTo>
                    <a:lnTo>
                      <a:pt x="121" y="751"/>
                    </a:lnTo>
                    <a:lnTo>
                      <a:pt x="119" y="751"/>
                    </a:lnTo>
                    <a:lnTo>
                      <a:pt x="119" y="749"/>
                    </a:lnTo>
                    <a:lnTo>
                      <a:pt x="117" y="749"/>
                    </a:lnTo>
                    <a:lnTo>
                      <a:pt x="114" y="749"/>
                    </a:lnTo>
                    <a:lnTo>
                      <a:pt x="114" y="747"/>
                    </a:lnTo>
                    <a:lnTo>
                      <a:pt x="117" y="747"/>
                    </a:lnTo>
                    <a:lnTo>
                      <a:pt x="119" y="747"/>
                    </a:lnTo>
                    <a:lnTo>
                      <a:pt x="119" y="745"/>
                    </a:lnTo>
                    <a:lnTo>
                      <a:pt x="119" y="743"/>
                    </a:lnTo>
                    <a:lnTo>
                      <a:pt x="117" y="743"/>
                    </a:lnTo>
                    <a:lnTo>
                      <a:pt x="117" y="740"/>
                    </a:lnTo>
                    <a:lnTo>
                      <a:pt x="114" y="740"/>
                    </a:lnTo>
                    <a:lnTo>
                      <a:pt x="114" y="738"/>
                    </a:lnTo>
                    <a:lnTo>
                      <a:pt x="117" y="738"/>
                    </a:lnTo>
                    <a:lnTo>
                      <a:pt x="119" y="738"/>
                    </a:lnTo>
                    <a:lnTo>
                      <a:pt x="121" y="738"/>
                    </a:lnTo>
                    <a:lnTo>
                      <a:pt x="123" y="738"/>
                    </a:lnTo>
                    <a:lnTo>
                      <a:pt x="123" y="736"/>
                    </a:lnTo>
                    <a:lnTo>
                      <a:pt x="123" y="734"/>
                    </a:lnTo>
                    <a:lnTo>
                      <a:pt x="125" y="734"/>
                    </a:lnTo>
                    <a:lnTo>
                      <a:pt x="127" y="734"/>
                    </a:lnTo>
                    <a:lnTo>
                      <a:pt x="130" y="734"/>
                    </a:lnTo>
                    <a:lnTo>
                      <a:pt x="132" y="734"/>
                    </a:lnTo>
                    <a:lnTo>
                      <a:pt x="134" y="734"/>
                    </a:lnTo>
                    <a:lnTo>
                      <a:pt x="136" y="734"/>
                    </a:lnTo>
                    <a:lnTo>
                      <a:pt x="136" y="732"/>
                    </a:lnTo>
                    <a:lnTo>
                      <a:pt x="138" y="732"/>
                    </a:lnTo>
                    <a:lnTo>
                      <a:pt x="138" y="729"/>
                    </a:lnTo>
                    <a:lnTo>
                      <a:pt x="141" y="729"/>
                    </a:lnTo>
                    <a:lnTo>
                      <a:pt x="143" y="729"/>
                    </a:lnTo>
                    <a:lnTo>
                      <a:pt x="143" y="727"/>
                    </a:lnTo>
                    <a:lnTo>
                      <a:pt x="145" y="727"/>
                    </a:lnTo>
                    <a:lnTo>
                      <a:pt x="145" y="725"/>
                    </a:lnTo>
                    <a:lnTo>
                      <a:pt x="145" y="723"/>
                    </a:lnTo>
                    <a:lnTo>
                      <a:pt x="145" y="721"/>
                    </a:lnTo>
                    <a:lnTo>
                      <a:pt x="147" y="721"/>
                    </a:lnTo>
                    <a:lnTo>
                      <a:pt x="149" y="721"/>
                    </a:lnTo>
                    <a:lnTo>
                      <a:pt x="149" y="719"/>
                    </a:lnTo>
                    <a:lnTo>
                      <a:pt x="149" y="716"/>
                    </a:lnTo>
                    <a:lnTo>
                      <a:pt x="149" y="714"/>
                    </a:lnTo>
                    <a:lnTo>
                      <a:pt x="152" y="714"/>
                    </a:lnTo>
                    <a:lnTo>
                      <a:pt x="154" y="714"/>
                    </a:lnTo>
                    <a:lnTo>
                      <a:pt x="154" y="712"/>
                    </a:lnTo>
                    <a:lnTo>
                      <a:pt x="156" y="710"/>
                    </a:lnTo>
                    <a:lnTo>
                      <a:pt x="158" y="708"/>
                    </a:lnTo>
                    <a:lnTo>
                      <a:pt x="156" y="708"/>
                    </a:lnTo>
                    <a:lnTo>
                      <a:pt x="158" y="708"/>
                    </a:lnTo>
                    <a:lnTo>
                      <a:pt x="158" y="705"/>
                    </a:lnTo>
                    <a:lnTo>
                      <a:pt x="156" y="705"/>
                    </a:lnTo>
                    <a:lnTo>
                      <a:pt x="156" y="703"/>
                    </a:lnTo>
                    <a:lnTo>
                      <a:pt x="156" y="701"/>
                    </a:lnTo>
                    <a:lnTo>
                      <a:pt x="156" y="699"/>
                    </a:lnTo>
                    <a:lnTo>
                      <a:pt x="158" y="699"/>
                    </a:lnTo>
                    <a:lnTo>
                      <a:pt x="160" y="699"/>
                    </a:lnTo>
                    <a:lnTo>
                      <a:pt x="160" y="697"/>
                    </a:lnTo>
                    <a:lnTo>
                      <a:pt x="158" y="697"/>
                    </a:lnTo>
                    <a:lnTo>
                      <a:pt x="158" y="694"/>
                    </a:lnTo>
                    <a:lnTo>
                      <a:pt x="158" y="692"/>
                    </a:lnTo>
                    <a:lnTo>
                      <a:pt x="158" y="694"/>
                    </a:lnTo>
                    <a:lnTo>
                      <a:pt x="158" y="692"/>
                    </a:lnTo>
                    <a:lnTo>
                      <a:pt x="156" y="692"/>
                    </a:lnTo>
                    <a:lnTo>
                      <a:pt x="156" y="690"/>
                    </a:lnTo>
                    <a:lnTo>
                      <a:pt x="154" y="690"/>
                    </a:lnTo>
                    <a:lnTo>
                      <a:pt x="156" y="690"/>
                    </a:lnTo>
                    <a:lnTo>
                      <a:pt x="154" y="690"/>
                    </a:lnTo>
                    <a:lnTo>
                      <a:pt x="156" y="688"/>
                    </a:lnTo>
                    <a:lnTo>
                      <a:pt x="156" y="686"/>
                    </a:lnTo>
                    <a:lnTo>
                      <a:pt x="156" y="683"/>
                    </a:lnTo>
                    <a:lnTo>
                      <a:pt x="154" y="683"/>
                    </a:lnTo>
                    <a:lnTo>
                      <a:pt x="154" y="681"/>
                    </a:lnTo>
                    <a:lnTo>
                      <a:pt x="156" y="681"/>
                    </a:lnTo>
                    <a:lnTo>
                      <a:pt x="156" y="679"/>
                    </a:lnTo>
                    <a:lnTo>
                      <a:pt x="154" y="679"/>
                    </a:lnTo>
                    <a:lnTo>
                      <a:pt x="154" y="677"/>
                    </a:lnTo>
                    <a:lnTo>
                      <a:pt x="152" y="677"/>
                    </a:lnTo>
                    <a:lnTo>
                      <a:pt x="149" y="677"/>
                    </a:lnTo>
                    <a:lnTo>
                      <a:pt x="149" y="675"/>
                    </a:lnTo>
                    <a:lnTo>
                      <a:pt x="152" y="675"/>
                    </a:lnTo>
                    <a:lnTo>
                      <a:pt x="152" y="672"/>
                    </a:lnTo>
                    <a:lnTo>
                      <a:pt x="152" y="670"/>
                    </a:lnTo>
                    <a:lnTo>
                      <a:pt x="149" y="670"/>
                    </a:lnTo>
                    <a:lnTo>
                      <a:pt x="149" y="668"/>
                    </a:lnTo>
                    <a:lnTo>
                      <a:pt x="147" y="668"/>
                    </a:lnTo>
                    <a:lnTo>
                      <a:pt x="145" y="668"/>
                    </a:lnTo>
                    <a:lnTo>
                      <a:pt x="147" y="668"/>
                    </a:lnTo>
                    <a:lnTo>
                      <a:pt x="147" y="666"/>
                    </a:lnTo>
                    <a:lnTo>
                      <a:pt x="147" y="664"/>
                    </a:lnTo>
                    <a:lnTo>
                      <a:pt x="145" y="664"/>
                    </a:lnTo>
                    <a:lnTo>
                      <a:pt x="145" y="661"/>
                    </a:lnTo>
                    <a:lnTo>
                      <a:pt x="143" y="661"/>
                    </a:lnTo>
                    <a:lnTo>
                      <a:pt x="141" y="661"/>
                    </a:lnTo>
                    <a:lnTo>
                      <a:pt x="138" y="661"/>
                    </a:lnTo>
                    <a:lnTo>
                      <a:pt x="136" y="661"/>
                    </a:lnTo>
                    <a:lnTo>
                      <a:pt x="134" y="661"/>
                    </a:lnTo>
                    <a:lnTo>
                      <a:pt x="132" y="661"/>
                    </a:lnTo>
                    <a:lnTo>
                      <a:pt x="132" y="659"/>
                    </a:lnTo>
                    <a:lnTo>
                      <a:pt x="130" y="659"/>
                    </a:lnTo>
                    <a:lnTo>
                      <a:pt x="130" y="657"/>
                    </a:lnTo>
                    <a:lnTo>
                      <a:pt x="130" y="655"/>
                    </a:lnTo>
                    <a:lnTo>
                      <a:pt x="130" y="653"/>
                    </a:lnTo>
                    <a:lnTo>
                      <a:pt x="130" y="650"/>
                    </a:lnTo>
                    <a:lnTo>
                      <a:pt x="130" y="648"/>
                    </a:lnTo>
                    <a:lnTo>
                      <a:pt x="130" y="646"/>
                    </a:lnTo>
                    <a:lnTo>
                      <a:pt x="132" y="646"/>
                    </a:lnTo>
                    <a:lnTo>
                      <a:pt x="132" y="644"/>
                    </a:lnTo>
                    <a:lnTo>
                      <a:pt x="130" y="644"/>
                    </a:lnTo>
                    <a:lnTo>
                      <a:pt x="132" y="644"/>
                    </a:lnTo>
                    <a:lnTo>
                      <a:pt x="132" y="642"/>
                    </a:lnTo>
                    <a:lnTo>
                      <a:pt x="132" y="639"/>
                    </a:lnTo>
                    <a:lnTo>
                      <a:pt x="130" y="639"/>
                    </a:lnTo>
                    <a:lnTo>
                      <a:pt x="130" y="637"/>
                    </a:lnTo>
                    <a:lnTo>
                      <a:pt x="130" y="635"/>
                    </a:lnTo>
                    <a:lnTo>
                      <a:pt x="127" y="635"/>
                    </a:lnTo>
                    <a:lnTo>
                      <a:pt x="127" y="633"/>
                    </a:lnTo>
                    <a:lnTo>
                      <a:pt x="125" y="633"/>
                    </a:lnTo>
                    <a:lnTo>
                      <a:pt x="123" y="633"/>
                    </a:lnTo>
                    <a:lnTo>
                      <a:pt x="123" y="631"/>
                    </a:lnTo>
                    <a:lnTo>
                      <a:pt x="121" y="631"/>
                    </a:lnTo>
                    <a:lnTo>
                      <a:pt x="121" y="628"/>
                    </a:lnTo>
                    <a:lnTo>
                      <a:pt x="121" y="626"/>
                    </a:lnTo>
                    <a:lnTo>
                      <a:pt x="119" y="626"/>
                    </a:lnTo>
                    <a:lnTo>
                      <a:pt x="117" y="626"/>
                    </a:lnTo>
                    <a:lnTo>
                      <a:pt x="114" y="626"/>
                    </a:lnTo>
                    <a:lnTo>
                      <a:pt x="112" y="626"/>
                    </a:lnTo>
                    <a:lnTo>
                      <a:pt x="110" y="626"/>
                    </a:lnTo>
                    <a:lnTo>
                      <a:pt x="108" y="626"/>
                    </a:lnTo>
                    <a:lnTo>
                      <a:pt x="108" y="628"/>
                    </a:lnTo>
                    <a:lnTo>
                      <a:pt x="106" y="628"/>
                    </a:lnTo>
                    <a:lnTo>
                      <a:pt x="106" y="631"/>
                    </a:lnTo>
                    <a:lnTo>
                      <a:pt x="103" y="631"/>
                    </a:lnTo>
                    <a:lnTo>
                      <a:pt x="103" y="628"/>
                    </a:lnTo>
                    <a:lnTo>
                      <a:pt x="103" y="626"/>
                    </a:lnTo>
                    <a:lnTo>
                      <a:pt x="101" y="626"/>
                    </a:lnTo>
                    <a:lnTo>
                      <a:pt x="101" y="624"/>
                    </a:lnTo>
                    <a:lnTo>
                      <a:pt x="99" y="624"/>
                    </a:lnTo>
                    <a:lnTo>
                      <a:pt x="97" y="624"/>
                    </a:lnTo>
                    <a:lnTo>
                      <a:pt x="97" y="622"/>
                    </a:lnTo>
                    <a:lnTo>
                      <a:pt x="97" y="620"/>
                    </a:lnTo>
                    <a:lnTo>
                      <a:pt x="97" y="617"/>
                    </a:lnTo>
                    <a:lnTo>
                      <a:pt x="95" y="617"/>
                    </a:lnTo>
                    <a:lnTo>
                      <a:pt x="92" y="617"/>
                    </a:lnTo>
                    <a:lnTo>
                      <a:pt x="92" y="615"/>
                    </a:lnTo>
                    <a:lnTo>
                      <a:pt x="95" y="615"/>
                    </a:lnTo>
                    <a:lnTo>
                      <a:pt x="95" y="613"/>
                    </a:lnTo>
                    <a:lnTo>
                      <a:pt x="92" y="613"/>
                    </a:lnTo>
                    <a:lnTo>
                      <a:pt x="92" y="611"/>
                    </a:lnTo>
                    <a:lnTo>
                      <a:pt x="90" y="611"/>
                    </a:lnTo>
                    <a:lnTo>
                      <a:pt x="90" y="609"/>
                    </a:lnTo>
                    <a:lnTo>
                      <a:pt x="88" y="609"/>
                    </a:lnTo>
                    <a:lnTo>
                      <a:pt x="86" y="609"/>
                    </a:lnTo>
                    <a:lnTo>
                      <a:pt x="84" y="609"/>
                    </a:lnTo>
                    <a:lnTo>
                      <a:pt x="84" y="606"/>
                    </a:lnTo>
                    <a:lnTo>
                      <a:pt x="81" y="606"/>
                    </a:lnTo>
                    <a:lnTo>
                      <a:pt x="79" y="606"/>
                    </a:lnTo>
                    <a:lnTo>
                      <a:pt x="77" y="606"/>
                    </a:lnTo>
                    <a:lnTo>
                      <a:pt x="77" y="604"/>
                    </a:lnTo>
                    <a:lnTo>
                      <a:pt x="77" y="602"/>
                    </a:lnTo>
                    <a:lnTo>
                      <a:pt x="75" y="602"/>
                    </a:lnTo>
                    <a:lnTo>
                      <a:pt x="75" y="600"/>
                    </a:lnTo>
                    <a:lnTo>
                      <a:pt x="73" y="600"/>
                    </a:lnTo>
                    <a:lnTo>
                      <a:pt x="70" y="600"/>
                    </a:lnTo>
                    <a:lnTo>
                      <a:pt x="68" y="600"/>
                    </a:lnTo>
                    <a:lnTo>
                      <a:pt x="68" y="598"/>
                    </a:lnTo>
                    <a:lnTo>
                      <a:pt x="68" y="596"/>
                    </a:lnTo>
                    <a:lnTo>
                      <a:pt x="70" y="596"/>
                    </a:lnTo>
                    <a:lnTo>
                      <a:pt x="68" y="596"/>
                    </a:lnTo>
                    <a:lnTo>
                      <a:pt x="68" y="593"/>
                    </a:lnTo>
                    <a:lnTo>
                      <a:pt x="66" y="593"/>
                    </a:lnTo>
                    <a:lnTo>
                      <a:pt x="66" y="591"/>
                    </a:lnTo>
                    <a:lnTo>
                      <a:pt x="64" y="591"/>
                    </a:lnTo>
                    <a:lnTo>
                      <a:pt x="62" y="591"/>
                    </a:lnTo>
                    <a:lnTo>
                      <a:pt x="62" y="589"/>
                    </a:lnTo>
                    <a:lnTo>
                      <a:pt x="59" y="589"/>
                    </a:lnTo>
                    <a:lnTo>
                      <a:pt x="59" y="587"/>
                    </a:lnTo>
                    <a:lnTo>
                      <a:pt x="57" y="587"/>
                    </a:lnTo>
                    <a:lnTo>
                      <a:pt x="57" y="589"/>
                    </a:lnTo>
                    <a:lnTo>
                      <a:pt x="55" y="589"/>
                    </a:lnTo>
                    <a:lnTo>
                      <a:pt x="55" y="587"/>
                    </a:lnTo>
                    <a:lnTo>
                      <a:pt x="55" y="585"/>
                    </a:lnTo>
                    <a:lnTo>
                      <a:pt x="55" y="582"/>
                    </a:lnTo>
                    <a:lnTo>
                      <a:pt x="53" y="582"/>
                    </a:lnTo>
                    <a:lnTo>
                      <a:pt x="51" y="582"/>
                    </a:lnTo>
                    <a:lnTo>
                      <a:pt x="48" y="582"/>
                    </a:lnTo>
                    <a:lnTo>
                      <a:pt x="48" y="580"/>
                    </a:lnTo>
                    <a:lnTo>
                      <a:pt x="48" y="582"/>
                    </a:lnTo>
                    <a:lnTo>
                      <a:pt x="46" y="582"/>
                    </a:lnTo>
                    <a:lnTo>
                      <a:pt x="46" y="580"/>
                    </a:lnTo>
                    <a:lnTo>
                      <a:pt x="44" y="580"/>
                    </a:lnTo>
                    <a:lnTo>
                      <a:pt x="44" y="578"/>
                    </a:lnTo>
                    <a:lnTo>
                      <a:pt x="42" y="578"/>
                    </a:lnTo>
                    <a:lnTo>
                      <a:pt x="42" y="576"/>
                    </a:lnTo>
                    <a:lnTo>
                      <a:pt x="42" y="574"/>
                    </a:lnTo>
                    <a:lnTo>
                      <a:pt x="40" y="574"/>
                    </a:lnTo>
                    <a:lnTo>
                      <a:pt x="40" y="571"/>
                    </a:lnTo>
                    <a:lnTo>
                      <a:pt x="37" y="571"/>
                    </a:lnTo>
                    <a:lnTo>
                      <a:pt x="37" y="574"/>
                    </a:lnTo>
                    <a:lnTo>
                      <a:pt x="37" y="576"/>
                    </a:lnTo>
                    <a:lnTo>
                      <a:pt x="35" y="576"/>
                    </a:lnTo>
                    <a:lnTo>
                      <a:pt x="35" y="578"/>
                    </a:lnTo>
                    <a:lnTo>
                      <a:pt x="33" y="578"/>
                    </a:lnTo>
                    <a:lnTo>
                      <a:pt x="33" y="580"/>
                    </a:lnTo>
                    <a:lnTo>
                      <a:pt x="31" y="580"/>
                    </a:lnTo>
                    <a:lnTo>
                      <a:pt x="31" y="582"/>
                    </a:lnTo>
                    <a:lnTo>
                      <a:pt x="29" y="582"/>
                    </a:lnTo>
                    <a:lnTo>
                      <a:pt x="29" y="580"/>
                    </a:lnTo>
                    <a:lnTo>
                      <a:pt x="26" y="580"/>
                    </a:lnTo>
                    <a:lnTo>
                      <a:pt x="26" y="578"/>
                    </a:lnTo>
                    <a:lnTo>
                      <a:pt x="26" y="576"/>
                    </a:lnTo>
                    <a:lnTo>
                      <a:pt x="26" y="574"/>
                    </a:lnTo>
                    <a:lnTo>
                      <a:pt x="24" y="574"/>
                    </a:lnTo>
                    <a:lnTo>
                      <a:pt x="24" y="571"/>
                    </a:lnTo>
                    <a:lnTo>
                      <a:pt x="22" y="571"/>
                    </a:lnTo>
                    <a:lnTo>
                      <a:pt x="22" y="569"/>
                    </a:lnTo>
                    <a:lnTo>
                      <a:pt x="24" y="569"/>
                    </a:lnTo>
                    <a:lnTo>
                      <a:pt x="22" y="569"/>
                    </a:lnTo>
                    <a:lnTo>
                      <a:pt x="20" y="569"/>
                    </a:lnTo>
                    <a:lnTo>
                      <a:pt x="20" y="567"/>
                    </a:lnTo>
                    <a:lnTo>
                      <a:pt x="18" y="567"/>
                    </a:lnTo>
                    <a:lnTo>
                      <a:pt x="18" y="565"/>
                    </a:lnTo>
                    <a:lnTo>
                      <a:pt x="20" y="565"/>
                    </a:lnTo>
                    <a:lnTo>
                      <a:pt x="22" y="565"/>
                    </a:lnTo>
                    <a:lnTo>
                      <a:pt x="20" y="565"/>
                    </a:lnTo>
                    <a:lnTo>
                      <a:pt x="20" y="563"/>
                    </a:lnTo>
                    <a:lnTo>
                      <a:pt x="20" y="560"/>
                    </a:lnTo>
                    <a:lnTo>
                      <a:pt x="20" y="558"/>
                    </a:lnTo>
                    <a:lnTo>
                      <a:pt x="20" y="556"/>
                    </a:lnTo>
                    <a:lnTo>
                      <a:pt x="18" y="556"/>
                    </a:lnTo>
                    <a:lnTo>
                      <a:pt x="18" y="554"/>
                    </a:lnTo>
                    <a:lnTo>
                      <a:pt x="18" y="556"/>
                    </a:lnTo>
                    <a:lnTo>
                      <a:pt x="15" y="556"/>
                    </a:lnTo>
                    <a:lnTo>
                      <a:pt x="13" y="556"/>
                    </a:lnTo>
                    <a:lnTo>
                      <a:pt x="13" y="554"/>
                    </a:lnTo>
                    <a:lnTo>
                      <a:pt x="13" y="552"/>
                    </a:lnTo>
                    <a:lnTo>
                      <a:pt x="15" y="552"/>
                    </a:lnTo>
                    <a:lnTo>
                      <a:pt x="18" y="552"/>
                    </a:lnTo>
                    <a:lnTo>
                      <a:pt x="20" y="552"/>
                    </a:lnTo>
                    <a:lnTo>
                      <a:pt x="20" y="549"/>
                    </a:lnTo>
                    <a:lnTo>
                      <a:pt x="18" y="549"/>
                    </a:lnTo>
                    <a:lnTo>
                      <a:pt x="18" y="547"/>
                    </a:lnTo>
                    <a:lnTo>
                      <a:pt x="15" y="547"/>
                    </a:lnTo>
                    <a:lnTo>
                      <a:pt x="18" y="547"/>
                    </a:lnTo>
                    <a:lnTo>
                      <a:pt x="18" y="545"/>
                    </a:lnTo>
                    <a:lnTo>
                      <a:pt x="18" y="547"/>
                    </a:lnTo>
                    <a:lnTo>
                      <a:pt x="20" y="547"/>
                    </a:lnTo>
                    <a:lnTo>
                      <a:pt x="20" y="545"/>
                    </a:lnTo>
                    <a:lnTo>
                      <a:pt x="18" y="545"/>
                    </a:lnTo>
                    <a:lnTo>
                      <a:pt x="18" y="543"/>
                    </a:lnTo>
                    <a:lnTo>
                      <a:pt x="15" y="543"/>
                    </a:lnTo>
                    <a:lnTo>
                      <a:pt x="13" y="543"/>
                    </a:lnTo>
                    <a:lnTo>
                      <a:pt x="13" y="541"/>
                    </a:lnTo>
                    <a:lnTo>
                      <a:pt x="11" y="543"/>
                    </a:lnTo>
                    <a:lnTo>
                      <a:pt x="11" y="541"/>
                    </a:lnTo>
                    <a:lnTo>
                      <a:pt x="11" y="538"/>
                    </a:lnTo>
                    <a:lnTo>
                      <a:pt x="9" y="538"/>
                    </a:lnTo>
                    <a:lnTo>
                      <a:pt x="7" y="538"/>
                    </a:lnTo>
                    <a:lnTo>
                      <a:pt x="7" y="541"/>
                    </a:lnTo>
                    <a:lnTo>
                      <a:pt x="4" y="541"/>
                    </a:lnTo>
                    <a:lnTo>
                      <a:pt x="4" y="543"/>
                    </a:lnTo>
                    <a:lnTo>
                      <a:pt x="2" y="543"/>
                    </a:lnTo>
                    <a:lnTo>
                      <a:pt x="0" y="543"/>
                    </a:lnTo>
                    <a:lnTo>
                      <a:pt x="0" y="541"/>
                    </a:lnTo>
                    <a:lnTo>
                      <a:pt x="0" y="538"/>
                    </a:lnTo>
                    <a:lnTo>
                      <a:pt x="0" y="536"/>
                    </a:lnTo>
                    <a:lnTo>
                      <a:pt x="2" y="536"/>
                    </a:lnTo>
                    <a:lnTo>
                      <a:pt x="4" y="534"/>
                    </a:lnTo>
                    <a:lnTo>
                      <a:pt x="4" y="532"/>
                    </a:lnTo>
                    <a:lnTo>
                      <a:pt x="4" y="530"/>
                    </a:lnTo>
                    <a:lnTo>
                      <a:pt x="7" y="527"/>
                    </a:lnTo>
                    <a:lnTo>
                      <a:pt x="7" y="525"/>
                    </a:lnTo>
                    <a:lnTo>
                      <a:pt x="7" y="523"/>
                    </a:lnTo>
                    <a:lnTo>
                      <a:pt x="7" y="521"/>
                    </a:lnTo>
                    <a:lnTo>
                      <a:pt x="4" y="521"/>
                    </a:lnTo>
                    <a:lnTo>
                      <a:pt x="7" y="521"/>
                    </a:lnTo>
                    <a:lnTo>
                      <a:pt x="7" y="519"/>
                    </a:lnTo>
                    <a:lnTo>
                      <a:pt x="9" y="519"/>
                    </a:lnTo>
                    <a:lnTo>
                      <a:pt x="9" y="516"/>
                    </a:lnTo>
                    <a:lnTo>
                      <a:pt x="11" y="514"/>
                    </a:lnTo>
                    <a:lnTo>
                      <a:pt x="13" y="512"/>
                    </a:lnTo>
                    <a:lnTo>
                      <a:pt x="15" y="510"/>
                    </a:lnTo>
                    <a:lnTo>
                      <a:pt x="18" y="510"/>
                    </a:lnTo>
                    <a:lnTo>
                      <a:pt x="18" y="508"/>
                    </a:lnTo>
                    <a:lnTo>
                      <a:pt x="18" y="505"/>
                    </a:lnTo>
                    <a:lnTo>
                      <a:pt x="20" y="505"/>
                    </a:lnTo>
                    <a:lnTo>
                      <a:pt x="18" y="503"/>
                    </a:lnTo>
                    <a:lnTo>
                      <a:pt x="18" y="501"/>
                    </a:lnTo>
                    <a:lnTo>
                      <a:pt x="20" y="501"/>
                    </a:lnTo>
                    <a:lnTo>
                      <a:pt x="20" y="499"/>
                    </a:lnTo>
                    <a:lnTo>
                      <a:pt x="22" y="497"/>
                    </a:lnTo>
                    <a:lnTo>
                      <a:pt x="24" y="497"/>
                    </a:lnTo>
                    <a:lnTo>
                      <a:pt x="24" y="494"/>
                    </a:lnTo>
                    <a:lnTo>
                      <a:pt x="26" y="488"/>
                    </a:lnTo>
                    <a:lnTo>
                      <a:pt x="29" y="488"/>
                    </a:lnTo>
                    <a:lnTo>
                      <a:pt x="33" y="486"/>
                    </a:lnTo>
                    <a:lnTo>
                      <a:pt x="37" y="486"/>
                    </a:lnTo>
                    <a:lnTo>
                      <a:pt x="40" y="486"/>
                    </a:lnTo>
                    <a:lnTo>
                      <a:pt x="42" y="483"/>
                    </a:lnTo>
                    <a:lnTo>
                      <a:pt x="46" y="483"/>
                    </a:lnTo>
                    <a:lnTo>
                      <a:pt x="48" y="483"/>
                    </a:lnTo>
                    <a:lnTo>
                      <a:pt x="53" y="481"/>
                    </a:lnTo>
                    <a:lnTo>
                      <a:pt x="55" y="481"/>
                    </a:lnTo>
                    <a:lnTo>
                      <a:pt x="57" y="481"/>
                    </a:lnTo>
                    <a:lnTo>
                      <a:pt x="62" y="479"/>
                    </a:lnTo>
                    <a:lnTo>
                      <a:pt x="62" y="481"/>
                    </a:lnTo>
                    <a:lnTo>
                      <a:pt x="64" y="481"/>
                    </a:lnTo>
                    <a:lnTo>
                      <a:pt x="66" y="483"/>
                    </a:lnTo>
                    <a:lnTo>
                      <a:pt x="70" y="486"/>
                    </a:lnTo>
                    <a:lnTo>
                      <a:pt x="75" y="483"/>
                    </a:lnTo>
                    <a:lnTo>
                      <a:pt x="75" y="481"/>
                    </a:lnTo>
                    <a:lnTo>
                      <a:pt x="77" y="479"/>
                    </a:lnTo>
                    <a:lnTo>
                      <a:pt x="79" y="479"/>
                    </a:lnTo>
                    <a:lnTo>
                      <a:pt x="81" y="475"/>
                    </a:lnTo>
                    <a:lnTo>
                      <a:pt x="84" y="479"/>
                    </a:lnTo>
                    <a:lnTo>
                      <a:pt x="86" y="479"/>
                    </a:lnTo>
                    <a:lnTo>
                      <a:pt x="88" y="479"/>
                    </a:lnTo>
                    <a:lnTo>
                      <a:pt x="90" y="477"/>
                    </a:lnTo>
                    <a:lnTo>
                      <a:pt x="90" y="475"/>
                    </a:lnTo>
                    <a:lnTo>
                      <a:pt x="92" y="475"/>
                    </a:lnTo>
                    <a:lnTo>
                      <a:pt x="92" y="472"/>
                    </a:lnTo>
                    <a:lnTo>
                      <a:pt x="95" y="472"/>
                    </a:lnTo>
                    <a:lnTo>
                      <a:pt x="92" y="472"/>
                    </a:lnTo>
                    <a:lnTo>
                      <a:pt x="92" y="470"/>
                    </a:lnTo>
                    <a:lnTo>
                      <a:pt x="90" y="470"/>
                    </a:lnTo>
                    <a:lnTo>
                      <a:pt x="90" y="468"/>
                    </a:lnTo>
                    <a:lnTo>
                      <a:pt x="88" y="468"/>
                    </a:lnTo>
                    <a:lnTo>
                      <a:pt x="88" y="466"/>
                    </a:lnTo>
                    <a:lnTo>
                      <a:pt x="86" y="466"/>
                    </a:lnTo>
                    <a:lnTo>
                      <a:pt x="88" y="466"/>
                    </a:lnTo>
                    <a:lnTo>
                      <a:pt x="88" y="464"/>
                    </a:lnTo>
                    <a:lnTo>
                      <a:pt x="90" y="464"/>
                    </a:lnTo>
                    <a:lnTo>
                      <a:pt x="90" y="462"/>
                    </a:lnTo>
                    <a:lnTo>
                      <a:pt x="95" y="457"/>
                    </a:lnTo>
                    <a:lnTo>
                      <a:pt x="97" y="455"/>
                    </a:lnTo>
                    <a:lnTo>
                      <a:pt x="99" y="453"/>
                    </a:lnTo>
                    <a:lnTo>
                      <a:pt x="101" y="451"/>
                    </a:lnTo>
                    <a:lnTo>
                      <a:pt x="103" y="446"/>
                    </a:lnTo>
                    <a:lnTo>
                      <a:pt x="103" y="448"/>
                    </a:lnTo>
                    <a:lnTo>
                      <a:pt x="106" y="448"/>
                    </a:lnTo>
                    <a:lnTo>
                      <a:pt x="108" y="448"/>
                    </a:lnTo>
                    <a:lnTo>
                      <a:pt x="110" y="448"/>
                    </a:lnTo>
                    <a:lnTo>
                      <a:pt x="112" y="448"/>
                    </a:lnTo>
                    <a:lnTo>
                      <a:pt x="112" y="451"/>
                    </a:lnTo>
                    <a:lnTo>
                      <a:pt x="114" y="451"/>
                    </a:lnTo>
                    <a:lnTo>
                      <a:pt x="117" y="448"/>
                    </a:lnTo>
                    <a:lnTo>
                      <a:pt x="119" y="448"/>
                    </a:lnTo>
                    <a:lnTo>
                      <a:pt x="121" y="448"/>
                    </a:lnTo>
                    <a:lnTo>
                      <a:pt x="121" y="446"/>
                    </a:lnTo>
                    <a:lnTo>
                      <a:pt x="123" y="446"/>
                    </a:lnTo>
                    <a:lnTo>
                      <a:pt x="123" y="442"/>
                    </a:lnTo>
                    <a:lnTo>
                      <a:pt x="125" y="442"/>
                    </a:lnTo>
                    <a:lnTo>
                      <a:pt x="127" y="440"/>
                    </a:lnTo>
                    <a:lnTo>
                      <a:pt x="132" y="437"/>
                    </a:lnTo>
                    <a:lnTo>
                      <a:pt x="132" y="435"/>
                    </a:lnTo>
                    <a:lnTo>
                      <a:pt x="134" y="435"/>
                    </a:lnTo>
                    <a:lnTo>
                      <a:pt x="134" y="433"/>
                    </a:lnTo>
                    <a:lnTo>
                      <a:pt x="136" y="433"/>
                    </a:lnTo>
                    <a:lnTo>
                      <a:pt x="136" y="431"/>
                    </a:lnTo>
                    <a:lnTo>
                      <a:pt x="136" y="433"/>
                    </a:lnTo>
                    <a:lnTo>
                      <a:pt x="138" y="433"/>
                    </a:lnTo>
                    <a:lnTo>
                      <a:pt x="141" y="433"/>
                    </a:lnTo>
                    <a:lnTo>
                      <a:pt x="143" y="433"/>
                    </a:lnTo>
                    <a:lnTo>
                      <a:pt x="145" y="433"/>
                    </a:lnTo>
                    <a:lnTo>
                      <a:pt x="147" y="433"/>
                    </a:lnTo>
                    <a:lnTo>
                      <a:pt x="149" y="433"/>
                    </a:lnTo>
                    <a:lnTo>
                      <a:pt x="149" y="431"/>
                    </a:lnTo>
                    <a:lnTo>
                      <a:pt x="149" y="429"/>
                    </a:lnTo>
                    <a:lnTo>
                      <a:pt x="149" y="426"/>
                    </a:lnTo>
                    <a:lnTo>
                      <a:pt x="152" y="426"/>
                    </a:lnTo>
                    <a:lnTo>
                      <a:pt x="152" y="424"/>
                    </a:lnTo>
                    <a:lnTo>
                      <a:pt x="152" y="422"/>
                    </a:lnTo>
                    <a:lnTo>
                      <a:pt x="154" y="422"/>
                    </a:lnTo>
                    <a:lnTo>
                      <a:pt x="154" y="420"/>
                    </a:lnTo>
                    <a:lnTo>
                      <a:pt x="154" y="418"/>
                    </a:lnTo>
                    <a:lnTo>
                      <a:pt x="156" y="418"/>
                    </a:lnTo>
                    <a:lnTo>
                      <a:pt x="158" y="418"/>
                    </a:lnTo>
                    <a:lnTo>
                      <a:pt x="158" y="415"/>
                    </a:lnTo>
                    <a:lnTo>
                      <a:pt x="160" y="415"/>
                    </a:lnTo>
                    <a:lnTo>
                      <a:pt x="160" y="413"/>
                    </a:lnTo>
                    <a:lnTo>
                      <a:pt x="163" y="413"/>
                    </a:lnTo>
                    <a:lnTo>
                      <a:pt x="165" y="411"/>
                    </a:lnTo>
                    <a:lnTo>
                      <a:pt x="167" y="409"/>
                    </a:lnTo>
                    <a:lnTo>
                      <a:pt x="167" y="407"/>
                    </a:lnTo>
                    <a:lnTo>
                      <a:pt x="167" y="404"/>
                    </a:lnTo>
                    <a:lnTo>
                      <a:pt x="169" y="404"/>
                    </a:lnTo>
                    <a:lnTo>
                      <a:pt x="171" y="404"/>
                    </a:lnTo>
                    <a:lnTo>
                      <a:pt x="171" y="402"/>
                    </a:lnTo>
                    <a:lnTo>
                      <a:pt x="174" y="402"/>
                    </a:lnTo>
                    <a:lnTo>
                      <a:pt x="176" y="402"/>
                    </a:lnTo>
                    <a:lnTo>
                      <a:pt x="178" y="402"/>
                    </a:lnTo>
                    <a:lnTo>
                      <a:pt x="178" y="400"/>
                    </a:lnTo>
                    <a:lnTo>
                      <a:pt x="180" y="400"/>
                    </a:lnTo>
                    <a:lnTo>
                      <a:pt x="182" y="400"/>
                    </a:lnTo>
                    <a:lnTo>
                      <a:pt x="182" y="398"/>
                    </a:lnTo>
                    <a:lnTo>
                      <a:pt x="185" y="398"/>
                    </a:lnTo>
                    <a:lnTo>
                      <a:pt x="187" y="398"/>
                    </a:lnTo>
                    <a:lnTo>
                      <a:pt x="187" y="400"/>
                    </a:lnTo>
                    <a:lnTo>
                      <a:pt x="189" y="400"/>
                    </a:lnTo>
                    <a:lnTo>
                      <a:pt x="198" y="398"/>
                    </a:lnTo>
                    <a:lnTo>
                      <a:pt x="200" y="398"/>
                    </a:lnTo>
                    <a:lnTo>
                      <a:pt x="202" y="398"/>
                    </a:lnTo>
                    <a:lnTo>
                      <a:pt x="202" y="396"/>
                    </a:lnTo>
                    <a:lnTo>
                      <a:pt x="204" y="396"/>
                    </a:lnTo>
                    <a:lnTo>
                      <a:pt x="204" y="393"/>
                    </a:lnTo>
                    <a:lnTo>
                      <a:pt x="207" y="393"/>
                    </a:lnTo>
                    <a:lnTo>
                      <a:pt x="207" y="391"/>
                    </a:lnTo>
                    <a:lnTo>
                      <a:pt x="204" y="391"/>
                    </a:lnTo>
                    <a:lnTo>
                      <a:pt x="204" y="389"/>
                    </a:lnTo>
                    <a:lnTo>
                      <a:pt x="202" y="389"/>
                    </a:lnTo>
                    <a:lnTo>
                      <a:pt x="202" y="387"/>
                    </a:lnTo>
                    <a:lnTo>
                      <a:pt x="204" y="385"/>
                    </a:lnTo>
                    <a:lnTo>
                      <a:pt x="204" y="382"/>
                    </a:lnTo>
                    <a:lnTo>
                      <a:pt x="207" y="382"/>
                    </a:lnTo>
                    <a:lnTo>
                      <a:pt x="207" y="380"/>
                    </a:lnTo>
                    <a:lnTo>
                      <a:pt x="209" y="380"/>
                    </a:lnTo>
                    <a:lnTo>
                      <a:pt x="211" y="380"/>
                    </a:lnTo>
                    <a:lnTo>
                      <a:pt x="213" y="380"/>
                    </a:lnTo>
                    <a:lnTo>
                      <a:pt x="213" y="378"/>
                    </a:lnTo>
                    <a:lnTo>
                      <a:pt x="215" y="378"/>
                    </a:lnTo>
                    <a:lnTo>
                      <a:pt x="218" y="378"/>
                    </a:lnTo>
                    <a:lnTo>
                      <a:pt x="218" y="376"/>
                    </a:lnTo>
                    <a:lnTo>
                      <a:pt x="218" y="374"/>
                    </a:lnTo>
                    <a:lnTo>
                      <a:pt x="218" y="371"/>
                    </a:lnTo>
                    <a:lnTo>
                      <a:pt x="218" y="369"/>
                    </a:lnTo>
                    <a:lnTo>
                      <a:pt x="215" y="367"/>
                    </a:lnTo>
                    <a:lnTo>
                      <a:pt x="213" y="367"/>
                    </a:lnTo>
                    <a:lnTo>
                      <a:pt x="215" y="365"/>
                    </a:lnTo>
                    <a:lnTo>
                      <a:pt x="215" y="360"/>
                    </a:lnTo>
                    <a:lnTo>
                      <a:pt x="213" y="356"/>
                    </a:lnTo>
                    <a:lnTo>
                      <a:pt x="215" y="354"/>
                    </a:lnTo>
                    <a:lnTo>
                      <a:pt x="209" y="349"/>
                    </a:lnTo>
                    <a:lnTo>
                      <a:pt x="204" y="343"/>
                    </a:lnTo>
                    <a:lnTo>
                      <a:pt x="204" y="341"/>
                    </a:lnTo>
                    <a:lnTo>
                      <a:pt x="209" y="334"/>
                    </a:lnTo>
                    <a:lnTo>
                      <a:pt x="211" y="334"/>
                    </a:lnTo>
                    <a:lnTo>
                      <a:pt x="209" y="330"/>
                    </a:lnTo>
                    <a:lnTo>
                      <a:pt x="209" y="328"/>
                    </a:lnTo>
                    <a:lnTo>
                      <a:pt x="211" y="325"/>
                    </a:lnTo>
                    <a:lnTo>
                      <a:pt x="213" y="321"/>
                    </a:lnTo>
                    <a:lnTo>
                      <a:pt x="213" y="319"/>
                    </a:lnTo>
                    <a:lnTo>
                      <a:pt x="215" y="319"/>
                    </a:lnTo>
                    <a:lnTo>
                      <a:pt x="218" y="319"/>
                    </a:lnTo>
                    <a:lnTo>
                      <a:pt x="220" y="319"/>
                    </a:lnTo>
                    <a:lnTo>
                      <a:pt x="222" y="319"/>
                    </a:lnTo>
                    <a:lnTo>
                      <a:pt x="222" y="317"/>
                    </a:lnTo>
                    <a:lnTo>
                      <a:pt x="220" y="317"/>
                    </a:lnTo>
                    <a:lnTo>
                      <a:pt x="220" y="314"/>
                    </a:lnTo>
                    <a:lnTo>
                      <a:pt x="218" y="314"/>
                    </a:lnTo>
                    <a:lnTo>
                      <a:pt x="218" y="312"/>
                    </a:lnTo>
                    <a:lnTo>
                      <a:pt x="215" y="312"/>
                    </a:lnTo>
                    <a:lnTo>
                      <a:pt x="215" y="310"/>
                    </a:lnTo>
                    <a:lnTo>
                      <a:pt x="218" y="310"/>
                    </a:lnTo>
                    <a:lnTo>
                      <a:pt x="215" y="310"/>
                    </a:lnTo>
                    <a:lnTo>
                      <a:pt x="215" y="308"/>
                    </a:lnTo>
                    <a:lnTo>
                      <a:pt x="213" y="308"/>
                    </a:lnTo>
                    <a:lnTo>
                      <a:pt x="215" y="308"/>
                    </a:lnTo>
                    <a:lnTo>
                      <a:pt x="218" y="308"/>
                    </a:lnTo>
                    <a:lnTo>
                      <a:pt x="220" y="308"/>
                    </a:lnTo>
                    <a:lnTo>
                      <a:pt x="220" y="306"/>
                    </a:lnTo>
                    <a:lnTo>
                      <a:pt x="220" y="303"/>
                    </a:lnTo>
                    <a:lnTo>
                      <a:pt x="222" y="303"/>
                    </a:lnTo>
                    <a:lnTo>
                      <a:pt x="224" y="301"/>
                    </a:lnTo>
                    <a:lnTo>
                      <a:pt x="224" y="299"/>
                    </a:lnTo>
                    <a:lnTo>
                      <a:pt x="222" y="299"/>
                    </a:lnTo>
                    <a:lnTo>
                      <a:pt x="222" y="297"/>
                    </a:lnTo>
                    <a:lnTo>
                      <a:pt x="224" y="297"/>
                    </a:lnTo>
                    <a:lnTo>
                      <a:pt x="224" y="295"/>
                    </a:lnTo>
                    <a:lnTo>
                      <a:pt x="222" y="292"/>
                    </a:lnTo>
                    <a:lnTo>
                      <a:pt x="224" y="292"/>
                    </a:lnTo>
                    <a:lnTo>
                      <a:pt x="224" y="290"/>
                    </a:lnTo>
                    <a:lnTo>
                      <a:pt x="226" y="290"/>
                    </a:lnTo>
                    <a:lnTo>
                      <a:pt x="229" y="290"/>
                    </a:lnTo>
                    <a:lnTo>
                      <a:pt x="226" y="290"/>
                    </a:lnTo>
                    <a:lnTo>
                      <a:pt x="226" y="288"/>
                    </a:lnTo>
                    <a:lnTo>
                      <a:pt x="226" y="286"/>
                    </a:lnTo>
                    <a:lnTo>
                      <a:pt x="224" y="286"/>
                    </a:lnTo>
                    <a:lnTo>
                      <a:pt x="224" y="284"/>
                    </a:lnTo>
                    <a:lnTo>
                      <a:pt x="226" y="284"/>
                    </a:lnTo>
                    <a:lnTo>
                      <a:pt x="226" y="281"/>
                    </a:lnTo>
                    <a:lnTo>
                      <a:pt x="229" y="281"/>
                    </a:lnTo>
                    <a:lnTo>
                      <a:pt x="229" y="279"/>
                    </a:lnTo>
                    <a:lnTo>
                      <a:pt x="231" y="279"/>
                    </a:lnTo>
                    <a:lnTo>
                      <a:pt x="233" y="277"/>
                    </a:lnTo>
                    <a:lnTo>
                      <a:pt x="235" y="277"/>
                    </a:lnTo>
                    <a:lnTo>
                      <a:pt x="235" y="275"/>
                    </a:lnTo>
                    <a:lnTo>
                      <a:pt x="233" y="273"/>
                    </a:lnTo>
                    <a:lnTo>
                      <a:pt x="231" y="273"/>
                    </a:lnTo>
                    <a:lnTo>
                      <a:pt x="231" y="270"/>
                    </a:lnTo>
                    <a:lnTo>
                      <a:pt x="231" y="268"/>
                    </a:lnTo>
                    <a:lnTo>
                      <a:pt x="229" y="268"/>
                    </a:lnTo>
                    <a:lnTo>
                      <a:pt x="231" y="266"/>
                    </a:lnTo>
                    <a:lnTo>
                      <a:pt x="229" y="266"/>
                    </a:lnTo>
                    <a:lnTo>
                      <a:pt x="229" y="264"/>
                    </a:lnTo>
                    <a:lnTo>
                      <a:pt x="229" y="262"/>
                    </a:lnTo>
                    <a:lnTo>
                      <a:pt x="229" y="259"/>
                    </a:lnTo>
                    <a:lnTo>
                      <a:pt x="229" y="257"/>
                    </a:lnTo>
                    <a:lnTo>
                      <a:pt x="231" y="255"/>
                    </a:lnTo>
                    <a:lnTo>
                      <a:pt x="229" y="255"/>
                    </a:lnTo>
                    <a:lnTo>
                      <a:pt x="229" y="253"/>
                    </a:lnTo>
                    <a:lnTo>
                      <a:pt x="231" y="253"/>
                    </a:lnTo>
                    <a:lnTo>
                      <a:pt x="229" y="251"/>
                    </a:lnTo>
                    <a:lnTo>
                      <a:pt x="229" y="248"/>
                    </a:lnTo>
                    <a:lnTo>
                      <a:pt x="229" y="246"/>
                    </a:lnTo>
                    <a:lnTo>
                      <a:pt x="226" y="246"/>
                    </a:lnTo>
                    <a:lnTo>
                      <a:pt x="224" y="246"/>
                    </a:lnTo>
                    <a:lnTo>
                      <a:pt x="224" y="244"/>
                    </a:lnTo>
                    <a:lnTo>
                      <a:pt x="222" y="244"/>
                    </a:lnTo>
                    <a:lnTo>
                      <a:pt x="222" y="242"/>
                    </a:lnTo>
                    <a:lnTo>
                      <a:pt x="222" y="240"/>
                    </a:lnTo>
                    <a:lnTo>
                      <a:pt x="220" y="240"/>
                    </a:lnTo>
                    <a:lnTo>
                      <a:pt x="218" y="237"/>
                    </a:lnTo>
                    <a:lnTo>
                      <a:pt x="220" y="237"/>
                    </a:lnTo>
                    <a:lnTo>
                      <a:pt x="218" y="237"/>
                    </a:lnTo>
                    <a:lnTo>
                      <a:pt x="220" y="235"/>
                    </a:lnTo>
                    <a:lnTo>
                      <a:pt x="220" y="233"/>
                    </a:lnTo>
                    <a:lnTo>
                      <a:pt x="220" y="231"/>
                    </a:lnTo>
                    <a:lnTo>
                      <a:pt x="222" y="229"/>
                    </a:lnTo>
                    <a:lnTo>
                      <a:pt x="224" y="231"/>
                    </a:lnTo>
                    <a:lnTo>
                      <a:pt x="226" y="231"/>
                    </a:lnTo>
                    <a:lnTo>
                      <a:pt x="226" y="229"/>
                    </a:lnTo>
                    <a:lnTo>
                      <a:pt x="229" y="229"/>
                    </a:lnTo>
                    <a:lnTo>
                      <a:pt x="231" y="229"/>
                    </a:lnTo>
                    <a:lnTo>
                      <a:pt x="233" y="226"/>
                    </a:lnTo>
                    <a:lnTo>
                      <a:pt x="233" y="224"/>
                    </a:lnTo>
                    <a:lnTo>
                      <a:pt x="235" y="224"/>
                    </a:lnTo>
                    <a:lnTo>
                      <a:pt x="235" y="222"/>
                    </a:lnTo>
                    <a:lnTo>
                      <a:pt x="237" y="222"/>
                    </a:lnTo>
                    <a:lnTo>
                      <a:pt x="237" y="220"/>
                    </a:lnTo>
                    <a:lnTo>
                      <a:pt x="240" y="222"/>
                    </a:lnTo>
                    <a:lnTo>
                      <a:pt x="242" y="222"/>
                    </a:lnTo>
                    <a:lnTo>
                      <a:pt x="242" y="220"/>
                    </a:lnTo>
                    <a:lnTo>
                      <a:pt x="244" y="220"/>
                    </a:lnTo>
                    <a:lnTo>
                      <a:pt x="246" y="218"/>
                    </a:lnTo>
                    <a:lnTo>
                      <a:pt x="248" y="218"/>
                    </a:lnTo>
                    <a:lnTo>
                      <a:pt x="248" y="220"/>
                    </a:lnTo>
                    <a:lnTo>
                      <a:pt x="251" y="218"/>
                    </a:lnTo>
                    <a:lnTo>
                      <a:pt x="248" y="215"/>
                    </a:lnTo>
                    <a:lnTo>
                      <a:pt x="248" y="213"/>
                    </a:lnTo>
                    <a:lnTo>
                      <a:pt x="251" y="213"/>
                    </a:lnTo>
                    <a:lnTo>
                      <a:pt x="251" y="211"/>
                    </a:lnTo>
                    <a:lnTo>
                      <a:pt x="251" y="209"/>
                    </a:lnTo>
                    <a:lnTo>
                      <a:pt x="248" y="209"/>
                    </a:lnTo>
                    <a:lnTo>
                      <a:pt x="248" y="207"/>
                    </a:lnTo>
                    <a:lnTo>
                      <a:pt x="246" y="207"/>
                    </a:lnTo>
                    <a:lnTo>
                      <a:pt x="246" y="204"/>
                    </a:lnTo>
                    <a:lnTo>
                      <a:pt x="246" y="202"/>
                    </a:lnTo>
                    <a:lnTo>
                      <a:pt x="244" y="202"/>
                    </a:lnTo>
                    <a:lnTo>
                      <a:pt x="244" y="200"/>
                    </a:lnTo>
                    <a:lnTo>
                      <a:pt x="242" y="200"/>
                    </a:lnTo>
                    <a:lnTo>
                      <a:pt x="242" y="198"/>
                    </a:lnTo>
                    <a:lnTo>
                      <a:pt x="240" y="198"/>
                    </a:lnTo>
                    <a:lnTo>
                      <a:pt x="237" y="198"/>
                    </a:lnTo>
                    <a:lnTo>
                      <a:pt x="233" y="198"/>
                    </a:lnTo>
                    <a:lnTo>
                      <a:pt x="231" y="198"/>
                    </a:lnTo>
                    <a:lnTo>
                      <a:pt x="231" y="196"/>
                    </a:lnTo>
                    <a:lnTo>
                      <a:pt x="229" y="196"/>
                    </a:lnTo>
                    <a:lnTo>
                      <a:pt x="231" y="194"/>
                    </a:lnTo>
                    <a:lnTo>
                      <a:pt x="231" y="191"/>
                    </a:lnTo>
                    <a:lnTo>
                      <a:pt x="233" y="189"/>
                    </a:lnTo>
                    <a:lnTo>
                      <a:pt x="235" y="189"/>
                    </a:lnTo>
                    <a:lnTo>
                      <a:pt x="233" y="187"/>
                    </a:lnTo>
                    <a:lnTo>
                      <a:pt x="231" y="187"/>
                    </a:lnTo>
                    <a:lnTo>
                      <a:pt x="231" y="185"/>
                    </a:lnTo>
                    <a:lnTo>
                      <a:pt x="229" y="185"/>
                    </a:lnTo>
                    <a:lnTo>
                      <a:pt x="229" y="180"/>
                    </a:lnTo>
                    <a:lnTo>
                      <a:pt x="231" y="183"/>
                    </a:lnTo>
                    <a:lnTo>
                      <a:pt x="233" y="180"/>
                    </a:lnTo>
                    <a:lnTo>
                      <a:pt x="237" y="178"/>
                    </a:lnTo>
                    <a:lnTo>
                      <a:pt x="242" y="176"/>
                    </a:lnTo>
                    <a:lnTo>
                      <a:pt x="244" y="176"/>
                    </a:lnTo>
                    <a:lnTo>
                      <a:pt x="244" y="178"/>
                    </a:lnTo>
                    <a:lnTo>
                      <a:pt x="246" y="178"/>
                    </a:lnTo>
                    <a:lnTo>
                      <a:pt x="248" y="178"/>
                    </a:lnTo>
                    <a:lnTo>
                      <a:pt x="248" y="180"/>
                    </a:lnTo>
                    <a:lnTo>
                      <a:pt x="251" y="180"/>
                    </a:lnTo>
                    <a:lnTo>
                      <a:pt x="253" y="180"/>
                    </a:lnTo>
                    <a:lnTo>
                      <a:pt x="255" y="178"/>
                    </a:lnTo>
                    <a:lnTo>
                      <a:pt x="257" y="178"/>
                    </a:lnTo>
                    <a:lnTo>
                      <a:pt x="257" y="176"/>
                    </a:lnTo>
                    <a:lnTo>
                      <a:pt x="257" y="174"/>
                    </a:lnTo>
                    <a:lnTo>
                      <a:pt x="259" y="174"/>
                    </a:lnTo>
                    <a:lnTo>
                      <a:pt x="259" y="172"/>
                    </a:lnTo>
                    <a:lnTo>
                      <a:pt x="261" y="172"/>
                    </a:lnTo>
                    <a:lnTo>
                      <a:pt x="261" y="169"/>
                    </a:lnTo>
                    <a:lnTo>
                      <a:pt x="261" y="167"/>
                    </a:lnTo>
                    <a:lnTo>
                      <a:pt x="259" y="167"/>
                    </a:lnTo>
                    <a:lnTo>
                      <a:pt x="261" y="167"/>
                    </a:lnTo>
                    <a:lnTo>
                      <a:pt x="261" y="165"/>
                    </a:lnTo>
                    <a:lnTo>
                      <a:pt x="264" y="165"/>
                    </a:lnTo>
                    <a:lnTo>
                      <a:pt x="264" y="163"/>
                    </a:lnTo>
                    <a:lnTo>
                      <a:pt x="264" y="161"/>
                    </a:lnTo>
                    <a:lnTo>
                      <a:pt x="266" y="161"/>
                    </a:lnTo>
                    <a:lnTo>
                      <a:pt x="266" y="158"/>
                    </a:lnTo>
                    <a:lnTo>
                      <a:pt x="268" y="158"/>
                    </a:lnTo>
                    <a:lnTo>
                      <a:pt x="270" y="158"/>
                    </a:lnTo>
                    <a:lnTo>
                      <a:pt x="272" y="158"/>
                    </a:lnTo>
                    <a:lnTo>
                      <a:pt x="272" y="161"/>
                    </a:lnTo>
                    <a:lnTo>
                      <a:pt x="272" y="158"/>
                    </a:lnTo>
                    <a:lnTo>
                      <a:pt x="275" y="158"/>
                    </a:lnTo>
                    <a:lnTo>
                      <a:pt x="277" y="158"/>
                    </a:lnTo>
                    <a:lnTo>
                      <a:pt x="279" y="158"/>
                    </a:lnTo>
                    <a:lnTo>
                      <a:pt x="279" y="161"/>
                    </a:lnTo>
                    <a:lnTo>
                      <a:pt x="281" y="161"/>
                    </a:lnTo>
                    <a:lnTo>
                      <a:pt x="283" y="158"/>
                    </a:lnTo>
                    <a:lnTo>
                      <a:pt x="283" y="156"/>
                    </a:lnTo>
                    <a:lnTo>
                      <a:pt x="286" y="156"/>
                    </a:lnTo>
                    <a:lnTo>
                      <a:pt x="286" y="154"/>
                    </a:lnTo>
                    <a:lnTo>
                      <a:pt x="286" y="152"/>
                    </a:lnTo>
                    <a:lnTo>
                      <a:pt x="288" y="152"/>
                    </a:lnTo>
                    <a:lnTo>
                      <a:pt x="290" y="152"/>
                    </a:lnTo>
                    <a:lnTo>
                      <a:pt x="292" y="154"/>
                    </a:lnTo>
                    <a:lnTo>
                      <a:pt x="294" y="154"/>
                    </a:lnTo>
                    <a:lnTo>
                      <a:pt x="297" y="154"/>
                    </a:lnTo>
                    <a:lnTo>
                      <a:pt x="299" y="154"/>
                    </a:lnTo>
                    <a:lnTo>
                      <a:pt x="301" y="156"/>
                    </a:lnTo>
                    <a:lnTo>
                      <a:pt x="303" y="156"/>
                    </a:lnTo>
                    <a:lnTo>
                      <a:pt x="305" y="158"/>
                    </a:lnTo>
                    <a:lnTo>
                      <a:pt x="308" y="161"/>
                    </a:lnTo>
                    <a:lnTo>
                      <a:pt x="310" y="161"/>
                    </a:lnTo>
                    <a:lnTo>
                      <a:pt x="310" y="163"/>
                    </a:lnTo>
                    <a:lnTo>
                      <a:pt x="312" y="163"/>
                    </a:lnTo>
                    <a:lnTo>
                      <a:pt x="314" y="163"/>
                    </a:lnTo>
                    <a:lnTo>
                      <a:pt x="316" y="163"/>
                    </a:lnTo>
                    <a:lnTo>
                      <a:pt x="316" y="161"/>
                    </a:lnTo>
                    <a:lnTo>
                      <a:pt x="319" y="161"/>
                    </a:lnTo>
                    <a:lnTo>
                      <a:pt x="321" y="161"/>
                    </a:lnTo>
                    <a:lnTo>
                      <a:pt x="323" y="161"/>
                    </a:lnTo>
                    <a:lnTo>
                      <a:pt x="323" y="158"/>
                    </a:lnTo>
                    <a:lnTo>
                      <a:pt x="325" y="158"/>
                    </a:lnTo>
                    <a:lnTo>
                      <a:pt x="325" y="156"/>
                    </a:lnTo>
                    <a:lnTo>
                      <a:pt x="327" y="156"/>
                    </a:lnTo>
                    <a:lnTo>
                      <a:pt x="327" y="154"/>
                    </a:lnTo>
                    <a:lnTo>
                      <a:pt x="330" y="154"/>
                    </a:lnTo>
                    <a:lnTo>
                      <a:pt x="330" y="156"/>
                    </a:lnTo>
                    <a:lnTo>
                      <a:pt x="332" y="156"/>
                    </a:lnTo>
                    <a:lnTo>
                      <a:pt x="334" y="156"/>
                    </a:lnTo>
                    <a:lnTo>
                      <a:pt x="336" y="156"/>
                    </a:lnTo>
                    <a:lnTo>
                      <a:pt x="336" y="158"/>
                    </a:lnTo>
                    <a:lnTo>
                      <a:pt x="338" y="158"/>
                    </a:lnTo>
                    <a:lnTo>
                      <a:pt x="338" y="161"/>
                    </a:lnTo>
                    <a:lnTo>
                      <a:pt x="341" y="161"/>
                    </a:lnTo>
                    <a:lnTo>
                      <a:pt x="343" y="163"/>
                    </a:lnTo>
                    <a:lnTo>
                      <a:pt x="345" y="163"/>
                    </a:lnTo>
                    <a:lnTo>
                      <a:pt x="345" y="165"/>
                    </a:lnTo>
                    <a:lnTo>
                      <a:pt x="347" y="165"/>
                    </a:lnTo>
                    <a:lnTo>
                      <a:pt x="347" y="167"/>
                    </a:lnTo>
                    <a:lnTo>
                      <a:pt x="349" y="167"/>
                    </a:lnTo>
                    <a:lnTo>
                      <a:pt x="352" y="167"/>
                    </a:lnTo>
                    <a:lnTo>
                      <a:pt x="352" y="165"/>
                    </a:lnTo>
                    <a:lnTo>
                      <a:pt x="352" y="163"/>
                    </a:lnTo>
                    <a:lnTo>
                      <a:pt x="352" y="161"/>
                    </a:lnTo>
                    <a:lnTo>
                      <a:pt x="354" y="161"/>
                    </a:lnTo>
                    <a:lnTo>
                      <a:pt x="356" y="161"/>
                    </a:lnTo>
                    <a:lnTo>
                      <a:pt x="358" y="158"/>
                    </a:lnTo>
                    <a:lnTo>
                      <a:pt x="360" y="158"/>
                    </a:lnTo>
                    <a:lnTo>
                      <a:pt x="360" y="156"/>
                    </a:lnTo>
                    <a:lnTo>
                      <a:pt x="363" y="156"/>
                    </a:lnTo>
                    <a:lnTo>
                      <a:pt x="363" y="154"/>
                    </a:lnTo>
                    <a:lnTo>
                      <a:pt x="365" y="152"/>
                    </a:lnTo>
                    <a:lnTo>
                      <a:pt x="367" y="152"/>
                    </a:lnTo>
                    <a:lnTo>
                      <a:pt x="367" y="154"/>
                    </a:lnTo>
                    <a:lnTo>
                      <a:pt x="369" y="154"/>
                    </a:lnTo>
                    <a:lnTo>
                      <a:pt x="371" y="154"/>
                    </a:lnTo>
                    <a:lnTo>
                      <a:pt x="374" y="154"/>
                    </a:lnTo>
                    <a:lnTo>
                      <a:pt x="374" y="156"/>
                    </a:lnTo>
                    <a:lnTo>
                      <a:pt x="374" y="158"/>
                    </a:lnTo>
                    <a:lnTo>
                      <a:pt x="376" y="158"/>
                    </a:lnTo>
                    <a:lnTo>
                      <a:pt x="378" y="156"/>
                    </a:lnTo>
                    <a:lnTo>
                      <a:pt x="380" y="156"/>
                    </a:lnTo>
                    <a:lnTo>
                      <a:pt x="382" y="156"/>
                    </a:lnTo>
                    <a:lnTo>
                      <a:pt x="385" y="156"/>
                    </a:lnTo>
                    <a:lnTo>
                      <a:pt x="387" y="156"/>
                    </a:lnTo>
                    <a:lnTo>
                      <a:pt x="387" y="154"/>
                    </a:lnTo>
                    <a:lnTo>
                      <a:pt x="387" y="152"/>
                    </a:lnTo>
                    <a:lnTo>
                      <a:pt x="387" y="150"/>
                    </a:lnTo>
                    <a:lnTo>
                      <a:pt x="387" y="147"/>
                    </a:lnTo>
                    <a:lnTo>
                      <a:pt x="387" y="145"/>
                    </a:lnTo>
                    <a:lnTo>
                      <a:pt x="387" y="143"/>
                    </a:lnTo>
                    <a:lnTo>
                      <a:pt x="387" y="141"/>
                    </a:lnTo>
                    <a:lnTo>
                      <a:pt x="389" y="141"/>
                    </a:lnTo>
                    <a:lnTo>
                      <a:pt x="391" y="141"/>
                    </a:lnTo>
                    <a:lnTo>
                      <a:pt x="393" y="141"/>
                    </a:lnTo>
                    <a:lnTo>
                      <a:pt x="396" y="139"/>
                    </a:lnTo>
                    <a:lnTo>
                      <a:pt x="398" y="136"/>
                    </a:lnTo>
                    <a:lnTo>
                      <a:pt x="400" y="136"/>
                    </a:lnTo>
                    <a:lnTo>
                      <a:pt x="402" y="136"/>
                    </a:lnTo>
                    <a:lnTo>
                      <a:pt x="402" y="139"/>
                    </a:lnTo>
                    <a:lnTo>
                      <a:pt x="404" y="139"/>
                    </a:lnTo>
                    <a:lnTo>
                      <a:pt x="406" y="139"/>
                    </a:lnTo>
                    <a:lnTo>
                      <a:pt x="409" y="139"/>
                    </a:lnTo>
                    <a:lnTo>
                      <a:pt x="411" y="141"/>
                    </a:lnTo>
                    <a:lnTo>
                      <a:pt x="411" y="139"/>
                    </a:lnTo>
                    <a:lnTo>
                      <a:pt x="411" y="136"/>
                    </a:lnTo>
                    <a:lnTo>
                      <a:pt x="411" y="134"/>
                    </a:lnTo>
                    <a:lnTo>
                      <a:pt x="411" y="132"/>
                    </a:lnTo>
                    <a:lnTo>
                      <a:pt x="411" y="130"/>
                    </a:lnTo>
                    <a:lnTo>
                      <a:pt x="411" y="128"/>
                    </a:lnTo>
                    <a:lnTo>
                      <a:pt x="413" y="128"/>
                    </a:lnTo>
                    <a:lnTo>
                      <a:pt x="415" y="128"/>
                    </a:lnTo>
                    <a:lnTo>
                      <a:pt x="415" y="130"/>
                    </a:lnTo>
                    <a:lnTo>
                      <a:pt x="417" y="130"/>
                    </a:lnTo>
                    <a:lnTo>
                      <a:pt x="420" y="130"/>
                    </a:lnTo>
                    <a:lnTo>
                      <a:pt x="422" y="130"/>
                    </a:lnTo>
                    <a:lnTo>
                      <a:pt x="424" y="130"/>
                    </a:lnTo>
                    <a:lnTo>
                      <a:pt x="424" y="128"/>
                    </a:lnTo>
                    <a:lnTo>
                      <a:pt x="426" y="128"/>
                    </a:lnTo>
                    <a:lnTo>
                      <a:pt x="426" y="130"/>
                    </a:lnTo>
                    <a:lnTo>
                      <a:pt x="426" y="132"/>
                    </a:lnTo>
                    <a:lnTo>
                      <a:pt x="426" y="134"/>
                    </a:lnTo>
                    <a:lnTo>
                      <a:pt x="426" y="136"/>
                    </a:lnTo>
                    <a:lnTo>
                      <a:pt x="426" y="139"/>
                    </a:lnTo>
                    <a:lnTo>
                      <a:pt x="426" y="141"/>
                    </a:lnTo>
                    <a:lnTo>
                      <a:pt x="428" y="141"/>
                    </a:lnTo>
                    <a:lnTo>
                      <a:pt x="428" y="143"/>
                    </a:lnTo>
                    <a:lnTo>
                      <a:pt x="431" y="143"/>
                    </a:lnTo>
                    <a:lnTo>
                      <a:pt x="433" y="143"/>
                    </a:lnTo>
                    <a:lnTo>
                      <a:pt x="433" y="145"/>
                    </a:lnTo>
                    <a:lnTo>
                      <a:pt x="433" y="143"/>
                    </a:lnTo>
                    <a:lnTo>
                      <a:pt x="435" y="143"/>
                    </a:lnTo>
                    <a:lnTo>
                      <a:pt x="437" y="143"/>
                    </a:lnTo>
                    <a:lnTo>
                      <a:pt x="439" y="143"/>
                    </a:lnTo>
                    <a:lnTo>
                      <a:pt x="442" y="143"/>
                    </a:lnTo>
                    <a:lnTo>
                      <a:pt x="442" y="141"/>
                    </a:lnTo>
                    <a:lnTo>
                      <a:pt x="444" y="141"/>
                    </a:lnTo>
                    <a:lnTo>
                      <a:pt x="446" y="141"/>
                    </a:lnTo>
                    <a:lnTo>
                      <a:pt x="448" y="141"/>
                    </a:lnTo>
                    <a:lnTo>
                      <a:pt x="450" y="141"/>
                    </a:lnTo>
                    <a:lnTo>
                      <a:pt x="453" y="141"/>
                    </a:lnTo>
                    <a:lnTo>
                      <a:pt x="455" y="141"/>
                    </a:lnTo>
                    <a:lnTo>
                      <a:pt x="457" y="141"/>
                    </a:lnTo>
                    <a:lnTo>
                      <a:pt x="457" y="143"/>
                    </a:lnTo>
                    <a:lnTo>
                      <a:pt x="459" y="143"/>
                    </a:lnTo>
                    <a:lnTo>
                      <a:pt x="461" y="143"/>
                    </a:lnTo>
                    <a:lnTo>
                      <a:pt x="464" y="143"/>
                    </a:lnTo>
                    <a:lnTo>
                      <a:pt x="464" y="145"/>
                    </a:lnTo>
                    <a:lnTo>
                      <a:pt x="464" y="143"/>
                    </a:lnTo>
                    <a:lnTo>
                      <a:pt x="466" y="143"/>
                    </a:lnTo>
                    <a:lnTo>
                      <a:pt x="468" y="143"/>
                    </a:lnTo>
                    <a:lnTo>
                      <a:pt x="470" y="143"/>
                    </a:lnTo>
                    <a:lnTo>
                      <a:pt x="472" y="143"/>
                    </a:lnTo>
                    <a:lnTo>
                      <a:pt x="475" y="141"/>
                    </a:lnTo>
                    <a:lnTo>
                      <a:pt x="477" y="141"/>
                    </a:lnTo>
                    <a:lnTo>
                      <a:pt x="479" y="139"/>
                    </a:lnTo>
                    <a:lnTo>
                      <a:pt x="481" y="139"/>
                    </a:lnTo>
                    <a:lnTo>
                      <a:pt x="486" y="136"/>
                    </a:lnTo>
                    <a:lnTo>
                      <a:pt x="488" y="136"/>
                    </a:lnTo>
                    <a:lnTo>
                      <a:pt x="490" y="134"/>
                    </a:lnTo>
                    <a:lnTo>
                      <a:pt x="492" y="134"/>
                    </a:lnTo>
                    <a:lnTo>
                      <a:pt x="494" y="132"/>
                    </a:lnTo>
                    <a:lnTo>
                      <a:pt x="499" y="132"/>
                    </a:lnTo>
                    <a:lnTo>
                      <a:pt x="501" y="132"/>
                    </a:lnTo>
                    <a:lnTo>
                      <a:pt x="503" y="132"/>
                    </a:lnTo>
                    <a:lnTo>
                      <a:pt x="505" y="132"/>
                    </a:lnTo>
                    <a:lnTo>
                      <a:pt x="508" y="132"/>
                    </a:lnTo>
                    <a:lnTo>
                      <a:pt x="508" y="134"/>
                    </a:lnTo>
                    <a:lnTo>
                      <a:pt x="510" y="134"/>
                    </a:lnTo>
                    <a:lnTo>
                      <a:pt x="510" y="136"/>
                    </a:lnTo>
                    <a:lnTo>
                      <a:pt x="512" y="136"/>
                    </a:lnTo>
                    <a:lnTo>
                      <a:pt x="512" y="134"/>
                    </a:lnTo>
                    <a:lnTo>
                      <a:pt x="514" y="134"/>
                    </a:lnTo>
                    <a:lnTo>
                      <a:pt x="514" y="136"/>
                    </a:lnTo>
                    <a:lnTo>
                      <a:pt x="514" y="139"/>
                    </a:lnTo>
                    <a:lnTo>
                      <a:pt x="514" y="136"/>
                    </a:lnTo>
                    <a:lnTo>
                      <a:pt x="516" y="136"/>
                    </a:lnTo>
                    <a:lnTo>
                      <a:pt x="516" y="139"/>
                    </a:lnTo>
                    <a:lnTo>
                      <a:pt x="519" y="139"/>
                    </a:lnTo>
                    <a:lnTo>
                      <a:pt x="521" y="139"/>
                    </a:lnTo>
                    <a:lnTo>
                      <a:pt x="519" y="139"/>
                    </a:lnTo>
                    <a:lnTo>
                      <a:pt x="519" y="141"/>
                    </a:lnTo>
                    <a:lnTo>
                      <a:pt x="521" y="141"/>
                    </a:lnTo>
                    <a:lnTo>
                      <a:pt x="521" y="143"/>
                    </a:lnTo>
                    <a:lnTo>
                      <a:pt x="521" y="141"/>
                    </a:lnTo>
                    <a:lnTo>
                      <a:pt x="521" y="143"/>
                    </a:lnTo>
                    <a:lnTo>
                      <a:pt x="523" y="143"/>
                    </a:lnTo>
                    <a:lnTo>
                      <a:pt x="525" y="143"/>
                    </a:lnTo>
                    <a:lnTo>
                      <a:pt x="525" y="141"/>
                    </a:lnTo>
                    <a:lnTo>
                      <a:pt x="523" y="141"/>
                    </a:lnTo>
                    <a:lnTo>
                      <a:pt x="525" y="141"/>
                    </a:lnTo>
                    <a:lnTo>
                      <a:pt x="527" y="141"/>
                    </a:lnTo>
                    <a:lnTo>
                      <a:pt x="527" y="143"/>
                    </a:lnTo>
                    <a:lnTo>
                      <a:pt x="530" y="143"/>
                    </a:lnTo>
                    <a:lnTo>
                      <a:pt x="532" y="143"/>
                    </a:lnTo>
                    <a:lnTo>
                      <a:pt x="532" y="145"/>
                    </a:lnTo>
                    <a:lnTo>
                      <a:pt x="530" y="145"/>
                    </a:lnTo>
                    <a:lnTo>
                      <a:pt x="532" y="145"/>
                    </a:lnTo>
                    <a:lnTo>
                      <a:pt x="534" y="145"/>
                    </a:lnTo>
                    <a:lnTo>
                      <a:pt x="534" y="147"/>
                    </a:lnTo>
                    <a:lnTo>
                      <a:pt x="532" y="147"/>
                    </a:lnTo>
                    <a:lnTo>
                      <a:pt x="534" y="147"/>
                    </a:lnTo>
                    <a:lnTo>
                      <a:pt x="536" y="147"/>
                    </a:lnTo>
                    <a:lnTo>
                      <a:pt x="538" y="147"/>
                    </a:lnTo>
                    <a:lnTo>
                      <a:pt x="538" y="150"/>
                    </a:lnTo>
                    <a:lnTo>
                      <a:pt x="536" y="150"/>
                    </a:lnTo>
                    <a:lnTo>
                      <a:pt x="536" y="152"/>
                    </a:lnTo>
                    <a:lnTo>
                      <a:pt x="538" y="152"/>
                    </a:lnTo>
                    <a:lnTo>
                      <a:pt x="538" y="150"/>
                    </a:lnTo>
                    <a:lnTo>
                      <a:pt x="540" y="150"/>
                    </a:lnTo>
                    <a:lnTo>
                      <a:pt x="540" y="152"/>
                    </a:lnTo>
                    <a:lnTo>
                      <a:pt x="543" y="152"/>
                    </a:lnTo>
                    <a:lnTo>
                      <a:pt x="543" y="150"/>
                    </a:lnTo>
                    <a:lnTo>
                      <a:pt x="543" y="147"/>
                    </a:lnTo>
                    <a:lnTo>
                      <a:pt x="545" y="147"/>
                    </a:lnTo>
                    <a:lnTo>
                      <a:pt x="545" y="150"/>
                    </a:lnTo>
                    <a:lnTo>
                      <a:pt x="545" y="147"/>
                    </a:lnTo>
                    <a:lnTo>
                      <a:pt x="547" y="147"/>
                    </a:lnTo>
                    <a:lnTo>
                      <a:pt x="547" y="145"/>
                    </a:lnTo>
                    <a:lnTo>
                      <a:pt x="547" y="143"/>
                    </a:lnTo>
                    <a:lnTo>
                      <a:pt x="547" y="141"/>
                    </a:lnTo>
                    <a:lnTo>
                      <a:pt x="549" y="141"/>
                    </a:lnTo>
                    <a:lnTo>
                      <a:pt x="551" y="141"/>
                    </a:lnTo>
                    <a:lnTo>
                      <a:pt x="554" y="141"/>
                    </a:lnTo>
                    <a:lnTo>
                      <a:pt x="554" y="139"/>
                    </a:lnTo>
                    <a:lnTo>
                      <a:pt x="556" y="139"/>
                    </a:lnTo>
                    <a:lnTo>
                      <a:pt x="558" y="139"/>
                    </a:lnTo>
                    <a:lnTo>
                      <a:pt x="560" y="139"/>
                    </a:lnTo>
                    <a:lnTo>
                      <a:pt x="562" y="139"/>
                    </a:lnTo>
                    <a:lnTo>
                      <a:pt x="565" y="139"/>
                    </a:lnTo>
                    <a:lnTo>
                      <a:pt x="565" y="141"/>
                    </a:lnTo>
                    <a:lnTo>
                      <a:pt x="562" y="141"/>
                    </a:lnTo>
                    <a:lnTo>
                      <a:pt x="562" y="143"/>
                    </a:lnTo>
                    <a:lnTo>
                      <a:pt x="565" y="143"/>
                    </a:lnTo>
                    <a:lnTo>
                      <a:pt x="565" y="145"/>
                    </a:lnTo>
                    <a:lnTo>
                      <a:pt x="565" y="147"/>
                    </a:lnTo>
                    <a:lnTo>
                      <a:pt x="567" y="147"/>
                    </a:lnTo>
                    <a:lnTo>
                      <a:pt x="567" y="150"/>
                    </a:lnTo>
                    <a:lnTo>
                      <a:pt x="569" y="150"/>
                    </a:lnTo>
                    <a:lnTo>
                      <a:pt x="569" y="152"/>
                    </a:lnTo>
                    <a:lnTo>
                      <a:pt x="567" y="152"/>
                    </a:lnTo>
                    <a:lnTo>
                      <a:pt x="569" y="152"/>
                    </a:lnTo>
                    <a:lnTo>
                      <a:pt x="569" y="154"/>
                    </a:lnTo>
                    <a:lnTo>
                      <a:pt x="569" y="156"/>
                    </a:lnTo>
                    <a:lnTo>
                      <a:pt x="569" y="154"/>
                    </a:lnTo>
                    <a:lnTo>
                      <a:pt x="571" y="154"/>
                    </a:lnTo>
                    <a:lnTo>
                      <a:pt x="573" y="154"/>
                    </a:lnTo>
                    <a:lnTo>
                      <a:pt x="576" y="154"/>
                    </a:lnTo>
                    <a:lnTo>
                      <a:pt x="578" y="154"/>
                    </a:lnTo>
                    <a:lnTo>
                      <a:pt x="578" y="152"/>
                    </a:lnTo>
                    <a:lnTo>
                      <a:pt x="580" y="152"/>
                    </a:lnTo>
                    <a:lnTo>
                      <a:pt x="582" y="152"/>
                    </a:lnTo>
                    <a:lnTo>
                      <a:pt x="584" y="152"/>
                    </a:lnTo>
                    <a:lnTo>
                      <a:pt x="587" y="152"/>
                    </a:lnTo>
                    <a:lnTo>
                      <a:pt x="587" y="150"/>
                    </a:lnTo>
                    <a:lnTo>
                      <a:pt x="589" y="150"/>
                    </a:lnTo>
                    <a:lnTo>
                      <a:pt x="589" y="152"/>
                    </a:lnTo>
                    <a:lnTo>
                      <a:pt x="591" y="152"/>
                    </a:lnTo>
                    <a:lnTo>
                      <a:pt x="591" y="154"/>
                    </a:lnTo>
                    <a:lnTo>
                      <a:pt x="591" y="152"/>
                    </a:lnTo>
                    <a:lnTo>
                      <a:pt x="593" y="152"/>
                    </a:lnTo>
                    <a:lnTo>
                      <a:pt x="593" y="150"/>
                    </a:lnTo>
                    <a:lnTo>
                      <a:pt x="595" y="150"/>
                    </a:lnTo>
                    <a:lnTo>
                      <a:pt x="595" y="152"/>
                    </a:lnTo>
                    <a:lnTo>
                      <a:pt x="598" y="152"/>
                    </a:lnTo>
                    <a:lnTo>
                      <a:pt x="598" y="150"/>
                    </a:lnTo>
                    <a:lnTo>
                      <a:pt x="600" y="150"/>
                    </a:lnTo>
                    <a:lnTo>
                      <a:pt x="600" y="147"/>
                    </a:lnTo>
                    <a:lnTo>
                      <a:pt x="602" y="147"/>
                    </a:lnTo>
                    <a:lnTo>
                      <a:pt x="604" y="147"/>
                    </a:lnTo>
                    <a:lnTo>
                      <a:pt x="606" y="147"/>
                    </a:lnTo>
                    <a:lnTo>
                      <a:pt x="609" y="147"/>
                    </a:lnTo>
                    <a:lnTo>
                      <a:pt x="609" y="145"/>
                    </a:lnTo>
                    <a:lnTo>
                      <a:pt x="611" y="145"/>
                    </a:lnTo>
                    <a:lnTo>
                      <a:pt x="613" y="145"/>
                    </a:lnTo>
                    <a:lnTo>
                      <a:pt x="613" y="147"/>
                    </a:lnTo>
                    <a:lnTo>
                      <a:pt x="615" y="147"/>
                    </a:lnTo>
                    <a:lnTo>
                      <a:pt x="617" y="150"/>
                    </a:lnTo>
                    <a:lnTo>
                      <a:pt x="620" y="150"/>
                    </a:lnTo>
                    <a:lnTo>
                      <a:pt x="620" y="152"/>
                    </a:lnTo>
                    <a:lnTo>
                      <a:pt x="624" y="154"/>
                    </a:lnTo>
                    <a:lnTo>
                      <a:pt x="628" y="154"/>
                    </a:lnTo>
                    <a:lnTo>
                      <a:pt x="631" y="156"/>
                    </a:lnTo>
                    <a:lnTo>
                      <a:pt x="631" y="154"/>
                    </a:lnTo>
                    <a:lnTo>
                      <a:pt x="633" y="154"/>
                    </a:lnTo>
                    <a:lnTo>
                      <a:pt x="633" y="152"/>
                    </a:lnTo>
                    <a:lnTo>
                      <a:pt x="635" y="150"/>
                    </a:lnTo>
                    <a:lnTo>
                      <a:pt x="637" y="147"/>
                    </a:lnTo>
                    <a:lnTo>
                      <a:pt x="637" y="145"/>
                    </a:lnTo>
                    <a:lnTo>
                      <a:pt x="639" y="145"/>
                    </a:lnTo>
                    <a:lnTo>
                      <a:pt x="639" y="143"/>
                    </a:lnTo>
                    <a:lnTo>
                      <a:pt x="642" y="143"/>
                    </a:lnTo>
                    <a:lnTo>
                      <a:pt x="642" y="141"/>
                    </a:lnTo>
                    <a:lnTo>
                      <a:pt x="650" y="130"/>
                    </a:lnTo>
                    <a:lnTo>
                      <a:pt x="653" y="130"/>
                    </a:lnTo>
                    <a:lnTo>
                      <a:pt x="653" y="128"/>
                    </a:lnTo>
                    <a:lnTo>
                      <a:pt x="655" y="128"/>
                    </a:lnTo>
                    <a:lnTo>
                      <a:pt x="655" y="125"/>
                    </a:lnTo>
                    <a:lnTo>
                      <a:pt x="657" y="125"/>
                    </a:lnTo>
                    <a:lnTo>
                      <a:pt x="657" y="123"/>
                    </a:lnTo>
                    <a:lnTo>
                      <a:pt x="659" y="123"/>
                    </a:lnTo>
                    <a:lnTo>
                      <a:pt x="659" y="121"/>
                    </a:lnTo>
                    <a:lnTo>
                      <a:pt x="661" y="121"/>
                    </a:lnTo>
                    <a:lnTo>
                      <a:pt x="664" y="121"/>
                    </a:lnTo>
                    <a:lnTo>
                      <a:pt x="666" y="123"/>
                    </a:lnTo>
                    <a:lnTo>
                      <a:pt x="668" y="123"/>
                    </a:lnTo>
                    <a:lnTo>
                      <a:pt x="670" y="123"/>
                    </a:lnTo>
                    <a:lnTo>
                      <a:pt x="672" y="125"/>
                    </a:lnTo>
                    <a:lnTo>
                      <a:pt x="674" y="125"/>
                    </a:lnTo>
                    <a:lnTo>
                      <a:pt x="677" y="125"/>
                    </a:lnTo>
                    <a:lnTo>
                      <a:pt x="679" y="128"/>
                    </a:lnTo>
                    <a:lnTo>
                      <a:pt x="681" y="128"/>
                    </a:lnTo>
                    <a:lnTo>
                      <a:pt x="683" y="128"/>
                    </a:lnTo>
                    <a:lnTo>
                      <a:pt x="685" y="128"/>
                    </a:lnTo>
                    <a:lnTo>
                      <a:pt x="685" y="130"/>
                    </a:lnTo>
                    <a:lnTo>
                      <a:pt x="688" y="130"/>
                    </a:lnTo>
                    <a:lnTo>
                      <a:pt x="690" y="130"/>
                    </a:lnTo>
                    <a:lnTo>
                      <a:pt x="692" y="130"/>
                    </a:lnTo>
                    <a:lnTo>
                      <a:pt x="692" y="132"/>
                    </a:lnTo>
                    <a:lnTo>
                      <a:pt x="694" y="132"/>
                    </a:lnTo>
                    <a:lnTo>
                      <a:pt x="696" y="132"/>
                    </a:lnTo>
                    <a:lnTo>
                      <a:pt x="699" y="134"/>
                    </a:lnTo>
                    <a:lnTo>
                      <a:pt x="701" y="134"/>
                    </a:lnTo>
                    <a:lnTo>
                      <a:pt x="703" y="134"/>
                    </a:lnTo>
                    <a:lnTo>
                      <a:pt x="705" y="136"/>
                    </a:lnTo>
                    <a:lnTo>
                      <a:pt x="707" y="136"/>
                    </a:lnTo>
                    <a:lnTo>
                      <a:pt x="710" y="136"/>
                    </a:lnTo>
                    <a:lnTo>
                      <a:pt x="712" y="136"/>
                    </a:lnTo>
                    <a:lnTo>
                      <a:pt x="712" y="139"/>
                    </a:lnTo>
                    <a:lnTo>
                      <a:pt x="714" y="139"/>
                    </a:lnTo>
                    <a:lnTo>
                      <a:pt x="716" y="139"/>
                    </a:lnTo>
                    <a:lnTo>
                      <a:pt x="718" y="141"/>
                    </a:lnTo>
                    <a:lnTo>
                      <a:pt x="721" y="141"/>
                    </a:lnTo>
                    <a:lnTo>
                      <a:pt x="723" y="141"/>
                    </a:lnTo>
                    <a:lnTo>
                      <a:pt x="725" y="141"/>
                    </a:lnTo>
                    <a:lnTo>
                      <a:pt x="727" y="141"/>
                    </a:lnTo>
                    <a:lnTo>
                      <a:pt x="729" y="141"/>
                    </a:lnTo>
                    <a:lnTo>
                      <a:pt x="732" y="141"/>
                    </a:lnTo>
                    <a:lnTo>
                      <a:pt x="734" y="141"/>
                    </a:lnTo>
                    <a:lnTo>
                      <a:pt x="736" y="141"/>
                    </a:lnTo>
                    <a:lnTo>
                      <a:pt x="738" y="141"/>
                    </a:lnTo>
                    <a:lnTo>
                      <a:pt x="740" y="141"/>
                    </a:lnTo>
                    <a:lnTo>
                      <a:pt x="743" y="141"/>
                    </a:lnTo>
                    <a:lnTo>
                      <a:pt x="745" y="141"/>
                    </a:lnTo>
                    <a:lnTo>
                      <a:pt x="747" y="141"/>
                    </a:lnTo>
                    <a:lnTo>
                      <a:pt x="749" y="141"/>
                    </a:lnTo>
                    <a:lnTo>
                      <a:pt x="754" y="141"/>
                    </a:lnTo>
                    <a:lnTo>
                      <a:pt x="758" y="141"/>
                    </a:lnTo>
                    <a:lnTo>
                      <a:pt x="762" y="141"/>
                    </a:lnTo>
                    <a:lnTo>
                      <a:pt x="765" y="141"/>
                    </a:lnTo>
                    <a:lnTo>
                      <a:pt x="769" y="141"/>
                    </a:lnTo>
                    <a:lnTo>
                      <a:pt x="771" y="141"/>
                    </a:lnTo>
                    <a:lnTo>
                      <a:pt x="776" y="141"/>
                    </a:lnTo>
                    <a:lnTo>
                      <a:pt x="778" y="141"/>
                    </a:lnTo>
                    <a:lnTo>
                      <a:pt x="780" y="141"/>
                    </a:lnTo>
                    <a:lnTo>
                      <a:pt x="782" y="141"/>
                    </a:lnTo>
                    <a:lnTo>
                      <a:pt x="787" y="141"/>
                    </a:lnTo>
                    <a:lnTo>
                      <a:pt x="789" y="141"/>
                    </a:lnTo>
                    <a:lnTo>
                      <a:pt x="791" y="141"/>
                    </a:lnTo>
                    <a:lnTo>
                      <a:pt x="793" y="141"/>
                    </a:lnTo>
                    <a:lnTo>
                      <a:pt x="795" y="141"/>
                    </a:lnTo>
                    <a:lnTo>
                      <a:pt x="804" y="141"/>
                    </a:lnTo>
                    <a:lnTo>
                      <a:pt x="808" y="141"/>
                    </a:lnTo>
                    <a:lnTo>
                      <a:pt x="815" y="141"/>
                    </a:lnTo>
                    <a:lnTo>
                      <a:pt x="833" y="141"/>
                    </a:lnTo>
                    <a:lnTo>
                      <a:pt x="835" y="141"/>
                    </a:lnTo>
                    <a:lnTo>
                      <a:pt x="837" y="141"/>
                    </a:lnTo>
                    <a:lnTo>
                      <a:pt x="841" y="141"/>
                    </a:lnTo>
                    <a:lnTo>
                      <a:pt x="846" y="141"/>
                    </a:lnTo>
                    <a:lnTo>
                      <a:pt x="855" y="141"/>
                    </a:lnTo>
                    <a:lnTo>
                      <a:pt x="855" y="139"/>
                    </a:lnTo>
                    <a:lnTo>
                      <a:pt x="855" y="136"/>
                    </a:lnTo>
                    <a:lnTo>
                      <a:pt x="855" y="130"/>
                    </a:lnTo>
                    <a:lnTo>
                      <a:pt x="855" y="114"/>
                    </a:lnTo>
                    <a:lnTo>
                      <a:pt x="855" y="106"/>
                    </a:lnTo>
                    <a:lnTo>
                      <a:pt x="852" y="95"/>
                    </a:lnTo>
                    <a:lnTo>
                      <a:pt x="855" y="92"/>
                    </a:lnTo>
                    <a:lnTo>
                      <a:pt x="855" y="90"/>
                    </a:lnTo>
                    <a:lnTo>
                      <a:pt x="855" y="88"/>
                    </a:lnTo>
                    <a:lnTo>
                      <a:pt x="852" y="86"/>
                    </a:lnTo>
                    <a:lnTo>
                      <a:pt x="855" y="79"/>
                    </a:lnTo>
                    <a:lnTo>
                      <a:pt x="857" y="70"/>
                    </a:lnTo>
                    <a:lnTo>
                      <a:pt x="857" y="64"/>
                    </a:lnTo>
                    <a:lnTo>
                      <a:pt x="857" y="55"/>
                    </a:lnTo>
                    <a:lnTo>
                      <a:pt x="857" y="53"/>
                    </a:lnTo>
                    <a:lnTo>
                      <a:pt x="859" y="40"/>
                    </a:lnTo>
                    <a:lnTo>
                      <a:pt x="861" y="38"/>
                    </a:lnTo>
                    <a:lnTo>
                      <a:pt x="861" y="35"/>
                    </a:lnTo>
                    <a:lnTo>
                      <a:pt x="859" y="33"/>
                    </a:lnTo>
                    <a:lnTo>
                      <a:pt x="861" y="27"/>
                    </a:lnTo>
                    <a:lnTo>
                      <a:pt x="861" y="24"/>
                    </a:lnTo>
                    <a:lnTo>
                      <a:pt x="866" y="5"/>
                    </a:lnTo>
                    <a:lnTo>
                      <a:pt x="863" y="2"/>
                    </a:lnTo>
                    <a:lnTo>
                      <a:pt x="866" y="0"/>
                    </a:lnTo>
                    <a:lnTo>
                      <a:pt x="868" y="0"/>
                    </a:lnTo>
                    <a:lnTo>
                      <a:pt x="870" y="0"/>
                    </a:lnTo>
                    <a:lnTo>
                      <a:pt x="870" y="2"/>
                    </a:lnTo>
                    <a:lnTo>
                      <a:pt x="872" y="2"/>
                    </a:lnTo>
                    <a:lnTo>
                      <a:pt x="872" y="5"/>
                    </a:lnTo>
                    <a:lnTo>
                      <a:pt x="874" y="5"/>
                    </a:lnTo>
                    <a:lnTo>
                      <a:pt x="877" y="5"/>
                    </a:lnTo>
                    <a:lnTo>
                      <a:pt x="877" y="2"/>
                    </a:lnTo>
                    <a:lnTo>
                      <a:pt x="879" y="2"/>
                    </a:lnTo>
                    <a:lnTo>
                      <a:pt x="881" y="2"/>
                    </a:lnTo>
                    <a:lnTo>
                      <a:pt x="881" y="0"/>
                    </a:lnTo>
                    <a:lnTo>
                      <a:pt x="883" y="0"/>
                    </a:lnTo>
                    <a:lnTo>
                      <a:pt x="885" y="0"/>
                    </a:lnTo>
                    <a:lnTo>
                      <a:pt x="888" y="0"/>
                    </a:lnTo>
                    <a:lnTo>
                      <a:pt x="890" y="0"/>
                    </a:lnTo>
                    <a:lnTo>
                      <a:pt x="890" y="2"/>
                    </a:lnTo>
                    <a:lnTo>
                      <a:pt x="890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ZW">
                  <a:solidFill>
                    <a:prstClr val="black"/>
                  </a:solidFill>
                </a:endParaRPr>
              </a:p>
            </p:txBody>
          </p:sp>
          <p:sp>
            <p:nvSpPr>
              <p:cNvPr id="6185" name="Freeform 20"/>
              <p:cNvSpPr>
                <a:spLocks/>
              </p:cNvSpPr>
              <p:nvPr/>
            </p:nvSpPr>
            <p:spPr bwMode="auto">
              <a:xfrm>
                <a:off x="6961188" y="2333625"/>
                <a:ext cx="1216025" cy="1862138"/>
              </a:xfrm>
              <a:custGeom>
                <a:avLst/>
                <a:gdLst>
                  <a:gd name="T0" fmla="*/ 2147483647 w 766"/>
                  <a:gd name="T1" fmla="*/ 2147483647 h 1173"/>
                  <a:gd name="T2" fmla="*/ 2147483647 w 766"/>
                  <a:gd name="T3" fmla="*/ 2147483647 h 1173"/>
                  <a:gd name="T4" fmla="*/ 2147483647 w 766"/>
                  <a:gd name="T5" fmla="*/ 2147483647 h 1173"/>
                  <a:gd name="T6" fmla="*/ 2147483647 w 766"/>
                  <a:gd name="T7" fmla="*/ 2147483647 h 1173"/>
                  <a:gd name="T8" fmla="*/ 2147483647 w 766"/>
                  <a:gd name="T9" fmla="*/ 2147483647 h 1173"/>
                  <a:gd name="T10" fmla="*/ 2147483647 w 766"/>
                  <a:gd name="T11" fmla="*/ 2147483647 h 1173"/>
                  <a:gd name="T12" fmla="*/ 2147483647 w 766"/>
                  <a:gd name="T13" fmla="*/ 2147483647 h 1173"/>
                  <a:gd name="T14" fmla="*/ 2147483647 w 766"/>
                  <a:gd name="T15" fmla="*/ 2147483647 h 1173"/>
                  <a:gd name="T16" fmla="*/ 2147483647 w 766"/>
                  <a:gd name="T17" fmla="*/ 2147483647 h 1173"/>
                  <a:gd name="T18" fmla="*/ 2147483647 w 766"/>
                  <a:gd name="T19" fmla="*/ 2147483647 h 1173"/>
                  <a:gd name="T20" fmla="*/ 2147483647 w 766"/>
                  <a:gd name="T21" fmla="*/ 2147483647 h 1173"/>
                  <a:gd name="T22" fmla="*/ 2147483647 w 766"/>
                  <a:gd name="T23" fmla="*/ 2147483647 h 1173"/>
                  <a:gd name="T24" fmla="*/ 2147483647 w 766"/>
                  <a:gd name="T25" fmla="*/ 2147483647 h 1173"/>
                  <a:gd name="T26" fmla="*/ 2147483647 w 766"/>
                  <a:gd name="T27" fmla="*/ 2147483647 h 1173"/>
                  <a:gd name="T28" fmla="*/ 2147483647 w 766"/>
                  <a:gd name="T29" fmla="*/ 2147483647 h 1173"/>
                  <a:gd name="T30" fmla="*/ 2147483647 w 766"/>
                  <a:gd name="T31" fmla="*/ 2147483647 h 1173"/>
                  <a:gd name="T32" fmla="*/ 2147483647 w 766"/>
                  <a:gd name="T33" fmla="*/ 2147483647 h 1173"/>
                  <a:gd name="T34" fmla="*/ 2147483647 w 766"/>
                  <a:gd name="T35" fmla="*/ 2147483647 h 1173"/>
                  <a:gd name="T36" fmla="*/ 2147483647 w 766"/>
                  <a:gd name="T37" fmla="*/ 2147483647 h 1173"/>
                  <a:gd name="T38" fmla="*/ 2147483647 w 766"/>
                  <a:gd name="T39" fmla="*/ 2147483647 h 1173"/>
                  <a:gd name="T40" fmla="*/ 2147483647 w 766"/>
                  <a:gd name="T41" fmla="*/ 2147483647 h 1173"/>
                  <a:gd name="T42" fmla="*/ 2147483647 w 766"/>
                  <a:gd name="T43" fmla="*/ 2147483647 h 1173"/>
                  <a:gd name="T44" fmla="*/ 2147483647 w 766"/>
                  <a:gd name="T45" fmla="*/ 2147483647 h 1173"/>
                  <a:gd name="T46" fmla="*/ 2147483647 w 766"/>
                  <a:gd name="T47" fmla="*/ 2147483647 h 1173"/>
                  <a:gd name="T48" fmla="*/ 2147483647 w 766"/>
                  <a:gd name="T49" fmla="*/ 2147483647 h 1173"/>
                  <a:gd name="T50" fmla="*/ 2147483647 w 766"/>
                  <a:gd name="T51" fmla="*/ 2147483647 h 1173"/>
                  <a:gd name="T52" fmla="*/ 2147483647 w 766"/>
                  <a:gd name="T53" fmla="*/ 2147483647 h 1173"/>
                  <a:gd name="T54" fmla="*/ 2147483647 w 766"/>
                  <a:gd name="T55" fmla="*/ 2147483647 h 1173"/>
                  <a:gd name="T56" fmla="*/ 2147483647 w 766"/>
                  <a:gd name="T57" fmla="*/ 2147483647 h 1173"/>
                  <a:gd name="T58" fmla="*/ 2147483647 w 766"/>
                  <a:gd name="T59" fmla="*/ 2147483647 h 1173"/>
                  <a:gd name="T60" fmla="*/ 2147483647 w 766"/>
                  <a:gd name="T61" fmla="*/ 2147483647 h 1173"/>
                  <a:gd name="T62" fmla="*/ 2147483647 w 766"/>
                  <a:gd name="T63" fmla="*/ 2147483647 h 1173"/>
                  <a:gd name="T64" fmla="*/ 2147483647 w 766"/>
                  <a:gd name="T65" fmla="*/ 2147483647 h 1173"/>
                  <a:gd name="T66" fmla="*/ 2147483647 w 766"/>
                  <a:gd name="T67" fmla="*/ 2147483647 h 1173"/>
                  <a:gd name="T68" fmla="*/ 2147483647 w 766"/>
                  <a:gd name="T69" fmla="*/ 2147483647 h 1173"/>
                  <a:gd name="T70" fmla="*/ 2147483647 w 766"/>
                  <a:gd name="T71" fmla="*/ 2147483647 h 1173"/>
                  <a:gd name="T72" fmla="*/ 2147483647 w 766"/>
                  <a:gd name="T73" fmla="*/ 2147483647 h 1173"/>
                  <a:gd name="T74" fmla="*/ 2147483647 w 766"/>
                  <a:gd name="T75" fmla="*/ 2147483647 h 1173"/>
                  <a:gd name="T76" fmla="*/ 2147483647 w 766"/>
                  <a:gd name="T77" fmla="*/ 2147483647 h 1173"/>
                  <a:gd name="T78" fmla="*/ 2147483647 w 766"/>
                  <a:gd name="T79" fmla="*/ 2147483647 h 1173"/>
                  <a:gd name="T80" fmla="*/ 2147483647 w 766"/>
                  <a:gd name="T81" fmla="*/ 2147483647 h 1173"/>
                  <a:gd name="T82" fmla="*/ 2147483647 w 766"/>
                  <a:gd name="T83" fmla="*/ 2147483647 h 1173"/>
                  <a:gd name="T84" fmla="*/ 2147483647 w 766"/>
                  <a:gd name="T85" fmla="*/ 2147483647 h 1173"/>
                  <a:gd name="T86" fmla="*/ 2147483647 w 766"/>
                  <a:gd name="T87" fmla="*/ 2147483647 h 1173"/>
                  <a:gd name="T88" fmla="*/ 2147483647 w 766"/>
                  <a:gd name="T89" fmla="*/ 2147483647 h 1173"/>
                  <a:gd name="T90" fmla="*/ 2147483647 w 766"/>
                  <a:gd name="T91" fmla="*/ 2147483647 h 1173"/>
                  <a:gd name="T92" fmla="*/ 2147483647 w 766"/>
                  <a:gd name="T93" fmla="*/ 2147483647 h 1173"/>
                  <a:gd name="T94" fmla="*/ 2147483647 w 766"/>
                  <a:gd name="T95" fmla="*/ 2147483647 h 1173"/>
                  <a:gd name="T96" fmla="*/ 2147483647 w 766"/>
                  <a:gd name="T97" fmla="*/ 2147483647 h 1173"/>
                  <a:gd name="T98" fmla="*/ 2147483647 w 766"/>
                  <a:gd name="T99" fmla="*/ 2147483647 h 1173"/>
                  <a:gd name="T100" fmla="*/ 2147483647 w 766"/>
                  <a:gd name="T101" fmla="*/ 2147483647 h 1173"/>
                  <a:gd name="T102" fmla="*/ 2147483647 w 766"/>
                  <a:gd name="T103" fmla="*/ 2147483647 h 1173"/>
                  <a:gd name="T104" fmla="*/ 2147483647 w 766"/>
                  <a:gd name="T105" fmla="*/ 2147483647 h 1173"/>
                  <a:gd name="T106" fmla="*/ 2147483647 w 766"/>
                  <a:gd name="T107" fmla="*/ 2147483647 h 1173"/>
                  <a:gd name="T108" fmla="*/ 2147483647 w 766"/>
                  <a:gd name="T109" fmla="*/ 2147483647 h 1173"/>
                  <a:gd name="T110" fmla="*/ 2147483647 w 766"/>
                  <a:gd name="T111" fmla="*/ 2147483647 h 1173"/>
                  <a:gd name="T112" fmla="*/ 2147483647 w 766"/>
                  <a:gd name="T113" fmla="*/ 2147483647 h 1173"/>
                  <a:gd name="T114" fmla="*/ 2147483647 w 766"/>
                  <a:gd name="T115" fmla="*/ 2147483647 h 1173"/>
                  <a:gd name="T116" fmla="*/ 2147483647 w 766"/>
                  <a:gd name="T117" fmla="*/ 2147483647 h 1173"/>
                  <a:gd name="T118" fmla="*/ 2147483647 w 766"/>
                  <a:gd name="T119" fmla="*/ 2147483647 h 117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66" h="1173">
                    <a:moveTo>
                      <a:pt x="536" y="0"/>
                    </a:moveTo>
                    <a:lnTo>
                      <a:pt x="538" y="0"/>
                    </a:lnTo>
                    <a:lnTo>
                      <a:pt x="538" y="2"/>
                    </a:lnTo>
                    <a:lnTo>
                      <a:pt x="538" y="4"/>
                    </a:lnTo>
                    <a:lnTo>
                      <a:pt x="540" y="4"/>
                    </a:lnTo>
                    <a:lnTo>
                      <a:pt x="542" y="4"/>
                    </a:lnTo>
                    <a:lnTo>
                      <a:pt x="545" y="4"/>
                    </a:lnTo>
                    <a:lnTo>
                      <a:pt x="545" y="6"/>
                    </a:lnTo>
                    <a:lnTo>
                      <a:pt x="547" y="6"/>
                    </a:lnTo>
                    <a:lnTo>
                      <a:pt x="547" y="8"/>
                    </a:lnTo>
                    <a:lnTo>
                      <a:pt x="549" y="8"/>
                    </a:lnTo>
                    <a:lnTo>
                      <a:pt x="549" y="11"/>
                    </a:lnTo>
                    <a:lnTo>
                      <a:pt x="551" y="11"/>
                    </a:lnTo>
                    <a:lnTo>
                      <a:pt x="553" y="11"/>
                    </a:lnTo>
                    <a:lnTo>
                      <a:pt x="556" y="11"/>
                    </a:lnTo>
                    <a:lnTo>
                      <a:pt x="558" y="11"/>
                    </a:lnTo>
                    <a:lnTo>
                      <a:pt x="560" y="11"/>
                    </a:lnTo>
                    <a:lnTo>
                      <a:pt x="560" y="8"/>
                    </a:lnTo>
                    <a:lnTo>
                      <a:pt x="562" y="8"/>
                    </a:lnTo>
                    <a:lnTo>
                      <a:pt x="562" y="6"/>
                    </a:lnTo>
                    <a:lnTo>
                      <a:pt x="564" y="6"/>
                    </a:lnTo>
                    <a:lnTo>
                      <a:pt x="564" y="4"/>
                    </a:lnTo>
                    <a:lnTo>
                      <a:pt x="567" y="4"/>
                    </a:lnTo>
                    <a:lnTo>
                      <a:pt x="567" y="2"/>
                    </a:lnTo>
                    <a:lnTo>
                      <a:pt x="567" y="4"/>
                    </a:lnTo>
                    <a:lnTo>
                      <a:pt x="569" y="4"/>
                    </a:lnTo>
                    <a:lnTo>
                      <a:pt x="571" y="4"/>
                    </a:lnTo>
                    <a:lnTo>
                      <a:pt x="573" y="4"/>
                    </a:lnTo>
                    <a:lnTo>
                      <a:pt x="575" y="4"/>
                    </a:lnTo>
                    <a:lnTo>
                      <a:pt x="575" y="6"/>
                    </a:lnTo>
                    <a:lnTo>
                      <a:pt x="578" y="6"/>
                    </a:lnTo>
                    <a:lnTo>
                      <a:pt x="580" y="6"/>
                    </a:lnTo>
                    <a:lnTo>
                      <a:pt x="582" y="6"/>
                    </a:lnTo>
                    <a:lnTo>
                      <a:pt x="582" y="8"/>
                    </a:lnTo>
                    <a:lnTo>
                      <a:pt x="584" y="8"/>
                    </a:lnTo>
                    <a:lnTo>
                      <a:pt x="584" y="6"/>
                    </a:lnTo>
                    <a:lnTo>
                      <a:pt x="584" y="8"/>
                    </a:lnTo>
                    <a:lnTo>
                      <a:pt x="586" y="8"/>
                    </a:lnTo>
                    <a:lnTo>
                      <a:pt x="588" y="8"/>
                    </a:lnTo>
                    <a:lnTo>
                      <a:pt x="591" y="8"/>
                    </a:lnTo>
                    <a:lnTo>
                      <a:pt x="593" y="8"/>
                    </a:lnTo>
                    <a:lnTo>
                      <a:pt x="595" y="8"/>
                    </a:lnTo>
                    <a:lnTo>
                      <a:pt x="597" y="8"/>
                    </a:lnTo>
                    <a:lnTo>
                      <a:pt x="597" y="11"/>
                    </a:lnTo>
                    <a:lnTo>
                      <a:pt x="599" y="11"/>
                    </a:lnTo>
                    <a:lnTo>
                      <a:pt x="599" y="8"/>
                    </a:lnTo>
                    <a:lnTo>
                      <a:pt x="602" y="8"/>
                    </a:lnTo>
                    <a:lnTo>
                      <a:pt x="602" y="11"/>
                    </a:lnTo>
                    <a:lnTo>
                      <a:pt x="604" y="11"/>
                    </a:lnTo>
                    <a:lnTo>
                      <a:pt x="606" y="11"/>
                    </a:lnTo>
                    <a:lnTo>
                      <a:pt x="608" y="11"/>
                    </a:lnTo>
                    <a:lnTo>
                      <a:pt x="610" y="11"/>
                    </a:lnTo>
                    <a:lnTo>
                      <a:pt x="613" y="11"/>
                    </a:lnTo>
                    <a:lnTo>
                      <a:pt x="615" y="11"/>
                    </a:lnTo>
                    <a:lnTo>
                      <a:pt x="617" y="11"/>
                    </a:lnTo>
                    <a:lnTo>
                      <a:pt x="619" y="11"/>
                    </a:lnTo>
                    <a:lnTo>
                      <a:pt x="621" y="11"/>
                    </a:lnTo>
                    <a:lnTo>
                      <a:pt x="624" y="11"/>
                    </a:lnTo>
                    <a:lnTo>
                      <a:pt x="626" y="11"/>
                    </a:lnTo>
                    <a:lnTo>
                      <a:pt x="628" y="11"/>
                    </a:lnTo>
                    <a:lnTo>
                      <a:pt x="630" y="11"/>
                    </a:lnTo>
                    <a:lnTo>
                      <a:pt x="632" y="11"/>
                    </a:lnTo>
                    <a:lnTo>
                      <a:pt x="635" y="11"/>
                    </a:lnTo>
                    <a:lnTo>
                      <a:pt x="637" y="11"/>
                    </a:lnTo>
                    <a:lnTo>
                      <a:pt x="639" y="11"/>
                    </a:lnTo>
                    <a:lnTo>
                      <a:pt x="641" y="11"/>
                    </a:lnTo>
                    <a:lnTo>
                      <a:pt x="643" y="11"/>
                    </a:lnTo>
                    <a:lnTo>
                      <a:pt x="646" y="11"/>
                    </a:lnTo>
                    <a:lnTo>
                      <a:pt x="648" y="11"/>
                    </a:lnTo>
                    <a:lnTo>
                      <a:pt x="650" y="11"/>
                    </a:lnTo>
                    <a:lnTo>
                      <a:pt x="652" y="11"/>
                    </a:lnTo>
                    <a:lnTo>
                      <a:pt x="654" y="11"/>
                    </a:lnTo>
                    <a:lnTo>
                      <a:pt x="657" y="11"/>
                    </a:lnTo>
                    <a:lnTo>
                      <a:pt x="659" y="11"/>
                    </a:lnTo>
                    <a:lnTo>
                      <a:pt x="661" y="11"/>
                    </a:lnTo>
                    <a:lnTo>
                      <a:pt x="663" y="11"/>
                    </a:lnTo>
                    <a:lnTo>
                      <a:pt x="665" y="11"/>
                    </a:lnTo>
                    <a:lnTo>
                      <a:pt x="665" y="13"/>
                    </a:lnTo>
                    <a:lnTo>
                      <a:pt x="668" y="13"/>
                    </a:lnTo>
                    <a:lnTo>
                      <a:pt x="670" y="13"/>
                    </a:lnTo>
                    <a:lnTo>
                      <a:pt x="672" y="13"/>
                    </a:lnTo>
                    <a:lnTo>
                      <a:pt x="674" y="13"/>
                    </a:lnTo>
                    <a:lnTo>
                      <a:pt x="676" y="13"/>
                    </a:lnTo>
                    <a:lnTo>
                      <a:pt x="679" y="13"/>
                    </a:lnTo>
                    <a:lnTo>
                      <a:pt x="681" y="13"/>
                    </a:lnTo>
                    <a:lnTo>
                      <a:pt x="683" y="13"/>
                    </a:lnTo>
                    <a:lnTo>
                      <a:pt x="685" y="13"/>
                    </a:lnTo>
                    <a:lnTo>
                      <a:pt x="687" y="13"/>
                    </a:lnTo>
                    <a:lnTo>
                      <a:pt x="690" y="13"/>
                    </a:lnTo>
                    <a:lnTo>
                      <a:pt x="692" y="13"/>
                    </a:lnTo>
                    <a:lnTo>
                      <a:pt x="694" y="13"/>
                    </a:lnTo>
                    <a:lnTo>
                      <a:pt x="696" y="13"/>
                    </a:lnTo>
                    <a:lnTo>
                      <a:pt x="698" y="13"/>
                    </a:lnTo>
                    <a:lnTo>
                      <a:pt x="701" y="13"/>
                    </a:lnTo>
                    <a:lnTo>
                      <a:pt x="703" y="13"/>
                    </a:lnTo>
                    <a:lnTo>
                      <a:pt x="705" y="13"/>
                    </a:lnTo>
                    <a:lnTo>
                      <a:pt x="707" y="13"/>
                    </a:lnTo>
                    <a:lnTo>
                      <a:pt x="709" y="13"/>
                    </a:lnTo>
                    <a:lnTo>
                      <a:pt x="712" y="13"/>
                    </a:lnTo>
                    <a:lnTo>
                      <a:pt x="714" y="13"/>
                    </a:lnTo>
                    <a:lnTo>
                      <a:pt x="714" y="11"/>
                    </a:lnTo>
                    <a:lnTo>
                      <a:pt x="716" y="11"/>
                    </a:lnTo>
                    <a:lnTo>
                      <a:pt x="718" y="11"/>
                    </a:lnTo>
                    <a:lnTo>
                      <a:pt x="720" y="11"/>
                    </a:lnTo>
                    <a:lnTo>
                      <a:pt x="723" y="11"/>
                    </a:lnTo>
                    <a:lnTo>
                      <a:pt x="725" y="11"/>
                    </a:lnTo>
                    <a:lnTo>
                      <a:pt x="727" y="11"/>
                    </a:lnTo>
                    <a:lnTo>
                      <a:pt x="729" y="11"/>
                    </a:lnTo>
                    <a:lnTo>
                      <a:pt x="731" y="11"/>
                    </a:lnTo>
                    <a:lnTo>
                      <a:pt x="733" y="11"/>
                    </a:lnTo>
                    <a:lnTo>
                      <a:pt x="736" y="11"/>
                    </a:lnTo>
                    <a:lnTo>
                      <a:pt x="738" y="11"/>
                    </a:lnTo>
                    <a:lnTo>
                      <a:pt x="740" y="11"/>
                    </a:lnTo>
                    <a:lnTo>
                      <a:pt x="742" y="11"/>
                    </a:lnTo>
                    <a:lnTo>
                      <a:pt x="751" y="11"/>
                    </a:lnTo>
                    <a:lnTo>
                      <a:pt x="766" y="13"/>
                    </a:lnTo>
                    <a:lnTo>
                      <a:pt x="766" y="15"/>
                    </a:lnTo>
                    <a:lnTo>
                      <a:pt x="766" y="17"/>
                    </a:lnTo>
                    <a:lnTo>
                      <a:pt x="764" y="17"/>
                    </a:lnTo>
                    <a:lnTo>
                      <a:pt x="764" y="19"/>
                    </a:lnTo>
                    <a:lnTo>
                      <a:pt x="764" y="22"/>
                    </a:lnTo>
                    <a:lnTo>
                      <a:pt x="764" y="24"/>
                    </a:lnTo>
                    <a:lnTo>
                      <a:pt x="764" y="26"/>
                    </a:lnTo>
                    <a:lnTo>
                      <a:pt x="764" y="28"/>
                    </a:lnTo>
                    <a:lnTo>
                      <a:pt x="764" y="30"/>
                    </a:lnTo>
                    <a:lnTo>
                      <a:pt x="764" y="33"/>
                    </a:lnTo>
                    <a:lnTo>
                      <a:pt x="762" y="35"/>
                    </a:lnTo>
                    <a:lnTo>
                      <a:pt x="762" y="37"/>
                    </a:lnTo>
                    <a:lnTo>
                      <a:pt x="762" y="39"/>
                    </a:lnTo>
                    <a:lnTo>
                      <a:pt x="762" y="41"/>
                    </a:lnTo>
                    <a:lnTo>
                      <a:pt x="762" y="44"/>
                    </a:lnTo>
                    <a:lnTo>
                      <a:pt x="762" y="46"/>
                    </a:lnTo>
                    <a:lnTo>
                      <a:pt x="762" y="48"/>
                    </a:lnTo>
                    <a:lnTo>
                      <a:pt x="760" y="48"/>
                    </a:lnTo>
                    <a:lnTo>
                      <a:pt x="760" y="50"/>
                    </a:lnTo>
                    <a:lnTo>
                      <a:pt x="760" y="52"/>
                    </a:lnTo>
                    <a:lnTo>
                      <a:pt x="760" y="55"/>
                    </a:lnTo>
                    <a:lnTo>
                      <a:pt x="760" y="57"/>
                    </a:lnTo>
                    <a:lnTo>
                      <a:pt x="760" y="59"/>
                    </a:lnTo>
                    <a:lnTo>
                      <a:pt x="758" y="59"/>
                    </a:lnTo>
                    <a:lnTo>
                      <a:pt x="758" y="61"/>
                    </a:lnTo>
                    <a:lnTo>
                      <a:pt x="758" y="63"/>
                    </a:lnTo>
                    <a:lnTo>
                      <a:pt x="758" y="65"/>
                    </a:lnTo>
                    <a:lnTo>
                      <a:pt x="755" y="68"/>
                    </a:lnTo>
                    <a:lnTo>
                      <a:pt x="755" y="70"/>
                    </a:lnTo>
                    <a:lnTo>
                      <a:pt x="755" y="72"/>
                    </a:lnTo>
                    <a:lnTo>
                      <a:pt x="755" y="74"/>
                    </a:lnTo>
                    <a:lnTo>
                      <a:pt x="755" y="76"/>
                    </a:lnTo>
                    <a:lnTo>
                      <a:pt x="753" y="76"/>
                    </a:lnTo>
                    <a:lnTo>
                      <a:pt x="753" y="79"/>
                    </a:lnTo>
                    <a:lnTo>
                      <a:pt x="753" y="81"/>
                    </a:lnTo>
                    <a:lnTo>
                      <a:pt x="753" y="83"/>
                    </a:lnTo>
                    <a:lnTo>
                      <a:pt x="751" y="83"/>
                    </a:lnTo>
                    <a:lnTo>
                      <a:pt x="751" y="85"/>
                    </a:lnTo>
                    <a:lnTo>
                      <a:pt x="751" y="87"/>
                    </a:lnTo>
                    <a:lnTo>
                      <a:pt x="749" y="87"/>
                    </a:lnTo>
                    <a:lnTo>
                      <a:pt x="749" y="90"/>
                    </a:lnTo>
                    <a:lnTo>
                      <a:pt x="751" y="90"/>
                    </a:lnTo>
                    <a:lnTo>
                      <a:pt x="751" y="92"/>
                    </a:lnTo>
                    <a:lnTo>
                      <a:pt x="749" y="92"/>
                    </a:lnTo>
                    <a:lnTo>
                      <a:pt x="749" y="94"/>
                    </a:lnTo>
                    <a:lnTo>
                      <a:pt x="747" y="94"/>
                    </a:lnTo>
                    <a:lnTo>
                      <a:pt x="747" y="96"/>
                    </a:lnTo>
                    <a:lnTo>
                      <a:pt x="744" y="98"/>
                    </a:lnTo>
                    <a:lnTo>
                      <a:pt x="744" y="101"/>
                    </a:lnTo>
                    <a:lnTo>
                      <a:pt x="742" y="101"/>
                    </a:lnTo>
                    <a:lnTo>
                      <a:pt x="742" y="103"/>
                    </a:lnTo>
                    <a:lnTo>
                      <a:pt x="742" y="105"/>
                    </a:lnTo>
                    <a:lnTo>
                      <a:pt x="744" y="105"/>
                    </a:lnTo>
                    <a:lnTo>
                      <a:pt x="742" y="107"/>
                    </a:lnTo>
                    <a:lnTo>
                      <a:pt x="742" y="109"/>
                    </a:lnTo>
                    <a:lnTo>
                      <a:pt x="740" y="112"/>
                    </a:lnTo>
                    <a:lnTo>
                      <a:pt x="740" y="114"/>
                    </a:lnTo>
                    <a:lnTo>
                      <a:pt x="740" y="116"/>
                    </a:lnTo>
                    <a:lnTo>
                      <a:pt x="740" y="118"/>
                    </a:lnTo>
                    <a:lnTo>
                      <a:pt x="738" y="118"/>
                    </a:lnTo>
                    <a:lnTo>
                      <a:pt x="738" y="120"/>
                    </a:lnTo>
                    <a:lnTo>
                      <a:pt x="736" y="123"/>
                    </a:lnTo>
                    <a:lnTo>
                      <a:pt x="736" y="125"/>
                    </a:lnTo>
                    <a:lnTo>
                      <a:pt x="733" y="127"/>
                    </a:lnTo>
                    <a:lnTo>
                      <a:pt x="733" y="129"/>
                    </a:lnTo>
                    <a:lnTo>
                      <a:pt x="733" y="131"/>
                    </a:lnTo>
                    <a:lnTo>
                      <a:pt x="733" y="134"/>
                    </a:lnTo>
                    <a:lnTo>
                      <a:pt x="731" y="134"/>
                    </a:lnTo>
                    <a:lnTo>
                      <a:pt x="731" y="136"/>
                    </a:lnTo>
                    <a:lnTo>
                      <a:pt x="731" y="138"/>
                    </a:lnTo>
                    <a:lnTo>
                      <a:pt x="729" y="138"/>
                    </a:lnTo>
                    <a:lnTo>
                      <a:pt x="729" y="140"/>
                    </a:lnTo>
                    <a:lnTo>
                      <a:pt x="729" y="142"/>
                    </a:lnTo>
                    <a:lnTo>
                      <a:pt x="729" y="145"/>
                    </a:lnTo>
                    <a:lnTo>
                      <a:pt x="727" y="145"/>
                    </a:lnTo>
                    <a:lnTo>
                      <a:pt x="729" y="145"/>
                    </a:lnTo>
                    <a:lnTo>
                      <a:pt x="729" y="147"/>
                    </a:lnTo>
                    <a:lnTo>
                      <a:pt x="727" y="147"/>
                    </a:lnTo>
                    <a:lnTo>
                      <a:pt x="727" y="149"/>
                    </a:lnTo>
                    <a:lnTo>
                      <a:pt x="725" y="149"/>
                    </a:lnTo>
                    <a:lnTo>
                      <a:pt x="725" y="151"/>
                    </a:lnTo>
                    <a:lnTo>
                      <a:pt x="725" y="153"/>
                    </a:lnTo>
                    <a:lnTo>
                      <a:pt x="725" y="156"/>
                    </a:lnTo>
                    <a:lnTo>
                      <a:pt x="723" y="156"/>
                    </a:lnTo>
                    <a:lnTo>
                      <a:pt x="723" y="158"/>
                    </a:lnTo>
                    <a:lnTo>
                      <a:pt x="723" y="160"/>
                    </a:lnTo>
                    <a:lnTo>
                      <a:pt x="723" y="162"/>
                    </a:lnTo>
                    <a:lnTo>
                      <a:pt x="720" y="162"/>
                    </a:lnTo>
                    <a:lnTo>
                      <a:pt x="720" y="164"/>
                    </a:lnTo>
                    <a:lnTo>
                      <a:pt x="720" y="167"/>
                    </a:lnTo>
                    <a:lnTo>
                      <a:pt x="718" y="167"/>
                    </a:lnTo>
                    <a:lnTo>
                      <a:pt x="718" y="169"/>
                    </a:lnTo>
                    <a:lnTo>
                      <a:pt x="718" y="171"/>
                    </a:lnTo>
                    <a:lnTo>
                      <a:pt x="718" y="173"/>
                    </a:lnTo>
                    <a:lnTo>
                      <a:pt x="716" y="173"/>
                    </a:lnTo>
                    <a:lnTo>
                      <a:pt x="716" y="175"/>
                    </a:lnTo>
                    <a:lnTo>
                      <a:pt x="714" y="175"/>
                    </a:lnTo>
                    <a:lnTo>
                      <a:pt x="714" y="178"/>
                    </a:lnTo>
                    <a:lnTo>
                      <a:pt x="714" y="180"/>
                    </a:lnTo>
                    <a:lnTo>
                      <a:pt x="712" y="180"/>
                    </a:lnTo>
                    <a:lnTo>
                      <a:pt x="712" y="182"/>
                    </a:lnTo>
                    <a:lnTo>
                      <a:pt x="712" y="184"/>
                    </a:lnTo>
                    <a:lnTo>
                      <a:pt x="709" y="184"/>
                    </a:lnTo>
                    <a:lnTo>
                      <a:pt x="709" y="186"/>
                    </a:lnTo>
                    <a:lnTo>
                      <a:pt x="709" y="189"/>
                    </a:lnTo>
                    <a:lnTo>
                      <a:pt x="709" y="191"/>
                    </a:lnTo>
                    <a:lnTo>
                      <a:pt x="707" y="191"/>
                    </a:lnTo>
                    <a:lnTo>
                      <a:pt x="707" y="193"/>
                    </a:lnTo>
                    <a:lnTo>
                      <a:pt x="707" y="195"/>
                    </a:lnTo>
                    <a:lnTo>
                      <a:pt x="707" y="197"/>
                    </a:lnTo>
                    <a:lnTo>
                      <a:pt x="709" y="197"/>
                    </a:lnTo>
                    <a:lnTo>
                      <a:pt x="709" y="199"/>
                    </a:lnTo>
                    <a:lnTo>
                      <a:pt x="709" y="202"/>
                    </a:lnTo>
                    <a:lnTo>
                      <a:pt x="707" y="202"/>
                    </a:lnTo>
                    <a:lnTo>
                      <a:pt x="707" y="204"/>
                    </a:lnTo>
                    <a:lnTo>
                      <a:pt x="707" y="206"/>
                    </a:lnTo>
                    <a:lnTo>
                      <a:pt x="707" y="208"/>
                    </a:lnTo>
                    <a:lnTo>
                      <a:pt x="705" y="208"/>
                    </a:lnTo>
                    <a:lnTo>
                      <a:pt x="705" y="210"/>
                    </a:lnTo>
                    <a:lnTo>
                      <a:pt x="705" y="213"/>
                    </a:lnTo>
                    <a:lnTo>
                      <a:pt x="705" y="215"/>
                    </a:lnTo>
                    <a:lnTo>
                      <a:pt x="703" y="215"/>
                    </a:lnTo>
                    <a:lnTo>
                      <a:pt x="703" y="217"/>
                    </a:lnTo>
                    <a:lnTo>
                      <a:pt x="703" y="219"/>
                    </a:lnTo>
                    <a:lnTo>
                      <a:pt x="703" y="221"/>
                    </a:lnTo>
                    <a:lnTo>
                      <a:pt x="703" y="224"/>
                    </a:lnTo>
                    <a:lnTo>
                      <a:pt x="703" y="226"/>
                    </a:lnTo>
                    <a:lnTo>
                      <a:pt x="701" y="226"/>
                    </a:lnTo>
                    <a:lnTo>
                      <a:pt x="701" y="228"/>
                    </a:lnTo>
                    <a:lnTo>
                      <a:pt x="701" y="230"/>
                    </a:lnTo>
                    <a:lnTo>
                      <a:pt x="701" y="232"/>
                    </a:lnTo>
                    <a:lnTo>
                      <a:pt x="701" y="235"/>
                    </a:lnTo>
                    <a:lnTo>
                      <a:pt x="698" y="235"/>
                    </a:lnTo>
                    <a:lnTo>
                      <a:pt x="698" y="237"/>
                    </a:lnTo>
                    <a:lnTo>
                      <a:pt x="698" y="239"/>
                    </a:lnTo>
                    <a:lnTo>
                      <a:pt x="698" y="241"/>
                    </a:lnTo>
                    <a:lnTo>
                      <a:pt x="696" y="243"/>
                    </a:lnTo>
                    <a:lnTo>
                      <a:pt x="696" y="246"/>
                    </a:lnTo>
                    <a:lnTo>
                      <a:pt x="696" y="248"/>
                    </a:lnTo>
                    <a:lnTo>
                      <a:pt x="694" y="248"/>
                    </a:lnTo>
                    <a:lnTo>
                      <a:pt x="694" y="250"/>
                    </a:lnTo>
                    <a:lnTo>
                      <a:pt x="694" y="252"/>
                    </a:lnTo>
                    <a:lnTo>
                      <a:pt x="694" y="254"/>
                    </a:lnTo>
                    <a:lnTo>
                      <a:pt x="692" y="254"/>
                    </a:lnTo>
                    <a:lnTo>
                      <a:pt x="692" y="257"/>
                    </a:lnTo>
                    <a:lnTo>
                      <a:pt x="692" y="259"/>
                    </a:lnTo>
                    <a:lnTo>
                      <a:pt x="692" y="261"/>
                    </a:lnTo>
                    <a:lnTo>
                      <a:pt x="690" y="263"/>
                    </a:lnTo>
                    <a:lnTo>
                      <a:pt x="690" y="265"/>
                    </a:lnTo>
                    <a:lnTo>
                      <a:pt x="690" y="268"/>
                    </a:lnTo>
                    <a:lnTo>
                      <a:pt x="690" y="270"/>
                    </a:lnTo>
                    <a:lnTo>
                      <a:pt x="687" y="272"/>
                    </a:lnTo>
                    <a:lnTo>
                      <a:pt x="687" y="274"/>
                    </a:lnTo>
                    <a:lnTo>
                      <a:pt x="687" y="276"/>
                    </a:lnTo>
                    <a:lnTo>
                      <a:pt x="687" y="279"/>
                    </a:lnTo>
                    <a:lnTo>
                      <a:pt x="687" y="281"/>
                    </a:lnTo>
                    <a:lnTo>
                      <a:pt x="687" y="283"/>
                    </a:lnTo>
                    <a:lnTo>
                      <a:pt x="685" y="283"/>
                    </a:lnTo>
                    <a:lnTo>
                      <a:pt x="685" y="285"/>
                    </a:lnTo>
                    <a:lnTo>
                      <a:pt x="685" y="287"/>
                    </a:lnTo>
                    <a:lnTo>
                      <a:pt x="685" y="290"/>
                    </a:lnTo>
                    <a:lnTo>
                      <a:pt x="685" y="292"/>
                    </a:lnTo>
                    <a:lnTo>
                      <a:pt x="685" y="294"/>
                    </a:lnTo>
                    <a:lnTo>
                      <a:pt x="685" y="296"/>
                    </a:lnTo>
                    <a:lnTo>
                      <a:pt x="685" y="298"/>
                    </a:lnTo>
                    <a:lnTo>
                      <a:pt x="685" y="301"/>
                    </a:lnTo>
                    <a:lnTo>
                      <a:pt x="685" y="303"/>
                    </a:lnTo>
                    <a:lnTo>
                      <a:pt x="685" y="305"/>
                    </a:lnTo>
                    <a:lnTo>
                      <a:pt x="685" y="307"/>
                    </a:lnTo>
                    <a:lnTo>
                      <a:pt x="685" y="309"/>
                    </a:lnTo>
                    <a:lnTo>
                      <a:pt x="685" y="312"/>
                    </a:lnTo>
                    <a:lnTo>
                      <a:pt x="685" y="314"/>
                    </a:lnTo>
                    <a:lnTo>
                      <a:pt x="683" y="316"/>
                    </a:lnTo>
                    <a:lnTo>
                      <a:pt x="683" y="318"/>
                    </a:lnTo>
                    <a:lnTo>
                      <a:pt x="683" y="320"/>
                    </a:lnTo>
                    <a:lnTo>
                      <a:pt x="683" y="323"/>
                    </a:lnTo>
                    <a:lnTo>
                      <a:pt x="683" y="325"/>
                    </a:lnTo>
                    <a:lnTo>
                      <a:pt x="681" y="325"/>
                    </a:lnTo>
                    <a:lnTo>
                      <a:pt x="681" y="327"/>
                    </a:lnTo>
                    <a:lnTo>
                      <a:pt x="681" y="329"/>
                    </a:lnTo>
                    <a:lnTo>
                      <a:pt x="681" y="331"/>
                    </a:lnTo>
                    <a:lnTo>
                      <a:pt x="681" y="333"/>
                    </a:lnTo>
                    <a:lnTo>
                      <a:pt x="679" y="336"/>
                    </a:lnTo>
                    <a:lnTo>
                      <a:pt x="679" y="338"/>
                    </a:lnTo>
                    <a:lnTo>
                      <a:pt x="679" y="340"/>
                    </a:lnTo>
                    <a:lnTo>
                      <a:pt x="679" y="342"/>
                    </a:lnTo>
                    <a:lnTo>
                      <a:pt x="679" y="344"/>
                    </a:lnTo>
                    <a:lnTo>
                      <a:pt x="676" y="344"/>
                    </a:lnTo>
                    <a:lnTo>
                      <a:pt x="676" y="347"/>
                    </a:lnTo>
                    <a:lnTo>
                      <a:pt x="676" y="349"/>
                    </a:lnTo>
                    <a:lnTo>
                      <a:pt x="676" y="351"/>
                    </a:lnTo>
                    <a:lnTo>
                      <a:pt x="676" y="353"/>
                    </a:lnTo>
                    <a:lnTo>
                      <a:pt x="676" y="355"/>
                    </a:lnTo>
                    <a:lnTo>
                      <a:pt x="676" y="358"/>
                    </a:lnTo>
                    <a:lnTo>
                      <a:pt x="676" y="360"/>
                    </a:lnTo>
                    <a:lnTo>
                      <a:pt x="676" y="362"/>
                    </a:lnTo>
                    <a:lnTo>
                      <a:pt x="676" y="364"/>
                    </a:lnTo>
                    <a:lnTo>
                      <a:pt x="674" y="364"/>
                    </a:lnTo>
                    <a:lnTo>
                      <a:pt x="674" y="366"/>
                    </a:lnTo>
                    <a:lnTo>
                      <a:pt x="674" y="369"/>
                    </a:lnTo>
                    <a:lnTo>
                      <a:pt x="674" y="371"/>
                    </a:lnTo>
                    <a:lnTo>
                      <a:pt x="672" y="371"/>
                    </a:lnTo>
                    <a:lnTo>
                      <a:pt x="672" y="373"/>
                    </a:lnTo>
                    <a:lnTo>
                      <a:pt x="672" y="375"/>
                    </a:lnTo>
                    <a:lnTo>
                      <a:pt x="672" y="377"/>
                    </a:lnTo>
                    <a:lnTo>
                      <a:pt x="670" y="380"/>
                    </a:lnTo>
                    <a:lnTo>
                      <a:pt x="670" y="382"/>
                    </a:lnTo>
                    <a:lnTo>
                      <a:pt x="668" y="382"/>
                    </a:lnTo>
                    <a:lnTo>
                      <a:pt x="668" y="384"/>
                    </a:lnTo>
                    <a:lnTo>
                      <a:pt x="665" y="386"/>
                    </a:lnTo>
                    <a:lnTo>
                      <a:pt x="665" y="388"/>
                    </a:lnTo>
                    <a:lnTo>
                      <a:pt x="663" y="391"/>
                    </a:lnTo>
                    <a:lnTo>
                      <a:pt x="663" y="393"/>
                    </a:lnTo>
                    <a:lnTo>
                      <a:pt x="661" y="395"/>
                    </a:lnTo>
                    <a:lnTo>
                      <a:pt x="661" y="397"/>
                    </a:lnTo>
                    <a:lnTo>
                      <a:pt x="659" y="397"/>
                    </a:lnTo>
                    <a:lnTo>
                      <a:pt x="659" y="399"/>
                    </a:lnTo>
                    <a:lnTo>
                      <a:pt x="659" y="402"/>
                    </a:lnTo>
                    <a:lnTo>
                      <a:pt x="657" y="402"/>
                    </a:lnTo>
                    <a:lnTo>
                      <a:pt x="657" y="404"/>
                    </a:lnTo>
                    <a:lnTo>
                      <a:pt x="654" y="406"/>
                    </a:lnTo>
                    <a:lnTo>
                      <a:pt x="654" y="408"/>
                    </a:lnTo>
                    <a:lnTo>
                      <a:pt x="652" y="410"/>
                    </a:lnTo>
                    <a:lnTo>
                      <a:pt x="652" y="413"/>
                    </a:lnTo>
                    <a:lnTo>
                      <a:pt x="650" y="413"/>
                    </a:lnTo>
                    <a:lnTo>
                      <a:pt x="650" y="415"/>
                    </a:lnTo>
                    <a:lnTo>
                      <a:pt x="648" y="417"/>
                    </a:lnTo>
                    <a:lnTo>
                      <a:pt x="648" y="419"/>
                    </a:lnTo>
                    <a:lnTo>
                      <a:pt x="646" y="419"/>
                    </a:lnTo>
                    <a:lnTo>
                      <a:pt x="646" y="421"/>
                    </a:lnTo>
                    <a:lnTo>
                      <a:pt x="646" y="424"/>
                    </a:lnTo>
                    <a:lnTo>
                      <a:pt x="643" y="424"/>
                    </a:lnTo>
                    <a:lnTo>
                      <a:pt x="643" y="426"/>
                    </a:lnTo>
                    <a:lnTo>
                      <a:pt x="641" y="426"/>
                    </a:lnTo>
                    <a:lnTo>
                      <a:pt x="641" y="428"/>
                    </a:lnTo>
                    <a:lnTo>
                      <a:pt x="641" y="430"/>
                    </a:lnTo>
                    <a:lnTo>
                      <a:pt x="639" y="430"/>
                    </a:lnTo>
                    <a:lnTo>
                      <a:pt x="639" y="432"/>
                    </a:lnTo>
                    <a:lnTo>
                      <a:pt x="639" y="435"/>
                    </a:lnTo>
                    <a:lnTo>
                      <a:pt x="639" y="437"/>
                    </a:lnTo>
                    <a:lnTo>
                      <a:pt x="639" y="439"/>
                    </a:lnTo>
                    <a:lnTo>
                      <a:pt x="639" y="441"/>
                    </a:lnTo>
                    <a:lnTo>
                      <a:pt x="639" y="443"/>
                    </a:lnTo>
                    <a:lnTo>
                      <a:pt x="639" y="446"/>
                    </a:lnTo>
                    <a:lnTo>
                      <a:pt x="639" y="448"/>
                    </a:lnTo>
                    <a:lnTo>
                      <a:pt x="637" y="450"/>
                    </a:lnTo>
                    <a:lnTo>
                      <a:pt x="637" y="452"/>
                    </a:lnTo>
                    <a:lnTo>
                      <a:pt x="637" y="454"/>
                    </a:lnTo>
                    <a:lnTo>
                      <a:pt x="637" y="457"/>
                    </a:lnTo>
                    <a:lnTo>
                      <a:pt x="637" y="459"/>
                    </a:lnTo>
                    <a:lnTo>
                      <a:pt x="621" y="457"/>
                    </a:lnTo>
                    <a:lnTo>
                      <a:pt x="621" y="459"/>
                    </a:lnTo>
                    <a:lnTo>
                      <a:pt x="619" y="459"/>
                    </a:lnTo>
                    <a:lnTo>
                      <a:pt x="619" y="461"/>
                    </a:lnTo>
                    <a:lnTo>
                      <a:pt x="619" y="463"/>
                    </a:lnTo>
                    <a:lnTo>
                      <a:pt x="619" y="465"/>
                    </a:lnTo>
                    <a:lnTo>
                      <a:pt x="617" y="465"/>
                    </a:lnTo>
                    <a:lnTo>
                      <a:pt x="617" y="467"/>
                    </a:lnTo>
                    <a:lnTo>
                      <a:pt x="617" y="470"/>
                    </a:lnTo>
                    <a:lnTo>
                      <a:pt x="615" y="470"/>
                    </a:lnTo>
                    <a:lnTo>
                      <a:pt x="615" y="472"/>
                    </a:lnTo>
                    <a:lnTo>
                      <a:pt x="615" y="474"/>
                    </a:lnTo>
                    <a:lnTo>
                      <a:pt x="613" y="474"/>
                    </a:lnTo>
                    <a:lnTo>
                      <a:pt x="613" y="476"/>
                    </a:lnTo>
                    <a:lnTo>
                      <a:pt x="610" y="476"/>
                    </a:lnTo>
                    <a:lnTo>
                      <a:pt x="610" y="478"/>
                    </a:lnTo>
                    <a:lnTo>
                      <a:pt x="608" y="481"/>
                    </a:lnTo>
                    <a:lnTo>
                      <a:pt x="606" y="483"/>
                    </a:lnTo>
                    <a:lnTo>
                      <a:pt x="606" y="485"/>
                    </a:lnTo>
                    <a:lnTo>
                      <a:pt x="604" y="485"/>
                    </a:lnTo>
                    <a:lnTo>
                      <a:pt x="602" y="487"/>
                    </a:lnTo>
                    <a:lnTo>
                      <a:pt x="599" y="487"/>
                    </a:lnTo>
                    <a:lnTo>
                      <a:pt x="599" y="489"/>
                    </a:lnTo>
                    <a:lnTo>
                      <a:pt x="597" y="489"/>
                    </a:lnTo>
                    <a:lnTo>
                      <a:pt x="597" y="492"/>
                    </a:lnTo>
                    <a:lnTo>
                      <a:pt x="595" y="492"/>
                    </a:lnTo>
                    <a:lnTo>
                      <a:pt x="593" y="494"/>
                    </a:lnTo>
                    <a:lnTo>
                      <a:pt x="591" y="494"/>
                    </a:lnTo>
                    <a:lnTo>
                      <a:pt x="591" y="496"/>
                    </a:lnTo>
                    <a:lnTo>
                      <a:pt x="588" y="498"/>
                    </a:lnTo>
                    <a:lnTo>
                      <a:pt x="588" y="500"/>
                    </a:lnTo>
                    <a:lnTo>
                      <a:pt x="586" y="500"/>
                    </a:lnTo>
                    <a:lnTo>
                      <a:pt x="586" y="503"/>
                    </a:lnTo>
                    <a:lnTo>
                      <a:pt x="584" y="503"/>
                    </a:lnTo>
                    <a:lnTo>
                      <a:pt x="582" y="503"/>
                    </a:lnTo>
                    <a:lnTo>
                      <a:pt x="582" y="505"/>
                    </a:lnTo>
                    <a:lnTo>
                      <a:pt x="580" y="505"/>
                    </a:lnTo>
                    <a:lnTo>
                      <a:pt x="580" y="507"/>
                    </a:lnTo>
                    <a:lnTo>
                      <a:pt x="578" y="507"/>
                    </a:lnTo>
                    <a:lnTo>
                      <a:pt x="575" y="507"/>
                    </a:lnTo>
                    <a:lnTo>
                      <a:pt x="575" y="509"/>
                    </a:lnTo>
                    <a:lnTo>
                      <a:pt x="573" y="509"/>
                    </a:lnTo>
                    <a:lnTo>
                      <a:pt x="571" y="511"/>
                    </a:lnTo>
                    <a:lnTo>
                      <a:pt x="569" y="511"/>
                    </a:lnTo>
                    <a:lnTo>
                      <a:pt x="569" y="514"/>
                    </a:lnTo>
                    <a:lnTo>
                      <a:pt x="567" y="514"/>
                    </a:lnTo>
                    <a:lnTo>
                      <a:pt x="567" y="516"/>
                    </a:lnTo>
                    <a:lnTo>
                      <a:pt x="564" y="516"/>
                    </a:lnTo>
                    <a:lnTo>
                      <a:pt x="564" y="518"/>
                    </a:lnTo>
                    <a:lnTo>
                      <a:pt x="562" y="520"/>
                    </a:lnTo>
                    <a:lnTo>
                      <a:pt x="560" y="522"/>
                    </a:lnTo>
                    <a:lnTo>
                      <a:pt x="558" y="525"/>
                    </a:lnTo>
                    <a:lnTo>
                      <a:pt x="556" y="525"/>
                    </a:lnTo>
                    <a:lnTo>
                      <a:pt x="556" y="527"/>
                    </a:lnTo>
                    <a:lnTo>
                      <a:pt x="553" y="527"/>
                    </a:lnTo>
                    <a:lnTo>
                      <a:pt x="553" y="529"/>
                    </a:lnTo>
                    <a:lnTo>
                      <a:pt x="551" y="529"/>
                    </a:lnTo>
                    <a:lnTo>
                      <a:pt x="551" y="531"/>
                    </a:lnTo>
                    <a:lnTo>
                      <a:pt x="549" y="531"/>
                    </a:lnTo>
                    <a:lnTo>
                      <a:pt x="549" y="533"/>
                    </a:lnTo>
                    <a:lnTo>
                      <a:pt x="547" y="533"/>
                    </a:lnTo>
                    <a:lnTo>
                      <a:pt x="547" y="536"/>
                    </a:lnTo>
                    <a:lnTo>
                      <a:pt x="545" y="536"/>
                    </a:lnTo>
                    <a:lnTo>
                      <a:pt x="545" y="538"/>
                    </a:lnTo>
                    <a:lnTo>
                      <a:pt x="542" y="538"/>
                    </a:lnTo>
                    <a:lnTo>
                      <a:pt x="542" y="540"/>
                    </a:lnTo>
                    <a:lnTo>
                      <a:pt x="540" y="540"/>
                    </a:lnTo>
                    <a:lnTo>
                      <a:pt x="538" y="540"/>
                    </a:lnTo>
                    <a:lnTo>
                      <a:pt x="538" y="542"/>
                    </a:lnTo>
                    <a:lnTo>
                      <a:pt x="536" y="542"/>
                    </a:lnTo>
                    <a:lnTo>
                      <a:pt x="536" y="544"/>
                    </a:lnTo>
                    <a:lnTo>
                      <a:pt x="534" y="544"/>
                    </a:lnTo>
                    <a:lnTo>
                      <a:pt x="534" y="547"/>
                    </a:lnTo>
                    <a:lnTo>
                      <a:pt x="531" y="547"/>
                    </a:lnTo>
                    <a:lnTo>
                      <a:pt x="531" y="549"/>
                    </a:lnTo>
                    <a:lnTo>
                      <a:pt x="529" y="549"/>
                    </a:lnTo>
                    <a:lnTo>
                      <a:pt x="529" y="551"/>
                    </a:lnTo>
                    <a:lnTo>
                      <a:pt x="527" y="551"/>
                    </a:lnTo>
                    <a:lnTo>
                      <a:pt x="527" y="553"/>
                    </a:lnTo>
                    <a:lnTo>
                      <a:pt x="525" y="553"/>
                    </a:lnTo>
                    <a:lnTo>
                      <a:pt x="525" y="555"/>
                    </a:lnTo>
                    <a:lnTo>
                      <a:pt x="523" y="555"/>
                    </a:lnTo>
                    <a:lnTo>
                      <a:pt x="523" y="558"/>
                    </a:lnTo>
                    <a:lnTo>
                      <a:pt x="520" y="558"/>
                    </a:lnTo>
                    <a:lnTo>
                      <a:pt x="518" y="558"/>
                    </a:lnTo>
                    <a:lnTo>
                      <a:pt x="518" y="560"/>
                    </a:lnTo>
                    <a:lnTo>
                      <a:pt x="516" y="560"/>
                    </a:lnTo>
                    <a:lnTo>
                      <a:pt x="516" y="562"/>
                    </a:lnTo>
                    <a:lnTo>
                      <a:pt x="514" y="562"/>
                    </a:lnTo>
                    <a:lnTo>
                      <a:pt x="509" y="566"/>
                    </a:lnTo>
                    <a:lnTo>
                      <a:pt x="507" y="566"/>
                    </a:lnTo>
                    <a:lnTo>
                      <a:pt x="505" y="569"/>
                    </a:lnTo>
                    <a:lnTo>
                      <a:pt x="496" y="573"/>
                    </a:lnTo>
                    <a:lnTo>
                      <a:pt x="492" y="573"/>
                    </a:lnTo>
                    <a:lnTo>
                      <a:pt x="490" y="573"/>
                    </a:lnTo>
                    <a:lnTo>
                      <a:pt x="490" y="575"/>
                    </a:lnTo>
                    <a:lnTo>
                      <a:pt x="487" y="575"/>
                    </a:lnTo>
                    <a:lnTo>
                      <a:pt x="485" y="577"/>
                    </a:lnTo>
                    <a:lnTo>
                      <a:pt x="483" y="577"/>
                    </a:lnTo>
                    <a:lnTo>
                      <a:pt x="481" y="577"/>
                    </a:lnTo>
                    <a:lnTo>
                      <a:pt x="479" y="580"/>
                    </a:lnTo>
                    <a:lnTo>
                      <a:pt x="474" y="580"/>
                    </a:lnTo>
                    <a:lnTo>
                      <a:pt x="472" y="580"/>
                    </a:lnTo>
                    <a:lnTo>
                      <a:pt x="472" y="582"/>
                    </a:lnTo>
                    <a:lnTo>
                      <a:pt x="470" y="582"/>
                    </a:lnTo>
                    <a:lnTo>
                      <a:pt x="468" y="582"/>
                    </a:lnTo>
                    <a:lnTo>
                      <a:pt x="465" y="584"/>
                    </a:lnTo>
                    <a:lnTo>
                      <a:pt x="463" y="584"/>
                    </a:lnTo>
                    <a:lnTo>
                      <a:pt x="461" y="584"/>
                    </a:lnTo>
                    <a:lnTo>
                      <a:pt x="459" y="584"/>
                    </a:lnTo>
                    <a:lnTo>
                      <a:pt x="457" y="584"/>
                    </a:lnTo>
                    <a:lnTo>
                      <a:pt x="457" y="586"/>
                    </a:lnTo>
                    <a:lnTo>
                      <a:pt x="454" y="586"/>
                    </a:lnTo>
                    <a:lnTo>
                      <a:pt x="452" y="586"/>
                    </a:lnTo>
                    <a:lnTo>
                      <a:pt x="450" y="586"/>
                    </a:lnTo>
                    <a:lnTo>
                      <a:pt x="450" y="588"/>
                    </a:lnTo>
                    <a:lnTo>
                      <a:pt x="448" y="588"/>
                    </a:lnTo>
                    <a:lnTo>
                      <a:pt x="446" y="588"/>
                    </a:lnTo>
                    <a:lnTo>
                      <a:pt x="444" y="588"/>
                    </a:lnTo>
                    <a:lnTo>
                      <a:pt x="444" y="591"/>
                    </a:lnTo>
                    <a:lnTo>
                      <a:pt x="441" y="591"/>
                    </a:lnTo>
                    <a:lnTo>
                      <a:pt x="439" y="591"/>
                    </a:lnTo>
                    <a:lnTo>
                      <a:pt x="439" y="593"/>
                    </a:lnTo>
                    <a:lnTo>
                      <a:pt x="437" y="593"/>
                    </a:lnTo>
                    <a:lnTo>
                      <a:pt x="437" y="595"/>
                    </a:lnTo>
                    <a:lnTo>
                      <a:pt x="435" y="595"/>
                    </a:lnTo>
                    <a:lnTo>
                      <a:pt x="435" y="597"/>
                    </a:lnTo>
                    <a:lnTo>
                      <a:pt x="433" y="597"/>
                    </a:lnTo>
                    <a:lnTo>
                      <a:pt x="433" y="599"/>
                    </a:lnTo>
                    <a:lnTo>
                      <a:pt x="433" y="601"/>
                    </a:lnTo>
                    <a:lnTo>
                      <a:pt x="430" y="601"/>
                    </a:lnTo>
                    <a:lnTo>
                      <a:pt x="430" y="604"/>
                    </a:lnTo>
                    <a:lnTo>
                      <a:pt x="428" y="604"/>
                    </a:lnTo>
                    <a:lnTo>
                      <a:pt x="428" y="606"/>
                    </a:lnTo>
                    <a:lnTo>
                      <a:pt x="426" y="606"/>
                    </a:lnTo>
                    <a:lnTo>
                      <a:pt x="426" y="608"/>
                    </a:lnTo>
                    <a:lnTo>
                      <a:pt x="424" y="608"/>
                    </a:lnTo>
                    <a:lnTo>
                      <a:pt x="424" y="610"/>
                    </a:lnTo>
                    <a:lnTo>
                      <a:pt x="422" y="610"/>
                    </a:lnTo>
                    <a:lnTo>
                      <a:pt x="422" y="612"/>
                    </a:lnTo>
                    <a:lnTo>
                      <a:pt x="419" y="612"/>
                    </a:lnTo>
                    <a:lnTo>
                      <a:pt x="419" y="615"/>
                    </a:lnTo>
                    <a:lnTo>
                      <a:pt x="417" y="615"/>
                    </a:lnTo>
                    <a:lnTo>
                      <a:pt x="417" y="617"/>
                    </a:lnTo>
                    <a:lnTo>
                      <a:pt x="415" y="617"/>
                    </a:lnTo>
                    <a:lnTo>
                      <a:pt x="415" y="619"/>
                    </a:lnTo>
                    <a:lnTo>
                      <a:pt x="413" y="619"/>
                    </a:lnTo>
                    <a:lnTo>
                      <a:pt x="413" y="621"/>
                    </a:lnTo>
                    <a:lnTo>
                      <a:pt x="411" y="621"/>
                    </a:lnTo>
                    <a:lnTo>
                      <a:pt x="408" y="621"/>
                    </a:lnTo>
                    <a:lnTo>
                      <a:pt x="408" y="623"/>
                    </a:lnTo>
                    <a:lnTo>
                      <a:pt x="406" y="623"/>
                    </a:lnTo>
                    <a:lnTo>
                      <a:pt x="406" y="626"/>
                    </a:lnTo>
                    <a:lnTo>
                      <a:pt x="404" y="626"/>
                    </a:lnTo>
                    <a:lnTo>
                      <a:pt x="404" y="628"/>
                    </a:lnTo>
                    <a:lnTo>
                      <a:pt x="404" y="630"/>
                    </a:lnTo>
                    <a:lnTo>
                      <a:pt x="402" y="630"/>
                    </a:lnTo>
                    <a:lnTo>
                      <a:pt x="402" y="632"/>
                    </a:lnTo>
                    <a:lnTo>
                      <a:pt x="400" y="632"/>
                    </a:lnTo>
                    <a:lnTo>
                      <a:pt x="400" y="634"/>
                    </a:lnTo>
                    <a:lnTo>
                      <a:pt x="397" y="634"/>
                    </a:lnTo>
                    <a:lnTo>
                      <a:pt x="397" y="637"/>
                    </a:lnTo>
                    <a:lnTo>
                      <a:pt x="395" y="637"/>
                    </a:lnTo>
                    <a:lnTo>
                      <a:pt x="395" y="639"/>
                    </a:lnTo>
                    <a:lnTo>
                      <a:pt x="393" y="639"/>
                    </a:lnTo>
                    <a:lnTo>
                      <a:pt x="393" y="641"/>
                    </a:lnTo>
                    <a:lnTo>
                      <a:pt x="391" y="641"/>
                    </a:lnTo>
                    <a:lnTo>
                      <a:pt x="391" y="643"/>
                    </a:lnTo>
                    <a:lnTo>
                      <a:pt x="391" y="645"/>
                    </a:lnTo>
                    <a:lnTo>
                      <a:pt x="389" y="645"/>
                    </a:lnTo>
                    <a:lnTo>
                      <a:pt x="389" y="648"/>
                    </a:lnTo>
                    <a:lnTo>
                      <a:pt x="386" y="648"/>
                    </a:lnTo>
                    <a:lnTo>
                      <a:pt x="386" y="650"/>
                    </a:lnTo>
                    <a:lnTo>
                      <a:pt x="384" y="650"/>
                    </a:lnTo>
                    <a:lnTo>
                      <a:pt x="382" y="650"/>
                    </a:lnTo>
                    <a:lnTo>
                      <a:pt x="382" y="652"/>
                    </a:lnTo>
                    <a:lnTo>
                      <a:pt x="380" y="652"/>
                    </a:lnTo>
                    <a:lnTo>
                      <a:pt x="380" y="654"/>
                    </a:lnTo>
                    <a:lnTo>
                      <a:pt x="378" y="654"/>
                    </a:lnTo>
                    <a:lnTo>
                      <a:pt x="378" y="656"/>
                    </a:lnTo>
                    <a:lnTo>
                      <a:pt x="375" y="656"/>
                    </a:lnTo>
                    <a:lnTo>
                      <a:pt x="375" y="659"/>
                    </a:lnTo>
                    <a:lnTo>
                      <a:pt x="373" y="659"/>
                    </a:lnTo>
                    <a:lnTo>
                      <a:pt x="373" y="661"/>
                    </a:lnTo>
                    <a:lnTo>
                      <a:pt x="371" y="661"/>
                    </a:lnTo>
                    <a:lnTo>
                      <a:pt x="371" y="663"/>
                    </a:lnTo>
                    <a:lnTo>
                      <a:pt x="369" y="663"/>
                    </a:lnTo>
                    <a:lnTo>
                      <a:pt x="367" y="663"/>
                    </a:lnTo>
                    <a:lnTo>
                      <a:pt x="367" y="665"/>
                    </a:lnTo>
                    <a:lnTo>
                      <a:pt x="364" y="665"/>
                    </a:lnTo>
                    <a:lnTo>
                      <a:pt x="367" y="665"/>
                    </a:lnTo>
                    <a:lnTo>
                      <a:pt x="364" y="665"/>
                    </a:lnTo>
                    <a:lnTo>
                      <a:pt x="364" y="667"/>
                    </a:lnTo>
                    <a:lnTo>
                      <a:pt x="362" y="667"/>
                    </a:lnTo>
                    <a:lnTo>
                      <a:pt x="362" y="670"/>
                    </a:lnTo>
                    <a:lnTo>
                      <a:pt x="360" y="670"/>
                    </a:lnTo>
                    <a:lnTo>
                      <a:pt x="360" y="672"/>
                    </a:lnTo>
                    <a:lnTo>
                      <a:pt x="358" y="672"/>
                    </a:lnTo>
                    <a:lnTo>
                      <a:pt x="358" y="674"/>
                    </a:lnTo>
                    <a:lnTo>
                      <a:pt x="356" y="674"/>
                    </a:lnTo>
                    <a:lnTo>
                      <a:pt x="356" y="676"/>
                    </a:lnTo>
                    <a:lnTo>
                      <a:pt x="353" y="676"/>
                    </a:lnTo>
                    <a:lnTo>
                      <a:pt x="353" y="678"/>
                    </a:lnTo>
                    <a:lnTo>
                      <a:pt x="351" y="678"/>
                    </a:lnTo>
                    <a:lnTo>
                      <a:pt x="351" y="681"/>
                    </a:lnTo>
                    <a:lnTo>
                      <a:pt x="349" y="681"/>
                    </a:lnTo>
                    <a:lnTo>
                      <a:pt x="349" y="683"/>
                    </a:lnTo>
                    <a:lnTo>
                      <a:pt x="349" y="685"/>
                    </a:lnTo>
                    <a:lnTo>
                      <a:pt x="347" y="685"/>
                    </a:lnTo>
                    <a:lnTo>
                      <a:pt x="345" y="685"/>
                    </a:lnTo>
                    <a:lnTo>
                      <a:pt x="345" y="687"/>
                    </a:lnTo>
                    <a:lnTo>
                      <a:pt x="342" y="687"/>
                    </a:lnTo>
                    <a:lnTo>
                      <a:pt x="342" y="689"/>
                    </a:lnTo>
                    <a:lnTo>
                      <a:pt x="340" y="689"/>
                    </a:lnTo>
                    <a:lnTo>
                      <a:pt x="340" y="692"/>
                    </a:lnTo>
                    <a:lnTo>
                      <a:pt x="340" y="694"/>
                    </a:lnTo>
                    <a:lnTo>
                      <a:pt x="338" y="694"/>
                    </a:lnTo>
                    <a:lnTo>
                      <a:pt x="336" y="694"/>
                    </a:lnTo>
                    <a:lnTo>
                      <a:pt x="336" y="696"/>
                    </a:lnTo>
                    <a:lnTo>
                      <a:pt x="334" y="696"/>
                    </a:lnTo>
                    <a:lnTo>
                      <a:pt x="334" y="698"/>
                    </a:lnTo>
                    <a:lnTo>
                      <a:pt x="331" y="698"/>
                    </a:lnTo>
                    <a:lnTo>
                      <a:pt x="331" y="700"/>
                    </a:lnTo>
                    <a:lnTo>
                      <a:pt x="329" y="700"/>
                    </a:lnTo>
                    <a:lnTo>
                      <a:pt x="329" y="703"/>
                    </a:lnTo>
                    <a:lnTo>
                      <a:pt x="327" y="703"/>
                    </a:lnTo>
                    <a:lnTo>
                      <a:pt x="327" y="705"/>
                    </a:lnTo>
                    <a:lnTo>
                      <a:pt x="325" y="705"/>
                    </a:lnTo>
                    <a:lnTo>
                      <a:pt x="325" y="707"/>
                    </a:lnTo>
                    <a:lnTo>
                      <a:pt x="323" y="707"/>
                    </a:lnTo>
                    <a:lnTo>
                      <a:pt x="323" y="709"/>
                    </a:lnTo>
                    <a:lnTo>
                      <a:pt x="323" y="711"/>
                    </a:lnTo>
                    <a:lnTo>
                      <a:pt x="320" y="711"/>
                    </a:lnTo>
                    <a:lnTo>
                      <a:pt x="318" y="711"/>
                    </a:lnTo>
                    <a:lnTo>
                      <a:pt x="318" y="714"/>
                    </a:lnTo>
                    <a:lnTo>
                      <a:pt x="318" y="716"/>
                    </a:lnTo>
                    <a:lnTo>
                      <a:pt x="316" y="716"/>
                    </a:lnTo>
                    <a:lnTo>
                      <a:pt x="318" y="716"/>
                    </a:lnTo>
                    <a:lnTo>
                      <a:pt x="316" y="716"/>
                    </a:lnTo>
                    <a:lnTo>
                      <a:pt x="316" y="718"/>
                    </a:lnTo>
                    <a:lnTo>
                      <a:pt x="314" y="718"/>
                    </a:lnTo>
                    <a:lnTo>
                      <a:pt x="314" y="720"/>
                    </a:lnTo>
                    <a:lnTo>
                      <a:pt x="312" y="720"/>
                    </a:lnTo>
                    <a:lnTo>
                      <a:pt x="312" y="722"/>
                    </a:lnTo>
                    <a:lnTo>
                      <a:pt x="310" y="722"/>
                    </a:lnTo>
                    <a:lnTo>
                      <a:pt x="310" y="724"/>
                    </a:lnTo>
                    <a:lnTo>
                      <a:pt x="310" y="727"/>
                    </a:lnTo>
                    <a:lnTo>
                      <a:pt x="307" y="727"/>
                    </a:lnTo>
                    <a:lnTo>
                      <a:pt x="307" y="729"/>
                    </a:lnTo>
                    <a:lnTo>
                      <a:pt x="305" y="729"/>
                    </a:lnTo>
                    <a:lnTo>
                      <a:pt x="305" y="731"/>
                    </a:lnTo>
                    <a:lnTo>
                      <a:pt x="303" y="731"/>
                    </a:lnTo>
                    <a:lnTo>
                      <a:pt x="305" y="731"/>
                    </a:lnTo>
                    <a:lnTo>
                      <a:pt x="303" y="731"/>
                    </a:lnTo>
                    <a:lnTo>
                      <a:pt x="303" y="733"/>
                    </a:lnTo>
                    <a:lnTo>
                      <a:pt x="301" y="733"/>
                    </a:lnTo>
                    <a:lnTo>
                      <a:pt x="301" y="735"/>
                    </a:lnTo>
                    <a:lnTo>
                      <a:pt x="299" y="735"/>
                    </a:lnTo>
                    <a:lnTo>
                      <a:pt x="299" y="738"/>
                    </a:lnTo>
                    <a:lnTo>
                      <a:pt x="299" y="735"/>
                    </a:lnTo>
                    <a:lnTo>
                      <a:pt x="299" y="738"/>
                    </a:lnTo>
                    <a:lnTo>
                      <a:pt x="296" y="738"/>
                    </a:lnTo>
                    <a:lnTo>
                      <a:pt x="296" y="740"/>
                    </a:lnTo>
                    <a:lnTo>
                      <a:pt x="294" y="740"/>
                    </a:lnTo>
                    <a:lnTo>
                      <a:pt x="294" y="742"/>
                    </a:lnTo>
                    <a:lnTo>
                      <a:pt x="294" y="744"/>
                    </a:lnTo>
                    <a:lnTo>
                      <a:pt x="294" y="746"/>
                    </a:lnTo>
                    <a:lnTo>
                      <a:pt x="292" y="746"/>
                    </a:lnTo>
                    <a:lnTo>
                      <a:pt x="292" y="749"/>
                    </a:lnTo>
                    <a:lnTo>
                      <a:pt x="290" y="749"/>
                    </a:lnTo>
                    <a:lnTo>
                      <a:pt x="290" y="751"/>
                    </a:lnTo>
                    <a:lnTo>
                      <a:pt x="288" y="751"/>
                    </a:lnTo>
                    <a:lnTo>
                      <a:pt x="288" y="753"/>
                    </a:lnTo>
                    <a:lnTo>
                      <a:pt x="285" y="753"/>
                    </a:lnTo>
                    <a:lnTo>
                      <a:pt x="285" y="755"/>
                    </a:lnTo>
                    <a:lnTo>
                      <a:pt x="283" y="755"/>
                    </a:lnTo>
                    <a:lnTo>
                      <a:pt x="283" y="757"/>
                    </a:lnTo>
                    <a:lnTo>
                      <a:pt x="281" y="757"/>
                    </a:lnTo>
                    <a:lnTo>
                      <a:pt x="281" y="760"/>
                    </a:lnTo>
                    <a:lnTo>
                      <a:pt x="281" y="762"/>
                    </a:lnTo>
                    <a:lnTo>
                      <a:pt x="279" y="762"/>
                    </a:lnTo>
                    <a:lnTo>
                      <a:pt x="279" y="764"/>
                    </a:lnTo>
                    <a:lnTo>
                      <a:pt x="277" y="764"/>
                    </a:lnTo>
                    <a:lnTo>
                      <a:pt x="277" y="766"/>
                    </a:lnTo>
                    <a:lnTo>
                      <a:pt x="277" y="768"/>
                    </a:lnTo>
                    <a:lnTo>
                      <a:pt x="274" y="768"/>
                    </a:lnTo>
                    <a:lnTo>
                      <a:pt x="274" y="771"/>
                    </a:lnTo>
                    <a:lnTo>
                      <a:pt x="272" y="771"/>
                    </a:lnTo>
                    <a:lnTo>
                      <a:pt x="272" y="773"/>
                    </a:lnTo>
                    <a:lnTo>
                      <a:pt x="270" y="773"/>
                    </a:lnTo>
                    <a:lnTo>
                      <a:pt x="270" y="775"/>
                    </a:lnTo>
                    <a:lnTo>
                      <a:pt x="270" y="777"/>
                    </a:lnTo>
                    <a:lnTo>
                      <a:pt x="268" y="777"/>
                    </a:lnTo>
                    <a:lnTo>
                      <a:pt x="268" y="779"/>
                    </a:lnTo>
                    <a:lnTo>
                      <a:pt x="266" y="779"/>
                    </a:lnTo>
                    <a:lnTo>
                      <a:pt x="266" y="782"/>
                    </a:lnTo>
                    <a:lnTo>
                      <a:pt x="266" y="784"/>
                    </a:lnTo>
                    <a:lnTo>
                      <a:pt x="263" y="784"/>
                    </a:lnTo>
                    <a:lnTo>
                      <a:pt x="263" y="786"/>
                    </a:lnTo>
                    <a:lnTo>
                      <a:pt x="263" y="788"/>
                    </a:lnTo>
                    <a:lnTo>
                      <a:pt x="261" y="788"/>
                    </a:lnTo>
                    <a:lnTo>
                      <a:pt x="261" y="790"/>
                    </a:lnTo>
                    <a:lnTo>
                      <a:pt x="261" y="793"/>
                    </a:lnTo>
                    <a:lnTo>
                      <a:pt x="259" y="793"/>
                    </a:lnTo>
                    <a:lnTo>
                      <a:pt x="259" y="795"/>
                    </a:lnTo>
                    <a:lnTo>
                      <a:pt x="257" y="795"/>
                    </a:lnTo>
                    <a:lnTo>
                      <a:pt x="257" y="797"/>
                    </a:lnTo>
                    <a:lnTo>
                      <a:pt x="257" y="799"/>
                    </a:lnTo>
                    <a:lnTo>
                      <a:pt x="255" y="799"/>
                    </a:lnTo>
                    <a:lnTo>
                      <a:pt x="255" y="801"/>
                    </a:lnTo>
                    <a:lnTo>
                      <a:pt x="255" y="804"/>
                    </a:lnTo>
                    <a:lnTo>
                      <a:pt x="252" y="804"/>
                    </a:lnTo>
                    <a:lnTo>
                      <a:pt x="252" y="806"/>
                    </a:lnTo>
                    <a:lnTo>
                      <a:pt x="250" y="806"/>
                    </a:lnTo>
                    <a:lnTo>
                      <a:pt x="250" y="808"/>
                    </a:lnTo>
                    <a:lnTo>
                      <a:pt x="250" y="810"/>
                    </a:lnTo>
                    <a:lnTo>
                      <a:pt x="248" y="810"/>
                    </a:lnTo>
                    <a:lnTo>
                      <a:pt x="248" y="812"/>
                    </a:lnTo>
                    <a:lnTo>
                      <a:pt x="246" y="812"/>
                    </a:lnTo>
                    <a:lnTo>
                      <a:pt x="246" y="815"/>
                    </a:lnTo>
                    <a:lnTo>
                      <a:pt x="246" y="817"/>
                    </a:lnTo>
                    <a:lnTo>
                      <a:pt x="244" y="817"/>
                    </a:lnTo>
                    <a:lnTo>
                      <a:pt x="244" y="819"/>
                    </a:lnTo>
                    <a:lnTo>
                      <a:pt x="244" y="821"/>
                    </a:lnTo>
                    <a:lnTo>
                      <a:pt x="244" y="823"/>
                    </a:lnTo>
                    <a:lnTo>
                      <a:pt x="241" y="823"/>
                    </a:lnTo>
                    <a:lnTo>
                      <a:pt x="241" y="826"/>
                    </a:lnTo>
                    <a:lnTo>
                      <a:pt x="241" y="828"/>
                    </a:lnTo>
                    <a:lnTo>
                      <a:pt x="241" y="830"/>
                    </a:lnTo>
                    <a:lnTo>
                      <a:pt x="241" y="832"/>
                    </a:lnTo>
                    <a:lnTo>
                      <a:pt x="241" y="834"/>
                    </a:lnTo>
                    <a:lnTo>
                      <a:pt x="241" y="837"/>
                    </a:lnTo>
                    <a:lnTo>
                      <a:pt x="244" y="837"/>
                    </a:lnTo>
                    <a:lnTo>
                      <a:pt x="244" y="839"/>
                    </a:lnTo>
                    <a:lnTo>
                      <a:pt x="246" y="839"/>
                    </a:lnTo>
                    <a:lnTo>
                      <a:pt x="248" y="839"/>
                    </a:lnTo>
                    <a:lnTo>
                      <a:pt x="248" y="841"/>
                    </a:lnTo>
                    <a:lnTo>
                      <a:pt x="248" y="843"/>
                    </a:lnTo>
                    <a:lnTo>
                      <a:pt x="246" y="843"/>
                    </a:lnTo>
                    <a:lnTo>
                      <a:pt x="246" y="845"/>
                    </a:lnTo>
                    <a:lnTo>
                      <a:pt x="244" y="845"/>
                    </a:lnTo>
                    <a:lnTo>
                      <a:pt x="244" y="848"/>
                    </a:lnTo>
                    <a:lnTo>
                      <a:pt x="241" y="848"/>
                    </a:lnTo>
                    <a:lnTo>
                      <a:pt x="241" y="850"/>
                    </a:lnTo>
                    <a:lnTo>
                      <a:pt x="239" y="850"/>
                    </a:lnTo>
                    <a:lnTo>
                      <a:pt x="239" y="852"/>
                    </a:lnTo>
                    <a:lnTo>
                      <a:pt x="237" y="852"/>
                    </a:lnTo>
                    <a:lnTo>
                      <a:pt x="237" y="854"/>
                    </a:lnTo>
                    <a:lnTo>
                      <a:pt x="235" y="854"/>
                    </a:lnTo>
                    <a:lnTo>
                      <a:pt x="235" y="856"/>
                    </a:lnTo>
                    <a:lnTo>
                      <a:pt x="235" y="858"/>
                    </a:lnTo>
                    <a:lnTo>
                      <a:pt x="233" y="858"/>
                    </a:lnTo>
                    <a:lnTo>
                      <a:pt x="233" y="861"/>
                    </a:lnTo>
                    <a:lnTo>
                      <a:pt x="230" y="861"/>
                    </a:lnTo>
                    <a:lnTo>
                      <a:pt x="230" y="863"/>
                    </a:lnTo>
                    <a:lnTo>
                      <a:pt x="228" y="863"/>
                    </a:lnTo>
                    <a:lnTo>
                      <a:pt x="228" y="865"/>
                    </a:lnTo>
                    <a:lnTo>
                      <a:pt x="226" y="865"/>
                    </a:lnTo>
                    <a:lnTo>
                      <a:pt x="226" y="867"/>
                    </a:lnTo>
                    <a:lnTo>
                      <a:pt x="224" y="867"/>
                    </a:lnTo>
                    <a:lnTo>
                      <a:pt x="224" y="869"/>
                    </a:lnTo>
                    <a:lnTo>
                      <a:pt x="222" y="869"/>
                    </a:lnTo>
                    <a:lnTo>
                      <a:pt x="222" y="872"/>
                    </a:lnTo>
                    <a:lnTo>
                      <a:pt x="219" y="872"/>
                    </a:lnTo>
                    <a:lnTo>
                      <a:pt x="219" y="874"/>
                    </a:lnTo>
                    <a:lnTo>
                      <a:pt x="217" y="874"/>
                    </a:lnTo>
                    <a:lnTo>
                      <a:pt x="217" y="876"/>
                    </a:lnTo>
                    <a:lnTo>
                      <a:pt x="215" y="876"/>
                    </a:lnTo>
                    <a:lnTo>
                      <a:pt x="215" y="878"/>
                    </a:lnTo>
                    <a:lnTo>
                      <a:pt x="213" y="878"/>
                    </a:lnTo>
                    <a:lnTo>
                      <a:pt x="213" y="880"/>
                    </a:lnTo>
                    <a:lnTo>
                      <a:pt x="211" y="880"/>
                    </a:lnTo>
                    <a:lnTo>
                      <a:pt x="208" y="880"/>
                    </a:lnTo>
                    <a:lnTo>
                      <a:pt x="208" y="883"/>
                    </a:lnTo>
                    <a:lnTo>
                      <a:pt x="206" y="883"/>
                    </a:lnTo>
                    <a:lnTo>
                      <a:pt x="206" y="885"/>
                    </a:lnTo>
                    <a:lnTo>
                      <a:pt x="204" y="885"/>
                    </a:lnTo>
                    <a:lnTo>
                      <a:pt x="204" y="887"/>
                    </a:lnTo>
                    <a:lnTo>
                      <a:pt x="202" y="887"/>
                    </a:lnTo>
                    <a:lnTo>
                      <a:pt x="202" y="889"/>
                    </a:lnTo>
                    <a:lnTo>
                      <a:pt x="200" y="889"/>
                    </a:lnTo>
                    <a:lnTo>
                      <a:pt x="200" y="891"/>
                    </a:lnTo>
                    <a:lnTo>
                      <a:pt x="200" y="894"/>
                    </a:lnTo>
                    <a:lnTo>
                      <a:pt x="197" y="894"/>
                    </a:lnTo>
                    <a:lnTo>
                      <a:pt x="197" y="896"/>
                    </a:lnTo>
                    <a:lnTo>
                      <a:pt x="195" y="896"/>
                    </a:lnTo>
                    <a:lnTo>
                      <a:pt x="195" y="898"/>
                    </a:lnTo>
                    <a:lnTo>
                      <a:pt x="195" y="900"/>
                    </a:lnTo>
                    <a:lnTo>
                      <a:pt x="193" y="900"/>
                    </a:lnTo>
                    <a:lnTo>
                      <a:pt x="193" y="902"/>
                    </a:lnTo>
                    <a:lnTo>
                      <a:pt x="193" y="905"/>
                    </a:lnTo>
                    <a:lnTo>
                      <a:pt x="191" y="905"/>
                    </a:lnTo>
                    <a:lnTo>
                      <a:pt x="191" y="907"/>
                    </a:lnTo>
                    <a:lnTo>
                      <a:pt x="191" y="909"/>
                    </a:lnTo>
                    <a:lnTo>
                      <a:pt x="189" y="909"/>
                    </a:lnTo>
                    <a:lnTo>
                      <a:pt x="189" y="911"/>
                    </a:lnTo>
                    <a:lnTo>
                      <a:pt x="186" y="913"/>
                    </a:lnTo>
                    <a:lnTo>
                      <a:pt x="186" y="916"/>
                    </a:lnTo>
                    <a:lnTo>
                      <a:pt x="184" y="918"/>
                    </a:lnTo>
                    <a:lnTo>
                      <a:pt x="184" y="920"/>
                    </a:lnTo>
                    <a:lnTo>
                      <a:pt x="182" y="922"/>
                    </a:lnTo>
                    <a:lnTo>
                      <a:pt x="180" y="924"/>
                    </a:lnTo>
                    <a:lnTo>
                      <a:pt x="180" y="927"/>
                    </a:lnTo>
                    <a:lnTo>
                      <a:pt x="180" y="929"/>
                    </a:lnTo>
                    <a:lnTo>
                      <a:pt x="178" y="929"/>
                    </a:lnTo>
                    <a:lnTo>
                      <a:pt x="178" y="931"/>
                    </a:lnTo>
                    <a:lnTo>
                      <a:pt x="178" y="933"/>
                    </a:lnTo>
                    <a:lnTo>
                      <a:pt x="176" y="933"/>
                    </a:lnTo>
                    <a:lnTo>
                      <a:pt x="176" y="935"/>
                    </a:lnTo>
                    <a:lnTo>
                      <a:pt x="176" y="938"/>
                    </a:lnTo>
                    <a:lnTo>
                      <a:pt x="176" y="935"/>
                    </a:lnTo>
                    <a:lnTo>
                      <a:pt x="176" y="938"/>
                    </a:lnTo>
                    <a:lnTo>
                      <a:pt x="173" y="938"/>
                    </a:lnTo>
                    <a:lnTo>
                      <a:pt x="173" y="940"/>
                    </a:lnTo>
                    <a:lnTo>
                      <a:pt x="173" y="942"/>
                    </a:lnTo>
                    <a:lnTo>
                      <a:pt x="171" y="942"/>
                    </a:lnTo>
                    <a:lnTo>
                      <a:pt x="173" y="942"/>
                    </a:lnTo>
                    <a:lnTo>
                      <a:pt x="171" y="942"/>
                    </a:lnTo>
                    <a:lnTo>
                      <a:pt x="171" y="944"/>
                    </a:lnTo>
                    <a:lnTo>
                      <a:pt x="169" y="944"/>
                    </a:lnTo>
                    <a:lnTo>
                      <a:pt x="169" y="946"/>
                    </a:lnTo>
                    <a:lnTo>
                      <a:pt x="167" y="946"/>
                    </a:lnTo>
                    <a:lnTo>
                      <a:pt x="167" y="949"/>
                    </a:lnTo>
                    <a:lnTo>
                      <a:pt x="167" y="951"/>
                    </a:lnTo>
                    <a:lnTo>
                      <a:pt x="165" y="951"/>
                    </a:lnTo>
                    <a:lnTo>
                      <a:pt x="165" y="953"/>
                    </a:lnTo>
                    <a:lnTo>
                      <a:pt x="165" y="955"/>
                    </a:lnTo>
                    <a:lnTo>
                      <a:pt x="165" y="957"/>
                    </a:lnTo>
                    <a:lnTo>
                      <a:pt x="162" y="957"/>
                    </a:lnTo>
                    <a:lnTo>
                      <a:pt x="162" y="960"/>
                    </a:lnTo>
                    <a:lnTo>
                      <a:pt x="160" y="960"/>
                    </a:lnTo>
                    <a:lnTo>
                      <a:pt x="160" y="962"/>
                    </a:lnTo>
                    <a:lnTo>
                      <a:pt x="160" y="964"/>
                    </a:lnTo>
                    <a:lnTo>
                      <a:pt x="160" y="966"/>
                    </a:lnTo>
                    <a:lnTo>
                      <a:pt x="158" y="966"/>
                    </a:lnTo>
                    <a:lnTo>
                      <a:pt x="158" y="968"/>
                    </a:lnTo>
                    <a:lnTo>
                      <a:pt x="158" y="971"/>
                    </a:lnTo>
                    <a:lnTo>
                      <a:pt x="156" y="971"/>
                    </a:lnTo>
                    <a:lnTo>
                      <a:pt x="156" y="973"/>
                    </a:lnTo>
                    <a:lnTo>
                      <a:pt x="154" y="973"/>
                    </a:lnTo>
                    <a:lnTo>
                      <a:pt x="154" y="975"/>
                    </a:lnTo>
                    <a:lnTo>
                      <a:pt x="151" y="975"/>
                    </a:lnTo>
                    <a:lnTo>
                      <a:pt x="151" y="977"/>
                    </a:lnTo>
                    <a:lnTo>
                      <a:pt x="149" y="977"/>
                    </a:lnTo>
                    <a:lnTo>
                      <a:pt x="149" y="979"/>
                    </a:lnTo>
                    <a:lnTo>
                      <a:pt x="149" y="982"/>
                    </a:lnTo>
                    <a:lnTo>
                      <a:pt x="147" y="982"/>
                    </a:lnTo>
                    <a:lnTo>
                      <a:pt x="147" y="984"/>
                    </a:lnTo>
                    <a:lnTo>
                      <a:pt x="145" y="984"/>
                    </a:lnTo>
                    <a:lnTo>
                      <a:pt x="147" y="984"/>
                    </a:lnTo>
                    <a:lnTo>
                      <a:pt x="145" y="984"/>
                    </a:lnTo>
                    <a:lnTo>
                      <a:pt x="145" y="986"/>
                    </a:lnTo>
                    <a:lnTo>
                      <a:pt x="145" y="988"/>
                    </a:lnTo>
                    <a:lnTo>
                      <a:pt x="143" y="988"/>
                    </a:lnTo>
                    <a:lnTo>
                      <a:pt x="143" y="990"/>
                    </a:lnTo>
                    <a:lnTo>
                      <a:pt x="143" y="988"/>
                    </a:lnTo>
                    <a:lnTo>
                      <a:pt x="143" y="990"/>
                    </a:lnTo>
                    <a:lnTo>
                      <a:pt x="140" y="990"/>
                    </a:lnTo>
                    <a:lnTo>
                      <a:pt x="140" y="992"/>
                    </a:lnTo>
                    <a:lnTo>
                      <a:pt x="140" y="995"/>
                    </a:lnTo>
                    <a:lnTo>
                      <a:pt x="140" y="997"/>
                    </a:lnTo>
                    <a:lnTo>
                      <a:pt x="138" y="997"/>
                    </a:lnTo>
                    <a:lnTo>
                      <a:pt x="138" y="999"/>
                    </a:lnTo>
                    <a:lnTo>
                      <a:pt x="136" y="999"/>
                    </a:lnTo>
                    <a:lnTo>
                      <a:pt x="136" y="1001"/>
                    </a:lnTo>
                    <a:lnTo>
                      <a:pt x="136" y="1003"/>
                    </a:lnTo>
                    <a:lnTo>
                      <a:pt x="134" y="1003"/>
                    </a:lnTo>
                    <a:lnTo>
                      <a:pt x="134" y="1006"/>
                    </a:lnTo>
                    <a:lnTo>
                      <a:pt x="132" y="1006"/>
                    </a:lnTo>
                    <a:lnTo>
                      <a:pt x="132" y="1008"/>
                    </a:lnTo>
                    <a:lnTo>
                      <a:pt x="132" y="1010"/>
                    </a:lnTo>
                    <a:lnTo>
                      <a:pt x="129" y="1010"/>
                    </a:lnTo>
                    <a:lnTo>
                      <a:pt x="129" y="1012"/>
                    </a:lnTo>
                    <a:lnTo>
                      <a:pt x="129" y="1014"/>
                    </a:lnTo>
                    <a:lnTo>
                      <a:pt x="127" y="1014"/>
                    </a:lnTo>
                    <a:lnTo>
                      <a:pt x="127" y="1017"/>
                    </a:lnTo>
                    <a:lnTo>
                      <a:pt x="125" y="1017"/>
                    </a:lnTo>
                    <a:lnTo>
                      <a:pt x="125" y="1019"/>
                    </a:lnTo>
                    <a:lnTo>
                      <a:pt x="123" y="1019"/>
                    </a:lnTo>
                    <a:lnTo>
                      <a:pt x="123" y="1021"/>
                    </a:lnTo>
                    <a:lnTo>
                      <a:pt x="123" y="1023"/>
                    </a:lnTo>
                    <a:lnTo>
                      <a:pt x="123" y="1025"/>
                    </a:lnTo>
                    <a:lnTo>
                      <a:pt x="121" y="1025"/>
                    </a:lnTo>
                    <a:lnTo>
                      <a:pt x="123" y="1025"/>
                    </a:lnTo>
                    <a:lnTo>
                      <a:pt x="121" y="1025"/>
                    </a:lnTo>
                    <a:lnTo>
                      <a:pt x="118" y="1025"/>
                    </a:lnTo>
                    <a:lnTo>
                      <a:pt x="118" y="1028"/>
                    </a:lnTo>
                    <a:lnTo>
                      <a:pt x="118" y="1030"/>
                    </a:lnTo>
                    <a:lnTo>
                      <a:pt x="116" y="1030"/>
                    </a:lnTo>
                    <a:lnTo>
                      <a:pt x="116" y="1032"/>
                    </a:lnTo>
                    <a:lnTo>
                      <a:pt x="114" y="1032"/>
                    </a:lnTo>
                    <a:lnTo>
                      <a:pt x="114" y="1034"/>
                    </a:lnTo>
                    <a:lnTo>
                      <a:pt x="114" y="1036"/>
                    </a:lnTo>
                    <a:lnTo>
                      <a:pt x="112" y="1036"/>
                    </a:lnTo>
                    <a:lnTo>
                      <a:pt x="112" y="1039"/>
                    </a:lnTo>
                    <a:lnTo>
                      <a:pt x="110" y="1039"/>
                    </a:lnTo>
                    <a:lnTo>
                      <a:pt x="110" y="1041"/>
                    </a:lnTo>
                    <a:lnTo>
                      <a:pt x="110" y="1043"/>
                    </a:lnTo>
                    <a:lnTo>
                      <a:pt x="107" y="1043"/>
                    </a:lnTo>
                    <a:lnTo>
                      <a:pt x="107" y="1045"/>
                    </a:lnTo>
                    <a:lnTo>
                      <a:pt x="105" y="1045"/>
                    </a:lnTo>
                    <a:lnTo>
                      <a:pt x="105" y="1047"/>
                    </a:lnTo>
                    <a:lnTo>
                      <a:pt x="105" y="1050"/>
                    </a:lnTo>
                    <a:lnTo>
                      <a:pt x="103" y="1050"/>
                    </a:lnTo>
                    <a:lnTo>
                      <a:pt x="103" y="1052"/>
                    </a:lnTo>
                    <a:lnTo>
                      <a:pt x="101" y="1052"/>
                    </a:lnTo>
                    <a:lnTo>
                      <a:pt x="101" y="1054"/>
                    </a:lnTo>
                    <a:lnTo>
                      <a:pt x="101" y="1056"/>
                    </a:lnTo>
                    <a:lnTo>
                      <a:pt x="101" y="1054"/>
                    </a:lnTo>
                    <a:lnTo>
                      <a:pt x="101" y="1056"/>
                    </a:lnTo>
                    <a:lnTo>
                      <a:pt x="99" y="1056"/>
                    </a:lnTo>
                    <a:lnTo>
                      <a:pt x="99" y="1058"/>
                    </a:lnTo>
                    <a:lnTo>
                      <a:pt x="96" y="1058"/>
                    </a:lnTo>
                    <a:lnTo>
                      <a:pt x="96" y="1061"/>
                    </a:lnTo>
                    <a:lnTo>
                      <a:pt x="96" y="1063"/>
                    </a:lnTo>
                    <a:lnTo>
                      <a:pt x="94" y="1063"/>
                    </a:lnTo>
                    <a:lnTo>
                      <a:pt x="94" y="1065"/>
                    </a:lnTo>
                    <a:lnTo>
                      <a:pt x="92" y="1065"/>
                    </a:lnTo>
                    <a:lnTo>
                      <a:pt x="92" y="1067"/>
                    </a:lnTo>
                    <a:lnTo>
                      <a:pt x="92" y="1069"/>
                    </a:lnTo>
                    <a:lnTo>
                      <a:pt x="90" y="1069"/>
                    </a:lnTo>
                    <a:lnTo>
                      <a:pt x="88" y="1069"/>
                    </a:lnTo>
                    <a:lnTo>
                      <a:pt x="88" y="1072"/>
                    </a:lnTo>
                    <a:lnTo>
                      <a:pt x="88" y="1074"/>
                    </a:lnTo>
                    <a:lnTo>
                      <a:pt x="85" y="1074"/>
                    </a:lnTo>
                    <a:lnTo>
                      <a:pt x="85" y="1076"/>
                    </a:lnTo>
                    <a:lnTo>
                      <a:pt x="83" y="1076"/>
                    </a:lnTo>
                    <a:lnTo>
                      <a:pt x="83" y="1078"/>
                    </a:lnTo>
                    <a:lnTo>
                      <a:pt x="81" y="1078"/>
                    </a:lnTo>
                    <a:lnTo>
                      <a:pt x="81" y="1080"/>
                    </a:lnTo>
                    <a:lnTo>
                      <a:pt x="83" y="1080"/>
                    </a:lnTo>
                    <a:lnTo>
                      <a:pt x="81" y="1080"/>
                    </a:lnTo>
                    <a:lnTo>
                      <a:pt x="81" y="1083"/>
                    </a:lnTo>
                    <a:lnTo>
                      <a:pt x="79" y="1083"/>
                    </a:lnTo>
                    <a:lnTo>
                      <a:pt x="79" y="1085"/>
                    </a:lnTo>
                    <a:lnTo>
                      <a:pt x="79" y="1087"/>
                    </a:lnTo>
                    <a:lnTo>
                      <a:pt x="77" y="1087"/>
                    </a:lnTo>
                    <a:lnTo>
                      <a:pt x="77" y="1089"/>
                    </a:lnTo>
                    <a:lnTo>
                      <a:pt x="74" y="1089"/>
                    </a:lnTo>
                    <a:lnTo>
                      <a:pt x="74" y="1091"/>
                    </a:lnTo>
                    <a:lnTo>
                      <a:pt x="72" y="1091"/>
                    </a:lnTo>
                    <a:lnTo>
                      <a:pt x="72" y="1094"/>
                    </a:lnTo>
                    <a:lnTo>
                      <a:pt x="72" y="1096"/>
                    </a:lnTo>
                    <a:lnTo>
                      <a:pt x="70" y="1096"/>
                    </a:lnTo>
                    <a:lnTo>
                      <a:pt x="70" y="1098"/>
                    </a:lnTo>
                    <a:lnTo>
                      <a:pt x="68" y="1098"/>
                    </a:lnTo>
                    <a:lnTo>
                      <a:pt x="68" y="1100"/>
                    </a:lnTo>
                    <a:lnTo>
                      <a:pt x="70" y="1100"/>
                    </a:lnTo>
                    <a:lnTo>
                      <a:pt x="68" y="1100"/>
                    </a:lnTo>
                    <a:lnTo>
                      <a:pt x="70" y="1100"/>
                    </a:lnTo>
                    <a:lnTo>
                      <a:pt x="68" y="1100"/>
                    </a:lnTo>
                    <a:lnTo>
                      <a:pt x="70" y="1100"/>
                    </a:lnTo>
                    <a:lnTo>
                      <a:pt x="68" y="1100"/>
                    </a:lnTo>
                    <a:lnTo>
                      <a:pt x="68" y="1102"/>
                    </a:lnTo>
                    <a:lnTo>
                      <a:pt x="68" y="1105"/>
                    </a:lnTo>
                    <a:lnTo>
                      <a:pt x="66" y="1105"/>
                    </a:lnTo>
                    <a:lnTo>
                      <a:pt x="68" y="1105"/>
                    </a:lnTo>
                    <a:lnTo>
                      <a:pt x="66" y="1105"/>
                    </a:lnTo>
                    <a:lnTo>
                      <a:pt x="63" y="1105"/>
                    </a:lnTo>
                    <a:lnTo>
                      <a:pt x="63" y="1107"/>
                    </a:lnTo>
                    <a:lnTo>
                      <a:pt x="66" y="1107"/>
                    </a:lnTo>
                    <a:lnTo>
                      <a:pt x="63" y="1107"/>
                    </a:lnTo>
                    <a:lnTo>
                      <a:pt x="66" y="1107"/>
                    </a:lnTo>
                    <a:lnTo>
                      <a:pt x="63" y="1107"/>
                    </a:lnTo>
                    <a:lnTo>
                      <a:pt x="63" y="1109"/>
                    </a:lnTo>
                    <a:lnTo>
                      <a:pt x="63" y="1107"/>
                    </a:lnTo>
                    <a:lnTo>
                      <a:pt x="63" y="1109"/>
                    </a:lnTo>
                    <a:lnTo>
                      <a:pt x="61" y="1109"/>
                    </a:lnTo>
                    <a:lnTo>
                      <a:pt x="61" y="1111"/>
                    </a:lnTo>
                    <a:lnTo>
                      <a:pt x="59" y="1111"/>
                    </a:lnTo>
                    <a:lnTo>
                      <a:pt x="59" y="1113"/>
                    </a:lnTo>
                    <a:lnTo>
                      <a:pt x="57" y="1113"/>
                    </a:lnTo>
                    <a:lnTo>
                      <a:pt x="59" y="1113"/>
                    </a:lnTo>
                    <a:lnTo>
                      <a:pt x="57" y="1113"/>
                    </a:lnTo>
                    <a:lnTo>
                      <a:pt x="59" y="1113"/>
                    </a:lnTo>
                    <a:lnTo>
                      <a:pt x="57" y="1113"/>
                    </a:lnTo>
                    <a:lnTo>
                      <a:pt x="59" y="1113"/>
                    </a:lnTo>
                    <a:lnTo>
                      <a:pt x="57" y="1113"/>
                    </a:lnTo>
                    <a:lnTo>
                      <a:pt x="59" y="1113"/>
                    </a:lnTo>
                    <a:lnTo>
                      <a:pt x="59" y="1116"/>
                    </a:lnTo>
                    <a:lnTo>
                      <a:pt x="57" y="1116"/>
                    </a:lnTo>
                    <a:lnTo>
                      <a:pt x="55" y="1116"/>
                    </a:lnTo>
                    <a:lnTo>
                      <a:pt x="55" y="1118"/>
                    </a:lnTo>
                    <a:lnTo>
                      <a:pt x="55" y="1120"/>
                    </a:lnTo>
                    <a:lnTo>
                      <a:pt x="52" y="1120"/>
                    </a:lnTo>
                    <a:lnTo>
                      <a:pt x="52" y="1122"/>
                    </a:lnTo>
                    <a:lnTo>
                      <a:pt x="50" y="1122"/>
                    </a:lnTo>
                    <a:lnTo>
                      <a:pt x="50" y="1124"/>
                    </a:lnTo>
                    <a:lnTo>
                      <a:pt x="50" y="1122"/>
                    </a:lnTo>
                    <a:lnTo>
                      <a:pt x="50" y="1124"/>
                    </a:lnTo>
                    <a:lnTo>
                      <a:pt x="48" y="1124"/>
                    </a:lnTo>
                    <a:lnTo>
                      <a:pt x="48" y="1126"/>
                    </a:lnTo>
                    <a:lnTo>
                      <a:pt x="46" y="1126"/>
                    </a:lnTo>
                    <a:lnTo>
                      <a:pt x="46" y="1129"/>
                    </a:lnTo>
                    <a:lnTo>
                      <a:pt x="44" y="1129"/>
                    </a:lnTo>
                    <a:lnTo>
                      <a:pt x="44" y="1131"/>
                    </a:lnTo>
                    <a:lnTo>
                      <a:pt x="42" y="1131"/>
                    </a:lnTo>
                    <a:lnTo>
                      <a:pt x="44" y="1131"/>
                    </a:lnTo>
                    <a:lnTo>
                      <a:pt x="42" y="1131"/>
                    </a:lnTo>
                    <a:lnTo>
                      <a:pt x="44" y="1131"/>
                    </a:lnTo>
                    <a:lnTo>
                      <a:pt x="42" y="1131"/>
                    </a:lnTo>
                    <a:lnTo>
                      <a:pt x="44" y="1131"/>
                    </a:lnTo>
                    <a:lnTo>
                      <a:pt x="42" y="1131"/>
                    </a:lnTo>
                    <a:lnTo>
                      <a:pt x="42" y="1133"/>
                    </a:lnTo>
                    <a:lnTo>
                      <a:pt x="39" y="1133"/>
                    </a:lnTo>
                    <a:lnTo>
                      <a:pt x="39" y="1135"/>
                    </a:lnTo>
                    <a:lnTo>
                      <a:pt x="39" y="1137"/>
                    </a:lnTo>
                    <a:lnTo>
                      <a:pt x="39" y="1140"/>
                    </a:lnTo>
                    <a:lnTo>
                      <a:pt x="37" y="1140"/>
                    </a:lnTo>
                    <a:lnTo>
                      <a:pt x="39" y="1140"/>
                    </a:lnTo>
                    <a:lnTo>
                      <a:pt x="37" y="1140"/>
                    </a:lnTo>
                    <a:lnTo>
                      <a:pt x="37" y="1142"/>
                    </a:lnTo>
                    <a:lnTo>
                      <a:pt x="35" y="1142"/>
                    </a:lnTo>
                    <a:lnTo>
                      <a:pt x="35" y="1144"/>
                    </a:lnTo>
                    <a:lnTo>
                      <a:pt x="33" y="1144"/>
                    </a:lnTo>
                    <a:lnTo>
                      <a:pt x="33" y="1146"/>
                    </a:lnTo>
                    <a:lnTo>
                      <a:pt x="33" y="1148"/>
                    </a:lnTo>
                    <a:lnTo>
                      <a:pt x="31" y="1148"/>
                    </a:lnTo>
                    <a:lnTo>
                      <a:pt x="31" y="1151"/>
                    </a:lnTo>
                    <a:lnTo>
                      <a:pt x="28" y="1151"/>
                    </a:lnTo>
                    <a:lnTo>
                      <a:pt x="28" y="1153"/>
                    </a:lnTo>
                    <a:lnTo>
                      <a:pt x="26" y="1153"/>
                    </a:lnTo>
                    <a:lnTo>
                      <a:pt x="26" y="1155"/>
                    </a:lnTo>
                    <a:lnTo>
                      <a:pt x="26" y="1157"/>
                    </a:lnTo>
                    <a:lnTo>
                      <a:pt x="24" y="1157"/>
                    </a:lnTo>
                    <a:lnTo>
                      <a:pt x="24" y="1159"/>
                    </a:lnTo>
                    <a:lnTo>
                      <a:pt x="22" y="1159"/>
                    </a:lnTo>
                    <a:lnTo>
                      <a:pt x="20" y="1159"/>
                    </a:lnTo>
                    <a:lnTo>
                      <a:pt x="22" y="1159"/>
                    </a:lnTo>
                    <a:lnTo>
                      <a:pt x="20" y="1159"/>
                    </a:lnTo>
                    <a:lnTo>
                      <a:pt x="22" y="1159"/>
                    </a:lnTo>
                    <a:lnTo>
                      <a:pt x="22" y="1162"/>
                    </a:lnTo>
                    <a:lnTo>
                      <a:pt x="20" y="1162"/>
                    </a:lnTo>
                    <a:lnTo>
                      <a:pt x="17" y="1162"/>
                    </a:lnTo>
                    <a:lnTo>
                      <a:pt x="17" y="1164"/>
                    </a:lnTo>
                    <a:lnTo>
                      <a:pt x="20" y="1164"/>
                    </a:lnTo>
                    <a:lnTo>
                      <a:pt x="17" y="1164"/>
                    </a:lnTo>
                    <a:lnTo>
                      <a:pt x="20" y="1164"/>
                    </a:lnTo>
                    <a:lnTo>
                      <a:pt x="20" y="1166"/>
                    </a:lnTo>
                    <a:lnTo>
                      <a:pt x="17" y="1166"/>
                    </a:lnTo>
                    <a:lnTo>
                      <a:pt x="17" y="1168"/>
                    </a:lnTo>
                    <a:lnTo>
                      <a:pt x="15" y="1168"/>
                    </a:lnTo>
                    <a:lnTo>
                      <a:pt x="15" y="1170"/>
                    </a:lnTo>
                    <a:lnTo>
                      <a:pt x="13" y="1170"/>
                    </a:lnTo>
                    <a:lnTo>
                      <a:pt x="13" y="1173"/>
                    </a:lnTo>
                    <a:lnTo>
                      <a:pt x="13" y="1170"/>
                    </a:lnTo>
                    <a:lnTo>
                      <a:pt x="13" y="1173"/>
                    </a:lnTo>
                    <a:lnTo>
                      <a:pt x="11" y="1173"/>
                    </a:lnTo>
                    <a:lnTo>
                      <a:pt x="9" y="1173"/>
                    </a:lnTo>
                    <a:lnTo>
                      <a:pt x="9" y="1170"/>
                    </a:lnTo>
                    <a:lnTo>
                      <a:pt x="6" y="1170"/>
                    </a:lnTo>
                    <a:lnTo>
                      <a:pt x="4" y="1170"/>
                    </a:lnTo>
                    <a:lnTo>
                      <a:pt x="4" y="1168"/>
                    </a:lnTo>
                    <a:lnTo>
                      <a:pt x="2" y="1168"/>
                    </a:lnTo>
                    <a:lnTo>
                      <a:pt x="2" y="1166"/>
                    </a:lnTo>
                    <a:lnTo>
                      <a:pt x="0" y="1166"/>
                    </a:lnTo>
                    <a:lnTo>
                      <a:pt x="0" y="1164"/>
                    </a:lnTo>
                    <a:lnTo>
                      <a:pt x="0" y="1162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186" name="Freeform 21"/>
              <p:cNvSpPr>
                <a:spLocks/>
              </p:cNvSpPr>
              <p:nvPr/>
            </p:nvSpPr>
            <p:spPr bwMode="auto">
              <a:xfrm>
                <a:off x="6399213" y="3033713"/>
                <a:ext cx="565150" cy="1144588"/>
              </a:xfrm>
              <a:custGeom>
                <a:avLst/>
                <a:gdLst>
                  <a:gd name="T0" fmla="*/ 2147483647 w 356"/>
                  <a:gd name="T1" fmla="*/ 2147483647 h 721"/>
                  <a:gd name="T2" fmla="*/ 2147483647 w 356"/>
                  <a:gd name="T3" fmla="*/ 2147483647 h 721"/>
                  <a:gd name="T4" fmla="*/ 2147483647 w 356"/>
                  <a:gd name="T5" fmla="*/ 2147483647 h 721"/>
                  <a:gd name="T6" fmla="*/ 2147483647 w 356"/>
                  <a:gd name="T7" fmla="*/ 2147483647 h 721"/>
                  <a:gd name="T8" fmla="*/ 2147483647 w 356"/>
                  <a:gd name="T9" fmla="*/ 2147483647 h 721"/>
                  <a:gd name="T10" fmla="*/ 2147483647 w 356"/>
                  <a:gd name="T11" fmla="*/ 2147483647 h 721"/>
                  <a:gd name="T12" fmla="*/ 2147483647 w 356"/>
                  <a:gd name="T13" fmla="*/ 2147483647 h 721"/>
                  <a:gd name="T14" fmla="*/ 2147483647 w 356"/>
                  <a:gd name="T15" fmla="*/ 2147483647 h 721"/>
                  <a:gd name="T16" fmla="*/ 2147483647 w 356"/>
                  <a:gd name="T17" fmla="*/ 2147483647 h 721"/>
                  <a:gd name="T18" fmla="*/ 2147483647 w 356"/>
                  <a:gd name="T19" fmla="*/ 2147483647 h 721"/>
                  <a:gd name="T20" fmla="*/ 2147483647 w 356"/>
                  <a:gd name="T21" fmla="*/ 2147483647 h 721"/>
                  <a:gd name="T22" fmla="*/ 2147483647 w 356"/>
                  <a:gd name="T23" fmla="*/ 2147483647 h 721"/>
                  <a:gd name="T24" fmla="*/ 2147483647 w 356"/>
                  <a:gd name="T25" fmla="*/ 2147483647 h 721"/>
                  <a:gd name="T26" fmla="*/ 2147483647 w 356"/>
                  <a:gd name="T27" fmla="*/ 2147483647 h 721"/>
                  <a:gd name="T28" fmla="*/ 2147483647 w 356"/>
                  <a:gd name="T29" fmla="*/ 2147483647 h 721"/>
                  <a:gd name="T30" fmla="*/ 2147483647 w 356"/>
                  <a:gd name="T31" fmla="*/ 2147483647 h 721"/>
                  <a:gd name="T32" fmla="*/ 2147483647 w 356"/>
                  <a:gd name="T33" fmla="*/ 2147483647 h 721"/>
                  <a:gd name="T34" fmla="*/ 2147483647 w 356"/>
                  <a:gd name="T35" fmla="*/ 2147483647 h 721"/>
                  <a:gd name="T36" fmla="*/ 2147483647 w 356"/>
                  <a:gd name="T37" fmla="*/ 2147483647 h 721"/>
                  <a:gd name="T38" fmla="*/ 2147483647 w 356"/>
                  <a:gd name="T39" fmla="*/ 2147483647 h 721"/>
                  <a:gd name="T40" fmla="*/ 2147483647 w 356"/>
                  <a:gd name="T41" fmla="*/ 2147483647 h 721"/>
                  <a:gd name="T42" fmla="*/ 2147483647 w 356"/>
                  <a:gd name="T43" fmla="*/ 2147483647 h 721"/>
                  <a:gd name="T44" fmla="*/ 2147483647 w 356"/>
                  <a:gd name="T45" fmla="*/ 2147483647 h 721"/>
                  <a:gd name="T46" fmla="*/ 2147483647 w 356"/>
                  <a:gd name="T47" fmla="*/ 2147483647 h 721"/>
                  <a:gd name="T48" fmla="*/ 2147483647 w 356"/>
                  <a:gd name="T49" fmla="*/ 2147483647 h 721"/>
                  <a:gd name="T50" fmla="*/ 2147483647 w 356"/>
                  <a:gd name="T51" fmla="*/ 2147483647 h 721"/>
                  <a:gd name="T52" fmla="*/ 2147483647 w 356"/>
                  <a:gd name="T53" fmla="*/ 2147483647 h 721"/>
                  <a:gd name="T54" fmla="*/ 2147483647 w 356"/>
                  <a:gd name="T55" fmla="*/ 2147483647 h 721"/>
                  <a:gd name="T56" fmla="*/ 2147483647 w 356"/>
                  <a:gd name="T57" fmla="*/ 2147483647 h 721"/>
                  <a:gd name="T58" fmla="*/ 2147483647 w 356"/>
                  <a:gd name="T59" fmla="*/ 2147483647 h 721"/>
                  <a:gd name="T60" fmla="*/ 2147483647 w 356"/>
                  <a:gd name="T61" fmla="*/ 2147483647 h 721"/>
                  <a:gd name="T62" fmla="*/ 2147483647 w 356"/>
                  <a:gd name="T63" fmla="*/ 2147483647 h 721"/>
                  <a:gd name="T64" fmla="*/ 2147483647 w 356"/>
                  <a:gd name="T65" fmla="*/ 2147483647 h 721"/>
                  <a:gd name="T66" fmla="*/ 2147483647 w 356"/>
                  <a:gd name="T67" fmla="*/ 2147483647 h 721"/>
                  <a:gd name="T68" fmla="*/ 2147483647 w 356"/>
                  <a:gd name="T69" fmla="*/ 2147483647 h 721"/>
                  <a:gd name="T70" fmla="*/ 2147483647 w 356"/>
                  <a:gd name="T71" fmla="*/ 2147483647 h 721"/>
                  <a:gd name="T72" fmla="*/ 2147483647 w 356"/>
                  <a:gd name="T73" fmla="*/ 2147483647 h 721"/>
                  <a:gd name="T74" fmla="*/ 2147483647 w 356"/>
                  <a:gd name="T75" fmla="*/ 2147483647 h 721"/>
                  <a:gd name="T76" fmla="*/ 2147483647 w 356"/>
                  <a:gd name="T77" fmla="*/ 2147483647 h 721"/>
                  <a:gd name="T78" fmla="*/ 2147483647 w 356"/>
                  <a:gd name="T79" fmla="*/ 2147483647 h 721"/>
                  <a:gd name="T80" fmla="*/ 2147483647 w 356"/>
                  <a:gd name="T81" fmla="*/ 2147483647 h 721"/>
                  <a:gd name="T82" fmla="*/ 2147483647 w 356"/>
                  <a:gd name="T83" fmla="*/ 2147483647 h 721"/>
                  <a:gd name="T84" fmla="*/ 2147483647 w 356"/>
                  <a:gd name="T85" fmla="*/ 2147483647 h 721"/>
                  <a:gd name="T86" fmla="*/ 2147483647 w 356"/>
                  <a:gd name="T87" fmla="*/ 2147483647 h 721"/>
                  <a:gd name="T88" fmla="*/ 2147483647 w 356"/>
                  <a:gd name="T89" fmla="*/ 2147483647 h 721"/>
                  <a:gd name="T90" fmla="*/ 2147483647 w 356"/>
                  <a:gd name="T91" fmla="*/ 2147483647 h 721"/>
                  <a:gd name="T92" fmla="*/ 2147483647 w 356"/>
                  <a:gd name="T93" fmla="*/ 2147483647 h 721"/>
                  <a:gd name="T94" fmla="*/ 2147483647 w 356"/>
                  <a:gd name="T95" fmla="*/ 2147483647 h 721"/>
                  <a:gd name="T96" fmla="*/ 2147483647 w 356"/>
                  <a:gd name="T97" fmla="*/ 2147483647 h 721"/>
                  <a:gd name="T98" fmla="*/ 2147483647 w 356"/>
                  <a:gd name="T99" fmla="*/ 2147483647 h 721"/>
                  <a:gd name="T100" fmla="*/ 2147483647 w 356"/>
                  <a:gd name="T101" fmla="*/ 2147483647 h 721"/>
                  <a:gd name="T102" fmla="*/ 2147483647 w 356"/>
                  <a:gd name="T103" fmla="*/ 2147483647 h 721"/>
                  <a:gd name="T104" fmla="*/ 2147483647 w 356"/>
                  <a:gd name="T105" fmla="*/ 2147483647 h 721"/>
                  <a:gd name="T106" fmla="*/ 2147483647 w 356"/>
                  <a:gd name="T107" fmla="*/ 2147483647 h 721"/>
                  <a:gd name="T108" fmla="*/ 2147483647 w 356"/>
                  <a:gd name="T109" fmla="*/ 2147483647 h 721"/>
                  <a:gd name="T110" fmla="*/ 2147483647 w 356"/>
                  <a:gd name="T111" fmla="*/ 2147483647 h 721"/>
                  <a:gd name="T112" fmla="*/ 2147483647 w 356"/>
                  <a:gd name="T113" fmla="*/ 2147483647 h 721"/>
                  <a:gd name="T114" fmla="*/ 2147483647 w 356"/>
                  <a:gd name="T115" fmla="*/ 2147483647 h 721"/>
                  <a:gd name="T116" fmla="*/ 2147483647 w 356"/>
                  <a:gd name="T117" fmla="*/ 2147483647 h 721"/>
                  <a:gd name="T118" fmla="*/ 2147483647 w 356"/>
                  <a:gd name="T119" fmla="*/ 2147483647 h 72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56" h="721">
                    <a:moveTo>
                      <a:pt x="354" y="721"/>
                    </a:moveTo>
                    <a:lnTo>
                      <a:pt x="356" y="721"/>
                    </a:lnTo>
                    <a:lnTo>
                      <a:pt x="356" y="718"/>
                    </a:lnTo>
                    <a:lnTo>
                      <a:pt x="356" y="716"/>
                    </a:lnTo>
                    <a:lnTo>
                      <a:pt x="354" y="716"/>
                    </a:lnTo>
                    <a:lnTo>
                      <a:pt x="352" y="716"/>
                    </a:lnTo>
                    <a:lnTo>
                      <a:pt x="352" y="714"/>
                    </a:lnTo>
                    <a:lnTo>
                      <a:pt x="349" y="714"/>
                    </a:lnTo>
                    <a:lnTo>
                      <a:pt x="349" y="716"/>
                    </a:lnTo>
                    <a:lnTo>
                      <a:pt x="347" y="716"/>
                    </a:lnTo>
                    <a:lnTo>
                      <a:pt x="347" y="714"/>
                    </a:lnTo>
                    <a:lnTo>
                      <a:pt x="347" y="712"/>
                    </a:lnTo>
                    <a:lnTo>
                      <a:pt x="349" y="712"/>
                    </a:lnTo>
                    <a:lnTo>
                      <a:pt x="349" y="710"/>
                    </a:lnTo>
                    <a:lnTo>
                      <a:pt x="349" y="707"/>
                    </a:lnTo>
                    <a:lnTo>
                      <a:pt x="349" y="705"/>
                    </a:lnTo>
                    <a:lnTo>
                      <a:pt x="352" y="705"/>
                    </a:lnTo>
                    <a:lnTo>
                      <a:pt x="352" y="703"/>
                    </a:lnTo>
                    <a:lnTo>
                      <a:pt x="349" y="703"/>
                    </a:lnTo>
                    <a:lnTo>
                      <a:pt x="349" y="701"/>
                    </a:lnTo>
                    <a:lnTo>
                      <a:pt x="347" y="701"/>
                    </a:lnTo>
                    <a:lnTo>
                      <a:pt x="347" y="699"/>
                    </a:lnTo>
                    <a:lnTo>
                      <a:pt x="347" y="696"/>
                    </a:lnTo>
                    <a:lnTo>
                      <a:pt x="349" y="696"/>
                    </a:lnTo>
                    <a:lnTo>
                      <a:pt x="347" y="696"/>
                    </a:lnTo>
                    <a:lnTo>
                      <a:pt x="347" y="694"/>
                    </a:lnTo>
                    <a:lnTo>
                      <a:pt x="347" y="692"/>
                    </a:lnTo>
                    <a:lnTo>
                      <a:pt x="349" y="692"/>
                    </a:lnTo>
                    <a:lnTo>
                      <a:pt x="349" y="690"/>
                    </a:lnTo>
                    <a:lnTo>
                      <a:pt x="349" y="688"/>
                    </a:lnTo>
                    <a:lnTo>
                      <a:pt x="347" y="688"/>
                    </a:lnTo>
                    <a:lnTo>
                      <a:pt x="347" y="685"/>
                    </a:lnTo>
                    <a:lnTo>
                      <a:pt x="345" y="685"/>
                    </a:lnTo>
                    <a:lnTo>
                      <a:pt x="343" y="685"/>
                    </a:lnTo>
                    <a:lnTo>
                      <a:pt x="343" y="683"/>
                    </a:lnTo>
                    <a:lnTo>
                      <a:pt x="345" y="683"/>
                    </a:lnTo>
                    <a:lnTo>
                      <a:pt x="343" y="683"/>
                    </a:lnTo>
                    <a:lnTo>
                      <a:pt x="341" y="683"/>
                    </a:lnTo>
                    <a:lnTo>
                      <a:pt x="341" y="681"/>
                    </a:lnTo>
                    <a:lnTo>
                      <a:pt x="343" y="681"/>
                    </a:lnTo>
                    <a:lnTo>
                      <a:pt x="343" y="679"/>
                    </a:lnTo>
                    <a:lnTo>
                      <a:pt x="341" y="679"/>
                    </a:lnTo>
                    <a:lnTo>
                      <a:pt x="338" y="679"/>
                    </a:lnTo>
                    <a:lnTo>
                      <a:pt x="336" y="679"/>
                    </a:lnTo>
                    <a:lnTo>
                      <a:pt x="336" y="677"/>
                    </a:lnTo>
                    <a:lnTo>
                      <a:pt x="334" y="677"/>
                    </a:lnTo>
                    <a:lnTo>
                      <a:pt x="334" y="679"/>
                    </a:lnTo>
                    <a:lnTo>
                      <a:pt x="332" y="679"/>
                    </a:lnTo>
                    <a:lnTo>
                      <a:pt x="332" y="677"/>
                    </a:lnTo>
                    <a:lnTo>
                      <a:pt x="330" y="677"/>
                    </a:lnTo>
                    <a:lnTo>
                      <a:pt x="330" y="675"/>
                    </a:lnTo>
                    <a:lnTo>
                      <a:pt x="332" y="675"/>
                    </a:lnTo>
                    <a:lnTo>
                      <a:pt x="334" y="675"/>
                    </a:lnTo>
                    <a:lnTo>
                      <a:pt x="334" y="677"/>
                    </a:lnTo>
                    <a:lnTo>
                      <a:pt x="336" y="677"/>
                    </a:lnTo>
                    <a:lnTo>
                      <a:pt x="336" y="675"/>
                    </a:lnTo>
                    <a:lnTo>
                      <a:pt x="334" y="675"/>
                    </a:lnTo>
                    <a:lnTo>
                      <a:pt x="336" y="675"/>
                    </a:lnTo>
                    <a:lnTo>
                      <a:pt x="336" y="672"/>
                    </a:lnTo>
                    <a:lnTo>
                      <a:pt x="334" y="672"/>
                    </a:lnTo>
                    <a:lnTo>
                      <a:pt x="332" y="672"/>
                    </a:lnTo>
                    <a:lnTo>
                      <a:pt x="330" y="672"/>
                    </a:lnTo>
                    <a:lnTo>
                      <a:pt x="330" y="670"/>
                    </a:lnTo>
                    <a:lnTo>
                      <a:pt x="330" y="668"/>
                    </a:lnTo>
                    <a:lnTo>
                      <a:pt x="327" y="668"/>
                    </a:lnTo>
                    <a:lnTo>
                      <a:pt x="325" y="668"/>
                    </a:lnTo>
                    <a:lnTo>
                      <a:pt x="323" y="668"/>
                    </a:lnTo>
                    <a:lnTo>
                      <a:pt x="321" y="668"/>
                    </a:lnTo>
                    <a:lnTo>
                      <a:pt x="319" y="668"/>
                    </a:lnTo>
                    <a:lnTo>
                      <a:pt x="316" y="668"/>
                    </a:lnTo>
                    <a:lnTo>
                      <a:pt x="316" y="670"/>
                    </a:lnTo>
                    <a:lnTo>
                      <a:pt x="314" y="670"/>
                    </a:lnTo>
                    <a:lnTo>
                      <a:pt x="314" y="668"/>
                    </a:lnTo>
                    <a:lnTo>
                      <a:pt x="316" y="668"/>
                    </a:lnTo>
                    <a:lnTo>
                      <a:pt x="316" y="666"/>
                    </a:lnTo>
                    <a:lnTo>
                      <a:pt x="314" y="666"/>
                    </a:lnTo>
                    <a:lnTo>
                      <a:pt x="312" y="666"/>
                    </a:lnTo>
                    <a:lnTo>
                      <a:pt x="312" y="664"/>
                    </a:lnTo>
                    <a:lnTo>
                      <a:pt x="312" y="661"/>
                    </a:lnTo>
                    <a:lnTo>
                      <a:pt x="310" y="661"/>
                    </a:lnTo>
                    <a:lnTo>
                      <a:pt x="310" y="664"/>
                    </a:lnTo>
                    <a:lnTo>
                      <a:pt x="310" y="666"/>
                    </a:lnTo>
                    <a:lnTo>
                      <a:pt x="308" y="666"/>
                    </a:lnTo>
                    <a:lnTo>
                      <a:pt x="305" y="666"/>
                    </a:lnTo>
                    <a:lnTo>
                      <a:pt x="305" y="664"/>
                    </a:lnTo>
                    <a:lnTo>
                      <a:pt x="305" y="666"/>
                    </a:lnTo>
                    <a:lnTo>
                      <a:pt x="303" y="666"/>
                    </a:lnTo>
                    <a:lnTo>
                      <a:pt x="301" y="666"/>
                    </a:lnTo>
                    <a:lnTo>
                      <a:pt x="301" y="664"/>
                    </a:lnTo>
                    <a:lnTo>
                      <a:pt x="299" y="664"/>
                    </a:lnTo>
                    <a:lnTo>
                      <a:pt x="299" y="661"/>
                    </a:lnTo>
                    <a:lnTo>
                      <a:pt x="301" y="661"/>
                    </a:lnTo>
                    <a:lnTo>
                      <a:pt x="301" y="659"/>
                    </a:lnTo>
                    <a:lnTo>
                      <a:pt x="301" y="657"/>
                    </a:lnTo>
                    <a:lnTo>
                      <a:pt x="303" y="657"/>
                    </a:lnTo>
                    <a:lnTo>
                      <a:pt x="303" y="655"/>
                    </a:lnTo>
                    <a:lnTo>
                      <a:pt x="301" y="655"/>
                    </a:lnTo>
                    <a:lnTo>
                      <a:pt x="301" y="657"/>
                    </a:lnTo>
                    <a:lnTo>
                      <a:pt x="299" y="657"/>
                    </a:lnTo>
                    <a:lnTo>
                      <a:pt x="297" y="657"/>
                    </a:lnTo>
                    <a:lnTo>
                      <a:pt x="294" y="657"/>
                    </a:lnTo>
                    <a:lnTo>
                      <a:pt x="292" y="657"/>
                    </a:lnTo>
                    <a:lnTo>
                      <a:pt x="290" y="657"/>
                    </a:lnTo>
                    <a:lnTo>
                      <a:pt x="290" y="655"/>
                    </a:lnTo>
                    <a:lnTo>
                      <a:pt x="292" y="655"/>
                    </a:lnTo>
                    <a:lnTo>
                      <a:pt x="292" y="653"/>
                    </a:lnTo>
                    <a:lnTo>
                      <a:pt x="294" y="653"/>
                    </a:lnTo>
                    <a:lnTo>
                      <a:pt x="297" y="653"/>
                    </a:lnTo>
                    <a:lnTo>
                      <a:pt x="297" y="650"/>
                    </a:lnTo>
                    <a:lnTo>
                      <a:pt x="297" y="648"/>
                    </a:lnTo>
                    <a:lnTo>
                      <a:pt x="297" y="646"/>
                    </a:lnTo>
                    <a:lnTo>
                      <a:pt x="294" y="646"/>
                    </a:lnTo>
                    <a:lnTo>
                      <a:pt x="292" y="646"/>
                    </a:lnTo>
                    <a:lnTo>
                      <a:pt x="290" y="646"/>
                    </a:lnTo>
                    <a:lnTo>
                      <a:pt x="288" y="646"/>
                    </a:lnTo>
                    <a:lnTo>
                      <a:pt x="288" y="648"/>
                    </a:lnTo>
                    <a:lnTo>
                      <a:pt x="290" y="648"/>
                    </a:lnTo>
                    <a:lnTo>
                      <a:pt x="290" y="650"/>
                    </a:lnTo>
                    <a:lnTo>
                      <a:pt x="290" y="653"/>
                    </a:lnTo>
                    <a:lnTo>
                      <a:pt x="288" y="653"/>
                    </a:lnTo>
                    <a:lnTo>
                      <a:pt x="286" y="653"/>
                    </a:lnTo>
                    <a:lnTo>
                      <a:pt x="286" y="655"/>
                    </a:lnTo>
                    <a:lnTo>
                      <a:pt x="283" y="655"/>
                    </a:lnTo>
                    <a:lnTo>
                      <a:pt x="283" y="653"/>
                    </a:lnTo>
                    <a:lnTo>
                      <a:pt x="283" y="650"/>
                    </a:lnTo>
                    <a:lnTo>
                      <a:pt x="286" y="650"/>
                    </a:lnTo>
                    <a:lnTo>
                      <a:pt x="283" y="650"/>
                    </a:lnTo>
                    <a:lnTo>
                      <a:pt x="286" y="650"/>
                    </a:lnTo>
                    <a:lnTo>
                      <a:pt x="286" y="648"/>
                    </a:lnTo>
                    <a:lnTo>
                      <a:pt x="286" y="646"/>
                    </a:lnTo>
                    <a:lnTo>
                      <a:pt x="283" y="646"/>
                    </a:lnTo>
                    <a:lnTo>
                      <a:pt x="283" y="648"/>
                    </a:lnTo>
                    <a:lnTo>
                      <a:pt x="281" y="648"/>
                    </a:lnTo>
                    <a:lnTo>
                      <a:pt x="279" y="648"/>
                    </a:lnTo>
                    <a:lnTo>
                      <a:pt x="279" y="650"/>
                    </a:lnTo>
                    <a:lnTo>
                      <a:pt x="279" y="648"/>
                    </a:lnTo>
                    <a:lnTo>
                      <a:pt x="277" y="648"/>
                    </a:lnTo>
                    <a:lnTo>
                      <a:pt x="279" y="648"/>
                    </a:lnTo>
                    <a:lnTo>
                      <a:pt x="277" y="648"/>
                    </a:lnTo>
                    <a:lnTo>
                      <a:pt x="279" y="648"/>
                    </a:lnTo>
                    <a:lnTo>
                      <a:pt x="279" y="646"/>
                    </a:lnTo>
                    <a:lnTo>
                      <a:pt x="281" y="646"/>
                    </a:lnTo>
                    <a:lnTo>
                      <a:pt x="281" y="644"/>
                    </a:lnTo>
                    <a:lnTo>
                      <a:pt x="279" y="644"/>
                    </a:lnTo>
                    <a:lnTo>
                      <a:pt x="277" y="644"/>
                    </a:lnTo>
                    <a:lnTo>
                      <a:pt x="275" y="644"/>
                    </a:lnTo>
                    <a:lnTo>
                      <a:pt x="275" y="642"/>
                    </a:lnTo>
                    <a:lnTo>
                      <a:pt x="272" y="642"/>
                    </a:lnTo>
                    <a:lnTo>
                      <a:pt x="272" y="644"/>
                    </a:lnTo>
                    <a:lnTo>
                      <a:pt x="270" y="644"/>
                    </a:lnTo>
                    <a:lnTo>
                      <a:pt x="268" y="644"/>
                    </a:lnTo>
                    <a:lnTo>
                      <a:pt x="268" y="642"/>
                    </a:lnTo>
                    <a:lnTo>
                      <a:pt x="268" y="639"/>
                    </a:lnTo>
                    <a:lnTo>
                      <a:pt x="268" y="637"/>
                    </a:lnTo>
                    <a:lnTo>
                      <a:pt x="266" y="637"/>
                    </a:lnTo>
                    <a:lnTo>
                      <a:pt x="266" y="639"/>
                    </a:lnTo>
                    <a:lnTo>
                      <a:pt x="264" y="639"/>
                    </a:lnTo>
                    <a:lnTo>
                      <a:pt x="261" y="639"/>
                    </a:lnTo>
                    <a:lnTo>
                      <a:pt x="264" y="639"/>
                    </a:lnTo>
                    <a:lnTo>
                      <a:pt x="264" y="637"/>
                    </a:lnTo>
                    <a:lnTo>
                      <a:pt x="261" y="637"/>
                    </a:lnTo>
                    <a:lnTo>
                      <a:pt x="261" y="635"/>
                    </a:lnTo>
                    <a:lnTo>
                      <a:pt x="261" y="633"/>
                    </a:lnTo>
                    <a:lnTo>
                      <a:pt x="259" y="633"/>
                    </a:lnTo>
                    <a:lnTo>
                      <a:pt x="259" y="635"/>
                    </a:lnTo>
                    <a:lnTo>
                      <a:pt x="257" y="635"/>
                    </a:lnTo>
                    <a:lnTo>
                      <a:pt x="255" y="635"/>
                    </a:lnTo>
                    <a:lnTo>
                      <a:pt x="255" y="633"/>
                    </a:lnTo>
                    <a:lnTo>
                      <a:pt x="255" y="631"/>
                    </a:lnTo>
                    <a:lnTo>
                      <a:pt x="257" y="631"/>
                    </a:lnTo>
                    <a:lnTo>
                      <a:pt x="257" y="628"/>
                    </a:lnTo>
                    <a:lnTo>
                      <a:pt x="259" y="628"/>
                    </a:lnTo>
                    <a:lnTo>
                      <a:pt x="259" y="626"/>
                    </a:lnTo>
                    <a:lnTo>
                      <a:pt x="257" y="626"/>
                    </a:lnTo>
                    <a:lnTo>
                      <a:pt x="255" y="626"/>
                    </a:lnTo>
                    <a:lnTo>
                      <a:pt x="255" y="628"/>
                    </a:lnTo>
                    <a:lnTo>
                      <a:pt x="257" y="628"/>
                    </a:lnTo>
                    <a:lnTo>
                      <a:pt x="255" y="628"/>
                    </a:lnTo>
                    <a:lnTo>
                      <a:pt x="255" y="631"/>
                    </a:lnTo>
                    <a:lnTo>
                      <a:pt x="255" y="628"/>
                    </a:lnTo>
                    <a:lnTo>
                      <a:pt x="253" y="628"/>
                    </a:lnTo>
                    <a:lnTo>
                      <a:pt x="251" y="628"/>
                    </a:lnTo>
                    <a:lnTo>
                      <a:pt x="251" y="626"/>
                    </a:lnTo>
                    <a:lnTo>
                      <a:pt x="248" y="626"/>
                    </a:lnTo>
                    <a:lnTo>
                      <a:pt x="248" y="628"/>
                    </a:lnTo>
                    <a:lnTo>
                      <a:pt x="251" y="628"/>
                    </a:lnTo>
                    <a:lnTo>
                      <a:pt x="251" y="631"/>
                    </a:lnTo>
                    <a:lnTo>
                      <a:pt x="248" y="631"/>
                    </a:lnTo>
                    <a:lnTo>
                      <a:pt x="248" y="628"/>
                    </a:lnTo>
                    <a:lnTo>
                      <a:pt x="248" y="631"/>
                    </a:lnTo>
                    <a:lnTo>
                      <a:pt x="248" y="628"/>
                    </a:lnTo>
                    <a:lnTo>
                      <a:pt x="246" y="628"/>
                    </a:lnTo>
                    <a:lnTo>
                      <a:pt x="246" y="631"/>
                    </a:lnTo>
                    <a:lnTo>
                      <a:pt x="246" y="633"/>
                    </a:lnTo>
                    <a:lnTo>
                      <a:pt x="244" y="633"/>
                    </a:lnTo>
                    <a:lnTo>
                      <a:pt x="242" y="633"/>
                    </a:lnTo>
                    <a:lnTo>
                      <a:pt x="242" y="631"/>
                    </a:lnTo>
                    <a:lnTo>
                      <a:pt x="242" y="628"/>
                    </a:lnTo>
                    <a:lnTo>
                      <a:pt x="242" y="631"/>
                    </a:lnTo>
                    <a:lnTo>
                      <a:pt x="240" y="631"/>
                    </a:lnTo>
                    <a:lnTo>
                      <a:pt x="242" y="631"/>
                    </a:lnTo>
                    <a:lnTo>
                      <a:pt x="242" y="633"/>
                    </a:lnTo>
                    <a:lnTo>
                      <a:pt x="240" y="633"/>
                    </a:lnTo>
                    <a:lnTo>
                      <a:pt x="237" y="633"/>
                    </a:lnTo>
                    <a:lnTo>
                      <a:pt x="235" y="633"/>
                    </a:lnTo>
                    <a:lnTo>
                      <a:pt x="235" y="631"/>
                    </a:lnTo>
                    <a:lnTo>
                      <a:pt x="237" y="631"/>
                    </a:lnTo>
                    <a:lnTo>
                      <a:pt x="237" y="628"/>
                    </a:lnTo>
                    <a:lnTo>
                      <a:pt x="235" y="628"/>
                    </a:lnTo>
                    <a:lnTo>
                      <a:pt x="233" y="628"/>
                    </a:lnTo>
                    <a:lnTo>
                      <a:pt x="233" y="631"/>
                    </a:lnTo>
                    <a:lnTo>
                      <a:pt x="233" y="628"/>
                    </a:lnTo>
                    <a:lnTo>
                      <a:pt x="233" y="631"/>
                    </a:lnTo>
                    <a:lnTo>
                      <a:pt x="233" y="628"/>
                    </a:lnTo>
                    <a:lnTo>
                      <a:pt x="231" y="628"/>
                    </a:lnTo>
                    <a:lnTo>
                      <a:pt x="229" y="628"/>
                    </a:lnTo>
                    <a:lnTo>
                      <a:pt x="226" y="628"/>
                    </a:lnTo>
                    <a:lnTo>
                      <a:pt x="226" y="626"/>
                    </a:lnTo>
                    <a:lnTo>
                      <a:pt x="226" y="624"/>
                    </a:lnTo>
                    <a:lnTo>
                      <a:pt x="224" y="624"/>
                    </a:lnTo>
                    <a:lnTo>
                      <a:pt x="222" y="624"/>
                    </a:lnTo>
                    <a:lnTo>
                      <a:pt x="222" y="622"/>
                    </a:lnTo>
                    <a:lnTo>
                      <a:pt x="224" y="622"/>
                    </a:lnTo>
                    <a:lnTo>
                      <a:pt x="222" y="622"/>
                    </a:lnTo>
                    <a:lnTo>
                      <a:pt x="224" y="622"/>
                    </a:lnTo>
                    <a:lnTo>
                      <a:pt x="222" y="622"/>
                    </a:lnTo>
                    <a:lnTo>
                      <a:pt x="222" y="620"/>
                    </a:lnTo>
                    <a:lnTo>
                      <a:pt x="220" y="620"/>
                    </a:lnTo>
                    <a:lnTo>
                      <a:pt x="218" y="620"/>
                    </a:lnTo>
                    <a:lnTo>
                      <a:pt x="218" y="622"/>
                    </a:lnTo>
                    <a:lnTo>
                      <a:pt x="215" y="622"/>
                    </a:lnTo>
                    <a:lnTo>
                      <a:pt x="213" y="622"/>
                    </a:lnTo>
                    <a:lnTo>
                      <a:pt x="213" y="624"/>
                    </a:lnTo>
                    <a:lnTo>
                      <a:pt x="213" y="622"/>
                    </a:lnTo>
                    <a:lnTo>
                      <a:pt x="211" y="622"/>
                    </a:lnTo>
                    <a:lnTo>
                      <a:pt x="211" y="624"/>
                    </a:lnTo>
                    <a:lnTo>
                      <a:pt x="211" y="622"/>
                    </a:lnTo>
                    <a:lnTo>
                      <a:pt x="211" y="624"/>
                    </a:lnTo>
                    <a:lnTo>
                      <a:pt x="211" y="622"/>
                    </a:lnTo>
                    <a:lnTo>
                      <a:pt x="209" y="622"/>
                    </a:lnTo>
                    <a:lnTo>
                      <a:pt x="209" y="624"/>
                    </a:lnTo>
                    <a:lnTo>
                      <a:pt x="209" y="622"/>
                    </a:lnTo>
                    <a:lnTo>
                      <a:pt x="209" y="624"/>
                    </a:lnTo>
                    <a:lnTo>
                      <a:pt x="209" y="622"/>
                    </a:lnTo>
                    <a:lnTo>
                      <a:pt x="209" y="624"/>
                    </a:lnTo>
                    <a:lnTo>
                      <a:pt x="207" y="624"/>
                    </a:lnTo>
                    <a:lnTo>
                      <a:pt x="204" y="624"/>
                    </a:lnTo>
                    <a:lnTo>
                      <a:pt x="202" y="624"/>
                    </a:lnTo>
                    <a:lnTo>
                      <a:pt x="204" y="624"/>
                    </a:lnTo>
                    <a:lnTo>
                      <a:pt x="202" y="624"/>
                    </a:lnTo>
                    <a:lnTo>
                      <a:pt x="200" y="624"/>
                    </a:lnTo>
                    <a:lnTo>
                      <a:pt x="198" y="624"/>
                    </a:lnTo>
                    <a:lnTo>
                      <a:pt x="198" y="622"/>
                    </a:lnTo>
                    <a:lnTo>
                      <a:pt x="198" y="620"/>
                    </a:lnTo>
                    <a:lnTo>
                      <a:pt x="198" y="617"/>
                    </a:lnTo>
                    <a:lnTo>
                      <a:pt x="196" y="617"/>
                    </a:lnTo>
                    <a:lnTo>
                      <a:pt x="196" y="615"/>
                    </a:lnTo>
                    <a:lnTo>
                      <a:pt x="193" y="615"/>
                    </a:lnTo>
                    <a:lnTo>
                      <a:pt x="191" y="615"/>
                    </a:lnTo>
                    <a:lnTo>
                      <a:pt x="185" y="613"/>
                    </a:lnTo>
                    <a:lnTo>
                      <a:pt x="180" y="611"/>
                    </a:lnTo>
                    <a:lnTo>
                      <a:pt x="178" y="611"/>
                    </a:lnTo>
                    <a:lnTo>
                      <a:pt x="176" y="604"/>
                    </a:lnTo>
                    <a:lnTo>
                      <a:pt x="169" y="606"/>
                    </a:lnTo>
                    <a:lnTo>
                      <a:pt x="167" y="606"/>
                    </a:lnTo>
                    <a:lnTo>
                      <a:pt x="165" y="606"/>
                    </a:lnTo>
                    <a:lnTo>
                      <a:pt x="163" y="606"/>
                    </a:lnTo>
                    <a:lnTo>
                      <a:pt x="160" y="606"/>
                    </a:lnTo>
                    <a:lnTo>
                      <a:pt x="156" y="611"/>
                    </a:lnTo>
                    <a:lnTo>
                      <a:pt x="154" y="611"/>
                    </a:lnTo>
                    <a:lnTo>
                      <a:pt x="152" y="611"/>
                    </a:lnTo>
                    <a:lnTo>
                      <a:pt x="149" y="611"/>
                    </a:lnTo>
                    <a:lnTo>
                      <a:pt x="147" y="611"/>
                    </a:lnTo>
                    <a:lnTo>
                      <a:pt x="145" y="611"/>
                    </a:lnTo>
                    <a:lnTo>
                      <a:pt x="141" y="613"/>
                    </a:lnTo>
                    <a:lnTo>
                      <a:pt x="136" y="613"/>
                    </a:lnTo>
                    <a:lnTo>
                      <a:pt x="136" y="615"/>
                    </a:lnTo>
                    <a:lnTo>
                      <a:pt x="134" y="615"/>
                    </a:lnTo>
                    <a:lnTo>
                      <a:pt x="130" y="620"/>
                    </a:lnTo>
                    <a:lnTo>
                      <a:pt x="127" y="617"/>
                    </a:lnTo>
                    <a:lnTo>
                      <a:pt x="125" y="615"/>
                    </a:lnTo>
                    <a:lnTo>
                      <a:pt x="123" y="613"/>
                    </a:lnTo>
                    <a:lnTo>
                      <a:pt x="123" y="611"/>
                    </a:lnTo>
                    <a:lnTo>
                      <a:pt x="123" y="613"/>
                    </a:lnTo>
                    <a:lnTo>
                      <a:pt x="121" y="613"/>
                    </a:lnTo>
                    <a:lnTo>
                      <a:pt x="121" y="611"/>
                    </a:lnTo>
                    <a:lnTo>
                      <a:pt x="119" y="611"/>
                    </a:lnTo>
                    <a:lnTo>
                      <a:pt x="117" y="611"/>
                    </a:lnTo>
                    <a:lnTo>
                      <a:pt x="114" y="611"/>
                    </a:lnTo>
                    <a:lnTo>
                      <a:pt x="112" y="611"/>
                    </a:lnTo>
                    <a:lnTo>
                      <a:pt x="110" y="611"/>
                    </a:lnTo>
                    <a:lnTo>
                      <a:pt x="110" y="609"/>
                    </a:lnTo>
                    <a:lnTo>
                      <a:pt x="108" y="609"/>
                    </a:lnTo>
                    <a:lnTo>
                      <a:pt x="108" y="606"/>
                    </a:lnTo>
                    <a:lnTo>
                      <a:pt x="106" y="606"/>
                    </a:lnTo>
                    <a:lnTo>
                      <a:pt x="103" y="606"/>
                    </a:lnTo>
                    <a:lnTo>
                      <a:pt x="101" y="604"/>
                    </a:lnTo>
                    <a:lnTo>
                      <a:pt x="99" y="604"/>
                    </a:lnTo>
                    <a:lnTo>
                      <a:pt x="97" y="604"/>
                    </a:lnTo>
                    <a:lnTo>
                      <a:pt x="95" y="604"/>
                    </a:lnTo>
                    <a:lnTo>
                      <a:pt x="95" y="606"/>
                    </a:lnTo>
                    <a:lnTo>
                      <a:pt x="95" y="604"/>
                    </a:lnTo>
                    <a:lnTo>
                      <a:pt x="92" y="604"/>
                    </a:lnTo>
                    <a:lnTo>
                      <a:pt x="92" y="606"/>
                    </a:lnTo>
                    <a:lnTo>
                      <a:pt x="90" y="606"/>
                    </a:lnTo>
                    <a:lnTo>
                      <a:pt x="90" y="604"/>
                    </a:lnTo>
                    <a:lnTo>
                      <a:pt x="90" y="606"/>
                    </a:lnTo>
                    <a:lnTo>
                      <a:pt x="88" y="606"/>
                    </a:lnTo>
                    <a:lnTo>
                      <a:pt x="88" y="609"/>
                    </a:lnTo>
                    <a:lnTo>
                      <a:pt x="86" y="609"/>
                    </a:lnTo>
                    <a:lnTo>
                      <a:pt x="86" y="611"/>
                    </a:lnTo>
                    <a:lnTo>
                      <a:pt x="84" y="611"/>
                    </a:lnTo>
                    <a:lnTo>
                      <a:pt x="84" y="609"/>
                    </a:lnTo>
                    <a:lnTo>
                      <a:pt x="84" y="606"/>
                    </a:lnTo>
                    <a:lnTo>
                      <a:pt x="86" y="606"/>
                    </a:lnTo>
                    <a:lnTo>
                      <a:pt x="86" y="604"/>
                    </a:lnTo>
                    <a:lnTo>
                      <a:pt x="84" y="604"/>
                    </a:lnTo>
                    <a:lnTo>
                      <a:pt x="84" y="606"/>
                    </a:lnTo>
                    <a:lnTo>
                      <a:pt x="81" y="606"/>
                    </a:lnTo>
                    <a:lnTo>
                      <a:pt x="81" y="604"/>
                    </a:lnTo>
                    <a:lnTo>
                      <a:pt x="79" y="604"/>
                    </a:lnTo>
                    <a:lnTo>
                      <a:pt x="81" y="604"/>
                    </a:lnTo>
                    <a:lnTo>
                      <a:pt x="79" y="602"/>
                    </a:lnTo>
                    <a:lnTo>
                      <a:pt x="77" y="602"/>
                    </a:lnTo>
                    <a:lnTo>
                      <a:pt x="75" y="602"/>
                    </a:lnTo>
                    <a:lnTo>
                      <a:pt x="73" y="602"/>
                    </a:lnTo>
                    <a:lnTo>
                      <a:pt x="70" y="602"/>
                    </a:lnTo>
                    <a:lnTo>
                      <a:pt x="73" y="600"/>
                    </a:lnTo>
                    <a:lnTo>
                      <a:pt x="70" y="600"/>
                    </a:lnTo>
                    <a:lnTo>
                      <a:pt x="73" y="600"/>
                    </a:lnTo>
                    <a:lnTo>
                      <a:pt x="75" y="598"/>
                    </a:lnTo>
                    <a:lnTo>
                      <a:pt x="73" y="598"/>
                    </a:lnTo>
                    <a:lnTo>
                      <a:pt x="68" y="595"/>
                    </a:lnTo>
                    <a:lnTo>
                      <a:pt x="66" y="593"/>
                    </a:lnTo>
                    <a:lnTo>
                      <a:pt x="68" y="593"/>
                    </a:lnTo>
                    <a:lnTo>
                      <a:pt x="70" y="591"/>
                    </a:lnTo>
                    <a:lnTo>
                      <a:pt x="73" y="591"/>
                    </a:lnTo>
                    <a:lnTo>
                      <a:pt x="75" y="589"/>
                    </a:lnTo>
                    <a:lnTo>
                      <a:pt x="77" y="589"/>
                    </a:lnTo>
                    <a:lnTo>
                      <a:pt x="79" y="589"/>
                    </a:lnTo>
                    <a:lnTo>
                      <a:pt x="79" y="587"/>
                    </a:lnTo>
                    <a:lnTo>
                      <a:pt x="81" y="587"/>
                    </a:lnTo>
                    <a:lnTo>
                      <a:pt x="81" y="584"/>
                    </a:lnTo>
                    <a:lnTo>
                      <a:pt x="79" y="584"/>
                    </a:lnTo>
                    <a:lnTo>
                      <a:pt x="79" y="582"/>
                    </a:lnTo>
                    <a:lnTo>
                      <a:pt x="79" y="584"/>
                    </a:lnTo>
                    <a:lnTo>
                      <a:pt x="77" y="584"/>
                    </a:lnTo>
                    <a:lnTo>
                      <a:pt x="79" y="584"/>
                    </a:lnTo>
                    <a:lnTo>
                      <a:pt x="77" y="584"/>
                    </a:lnTo>
                    <a:lnTo>
                      <a:pt x="79" y="584"/>
                    </a:lnTo>
                    <a:lnTo>
                      <a:pt x="79" y="587"/>
                    </a:lnTo>
                    <a:lnTo>
                      <a:pt x="77" y="587"/>
                    </a:lnTo>
                    <a:lnTo>
                      <a:pt x="75" y="587"/>
                    </a:lnTo>
                    <a:lnTo>
                      <a:pt x="75" y="584"/>
                    </a:lnTo>
                    <a:lnTo>
                      <a:pt x="77" y="584"/>
                    </a:lnTo>
                    <a:lnTo>
                      <a:pt x="75" y="584"/>
                    </a:lnTo>
                    <a:lnTo>
                      <a:pt x="75" y="582"/>
                    </a:lnTo>
                    <a:lnTo>
                      <a:pt x="75" y="580"/>
                    </a:lnTo>
                    <a:lnTo>
                      <a:pt x="73" y="580"/>
                    </a:lnTo>
                    <a:lnTo>
                      <a:pt x="73" y="582"/>
                    </a:lnTo>
                    <a:lnTo>
                      <a:pt x="73" y="580"/>
                    </a:lnTo>
                    <a:lnTo>
                      <a:pt x="75" y="580"/>
                    </a:lnTo>
                    <a:lnTo>
                      <a:pt x="75" y="578"/>
                    </a:lnTo>
                    <a:lnTo>
                      <a:pt x="75" y="576"/>
                    </a:lnTo>
                    <a:lnTo>
                      <a:pt x="77" y="576"/>
                    </a:lnTo>
                    <a:lnTo>
                      <a:pt x="79" y="576"/>
                    </a:lnTo>
                    <a:lnTo>
                      <a:pt x="81" y="576"/>
                    </a:lnTo>
                    <a:lnTo>
                      <a:pt x="84" y="576"/>
                    </a:lnTo>
                    <a:lnTo>
                      <a:pt x="84" y="573"/>
                    </a:lnTo>
                    <a:lnTo>
                      <a:pt x="84" y="571"/>
                    </a:lnTo>
                    <a:lnTo>
                      <a:pt x="86" y="571"/>
                    </a:lnTo>
                    <a:lnTo>
                      <a:pt x="86" y="569"/>
                    </a:lnTo>
                    <a:lnTo>
                      <a:pt x="86" y="567"/>
                    </a:lnTo>
                    <a:lnTo>
                      <a:pt x="86" y="565"/>
                    </a:lnTo>
                    <a:lnTo>
                      <a:pt x="88" y="565"/>
                    </a:lnTo>
                    <a:lnTo>
                      <a:pt x="88" y="562"/>
                    </a:lnTo>
                    <a:lnTo>
                      <a:pt x="88" y="560"/>
                    </a:lnTo>
                    <a:lnTo>
                      <a:pt x="88" y="558"/>
                    </a:lnTo>
                    <a:lnTo>
                      <a:pt x="88" y="556"/>
                    </a:lnTo>
                    <a:lnTo>
                      <a:pt x="88" y="554"/>
                    </a:lnTo>
                    <a:lnTo>
                      <a:pt x="90" y="554"/>
                    </a:lnTo>
                    <a:lnTo>
                      <a:pt x="90" y="551"/>
                    </a:lnTo>
                    <a:lnTo>
                      <a:pt x="92" y="551"/>
                    </a:lnTo>
                    <a:lnTo>
                      <a:pt x="95" y="551"/>
                    </a:lnTo>
                    <a:lnTo>
                      <a:pt x="95" y="549"/>
                    </a:lnTo>
                    <a:lnTo>
                      <a:pt x="95" y="551"/>
                    </a:lnTo>
                    <a:lnTo>
                      <a:pt x="97" y="551"/>
                    </a:lnTo>
                    <a:lnTo>
                      <a:pt x="97" y="549"/>
                    </a:lnTo>
                    <a:lnTo>
                      <a:pt x="97" y="547"/>
                    </a:lnTo>
                    <a:lnTo>
                      <a:pt x="99" y="547"/>
                    </a:lnTo>
                    <a:lnTo>
                      <a:pt x="99" y="545"/>
                    </a:lnTo>
                    <a:lnTo>
                      <a:pt x="101" y="545"/>
                    </a:lnTo>
                    <a:lnTo>
                      <a:pt x="103" y="545"/>
                    </a:lnTo>
                    <a:lnTo>
                      <a:pt x="106" y="545"/>
                    </a:lnTo>
                    <a:lnTo>
                      <a:pt x="108" y="545"/>
                    </a:lnTo>
                    <a:lnTo>
                      <a:pt x="110" y="545"/>
                    </a:lnTo>
                    <a:lnTo>
                      <a:pt x="110" y="543"/>
                    </a:lnTo>
                    <a:lnTo>
                      <a:pt x="112" y="543"/>
                    </a:lnTo>
                    <a:lnTo>
                      <a:pt x="112" y="541"/>
                    </a:lnTo>
                    <a:lnTo>
                      <a:pt x="110" y="541"/>
                    </a:lnTo>
                    <a:lnTo>
                      <a:pt x="110" y="538"/>
                    </a:lnTo>
                    <a:lnTo>
                      <a:pt x="112" y="538"/>
                    </a:lnTo>
                    <a:lnTo>
                      <a:pt x="114" y="538"/>
                    </a:lnTo>
                    <a:lnTo>
                      <a:pt x="117" y="538"/>
                    </a:lnTo>
                    <a:lnTo>
                      <a:pt x="119" y="538"/>
                    </a:lnTo>
                    <a:lnTo>
                      <a:pt x="117" y="536"/>
                    </a:lnTo>
                    <a:lnTo>
                      <a:pt x="117" y="534"/>
                    </a:lnTo>
                    <a:lnTo>
                      <a:pt x="117" y="532"/>
                    </a:lnTo>
                    <a:lnTo>
                      <a:pt x="114" y="530"/>
                    </a:lnTo>
                    <a:lnTo>
                      <a:pt x="114" y="527"/>
                    </a:lnTo>
                    <a:lnTo>
                      <a:pt x="117" y="527"/>
                    </a:lnTo>
                    <a:lnTo>
                      <a:pt x="117" y="525"/>
                    </a:lnTo>
                    <a:lnTo>
                      <a:pt x="117" y="523"/>
                    </a:lnTo>
                    <a:lnTo>
                      <a:pt x="117" y="521"/>
                    </a:lnTo>
                    <a:lnTo>
                      <a:pt x="114" y="521"/>
                    </a:lnTo>
                    <a:lnTo>
                      <a:pt x="114" y="519"/>
                    </a:lnTo>
                    <a:lnTo>
                      <a:pt x="112" y="519"/>
                    </a:lnTo>
                    <a:lnTo>
                      <a:pt x="112" y="516"/>
                    </a:lnTo>
                    <a:lnTo>
                      <a:pt x="110" y="516"/>
                    </a:lnTo>
                    <a:lnTo>
                      <a:pt x="110" y="514"/>
                    </a:lnTo>
                    <a:lnTo>
                      <a:pt x="108" y="514"/>
                    </a:lnTo>
                    <a:lnTo>
                      <a:pt x="108" y="512"/>
                    </a:lnTo>
                    <a:lnTo>
                      <a:pt x="106" y="512"/>
                    </a:lnTo>
                    <a:lnTo>
                      <a:pt x="106" y="510"/>
                    </a:lnTo>
                    <a:lnTo>
                      <a:pt x="103" y="510"/>
                    </a:lnTo>
                    <a:lnTo>
                      <a:pt x="101" y="510"/>
                    </a:lnTo>
                    <a:lnTo>
                      <a:pt x="101" y="508"/>
                    </a:lnTo>
                    <a:lnTo>
                      <a:pt x="99" y="508"/>
                    </a:lnTo>
                    <a:lnTo>
                      <a:pt x="97" y="508"/>
                    </a:lnTo>
                    <a:lnTo>
                      <a:pt x="99" y="510"/>
                    </a:lnTo>
                    <a:lnTo>
                      <a:pt x="99" y="512"/>
                    </a:lnTo>
                    <a:lnTo>
                      <a:pt x="101" y="512"/>
                    </a:lnTo>
                    <a:lnTo>
                      <a:pt x="101" y="514"/>
                    </a:lnTo>
                    <a:lnTo>
                      <a:pt x="103" y="516"/>
                    </a:lnTo>
                    <a:lnTo>
                      <a:pt x="103" y="519"/>
                    </a:lnTo>
                    <a:lnTo>
                      <a:pt x="101" y="519"/>
                    </a:lnTo>
                    <a:lnTo>
                      <a:pt x="99" y="519"/>
                    </a:lnTo>
                    <a:lnTo>
                      <a:pt x="97" y="519"/>
                    </a:lnTo>
                    <a:lnTo>
                      <a:pt x="97" y="516"/>
                    </a:lnTo>
                    <a:lnTo>
                      <a:pt x="95" y="516"/>
                    </a:lnTo>
                    <a:lnTo>
                      <a:pt x="92" y="516"/>
                    </a:lnTo>
                    <a:lnTo>
                      <a:pt x="92" y="514"/>
                    </a:lnTo>
                    <a:lnTo>
                      <a:pt x="90" y="514"/>
                    </a:lnTo>
                    <a:lnTo>
                      <a:pt x="88" y="514"/>
                    </a:lnTo>
                    <a:lnTo>
                      <a:pt x="86" y="514"/>
                    </a:lnTo>
                    <a:lnTo>
                      <a:pt x="84" y="514"/>
                    </a:lnTo>
                    <a:lnTo>
                      <a:pt x="84" y="512"/>
                    </a:lnTo>
                    <a:lnTo>
                      <a:pt x="81" y="512"/>
                    </a:lnTo>
                    <a:lnTo>
                      <a:pt x="79" y="512"/>
                    </a:lnTo>
                    <a:lnTo>
                      <a:pt x="77" y="512"/>
                    </a:lnTo>
                    <a:lnTo>
                      <a:pt x="77" y="510"/>
                    </a:lnTo>
                    <a:lnTo>
                      <a:pt x="79" y="510"/>
                    </a:lnTo>
                    <a:lnTo>
                      <a:pt x="77" y="510"/>
                    </a:lnTo>
                    <a:lnTo>
                      <a:pt x="79" y="510"/>
                    </a:lnTo>
                    <a:lnTo>
                      <a:pt x="77" y="510"/>
                    </a:lnTo>
                    <a:lnTo>
                      <a:pt x="77" y="508"/>
                    </a:lnTo>
                    <a:lnTo>
                      <a:pt x="79" y="508"/>
                    </a:lnTo>
                    <a:lnTo>
                      <a:pt x="77" y="508"/>
                    </a:lnTo>
                    <a:lnTo>
                      <a:pt x="75" y="508"/>
                    </a:lnTo>
                    <a:lnTo>
                      <a:pt x="77" y="508"/>
                    </a:lnTo>
                    <a:lnTo>
                      <a:pt x="77" y="505"/>
                    </a:lnTo>
                    <a:lnTo>
                      <a:pt x="75" y="505"/>
                    </a:lnTo>
                    <a:lnTo>
                      <a:pt x="73" y="505"/>
                    </a:lnTo>
                    <a:lnTo>
                      <a:pt x="73" y="508"/>
                    </a:lnTo>
                    <a:lnTo>
                      <a:pt x="73" y="505"/>
                    </a:lnTo>
                    <a:lnTo>
                      <a:pt x="70" y="505"/>
                    </a:lnTo>
                    <a:lnTo>
                      <a:pt x="70" y="503"/>
                    </a:lnTo>
                    <a:lnTo>
                      <a:pt x="70" y="501"/>
                    </a:lnTo>
                    <a:lnTo>
                      <a:pt x="68" y="501"/>
                    </a:lnTo>
                    <a:lnTo>
                      <a:pt x="68" y="499"/>
                    </a:lnTo>
                    <a:lnTo>
                      <a:pt x="70" y="499"/>
                    </a:lnTo>
                    <a:lnTo>
                      <a:pt x="70" y="497"/>
                    </a:lnTo>
                    <a:lnTo>
                      <a:pt x="68" y="497"/>
                    </a:lnTo>
                    <a:lnTo>
                      <a:pt x="68" y="494"/>
                    </a:lnTo>
                    <a:lnTo>
                      <a:pt x="70" y="494"/>
                    </a:lnTo>
                    <a:lnTo>
                      <a:pt x="70" y="492"/>
                    </a:lnTo>
                    <a:lnTo>
                      <a:pt x="68" y="492"/>
                    </a:lnTo>
                    <a:lnTo>
                      <a:pt x="66" y="492"/>
                    </a:lnTo>
                    <a:lnTo>
                      <a:pt x="66" y="490"/>
                    </a:lnTo>
                    <a:lnTo>
                      <a:pt x="66" y="492"/>
                    </a:lnTo>
                    <a:lnTo>
                      <a:pt x="66" y="490"/>
                    </a:lnTo>
                    <a:lnTo>
                      <a:pt x="64" y="490"/>
                    </a:lnTo>
                    <a:lnTo>
                      <a:pt x="64" y="488"/>
                    </a:lnTo>
                    <a:lnTo>
                      <a:pt x="66" y="488"/>
                    </a:lnTo>
                    <a:lnTo>
                      <a:pt x="68" y="488"/>
                    </a:lnTo>
                    <a:lnTo>
                      <a:pt x="66" y="488"/>
                    </a:lnTo>
                    <a:lnTo>
                      <a:pt x="66" y="486"/>
                    </a:lnTo>
                    <a:lnTo>
                      <a:pt x="66" y="488"/>
                    </a:lnTo>
                    <a:lnTo>
                      <a:pt x="66" y="486"/>
                    </a:lnTo>
                    <a:lnTo>
                      <a:pt x="64" y="486"/>
                    </a:lnTo>
                    <a:lnTo>
                      <a:pt x="64" y="483"/>
                    </a:lnTo>
                    <a:lnTo>
                      <a:pt x="62" y="483"/>
                    </a:lnTo>
                    <a:lnTo>
                      <a:pt x="64" y="483"/>
                    </a:lnTo>
                    <a:lnTo>
                      <a:pt x="64" y="481"/>
                    </a:lnTo>
                    <a:lnTo>
                      <a:pt x="66" y="481"/>
                    </a:lnTo>
                    <a:lnTo>
                      <a:pt x="66" y="479"/>
                    </a:lnTo>
                    <a:lnTo>
                      <a:pt x="68" y="479"/>
                    </a:lnTo>
                    <a:lnTo>
                      <a:pt x="66" y="479"/>
                    </a:lnTo>
                    <a:lnTo>
                      <a:pt x="66" y="477"/>
                    </a:lnTo>
                    <a:lnTo>
                      <a:pt x="64" y="477"/>
                    </a:lnTo>
                    <a:lnTo>
                      <a:pt x="66" y="477"/>
                    </a:lnTo>
                    <a:lnTo>
                      <a:pt x="68" y="477"/>
                    </a:lnTo>
                    <a:lnTo>
                      <a:pt x="68" y="475"/>
                    </a:lnTo>
                    <a:lnTo>
                      <a:pt x="66" y="475"/>
                    </a:lnTo>
                    <a:lnTo>
                      <a:pt x="66" y="472"/>
                    </a:lnTo>
                    <a:lnTo>
                      <a:pt x="66" y="470"/>
                    </a:lnTo>
                    <a:lnTo>
                      <a:pt x="66" y="468"/>
                    </a:lnTo>
                    <a:lnTo>
                      <a:pt x="66" y="466"/>
                    </a:lnTo>
                    <a:lnTo>
                      <a:pt x="68" y="466"/>
                    </a:lnTo>
                    <a:lnTo>
                      <a:pt x="66" y="466"/>
                    </a:lnTo>
                    <a:lnTo>
                      <a:pt x="66" y="464"/>
                    </a:lnTo>
                    <a:lnTo>
                      <a:pt x="66" y="466"/>
                    </a:lnTo>
                    <a:lnTo>
                      <a:pt x="66" y="464"/>
                    </a:lnTo>
                    <a:lnTo>
                      <a:pt x="68" y="464"/>
                    </a:lnTo>
                    <a:lnTo>
                      <a:pt x="66" y="464"/>
                    </a:lnTo>
                    <a:lnTo>
                      <a:pt x="66" y="461"/>
                    </a:lnTo>
                    <a:lnTo>
                      <a:pt x="68" y="461"/>
                    </a:lnTo>
                    <a:lnTo>
                      <a:pt x="66" y="461"/>
                    </a:lnTo>
                    <a:lnTo>
                      <a:pt x="64" y="461"/>
                    </a:lnTo>
                    <a:lnTo>
                      <a:pt x="64" y="459"/>
                    </a:lnTo>
                    <a:lnTo>
                      <a:pt x="64" y="457"/>
                    </a:lnTo>
                    <a:lnTo>
                      <a:pt x="62" y="455"/>
                    </a:lnTo>
                    <a:lnTo>
                      <a:pt x="62" y="453"/>
                    </a:lnTo>
                    <a:lnTo>
                      <a:pt x="59" y="453"/>
                    </a:lnTo>
                    <a:lnTo>
                      <a:pt x="59" y="450"/>
                    </a:lnTo>
                    <a:lnTo>
                      <a:pt x="57" y="448"/>
                    </a:lnTo>
                    <a:lnTo>
                      <a:pt x="55" y="448"/>
                    </a:lnTo>
                    <a:lnTo>
                      <a:pt x="53" y="446"/>
                    </a:lnTo>
                    <a:lnTo>
                      <a:pt x="51" y="444"/>
                    </a:lnTo>
                    <a:lnTo>
                      <a:pt x="48" y="442"/>
                    </a:lnTo>
                    <a:lnTo>
                      <a:pt x="48" y="439"/>
                    </a:lnTo>
                    <a:lnTo>
                      <a:pt x="46" y="439"/>
                    </a:lnTo>
                    <a:lnTo>
                      <a:pt x="46" y="437"/>
                    </a:lnTo>
                    <a:lnTo>
                      <a:pt x="44" y="437"/>
                    </a:lnTo>
                    <a:lnTo>
                      <a:pt x="42" y="437"/>
                    </a:lnTo>
                    <a:lnTo>
                      <a:pt x="42" y="435"/>
                    </a:lnTo>
                    <a:lnTo>
                      <a:pt x="40" y="435"/>
                    </a:lnTo>
                    <a:lnTo>
                      <a:pt x="37" y="435"/>
                    </a:lnTo>
                    <a:lnTo>
                      <a:pt x="40" y="435"/>
                    </a:lnTo>
                    <a:lnTo>
                      <a:pt x="40" y="433"/>
                    </a:lnTo>
                    <a:lnTo>
                      <a:pt x="40" y="435"/>
                    </a:lnTo>
                    <a:lnTo>
                      <a:pt x="42" y="435"/>
                    </a:lnTo>
                    <a:lnTo>
                      <a:pt x="42" y="433"/>
                    </a:lnTo>
                    <a:lnTo>
                      <a:pt x="44" y="433"/>
                    </a:lnTo>
                    <a:lnTo>
                      <a:pt x="44" y="431"/>
                    </a:lnTo>
                    <a:lnTo>
                      <a:pt x="42" y="431"/>
                    </a:lnTo>
                    <a:lnTo>
                      <a:pt x="44" y="431"/>
                    </a:lnTo>
                    <a:lnTo>
                      <a:pt x="46" y="431"/>
                    </a:lnTo>
                    <a:lnTo>
                      <a:pt x="46" y="428"/>
                    </a:lnTo>
                    <a:lnTo>
                      <a:pt x="48" y="428"/>
                    </a:lnTo>
                    <a:lnTo>
                      <a:pt x="51" y="428"/>
                    </a:lnTo>
                    <a:lnTo>
                      <a:pt x="51" y="426"/>
                    </a:lnTo>
                    <a:lnTo>
                      <a:pt x="53" y="426"/>
                    </a:lnTo>
                    <a:lnTo>
                      <a:pt x="57" y="422"/>
                    </a:lnTo>
                    <a:lnTo>
                      <a:pt x="62" y="426"/>
                    </a:lnTo>
                    <a:lnTo>
                      <a:pt x="62" y="424"/>
                    </a:lnTo>
                    <a:lnTo>
                      <a:pt x="62" y="422"/>
                    </a:lnTo>
                    <a:lnTo>
                      <a:pt x="64" y="422"/>
                    </a:lnTo>
                    <a:lnTo>
                      <a:pt x="64" y="420"/>
                    </a:lnTo>
                    <a:lnTo>
                      <a:pt x="64" y="417"/>
                    </a:lnTo>
                    <a:lnTo>
                      <a:pt x="66" y="417"/>
                    </a:lnTo>
                    <a:lnTo>
                      <a:pt x="66" y="415"/>
                    </a:lnTo>
                    <a:lnTo>
                      <a:pt x="68" y="415"/>
                    </a:lnTo>
                    <a:lnTo>
                      <a:pt x="70" y="415"/>
                    </a:lnTo>
                    <a:lnTo>
                      <a:pt x="73" y="415"/>
                    </a:lnTo>
                    <a:lnTo>
                      <a:pt x="75" y="415"/>
                    </a:lnTo>
                    <a:lnTo>
                      <a:pt x="75" y="413"/>
                    </a:lnTo>
                    <a:lnTo>
                      <a:pt x="77" y="413"/>
                    </a:lnTo>
                    <a:lnTo>
                      <a:pt x="79" y="413"/>
                    </a:lnTo>
                    <a:lnTo>
                      <a:pt x="79" y="411"/>
                    </a:lnTo>
                    <a:lnTo>
                      <a:pt x="81" y="411"/>
                    </a:lnTo>
                    <a:lnTo>
                      <a:pt x="79" y="411"/>
                    </a:lnTo>
                    <a:lnTo>
                      <a:pt x="79" y="409"/>
                    </a:lnTo>
                    <a:lnTo>
                      <a:pt x="77" y="409"/>
                    </a:lnTo>
                    <a:lnTo>
                      <a:pt x="79" y="409"/>
                    </a:lnTo>
                    <a:lnTo>
                      <a:pt x="79" y="407"/>
                    </a:lnTo>
                    <a:lnTo>
                      <a:pt x="79" y="404"/>
                    </a:lnTo>
                    <a:lnTo>
                      <a:pt x="79" y="402"/>
                    </a:lnTo>
                    <a:lnTo>
                      <a:pt x="77" y="402"/>
                    </a:lnTo>
                    <a:lnTo>
                      <a:pt x="75" y="402"/>
                    </a:lnTo>
                    <a:lnTo>
                      <a:pt x="75" y="400"/>
                    </a:lnTo>
                    <a:lnTo>
                      <a:pt x="73" y="400"/>
                    </a:lnTo>
                    <a:lnTo>
                      <a:pt x="75" y="400"/>
                    </a:lnTo>
                    <a:lnTo>
                      <a:pt x="75" y="398"/>
                    </a:lnTo>
                    <a:lnTo>
                      <a:pt x="73" y="398"/>
                    </a:lnTo>
                    <a:lnTo>
                      <a:pt x="73" y="396"/>
                    </a:lnTo>
                    <a:lnTo>
                      <a:pt x="70" y="396"/>
                    </a:lnTo>
                    <a:lnTo>
                      <a:pt x="68" y="396"/>
                    </a:lnTo>
                    <a:lnTo>
                      <a:pt x="66" y="396"/>
                    </a:lnTo>
                    <a:lnTo>
                      <a:pt x="66" y="393"/>
                    </a:lnTo>
                    <a:lnTo>
                      <a:pt x="64" y="393"/>
                    </a:lnTo>
                    <a:lnTo>
                      <a:pt x="62" y="393"/>
                    </a:lnTo>
                    <a:lnTo>
                      <a:pt x="62" y="391"/>
                    </a:lnTo>
                    <a:lnTo>
                      <a:pt x="64" y="391"/>
                    </a:lnTo>
                    <a:lnTo>
                      <a:pt x="66" y="391"/>
                    </a:lnTo>
                    <a:lnTo>
                      <a:pt x="66" y="389"/>
                    </a:lnTo>
                    <a:lnTo>
                      <a:pt x="68" y="389"/>
                    </a:lnTo>
                    <a:lnTo>
                      <a:pt x="70" y="389"/>
                    </a:lnTo>
                    <a:lnTo>
                      <a:pt x="70" y="387"/>
                    </a:lnTo>
                    <a:lnTo>
                      <a:pt x="70" y="385"/>
                    </a:lnTo>
                    <a:lnTo>
                      <a:pt x="70" y="382"/>
                    </a:lnTo>
                    <a:lnTo>
                      <a:pt x="68" y="382"/>
                    </a:lnTo>
                    <a:lnTo>
                      <a:pt x="68" y="380"/>
                    </a:lnTo>
                    <a:lnTo>
                      <a:pt x="68" y="378"/>
                    </a:lnTo>
                    <a:lnTo>
                      <a:pt x="68" y="376"/>
                    </a:lnTo>
                    <a:lnTo>
                      <a:pt x="70" y="376"/>
                    </a:lnTo>
                    <a:lnTo>
                      <a:pt x="70" y="374"/>
                    </a:lnTo>
                    <a:lnTo>
                      <a:pt x="70" y="371"/>
                    </a:lnTo>
                    <a:lnTo>
                      <a:pt x="68" y="371"/>
                    </a:lnTo>
                    <a:lnTo>
                      <a:pt x="68" y="369"/>
                    </a:lnTo>
                    <a:lnTo>
                      <a:pt x="70" y="369"/>
                    </a:lnTo>
                    <a:lnTo>
                      <a:pt x="73" y="369"/>
                    </a:lnTo>
                    <a:lnTo>
                      <a:pt x="73" y="367"/>
                    </a:lnTo>
                    <a:lnTo>
                      <a:pt x="73" y="365"/>
                    </a:lnTo>
                    <a:lnTo>
                      <a:pt x="70" y="365"/>
                    </a:lnTo>
                    <a:lnTo>
                      <a:pt x="70" y="363"/>
                    </a:lnTo>
                    <a:lnTo>
                      <a:pt x="73" y="363"/>
                    </a:lnTo>
                    <a:lnTo>
                      <a:pt x="75" y="363"/>
                    </a:lnTo>
                    <a:lnTo>
                      <a:pt x="75" y="360"/>
                    </a:lnTo>
                    <a:lnTo>
                      <a:pt x="75" y="358"/>
                    </a:lnTo>
                    <a:lnTo>
                      <a:pt x="75" y="356"/>
                    </a:lnTo>
                    <a:lnTo>
                      <a:pt x="75" y="354"/>
                    </a:lnTo>
                    <a:lnTo>
                      <a:pt x="77" y="354"/>
                    </a:lnTo>
                    <a:lnTo>
                      <a:pt x="79" y="354"/>
                    </a:lnTo>
                    <a:lnTo>
                      <a:pt x="77" y="354"/>
                    </a:lnTo>
                    <a:lnTo>
                      <a:pt x="77" y="352"/>
                    </a:lnTo>
                    <a:lnTo>
                      <a:pt x="79" y="352"/>
                    </a:lnTo>
                    <a:lnTo>
                      <a:pt x="79" y="349"/>
                    </a:lnTo>
                    <a:lnTo>
                      <a:pt x="79" y="347"/>
                    </a:lnTo>
                    <a:lnTo>
                      <a:pt x="77" y="347"/>
                    </a:lnTo>
                    <a:lnTo>
                      <a:pt x="79" y="347"/>
                    </a:lnTo>
                    <a:lnTo>
                      <a:pt x="79" y="345"/>
                    </a:lnTo>
                    <a:lnTo>
                      <a:pt x="81" y="345"/>
                    </a:lnTo>
                    <a:lnTo>
                      <a:pt x="84" y="345"/>
                    </a:lnTo>
                    <a:lnTo>
                      <a:pt x="84" y="343"/>
                    </a:lnTo>
                    <a:lnTo>
                      <a:pt x="86" y="343"/>
                    </a:lnTo>
                    <a:lnTo>
                      <a:pt x="88" y="343"/>
                    </a:lnTo>
                    <a:lnTo>
                      <a:pt x="88" y="341"/>
                    </a:lnTo>
                    <a:lnTo>
                      <a:pt x="90" y="341"/>
                    </a:lnTo>
                    <a:lnTo>
                      <a:pt x="92" y="341"/>
                    </a:lnTo>
                    <a:lnTo>
                      <a:pt x="92" y="338"/>
                    </a:lnTo>
                    <a:lnTo>
                      <a:pt x="95" y="338"/>
                    </a:lnTo>
                    <a:lnTo>
                      <a:pt x="95" y="336"/>
                    </a:lnTo>
                    <a:lnTo>
                      <a:pt x="95" y="338"/>
                    </a:lnTo>
                    <a:lnTo>
                      <a:pt x="95" y="336"/>
                    </a:lnTo>
                    <a:lnTo>
                      <a:pt x="97" y="336"/>
                    </a:lnTo>
                    <a:lnTo>
                      <a:pt x="99" y="336"/>
                    </a:lnTo>
                    <a:lnTo>
                      <a:pt x="99" y="334"/>
                    </a:lnTo>
                    <a:lnTo>
                      <a:pt x="99" y="336"/>
                    </a:lnTo>
                    <a:lnTo>
                      <a:pt x="101" y="336"/>
                    </a:lnTo>
                    <a:lnTo>
                      <a:pt x="103" y="336"/>
                    </a:lnTo>
                    <a:lnTo>
                      <a:pt x="106" y="336"/>
                    </a:lnTo>
                    <a:lnTo>
                      <a:pt x="106" y="334"/>
                    </a:lnTo>
                    <a:lnTo>
                      <a:pt x="108" y="334"/>
                    </a:lnTo>
                    <a:lnTo>
                      <a:pt x="108" y="336"/>
                    </a:lnTo>
                    <a:lnTo>
                      <a:pt x="110" y="336"/>
                    </a:lnTo>
                    <a:lnTo>
                      <a:pt x="112" y="336"/>
                    </a:lnTo>
                    <a:lnTo>
                      <a:pt x="112" y="334"/>
                    </a:lnTo>
                    <a:lnTo>
                      <a:pt x="112" y="332"/>
                    </a:lnTo>
                    <a:lnTo>
                      <a:pt x="112" y="330"/>
                    </a:lnTo>
                    <a:lnTo>
                      <a:pt x="114" y="330"/>
                    </a:lnTo>
                    <a:lnTo>
                      <a:pt x="114" y="327"/>
                    </a:lnTo>
                    <a:lnTo>
                      <a:pt x="114" y="325"/>
                    </a:lnTo>
                    <a:lnTo>
                      <a:pt x="114" y="323"/>
                    </a:lnTo>
                    <a:lnTo>
                      <a:pt x="114" y="321"/>
                    </a:lnTo>
                    <a:lnTo>
                      <a:pt x="112" y="321"/>
                    </a:lnTo>
                    <a:lnTo>
                      <a:pt x="114" y="321"/>
                    </a:lnTo>
                    <a:lnTo>
                      <a:pt x="117" y="321"/>
                    </a:lnTo>
                    <a:lnTo>
                      <a:pt x="119" y="321"/>
                    </a:lnTo>
                    <a:lnTo>
                      <a:pt x="119" y="319"/>
                    </a:lnTo>
                    <a:lnTo>
                      <a:pt x="119" y="321"/>
                    </a:lnTo>
                    <a:lnTo>
                      <a:pt x="121" y="319"/>
                    </a:lnTo>
                    <a:lnTo>
                      <a:pt x="123" y="319"/>
                    </a:lnTo>
                    <a:lnTo>
                      <a:pt x="123" y="316"/>
                    </a:lnTo>
                    <a:lnTo>
                      <a:pt x="123" y="314"/>
                    </a:lnTo>
                    <a:lnTo>
                      <a:pt x="121" y="314"/>
                    </a:lnTo>
                    <a:lnTo>
                      <a:pt x="121" y="312"/>
                    </a:lnTo>
                    <a:lnTo>
                      <a:pt x="119" y="312"/>
                    </a:lnTo>
                    <a:lnTo>
                      <a:pt x="119" y="310"/>
                    </a:lnTo>
                    <a:lnTo>
                      <a:pt x="121" y="310"/>
                    </a:lnTo>
                    <a:lnTo>
                      <a:pt x="121" y="308"/>
                    </a:lnTo>
                    <a:lnTo>
                      <a:pt x="121" y="305"/>
                    </a:lnTo>
                    <a:lnTo>
                      <a:pt x="119" y="305"/>
                    </a:lnTo>
                    <a:lnTo>
                      <a:pt x="119" y="303"/>
                    </a:lnTo>
                    <a:lnTo>
                      <a:pt x="117" y="303"/>
                    </a:lnTo>
                    <a:lnTo>
                      <a:pt x="114" y="303"/>
                    </a:lnTo>
                    <a:lnTo>
                      <a:pt x="114" y="301"/>
                    </a:lnTo>
                    <a:lnTo>
                      <a:pt x="117" y="301"/>
                    </a:lnTo>
                    <a:lnTo>
                      <a:pt x="119" y="301"/>
                    </a:lnTo>
                    <a:lnTo>
                      <a:pt x="119" y="299"/>
                    </a:lnTo>
                    <a:lnTo>
                      <a:pt x="119" y="297"/>
                    </a:lnTo>
                    <a:lnTo>
                      <a:pt x="117" y="297"/>
                    </a:lnTo>
                    <a:lnTo>
                      <a:pt x="117" y="294"/>
                    </a:lnTo>
                    <a:lnTo>
                      <a:pt x="114" y="294"/>
                    </a:lnTo>
                    <a:lnTo>
                      <a:pt x="114" y="292"/>
                    </a:lnTo>
                    <a:lnTo>
                      <a:pt x="117" y="292"/>
                    </a:lnTo>
                    <a:lnTo>
                      <a:pt x="119" y="292"/>
                    </a:lnTo>
                    <a:lnTo>
                      <a:pt x="121" y="292"/>
                    </a:lnTo>
                    <a:lnTo>
                      <a:pt x="123" y="292"/>
                    </a:lnTo>
                    <a:lnTo>
                      <a:pt x="123" y="290"/>
                    </a:lnTo>
                    <a:lnTo>
                      <a:pt x="123" y="288"/>
                    </a:lnTo>
                    <a:lnTo>
                      <a:pt x="125" y="288"/>
                    </a:lnTo>
                    <a:lnTo>
                      <a:pt x="127" y="288"/>
                    </a:lnTo>
                    <a:lnTo>
                      <a:pt x="130" y="288"/>
                    </a:lnTo>
                    <a:lnTo>
                      <a:pt x="132" y="288"/>
                    </a:lnTo>
                    <a:lnTo>
                      <a:pt x="134" y="288"/>
                    </a:lnTo>
                    <a:lnTo>
                      <a:pt x="136" y="288"/>
                    </a:lnTo>
                    <a:lnTo>
                      <a:pt x="136" y="286"/>
                    </a:lnTo>
                    <a:lnTo>
                      <a:pt x="138" y="286"/>
                    </a:lnTo>
                    <a:lnTo>
                      <a:pt x="138" y="283"/>
                    </a:lnTo>
                    <a:lnTo>
                      <a:pt x="141" y="283"/>
                    </a:lnTo>
                    <a:lnTo>
                      <a:pt x="143" y="283"/>
                    </a:lnTo>
                    <a:lnTo>
                      <a:pt x="143" y="281"/>
                    </a:lnTo>
                    <a:lnTo>
                      <a:pt x="145" y="281"/>
                    </a:lnTo>
                    <a:lnTo>
                      <a:pt x="145" y="279"/>
                    </a:lnTo>
                    <a:lnTo>
                      <a:pt x="145" y="277"/>
                    </a:lnTo>
                    <a:lnTo>
                      <a:pt x="145" y="275"/>
                    </a:lnTo>
                    <a:lnTo>
                      <a:pt x="147" y="275"/>
                    </a:lnTo>
                    <a:lnTo>
                      <a:pt x="149" y="275"/>
                    </a:lnTo>
                    <a:lnTo>
                      <a:pt x="149" y="273"/>
                    </a:lnTo>
                    <a:lnTo>
                      <a:pt x="149" y="270"/>
                    </a:lnTo>
                    <a:lnTo>
                      <a:pt x="149" y="268"/>
                    </a:lnTo>
                    <a:lnTo>
                      <a:pt x="152" y="268"/>
                    </a:lnTo>
                    <a:lnTo>
                      <a:pt x="154" y="268"/>
                    </a:lnTo>
                    <a:lnTo>
                      <a:pt x="154" y="266"/>
                    </a:lnTo>
                    <a:lnTo>
                      <a:pt x="156" y="264"/>
                    </a:lnTo>
                    <a:lnTo>
                      <a:pt x="158" y="262"/>
                    </a:lnTo>
                    <a:lnTo>
                      <a:pt x="156" y="262"/>
                    </a:lnTo>
                    <a:lnTo>
                      <a:pt x="158" y="262"/>
                    </a:lnTo>
                    <a:lnTo>
                      <a:pt x="158" y="259"/>
                    </a:lnTo>
                    <a:lnTo>
                      <a:pt x="156" y="259"/>
                    </a:lnTo>
                    <a:lnTo>
                      <a:pt x="156" y="257"/>
                    </a:lnTo>
                    <a:lnTo>
                      <a:pt x="156" y="255"/>
                    </a:lnTo>
                    <a:lnTo>
                      <a:pt x="156" y="253"/>
                    </a:lnTo>
                    <a:lnTo>
                      <a:pt x="158" y="253"/>
                    </a:lnTo>
                    <a:lnTo>
                      <a:pt x="160" y="253"/>
                    </a:lnTo>
                    <a:lnTo>
                      <a:pt x="160" y="251"/>
                    </a:lnTo>
                    <a:lnTo>
                      <a:pt x="158" y="251"/>
                    </a:lnTo>
                    <a:lnTo>
                      <a:pt x="158" y="248"/>
                    </a:lnTo>
                    <a:lnTo>
                      <a:pt x="158" y="246"/>
                    </a:lnTo>
                    <a:lnTo>
                      <a:pt x="158" y="248"/>
                    </a:lnTo>
                    <a:lnTo>
                      <a:pt x="158" y="246"/>
                    </a:lnTo>
                    <a:lnTo>
                      <a:pt x="156" y="246"/>
                    </a:lnTo>
                    <a:lnTo>
                      <a:pt x="156" y="244"/>
                    </a:lnTo>
                    <a:lnTo>
                      <a:pt x="154" y="244"/>
                    </a:lnTo>
                    <a:lnTo>
                      <a:pt x="156" y="244"/>
                    </a:lnTo>
                    <a:lnTo>
                      <a:pt x="154" y="244"/>
                    </a:lnTo>
                    <a:lnTo>
                      <a:pt x="156" y="242"/>
                    </a:lnTo>
                    <a:lnTo>
                      <a:pt x="156" y="240"/>
                    </a:lnTo>
                    <a:lnTo>
                      <a:pt x="156" y="237"/>
                    </a:lnTo>
                    <a:lnTo>
                      <a:pt x="154" y="237"/>
                    </a:lnTo>
                    <a:lnTo>
                      <a:pt x="154" y="235"/>
                    </a:lnTo>
                    <a:lnTo>
                      <a:pt x="156" y="235"/>
                    </a:lnTo>
                    <a:lnTo>
                      <a:pt x="156" y="233"/>
                    </a:lnTo>
                    <a:lnTo>
                      <a:pt x="154" y="233"/>
                    </a:lnTo>
                    <a:lnTo>
                      <a:pt x="154" y="231"/>
                    </a:lnTo>
                    <a:lnTo>
                      <a:pt x="152" y="231"/>
                    </a:lnTo>
                    <a:lnTo>
                      <a:pt x="149" y="231"/>
                    </a:lnTo>
                    <a:lnTo>
                      <a:pt x="149" y="229"/>
                    </a:lnTo>
                    <a:lnTo>
                      <a:pt x="152" y="229"/>
                    </a:lnTo>
                    <a:lnTo>
                      <a:pt x="152" y="226"/>
                    </a:lnTo>
                    <a:lnTo>
                      <a:pt x="152" y="224"/>
                    </a:lnTo>
                    <a:lnTo>
                      <a:pt x="149" y="224"/>
                    </a:lnTo>
                    <a:lnTo>
                      <a:pt x="149" y="222"/>
                    </a:lnTo>
                    <a:lnTo>
                      <a:pt x="147" y="222"/>
                    </a:lnTo>
                    <a:lnTo>
                      <a:pt x="145" y="222"/>
                    </a:lnTo>
                    <a:lnTo>
                      <a:pt x="147" y="222"/>
                    </a:lnTo>
                    <a:lnTo>
                      <a:pt x="147" y="220"/>
                    </a:lnTo>
                    <a:lnTo>
                      <a:pt x="147" y="218"/>
                    </a:lnTo>
                    <a:lnTo>
                      <a:pt x="145" y="218"/>
                    </a:lnTo>
                    <a:lnTo>
                      <a:pt x="145" y="215"/>
                    </a:lnTo>
                    <a:lnTo>
                      <a:pt x="143" y="215"/>
                    </a:lnTo>
                    <a:lnTo>
                      <a:pt x="141" y="215"/>
                    </a:lnTo>
                    <a:lnTo>
                      <a:pt x="138" y="215"/>
                    </a:lnTo>
                    <a:lnTo>
                      <a:pt x="136" y="215"/>
                    </a:lnTo>
                    <a:lnTo>
                      <a:pt x="134" y="215"/>
                    </a:lnTo>
                    <a:lnTo>
                      <a:pt x="132" y="215"/>
                    </a:lnTo>
                    <a:lnTo>
                      <a:pt x="132" y="213"/>
                    </a:lnTo>
                    <a:lnTo>
                      <a:pt x="130" y="213"/>
                    </a:lnTo>
                    <a:lnTo>
                      <a:pt x="130" y="211"/>
                    </a:lnTo>
                    <a:lnTo>
                      <a:pt x="130" y="209"/>
                    </a:lnTo>
                    <a:lnTo>
                      <a:pt x="130" y="207"/>
                    </a:lnTo>
                    <a:lnTo>
                      <a:pt x="130" y="204"/>
                    </a:lnTo>
                    <a:lnTo>
                      <a:pt x="130" y="202"/>
                    </a:lnTo>
                    <a:lnTo>
                      <a:pt x="130" y="200"/>
                    </a:lnTo>
                    <a:lnTo>
                      <a:pt x="132" y="200"/>
                    </a:lnTo>
                    <a:lnTo>
                      <a:pt x="132" y="198"/>
                    </a:lnTo>
                    <a:lnTo>
                      <a:pt x="130" y="198"/>
                    </a:lnTo>
                    <a:lnTo>
                      <a:pt x="132" y="198"/>
                    </a:lnTo>
                    <a:lnTo>
                      <a:pt x="132" y="196"/>
                    </a:lnTo>
                    <a:lnTo>
                      <a:pt x="132" y="193"/>
                    </a:lnTo>
                    <a:lnTo>
                      <a:pt x="130" y="193"/>
                    </a:lnTo>
                    <a:lnTo>
                      <a:pt x="130" y="191"/>
                    </a:lnTo>
                    <a:lnTo>
                      <a:pt x="130" y="189"/>
                    </a:lnTo>
                    <a:lnTo>
                      <a:pt x="127" y="189"/>
                    </a:lnTo>
                    <a:lnTo>
                      <a:pt x="127" y="187"/>
                    </a:lnTo>
                    <a:lnTo>
                      <a:pt x="125" y="187"/>
                    </a:lnTo>
                    <a:lnTo>
                      <a:pt x="123" y="187"/>
                    </a:lnTo>
                    <a:lnTo>
                      <a:pt x="123" y="185"/>
                    </a:lnTo>
                    <a:lnTo>
                      <a:pt x="121" y="185"/>
                    </a:lnTo>
                    <a:lnTo>
                      <a:pt x="121" y="182"/>
                    </a:lnTo>
                    <a:lnTo>
                      <a:pt x="121" y="180"/>
                    </a:lnTo>
                    <a:lnTo>
                      <a:pt x="119" y="180"/>
                    </a:lnTo>
                    <a:lnTo>
                      <a:pt x="117" y="180"/>
                    </a:lnTo>
                    <a:lnTo>
                      <a:pt x="114" y="180"/>
                    </a:lnTo>
                    <a:lnTo>
                      <a:pt x="112" y="180"/>
                    </a:lnTo>
                    <a:lnTo>
                      <a:pt x="110" y="180"/>
                    </a:lnTo>
                    <a:lnTo>
                      <a:pt x="108" y="180"/>
                    </a:lnTo>
                    <a:lnTo>
                      <a:pt x="108" y="182"/>
                    </a:lnTo>
                    <a:lnTo>
                      <a:pt x="106" y="182"/>
                    </a:lnTo>
                    <a:lnTo>
                      <a:pt x="106" y="185"/>
                    </a:lnTo>
                    <a:lnTo>
                      <a:pt x="103" y="185"/>
                    </a:lnTo>
                    <a:lnTo>
                      <a:pt x="103" y="182"/>
                    </a:lnTo>
                    <a:lnTo>
                      <a:pt x="103" y="180"/>
                    </a:lnTo>
                    <a:lnTo>
                      <a:pt x="101" y="180"/>
                    </a:lnTo>
                    <a:lnTo>
                      <a:pt x="101" y="178"/>
                    </a:lnTo>
                    <a:lnTo>
                      <a:pt x="99" y="178"/>
                    </a:lnTo>
                    <a:lnTo>
                      <a:pt x="97" y="178"/>
                    </a:lnTo>
                    <a:lnTo>
                      <a:pt x="97" y="176"/>
                    </a:lnTo>
                    <a:lnTo>
                      <a:pt x="97" y="174"/>
                    </a:lnTo>
                    <a:lnTo>
                      <a:pt x="97" y="171"/>
                    </a:lnTo>
                    <a:lnTo>
                      <a:pt x="95" y="171"/>
                    </a:lnTo>
                    <a:lnTo>
                      <a:pt x="92" y="171"/>
                    </a:lnTo>
                    <a:lnTo>
                      <a:pt x="92" y="169"/>
                    </a:lnTo>
                    <a:lnTo>
                      <a:pt x="95" y="169"/>
                    </a:lnTo>
                    <a:lnTo>
                      <a:pt x="95" y="167"/>
                    </a:lnTo>
                    <a:lnTo>
                      <a:pt x="92" y="167"/>
                    </a:lnTo>
                    <a:lnTo>
                      <a:pt x="92" y="165"/>
                    </a:lnTo>
                    <a:lnTo>
                      <a:pt x="90" y="165"/>
                    </a:lnTo>
                    <a:lnTo>
                      <a:pt x="90" y="163"/>
                    </a:lnTo>
                    <a:lnTo>
                      <a:pt x="88" y="163"/>
                    </a:lnTo>
                    <a:lnTo>
                      <a:pt x="86" y="163"/>
                    </a:lnTo>
                    <a:lnTo>
                      <a:pt x="84" y="163"/>
                    </a:lnTo>
                    <a:lnTo>
                      <a:pt x="84" y="160"/>
                    </a:lnTo>
                    <a:lnTo>
                      <a:pt x="81" y="160"/>
                    </a:lnTo>
                    <a:lnTo>
                      <a:pt x="79" y="160"/>
                    </a:lnTo>
                    <a:lnTo>
                      <a:pt x="77" y="160"/>
                    </a:lnTo>
                    <a:lnTo>
                      <a:pt x="77" y="158"/>
                    </a:lnTo>
                    <a:lnTo>
                      <a:pt x="77" y="156"/>
                    </a:lnTo>
                    <a:lnTo>
                      <a:pt x="75" y="156"/>
                    </a:lnTo>
                    <a:lnTo>
                      <a:pt x="75" y="154"/>
                    </a:lnTo>
                    <a:lnTo>
                      <a:pt x="73" y="154"/>
                    </a:lnTo>
                    <a:lnTo>
                      <a:pt x="70" y="154"/>
                    </a:lnTo>
                    <a:lnTo>
                      <a:pt x="68" y="154"/>
                    </a:lnTo>
                    <a:lnTo>
                      <a:pt x="68" y="152"/>
                    </a:lnTo>
                    <a:lnTo>
                      <a:pt x="68" y="150"/>
                    </a:lnTo>
                    <a:lnTo>
                      <a:pt x="70" y="150"/>
                    </a:lnTo>
                    <a:lnTo>
                      <a:pt x="68" y="150"/>
                    </a:lnTo>
                    <a:lnTo>
                      <a:pt x="68" y="147"/>
                    </a:lnTo>
                    <a:lnTo>
                      <a:pt x="66" y="147"/>
                    </a:lnTo>
                    <a:lnTo>
                      <a:pt x="66" y="145"/>
                    </a:lnTo>
                    <a:lnTo>
                      <a:pt x="64" y="145"/>
                    </a:lnTo>
                    <a:lnTo>
                      <a:pt x="62" y="145"/>
                    </a:lnTo>
                    <a:lnTo>
                      <a:pt x="62" y="143"/>
                    </a:lnTo>
                    <a:lnTo>
                      <a:pt x="59" y="143"/>
                    </a:lnTo>
                    <a:lnTo>
                      <a:pt x="59" y="141"/>
                    </a:lnTo>
                    <a:lnTo>
                      <a:pt x="57" y="141"/>
                    </a:lnTo>
                    <a:lnTo>
                      <a:pt x="57" y="143"/>
                    </a:lnTo>
                    <a:lnTo>
                      <a:pt x="55" y="143"/>
                    </a:lnTo>
                    <a:lnTo>
                      <a:pt x="55" y="141"/>
                    </a:lnTo>
                    <a:lnTo>
                      <a:pt x="55" y="139"/>
                    </a:lnTo>
                    <a:lnTo>
                      <a:pt x="55" y="136"/>
                    </a:lnTo>
                    <a:lnTo>
                      <a:pt x="53" y="136"/>
                    </a:lnTo>
                    <a:lnTo>
                      <a:pt x="51" y="136"/>
                    </a:lnTo>
                    <a:lnTo>
                      <a:pt x="48" y="136"/>
                    </a:lnTo>
                    <a:lnTo>
                      <a:pt x="48" y="134"/>
                    </a:lnTo>
                    <a:lnTo>
                      <a:pt x="48" y="136"/>
                    </a:lnTo>
                    <a:lnTo>
                      <a:pt x="46" y="136"/>
                    </a:lnTo>
                    <a:lnTo>
                      <a:pt x="46" y="134"/>
                    </a:lnTo>
                    <a:lnTo>
                      <a:pt x="44" y="134"/>
                    </a:lnTo>
                    <a:lnTo>
                      <a:pt x="44" y="132"/>
                    </a:lnTo>
                    <a:lnTo>
                      <a:pt x="42" y="132"/>
                    </a:lnTo>
                    <a:lnTo>
                      <a:pt x="42" y="130"/>
                    </a:lnTo>
                    <a:lnTo>
                      <a:pt x="42" y="128"/>
                    </a:lnTo>
                    <a:lnTo>
                      <a:pt x="40" y="128"/>
                    </a:lnTo>
                    <a:lnTo>
                      <a:pt x="40" y="125"/>
                    </a:lnTo>
                    <a:lnTo>
                      <a:pt x="37" y="125"/>
                    </a:lnTo>
                    <a:lnTo>
                      <a:pt x="37" y="128"/>
                    </a:lnTo>
                    <a:lnTo>
                      <a:pt x="37" y="130"/>
                    </a:lnTo>
                    <a:lnTo>
                      <a:pt x="35" y="130"/>
                    </a:lnTo>
                    <a:lnTo>
                      <a:pt x="35" y="132"/>
                    </a:lnTo>
                    <a:lnTo>
                      <a:pt x="33" y="132"/>
                    </a:lnTo>
                    <a:lnTo>
                      <a:pt x="33" y="134"/>
                    </a:lnTo>
                    <a:lnTo>
                      <a:pt x="31" y="134"/>
                    </a:lnTo>
                    <a:lnTo>
                      <a:pt x="31" y="136"/>
                    </a:lnTo>
                    <a:lnTo>
                      <a:pt x="29" y="136"/>
                    </a:lnTo>
                    <a:lnTo>
                      <a:pt x="29" y="134"/>
                    </a:lnTo>
                    <a:lnTo>
                      <a:pt x="26" y="134"/>
                    </a:lnTo>
                    <a:lnTo>
                      <a:pt x="26" y="132"/>
                    </a:lnTo>
                    <a:lnTo>
                      <a:pt x="26" y="130"/>
                    </a:lnTo>
                    <a:lnTo>
                      <a:pt x="26" y="128"/>
                    </a:lnTo>
                    <a:lnTo>
                      <a:pt x="24" y="128"/>
                    </a:lnTo>
                    <a:lnTo>
                      <a:pt x="24" y="125"/>
                    </a:lnTo>
                    <a:lnTo>
                      <a:pt x="22" y="125"/>
                    </a:lnTo>
                    <a:lnTo>
                      <a:pt x="22" y="123"/>
                    </a:lnTo>
                    <a:lnTo>
                      <a:pt x="24" y="123"/>
                    </a:lnTo>
                    <a:lnTo>
                      <a:pt x="22" y="123"/>
                    </a:lnTo>
                    <a:lnTo>
                      <a:pt x="20" y="123"/>
                    </a:lnTo>
                    <a:lnTo>
                      <a:pt x="20" y="121"/>
                    </a:lnTo>
                    <a:lnTo>
                      <a:pt x="18" y="121"/>
                    </a:lnTo>
                    <a:lnTo>
                      <a:pt x="18" y="119"/>
                    </a:lnTo>
                    <a:lnTo>
                      <a:pt x="20" y="119"/>
                    </a:lnTo>
                    <a:lnTo>
                      <a:pt x="22" y="119"/>
                    </a:lnTo>
                    <a:lnTo>
                      <a:pt x="20" y="119"/>
                    </a:lnTo>
                    <a:lnTo>
                      <a:pt x="20" y="117"/>
                    </a:lnTo>
                    <a:lnTo>
                      <a:pt x="20" y="114"/>
                    </a:lnTo>
                    <a:lnTo>
                      <a:pt x="20" y="112"/>
                    </a:lnTo>
                    <a:lnTo>
                      <a:pt x="20" y="110"/>
                    </a:lnTo>
                    <a:lnTo>
                      <a:pt x="18" y="110"/>
                    </a:lnTo>
                    <a:lnTo>
                      <a:pt x="18" y="108"/>
                    </a:lnTo>
                    <a:lnTo>
                      <a:pt x="18" y="110"/>
                    </a:lnTo>
                    <a:lnTo>
                      <a:pt x="15" y="110"/>
                    </a:lnTo>
                    <a:lnTo>
                      <a:pt x="13" y="110"/>
                    </a:lnTo>
                    <a:lnTo>
                      <a:pt x="13" y="108"/>
                    </a:lnTo>
                    <a:lnTo>
                      <a:pt x="13" y="106"/>
                    </a:lnTo>
                    <a:lnTo>
                      <a:pt x="15" y="106"/>
                    </a:lnTo>
                    <a:lnTo>
                      <a:pt x="18" y="106"/>
                    </a:lnTo>
                    <a:lnTo>
                      <a:pt x="20" y="106"/>
                    </a:lnTo>
                    <a:lnTo>
                      <a:pt x="20" y="103"/>
                    </a:lnTo>
                    <a:lnTo>
                      <a:pt x="18" y="103"/>
                    </a:lnTo>
                    <a:lnTo>
                      <a:pt x="18" y="101"/>
                    </a:lnTo>
                    <a:lnTo>
                      <a:pt x="15" y="101"/>
                    </a:lnTo>
                    <a:lnTo>
                      <a:pt x="18" y="101"/>
                    </a:lnTo>
                    <a:lnTo>
                      <a:pt x="18" y="99"/>
                    </a:lnTo>
                    <a:lnTo>
                      <a:pt x="18" y="101"/>
                    </a:lnTo>
                    <a:lnTo>
                      <a:pt x="20" y="101"/>
                    </a:lnTo>
                    <a:lnTo>
                      <a:pt x="20" y="99"/>
                    </a:lnTo>
                    <a:lnTo>
                      <a:pt x="18" y="99"/>
                    </a:lnTo>
                    <a:lnTo>
                      <a:pt x="18" y="97"/>
                    </a:lnTo>
                    <a:lnTo>
                      <a:pt x="15" y="97"/>
                    </a:lnTo>
                    <a:lnTo>
                      <a:pt x="13" y="97"/>
                    </a:lnTo>
                    <a:lnTo>
                      <a:pt x="13" y="95"/>
                    </a:lnTo>
                    <a:lnTo>
                      <a:pt x="11" y="97"/>
                    </a:lnTo>
                    <a:lnTo>
                      <a:pt x="11" y="95"/>
                    </a:lnTo>
                    <a:lnTo>
                      <a:pt x="11" y="92"/>
                    </a:lnTo>
                    <a:lnTo>
                      <a:pt x="9" y="92"/>
                    </a:lnTo>
                    <a:lnTo>
                      <a:pt x="7" y="92"/>
                    </a:lnTo>
                    <a:lnTo>
                      <a:pt x="7" y="95"/>
                    </a:lnTo>
                    <a:lnTo>
                      <a:pt x="4" y="95"/>
                    </a:lnTo>
                    <a:lnTo>
                      <a:pt x="4" y="97"/>
                    </a:lnTo>
                    <a:lnTo>
                      <a:pt x="2" y="97"/>
                    </a:lnTo>
                    <a:lnTo>
                      <a:pt x="0" y="97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0" y="90"/>
                    </a:lnTo>
                    <a:lnTo>
                      <a:pt x="2" y="90"/>
                    </a:lnTo>
                    <a:lnTo>
                      <a:pt x="4" y="88"/>
                    </a:lnTo>
                    <a:lnTo>
                      <a:pt x="4" y="86"/>
                    </a:lnTo>
                    <a:lnTo>
                      <a:pt x="4" y="84"/>
                    </a:lnTo>
                    <a:lnTo>
                      <a:pt x="7" y="81"/>
                    </a:lnTo>
                    <a:lnTo>
                      <a:pt x="7" y="79"/>
                    </a:lnTo>
                    <a:lnTo>
                      <a:pt x="7" y="77"/>
                    </a:lnTo>
                    <a:lnTo>
                      <a:pt x="7" y="75"/>
                    </a:lnTo>
                    <a:lnTo>
                      <a:pt x="4" y="75"/>
                    </a:lnTo>
                    <a:lnTo>
                      <a:pt x="7" y="75"/>
                    </a:lnTo>
                    <a:lnTo>
                      <a:pt x="7" y="73"/>
                    </a:lnTo>
                    <a:lnTo>
                      <a:pt x="9" y="73"/>
                    </a:lnTo>
                    <a:lnTo>
                      <a:pt x="9" y="70"/>
                    </a:lnTo>
                    <a:lnTo>
                      <a:pt x="11" y="68"/>
                    </a:lnTo>
                    <a:lnTo>
                      <a:pt x="13" y="66"/>
                    </a:lnTo>
                    <a:lnTo>
                      <a:pt x="15" y="64"/>
                    </a:lnTo>
                    <a:lnTo>
                      <a:pt x="18" y="64"/>
                    </a:lnTo>
                    <a:lnTo>
                      <a:pt x="18" y="62"/>
                    </a:lnTo>
                    <a:lnTo>
                      <a:pt x="18" y="59"/>
                    </a:lnTo>
                    <a:lnTo>
                      <a:pt x="20" y="59"/>
                    </a:lnTo>
                    <a:lnTo>
                      <a:pt x="18" y="57"/>
                    </a:lnTo>
                    <a:lnTo>
                      <a:pt x="18" y="55"/>
                    </a:lnTo>
                    <a:lnTo>
                      <a:pt x="20" y="55"/>
                    </a:lnTo>
                    <a:lnTo>
                      <a:pt x="20" y="53"/>
                    </a:lnTo>
                    <a:lnTo>
                      <a:pt x="22" y="51"/>
                    </a:lnTo>
                    <a:lnTo>
                      <a:pt x="24" y="51"/>
                    </a:lnTo>
                    <a:lnTo>
                      <a:pt x="24" y="48"/>
                    </a:lnTo>
                    <a:lnTo>
                      <a:pt x="26" y="42"/>
                    </a:lnTo>
                    <a:lnTo>
                      <a:pt x="29" y="42"/>
                    </a:lnTo>
                    <a:lnTo>
                      <a:pt x="33" y="40"/>
                    </a:lnTo>
                    <a:lnTo>
                      <a:pt x="37" y="40"/>
                    </a:lnTo>
                    <a:lnTo>
                      <a:pt x="40" y="40"/>
                    </a:lnTo>
                    <a:lnTo>
                      <a:pt x="42" y="37"/>
                    </a:lnTo>
                    <a:lnTo>
                      <a:pt x="46" y="37"/>
                    </a:lnTo>
                    <a:lnTo>
                      <a:pt x="48" y="37"/>
                    </a:lnTo>
                    <a:lnTo>
                      <a:pt x="53" y="35"/>
                    </a:lnTo>
                    <a:lnTo>
                      <a:pt x="55" y="35"/>
                    </a:lnTo>
                    <a:lnTo>
                      <a:pt x="57" y="35"/>
                    </a:lnTo>
                    <a:lnTo>
                      <a:pt x="62" y="33"/>
                    </a:lnTo>
                    <a:lnTo>
                      <a:pt x="62" y="35"/>
                    </a:lnTo>
                    <a:lnTo>
                      <a:pt x="64" y="35"/>
                    </a:lnTo>
                    <a:lnTo>
                      <a:pt x="66" y="37"/>
                    </a:lnTo>
                    <a:lnTo>
                      <a:pt x="70" y="40"/>
                    </a:lnTo>
                    <a:lnTo>
                      <a:pt x="75" y="37"/>
                    </a:lnTo>
                    <a:lnTo>
                      <a:pt x="75" y="35"/>
                    </a:lnTo>
                    <a:lnTo>
                      <a:pt x="77" y="33"/>
                    </a:lnTo>
                    <a:lnTo>
                      <a:pt x="79" y="33"/>
                    </a:lnTo>
                    <a:lnTo>
                      <a:pt x="81" y="29"/>
                    </a:lnTo>
                    <a:lnTo>
                      <a:pt x="84" y="33"/>
                    </a:lnTo>
                    <a:lnTo>
                      <a:pt x="86" y="33"/>
                    </a:lnTo>
                    <a:lnTo>
                      <a:pt x="88" y="33"/>
                    </a:lnTo>
                    <a:lnTo>
                      <a:pt x="90" y="31"/>
                    </a:lnTo>
                    <a:lnTo>
                      <a:pt x="90" y="29"/>
                    </a:lnTo>
                    <a:lnTo>
                      <a:pt x="92" y="29"/>
                    </a:lnTo>
                    <a:lnTo>
                      <a:pt x="92" y="26"/>
                    </a:lnTo>
                    <a:lnTo>
                      <a:pt x="95" y="26"/>
                    </a:lnTo>
                    <a:lnTo>
                      <a:pt x="92" y="26"/>
                    </a:lnTo>
                    <a:lnTo>
                      <a:pt x="92" y="24"/>
                    </a:lnTo>
                    <a:lnTo>
                      <a:pt x="90" y="24"/>
                    </a:lnTo>
                    <a:lnTo>
                      <a:pt x="90" y="22"/>
                    </a:lnTo>
                    <a:lnTo>
                      <a:pt x="88" y="22"/>
                    </a:lnTo>
                    <a:lnTo>
                      <a:pt x="88" y="20"/>
                    </a:lnTo>
                    <a:lnTo>
                      <a:pt x="86" y="20"/>
                    </a:lnTo>
                    <a:lnTo>
                      <a:pt x="88" y="20"/>
                    </a:lnTo>
                    <a:lnTo>
                      <a:pt x="88" y="18"/>
                    </a:lnTo>
                    <a:lnTo>
                      <a:pt x="90" y="18"/>
                    </a:lnTo>
                    <a:lnTo>
                      <a:pt x="90" y="16"/>
                    </a:lnTo>
                    <a:lnTo>
                      <a:pt x="95" y="11"/>
                    </a:lnTo>
                    <a:lnTo>
                      <a:pt x="97" y="9"/>
                    </a:lnTo>
                    <a:lnTo>
                      <a:pt x="99" y="7"/>
                    </a:lnTo>
                    <a:lnTo>
                      <a:pt x="101" y="5"/>
                    </a:lnTo>
                    <a:lnTo>
                      <a:pt x="103" y="0"/>
                    </a:lnTo>
                    <a:lnTo>
                      <a:pt x="103" y="2"/>
                    </a:lnTo>
                    <a:lnTo>
                      <a:pt x="106" y="2"/>
                    </a:lnTo>
                    <a:lnTo>
                      <a:pt x="108" y="2"/>
                    </a:lnTo>
                    <a:lnTo>
                      <a:pt x="110" y="2"/>
                    </a:lnTo>
                    <a:lnTo>
                      <a:pt x="112" y="2"/>
                    </a:lnTo>
                    <a:lnTo>
                      <a:pt x="112" y="5"/>
                    </a:lnTo>
                    <a:lnTo>
                      <a:pt x="114" y="5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187" name="Freeform 22"/>
              <p:cNvSpPr>
                <a:spLocks/>
              </p:cNvSpPr>
              <p:nvPr/>
            </p:nvSpPr>
            <p:spPr bwMode="auto">
              <a:xfrm>
                <a:off x="6580188" y="2325688"/>
                <a:ext cx="1231900" cy="715963"/>
              </a:xfrm>
              <a:custGeom>
                <a:avLst/>
                <a:gdLst>
                  <a:gd name="T0" fmla="*/ 2147483647 w 776"/>
                  <a:gd name="T1" fmla="*/ 2147483647 h 451"/>
                  <a:gd name="T2" fmla="*/ 2147483647 w 776"/>
                  <a:gd name="T3" fmla="*/ 2147483647 h 451"/>
                  <a:gd name="T4" fmla="*/ 2147483647 w 776"/>
                  <a:gd name="T5" fmla="*/ 2147483647 h 451"/>
                  <a:gd name="T6" fmla="*/ 2147483647 w 776"/>
                  <a:gd name="T7" fmla="*/ 2147483647 h 451"/>
                  <a:gd name="T8" fmla="*/ 2147483647 w 776"/>
                  <a:gd name="T9" fmla="*/ 2147483647 h 451"/>
                  <a:gd name="T10" fmla="*/ 2147483647 w 776"/>
                  <a:gd name="T11" fmla="*/ 2147483647 h 451"/>
                  <a:gd name="T12" fmla="*/ 2147483647 w 776"/>
                  <a:gd name="T13" fmla="*/ 2147483647 h 451"/>
                  <a:gd name="T14" fmla="*/ 2147483647 w 776"/>
                  <a:gd name="T15" fmla="*/ 2147483647 h 451"/>
                  <a:gd name="T16" fmla="*/ 2147483647 w 776"/>
                  <a:gd name="T17" fmla="*/ 2147483647 h 451"/>
                  <a:gd name="T18" fmla="*/ 2147483647 w 776"/>
                  <a:gd name="T19" fmla="*/ 2147483647 h 451"/>
                  <a:gd name="T20" fmla="*/ 2147483647 w 776"/>
                  <a:gd name="T21" fmla="*/ 2147483647 h 451"/>
                  <a:gd name="T22" fmla="*/ 2147483647 w 776"/>
                  <a:gd name="T23" fmla="*/ 2147483647 h 451"/>
                  <a:gd name="T24" fmla="*/ 2147483647 w 776"/>
                  <a:gd name="T25" fmla="*/ 2147483647 h 451"/>
                  <a:gd name="T26" fmla="*/ 2147483647 w 776"/>
                  <a:gd name="T27" fmla="*/ 2147483647 h 451"/>
                  <a:gd name="T28" fmla="*/ 2147483647 w 776"/>
                  <a:gd name="T29" fmla="*/ 2147483647 h 451"/>
                  <a:gd name="T30" fmla="*/ 2147483647 w 776"/>
                  <a:gd name="T31" fmla="*/ 2147483647 h 451"/>
                  <a:gd name="T32" fmla="*/ 2147483647 w 776"/>
                  <a:gd name="T33" fmla="*/ 2147483647 h 451"/>
                  <a:gd name="T34" fmla="*/ 2147483647 w 776"/>
                  <a:gd name="T35" fmla="*/ 2147483647 h 451"/>
                  <a:gd name="T36" fmla="*/ 2147483647 w 776"/>
                  <a:gd name="T37" fmla="*/ 2147483647 h 451"/>
                  <a:gd name="T38" fmla="*/ 2147483647 w 776"/>
                  <a:gd name="T39" fmla="*/ 2147483647 h 451"/>
                  <a:gd name="T40" fmla="*/ 2147483647 w 776"/>
                  <a:gd name="T41" fmla="*/ 2147483647 h 451"/>
                  <a:gd name="T42" fmla="*/ 2147483647 w 776"/>
                  <a:gd name="T43" fmla="*/ 2147483647 h 451"/>
                  <a:gd name="T44" fmla="*/ 2147483647 w 776"/>
                  <a:gd name="T45" fmla="*/ 2147483647 h 451"/>
                  <a:gd name="T46" fmla="*/ 2147483647 w 776"/>
                  <a:gd name="T47" fmla="*/ 2147483647 h 451"/>
                  <a:gd name="T48" fmla="*/ 2147483647 w 776"/>
                  <a:gd name="T49" fmla="*/ 2147483647 h 451"/>
                  <a:gd name="T50" fmla="*/ 2147483647 w 776"/>
                  <a:gd name="T51" fmla="*/ 2147483647 h 451"/>
                  <a:gd name="T52" fmla="*/ 2147483647 w 776"/>
                  <a:gd name="T53" fmla="*/ 2147483647 h 451"/>
                  <a:gd name="T54" fmla="*/ 2147483647 w 776"/>
                  <a:gd name="T55" fmla="*/ 2147483647 h 451"/>
                  <a:gd name="T56" fmla="*/ 2147483647 w 776"/>
                  <a:gd name="T57" fmla="*/ 2147483647 h 451"/>
                  <a:gd name="T58" fmla="*/ 2147483647 w 776"/>
                  <a:gd name="T59" fmla="*/ 2147483647 h 451"/>
                  <a:gd name="T60" fmla="*/ 2147483647 w 776"/>
                  <a:gd name="T61" fmla="*/ 2147483647 h 451"/>
                  <a:gd name="T62" fmla="*/ 2147483647 w 776"/>
                  <a:gd name="T63" fmla="*/ 2147483647 h 451"/>
                  <a:gd name="T64" fmla="*/ 2147483647 w 776"/>
                  <a:gd name="T65" fmla="*/ 2147483647 h 451"/>
                  <a:gd name="T66" fmla="*/ 2147483647 w 776"/>
                  <a:gd name="T67" fmla="*/ 2147483647 h 451"/>
                  <a:gd name="T68" fmla="*/ 2147483647 w 776"/>
                  <a:gd name="T69" fmla="*/ 2147483647 h 451"/>
                  <a:gd name="T70" fmla="*/ 2147483647 w 776"/>
                  <a:gd name="T71" fmla="*/ 2147483647 h 451"/>
                  <a:gd name="T72" fmla="*/ 2147483647 w 776"/>
                  <a:gd name="T73" fmla="*/ 2147483647 h 451"/>
                  <a:gd name="T74" fmla="*/ 2147483647 w 776"/>
                  <a:gd name="T75" fmla="*/ 2147483647 h 451"/>
                  <a:gd name="T76" fmla="*/ 2147483647 w 776"/>
                  <a:gd name="T77" fmla="*/ 2147483647 h 451"/>
                  <a:gd name="T78" fmla="*/ 2147483647 w 776"/>
                  <a:gd name="T79" fmla="*/ 2147483647 h 451"/>
                  <a:gd name="T80" fmla="*/ 2147483647 w 776"/>
                  <a:gd name="T81" fmla="*/ 2147483647 h 451"/>
                  <a:gd name="T82" fmla="*/ 2147483647 w 776"/>
                  <a:gd name="T83" fmla="*/ 2147483647 h 451"/>
                  <a:gd name="T84" fmla="*/ 2147483647 w 776"/>
                  <a:gd name="T85" fmla="*/ 2147483647 h 451"/>
                  <a:gd name="T86" fmla="*/ 2147483647 w 776"/>
                  <a:gd name="T87" fmla="*/ 2147483647 h 451"/>
                  <a:gd name="T88" fmla="*/ 2147483647 w 776"/>
                  <a:gd name="T89" fmla="*/ 2147483647 h 451"/>
                  <a:gd name="T90" fmla="*/ 2147483647 w 776"/>
                  <a:gd name="T91" fmla="*/ 2147483647 h 451"/>
                  <a:gd name="T92" fmla="*/ 2147483647 w 776"/>
                  <a:gd name="T93" fmla="*/ 2147483647 h 451"/>
                  <a:gd name="T94" fmla="*/ 2147483647 w 776"/>
                  <a:gd name="T95" fmla="*/ 2147483647 h 451"/>
                  <a:gd name="T96" fmla="*/ 2147483647 w 776"/>
                  <a:gd name="T97" fmla="*/ 2147483647 h 451"/>
                  <a:gd name="T98" fmla="*/ 2147483647 w 776"/>
                  <a:gd name="T99" fmla="*/ 2147483647 h 451"/>
                  <a:gd name="T100" fmla="*/ 2147483647 w 776"/>
                  <a:gd name="T101" fmla="*/ 2147483647 h 451"/>
                  <a:gd name="T102" fmla="*/ 2147483647 w 776"/>
                  <a:gd name="T103" fmla="*/ 2147483647 h 451"/>
                  <a:gd name="T104" fmla="*/ 2147483647 w 776"/>
                  <a:gd name="T105" fmla="*/ 2147483647 h 451"/>
                  <a:gd name="T106" fmla="*/ 2147483647 w 776"/>
                  <a:gd name="T107" fmla="*/ 2147483647 h 451"/>
                  <a:gd name="T108" fmla="*/ 2147483647 w 776"/>
                  <a:gd name="T109" fmla="*/ 2147483647 h 451"/>
                  <a:gd name="T110" fmla="*/ 2147483647 w 776"/>
                  <a:gd name="T111" fmla="*/ 2147483647 h 451"/>
                  <a:gd name="T112" fmla="*/ 2147483647 w 776"/>
                  <a:gd name="T113" fmla="*/ 2147483647 h 451"/>
                  <a:gd name="T114" fmla="*/ 2147483647 w 776"/>
                  <a:gd name="T115" fmla="*/ 0 h 451"/>
                  <a:gd name="T116" fmla="*/ 2147483647 w 776"/>
                  <a:gd name="T117" fmla="*/ 0 h 4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76" h="451">
                    <a:moveTo>
                      <a:pt x="0" y="451"/>
                    </a:moveTo>
                    <a:lnTo>
                      <a:pt x="3" y="448"/>
                    </a:lnTo>
                    <a:lnTo>
                      <a:pt x="5" y="448"/>
                    </a:lnTo>
                    <a:lnTo>
                      <a:pt x="7" y="448"/>
                    </a:lnTo>
                    <a:lnTo>
                      <a:pt x="7" y="446"/>
                    </a:lnTo>
                    <a:lnTo>
                      <a:pt x="9" y="446"/>
                    </a:lnTo>
                    <a:lnTo>
                      <a:pt x="9" y="442"/>
                    </a:lnTo>
                    <a:lnTo>
                      <a:pt x="11" y="442"/>
                    </a:lnTo>
                    <a:lnTo>
                      <a:pt x="13" y="440"/>
                    </a:lnTo>
                    <a:lnTo>
                      <a:pt x="18" y="437"/>
                    </a:lnTo>
                    <a:lnTo>
                      <a:pt x="18" y="435"/>
                    </a:lnTo>
                    <a:lnTo>
                      <a:pt x="20" y="435"/>
                    </a:lnTo>
                    <a:lnTo>
                      <a:pt x="20" y="433"/>
                    </a:lnTo>
                    <a:lnTo>
                      <a:pt x="22" y="433"/>
                    </a:lnTo>
                    <a:lnTo>
                      <a:pt x="22" y="431"/>
                    </a:lnTo>
                    <a:lnTo>
                      <a:pt x="22" y="433"/>
                    </a:lnTo>
                    <a:lnTo>
                      <a:pt x="24" y="433"/>
                    </a:lnTo>
                    <a:lnTo>
                      <a:pt x="27" y="433"/>
                    </a:lnTo>
                    <a:lnTo>
                      <a:pt x="29" y="433"/>
                    </a:lnTo>
                    <a:lnTo>
                      <a:pt x="31" y="433"/>
                    </a:lnTo>
                    <a:lnTo>
                      <a:pt x="33" y="433"/>
                    </a:lnTo>
                    <a:lnTo>
                      <a:pt x="35" y="433"/>
                    </a:lnTo>
                    <a:lnTo>
                      <a:pt x="35" y="431"/>
                    </a:lnTo>
                    <a:lnTo>
                      <a:pt x="35" y="429"/>
                    </a:lnTo>
                    <a:lnTo>
                      <a:pt x="35" y="426"/>
                    </a:lnTo>
                    <a:lnTo>
                      <a:pt x="38" y="426"/>
                    </a:lnTo>
                    <a:lnTo>
                      <a:pt x="38" y="424"/>
                    </a:lnTo>
                    <a:lnTo>
                      <a:pt x="38" y="422"/>
                    </a:lnTo>
                    <a:lnTo>
                      <a:pt x="40" y="422"/>
                    </a:lnTo>
                    <a:lnTo>
                      <a:pt x="40" y="420"/>
                    </a:lnTo>
                    <a:lnTo>
                      <a:pt x="40" y="418"/>
                    </a:lnTo>
                    <a:lnTo>
                      <a:pt x="42" y="418"/>
                    </a:lnTo>
                    <a:lnTo>
                      <a:pt x="44" y="418"/>
                    </a:lnTo>
                    <a:lnTo>
                      <a:pt x="44" y="415"/>
                    </a:lnTo>
                    <a:lnTo>
                      <a:pt x="46" y="415"/>
                    </a:lnTo>
                    <a:lnTo>
                      <a:pt x="46" y="413"/>
                    </a:lnTo>
                    <a:lnTo>
                      <a:pt x="49" y="413"/>
                    </a:lnTo>
                    <a:lnTo>
                      <a:pt x="51" y="411"/>
                    </a:lnTo>
                    <a:lnTo>
                      <a:pt x="53" y="409"/>
                    </a:lnTo>
                    <a:lnTo>
                      <a:pt x="53" y="407"/>
                    </a:lnTo>
                    <a:lnTo>
                      <a:pt x="53" y="404"/>
                    </a:lnTo>
                    <a:lnTo>
                      <a:pt x="55" y="404"/>
                    </a:lnTo>
                    <a:lnTo>
                      <a:pt x="57" y="404"/>
                    </a:lnTo>
                    <a:lnTo>
                      <a:pt x="57" y="402"/>
                    </a:lnTo>
                    <a:lnTo>
                      <a:pt x="60" y="402"/>
                    </a:lnTo>
                    <a:lnTo>
                      <a:pt x="62" y="402"/>
                    </a:lnTo>
                    <a:lnTo>
                      <a:pt x="64" y="402"/>
                    </a:lnTo>
                    <a:lnTo>
                      <a:pt x="64" y="400"/>
                    </a:lnTo>
                    <a:lnTo>
                      <a:pt x="66" y="400"/>
                    </a:lnTo>
                    <a:lnTo>
                      <a:pt x="68" y="400"/>
                    </a:lnTo>
                    <a:lnTo>
                      <a:pt x="68" y="398"/>
                    </a:lnTo>
                    <a:lnTo>
                      <a:pt x="71" y="398"/>
                    </a:lnTo>
                    <a:lnTo>
                      <a:pt x="73" y="398"/>
                    </a:lnTo>
                    <a:lnTo>
                      <a:pt x="73" y="400"/>
                    </a:lnTo>
                    <a:lnTo>
                      <a:pt x="75" y="400"/>
                    </a:lnTo>
                    <a:lnTo>
                      <a:pt x="84" y="398"/>
                    </a:lnTo>
                    <a:lnTo>
                      <a:pt x="86" y="398"/>
                    </a:lnTo>
                    <a:lnTo>
                      <a:pt x="88" y="398"/>
                    </a:lnTo>
                    <a:lnTo>
                      <a:pt x="88" y="396"/>
                    </a:lnTo>
                    <a:lnTo>
                      <a:pt x="90" y="396"/>
                    </a:lnTo>
                    <a:lnTo>
                      <a:pt x="90" y="393"/>
                    </a:lnTo>
                    <a:lnTo>
                      <a:pt x="93" y="393"/>
                    </a:lnTo>
                    <a:lnTo>
                      <a:pt x="93" y="391"/>
                    </a:lnTo>
                    <a:lnTo>
                      <a:pt x="90" y="391"/>
                    </a:lnTo>
                    <a:lnTo>
                      <a:pt x="90" y="389"/>
                    </a:lnTo>
                    <a:lnTo>
                      <a:pt x="88" y="389"/>
                    </a:lnTo>
                    <a:lnTo>
                      <a:pt x="88" y="387"/>
                    </a:lnTo>
                    <a:lnTo>
                      <a:pt x="90" y="385"/>
                    </a:lnTo>
                    <a:lnTo>
                      <a:pt x="90" y="382"/>
                    </a:lnTo>
                    <a:lnTo>
                      <a:pt x="93" y="382"/>
                    </a:lnTo>
                    <a:lnTo>
                      <a:pt x="93" y="380"/>
                    </a:lnTo>
                    <a:lnTo>
                      <a:pt x="95" y="380"/>
                    </a:lnTo>
                    <a:lnTo>
                      <a:pt x="97" y="380"/>
                    </a:lnTo>
                    <a:lnTo>
                      <a:pt x="99" y="380"/>
                    </a:lnTo>
                    <a:lnTo>
                      <a:pt x="99" y="378"/>
                    </a:lnTo>
                    <a:lnTo>
                      <a:pt x="101" y="378"/>
                    </a:lnTo>
                    <a:lnTo>
                      <a:pt x="104" y="378"/>
                    </a:lnTo>
                    <a:lnTo>
                      <a:pt x="104" y="376"/>
                    </a:lnTo>
                    <a:lnTo>
                      <a:pt x="104" y="374"/>
                    </a:lnTo>
                    <a:lnTo>
                      <a:pt x="104" y="371"/>
                    </a:lnTo>
                    <a:lnTo>
                      <a:pt x="104" y="369"/>
                    </a:lnTo>
                    <a:lnTo>
                      <a:pt x="101" y="367"/>
                    </a:lnTo>
                    <a:lnTo>
                      <a:pt x="99" y="367"/>
                    </a:lnTo>
                    <a:lnTo>
                      <a:pt x="101" y="365"/>
                    </a:lnTo>
                    <a:lnTo>
                      <a:pt x="101" y="360"/>
                    </a:lnTo>
                    <a:lnTo>
                      <a:pt x="99" y="356"/>
                    </a:lnTo>
                    <a:lnTo>
                      <a:pt x="101" y="354"/>
                    </a:lnTo>
                    <a:lnTo>
                      <a:pt x="95" y="349"/>
                    </a:lnTo>
                    <a:lnTo>
                      <a:pt x="90" y="343"/>
                    </a:lnTo>
                    <a:lnTo>
                      <a:pt x="90" y="341"/>
                    </a:lnTo>
                    <a:lnTo>
                      <a:pt x="95" y="334"/>
                    </a:lnTo>
                    <a:lnTo>
                      <a:pt x="97" y="334"/>
                    </a:lnTo>
                    <a:lnTo>
                      <a:pt x="95" y="330"/>
                    </a:lnTo>
                    <a:lnTo>
                      <a:pt x="95" y="328"/>
                    </a:lnTo>
                    <a:lnTo>
                      <a:pt x="97" y="325"/>
                    </a:lnTo>
                    <a:lnTo>
                      <a:pt x="99" y="321"/>
                    </a:lnTo>
                    <a:lnTo>
                      <a:pt x="99" y="319"/>
                    </a:lnTo>
                    <a:lnTo>
                      <a:pt x="101" y="319"/>
                    </a:lnTo>
                    <a:lnTo>
                      <a:pt x="104" y="319"/>
                    </a:lnTo>
                    <a:lnTo>
                      <a:pt x="106" y="319"/>
                    </a:lnTo>
                    <a:lnTo>
                      <a:pt x="108" y="319"/>
                    </a:lnTo>
                    <a:lnTo>
                      <a:pt x="108" y="317"/>
                    </a:lnTo>
                    <a:lnTo>
                      <a:pt x="106" y="317"/>
                    </a:lnTo>
                    <a:lnTo>
                      <a:pt x="106" y="314"/>
                    </a:lnTo>
                    <a:lnTo>
                      <a:pt x="104" y="314"/>
                    </a:lnTo>
                    <a:lnTo>
                      <a:pt x="104" y="312"/>
                    </a:lnTo>
                    <a:lnTo>
                      <a:pt x="101" y="312"/>
                    </a:lnTo>
                    <a:lnTo>
                      <a:pt x="101" y="310"/>
                    </a:lnTo>
                    <a:lnTo>
                      <a:pt x="104" y="310"/>
                    </a:lnTo>
                    <a:lnTo>
                      <a:pt x="101" y="310"/>
                    </a:lnTo>
                    <a:lnTo>
                      <a:pt x="101" y="308"/>
                    </a:lnTo>
                    <a:lnTo>
                      <a:pt x="99" y="308"/>
                    </a:lnTo>
                    <a:lnTo>
                      <a:pt x="101" y="308"/>
                    </a:lnTo>
                    <a:lnTo>
                      <a:pt x="104" y="308"/>
                    </a:lnTo>
                    <a:lnTo>
                      <a:pt x="106" y="308"/>
                    </a:lnTo>
                    <a:lnTo>
                      <a:pt x="106" y="306"/>
                    </a:lnTo>
                    <a:lnTo>
                      <a:pt x="106" y="303"/>
                    </a:lnTo>
                    <a:lnTo>
                      <a:pt x="108" y="303"/>
                    </a:lnTo>
                    <a:lnTo>
                      <a:pt x="110" y="301"/>
                    </a:lnTo>
                    <a:lnTo>
                      <a:pt x="110" y="299"/>
                    </a:lnTo>
                    <a:lnTo>
                      <a:pt x="108" y="299"/>
                    </a:lnTo>
                    <a:lnTo>
                      <a:pt x="108" y="297"/>
                    </a:lnTo>
                    <a:lnTo>
                      <a:pt x="110" y="297"/>
                    </a:lnTo>
                    <a:lnTo>
                      <a:pt x="110" y="295"/>
                    </a:lnTo>
                    <a:lnTo>
                      <a:pt x="108" y="292"/>
                    </a:lnTo>
                    <a:lnTo>
                      <a:pt x="110" y="292"/>
                    </a:lnTo>
                    <a:lnTo>
                      <a:pt x="110" y="290"/>
                    </a:lnTo>
                    <a:lnTo>
                      <a:pt x="112" y="290"/>
                    </a:lnTo>
                    <a:lnTo>
                      <a:pt x="115" y="290"/>
                    </a:lnTo>
                    <a:lnTo>
                      <a:pt x="112" y="290"/>
                    </a:lnTo>
                    <a:lnTo>
                      <a:pt x="112" y="288"/>
                    </a:lnTo>
                    <a:lnTo>
                      <a:pt x="112" y="286"/>
                    </a:lnTo>
                    <a:lnTo>
                      <a:pt x="110" y="286"/>
                    </a:lnTo>
                    <a:lnTo>
                      <a:pt x="110" y="284"/>
                    </a:lnTo>
                    <a:lnTo>
                      <a:pt x="112" y="284"/>
                    </a:lnTo>
                    <a:lnTo>
                      <a:pt x="112" y="281"/>
                    </a:lnTo>
                    <a:lnTo>
                      <a:pt x="115" y="281"/>
                    </a:lnTo>
                    <a:lnTo>
                      <a:pt x="115" y="279"/>
                    </a:lnTo>
                    <a:lnTo>
                      <a:pt x="117" y="279"/>
                    </a:lnTo>
                    <a:lnTo>
                      <a:pt x="119" y="277"/>
                    </a:lnTo>
                    <a:lnTo>
                      <a:pt x="121" y="277"/>
                    </a:lnTo>
                    <a:lnTo>
                      <a:pt x="121" y="275"/>
                    </a:lnTo>
                    <a:lnTo>
                      <a:pt x="119" y="273"/>
                    </a:lnTo>
                    <a:lnTo>
                      <a:pt x="117" y="273"/>
                    </a:lnTo>
                    <a:lnTo>
                      <a:pt x="117" y="270"/>
                    </a:lnTo>
                    <a:lnTo>
                      <a:pt x="117" y="268"/>
                    </a:lnTo>
                    <a:lnTo>
                      <a:pt x="115" y="268"/>
                    </a:lnTo>
                    <a:lnTo>
                      <a:pt x="117" y="266"/>
                    </a:lnTo>
                    <a:lnTo>
                      <a:pt x="115" y="266"/>
                    </a:lnTo>
                    <a:lnTo>
                      <a:pt x="115" y="264"/>
                    </a:lnTo>
                    <a:lnTo>
                      <a:pt x="115" y="262"/>
                    </a:lnTo>
                    <a:lnTo>
                      <a:pt x="115" y="259"/>
                    </a:lnTo>
                    <a:lnTo>
                      <a:pt x="115" y="257"/>
                    </a:lnTo>
                    <a:lnTo>
                      <a:pt x="117" y="255"/>
                    </a:lnTo>
                    <a:lnTo>
                      <a:pt x="115" y="255"/>
                    </a:lnTo>
                    <a:lnTo>
                      <a:pt x="115" y="253"/>
                    </a:lnTo>
                    <a:lnTo>
                      <a:pt x="117" y="253"/>
                    </a:lnTo>
                    <a:lnTo>
                      <a:pt x="115" y="251"/>
                    </a:lnTo>
                    <a:lnTo>
                      <a:pt x="115" y="248"/>
                    </a:lnTo>
                    <a:lnTo>
                      <a:pt x="115" y="246"/>
                    </a:lnTo>
                    <a:lnTo>
                      <a:pt x="112" y="246"/>
                    </a:lnTo>
                    <a:lnTo>
                      <a:pt x="110" y="246"/>
                    </a:lnTo>
                    <a:lnTo>
                      <a:pt x="110" y="244"/>
                    </a:lnTo>
                    <a:lnTo>
                      <a:pt x="108" y="244"/>
                    </a:lnTo>
                    <a:lnTo>
                      <a:pt x="108" y="242"/>
                    </a:lnTo>
                    <a:lnTo>
                      <a:pt x="108" y="240"/>
                    </a:lnTo>
                    <a:lnTo>
                      <a:pt x="106" y="240"/>
                    </a:lnTo>
                    <a:lnTo>
                      <a:pt x="104" y="237"/>
                    </a:lnTo>
                    <a:lnTo>
                      <a:pt x="106" y="237"/>
                    </a:lnTo>
                    <a:lnTo>
                      <a:pt x="104" y="237"/>
                    </a:lnTo>
                    <a:lnTo>
                      <a:pt x="106" y="235"/>
                    </a:lnTo>
                    <a:lnTo>
                      <a:pt x="106" y="233"/>
                    </a:lnTo>
                    <a:lnTo>
                      <a:pt x="106" y="231"/>
                    </a:lnTo>
                    <a:lnTo>
                      <a:pt x="108" y="229"/>
                    </a:lnTo>
                    <a:lnTo>
                      <a:pt x="110" y="231"/>
                    </a:lnTo>
                    <a:lnTo>
                      <a:pt x="112" y="231"/>
                    </a:lnTo>
                    <a:lnTo>
                      <a:pt x="112" y="229"/>
                    </a:lnTo>
                    <a:lnTo>
                      <a:pt x="115" y="229"/>
                    </a:lnTo>
                    <a:lnTo>
                      <a:pt x="117" y="229"/>
                    </a:lnTo>
                    <a:lnTo>
                      <a:pt x="119" y="226"/>
                    </a:lnTo>
                    <a:lnTo>
                      <a:pt x="119" y="224"/>
                    </a:lnTo>
                    <a:lnTo>
                      <a:pt x="121" y="224"/>
                    </a:lnTo>
                    <a:lnTo>
                      <a:pt x="121" y="222"/>
                    </a:lnTo>
                    <a:lnTo>
                      <a:pt x="123" y="222"/>
                    </a:lnTo>
                    <a:lnTo>
                      <a:pt x="123" y="220"/>
                    </a:lnTo>
                    <a:lnTo>
                      <a:pt x="126" y="222"/>
                    </a:lnTo>
                    <a:lnTo>
                      <a:pt x="128" y="222"/>
                    </a:lnTo>
                    <a:lnTo>
                      <a:pt x="128" y="220"/>
                    </a:lnTo>
                    <a:lnTo>
                      <a:pt x="130" y="220"/>
                    </a:lnTo>
                    <a:lnTo>
                      <a:pt x="132" y="218"/>
                    </a:lnTo>
                    <a:lnTo>
                      <a:pt x="134" y="218"/>
                    </a:lnTo>
                    <a:lnTo>
                      <a:pt x="134" y="220"/>
                    </a:lnTo>
                    <a:lnTo>
                      <a:pt x="137" y="218"/>
                    </a:lnTo>
                    <a:lnTo>
                      <a:pt x="134" y="215"/>
                    </a:lnTo>
                    <a:lnTo>
                      <a:pt x="134" y="213"/>
                    </a:lnTo>
                    <a:lnTo>
                      <a:pt x="137" y="213"/>
                    </a:lnTo>
                    <a:lnTo>
                      <a:pt x="137" y="211"/>
                    </a:lnTo>
                    <a:lnTo>
                      <a:pt x="137" y="209"/>
                    </a:lnTo>
                    <a:lnTo>
                      <a:pt x="134" y="209"/>
                    </a:lnTo>
                    <a:lnTo>
                      <a:pt x="134" y="207"/>
                    </a:lnTo>
                    <a:lnTo>
                      <a:pt x="132" y="207"/>
                    </a:lnTo>
                    <a:lnTo>
                      <a:pt x="132" y="204"/>
                    </a:lnTo>
                    <a:lnTo>
                      <a:pt x="132" y="202"/>
                    </a:lnTo>
                    <a:lnTo>
                      <a:pt x="130" y="202"/>
                    </a:lnTo>
                    <a:lnTo>
                      <a:pt x="130" y="200"/>
                    </a:lnTo>
                    <a:lnTo>
                      <a:pt x="128" y="200"/>
                    </a:lnTo>
                    <a:lnTo>
                      <a:pt x="128" y="198"/>
                    </a:lnTo>
                    <a:lnTo>
                      <a:pt x="126" y="198"/>
                    </a:lnTo>
                    <a:lnTo>
                      <a:pt x="123" y="198"/>
                    </a:lnTo>
                    <a:lnTo>
                      <a:pt x="119" y="198"/>
                    </a:lnTo>
                    <a:lnTo>
                      <a:pt x="117" y="198"/>
                    </a:lnTo>
                    <a:lnTo>
                      <a:pt x="117" y="196"/>
                    </a:lnTo>
                    <a:lnTo>
                      <a:pt x="115" y="196"/>
                    </a:lnTo>
                    <a:lnTo>
                      <a:pt x="117" y="194"/>
                    </a:lnTo>
                    <a:lnTo>
                      <a:pt x="117" y="191"/>
                    </a:lnTo>
                    <a:lnTo>
                      <a:pt x="119" y="189"/>
                    </a:lnTo>
                    <a:lnTo>
                      <a:pt x="121" y="189"/>
                    </a:lnTo>
                    <a:lnTo>
                      <a:pt x="119" y="187"/>
                    </a:lnTo>
                    <a:lnTo>
                      <a:pt x="117" y="187"/>
                    </a:lnTo>
                    <a:lnTo>
                      <a:pt x="117" y="185"/>
                    </a:lnTo>
                    <a:lnTo>
                      <a:pt x="115" y="185"/>
                    </a:lnTo>
                    <a:lnTo>
                      <a:pt x="115" y="180"/>
                    </a:lnTo>
                    <a:lnTo>
                      <a:pt x="117" y="183"/>
                    </a:lnTo>
                    <a:lnTo>
                      <a:pt x="119" y="180"/>
                    </a:lnTo>
                    <a:lnTo>
                      <a:pt x="123" y="178"/>
                    </a:lnTo>
                    <a:lnTo>
                      <a:pt x="128" y="176"/>
                    </a:lnTo>
                    <a:lnTo>
                      <a:pt x="130" y="176"/>
                    </a:lnTo>
                    <a:lnTo>
                      <a:pt x="130" y="178"/>
                    </a:lnTo>
                    <a:lnTo>
                      <a:pt x="132" y="178"/>
                    </a:lnTo>
                    <a:lnTo>
                      <a:pt x="134" y="178"/>
                    </a:lnTo>
                    <a:lnTo>
                      <a:pt x="134" y="180"/>
                    </a:lnTo>
                    <a:lnTo>
                      <a:pt x="137" y="180"/>
                    </a:lnTo>
                    <a:lnTo>
                      <a:pt x="139" y="180"/>
                    </a:lnTo>
                    <a:lnTo>
                      <a:pt x="141" y="178"/>
                    </a:lnTo>
                    <a:lnTo>
                      <a:pt x="143" y="178"/>
                    </a:lnTo>
                    <a:lnTo>
                      <a:pt x="143" y="176"/>
                    </a:lnTo>
                    <a:lnTo>
                      <a:pt x="143" y="174"/>
                    </a:lnTo>
                    <a:lnTo>
                      <a:pt x="145" y="174"/>
                    </a:lnTo>
                    <a:lnTo>
                      <a:pt x="145" y="172"/>
                    </a:lnTo>
                    <a:lnTo>
                      <a:pt x="147" y="172"/>
                    </a:lnTo>
                    <a:lnTo>
                      <a:pt x="147" y="169"/>
                    </a:lnTo>
                    <a:lnTo>
                      <a:pt x="147" y="167"/>
                    </a:lnTo>
                    <a:lnTo>
                      <a:pt x="145" y="167"/>
                    </a:lnTo>
                    <a:lnTo>
                      <a:pt x="147" y="167"/>
                    </a:lnTo>
                    <a:lnTo>
                      <a:pt x="147" y="165"/>
                    </a:lnTo>
                    <a:lnTo>
                      <a:pt x="150" y="165"/>
                    </a:lnTo>
                    <a:lnTo>
                      <a:pt x="150" y="163"/>
                    </a:lnTo>
                    <a:lnTo>
                      <a:pt x="150" y="161"/>
                    </a:lnTo>
                    <a:lnTo>
                      <a:pt x="152" y="161"/>
                    </a:lnTo>
                    <a:lnTo>
                      <a:pt x="152" y="158"/>
                    </a:lnTo>
                    <a:lnTo>
                      <a:pt x="154" y="158"/>
                    </a:lnTo>
                    <a:lnTo>
                      <a:pt x="156" y="158"/>
                    </a:lnTo>
                    <a:lnTo>
                      <a:pt x="158" y="158"/>
                    </a:lnTo>
                    <a:lnTo>
                      <a:pt x="158" y="161"/>
                    </a:lnTo>
                    <a:lnTo>
                      <a:pt x="158" y="158"/>
                    </a:lnTo>
                    <a:lnTo>
                      <a:pt x="161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5" y="161"/>
                    </a:lnTo>
                    <a:lnTo>
                      <a:pt x="167" y="161"/>
                    </a:lnTo>
                    <a:lnTo>
                      <a:pt x="169" y="158"/>
                    </a:lnTo>
                    <a:lnTo>
                      <a:pt x="169" y="156"/>
                    </a:lnTo>
                    <a:lnTo>
                      <a:pt x="172" y="156"/>
                    </a:lnTo>
                    <a:lnTo>
                      <a:pt x="172" y="154"/>
                    </a:lnTo>
                    <a:lnTo>
                      <a:pt x="172" y="152"/>
                    </a:lnTo>
                    <a:lnTo>
                      <a:pt x="174" y="152"/>
                    </a:lnTo>
                    <a:lnTo>
                      <a:pt x="176" y="152"/>
                    </a:lnTo>
                    <a:lnTo>
                      <a:pt x="178" y="154"/>
                    </a:lnTo>
                    <a:lnTo>
                      <a:pt x="180" y="154"/>
                    </a:lnTo>
                    <a:lnTo>
                      <a:pt x="183" y="154"/>
                    </a:lnTo>
                    <a:lnTo>
                      <a:pt x="185" y="154"/>
                    </a:lnTo>
                    <a:lnTo>
                      <a:pt x="187" y="156"/>
                    </a:lnTo>
                    <a:lnTo>
                      <a:pt x="189" y="156"/>
                    </a:lnTo>
                    <a:lnTo>
                      <a:pt x="191" y="158"/>
                    </a:lnTo>
                    <a:lnTo>
                      <a:pt x="194" y="161"/>
                    </a:lnTo>
                    <a:lnTo>
                      <a:pt x="196" y="161"/>
                    </a:lnTo>
                    <a:lnTo>
                      <a:pt x="196" y="163"/>
                    </a:lnTo>
                    <a:lnTo>
                      <a:pt x="198" y="163"/>
                    </a:lnTo>
                    <a:lnTo>
                      <a:pt x="200" y="163"/>
                    </a:lnTo>
                    <a:lnTo>
                      <a:pt x="202" y="163"/>
                    </a:lnTo>
                    <a:lnTo>
                      <a:pt x="202" y="161"/>
                    </a:lnTo>
                    <a:lnTo>
                      <a:pt x="205" y="161"/>
                    </a:lnTo>
                    <a:lnTo>
                      <a:pt x="207" y="161"/>
                    </a:lnTo>
                    <a:lnTo>
                      <a:pt x="209" y="161"/>
                    </a:lnTo>
                    <a:lnTo>
                      <a:pt x="209" y="158"/>
                    </a:lnTo>
                    <a:lnTo>
                      <a:pt x="211" y="158"/>
                    </a:lnTo>
                    <a:lnTo>
                      <a:pt x="211" y="156"/>
                    </a:lnTo>
                    <a:lnTo>
                      <a:pt x="213" y="156"/>
                    </a:lnTo>
                    <a:lnTo>
                      <a:pt x="213" y="154"/>
                    </a:lnTo>
                    <a:lnTo>
                      <a:pt x="216" y="154"/>
                    </a:lnTo>
                    <a:lnTo>
                      <a:pt x="216" y="156"/>
                    </a:lnTo>
                    <a:lnTo>
                      <a:pt x="218" y="156"/>
                    </a:lnTo>
                    <a:lnTo>
                      <a:pt x="220" y="156"/>
                    </a:lnTo>
                    <a:lnTo>
                      <a:pt x="222" y="156"/>
                    </a:lnTo>
                    <a:lnTo>
                      <a:pt x="222" y="158"/>
                    </a:lnTo>
                    <a:lnTo>
                      <a:pt x="224" y="158"/>
                    </a:lnTo>
                    <a:lnTo>
                      <a:pt x="224" y="161"/>
                    </a:lnTo>
                    <a:lnTo>
                      <a:pt x="227" y="161"/>
                    </a:lnTo>
                    <a:lnTo>
                      <a:pt x="229" y="163"/>
                    </a:lnTo>
                    <a:lnTo>
                      <a:pt x="231" y="163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3" y="167"/>
                    </a:lnTo>
                    <a:lnTo>
                      <a:pt x="235" y="167"/>
                    </a:lnTo>
                    <a:lnTo>
                      <a:pt x="238" y="167"/>
                    </a:lnTo>
                    <a:lnTo>
                      <a:pt x="238" y="165"/>
                    </a:lnTo>
                    <a:lnTo>
                      <a:pt x="238" y="163"/>
                    </a:lnTo>
                    <a:lnTo>
                      <a:pt x="238" y="161"/>
                    </a:lnTo>
                    <a:lnTo>
                      <a:pt x="240" y="161"/>
                    </a:lnTo>
                    <a:lnTo>
                      <a:pt x="242" y="161"/>
                    </a:lnTo>
                    <a:lnTo>
                      <a:pt x="244" y="158"/>
                    </a:lnTo>
                    <a:lnTo>
                      <a:pt x="246" y="158"/>
                    </a:lnTo>
                    <a:lnTo>
                      <a:pt x="246" y="156"/>
                    </a:lnTo>
                    <a:lnTo>
                      <a:pt x="249" y="156"/>
                    </a:lnTo>
                    <a:lnTo>
                      <a:pt x="249" y="154"/>
                    </a:lnTo>
                    <a:lnTo>
                      <a:pt x="251" y="152"/>
                    </a:lnTo>
                    <a:lnTo>
                      <a:pt x="253" y="152"/>
                    </a:lnTo>
                    <a:lnTo>
                      <a:pt x="253" y="154"/>
                    </a:lnTo>
                    <a:lnTo>
                      <a:pt x="255" y="154"/>
                    </a:lnTo>
                    <a:lnTo>
                      <a:pt x="257" y="154"/>
                    </a:lnTo>
                    <a:lnTo>
                      <a:pt x="260" y="154"/>
                    </a:lnTo>
                    <a:lnTo>
                      <a:pt x="260" y="156"/>
                    </a:lnTo>
                    <a:lnTo>
                      <a:pt x="260" y="158"/>
                    </a:lnTo>
                    <a:lnTo>
                      <a:pt x="262" y="158"/>
                    </a:lnTo>
                    <a:lnTo>
                      <a:pt x="264" y="156"/>
                    </a:lnTo>
                    <a:lnTo>
                      <a:pt x="266" y="156"/>
                    </a:lnTo>
                    <a:lnTo>
                      <a:pt x="268" y="156"/>
                    </a:lnTo>
                    <a:lnTo>
                      <a:pt x="271" y="156"/>
                    </a:lnTo>
                    <a:lnTo>
                      <a:pt x="273" y="156"/>
                    </a:lnTo>
                    <a:lnTo>
                      <a:pt x="273" y="154"/>
                    </a:lnTo>
                    <a:lnTo>
                      <a:pt x="273" y="152"/>
                    </a:lnTo>
                    <a:lnTo>
                      <a:pt x="273" y="150"/>
                    </a:lnTo>
                    <a:lnTo>
                      <a:pt x="273" y="147"/>
                    </a:lnTo>
                    <a:lnTo>
                      <a:pt x="273" y="145"/>
                    </a:lnTo>
                    <a:lnTo>
                      <a:pt x="273" y="143"/>
                    </a:lnTo>
                    <a:lnTo>
                      <a:pt x="273" y="141"/>
                    </a:lnTo>
                    <a:lnTo>
                      <a:pt x="275" y="141"/>
                    </a:lnTo>
                    <a:lnTo>
                      <a:pt x="277" y="141"/>
                    </a:lnTo>
                    <a:lnTo>
                      <a:pt x="279" y="141"/>
                    </a:lnTo>
                    <a:lnTo>
                      <a:pt x="282" y="139"/>
                    </a:lnTo>
                    <a:lnTo>
                      <a:pt x="284" y="136"/>
                    </a:lnTo>
                    <a:lnTo>
                      <a:pt x="286" y="136"/>
                    </a:lnTo>
                    <a:lnTo>
                      <a:pt x="288" y="136"/>
                    </a:lnTo>
                    <a:lnTo>
                      <a:pt x="288" y="139"/>
                    </a:lnTo>
                    <a:lnTo>
                      <a:pt x="290" y="139"/>
                    </a:lnTo>
                    <a:lnTo>
                      <a:pt x="292" y="139"/>
                    </a:lnTo>
                    <a:lnTo>
                      <a:pt x="295" y="139"/>
                    </a:lnTo>
                    <a:lnTo>
                      <a:pt x="297" y="141"/>
                    </a:lnTo>
                    <a:lnTo>
                      <a:pt x="297" y="139"/>
                    </a:lnTo>
                    <a:lnTo>
                      <a:pt x="297" y="136"/>
                    </a:lnTo>
                    <a:lnTo>
                      <a:pt x="297" y="134"/>
                    </a:lnTo>
                    <a:lnTo>
                      <a:pt x="297" y="132"/>
                    </a:lnTo>
                    <a:lnTo>
                      <a:pt x="297" y="130"/>
                    </a:lnTo>
                    <a:lnTo>
                      <a:pt x="297" y="128"/>
                    </a:lnTo>
                    <a:lnTo>
                      <a:pt x="299" y="128"/>
                    </a:lnTo>
                    <a:lnTo>
                      <a:pt x="301" y="128"/>
                    </a:lnTo>
                    <a:lnTo>
                      <a:pt x="301" y="130"/>
                    </a:lnTo>
                    <a:lnTo>
                      <a:pt x="303" y="130"/>
                    </a:lnTo>
                    <a:lnTo>
                      <a:pt x="306" y="130"/>
                    </a:lnTo>
                    <a:lnTo>
                      <a:pt x="308" y="130"/>
                    </a:lnTo>
                    <a:lnTo>
                      <a:pt x="310" y="130"/>
                    </a:lnTo>
                    <a:lnTo>
                      <a:pt x="310" y="128"/>
                    </a:lnTo>
                    <a:lnTo>
                      <a:pt x="312" y="128"/>
                    </a:lnTo>
                    <a:lnTo>
                      <a:pt x="312" y="130"/>
                    </a:lnTo>
                    <a:lnTo>
                      <a:pt x="312" y="132"/>
                    </a:lnTo>
                    <a:lnTo>
                      <a:pt x="312" y="134"/>
                    </a:lnTo>
                    <a:lnTo>
                      <a:pt x="312" y="136"/>
                    </a:lnTo>
                    <a:lnTo>
                      <a:pt x="312" y="139"/>
                    </a:lnTo>
                    <a:lnTo>
                      <a:pt x="312" y="141"/>
                    </a:lnTo>
                    <a:lnTo>
                      <a:pt x="314" y="141"/>
                    </a:lnTo>
                    <a:lnTo>
                      <a:pt x="314" y="143"/>
                    </a:lnTo>
                    <a:lnTo>
                      <a:pt x="317" y="143"/>
                    </a:lnTo>
                    <a:lnTo>
                      <a:pt x="319" y="143"/>
                    </a:lnTo>
                    <a:lnTo>
                      <a:pt x="319" y="145"/>
                    </a:lnTo>
                    <a:lnTo>
                      <a:pt x="319" y="143"/>
                    </a:lnTo>
                    <a:lnTo>
                      <a:pt x="321" y="143"/>
                    </a:lnTo>
                    <a:lnTo>
                      <a:pt x="323" y="143"/>
                    </a:lnTo>
                    <a:lnTo>
                      <a:pt x="325" y="143"/>
                    </a:lnTo>
                    <a:lnTo>
                      <a:pt x="328" y="143"/>
                    </a:lnTo>
                    <a:lnTo>
                      <a:pt x="328" y="141"/>
                    </a:lnTo>
                    <a:lnTo>
                      <a:pt x="330" y="141"/>
                    </a:lnTo>
                    <a:lnTo>
                      <a:pt x="332" y="141"/>
                    </a:lnTo>
                    <a:lnTo>
                      <a:pt x="334" y="141"/>
                    </a:lnTo>
                    <a:lnTo>
                      <a:pt x="336" y="141"/>
                    </a:lnTo>
                    <a:lnTo>
                      <a:pt x="339" y="141"/>
                    </a:lnTo>
                    <a:lnTo>
                      <a:pt x="341" y="141"/>
                    </a:lnTo>
                    <a:lnTo>
                      <a:pt x="343" y="141"/>
                    </a:lnTo>
                    <a:lnTo>
                      <a:pt x="343" y="143"/>
                    </a:lnTo>
                    <a:lnTo>
                      <a:pt x="345" y="143"/>
                    </a:lnTo>
                    <a:lnTo>
                      <a:pt x="347" y="143"/>
                    </a:lnTo>
                    <a:lnTo>
                      <a:pt x="350" y="143"/>
                    </a:lnTo>
                    <a:lnTo>
                      <a:pt x="350" y="145"/>
                    </a:lnTo>
                    <a:lnTo>
                      <a:pt x="350" y="143"/>
                    </a:lnTo>
                    <a:lnTo>
                      <a:pt x="352" y="143"/>
                    </a:lnTo>
                    <a:lnTo>
                      <a:pt x="354" y="143"/>
                    </a:lnTo>
                    <a:lnTo>
                      <a:pt x="356" y="143"/>
                    </a:lnTo>
                    <a:lnTo>
                      <a:pt x="358" y="143"/>
                    </a:lnTo>
                    <a:lnTo>
                      <a:pt x="361" y="141"/>
                    </a:lnTo>
                    <a:lnTo>
                      <a:pt x="363" y="141"/>
                    </a:lnTo>
                    <a:lnTo>
                      <a:pt x="365" y="139"/>
                    </a:lnTo>
                    <a:lnTo>
                      <a:pt x="367" y="139"/>
                    </a:lnTo>
                    <a:lnTo>
                      <a:pt x="372" y="136"/>
                    </a:lnTo>
                    <a:lnTo>
                      <a:pt x="374" y="136"/>
                    </a:lnTo>
                    <a:lnTo>
                      <a:pt x="376" y="134"/>
                    </a:lnTo>
                    <a:lnTo>
                      <a:pt x="378" y="134"/>
                    </a:lnTo>
                    <a:lnTo>
                      <a:pt x="380" y="132"/>
                    </a:lnTo>
                    <a:lnTo>
                      <a:pt x="385" y="132"/>
                    </a:lnTo>
                    <a:lnTo>
                      <a:pt x="387" y="132"/>
                    </a:lnTo>
                    <a:lnTo>
                      <a:pt x="389" y="132"/>
                    </a:lnTo>
                    <a:lnTo>
                      <a:pt x="391" y="132"/>
                    </a:lnTo>
                    <a:lnTo>
                      <a:pt x="394" y="132"/>
                    </a:lnTo>
                    <a:lnTo>
                      <a:pt x="394" y="134"/>
                    </a:lnTo>
                    <a:lnTo>
                      <a:pt x="396" y="134"/>
                    </a:lnTo>
                    <a:lnTo>
                      <a:pt x="396" y="136"/>
                    </a:lnTo>
                    <a:lnTo>
                      <a:pt x="398" y="136"/>
                    </a:lnTo>
                    <a:lnTo>
                      <a:pt x="398" y="134"/>
                    </a:lnTo>
                    <a:lnTo>
                      <a:pt x="400" y="134"/>
                    </a:lnTo>
                    <a:lnTo>
                      <a:pt x="400" y="136"/>
                    </a:lnTo>
                    <a:lnTo>
                      <a:pt x="400" y="139"/>
                    </a:lnTo>
                    <a:lnTo>
                      <a:pt x="400" y="136"/>
                    </a:lnTo>
                    <a:lnTo>
                      <a:pt x="402" y="136"/>
                    </a:lnTo>
                    <a:lnTo>
                      <a:pt x="402" y="139"/>
                    </a:lnTo>
                    <a:lnTo>
                      <a:pt x="405" y="139"/>
                    </a:lnTo>
                    <a:lnTo>
                      <a:pt x="407" y="139"/>
                    </a:lnTo>
                    <a:lnTo>
                      <a:pt x="405" y="139"/>
                    </a:lnTo>
                    <a:lnTo>
                      <a:pt x="405" y="141"/>
                    </a:lnTo>
                    <a:lnTo>
                      <a:pt x="407" y="141"/>
                    </a:lnTo>
                    <a:lnTo>
                      <a:pt x="407" y="143"/>
                    </a:lnTo>
                    <a:lnTo>
                      <a:pt x="407" y="141"/>
                    </a:lnTo>
                    <a:lnTo>
                      <a:pt x="407" y="143"/>
                    </a:lnTo>
                    <a:lnTo>
                      <a:pt x="409" y="143"/>
                    </a:lnTo>
                    <a:lnTo>
                      <a:pt x="411" y="143"/>
                    </a:lnTo>
                    <a:lnTo>
                      <a:pt x="411" y="141"/>
                    </a:lnTo>
                    <a:lnTo>
                      <a:pt x="409" y="141"/>
                    </a:lnTo>
                    <a:lnTo>
                      <a:pt x="411" y="141"/>
                    </a:lnTo>
                    <a:lnTo>
                      <a:pt x="413" y="141"/>
                    </a:lnTo>
                    <a:lnTo>
                      <a:pt x="413" y="143"/>
                    </a:lnTo>
                    <a:lnTo>
                      <a:pt x="416" y="143"/>
                    </a:lnTo>
                    <a:lnTo>
                      <a:pt x="418" y="143"/>
                    </a:lnTo>
                    <a:lnTo>
                      <a:pt x="418" y="145"/>
                    </a:lnTo>
                    <a:lnTo>
                      <a:pt x="416" y="145"/>
                    </a:lnTo>
                    <a:lnTo>
                      <a:pt x="418" y="145"/>
                    </a:lnTo>
                    <a:lnTo>
                      <a:pt x="420" y="145"/>
                    </a:lnTo>
                    <a:lnTo>
                      <a:pt x="420" y="147"/>
                    </a:lnTo>
                    <a:lnTo>
                      <a:pt x="418" y="147"/>
                    </a:lnTo>
                    <a:lnTo>
                      <a:pt x="420" y="147"/>
                    </a:lnTo>
                    <a:lnTo>
                      <a:pt x="422" y="147"/>
                    </a:lnTo>
                    <a:lnTo>
                      <a:pt x="424" y="147"/>
                    </a:lnTo>
                    <a:lnTo>
                      <a:pt x="424" y="150"/>
                    </a:lnTo>
                    <a:lnTo>
                      <a:pt x="422" y="150"/>
                    </a:lnTo>
                    <a:lnTo>
                      <a:pt x="422" y="152"/>
                    </a:lnTo>
                    <a:lnTo>
                      <a:pt x="424" y="152"/>
                    </a:lnTo>
                    <a:lnTo>
                      <a:pt x="424" y="150"/>
                    </a:lnTo>
                    <a:lnTo>
                      <a:pt x="426" y="150"/>
                    </a:lnTo>
                    <a:lnTo>
                      <a:pt x="426" y="152"/>
                    </a:lnTo>
                    <a:lnTo>
                      <a:pt x="429" y="152"/>
                    </a:lnTo>
                    <a:lnTo>
                      <a:pt x="429" y="150"/>
                    </a:lnTo>
                    <a:lnTo>
                      <a:pt x="429" y="147"/>
                    </a:lnTo>
                    <a:lnTo>
                      <a:pt x="431" y="147"/>
                    </a:lnTo>
                    <a:lnTo>
                      <a:pt x="431" y="150"/>
                    </a:lnTo>
                    <a:lnTo>
                      <a:pt x="431" y="147"/>
                    </a:lnTo>
                    <a:lnTo>
                      <a:pt x="433" y="147"/>
                    </a:lnTo>
                    <a:lnTo>
                      <a:pt x="433" y="145"/>
                    </a:lnTo>
                    <a:lnTo>
                      <a:pt x="433" y="143"/>
                    </a:lnTo>
                    <a:lnTo>
                      <a:pt x="433" y="141"/>
                    </a:lnTo>
                    <a:lnTo>
                      <a:pt x="435" y="141"/>
                    </a:lnTo>
                    <a:lnTo>
                      <a:pt x="437" y="141"/>
                    </a:lnTo>
                    <a:lnTo>
                      <a:pt x="440" y="141"/>
                    </a:lnTo>
                    <a:lnTo>
                      <a:pt x="440" y="139"/>
                    </a:lnTo>
                    <a:lnTo>
                      <a:pt x="442" y="139"/>
                    </a:lnTo>
                    <a:lnTo>
                      <a:pt x="444" y="139"/>
                    </a:lnTo>
                    <a:lnTo>
                      <a:pt x="446" y="139"/>
                    </a:lnTo>
                    <a:lnTo>
                      <a:pt x="448" y="139"/>
                    </a:lnTo>
                    <a:lnTo>
                      <a:pt x="451" y="139"/>
                    </a:lnTo>
                    <a:lnTo>
                      <a:pt x="451" y="141"/>
                    </a:lnTo>
                    <a:lnTo>
                      <a:pt x="448" y="141"/>
                    </a:lnTo>
                    <a:lnTo>
                      <a:pt x="448" y="143"/>
                    </a:lnTo>
                    <a:lnTo>
                      <a:pt x="451" y="143"/>
                    </a:lnTo>
                    <a:lnTo>
                      <a:pt x="451" y="145"/>
                    </a:lnTo>
                    <a:lnTo>
                      <a:pt x="451" y="147"/>
                    </a:lnTo>
                    <a:lnTo>
                      <a:pt x="453" y="147"/>
                    </a:lnTo>
                    <a:lnTo>
                      <a:pt x="453" y="150"/>
                    </a:lnTo>
                    <a:lnTo>
                      <a:pt x="455" y="150"/>
                    </a:lnTo>
                    <a:lnTo>
                      <a:pt x="455" y="152"/>
                    </a:lnTo>
                    <a:lnTo>
                      <a:pt x="453" y="152"/>
                    </a:lnTo>
                    <a:lnTo>
                      <a:pt x="455" y="152"/>
                    </a:lnTo>
                    <a:lnTo>
                      <a:pt x="455" y="154"/>
                    </a:lnTo>
                    <a:lnTo>
                      <a:pt x="455" y="156"/>
                    </a:lnTo>
                    <a:lnTo>
                      <a:pt x="455" y="154"/>
                    </a:lnTo>
                    <a:lnTo>
                      <a:pt x="457" y="154"/>
                    </a:lnTo>
                    <a:lnTo>
                      <a:pt x="459" y="154"/>
                    </a:lnTo>
                    <a:lnTo>
                      <a:pt x="462" y="154"/>
                    </a:lnTo>
                    <a:lnTo>
                      <a:pt x="464" y="154"/>
                    </a:lnTo>
                    <a:lnTo>
                      <a:pt x="464" y="152"/>
                    </a:lnTo>
                    <a:lnTo>
                      <a:pt x="466" y="152"/>
                    </a:lnTo>
                    <a:lnTo>
                      <a:pt x="468" y="152"/>
                    </a:lnTo>
                    <a:lnTo>
                      <a:pt x="470" y="152"/>
                    </a:lnTo>
                    <a:lnTo>
                      <a:pt x="473" y="152"/>
                    </a:lnTo>
                    <a:lnTo>
                      <a:pt x="473" y="150"/>
                    </a:lnTo>
                    <a:lnTo>
                      <a:pt x="475" y="150"/>
                    </a:lnTo>
                    <a:lnTo>
                      <a:pt x="475" y="152"/>
                    </a:lnTo>
                    <a:lnTo>
                      <a:pt x="477" y="152"/>
                    </a:lnTo>
                    <a:lnTo>
                      <a:pt x="477" y="154"/>
                    </a:lnTo>
                    <a:lnTo>
                      <a:pt x="477" y="152"/>
                    </a:lnTo>
                    <a:lnTo>
                      <a:pt x="479" y="152"/>
                    </a:lnTo>
                    <a:lnTo>
                      <a:pt x="479" y="150"/>
                    </a:lnTo>
                    <a:lnTo>
                      <a:pt x="481" y="150"/>
                    </a:lnTo>
                    <a:lnTo>
                      <a:pt x="481" y="152"/>
                    </a:lnTo>
                    <a:lnTo>
                      <a:pt x="484" y="152"/>
                    </a:lnTo>
                    <a:lnTo>
                      <a:pt x="484" y="150"/>
                    </a:lnTo>
                    <a:lnTo>
                      <a:pt x="486" y="150"/>
                    </a:lnTo>
                    <a:lnTo>
                      <a:pt x="486" y="147"/>
                    </a:lnTo>
                    <a:lnTo>
                      <a:pt x="488" y="147"/>
                    </a:lnTo>
                    <a:lnTo>
                      <a:pt x="490" y="147"/>
                    </a:lnTo>
                    <a:lnTo>
                      <a:pt x="492" y="147"/>
                    </a:lnTo>
                    <a:lnTo>
                      <a:pt x="495" y="147"/>
                    </a:lnTo>
                    <a:lnTo>
                      <a:pt x="495" y="145"/>
                    </a:lnTo>
                    <a:lnTo>
                      <a:pt x="497" y="145"/>
                    </a:lnTo>
                    <a:lnTo>
                      <a:pt x="499" y="145"/>
                    </a:lnTo>
                    <a:lnTo>
                      <a:pt x="499" y="147"/>
                    </a:lnTo>
                    <a:lnTo>
                      <a:pt x="501" y="147"/>
                    </a:lnTo>
                    <a:lnTo>
                      <a:pt x="503" y="150"/>
                    </a:lnTo>
                    <a:lnTo>
                      <a:pt x="506" y="150"/>
                    </a:lnTo>
                    <a:lnTo>
                      <a:pt x="506" y="152"/>
                    </a:lnTo>
                    <a:lnTo>
                      <a:pt x="510" y="154"/>
                    </a:lnTo>
                    <a:lnTo>
                      <a:pt x="514" y="154"/>
                    </a:lnTo>
                    <a:lnTo>
                      <a:pt x="517" y="156"/>
                    </a:lnTo>
                    <a:lnTo>
                      <a:pt x="517" y="154"/>
                    </a:lnTo>
                    <a:lnTo>
                      <a:pt x="519" y="154"/>
                    </a:lnTo>
                    <a:lnTo>
                      <a:pt x="519" y="152"/>
                    </a:lnTo>
                    <a:lnTo>
                      <a:pt x="521" y="150"/>
                    </a:lnTo>
                    <a:lnTo>
                      <a:pt x="523" y="147"/>
                    </a:lnTo>
                    <a:lnTo>
                      <a:pt x="523" y="145"/>
                    </a:lnTo>
                    <a:lnTo>
                      <a:pt x="525" y="145"/>
                    </a:lnTo>
                    <a:lnTo>
                      <a:pt x="525" y="143"/>
                    </a:lnTo>
                    <a:lnTo>
                      <a:pt x="528" y="143"/>
                    </a:lnTo>
                    <a:lnTo>
                      <a:pt x="528" y="141"/>
                    </a:lnTo>
                    <a:lnTo>
                      <a:pt x="536" y="130"/>
                    </a:lnTo>
                    <a:lnTo>
                      <a:pt x="539" y="130"/>
                    </a:lnTo>
                    <a:lnTo>
                      <a:pt x="539" y="128"/>
                    </a:lnTo>
                    <a:lnTo>
                      <a:pt x="541" y="128"/>
                    </a:lnTo>
                    <a:lnTo>
                      <a:pt x="541" y="125"/>
                    </a:lnTo>
                    <a:lnTo>
                      <a:pt x="543" y="125"/>
                    </a:lnTo>
                    <a:lnTo>
                      <a:pt x="543" y="123"/>
                    </a:lnTo>
                    <a:lnTo>
                      <a:pt x="545" y="123"/>
                    </a:lnTo>
                    <a:lnTo>
                      <a:pt x="545" y="121"/>
                    </a:lnTo>
                    <a:lnTo>
                      <a:pt x="547" y="121"/>
                    </a:lnTo>
                    <a:lnTo>
                      <a:pt x="550" y="121"/>
                    </a:lnTo>
                    <a:lnTo>
                      <a:pt x="552" y="123"/>
                    </a:lnTo>
                    <a:lnTo>
                      <a:pt x="554" y="123"/>
                    </a:lnTo>
                    <a:lnTo>
                      <a:pt x="556" y="123"/>
                    </a:lnTo>
                    <a:lnTo>
                      <a:pt x="558" y="125"/>
                    </a:lnTo>
                    <a:lnTo>
                      <a:pt x="560" y="125"/>
                    </a:lnTo>
                    <a:lnTo>
                      <a:pt x="563" y="125"/>
                    </a:lnTo>
                    <a:lnTo>
                      <a:pt x="565" y="128"/>
                    </a:lnTo>
                    <a:lnTo>
                      <a:pt x="567" y="128"/>
                    </a:lnTo>
                    <a:lnTo>
                      <a:pt x="569" y="128"/>
                    </a:lnTo>
                    <a:lnTo>
                      <a:pt x="571" y="128"/>
                    </a:lnTo>
                    <a:lnTo>
                      <a:pt x="571" y="130"/>
                    </a:lnTo>
                    <a:lnTo>
                      <a:pt x="574" y="130"/>
                    </a:lnTo>
                    <a:lnTo>
                      <a:pt x="576" y="130"/>
                    </a:lnTo>
                    <a:lnTo>
                      <a:pt x="578" y="130"/>
                    </a:lnTo>
                    <a:lnTo>
                      <a:pt x="578" y="132"/>
                    </a:lnTo>
                    <a:lnTo>
                      <a:pt x="580" y="132"/>
                    </a:lnTo>
                    <a:lnTo>
                      <a:pt x="582" y="132"/>
                    </a:lnTo>
                    <a:lnTo>
                      <a:pt x="585" y="134"/>
                    </a:lnTo>
                    <a:lnTo>
                      <a:pt x="587" y="134"/>
                    </a:lnTo>
                    <a:lnTo>
                      <a:pt x="589" y="134"/>
                    </a:lnTo>
                    <a:lnTo>
                      <a:pt x="591" y="136"/>
                    </a:lnTo>
                    <a:lnTo>
                      <a:pt x="593" y="136"/>
                    </a:lnTo>
                    <a:lnTo>
                      <a:pt x="596" y="136"/>
                    </a:lnTo>
                    <a:lnTo>
                      <a:pt x="598" y="136"/>
                    </a:lnTo>
                    <a:lnTo>
                      <a:pt x="598" y="139"/>
                    </a:lnTo>
                    <a:lnTo>
                      <a:pt x="600" y="139"/>
                    </a:lnTo>
                    <a:lnTo>
                      <a:pt x="602" y="139"/>
                    </a:lnTo>
                    <a:lnTo>
                      <a:pt x="604" y="141"/>
                    </a:lnTo>
                    <a:lnTo>
                      <a:pt x="607" y="141"/>
                    </a:lnTo>
                    <a:lnTo>
                      <a:pt x="609" y="141"/>
                    </a:lnTo>
                    <a:lnTo>
                      <a:pt x="611" y="141"/>
                    </a:lnTo>
                    <a:lnTo>
                      <a:pt x="613" y="141"/>
                    </a:lnTo>
                    <a:lnTo>
                      <a:pt x="615" y="141"/>
                    </a:lnTo>
                    <a:lnTo>
                      <a:pt x="618" y="141"/>
                    </a:lnTo>
                    <a:lnTo>
                      <a:pt x="620" y="141"/>
                    </a:lnTo>
                    <a:lnTo>
                      <a:pt x="622" y="141"/>
                    </a:lnTo>
                    <a:lnTo>
                      <a:pt x="624" y="141"/>
                    </a:lnTo>
                    <a:lnTo>
                      <a:pt x="626" y="141"/>
                    </a:lnTo>
                    <a:lnTo>
                      <a:pt x="629" y="141"/>
                    </a:lnTo>
                    <a:lnTo>
                      <a:pt x="631" y="141"/>
                    </a:lnTo>
                    <a:lnTo>
                      <a:pt x="633" y="141"/>
                    </a:lnTo>
                    <a:lnTo>
                      <a:pt x="635" y="141"/>
                    </a:lnTo>
                    <a:lnTo>
                      <a:pt x="640" y="141"/>
                    </a:lnTo>
                    <a:lnTo>
                      <a:pt x="644" y="141"/>
                    </a:lnTo>
                    <a:lnTo>
                      <a:pt x="648" y="141"/>
                    </a:lnTo>
                    <a:lnTo>
                      <a:pt x="651" y="141"/>
                    </a:lnTo>
                    <a:lnTo>
                      <a:pt x="655" y="141"/>
                    </a:lnTo>
                    <a:lnTo>
                      <a:pt x="657" y="141"/>
                    </a:lnTo>
                    <a:lnTo>
                      <a:pt x="662" y="141"/>
                    </a:lnTo>
                    <a:lnTo>
                      <a:pt x="664" y="141"/>
                    </a:lnTo>
                    <a:lnTo>
                      <a:pt x="666" y="141"/>
                    </a:lnTo>
                    <a:lnTo>
                      <a:pt x="668" y="141"/>
                    </a:lnTo>
                    <a:lnTo>
                      <a:pt x="673" y="141"/>
                    </a:lnTo>
                    <a:lnTo>
                      <a:pt x="675" y="141"/>
                    </a:lnTo>
                    <a:lnTo>
                      <a:pt x="677" y="141"/>
                    </a:lnTo>
                    <a:lnTo>
                      <a:pt x="679" y="141"/>
                    </a:lnTo>
                    <a:lnTo>
                      <a:pt x="681" y="141"/>
                    </a:lnTo>
                    <a:lnTo>
                      <a:pt x="690" y="141"/>
                    </a:lnTo>
                    <a:lnTo>
                      <a:pt x="694" y="141"/>
                    </a:lnTo>
                    <a:lnTo>
                      <a:pt x="701" y="141"/>
                    </a:lnTo>
                    <a:lnTo>
                      <a:pt x="719" y="141"/>
                    </a:lnTo>
                    <a:lnTo>
                      <a:pt x="721" y="141"/>
                    </a:lnTo>
                    <a:lnTo>
                      <a:pt x="723" y="141"/>
                    </a:lnTo>
                    <a:lnTo>
                      <a:pt x="727" y="141"/>
                    </a:lnTo>
                    <a:lnTo>
                      <a:pt x="732" y="141"/>
                    </a:lnTo>
                    <a:lnTo>
                      <a:pt x="741" y="141"/>
                    </a:lnTo>
                    <a:lnTo>
                      <a:pt x="741" y="139"/>
                    </a:lnTo>
                    <a:lnTo>
                      <a:pt x="741" y="136"/>
                    </a:lnTo>
                    <a:lnTo>
                      <a:pt x="741" y="130"/>
                    </a:lnTo>
                    <a:lnTo>
                      <a:pt x="741" y="114"/>
                    </a:lnTo>
                    <a:lnTo>
                      <a:pt x="741" y="106"/>
                    </a:lnTo>
                    <a:lnTo>
                      <a:pt x="738" y="95"/>
                    </a:lnTo>
                    <a:lnTo>
                      <a:pt x="741" y="92"/>
                    </a:lnTo>
                    <a:lnTo>
                      <a:pt x="741" y="90"/>
                    </a:lnTo>
                    <a:lnTo>
                      <a:pt x="741" y="88"/>
                    </a:lnTo>
                    <a:lnTo>
                      <a:pt x="738" y="86"/>
                    </a:lnTo>
                    <a:lnTo>
                      <a:pt x="741" y="79"/>
                    </a:lnTo>
                    <a:lnTo>
                      <a:pt x="743" y="70"/>
                    </a:lnTo>
                    <a:lnTo>
                      <a:pt x="743" y="64"/>
                    </a:lnTo>
                    <a:lnTo>
                      <a:pt x="743" y="55"/>
                    </a:lnTo>
                    <a:lnTo>
                      <a:pt x="743" y="53"/>
                    </a:lnTo>
                    <a:lnTo>
                      <a:pt x="745" y="40"/>
                    </a:lnTo>
                    <a:lnTo>
                      <a:pt x="747" y="38"/>
                    </a:lnTo>
                    <a:lnTo>
                      <a:pt x="747" y="35"/>
                    </a:lnTo>
                    <a:lnTo>
                      <a:pt x="745" y="33"/>
                    </a:lnTo>
                    <a:lnTo>
                      <a:pt x="747" y="27"/>
                    </a:lnTo>
                    <a:lnTo>
                      <a:pt x="747" y="24"/>
                    </a:lnTo>
                    <a:lnTo>
                      <a:pt x="752" y="5"/>
                    </a:lnTo>
                    <a:lnTo>
                      <a:pt x="749" y="2"/>
                    </a:lnTo>
                    <a:lnTo>
                      <a:pt x="752" y="0"/>
                    </a:lnTo>
                    <a:lnTo>
                      <a:pt x="754" y="0"/>
                    </a:lnTo>
                    <a:lnTo>
                      <a:pt x="756" y="0"/>
                    </a:lnTo>
                    <a:lnTo>
                      <a:pt x="756" y="2"/>
                    </a:lnTo>
                    <a:lnTo>
                      <a:pt x="758" y="2"/>
                    </a:lnTo>
                    <a:lnTo>
                      <a:pt x="758" y="5"/>
                    </a:lnTo>
                    <a:lnTo>
                      <a:pt x="760" y="5"/>
                    </a:lnTo>
                    <a:lnTo>
                      <a:pt x="763" y="5"/>
                    </a:lnTo>
                    <a:lnTo>
                      <a:pt x="763" y="2"/>
                    </a:lnTo>
                    <a:lnTo>
                      <a:pt x="765" y="2"/>
                    </a:lnTo>
                    <a:lnTo>
                      <a:pt x="767" y="2"/>
                    </a:lnTo>
                    <a:lnTo>
                      <a:pt x="767" y="0"/>
                    </a:lnTo>
                    <a:lnTo>
                      <a:pt x="769" y="0"/>
                    </a:lnTo>
                    <a:lnTo>
                      <a:pt x="771" y="0"/>
                    </a:lnTo>
                    <a:lnTo>
                      <a:pt x="774" y="0"/>
                    </a:lnTo>
                    <a:lnTo>
                      <a:pt x="776" y="0"/>
                    </a:lnTo>
                    <a:lnTo>
                      <a:pt x="776" y="2"/>
                    </a:lnTo>
                    <a:lnTo>
                      <a:pt x="776" y="5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3095" name="Freeform 23"/>
              <p:cNvSpPr>
                <a:spLocks/>
              </p:cNvSpPr>
              <p:nvPr/>
            </p:nvSpPr>
            <p:spPr bwMode="auto">
              <a:xfrm>
                <a:off x="6124871" y="1092825"/>
                <a:ext cx="1655827" cy="1540063"/>
              </a:xfrm>
              <a:custGeom>
                <a:avLst/>
                <a:gdLst/>
                <a:ahLst/>
                <a:cxnLst>
                  <a:cxn ang="0">
                    <a:pos x="1032" y="397"/>
                  </a:cxn>
                  <a:cxn ang="0">
                    <a:pos x="834" y="498"/>
                  </a:cxn>
                  <a:cxn ang="0">
                    <a:pos x="762" y="604"/>
                  </a:cxn>
                  <a:cxn ang="0">
                    <a:pos x="700" y="740"/>
                  </a:cxn>
                  <a:cxn ang="0">
                    <a:pos x="720" y="782"/>
                  </a:cxn>
                  <a:cxn ang="0">
                    <a:pos x="751" y="821"/>
                  </a:cxn>
                  <a:cxn ang="0">
                    <a:pos x="815" y="920"/>
                  </a:cxn>
                  <a:cxn ang="0">
                    <a:pos x="762" y="927"/>
                  </a:cxn>
                  <a:cxn ang="0">
                    <a:pos x="720" y="920"/>
                  </a:cxn>
                  <a:cxn ang="0">
                    <a:pos x="694" y="920"/>
                  </a:cxn>
                  <a:cxn ang="0">
                    <a:pos x="637" y="922"/>
                  </a:cxn>
                  <a:cxn ang="0">
                    <a:pos x="588" y="905"/>
                  </a:cxn>
                  <a:cxn ang="0">
                    <a:pos x="544" y="931"/>
                  </a:cxn>
                  <a:cxn ang="0">
                    <a:pos x="496" y="938"/>
                  </a:cxn>
                  <a:cxn ang="0">
                    <a:pos x="437" y="938"/>
                  </a:cxn>
                  <a:cxn ang="0">
                    <a:pos x="402" y="960"/>
                  </a:cxn>
                  <a:cxn ang="0">
                    <a:pos x="362" y="951"/>
                  </a:cxn>
                  <a:cxn ang="0">
                    <a:pos x="347" y="931"/>
                  </a:cxn>
                  <a:cxn ang="0">
                    <a:pos x="329" y="905"/>
                  </a:cxn>
                  <a:cxn ang="0">
                    <a:pos x="298" y="896"/>
                  </a:cxn>
                  <a:cxn ang="0">
                    <a:pos x="283" y="885"/>
                  </a:cxn>
                  <a:cxn ang="0">
                    <a:pos x="252" y="869"/>
                  </a:cxn>
                  <a:cxn ang="0">
                    <a:pos x="224" y="854"/>
                  </a:cxn>
                  <a:cxn ang="0">
                    <a:pos x="204" y="832"/>
                  </a:cxn>
                  <a:cxn ang="0">
                    <a:pos x="173" y="841"/>
                  </a:cxn>
                  <a:cxn ang="0">
                    <a:pos x="134" y="832"/>
                  </a:cxn>
                  <a:cxn ang="0">
                    <a:pos x="109" y="828"/>
                  </a:cxn>
                  <a:cxn ang="0">
                    <a:pos x="83" y="841"/>
                  </a:cxn>
                  <a:cxn ang="0">
                    <a:pos x="52" y="823"/>
                  </a:cxn>
                  <a:cxn ang="0">
                    <a:pos x="22" y="817"/>
                  </a:cxn>
                  <a:cxn ang="0">
                    <a:pos x="11" y="795"/>
                  </a:cxn>
                  <a:cxn ang="0">
                    <a:pos x="54" y="731"/>
                  </a:cxn>
                  <a:cxn ang="0">
                    <a:pos x="90" y="700"/>
                  </a:cxn>
                  <a:cxn ang="0">
                    <a:pos x="142" y="685"/>
                  </a:cxn>
                  <a:cxn ang="0">
                    <a:pos x="114" y="641"/>
                  </a:cxn>
                  <a:cxn ang="0">
                    <a:pos x="70" y="582"/>
                  </a:cxn>
                  <a:cxn ang="0">
                    <a:pos x="147" y="558"/>
                  </a:cxn>
                  <a:cxn ang="0">
                    <a:pos x="195" y="494"/>
                  </a:cxn>
                  <a:cxn ang="0">
                    <a:pos x="228" y="417"/>
                  </a:cxn>
                  <a:cxn ang="0">
                    <a:pos x="169" y="437"/>
                  </a:cxn>
                  <a:cxn ang="0">
                    <a:pos x="158" y="461"/>
                  </a:cxn>
                  <a:cxn ang="0">
                    <a:pos x="109" y="445"/>
                  </a:cxn>
                  <a:cxn ang="0">
                    <a:pos x="120" y="362"/>
                  </a:cxn>
                  <a:cxn ang="0">
                    <a:pos x="107" y="314"/>
                  </a:cxn>
                  <a:cxn ang="0">
                    <a:pos x="50" y="318"/>
                  </a:cxn>
                  <a:cxn ang="0">
                    <a:pos x="120" y="270"/>
                  </a:cxn>
                  <a:cxn ang="0">
                    <a:pos x="195" y="290"/>
                  </a:cxn>
                  <a:cxn ang="0">
                    <a:pos x="239" y="311"/>
                  </a:cxn>
                  <a:cxn ang="0">
                    <a:pos x="230" y="360"/>
                  </a:cxn>
                  <a:cxn ang="0">
                    <a:pos x="305" y="391"/>
                  </a:cxn>
                  <a:cxn ang="0">
                    <a:pos x="404" y="384"/>
                  </a:cxn>
                  <a:cxn ang="0">
                    <a:pos x="483" y="373"/>
                  </a:cxn>
                  <a:cxn ang="0">
                    <a:pos x="522" y="307"/>
                  </a:cxn>
                  <a:cxn ang="0">
                    <a:pos x="579" y="241"/>
                  </a:cxn>
                  <a:cxn ang="0">
                    <a:pos x="643" y="248"/>
                  </a:cxn>
                  <a:cxn ang="0">
                    <a:pos x="703" y="142"/>
                  </a:cxn>
                  <a:cxn ang="0">
                    <a:pos x="784" y="160"/>
                  </a:cxn>
                  <a:cxn ang="0">
                    <a:pos x="773" y="94"/>
                  </a:cxn>
                  <a:cxn ang="0">
                    <a:pos x="799" y="24"/>
                  </a:cxn>
                  <a:cxn ang="0">
                    <a:pos x="845" y="26"/>
                  </a:cxn>
                  <a:cxn ang="0">
                    <a:pos x="909" y="17"/>
                  </a:cxn>
                  <a:cxn ang="0">
                    <a:pos x="962" y="6"/>
                  </a:cxn>
                </a:cxnLst>
                <a:rect l="0" t="0" r="r" b="b"/>
                <a:pathLst>
                  <a:path w="1043" h="971">
                    <a:moveTo>
                      <a:pt x="981" y="4"/>
                    </a:moveTo>
                    <a:lnTo>
                      <a:pt x="984" y="4"/>
                    </a:lnTo>
                    <a:lnTo>
                      <a:pt x="984" y="2"/>
                    </a:lnTo>
                    <a:lnTo>
                      <a:pt x="986" y="0"/>
                    </a:lnTo>
                    <a:lnTo>
                      <a:pt x="988" y="2"/>
                    </a:lnTo>
                    <a:lnTo>
                      <a:pt x="990" y="2"/>
                    </a:lnTo>
                    <a:lnTo>
                      <a:pt x="990" y="0"/>
                    </a:lnTo>
                    <a:lnTo>
                      <a:pt x="992" y="0"/>
                    </a:lnTo>
                    <a:lnTo>
                      <a:pt x="992" y="2"/>
                    </a:lnTo>
                    <a:lnTo>
                      <a:pt x="1001" y="0"/>
                    </a:lnTo>
                    <a:lnTo>
                      <a:pt x="1001" y="2"/>
                    </a:lnTo>
                    <a:lnTo>
                      <a:pt x="1001" y="4"/>
                    </a:lnTo>
                    <a:lnTo>
                      <a:pt x="1006" y="26"/>
                    </a:lnTo>
                    <a:lnTo>
                      <a:pt x="1008" y="54"/>
                    </a:lnTo>
                    <a:lnTo>
                      <a:pt x="1021" y="74"/>
                    </a:lnTo>
                    <a:lnTo>
                      <a:pt x="1028" y="87"/>
                    </a:lnTo>
                    <a:lnTo>
                      <a:pt x="1030" y="87"/>
                    </a:lnTo>
                    <a:lnTo>
                      <a:pt x="1034" y="107"/>
                    </a:lnTo>
                    <a:lnTo>
                      <a:pt x="1036" y="129"/>
                    </a:lnTo>
                    <a:lnTo>
                      <a:pt x="1036" y="162"/>
                    </a:lnTo>
                    <a:lnTo>
                      <a:pt x="1032" y="195"/>
                    </a:lnTo>
                    <a:lnTo>
                      <a:pt x="1039" y="259"/>
                    </a:lnTo>
                    <a:lnTo>
                      <a:pt x="1041" y="298"/>
                    </a:lnTo>
                    <a:lnTo>
                      <a:pt x="1043" y="316"/>
                    </a:lnTo>
                    <a:lnTo>
                      <a:pt x="1043" y="331"/>
                    </a:lnTo>
                    <a:lnTo>
                      <a:pt x="1041" y="347"/>
                    </a:lnTo>
                    <a:lnTo>
                      <a:pt x="1041" y="353"/>
                    </a:lnTo>
                    <a:lnTo>
                      <a:pt x="1041" y="364"/>
                    </a:lnTo>
                    <a:lnTo>
                      <a:pt x="1039" y="377"/>
                    </a:lnTo>
                    <a:lnTo>
                      <a:pt x="1039" y="384"/>
                    </a:lnTo>
                    <a:lnTo>
                      <a:pt x="1039" y="386"/>
                    </a:lnTo>
                    <a:lnTo>
                      <a:pt x="1036" y="386"/>
                    </a:lnTo>
                    <a:lnTo>
                      <a:pt x="1036" y="388"/>
                    </a:lnTo>
                    <a:lnTo>
                      <a:pt x="1036" y="391"/>
                    </a:lnTo>
                    <a:lnTo>
                      <a:pt x="1034" y="393"/>
                    </a:lnTo>
                    <a:lnTo>
                      <a:pt x="1032" y="397"/>
                    </a:lnTo>
                    <a:lnTo>
                      <a:pt x="1030" y="397"/>
                    </a:lnTo>
                    <a:lnTo>
                      <a:pt x="1030" y="399"/>
                    </a:lnTo>
                    <a:lnTo>
                      <a:pt x="1030" y="402"/>
                    </a:lnTo>
                    <a:lnTo>
                      <a:pt x="1030" y="404"/>
                    </a:lnTo>
                    <a:lnTo>
                      <a:pt x="1028" y="406"/>
                    </a:lnTo>
                    <a:lnTo>
                      <a:pt x="1028" y="408"/>
                    </a:lnTo>
                    <a:lnTo>
                      <a:pt x="1028" y="410"/>
                    </a:lnTo>
                    <a:lnTo>
                      <a:pt x="1028" y="413"/>
                    </a:lnTo>
                    <a:lnTo>
                      <a:pt x="1028" y="415"/>
                    </a:lnTo>
                    <a:lnTo>
                      <a:pt x="1028" y="417"/>
                    </a:lnTo>
                    <a:lnTo>
                      <a:pt x="1028" y="421"/>
                    </a:lnTo>
                    <a:lnTo>
                      <a:pt x="1028" y="424"/>
                    </a:lnTo>
                    <a:lnTo>
                      <a:pt x="1032" y="426"/>
                    </a:lnTo>
                    <a:lnTo>
                      <a:pt x="1034" y="441"/>
                    </a:lnTo>
                    <a:lnTo>
                      <a:pt x="1034" y="452"/>
                    </a:lnTo>
                    <a:lnTo>
                      <a:pt x="1034" y="459"/>
                    </a:lnTo>
                    <a:lnTo>
                      <a:pt x="1032" y="465"/>
                    </a:lnTo>
                    <a:lnTo>
                      <a:pt x="1028" y="472"/>
                    </a:lnTo>
                    <a:lnTo>
                      <a:pt x="1025" y="478"/>
                    </a:lnTo>
                    <a:lnTo>
                      <a:pt x="1023" y="485"/>
                    </a:lnTo>
                    <a:lnTo>
                      <a:pt x="1021" y="489"/>
                    </a:lnTo>
                    <a:lnTo>
                      <a:pt x="1019" y="500"/>
                    </a:lnTo>
                    <a:lnTo>
                      <a:pt x="1017" y="505"/>
                    </a:lnTo>
                    <a:lnTo>
                      <a:pt x="1014" y="511"/>
                    </a:lnTo>
                    <a:lnTo>
                      <a:pt x="1025" y="542"/>
                    </a:lnTo>
                    <a:lnTo>
                      <a:pt x="997" y="555"/>
                    </a:lnTo>
                    <a:lnTo>
                      <a:pt x="968" y="538"/>
                    </a:lnTo>
                    <a:lnTo>
                      <a:pt x="966" y="536"/>
                    </a:lnTo>
                    <a:lnTo>
                      <a:pt x="924" y="509"/>
                    </a:lnTo>
                    <a:lnTo>
                      <a:pt x="907" y="498"/>
                    </a:lnTo>
                    <a:lnTo>
                      <a:pt x="891" y="489"/>
                    </a:lnTo>
                    <a:lnTo>
                      <a:pt x="887" y="487"/>
                    </a:lnTo>
                    <a:lnTo>
                      <a:pt x="872" y="478"/>
                    </a:lnTo>
                    <a:lnTo>
                      <a:pt x="850" y="483"/>
                    </a:lnTo>
                    <a:lnTo>
                      <a:pt x="845" y="485"/>
                    </a:lnTo>
                    <a:lnTo>
                      <a:pt x="834" y="498"/>
                    </a:lnTo>
                    <a:lnTo>
                      <a:pt x="830" y="503"/>
                    </a:lnTo>
                    <a:lnTo>
                      <a:pt x="826" y="507"/>
                    </a:lnTo>
                    <a:lnTo>
                      <a:pt x="817" y="516"/>
                    </a:lnTo>
                    <a:lnTo>
                      <a:pt x="808" y="520"/>
                    </a:lnTo>
                    <a:lnTo>
                      <a:pt x="799" y="527"/>
                    </a:lnTo>
                    <a:lnTo>
                      <a:pt x="793" y="533"/>
                    </a:lnTo>
                    <a:lnTo>
                      <a:pt x="793" y="536"/>
                    </a:lnTo>
                    <a:lnTo>
                      <a:pt x="793" y="538"/>
                    </a:lnTo>
                    <a:lnTo>
                      <a:pt x="793" y="540"/>
                    </a:lnTo>
                    <a:lnTo>
                      <a:pt x="790" y="540"/>
                    </a:lnTo>
                    <a:lnTo>
                      <a:pt x="790" y="542"/>
                    </a:lnTo>
                    <a:lnTo>
                      <a:pt x="790" y="544"/>
                    </a:lnTo>
                    <a:lnTo>
                      <a:pt x="790" y="547"/>
                    </a:lnTo>
                    <a:lnTo>
                      <a:pt x="790" y="549"/>
                    </a:lnTo>
                    <a:lnTo>
                      <a:pt x="788" y="549"/>
                    </a:lnTo>
                    <a:lnTo>
                      <a:pt x="788" y="551"/>
                    </a:lnTo>
                    <a:lnTo>
                      <a:pt x="788" y="553"/>
                    </a:lnTo>
                    <a:lnTo>
                      <a:pt x="788" y="555"/>
                    </a:lnTo>
                    <a:lnTo>
                      <a:pt x="786" y="555"/>
                    </a:lnTo>
                    <a:lnTo>
                      <a:pt x="786" y="558"/>
                    </a:lnTo>
                    <a:lnTo>
                      <a:pt x="786" y="560"/>
                    </a:lnTo>
                    <a:lnTo>
                      <a:pt x="784" y="560"/>
                    </a:lnTo>
                    <a:lnTo>
                      <a:pt x="784" y="562"/>
                    </a:lnTo>
                    <a:lnTo>
                      <a:pt x="782" y="564"/>
                    </a:lnTo>
                    <a:lnTo>
                      <a:pt x="782" y="566"/>
                    </a:lnTo>
                    <a:lnTo>
                      <a:pt x="779" y="569"/>
                    </a:lnTo>
                    <a:lnTo>
                      <a:pt x="779" y="571"/>
                    </a:lnTo>
                    <a:lnTo>
                      <a:pt x="779" y="573"/>
                    </a:lnTo>
                    <a:lnTo>
                      <a:pt x="777" y="573"/>
                    </a:lnTo>
                    <a:lnTo>
                      <a:pt x="775" y="579"/>
                    </a:lnTo>
                    <a:lnTo>
                      <a:pt x="768" y="588"/>
                    </a:lnTo>
                    <a:lnTo>
                      <a:pt x="766" y="595"/>
                    </a:lnTo>
                    <a:lnTo>
                      <a:pt x="764" y="597"/>
                    </a:lnTo>
                    <a:lnTo>
                      <a:pt x="764" y="599"/>
                    </a:lnTo>
                    <a:lnTo>
                      <a:pt x="762" y="601"/>
                    </a:lnTo>
                    <a:lnTo>
                      <a:pt x="762" y="604"/>
                    </a:lnTo>
                    <a:lnTo>
                      <a:pt x="760" y="604"/>
                    </a:lnTo>
                    <a:lnTo>
                      <a:pt x="760" y="606"/>
                    </a:lnTo>
                    <a:lnTo>
                      <a:pt x="760" y="608"/>
                    </a:lnTo>
                    <a:lnTo>
                      <a:pt x="757" y="608"/>
                    </a:lnTo>
                    <a:lnTo>
                      <a:pt x="757" y="610"/>
                    </a:lnTo>
                    <a:lnTo>
                      <a:pt x="755" y="612"/>
                    </a:lnTo>
                    <a:lnTo>
                      <a:pt x="755" y="615"/>
                    </a:lnTo>
                    <a:lnTo>
                      <a:pt x="753" y="617"/>
                    </a:lnTo>
                    <a:lnTo>
                      <a:pt x="753" y="619"/>
                    </a:lnTo>
                    <a:lnTo>
                      <a:pt x="749" y="623"/>
                    </a:lnTo>
                    <a:lnTo>
                      <a:pt x="746" y="628"/>
                    </a:lnTo>
                    <a:lnTo>
                      <a:pt x="735" y="637"/>
                    </a:lnTo>
                    <a:lnTo>
                      <a:pt x="729" y="643"/>
                    </a:lnTo>
                    <a:lnTo>
                      <a:pt x="724" y="652"/>
                    </a:lnTo>
                    <a:lnTo>
                      <a:pt x="722" y="656"/>
                    </a:lnTo>
                    <a:lnTo>
                      <a:pt x="718" y="661"/>
                    </a:lnTo>
                    <a:lnTo>
                      <a:pt x="716" y="663"/>
                    </a:lnTo>
                    <a:lnTo>
                      <a:pt x="713" y="665"/>
                    </a:lnTo>
                    <a:lnTo>
                      <a:pt x="713" y="667"/>
                    </a:lnTo>
                    <a:lnTo>
                      <a:pt x="711" y="670"/>
                    </a:lnTo>
                    <a:lnTo>
                      <a:pt x="705" y="685"/>
                    </a:lnTo>
                    <a:lnTo>
                      <a:pt x="705" y="689"/>
                    </a:lnTo>
                    <a:lnTo>
                      <a:pt x="703" y="694"/>
                    </a:lnTo>
                    <a:lnTo>
                      <a:pt x="703" y="700"/>
                    </a:lnTo>
                    <a:lnTo>
                      <a:pt x="703" y="705"/>
                    </a:lnTo>
                    <a:lnTo>
                      <a:pt x="700" y="707"/>
                    </a:lnTo>
                    <a:lnTo>
                      <a:pt x="700" y="711"/>
                    </a:lnTo>
                    <a:lnTo>
                      <a:pt x="700" y="713"/>
                    </a:lnTo>
                    <a:lnTo>
                      <a:pt x="700" y="718"/>
                    </a:lnTo>
                    <a:lnTo>
                      <a:pt x="700" y="722"/>
                    </a:lnTo>
                    <a:lnTo>
                      <a:pt x="700" y="729"/>
                    </a:lnTo>
                    <a:lnTo>
                      <a:pt x="700" y="731"/>
                    </a:lnTo>
                    <a:lnTo>
                      <a:pt x="700" y="733"/>
                    </a:lnTo>
                    <a:lnTo>
                      <a:pt x="700" y="735"/>
                    </a:lnTo>
                    <a:lnTo>
                      <a:pt x="700" y="738"/>
                    </a:lnTo>
                    <a:lnTo>
                      <a:pt x="700" y="740"/>
                    </a:lnTo>
                    <a:lnTo>
                      <a:pt x="700" y="742"/>
                    </a:lnTo>
                    <a:lnTo>
                      <a:pt x="700" y="744"/>
                    </a:lnTo>
                    <a:lnTo>
                      <a:pt x="700" y="746"/>
                    </a:lnTo>
                    <a:lnTo>
                      <a:pt x="700" y="749"/>
                    </a:lnTo>
                    <a:lnTo>
                      <a:pt x="700" y="751"/>
                    </a:lnTo>
                    <a:lnTo>
                      <a:pt x="700" y="753"/>
                    </a:lnTo>
                    <a:lnTo>
                      <a:pt x="700" y="755"/>
                    </a:lnTo>
                    <a:lnTo>
                      <a:pt x="700" y="757"/>
                    </a:lnTo>
                    <a:lnTo>
                      <a:pt x="700" y="760"/>
                    </a:lnTo>
                    <a:lnTo>
                      <a:pt x="700" y="762"/>
                    </a:lnTo>
                    <a:lnTo>
                      <a:pt x="703" y="762"/>
                    </a:lnTo>
                    <a:lnTo>
                      <a:pt x="700" y="762"/>
                    </a:lnTo>
                    <a:lnTo>
                      <a:pt x="703" y="762"/>
                    </a:lnTo>
                    <a:lnTo>
                      <a:pt x="703" y="764"/>
                    </a:lnTo>
                    <a:lnTo>
                      <a:pt x="703" y="766"/>
                    </a:lnTo>
                    <a:lnTo>
                      <a:pt x="703" y="768"/>
                    </a:lnTo>
                    <a:lnTo>
                      <a:pt x="703" y="771"/>
                    </a:lnTo>
                    <a:lnTo>
                      <a:pt x="703" y="773"/>
                    </a:lnTo>
                    <a:lnTo>
                      <a:pt x="703" y="775"/>
                    </a:lnTo>
                    <a:lnTo>
                      <a:pt x="703" y="777"/>
                    </a:lnTo>
                    <a:lnTo>
                      <a:pt x="703" y="779"/>
                    </a:lnTo>
                    <a:lnTo>
                      <a:pt x="703" y="782"/>
                    </a:lnTo>
                    <a:lnTo>
                      <a:pt x="705" y="782"/>
                    </a:lnTo>
                    <a:lnTo>
                      <a:pt x="705" y="784"/>
                    </a:lnTo>
                    <a:lnTo>
                      <a:pt x="705" y="786"/>
                    </a:lnTo>
                    <a:lnTo>
                      <a:pt x="707" y="786"/>
                    </a:lnTo>
                    <a:lnTo>
                      <a:pt x="707" y="788"/>
                    </a:lnTo>
                    <a:lnTo>
                      <a:pt x="709" y="788"/>
                    </a:lnTo>
                    <a:lnTo>
                      <a:pt x="709" y="786"/>
                    </a:lnTo>
                    <a:lnTo>
                      <a:pt x="711" y="786"/>
                    </a:lnTo>
                    <a:lnTo>
                      <a:pt x="711" y="784"/>
                    </a:lnTo>
                    <a:lnTo>
                      <a:pt x="713" y="784"/>
                    </a:lnTo>
                    <a:lnTo>
                      <a:pt x="716" y="784"/>
                    </a:lnTo>
                    <a:lnTo>
                      <a:pt x="716" y="782"/>
                    </a:lnTo>
                    <a:lnTo>
                      <a:pt x="718" y="782"/>
                    </a:lnTo>
                    <a:lnTo>
                      <a:pt x="720" y="782"/>
                    </a:lnTo>
                    <a:lnTo>
                      <a:pt x="720" y="779"/>
                    </a:lnTo>
                    <a:lnTo>
                      <a:pt x="722" y="779"/>
                    </a:lnTo>
                    <a:lnTo>
                      <a:pt x="722" y="777"/>
                    </a:lnTo>
                    <a:lnTo>
                      <a:pt x="724" y="777"/>
                    </a:lnTo>
                    <a:lnTo>
                      <a:pt x="727" y="777"/>
                    </a:lnTo>
                    <a:lnTo>
                      <a:pt x="727" y="775"/>
                    </a:lnTo>
                    <a:lnTo>
                      <a:pt x="727" y="773"/>
                    </a:lnTo>
                    <a:lnTo>
                      <a:pt x="729" y="773"/>
                    </a:lnTo>
                    <a:lnTo>
                      <a:pt x="729" y="771"/>
                    </a:lnTo>
                    <a:lnTo>
                      <a:pt x="729" y="773"/>
                    </a:lnTo>
                    <a:lnTo>
                      <a:pt x="729" y="777"/>
                    </a:lnTo>
                    <a:lnTo>
                      <a:pt x="729" y="779"/>
                    </a:lnTo>
                    <a:lnTo>
                      <a:pt x="729" y="784"/>
                    </a:lnTo>
                    <a:lnTo>
                      <a:pt x="731" y="790"/>
                    </a:lnTo>
                    <a:lnTo>
                      <a:pt x="733" y="790"/>
                    </a:lnTo>
                    <a:lnTo>
                      <a:pt x="733" y="793"/>
                    </a:lnTo>
                    <a:lnTo>
                      <a:pt x="735" y="793"/>
                    </a:lnTo>
                    <a:lnTo>
                      <a:pt x="735" y="795"/>
                    </a:lnTo>
                    <a:lnTo>
                      <a:pt x="738" y="795"/>
                    </a:lnTo>
                    <a:lnTo>
                      <a:pt x="738" y="797"/>
                    </a:lnTo>
                    <a:lnTo>
                      <a:pt x="740" y="797"/>
                    </a:lnTo>
                    <a:lnTo>
                      <a:pt x="740" y="799"/>
                    </a:lnTo>
                    <a:lnTo>
                      <a:pt x="742" y="799"/>
                    </a:lnTo>
                    <a:lnTo>
                      <a:pt x="744" y="801"/>
                    </a:lnTo>
                    <a:lnTo>
                      <a:pt x="746" y="801"/>
                    </a:lnTo>
                    <a:lnTo>
                      <a:pt x="746" y="804"/>
                    </a:lnTo>
                    <a:lnTo>
                      <a:pt x="749" y="804"/>
                    </a:lnTo>
                    <a:lnTo>
                      <a:pt x="749" y="806"/>
                    </a:lnTo>
                    <a:lnTo>
                      <a:pt x="751" y="806"/>
                    </a:lnTo>
                    <a:lnTo>
                      <a:pt x="751" y="808"/>
                    </a:lnTo>
                    <a:lnTo>
                      <a:pt x="751" y="810"/>
                    </a:lnTo>
                    <a:lnTo>
                      <a:pt x="751" y="812"/>
                    </a:lnTo>
                    <a:lnTo>
                      <a:pt x="751" y="815"/>
                    </a:lnTo>
                    <a:lnTo>
                      <a:pt x="751" y="817"/>
                    </a:lnTo>
                    <a:lnTo>
                      <a:pt x="751" y="819"/>
                    </a:lnTo>
                    <a:lnTo>
                      <a:pt x="751" y="821"/>
                    </a:lnTo>
                    <a:lnTo>
                      <a:pt x="751" y="823"/>
                    </a:lnTo>
                    <a:lnTo>
                      <a:pt x="749" y="823"/>
                    </a:lnTo>
                    <a:lnTo>
                      <a:pt x="749" y="826"/>
                    </a:lnTo>
                    <a:lnTo>
                      <a:pt x="749" y="828"/>
                    </a:lnTo>
                    <a:lnTo>
                      <a:pt x="746" y="828"/>
                    </a:lnTo>
                    <a:lnTo>
                      <a:pt x="749" y="830"/>
                    </a:lnTo>
                    <a:lnTo>
                      <a:pt x="749" y="834"/>
                    </a:lnTo>
                    <a:lnTo>
                      <a:pt x="753" y="841"/>
                    </a:lnTo>
                    <a:lnTo>
                      <a:pt x="764" y="850"/>
                    </a:lnTo>
                    <a:lnTo>
                      <a:pt x="768" y="852"/>
                    </a:lnTo>
                    <a:lnTo>
                      <a:pt x="771" y="854"/>
                    </a:lnTo>
                    <a:lnTo>
                      <a:pt x="775" y="858"/>
                    </a:lnTo>
                    <a:lnTo>
                      <a:pt x="777" y="861"/>
                    </a:lnTo>
                    <a:lnTo>
                      <a:pt x="779" y="863"/>
                    </a:lnTo>
                    <a:lnTo>
                      <a:pt x="782" y="865"/>
                    </a:lnTo>
                    <a:lnTo>
                      <a:pt x="784" y="869"/>
                    </a:lnTo>
                    <a:lnTo>
                      <a:pt x="788" y="874"/>
                    </a:lnTo>
                    <a:lnTo>
                      <a:pt x="790" y="874"/>
                    </a:lnTo>
                    <a:lnTo>
                      <a:pt x="793" y="878"/>
                    </a:lnTo>
                    <a:lnTo>
                      <a:pt x="799" y="887"/>
                    </a:lnTo>
                    <a:lnTo>
                      <a:pt x="801" y="887"/>
                    </a:lnTo>
                    <a:lnTo>
                      <a:pt x="817" y="891"/>
                    </a:lnTo>
                    <a:lnTo>
                      <a:pt x="819" y="894"/>
                    </a:lnTo>
                    <a:lnTo>
                      <a:pt x="832" y="898"/>
                    </a:lnTo>
                    <a:lnTo>
                      <a:pt x="834" y="898"/>
                    </a:lnTo>
                    <a:lnTo>
                      <a:pt x="832" y="898"/>
                    </a:lnTo>
                    <a:lnTo>
                      <a:pt x="832" y="900"/>
                    </a:lnTo>
                    <a:lnTo>
                      <a:pt x="830" y="900"/>
                    </a:lnTo>
                    <a:lnTo>
                      <a:pt x="830" y="902"/>
                    </a:lnTo>
                    <a:lnTo>
                      <a:pt x="828" y="902"/>
                    </a:lnTo>
                    <a:lnTo>
                      <a:pt x="828" y="905"/>
                    </a:lnTo>
                    <a:lnTo>
                      <a:pt x="826" y="905"/>
                    </a:lnTo>
                    <a:lnTo>
                      <a:pt x="826" y="907"/>
                    </a:lnTo>
                    <a:lnTo>
                      <a:pt x="823" y="907"/>
                    </a:lnTo>
                    <a:lnTo>
                      <a:pt x="815" y="918"/>
                    </a:lnTo>
                    <a:lnTo>
                      <a:pt x="815" y="920"/>
                    </a:lnTo>
                    <a:lnTo>
                      <a:pt x="812" y="920"/>
                    </a:lnTo>
                    <a:lnTo>
                      <a:pt x="812" y="922"/>
                    </a:lnTo>
                    <a:lnTo>
                      <a:pt x="810" y="922"/>
                    </a:lnTo>
                    <a:lnTo>
                      <a:pt x="810" y="924"/>
                    </a:lnTo>
                    <a:lnTo>
                      <a:pt x="808" y="927"/>
                    </a:lnTo>
                    <a:lnTo>
                      <a:pt x="806" y="929"/>
                    </a:lnTo>
                    <a:lnTo>
                      <a:pt x="806" y="931"/>
                    </a:lnTo>
                    <a:lnTo>
                      <a:pt x="804" y="931"/>
                    </a:lnTo>
                    <a:lnTo>
                      <a:pt x="804" y="933"/>
                    </a:lnTo>
                    <a:lnTo>
                      <a:pt x="801" y="931"/>
                    </a:lnTo>
                    <a:lnTo>
                      <a:pt x="797" y="931"/>
                    </a:lnTo>
                    <a:lnTo>
                      <a:pt x="793" y="929"/>
                    </a:lnTo>
                    <a:lnTo>
                      <a:pt x="793" y="927"/>
                    </a:lnTo>
                    <a:lnTo>
                      <a:pt x="790" y="927"/>
                    </a:lnTo>
                    <a:lnTo>
                      <a:pt x="788" y="924"/>
                    </a:lnTo>
                    <a:lnTo>
                      <a:pt x="786" y="924"/>
                    </a:lnTo>
                    <a:lnTo>
                      <a:pt x="786" y="922"/>
                    </a:lnTo>
                    <a:lnTo>
                      <a:pt x="784" y="922"/>
                    </a:lnTo>
                    <a:lnTo>
                      <a:pt x="782" y="922"/>
                    </a:lnTo>
                    <a:lnTo>
                      <a:pt x="782" y="924"/>
                    </a:lnTo>
                    <a:lnTo>
                      <a:pt x="779" y="924"/>
                    </a:lnTo>
                    <a:lnTo>
                      <a:pt x="777" y="924"/>
                    </a:lnTo>
                    <a:lnTo>
                      <a:pt x="775" y="924"/>
                    </a:lnTo>
                    <a:lnTo>
                      <a:pt x="773" y="924"/>
                    </a:lnTo>
                    <a:lnTo>
                      <a:pt x="773" y="927"/>
                    </a:lnTo>
                    <a:lnTo>
                      <a:pt x="771" y="927"/>
                    </a:lnTo>
                    <a:lnTo>
                      <a:pt x="771" y="929"/>
                    </a:lnTo>
                    <a:lnTo>
                      <a:pt x="768" y="929"/>
                    </a:lnTo>
                    <a:lnTo>
                      <a:pt x="768" y="927"/>
                    </a:lnTo>
                    <a:lnTo>
                      <a:pt x="766" y="927"/>
                    </a:lnTo>
                    <a:lnTo>
                      <a:pt x="766" y="929"/>
                    </a:lnTo>
                    <a:lnTo>
                      <a:pt x="764" y="929"/>
                    </a:lnTo>
                    <a:lnTo>
                      <a:pt x="764" y="931"/>
                    </a:lnTo>
                    <a:lnTo>
                      <a:pt x="764" y="929"/>
                    </a:lnTo>
                    <a:lnTo>
                      <a:pt x="762" y="929"/>
                    </a:lnTo>
                    <a:lnTo>
                      <a:pt x="762" y="927"/>
                    </a:lnTo>
                    <a:lnTo>
                      <a:pt x="760" y="927"/>
                    </a:lnTo>
                    <a:lnTo>
                      <a:pt x="760" y="929"/>
                    </a:lnTo>
                    <a:lnTo>
                      <a:pt x="757" y="929"/>
                    </a:lnTo>
                    <a:lnTo>
                      <a:pt x="755" y="929"/>
                    </a:lnTo>
                    <a:lnTo>
                      <a:pt x="753" y="929"/>
                    </a:lnTo>
                    <a:lnTo>
                      <a:pt x="751" y="929"/>
                    </a:lnTo>
                    <a:lnTo>
                      <a:pt x="751" y="931"/>
                    </a:lnTo>
                    <a:lnTo>
                      <a:pt x="749" y="931"/>
                    </a:lnTo>
                    <a:lnTo>
                      <a:pt x="746" y="931"/>
                    </a:lnTo>
                    <a:lnTo>
                      <a:pt x="744" y="931"/>
                    </a:lnTo>
                    <a:lnTo>
                      <a:pt x="742" y="931"/>
                    </a:lnTo>
                    <a:lnTo>
                      <a:pt x="742" y="933"/>
                    </a:lnTo>
                    <a:lnTo>
                      <a:pt x="742" y="931"/>
                    </a:lnTo>
                    <a:lnTo>
                      <a:pt x="742" y="929"/>
                    </a:lnTo>
                    <a:lnTo>
                      <a:pt x="740" y="929"/>
                    </a:lnTo>
                    <a:lnTo>
                      <a:pt x="742" y="929"/>
                    </a:lnTo>
                    <a:lnTo>
                      <a:pt x="742" y="927"/>
                    </a:lnTo>
                    <a:lnTo>
                      <a:pt x="740" y="927"/>
                    </a:lnTo>
                    <a:lnTo>
                      <a:pt x="740" y="924"/>
                    </a:lnTo>
                    <a:lnTo>
                      <a:pt x="738" y="924"/>
                    </a:lnTo>
                    <a:lnTo>
                      <a:pt x="738" y="922"/>
                    </a:lnTo>
                    <a:lnTo>
                      <a:pt x="738" y="920"/>
                    </a:lnTo>
                    <a:lnTo>
                      <a:pt x="735" y="920"/>
                    </a:lnTo>
                    <a:lnTo>
                      <a:pt x="735" y="918"/>
                    </a:lnTo>
                    <a:lnTo>
                      <a:pt x="738" y="918"/>
                    </a:lnTo>
                    <a:lnTo>
                      <a:pt x="738" y="916"/>
                    </a:lnTo>
                    <a:lnTo>
                      <a:pt x="735" y="916"/>
                    </a:lnTo>
                    <a:lnTo>
                      <a:pt x="733" y="916"/>
                    </a:lnTo>
                    <a:lnTo>
                      <a:pt x="731" y="916"/>
                    </a:lnTo>
                    <a:lnTo>
                      <a:pt x="729" y="916"/>
                    </a:lnTo>
                    <a:lnTo>
                      <a:pt x="727" y="916"/>
                    </a:lnTo>
                    <a:lnTo>
                      <a:pt x="727" y="918"/>
                    </a:lnTo>
                    <a:lnTo>
                      <a:pt x="724" y="918"/>
                    </a:lnTo>
                    <a:lnTo>
                      <a:pt x="722" y="918"/>
                    </a:lnTo>
                    <a:lnTo>
                      <a:pt x="720" y="918"/>
                    </a:lnTo>
                    <a:lnTo>
                      <a:pt x="720" y="920"/>
                    </a:lnTo>
                    <a:lnTo>
                      <a:pt x="720" y="922"/>
                    </a:lnTo>
                    <a:lnTo>
                      <a:pt x="720" y="924"/>
                    </a:lnTo>
                    <a:lnTo>
                      <a:pt x="718" y="924"/>
                    </a:lnTo>
                    <a:lnTo>
                      <a:pt x="718" y="927"/>
                    </a:lnTo>
                    <a:lnTo>
                      <a:pt x="718" y="924"/>
                    </a:lnTo>
                    <a:lnTo>
                      <a:pt x="716" y="924"/>
                    </a:lnTo>
                    <a:lnTo>
                      <a:pt x="716" y="927"/>
                    </a:lnTo>
                    <a:lnTo>
                      <a:pt x="716" y="929"/>
                    </a:lnTo>
                    <a:lnTo>
                      <a:pt x="713" y="929"/>
                    </a:lnTo>
                    <a:lnTo>
                      <a:pt x="713" y="927"/>
                    </a:lnTo>
                    <a:lnTo>
                      <a:pt x="711" y="927"/>
                    </a:lnTo>
                    <a:lnTo>
                      <a:pt x="711" y="929"/>
                    </a:lnTo>
                    <a:lnTo>
                      <a:pt x="709" y="929"/>
                    </a:lnTo>
                    <a:lnTo>
                      <a:pt x="709" y="927"/>
                    </a:lnTo>
                    <a:lnTo>
                      <a:pt x="711" y="927"/>
                    </a:lnTo>
                    <a:lnTo>
                      <a:pt x="711" y="924"/>
                    </a:lnTo>
                    <a:lnTo>
                      <a:pt x="709" y="924"/>
                    </a:lnTo>
                    <a:lnTo>
                      <a:pt x="707" y="924"/>
                    </a:lnTo>
                    <a:lnTo>
                      <a:pt x="705" y="924"/>
                    </a:lnTo>
                    <a:lnTo>
                      <a:pt x="707" y="924"/>
                    </a:lnTo>
                    <a:lnTo>
                      <a:pt x="707" y="922"/>
                    </a:lnTo>
                    <a:lnTo>
                      <a:pt x="705" y="922"/>
                    </a:lnTo>
                    <a:lnTo>
                      <a:pt x="703" y="922"/>
                    </a:lnTo>
                    <a:lnTo>
                      <a:pt x="705" y="922"/>
                    </a:lnTo>
                    <a:lnTo>
                      <a:pt x="705" y="920"/>
                    </a:lnTo>
                    <a:lnTo>
                      <a:pt x="703" y="920"/>
                    </a:lnTo>
                    <a:lnTo>
                      <a:pt x="700" y="920"/>
                    </a:lnTo>
                    <a:lnTo>
                      <a:pt x="700" y="918"/>
                    </a:lnTo>
                    <a:lnTo>
                      <a:pt x="698" y="918"/>
                    </a:lnTo>
                    <a:lnTo>
                      <a:pt x="696" y="918"/>
                    </a:lnTo>
                    <a:lnTo>
                      <a:pt x="698" y="918"/>
                    </a:lnTo>
                    <a:lnTo>
                      <a:pt x="698" y="920"/>
                    </a:lnTo>
                    <a:lnTo>
                      <a:pt x="696" y="920"/>
                    </a:lnTo>
                    <a:lnTo>
                      <a:pt x="694" y="920"/>
                    </a:lnTo>
                    <a:lnTo>
                      <a:pt x="694" y="918"/>
                    </a:lnTo>
                    <a:lnTo>
                      <a:pt x="694" y="920"/>
                    </a:lnTo>
                    <a:lnTo>
                      <a:pt x="694" y="918"/>
                    </a:lnTo>
                    <a:lnTo>
                      <a:pt x="692" y="918"/>
                    </a:lnTo>
                    <a:lnTo>
                      <a:pt x="692" y="916"/>
                    </a:lnTo>
                    <a:lnTo>
                      <a:pt x="694" y="916"/>
                    </a:lnTo>
                    <a:lnTo>
                      <a:pt x="692" y="916"/>
                    </a:lnTo>
                    <a:lnTo>
                      <a:pt x="689" y="916"/>
                    </a:lnTo>
                    <a:lnTo>
                      <a:pt x="689" y="913"/>
                    </a:lnTo>
                    <a:lnTo>
                      <a:pt x="687" y="913"/>
                    </a:lnTo>
                    <a:lnTo>
                      <a:pt x="687" y="916"/>
                    </a:lnTo>
                    <a:lnTo>
                      <a:pt x="687" y="913"/>
                    </a:lnTo>
                    <a:lnTo>
                      <a:pt x="687" y="911"/>
                    </a:lnTo>
                    <a:lnTo>
                      <a:pt x="685" y="911"/>
                    </a:lnTo>
                    <a:lnTo>
                      <a:pt x="685" y="913"/>
                    </a:lnTo>
                    <a:lnTo>
                      <a:pt x="683" y="913"/>
                    </a:lnTo>
                    <a:lnTo>
                      <a:pt x="683" y="911"/>
                    </a:lnTo>
                    <a:lnTo>
                      <a:pt x="681" y="911"/>
                    </a:lnTo>
                    <a:lnTo>
                      <a:pt x="681" y="909"/>
                    </a:lnTo>
                    <a:lnTo>
                      <a:pt x="678" y="909"/>
                    </a:lnTo>
                    <a:lnTo>
                      <a:pt x="676" y="909"/>
                    </a:lnTo>
                    <a:lnTo>
                      <a:pt x="674" y="909"/>
                    </a:lnTo>
                    <a:lnTo>
                      <a:pt x="672" y="909"/>
                    </a:lnTo>
                    <a:lnTo>
                      <a:pt x="667" y="909"/>
                    </a:lnTo>
                    <a:lnTo>
                      <a:pt x="665" y="911"/>
                    </a:lnTo>
                    <a:lnTo>
                      <a:pt x="663" y="911"/>
                    </a:lnTo>
                    <a:lnTo>
                      <a:pt x="661" y="913"/>
                    </a:lnTo>
                    <a:lnTo>
                      <a:pt x="659" y="913"/>
                    </a:lnTo>
                    <a:lnTo>
                      <a:pt x="654" y="916"/>
                    </a:lnTo>
                    <a:lnTo>
                      <a:pt x="652" y="916"/>
                    </a:lnTo>
                    <a:lnTo>
                      <a:pt x="650" y="918"/>
                    </a:lnTo>
                    <a:lnTo>
                      <a:pt x="648" y="918"/>
                    </a:lnTo>
                    <a:lnTo>
                      <a:pt x="645" y="920"/>
                    </a:lnTo>
                    <a:lnTo>
                      <a:pt x="643" y="920"/>
                    </a:lnTo>
                    <a:lnTo>
                      <a:pt x="641" y="920"/>
                    </a:lnTo>
                    <a:lnTo>
                      <a:pt x="639" y="920"/>
                    </a:lnTo>
                    <a:lnTo>
                      <a:pt x="637" y="920"/>
                    </a:lnTo>
                    <a:lnTo>
                      <a:pt x="637" y="922"/>
                    </a:lnTo>
                    <a:lnTo>
                      <a:pt x="637" y="920"/>
                    </a:lnTo>
                    <a:lnTo>
                      <a:pt x="634" y="920"/>
                    </a:lnTo>
                    <a:lnTo>
                      <a:pt x="632" y="920"/>
                    </a:lnTo>
                    <a:lnTo>
                      <a:pt x="630" y="920"/>
                    </a:lnTo>
                    <a:lnTo>
                      <a:pt x="630" y="918"/>
                    </a:lnTo>
                    <a:lnTo>
                      <a:pt x="628" y="918"/>
                    </a:lnTo>
                    <a:lnTo>
                      <a:pt x="626" y="918"/>
                    </a:lnTo>
                    <a:lnTo>
                      <a:pt x="623" y="918"/>
                    </a:lnTo>
                    <a:lnTo>
                      <a:pt x="621" y="918"/>
                    </a:lnTo>
                    <a:lnTo>
                      <a:pt x="619" y="918"/>
                    </a:lnTo>
                    <a:lnTo>
                      <a:pt x="617" y="918"/>
                    </a:lnTo>
                    <a:lnTo>
                      <a:pt x="615" y="918"/>
                    </a:lnTo>
                    <a:lnTo>
                      <a:pt x="615" y="920"/>
                    </a:lnTo>
                    <a:lnTo>
                      <a:pt x="612" y="920"/>
                    </a:lnTo>
                    <a:lnTo>
                      <a:pt x="610" y="920"/>
                    </a:lnTo>
                    <a:lnTo>
                      <a:pt x="608" y="920"/>
                    </a:lnTo>
                    <a:lnTo>
                      <a:pt x="606" y="920"/>
                    </a:lnTo>
                    <a:lnTo>
                      <a:pt x="606" y="922"/>
                    </a:lnTo>
                    <a:lnTo>
                      <a:pt x="606" y="920"/>
                    </a:lnTo>
                    <a:lnTo>
                      <a:pt x="604" y="920"/>
                    </a:lnTo>
                    <a:lnTo>
                      <a:pt x="601" y="920"/>
                    </a:lnTo>
                    <a:lnTo>
                      <a:pt x="601" y="918"/>
                    </a:lnTo>
                    <a:lnTo>
                      <a:pt x="599" y="918"/>
                    </a:lnTo>
                    <a:lnTo>
                      <a:pt x="599" y="916"/>
                    </a:lnTo>
                    <a:lnTo>
                      <a:pt x="599" y="913"/>
                    </a:lnTo>
                    <a:lnTo>
                      <a:pt x="599" y="911"/>
                    </a:lnTo>
                    <a:lnTo>
                      <a:pt x="599" y="909"/>
                    </a:lnTo>
                    <a:lnTo>
                      <a:pt x="599" y="907"/>
                    </a:lnTo>
                    <a:lnTo>
                      <a:pt x="599" y="905"/>
                    </a:lnTo>
                    <a:lnTo>
                      <a:pt x="597" y="905"/>
                    </a:lnTo>
                    <a:lnTo>
                      <a:pt x="597" y="907"/>
                    </a:lnTo>
                    <a:lnTo>
                      <a:pt x="595" y="907"/>
                    </a:lnTo>
                    <a:lnTo>
                      <a:pt x="593" y="907"/>
                    </a:lnTo>
                    <a:lnTo>
                      <a:pt x="590" y="907"/>
                    </a:lnTo>
                    <a:lnTo>
                      <a:pt x="588" y="907"/>
                    </a:lnTo>
                    <a:lnTo>
                      <a:pt x="588" y="905"/>
                    </a:lnTo>
                    <a:lnTo>
                      <a:pt x="586" y="905"/>
                    </a:lnTo>
                    <a:lnTo>
                      <a:pt x="584" y="905"/>
                    </a:lnTo>
                    <a:lnTo>
                      <a:pt x="584" y="907"/>
                    </a:lnTo>
                    <a:lnTo>
                      <a:pt x="584" y="909"/>
                    </a:lnTo>
                    <a:lnTo>
                      <a:pt x="584" y="911"/>
                    </a:lnTo>
                    <a:lnTo>
                      <a:pt x="584" y="913"/>
                    </a:lnTo>
                    <a:lnTo>
                      <a:pt x="584" y="916"/>
                    </a:lnTo>
                    <a:lnTo>
                      <a:pt x="584" y="918"/>
                    </a:lnTo>
                    <a:lnTo>
                      <a:pt x="582" y="916"/>
                    </a:lnTo>
                    <a:lnTo>
                      <a:pt x="579" y="916"/>
                    </a:lnTo>
                    <a:lnTo>
                      <a:pt x="577" y="916"/>
                    </a:lnTo>
                    <a:lnTo>
                      <a:pt x="575" y="916"/>
                    </a:lnTo>
                    <a:lnTo>
                      <a:pt x="575" y="913"/>
                    </a:lnTo>
                    <a:lnTo>
                      <a:pt x="573" y="913"/>
                    </a:lnTo>
                    <a:lnTo>
                      <a:pt x="571" y="913"/>
                    </a:lnTo>
                    <a:lnTo>
                      <a:pt x="569" y="916"/>
                    </a:lnTo>
                    <a:lnTo>
                      <a:pt x="566" y="918"/>
                    </a:lnTo>
                    <a:lnTo>
                      <a:pt x="564" y="918"/>
                    </a:lnTo>
                    <a:lnTo>
                      <a:pt x="562" y="918"/>
                    </a:lnTo>
                    <a:lnTo>
                      <a:pt x="560" y="918"/>
                    </a:lnTo>
                    <a:lnTo>
                      <a:pt x="560" y="920"/>
                    </a:lnTo>
                    <a:lnTo>
                      <a:pt x="560" y="922"/>
                    </a:lnTo>
                    <a:lnTo>
                      <a:pt x="560" y="924"/>
                    </a:lnTo>
                    <a:lnTo>
                      <a:pt x="560" y="927"/>
                    </a:lnTo>
                    <a:lnTo>
                      <a:pt x="560" y="929"/>
                    </a:lnTo>
                    <a:lnTo>
                      <a:pt x="560" y="931"/>
                    </a:lnTo>
                    <a:lnTo>
                      <a:pt x="560" y="933"/>
                    </a:lnTo>
                    <a:lnTo>
                      <a:pt x="558" y="933"/>
                    </a:lnTo>
                    <a:lnTo>
                      <a:pt x="555" y="933"/>
                    </a:lnTo>
                    <a:lnTo>
                      <a:pt x="553" y="933"/>
                    </a:lnTo>
                    <a:lnTo>
                      <a:pt x="551" y="933"/>
                    </a:lnTo>
                    <a:lnTo>
                      <a:pt x="549" y="935"/>
                    </a:lnTo>
                    <a:lnTo>
                      <a:pt x="547" y="935"/>
                    </a:lnTo>
                    <a:lnTo>
                      <a:pt x="547" y="933"/>
                    </a:lnTo>
                    <a:lnTo>
                      <a:pt x="547" y="931"/>
                    </a:lnTo>
                    <a:lnTo>
                      <a:pt x="544" y="931"/>
                    </a:lnTo>
                    <a:lnTo>
                      <a:pt x="542" y="931"/>
                    </a:lnTo>
                    <a:lnTo>
                      <a:pt x="540" y="931"/>
                    </a:lnTo>
                    <a:lnTo>
                      <a:pt x="540" y="929"/>
                    </a:lnTo>
                    <a:lnTo>
                      <a:pt x="538" y="929"/>
                    </a:lnTo>
                    <a:lnTo>
                      <a:pt x="536" y="931"/>
                    </a:lnTo>
                    <a:lnTo>
                      <a:pt x="536" y="933"/>
                    </a:lnTo>
                    <a:lnTo>
                      <a:pt x="533" y="933"/>
                    </a:lnTo>
                    <a:lnTo>
                      <a:pt x="533" y="935"/>
                    </a:lnTo>
                    <a:lnTo>
                      <a:pt x="531" y="935"/>
                    </a:lnTo>
                    <a:lnTo>
                      <a:pt x="529" y="938"/>
                    </a:lnTo>
                    <a:lnTo>
                      <a:pt x="527" y="938"/>
                    </a:lnTo>
                    <a:lnTo>
                      <a:pt x="525" y="938"/>
                    </a:lnTo>
                    <a:lnTo>
                      <a:pt x="525" y="940"/>
                    </a:lnTo>
                    <a:lnTo>
                      <a:pt x="525" y="942"/>
                    </a:lnTo>
                    <a:lnTo>
                      <a:pt x="525" y="944"/>
                    </a:lnTo>
                    <a:lnTo>
                      <a:pt x="522" y="944"/>
                    </a:lnTo>
                    <a:lnTo>
                      <a:pt x="520" y="944"/>
                    </a:lnTo>
                    <a:lnTo>
                      <a:pt x="520" y="942"/>
                    </a:lnTo>
                    <a:lnTo>
                      <a:pt x="518" y="942"/>
                    </a:lnTo>
                    <a:lnTo>
                      <a:pt x="518" y="940"/>
                    </a:lnTo>
                    <a:lnTo>
                      <a:pt x="516" y="940"/>
                    </a:lnTo>
                    <a:lnTo>
                      <a:pt x="514" y="938"/>
                    </a:lnTo>
                    <a:lnTo>
                      <a:pt x="511" y="938"/>
                    </a:lnTo>
                    <a:lnTo>
                      <a:pt x="511" y="935"/>
                    </a:lnTo>
                    <a:lnTo>
                      <a:pt x="509" y="935"/>
                    </a:lnTo>
                    <a:lnTo>
                      <a:pt x="509" y="933"/>
                    </a:lnTo>
                    <a:lnTo>
                      <a:pt x="507" y="933"/>
                    </a:lnTo>
                    <a:lnTo>
                      <a:pt x="505" y="933"/>
                    </a:lnTo>
                    <a:lnTo>
                      <a:pt x="503" y="933"/>
                    </a:lnTo>
                    <a:lnTo>
                      <a:pt x="503" y="931"/>
                    </a:lnTo>
                    <a:lnTo>
                      <a:pt x="500" y="931"/>
                    </a:lnTo>
                    <a:lnTo>
                      <a:pt x="500" y="933"/>
                    </a:lnTo>
                    <a:lnTo>
                      <a:pt x="498" y="933"/>
                    </a:lnTo>
                    <a:lnTo>
                      <a:pt x="498" y="935"/>
                    </a:lnTo>
                    <a:lnTo>
                      <a:pt x="496" y="935"/>
                    </a:lnTo>
                    <a:lnTo>
                      <a:pt x="496" y="938"/>
                    </a:lnTo>
                    <a:lnTo>
                      <a:pt x="494" y="938"/>
                    </a:lnTo>
                    <a:lnTo>
                      <a:pt x="492" y="938"/>
                    </a:lnTo>
                    <a:lnTo>
                      <a:pt x="489" y="938"/>
                    </a:lnTo>
                    <a:lnTo>
                      <a:pt x="489" y="940"/>
                    </a:lnTo>
                    <a:lnTo>
                      <a:pt x="487" y="940"/>
                    </a:lnTo>
                    <a:lnTo>
                      <a:pt x="485" y="940"/>
                    </a:lnTo>
                    <a:lnTo>
                      <a:pt x="483" y="940"/>
                    </a:lnTo>
                    <a:lnTo>
                      <a:pt x="483" y="938"/>
                    </a:lnTo>
                    <a:lnTo>
                      <a:pt x="481" y="938"/>
                    </a:lnTo>
                    <a:lnTo>
                      <a:pt x="478" y="935"/>
                    </a:lnTo>
                    <a:lnTo>
                      <a:pt x="476" y="933"/>
                    </a:lnTo>
                    <a:lnTo>
                      <a:pt x="474" y="933"/>
                    </a:lnTo>
                    <a:lnTo>
                      <a:pt x="472" y="931"/>
                    </a:lnTo>
                    <a:lnTo>
                      <a:pt x="470" y="931"/>
                    </a:lnTo>
                    <a:lnTo>
                      <a:pt x="467" y="931"/>
                    </a:lnTo>
                    <a:lnTo>
                      <a:pt x="465" y="931"/>
                    </a:lnTo>
                    <a:lnTo>
                      <a:pt x="463" y="929"/>
                    </a:lnTo>
                    <a:lnTo>
                      <a:pt x="461" y="929"/>
                    </a:lnTo>
                    <a:lnTo>
                      <a:pt x="459" y="929"/>
                    </a:lnTo>
                    <a:lnTo>
                      <a:pt x="459" y="931"/>
                    </a:lnTo>
                    <a:lnTo>
                      <a:pt x="459" y="933"/>
                    </a:lnTo>
                    <a:lnTo>
                      <a:pt x="456" y="933"/>
                    </a:lnTo>
                    <a:lnTo>
                      <a:pt x="456" y="935"/>
                    </a:lnTo>
                    <a:lnTo>
                      <a:pt x="454" y="938"/>
                    </a:lnTo>
                    <a:lnTo>
                      <a:pt x="452" y="938"/>
                    </a:lnTo>
                    <a:lnTo>
                      <a:pt x="452" y="935"/>
                    </a:lnTo>
                    <a:lnTo>
                      <a:pt x="450" y="935"/>
                    </a:lnTo>
                    <a:lnTo>
                      <a:pt x="448" y="935"/>
                    </a:lnTo>
                    <a:lnTo>
                      <a:pt x="445" y="935"/>
                    </a:lnTo>
                    <a:lnTo>
                      <a:pt x="445" y="938"/>
                    </a:lnTo>
                    <a:lnTo>
                      <a:pt x="445" y="935"/>
                    </a:lnTo>
                    <a:lnTo>
                      <a:pt x="443" y="935"/>
                    </a:lnTo>
                    <a:lnTo>
                      <a:pt x="441" y="935"/>
                    </a:lnTo>
                    <a:lnTo>
                      <a:pt x="439" y="935"/>
                    </a:lnTo>
                    <a:lnTo>
                      <a:pt x="439" y="938"/>
                    </a:lnTo>
                    <a:lnTo>
                      <a:pt x="437" y="938"/>
                    </a:lnTo>
                    <a:lnTo>
                      <a:pt x="437" y="940"/>
                    </a:lnTo>
                    <a:lnTo>
                      <a:pt x="437" y="942"/>
                    </a:lnTo>
                    <a:lnTo>
                      <a:pt x="434" y="942"/>
                    </a:lnTo>
                    <a:lnTo>
                      <a:pt x="434" y="944"/>
                    </a:lnTo>
                    <a:lnTo>
                      <a:pt x="432" y="944"/>
                    </a:lnTo>
                    <a:lnTo>
                      <a:pt x="434" y="944"/>
                    </a:lnTo>
                    <a:lnTo>
                      <a:pt x="434" y="946"/>
                    </a:lnTo>
                    <a:lnTo>
                      <a:pt x="434" y="949"/>
                    </a:lnTo>
                    <a:lnTo>
                      <a:pt x="432" y="949"/>
                    </a:lnTo>
                    <a:lnTo>
                      <a:pt x="432" y="951"/>
                    </a:lnTo>
                    <a:lnTo>
                      <a:pt x="430" y="951"/>
                    </a:lnTo>
                    <a:lnTo>
                      <a:pt x="430" y="953"/>
                    </a:lnTo>
                    <a:lnTo>
                      <a:pt x="430" y="955"/>
                    </a:lnTo>
                    <a:lnTo>
                      <a:pt x="428" y="955"/>
                    </a:lnTo>
                    <a:lnTo>
                      <a:pt x="426" y="957"/>
                    </a:lnTo>
                    <a:lnTo>
                      <a:pt x="424" y="957"/>
                    </a:lnTo>
                    <a:lnTo>
                      <a:pt x="421" y="957"/>
                    </a:lnTo>
                    <a:lnTo>
                      <a:pt x="421" y="955"/>
                    </a:lnTo>
                    <a:lnTo>
                      <a:pt x="419" y="955"/>
                    </a:lnTo>
                    <a:lnTo>
                      <a:pt x="417" y="955"/>
                    </a:lnTo>
                    <a:lnTo>
                      <a:pt x="417" y="953"/>
                    </a:lnTo>
                    <a:lnTo>
                      <a:pt x="415" y="953"/>
                    </a:lnTo>
                    <a:lnTo>
                      <a:pt x="415" y="951"/>
                    </a:lnTo>
                    <a:lnTo>
                      <a:pt x="413" y="951"/>
                    </a:lnTo>
                    <a:lnTo>
                      <a:pt x="410" y="951"/>
                    </a:lnTo>
                    <a:lnTo>
                      <a:pt x="408" y="949"/>
                    </a:lnTo>
                    <a:lnTo>
                      <a:pt x="408" y="951"/>
                    </a:lnTo>
                    <a:lnTo>
                      <a:pt x="406" y="951"/>
                    </a:lnTo>
                    <a:lnTo>
                      <a:pt x="404" y="951"/>
                    </a:lnTo>
                    <a:lnTo>
                      <a:pt x="404" y="953"/>
                    </a:lnTo>
                    <a:lnTo>
                      <a:pt x="402" y="953"/>
                    </a:lnTo>
                    <a:lnTo>
                      <a:pt x="402" y="955"/>
                    </a:lnTo>
                    <a:lnTo>
                      <a:pt x="399" y="955"/>
                    </a:lnTo>
                    <a:lnTo>
                      <a:pt x="399" y="957"/>
                    </a:lnTo>
                    <a:lnTo>
                      <a:pt x="399" y="960"/>
                    </a:lnTo>
                    <a:lnTo>
                      <a:pt x="402" y="960"/>
                    </a:lnTo>
                    <a:lnTo>
                      <a:pt x="399" y="960"/>
                    </a:lnTo>
                    <a:lnTo>
                      <a:pt x="399" y="962"/>
                    </a:lnTo>
                    <a:lnTo>
                      <a:pt x="399" y="964"/>
                    </a:lnTo>
                    <a:lnTo>
                      <a:pt x="402" y="964"/>
                    </a:lnTo>
                    <a:lnTo>
                      <a:pt x="402" y="966"/>
                    </a:lnTo>
                    <a:lnTo>
                      <a:pt x="399" y="966"/>
                    </a:lnTo>
                    <a:lnTo>
                      <a:pt x="397" y="966"/>
                    </a:lnTo>
                    <a:lnTo>
                      <a:pt x="397" y="968"/>
                    </a:lnTo>
                    <a:lnTo>
                      <a:pt x="395" y="968"/>
                    </a:lnTo>
                    <a:lnTo>
                      <a:pt x="393" y="968"/>
                    </a:lnTo>
                    <a:lnTo>
                      <a:pt x="391" y="968"/>
                    </a:lnTo>
                    <a:lnTo>
                      <a:pt x="388" y="968"/>
                    </a:lnTo>
                    <a:lnTo>
                      <a:pt x="386" y="968"/>
                    </a:lnTo>
                    <a:lnTo>
                      <a:pt x="386" y="971"/>
                    </a:lnTo>
                    <a:lnTo>
                      <a:pt x="384" y="971"/>
                    </a:lnTo>
                    <a:lnTo>
                      <a:pt x="382" y="971"/>
                    </a:lnTo>
                    <a:lnTo>
                      <a:pt x="382" y="968"/>
                    </a:lnTo>
                    <a:lnTo>
                      <a:pt x="380" y="968"/>
                    </a:lnTo>
                    <a:lnTo>
                      <a:pt x="380" y="971"/>
                    </a:lnTo>
                    <a:lnTo>
                      <a:pt x="377" y="971"/>
                    </a:lnTo>
                    <a:lnTo>
                      <a:pt x="377" y="968"/>
                    </a:lnTo>
                    <a:lnTo>
                      <a:pt x="375" y="968"/>
                    </a:lnTo>
                    <a:lnTo>
                      <a:pt x="373" y="968"/>
                    </a:lnTo>
                    <a:lnTo>
                      <a:pt x="373" y="966"/>
                    </a:lnTo>
                    <a:lnTo>
                      <a:pt x="373" y="964"/>
                    </a:lnTo>
                    <a:lnTo>
                      <a:pt x="373" y="962"/>
                    </a:lnTo>
                    <a:lnTo>
                      <a:pt x="373" y="960"/>
                    </a:lnTo>
                    <a:lnTo>
                      <a:pt x="371" y="960"/>
                    </a:lnTo>
                    <a:lnTo>
                      <a:pt x="369" y="960"/>
                    </a:lnTo>
                    <a:lnTo>
                      <a:pt x="369" y="957"/>
                    </a:lnTo>
                    <a:lnTo>
                      <a:pt x="366" y="957"/>
                    </a:lnTo>
                    <a:lnTo>
                      <a:pt x="366" y="955"/>
                    </a:lnTo>
                    <a:lnTo>
                      <a:pt x="364" y="955"/>
                    </a:lnTo>
                    <a:lnTo>
                      <a:pt x="364" y="953"/>
                    </a:lnTo>
                    <a:lnTo>
                      <a:pt x="362" y="953"/>
                    </a:lnTo>
                    <a:lnTo>
                      <a:pt x="362" y="951"/>
                    </a:lnTo>
                    <a:lnTo>
                      <a:pt x="360" y="951"/>
                    </a:lnTo>
                    <a:lnTo>
                      <a:pt x="360" y="949"/>
                    </a:lnTo>
                    <a:lnTo>
                      <a:pt x="360" y="951"/>
                    </a:lnTo>
                    <a:lnTo>
                      <a:pt x="358" y="951"/>
                    </a:lnTo>
                    <a:lnTo>
                      <a:pt x="358" y="949"/>
                    </a:lnTo>
                    <a:lnTo>
                      <a:pt x="358" y="946"/>
                    </a:lnTo>
                    <a:lnTo>
                      <a:pt x="355" y="946"/>
                    </a:lnTo>
                    <a:lnTo>
                      <a:pt x="358" y="946"/>
                    </a:lnTo>
                    <a:lnTo>
                      <a:pt x="358" y="944"/>
                    </a:lnTo>
                    <a:lnTo>
                      <a:pt x="360" y="944"/>
                    </a:lnTo>
                    <a:lnTo>
                      <a:pt x="358" y="944"/>
                    </a:lnTo>
                    <a:lnTo>
                      <a:pt x="358" y="942"/>
                    </a:lnTo>
                    <a:lnTo>
                      <a:pt x="360" y="942"/>
                    </a:lnTo>
                    <a:lnTo>
                      <a:pt x="360" y="940"/>
                    </a:lnTo>
                    <a:lnTo>
                      <a:pt x="358" y="940"/>
                    </a:lnTo>
                    <a:lnTo>
                      <a:pt x="358" y="942"/>
                    </a:lnTo>
                    <a:lnTo>
                      <a:pt x="358" y="940"/>
                    </a:lnTo>
                    <a:lnTo>
                      <a:pt x="355" y="940"/>
                    </a:lnTo>
                    <a:lnTo>
                      <a:pt x="355" y="938"/>
                    </a:lnTo>
                    <a:lnTo>
                      <a:pt x="353" y="938"/>
                    </a:lnTo>
                    <a:lnTo>
                      <a:pt x="353" y="940"/>
                    </a:lnTo>
                    <a:lnTo>
                      <a:pt x="351" y="940"/>
                    </a:lnTo>
                    <a:lnTo>
                      <a:pt x="351" y="938"/>
                    </a:lnTo>
                    <a:lnTo>
                      <a:pt x="353" y="938"/>
                    </a:lnTo>
                    <a:lnTo>
                      <a:pt x="353" y="935"/>
                    </a:lnTo>
                    <a:lnTo>
                      <a:pt x="351" y="935"/>
                    </a:lnTo>
                    <a:lnTo>
                      <a:pt x="349" y="935"/>
                    </a:lnTo>
                    <a:lnTo>
                      <a:pt x="351" y="935"/>
                    </a:lnTo>
                    <a:lnTo>
                      <a:pt x="351" y="938"/>
                    </a:lnTo>
                    <a:lnTo>
                      <a:pt x="349" y="938"/>
                    </a:lnTo>
                    <a:lnTo>
                      <a:pt x="349" y="935"/>
                    </a:lnTo>
                    <a:lnTo>
                      <a:pt x="347" y="935"/>
                    </a:lnTo>
                    <a:lnTo>
                      <a:pt x="347" y="933"/>
                    </a:lnTo>
                    <a:lnTo>
                      <a:pt x="349" y="933"/>
                    </a:lnTo>
                    <a:lnTo>
                      <a:pt x="349" y="931"/>
                    </a:lnTo>
                    <a:lnTo>
                      <a:pt x="347" y="931"/>
                    </a:lnTo>
                    <a:lnTo>
                      <a:pt x="347" y="929"/>
                    </a:lnTo>
                    <a:lnTo>
                      <a:pt x="344" y="929"/>
                    </a:lnTo>
                    <a:lnTo>
                      <a:pt x="344" y="931"/>
                    </a:lnTo>
                    <a:lnTo>
                      <a:pt x="342" y="931"/>
                    </a:lnTo>
                    <a:lnTo>
                      <a:pt x="340" y="931"/>
                    </a:lnTo>
                    <a:lnTo>
                      <a:pt x="340" y="929"/>
                    </a:lnTo>
                    <a:lnTo>
                      <a:pt x="340" y="927"/>
                    </a:lnTo>
                    <a:lnTo>
                      <a:pt x="342" y="927"/>
                    </a:lnTo>
                    <a:lnTo>
                      <a:pt x="340" y="927"/>
                    </a:lnTo>
                    <a:lnTo>
                      <a:pt x="342" y="927"/>
                    </a:lnTo>
                    <a:lnTo>
                      <a:pt x="342" y="924"/>
                    </a:lnTo>
                    <a:lnTo>
                      <a:pt x="340" y="924"/>
                    </a:lnTo>
                    <a:lnTo>
                      <a:pt x="340" y="922"/>
                    </a:lnTo>
                    <a:lnTo>
                      <a:pt x="340" y="920"/>
                    </a:lnTo>
                    <a:lnTo>
                      <a:pt x="340" y="922"/>
                    </a:lnTo>
                    <a:lnTo>
                      <a:pt x="338" y="922"/>
                    </a:lnTo>
                    <a:lnTo>
                      <a:pt x="338" y="920"/>
                    </a:lnTo>
                    <a:lnTo>
                      <a:pt x="336" y="920"/>
                    </a:lnTo>
                    <a:lnTo>
                      <a:pt x="336" y="918"/>
                    </a:lnTo>
                    <a:lnTo>
                      <a:pt x="336" y="916"/>
                    </a:lnTo>
                    <a:lnTo>
                      <a:pt x="338" y="916"/>
                    </a:lnTo>
                    <a:lnTo>
                      <a:pt x="338" y="918"/>
                    </a:lnTo>
                    <a:lnTo>
                      <a:pt x="338" y="916"/>
                    </a:lnTo>
                    <a:lnTo>
                      <a:pt x="336" y="916"/>
                    </a:lnTo>
                    <a:lnTo>
                      <a:pt x="336" y="913"/>
                    </a:lnTo>
                    <a:lnTo>
                      <a:pt x="338" y="913"/>
                    </a:lnTo>
                    <a:lnTo>
                      <a:pt x="336" y="913"/>
                    </a:lnTo>
                    <a:lnTo>
                      <a:pt x="336" y="911"/>
                    </a:lnTo>
                    <a:lnTo>
                      <a:pt x="336" y="909"/>
                    </a:lnTo>
                    <a:lnTo>
                      <a:pt x="333" y="909"/>
                    </a:lnTo>
                    <a:lnTo>
                      <a:pt x="331" y="909"/>
                    </a:lnTo>
                    <a:lnTo>
                      <a:pt x="333" y="909"/>
                    </a:lnTo>
                    <a:lnTo>
                      <a:pt x="333" y="907"/>
                    </a:lnTo>
                    <a:lnTo>
                      <a:pt x="331" y="907"/>
                    </a:lnTo>
                    <a:lnTo>
                      <a:pt x="329" y="907"/>
                    </a:lnTo>
                    <a:lnTo>
                      <a:pt x="329" y="905"/>
                    </a:lnTo>
                    <a:lnTo>
                      <a:pt x="327" y="905"/>
                    </a:lnTo>
                    <a:lnTo>
                      <a:pt x="329" y="905"/>
                    </a:lnTo>
                    <a:lnTo>
                      <a:pt x="327" y="905"/>
                    </a:lnTo>
                    <a:lnTo>
                      <a:pt x="327" y="902"/>
                    </a:lnTo>
                    <a:lnTo>
                      <a:pt x="325" y="902"/>
                    </a:lnTo>
                    <a:lnTo>
                      <a:pt x="325" y="900"/>
                    </a:lnTo>
                    <a:lnTo>
                      <a:pt x="325" y="902"/>
                    </a:lnTo>
                    <a:lnTo>
                      <a:pt x="322" y="902"/>
                    </a:lnTo>
                    <a:lnTo>
                      <a:pt x="322" y="900"/>
                    </a:lnTo>
                    <a:lnTo>
                      <a:pt x="320" y="900"/>
                    </a:lnTo>
                    <a:lnTo>
                      <a:pt x="318" y="900"/>
                    </a:lnTo>
                    <a:lnTo>
                      <a:pt x="318" y="898"/>
                    </a:lnTo>
                    <a:lnTo>
                      <a:pt x="316" y="898"/>
                    </a:lnTo>
                    <a:lnTo>
                      <a:pt x="314" y="898"/>
                    </a:lnTo>
                    <a:lnTo>
                      <a:pt x="314" y="900"/>
                    </a:lnTo>
                    <a:lnTo>
                      <a:pt x="314" y="898"/>
                    </a:lnTo>
                    <a:lnTo>
                      <a:pt x="314" y="900"/>
                    </a:lnTo>
                    <a:lnTo>
                      <a:pt x="311" y="900"/>
                    </a:lnTo>
                    <a:lnTo>
                      <a:pt x="311" y="898"/>
                    </a:lnTo>
                    <a:lnTo>
                      <a:pt x="311" y="900"/>
                    </a:lnTo>
                    <a:lnTo>
                      <a:pt x="309" y="900"/>
                    </a:lnTo>
                    <a:lnTo>
                      <a:pt x="307" y="900"/>
                    </a:lnTo>
                    <a:lnTo>
                      <a:pt x="307" y="898"/>
                    </a:lnTo>
                    <a:lnTo>
                      <a:pt x="307" y="900"/>
                    </a:lnTo>
                    <a:lnTo>
                      <a:pt x="305" y="900"/>
                    </a:lnTo>
                    <a:lnTo>
                      <a:pt x="303" y="900"/>
                    </a:lnTo>
                    <a:lnTo>
                      <a:pt x="300" y="900"/>
                    </a:lnTo>
                    <a:lnTo>
                      <a:pt x="300" y="902"/>
                    </a:lnTo>
                    <a:lnTo>
                      <a:pt x="300" y="905"/>
                    </a:lnTo>
                    <a:lnTo>
                      <a:pt x="298" y="905"/>
                    </a:lnTo>
                    <a:lnTo>
                      <a:pt x="298" y="902"/>
                    </a:lnTo>
                    <a:lnTo>
                      <a:pt x="296" y="902"/>
                    </a:lnTo>
                    <a:lnTo>
                      <a:pt x="296" y="900"/>
                    </a:lnTo>
                    <a:lnTo>
                      <a:pt x="298" y="900"/>
                    </a:lnTo>
                    <a:lnTo>
                      <a:pt x="298" y="898"/>
                    </a:lnTo>
                    <a:lnTo>
                      <a:pt x="298" y="896"/>
                    </a:lnTo>
                    <a:lnTo>
                      <a:pt x="300" y="896"/>
                    </a:lnTo>
                    <a:lnTo>
                      <a:pt x="298" y="896"/>
                    </a:lnTo>
                    <a:lnTo>
                      <a:pt x="298" y="894"/>
                    </a:lnTo>
                    <a:lnTo>
                      <a:pt x="300" y="894"/>
                    </a:lnTo>
                    <a:lnTo>
                      <a:pt x="298" y="894"/>
                    </a:lnTo>
                    <a:lnTo>
                      <a:pt x="298" y="891"/>
                    </a:lnTo>
                    <a:lnTo>
                      <a:pt x="300" y="891"/>
                    </a:lnTo>
                    <a:lnTo>
                      <a:pt x="300" y="894"/>
                    </a:lnTo>
                    <a:lnTo>
                      <a:pt x="300" y="891"/>
                    </a:lnTo>
                    <a:lnTo>
                      <a:pt x="300" y="889"/>
                    </a:lnTo>
                    <a:lnTo>
                      <a:pt x="298" y="889"/>
                    </a:lnTo>
                    <a:lnTo>
                      <a:pt x="298" y="891"/>
                    </a:lnTo>
                    <a:lnTo>
                      <a:pt x="300" y="891"/>
                    </a:lnTo>
                    <a:lnTo>
                      <a:pt x="298" y="891"/>
                    </a:lnTo>
                    <a:lnTo>
                      <a:pt x="298" y="889"/>
                    </a:lnTo>
                    <a:lnTo>
                      <a:pt x="298" y="887"/>
                    </a:lnTo>
                    <a:lnTo>
                      <a:pt x="298" y="889"/>
                    </a:lnTo>
                    <a:lnTo>
                      <a:pt x="298" y="887"/>
                    </a:lnTo>
                    <a:lnTo>
                      <a:pt x="296" y="887"/>
                    </a:lnTo>
                    <a:lnTo>
                      <a:pt x="296" y="889"/>
                    </a:lnTo>
                    <a:lnTo>
                      <a:pt x="294" y="889"/>
                    </a:lnTo>
                    <a:lnTo>
                      <a:pt x="292" y="889"/>
                    </a:lnTo>
                    <a:lnTo>
                      <a:pt x="294" y="889"/>
                    </a:lnTo>
                    <a:lnTo>
                      <a:pt x="292" y="889"/>
                    </a:lnTo>
                    <a:lnTo>
                      <a:pt x="292" y="891"/>
                    </a:lnTo>
                    <a:lnTo>
                      <a:pt x="292" y="889"/>
                    </a:lnTo>
                    <a:lnTo>
                      <a:pt x="290" y="889"/>
                    </a:lnTo>
                    <a:lnTo>
                      <a:pt x="290" y="887"/>
                    </a:lnTo>
                    <a:lnTo>
                      <a:pt x="287" y="887"/>
                    </a:lnTo>
                    <a:lnTo>
                      <a:pt x="290" y="887"/>
                    </a:lnTo>
                    <a:lnTo>
                      <a:pt x="287" y="887"/>
                    </a:lnTo>
                    <a:lnTo>
                      <a:pt x="287" y="885"/>
                    </a:lnTo>
                    <a:lnTo>
                      <a:pt x="285" y="885"/>
                    </a:lnTo>
                    <a:lnTo>
                      <a:pt x="285" y="883"/>
                    </a:lnTo>
                    <a:lnTo>
                      <a:pt x="285" y="885"/>
                    </a:lnTo>
                    <a:lnTo>
                      <a:pt x="283" y="885"/>
                    </a:lnTo>
                    <a:lnTo>
                      <a:pt x="283" y="883"/>
                    </a:lnTo>
                    <a:lnTo>
                      <a:pt x="283" y="885"/>
                    </a:lnTo>
                    <a:lnTo>
                      <a:pt x="281" y="885"/>
                    </a:lnTo>
                    <a:lnTo>
                      <a:pt x="283" y="885"/>
                    </a:lnTo>
                    <a:lnTo>
                      <a:pt x="281" y="885"/>
                    </a:lnTo>
                    <a:lnTo>
                      <a:pt x="281" y="883"/>
                    </a:lnTo>
                    <a:lnTo>
                      <a:pt x="279" y="883"/>
                    </a:lnTo>
                    <a:lnTo>
                      <a:pt x="279" y="880"/>
                    </a:lnTo>
                    <a:lnTo>
                      <a:pt x="279" y="883"/>
                    </a:lnTo>
                    <a:lnTo>
                      <a:pt x="279" y="885"/>
                    </a:lnTo>
                    <a:lnTo>
                      <a:pt x="276" y="885"/>
                    </a:lnTo>
                    <a:lnTo>
                      <a:pt x="276" y="883"/>
                    </a:lnTo>
                    <a:lnTo>
                      <a:pt x="276" y="885"/>
                    </a:lnTo>
                    <a:lnTo>
                      <a:pt x="274" y="885"/>
                    </a:lnTo>
                    <a:lnTo>
                      <a:pt x="274" y="883"/>
                    </a:lnTo>
                    <a:lnTo>
                      <a:pt x="272" y="883"/>
                    </a:lnTo>
                    <a:lnTo>
                      <a:pt x="274" y="883"/>
                    </a:lnTo>
                    <a:lnTo>
                      <a:pt x="274" y="880"/>
                    </a:lnTo>
                    <a:lnTo>
                      <a:pt x="272" y="880"/>
                    </a:lnTo>
                    <a:lnTo>
                      <a:pt x="272" y="878"/>
                    </a:lnTo>
                    <a:lnTo>
                      <a:pt x="270" y="876"/>
                    </a:lnTo>
                    <a:lnTo>
                      <a:pt x="270" y="874"/>
                    </a:lnTo>
                    <a:lnTo>
                      <a:pt x="270" y="872"/>
                    </a:lnTo>
                    <a:lnTo>
                      <a:pt x="268" y="872"/>
                    </a:lnTo>
                    <a:lnTo>
                      <a:pt x="265" y="872"/>
                    </a:lnTo>
                    <a:lnTo>
                      <a:pt x="265" y="869"/>
                    </a:lnTo>
                    <a:lnTo>
                      <a:pt x="263" y="869"/>
                    </a:lnTo>
                    <a:lnTo>
                      <a:pt x="263" y="872"/>
                    </a:lnTo>
                    <a:lnTo>
                      <a:pt x="263" y="869"/>
                    </a:lnTo>
                    <a:lnTo>
                      <a:pt x="261" y="869"/>
                    </a:lnTo>
                    <a:lnTo>
                      <a:pt x="259" y="869"/>
                    </a:lnTo>
                    <a:lnTo>
                      <a:pt x="259" y="872"/>
                    </a:lnTo>
                    <a:lnTo>
                      <a:pt x="257" y="872"/>
                    </a:lnTo>
                    <a:lnTo>
                      <a:pt x="254" y="872"/>
                    </a:lnTo>
                    <a:lnTo>
                      <a:pt x="254" y="869"/>
                    </a:lnTo>
                    <a:lnTo>
                      <a:pt x="252" y="869"/>
                    </a:lnTo>
                    <a:lnTo>
                      <a:pt x="250" y="869"/>
                    </a:lnTo>
                    <a:lnTo>
                      <a:pt x="250" y="872"/>
                    </a:lnTo>
                    <a:lnTo>
                      <a:pt x="248" y="872"/>
                    </a:lnTo>
                    <a:lnTo>
                      <a:pt x="248" y="874"/>
                    </a:lnTo>
                    <a:lnTo>
                      <a:pt x="248" y="872"/>
                    </a:lnTo>
                    <a:lnTo>
                      <a:pt x="248" y="874"/>
                    </a:lnTo>
                    <a:lnTo>
                      <a:pt x="246" y="874"/>
                    </a:lnTo>
                    <a:lnTo>
                      <a:pt x="246" y="876"/>
                    </a:lnTo>
                    <a:lnTo>
                      <a:pt x="243" y="876"/>
                    </a:lnTo>
                    <a:lnTo>
                      <a:pt x="243" y="878"/>
                    </a:lnTo>
                    <a:lnTo>
                      <a:pt x="241" y="878"/>
                    </a:lnTo>
                    <a:lnTo>
                      <a:pt x="241" y="876"/>
                    </a:lnTo>
                    <a:lnTo>
                      <a:pt x="241" y="878"/>
                    </a:lnTo>
                    <a:lnTo>
                      <a:pt x="239" y="878"/>
                    </a:lnTo>
                    <a:lnTo>
                      <a:pt x="239" y="876"/>
                    </a:lnTo>
                    <a:lnTo>
                      <a:pt x="239" y="874"/>
                    </a:lnTo>
                    <a:lnTo>
                      <a:pt x="239" y="872"/>
                    </a:lnTo>
                    <a:lnTo>
                      <a:pt x="237" y="872"/>
                    </a:lnTo>
                    <a:lnTo>
                      <a:pt x="237" y="869"/>
                    </a:lnTo>
                    <a:lnTo>
                      <a:pt x="235" y="869"/>
                    </a:lnTo>
                    <a:lnTo>
                      <a:pt x="235" y="867"/>
                    </a:lnTo>
                    <a:lnTo>
                      <a:pt x="237" y="867"/>
                    </a:lnTo>
                    <a:lnTo>
                      <a:pt x="235" y="867"/>
                    </a:lnTo>
                    <a:lnTo>
                      <a:pt x="235" y="865"/>
                    </a:lnTo>
                    <a:lnTo>
                      <a:pt x="232" y="865"/>
                    </a:lnTo>
                    <a:lnTo>
                      <a:pt x="232" y="863"/>
                    </a:lnTo>
                    <a:lnTo>
                      <a:pt x="230" y="863"/>
                    </a:lnTo>
                    <a:lnTo>
                      <a:pt x="232" y="863"/>
                    </a:lnTo>
                    <a:lnTo>
                      <a:pt x="230" y="863"/>
                    </a:lnTo>
                    <a:lnTo>
                      <a:pt x="230" y="861"/>
                    </a:lnTo>
                    <a:lnTo>
                      <a:pt x="230" y="858"/>
                    </a:lnTo>
                    <a:lnTo>
                      <a:pt x="228" y="858"/>
                    </a:lnTo>
                    <a:lnTo>
                      <a:pt x="228" y="856"/>
                    </a:lnTo>
                    <a:lnTo>
                      <a:pt x="226" y="856"/>
                    </a:lnTo>
                    <a:lnTo>
                      <a:pt x="226" y="854"/>
                    </a:lnTo>
                    <a:lnTo>
                      <a:pt x="224" y="854"/>
                    </a:lnTo>
                    <a:lnTo>
                      <a:pt x="221" y="854"/>
                    </a:lnTo>
                    <a:lnTo>
                      <a:pt x="221" y="852"/>
                    </a:lnTo>
                    <a:lnTo>
                      <a:pt x="224" y="852"/>
                    </a:lnTo>
                    <a:lnTo>
                      <a:pt x="224" y="850"/>
                    </a:lnTo>
                    <a:lnTo>
                      <a:pt x="226" y="850"/>
                    </a:lnTo>
                    <a:lnTo>
                      <a:pt x="226" y="847"/>
                    </a:lnTo>
                    <a:lnTo>
                      <a:pt x="228" y="847"/>
                    </a:lnTo>
                    <a:lnTo>
                      <a:pt x="228" y="850"/>
                    </a:lnTo>
                    <a:lnTo>
                      <a:pt x="228" y="847"/>
                    </a:lnTo>
                    <a:lnTo>
                      <a:pt x="226" y="847"/>
                    </a:lnTo>
                    <a:lnTo>
                      <a:pt x="226" y="845"/>
                    </a:lnTo>
                    <a:lnTo>
                      <a:pt x="224" y="845"/>
                    </a:lnTo>
                    <a:lnTo>
                      <a:pt x="224" y="843"/>
                    </a:lnTo>
                    <a:lnTo>
                      <a:pt x="226" y="843"/>
                    </a:lnTo>
                    <a:lnTo>
                      <a:pt x="224" y="843"/>
                    </a:lnTo>
                    <a:lnTo>
                      <a:pt x="224" y="841"/>
                    </a:lnTo>
                    <a:lnTo>
                      <a:pt x="221" y="841"/>
                    </a:lnTo>
                    <a:lnTo>
                      <a:pt x="221" y="839"/>
                    </a:lnTo>
                    <a:lnTo>
                      <a:pt x="224" y="839"/>
                    </a:lnTo>
                    <a:lnTo>
                      <a:pt x="224" y="837"/>
                    </a:lnTo>
                    <a:lnTo>
                      <a:pt x="224" y="834"/>
                    </a:lnTo>
                    <a:lnTo>
                      <a:pt x="221" y="832"/>
                    </a:lnTo>
                    <a:lnTo>
                      <a:pt x="219" y="832"/>
                    </a:lnTo>
                    <a:lnTo>
                      <a:pt x="217" y="832"/>
                    </a:lnTo>
                    <a:lnTo>
                      <a:pt x="217" y="834"/>
                    </a:lnTo>
                    <a:lnTo>
                      <a:pt x="217" y="837"/>
                    </a:lnTo>
                    <a:lnTo>
                      <a:pt x="217" y="839"/>
                    </a:lnTo>
                    <a:lnTo>
                      <a:pt x="215" y="839"/>
                    </a:lnTo>
                    <a:lnTo>
                      <a:pt x="215" y="837"/>
                    </a:lnTo>
                    <a:lnTo>
                      <a:pt x="215" y="834"/>
                    </a:lnTo>
                    <a:lnTo>
                      <a:pt x="213" y="834"/>
                    </a:lnTo>
                    <a:lnTo>
                      <a:pt x="210" y="834"/>
                    </a:lnTo>
                    <a:lnTo>
                      <a:pt x="210" y="832"/>
                    </a:lnTo>
                    <a:lnTo>
                      <a:pt x="208" y="832"/>
                    </a:lnTo>
                    <a:lnTo>
                      <a:pt x="206" y="832"/>
                    </a:lnTo>
                    <a:lnTo>
                      <a:pt x="204" y="832"/>
                    </a:lnTo>
                    <a:lnTo>
                      <a:pt x="204" y="830"/>
                    </a:lnTo>
                    <a:lnTo>
                      <a:pt x="202" y="830"/>
                    </a:lnTo>
                    <a:lnTo>
                      <a:pt x="199" y="830"/>
                    </a:lnTo>
                    <a:lnTo>
                      <a:pt x="199" y="828"/>
                    </a:lnTo>
                    <a:lnTo>
                      <a:pt x="197" y="828"/>
                    </a:lnTo>
                    <a:lnTo>
                      <a:pt x="197" y="830"/>
                    </a:lnTo>
                    <a:lnTo>
                      <a:pt x="197" y="832"/>
                    </a:lnTo>
                    <a:lnTo>
                      <a:pt x="195" y="832"/>
                    </a:lnTo>
                    <a:lnTo>
                      <a:pt x="195" y="834"/>
                    </a:lnTo>
                    <a:lnTo>
                      <a:pt x="193" y="834"/>
                    </a:lnTo>
                    <a:lnTo>
                      <a:pt x="191" y="834"/>
                    </a:lnTo>
                    <a:lnTo>
                      <a:pt x="188" y="834"/>
                    </a:lnTo>
                    <a:lnTo>
                      <a:pt x="186" y="834"/>
                    </a:lnTo>
                    <a:lnTo>
                      <a:pt x="184" y="834"/>
                    </a:lnTo>
                    <a:lnTo>
                      <a:pt x="184" y="837"/>
                    </a:lnTo>
                    <a:lnTo>
                      <a:pt x="182" y="837"/>
                    </a:lnTo>
                    <a:lnTo>
                      <a:pt x="180" y="837"/>
                    </a:lnTo>
                    <a:lnTo>
                      <a:pt x="180" y="834"/>
                    </a:lnTo>
                    <a:lnTo>
                      <a:pt x="177" y="834"/>
                    </a:lnTo>
                    <a:lnTo>
                      <a:pt x="177" y="837"/>
                    </a:lnTo>
                    <a:lnTo>
                      <a:pt x="175" y="837"/>
                    </a:lnTo>
                    <a:lnTo>
                      <a:pt x="175" y="839"/>
                    </a:lnTo>
                    <a:lnTo>
                      <a:pt x="177" y="839"/>
                    </a:lnTo>
                    <a:lnTo>
                      <a:pt x="180" y="839"/>
                    </a:lnTo>
                    <a:lnTo>
                      <a:pt x="180" y="841"/>
                    </a:lnTo>
                    <a:lnTo>
                      <a:pt x="177" y="841"/>
                    </a:lnTo>
                    <a:lnTo>
                      <a:pt x="177" y="843"/>
                    </a:lnTo>
                    <a:lnTo>
                      <a:pt x="180" y="843"/>
                    </a:lnTo>
                    <a:lnTo>
                      <a:pt x="180" y="845"/>
                    </a:lnTo>
                    <a:lnTo>
                      <a:pt x="177" y="845"/>
                    </a:lnTo>
                    <a:lnTo>
                      <a:pt x="177" y="847"/>
                    </a:lnTo>
                    <a:lnTo>
                      <a:pt x="175" y="847"/>
                    </a:lnTo>
                    <a:lnTo>
                      <a:pt x="175" y="845"/>
                    </a:lnTo>
                    <a:lnTo>
                      <a:pt x="173" y="845"/>
                    </a:lnTo>
                    <a:lnTo>
                      <a:pt x="173" y="843"/>
                    </a:lnTo>
                    <a:lnTo>
                      <a:pt x="173" y="841"/>
                    </a:lnTo>
                    <a:lnTo>
                      <a:pt x="171" y="841"/>
                    </a:lnTo>
                    <a:lnTo>
                      <a:pt x="171" y="839"/>
                    </a:lnTo>
                    <a:lnTo>
                      <a:pt x="169" y="839"/>
                    </a:lnTo>
                    <a:lnTo>
                      <a:pt x="166" y="839"/>
                    </a:lnTo>
                    <a:lnTo>
                      <a:pt x="166" y="841"/>
                    </a:lnTo>
                    <a:lnTo>
                      <a:pt x="164" y="841"/>
                    </a:lnTo>
                    <a:lnTo>
                      <a:pt x="164" y="843"/>
                    </a:lnTo>
                    <a:lnTo>
                      <a:pt x="162" y="843"/>
                    </a:lnTo>
                    <a:lnTo>
                      <a:pt x="160" y="843"/>
                    </a:lnTo>
                    <a:lnTo>
                      <a:pt x="160" y="841"/>
                    </a:lnTo>
                    <a:lnTo>
                      <a:pt x="158" y="841"/>
                    </a:lnTo>
                    <a:lnTo>
                      <a:pt x="158" y="843"/>
                    </a:lnTo>
                    <a:lnTo>
                      <a:pt x="156" y="843"/>
                    </a:lnTo>
                    <a:lnTo>
                      <a:pt x="156" y="841"/>
                    </a:lnTo>
                    <a:lnTo>
                      <a:pt x="156" y="839"/>
                    </a:lnTo>
                    <a:lnTo>
                      <a:pt x="156" y="837"/>
                    </a:lnTo>
                    <a:lnTo>
                      <a:pt x="153" y="837"/>
                    </a:lnTo>
                    <a:lnTo>
                      <a:pt x="153" y="834"/>
                    </a:lnTo>
                    <a:lnTo>
                      <a:pt x="151" y="834"/>
                    </a:lnTo>
                    <a:lnTo>
                      <a:pt x="153" y="834"/>
                    </a:lnTo>
                    <a:lnTo>
                      <a:pt x="153" y="837"/>
                    </a:lnTo>
                    <a:lnTo>
                      <a:pt x="151" y="837"/>
                    </a:lnTo>
                    <a:lnTo>
                      <a:pt x="151" y="839"/>
                    </a:lnTo>
                    <a:lnTo>
                      <a:pt x="149" y="839"/>
                    </a:lnTo>
                    <a:lnTo>
                      <a:pt x="149" y="837"/>
                    </a:lnTo>
                    <a:lnTo>
                      <a:pt x="147" y="837"/>
                    </a:lnTo>
                    <a:lnTo>
                      <a:pt x="145" y="837"/>
                    </a:lnTo>
                    <a:lnTo>
                      <a:pt x="145" y="834"/>
                    </a:lnTo>
                    <a:lnTo>
                      <a:pt x="145" y="832"/>
                    </a:lnTo>
                    <a:lnTo>
                      <a:pt x="142" y="832"/>
                    </a:lnTo>
                    <a:lnTo>
                      <a:pt x="142" y="830"/>
                    </a:lnTo>
                    <a:lnTo>
                      <a:pt x="140" y="830"/>
                    </a:lnTo>
                    <a:lnTo>
                      <a:pt x="138" y="830"/>
                    </a:lnTo>
                    <a:lnTo>
                      <a:pt x="138" y="832"/>
                    </a:lnTo>
                    <a:lnTo>
                      <a:pt x="136" y="832"/>
                    </a:lnTo>
                    <a:lnTo>
                      <a:pt x="134" y="832"/>
                    </a:lnTo>
                    <a:lnTo>
                      <a:pt x="134" y="830"/>
                    </a:lnTo>
                    <a:lnTo>
                      <a:pt x="134" y="828"/>
                    </a:lnTo>
                    <a:lnTo>
                      <a:pt x="131" y="828"/>
                    </a:lnTo>
                    <a:lnTo>
                      <a:pt x="131" y="826"/>
                    </a:lnTo>
                    <a:lnTo>
                      <a:pt x="129" y="826"/>
                    </a:lnTo>
                    <a:lnTo>
                      <a:pt x="129" y="823"/>
                    </a:lnTo>
                    <a:lnTo>
                      <a:pt x="127" y="823"/>
                    </a:lnTo>
                    <a:lnTo>
                      <a:pt x="127" y="821"/>
                    </a:lnTo>
                    <a:lnTo>
                      <a:pt x="127" y="823"/>
                    </a:lnTo>
                    <a:lnTo>
                      <a:pt x="125" y="823"/>
                    </a:lnTo>
                    <a:lnTo>
                      <a:pt x="123" y="823"/>
                    </a:lnTo>
                    <a:lnTo>
                      <a:pt x="120" y="823"/>
                    </a:lnTo>
                    <a:lnTo>
                      <a:pt x="118" y="823"/>
                    </a:lnTo>
                    <a:lnTo>
                      <a:pt x="116" y="821"/>
                    </a:lnTo>
                    <a:lnTo>
                      <a:pt x="114" y="821"/>
                    </a:lnTo>
                    <a:lnTo>
                      <a:pt x="114" y="819"/>
                    </a:lnTo>
                    <a:lnTo>
                      <a:pt x="114" y="821"/>
                    </a:lnTo>
                    <a:lnTo>
                      <a:pt x="112" y="821"/>
                    </a:lnTo>
                    <a:lnTo>
                      <a:pt x="112" y="819"/>
                    </a:lnTo>
                    <a:lnTo>
                      <a:pt x="109" y="819"/>
                    </a:lnTo>
                    <a:lnTo>
                      <a:pt x="107" y="819"/>
                    </a:lnTo>
                    <a:lnTo>
                      <a:pt x="107" y="821"/>
                    </a:lnTo>
                    <a:lnTo>
                      <a:pt x="105" y="821"/>
                    </a:lnTo>
                    <a:lnTo>
                      <a:pt x="103" y="821"/>
                    </a:lnTo>
                    <a:lnTo>
                      <a:pt x="103" y="823"/>
                    </a:lnTo>
                    <a:lnTo>
                      <a:pt x="101" y="823"/>
                    </a:lnTo>
                    <a:lnTo>
                      <a:pt x="101" y="826"/>
                    </a:lnTo>
                    <a:lnTo>
                      <a:pt x="101" y="828"/>
                    </a:lnTo>
                    <a:lnTo>
                      <a:pt x="98" y="828"/>
                    </a:lnTo>
                    <a:lnTo>
                      <a:pt x="98" y="830"/>
                    </a:lnTo>
                    <a:lnTo>
                      <a:pt x="101" y="830"/>
                    </a:lnTo>
                    <a:lnTo>
                      <a:pt x="103" y="830"/>
                    </a:lnTo>
                    <a:lnTo>
                      <a:pt x="105" y="830"/>
                    </a:lnTo>
                    <a:lnTo>
                      <a:pt x="105" y="828"/>
                    </a:lnTo>
                    <a:lnTo>
                      <a:pt x="107" y="828"/>
                    </a:lnTo>
                    <a:lnTo>
                      <a:pt x="109" y="828"/>
                    </a:lnTo>
                    <a:lnTo>
                      <a:pt x="109" y="830"/>
                    </a:lnTo>
                    <a:lnTo>
                      <a:pt x="112" y="830"/>
                    </a:lnTo>
                    <a:lnTo>
                      <a:pt x="112" y="832"/>
                    </a:lnTo>
                    <a:lnTo>
                      <a:pt x="112" y="834"/>
                    </a:lnTo>
                    <a:lnTo>
                      <a:pt x="109" y="834"/>
                    </a:lnTo>
                    <a:lnTo>
                      <a:pt x="109" y="837"/>
                    </a:lnTo>
                    <a:lnTo>
                      <a:pt x="107" y="837"/>
                    </a:lnTo>
                    <a:lnTo>
                      <a:pt x="107" y="834"/>
                    </a:lnTo>
                    <a:lnTo>
                      <a:pt x="105" y="834"/>
                    </a:lnTo>
                    <a:lnTo>
                      <a:pt x="103" y="834"/>
                    </a:lnTo>
                    <a:lnTo>
                      <a:pt x="101" y="834"/>
                    </a:lnTo>
                    <a:lnTo>
                      <a:pt x="101" y="832"/>
                    </a:lnTo>
                    <a:lnTo>
                      <a:pt x="98" y="832"/>
                    </a:lnTo>
                    <a:lnTo>
                      <a:pt x="98" y="834"/>
                    </a:lnTo>
                    <a:lnTo>
                      <a:pt x="98" y="837"/>
                    </a:lnTo>
                    <a:lnTo>
                      <a:pt x="96" y="837"/>
                    </a:lnTo>
                    <a:lnTo>
                      <a:pt x="94" y="837"/>
                    </a:lnTo>
                    <a:lnTo>
                      <a:pt x="94" y="839"/>
                    </a:lnTo>
                    <a:lnTo>
                      <a:pt x="94" y="841"/>
                    </a:lnTo>
                    <a:lnTo>
                      <a:pt x="92" y="841"/>
                    </a:lnTo>
                    <a:lnTo>
                      <a:pt x="90" y="841"/>
                    </a:lnTo>
                    <a:lnTo>
                      <a:pt x="87" y="841"/>
                    </a:lnTo>
                    <a:lnTo>
                      <a:pt x="85" y="841"/>
                    </a:lnTo>
                    <a:lnTo>
                      <a:pt x="85" y="843"/>
                    </a:lnTo>
                    <a:lnTo>
                      <a:pt x="85" y="845"/>
                    </a:lnTo>
                    <a:lnTo>
                      <a:pt x="85" y="847"/>
                    </a:lnTo>
                    <a:lnTo>
                      <a:pt x="83" y="847"/>
                    </a:lnTo>
                    <a:lnTo>
                      <a:pt x="81" y="847"/>
                    </a:lnTo>
                    <a:lnTo>
                      <a:pt x="81" y="850"/>
                    </a:lnTo>
                    <a:lnTo>
                      <a:pt x="79" y="850"/>
                    </a:lnTo>
                    <a:lnTo>
                      <a:pt x="79" y="847"/>
                    </a:lnTo>
                    <a:lnTo>
                      <a:pt x="79" y="845"/>
                    </a:lnTo>
                    <a:lnTo>
                      <a:pt x="81" y="845"/>
                    </a:lnTo>
                    <a:lnTo>
                      <a:pt x="83" y="845"/>
                    </a:lnTo>
                    <a:lnTo>
                      <a:pt x="83" y="843"/>
                    </a:lnTo>
                    <a:lnTo>
                      <a:pt x="83" y="841"/>
                    </a:lnTo>
                    <a:lnTo>
                      <a:pt x="81" y="841"/>
                    </a:lnTo>
                    <a:lnTo>
                      <a:pt x="79" y="841"/>
                    </a:lnTo>
                    <a:lnTo>
                      <a:pt x="79" y="839"/>
                    </a:lnTo>
                    <a:lnTo>
                      <a:pt x="79" y="837"/>
                    </a:lnTo>
                    <a:lnTo>
                      <a:pt x="76" y="837"/>
                    </a:lnTo>
                    <a:lnTo>
                      <a:pt x="74" y="834"/>
                    </a:lnTo>
                    <a:lnTo>
                      <a:pt x="72" y="834"/>
                    </a:lnTo>
                    <a:lnTo>
                      <a:pt x="70" y="834"/>
                    </a:lnTo>
                    <a:lnTo>
                      <a:pt x="70" y="832"/>
                    </a:lnTo>
                    <a:lnTo>
                      <a:pt x="70" y="830"/>
                    </a:lnTo>
                    <a:lnTo>
                      <a:pt x="72" y="830"/>
                    </a:lnTo>
                    <a:lnTo>
                      <a:pt x="72" y="828"/>
                    </a:lnTo>
                    <a:lnTo>
                      <a:pt x="72" y="826"/>
                    </a:lnTo>
                    <a:lnTo>
                      <a:pt x="70" y="826"/>
                    </a:lnTo>
                    <a:lnTo>
                      <a:pt x="68" y="826"/>
                    </a:lnTo>
                    <a:lnTo>
                      <a:pt x="68" y="823"/>
                    </a:lnTo>
                    <a:lnTo>
                      <a:pt x="65" y="823"/>
                    </a:lnTo>
                    <a:lnTo>
                      <a:pt x="65" y="821"/>
                    </a:lnTo>
                    <a:lnTo>
                      <a:pt x="65" y="819"/>
                    </a:lnTo>
                    <a:lnTo>
                      <a:pt x="63" y="819"/>
                    </a:lnTo>
                    <a:lnTo>
                      <a:pt x="63" y="817"/>
                    </a:lnTo>
                    <a:lnTo>
                      <a:pt x="61" y="817"/>
                    </a:lnTo>
                    <a:lnTo>
                      <a:pt x="61" y="819"/>
                    </a:lnTo>
                    <a:lnTo>
                      <a:pt x="63" y="819"/>
                    </a:lnTo>
                    <a:lnTo>
                      <a:pt x="63" y="821"/>
                    </a:lnTo>
                    <a:lnTo>
                      <a:pt x="61" y="821"/>
                    </a:lnTo>
                    <a:lnTo>
                      <a:pt x="61" y="823"/>
                    </a:lnTo>
                    <a:lnTo>
                      <a:pt x="61" y="826"/>
                    </a:lnTo>
                    <a:lnTo>
                      <a:pt x="59" y="826"/>
                    </a:lnTo>
                    <a:lnTo>
                      <a:pt x="59" y="823"/>
                    </a:lnTo>
                    <a:lnTo>
                      <a:pt x="57" y="821"/>
                    </a:lnTo>
                    <a:lnTo>
                      <a:pt x="54" y="821"/>
                    </a:lnTo>
                    <a:lnTo>
                      <a:pt x="54" y="819"/>
                    </a:lnTo>
                    <a:lnTo>
                      <a:pt x="54" y="821"/>
                    </a:lnTo>
                    <a:lnTo>
                      <a:pt x="52" y="821"/>
                    </a:lnTo>
                    <a:lnTo>
                      <a:pt x="52" y="823"/>
                    </a:lnTo>
                    <a:lnTo>
                      <a:pt x="54" y="823"/>
                    </a:lnTo>
                    <a:lnTo>
                      <a:pt x="54" y="826"/>
                    </a:lnTo>
                    <a:lnTo>
                      <a:pt x="57" y="826"/>
                    </a:lnTo>
                    <a:lnTo>
                      <a:pt x="54" y="826"/>
                    </a:lnTo>
                    <a:lnTo>
                      <a:pt x="54" y="828"/>
                    </a:lnTo>
                    <a:lnTo>
                      <a:pt x="52" y="828"/>
                    </a:lnTo>
                    <a:lnTo>
                      <a:pt x="52" y="830"/>
                    </a:lnTo>
                    <a:lnTo>
                      <a:pt x="52" y="832"/>
                    </a:lnTo>
                    <a:lnTo>
                      <a:pt x="50" y="832"/>
                    </a:lnTo>
                    <a:lnTo>
                      <a:pt x="48" y="834"/>
                    </a:lnTo>
                    <a:lnTo>
                      <a:pt x="46" y="834"/>
                    </a:lnTo>
                    <a:lnTo>
                      <a:pt x="46" y="832"/>
                    </a:lnTo>
                    <a:lnTo>
                      <a:pt x="48" y="830"/>
                    </a:lnTo>
                    <a:lnTo>
                      <a:pt x="50" y="830"/>
                    </a:lnTo>
                    <a:lnTo>
                      <a:pt x="50" y="828"/>
                    </a:lnTo>
                    <a:lnTo>
                      <a:pt x="48" y="828"/>
                    </a:lnTo>
                    <a:lnTo>
                      <a:pt x="48" y="826"/>
                    </a:lnTo>
                    <a:lnTo>
                      <a:pt x="48" y="823"/>
                    </a:lnTo>
                    <a:lnTo>
                      <a:pt x="46" y="823"/>
                    </a:lnTo>
                    <a:lnTo>
                      <a:pt x="46" y="821"/>
                    </a:lnTo>
                    <a:lnTo>
                      <a:pt x="43" y="821"/>
                    </a:lnTo>
                    <a:lnTo>
                      <a:pt x="43" y="819"/>
                    </a:lnTo>
                    <a:lnTo>
                      <a:pt x="41" y="817"/>
                    </a:lnTo>
                    <a:lnTo>
                      <a:pt x="41" y="815"/>
                    </a:lnTo>
                    <a:lnTo>
                      <a:pt x="41" y="812"/>
                    </a:lnTo>
                    <a:lnTo>
                      <a:pt x="39" y="812"/>
                    </a:lnTo>
                    <a:lnTo>
                      <a:pt x="37" y="812"/>
                    </a:lnTo>
                    <a:lnTo>
                      <a:pt x="35" y="812"/>
                    </a:lnTo>
                    <a:lnTo>
                      <a:pt x="32" y="812"/>
                    </a:lnTo>
                    <a:lnTo>
                      <a:pt x="30" y="812"/>
                    </a:lnTo>
                    <a:lnTo>
                      <a:pt x="28" y="812"/>
                    </a:lnTo>
                    <a:lnTo>
                      <a:pt x="26" y="812"/>
                    </a:lnTo>
                    <a:lnTo>
                      <a:pt x="26" y="815"/>
                    </a:lnTo>
                    <a:lnTo>
                      <a:pt x="24" y="815"/>
                    </a:lnTo>
                    <a:lnTo>
                      <a:pt x="24" y="817"/>
                    </a:lnTo>
                    <a:lnTo>
                      <a:pt x="22" y="817"/>
                    </a:lnTo>
                    <a:lnTo>
                      <a:pt x="19" y="817"/>
                    </a:lnTo>
                    <a:lnTo>
                      <a:pt x="19" y="815"/>
                    </a:lnTo>
                    <a:lnTo>
                      <a:pt x="19" y="812"/>
                    </a:lnTo>
                    <a:lnTo>
                      <a:pt x="22" y="812"/>
                    </a:lnTo>
                    <a:lnTo>
                      <a:pt x="22" y="810"/>
                    </a:lnTo>
                    <a:lnTo>
                      <a:pt x="24" y="810"/>
                    </a:lnTo>
                    <a:lnTo>
                      <a:pt x="22" y="810"/>
                    </a:lnTo>
                    <a:lnTo>
                      <a:pt x="19" y="810"/>
                    </a:lnTo>
                    <a:lnTo>
                      <a:pt x="17" y="810"/>
                    </a:lnTo>
                    <a:lnTo>
                      <a:pt x="17" y="812"/>
                    </a:lnTo>
                    <a:lnTo>
                      <a:pt x="17" y="815"/>
                    </a:lnTo>
                    <a:lnTo>
                      <a:pt x="15" y="815"/>
                    </a:lnTo>
                    <a:lnTo>
                      <a:pt x="13" y="815"/>
                    </a:lnTo>
                    <a:lnTo>
                      <a:pt x="13" y="812"/>
                    </a:lnTo>
                    <a:lnTo>
                      <a:pt x="11" y="812"/>
                    </a:lnTo>
                    <a:lnTo>
                      <a:pt x="11" y="810"/>
                    </a:lnTo>
                    <a:lnTo>
                      <a:pt x="11" y="808"/>
                    </a:lnTo>
                    <a:lnTo>
                      <a:pt x="8" y="808"/>
                    </a:lnTo>
                    <a:lnTo>
                      <a:pt x="8" y="806"/>
                    </a:lnTo>
                    <a:lnTo>
                      <a:pt x="6" y="806"/>
                    </a:lnTo>
                    <a:lnTo>
                      <a:pt x="6" y="808"/>
                    </a:lnTo>
                    <a:lnTo>
                      <a:pt x="4" y="808"/>
                    </a:lnTo>
                    <a:lnTo>
                      <a:pt x="4" y="806"/>
                    </a:lnTo>
                    <a:lnTo>
                      <a:pt x="4" y="804"/>
                    </a:lnTo>
                    <a:lnTo>
                      <a:pt x="2" y="804"/>
                    </a:lnTo>
                    <a:lnTo>
                      <a:pt x="2" y="801"/>
                    </a:lnTo>
                    <a:lnTo>
                      <a:pt x="2" y="799"/>
                    </a:lnTo>
                    <a:lnTo>
                      <a:pt x="0" y="799"/>
                    </a:lnTo>
                    <a:lnTo>
                      <a:pt x="0" y="797"/>
                    </a:lnTo>
                    <a:lnTo>
                      <a:pt x="2" y="797"/>
                    </a:lnTo>
                    <a:lnTo>
                      <a:pt x="4" y="797"/>
                    </a:lnTo>
                    <a:lnTo>
                      <a:pt x="4" y="795"/>
                    </a:lnTo>
                    <a:lnTo>
                      <a:pt x="6" y="795"/>
                    </a:lnTo>
                    <a:lnTo>
                      <a:pt x="8" y="795"/>
                    </a:lnTo>
                    <a:lnTo>
                      <a:pt x="11" y="793"/>
                    </a:lnTo>
                    <a:lnTo>
                      <a:pt x="11" y="795"/>
                    </a:lnTo>
                    <a:lnTo>
                      <a:pt x="11" y="797"/>
                    </a:lnTo>
                    <a:lnTo>
                      <a:pt x="13" y="797"/>
                    </a:lnTo>
                    <a:lnTo>
                      <a:pt x="15" y="797"/>
                    </a:lnTo>
                    <a:lnTo>
                      <a:pt x="17" y="797"/>
                    </a:lnTo>
                    <a:lnTo>
                      <a:pt x="17" y="795"/>
                    </a:lnTo>
                    <a:lnTo>
                      <a:pt x="19" y="795"/>
                    </a:lnTo>
                    <a:lnTo>
                      <a:pt x="19" y="793"/>
                    </a:lnTo>
                    <a:lnTo>
                      <a:pt x="19" y="790"/>
                    </a:lnTo>
                    <a:lnTo>
                      <a:pt x="19" y="788"/>
                    </a:lnTo>
                    <a:lnTo>
                      <a:pt x="22" y="788"/>
                    </a:lnTo>
                    <a:lnTo>
                      <a:pt x="22" y="784"/>
                    </a:lnTo>
                    <a:lnTo>
                      <a:pt x="19" y="782"/>
                    </a:lnTo>
                    <a:lnTo>
                      <a:pt x="19" y="779"/>
                    </a:lnTo>
                    <a:lnTo>
                      <a:pt x="19" y="777"/>
                    </a:lnTo>
                    <a:lnTo>
                      <a:pt x="19" y="773"/>
                    </a:lnTo>
                    <a:lnTo>
                      <a:pt x="26" y="773"/>
                    </a:lnTo>
                    <a:lnTo>
                      <a:pt x="26" y="771"/>
                    </a:lnTo>
                    <a:lnTo>
                      <a:pt x="28" y="771"/>
                    </a:lnTo>
                    <a:lnTo>
                      <a:pt x="28" y="768"/>
                    </a:lnTo>
                    <a:lnTo>
                      <a:pt x="30" y="768"/>
                    </a:lnTo>
                    <a:lnTo>
                      <a:pt x="35" y="766"/>
                    </a:lnTo>
                    <a:lnTo>
                      <a:pt x="39" y="766"/>
                    </a:lnTo>
                    <a:lnTo>
                      <a:pt x="41" y="766"/>
                    </a:lnTo>
                    <a:lnTo>
                      <a:pt x="43" y="766"/>
                    </a:lnTo>
                    <a:lnTo>
                      <a:pt x="43" y="762"/>
                    </a:lnTo>
                    <a:lnTo>
                      <a:pt x="41" y="760"/>
                    </a:lnTo>
                    <a:lnTo>
                      <a:pt x="41" y="755"/>
                    </a:lnTo>
                    <a:lnTo>
                      <a:pt x="39" y="753"/>
                    </a:lnTo>
                    <a:lnTo>
                      <a:pt x="37" y="753"/>
                    </a:lnTo>
                    <a:lnTo>
                      <a:pt x="41" y="742"/>
                    </a:lnTo>
                    <a:lnTo>
                      <a:pt x="41" y="738"/>
                    </a:lnTo>
                    <a:lnTo>
                      <a:pt x="41" y="735"/>
                    </a:lnTo>
                    <a:lnTo>
                      <a:pt x="46" y="735"/>
                    </a:lnTo>
                    <a:lnTo>
                      <a:pt x="48" y="735"/>
                    </a:lnTo>
                    <a:lnTo>
                      <a:pt x="54" y="735"/>
                    </a:lnTo>
                    <a:lnTo>
                      <a:pt x="54" y="731"/>
                    </a:lnTo>
                    <a:lnTo>
                      <a:pt x="57" y="731"/>
                    </a:lnTo>
                    <a:lnTo>
                      <a:pt x="68" y="731"/>
                    </a:lnTo>
                    <a:lnTo>
                      <a:pt x="63" y="727"/>
                    </a:lnTo>
                    <a:lnTo>
                      <a:pt x="63" y="724"/>
                    </a:lnTo>
                    <a:lnTo>
                      <a:pt x="65" y="727"/>
                    </a:lnTo>
                    <a:lnTo>
                      <a:pt x="65" y="724"/>
                    </a:lnTo>
                    <a:lnTo>
                      <a:pt x="65" y="722"/>
                    </a:lnTo>
                    <a:lnTo>
                      <a:pt x="65" y="724"/>
                    </a:lnTo>
                    <a:lnTo>
                      <a:pt x="68" y="724"/>
                    </a:lnTo>
                    <a:lnTo>
                      <a:pt x="68" y="722"/>
                    </a:lnTo>
                    <a:lnTo>
                      <a:pt x="70" y="722"/>
                    </a:lnTo>
                    <a:lnTo>
                      <a:pt x="72" y="722"/>
                    </a:lnTo>
                    <a:lnTo>
                      <a:pt x="72" y="720"/>
                    </a:lnTo>
                    <a:lnTo>
                      <a:pt x="72" y="718"/>
                    </a:lnTo>
                    <a:lnTo>
                      <a:pt x="70" y="718"/>
                    </a:lnTo>
                    <a:lnTo>
                      <a:pt x="76" y="718"/>
                    </a:lnTo>
                    <a:lnTo>
                      <a:pt x="79" y="716"/>
                    </a:lnTo>
                    <a:lnTo>
                      <a:pt x="79" y="713"/>
                    </a:lnTo>
                    <a:lnTo>
                      <a:pt x="76" y="711"/>
                    </a:lnTo>
                    <a:lnTo>
                      <a:pt x="76" y="709"/>
                    </a:lnTo>
                    <a:lnTo>
                      <a:pt x="76" y="707"/>
                    </a:lnTo>
                    <a:lnTo>
                      <a:pt x="76" y="705"/>
                    </a:lnTo>
                    <a:lnTo>
                      <a:pt x="76" y="703"/>
                    </a:lnTo>
                    <a:lnTo>
                      <a:pt x="76" y="700"/>
                    </a:lnTo>
                    <a:lnTo>
                      <a:pt x="76" y="698"/>
                    </a:lnTo>
                    <a:lnTo>
                      <a:pt x="76" y="696"/>
                    </a:lnTo>
                    <a:lnTo>
                      <a:pt x="76" y="694"/>
                    </a:lnTo>
                    <a:lnTo>
                      <a:pt x="79" y="694"/>
                    </a:lnTo>
                    <a:lnTo>
                      <a:pt x="81" y="694"/>
                    </a:lnTo>
                    <a:lnTo>
                      <a:pt x="81" y="696"/>
                    </a:lnTo>
                    <a:lnTo>
                      <a:pt x="83" y="696"/>
                    </a:lnTo>
                    <a:lnTo>
                      <a:pt x="85" y="696"/>
                    </a:lnTo>
                    <a:lnTo>
                      <a:pt x="87" y="696"/>
                    </a:lnTo>
                    <a:lnTo>
                      <a:pt x="90" y="698"/>
                    </a:lnTo>
                    <a:lnTo>
                      <a:pt x="87" y="700"/>
                    </a:lnTo>
                    <a:lnTo>
                      <a:pt x="90" y="700"/>
                    </a:lnTo>
                    <a:lnTo>
                      <a:pt x="92" y="698"/>
                    </a:lnTo>
                    <a:lnTo>
                      <a:pt x="94" y="698"/>
                    </a:lnTo>
                    <a:lnTo>
                      <a:pt x="94" y="700"/>
                    </a:lnTo>
                    <a:lnTo>
                      <a:pt x="92" y="703"/>
                    </a:lnTo>
                    <a:lnTo>
                      <a:pt x="92" y="705"/>
                    </a:lnTo>
                    <a:lnTo>
                      <a:pt x="94" y="705"/>
                    </a:lnTo>
                    <a:lnTo>
                      <a:pt x="96" y="705"/>
                    </a:lnTo>
                    <a:lnTo>
                      <a:pt x="98" y="705"/>
                    </a:lnTo>
                    <a:lnTo>
                      <a:pt x="101" y="705"/>
                    </a:lnTo>
                    <a:lnTo>
                      <a:pt x="103" y="705"/>
                    </a:lnTo>
                    <a:lnTo>
                      <a:pt x="105" y="705"/>
                    </a:lnTo>
                    <a:lnTo>
                      <a:pt x="105" y="707"/>
                    </a:lnTo>
                    <a:lnTo>
                      <a:pt x="107" y="707"/>
                    </a:lnTo>
                    <a:lnTo>
                      <a:pt x="107" y="705"/>
                    </a:lnTo>
                    <a:lnTo>
                      <a:pt x="107" y="703"/>
                    </a:lnTo>
                    <a:lnTo>
                      <a:pt x="105" y="703"/>
                    </a:lnTo>
                    <a:lnTo>
                      <a:pt x="105" y="700"/>
                    </a:lnTo>
                    <a:lnTo>
                      <a:pt x="107" y="698"/>
                    </a:lnTo>
                    <a:lnTo>
                      <a:pt x="107" y="696"/>
                    </a:lnTo>
                    <a:lnTo>
                      <a:pt x="109" y="696"/>
                    </a:lnTo>
                    <a:lnTo>
                      <a:pt x="112" y="696"/>
                    </a:lnTo>
                    <a:lnTo>
                      <a:pt x="114" y="696"/>
                    </a:lnTo>
                    <a:lnTo>
                      <a:pt x="114" y="694"/>
                    </a:lnTo>
                    <a:lnTo>
                      <a:pt x="118" y="696"/>
                    </a:lnTo>
                    <a:lnTo>
                      <a:pt x="120" y="696"/>
                    </a:lnTo>
                    <a:lnTo>
                      <a:pt x="123" y="696"/>
                    </a:lnTo>
                    <a:lnTo>
                      <a:pt x="125" y="696"/>
                    </a:lnTo>
                    <a:lnTo>
                      <a:pt x="127" y="698"/>
                    </a:lnTo>
                    <a:lnTo>
                      <a:pt x="131" y="698"/>
                    </a:lnTo>
                    <a:lnTo>
                      <a:pt x="134" y="698"/>
                    </a:lnTo>
                    <a:lnTo>
                      <a:pt x="138" y="698"/>
                    </a:lnTo>
                    <a:lnTo>
                      <a:pt x="142" y="698"/>
                    </a:lnTo>
                    <a:lnTo>
                      <a:pt x="142" y="696"/>
                    </a:lnTo>
                    <a:lnTo>
                      <a:pt x="142" y="692"/>
                    </a:lnTo>
                    <a:lnTo>
                      <a:pt x="142" y="689"/>
                    </a:lnTo>
                    <a:lnTo>
                      <a:pt x="142" y="685"/>
                    </a:lnTo>
                    <a:lnTo>
                      <a:pt x="145" y="683"/>
                    </a:lnTo>
                    <a:lnTo>
                      <a:pt x="145" y="681"/>
                    </a:lnTo>
                    <a:lnTo>
                      <a:pt x="147" y="681"/>
                    </a:lnTo>
                    <a:lnTo>
                      <a:pt x="149" y="678"/>
                    </a:lnTo>
                    <a:lnTo>
                      <a:pt x="147" y="678"/>
                    </a:lnTo>
                    <a:lnTo>
                      <a:pt x="147" y="676"/>
                    </a:lnTo>
                    <a:lnTo>
                      <a:pt x="149" y="674"/>
                    </a:lnTo>
                    <a:lnTo>
                      <a:pt x="151" y="672"/>
                    </a:lnTo>
                    <a:lnTo>
                      <a:pt x="153" y="672"/>
                    </a:lnTo>
                    <a:lnTo>
                      <a:pt x="160" y="667"/>
                    </a:lnTo>
                    <a:lnTo>
                      <a:pt x="164" y="667"/>
                    </a:lnTo>
                    <a:lnTo>
                      <a:pt x="169" y="665"/>
                    </a:lnTo>
                    <a:lnTo>
                      <a:pt x="169" y="663"/>
                    </a:lnTo>
                    <a:lnTo>
                      <a:pt x="166" y="661"/>
                    </a:lnTo>
                    <a:lnTo>
                      <a:pt x="166" y="659"/>
                    </a:lnTo>
                    <a:lnTo>
                      <a:pt x="166" y="656"/>
                    </a:lnTo>
                    <a:lnTo>
                      <a:pt x="164" y="654"/>
                    </a:lnTo>
                    <a:lnTo>
                      <a:pt x="164" y="652"/>
                    </a:lnTo>
                    <a:lnTo>
                      <a:pt x="162" y="650"/>
                    </a:lnTo>
                    <a:lnTo>
                      <a:pt x="160" y="650"/>
                    </a:lnTo>
                    <a:lnTo>
                      <a:pt x="158" y="650"/>
                    </a:lnTo>
                    <a:lnTo>
                      <a:pt x="156" y="648"/>
                    </a:lnTo>
                    <a:lnTo>
                      <a:pt x="153" y="639"/>
                    </a:lnTo>
                    <a:lnTo>
                      <a:pt x="151" y="641"/>
                    </a:lnTo>
                    <a:lnTo>
                      <a:pt x="149" y="641"/>
                    </a:lnTo>
                    <a:lnTo>
                      <a:pt x="147" y="643"/>
                    </a:lnTo>
                    <a:lnTo>
                      <a:pt x="145" y="643"/>
                    </a:lnTo>
                    <a:lnTo>
                      <a:pt x="140" y="643"/>
                    </a:lnTo>
                    <a:lnTo>
                      <a:pt x="136" y="645"/>
                    </a:lnTo>
                    <a:lnTo>
                      <a:pt x="131" y="648"/>
                    </a:lnTo>
                    <a:lnTo>
                      <a:pt x="127" y="650"/>
                    </a:lnTo>
                    <a:lnTo>
                      <a:pt x="123" y="648"/>
                    </a:lnTo>
                    <a:lnTo>
                      <a:pt x="118" y="643"/>
                    </a:lnTo>
                    <a:lnTo>
                      <a:pt x="116" y="643"/>
                    </a:lnTo>
                    <a:lnTo>
                      <a:pt x="116" y="641"/>
                    </a:lnTo>
                    <a:lnTo>
                      <a:pt x="114" y="641"/>
                    </a:lnTo>
                    <a:lnTo>
                      <a:pt x="112" y="639"/>
                    </a:lnTo>
                    <a:lnTo>
                      <a:pt x="107" y="637"/>
                    </a:lnTo>
                    <a:lnTo>
                      <a:pt x="105" y="637"/>
                    </a:lnTo>
                    <a:lnTo>
                      <a:pt x="105" y="634"/>
                    </a:lnTo>
                    <a:lnTo>
                      <a:pt x="103" y="632"/>
                    </a:lnTo>
                    <a:lnTo>
                      <a:pt x="103" y="630"/>
                    </a:lnTo>
                    <a:lnTo>
                      <a:pt x="103" y="628"/>
                    </a:lnTo>
                    <a:lnTo>
                      <a:pt x="103" y="626"/>
                    </a:lnTo>
                    <a:lnTo>
                      <a:pt x="103" y="623"/>
                    </a:lnTo>
                    <a:lnTo>
                      <a:pt x="98" y="623"/>
                    </a:lnTo>
                    <a:lnTo>
                      <a:pt x="96" y="621"/>
                    </a:lnTo>
                    <a:lnTo>
                      <a:pt x="94" y="621"/>
                    </a:lnTo>
                    <a:lnTo>
                      <a:pt x="92" y="621"/>
                    </a:lnTo>
                    <a:lnTo>
                      <a:pt x="90" y="621"/>
                    </a:lnTo>
                    <a:lnTo>
                      <a:pt x="87" y="619"/>
                    </a:lnTo>
                    <a:lnTo>
                      <a:pt x="83" y="619"/>
                    </a:lnTo>
                    <a:lnTo>
                      <a:pt x="81" y="619"/>
                    </a:lnTo>
                    <a:lnTo>
                      <a:pt x="79" y="617"/>
                    </a:lnTo>
                    <a:lnTo>
                      <a:pt x="79" y="615"/>
                    </a:lnTo>
                    <a:lnTo>
                      <a:pt x="79" y="612"/>
                    </a:lnTo>
                    <a:lnTo>
                      <a:pt x="79" y="610"/>
                    </a:lnTo>
                    <a:lnTo>
                      <a:pt x="79" y="608"/>
                    </a:lnTo>
                    <a:lnTo>
                      <a:pt x="79" y="606"/>
                    </a:lnTo>
                    <a:lnTo>
                      <a:pt x="79" y="604"/>
                    </a:lnTo>
                    <a:lnTo>
                      <a:pt x="76" y="604"/>
                    </a:lnTo>
                    <a:lnTo>
                      <a:pt x="76" y="601"/>
                    </a:lnTo>
                    <a:lnTo>
                      <a:pt x="76" y="599"/>
                    </a:lnTo>
                    <a:lnTo>
                      <a:pt x="76" y="597"/>
                    </a:lnTo>
                    <a:lnTo>
                      <a:pt x="74" y="595"/>
                    </a:lnTo>
                    <a:lnTo>
                      <a:pt x="72" y="595"/>
                    </a:lnTo>
                    <a:lnTo>
                      <a:pt x="72" y="593"/>
                    </a:lnTo>
                    <a:lnTo>
                      <a:pt x="70" y="593"/>
                    </a:lnTo>
                    <a:lnTo>
                      <a:pt x="68" y="590"/>
                    </a:lnTo>
                    <a:lnTo>
                      <a:pt x="68" y="586"/>
                    </a:lnTo>
                    <a:lnTo>
                      <a:pt x="68" y="584"/>
                    </a:lnTo>
                    <a:lnTo>
                      <a:pt x="70" y="582"/>
                    </a:lnTo>
                    <a:lnTo>
                      <a:pt x="70" y="579"/>
                    </a:lnTo>
                    <a:lnTo>
                      <a:pt x="72" y="577"/>
                    </a:lnTo>
                    <a:lnTo>
                      <a:pt x="74" y="577"/>
                    </a:lnTo>
                    <a:lnTo>
                      <a:pt x="72" y="575"/>
                    </a:lnTo>
                    <a:lnTo>
                      <a:pt x="70" y="573"/>
                    </a:lnTo>
                    <a:lnTo>
                      <a:pt x="72" y="573"/>
                    </a:lnTo>
                    <a:lnTo>
                      <a:pt x="74" y="571"/>
                    </a:lnTo>
                    <a:lnTo>
                      <a:pt x="76" y="573"/>
                    </a:lnTo>
                    <a:lnTo>
                      <a:pt x="79" y="573"/>
                    </a:lnTo>
                    <a:lnTo>
                      <a:pt x="81" y="569"/>
                    </a:lnTo>
                    <a:lnTo>
                      <a:pt x="83" y="569"/>
                    </a:lnTo>
                    <a:lnTo>
                      <a:pt x="85" y="571"/>
                    </a:lnTo>
                    <a:lnTo>
                      <a:pt x="87" y="571"/>
                    </a:lnTo>
                    <a:lnTo>
                      <a:pt x="92" y="573"/>
                    </a:lnTo>
                    <a:lnTo>
                      <a:pt x="92" y="564"/>
                    </a:lnTo>
                    <a:lnTo>
                      <a:pt x="92" y="562"/>
                    </a:lnTo>
                    <a:lnTo>
                      <a:pt x="94" y="560"/>
                    </a:lnTo>
                    <a:lnTo>
                      <a:pt x="94" y="555"/>
                    </a:lnTo>
                    <a:lnTo>
                      <a:pt x="96" y="555"/>
                    </a:lnTo>
                    <a:lnTo>
                      <a:pt x="105" y="547"/>
                    </a:lnTo>
                    <a:lnTo>
                      <a:pt x="107" y="547"/>
                    </a:lnTo>
                    <a:lnTo>
                      <a:pt x="109" y="549"/>
                    </a:lnTo>
                    <a:lnTo>
                      <a:pt x="112" y="549"/>
                    </a:lnTo>
                    <a:lnTo>
                      <a:pt x="116" y="549"/>
                    </a:lnTo>
                    <a:lnTo>
                      <a:pt x="116" y="551"/>
                    </a:lnTo>
                    <a:lnTo>
                      <a:pt x="118" y="551"/>
                    </a:lnTo>
                    <a:lnTo>
                      <a:pt x="120" y="551"/>
                    </a:lnTo>
                    <a:lnTo>
                      <a:pt x="127" y="553"/>
                    </a:lnTo>
                    <a:lnTo>
                      <a:pt x="134" y="553"/>
                    </a:lnTo>
                    <a:lnTo>
                      <a:pt x="138" y="553"/>
                    </a:lnTo>
                    <a:lnTo>
                      <a:pt x="140" y="553"/>
                    </a:lnTo>
                    <a:lnTo>
                      <a:pt x="140" y="551"/>
                    </a:lnTo>
                    <a:lnTo>
                      <a:pt x="142" y="551"/>
                    </a:lnTo>
                    <a:lnTo>
                      <a:pt x="145" y="558"/>
                    </a:lnTo>
                    <a:lnTo>
                      <a:pt x="145" y="560"/>
                    </a:lnTo>
                    <a:lnTo>
                      <a:pt x="147" y="558"/>
                    </a:lnTo>
                    <a:lnTo>
                      <a:pt x="151" y="558"/>
                    </a:lnTo>
                    <a:lnTo>
                      <a:pt x="158" y="558"/>
                    </a:lnTo>
                    <a:lnTo>
                      <a:pt x="160" y="558"/>
                    </a:lnTo>
                    <a:lnTo>
                      <a:pt x="164" y="558"/>
                    </a:lnTo>
                    <a:lnTo>
                      <a:pt x="164" y="555"/>
                    </a:lnTo>
                    <a:lnTo>
                      <a:pt x="169" y="555"/>
                    </a:lnTo>
                    <a:lnTo>
                      <a:pt x="171" y="555"/>
                    </a:lnTo>
                    <a:lnTo>
                      <a:pt x="171" y="558"/>
                    </a:lnTo>
                    <a:lnTo>
                      <a:pt x="171" y="555"/>
                    </a:lnTo>
                    <a:lnTo>
                      <a:pt x="175" y="549"/>
                    </a:lnTo>
                    <a:lnTo>
                      <a:pt x="175" y="547"/>
                    </a:lnTo>
                    <a:lnTo>
                      <a:pt x="175" y="540"/>
                    </a:lnTo>
                    <a:lnTo>
                      <a:pt x="173" y="536"/>
                    </a:lnTo>
                    <a:lnTo>
                      <a:pt x="173" y="533"/>
                    </a:lnTo>
                    <a:lnTo>
                      <a:pt x="175" y="531"/>
                    </a:lnTo>
                    <a:lnTo>
                      <a:pt x="175" y="529"/>
                    </a:lnTo>
                    <a:lnTo>
                      <a:pt x="175" y="525"/>
                    </a:lnTo>
                    <a:lnTo>
                      <a:pt x="177" y="522"/>
                    </a:lnTo>
                    <a:lnTo>
                      <a:pt x="175" y="522"/>
                    </a:lnTo>
                    <a:lnTo>
                      <a:pt x="175" y="520"/>
                    </a:lnTo>
                    <a:lnTo>
                      <a:pt x="184" y="522"/>
                    </a:lnTo>
                    <a:lnTo>
                      <a:pt x="191" y="525"/>
                    </a:lnTo>
                    <a:lnTo>
                      <a:pt x="191" y="522"/>
                    </a:lnTo>
                    <a:lnTo>
                      <a:pt x="191" y="520"/>
                    </a:lnTo>
                    <a:lnTo>
                      <a:pt x="191" y="518"/>
                    </a:lnTo>
                    <a:lnTo>
                      <a:pt x="193" y="514"/>
                    </a:lnTo>
                    <a:lnTo>
                      <a:pt x="193" y="511"/>
                    </a:lnTo>
                    <a:lnTo>
                      <a:pt x="193" y="509"/>
                    </a:lnTo>
                    <a:lnTo>
                      <a:pt x="191" y="507"/>
                    </a:lnTo>
                    <a:lnTo>
                      <a:pt x="191" y="505"/>
                    </a:lnTo>
                    <a:lnTo>
                      <a:pt x="191" y="503"/>
                    </a:lnTo>
                    <a:lnTo>
                      <a:pt x="193" y="503"/>
                    </a:lnTo>
                    <a:lnTo>
                      <a:pt x="193" y="500"/>
                    </a:lnTo>
                    <a:lnTo>
                      <a:pt x="193" y="498"/>
                    </a:lnTo>
                    <a:lnTo>
                      <a:pt x="195" y="496"/>
                    </a:lnTo>
                    <a:lnTo>
                      <a:pt x="195" y="494"/>
                    </a:lnTo>
                    <a:lnTo>
                      <a:pt x="195" y="492"/>
                    </a:lnTo>
                    <a:lnTo>
                      <a:pt x="197" y="492"/>
                    </a:lnTo>
                    <a:lnTo>
                      <a:pt x="197" y="489"/>
                    </a:lnTo>
                    <a:lnTo>
                      <a:pt x="199" y="489"/>
                    </a:lnTo>
                    <a:lnTo>
                      <a:pt x="199" y="487"/>
                    </a:lnTo>
                    <a:lnTo>
                      <a:pt x="202" y="487"/>
                    </a:lnTo>
                    <a:lnTo>
                      <a:pt x="202" y="485"/>
                    </a:lnTo>
                    <a:lnTo>
                      <a:pt x="199" y="483"/>
                    </a:lnTo>
                    <a:lnTo>
                      <a:pt x="197" y="483"/>
                    </a:lnTo>
                    <a:lnTo>
                      <a:pt x="195" y="481"/>
                    </a:lnTo>
                    <a:lnTo>
                      <a:pt x="193" y="481"/>
                    </a:lnTo>
                    <a:lnTo>
                      <a:pt x="195" y="476"/>
                    </a:lnTo>
                    <a:lnTo>
                      <a:pt x="195" y="472"/>
                    </a:lnTo>
                    <a:lnTo>
                      <a:pt x="197" y="467"/>
                    </a:lnTo>
                    <a:lnTo>
                      <a:pt x="199" y="465"/>
                    </a:lnTo>
                    <a:lnTo>
                      <a:pt x="204" y="463"/>
                    </a:lnTo>
                    <a:lnTo>
                      <a:pt x="208" y="461"/>
                    </a:lnTo>
                    <a:lnTo>
                      <a:pt x="210" y="461"/>
                    </a:lnTo>
                    <a:lnTo>
                      <a:pt x="215" y="461"/>
                    </a:lnTo>
                    <a:lnTo>
                      <a:pt x="226" y="456"/>
                    </a:lnTo>
                    <a:lnTo>
                      <a:pt x="224" y="454"/>
                    </a:lnTo>
                    <a:lnTo>
                      <a:pt x="226" y="454"/>
                    </a:lnTo>
                    <a:lnTo>
                      <a:pt x="226" y="450"/>
                    </a:lnTo>
                    <a:lnTo>
                      <a:pt x="217" y="450"/>
                    </a:lnTo>
                    <a:lnTo>
                      <a:pt x="219" y="445"/>
                    </a:lnTo>
                    <a:lnTo>
                      <a:pt x="219" y="443"/>
                    </a:lnTo>
                    <a:lnTo>
                      <a:pt x="219" y="441"/>
                    </a:lnTo>
                    <a:lnTo>
                      <a:pt x="219" y="439"/>
                    </a:lnTo>
                    <a:lnTo>
                      <a:pt x="217" y="435"/>
                    </a:lnTo>
                    <a:lnTo>
                      <a:pt x="224" y="432"/>
                    </a:lnTo>
                    <a:lnTo>
                      <a:pt x="226" y="432"/>
                    </a:lnTo>
                    <a:lnTo>
                      <a:pt x="230" y="432"/>
                    </a:lnTo>
                    <a:lnTo>
                      <a:pt x="230" y="430"/>
                    </a:lnTo>
                    <a:lnTo>
                      <a:pt x="235" y="428"/>
                    </a:lnTo>
                    <a:lnTo>
                      <a:pt x="232" y="426"/>
                    </a:lnTo>
                    <a:lnTo>
                      <a:pt x="228" y="417"/>
                    </a:lnTo>
                    <a:lnTo>
                      <a:pt x="228" y="419"/>
                    </a:lnTo>
                    <a:lnTo>
                      <a:pt x="226" y="424"/>
                    </a:lnTo>
                    <a:lnTo>
                      <a:pt x="224" y="426"/>
                    </a:lnTo>
                    <a:lnTo>
                      <a:pt x="221" y="426"/>
                    </a:lnTo>
                    <a:lnTo>
                      <a:pt x="221" y="424"/>
                    </a:lnTo>
                    <a:lnTo>
                      <a:pt x="219" y="424"/>
                    </a:lnTo>
                    <a:lnTo>
                      <a:pt x="221" y="424"/>
                    </a:lnTo>
                    <a:lnTo>
                      <a:pt x="219" y="424"/>
                    </a:lnTo>
                    <a:lnTo>
                      <a:pt x="219" y="421"/>
                    </a:lnTo>
                    <a:lnTo>
                      <a:pt x="219" y="424"/>
                    </a:lnTo>
                    <a:lnTo>
                      <a:pt x="217" y="424"/>
                    </a:lnTo>
                    <a:lnTo>
                      <a:pt x="215" y="424"/>
                    </a:lnTo>
                    <a:lnTo>
                      <a:pt x="215" y="421"/>
                    </a:lnTo>
                    <a:lnTo>
                      <a:pt x="213" y="421"/>
                    </a:lnTo>
                    <a:lnTo>
                      <a:pt x="210" y="421"/>
                    </a:lnTo>
                    <a:lnTo>
                      <a:pt x="210" y="424"/>
                    </a:lnTo>
                    <a:lnTo>
                      <a:pt x="213" y="426"/>
                    </a:lnTo>
                    <a:lnTo>
                      <a:pt x="210" y="426"/>
                    </a:lnTo>
                    <a:lnTo>
                      <a:pt x="208" y="428"/>
                    </a:lnTo>
                    <a:lnTo>
                      <a:pt x="206" y="430"/>
                    </a:lnTo>
                    <a:lnTo>
                      <a:pt x="204" y="428"/>
                    </a:lnTo>
                    <a:lnTo>
                      <a:pt x="206" y="432"/>
                    </a:lnTo>
                    <a:lnTo>
                      <a:pt x="208" y="435"/>
                    </a:lnTo>
                    <a:lnTo>
                      <a:pt x="208" y="439"/>
                    </a:lnTo>
                    <a:lnTo>
                      <a:pt x="206" y="439"/>
                    </a:lnTo>
                    <a:lnTo>
                      <a:pt x="202" y="441"/>
                    </a:lnTo>
                    <a:lnTo>
                      <a:pt x="199" y="441"/>
                    </a:lnTo>
                    <a:lnTo>
                      <a:pt x="197" y="443"/>
                    </a:lnTo>
                    <a:lnTo>
                      <a:pt x="193" y="445"/>
                    </a:lnTo>
                    <a:lnTo>
                      <a:pt x="191" y="443"/>
                    </a:lnTo>
                    <a:lnTo>
                      <a:pt x="188" y="439"/>
                    </a:lnTo>
                    <a:lnTo>
                      <a:pt x="186" y="437"/>
                    </a:lnTo>
                    <a:lnTo>
                      <a:pt x="184" y="435"/>
                    </a:lnTo>
                    <a:lnTo>
                      <a:pt x="182" y="426"/>
                    </a:lnTo>
                    <a:lnTo>
                      <a:pt x="182" y="424"/>
                    </a:lnTo>
                    <a:lnTo>
                      <a:pt x="169" y="437"/>
                    </a:lnTo>
                    <a:lnTo>
                      <a:pt x="171" y="428"/>
                    </a:lnTo>
                    <a:lnTo>
                      <a:pt x="173" y="426"/>
                    </a:lnTo>
                    <a:lnTo>
                      <a:pt x="171" y="424"/>
                    </a:lnTo>
                    <a:lnTo>
                      <a:pt x="169" y="424"/>
                    </a:lnTo>
                    <a:lnTo>
                      <a:pt x="166" y="419"/>
                    </a:lnTo>
                    <a:lnTo>
                      <a:pt x="164" y="419"/>
                    </a:lnTo>
                    <a:lnTo>
                      <a:pt x="160" y="421"/>
                    </a:lnTo>
                    <a:lnTo>
                      <a:pt x="158" y="424"/>
                    </a:lnTo>
                    <a:lnTo>
                      <a:pt x="156" y="426"/>
                    </a:lnTo>
                    <a:lnTo>
                      <a:pt x="153" y="428"/>
                    </a:lnTo>
                    <a:lnTo>
                      <a:pt x="151" y="430"/>
                    </a:lnTo>
                    <a:lnTo>
                      <a:pt x="151" y="432"/>
                    </a:lnTo>
                    <a:lnTo>
                      <a:pt x="153" y="432"/>
                    </a:lnTo>
                    <a:lnTo>
                      <a:pt x="153" y="435"/>
                    </a:lnTo>
                    <a:lnTo>
                      <a:pt x="153" y="437"/>
                    </a:lnTo>
                    <a:lnTo>
                      <a:pt x="153" y="439"/>
                    </a:lnTo>
                    <a:lnTo>
                      <a:pt x="160" y="437"/>
                    </a:lnTo>
                    <a:lnTo>
                      <a:pt x="162" y="437"/>
                    </a:lnTo>
                    <a:lnTo>
                      <a:pt x="164" y="437"/>
                    </a:lnTo>
                    <a:lnTo>
                      <a:pt x="164" y="439"/>
                    </a:lnTo>
                    <a:lnTo>
                      <a:pt x="166" y="443"/>
                    </a:lnTo>
                    <a:lnTo>
                      <a:pt x="166" y="448"/>
                    </a:lnTo>
                    <a:lnTo>
                      <a:pt x="166" y="450"/>
                    </a:lnTo>
                    <a:lnTo>
                      <a:pt x="169" y="454"/>
                    </a:lnTo>
                    <a:lnTo>
                      <a:pt x="171" y="456"/>
                    </a:lnTo>
                    <a:lnTo>
                      <a:pt x="171" y="461"/>
                    </a:lnTo>
                    <a:lnTo>
                      <a:pt x="169" y="461"/>
                    </a:lnTo>
                    <a:lnTo>
                      <a:pt x="164" y="459"/>
                    </a:lnTo>
                    <a:lnTo>
                      <a:pt x="164" y="461"/>
                    </a:lnTo>
                    <a:lnTo>
                      <a:pt x="162" y="459"/>
                    </a:lnTo>
                    <a:lnTo>
                      <a:pt x="162" y="456"/>
                    </a:lnTo>
                    <a:lnTo>
                      <a:pt x="158" y="456"/>
                    </a:lnTo>
                    <a:lnTo>
                      <a:pt x="156" y="456"/>
                    </a:lnTo>
                    <a:lnTo>
                      <a:pt x="156" y="459"/>
                    </a:lnTo>
                    <a:lnTo>
                      <a:pt x="156" y="461"/>
                    </a:lnTo>
                    <a:lnTo>
                      <a:pt x="158" y="461"/>
                    </a:lnTo>
                    <a:lnTo>
                      <a:pt x="164" y="467"/>
                    </a:lnTo>
                    <a:lnTo>
                      <a:pt x="162" y="470"/>
                    </a:lnTo>
                    <a:lnTo>
                      <a:pt x="158" y="472"/>
                    </a:lnTo>
                    <a:lnTo>
                      <a:pt x="156" y="470"/>
                    </a:lnTo>
                    <a:lnTo>
                      <a:pt x="153" y="470"/>
                    </a:lnTo>
                    <a:lnTo>
                      <a:pt x="151" y="474"/>
                    </a:lnTo>
                    <a:lnTo>
                      <a:pt x="149" y="474"/>
                    </a:lnTo>
                    <a:lnTo>
                      <a:pt x="147" y="474"/>
                    </a:lnTo>
                    <a:lnTo>
                      <a:pt x="145" y="472"/>
                    </a:lnTo>
                    <a:lnTo>
                      <a:pt x="142" y="474"/>
                    </a:lnTo>
                    <a:lnTo>
                      <a:pt x="142" y="472"/>
                    </a:lnTo>
                    <a:lnTo>
                      <a:pt x="142" y="474"/>
                    </a:lnTo>
                    <a:lnTo>
                      <a:pt x="140" y="474"/>
                    </a:lnTo>
                    <a:lnTo>
                      <a:pt x="140" y="472"/>
                    </a:lnTo>
                    <a:lnTo>
                      <a:pt x="138" y="472"/>
                    </a:lnTo>
                    <a:lnTo>
                      <a:pt x="140" y="467"/>
                    </a:lnTo>
                    <a:lnTo>
                      <a:pt x="142" y="463"/>
                    </a:lnTo>
                    <a:lnTo>
                      <a:pt x="142" y="459"/>
                    </a:lnTo>
                    <a:lnTo>
                      <a:pt x="136" y="454"/>
                    </a:lnTo>
                    <a:lnTo>
                      <a:pt x="131" y="454"/>
                    </a:lnTo>
                    <a:lnTo>
                      <a:pt x="131" y="456"/>
                    </a:lnTo>
                    <a:lnTo>
                      <a:pt x="129" y="461"/>
                    </a:lnTo>
                    <a:lnTo>
                      <a:pt x="129" y="463"/>
                    </a:lnTo>
                    <a:lnTo>
                      <a:pt x="127" y="467"/>
                    </a:lnTo>
                    <a:lnTo>
                      <a:pt x="125" y="467"/>
                    </a:lnTo>
                    <a:lnTo>
                      <a:pt x="120" y="465"/>
                    </a:lnTo>
                    <a:lnTo>
                      <a:pt x="118" y="463"/>
                    </a:lnTo>
                    <a:lnTo>
                      <a:pt x="116" y="463"/>
                    </a:lnTo>
                    <a:lnTo>
                      <a:pt x="118" y="461"/>
                    </a:lnTo>
                    <a:lnTo>
                      <a:pt x="116" y="461"/>
                    </a:lnTo>
                    <a:lnTo>
                      <a:pt x="116" y="459"/>
                    </a:lnTo>
                    <a:lnTo>
                      <a:pt x="114" y="454"/>
                    </a:lnTo>
                    <a:lnTo>
                      <a:pt x="114" y="452"/>
                    </a:lnTo>
                    <a:lnTo>
                      <a:pt x="112" y="450"/>
                    </a:lnTo>
                    <a:lnTo>
                      <a:pt x="112" y="448"/>
                    </a:lnTo>
                    <a:lnTo>
                      <a:pt x="109" y="445"/>
                    </a:lnTo>
                    <a:lnTo>
                      <a:pt x="109" y="443"/>
                    </a:lnTo>
                    <a:lnTo>
                      <a:pt x="109" y="441"/>
                    </a:lnTo>
                    <a:lnTo>
                      <a:pt x="109" y="439"/>
                    </a:lnTo>
                    <a:lnTo>
                      <a:pt x="107" y="439"/>
                    </a:lnTo>
                    <a:lnTo>
                      <a:pt x="107" y="437"/>
                    </a:lnTo>
                    <a:lnTo>
                      <a:pt x="107" y="435"/>
                    </a:lnTo>
                    <a:lnTo>
                      <a:pt x="105" y="432"/>
                    </a:lnTo>
                    <a:lnTo>
                      <a:pt x="105" y="430"/>
                    </a:lnTo>
                    <a:lnTo>
                      <a:pt x="105" y="428"/>
                    </a:lnTo>
                    <a:lnTo>
                      <a:pt x="105" y="426"/>
                    </a:lnTo>
                    <a:lnTo>
                      <a:pt x="105" y="424"/>
                    </a:lnTo>
                    <a:lnTo>
                      <a:pt x="107" y="424"/>
                    </a:lnTo>
                    <a:lnTo>
                      <a:pt x="107" y="421"/>
                    </a:lnTo>
                    <a:lnTo>
                      <a:pt x="105" y="415"/>
                    </a:lnTo>
                    <a:lnTo>
                      <a:pt x="103" y="410"/>
                    </a:lnTo>
                    <a:lnTo>
                      <a:pt x="101" y="408"/>
                    </a:lnTo>
                    <a:lnTo>
                      <a:pt x="103" y="408"/>
                    </a:lnTo>
                    <a:lnTo>
                      <a:pt x="105" y="406"/>
                    </a:lnTo>
                    <a:lnTo>
                      <a:pt x="105" y="404"/>
                    </a:lnTo>
                    <a:lnTo>
                      <a:pt x="103" y="404"/>
                    </a:lnTo>
                    <a:lnTo>
                      <a:pt x="103" y="402"/>
                    </a:lnTo>
                    <a:lnTo>
                      <a:pt x="103" y="395"/>
                    </a:lnTo>
                    <a:lnTo>
                      <a:pt x="103" y="393"/>
                    </a:lnTo>
                    <a:lnTo>
                      <a:pt x="105" y="391"/>
                    </a:lnTo>
                    <a:lnTo>
                      <a:pt x="107" y="388"/>
                    </a:lnTo>
                    <a:lnTo>
                      <a:pt x="107" y="384"/>
                    </a:lnTo>
                    <a:lnTo>
                      <a:pt x="105" y="377"/>
                    </a:lnTo>
                    <a:lnTo>
                      <a:pt x="105" y="375"/>
                    </a:lnTo>
                    <a:lnTo>
                      <a:pt x="103" y="373"/>
                    </a:lnTo>
                    <a:lnTo>
                      <a:pt x="103" y="371"/>
                    </a:lnTo>
                    <a:lnTo>
                      <a:pt x="105" y="371"/>
                    </a:lnTo>
                    <a:lnTo>
                      <a:pt x="107" y="371"/>
                    </a:lnTo>
                    <a:lnTo>
                      <a:pt x="114" y="366"/>
                    </a:lnTo>
                    <a:lnTo>
                      <a:pt x="116" y="366"/>
                    </a:lnTo>
                    <a:lnTo>
                      <a:pt x="118" y="364"/>
                    </a:lnTo>
                    <a:lnTo>
                      <a:pt x="120" y="362"/>
                    </a:lnTo>
                    <a:lnTo>
                      <a:pt x="123" y="362"/>
                    </a:lnTo>
                    <a:lnTo>
                      <a:pt x="129" y="360"/>
                    </a:lnTo>
                    <a:lnTo>
                      <a:pt x="131" y="358"/>
                    </a:lnTo>
                    <a:lnTo>
                      <a:pt x="134" y="358"/>
                    </a:lnTo>
                    <a:lnTo>
                      <a:pt x="136" y="360"/>
                    </a:lnTo>
                    <a:lnTo>
                      <a:pt x="134" y="353"/>
                    </a:lnTo>
                    <a:lnTo>
                      <a:pt x="136" y="349"/>
                    </a:lnTo>
                    <a:lnTo>
                      <a:pt x="138" y="347"/>
                    </a:lnTo>
                    <a:lnTo>
                      <a:pt x="140" y="342"/>
                    </a:lnTo>
                    <a:lnTo>
                      <a:pt x="142" y="340"/>
                    </a:lnTo>
                    <a:lnTo>
                      <a:pt x="142" y="342"/>
                    </a:lnTo>
                    <a:lnTo>
                      <a:pt x="145" y="342"/>
                    </a:lnTo>
                    <a:lnTo>
                      <a:pt x="147" y="344"/>
                    </a:lnTo>
                    <a:lnTo>
                      <a:pt x="147" y="342"/>
                    </a:lnTo>
                    <a:lnTo>
                      <a:pt x="147" y="336"/>
                    </a:lnTo>
                    <a:lnTo>
                      <a:pt x="145" y="331"/>
                    </a:lnTo>
                    <a:lnTo>
                      <a:pt x="145" y="329"/>
                    </a:lnTo>
                    <a:lnTo>
                      <a:pt x="140" y="322"/>
                    </a:lnTo>
                    <a:lnTo>
                      <a:pt x="140" y="320"/>
                    </a:lnTo>
                    <a:lnTo>
                      <a:pt x="138" y="314"/>
                    </a:lnTo>
                    <a:lnTo>
                      <a:pt x="136" y="311"/>
                    </a:lnTo>
                    <a:lnTo>
                      <a:pt x="136" y="309"/>
                    </a:lnTo>
                    <a:lnTo>
                      <a:pt x="134" y="311"/>
                    </a:lnTo>
                    <a:lnTo>
                      <a:pt x="127" y="311"/>
                    </a:lnTo>
                    <a:lnTo>
                      <a:pt x="125" y="314"/>
                    </a:lnTo>
                    <a:lnTo>
                      <a:pt x="123" y="314"/>
                    </a:lnTo>
                    <a:lnTo>
                      <a:pt x="120" y="316"/>
                    </a:lnTo>
                    <a:lnTo>
                      <a:pt x="118" y="316"/>
                    </a:lnTo>
                    <a:lnTo>
                      <a:pt x="118" y="318"/>
                    </a:lnTo>
                    <a:lnTo>
                      <a:pt x="116" y="318"/>
                    </a:lnTo>
                    <a:lnTo>
                      <a:pt x="114" y="318"/>
                    </a:lnTo>
                    <a:lnTo>
                      <a:pt x="112" y="320"/>
                    </a:lnTo>
                    <a:lnTo>
                      <a:pt x="112" y="314"/>
                    </a:lnTo>
                    <a:lnTo>
                      <a:pt x="109" y="311"/>
                    </a:lnTo>
                    <a:lnTo>
                      <a:pt x="107" y="311"/>
                    </a:lnTo>
                    <a:lnTo>
                      <a:pt x="107" y="314"/>
                    </a:lnTo>
                    <a:lnTo>
                      <a:pt x="107" y="316"/>
                    </a:lnTo>
                    <a:lnTo>
                      <a:pt x="96" y="318"/>
                    </a:lnTo>
                    <a:lnTo>
                      <a:pt x="96" y="320"/>
                    </a:lnTo>
                    <a:lnTo>
                      <a:pt x="94" y="320"/>
                    </a:lnTo>
                    <a:lnTo>
                      <a:pt x="92" y="320"/>
                    </a:lnTo>
                    <a:lnTo>
                      <a:pt x="90" y="320"/>
                    </a:lnTo>
                    <a:lnTo>
                      <a:pt x="85" y="320"/>
                    </a:lnTo>
                    <a:lnTo>
                      <a:pt x="81" y="322"/>
                    </a:lnTo>
                    <a:lnTo>
                      <a:pt x="79" y="322"/>
                    </a:lnTo>
                    <a:lnTo>
                      <a:pt x="79" y="327"/>
                    </a:lnTo>
                    <a:lnTo>
                      <a:pt x="76" y="327"/>
                    </a:lnTo>
                    <a:lnTo>
                      <a:pt x="74" y="327"/>
                    </a:lnTo>
                    <a:lnTo>
                      <a:pt x="74" y="329"/>
                    </a:lnTo>
                    <a:lnTo>
                      <a:pt x="72" y="329"/>
                    </a:lnTo>
                    <a:lnTo>
                      <a:pt x="70" y="329"/>
                    </a:lnTo>
                    <a:lnTo>
                      <a:pt x="68" y="329"/>
                    </a:lnTo>
                    <a:lnTo>
                      <a:pt x="59" y="336"/>
                    </a:lnTo>
                    <a:lnTo>
                      <a:pt x="57" y="336"/>
                    </a:lnTo>
                    <a:lnTo>
                      <a:pt x="50" y="338"/>
                    </a:lnTo>
                    <a:lnTo>
                      <a:pt x="43" y="338"/>
                    </a:lnTo>
                    <a:lnTo>
                      <a:pt x="39" y="338"/>
                    </a:lnTo>
                    <a:lnTo>
                      <a:pt x="41" y="338"/>
                    </a:lnTo>
                    <a:lnTo>
                      <a:pt x="43" y="338"/>
                    </a:lnTo>
                    <a:lnTo>
                      <a:pt x="46" y="336"/>
                    </a:lnTo>
                    <a:lnTo>
                      <a:pt x="43" y="333"/>
                    </a:lnTo>
                    <a:lnTo>
                      <a:pt x="41" y="331"/>
                    </a:lnTo>
                    <a:lnTo>
                      <a:pt x="41" y="329"/>
                    </a:lnTo>
                    <a:lnTo>
                      <a:pt x="39" y="325"/>
                    </a:lnTo>
                    <a:lnTo>
                      <a:pt x="37" y="322"/>
                    </a:lnTo>
                    <a:lnTo>
                      <a:pt x="39" y="322"/>
                    </a:lnTo>
                    <a:lnTo>
                      <a:pt x="41" y="320"/>
                    </a:lnTo>
                    <a:lnTo>
                      <a:pt x="43" y="320"/>
                    </a:lnTo>
                    <a:lnTo>
                      <a:pt x="46" y="320"/>
                    </a:lnTo>
                    <a:lnTo>
                      <a:pt x="46" y="318"/>
                    </a:lnTo>
                    <a:lnTo>
                      <a:pt x="48" y="318"/>
                    </a:lnTo>
                    <a:lnTo>
                      <a:pt x="50" y="318"/>
                    </a:lnTo>
                    <a:lnTo>
                      <a:pt x="50" y="316"/>
                    </a:lnTo>
                    <a:lnTo>
                      <a:pt x="52" y="316"/>
                    </a:lnTo>
                    <a:lnTo>
                      <a:pt x="54" y="316"/>
                    </a:lnTo>
                    <a:lnTo>
                      <a:pt x="54" y="318"/>
                    </a:lnTo>
                    <a:lnTo>
                      <a:pt x="57" y="318"/>
                    </a:lnTo>
                    <a:lnTo>
                      <a:pt x="61" y="316"/>
                    </a:lnTo>
                    <a:lnTo>
                      <a:pt x="65" y="316"/>
                    </a:lnTo>
                    <a:lnTo>
                      <a:pt x="68" y="316"/>
                    </a:lnTo>
                    <a:lnTo>
                      <a:pt x="68" y="314"/>
                    </a:lnTo>
                    <a:lnTo>
                      <a:pt x="61" y="305"/>
                    </a:lnTo>
                    <a:lnTo>
                      <a:pt x="65" y="305"/>
                    </a:lnTo>
                    <a:lnTo>
                      <a:pt x="68" y="303"/>
                    </a:lnTo>
                    <a:lnTo>
                      <a:pt x="70" y="303"/>
                    </a:lnTo>
                    <a:lnTo>
                      <a:pt x="72" y="303"/>
                    </a:lnTo>
                    <a:lnTo>
                      <a:pt x="74" y="303"/>
                    </a:lnTo>
                    <a:lnTo>
                      <a:pt x="79" y="303"/>
                    </a:lnTo>
                    <a:lnTo>
                      <a:pt x="85" y="301"/>
                    </a:lnTo>
                    <a:lnTo>
                      <a:pt x="92" y="301"/>
                    </a:lnTo>
                    <a:lnTo>
                      <a:pt x="96" y="301"/>
                    </a:lnTo>
                    <a:lnTo>
                      <a:pt x="98" y="298"/>
                    </a:lnTo>
                    <a:lnTo>
                      <a:pt x="98" y="296"/>
                    </a:lnTo>
                    <a:lnTo>
                      <a:pt x="107" y="296"/>
                    </a:lnTo>
                    <a:lnTo>
                      <a:pt x="105" y="294"/>
                    </a:lnTo>
                    <a:lnTo>
                      <a:pt x="103" y="287"/>
                    </a:lnTo>
                    <a:lnTo>
                      <a:pt x="98" y="281"/>
                    </a:lnTo>
                    <a:lnTo>
                      <a:pt x="101" y="281"/>
                    </a:lnTo>
                    <a:lnTo>
                      <a:pt x="103" y="279"/>
                    </a:lnTo>
                    <a:lnTo>
                      <a:pt x="105" y="276"/>
                    </a:lnTo>
                    <a:lnTo>
                      <a:pt x="107" y="276"/>
                    </a:lnTo>
                    <a:lnTo>
                      <a:pt x="107" y="274"/>
                    </a:lnTo>
                    <a:lnTo>
                      <a:pt x="109" y="274"/>
                    </a:lnTo>
                    <a:lnTo>
                      <a:pt x="112" y="274"/>
                    </a:lnTo>
                    <a:lnTo>
                      <a:pt x="114" y="272"/>
                    </a:lnTo>
                    <a:lnTo>
                      <a:pt x="116" y="272"/>
                    </a:lnTo>
                    <a:lnTo>
                      <a:pt x="118" y="270"/>
                    </a:lnTo>
                    <a:lnTo>
                      <a:pt x="120" y="270"/>
                    </a:lnTo>
                    <a:lnTo>
                      <a:pt x="123" y="270"/>
                    </a:lnTo>
                    <a:lnTo>
                      <a:pt x="125" y="268"/>
                    </a:lnTo>
                    <a:lnTo>
                      <a:pt x="129" y="268"/>
                    </a:lnTo>
                    <a:lnTo>
                      <a:pt x="129" y="265"/>
                    </a:lnTo>
                    <a:lnTo>
                      <a:pt x="134" y="263"/>
                    </a:lnTo>
                    <a:lnTo>
                      <a:pt x="138" y="257"/>
                    </a:lnTo>
                    <a:lnTo>
                      <a:pt x="140" y="257"/>
                    </a:lnTo>
                    <a:lnTo>
                      <a:pt x="142" y="257"/>
                    </a:lnTo>
                    <a:lnTo>
                      <a:pt x="147" y="257"/>
                    </a:lnTo>
                    <a:lnTo>
                      <a:pt x="156" y="257"/>
                    </a:lnTo>
                    <a:lnTo>
                      <a:pt x="158" y="257"/>
                    </a:lnTo>
                    <a:lnTo>
                      <a:pt x="162" y="257"/>
                    </a:lnTo>
                    <a:lnTo>
                      <a:pt x="164" y="261"/>
                    </a:lnTo>
                    <a:lnTo>
                      <a:pt x="175" y="257"/>
                    </a:lnTo>
                    <a:lnTo>
                      <a:pt x="180" y="257"/>
                    </a:lnTo>
                    <a:lnTo>
                      <a:pt x="180" y="254"/>
                    </a:lnTo>
                    <a:lnTo>
                      <a:pt x="184" y="254"/>
                    </a:lnTo>
                    <a:lnTo>
                      <a:pt x="186" y="252"/>
                    </a:lnTo>
                    <a:lnTo>
                      <a:pt x="186" y="254"/>
                    </a:lnTo>
                    <a:lnTo>
                      <a:pt x="191" y="259"/>
                    </a:lnTo>
                    <a:lnTo>
                      <a:pt x="191" y="261"/>
                    </a:lnTo>
                    <a:lnTo>
                      <a:pt x="191" y="263"/>
                    </a:lnTo>
                    <a:lnTo>
                      <a:pt x="188" y="263"/>
                    </a:lnTo>
                    <a:lnTo>
                      <a:pt x="186" y="263"/>
                    </a:lnTo>
                    <a:lnTo>
                      <a:pt x="184" y="265"/>
                    </a:lnTo>
                    <a:lnTo>
                      <a:pt x="182" y="265"/>
                    </a:lnTo>
                    <a:lnTo>
                      <a:pt x="180" y="268"/>
                    </a:lnTo>
                    <a:lnTo>
                      <a:pt x="177" y="268"/>
                    </a:lnTo>
                    <a:lnTo>
                      <a:pt x="180" y="274"/>
                    </a:lnTo>
                    <a:lnTo>
                      <a:pt x="182" y="279"/>
                    </a:lnTo>
                    <a:lnTo>
                      <a:pt x="182" y="283"/>
                    </a:lnTo>
                    <a:lnTo>
                      <a:pt x="184" y="281"/>
                    </a:lnTo>
                    <a:lnTo>
                      <a:pt x="188" y="281"/>
                    </a:lnTo>
                    <a:lnTo>
                      <a:pt x="193" y="285"/>
                    </a:lnTo>
                    <a:lnTo>
                      <a:pt x="193" y="287"/>
                    </a:lnTo>
                    <a:lnTo>
                      <a:pt x="195" y="290"/>
                    </a:lnTo>
                    <a:lnTo>
                      <a:pt x="195" y="292"/>
                    </a:lnTo>
                    <a:lnTo>
                      <a:pt x="197" y="294"/>
                    </a:lnTo>
                    <a:lnTo>
                      <a:pt x="197" y="296"/>
                    </a:lnTo>
                    <a:lnTo>
                      <a:pt x="197" y="298"/>
                    </a:lnTo>
                    <a:lnTo>
                      <a:pt x="199" y="298"/>
                    </a:lnTo>
                    <a:lnTo>
                      <a:pt x="199" y="301"/>
                    </a:lnTo>
                    <a:lnTo>
                      <a:pt x="202" y="298"/>
                    </a:lnTo>
                    <a:lnTo>
                      <a:pt x="204" y="298"/>
                    </a:lnTo>
                    <a:lnTo>
                      <a:pt x="206" y="298"/>
                    </a:lnTo>
                    <a:lnTo>
                      <a:pt x="206" y="296"/>
                    </a:lnTo>
                    <a:lnTo>
                      <a:pt x="208" y="296"/>
                    </a:lnTo>
                    <a:lnTo>
                      <a:pt x="210" y="296"/>
                    </a:lnTo>
                    <a:lnTo>
                      <a:pt x="213" y="296"/>
                    </a:lnTo>
                    <a:lnTo>
                      <a:pt x="215" y="296"/>
                    </a:lnTo>
                    <a:lnTo>
                      <a:pt x="217" y="296"/>
                    </a:lnTo>
                    <a:lnTo>
                      <a:pt x="219" y="296"/>
                    </a:lnTo>
                    <a:lnTo>
                      <a:pt x="221" y="296"/>
                    </a:lnTo>
                    <a:lnTo>
                      <a:pt x="224" y="296"/>
                    </a:lnTo>
                    <a:lnTo>
                      <a:pt x="224" y="298"/>
                    </a:lnTo>
                    <a:lnTo>
                      <a:pt x="226" y="298"/>
                    </a:lnTo>
                    <a:lnTo>
                      <a:pt x="228" y="298"/>
                    </a:lnTo>
                    <a:lnTo>
                      <a:pt x="228" y="301"/>
                    </a:lnTo>
                    <a:lnTo>
                      <a:pt x="230" y="303"/>
                    </a:lnTo>
                    <a:lnTo>
                      <a:pt x="230" y="305"/>
                    </a:lnTo>
                    <a:lnTo>
                      <a:pt x="232" y="305"/>
                    </a:lnTo>
                    <a:lnTo>
                      <a:pt x="230" y="307"/>
                    </a:lnTo>
                    <a:lnTo>
                      <a:pt x="232" y="309"/>
                    </a:lnTo>
                    <a:lnTo>
                      <a:pt x="232" y="307"/>
                    </a:lnTo>
                    <a:lnTo>
                      <a:pt x="232" y="309"/>
                    </a:lnTo>
                    <a:lnTo>
                      <a:pt x="235" y="307"/>
                    </a:lnTo>
                    <a:lnTo>
                      <a:pt x="235" y="309"/>
                    </a:lnTo>
                    <a:lnTo>
                      <a:pt x="237" y="307"/>
                    </a:lnTo>
                    <a:lnTo>
                      <a:pt x="237" y="309"/>
                    </a:lnTo>
                    <a:lnTo>
                      <a:pt x="239" y="309"/>
                    </a:lnTo>
                    <a:lnTo>
                      <a:pt x="243" y="311"/>
                    </a:lnTo>
                    <a:lnTo>
                      <a:pt x="239" y="311"/>
                    </a:lnTo>
                    <a:lnTo>
                      <a:pt x="237" y="314"/>
                    </a:lnTo>
                    <a:lnTo>
                      <a:pt x="235" y="316"/>
                    </a:lnTo>
                    <a:lnTo>
                      <a:pt x="230" y="318"/>
                    </a:lnTo>
                    <a:lnTo>
                      <a:pt x="232" y="320"/>
                    </a:lnTo>
                    <a:lnTo>
                      <a:pt x="230" y="320"/>
                    </a:lnTo>
                    <a:lnTo>
                      <a:pt x="226" y="320"/>
                    </a:lnTo>
                    <a:lnTo>
                      <a:pt x="224" y="320"/>
                    </a:lnTo>
                    <a:lnTo>
                      <a:pt x="219" y="318"/>
                    </a:lnTo>
                    <a:lnTo>
                      <a:pt x="219" y="320"/>
                    </a:lnTo>
                    <a:lnTo>
                      <a:pt x="219" y="322"/>
                    </a:lnTo>
                    <a:lnTo>
                      <a:pt x="219" y="325"/>
                    </a:lnTo>
                    <a:lnTo>
                      <a:pt x="219" y="327"/>
                    </a:lnTo>
                    <a:lnTo>
                      <a:pt x="219" y="329"/>
                    </a:lnTo>
                    <a:lnTo>
                      <a:pt x="219" y="331"/>
                    </a:lnTo>
                    <a:lnTo>
                      <a:pt x="219" y="333"/>
                    </a:lnTo>
                    <a:lnTo>
                      <a:pt x="219" y="336"/>
                    </a:lnTo>
                    <a:lnTo>
                      <a:pt x="219" y="338"/>
                    </a:lnTo>
                    <a:lnTo>
                      <a:pt x="219" y="340"/>
                    </a:lnTo>
                    <a:lnTo>
                      <a:pt x="217" y="340"/>
                    </a:lnTo>
                    <a:lnTo>
                      <a:pt x="217" y="342"/>
                    </a:lnTo>
                    <a:lnTo>
                      <a:pt x="217" y="344"/>
                    </a:lnTo>
                    <a:lnTo>
                      <a:pt x="217" y="347"/>
                    </a:lnTo>
                    <a:lnTo>
                      <a:pt x="217" y="349"/>
                    </a:lnTo>
                    <a:lnTo>
                      <a:pt x="215" y="349"/>
                    </a:lnTo>
                    <a:lnTo>
                      <a:pt x="217" y="349"/>
                    </a:lnTo>
                    <a:lnTo>
                      <a:pt x="217" y="351"/>
                    </a:lnTo>
                    <a:lnTo>
                      <a:pt x="219" y="351"/>
                    </a:lnTo>
                    <a:lnTo>
                      <a:pt x="217" y="351"/>
                    </a:lnTo>
                    <a:lnTo>
                      <a:pt x="217" y="353"/>
                    </a:lnTo>
                    <a:lnTo>
                      <a:pt x="217" y="355"/>
                    </a:lnTo>
                    <a:lnTo>
                      <a:pt x="221" y="358"/>
                    </a:lnTo>
                    <a:lnTo>
                      <a:pt x="224" y="358"/>
                    </a:lnTo>
                    <a:lnTo>
                      <a:pt x="226" y="360"/>
                    </a:lnTo>
                    <a:lnTo>
                      <a:pt x="228" y="360"/>
                    </a:lnTo>
                    <a:lnTo>
                      <a:pt x="228" y="358"/>
                    </a:lnTo>
                    <a:lnTo>
                      <a:pt x="230" y="360"/>
                    </a:lnTo>
                    <a:lnTo>
                      <a:pt x="232" y="360"/>
                    </a:lnTo>
                    <a:lnTo>
                      <a:pt x="232" y="369"/>
                    </a:lnTo>
                    <a:lnTo>
                      <a:pt x="235" y="369"/>
                    </a:lnTo>
                    <a:lnTo>
                      <a:pt x="237" y="369"/>
                    </a:lnTo>
                    <a:lnTo>
                      <a:pt x="237" y="366"/>
                    </a:lnTo>
                    <a:lnTo>
                      <a:pt x="239" y="366"/>
                    </a:lnTo>
                    <a:lnTo>
                      <a:pt x="241" y="366"/>
                    </a:lnTo>
                    <a:lnTo>
                      <a:pt x="243" y="366"/>
                    </a:lnTo>
                    <a:lnTo>
                      <a:pt x="246" y="364"/>
                    </a:lnTo>
                    <a:lnTo>
                      <a:pt x="248" y="364"/>
                    </a:lnTo>
                    <a:lnTo>
                      <a:pt x="250" y="364"/>
                    </a:lnTo>
                    <a:lnTo>
                      <a:pt x="252" y="364"/>
                    </a:lnTo>
                    <a:lnTo>
                      <a:pt x="254" y="366"/>
                    </a:lnTo>
                    <a:lnTo>
                      <a:pt x="254" y="369"/>
                    </a:lnTo>
                    <a:lnTo>
                      <a:pt x="252" y="377"/>
                    </a:lnTo>
                    <a:lnTo>
                      <a:pt x="250" y="382"/>
                    </a:lnTo>
                    <a:lnTo>
                      <a:pt x="248" y="384"/>
                    </a:lnTo>
                    <a:lnTo>
                      <a:pt x="246" y="386"/>
                    </a:lnTo>
                    <a:lnTo>
                      <a:pt x="243" y="388"/>
                    </a:lnTo>
                    <a:lnTo>
                      <a:pt x="261" y="382"/>
                    </a:lnTo>
                    <a:lnTo>
                      <a:pt x="263" y="395"/>
                    </a:lnTo>
                    <a:lnTo>
                      <a:pt x="272" y="391"/>
                    </a:lnTo>
                    <a:lnTo>
                      <a:pt x="274" y="391"/>
                    </a:lnTo>
                    <a:lnTo>
                      <a:pt x="276" y="388"/>
                    </a:lnTo>
                    <a:lnTo>
                      <a:pt x="276" y="386"/>
                    </a:lnTo>
                    <a:lnTo>
                      <a:pt x="281" y="384"/>
                    </a:lnTo>
                    <a:lnTo>
                      <a:pt x="294" y="384"/>
                    </a:lnTo>
                    <a:lnTo>
                      <a:pt x="296" y="384"/>
                    </a:lnTo>
                    <a:lnTo>
                      <a:pt x="298" y="384"/>
                    </a:lnTo>
                    <a:lnTo>
                      <a:pt x="300" y="384"/>
                    </a:lnTo>
                    <a:lnTo>
                      <a:pt x="300" y="382"/>
                    </a:lnTo>
                    <a:lnTo>
                      <a:pt x="300" y="384"/>
                    </a:lnTo>
                    <a:lnTo>
                      <a:pt x="303" y="384"/>
                    </a:lnTo>
                    <a:lnTo>
                      <a:pt x="303" y="388"/>
                    </a:lnTo>
                    <a:lnTo>
                      <a:pt x="303" y="391"/>
                    </a:lnTo>
                    <a:lnTo>
                      <a:pt x="305" y="391"/>
                    </a:lnTo>
                    <a:lnTo>
                      <a:pt x="307" y="393"/>
                    </a:lnTo>
                    <a:lnTo>
                      <a:pt x="309" y="393"/>
                    </a:lnTo>
                    <a:lnTo>
                      <a:pt x="311" y="393"/>
                    </a:lnTo>
                    <a:lnTo>
                      <a:pt x="314" y="393"/>
                    </a:lnTo>
                    <a:lnTo>
                      <a:pt x="316" y="395"/>
                    </a:lnTo>
                    <a:lnTo>
                      <a:pt x="318" y="395"/>
                    </a:lnTo>
                    <a:lnTo>
                      <a:pt x="320" y="393"/>
                    </a:lnTo>
                    <a:lnTo>
                      <a:pt x="325" y="393"/>
                    </a:lnTo>
                    <a:lnTo>
                      <a:pt x="329" y="393"/>
                    </a:lnTo>
                    <a:lnTo>
                      <a:pt x="331" y="393"/>
                    </a:lnTo>
                    <a:lnTo>
                      <a:pt x="333" y="393"/>
                    </a:lnTo>
                    <a:lnTo>
                      <a:pt x="338" y="393"/>
                    </a:lnTo>
                    <a:lnTo>
                      <a:pt x="340" y="395"/>
                    </a:lnTo>
                    <a:lnTo>
                      <a:pt x="347" y="395"/>
                    </a:lnTo>
                    <a:lnTo>
                      <a:pt x="349" y="395"/>
                    </a:lnTo>
                    <a:lnTo>
                      <a:pt x="351" y="397"/>
                    </a:lnTo>
                    <a:lnTo>
                      <a:pt x="351" y="395"/>
                    </a:lnTo>
                    <a:lnTo>
                      <a:pt x="351" y="391"/>
                    </a:lnTo>
                    <a:lnTo>
                      <a:pt x="358" y="391"/>
                    </a:lnTo>
                    <a:lnTo>
                      <a:pt x="360" y="391"/>
                    </a:lnTo>
                    <a:lnTo>
                      <a:pt x="366" y="388"/>
                    </a:lnTo>
                    <a:lnTo>
                      <a:pt x="369" y="388"/>
                    </a:lnTo>
                    <a:lnTo>
                      <a:pt x="371" y="388"/>
                    </a:lnTo>
                    <a:lnTo>
                      <a:pt x="373" y="391"/>
                    </a:lnTo>
                    <a:lnTo>
                      <a:pt x="375" y="391"/>
                    </a:lnTo>
                    <a:lnTo>
                      <a:pt x="377" y="391"/>
                    </a:lnTo>
                    <a:lnTo>
                      <a:pt x="377" y="388"/>
                    </a:lnTo>
                    <a:lnTo>
                      <a:pt x="380" y="388"/>
                    </a:lnTo>
                    <a:lnTo>
                      <a:pt x="382" y="388"/>
                    </a:lnTo>
                    <a:lnTo>
                      <a:pt x="384" y="386"/>
                    </a:lnTo>
                    <a:lnTo>
                      <a:pt x="386" y="386"/>
                    </a:lnTo>
                    <a:lnTo>
                      <a:pt x="393" y="382"/>
                    </a:lnTo>
                    <a:lnTo>
                      <a:pt x="397" y="384"/>
                    </a:lnTo>
                    <a:lnTo>
                      <a:pt x="399" y="384"/>
                    </a:lnTo>
                    <a:lnTo>
                      <a:pt x="402" y="384"/>
                    </a:lnTo>
                    <a:lnTo>
                      <a:pt x="404" y="384"/>
                    </a:lnTo>
                    <a:lnTo>
                      <a:pt x="408" y="386"/>
                    </a:lnTo>
                    <a:lnTo>
                      <a:pt x="413" y="388"/>
                    </a:lnTo>
                    <a:lnTo>
                      <a:pt x="415" y="388"/>
                    </a:lnTo>
                    <a:lnTo>
                      <a:pt x="419" y="391"/>
                    </a:lnTo>
                    <a:lnTo>
                      <a:pt x="421" y="388"/>
                    </a:lnTo>
                    <a:lnTo>
                      <a:pt x="426" y="380"/>
                    </a:lnTo>
                    <a:lnTo>
                      <a:pt x="428" y="380"/>
                    </a:lnTo>
                    <a:lnTo>
                      <a:pt x="430" y="380"/>
                    </a:lnTo>
                    <a:lnTo>
                      <a:pt x="432" y="380"/>
                    </a:lnTo>
                    <a:lnTo>
                      <a:pt x="434" y="380"/>
                    </a:lnTo>
                    <a:lnTo>
                      <a:pt x="437" y="380"/>
                    </a:lnTo>
                    <a:lnTo>
                      <a:pt x="437" y="382"/>
                    </a:lnTo>
                    <a:lnTo>
                      <a:pt x="437" y="384"/>
                    </a:lnTo>
                    <a:lnTo>
                      <a:pt x="437" y="386"/>
                    </a:lnTo>
                    <a:lnTo>
                      <a:pt x="439" y="386"/>
                    </a:lnTo>
                    <a:lnTo>
                      <a:pt x="441" y="384"/>
                    </a:lnTo>
                    <a:lnTo>
                      <a:pt x="443" y="384"/>
                    </a:lnTo>
                    <a:lnTo>
                      <a:pt x="445" y="384"/>
                    </a:lnTo>
                    <a:lnTo>
                      <a:pt x="448" y="382"/>
                    </a:lnTo>
                    <a:lnTo>
                      <a:pt x="450" y="382"/>
                    </a:lnTo>
                    <a:lnTo>
                      <a:pt x="452" y="380"/>
                    </a:lnTo>
                    <a:lnTo>
                      <a:pt x="452" y="377"/>
                    </a:lnTo>
                    <a:lnTo>
                      <a:pt x="452" y="375"/>
                    </a:lnTo>
                    <a:lnTo>
                      <a:pt x="452" y="373"/>
                    </a:lnTo>
                    <a:lnTo>
                      <a:pt x="454" y="373"/>
                    </a:lnTo>
                    <a:lnTo>
                      <a:pt x="456" y="373"/>
                    </a:lnTo>
                    <a:lnTo>
                      <a:pt x="459" y="373"/>
                    </a:lnTo>
                    <a:lnTo>
                      <a:pt x="461" y="371"/>
                    </a:lnTo>
                    <a:lnTo>
                      <a:pt x="465" y="371"/>
                    </a:lnTo>
                    <a:lnTo>
                      <a:pt x="467" y="371"/>
                    </a:lnTo>
                    <a:lnTo>
                      <a:pt x="472" y="371"/>
                    </a:lnTo>
                    <a:lnTo>
                      <a:pt x="472" y="373"/>
                    </a:lnTo>
                    <a:lnTo>
                      <a:pt x="476" y="373"/>
                    </a:lnTo>
                    <a:lnTo>
                      <a:pt x="478" y="373"/>
                    </a:lnTo>
                    <a:lnTo>
                      <a:pt x="481" y="373"/>
                    </a:lnTo>
                    <a:lnTo>
                      <a:pt x="483" y="373"/>
                    </a:lnTo>
                    <a:lnTo>
                      <a:pt x="485" y="373"/>
                    </a:lnTo>
                    <a:lnTo>
                      <a:pt x="483" y="369"/>
                    </a:lnTo>
                    <a:lnTo>
                      <a:pt x="483" y="366"/>
                    </a:lnTo>
                    <a:lnTo>
                      <a:pt x="483" y="364"/>
                    </a:lnTo>
                    <a:lnTo>
                      <a:pt x="483" y="362"/>
                    </a:lnTo>
                    <a:lnTo>
                      <a:pt x="483" y="360"/>
                    </a:lnTo>
                    <a:lnTo>
                      <a:pt x="483" y="358"/>
                    </a:lnTo>
                    <a:lnTo>
                      <a:pt x="483" y="353"/>
                    </a:lnTo>
                    <a:lnTo>
                      <a:pt x="485" y="351"/>
                    </a:lnTo>
                    <a:lnTo>
                      <a:pt x="485" y="349"/>
                    </a:lnTo>
                    <a:lnTo>
                      <a:pt x="485" y="347"/>
                    </a:lnTo>
                    <a:lnTo>
                      <a:pt x="485" y="344"/>
                    </a:lnTo>
                    <a:lnTo>
                      <a:pt x="485" y="342"/>
                    </a:lnTo>
                    <a:lnTo>
                      <a:pt x="485" y="338"/>
                    </a:lnTo>
                    <a:lnTo>
                      <a:pt x="485" y="336"/>
                    </a:lnTo>
                    <a:lnTo>
                      <a:pt x="485" y="333"/>
                    </a:lnTo>
                    <a:lnTo>
                      <a:pt x="485" y="331"/>
                    </a:lnTo>
                    <a:lnTo>
                      <a:pt x="485" y="329"/>
                    </a:lnTo>
                    <a:lnTo>
                      <a:pt x="485" y="327"/>
                    </a:lnTo>
                    <a:lnTo>
                      <a:pt x="485" y="325"/>
                    </a:lnTo>
                    <a:lnTo>
                      <a:pt x="485" y="322"/>
                    </a:lnTo>
                    <a:lnTo>
                      <a:pt x="485" y="320"/>
                    </a:lnTo>
                    <a:lnTo>
                      <a:pt x="483" y="318"/>
                    </a:lnTo>
                    <a:lnTo>
                      <a:pt x="483" y="316"/>
                    </a:lnTo>
                    <a:lnTo>
                      <a:pt x="481" y="314"/>
                    </a:lnTo>
                    <a:lnTo>
                      <a:pt x="476" y="305"/>
                    </a:lnTo>
                    <a:lnTo>
                      <a:pt x="483" y="305"/>
                    </a:lnTo>
                    <a:lnTo>
                      <a:pt x="492" y="303"/>
                    </a:lnTo>
                    <a:lnTo>
                      <a:pt x="492" y="298"/>
                    </a:lnTo>
                    <a:lnTo>
                      <a:pt x="498" y="303"/>
                    </a:lnTo>
                    <a:lnTo>
                      <a:pt x="507" y="309"/>
                    </a:lnTo>
                    <a:lnTo>
                      <a:pt x="507" y="314"/>
                    </a:lnTo>
                    <a:lnTo>
                      <a:pt x="516" y="314"/>
                    </a:lnTo>
                    <a:lnTo>
                      <a:pt x="522" y="314"/>
                    </a:lnTo>
                    <a:lnTo>
                      <a:pt x="522" y="309"/>
                    </a:lnTo>
                    <a:lnTo>
                      <a:pt x="522" y="307"/>
                    </a:lnTo>
                    <a:lnTo>
                      <a:pt x="522" y="305"/>
                    </a:lnTo>
                    <a:lnTo>
                      <a:pt x="522" y="294"/>
                    </a:lnTo>
                    <a:lnTo>
                      <a:pt x="522" y="290"/>
                    </a:lnTo>
                    <a:lnTo>
                      <a:pt x="527" y="287"/>
                    </a:lnTo>
                    <a:lnTo>
                      <a:pt x="531" y="290"/>
                    </a:lnTo>
                    <a:lnTo>
                      <a:pt x="538" y="290"/>
                    </a:lnTo>
                    <a:lnTo>
                      <a:pt x="536" y="285"/>
                    </a:lnTo>
                    <a:lnTo>
                      <a:pt x="533" y="281"/>
                    </a:lnTo>
                    <a:lnTo>
                      <a:pt x="531" y="281"/>
                    </a:lnTo>
                    <a:lnTo>
                      <a:pt x="531" y="279"/>
                    </a:lnTo>
                    <a:lnTo>
                      <a:pt x="531" y="276"/>
                    </a:lnTo>
                    <a:lnTo>
                      <a:pt x="529" y="276"/>
                    </a:lnTo>
                    <a:lnTo>
                      <a:pt x="529" y="272"/>
                    </a:lnTo>
                    <a:lnTo>
                      <a:pt x="531" y="270"/>
                    </a:lnTo>
                    <a:lnTo>
                      <a:pt x="531" y="265"/>
                    </a:lnTo>
                    <a:lnTo>
                      <a:pt x="531" y="263"/>
                    </a:lnTo>
                    <a:lnTo>
                      <a:pt x="531" y="261"/>
                    </a:lnTo>
                    <a:lnTo>
                      <a:pt x="531" y="259"/>
                    </a:lnTo>
                    <a:lnTo>
                      <a:pt x="533" y="250"/>
                    </a:lnTo>
                    <a:lnTo>
                      <a:pt x="533" y="246"/>
                    </a:lnTo>
                    <a:lnTo>
                      <a:pt x="536" y="241"/>
                    </a:lnTo>
                    <a:lnTo>
                      <a:pt x="538" y="241"/>
                    </a:lnTo>
                    <a:lnTo>
                      <a:pt x="542" y="241"/>
                    </a:lnTo>
                    <a:lnTo>
                      <a:pt x="544" y="241"/>
                    </a:lnTo>
                    <a:lnTo>
                      <a:pt x="551" y="241"/>
                    </a:lnTo>
                    <a:lnTo>
                      <a:pt x="560" y="243"/>
                    </a:lnTo>
                    <a:lnTo>
                      <a:pt x="562" y="243"/>
                    </a:lnTo>
                    <a:lnTo>
                      <a:pt x="564" y="243"/>
                    </a:lnTo>
                    <a:lnTo>
                      <a:pt x="566" y="248"/>
                    </a:lnTo>
                    <a:lnTo>
                      <a:pt x="569" y="248"/>
                    </a:lnTo>
                    <a:lnTo>
                      <a:pt x="569" y="246"/>
                    </a:lnTo>
                    <a:lnTo>
                      <a:pt x="571" y="246"/>
                    </a:lnTo>
                    <a:lnTo>
                      <a:pt x="579" y="248"/>
                    </a:lnTo>
                    <a:lnTo>
                      <a:pt x="579" y="246"/>
                    </a:lnTo>
                    <a:lnTo>
                      <a:pt x="579" y="243"/>
                    </a:lnTo>
                    <a:lnTo>
                      <a:pt x="579" y="241"/>
                    </a:lnTo>
                    <a:lnTo>
                      <a:pt x="579" y="239"/>
                    </a:lnTo>
                    <a:lnTo>
                      <a:pt x="584" y="241"/>
                    </a:lnTo>
                    <a:lnTo>
                      <a:pt x="586" y="241"/>
                    </a:lnTo>
                    <a:lnTo>
                      <a:pt x="593" y="243"/>
                    </a:lnTo>
                    <a:lnTo>
                      <a:pt x="593" y="241"/>
                    </a:lnTo>
                    <a:lnTo>
                      <a:pt x="590" y="241"/>
                    </a:lnTo>
                    <a:lnTo>
                      <a:pt x="590" y="239"/>
                    </a:lnTo>
                    <a:lnTo>
                      <a:pt x="599" y="239"/>
                    </a:lnTo>
                    <a:lnTo>
                      <a:pt x="604" y="243"/>
                    </a:lnTo>
                    <a:lnTo>
                      <a:pt x="604" y="246"/>
                    </a:lnTo>
                    <a:lnTo>
                      <a:pt x="606" y="248"/>
                    </a:lnTo>
                    <a:lnTo>
                      <a:pt x="606" y="252"/>
                    </a:lnTo>
                    <a:lnTo>
                      <a:pt x="606" y="257"/>
                    </a:lnTo>
                    <a:lnTo>
                      <a:pt x="608" y="257"/>
                    </a:lnTo>
                    <a:lnTo>
                      <a:pt x="610" y="259"/>
                    </a:lnTo>
                    <a:lnTo>
                      <a:pt x="612" y="261"/>
                    </a:lnTo>
                    <a:lnTo>
                      <a:pt x="617" y="265"/>
                    </a:lnTo>
                    <a:lnTo>
                      <a:pt x="619" y="268"/>
                    </a:lnTo>
                    <a:lnTo>
                      <a:pt x="619" y="265"/>
                    </a:lnTo>
                    <a:lnTo>
                      <a:pt x="619" y="263"/>
                    </a:lnTo>
                    <a:lnTo>
                      <a:pt x="619" y="261"/>
                    </a:lnTo>
                    <a:lnTo>
                      <a:pt x="619" y="259"/>
                    </a:lnTo>
                    <a:lnTo>
                      <a:pt x="619" y="257"/>
                    </a:lnTo>
                    <a:lnTo>
                      <a:pt x="621" y="257"/>
                    </a:lnTo>
                    <a:lnTo>
                      <a:pt x="623" y="254"/>
                    </a:lnTo>
                    <a:lnTo>
                      <a:pt x="626" y="254"/>
                    </a:lnTo>
                    <a:lnTo>
                      <a:pt x="630" y="254"/>
                    </a:lnTo>
                    <a:lnTo>
                      <a:pt x="632" y="252"/>
                    </a:lnTo>
                    <a:lnTo>
                      <a:pt x="634" y="252"/>
                    </a:lnTo>
                    <a:lnTo>
                      <a:pt x="637" y="252"/>
                    </a:lnTo>
                    <a:lnTo>
                      <a:pt x="639" y="252"/>
                    </a:lnTo>
                    <a:lnTo>
                      <a:pt x="641" y="257"/>
                    </a:lnTo>
                    <a:lnTo>
                      <a:pt x="643" y="257"/>
                    </a:lnTo>
                    <a:lnTo>
                      <a:pt x="643" y="252"/>
                    </a:lnTo>
                    <a:lnTo>
                      <a:pt x="643" y="250"/>
                    </a:lnTo>
                    <a:lnTo>
                      <a:pt x="643" y="248"/>
                    </a:lnTo>
                    <a:lnTo>
                      <a:pt x="645" y="248"/>
                    </a:lnTo>
                    <a:lnTo>
                      <a:pt x="648" y="246"/>
                    </a:lnTo>
                    <a:lnTo>
                      <a:pt x="650" y="246"/>
                    </a:lnTo>
                    <a:lnTo>
                      <a:pt x="650" y="243"/>
                    </a:lnTo>
                    <a:lnTo>
                      <a:pt x="652" y="241"/>
                    </a:lnTo>
                    <a:lnTo>
                      <a:pt x="652" y="237"/>
                    </a:lnTo>
                    <a:lnTo>
                      <a:pt x="656" y="239"/>
                    </a:lnTo>
                    <a:lnTo>
                      <a:pt x="659" y="239"/>
                    </a:lnTo>
                    <a:lnTo>
                      <a:pt x="663" y="228"/>
                    </a:lnTo>
                    <a:lnTo>
                      <a:pt x="665" y="217"/>
                    </a:lnTo>
                    <a:lnTo>
                      <a:pt x="661" y="215"/>
                    </a:lnTo>
                    <a:lnTo>
                      <a:pt x="656" y="213"/>
                    </a:lnTo>
                    <a:lnTo>
                      <a:pt x="656" y="210"/>
                    </a:lnTo>
                    <a:lnTo>
                      <a:pt x="659" y="206"/>
                    </a:lnTo>
                    <a:lnTo>
                      <a:pt x="670" y="206"/>
                    </a:lnTo>
                    <a:lnTo>
                      <a:pt x="672" y="206"/>
                    </a:lnTo>
                    <a:lnTo>
                      <a:pt x="681" y="199"/>
                    </a:lnTo>
                    <a:lnTo>
                      <a:pt x="681" y="193"/>
                    </a:lnTo>
                    <a:lnTo>
                      <a:pt x="678" y="188"/>
                    </a:lnTo>
                    <a:lnTo>
                      <a:pt x="674" y="184"/>
                    </a:lnTo>
                    <a:lnTo>
                      <a:pt x="674" y="182"/>
                    </a:lnTo>
                    <a:lnTo>
                      <a:pt x="670" y="177"/>
                    </a:lnTo>
                    <a:lnTo>
                      <a:pt x="670" y="175"/>
                    </a:lnTo>
                    <a:lnTo>
                      <a:pt x="676" y="167"/>
                    </a:lnTo>
                    <a:lnTo>
                      <a:pt x="681" y="171"/>
                    </a:lnTo>
                    <a:lnTo>
                      <a:pt x="683" y="173"/>
                    </a:lnTo>
                    <a:lnTo>
                      <a:pt x="683" y="171"/>
                    </a:lnTo>
                    <a:lnTo>
                      <a:pt x="683" y="169"/>
                    </a:lnTo>
                    <a:lnTo>
                      <a:pt x="685" y="162"/>
                    </a:lnTo>
                    <a:lnTo>
                      <a:pt x="685" y="156"/>
                    </a:lnTo>
                    <a:lnTo>
                      <a:pt x="683" y="145"/>
                    </a:lnTo>
                    <a:lnTo>
                      <a:pt x="683" y="142"/>
                    </a:lnTo>
                    <a:lnTo>
                      <a:pt x="692" y="131"/>
                    </a:lnTo>
                    <a:lnTo>
                      <a:pt x="696" y="136"/>
                    </a:lnTo>
                    <a:lnTo>
                      <a:pt x="698" y="138"/>
                    </a:lnTo>
                    <a:lnTo>
                      <a:pt x="703" y="142"/>
                    </a:lnTo>
                    <a:lnTo>
                      <a:pt x="709" y="145"/>
                    </a:lnTo>
                    <a:lnTo>
                      <a:pt x="711" y="147"/>
                    </a:lnTo>
                    <a:lnTo>
                      <a:pt x="722" y="151"/>
                    </a:lnTo>
                    <a:lnTo>
                      <a:pt x="722" y="153"/>
                    </a:lnTo>
                    <a:lnTo>
                      <a:pt x="724" y="153"/>
                    </a:lnTo>
                    <a:lnTo>
                      <a:pt x="724" y="151"/>
                    </a:lnTo>
                    <a:lnTo>
                      <a:pt x="727" y="151"/>
                    </a:lnTo>
                    <a:lnTo>
                      <a:pt x="729" y="151"/>
                    </a:lnTo>
                    <a:lnTo>
                      <a:pt x="731" y="151"/>
                    </a:lnTo>
                    <a:lnTo>
                      <a:pt x="731" y="149"/>
                    </a:lnTo>
                    <a:lnTo>
                      <a:pt x="733" y="149"/>
                    </a:lnTo>
                    <a:lnTo>
                      <a:pt x="735" y="149"/>
                    </a:lnTo>
                    <a:lnTo>
                      <a:pt x="738" y="149"/>
                    </a:lnTo>
                    <a:lnTo>
                      <a:pt x="740" y="149"/>
                    </a:lnTo>
                    <a:lnTo>
                      <a:pt x="742" y="149"/>
                    </a:lnTo>
                    <a:lnTo>
                      <a:pt x="744" y="149"/>
                    </a:lnTo>
                    <a:lnTo>
                      <a:pt x="746" y="149"/>
                    </a:lnTo>
                    <a:lnTo>
                      <a:pt x="746" y="151"/>
                    </a:lnTo>
                    <a:lnTo>
                      <a:pt x="746" y="153"/>
                    </a:lnTo>
                    <a:lnTo>
                      <a:pt x="746" y="156"/>
                    </a:lnTo>
                    <a:lnTo>
                      <a:pt x="746" y="158"/>
                    </a:lnTo>
                    <a:lnTo>
                      <a:pt x="746" y="160"/>
                    </a:lnTo>
                    <a:lnTo>
                      <a:pt x="746" y="162"/>
                    </a:lnTo>
                    <a:lnTo>
                      <a:pt x="746" y="164"/>
                    </a:lnTo>
                    <a:lnTo>
                      <a:pt x="749" y="164"/>
                    </a:lnTo>
                    <a:lnTo>
                      <a:pt x="751" y="164"/>
                    </a:lnTo>
                    <a:lnTo>
                      <a:pt x="753" y="164"/>
                    </a:lnTo>
                    <a:lnTo>
                      <a:pt x="755" y="164"/>
                    </a:lnTo>
                    <a:lnTo>
                      <a:pt x="757" y="164"/>
                    </a:lnTo>
                    <a:lnTo>
                      <a:pt x="760" y="162"/>
                    </a:lnTo>
                    <a:lnTo>
                      <a:pt x="768" y="162"/>
                    </a:lnTo>
                    <a:lnTo>
                      <a:pt x="773" y="162"/>
                    </a:lnTo>
                    <a:lnTo>
                      <a:pt x="775" y="162"/>
                    </a:lnTo>
                    <a:lnTo>
                      <a:pt x="777" y="162"/>
                    </a:lnTo>
                    <a:lnTo>
                      <a:pt x="782" y="160"/>
                    </a:lnTo>
                    <a:lnTo>
                      <a:pt x="784" y="160"/>
                    </a:lnTo>
                    <a:lnTo>
                      <a:pt x="786" y="160"/>
                    </a:lnTo>
                    <a:lnTo>
                      <a:pt x="788" y="160"/>
                    </a:lnTo>
                    <a:lnTo>
                      <a:pt x="790" y="160"/>
                    </a:lnTo>
                    <a:lnTo>
                      <a:pt x="793" y="160"/>
                    </a:lnTo>
                    <a:lnTo>
                      <a:pt x="795" y="160"/>
                    </a:lnTo>
                    <a:lnTo>
                      <a:pt x="797" y="160"/>
                    </a:lnTo>
                    <a:lnTo>
                      <a:pt x="799" y="160"/>
                    </a:lnTo>
                    <a:lnTo>
                      <a:pt x="801" y="160"/>
                    </a:lnTo>
                    <a:lnTo>
                      <a:pt x="804" y="160"/>
                    </a:lnTo>
                    <a:lnTo>
                      <a:pt x="815" y="158"/>
                    </a:lnTo>
                    <a:lnTo>
                      <a:pt x="821" y="158"/>
                    </a:lnTo>
                    <a:lnTo>
                      <a:pt x="828" y="142"/>
                    </a:lnTo>
                    <a:lnTo>
                      <a:pt x="821" y="131"/>
                    </a:lnTo>
                    <a:lnTo>
                      <a:pt x="819" y="129"/>
                    </a:lnTo>
                    <a:lnTo>
                      <a:pt x="815" y="123"/>
                    </a:lnTo>
                    <a:lnTo>
                      <a:pt x="801" y="125"/>
                    </a:lnTo>
                    <a:lnTo>
                      <a:pt x="801" y="123"/>
                    </a:lnTo>
                    <a:lnTo>
                      <a:pt x="801" y="120"/>
                    </a:lnTo>
                    <a:lnTo>
                      <a:pt x="801" y="118"/>
                    </a:lnTo>
                    <a:lnTo>
                      <a:pt x="801" y="116"/>
                    </a:lnTo>
                    <a:lnTo>
                      <a:pt x="801" y="114"/>
                    </a:lnTo>
                    <a:lnTo>
                      <a:pt x="801" y="112"/>
                    </a:lnTo>
                    <a:lnTo>
                      <a:pt x="801" y="107"/>
                    </a:lnTo>
                    <a:lnTo>
                      <a:pt x="804" y="107"/>
                    </a:lnTo>
                    <a:lnTo>
                      <a:pt x="812" y="107"/>
                    </a:lnTo>
                    <a:lnTo>
                      <a:pt x="826" y="105"/>
                    </a:lnTo>
                    <a:lnTo>
                      <a:pt x="821" y="101"/>
                    </a:lnTo>
                    <a:lnTo>
                      <a:pt x="819" y="96"/>
                    </a:lnTo>
                    <a:lnTo>
                      <a:pt x="815" y="92"/>
                    </a:lnTo>
                    <a:lnTo>
                      <a:pt x="812" y="87"/>
                    </a:lnTo>
                    <a:lnTo>
                      <a:pt x="804" y="92"/>
                    </a:lnTo>
                    <a:lnTo>
                      <a:pt x="799" y="92"/>
                    </a:lnTo>
                    <a:lnTo>
                      <a:pt x="797" y="92"/>
                    </a:lnTo>
                    <a:lnTo>
                      <a:pt x="786" y="94"/>
                    </a:lnTo>
                    <a:lnTo>
                      <a:pt x="777" y="94"/>
                    </a:lnTo>
                    <a:lnTo>
                      <a:pt x="773" y="94"/>
                    </a:lnTo>
                    <a:lnTo>
                      <a:pt x="773" y="92"/>
                    </a:lnTo>
                    <a:lnTo>
                      <a:pt x="773" y="90"/>
                    </a:lnTo>
                    <a:lnTo>
                      <a:pt x="775" y="79"/>
                    </a:lnTo>
                    <a:lnTo>
                      <a:pt x="775" y="76"/>
                    </a:lnTo>
                    <a:lnTo>
                      <a:pt x="775" y="74"/>
                    </a:lnTo>
                    <a:lnTo>
                      <a:pt x="773" y="74"/>
                    </a:lnTo>
                    <a:lnTo>
                      <a:pt x="773" y="70"/>
                    </a:lnTo>
                    <a:lnTo>
                      <a:pt x="773" y="68"/>
                    </a:lnTo>
                    <a:lnTo>
                      <a:pt x="773" y="57"/>
                    </a:lnTo>
                    <a:lnTo>
                      <a:pt x="779" y="50"/>
                    </a:lnTo>
                    <a:lnTo>
                      <a:pt x="786" y="46"/>
                    </a:lnTo>
                    <a:lnTo>
                      <a:pt x="788" y="43"/>
                    </a:lnTo>
                    <a:lnTo>
                      <a:pt x="786" y="39"/>
                    </a:lnTo>
                    <a:lnTo>
                      <a:pt x="784" y="37"/>
                    </a:lnTo>
                    <a:lnTo>
                      <a:pt x="790" y="37"/>
                    </a:lnTo>
                    <a:lnTo>
                      <a:pt x="790" y="33"/>
                    </a:lnTo>
                    <a:lnTo>
                      <a:pt x="790" y="30"/>
                    </a:lnTo>
                    <a:lnTo>
                      <a:pt x="786" y="30"/>
                    </a:lnTo>
                    <a:lnTo>
                      <a:pt x="782" y="30"/>
                    </a:lnTo>
                    <a:lnTo>
                      <a:pt x="779" y="30"/>
                    </a:lnTo>
                    <a:lnTo>
                      <a:pt x="777" y="30"/>
                    </a:lnTo>
                    <a:lnTo>
                      <a:pt x="775" y="30"/>
                    </a:lnTo>
                    <a:lnTo>
                      <a:pt x="777" y="30"/>
                    </a:lnTo>
                    <a:lnTo>
                      <a:pt x="777" y="28"/>
                    </a:lnTo>
                    <a:lnTo>
                      <a:pt x="779" y="28"/>
                    </a:lnTo>
                    <a:lnTo>
                      <a:pt x="779" y="26"/>
                    </a:lnTo>
                    <a:lnTo>
                      <a:pt x="782" y="26"/>
                    </a:lnTo>
                    <a:lnTo>
                      <a:pt x="784" y="26"/>
                    </a:lnTo>
                    <a:lnTo>
                      <a:pt x="784" y="24"/>
                    </a:lnTo>
                    <a:lnTo>
                      <a:pt x="786" y="24"/>
                    </a:lnTo>
                    <a:lnTo>
                      <a:pt x="788" y="24"/>
                    </a:lnTo>
                    <a:lnTo>
                      <a:pt x="790" y="24"/>
                    </a:lnTo>
                    <a:lnTo>
                      <a:pt x="793" y="24"/>
                    </a:lnTo>
                    <a:lnTo>
                      <a:pt x="795" y="24"/>
                    </a:lnTo>
                    <a:lnTo>
                      <a:pt x="797" y="24"/>
                    </a:lnTo>
                    <a:lnTo>
                      <a:pt x="799" y="24"/>
                    </a:lnTo>
                    <a:lnTo>
                      <a:pt x="799" y="22"/>
                    </a:lnTo>
                    <a:lnTo>
                      <a:pt x="801" y="22"/>
                    </a:lnTo>
                    <a:lnTo>
                      <a:pt x="804" y="22"/>
                    </a:lnTo>
                    <a:lnTo>
                      <a:pt x="806" y="22"/>
                    </a:lnTo>
                    <a:lnTo>
                      <a:pt x="806" y="19"/>
                    </a:lnTo>
                    <a:lnTo>
                      <a:pt x="806" y="17"/>
                    </a:lnTo>
                    <a:lnTo>
                      <a:pt x="806" y="15"/>
                    </a:lnTo>
                    <a:lnTo>
                      <a:pt x="808" y="15"/>
                    </a:lnTo>
                    <a:lnTo>
                      <a:pt x="808" y="13"/>
                    </a:lnTo>
                    <a:lnTo>
                      <a:pt x="810" y="13"/>
                    </a:lnTo>
                    <a:lnTo>
                      <a:pt x="812" y="13"/>
                    </a:lnTo>
                    <a:lnTo>
                      <a:pt x="812" y="15"/>
                    </a:lnTo>
                    <a:lnTo>
                      <a:pt x="815" y="15"/>
                    </a:lnTo>
                    <a:lnTo>
                      <a:pt x="815" y="17"/>
                    </a:lnTo>
                    <a:lnTo>
                      <a:pt x="817" y="17"/>
                    </a:lnTo>
                    <a:lnTo>
                      <a:pt x="819" y="17"/>
                    </a:lnTo>
                    <a:lnTo>
                      <a:pt x="821" y="19"/>
                    </a:lnTo>
                    <a:lnTo>
                      <a:pt x="823" y="19"/>
                    </a:lnTo>
                    <a:lnTo>
                      <a:pt x="823" y="22"/>
                    </a:lnTo>
                    <a:lnTo>
                      <a:pt x="826" y="24"/>
                    </a:lnTo>
                    <a:lnTo>
                      <a:pt x="826" y="26"/>
                    </a:lnTo>
                    <a:lnTo>
                      <a:pt x="826" y="28"/>
                    </a:lnTo>
                    <a:lnTo>
                      <a:pt x="828" y="28"/>
                    </a:lnTo>
                    <a:lnTo>
                      <a:pt x="828" y="30"/>
                    </a:lnTo>
                    <a:lnTo>
                      <a:pt x="828" y="33"/>
                    </a:lnTo>
                    <a:lnTo>
                      <a:pt x="830" y="33"/>
                    </a:lnTo>
                    <a:lnTo>
                      <a:pt x="832" y="30"/>
                    </a:lnTo>
                    <a:lnTo>
                      <a:pt x="834" y="30"/>
                    </a:lnTo>
                    <a:lnTo>
                      <a:pt x="837" y="28"/>
                    </a:lnTo>
                    <a:lnTo>
                      <a:pt x="837" y="26"/>
                    </a:lnTo>
                    <a:lnTo>
                      <a:pt x="839" y="26"/>
                    </a:lnTo>
                    <a:lnTo>
                      <a:pt x="839" y="24"/>
                    </a:lnTo>
                    <a:lnTo>
                      <a:pt x="841" y="24"/>
                    </a:lnTo>
                    <a:lnTo>
                      <a:pt x="841" y="26"/>
                    </a:lnTo>
                    <a:lnTo>
                      <a:pt x="843" y="26"/>
                    </a:lnTo>
                    <a:lnTo>
                      <a:pt x="845" y="26"/>
                    </a:lnTo>
                    <a:lnTo>
                      <a:pt x="845" y="28"/>
                    </a:lnTo>
                    <a:lnTo>
                      <a:pt x="847" y="26"/>
                    </a:lnTo>
                    <a:lnTo>
                      <a:pt x="850" y="26"/>
                    </a:lnTo>
                    <a:lnTo>
                      <a:pt x="852" y="26"/>
                    </a:lnTo>
                    <a:lnTo>
                      <a:pt x="854" y="24"/>
                    </a:lnTo>
                    <a:lnTo>
                      <a:pt x="856" y="24"/>
                    </a:lnTo>
                    <a:lnTo>
                      <a:pt x="858" y="24"/>
                    </a:lnTo>
                    <a:lnTo>
                      <a:pt x="858" y="22"/>
                    </a:lnTo>
                    <a:lnTo>
                      <a:pt x="861" y="19"/>
                    </a:lnTo>
                    <a:lnTo>
                      <a:pt x="863" y="19"/>
                    </a:lnTo>
                    <a:lnTo>
                      <a:pt x="865" y="19"/>
                    </a:lnTo>
                    <a:lnTo>
                      <a:pt x="865" y="22"/>
                    </a:lnTo>
                    <a:lnTo>
                      <a:pt x="867" y="22"/>
                    </a:lnTo>
                    <a:lnTo>
                      <a:pt x="867" y="24"/>
                    </a:lnTo>
                    <a:lnTo>
                      <a:pt x="872" y="22"/>
                    </a:lnTo>
                    <a:lnTo>
                      <a:pt x="874" y="19"/>
                    </a:lnTo>
                    <a:lnTo>
                      <a:pt x="876" y="19"/>
                    </a:lnTo>
                    <a:lnTo>
                      <a:pt x="878" y="17"/>
                    </a:lnTo>
                    <a:lnTo>
                      <a:pt x="880" y="15"/>
                    </a:lnTo>
                    <a:lnTo>
                      <a:pt x="880" y="13"/>
                    </a:lnTo>
                    <a:lnTo>
                      <a:pt x="880" y="11"/>
                    </a:lnTo>
                    <a:lnTo>
                      <a:pt x="883" y="11"/>
                    </a:lnTo>
                    <a:lnTo>
                      <a:pt x="885" y="13"/>
                    </a:lnTo>
                    <a:lnTo>
                      <a:pt x="887" y="13"/>
                    </a:lnTo>
                    <a:lnTo>
                      <a:pt x="891" y="13"/>
                    </a:lnTo>
                    <a:lnTo>
                      <a:pt x="894" y="15"/>
                    </a:lnTo>
                    <a:lnTo>
                      <a:pt x="896" y="15"/>
                    </a:lnTo>
                    <a:lnTo>
                      <a:pt x="898" y="15"/>
                    </a:lnTo>
                    <a:lnTo>
                      <a:pt x="898" y="17"/>
                    </a:lnTo>
                    <a:lnTo>
                      <a:pt x="900" y="17"/>
                    </a:lnTo>
                    <a:lnTo>
                      <a:pt x="900" y="19"/>
                    </a:lnTo>
                    <a:lnTo>
                      <a:pt x="902" y="19"/>
                    </a:lnTo>
                    <a:lnTo>
                      <a:pt x="905" y="19"/>
                    </a:lnTo>
                    <a:lnTo>
                      <a:pt x="907" y="19"/>
                    </a:lnTo>
                    <a:lnTo>
                      <a:pt x="907" y="17"/>
                    </a:lnTo>
                    <a:lnTo>
                      <a:pt x="909" y="17"/>
                    </a:lnTo>
                    <a:lnTo>
                      <a:pt x="909" y="15"/>
                    </a:lnTo>
                    <a:lnTo>
                      <a:pt x="913" y="13"/>
                    </a:lnTo>
                    <a:lnTo>
                      <a:pt x="916" y="13"/>
                    </a:lnTo>
                    <a:lnTo>
                      <a:pt x="916" y="15"/>
                    </a:lnTo>
                    <a:lnTo>
                      <a:pt x="918" y="17"/>
                    </a:lnTo>
                    <a:lnTo>
                      <a:pt x="920" y="19"/>
                    </a:lnTo>
                    <a:lnTo>
                      <a:pt x="922" y="19"/>
                    </a:lnTo>
                    <a:lnTo>
                      <a:pt x="924" y="19"/>
                    </a:lnTo>
                    <a:lnTo>
                      <a:pt x="927" y="17"/>
                    </a:lnTo>
                    <a:lnTo>
                      <a:pt x="927" y="15"/>
                    </a:lnTo>
                    <a:lnTo>
                      <a:pt x="927" y="13"/>
                    </a:lnTo>
                    <a:lnTo>
                      <a:pt x="929" y="11"/>
                    </a:lnTo>
                    <a:lnTo>
                      <a:pt x="931" y="11"/>
                    </a:lnTo>
                    <a:lnTo>
                      <a:pt x="933" y="8"/>
                    </a:lnTo>
                    <a:lnTo>
                      <a:pt x="938" y="8"/>
                    </a:lnTo>
                    <a:lnTo>
                      <a:pt x="940" y="8"/>
                    </a:lnTo>
                    <a:lnTo>
                      <a:pt x="942" y="8"/>
                    </a:lnTo>
                    <a:lnTo>
                      <a:pt x="942" y="11"/>
                    </a:lnTo>
                    <a:lnTo>
                      <a:pt x="942" y="13"/>
                    </a:lnTo>
                    <a:lnTo>
                      <a:pt x="944" y="15"/>
                    </a:lnTo>
                    <a:lnTo>
                      <a:pt x="944" y="17"/>
                    </a:lnTo>
                    <a:lnTo>
                      <a:pt x="944" y="19"/>
                    </a:lnTo>
                    <a:lnTo>
                      <a:pt x="946" y="19"/>
                    </a:lnTo>
                    <a:lnTo>
                      <a:pt x="946" y="22"/>
                    </a:lnTo>
                    <a:lnTo>
                      <a:pt x="949" y="22"/>
                    </a:lnTo>
                    <a:lnTo>
                      <a:pt x="951" y="22"/>
                    </a:lnTo>
                    <a:lnTo>
                      <a:pt x="953" y="22"/>
                    </a:lnTo>
                    <a:lnTo>
                      <a:pt x="955" y="19"/>
                    </a:lnTo>
                    <a:lnTo>
                      <a:pt x="957" y="19"/>
                    </a:lnTo>
                    <a:lnTo>
                      <a:pt x="960" y="17"/>
                    </a:lnTo>
                    <a:lnTo>
                      <a:pt x="962" y="17"/>
                    </a:lnTo>
                    <a:lnTo>
                      <a:pt x="962" y="15"/>
                    </a:lnTo>
                    <a:lnTo>
                      <a:pt x="962" y="13"/>
                    </a:lnTo>
                    <a:lnTo>
                      <a:pt x="960" y="11"/>
                    </a:lnTo>
                    <a:lnTo>
                      <a:pt x="960" y="8"/>
                    </a:lnTo>
                    <a:lnTo>
                      <a:pt x="962" y="6"/>
                    </a:lnTo>
                    <a:lnTo>
                      <a:pt x="964" y="6"/>
                    </a:lnTo>
                    <a:lnTo>
                      <a:pt x="964" y="4"/>
                    </a:lnTo>
                    <a:lnTo>
                      <a:pt x="966" y="4"/>
                    </a:lnTo>
                    <a:lnTo>
                      <a:pt x="966" y="2"/>
                    </a:lnTo>
                    <a:lnTo>
                      <a:pt x="968" y="2"/>
                    </a:lnTo>
                    <a:lnTo>
                      <a:pt x="971" y="0"/>
                    </a:lnTo>
                    <a:lnTo>
                      <a:pt x="973" y="0"/>
                    </a:lnTo>
                    <a:lnTo>
                      <a:pt x="975" y="2"/>
                    </a:lnTo>
                    <a:lnTo>
                      <a:pt x="977" y="2"/>
                    </a:lnTo>
                    <a:lnTo>
                      <a:pt x="979" y="2"/>
                    </a:lnTo>
                    <a:lnTo>
                      <a:pt x="979" y="4"/>
                    </a:lnTo>
                    <a:lnTo>
                      <a:pt x="981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ZW">
                  <a:solidFill>
                    <a:prstClr val="black"/>
                  </a:solidFill>
                </a:endParaRPr>
              </a:p>
            </p:txBody>
          </p:sp>
          <p:sp>
            <p:nvSpPr>
              <p:cNvPr id="6189" name="Freeform 24"/>
              <p:cNvSpPr>
                <a:spLocks/>
              </p:cNvSpPr>
              <p:nvPr/>
            </p:nvSpPr>
            <p:spPr bwMode="auto">
              <a:xfrm>
                <a:off x="6232525" y="1092200"/>
                <a:ext cx="1547813" cy="1541463"/>
              </a:xfrm>
              <a:custGeom>
                <a:avLst/>
                <a:gdLst>
                  <a:gd name="T0" fmla="*/ 2147483647 w 975"/>
                  <a:gd name="T1" fmla="*/ 2147483647 h 971"/>
                  <a:gd name="T2" fmla="*/ 2147483647 w 975"/>
                  <a:gd name="T3" fmla="*/ 2147483647 h 971"/>
                  <a:gd name="T4" fmla="*/ 2147483647 w 975"/>
                  <a:gd name="T5" fmla="*/ 2147483647 h 971"/>
                  <a:gd name="T6" fmla="*/ 2147483647 w 975"/>
                  <a:gd name="T7" fmla="*/ 2147483647 h 971"/>
                  <a:gd name="T8" fmla="*/ 2147483647 w 975"/>
                  <a:gd name="T9" fmla="*/ 2147483647 h 971"/>
                  <a:gd name="T10" fmla="*/ 2147483647 w 975"/>
                  <a:gd name="T11" fmla="*/ 2147483647 h 971"/>
                  <a:gd name="T12" fmla="*/ 2147483647 w 975"/>
                  <a:gd name="T13" fmla="*/ 2147483647 h 971"/>
                  <a:gd name="T14" fmla="*/ 2147483647 w 975"/>
                  <a:gd name="T15" fmla="*/ 2147483647 h 971"/>
                  <a:gd name="T16" fmla="*/ 2147483647 w 975"/>
                  <a:gd name="T17" fmla="*/ 2147483647 h 971"/>
                  <a:gd name="T18" fmla="*/ 2147483647 w 975"/>
                  <a:gd name="T19" fmla="*/ 2147483647 h 971"/>
                  <a:gd name="T20" fmla="*/ 2147483647 w 975"/>
                  <a:gd name="T21" fmla="*/ 2147483647 h 971"/>
                  <a:gd name="T22" fmla="*/ 2147483647 w 975"/>
                  <a:gd name="T23" fmla="*/ 2147483647 h 971"/>
                  <a:gd name="T24" fmla="*/ 2147483647 w 975"/>
                  <a:gd name="T25" fmla="*/ 2147483647 h 971"/>
                  <a:gd name="T26" fmla="*/ 2147483647 w 975"/>
                  <a:gd name="T27" fmla="*/ 2147483647 h 971"/>
                  <a:gd name="T28" fmla="*/ 2147483647 w 975"/>
                  <a:gd name="T29" fmla="*/ 2147483647 h 971"/>
                  <a:gd name="T30" fmla="*/ 2147483647 w 975"/>
                  <a:gd name="T31" fmla="*/ 2147483647 h 971"/>
                  <a:gd name="T32" fmla="*/ 2147483647 w 975"/>
                  <a:gd name="T33" fmla="*/ 2147483647 h 971"/>
                  <a:gd name="T34" fmla="*/ 2147483647 w 975"/>
                  <a:gd name="T35" fmla="*/ 2147483647 h 971"/>
                  <a:gd name="T36" fmla="*/ 2147483647 w 975"/>
                  <a:gd name="T37" fmla="*/ 2147483647 h 971"/>
                  <a:gd name="T38" fmla="*/ 2147483647 w 975"/>
                  <a:gd name="T39" fmla="*/ 2147483647 h 971"/>
                  <a:gd name="T40" fmla="*/ 2147483647 w 975"/>
                  <a:gd name="T41" fmla="*/ 2147483647 h 971"/>
                  <a:gd name="T42" fmla="*/ 2147483647 w 975"/>
                  <a:gd name="T43" fmla="*/ 2147483647 h 971"/>
                  <a:gd name="T44" fmla="*/ 2147483647 w 975"/>
                  <a:gd name="T45" fmla="*/ 2147483647 h 971"/>
                  <a:gd name="T46" fmla="*/ 2147483647 w 975"/>
                  <a:gd name="T47" fmla="*/ 2147483647 h 971"/>
                  <a:gd name="T48" fmla="*/ 2147483647 w 975"/>
                  <a:gd name="T49" fmla="*/ 2147483647 h 971"/>
                  <a:gd name="T50" fmla="*/ 2147483647 w 975"/>
                  <a:gd name="T51" fmla="*/ 2147483647 h 971"/>
                  <a:gd name="T52" fmla="*/ 2147483647 w 975"/>
                  <a:gd name="T53" fmla="*/ 2147483647 h 971"/>
                  <a:gd name="T54" fmla="*/ 2147483647 w 975"/>
                  <a:gd name="T55" fmla="*/ 2147483647 h 971"/>
                  <a:gd name="T56" fmla="*/ 2147483647 w 975"/>
                  <a:gd name="T57" fmla="*/ 2147483647 h 971"/>
                  <a:gd name="T58" fmla="*/ 2147483647 w 975"/>
                  <a:gd name="T59" fmla="*/ 2147483647 h 971"/>
                  <a:gd name="T60" fmla="*/ 2147483647 w 975"/>
                  <a:gd name="T61" fmla="*/ 2147483647 h 971"/>
                  <a:gd name="T62" fmla="*/ 2147483647 w 975"/>
                  <a:gd name="T63" fmla="*/ 2147483647 h 971"/>
                  <a:gd name="T64" fmla="*/ 2147483647 w 975"/>
                  <a:gd name="T65" fmla="*/ 2147483647 h 971"/>
                  <a:gd name="T66" fmla="*/ 2147483647 w 975"/>
                  <a:gd name="T67" fmla="*/ 2147483647 h 971"/>
                  <a:gd name="T68" fmla="*/ 2147483647 w 975"/>
                  <a:gd name="T69" fmla="*/ 2147483647 h 971"/>
                  <a:gd name="T70" fmla="*/ 2147483647 w 975"/>
                  <a:gd name="T71" fmla="*/ 2147483647 h 971"/>
                  <a:gd name="T72" fmla="*/ 2147483647 w 975"/>
                  <a:gd name="T73" fmla="*/ 2147483647 h 971"/>
                  <a:gd name="T74" fmla="*/ 2147483647 w 975"/>
                  <a:gd name="T75" fmla="*/ 2147483647 h 971"/>
                  <a:gd name="T76" fmla="*/ 2147483647 w 975"/>
                  <a:gd name="T77" fmla="*/ 2147483647 h 971"/>
                  <a:gd name="T78" fmla="*/ 2147483647 w 975"/>
                  <a:gd name="T79" fmla="*/ 2147483647 h 971"/>
                  <a:gd name="T80" fmla="*/ 2147483647 w 975"/>
                  <a:gd name="T81" fmla="*/ 2147483647 h 971"/>
                  <a:gd name="T82" fmla="*/ 2147483647 w 975"/>
                  <a:gd name="T83" fmla="*/ 2147483647 h 971"/>
                  <a:gd name="T84" fmla="*/ 2147483647 w 975"/>
                  <a:gd name="T85" fmla="*/ 2147483647 h 971"/>
                  <a:gd name="T86" fmla="*/ 2147483647 w 975"/>
                  <a:gd name="T87" fmla="*/ 2147483647 h 971"/>
                  <a:gd name="T88" fmla="*/ 2147483647 w 975"/>
                  <a:gd name="T89" fmla="*/ 2147483647 h 971"/>
                  <a:gd name="T90" fmla="*/ 2147483647 w 975"/>
                  <a:gd name="T91" fmla="*/ 2147483647 h 971"/>
                  <a:gd name="T92" fmla="*/ 2147483647 w 975"/>
                  <a:gd name="T93" fmla="*/ 2147483647 h 971"/>
                  <a:gd name="T94" fmla="*/ 2147483647 w 975"/>
                  <a:gd name="T95" fmla="*/ 2147483647 h 971"/>
                  <a:gd name="T96" fmla="*/ 2147483647 w 975"/>
                  <a:gd name="T97" fmla="*/ 2147483647 h 971"/>
                  <a:gd name="T98" fmla="*/ 2147483647 w 975"/>
                  <a:gd name="T99" fmla="*/ 2147483647 h 971"/>
                  <a:gd name="T100" fmla="*/ 2147483647 w 975"/>
                  <a:gd name="T101" fmla="*/ 2147483647 h 971"/>
                  <a:gd name="T102" fmla="*/ 2147483647 w 975"/>
                  <a:gd name="T103" fmla="*/ 2147483647 h 971"/>
                  <a:gd name="T104" fmla="*/ 2147483647 w 975"/>
                  <a:gd name="T105" fmla="*/ 2147483647 h 971"/>
                  <a:gd name="T106" fmla="*/ 2147483647 w 975"/>
                  <a:gd name="T107" fmla="*/ 2147483647 h 971"/>
                  <a:gd name="T108" fmla="*/ 2147483647 w 975"/>
                  <a:gd name="T109" fmla="*/ 2147483647 h 971"/>
                  <a:gd name="T110" fmla="*/ 2147483647 w 975"/>
                  <a:gd name="T111" fmla="*/ 2147483647 h 971"/>
                  <a:gd name="T112" fmla="*/ 2147483647 w 975"/>
                  <a:gd name="T113" fmla="*/ 2147483647 h 971"/>
                  <a:gd name="T114" fmla="*/ 2147483647 w 975"/>
                  <a:gd name="T115" fmla="*/ 2147483647 h 971"/>
                  <a:gd name="T116" fmla="*/ 2147483647 w 975"/>
                  <a:gd name="T117" fmla="*/ 2147483647 h 971"/>
                  <a:gd name="T118" fmla="*/ 2147483647 w 975"/>
                  <a:gd name="T119" fmla="*/ 2147483647 h 9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75" h="971">
                    <a:moveTo>
                      <a:pt x="913" y="4"/>
                    </a:moveTo>
                    <a:lnTo>
                      <a:pt x="916" y="4"/>
                    </a:lnTo>
                    <a:lnTo>
                      <a:pt x="916" y="2"/>
                    </a:lnTo>
                    <a:lnTo>
                      <a:pt x="918" y="0"/>
                    </a:lnTo>
                    <a:lnTo>
                      <a:pt x="920" y="2"/>
                    </a:lnTo>
                    <a:lnTo>
                      <a:pt x="922" y="2"/>
                    </a:lnTo>
                    <a:lnTo>
                      <a:pt x="922" y="0"/>
                    </a:lnTo>
                    <a:lnTo>
                      <a:pt x="924" y="0"/>
                    </a:lnTo>
                    <a:lnTo>
                      <a:pt x="924" y="2"/>
                    </a:lnTo>
                    <a:lnTo>
                      <a:pt x="933" y="0"/>
                    </a:lnTo>
                    <a:lnTo>
                      <a:pt x="933" y="2"/>
                    </a:lnTo>
                    <a:lnTo>
                      <a:pt x="933" y="4"/>
                    </a:lnTo>
                    <a:lnTo>
                      <a:pt x="938" y="26"/>
                    </a:lnTo>
                    <a:lnTo>
                      <a:pt x="940" y="54"/>
                    </a:lnTo>
                    <a:lnTo>
                      <a:pt x="953" y="74"/>
                    </a:lnTo>
                    <a:lnTo>
                      <a:pt x="960" y="87"/>
                    </a:lnTo>
                    <a:lnTo>
                      <a:pt x="962" y="87"/>
                    </a:lnTo>
                    <a:lnTo>
                      <a:pt x="966" y="107"/>
                    </a:lnTo>
                    <a:lnTo>
                      <a:pt x="968" y="129"/>
                    </a:lnTo>
                    <a:lnTo>
                      <a:pt x="968" y="162"/>
                    </a:lnTo>
                    <a:lnTo>
                      <a:pt x="964" y="195"/>
                    </a:lnTo>
                    <a:lnTo>
                      <a:pt x="971" y="259"/>
                    </a:lnTo>
                    <a:lnTo>
                      <a:pt x="973" y="298"/>
                    </a:lnTo>
                    <a:lnTo>
                      <a:pt x="975" y="316"/>
                    </a:lnTo>
                    <a:lnTo>
                      <a:pt x="975" y="331"/>
                    </a:lnTo>
                    <a:lnTo>
                      <a:pt x="973" y="347"/>
                    </a:lnTo>
                    <a:lnTo>
                      <a:pt x="973" y="353"/>
                    </a:lnTo>
                    <a:lnTo>
                      <a:pt x="973" y="364"/>
                    </a:lnTo>
                    <a:lnTo>
                      <a:pt x="971" y="377"/>
                    </a:lnTo>
                    <a:lnTo>
                      <a:pt x="971" y="384"/>
                    </a:lnTo>
                    <a:lnTo>
                      <a:pt x="971" y="386"/>
                    </a:lnTo>
                    <a:lnTo>
                      <a:pt x="968" y="386"/>
                    </a:lnTo>
                    <a:lnTo>
                      <a:pt x="968" y="388"/>
                    </a:lnTo>
                    <a:lnTo>
                      <a:pt x="968" y="391"/>
                    </a:lnTo>
                    <a:lnTo>
                      <a:pt x="966" y="393"/>
                    </a:lnTo>
                    <a:lnTo>
                      <a:pt x="964" y="397"/>
                    </a:lnTo>
                    <a:lnTo>
                      <a:pt x="962" y="397"/>
                    </a:lnTo>
                    <a:lnTo>
                      <a:pt x="962" y="399"/>
                    </a:lnTo>
                    <a:lnTo>
                      <a:pt x="962" y="402"/>
                    </a:lnTo>
                    <a:lnTo>
                      <a:pt x="962" y="404"/>
                    </a:lnTo>
                    <a:lnTo>
                      <a:pt x="960" y="406"/>
                    </a:lnTo>
                    <a:lnTo>
                      <a:pt x="960" y="408"/>
                    </a:lnTo>
                    <a:lnTo>
                      <a:pt x="960" y="410"/>
                    </a:lnTo>
                    <a:lnTo>
                      <a:pt x="960" y="413"/>
                    </a:lnTo>
                    <a:lnTo>
                      <a:pt x="960" y="415"/>
                    </a:lnTo>
                    <a:lnTo>
                      <a:pt x="960" y="417"/>
                    </a:lnTo>
                    <a:lnTo>
                      <a:pt x="960" y="421"/>
                    </a:lnTo>
                    <a:lnTo>
                      <a:pt x="960" y="424"/>
                    </a:lnTo>
                    <a:lnTo>
                      <a:pt x="964" y="426"/>
                    </a:lnTo>
                    <a:lnTo>
                      <a:pt x="966" y="441"/>
                    </a:lnTo>
                    <a:lnTo>
                      <a:pt x="966" y="452"/>
                    </a:lnTo>
                    <a:lnTo>
                      <a:pt x="966" y="459"/>
                    </a:lnTo>
                    <a:lnTo>
                      <a:pt x="964" y="465"/>
                    </a:lnTo>
                    <a:lnTo>
                      <a:pt x="960" y="472"/>
                    </a:lnTo>
                    <a:lnTo>
                      <a:pt x="957" y="478"/>
                    </a:lnTo>
                    <a:lnTo>
                      <a:pt x="955" y="485"/>
                    </a:lnTo>
                    <a:lnTo>
                      <a:pt x="953" y="489"/>
                    </a:lnTo>
                    <a:lnTo>
                      <a:pt x="951" y="500"/>
                    </a:lnTo>
                    <a:lnTo>
                      <a:pt x="949" y="505"/>
                    </a:lnTo>
                    <a:lnTo>
                      <a:pt x="946" y="511"/>
                    </a:lnTo>
                    <a:lnTo>
                      <a:pt x="957" y="542"/>
                    </a:lnTo>
                    <a:lnTo>
                      <a:pt x="929" y="555"/>
                    </a:lnTo>
                    <a:lnTo>
                      <a:pt x="900" y="538"/>
                    </a:lnTo>
                    <a:lnTo>
                      <a:pt x="898" y="536"/>
                    </a:lnTo>
                    <a:lnTo>
                      <a:pt x="856" y="509"/>
                    </a:lnTo>
                    <a:lnTo>
                      <a:pt x="839" y="498"/>
                    </a:lnTo>
                    <a:lnTo>
                      <a:pt x="823" y="489"/>
                    </a:lnTo>
                    <a:lnTo>
                      <a:pt x="819" y="487"/>
                    </a:lnTo>
                    <a:lnTo>
                      <a:pt x="804" y="478"/>
                    </a:lnTo>
                    <a:lnTo>
                      <a:pt x="782" y="483"/>
                    </a:lnTo>
                    <a:lnTo>
                      <a:pt x="777" y="485"/>
                    </a:lnTo>
                    <a:lnTo>
                      <a:pt x="766" y="498"/>
                    </a:lnTo>
                    <a:lnTo>
                      <a:pt x="762" y="503"/>
                    </a:lnTo>
                    <a:lnTo>
                      <a:pt x="758" y="507"/>
                    </a:lnTo>
                    <a:lnTo>
                      <a:pt x="749" y="516"/>
                    </a:lnTo>
                    <a:lnTo>
                      <a:pt x="740" y="520"/>
                    </a:lnTo>
                    <a:lnTo>
                      <a:pt x="731" y="527"/>
                    </a:lnTo>
                    <a:lnTo>
                      <a:pt x="725" y="533"/>
                    </a:lnTo>
                    <a:lnTo>
                      <a:pt x="725" y="536"/>
                    </a:lnTo>
                    <a:lnTo>
                      <a:pt x="725" y="538"/>
                    </a:lnTo>
                    <a:lnTo>
                      <a:pt x="725" y="540"/>
                    </a:lnTo>
                    <a:lnTo>
                      <a:pt x="722" y="540"/>
                    </a:lnTo>
                    <a:lnTo>
                      <a:pt x="722" y="542"/>
                    </a:lnTo>
                    <a:lnTo>
                      <a:pt x="722" y="544"/>
                    </a:lnTo>
                    <a:lnTo>
                      <a:pt x="722" y="547"/>
                    </a:lnTo>
                    <a:lnTo>
                      <a:pt x="722" y="549"/>
                    </a:lnTo>
                    <a:lnTo>
                      <a:pt x="720" y="549"/>
                    </a:lnTo>
                    <a:lnTo>
                      <a:pt x="720" y="551"/>
                    </a:lnTo>
                    <a:lnTo>
                      <a:pt x="720" y="553"/>
                    </a:lnTo>
                    <a:lnTo>
                      <a:pt x="720" y="555"/>
                    </a:lnTo>
                    <a:lnTo>
                      <a:pt x="718" y="555"/>
                    </a:lnTo>
                    <a:lnTo>
                      <a:pt x="718" y="558"/>
                    </a:lnTo>
                    <a:lnTo>
                      <a:pt x="718" y="560"/>
                    </a:lnTo>
                    <a:lnTo>
                      <a:pt x="716" y="560"/>
                    </a:lnTo>
                    <a:lnTo>
                      <a:pt x="716" y="562"/>
                    </a:lnTo>
                    <a:lnTo>
                      <a:pt x="714" y="564"/>
                    </a:lnTo>
                    <a:lnTo>
                      <a:pt x="714" y="566"/>
                    </a:lnTo>
                    <a:lnTo>
                      <a:pt x="711" y="569"/>
                    </a:lnTo>
                    <a:lnTo>
                      <a:pt x="711" y="571"/>
                    </a:lnTo>
                    <a:lnTo>
                      <a:pt x="711" y="573"/>
                    </a:lnTo>
                    <a:lnTo>
                      <a:pt x="709" y="573"/>
                    </a:lnTo>
                    <a:lnTo>
                      <a:pt x="707" y="579"/>
                    </a:lnTo>
                    <a:lnTo>
                      <a:pt x="700" y="588"/>
                    </a:lnTo>
                    <a:lnTo>
                      <a:pt x="698" y="595"/>
                    </a:lnTo>
                    <a:lnTo>
                      <a:pt x="696" y="597"/>
                    </a:lnTo>
                    <a:lnTo>
                      <a:pt x="696" y="599"/>
                    </a:lnTo>
                    <a:lnTo>
                      <a:pt x="694" y="601"/>
                    </a:lnTo>
                    <a:lnTo>
                      <a:pt x="694" y="604"/>
                    </a:lnTo>
                    <a:lnTo>
                      <a:pt x="692" y="604"/>
                    </a:lnTo>
                    <a:lnTo>
                      <a:pt x="692" y="606"/>
                    </a:lnTo>
                    <a:lnTo>
                      <a:pt x="692" y="608"/>
                    </a:lnTo>
                    <a:lnTo>
                      <a:pt x="689" y="608"/>
                    </a:lnTo>
                    <a:lnTo>
                      <a:pt x="689" y="610"/>
                    </a:lnTo>
                    <a:lnTo>
                      <a:pt x="687" y="612"/>
                    </a:lnTo>
                    <a:lnTo>
                      <a:pt x="687" y="615"/>
                    </a:lnTo>
                    <a:lnTo>
                      <a:pt x="685" y="617"/>
                    </a:lnTo>
                    <a:lnTo>
                      <a:pt x="685" y="619"/>
                    </a:lnTo>
                    <a:lnTo>
                      <a:pt x="681" y="623"/>
                    </a:lnTo>
                    <a:lnTo>
                      <a:pt x="678" y="628"/>
                    </a:lnTo>
                    <a:lnTo>
                      <a:pt x="667" y="637"/>
                    </a:lnTo>
                    <a:lnTo>
                      <a:pt x="661" y="643"/>
                    </a:lnTo>
                    <a:lnTo>
                      <a:pt x="656" y="652"/>
                    </a:lnTo>
                    <a:lnTo>
                      <a:pt x="654" y="656"/>
                    </a:lnTo>
                    <a:lnTo>
                      <a:pt x="650" y="661"/>
                    </a:lnTo>
                    <a:lnTo>
                      <a:pt x="648" y="663"/>
                    </a:lnTo>
                    <a:lnTo>
                      <a:pt x="645" y="665"/>
                    </a:lnTo>
                    <a:lnTo>
                      <a:pt x="645" y="667"/>
                    </a:lnTo>
                    <a:lnTo>
                      <a:pt x="643" y="670"/>
                    </a:lnTo>
                    <a:lnTo>
                      <a:pt x="637" y="685"/>
                    </a:lnTo>
                    <a:lnTo>
                      <a:pt x="637" y="689"/>
                    </a:lnTo>
                    <a:lnTo>
                      <a:pt x="635" y="694"/>
                    </a:lnTo>
                    <a:lnTo>
                      <a:pt x="635" y="700"/>
                    </a:lnTo>
                    <a:lnTo>
                      <a:pt x="635" y="705"/>
                    </a:lnTo>
                    <a:lnTo>
                      <a:pt x="632" y="707"/>
                    </a:lnTo>
                    <a:lnTo>
                      <a:pt x="632" y="711"/>
                    </a:lnTo>
                    <a:lnTo>
                      <a:pt x="632" y="713"/>
                    </a:lnTo>
                    <a:lnTo>
                      <a:pt x="632" y="718"/>
                    </a:lnTo>
                    <a:lnTo>
                      <a:pt x="632" y="722"/>
                    </a:lnTo>
                    <a:lnTo>
                      <a:pt x="632" y="729"/>
                    </a:lnTo>
                    <a:lnTo>
                      <a:pt x="632" y="731"/>
                    </a:lnTo>
                    <a:lnTo>
                      <a:pt x="632" y="733"/>
                    </a:lnTo>
                    <a:lnTo>
                      <a:pt x="632" y="735"/>
                    </a:lnTo>
                    <a:lnTo>
                      <a:pt x="632" y="738"/>
                    </a:lnTo>
                    <a:lnTo>
                      <a:pt x="632" y="740"/>
                    </a:lnTo>
                    <a:lnTo>
                      <a:pt x="632" y="742"/>
                    </a:lnTo>
                    <a:lnTo>
                      <a:pt x="632" y="744"/>
                    </a:lnTo>
                    <a:lnTo>
                      <a:pt x="632" y="746"/>
                    </a:lnTo>
                    <a:lnTo>
                      <a:pt x="632" y="749"/>
                    </a:lnTo>
                    <a:lnTo>
                      <a:pt x="632" y="751"/>
                    </a:lnTo>
                    <a:lnTo>
                      <a:pt x="632" y="753"/>
                    </a:lnTo>
                    <a:lnTo>
                      <a:pt x="632" y="755"/>
                    </a:lnTo>
                    <a:lnTo>
                      <a:pt x="632" y="757"/>
                    </a:lnTo>
                    <a:lnTo>
                      <a:pt x="632" y="760"/>
                    </a:lnTo>
                    <a:lnTo>
                      <a:pt x="632" y="762"/>
                    </a:lnTo>
                    <a:lnTo>
                      <a:pt x="635" y="762"/>
                    </a:lnTo>
                    <a:lnTo>
                      <a:pt x="632" y="762"/>
                    </a:lnTo>
                    <a:lnTo>
                      <a:pt x="635" y="762"/>
                    </a:lnTo>
                    <a:lnTo>
                      <a:pt x="635" y="764"/>
                    </a:lnTo>
                    <a:lnTo>
                      <a:pt x="635" y="766"/>
                    </a:lnTo>
                    <a:lnTo>
                      <a:pt x="635" y="768"/>
                    </a:lnTo>
                    <a:lnTo>
                      <a:pt x="635" y="771"/>
                    </a:lnTo>
                    <a:lnTo>
                      <a:pt x="635" y="773"/>
                    </a:lnTo>
                    <a:lnTo>
                      <a:pt x="635" y="775"/>
                    </a:lnTo>
                    <a:lnTo>
                      <a:pt x="635" y="777"/>
                    </a:lnTo>
                    <a:lnTo>
                      <a:pt x="635" y="779"/>
                    </a:lnTo>
                    <a:lnTo>
                      <a:pt x="635" y="782"/>
                    </a:lnTo>
                    <a:lnTo>
                      <a:pt x="637" y="782"/>
                    </a:lnTo>
                    <a:lnTo>
                      <a:pt x="637" y="784"/>
                    </a:lnTo>
                    <a:lnTo>
                      <a:pt x="637" y="786"/>
                    </a:lnTo>
                    <a:lnTo>
                      <a:pt x="639" y="786"/>
                    </a:lnTo>
                    <a:lnTo>
                      <a:pt x="639" y="788"/>
                    </a:lnTo>
                    <a:lnTo>
                      <a:pt x="641" y="788"/>
                    </a:lnTo>
                    <a:lnTo>
                      <a:pt x="641" y="786"/>
                    </a:lnTo>
                    <a:lnTo>
                      <a:pt x="643" y="786"/>
                    </a:lnTo>
                    <a:lnTo>
                      <a:pt x="643" y="784"/>
                    </a:lnTo>
                    <a:lnTo>
                      <a:pt x="645" y="784"/>
                    </a:lnTo>
                    <a:lnTo>
                      <a:pt x="648" y="784"/>
                    </a:lnTo>
                    <a:lnTo>
                      <a:pt x="648" y="782"/>
                    </a:lnTo>
                    <a:lnTo>
                      <a:pt x="650" y="782"/>
                    </a:lnTo>
                    <a:lnTo>
                      <a:pt x="652" y="782"/>
                    </a:lnTo>
                    <a:lnTo>
                      <a:pt x="652" y="779"/>
                    </a:lnTo>
                    <a:lnTo>
                      <a:pt x="654" y="779"/>
                    </a:lnTo>
                    <a:lnTo>
                      <a:pt x="654" y="777"/>
                    </a:lnTo>
                    <a:lnTo>
                      <a:pt x="656" y="777"/>
                    </a:lnTo>
                    <a:lnTo>
                      <a:pt x="659" y="777"/>
                    </a:lnTo>
                    <a:lnTo>
                      <a:pt x="659" y="775"/>
                    </a:lnTo>
                    <a:lnTo>
                      <a:pt x="659" y="773"/>
                    </a:lnTo>
                    <a:lnTo>
                      <a:pt x="661" y="773"/>
                    </a:lnTo>
                    <a:lnTo>
                      <a:pt x="661" y="771"/>
                    </a:lnTo>
                    <a:lnTo>
                      <a:pt x="661" y="773"/>
                    </a:lnTo>
                    <a:lnTo>
                      <a:pt x="661" y="777"/>
                    </a:lnTo>
                    <a:lnTo>
                      <a:pt x="661" y="779"/>
                    </a:lnTo>
                    <a:lnTo>
                      <a:pt x="661" y="784"/>
                    </a:lnTo>
                    <a:lnTo>
                      <a:pt x="663" y="790"/>
                    </a:lnTo>
                    <a:lnTo>
                      <a:pt x="665" y="790"/>
                    </a:lnTo>
                    <a:lnTo>
                      <a:pt x="665" y="793"/>
                    </a:lnTo>
                    <a:lnTo>
                      <a:pt x="667" y="793"/>
                    </a:lnTo>
                    <a:lnTo>
                      <a:pt x="667" y="795"/>
                    </a:lnTo>
                    <a:lnTo>
                      <a:pt x="670" y="795"/>
                    </a:lnTo>
                    <a:lnTo>
                      <a:pt x="670" y="797"/>
                    </a:lnTo>
                    <a:lnTo>
                      <a:pt x="672" y="797"/>
                    </a:lnTo>
                    <a:lnTo>
                      <a:pt x="672" y="799"/>
                    </a:lnTo>
                    <a:lnTo>
                      <a:pt x="674" y="799"/>
                    </a:lnTo>
                    <a:lnTo>
                      <a:pt x="676" y="801"/>
                    </a:lnTo>
                    <a:lnTo>
                      <a:pt x="678" y="801"/>
                    </a:lnTo>
                    <a:lnTo>
                      <a:pt x="678" y="804"/>
                    </a:lnTo>
                    <a:lnTo>
                      <a:pt x="681" y="804"/>
                    </a:lnTo>
                    <a:lnTo>
                      <a:pt x="681" y="806"/>
                    </a:lnTo>
                    <a:lnTo>
                      <a:pt x="683" y="806"/>
                    </a:lnTo>
                    <a:lnTo>
                      <a:pt x="683" y="808"/>
                    </a:lnTo>
                    <a:lnTo>
                      <a:pt x="683" y="810"/>
                    </a:lnTo>
                    <a:lnTo>
                      <a:pt x="683" y="812"/>
                    </a:lnTo>
                    <a:lnTo>
                      <a:pt x="683" y="815"/>
                    </a:lnTo>
                    <a:lnTo>
                      <a:pt x="683" y="817"/>
                    </a:lnTo>
                    <a:lnTo>
                      <a:pt x="683" y="819"/>
                    </a:lnTo>
                    <a:lnTo>
                      <a:pt x="683" y="821"/>
                    </a:lnTo>
                    <a:lnTo>
                      <a:pt x="683" y="823"/>
                    </a:lnTo>
                    <a:lnTo>
                      <a:pt x="681" y="823"/>
                    </a:lnTo>
                    <a:lnTo>
                      <a:pt x="681" y="826"/>
                    </a:lnTo>
                    <a:lnTo>
                      <a:pt x="681" y="828"/>
                    </a:lnTo>
                    <a:lnTo>
                      <a:pt x="678" y="828"/>
                    </a:lnTo>
                    <a:lnTo>
                      <a:pt x="681" y="830"/>
                    </a:lnTo>
                    <a:lnTo>
                      <a:pt x="681" y="834"/>
                    </a:lnTo>
                    <a:lnTo>
                      <a:pt x="685" y="841"/>
                    </a:lnTo>
                    <a:lnTo>
                      <a:pt x="696" y="850"/>
                    </a:lnTo>
                    <a:lnTo>
                      <a:pt x="700" y="852"/>
                    </a:lnTo>
                    <a:lnTo>
                      <a:pt x="703" y="854"/>
                    </a:lnTo>
                    <a:lnTo>
                      <a:pt x="707" y="858"/>
                    </a:lnTo>
                    <a:lnTo>
                      <a:pt x="709" y="861"/>
                    </a:lnTo>
                    <a:lnTo>
                      <a:pt x="711" y="863"/>
                    </a:lnTo>
                    <a:lnTo>
                      <a:pt x="714" y="865"/>
                    </a:lnTo>
                    <a:lnTo>
                      <a:pt x="716" y="869"/>
                    </a:lnTo>
                    <a:lnTo>
                      <a:pt x="720" y="874"/>
                    </a:lnTo>
                    <a:lnTo>
                      <a:pt x="722" y="874"/>
                    </a:lnTo>
                    <a:lnTo>
                      <a:pt x="725" y="878"/>
                    </a:lnTo>
                    <a:lnTo>
                      <a:pt x="731" y="887"/>
                    </a:lnTo>
                    <a:lnTo>
                      <a:pt x="733" y="887"/>
                    </a:lnTo>
                    <a:lnTo>
                      <a:pt x="749" y="891"/>
                    </a:lnTo>
                    <a:lnTo>
                      <a:pt x="751" y="894"/>
                    </a:lnTo>
                    <a:lnTo>
                      <a:pt x="764" y="898"/>
                    </a:lnTo>
                    <a:lnTo>
                      <a:pt x="766" y="898"/>
                    </a:lnTo>
                    <a:lnTo>
                      <a:pt x="764" y="898"/>
                    </a:lnTo>
                    <a:lnTo>
                      <a:pt x="764" y="900"/>
                    </a:lnTo>
                    <a:lnTo>
                      <a:pt x="762" y="900"/>
                    </a:lnTo>
                    <a:lnTo>
                      <a:pt x="762" y="902"/>
                    </a:lnTo>
                    <a:lnTo>
                      <a:pt x="760" y="902"/>
                    </a:lnTo>
                    <a:lnTo>
                      <a:pt x="760" y="905"/>
                    </a:lnTo>
                    <a:lnTo>
                      <a:pt x="758" y="905"/>
                    </a:lnTo>
                    <a:lnTo>
                      <a:pt x="758" y="907"/>
                    </a:lnTo>
                    <a:lnTo>
                      <a:pt x="755" y="907"/>
                    </a:lnTo>
                    <a:lnTo>
                      <a:pt x="747" y="918"/>
                    </a:lnTo>
                    <a:lnTo>
                      <a:pt x="747" y="920"/>
                    </a:lnTo>
                    <a:lnTo>
                      <a:pt x="744" y="920"/>
                    </a:lnTo>
                    <a:lnTo>
                      <a:pt x="744" y="922"/>
                    </a:lnTo>
                    <a:lnTo>
                      <a:pt x="742" y="922"/>
                    </a:lnTo>
                    <a:lnTo>
                      <a:pt x="742" y="924"/>
                    </a:lnTo>
                    <a:lnTo>
                      <a:pt x="740" y="927"/>
                    </a:lnTo>
                    <a:lnTo>
                      <a:pt x="738" y="929"/>
                    </a:lnTo>
                    <a:lnTo>
                      <a:pt x="738" y="931"/>
                    </a:lnTo>
                    <a:lnTo>
                      <a:pt x="736" y="931"/>
                    </a:lnTo>
                    <a:lnTo>
                      <a:pt x="736" y="933"/>
                    </a:lnTo>
                    <a:lnTo>
                      <a:pt x="733" y="931"/>
                    </a:lnTo>
                    <a:lnTo>
                      <a:pt x="729" y="931"/>
                    </a:lnTo>
                    <a:lnTo>
                      <a:pt x="725" y="929"/>
                    </a:lnTo>
                    <a:lnTo>
                      <a:pt x="725" y="927"/>
                    </a:lnTo>
                    <a:lnTo>
                      <a:pt x="722" y="927"/>
                    </a:lnTo>
                    <a:lnTo>
                      <a:pt x="720" y="924"/>
                    </a:lnTo>
                    <a:lnTo>
                      <a:pt x="718" y="924"/>
                    </a:lnTo>
                    <a:lnTo>
                      <a:pt x="718" y="922"/>
                    </a:lnTo>
                    <a:lnTo>
                      <a:pt x="716" y="922"/>
                    </a:lnTo>
                    <a:lnTo>
                      <a:pt x="714" y="922"/>
                    </a:lnTo>
                    <a:lnTo>
                      <a:pt x="714" y="924"/>
                    </a:lnTo>
                    <a:lnTo>
                      <a:pt x="711" y="924"/>
                    </a:lnTo>
                    <a:lnTo>
                      <a:pt x="709" y="924"/>
                    </a:lnTo>
                    <a:lnTo>
                      <a:pt x="707" y="924"/>
                    </a:lnTo>
                    <a:lnTo>
                      <a:pt x="705" y="924"/>
                    </a:lnTo>
                    <a:lnTo>
                      <a:pt x="705" y="927"/>
                    </a:lnTo>
                    <a:lnTo>
                      <a:pt x="703" y="927"/>
                    </a:lnTo>
                    <a:lnTo>
                      <a:pt x="703" y="929"/>
                    </a:lnTo>
                    <a:lnTo>
                      <a:pt x="700" y="929"/>
                    </a:lnTo>
                    <a:lnTo>
                      <a:pt x="700" y="927"/>
                    </a:lnTo>
                    <a:lnTo>
                      <a:pt x="698" y="927"/>
                    </a:lnTo>
                    <a:lnTo>
                      <a:pt x="698" y="929"/>
                    </a:lnTo>
                    <a:lnTo>
                      <a:pt x="696" y="929"/>
                    </a:lnTo>
                    <a:lnTo>
                      <a:pt x="696" y="931"/>
                    </a:lnTo>
                    <a:lnTo>
                      <a:pt x="696" y="929"/>
                    </a:lnTo>
                    <a:lnTo>
                      <a:pt x="694" y="929"/>
                    </a:lnTo>
                    <a:lnTo>
                      <a:pt x="694" y="927"/>
                    </a:lnTo>
                    <a:lnTo>
                      <a:pt x="692" y="927"/>
                    </a:lnTo>
                    <a:lnTo>
                      <a:pt x="692" y="929"/>
                    </a:lnTo>
                    <a:lnTo>
                      <a:pt x="689" y="929"/>
                    </a:lnTo>
                    <a:lnTo>
                      <a:pt x="687" y="929"/>
                    </a:lnTo>
                    <a:lnTo>
                      <a:pt x="685" y="929"/>
                    </a:lnTo>
                    <a:lnTo>
                      <a:pt x="683" y="929"/>
                    </a:lnTo>
                    <a:lnTo>
                      <a:pt x="683" y="931"/>
                    </a:lnTo>
                    <a:lnTo>
                      <a:pt x="681" y="931"/>
                    </a:lnTo>
                    <a:lnTo>
                      <a:pt x="678" y="931"/>
                    </a:lnTo>
                    <a:lnTo>
                      <a:pt x="676" y="931"/>
                    </a:lnTo>
                    <a:lnTo>
                      <a:pt x="674" y="931"/>
                    </a:lnTo>
                    <a:lnTo>
                      <a:pt x="674" y="933"/>
                    </a:lnTo>
                    <a:lnTo>
                      <a:pt x="674" y="931"/>
                    </a:lnTo>
                    <a:lnTo>
                      <a:pt x="674" y="929"/>
                    </a:lnTo>
                    <a:lnTo>
                      <a:pt x="672" y="929"/>
                    </a:lnTo>
                    <a:lnTo>
                      <a:pt x="674" y="929"/>
                    </a:lnTo>
                    <a:lnTo>
                      <a:pt x="674" y="927"/>
                    </a:lnTo>
                    <a:lnTo>
                      <a:pt x="672" y="927"/>
                    </a:lnTo>
                    <a:lnTo>
                      <a:pt x="672" y="924"/>
                    </a:lnTo>
                    <a:lnTo>
                      <a:pt x="670" y="924"/>
                    </a:lnTo>
                    <a:lnTo>
                      <a:pt x="670" y="922"/>
                    </a:lnTo>
                    <a:lnTo>
                      <a:pt x="670" y="920"/>
                    </a:lnTo>
                    <a:lnTo>
                      <a:pt x="667" y="920"/>
                    </a:lnTo>
                    <a:lnTo>
                      <a:pt x="667" y="918"/>
                    </a:lnTo>
                    <a:lnTo>
                      <a:pt x="670" y="918"/>
                    </a:lnTo>
                    <a:lnTo>
                      <a:pt x="670" y="916"/>
                    </a:lnTo>
                    <a:lnTo>
                      <a:pt x="667" y="916"/>
                    </a:lnTo>
                    <a:lnTo>
                      <a:pt x="665" y="916"/>
                    </a:lnTo>
                    <a:lnTo>
                      <a:pt x="663" y="916"/>
                    </a:lnTo>
                    <a:lnTo>
                      <a:pt x="661" y="916"/>
                    </a:lnTo>
                    <a:lnTo>
                      <a:pt x="659" y="916"/>
                    </a:lnTo>
                    <a:lnTo>
                      <a:pt x="659" y="918"/>
                    </a:lnTo>
                    <a:lnTo>
                      <a:pt x="656" y="918"/>
                    </a:lnTo>
                    <a:lnTo>
                      <a:pt x="654" y="918"/>
                    </a:lnTo>
                    <a:lnTo>
                      <a:pt x="652" y="918"/>
                    </a:lnTo>
                    <a:lnTo>
                      <a:pt x="652" y="920"/>
                    </a:lnTo>
                    <a:lnTo>
                      <a:pt x="652" y="922"/>
                    </a:lnTo>
                    <a:lnTo>
                      <a:pt x="652" y="924"/>
                    </a:lnTo>
                    <a:lnTo>
                      <a:pt x="650" y="924"/>
                    </a:lnTo>
                    <a:lnTo>
                      <a:pt x="650" y="927"/>
                    </a:lnTo>
                    <a:lnTo>
                      <a:pt x="650" y="924"/>
                    </a:lnTo>
                    <a:lnTo>
                      <a:pt x="648" y="924"/>
                    </a:lnTo>
                    <a:lnTo>
                      <a:pt x="648" y="927"/>
                    </a:lnTo>
                    <a:lnTo>
                      <a:pt x="648" y="929"/>
                    </a:lnTo>
                    <a:lnTo>
                      <a:pt x="645" y="929"/>
                    </a:lnTo>
                    <a:lnTo>
                      <a:pt x="645" y="927"/>
                    </a:lnTo>
                    <a:lnTo>
                      <a:pt x="643" y="927"/>
                    </a:lnTo>
                    <a:lnTo>
                      <a:pt x="643" y="929"/>
                    </a:lnTo>
                    <a:lnTo>
                      <a:pt x="641" y="929"/>
                    </a:lnTo>
                    <a:lnTo>
                      <a:pt x="641" y="927"/>
                    </a:lnTo>
                    <a:lnTo>
                      <a:pt x="643" y="927"/>
                    </a:lnTo>
                    <a:lnTo>
                      <a:pt x="643" y="924"/>
                    </a:lnTo>
                    <a:lnTo>
                      <a:pt x="641" y="924"/>
                    </a:lnTo>
                    <a:lnTo>
                      <a:pt x="639" y="924"/>
                    </a:lnTo>
                    <a:lnTo>
                      <a:pt x="637" y="924"/>
                    </a:lnTo>
                    <a:lnTo>
                      <a:pt x="639" y="924"/>
                    </a:lnTo>
                    <a:lnTo>
                      <a:pt x="639" y="922"/>
                    </a:lnTo>
                    <a:lnTo>
                      <a:pt x="637" y="922"/>
                    </a:lnTo>
                    <a:lnTo>
                      <a:pt x="635" y="922"/>
                    </a:lnTo>
                    <a:lnTo>
                      <a:pt x="637" y="922"/>
                    </a:lnTo>
                    <a:lnTo>
                      <a:pt x="637" y="920"/>
                    </a:lnTo>
                    <a:lnTo>
                      <a:pt x="635" y="920"/>
                    </a:lnTo>
                    <a:lnTo>
                      <a:pt x="632" y="920"/>
                    </a:lnTo>
                    <a:lnTo>
                      <a:pt x="632" y="918"/>
                    </a:lnTo>
                    <a:lnTo>
                      <a:pt x="630" y="918"/>
                    </a:lnTo>
                    <a:lnTo>
                      <a:pt x="628" y="918"/>
                    </a:lnTo>
                    <a:lnTo>
                      <a:pt x="630" y="918"/>
                    </a:lnTo>
                    <a:lnTo>
                      <a:pt x="630" y="920"/>
                    </a:lnTo>
                    <a:lnTo>
                      <a:pt x="628" y="920"/>
                    </a:lnTo>
                    <a:lnTo>
                      <a:pt x="626" y="920"/>
                    </a:lnTo>
                    <a:lnTo>
                      <a:pt x="626" y="918"/>
                    </a:lnTo>
                    <a:lnTo>
                      <a:pt x="626" y="920"/>
                    </a:lnTo>
                    <a:lnTo>
                      <a:pt x="626" y="918"/>
                    </a:lnTo>
                    <a:lnTo>
                      <a:pt x="624" y="918"/>
                    </a:lnTo>
                    <a:lnTo>
                      <a:pt x="624" y="916"/>
                    </a:lnTo>
                    <a:lnTo>
                      <a:pt x="626" y="916"/>
                    </a:lnTo>
                    <a:lnTo>
                      <a:pt x="624" y="916"/>
                    </a:lnTo>
                    <a:lnTo>
                      <a:pt x="621" y="916"/>
                    </a:lnTo>
                    <a:lnTo>
                      <a:pt x="621" y="913"/>
                    </a:lnTo>
                    <a:lnTo>
                      <a:pt x="619" y="913"/>
                    </a:lnTo>
                    <a:lnTo>
                      <a:pt x="619" y="916"/>
                    </a:lnTo>
                    <a:lnTo>
                      <a:pt x="619" y="913"/>
                    </a:lnTo>
                    <a:lnTo>
                      <a:pt x="619" y="911"/>
                    </a:lnTo>
                    <a:lnTo>
                      <a:pt x="617" y="911"/>
                    </a:lnTo>
                    <a:lnTo>
                      <a:pt x="617" y="913"/>
                    </a:lnTo>
                    <a:lnTo>
                      <a:pt x="615" y="913"/>
                    </a:lnTo>
                    <a:lnTo>
                      <a:pt x="615" y="911"/>
                    </a:lnTo>
                    <a:lnTo>
                      <a:pt x="613" y="911"/>
                    </a:lnTo>
                    <a:lnTo>
                      <a:pt x="613" y="909"/>
                    </a:lnTo>
                    <a:lnTo>
                      <a:pt x="610" y="909"/>
                    </a:lnTo>
                    <a:lnTo>
                      <a:pt x="608" y="909"/>
                    </a:lnTo>
                    <a:lnTo>
                      <a:pt x="606" y="909"/>
                    </a:lnTo>
                    <a:lnTo>
                      <a:pt x="604" y="909"/>
                    </a:lnTo>
                    <a:lnTo>
                      <a:pt x="599" y="909"/>
                    </a:lnTo>
                    <a:lnTo>
                      <a:pt x="597" y="911"/>
                    </a:lnTo>
                    <a:lnTo>
                      <a:pt x="595" y="911"/>
                    </a:lnTo>
                    <a:lnTo>
                      <a:pt x="593" y="913"/>
                    </a:lnTo>
                    <a:lnTo>
                      <a:pt x="591" y="913"/>
                    </a:lnTo>
                    <a:lnTo>
                      <a:pt x="586" y="916"/>
                    </a:lnTo>
                    <a:lnTo>
                      <a:pt x="584" y="916"/>
                    </a:lnTo>
                    <a:lnTo>
                      <a:pt x="582" y="918"/>
                    </a:lnTo>
                    <a:lnTo>
                      <a:pt x="580" y="918"/>
                    </a:lnTo>
                    <a:lnTo>
                      <a:pt x="577" y="920"/>
                    </a:lnTo>
                    <a:lnTo>
                      <a:pt x="575" y="920"/>
                    </a:lnTo>
                    <a:lnTo>
                      <a:pt x="573" y="920"/>
                    </a:lnTo>
                    <a:lnTo>
                      <a:pt x="571" y="920"/>
                    </a:lnTo>
                    <a:lnTo>
                      <a:pt x="569" y="920"/>
                    </a:lnTo>
                    <a:lnTo>
                      <a:pt x="569" y="922"/>
                    </a:lnTo>
                    <a:lnTo>
                      <a:pt x="569" y="920"/>
                    </a:lnTo>
                    <a:lnTo>
                      <a:pt x="566" y="920"/>
                    </a:lnTo>
                    <a:lnTo>
                      <a:pt x="564" y="920"/>
                    </a:lnTo>
                    <a:lnTo>
                      <a:pt x="562" y="920"/>
                    </a:lnTo>
                    <a:lnTo>
                      <a:pt x="562" y="918"/>
                    </a:lnTo>
                    <a:lnTo>
                      <a:pt x="560" y="918"/>
                    </a:lnTo>
                    <a:lnTo>
                      <a:pt x="558" y="918"/>
                    </a:lnTo>
                    <a:lnTo>
                      <a:pt x="555" y="918"/>
                    </a:lnTo>
                    <a:lnTo>
                      <a:pt x="553" y="918"/>
                    </a:lnTo>
                    <a:lnTo>
                      <a:pt x="551" y="918"/>
                    </a:lnTo>
                    <a:lnTo>
                      <a:pt x="549" y="918"/>
                    </a:lnTo>
                    <a:lnTo>
                      <a:pt x="547" y="918"/>
                    </a:lnTo>
                    <a:lnTo>
                      <a:pt x="547" y="920"/>
                    </a:lnTo>
                    <a:lnTo>
                      <a:pt x="544" y="920"/>
                    </a:lnTo>
                    <a:lnTo>
                      <a:pt x="542" y="920"/>
                    </a:lnTo>
                    <a:lnTo>
                      <a:pt x="540" y="920"/>
                    </a:lnTo>
                    <a:lnTo>
                      <a:pt x="538" y="920"/>
                    </a:lnTo>
                    <a:lnTo>
                      <a:pt x="538" y="922"/>
                    </a:lnTo>
                    <a:lnTo>
                      <a:pt x="538" y="920"/>
                    </a:lnTo>
                    <a:lnTo>
                      <a:pt x="536" y="920"/>
                    </a:lnTo>
                    <a:lnTo>
                      <a:pt x="533" y="920"/>
                    </a:lnTo>
                    <a:lnTo>
                      <a:pt x="533" y="918"/>
                    </a:lnTo>
                    <a:lnTo>
                      <a:pt x="531" y="918"/>
                    </a:lnTo>
                    <a:lnTo>
                      <a:pt x="531" y="916"/>
                    </a:lnTo>
                    <a:lnTo>
                      <a:pt x="531" y="913"/>
                    </a:lnTo>
                    <a:lnTo>
                      <a:pt x="531" y="911"/>
                    </a:lnTo>
                    <a:lnTo>
                      <a:pt x="531" y="909"/>
                    </a:lnTo>
                    <a:lnTo>
                      <a:pt x="531" y="907"/>
                    </a:lnTo>
                    <a:lnTo>
                      <a:pt x="531" y="905"/>
                    </a:lnTo>
                    <a:lnTo>
                      <a:pt x="529" y="905"/>
                    </a:lnTo>
                    <a:lnTo>
                      <a:pt x="529" y="907"/>
                    </a:lnTo>
                    <a:lnTo>
                      <a:pt x="527" y="907"/>
                    </a:lnTo>
                    <a:lnTo>
                      <a:pt x="525" y="907"/>
                    </a:lnTo>
                    <a:lnTo>
                      <a:pt x="522" y="907"/>
                    </a:lnTo>
                    <a:lnTo>
                      <a:pt x="520" y="907"/>
                    </a:lnTo>
                    <a:lnTo>
                      <a:pt x="520" y="905"/>
                    </a:lnTo>
                    <a:lnTo>
                      <a:pt x="518" y="905"/>
                    </a:lnTo>
                    <a:lnTo>
                      <a:pt x="516" y="905"/>
                    </a:lnTo>
                    <a:lnTo>
                      <a:pt x="516" y="907"/>
                    </a:lnTo>
                    <a:lnTo>
                      <a:pt x="516" y="909"/>
                    </a:lnTo>
                    <a:lnTo>
                      <a:pt x="516" y="911"/>
                    </a:lnTo>
                    <a:lnTo>
                      <a:pt x="516" y="913"/>
                    </a:lnTo>
                    <a:lnTo>
                      <a:pt x="516" y="916"/>
                    </a:lnTo>
                    <a:lnTo>
                      <a:pt x="516" y="918"/>
                    </a:lnTo>
                    <a:lnTo>
                      <a:pt x="514" y="916"/>
                    </a:lnTo>
                    <a:lnTo>
                      <a:pt x="511" y="916"/>
                    </a:lnTo>
                    <a:lnTo>
                      <a:pt x="509" y="916"/>
                    </a:lnTo>
                    <a:lnTo>
                      <a:pt x="507" y="916"/>
                    </a:lnTo>
                    <a:lnTo>
                      <a:pt x="507" y="913"/>
                    </a:lnTo>
                    <a:lnTo>
                      <a:pt x="505" y="913"/>
                    </a:lnTo>
                    <a:lnTo>
                      <a:pt x="503" y="913"/>
                    </a:lnTo>
                    <a:lnTo>
                      <a:pt x="501" y="916"/>
                    </a:lnTo>
                    <a:lnTo>
                      <a:pt x="498" y="918"/>
                    </a:lnTo>
                    <a:lnTo>
                      <a:pt x="496" y="918"/>
                    </a:lnTo>
                    <a:lnTo>
                      <a:pt x="494" y="918"/>
                    </a:lnTo>
                    <a:lnTo>
                      <a:pt x="492" y="918"/>
                    </a:lnTo>
                    <a:lnTo>
                      <a:pt x="492" y="920"/>
                    </a:lnTo>
                    <a:lnTo>
                      <a:pt x="492" y="922"/>
                    </a:lnTo>
                    <a:lnTo>
                      <a:pt x="492" y="924"/>
                    </a:lnTo>
                    <a:lnTo>
                      <a:pt x="492" y="927"/>
                    </a:lnTo>
                    <a:lnTo>
                      <a:pt x="492" y="929"/>
                    </a:lnTo>
                    <a:lnTo>
                      <a:pt x="492" y="931"/>
                    </a:lnTo>
                    <a:lnTo>
                      <a:pt x="492" y="933"/>
                    </a:lnTo>
                    <a:lnTo>
                      <a:pt x="490" y="933"/>
                    </a:lnTo>
                    <a:lnTo>
                      <a:pt x="487" y="933"/>
                    </a:lnTo>
                    <a:lnTo>
                      <a:pt x="485" y="933"/>
                    </a:lnTo>
                    <a:lnTo>
                      <a:pt x="483" y="933"/>
                    </a:lnTo>
                    <a:lnTo>
                      <a:pt x="481" y="935"/>
                    </a:lnTo>
                    <a:lnTo>
                      <a:pt x="479" y="935"/>
                    </a:lnTo>
                    <a:lnTo>
                      <a:pt x="479" y="933"/>
                    </a:lnTo>
                    <a:lnTo>
                      <a:pt x="479" y="931"/>
                    </a:lnTo>
                    <a:lnTo>
                      <a:pt x="476" y="931"/>
                    </a:lnTo>
                    <a:lnTo>
                      <a:pt x="474" y="931"/>
                    </a:lnTo>
                    <a:lnTo>
                      <a:pt x="472" y="931"/>
                    </a:lnTo>
                    <a:lnTo>
                      <a:pt x="472" y="929"/>
                    </a:lnTo>
                    <a:lnTo>
                      <a:pt x="470" y="929"/>
                    </a:lnTo>
                    <a:lnTo>
                      <a:pt x="468" y="931"/>
                    </a:lnTo>
                    <a:lnTo>
                      <a:pt x="468" y="933"/>
                    </a:lnTo>
                    <a:lnTo>
                      <a:pt x="465" y="933"/>
                    </a:lnTo>
                    <a:lnTo>
                      <a:pt x="465" y="935"/>
                    </a:lnTo>
                    <a:lnTo>
                      <a:pt x="463" y="935"/>
                    </a:lnTo>
                    <a:lnTo>
                      <a:pt x="461" y="938"/>
                    </a:lnTo>
                    <a:lnTo>
                      <a:pt x="459" y="938"/>
                    </a:lnTo>
                    <a:lnTo>
                      <a:pt x="457" y="938"/>
                    </a:lnTo>
                    <a:lnTo>
                      <a:pt x="457" y="940"/>
                    </a:lnTo>
                    <a:lnTo>
                      <a:pt x="457" y="942"/>
                    </a:lnTo>
                    <a:lnTo>
                      <a:pt x="457" y="944"/>
                    </a:lnTo>
                    <a:lnTo>
                      <a:pt x="454" y="944"/>
                    </a:lnTo>
                    <a:lnTo>
                      <a:pt x="452" y="944"/>
                    </a:lnTo>
                    <a:lnTo>
                      <a:pt x="452" y="942"/>
                    </a:lnTo>
                    <a:lnTo>
                      <a:pt x="450" y="942"/>
                    </a:lnTo>
                    <a:lnTo>
                      <a:pt x="450" y="940"/>
                    </a:lnTo>
                    <a:lnTo>
                      <a:pt x="448" y="940"/>
                    </a:lnTo>
                    <a:lnTo>
                      <a:pt x="446" y="938"/>
                    </a:lnTo>
                    <a:lnTo>
                      <a:pt x="443" y="938"/>
                    </a:lnTo>
                    <a:lnTo>
                      <a:pt x="443" y="935"/>
                    </a:lnTo>
                    <a:lnTo>
                      <a:pt x="441" y="935"/>
                    </a:lnTo>
                    <a:lnTo>
                      <a:pt x="441" y="933"/>
                    </a:lnTo>
                    <a:lnTo>
                      <a:pt x="439" y="933"/>
                    </a:lnTo>
                    <a:lnTo>
                      <a:pt x="437" y="933"/>
                    </a:lnTo>
                    <a:lnTo>
                      <a:pt x="435" y="933"/>
                    </a:lnTo>
                    <a:lnTo>
                      <a:pt x="435" y="931"/>
                    </a:lnTo>
                    <a:lnTo>
                      <a:pt x="432" y="931"/>
                    </a:lnTo>
                    <a:lnTo>
                      <a:pt x="432" y="933"/>
                    </a:lnTo>
                    <a:lnTo>
                      <a:pt x="430" y="933"/>
                    </a:lnTo>
                    <a:lnTo>
                      <a:pt x="430" y="935"/>
                    </a:lnTo>
                    <a:lnTo>
                      <a:pt x="428" y="935"/>
                    </a:lnTo>
                    <a:lnTo>
                      <a:pt x="428" y="938"/>
                    </a:lnTo>
                    <a:lnTo>
                      <a:pt x="426" y="938"/>
                    </a:lnTo>
                    <a:lnTo>
                      <a:pt x="424" y="938"/>
                    </a:lnTo>
                    <a:lnTo>
                      <a:pt x="421" y="938"/>
                    </a:lnTo>
                    <a:lnTo>
                      <a:pt x="421" y="940"/>
                    </a:lnTo>
                    <a:lnTo>
                      <a:pt x="419" y="940"/>
                    </a:lnTo>
                    <a:lnTo>
                      <a:pt x="417" y="940"/>
                    </a:lnTo>
                    <a:lnTo>
                      <a:pt x="415" y="940"/>
                    </a:lnTo>
                    <a:lnTo>
                      <a:pt x="415" y="938"/>
                    </a:lnTo>
                    <a:lnTo>
                      <a:pt x="413" y="938"/>
                    </a:lnTo>
                    <a:lnTo>
                      <a:pt x="410" y="935"/>
                    </a:lnTo>
                    <a:lnTo>
                      <a:pt x="408" y="933"/>
                    </a:lnTo>
                    <a:lnTo>
                      <a:pt x="406" y="933"/>
                    </a:lnTo>
                    <a:lnTo>
                      <a:pt x="404" y="931"/>
                    </a:lnTo>
                    <a:lnTo>
                      <a:pt x="402" y="931"/>
                    </a:lnTo>
                    <a:lnTo>
                      <a:pt x="399" y="931"/>
                    </a:lnTo>
                    <a:lnTo>
                      <a:pt x="397" y="931"/>
                    </a:lnTo>
                    <a:lnTo>
                      <a:pt x="395" y="929"/>
                    </a:lnTo>
                    <a:lnTo>
                      <a:pt x="393" y="929"/>
                    </a:lnTo>
                    <a:lnTo>
                      <a:pt x="391" y="929"/>
                    </a:lnTo>
                    <a:lnTo>
                      <a:pt x="391" y="931"/>
                    </a:lnTo>
                    <a:lnTo>
                      <a:pt x="391" y="933"/>
                    </a:lnTo>
                    <a:lnTo>
                      <a:pt x="388" y="933"/>
                    </a:lnTo>
                    <a:lnTo>
                      <a:pt x="388" y="935"/>
                    </a:lnTo>
                    <a:lnTo>
                      <a:pt x="386" y="938"/>
                    </a:lnTo>
                    <a:lnTo>
                      <a:pt x="384" y="938"/>
                    </a:lnTo>
                    <a:lnTo>
                      <a:pt x="384" y="935"/>
                    </a:lnTo>
                    <a:lnTo>
                      <a:pt x="382" y="935"/>
                    </a:lnTo>
                    <a:lnTo>
                      <a:pt x="380" y="935"/>
                    </a:lnTo>
                    <a:lnTo>
                      <a:pt x="377" y="935"/>
                    </a:lnTo>
                    <a:lnTo>
                      <a:pt x="377" y="938"/>
                    </a:lnTo>
                    <a:lnTo>
                      <a:pt x="377" y="935"/>
                    </a:lnTo>
                    <a:lnTo>
                      <a:pt x="375" y="935"/>
                    </a:lnTo>
                    <a:lnTo>
                      <a:pt x="373" y="935"/>
                    </a:lnTo>
                    <a:lnTo>
                      <a:pt x="371" y="935"/>
                    </a:lnTo>
                    <a:lnTo>
                      <a:pt x="371" y="938"/>
                    </a:lnTo>
                    <a:lnTo>
                      <a:pt x="369" y="938"/>
                    </a:lnTo>
                    <a:lnTo>
                      <a:pt x="369" y="940"/>
                    </a:lnTo>
                    <a:lnTo>
                      <a:pt x="369" y="942"/>
                    </a:lnTo>
                    <a:lnTo>
                      <a:pt x="366" y="942"/>
                    </a:lnTo>
                    <a:lnTo>
                      <a:pt x="366" y="944"/>
                    </a:lnTo>
                    <a:lnTo>
                      <a:pt x="364" y="944"/>
                    </a:lnTo>
                    <a:lnTo>
                      <a:pt x="366" y="944"/>
                    </a:lnTo>
                    <a:lnTo>
                      <a:pt x="366" y="946"/>
                    </a:lnTo>
                    <a:lnTo>
                      <a:pt x="366" y="949"/>
                    </a:lnTo>
                    <a:lnTo>
                      <a:pt x="364" y="949"/>
                    </a:lnTo>
                    <a:lnTo>
                      <a:pt x="364" y="951"/>
                    </a:lnTo>
                    <a:lnTo>
                      <a:pt x="362" y="951"/>
                    </a:lnTo>
                    <a:lnTo>
                      <a:pt x="362" y="953"/>
                    </a:lnTo>
                    <a:lnTo>
                      <a:pt x="362" y="955"/>
                    </a:lnTo>
                    <a:lnTo>
                      <a:pt x="360" y="955"/>
                    </a:lnTo>
                    <a:lnTo>
                      <a:pt x="358" y="957"/>
                    </a:lnTo>
                    <a:lnTo>
                      <a:pt x="356" y="957"/>
                    </a:lnTo>
                    <a:lnTo>
                      <a:pt x="353" y="957"/>
                    </a:lnTo>
                    <a:lnTo>
                      <a:pt x="353" y="955"/>
                    </a:lnTo>
                    <a:lnTo>
                      <a:pt x="351" y="955"/>
                    </a:lnTo>
                    <a:lnTo>
                      <a:pt x="349" y="955"/>
                    </a:lnTo>
                    <a:lnTo>
                      <a:pt x="349" y="953"/>
                    </a:lnTo>
                    <a:lnTo>
                      <a:pt x="347" y="953"/>
                    </a:lnTo>
                    <a:lnTo>
                      <a:pt x="347" y="951"/>
                    </a:lnTo>
                    <a:lnTo>
                      <a:pt x="345" y="951"/>
                    </a:lnTo>
                    <a:lnTo>
                      <a:pt x="342" y="951"/>
                    </a:lnTo>
                    <a:lnTo>
                      <a:pt x="340" y="949"/>
                    </a:lnTo>
                    <a:lnTo>
                      <a:pt x="340" y="951"/>
                    </a:lnTo>
                    <a:lnTo>
                      <a:pt x="338" y="951"/>
                    </a:lnTo>
                    <a:lnTo>
                      <a:pt x="336" y="951"/>
                    </a:lnTo>
                    <a:lnTo>
                      <a:pt x="336" y="953"/>
                    </a:lnTo>
                    <a:lnTo>
                      <a:pt x="334" y="953"/>
                    </a:lnTo>
                    <a:lnTo>
                      <a:pt x="334" y="955"/>
                    </a:lnTo>
                    <a:lnTo>
                      <a:pt x="331" y="955"/>
                    </a:lnTo>
                    <a:lnTo>
                      <a:pt x="331" y="957"/>
                    </a:lnTo>
                    <a:lnTo>
                      <a:pt x="331" y="960"/>
                    </a:lnTo>
                    <a:lnTo>
                      <a:pt x="334" y="960"/>
                    </a:lnTo>
                    <a:lnTo>
                      <a:pt x="331" y="960"/>
                    </a:lnTo>
                    <a:lnTo>
                      <a:pt x="331" y="962"/>
                    </a:lnTo>
                    <a:lnTo>
                      <a:pt x="331" y="964"/>
                    </a:lnTo>
                    <a:lnTo>
                      <a:pt x="334" y="964"/>
                    </a:lnTo>
                    <a:lnTo>
                      <a:pt x="334" y="966"/>
                    </a:lnTo>
                    <a:lnTo>
                      <a:pt x="331" y="966"/>
                    </a:lnTo>
                    <a:lnTo>
                      <a:pt x="329" y="966"/>
                    </a:lnTo>
                    <a:lnTo>
                      <a:pt x="329" y="968"/>
                    </a:lnTo>
                    <a:lnTo>
                      <a:pt x="327" y="968"/>
                    </a:lnTo>
                    <a:lnTo>
                      <a:pt x="325" y="968"/>
                    </a:lnTo>
                    <a:lnTo>
                      <a:pt x="323" y="968"/>
                    </a:lnTo>
                    <a:lnTo>
                      <a:pt x="320" y="968"/>
                    </a:lnTo>
                    <a:lnTo>
                      <a:pt x="318" y="968"/>
                    </a:lnTo>
                    <a:lnTo>
                      <a:pt x="318" y="971"/>
                    </a:lnTo>
                    <a:lnTo>
                      <a:pt x="316" y="971"/>
                    </a:lnTo>
                    <a:lnTo>
                      <a:pt x="314" y="971"/>
                    </a:lnTo>
                    <a:lnTo>
                      <a:pt x="314" y="968"/>
                    </a:lnTo>
                    <a:lnTo>
                      <a:pt x="312" y="968"/>
                    </a:lnTo>
                    <a:lnTo>
                      <a:pt x="312" y="971"/>
                    </a:lnTo>
                    <a:lnTo>
                      <a:pt x="309" y="971"/>
                    </a:lnTo>
                    <a:lnTo>
                      <a:pt x="309" y="968"/>
                    </a:lnTo>
                    <a:lnTo>
                      <a:pt x="307" y="968"/>
                    </a:lnTo>
                    <a:lnTo>
                      <a:pt x="305" y="968"/>
                    </a:lnTo>
                    <a:lnTo>
                      <a:pt x="305" y="966"/>
                    </a:lnTo>
                    <a:lnTo>
                      <a:pt x="305" y="964"/>
                    </a:lnTo>
                    <a:lnTo>
                      <a:pt x="305" y="962"/>
                    </a:lnTo>
                    <a:lnTo>
                      <a:pt x="305" y="960"/>
                    </a:lnTo>
                    <a:lnTo>
                      <a:pt x="303" y="960"/>
                    </a:lnTo>
                    <a:lnTo>
                      <a:pt x="301" y="960"/>
                    </a:lnTo>
                    <a:lnTo>
                      <a:pt x="301" y="957"/>
                    </a:lnTo>
                    <a:lnTo>
                      <a:pt x="298" y="957"/>
                    </a:lnTo>
                    <a:lnTo>
                      <a:pt x="298" y="955"/>
                    </a:lnTo>
                    <a:lnTo>
                      <a:pt x="296" y="955"/>
                    </a:lnTo>
                    <a:lnTo>
                      <a:pt x="296" y="953"/>
                    </a:lnTo>
                    <a:lnTo>
                      <a:pt x="294" y="953"/>
                    </a:lnTo>
                    <a:lnTo>
                      <a:pt x="294" y="951"/>
                    </a:lnTo>
                    <a:lnTo>
                      <a:pt x="292" y="951"/>
                    </a:lnTo>
                    <a:lnTo>
                      <a:pt x="292" y="949"/>
                    </a:lnTo>
                    <a:lnTo>
                      <a:pt x="292" y="951"/>
                    </a:lnTo>
                    <a:lnTo>
                      <a:pt x="290" y="951"/>
                    </a:lnTo>
                    <a:lnTo>
                      <a:pt x="290" y="949"/>
                    </a:lnTo>
                    <a:lnTo>
                      <a:pt x="290" y="946"/>
                    </a:lnTo>
                    <a:lnTo>
                      <a:pt x="287" y="946"/>
                    </a:lnTo>
                    <a:lnTo>
                      <a:pt x="290" y="946"/>
                    </a:lnTo>
                    <a:lnTo>
                      <a:pt x="290" y="944"/>
                    </a:lnTo>
                    <a:lnTo>
                      <a:pt x="292" y="944"/>
                    </a:lnTo>
                    <a:lnTo>
                      <a:pt x="290" y="944"/>
                    </a:lnTo>
                    <a:lnTo>
                      <a:pt x="290" y="942"/>
                    </a:lnTo>
                    <a:lnTo>
                      <a:pt x="292" y="942"/>
                    </a:lnTo>
                    <a:lnTo>
                      <a:pt x="292" y="940"/>
                    </a:lnTo>
                    <a:lnTo>
                      <a:pt x="290" y="940"/>
                    </a:lnTo>
                    <a:lnTo>
                      <a:pt x="290" y="942"/>
                    </a:lnTo>
                    <a:lnTo>
                      <a:pt x="290" y="940"/>
                    </a:lnTo>
                    <a:lnTo>
                      <a:pt x="287" y="940"/>
                    </a:lnTo>
                    <a:lnTo>
                      <a:pt x="287" y="938"/>
                    </a:lnTo>
                    <a:lnTo>
                      <a:pt x="285" y="938"/>
                    </a:lnTo>
                    <a:lnTo>
                      <a:pt x="285" y="940"/>
                    </a:lnTo>
                    <a:lnTo>
                      <a:pt x="283" y="940"/>
                    </a:lnTo>
                    <a:lnTo>
                      <a:pt x="283" y="938"/>
                    </a:lnTo>
                    <a:lnTo>
                      <a:pt x="285" y="938"/>
                    </a:lnTo>
                    <a:lnTo>
                      <a:pt x="285" y="935"/>
                    </a:lnTo>
                    <a:lnTo>
                      <a:pt x="283" y="935"/>
                    </a:lnTo>
                    <a:lnTo>
                      <a:pt x="281" y="935"/>
                    </a:lnTo>
                    <a:lnTo>
                      <a:pt x="283" y="935"/>
                    </a:lnTo>
                    <a:lnTo>
                      <a:pt x="283" y="938"/>
                    </a:lnTo>
                    <a:lnTo>
                      <a:pt x="281" y="938"/>
                    </a:lnTo>
                    <a:lnTo>
                      <a:pt x="281" y="935"/>
                    </a:lnTo>
                    <a:lnTo>
                      <a:pt x="279" y="935"/>
                    </a:lnTo>
                    <a:lnTo>
                      <a:pt x="279" y="933"/>
                    </a:lnTo>
                    <a:lnTo>
                      <a:pt x="281" y="933"/>
                    </a:lnTo>
                    <a:lnTo>
                      <a:pt x="281" y="931"/>
                    </a:lnTo>
                    <a:lnTo>
                      <a:pt x="279" y="931"/>
                    </a:lnTo>
                    <a:lnTo>
                      <a:pt x="279" y="929"/>
                    </a:lnTo>
                    <a:lnTo>
                      <a:pt x="276" y="929"/>
                    </a:lnTo>
                    <a:lnTo>
                      <a:pt x="276" y="931"/>
                    </a:lnTo>
                    <a:lnTo>
                      <a:pt x="274" y="931"/>
                    </a:lnTo>
                    <a:lnTo>
                      <a:pt x="272" y="931"/>
                    </a:lnTo>
                    <a:lnTo>
                      <a:pt x="272" y="929"/>
                    </a:lnTo>
                    <a:lnTo>
                      <a:pt x="272" y="927"/>
                    </a:lnTo>
                    <a:lnTo>
                      <a:pt x="274" y="927"/>
                    </a:lnTo>
                    <a:lnTo>
                      <a:pt x="272" y="927"/>
                    </a:lnTo>
                    <a:lnTo>
                      <a:pt x="274" y="927"/>
                    </a:lnTo>
                    <a:lnTo>
                      <a:pt x="274" y="924"/>
                    </a:lnTo>
                    <a:lnTo>
                      <a:pt x="272" y="924"/>
                    </a:lnTo>
                    <a:lnTo>
                      <a:pt x="272" y="922"/>
                    </a:lnTo>
                    <a:lnTo>
                      <a:pt x="272" y="920"/>
                    </a:lnTo>
                    <a:lnTo>
                      <a:pt x="272" y="922"/>
                    </a:lnTo>
                    <a:lnTo>
                      <a:pt x="270" y="922"/>
                    </a:lnTo>
                    <a:lnTo>
                      <a:pt x="270" y="920"/>
                    </a:lnTo>
                    <a:lnTo>
                      <a:pt x="268" y="920"/>
                    </a:lnTo>
                    <a:lnTo>
                      <a:pt x="268" y="918"/>
                    </a:lnTo>
                    <a:lnTo>
                      <a:pt x="268" y="916"/>
                    </a:lnTo>
                    <a:lnTo>
                      <a:pt x="270" y="916"/>
                    </a:lnTo>
                    <a:lnTo>
                      <a:pt x="270" y="918"/>
                    </a:lnTo>
                    <a:lnTo>
                      <a:pt x="270" y="916"/>
                    </a:lnTo>
                    <a:lnTo>
                      <a:pt x="268" y="916"/>
                    </a:lnTo>
                    <a:lnTo>
                      <a:pt x="268" y="913"/>
                    </a:lnTo>
                    <a:lnTo>
                      <a:pt x="270" y="913"/>
                    </a:lnTo>
                    <a:lnTo>
                      <a:pt x="268" y="913"/>
                    </a:lnTo>
                    <a:lnTo>
                      <a:pt x="268" y="911"/>
                    </a:lnTo>
                    <a:lnTo>
                      <a:pt x="268" y="909"/>
                    </a:lnTo>
                    <a:lnTo>
                      <a:pt x="265" y="909"/>
                    </a:lnTo>
                    <a:lnTo>
                      <a:pt x="263" y="909"/>
                    </a:lnTo>
                    <a:lnTo>
                      <a:pt x="265" y="909"/>
                    </a:lnTo>
                    <a:lnTo>
                      <a:pt x="265" y="907"/>
                    </a:lnTo>
                    <a:lnTo>
                      <a:pt x="263" y="907"/>
                    </a:lnTo>
                    <a:lnTo>
                      <a:pt x="261" y="907"/>
                    </a:lnTo>
                    <a:lnTo>
                      <a:pt x="261" y="905"/>
                    </a:lnTo>
                    <a:lnTo>
                      <a:pt x="259" y="905"/>
                    </a:lnTo>
                    <a:lnTo>
                      <a:pt x="261" y="905"/>
                    </a:lnTo>
                    <a:lnTo>
                      <a:pt x="259" y="905"/>
                    </a:lnTo>
                    <a:lnTo>
                      <a:pt x="259" y="902"/>
                    </a:lnTo>
                    <a:lnTo>
                      <a:pt x="257" y="902"/>
                    </a:lnTo>
                    <a:lnTo>
                      <a:pt x="257" y="900"/>
                    </a:lnTo>
                    <a:lnTo>
                      <a:pt x="257" y="902"/>
                    </a:lnTo>
                    <a:lnTo>
                      <a:pt x="254" y="902"/>
                    </a:lnTo>
                    <a:lnTo>
                      <a:pt x="254" y="900"/>
                    </a:lnTo>
                    <a:lnTo>
                      <a:pt x="252" y="900"/>
                    </a:lnTo>
                    <a:lnTo>
                      <a:pt x="250" y="900"/>
                    </a:lnTo>
                    <a:lnTo>
                      <a:pt x="250" y="898"/>
                    </a:lnTo>
                    <a:lnTo>
                      <a:pt x="248" y="898"/>
                    </a:lnTo>
                    <a:lnTo>
                      <a:pt x="246" y="898"/>
                    </a:lnTo>
                    <a:lnTo>
                      <a:pt x="246" y="900"/>
                    </a:lnTo>
                    <a:lnTo>
                      <a:pt x="246" y="898"/>
                    </a:lnTo>
                    <a:lnTo>
                      <a:pt x="246" y="900"/>
                    </a:lnTo>
                    <a:lnTo>
                      <a:pt x="243" y="900"/>
                    </a:lnTo>
                    <a:lnTo>
                      <a:pt x="243" y="898"/>
                    </a:lnTo>
                    <a:lnTo>
                      <a:pt x="243" y="900"/>
                    </a:lnTo>
                    <a:lnTo>
                      <a:pt x="241" y="900"/>
                    </a:lnTo>
                    <a:lnTo>
                      <a:pt x="239" y="900"/>
                    </a:lnTo>
                    <a:lnTo>
                      <a:pt x="239" y="898"/>
                    </a:lnTo>
                    <a:lnTo>
                      <a:pt x="239" y="900"/>
                    </a:lnTo>
                    <a:lnTo>
                      <a:pt x="237" y="900"/>
                    </a:lnTo>
                    <a:lnTo>
                      <a:pt x="235" y="900"/>
                    </a:lnTo>
                    <a:lnTo>
                      <a:pt x="232" y="900"/>
                    </a:lnTo>
                    <a:lnTo>
                      <a:pt x="232" y="902"/>
                    </a:lnTo>
                    <a:lnTo>
                      <a:pt x="232" y="905"/>
                    </a:lnTo>
                    <a:lnTo>
                      <a:pt x="230" y="905"/>
                    </a:lnTo>
                    <a:lnTo>
                      <a:pt x="230" y="902"/>
                    </a:lnTo>
                    <a:lnTo>
                      <a:pt x="228" y="902"/>
                    </a:lnTo>
                    <a:lnTo>
                      <a:pt x="228" y="900"/>
                    </a:lnTo>
                    <a:lnTo>
                      <a:pt x="230" y="900"/>
                    </a:lnTo>
                    <a:lnTo>
                      <a:pt x="230" y="898"/>
                    </a:lnTo>
                    <a:lnTo>
                      <a:pt x="230" y="896"/>
                    </a:lnTo>
                    <a:lnTo>
                      <a:pt x="232" y="896"/>
                    </a:lnTo>
                    <a:lnTo>
                      <a:pt x="230" y="896"/>
                    </a:lnTo>
                    <a:lnTo>
                      <a:pt x="230" y="894"/>
                    </a:lnTo>
                    <a:lnTo>
                      <a:pt x="232" y="894"/>
                    </a:lnTo>
                    <a:lnTo>
                      <a:pt x="230" y="894"/>
                    </a:lnTo>
                    <a:lnTo>
                      <a:pt x="230" y="891"/>
                    </a:lnTo>
                    <a:lnTo>
                      <a:pt x="232" y="891"/>
                    </a:lnTo>
                    <a:lnTo>
                      <a:pt x="232" y="894"/>
                    </a:lnTo>
                    <a:lnTo>
                      <a:pt x="232" y="891"/>
                    </a:lnTo>
                    <a:lnTo>
                      <a:pt x="232" y="889"/>
                    </a:lnTo>
                    <a:lnTo>
                      <a:pt x="230" y="889"/>
                    </a:lnTo>
                    <a:lnTo>
                      <a:pt x="230" y="891"/>
                    </a:lnTo>
                    <a:lnTo>
                      <a:pt x="232" y="891"/>
                    </a:lnTo>
                    <a:lnTo>
                      <a:pt x="230" y="891"/>
                    </a:lnTo>
                    <a:lnTo>
                      <a:pt x="230" y="889"/>
                    </a:lnTo>
                    <a:lnTo>
                      <a:pt x="230" y="887"/>
                    </a:lnTo>
                    <a:lnTo>
                      <a:pt x="230" y="889"/>
                    </a:lnTo>
                    <a:lnTo>
                      <a:pt x="230" y="887"/>
                    </a:lnTo>
                    <a:lnTo>
                      <a:pt x="228" y="887"/>
                    </a:lnTo>
                    <a:lnTo>
                      <a:pt x="228" y="889"/>
                    </a:lnTo>
                    <a:lnTo>
                      <a:pt x="226" y="889"/>
                    </a:lnTo>
                    <a:lnTo>
                      <a:pt x="224" y="889"/>
                    </a:lnTo>
                    <a:lnTo>
                      <a:pt x="226" y="889"/>
                    </a:lnTo>
                    <a:lnTo>
                      <a:pt x="224" y="889"/>
                    </a:lnTo>
                    <a:lnTo>
                      <a:pt x="224" y="891"/>
                    </a:lnTo>
                    <a:lnTo>
                      <a:pt x="224" y="889"/>
                    </a:lnTo>
                    <a:lnTo>
                      <a:pt x="222" y="889"/>
                    </a:lnTo>
                    <a:lnTo>
                      <a:pt x="222" y="887"/>
                    </a:lnTo>
                    <a:lnTo>
                      <a:pt x="219" y="887"/>
                    </a:lnTo>
                    <a:lnTo>
                      <a:pt x="222" y="887"/>
                    </a:lnTo>
                    <a:lnTo>
                      <a:pt x="219" y="887"/>
                    </a:lnTo>
                    <a:lnTo>
                      <a:pt x="219" y="885"/>
                    </a:lnTo>
                    <a:lnTo>
                      <a:pt x="217" y="885"/>
                    </a:lnTo>
                    <a:lnTo>
                      <a:pt x="217" y="883"/>
                    </a:lnTo>
                    <a:lnTo>
                      <a:pt x="217" y="885"/>
                    </a:lnTo>
                    <a:lnTo>
                      <a:pt x="215" y="885"/>
                    </a:lnTo>
                    <a:lnTo>
                      <a:pt x="215" y="883"/>
                    </a:lnTo>
                    <a:lnTo>
                      <a:pt x="215" y="885"/>
                    </a:lnTo>
                    <a:lnTo>
                      <a:pt x="213" y="885"/>
                    </a:lnTo>
                    <a:lnTo>
                      <a:pt x="215" y="885"/>
                    </a:lnTo>
                    <a:lnTo>
                      <a:pt x="213" y="885"/>
                    </a:lnTo>
                    <a:lnTo>
                      <a:pt x="213" y="883"/>
                    </a:lnTo>
                    <a:lnTo>
                      <a:pt x="211" y="883"/>
                    </a:lnTo>
                    <a:lnTo>
                      <a:pt x="211" y="880"/>
                    </a:lnTo>
                    <a:lnTo>
                      <a:pt x="211" y="883"/>
                    </a:lnTo>
                    <a:lnTo>
                      <a:pt x="211" y="885"/>
                    </a:lnTo>
                    <a:lnTo>
                      <a:pt x="208" y="885"/>
                    </a:lnTo>
                    <a:lnTo>
                      <a:pt x="208" y="883"/>
                    </a:lnTo>
                    <a:lnTo>
                      <a:pt x="208" y="885"/>
                    </a:lnTo>
                    <a:lnTo>
                      <a:pt x="206" y="885"/>
                    </a:lnTo>
                    <a:lnTo>
                      <a:pt x="206" y="883"/>
                    </a:lnTo>
                    <a:lnTo>
                      <a:pt x="204" y="883"/>
                    </a:lnTo>
                    <a:lnTo>
                      <a:pt x="206" y="883"/>
                    </a:lnTo>
                    <a:lnTo>
                      <a:pt x="206" y="880"/>
                    </a:lnTo>
                    <a:lnTo>
                      <a:pt x="204" y="880"/>
                    </a:lnTo>
                    <a:lnTo>
                      <a:pt x="204" y="878"/>
                    </a:lnTo>
                    <a:lnTo>
                      <a:pt x="202" y="876"/>
                    </a:lnTo>
                    <a:lnTo>
                      <a:pt x="202" y="874"/>
                    </a:lnTo>
                    <a:lnTo>
                      <a:pt x="202" y="872"/>
                    </a:lnTo>
                    <a:lnTo>
                      <a:pt x="200" y="872"/>
                    </a:lnTo>
                    <a:lnTo>
                      <a:pt x="197" y="872"/>
                    </a:lnTo>
                    <a:lnTo>
                      <a:pt x="197" y="869"/>
                    </a:lnTo>
                    <a:lnTo>
                      <a:pt x="195" y="869"/>
                    </a:lnTo>
                    <a:lnTo>
                      <a:pt x="195" y="872"/>
                    </a:lnTo>
                    <a:lnTo>
                      <a:pt x="195" y="869"/>
                    </a:lnTo>
                    <a:lnTo>
                      <a:pt x="193" y="869"/>
                    </a:lnTo>
                    <a:lnTo>
                      <a:pt x="191" y="869"/>
                    </a:lnTo>
                    <a:lnTo>
                      <a:pt x="191" y="872"/>
                    </a:lnTo>
                    <a:lnTo>
                      <a:pt x="189" y="872"/>
                    </a:lnTo>
                    <a:lnTo>
                      <a:pt x="186" y="872"/>
                    </a:lnTo>
                    <a:lnTo>
                      <a:pt x="186" y="869"/>
                    </a:lnTo>
                    <a:lnTo>
                      <a:pt x="184" y="869"/>
                    </a:lnTo>
                    <a:lnTo>
                      <a:pt x="182" y="869"/>
                    </a:lnTo>
                    <a:lnTo>
                      <a:pt x="182" y="872"/>
                    </a:lnTo>
                    <a:lnTo>
                      <a:pt x="180" y="872"/>
                    </a:lnTo>
                    <a:lnTo>
                      <a:pt x="180" y="874"/>
                    </a:lnTo>
                    <a:lnTo>
                      <a:pt x="180" y="872"/>
                    </a:lnTo>
                    <a:lnTo>
                      <a:pt x="180" y="874"/>
                    </a:lnTo>
                    <a:lnTo>
                      <a:pt x="178" y="874"/>
                    </a:lnTo>
                    <a:lnTo>
                      <a:pt x="178" y="876"/>
                    </a:lnTo>
                    <a:lnTo>
                      <a:pt x="175" y="876"/>
                    </a:lnTo>
                    <a:lnTo>
                      <a:pt x="175" y="878"/>
                    </a:lnTo>
                    <a:lnTo>
                      <a:pt x="173" y="878"/>
                    </a:lnTo>
                    <a:lnTo>
                      <a:pt x="173" y="876"/>
                    </a:lnTo>
                    <a:lnTo>
                      <a:pt x="173" y="878"/>
                    </a:lnTo>
                    <a:lnTo>
                      <a:pt x="171" y="878"/>
                    </a:lnTo>
                    <a:lnTo>
                      <a:pt x="171" y="876"/>
                    </a:lnTo>
                    <a:lnTo>
                      <a:pt x="171" y="874"/>
                    </a:lnTo>
                    <a:lnTo>
                      <a:pt x="171" y="872"/>
                    </a:lnTo>
                    <a:lnTo>
                      <a:pt x="169" y="872"/>
                    </a:lnTo>
                    <a:lnTo>
                      <a:pt x="169" y="869"/>
                    </a:lnTo>
                    <a:lnTo>
                      <a:pt x="167" y="869"/>
                    </a:lnTo>
                    <a:lnTo>
                      <a:pt x="167" y="867"/>
                    </a:lnTo>
                    <a:lnTo>
                      <a:pt x="169" y="867"/>
                    </a:lnTo>
                    <a:lnTo>
                      <a:pt x="167" y="867"/>
                    </a:lnTo>
                    <a:lnTo>
                      <a:pt x="167" y="865"/>
                    </a:lnTo>
                    <a:lnTo>
                      <a:pt x="164" y="865"/>
                    </a:lnTo>
                    <a:lnTo>
                      <a:pt x="164" y="863"/>
                    </a:lnTo>
                    <a:lnTo>
                      <a:pt x="162" y="863"/>
                    </a:lnTo>
                    <a:lnTo>
                      <a:pt x="164" y="863"/>
                    </a:lnTo>
                    <a:lnTo>
                      <a:pt x="162" y="863"/>
                    </a:lnTo>
                    <a:lnTo>
                      <a:pt x="162" y="861"/>
                    </a:lnTo>
                    <a:lnTo>
                      <a:pt x="162" y="858"/>
                    </a:lnTo>
                    <a:lnTo>
                      <a:pt x="160" y="858"/>
                    </a:lnTo>
                    <a:lnTo>
                      <a:pt x="160" y="856"/>
                    </a:lnTo>
                    <a:lnTo>
                      <a:pt x="158" y="856"/>
                    </a:lnTo>
                    <a:lnTo>
                      <a:pt x="158" y="854"/>
                    </a:lnTo>
                    <a:lnTo>
                      <a:pt x="156" y="854"/>
                    </a:lnTo>
                    <a:lnTo>
                      <a:pt x="153" y="854"/>
                    </a:lnTo>
                    <a:lnTo>
                      <a:pt x="153" y="852"/>
                    </a:lnTo>
                    <a:lnTo>
                      <a:pt x="156" y="852"/>
                    </a:lnTo>
                    <a:lnTo>
                      <a:pt x="156" y="850"/>
                    </a:lnTo>
                    <a:lnTo>
                      <a:pt x="158" y="850"/>
                    </a:lnTo>
                    <a:lnTo>
                      <a:pt x="158" y="847"/>
                    </a:lnTo>
                    <a:lnTo>
                      <a:pt x="160" y="847"/>
                    </a:lnTo>
                    <a:lnTo>
                      <a:pt x="160" y="850"/>
                    </a:lnTo>
                    <a:lnTo>
                      <a:pt x="160" y="847"/>
                    </a:lnTo>
                    <a:lnTo>
                      <a:pt x="158" y="847"/>
                    </a:lnTo>
                    <a:lnTo>
                      <a:pt x="158" y="845"/>
                    </a:lnTo>
                    <a:lnTo>
                      <a:pt x="156" y="845"/>
                    </a:lnTo>
                    <a:lnTo>
                      <a:pt x="156" y="843"/>
                    </a:lnTo>
                    <a:lnTo>
                      <a:pt x="158" y="843"/>
                    </a:lnTo>
                    <a:lnTo>
                      <a:pt x="156" y="843"/>
                    </a:lnTo>
                    <a:lnTo>
                      <a:pt x="156" y="841"/>
                    </a:lnTo>
                    <a:lnTo>
                      <a:pt x="153" y="841"/>
                    </a:lnTo>
                    <a:lnTo>
                      <a:pt x="153" y="839"/>
                    </a:lnTo>
                    <a:lnTo>
                      <a:pt x="156" y="839"/>
                    </a:lnTo>
                    <a:lnTo>
                      <a:pt x="156" y="837"/>
                    </a:lnTo>
                    <a:lnTo>
                      <a:pt x="156" y="834"/>
                    </a:lnTo>
                    <a:lnTo>
                      <a:pt x="153" y="832"/>
                    </a:lnTo>
                    <a:lnTo>
                      <a:pt x="151" y="832"/>
                    </a:lnTo>
                    <a:lnTo>
                      <a:pt x="149" y="832"/>
                    </a:lnTo>
                    <a:lnTo>
                      <a:pt x="149" y="834"/>
                    </a:lnTo>
                    <a:lnTo>
                      <a:pt x="149" y="837"/>
                    </a:lnTo>
                    <a:lnTo>
                      <a:pt x="149" y="839"/>
                    </a:lnTo>
                    <a:lnTo>
                      <a:pt x="147" y="839"/>
                    </a:lnTo>
                    <a:lnTo>
                      <a:pt x="147" y="837"/>
                    </a:lnTo>
                    <a:lnTo>
                      <a:pt x="147" y="834"/>
                    </a:lnTo>
                    <a:lnTo>
                      <a:pt x="145" y="834"/>
                    </a:lnTo>
                    <a:lnTo>
                      <a:pt x="142" y="834"/>
                    </a:lnTo>
                    <a:lnTo>
                      <a:pt x="142" y="832"/>
                    </a:lnTo>
                    <a:lnTo>
                      <a:pt x="140" y="832"/>
                    </a:lnTo>
                    <a:lnTo>
                      <a:pt x="138" y="832"/>
                    </a:lnTo>
                    <a:lnTo>
                      <a:pt x="136" y="832"/>
                    </a:lnTo>
                    <a:lnTo>
                      <a:pt x="136" y="830"/>
                    </a:lnTo>
                    <a:lnTo>
                      <a:pt x="134" y="830"/>
                    </a:lnTo>
                    <a:lnTo>
                      <a:pt x="131" y="830"/>
                    </a:lnTo>
                    <a:lnTo>
                      <a:pt x="131" y="828"/>
                    </a:lnTo>
                    <a:lnTo>
                      <a:pt x="129" y="828"/>
                    </a:lnTo>
                    <a:lnTo>
                      <a:pt x="129" y="830"/>
                    </a:lnTo>
                    <a:lnTo>
                      <a:pt x="129" y="832"/>
                    </a:lnTo>
                    <a:lnTo>
                      <a:pt x="127" y="832"/>
                    </a:lnTo>
                    <a:lnTo>
                      <a:pt x="127" y="834"/>
                    </a:lnTo>
                    <a:lnTo>
                      <a:pt x="125" y="834"/>
                    </a:lnTo>
                    <a:lnTo>
                      <a:pt x="123" y="834"/>
                    </a:lnTo>
                    <a:lnTo>
                      <a:pt x="120" y="834"/>
                    </a:lnTo>
                    <a:lnTo>
                      <a:pt x="118" y="834"/>
                    </a:lnTo>
                    <a:lnTo>
                      <a:pt x="116" y="834"/>
                    </a:lnTo>
                    <a:lnTo>
                      <a:pt x="116" y="837"/>
                    </a:lnTo>
                    <a:lnTo>
                      <a:pt x="114" y="837"/>
                    </a:lnTo>
                    <a:lnTo>
                      <a:pt x="112" y="837"/>
                    </a:lnTo>
                    <a:lnTo>
                      <a:pt x="112" y="834"/>
                    </a:lnTo>
                    <a:lnTo>
                      <a:pt x="109" y="834"/>
                    </a:lnTo>
                    <a:lnTo>
                      <a:pt x="109" y="837"/>
                    </a:lnTo>
                    <a:lnTo>
                      <a:pt x="107" y="837"/>
                    </a:lnTo>
                    <a:lnTo>
                      <a:pt x="107" y="839"/>
                    </a:lnTo>
                    <a:lnTo>
                      <a:pt x="109" y="839"/>
                    </a:lnTo>
                    <a:lnTo>
                      <a:pt x="112" y="839"/>
                    </a:lnTo>
                    <a:lnTo>
                      <a:pt x="112" y="841"/>
                    </a:lnTo>
                    <a:lnTo>
                      <a:pt x="109" y="841"/>
                    </a:lnTo>
                    <a:lnTo>
                      <a:pt x="109" y="843"/>
                    </a:lnTo>
                    <a:lnTo>
                      <a:pt x="112" y="843"/>
                    </a:lnTo>
                    <a:lnTo>
                      <a:pt x="112" y="845"/>
                    </a:lnTo>
                    <a:lnTo>
                      <a:pt x="109" y="845"/>
                    </a:lnTo>
                    <a:lnTo>
                      <a:pt x="109" y="847"/>
                    </a:lnTo>
                    <a:lnTo>
                      <a:pt x="107" y="847"/>
                    </a:lnTo>
                    <a:lnTo>
                      <a:pt x="107" y="845"/>
                    </a:lnTo>
                    <a:lnTo>
                      <a:pt x="105" y="845"/>
                    </a:lnTo>
                    <a:lnTo>
                      <a:pt x="105" y="843"/>
                    </a:lnTo>
                    <a:lnTo>
                      <a:pt x="105" y="841"/>
                    </a:lnTo>
                    <a:lnTo>
                      <a:pt x="103" y="841"/>
                    </a:lnTo>
                    <a:lnTo>
                      <a:pt x="103" y="839"/>
                    </a:lnTo>
                    <a:lnTo>
                      <a:pt x="101" y="839"/>
                    </a:lnTo>
                    <a:lnTo>
                      <a:pt x="98" y="839"/>
                    </a:lnTo>
                    <a:lnTo>
                      <a:pt x="98" y="841"/>
                    </a:lnTo>
                    <a:lnTo>
                      <a:pt x="96" y="841"/>
                    </a:lnTo>
                    <a:lnTo>
                      <a:pt x="96" y="843"/>
                    </a:lnTo>
                    <a:lnTo>
                      <a:pt x="94" y="843"/>
                    </a:lnTo>
                    <a:lnTo>
                      <a:pt x="92" y="843"/>
                    </a:lnTo>
                    <a:lnTo>
                      <a:pt x="92" y="841"/>
                    </a:lnTo>
                    <a:lnTo>
                      <a:pt x="90" y="841"/>
                    </a:lnTo>
                    <a:lnTo>
                      <a:pt x="90" y="843"/>
                    </a:lnTo>
                    <a:lnTo>
                      <a:pt x="88" y="843"/>
                    </a:lnTo>
                    <a:lnTo>
                      <a:pt x="88" y="841"/>
                    </a:lnTo>
                    <a:lnTo>
                      <a:pt x="88" y="839"/>
                    </a:lnTo>
                    <a:lnTo>
                      <a:pt x="88" y="837"/>
                    </a:lnTo>
                    <a:lnTo>
                      <a:pt x="85" y="837"/>
                    </a:lnTo>
                    <a:lnTo>
                      <a:pt x="85" y="834"/>
                    </a:lnTo>
                    <a:lnTo>
                      <a:pt x="83" y="834"/>
                    </a:lnTo>
                    <a:lnTo>
                      <a:pt x="85" y="834"/>
                    </a:lnTo>
                    <a:lnTo>
                      <a:pt x="85" y="837"/>
                    </a:lnTo>
                    <a:lnTo>
                      <a:pt x="83" y="837"/>
                    </a:lnTo>
                    <a:lnTo>
                      <a:pt x="83" y="839"/>
                    </a:lnTo>
                    <a:lnTo>
                      <a:pt x="81" y="839"/>
                    </a:lnTo>
                    <a:lnTo>
                      <a:pt x="81" y="837"/>
                    </a:lnTo>
                    <a:lnTo>
                      <a:pt x="79" y="837"/>
                    </a:lnTo>
                    <a:lnTo>
                      <a:pt x="77" y="837"/>
                    </a:lnTo>
                    <a:lnTo>
                      <a:pt x="77" y="834"/>
                    </a:lnTo>
                    <a:lnTo>
                      <a:pt x="77" y="832"/>
                    </a:lnTo>
                    <a:lnTo>
                      <a:pt x="74" y="832"/>
                    </a:lnTo>
                    <a:lnTo>
                      <a:pt x="74" y="830"/>
                    </a:lnTo>
                    <a:lnTo>
                      <a:pt x="72" y="830"/>
                    </a:lnTo>
                    <a:lnTo>
                      <a:pt x="70" y="830"/>
                    </a:lnTo>
                    <a:lnTo>
                      <a:pt x="70" y="832"/>
                    </a:lnTo>
                    <a:lnTo>
                      <a:pt x="68" y="832"/>
                    </a:lnTo>
                    <a:lnTo>
                      <a:pt x="66" y="832"/>
                    </a:lnTo>
                    <a:lnTo>
                      <a:pt x="66" y="830"/>
                    </a:lnTo>
                    <a:lnTo>
                      <a:pt x="66" y="828"/>
                    </a:lnTo>
                    <a:lnTo>
                      <a:pt x="63" y="828"/>
                    </a:lnTo>
                    <a:lnTo>
                      <a:pt x="63" y="826"/>
                    </a:lnTo>
                    <a:lnTo>
                      <a:pt x="61" y="826"/>
                    </a:lnTo>
                    <a:lnTo>
                      <a:pt x="61" y="823"/>
                    </a:lnTo>
                    <a:lnTo>
                      <a:pt x="59" y="823"/>
                    </a:lnTo>
                    <a:lnTo>
                      <a:pt x="59" y="821"/>
                    </a:lnTo>
                    <a:lnTo>
                      <a:pt x="59" y="823"/>
                    </a:lnTo>
                    <a:lnTo>
                      <a:pt x="57" y="823"/>
                    </a:lnTo>
                    <a:lnTo>
                      <a:pt x="55" y="823"/>
                    </a:lnTo>
                    <a:lnTo>
                      <a:pt x="52" y="823"/>
                    </a:lnTo>
                    <a:lnTo>
                      <a:pt x="50" y="823"/>
                    </a:lnTo>
                    <a:lnTo>
                      <a:pt x="48" y="821"/>
                    </a:lnTo>
                    <a:lnTo>
                      <a:pt x="46" y="821"/>
                    </a:lnTo>
                    <a:lnTo>
                      <a:pt x="46" y="819"/>
                    </a:lnTo>
                    <a:lnTo>
                      <a:pt x="46" y="821"/>
                    </a:lnTo>
                    <a:lnTo>
                      <a:pt x="44" y="821"/>
                    </a:lnTo>
                    <a:lnTo>
                      <a:pt x="44" y="819"/>
                    </a:lnTo>
                    <a:lnTo>
                      <a:pt x="41" y="819"/>
                    </a:lnTo>
                    <a:lnTo>
                      <a:pt x="39" y="819"/>
                    </a:lnTo>
                    <a:lnTo>
                      <a:pt x="39" y="821"/>
                    </a:lnTo>
                    <a:lnTo>
                      <a:pt x="37" y="821"/>
                    </a:lnTo>
                    <a:lnTo>
                      <a:pt x="35" y="821"/>
                    </a:lnTo>
                    <a:lnTo>
                      <a:pt x="35" y="823"/>
                    </a:lnTo>
                    <a:lnTo>
                      <a:pt x="33" y="823"/>
                    </a:lnTo>
                    <a:lnTo>
                      <a:pt x="33" y="826"/>
                    </a:lnTo>
                    <a:lnTo>
                      <a:pt x="33" y="828"/>
                    </a:lnTo>
                    <a:lnTo>
                      <a:pt x="30" y="828"/>
                    </a:lnTo>
                    <a:lnTo>
                      <a:pt x="30" y="830"/>
                    </a:lnTo>
                    <a:lnTo>
                      <a:pt x="33" y="830"/>
                    </a:lnTo>
                    <a:lnTo>
                      <a:pt x="35" y="830"/>
                    </a:lnTo>
                    <a:lnTo>
                      <a:pt x="37" y="830"/>
                    </a:lnTo>
                    <a:lnTo>
                      <a:pt x="37" y="828"/>
                    </a:lnTo>
                    <a:lnTo>
                      <a:pt x="39" y="828"/>
                    </a:lnTo>
                    <a:lnTo>
                      <a:pt x="41" y="828"/>
                    </a:lnTo>
                    <a:lnTo>
                      <a:pt x="41" y="830"/>
                    </a:lnTo>
                    <a:lnTo>
                      <a:pt x="44" y="830"/>
                    </a:lnTo>
                    <a:lnTo>
                      <a:pt x="44" y="832"/>
                    </a:lnTo>
                    <a:lnTo>
                      <a:pt x="44" y="834"/>
                    </a:lnTo>
                    <a:lnTo>
                      <a:pt x="41" y="834"/>
                    </a:lnTo>
                    <a:lnTo>
                      <a:pt x="41" y="837"/>
                    </a:lnTo>
                    <a:lnTo>
                      <a:pt x="39" y="837"/>
                    </a:lnTo>
                    <a:lnTo>
                      <a:pt x="39" y="834"/>
                    </a:lnTo>
                    <a:lnTo>
                      <a:pt x="37" y="834"/>
                    </a:lnTo>
                    <a:lnTo>
                      <a:pt x="35" y="834"/>
                    </a:lnTo>
                    <a:lnTo>
                      <a:pt x="33" y="834"/>
                    </a:lnTo>
                    <a:lnTo>
                      <a:pt x="33" y="832"/>
                    </a:lnTo>
                    <a:lnTo>
                      <a:pt x="30" y="832"/>
                    </a:lnTo>
                    <a:lnTo>
                      <a:pt x="30" y="834"/>
                    </a:lnTo>
                    <a:lnTo>
                      <a:pt x="30" y="837"/>
                    </a:lnTo>
                    <a:lnTo>
                      <a:pt x="28" y="837"/>
                    </a:lnTo>
                    <a:lnTo>
                      <a:pt x="26" y="837"/>
                    </a:lnTo>
                    <a:lnTo>
                      <a:pt x="26" y="839"/>
                    </a:lnTo>
                    <a:lnTo>
                      <a:pt x="26" y="841"/>
                    </a:lnTo>
                    <a:lnTo>
                      <a:pt x="24" y="841"/>
                    </a:lnTo>
                    <a:lnTo>
                      <a:pt x="22" y="841"/>
                    </a:lnTo>
                    <a:lnTo>
                      <a:pt x="19" y="841"/>
                    </a:lnTo>
                    <a:lnTo>
                      <a:pt x="17" y="841"/>
                    </a:lnTo>
                    <a:lnTo>
                      <a:pt x="17" y="843"/>
                    </a:lnTo>
                    <a:lnTo>
                      <a:pt x="17" y="845"/>
                    </a:lnTo>
                    <a:lnTo>
                      <a:pt x="17" y="847"/>
                    </a:lnTo>
                    <a:lnTo>
                      <a:pt x="15" y="847"/>
                    </a:lnTo>
                    <a:lnTo>
                      <a:pt x="13" y="847"/>
                    </a:lnTo>
                    <a:lnTo>
                      <a:pt x="13" y="850"/>
                    </a:lnTo>
                    <a:lnTo>
                      <a:pt x="11" y="850"/>
                    </a:lnTo>
                    <a:lnTo>
                      <a:pt x="11" y="847"/>
                    </a:lnTo>
                    <a:lnTo>
                      <a:pt x="11" y="845"/>
                    </a:lnTo>
                    <a:lnTo>
                      <a:pt x="13" y="845"/>
                    </a:lnTo>
                    <a:lnTo>
                      <a:pt x="15" y="845"/>
                    </a:lnTo>
                    <a:lnTo>
                      <a:pt x="15" y="843"/>
                    </a:lnTo>
                    <a:lnTo>
                      <a:pt x="15" y="841"/>
                    </a:lnTo>
                    <a:lnTo>
                      <a:pt x="13" y="841"/>
                    </a:lnTo>
                    <a:lnTo>
                      <a:pt x="11" y="841"/>
                    </a:lnTo>
                    <a:lnTo>
                      <a:pt x="11" y="839"/>
                    </a:lnTo>
                    <a:lnTo>
                      <a:pt x="11" y="837"/>
                    </a:lnTo>
                    <a:lnTo>
                      <a:pt x="8" y="837"/>
                    </a:lnTo>
                    <a:lnTo>
                      <a:pt x="6" y="834"/>
                    </a:lnTo>
                    <a:lnTo>
                      <a:pt x="4" y="834"/>
                    </a:lnTo>
                    <a:lnTo>
                      <a:pt x="2" y="834"/>
                    </a:lnTo>
                    <a:lnTo>
                      <a:pt x="2" y="832"/>
                    </a:lnTo>
                    <a:lnTo>
                      <a:pt x="2" y="830"/>
                    </a:lnTo>
                    <a:lnTo>
                      <a:pt x="4" y="830"/>
                    </a:lnTo>
                    <a:lnTo>
                      <a:pt x="4" y="828"/>
                    </a:lnTo>
                    <a:lnTo>
                      <a:pt x="4" y="826"/>
                    </a:lnTo>
                    <a:lnTo>
                      <a:pt x="2" y="826"/>
                    </a:lnTo>
                    <a:lnTo>
                      <a:pt x="0" y="826"/>
                    </a:lnTo>
                    <a:lnTo>
                      <a:pt x="0" y="823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190" name="Freeform 25"/>
              <p:cNvSpPr>
                <a:spLocks/>
              </p:cNvSpPr>
              <p:nvPr/>
            </p:nvSpPr>
            <p:spPr bwMode="auto">
              <a:xfrm>
                <a:off x="6124575" y="1300163"/>
                <a:ext cx="1219200" cy="1116013"/>
              </a:xfrm>
              <a:custGeom>
                <a:avLst/>
                <a:gdLst>
                  <a:gd name="T0" fmla="*/ 2147483647 w 768"/>
                  <a:gd name="T1" fmla="*/ 2147483647 h 703"/>
                  <a:gd name="T2" fmla="*/ 2147483647 w 768"/>
                  <a:gd name="T3" fmla="*/ 2147483647 h 703"/>
                  <a:gd name="T4" fmla="*/ 2147483647 w 768"/>
                  <a:gd name="T5" fmla="*/ 2147483647 h 703"/>
                  <a:gd name="T6" fmla="*/ 2147483647 w 768"/>
                  <a:gd name="T7" fmla="*/ 2147483647 h 703"/>
                  <a:gd name="T8" fmla="*/ 0 w 768"/>
                  <a:gd name="T9" fmla="*/ 2147483647 h 703"/>
                  <a:gd name="T10" fmla="*/ 2147483647 w 768"/>
                  <a:gd name="T11" fmla="*/ 2147483647 h 703"/>
                  <a:gd name="T12" fmla="*/ 2147483647 w 768"/>
                  <a:gd name="T13" fmla="*/ 2147483647 h 703"/>
                  <a:gd name="T14" fmla="*/ 2147483647 w 768"/>
                  <a:gd name="T15" fmla="*/ 2147483647 h 703"/>
                  <a:gd name="T16" fmla="*/ 2147483647 w 768"/>
                  <a:gd name="T17" fmla="*/ 2147483647 h 703"/>
                  <a:gd name="T18" fmla="*/ 2147483647 w 768"/>
                  <a:gd name="T19" fmla="*/ 2147483647 h 703"/>
                  <a:gd name="T20" fmla="*/ 2147483647 w 768"/>
                  <a:gd name="T21" fmla="*/ 2147483647 h 703"/>
                  <a:gd name="T22" fmla="*/ 2147483647 w 768"/>
                  <a:gd name="T23" fmla="*/ 2147483647 h 703"/>
                  <a:gd name="T24" fmla="*/ 2147483647 w 768"/>
                  <a:gd name="T25" fmla="*/ 2147483647 h 703"/>
                  <a:gd name="T26" fmla="*/ 2147483647 w 768"/>
                  <a:gd name="T27" fmla="*/ 2147483647 h 703"/>
                  <a:gd name="T28" fmla="*/ 2147483647 w 768"/>
                  <a:gd name="T29" fmla="*/ 2147483647 h 703"/>
                  <a:gd name="T30" fmla="*/ 2147483647 w 768"/>
                  <a:gd name="T31" fmla="*/ 2147483647 h 703"/>
                  <a:gd name="T32" fmla="*/ 2147483647 w 768"/>
                  <a:gd name="T33" fmla="*/ 2147483647 h 703"/>
                  <a:gd name="T34" fmla="*/ 2147483647 w 768"/>
                  <a:gd name="T35" fmla="*/ 2147483647 h 703"/>
                  <a:gd name="T36" fmla="*/ 2147483647 w 768"/>
                  <a:gd name="T37" fmla="*/ 2147483647 h 703"/>
                  <a:gd name="T38" fmla="*/ 2147483647 w 768"/>
                  <a:gd name="T39" fmla="*/ 2147483647 h 703"/>
                  <a:gd name="T40" fmla="*/ 2147483647 w 768"/>
                  <a:gd name="T41" fmla="*/ 2147483647 h 703"/>
                  <a:gd name="T42" fmla="*/ 2147483647 w 768"/>
                  <a:gd name="T43" fmla="*/ 2147483647 h 703"/>
                  <a:gd name="T44" fmla="*/ 2147483647 w 768"/>
                  <a:gd name="T45" fmla="*/ 2147483647 h 703"/>
                  <a:gd name="T46" fmla="*/ 2147483647 w 768"/>
                  <a:gd name="T47" fmla="*/ 2147483647 h 703"/>
                  <a:gd name="T48" fmla="*/ 2147483647 w 768"/>
                  <a:gd name="T49" fmla="*/ 2147483647 h 703"/>
                  <a:gd name="T50" fmla="*/ 2147483647 w 768"/>
                  <a:gd name="T51" fmla="*/ 2147483647 h 703"/>
                  <a:gd name="T52" fmla="*/ 2147483647 w 768"/>
                  <a:gd name="T53" fmla="*/ 2147483647 h 703"/>
                  <a:gd name="T54" fmla="*/ 2147483647 w 768"/>
                  <a:gd name="T55" fmla="*/ 2147483647 h 703"/>
                  <a:gd name="T56" fmla="*/ 2147483647 w 768"/>
                  <a:gd name="T57" fmla="*/ 2147483647 h 703"/>
                  <a:gd name="T58" fmla="*/ 2147483647 w 768"/>
                  <a:gd name="T59" fmla="*/ 2147483647 h 703"/>
                  <a:gd name="T60" fmla="*/ 2147483647 w 768"/>
                  <a:gd name="T61" fmla="*/ 2147483647 h 703"/>
                  <a:gd name="T62" fmla="*/ 2147483647 w 768"/>
                  <a:gd name="T63" fmla="*/ 2147483647 h 703"/>
                  <a:gd name="T64" fmla="*/ 2147483647 w 768"/>
                  <a:gd name="T65" fmla="*/ 2147483647 h 703"/>
                  <a:gd name="T66" fmla="*/ 2147483647 w 768"/>
                  <a:gd name="T67" fmla="*/ 2147483647 h 703"/>
                  <a:gd name="T68" fmla="*/ 2147483647 w 768"/>
                  <a:gd name="T69" fmla="*/ 2147483647 h 703"/>
                  <a:gd name="T70" fmla="*/ 2147483647 w 768"/>
                  <a:gd name="T71" fmla="*/ 2147483647 h 703"/>
                  <a:gd name="T72" fmla="*/ 2147483647 w 768"/>
                  <a:gd name="T73" fmla="*/ 2147483647 h 703"/>
                  <a:gd name="T74" fmla="*/ 2147483647 w 768"/>
                  <a:gd name="T75" fmla="*/ 2147483647 h 703"/>
                  <a:gd name="T76" fmla="*/ 2147483647 w 768"/>
                  <a:gd name="T77" fmla="*/ 2147483647 h 703"/>
                  <a:gd name="T78" fmla="*/ 2147483647 w 768"/>
                  <a:gd name="T79" fmla="*/ 2147483647 h 703"/>
                  <a:gd name="T80" fmla="*/ 2147483647 w 768"/>
                  <a:gd name="T81" fmla="*/ 2147483647 h 703"/>
                  <a:gd name="T82" fmla="*/ 2147483647 w 768"/>
                  <a:gd name="T83" fmla="*/ 2147483647 h 703"/>
                  <a:gd name="T84" fmla="*/ 2147483647 w 768"/>
                  <a:gd name="T85" fmla="*/ 2147483647 h 703"/>
                  <a:gd name="T86" fmla="*/ 2147483647 w 768"/>
                  <a:gd name="T87" fmla="*/ 2147483647 h 703"/>
                  <a:gd name="T88" fmla="*/ 2147483647 w 768"/>
                  <a:gd name="T89" fmla="*/ 2147483647 h 703"/>
                  <a:gd name="T90" fmla="*/ 2147483647 w 768"/>
                  <a:gd name="T91" fmla="*/ 2147483647 h 703"/>
                  <a:gd name="T92" fmla="*/ 2147483647 w 768"/>
                  <a:gd name="T93" fmla="*/ 2147483647 h 703"/>
                  <a:gd name="T94" fmla="*/ 2147483647 w 768"/>
                  <a:gd name="T95" fmla="*/ 2147483647 h 703"/>
                  <a:gd name="T96" fmla="*/ 2147483647 w 768"/>
                  <a:gd name="T97" fmla="*/ 2147483647 h 703"/>
                  <a:gd name="T98" fmla="*/ 2147483647 w 768"/>
                  <a:gd name="T99" fmla="*/ 2147483647 h 703"/>
                  <a:gd name="T100" fmla="*/ 2147483647 w 768"/>
                  <a:gd name="T101" fmla="*/ 2147483647 h 703"/>
                  <a:gd name="T102" fmla="*/ 2147483647 w 768"/>
                  <a:gd name="T103" fmla="*/ 2147483647 h 703"/>
                  <a:gd name="T104" fmla="*/ 2147483647 w 768"/>
                  <a:gd name="T105" fmla="*/ 2147483647 h 703"/>
                  <a:gd name="T106" fmla="*/ 2147483647 w 768"/>
                  <a:gd name="T107" fmla="*/ 2147483647 h 703"/>
                  <a:gd name="T108" fmla="*/ 2147483647 w 768"/>
                  <a:gd name="T109" fmla="*/ 2147483647 h 703"/>
                  <a:gd name="T110" fmla="*/ 2147483647 w 768"/>
                  <a:gd name="T111" fmla="*/ 2147483647 h 703"/>
                  <a:gd name="T112" fmla="*/ 2147483647 w 768"/>
                  <a:gd name="T113" fmla="*/ 2147483647 h 703"/>
                  <a:gd name="T114" fmla="*/ 2147483647 w 768"/>
                  <a:gd name="T115" fmla="*/ 2147483647 h 703"/>
                  <a:gd name="T116" fmla="*/ 2147483647 w 768"/>
                  <a:gd name="T117" fmla="*/ 2147483647 h 703"/>
                  <a:gd name="T118" fmla="*/ 2147483647 w 768"/>
                  <a:gd name="T119" fmla="*/ 2147483647 h 7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68" h="703">
                    <a:moveTo>
                      <a:pt x="68" y="692"/>
                    </a:moveTo>
                    <a:lnTo>
                      <a:pt x="65" y="692"/>
                    </a:lnTo>
                    <a:lnTo>
                      <a:pt x="65" y="690"/>
                    </a:lnTo>
                    <a:lnTo>
                      <a:pt x="65" y="688"/>
                    </a:lnTo>
                    <a:lnTo>
                      <a:pt x="63" y="688"/>
                    </a:lnTo>
                    <a:lnTo>
                      <a:pt x="63" y="686"/>
                    </a:lnTo>
                    <a:lnTo>
                      <a:pt x="61" y="686"/>
                    </a:lnTo>
                    <a:lnTo>
                      <a:pt x="61" y="688"/>
                    </a:lnTo>
                    <a:lnTo>
                      <a:pt x="63" y="688"/>
                    </a:lnTo>
                    <a:lnTo>
                      <a:pt x="63" y="690"/>
                    </a:lnTo>
                    <a:lnTo>
                      <a:pt x="61" y="690"/>
                    </a:lnTo>
                    <a:lnTo>
                      <a:pt x="61" y="692"/>
                    </a:lnTo>
                    <a:lnTo>
                      <a:pt x="61" y="695"/>
                    </a:lnTo>
                    <a:lnTo>
                      <a:pt x="59" y="695"/>
                    </a:lnTo>
                    <a:lnTo>
                      <a:pt x="59" y="692"/>
                    </a:lnTo>
                    <a:lnTo>
                      <a:pt x="57" y="690"/>
                    </a:lnTo>
                    <a:lnTo>
                      <a:pt x="54" y="690"/>
                    </a:lnTo>
                    <a:lnTo>
                      <a:pt x="54" y="688"/>
                    </a:lnTo>
                    <a:lnTo>
                      <a:pt x="54" y="690"/>
                    </a:lnTo>
                    <a:lnTo>
                      <a:pt x="52" y="690"/>
                    </a:lnTo>
                    <a:lnTo>
                      <a:pt x="52" y="692"/>
                    </a:lnTo>
                    <a:lnTo>
                      <a:pt x="54" y="692"/>
                    </a:lnTo>
                    <a:lnTo>
                      <a:pt x="54" y="695"/>
                    </a:lnTo>
                    <a:lnTo>
                      <a:pt x="57" y="695"/>
                    </a:lnTo>
                    <a:lnTo>
                      <a:pt x="54" y="695"/>
                    </a:lnTo>
                    <a:lnTo>
                      <a:pt x="54" y="697"/>
                    </a:lnTo>
                    <a:lnTo>
                      <a:pt x="52" y="697"/>
                    </a:lnTo>
                    <a:lnTo>
                      <a:pt x="52" y="699"/>
                    </a:lnTo>
                    <a:lnTo>
                      <a:pt x="52" y="701"/>
                    </a:lnTo>
                    <a:lnTo>
                      <a:pt x="50" y="701"/>
                    </a:lnTo>
                    <a:lnTo>
                      <a:pt x="48" y="703"/>
                    </a:lnTo>
                    <a:lnTo>
                      <a:pt x="46" y="703"/>
                    </a:lnTo>
                    <a:lnTo>
                      <a:pt x="46" y="701"/>
                    </a:lnTo>
                    <a:lnTo>
                      <a:pt x="48" y="699"/>
                    </a:lnTo>
                    <a:lnTo>
                      <a:pt x="50" y="699"/>
                    </a:lnTo>
                    <a:lnTo>
                      <a:pt x="50" y="697"/>
                    </a:lnTo>
                    <a:lnTo>
                      <a:pt x="48" y="697"/>
                    </a:lnTo>
                    <a:lnTo>
                      <a:pt x="48" y="695"/>
                    </a:lnTo>
                    <a:lnTo>
                      <a:pt x="48" y="692"/>
                    </a:lnTo>
                    <a:lnTo>
                      <a:pt x="46" y="692"/>
                    </a:lnTo>
                    <a:lnTo>
                      <a:pt x="46" y="690"/>
                    </a:lnTo>
                    <a:lnTo>
                      <a:pt x="43" y="690"/>
                    </a:lnTo>
                    <a:lnTo>
                      <a:pt x="43" y="688"/>
                    </a:lnTo>
                    <a:lnTo>
                      <a:pt x="41" y="686"/>
                    </a:lnTo>
                    <a:lnTo>
                      <a:pt x="41" y="684"/>
                    </a:lnTo>
                    <a:lnTo>
                      <a:pt x="41" y="681"/>
                    </a:lnTo>
                    <a:lnTo>
                      <a:pt x="39" y="681"/>
                    </a:lnTo>
                    <a:lnTo>
                      <a:pt x="37" y="681"/>
                    </a:lnTo>
                    <a:lnTo>
                      <a:pt x="35" y="681"/>
                    </a:lnTo>
                    <a:lnTo>
                      <a:pt x="32" y="681"/>
                    </a:lnTo>
                    <a:lnTo>
                      <a:pt x="30" y="681"/>
                    </a:lnTo>
                    <a:lnTo>
                      <a:pt x="28" y="681"/>
                    </a:lnTo>
                    <a:lnTo>
                      <a:pt x="26" y="681"/>
                    </a:lnTo>
                    <a:lnTo>
                      <a:pt x="26" y="684"/>
                    </a:lnTo>
                    <a:lnTo>
                      <a:pt x="24" y="684"/>
                    </a:lnTo>
                    <a:lnTo>
                      <a:pt x="24" y="686"/>
                    </a:lnTo>
                    <a:lnTo>
                      <a:pt x="22" y="686"/>
                    </a:lnTo>
                    <a:lnTo>
                      <a:pt x="19" y="686"/>
                    </a:lnTo>
                    <a:lnTo>
                      <a:pt x="19" y="684"/>
                    </a:lnTo>
                    <a:lnTo>
                      <a:pt x="19" y="681"/>
                    </a:lnTo>
                    <a:lnTo>
                      <a:pt x="22" y="681"/>
                    </a:lnTo>
                    <a:lnTo>
                      <a:pt x="22" y="679"/>
                    </a:lnTo>
                    <a:lnTo>
                      <a:pt x="24" y="679"/>
                    </a:lnTo>
                    <a:lnTo>
                      <a:pt x="22" y="679"/>
                    </a:lnTo>
                    <a:lnTo>
                      <a:pt x="19" y="679"/>
                    </a:lnTo>
                    <a:lnTo>
                      <a:pt x="17" y="679"/>
                    </a:lnTo>
                    <a:lnTo>
                      <a:pt x="17" y="681"/>
                    </a:lnTo>
                    <a:lnTo>
                      <a:pt x="17" y="684"/>
                    </a:lnTo>
                    <a:lnTo>
                      <a:pt x="15" y="684"/>
                    </a:lnTo>
                    <a:lnTo>
                      <a:pt x="13" y="684"/>
                    </a:lnTo>
                    <a:lnTo>
                      <a:pt x="13" y="681"/>
                    </a:lnTo>
                    <a:lnTo>
                      <a:pt x="11" y="681"/>
                    </a:lnTo>
                    <a:lnTo>
                      <a:pt x="11" y="679"/>
                    </a:lnTo>
                    <a:lnTo>
                      <a:pt x="11" y="677"/>
                    </a:lnTo>
                    <a:lnTo>
                      <a:pt x="8" y="677"/>
                    </a:lnTo>
                    <a:lnTo>
                      <a:pt x="8" y="675"/>
                    </a:lnTo>
                    <a:lnTo>
                      <a:pt x="6" y="675"/>
                    </a:lnTo>
                    <a:lnTo>
                      <a:pt x="6" y="677"/>
                    </a:lnTo>
                    <a:lnTo>
                      <a:pt x="4" y="677"/>
                    </a:lnTo>
                    <a:lnTo>
                      <a:pt x="4" y="675"/>
                    </a:lnTo>
                    <a:lnTo>
                      <a:pt x="4" y="673"/>
                    </a:lnTo>
                    <a:lnTo>
                      <a:pt x="2" y="673"/>
                    </a:lnTo>
                    <a:lnTo>
                      <a:pt x="2" y="670"/>
                    </a:lnTo>
                    <a:lnTo>
                      <a:pt x="2" y="668"/>
                    </a:lnTo>
                    <a:lnTo>
                      <a:pt x="0" y="668"/>
                    </a:lnTo>
                    <a:lnTo>
                      <a:pt x="0" y="666"/>
                    </a:lnTo>
                    <a:lnTo>
                      <a:pt x="2" y="666"/>
                    </a:lnTo>
                    <a:lnTo>
                      <a:pt x="4" y="666"/>
                    </a:lnTo>
                    <a:lnTo>
                      <a:pt x="4" y="664"/>
                    </a:lnTo>
                    <a:lnTo>
                      <a:pt x="6" y="664"/>
                    </a:lnTo>
                    <a:lnTo>
                      <a:pt x="8" y="664"/>
                    </a:lnTo>
                    <a:lnTo>
                      <a:pt x="11" y="662"/>
                    </a:lnTo>
                    <a:lnTo>
                      <a:pt x="11" y="664"/>
                    </a:lnTo>
                    <a:lnTo>
                      <a:pt x="11" y="666"/>
                    </a:lnTo>
                    <a:lnTo>
                      <a:pt x="13" y="666"/>
                    </a:lnTo>
                    <a:lnTo>
                      <a:pt x="15" y="666"/>
                    </a:lnTo>
                    <a:lnTo>
                      <a:pt x="17" y="666"/>
                    </a:lnTo>
                    <a:lnTo>
                      <a:pt x="17" y="664"/>
                    </a:lnTo>
                    <a:lnTo>
                      <a:pt x="19" y="664"/>
                    </a:lnTo>
                    <a:lnTo>
                      <a:pt x="19" y="662"/>
                    </a:lnTo>
                    <a:lnTo>
                      <a:pt x="19" y="659"/>
                    </a:lnTo>
                    <a:lnTo>
                      <a:pt x="19" y="657"/>
                    </a:lnTo>
                    <a:lnTo>
                      <a:pt x="22" y="657"/>
                    </a:lnTo>
                    <a:lnTo>
                      <a:pt x="22" y="653"/>
                    </a:lnTo>
                    <a:lnTo>
                      <a:pt x="19" y="651"/>
                    </a:lnTo>
                    <a:lnTo>
                      <a:pt x="19" y="648"/>
                    </a:lnTo>
                    <a:lnTo>
                      <a:pt x="19" y="646"/>
                    </a:lnTo>
                    <a:lnTo>
                      <a:pt x="19" y="642"/>
                    </a:lnTo>
                    <a:lnTo>
                      <a:pt x="26" y="642"/>
                    </a:lnTo>
                    <a:lnTo>
                      <a:pt x="26" y="640"/>
                    </a:lnTo>
                    <a:lnTo>
                      <a:pt x="28" y="640"/>
                    </a:lnTo>
                    <a:lnTo>
                      <a:pt x="28" y="637"/>
                    </a:lnTo>
                    <a:lnTo>
                      <a:pt x="30" y="637"/>
                    </a:lnTo>
                    <a:lnTo>
                      <a:pt x="35" y="635"/>
                    </a:lnTo>
                    <a:lnTo>
                      <a:pt x="39" y="635"/>
                    </a:lnTo>
                    <a:lnTo>
                      <a:pt x="41" y="635"/>
                    </a:lnTo>
                    <a:lnTo>
                      <a:pt x="43" y="635"/>
                    </a:lnTo>
                    <a:lnTo>
                      <a:pt x="43" y="631"/>
                    </a:lnTo>
                    <a:lnTo>
                      <a:pt x="41" y="629"/>
                    </a:lnTo>
                    <a:lnTo>
                      <a:pt x="41" y="624"/>
                    </a:lnTo>
                    <a:lnTo>
                      <a:pt x="39" y="622"/>
                    </a:lnTo>
                    <a:lnTo>
                      <a:pt x="37" y="622"/>
                    </a:lnTo>
                    <a:lnTo>
                      <a:pt x="41" y="611"/>
                    </a:lnTo>
                    <a:lnTo>
                      <a:pt x="41" y="607"/>
                    </a:lnTo>
                    <a:lnTo>
                      <a:pt x="41" y="604"/>
                    </a:lnTo>
                    <a:lnTo>
                      <a:pt x="46" y="604"/>
                    </a:lnTo>
                    <a:lnTo>
                      <a:pt x="48" y="604"/>
                    </a:lnTo>
                    <a:lnTo>
                      <a:pt x="54" y="604"/>
                    </a:lnTo>
                    <a:lnTo>
                      <a:pt x="54" y="600"/>
                    </a:lnTo>
                    <a:lnTo>
                      <a:pt x="57" y="600"/>
                    </a:lnTo>
                    <a:lnTo>
                      <a:pt x="68" y="600"/>
                    </a:lnTo>
                    <a:lnTo>
                      <a:pt x="63" y="596"/>
                    </a:lnTo>
                    <a:lnTo>
                      <a:pt x="63" y="593"/>
                    </a:lnTo>
                    <a:lnTo>
                      <a:pt x="65" y="596"/>
                    </a:lnTo>
                    <a:lnTo>
                      <a:pt x="65" y="593"/>
                    </a:lnTo>
                    <a:lnTo>
                      <a:pt x="65" y="591"/>
                    </a:lnTo>
                    <a:lnTo>
                      <a:pt x="65" y="593"/>
                    </a:lnTo>
                    <a:lnTo>
                      <a:pt x="68" y="593"/>
                    </a:lnTo>
                    <a:lnTo>
                      <a:pt x="68" y="591"/>
                    </a:lnTo>
                    <a:lnTo>
                      <a:pt x="70" y="591"/>
                    </a:lnTo>
                    <a:lnTo>
                      <a:pt x="72" y="591"/>
                    </a:lnTo>
                    <a:lnTo>
                      <a:pt x="72" y="589"/>
                    </a:lnTo>
                    <a:lnTo>
                      <a:pt x="72" y="587"/>
                    </a:lnTo>
                    <a:lnTo>
                      <a:pt x="70" y="587"/>
                    </a:lnTo>
                    <a:lnTo>
                      <a:pt x="76" y="587"/>
                    </a:lnTo>
                    <a:lnTo>
                      <a:pt x="79" y="585"/>
                    </a:lnTo>
                    <a:lnTo>
                      <a:pt x="79" y="582"/>
                    </a:lnTo>
                    <a:lnTo>
                      <a:pt x="76" y="580"/>
                    </a:lnTo>
                    <a:lnTo>
                      <a:pt x="76" y="578"/>
                    </a:lnTo>
                    <a:lnTo>
                      <a:pt x="76" y="576"/>
                    </a:lnTo>
                    <a:lnTo>
                      <a:pt x="76" y="574"/>
                    </a:lnTo>
                    <a:lnTo>
                      <a:pt x="76" y="572"/>
                    </a:lnTo>
                    <a:lnTo>
                      <a:pt x="76" y="569"/>
                    </a:lnTo>
                    <a:lnTo>
                      <a:pt x="76" y="567"/>
                    </a:lnTo>
                    <a:lnTo>
                      <a:pt x="76" y="565"/>
                    </a:lnTo>
                    <a:lnTo>
                      <a:pt x="76" y="563"/>
                    </a:lnTo>
                    <a:lnTo>
                      <a:pt x="79" y="563"/>
                    </a:lnTo>
                    <a:lnTo>
                      <a:pt x="81" y="563"/>
                    </a:lnTo>
                    <a:lnTo>
                      <a:pt x="81" y="565"/>
                    </a:lnTo>
                    <a:lnTo>
                      <a:pt x="83" y="565"/>
                    </a:lnTo>
                    <a:lnTo>
                      <a:pt x="85" y="565"/>
                    </a:lnTo>
                    <a:lnTo>
                      <a:pt x="87" y="565"/>
                    </a:lnTo>
                    <a:lnTo>
                      <a:pt x="90" y="567"/>
                    </a:lnTo>
                    <a:lnTo>
                      <a:pt x="87" y="569"/>
                    </a:lnTo>
                    <a:lnTo>
                      <a:pt x="90" y="569"/>
                    </a:lnTo>
                    <a:lnTo>
                      <a:pt x="92" y="567"/>
                    </a:lnTo>
                    <a:lnTo>
                      <a:pt x="94" y="567"/>
                    </a:lnTo>
                    <a:lnTo>
                      <a:pt x="94" y="569"/>
                    </a:lnTo>
                    <a:lnTo>
                      <a:pt x="92" y="572"/>
                    </a:lnTo>
                    <a:lnTo>
                      <a:pt x="92" y="574"/>
                    </a:lnTo>
                    <a:lnTo>
                      <a:pt x="94" y="574"/>
                    </a:lnTo>
                    <a:lnTo>
                      <a:pt x="96" y="574"/>
                    </a:lnTo>
                    <a:lnTo>
                      <a:pt x="98" y="574"/>
                    </a:lnTo>
                    <a:lnTo>
                      <a:pt x="101" y="574"/>
                    </a:lnTo>
                    <a:lnTo>
                      <a:pt x="103" y="574"/>
                    </a:lnTo>
                    <a:lnTo>
                      <a:pt x="105" y="574"/>
                    </a:lnTo>
                    <a:lnTo>
                      <a:pt x="105" y="576"/>
                    </a:lnTo>
                    <a:lnTo>
                      <a:pt x="107" y="576"/>
                    </a:lnTo>
                    <a:lnTo>
                      <a:pt x="107" y="574"/>
                    </a:lnTo>
                    <a:lnTo>
                      <a:pt x="107" y="572"/>
                    </a:lnTo>
                    <a:lnTo>
                      <a:pt x="105" y="572"/>
                    </a:lnTo>
                    <a:lnTo>
                      <a:pt x="105" y="569"/>
                    </a:lnTo>
                    <a:lnTo>
                      <a:pt x="107" y="567"/>
                    </a:lnTo>
                    <a:lnTo>
                      <a:pt x="107" y="565"/>
                    </a:lnTo>
                    <a:lnTo>
                      <a:pt x="109" y="565"/>
                    </a:lnTo>
                    <a:lnTo>
                      <a:pt x="112" y="565"/>
                    </a:lnTo>
                    <a:lnTo>
                      <a:pt x="114" y="565"/>
                    </a:lnTo>
                    <a:lnTo>
                      <a:pt x="114" y="563"/>
                    </a:lnTo>
                    <a:lnTo>
                      <a:pt x="118" y="565"/>
                    </a:lnTo>
                    <a:lnTo>
                      <a:pt x="120" y="565"/>
                    </a:lnTo>
                    <a:lnTo>
                      <a:pt x="123" y="565"/>
                    </a:lnTo>
                    <a:lnTo>
                      <a:pt x="125" y="565"/>
                    </a:lnTo>
                    <a:lnTo>
                      <a:pt x="127" y="567"/>
                    </a:lnTo>
                    <a:lnTo>
                      <a:pt x="131" y="567"/>
                    </a:lnTo>
                    <a:lnTo>
                      <a:pt x="134" y="567"/>
                    </a:lnTo>
                    <a:lnTo>
                      <a:pt x="138" y="567"/>
                    </a:lnTo>
                    <a:lnTo>
                      <a:pt x="142" y="567"/>
                    </a:lnTo>
                    <a:lnTo>
                      <a:pt x="142" y="565"/>
                    </a:lnTo>
                    <a:lnTo>
                      <a:pt x="142" y="561"/>
                    </a:lnTo>
                    <a:lnTo>
                      <a:pt x="142" y="558"/>
                    </a:lnTo>
                    <a:lnTo>
                      <a:pt x="142" y="554"/>
                    </a:lnTo>
                    <a:lnTo>
                      <a:pt x="145" y="552"/>
                    </a:lnTo>
                    <a:lnTo>
                      <a:pt x="145" y="550"/>
                    </a:lnTo>
                    <a:lnTo>
                      <a:pt x="147" y="550"/>
                    </a:lnTo>
                    <a:lnTo>
                      <a:pt x="149" y="547"/>
                    </a:lnTo>
                    <a:lnTo>
                      <a:pt x="147" y="547"/>
                    </a:lnTo>
                    <a:lnTo>
                      <a:pt x="147" y="545"/>
                    </a:lnTo>
                    <a:lnTo>
                      <a:pt x="149" y="543"/>
                    </a:lnTo>
                    <a:lnTo>
                      <a:pt x="151" y="541"/>
                    </a:lnTo>
                    <a:lnTo>
                      <a:pt x="153" y="541"/>
                    </a:lnTo>
                    <a:lnTo>
                      <a:pt x="160" y="536"/>
                    </a:lnTo>
                    <a:lnTo>
                      <a:pt x="164" y="536"/>
                    </a:lnTo>
                    <a:lnTo>
                      <a:pt x="169" y="534"/>
                    </a:lnTo>
                    <a:lnTo>
                      <a:pt x="169" y="532"/>
                    </a:lnTo>
                    <a:lnTo>
                      <a:pt x="166" y="530"/>
                    </a:lnTo>
                    <a:lnTo>
                      <a:pt x="166" y="528"/>
                    </a:lnTo>
                    <a:lnTo>
                      <a:pt x="166" y="525"/>
                    </a:lnTo>
                    <a:lnTo>
                      <a:pt x="164" y="523"/>
                    </a:lnTo>
                    <a:lnTo>
                      <a:pt x="164" y="521"/>
                    </a:lnTo>
                    <a:lnTo>
                      <a:pt x="162" y="519"/>
                    </a:lnTo>
                    <a:lnTo>
                      <a:pt x="160" y="519"/>
                    </a:lnTo>
                    <a:lnTo>
                      <a:pt x="158" y="519"/>
                    </a:lnTo>
                    <a:lnTo>
                      <a:pt x="156" y="517"/>
                    </a:lnTo>
                    <a:lnTo>
                      <a:pt x="153" y="508"/>
                    </a:lnTo>
                    <a:lnTo>
                      <a:pt x="151" y="510"/>
                    </a:lnTo>
                    <a:lnTo>
                      <a:pt x="149" y="510"/>
                    </a:lnTo>
                    <a:lnTo>
                      <a:pt x="147" y="512"/>
                    </a:lnTo>
                    <a:lnTo>
                      <a:pt x="145" y="512"/>
                    </a:lnTo>
                    <a:lnTo>
                      <a:pt x="140" y="512"/>
                    </a:lnTo>
                    <a:lnTo>
                      <a:pt x="136" y="514"/>
                    </a:lnTo>
                    <a:lnTo>
                      <a:pt x="131" y="517"/>
                    </a:lnTo>
                    <a:lnTo>
                      <a:pt x="127" y="519"/>
                    </a:lnTo>
                    <a:lnTo>
                      <a:pt x="123" y="517"/>
                    </a:lnTo>
                    <a:lnTo>
                      <a:pt x="118" y="512"/>
                    </a:lnTo>
                    <a:lnTo>
                      <a:pt x="116" y="512"/>
                    </a:lnTo>
                    <a:lnTo>
                      <a:pt x="116" y="510"/>
                    </a:lnTo>
                    <a:lnTo>
                      <a:pt x="114" y="510"/>
                    </a:lnTo>
                    <a:lnTo>
                      <a:pt x="112" y="508"/>
                    </a:lnTo>
                    <a:lnTo>
                      <a:pt x="107" y="506"/>
                    </a:lnTo>
                    <a:lnTo>
                      <a:pt x="105" y="506"/>
                    </a:lnTo>
                    <a:lnTo>
                      <a:pt x="105" y="503"/>
                    </a:lnTo>
                    <a:lnTo>
                      <a:pt x="103" y="501"/>
                    </a:lnTo>
                    <a:lnTo>
                      <a:pt x="103" y="499"/>
                    </a:lnTo>
                    <a:lnTo>
                      <a:pt x="103" y="497"/>
                    </a:lnTo>
                    <a:lnTo>
                      <a:pt x="103" y="495"/>
                    </a:lnTo>
                    <a:lnTo>
                      <a:pt x="103" y="492"/>
                    </a:lnTo>
                    <a:lnTo>
                      <a:pt x="98" y="492"/>
                    </a:lnTo>
                    <a:lnTo>
                      <a:pt x="96" y="490"/>
                    </a:lnTo>
                    <a:lnTo>
                      <a:pt x="94" y="490"/>
                    </a:lnTo>
                    <a:lnTo>
                      <a:pt x="92" y="490"/>
                    </a:lnTo>
                    <a:lnTo>
                      <a:pt x="90" y="490"/>
                    </a:lnTo>
                    <a:lnTo>
                      <a:pt x="87" y="488"/>
                    </a:lnTo>
                    <a:lnTo>
                      <a:pt x="83" y="488"/>
                    </a:lnTo>
                    <a:lnTo>
                      <a:pt x="81" y="488"/>
                    </a:lnTo>
                    <a:lnTo>
                      <a:pt x="79" y="486"/>
                    </a:lnTo>
                    <a:lnTo>
                      <a:pt x="79" y="484"/>
                    </a:lnTo>
                    <a:lnTo>
                      <a:pt x="79" y="481"/>
                    </a:lnTo>
                    <a:lnTo>
                      <a:pt x="79" y="479"/>
                    </a:lnTo>
                    <a:lnTo>
                      <a:pt x="79" y="477"/>
                    </a:lnTo>
                    <a:lnTo>
                      <a:pt x="79" y="475"/>
                    </a:lnTo>
                    <a:lnTo>
                      <a:pt x="79" y="473"/>
                    </a:lnTo>
                    <a:lnTo>
                      <a:pt x="76" y="473"/>
                    </a:lnTo>
                    <a:lnTo>
                      <a:pt x="76" y="470"/>
                    </a:lnTo>
                    <a:lnTo>
                      <a:pt x="76" y="468"/>
                    </a:lnTo>
                    <a:lnTo>
                      <a:pt x="76" y="466"/>
                    </a:lnTo>
                    <a:lnTo>
                      <a:pt x="74" y="464"/>
                    </a:lnTo>
                    <a:lnTo>
                      <a:pt x="72" y="464"/>
                    </a:lnTo>
                    <a:lnTo>
                      <a:pt x="72" y="462"/>
                    </a:lnTo>
                    <a:lnTo>
                      <a:pt x="70" y="462"/>
                    </a:lnTo>
                    <a:lnTo>
                      <a:pt x="68" y="459"/>
                    </a:lnTo>
                    <a:lnTo>
                      <a:pt x="68" y="455"/>
                    </a:lnTo>
                    <a:lnTo>
                      <a:pt x="68" y="453"/>
                    </a:lnTo>
                    <a:lnTo>
                      <a:pt x="70" y="451"/>
                    </a:lnTo>
                    <a:lnTo>
                      <a:pt x="70" y="448"/>
                    </a:lnTo>
                    <a:lnTo>
                      <a:pt x="72" y="446"/>
                    </a:lnTo>
                    <a:lnTo>
                      <a:pt x="74" y="446"/>
                    </a:lnTo>
                    <a:lnTo>
                      <a:pt x="72" y="444"/>
                    </a:lnTo>
                    <a:lnTo>
                      <a:pt x="70" y="442"/>
                    </a:lnTo>
                    <a:lnTo>
                      <a:pt x="72" y="442"/>
                    </a:lnTo>
                    <a:lnTo>
                      <a:pt x="74" y="440"/>
                    </a:lnTo>
                    <a:lnTo>
                      <a:pt x="76" y="442"/>
                    </a:lnTo>
                    <a:lnTo>
                      <a:pt x="79" y="442"/>
                    </a:lnTo>
                    <a:lnTo>
                      <a:pt x="81" y="438"/>
                    </a:lnTo>
                    <a:lnTo>
                      <a:pt x="83" y="438"/>
                    </a:lnTo>
                    <a:lnTo>
                      <a:pt x="85" y="440"/>
                    </a:lnTo>
                    <a:lnTo>
                      <a:pt x="87" y="440"/>
                    </a:lnTo>
                    <a:lnTo>
                      <a:pt x="92" y="442"/>
                    </a:lnTo>
                    <a:lnTo>
                      <a:pt x="92" y="433"/>
                    </a:lnTo>
                    <a:lnTo>
                      <a:pt x="92" y="431"/>
                    </a:lnTo>
                    <a:lnTo>
                      <a:pt x="94" y="429"/>
                    </a:lnTo>
                    <a:lnTo>
                      <a:pt x="94" y="424"/>
                    </a:lnTo>
                    <a:lnTo>
                      <a:pt x="96" y="424"/>
                    </a:lnTo>
                    <a:lnTo>
                      <a:pt x="105" y="416"/>
                    </a:lnTo>
                    <a:lnTo>
                      <a:pt x="107" y="416"/>
                    </a:lnTo>
                    <a:lnTo>
                      <a:pt x="109" y="418"/>
                    </a:lnTo>
                    <a:lnTo>
                      <a:pt x="112" y="418"/>
                    </a:lnTo>
                    <a:lnTo>
                      <a:pt x="116" y="418"/>
                    </a:lnTo>
                    <a:lnTo>
                      <a:pt x="116" y="420"/>
                    </a:lnTo>
                    <a:lnTo>
                      <a:pt x="118" y="420"/>
                    </a:lnTo>
                    <a:lnTo>
                      <a:pt x="120" y="420"/>
                    </a:lnTo>
                    <a:lnTo>
                      <a:pt x="127" y="422"/>
                    </a:lnTo>
                    <a:lnTo>
                      <a:pt x="134" y="422"/>
                    </a:lnTo>
                    <a:lnTo>
                      <a:pt x="138" y="422"/>
                    </a:lnTo>
                    <a:lnTo>
                      <a:pt x="140" y="422"/>
                    </a:lnTo>
                    <a:lnTo>
                      <a:pt x="140" y="420"/>
                    </a:lnTo>
                    <a:lnTo>
                      <a:pt x="142" y="420"/>
                    </a:lnTo>
                    <a:lnTo>
                      <a:pt x="145" y="427"/>
                    </a:lnTo>
                    <a:lnTo>
                      <a:pt x="145" y="429"/>
                    </a:lnTo>
                    <a:lnTo>
                      <a:pt x="147" y="427"/>
                    </a:lnTo>
                    <a:lnTo>
                      <a:pt x="151" y="427"/>
                    </a:lnTo>
                    <a:lnTo>
                      <a:pt x="158" y="427"/>
                    </a:lnTo>
                    <a:lnTo>
                      <a:pt x="160" y="427"/>
                    </a:lnTo>
                    <a:lnTo>
                      <a:pt x="164" y="427"/>
                    </a:lnTo>
                    <a:lnTo>
                      <a:pt x="164" y="424"/>
                    </a:lnTo>
                    <a:lnTo>
                      <a:pt x="169" y="424"/>
                    </a:lnTo>
                    <a:lnTo>
                      <a:pt x="171" y="424"/>
                    </a:lnTo>
                    <a:lnTo>
                      <a:pt x="171" y="427"/>
                    </a:lnTo>
                    <a:lnTo>
                      <a:pt x="171" y="424"/>
                    </a:lnTo>
                    <a:lnTo>
                      <a:pt x="175" y="418"/>
                    </a:lnTo>
                    <a:lnTo>
                      <a:pt x="175" y="416"/>
                    </a:lnTo>
                    <a:lnTo>
                      <a:pt x="175" y="409"/>
                    </a:lnTo>
                    <a:lnTo>
                      <a:pt x="173" y="405"/>
                    </a:lnTo>
                    <a:lnTo>
                      <a:pt x="173" y="402"/>
                    </a:lnTo>
                    <a:lnTo>
                      <a:pt x="175" y="400"/>
                    </a:lnTo>
                    <a:lnTo>
                      <a:pt x="175" y="398"/>
                    </a:lnTo>
                    <a:lnTo>
                      <a:pt x="175" y="394"/>
                    </a:lnTo>
                    <a:lnTo>
                      <a:pt x="177" y="391"/>
                    </a:lnTo>
                    <a:lnTo>
                      <a:pt x="175" y="391"/>
                    </a:lnTo>
                    <a:lnTo>
                      <a:pt x="175" y="389"/>
                    </a:lnTo>
                    <a:lnTo>
                      <a:pt x="184" y="391"/>
                    </a:lnTo>
                    <a:lnTo>
                      <a:pt x="191" y="394"/>
                    </a:lnTo>
                    <a:lnTo>
                      <a:pt x="191" y="391"/>
                    </a:lnTo>
                    <a:lnTo>
                      <a:pt x="191" y="389"/>
                    </a:lnTo>
                    <a:lnTo>
                      <a:pt x="191" y="387"/>
                    </a:lnTo>
                    <a:lnTo>
                      <a:pt x="193" y="383"/>
                    </a:lnTo>
                    <a:lnTo>
                      <a:pt x="193" y="380"/>
                    </a:lnTo>
                    <a:lnTo>
                      <a:pt x="193" y="378"/>
                    </a:lnTo>
                    <a:lnTo>
                      <a:pt x="191" y="376"/>
                    </a:lnTo>
                    <a:lnTo>
                      <a:pt x="191" y="374"/>
                    </a:lnTo>
                    <a:lnTo>
                      <a:pt x="191" y="372"/>
                    </a:lnTo>
                    <a:lnTo>
                      <a:pt x="193" y="372"/>
                    </a:lnTo>
                    <a:lnTo>
                      <a:pt x="193" y="369"/>
                    </a:lnTo>
                    <a:lnTo>
                      <a:pt x="193" y="367"/>
                    </a:lnTo>
                    <a:lnTo>
                      <a:pt x="195" y="365"/>
                    </a:lnTo>
                    <a:lnTo>
                      <a:pt x="195" y="363"/>
                    </a:lnTo>
                    <a:lnTo>
                      <a:pt x="195" y="361"/>
                    </a:lnTo>
                    <a:lnTo>
                      <a:pt x="197" y="361"/>
                    </a:lnTo>
                    <a:lnTo>
                      <a:pt x="197" y="358"/>
                    </a:lnTo>
                    <a:lnTo>
                      <a:pt x="199" y="358"/>
                    </a:lnTo>
                    <a:lnTo>
                      <a:pt x="199" y="356"/>
                    </a:lnTo>
                    <a:lnTo>
                      <a:pt x="202" y="356"/>
                    </a:lnTo>
                    <a:lnTo>
                      <a:pt x="202" y="354"/>
                    </a:lnTo>
                    <a:lnTo>
                      <a:pt x="199" y="352"/>
                    </a:lnTo>
                    <a:lnTo>
                      <a:pt x="197" y="352"/>
                    </a:lnTo>
                    <a:lnTo>
                      <a:pt x="195" y="350"/>
                    </a:lnTo>
                    <a:lnTo>
                      <a:pt x="193" y="350"/>
                    </a:lnTo>
                    <a:lnTo>
                      <a:pt x="195" y="345"/>
                    </a:lnTo>
                    <a:lnTo>
                      <a:pt x="195" y="341"/>
                    </a:lnTo>
                    <a:lnTo>
                      <a:pt x="197" y="336"/>
                    </a:lnTo>
                    <a:lnTo>
                      <a:pt x="199" y="334"/>
                    </a:lnTo>
                    <a:lnTo>
                      <a:pt x="204" y="332"/>
                    </a:lnTo>
                    <a:lnTo>
                      <a:pt x="208" y="330"/>
                    </a:lnTo>
                    <a:lnTo>
                      <a:pt x="210" y="330"/>
                    </a:lnTo>
                    <a:lnTo>
                      <a:pt x="215" y="330"/>
                    </a:lnTo>
                    <a:lnTo>
                      <a:pt x="226" y="325"/>
                    </a:lnTo>
                    <a:lnTo>
                      <a:pt x="224" y="323"/>
                    </a:lnTo>
                    <a:lnTo>
                      <a:pt x="226" y="323"/>
                    </a:lnTo>
                    <a:lnTo>
                      <a:pt x="226" y="319"/>
                    </a:lnTo>
                    <a:lnTo>
                      <a:pt x="217" y="319"/>
                    </a:lnTo>
                    <a:lnTo>
                      <a:pt x="219" y="314"/>
                    </a:lnTo>
                    <a:lnTo>
                      <a:pt x="219" y="312"/>
                    </a:lnTo>
                    <a:lnTo>
                      <a:pt x="219" y="310"/>
                    </a:lnTo>
                    <a:lnTo>
                      <a:pt x="219" y="308"/>
                    </a:lnTo>
                    <a:lnTo>
                      <a:pt x="217" y="304"/>
                    </a:lnTo>
                    <a:lnTo>
                      <a:pt x="224" y="301"/>
                    </a:lnTo>
                    <a:lnTo>
                      <a:pt x="226" y="301"/>
                    </a:lnTo>
                    <a:lnTo>
                      <a:pt x="230" y="301"/>
                    </a:lnTo>
                    <a:lnTo>
                      <a:pt x="230" y="299"/>
                    </a:lnTo>
                    <a:lnTo>
                      <a:pt x="235" y="297"/>
                    </a:lnTo>
                    <a:lnTo>
                      <a:pt x="232" y="295"/>
                    </a:lnTo>
                    <a:lnTo>
                      <a:pt x="228" y="286"/>
                    </a:lnTo>
                    <a:lnTo>
                      <a:pt x="228" y="288"/>
                    </a:lnTo>
                    <a:lnTo>
                      <a:pt x="226" y="293"/>
                    </a:lnTo>
                    <a:lnTo>
                      <a:pt x="224" y="295"/>
                    </a:lnTo>
                    <a:lnTo>
                      <a:pt x="221" y="295"/>
                    </a:lnTo>
                    <a:lnTo>
                      <a:pt x="221" y="293"/>
                    </a:lnTo>
                    <a:lnTo>
                      <a:pt x="219" y="293"/>
                    </a:lnTo>
                    <a:lnTo>
                      <a:pt x="221" y="293"/>
                    </a:lnTo>
                    <a:lnTo>
                      <a:pt x="219" y="293"/>
                    </a:lnTo>
                    <a:lnTo>
                      <a:pt x="219" y="290"/>
                    </a:lnTo>
                    <a:lnTo>
                      <a:pt x="219" y="293"/>
                    </a:lnTo>
                    <a:lnTo>
                      <a:pt x="217" y="293"/>
                    </a:lnTo>
                    <a:lnTo>
                      <a:pt x="215" y="293"/>
                    </a:lnTo>
                    <a:lnTo>
                      <a:pt x="215" y="290"/>
                    </a:lnTo>
                    <a:lnTo>
                      <a:pt x="213" y="290"/>
                    </a:lnTo>
                    <a:lnTo>
                      <a:pt x="210" y="290"/>
                    </a:lnTo>
                    <a:lnTo>
                      <a:pt x="210" y="293"/>
                    </a:lnTo>
                    <a:lnTo>
                      <a:pt x="213" y="295"/>
                    </a:lnTo>
                    <a:lnTo>
                      <a:pt x="210" y="295"/>
                    </a:lnTo>
                    <a:lnTo>
                      <a:pt x="208" y="297"/>
                    </a:lnTo>
                    <a:lnTo>
                      <a:pt x="206" y="299"/>
                    </a:lnTo>
                    <a:lnTo>
                      <a:pt x="204" y="297"/>
                    </a:lnTo>
                    <a:lnTo>
                      <a:pt x="206" y="301"/>
                    </a:lnTo>
                    <a:lnTo>
                      <a:pt x="208" y="304"/>
                    </a:lnTo>
                    <a:lnTo>
                      <a:pt x="208" y="308"/>
                    </a:lnTo>
                    <a:lnTo>
                      <a:pt x="206" y="308"/>
                    </a:lnTo>
                    <a:lnTo>
                      <a:pt x="202" y="310"/>
                    </a:lnTo>
                    <a:lnTo>
                      <a:pt x="199" y="310"/>
                    </a:lnTo>
                    <a:lnTo>
                      <a:pt x="197" y="312"/>
                    </a:lnTo>
                    <a:lnTo>
                      <a:pt x="193" y="314"/>
                    </a:lnTo>
                    <a:lnTo>
                      <a:pt x="191" y="312"/>
                    </a:lnTo>
                    <a:lnTo>
                      <a:pt x="188" y="308"/>
                    </a:lnTo>
                    <a:lnTo>
                      <a:pt x="186" y="306"/>
                    </a:lnTo>
                    <a:lnTo>
                      <a:pt x="184" y="304"/>
                    </a:lnTo>
                    <a:lnTo>
                      <a:pt x="182" y="295"/>
                    </a:lnTo>
                    <a:lnTo>
                      <a:pt x="182" y="293"/>
                    </a:lnTo>
                    <a:lnTo>
                      <a:pt x="169" y="306"/>
                    </a:lnTo>
                    <a:lnTo>
                      <a:pt x="171" y="297"/>
                    </a:lnTo>
                    <a:lnTo>
                      <a:pt x="173" y="295"/>
                    </a:lnTo>
                    <a:lnTo>
                      <a:pt x="171" y="293"/>
                    </a:lnTo>
                    <a:lnTo>
                      <a:pt x="169" y="293"/>
                    </a:lnTo>
                    <a:lnTo>
                      <a:pt x="166" y="288"/>
                    </a:lnTo>
                    <a:lnTo>
                      <a:pt x="164" y="288"/>
                    </a:lnTo>
                    <a:lnTo>
                      <a:pt x="160" y="290"/>
                    </a:lnTo>
                    <a:lnTo>
                      <a:pt x="158" y="293"/>
                    </a:lnTo>
                    <a:lnTo>
                      <a:pt x="156" y="295"/>
                    </a:lnTo>
                    <a:lnTo>
                      <a:pt x="153" y="297"/>
                    </a:lnTo>
                    <a:lnTo>
                      <a:pt x="151" y="299"/>
                    </a:lnTo>
                    <a:lnTo>
                      <a:pt x="151" y="301"/>
                    </a:lnTo>
                    <a:lnTo>
                      <a:pt x="153" y="301"/>
                    </a:lnTo>
                    <a:lnTo>
                      <a:pt x="153" y="304"/>
                    </a:lnTo>
                    <a:lnTo>
                      <a:pt x="153" y="306"/>
                    </a:lnTo>
                    <a:lnTo>
                      <a:pt x="153" y="308"/>
                    </a:lnTo>
                    <a:lnTo>
                      <a:pt x="160" y="306"/>
                    </a:lnTo>
                    <a:lnTo>
                      <a:pt x="162" y="306"/>
                    </a:lnTo>
                    <a:lnTo>
                      <a:pt x="164" y="306"/>
                    </a:lnTo>
                    <a:lnTo>
                      <a:pt x="164" y="308"/>
                    </a:lnTo>
                    <a:lnTo>
                      <a:pt x="166" y="312"/>
                    </a:lnTo>
                    <a:lnTo>
                      <a:pt x="166" y="317"/>
                    </a:lnTo>
                    <a:lnTo>
                      <a:pt x="166" y="319"/>
                    </a:lnTo>
                    <a:lnTo>
                      <a:pt x="169" y="323"/>
                    </a:lnTo>
                    <a:lnTo>
                      <a:pt x="171" y="325"/>
                    </a:lnTo>
                    <a:lnTo>
                      <a:pt x="171" y="330"/>
                    </a:lnTo>
                    <a:lnTo>
                      <a:pt x="169" y="330"/>
                    </a:lnTo>
                    <a:lnTo>
                      <a:pt x="164" y="328"/>
                    </a:lnTo>
                    <a:lnTo>
                      <a:pt x="164" y="330"/>
                    </a:lnTo>
                    <a:lnTo>
                      <a:pt x="162" y="328"/>
                    </a:lnTo>
                    <a:lnTo>
                      <a:pt x="162" y="325"/>
                    </a:lnTo>
                    <a:lnTo>
                      <a:pt x="158" y="325"/>
                    </a:lnTo>
                    <a:lnTo>
                      <a:pt x="156" y="325"/>
                    </a:lnTo>
                    <a:lnTo>
                      <a:pt x="156" y="328"/>
                    </a:lnTo>
                    <a:lnTo>
                      <a:pt x="156" y="330"/>
                    </a:lnTo>
                    <a:lnTo>
                      <a:pt x="158" y="330"/>
                    </a:lnTo>
                    <a:lnTo>
                      <a:pt x="164" y="336"/>
                    </a:lnTo>
                    <a:lnTo>
                      <a:pt x="162" y="339"/>
                    </a:lnTo>
                    <a:lnTo>
                      <a:pt x="158" y="341"/>
                    </a:lnTo>
                    <a:lnTo>
                      <a:pt x="156" y="339"/>
                    </a:lnTo>
                    <a:lnTo>
                      <a:pt x="153" y="339"/>
                    </a:lnTo>
                    <a:lnTo>
                      <a:pt x="151" y="343"/>
                    </a:lnTo>
                    <a:lnTo>
                      <a:pt x="149" y="343"/>
                    </a:lnTo>
                    <a:lnTo>
                      <a:pt x="147" y="343"/>
                    </a:lnTo>
                    <a:lnTo>
                      <a:pt x="145" y="341"/>
                    </a:lnTo>
                    <a:lnTo>
                      <a:pt x="142" y="343"/>
                    </a:lnTo>
                    <a:lnTo>
                      <a:pt x="142" y="341"/>
                    </a:lnTo>
                    <a:lnTo>
                      <a:pt x="142" y="343"/>
                    </a:lnTo>
                    <a:lnTo>
                      <a:pt x="140" y="343"/>
                    </a:lnTo>
                    <a:lnTo>
                      <a:pt x="140" y="341"/>
                    </a:lnTo>
                    <a:lnTo>
                      <a:pt x="138" y="341"/>
                    </a:lnTo>
                    <a:lnTo>
                      <a:pt x="140" y="336"/>
                    </a:lnTo>
                    <a:lnTo>
                      <a:pt x="142" y="332"/>
                    </a:lnTo>
                    <a:lnTo>
                      <a:pt x="142" y="328"/>
                    </a:lnTo>
                    <a:lnTo>
                      <a:pt x="136" y="323"/>
                    </a:lnTo>
                    <a:lnTo>
                      <a:pt x="131" y="323"/>
                    </a:lnTo>
                    <a:lnTo>
                      <a:pt x="131" y="325"/>
                    </a:lnTo>
                    <a:lnTo>
                      <a:pt x="129" y="330"/>
                    </a:lnTo>
                    <a:lnTo>
                      <a:pt x="129" y="332"/>
                    </a:lnTo>
                    <a:lnTo>
                      <a:pt x="127" y="336"/>
                    </a:lnTo>
                    <a:lnTo>
                      <a:pt x="125" y="336"/>
                    </a:lnTo>
                    <a:lnTo>
                      <a:pt x="120" y="334"/>
                    </a:lnTo>
                    <a:lnTo>
                      <a:pt x="118" y="332"/>
                    </a:lnTo>
                    <a:lnTo>
                      <a:pt x="116" y="332"/>
                    </a:lnTo>
                    <a:lnTo>
                      <a:pt x="118" y="330"/>
                    </a:lnTo>
                    <a:lnTo>
                      <a:pt x="116" y="330"/>
                    </a:lnTo>
                    <a:lnTo>
                      <a:pt x="116" y="328"/>
                    </a:lnTo>
                    <a:lnTo>
                      <a:pt x="114" y="323"/>
                    </a:lnTo>
                    <a:lnTo>
                      <a:pt x="114" y="321"/>
                    </a:lnTo>
                    <a:lnTo>
                      <a:pt x="112" y="319"/>
                    </a:lnTo>
                    <a:lnTo>
                      <a:pt x="112" y="317"/>
                    </a:lnTo>
                    <a:lnTo>
                      <a:pt x="109" y="314"/>
                    </a:lnTo>
                    <a:lnTo>
                      <a:pt x="109" y="312"/>
                    </a:lnTo>
                    <a:lnTo>
                      <a:pt x="109" y="310"/>
                    </a:lnTo>
                    <a:lnTo>
                      <a:pt x="109" y="308"/>
                    </a:lnTo>
                    <a:lnTo>
                      <a:pt x="107" y="308"/>
                    </a:lnTo>
                    <a:lnTo>
                      <a:pt x="107" y="306"/>
                    </a:lnTo>
                    <a:lnTo>
                      <a:pt x="107" y="304"/>
                    </a:lnTo>
                    <a:lnTo>
                      <a:pt x="105" y="301"/>
                    </a:lnTo>
                    <a:lnTo>
                      <a:pt x="105" y="299"/>
                    </a:lnTo>
                    <a:lnTo>
                      <a:pt x="105" y="297"/>
                    </a:lnTo>
                    <a:lnTo>
                      <a:pt x="105" y="295"/>
                    </a:lnTo>
                    <a:lnTo>
                      <a:pt x="105" y="293"/>
                    </a:lnTo>
                    <a:lnTo>
                      <a:pt x="107" y="293"/>
                    </a:lnTo>
                    <a:lnTo>
                      <a:pt x="107" y="290"/>
                    </a:lnTo>
                    <a:lnTo>
                      <a:pt x="105" y="284"/>
                    </a:lnTo>
                    <a:lnTo>
                      <a:pt x="103" y="279"/>
                    </a:lnTo>
                    <a:lnTo>
                      <a:pt x="101" y="277"/>
                    </a:lnTo>
                    <a:lnTo>
                      <a:pt x="103" y="277"/>
                    </a:lnTo>
                    <a:lnTo>
                      <a:pt x="105" y="275"/>
                    </a:lnTo>
                    <a:lnTo>
                      <a:pt x="105" y="273"/>
                    </a:lnTo>
                    <a:lnTo>
                      <a:pt x="103" y="273"/>
                    </a:lnTo>
                    <a:lnTo>
                      <a:pt x="103" y="271"/>
                    </a:lnTo>
                    <a:lnTo>
                      <a:pt x="103" y="264"/>
                    </a:lnTo>
                    <a:lnTo>
                      <a:pt x="103" y="262"/>
                    </a:lnTo>
                    <a:lnTo>
                      <a:pt x="105" y="260"/>
                    </a:lnTo>
                    <a:lnTo>
                      <a:pt x="107" y="257"/>
                    </a:lnTo>
                    <a:lnTo>
                      <a:pt x="107" y="253"/>
                    </a:lnTo>
                    <a:lnTo>
                      <a:pt x="105" y="246"/>
                    </a:lnTo>
                    <a:lnTo>
                      <a:pt x="105" y="244"/>
                    </a:lnTo>
                    <a:lnTo>
                      <a:pt x="103" y="242"/>
                    </a:lnTo>
                    <a:lnTo>
                      <a:pt x="103" y="240"/>
                    </a:lnTo>
                    <a:lnTo>
                      <a:pt x="105" y="240"/>
                    </a:lnTo>
                    <a:lnTo>
                      <a:pt x="107" y="240"/>
                    </a:lnTo>
                    <a:lnTo>
                      <a:pt x="114" y="235"/>
                    </a:lnTo>
                    <a:lnTo>
                      <a:pt x="116" y="235"/>
                    </a:lnTo>
                    <a:lnTo>
                      <a:pt x="118" y="233"/>
                    </a:lnTo>
                    <a:lnTo>
                      <a:pt x="120" y="231"/>
                    </a:lnTo>
                    <a:lnTo>
                      <a:pt x="123" y="231"/>
                    </a:lnTo>
                    <a:lnTo>
                      <a:pt x="129" y="229"/>
                    </a:lnTo>
                    <a:lnTo>
                      <a:pt x="131" y="227"/>
                    </a:lnTo>
                    <a:lnTo>
                      <a:pt x="134" y="227"/>
                    </a:lnTo>
                    <a:lnTo>
                      <a:pt x="136" y="229"/>
                    </a:lnTo>
                    <a:lnTo>
                      <a:pt x="134" y="222"/>
                    </a:lnTo>
                    <a:lnTo>
                      <a:pt x="136" y="218"/>
                    </a:lnTo>
                    <a:lnTo>
                      <a:pt x="138" y="216"/>
                    </a:lnTo>
                    <a:lnTo>
                      <a:pt x="140" y="211"/>
                    </a:lnTo>
                    <a:lnTo>
                      <a:pt x="142" y="209"/>
                    </a:lnTo>
                    <a:lnTo>
                      <a:pt x="142" y="211"/>
                    </a:lnTo>
                    <a:lnTo>
                      <a:pt x="145" y="211"/>
                    </a:lnTo>
                    <a:lnTo>
                      <a:pt x="147" y="213"/>
                    </a:lnTo>
                    <a:lnTo>
                      <a:pt x="147" y="211"/>
                    </a:lnTo>
                    <a:lnTo>
                      <a:pt x="147" y="205"/>
                    </a:lnTo>
                    <a:lnTo>
                      <a:pt x="145" y="200"/>
                    </a:lnTo>
                    <a:lnTo>
                      <a:pt x="145" y="198"/>
                    </a:lnTo>
                    <a:lnTo>
                      <a:pt x="140" y="191"/>
                    </a:lnTo>
                    <a:lnTo>
                      <a:pt x="140" y="189"/>
                    </a:lnTo>
                    <a:lnTo>
                      <a:pt x="138" y="183"/>
                    </a:lnTo>
                    <a:lnTo>
                      <a:pt x="136" y="180"/>
                    </a:lnTo>
                    <a:lnTo>
                      <a:pt x="136" y="178"/>
                    </a:lnTo>
                    <a:lnTo>
                      <a:pt x="134" y="180"/>
                    </a:lnTo>
                    <a:lnTo>
                      <a:pt x="127" y="180"/>
                    </a:lnTo>
                    <a:lnTo>
                      <a:pt x="125" y="183"/>
                    </a:lnTo>
                    <a:lnTo>
                      <a:pt x="123" y="183"/>
                    </a:lnTo>
                    <a:lnTo>
                      <a:pt x="120" y="185"/>
                    </a:lnTo>
                    <a:lnTo>
                      <a:pt x="118" y="185"/>
                    </a:lnTo>
                    <a:lnTo>
                      <a:pt x="118" y="187"/>
                    </a:lnTo>
                    <a:lnTo>
                      <a:pt x="116" y="187"/>
                    </a:lnTo>
                    <a:lnTo>
                      <a:pt x="114" y="187"/>
                    </a:lnTo>
                    <a:lnTo>
                      <a:pt x="112" y="189"/>
                    </a:lnTo>
                    <a:lnTo>
                      <a:pt x="112" y="183"/>
                    </a:lnTo>
                    <a:lnTo>
                      <a:pt x="109" y="180"/>
                    </a:lnTo>
                    <a:lnTo>
                      <a:pt x="107" y="180"/>
                    </a:lnTo>
                    <a:lnTo>
                      <a:pt x="107" y="183"/>
                    </a:lnTo>
                    <a:lnTo>
                      <a:pt x="107" y="185"/>
                    </a:lnTo>
                    <a:lnTo>
                      <a:pt x="96" y="187"/>
                    </a:lnTo>
                    <a:lnTo>
                      <a:pt x="96" y="189"/>
                    </a:lnTo>
                    <a:lnTo>
                      <a:pt x="94" y="189"/>
                    </a:lnTo>
                    <a:lnTo>
                      <a:pt x="92" y="189"/>
                    </a:lnTo>
                    <a:lnTo>
                      <a:pt x="90" y="189"/>
                    </a:lnTo>
                    <a:lnTo>
                      <a:pt x="85" y="189"/>
                    </a:lnTo>
                    <a:lnTo>
                      <a:pt x="81" y="191"/>
                    </a:lnTo>
                    <a:lnTo>
                      <a:pt x="79" y="191"/>
                    </a:lnTo>
                    <a:lnTo>
                      <a:pt x="79" y="196"/>
                    </a:lnTo>
                    <a:lnTo>
                      <a:pt x="76" y="196"/>
                    </a:lnTo>
                    <a:lnTo>
                      <a:pt x="74" y="196"/>
                    </a:lnTo>
                    <a:lnTo>
                      <a:pt x="74" y="198"/>
                    </a:lnTo>
                    <a:lnTo>
                      <a:pt x="72" y="198"/>
                    </a:lnTo>
                    <a:lnTo>
                      <a:pt x="70" y="198"/>
                    </a:lnTo>
                    <a:lnTo>
                      <a:pt x="68" y="198"/>
                    </a:lnTo>
                    <a:lnTo>
                      <a:pt x="59" y="205"/>
                    </a:lnTo>
                    <a:lnTo>
                      <a:pt x="57" y="205"/>
                    </a:lnTo>
                    <a:lnTo>
                      <a:pt x="50" y="207"/>
                    </a:lnTo>
                    <a:lnTo>
                      <a:pt x="43" y="207"/>
                    </a:lnTo>
                    <a:lnTo>
                      <a:pt x="39" y="207"/>
                    </a:lnTo>
                    <a:lnTo>
                      <a:pt x="41" y="207"/>
                    </a:lnTo>
                    <a:lnTo>
                      <a:pt x="43" y="207"/>
                    </a:lnTo>
                    <a:lnTo>
                      <a:pt x="46" y="205"/>
                    </a:lnTo>
                    <a:lnTo>
                      <a:pt x="43" y="202"/>
                    </a:lnTo>
                    <a:lnTo>
                      <a:pt x="41" y="200"/>
                    </a:lnTo>
                    <a:lnTo>
                      <a:pt x="41" y="198"/>
                    </a:lnTo>
                    <a:lnTo>
                      <a:pt x="39" y="194"/>
                    </a:lnTo>
                    <a:lnTo>
                      <a:pt x="37" y="191"/>
                    </a:lnTo>
                    <a:lnTo>
                      <a:pt x="39" y="191"/>
                    </a:lnTo>
                    <a:lnTo>
                      <a:pt x="41" y="189"/>
                    </a:lnTo>
                    <a:lnTo>
                      <a:pt x="43" y="189"/>
                    </a:lnTo>
                    <a:lnTo>
                      <a:pt x="46" y="189"/>
                    </a:lnTo>
                    <a:lnTo>
                      <a:pt x="46" y="187"/>
                    </a:lnTo>
                    <a:lnTo>
                      <a:pt x="48" y="187"/>
                    </a:lnTo>
                    <a:lnTo>
                      <a:pt x="50" y="187"/>
                    </a:lnTo>
                    <a:lnTo>
                      <a:pt x="50" y="185"/>
                    </a:lnTo>
                    <a:lnTo>
                      <a:pt x="52" y="185"/>
                    </a:lnTo>
                    <a:lnTo>
                      <a:pt x="54" y="185"/>
                    </a:lnTo>
                    <a:lnTo>
                      <a:pt x="54" y="187"/>
                    </a:lnTo>
                    <a:lnTo>
                      <a:pt x="57" y="187"/>
                    </a:lnTo>
                    <a:lnTo>
                      <a:pt x="61" y="185"/>
                    </a:lnTo>
                    <a:lnTo>
                      <a:pt x="65" y="185"/>
                    </a:lnTo>
                    <a:lnTo>
                      <a:pt x="68" y="185"/>
                    </a:lnTo>
                    <a:lnTo>
                      <a:pt x="68" y="183"/>
                    </a:lnTo>
                    <a:lnTo>
                      <a:pt x="61" y="174"/>
                    </a:lnTo>
                    <a:lnTo>
                      <a:pt x="65" y="174"/>
                    </a:lnTo>
                    <a:lnTo>
                      <a:pt x="68" y="172"/>
                    </a:lnTo>
                    <a:lnTo>
                      <a:pt x="70" y="172"/>
                    </a:lnTo>
                    <a:lnTo>
                      <a:pt x="72" y="172"/>
                    </a:lnTo>
                    <a:lnTo>
                      <a:pt x="74" y="172"/>
                    </a:lnTo>
                    <a:lnTo>
                      <a:pt x="79" y="172"/>
                    </a:lnTo>
                    <a:lnTo>
                      <a:pt x="85" y="170"/>
                    </a:lnTo>
                    <a:lnTo>
                      <a:pt x="92" y="170"/>
                    </a:lnTo>
                    <a:lnTo>
                      <a:pt x="96" y="170"/>
                    </a:lnTo>
                    <a:lnTo>
                      <a:pt x="98" y="167"/>
                    </a:lnTo>
                    <a:lnTo>
                      <a:pt x="98" y="165"/>
                    </a:lnTo>
                    <a:lnTo>
                      <a:pt x="107" y="165"/>
                    </a:lnTo>
                    <a:lnTo>
                      <a:pt x="105" y="163"/>
                    </a:lnTo>
                    <a:lnTo>
                      <a:pt x="103" y="156"/>
                    </a:lnTo>
                    <a:lnTo>
                      <a:pt x="98" y="150"/>
                    </a:lnTo>
                    <a:lnTo>
                      <a:pt x="101" y="150"/>
                    </a:lnTo>
                    <a:lnTo>
                      <a:pt x="103" y="148"/>
                    </a:lnTo>
                    <a:lnTo>
                      <a:pt x="105" y="145"/>
                    </a:lnTo>
                    <a:lnTo>
                      <a:pt x="107" y="145"/>
                    </a:lnTo>
                    <a:lnTo>
                      <a:pt x="107" y="143"/>
                    </a:lnTo>
                    <a:lnTo>
                      <a:pt x="109" y="143"/>
                    </a:lnTo>
                    <a:lnTo>
                      <a:pt x="112" y="143"/>
                    </a:lnTo>
                    <a:lnTo>
                      <a:pt x="114" y="141"/>
                    </a:lnTo>
                    <a:lnTo>
                      <a:pt x="116" y="141"/>
                    </a:lnTo>
                    <a:lnTo>
                      <a:pt x="118" y="139"/>
                    </a:lnTo>
                    <a:lnTo>
                      <a:pt x="120" y="139"/>
                    </a:lnTo>
                    <a:lnTo>
                      <a:pt x="123" y="139"/>
                    </a:lnTo>
                    <a:lnTo>
                      <a:pt x="125" y="137"/>
                    </a:lnTo>
                    <a:lnTo>
                      <a:pt x="129" y="137"/>
                    </a:lnTo>
                    <a:lnTo>
                      <a:pt x="129" y="134"/>
                    </a:lnTo>
                    <a:lnTo>
                      <a:pt x="134" y="132"/>
                    </a:lnTo>
                    <a:lnTo>
                      <a:pt x="138" y="126"/>
                    </a:lnTo>
                    <a:lnTo>
                      <a:pt x="140" y="126"/>
                    </a:lnTo>
                    <a:lnTo>
                      <a:pt x="142" y="126"/>
                    </a:lnTo>
                    <a:lnTo>
                      <a:pt x="147" y="126"/>
                    </a:lnTo>
                    <a:lnTo>
                      <a:pt x="156" y="126"/>
                    </a:lnTo>
                    <a:lnTo>
                      <a:pt x="158" y="126"/>
                    </a:lnTo>
                    <a:lnTo>
                      <a:pt x="162" y="126"/>
                    </a:lnTo>
                    <a:lnTo>
                      <a:pt x="164" y="130"/>
                    </a:lnTo>
                    <a:lnTo>
                      <a:pt x="175" y="126"/>
                    </a:lnTo>
                    <a:lnTo>
                      <a:pt x="180" y="126"/>
                    </a:lnTo>
                    <a:lnTo>
                      <a:pt x="180" y="123"/>
                    </a:lnTo>
                    <a:lnTo>
                      <a:pt x="184" y="123"/>
                    </a:lnTo>
                    <a:lnTo>
                      <a:pt x="186" y="121"/>
                    </a:lnTo>
                    <a:lnTo>
                      <a:pt x="186" y="123"/>
                    </a:lnTo>
                    <a:lnTo>
                      <a:pt x="191" y="128"/>
                    </a:lnTo>
                    <a:lnTo>
                      <a:pt x="191" y="130"/>
                    </a:lnTo>
                    <a:lnTo>
                      <a:pt x="191" y="132"/>
                    </a:lnTo>
                    <a:lnTo>
                      <a:pt x="188" y="132"/>
                    </a:lnTo>
                    <a:lnTo>
                      <a:pt x="186" y="132"/>
                    </a:lnTo>
                    <a:lnTo>
                      <a:pt x="184" y="134"/>
                    </a:lnTo>
                    <a:lnTo>
                      <a:pt x="182" y="134"/>
                    </a:lnTo>
                    <a:lnTo>
                      <a:pt x="180" y="137"/>
                    </a:lnTo>
                    <a:lnTo>
                      <a:pt x="177" y="137"/>
                    </a:lnTo>
                    <a:lnTo>
                      <a:pt x="180" y="143"/>
                    </a:lnTo>
                    <a:lnTo>
                      <a:pt x="182" y="148"/>
                    </a:lnTo>
                    <a:lnTo>
                      <a:pt x="182" y="152"/>
                    </a:lnTo>
                    <a:lnTo>
                      <a:pt x="184" y="150"/>
                    </a:lnTo>
                    <a:lnTo>
                      <a:pt x="188" y="150"/>
                    </a:lnTo>
                    <a:lnTo>
                      <a:pt x="193" y="154"/>
                    </a:lnTo>
                    <a:lnTo>
                      <a:pt x="193" y="156"/>
                    </a:lnTo>
                    <a:lnTo>
                      <a:pt x="195" y="159"/>
                    </a:lnTo>
                    <a:lnTo>
                      <a:pt x="195" y="161"/>
                    </a:lnTo>
                    <a:lnTo>
                      <a:pt x="197" y="163"/>
                    </a:lnTo>
                    <a:lnTo>
                      <a:pt x="197" y="165"/>
                    </a:lnTo>
                    <a:lnTo>
                      <a:pt x="197" y="167"/>
                    </a:lnTo>
                    <a:lnTo>
                      <a:pt x="199" y="167"/>
                    </a:lnTo>
                    <a:lnTo>
                      <a:pt x="199" y="170"/>
                    </a:lnTo>
                    <a:lnTo>
                      <a:pt x="202" y="167"/>
                    </a:lnTo>
                    <a:lnTo>
                      <a:pt x="204" y="167"/>
                    </a:lnTo>
                    <a:lnTo>
                      <a:pt x="206" y="167"/>
                    </a:lnTo>
                    <a:lnTo>
                      <a:pt x="206" y="165"/>
                    </a:lnTo>
                    <a:lnTo>
                      <a:pt x="208" y="165"/>
                    </a:lnTo>
                    <a:lnTo>
                      <a:pt x="210" y="165"/>
                    </a:lnTo>
                    <a:lnTo>
                      <a:pt x="213" y="165"/>
                    </a:lnTo>
                    <a:lnTo>
                      <a:pt x="215" y="165"/>
                    </a:lnTo>
                    <a:lnTo>
                      <a:pt x="217" y="165"/>
                    </a:lnTo>
                    <a:lnTo>
                      <a:pt x="219" y="165"/>
                    </a:lnTo>
                    <a:lnTo>
                      <a:pt x="221" y="165"/>
                    </a:lnTo>
                    <a:lnTo>
                      <a:pt x="224" y="165"/>
                    </a:lnTo>
                    <a:lnTo>
                      <a:pt x="224" y="167"/>
                    </a:lnTo>
                    <a:lnTo>
                      <a:pt x="226" y="167"/>
                    </a:lnTo>
                    <a:lnTo>
                      <a:pt x="228" y="167"/>
                    </a:lnTo>
                    <a:lnTo>
                      <a:pt x="228" y="170"/>
                    </a:lnTo>
                    <a:lnTo>
                      <a:pt x="230" y="172"/>
                    </a:lnTo>
                    <a:lnTo>
                      <a:pt x="230" y="174"/>
                    </a:lnTo>
                    <a:lnTo>
                      <a:pt x="232" y="174"/>
                    </a:lnTo>
                    <a:lnTo>
                      <a:pt x="230" y="176"/>
                    </a:lnTo>
                    <a:lnTo>
                      <a:pt x="232" y="178"/>
                    </a:lnTo>
                    <a:lnTo>
                      <a:pt x="232" y="176"/>
                    </a:lnTo>
                    <a:lnTo>
                      <a:pt x="232" y="178"/>
                    </a:lnTo>
                    <a:lnTo>
                      <a:pt x="235" y="176"/>
                    </a:lnTo>
                    <a:lnTo>
                      <a:pt x="235" y="178"/>
                    </a:lnTo>
                    <a:lnTo>
                      <a:pt x="237" y="176"/>
                    </a:lnTo>
                    <a:lnTo>
                      <a:pt x="237" y="178"/>
                    </a:lnTo>
                    <a:lnTo>
                      <a:pt x="239" y="178"/>
                    </a:lnTo>
                    <a:lnTo>
                      <a:pt x="243" y="180"/>
                    </a:lnTo>
                    <a:lnTo>
                      <a:pt x="239" y="180"/>
                    </a:lnTo>
                    <a:lnTo>
                      <a:pt x="237" y="183"/>
                    </a:lnTo>
                    <a:lnTo>
                      <a:pt x="235" y="185"/>
                    </a:lnTo>
                    <a:lnTo>
                      <a:pt x="230" y="187"/>
                    </a:lnTo>
                    <a:lnTo>
                      <a:pt x="232" y="189"/>
                    </a:lnTo>
                    <a:lnTo>
                      <a:pt x="230" y="189"/>
                    </a:lnTo>
                    <a:lnTo>
                      <a:pt x="226" y="189"/>
                    </a:lnTo>
                    <a:lnTo>
                      <a:pt x="224" y="189"/>
                    </a:lnTo>
                    <a:lnTo>
                      <a:pt x="219" y="187"/>
                    </a:lnTo>
                    <a:lnTo>
                      <a:pt x="219" y="189"/>
                    </a:lnTo>
                    <a:lnTo>
                      <a:pt x="219" y="191"/>
                    </a:lnTo>
                    <a:lnTo>
                      <a:pt x="219" y="194"/>
                    </a:lnTo>
                    <a:lnTo>
                      <a:pt x="219" y="196"/>
                    </a:lnTo>
                    <a:lnTo>
                      <a:pt x="219" y="198"/>
                    </a:lnTo>
                    <a:lnTo>
                      <a:pt x="219" y="200"/>
                    </a:lnTo>
                    <a:lnTo>
                      <a:pt x="219" y="202"/>
                    </a:lnTo>
                    <a:lnTo>
                      <a:pt x="219" y="205"/>
                    </a:lnTo>
                    <a:lnTo>
                      <a:pt x="219" y="207"/>
                    </a:lnTo>
                    <a:lnTo>
                      <a:pt x="219" y="209"/>
                    </a:lnTo>
                    <a:lnTo>
                      <a:pt x="217" y="209"/>
                    </a:lnTo>
                    <a:lnTo>
                      <a:pt x="217" y="211"/>
                    </a:lnTo>
                    <a:lnTo>
                      <a:pt x="217" y="213"/>
                    </a:lnTo>
                    <a:lnTo>
                      <a:pt x="217" y="216"/>
                    </a:lnTo>
                    <a:lnTo>
                      <a:pt x="217" y="218"/>
                    </a:lnTo>
                    <a:lnTo>
                      <a:pt x="215" y="218"/>
                    </a:lnTo>
                    <a:lnTo>
                      <a:pt x="217" y="218"/>
                    </a:lnTo>
                    <a:lnTo>
                      <a:pt x="217" y="220"/>
                    </a:lnTo>
                    <a:lnTo>
                      <a:pt x="219" y="220"/>
                    </a:lnTo>
                    <a:lnTo>
                      <a:pt x="217" y="220"/>
                    </a:lnTo>
                    <a:lnTo>
                      <a:pt x="217" y="222"/>
                    </a:lnTo>
                    <a:lnTo>
                      <a:pt x="217" y="224"/>
                    </a:lnTo>
                    <a:lnTo>
                      <a:pt x="221" y="227"/>
                    </a:lnTo>
                    <a:lnTo>
                      <a:pt x="224" y="227"/>
                    </a:lnTo>
                    <a:lnTo>
                      <a:pt x="226" y="229"/>
                    </a:lnTo>
                    <a:lnTo>
                      <a:pt x="228" y="229"/>
                    </a:lnTo>
                    <a:lnTo>
                      <a:pt x="228" y="227"/>
                    </a:lnTo>
                    <a:lnTo>
                      <a:pt x="230" y="229"/>
                    </a:lnTo>
                    <a:lnTo>
                      <a:pt x="232" y="229"/>
                    </a:lnTo>
                    <a:lnTo>
                      <a:pt x="232" y="238"/>
                    </a:lnTo>
                    <a:lnTo>
                      <a:pt x="235" y="238"/>
                    </a:lnTo>
                    <a:lnTo>
                      <a:pt x="237" y="238"/>
                    </a:lnTo>
                    <a:lnTo>
                      <a:pt x="237" y="235"/>
                    </a:lnTo>
                    <a:lnTo>
                      <a:pt x="239" y="235"/>
                    </a:lnTo>
                    <a:lnTo>
                      <a:pt x="241" y="235"/>
                    </a:lnTo>
                    <a:lnTo>
                      <a:pt x="243" y="235"/>
                    </a:lnTo>
                    <a:lnTo>
                      <a:pt x="246" y="233"/>
                    </a:lnTo>
                    <a:lnTo>
                      <a:pt x="248" y="233"/>
                    </a:lnTo>
                    <a:lnTo>
                      <a:pt x="250" y="233"/>
                    </a:lnTo>
                    <a:lnTo>
                      <a:pt x="252" y="233"/>
                    </a:lnTo>
                    <a:lnTo>
                      <a:pt x="254" y="235"/>
                    </a:lnTo>
                    <a:lnTo>
                      <a:pt x="254" y="238"/>
                    </a:lnTo>
                    <a:lnTo>
                      <a:pt x="252" y="246"/>
                    </a:lnTo>
                    <a:lnTo>
                      <a:pt x="250" y="251"/>
                    </a:lnTo>
                    <a:lnTo>
                      <a:pt x="248" y="253"/>
                    </a:lnTo>
                    <a:lnTo>
                      <a:pt x="246" y="255"/>
                    </a:lnTo>
                    <a:lnTo>
                      <a:pt x="243" y="257"/>
                    </a:lnTo>
                    <a:lnTo>
                      <a:pt x="261" y="251"/>
                    </a:lnTo>
                    <a:lnTo>
                      <a:pt x="263" y="264"/>
                    </a:lnTo>
                    <a:lnTo>
                      <a:pt x="272" y="260"/>
                    </a:lnTo>
                    <a:lnTo>
                      <a:pt x="274" y="260"/>
                    </a:lnTo>
                    <a:lnTo>
                      <a:pt x="276" y="257"/>
                    </a:lnTo>
                    <a:lnTo>
                      <a:pt x="276" y="255"/>
                    </a:lnTo>
                    <a:lnTo>
                      <a:pt x="281" y="253"/>
                    </a:lnTo>
                    <a:lnTo>
                      <a:pt x="294" y="253"/>
                    </a:lnTo>
                    <a:lnTo>
                      <a:pt x="296" y="253"/>
                    </a:lnTo>
                    <a:lnTo>
                      <a:pt x="298" y="253"/>
                    </a:lnTo>
                    <a:lnTo>
                      <a:pt x="300" y="253"/>
                    </a:lnTo>
                    <a:lnTo>
                      <a:pt x="300" y="251"/>
                    </a:lnTo>
                    <a:lnTo>
                      <a:pt x="300" y="253"/>
                    </a:lnTo>
                    <a:lnTo>
                      <a:pt x="303" y="253"/>
                    </a:lnTo>
                    <a:lnTo>
                      <a:pt x="303" y="257"/>
                    </a:lnTo>
                    <a:lnTo>
                      <a:pt x="303" y="260"/>
                    </a:lnTo>
                    <a:lnTo>
                      <a:pt x="305" y="260"/>
                    </a:lnTo>
                    <a:lnTo>
                      <a:pt x="307" y="262"/>
                    </a:lnTo>
                    <a:lnTo>
                      <a:pt x="309" y="262"/>
                    </a:lnTo>
                    <a:lnTo>
                      <a:pt x="311" y="262"/>
                    </a:lnTo>
                    <a:lnTo>
                      <a:pt x="314" y="262"/>
                    </a:lnTo>
                    <a:lnTo>
                      <a:pt x="316" y="264"/>
                    </a:lnTo>
                    <a:lnTo>
                      <a:pt x="318" y="264"/>
                    </a:lnTo>
                    <a:lnTo>
                      <a:pt x="320" y="262"/>
                    </a:lnTo>
                    <a:lnTo>
                      <a:pt x="325" y="262"/>
                    </a:lnTo>
                    <a:lnTo>
                      <a:pt x="329" y="262"/>
                    </a:lnTo>
                    <a:lnTo>
                      <a:pt x="331" y="262"/>
                    </a:lnTo>
                    <a:lnTo>
                      <a:pt x="333" y="262"/>
                    </a:lnTo>
                    <a:lnTo>
                      <a:pt x="338" y="262"/>
                    </a:lnTo>
                    <a:lnTo>
                      <a:pt x="340" y="264"/>
                    </a:lnTo>
                    <a:lnTo>
                      <a:pt x="347" y="264"/>
                    </a:lnTo>
                    <a:lnTo>
                      <a:pt x="349" y="264"/>
                    </a:lnTo>
                    <a:lnTo>
                      <a:pt x="351" y="266"/>
                    </a:lnTo>
                    <a:lnTo>
                      <a:pt x="351" y="264"/>
                    </a:lnTo>
                    <a:lnTo>
                      <a:pt x="351" y="260"/>
                    </a:lnTo>
                    <a:lnTo>
                      <a:pt x="358" y="260"/>
                    </a:lnTo>
                    <a:lnTo>
                      <a:pt x="360" y="260"/>
                    </a:lnTo>
                    <a:lnTo>
                      <a:pt x="366" y="257"/>
                    </a:lnTo>
                    <a:lnTo>
                      <a:pt x="369" y="257"/>
                    </a:lnTo>
                    <a:lnTo>
                      <a:pt x="371" y="257"/>
                    </a:lnTo>
                    <a:lnTo>
                      <a:pt x="373" y="260"/>
                    </a:lnTo>
                    <a:lnTo>
                      <a:pt x="375" y="260"/>
                    </a:lnTo>
                    <a:lnTo>
                      <a:pt x="377" y="260"/>
                    </a:lnTo>
                    <a:lnTo>
                      <a:pt x="377" y="257"/>
                    </a:lnTo>
                    <a:lnTo>
                      <a:pt x="380" y="257"/>
                    </a:lnTo>
                    <a:lnTo>
                      <a:pt x="382" y="257"/>
                    </a:lnTo>
                    <a:lnTo>
                      <a:pt x="384" y="255"/>
                    </a:lnTo>
                    <a:lnTo>
                      <a:pt x="386" y="255"/>
                    </a:lnTo>
                    <a:lnTo>
                      <a:pt x="393" y="251"/>
                    </a:lnTo>
                    <a:lnTo>
                      <a:pt x="397" y="253"/>
                    </a:lnTo>
                    <a:lnTo>
                      <a:pt x="399" y="253"/>
                    </a:lnTo>
                    <a:lnTo>
                      <a:pt x="402" y="253"/>
                    </a:lnTo>
                    <a:lnTo>
                      <a:pt x="404" y="253"/>
                    </a:lnTo>
                    <a:lnTo>
                      <a:pt x="408" y="255"/>
                    </a:lnTo>
                    <a:lnTo>
                      <a:pt x="413" y="257"/>
                    </a:lnTo>
                    <a:lnTo>
                      <a:pt x="415" y="257"/>
                    </a:lnTo>
                    <a:lnTo>
                      <a:pt x="419" y="260"/>
                    </a:lnTo>
                    <a:lnTo>
                      <a:pt x="421" y="257"/>
                    </a:lnTo>
                    <a:lnTo>
                      <a:pt x="426" y="249"/>
                    </a:lnTo>
                    <a:lnTo>
                      <a:pt x="428" y="249"/>
                    </a:lnTo>
                    <a:lnTo>
                      <a:pt x="430" y="249"/>
                    </a:lnTo>
                    <a:lnTo>
                      <a:pt x="432" y="249"/>
                    </a:lnTo>
                    <a:lnTo>
                      <a:pt x="434" y="249"/>
                    </a:lnTo>
                    <a:lnTo>
                      <a:pt x="437" y="249"/>
                    </a:lnTo>
                    <a:lnTo>
                      <a:pt x="437" y="251"/>
                    </a:lnTo>
                    <a:lnTo>
                      <a:pt x="437" y="253"/>
                    </a:lnTo>
                    <a:lnTo>
                      <a:pt x="437" y="255"/>
                    </a:lnTo>
                    <a:lnTo>
                      <a:pt x="439" y="255"/>
                    </a:lnTo>
                    <a:lnTo>
                      <a:pt x="441" y="253"/>
                    </a:lnTo>
                    <a:lnTo>
                      <a:pt x="443" y="253"/>
                    </a:lnTo>
                    <a:lnTo>
                      <a:pt x="445" y="253"/>
                    </a:lnTo>
                    <a:lnTo>
                      <a:pt x="448" y="251"/>
                    </a:lnTo>
                    <a:lnTo>
                      <a:pt x="450" y="251"/>
                    </a:lnTo>
                    <a:lnTo>
                      <a:pt x="452" y="249"/>
                    </a:lnTo>
                    <a:lnTo>
                      <a:pt x="452" y="246"/>
                    </a:lnTo>
                    <a:lnTo>
                      <a:pt x="452" y="244"/>
                    </a:lnTo>
                    <a:lnTo>
                      <a:pt x="452" y="242"/>
                    </a:lnTo>
                    <a:lnTo>
                      <a:pt x="454" y="242"/>
                    </a:lnTo>
                    <a:lnTo>
                      <a:pt x="456" y="242"/>
                    </a:lnTo>
                    <a:lnTo>
                      <a:pt x="459" y="242"/>
                    </a:lnTo>
                    <a:lnTo>
                      <a:pt x="461" y="240"/>
                    </a:lnTo>
                    <a:lnTo>
                      <a:pt x="465" y="240"/>
                    </a:lnTo>
                    <a:lnTo>
                      <a:pt x="467" y="240"/>
                    </a:lnTo>
                    <a:lnTo>
                      <a:pt x="472" y="240"/>
                    </a:lnTo>
                    <a:lnTo>
                      <a:pt x="472" y="242"/>
                    </a:lnTo>
                    <a:lnTo>
                      <a:pt x="476" y="242"/>
                    </a:lnTo>
                    <a:lnTo>
                      <a:pt x="478" y="242"/>
                    </a:lnTo>
                    <a:lnTo>
                      <a:pt x="481" y="242"/>
                    </a:lnTo>
                    <a:lnTo>
                      <a:pt x="483" y="242"/>
                    </a:lnTo>
                    <a:lnTo>
                      <a:pt x="485" y="242"/>
                    </a:lnTo>
                    <a:lnTo>
                      <a:pt x="483" y="238"/>
                    </a:lnTo>
                    <a:lnTo>
                      <a:pt x="483" y="235"/>
                    </a:lnTo>
                    <a:lnTo>
                      <a:pt x="483" y="233"/>
                    </a:lnTo>
                    <a:lnTo>
                      <a:pt x="483" y="231"/>
                    </a:lnTo>
                    <a:lnTo>
                      <a:pt x="483" y="229"/>
                    </a:lnTo>
                    <a:lnTo>
                      <a:pt x="483" y="227"/>
                    </a:lnTo>
                    <a:lnTo>
                      <a:pt x="483" y="222"/>
                    </a:lnTo>
                    <a:lnTo>
                      <a:pt x="485" y="220"/>
                    </a:lnTo>
                    <a:lnTo>
                      <a:pt x="485" y="218"/>
                    </a:lnTo>
                    <a:lnTo>
                      <a:pt x="485" y="216"/>
                    </a:lnTo>
                    <a:lnTo>
                      <a:pt x="485" y="213"/>
                    </a:lnTo>
                    <a:lnTo>
                      <a:pt x="485" y="211"/>
                    </a:lnTo>
                    <a:lnTo>
                      <a:pt x="485" y="207"/>
                    </a:lnTo>
                    <a:lnTo>
                      <a:pt x="485" y="205"/>
                    </a:lnTo>
                    <a:lnTo>
                      <a:pt x="485" y="202"/>
                    </a:lnTo>
                    <a:lnTo>
                      <a:pt x="485" y="200"/>
                    </a:lnTo>
                    <a:lnTo>
                      <a:pt x="485" y="198"/>
                    </a:lnTo>
                    <a:lnTo>
                      <a:pt x="485" y="196"/>
                    </a:lnTo>
                    <a:lnTo>
                      <a:pt x="485" y="194"/>
                    </a:lnTo>
                    <a:lnTo>
                      <a:pt x="485" y="191"/>
                    </a:lnTo>
                    <a:lnTo>
                      <a:pt x="485" y="189"/>
                    </a:lnTo>
                    <a:lnTo>
                      <a:pt x="483" y="187"/>
                    </a:lnTo>
                    <a:lnTo>
                      <a:pt x="483" y="185"/>
                    </a:lnTo>
                    <a:lnTo>
                      <a:pt x="481" y="183"/>
                    </a:lnTo>
                    <a:lnTo>
                      <a:pt x="476" y="174"/>
                    </a:lnTo>
                    <a:lnTo>
                      <a:pt x="483" y="174"/>
                    </a:lnTo>
                    <a:lnTo>
                      <a:pt x="492" y="172"/>
                    </a:lnTo>
                    <a:lnTo>
                      <a:pt x="492" y="167"/>
                    </a:lnTo>
                    <a:lnTo>
                      <a:pt x="498" y="172"/>
                    </a:lnTo>
                    <a:lnTo>
                      <a:pt x="507" y="178"/>
                    </a:lnTo>
                    <a:lnTo>
                      <a:pt x="507" y="183"/>
                    </a:lnTo>
                    <a:lnTo>
                      <a:pt x="516" y="183"/>
                    </a:lnTo>
                    <a:lnTo>
                      <a:pt x="522" y="183"/>
                    </a:lnTo>
                    <a:lnTo>
                      <a:pt x="522" y="178"/>
                    </a:lnTo>
                    <a:lnTo>
                      <a:pt x="522" y="176"/>
                    </a:lnTo>
                    <a:lnTo>
                      <a:pt x="522" y="174"/>
                    </a:lnTo>
                    <a:lnTo>
                      <a:pt x="522" y="163"/>
                    </a:lnTo>
                    <a:lnTo>
                      <a:pt x="522" y="159"/>
                    </a:lnTo>
                    <a:lnTo>
                      <a:pt x="527" y="156"/>
                    </a:lnTo>
                    <a:lnTo>
                      <a:pt x="531" y="159"/>
                    </a:lnTo>
                    <a:lnTo>
                      <a:pt x="538" y="159"/>
                    </a:lnTo>
                    <a:lnTo>
                      <a:pt x="536" y="154"/>
                    </a:lnTo>
                    <a:lnTo>
                      <a:pt x="533" y="150"/>
                    </a:lnTo>
                    <a:lnTo>
                      <a:pt x="531" y="150"/>
                    </a:lnTo>
                    <a:lnTo>
                      <a:pt x="531" y="148"/>
                    </a:lnTo>
                    <a:lnTo>
                      <a:pt x="531" y="145"/>
                    </a:lnTo>
                    <a:lnTo>
                      <a:pt x="529" y="145"/>
                    </a:lnTo>
                    <a:lnTo>
                      <a:pt x="529" y="141"/>
                    </a:lnTo>
                    <a:lnTo>
                      <a:pt x="531" y="139"/>
                    </a:lnTo>
                    <a:lnTo>
                      <a:pt x="531" y="134"/>
                    </a:lnTo>
                    <a:lnTo>
                      <a:pt x="531" y="132"/>
                    </a:lnTo>
                    <a:lnTo>
                      <a:pt x="531" y="130"/>
                    </a:lnTo>
                    <a:lnTo>
                      <a:pt x="531" y="128"/>
                    </a:lnTo>
                    <a:lnTo>
                      <a:pt x="533" y="119"/>
                    </a:lnTo>
                    <a:lnTo>
                      <a:pt x="533" y="115"/>
                    </a:lnTo>
                    <a:lnTo>
                      <a:pt x="536" y="110"/>
                    </a:lnTo>
                    <a:lnTo>
                      <a:pt x="538" y="110"/>
                    </a:lnTo>
                    <a:lnTo>
                      <a:pt x="542" y="110"/>
                    </a:lnTo>
                    <a:lnTo>
                      <a:pt x="544" y="110"/>
                    </a:lnTo>
                    <a:lnTo>
                      <a:pt x="551" y="110"/>
                    </a:lnTo>
                    <a:lnTo>
                      <a:pt x="560" y="112"/>
                    </a:lnTo>
                    <a:lnTo>
                      <a:pt x="562" y="112"/>
                    </a:lnTo>
                    <a:lnTo>
                      <a:pt x="564" y="112"/>
                    </a:lnTo>
                    <a:lnTo>
                      <a:pt x="566" y="117"/>
                    </a:lnTo>
                    <a:lnTo>
                      <a:pt x="569" y="117"/>
                    </a:lnTo>
                    <a:lnTo>
                      <a:pt x="569" y="115"/>
                    </a:lnTo>
                    <a:lnTo>
                      <a:pt x="571" y="115"/>
                    </a:lnTo>
                    <a:lnTo>
                      <a:pt x="579" y="117"/>
                    </a:lnTo>
                    <a:lnTo>
                      <a:pt x="579" y="115"/>
                    </a:lnTo>
                    <a:lnTo>
                      <a:pt x="579" y="112"/>
                    </a:lnTo>
                    <a:lnTo>
                      <a:pt x="579" y="110"/>
                    </a:lnTo>
                    <a:lnTo>
                      <a:pt x="579" y="108"/>
                    </a:lnTo>
                    <a:lnTo>
                      <a:pt x="584" y="110"/>
                    </a:lnTo>
                    <a:lnTo>
                      <a:pt x="586" y="110"/>
                    </a:lnTo>
                    <a:lnTo>
                      <a:pt x="593" y="112"/>
                    </a:lnTo>
                    <a:lnTo>
                      <a:pt x="593" y="110"/>
                    </a:lnTo>
                    <a:lnTo>
                      <a:pt x="590" y="110"/>
                    </a:lnTo>
                    <a:lnTo>
                      <a:pt x="590" y="108"/>
                    </a:lnTo>
                    <a:lnTo>
                      <a:pt x="599" y="108"/>
                    </a:lnTo>
                    <a:lnTo>
                      <a:pt x="604" y="112"/>
                    </a:lnTo>
                    <a:lnTo>
                      <a:pt x="604" y="115"/>
                    </a:lnTo>
                    <a:lnTo>
                      <a:pt x="606" y="117"/>
                    </a:lnTo>
                    <a:lnTo>
                      <a:pt x="606" y="121"/>
                    </a:lnTo>
                    <a:lnTo>
                      <a:pt x="606" y="126"/>
                    </a:lnTo>
                    <a:lnTo>
                      <a:pt x="608" y="126"/>
                    </a:lnTo>
                    <a:lnTo>
                      <a:pt x="610" y="128"/>
                    </a:lnTo>
                    <a:lnTo>
                      <a:pt x="612" y="130"/>
                    </a:lnTo>
                    <a:lnTo>
                      <a:pt x="617" y="134"/>
                    </a:lnTo>
                    <a:lnTo>
                      <a:pt x="619" y="137"/>
                    </a:lnTo>
                    <a:lnTo>
                      <a:pt x="619" y="134"/>
                    </a:lnTo>
                    <a:lnTo>
                      <a:pt x="619" y="132"/>
                    </a:lnTo>
                    <a:lnTo>
                      <a:pt x="619" y="130"/>
                    </a:lnTo>
                    <a:lnTo>
                      <a:pt x="619" y="128"/>
                    </a:lnTo>
                    <a:lnTo>
                      <a:pt x="619" y="126"/>
                    </a:lnTo>
                    <a:lnTo>
                      <a:pt x="621" y="126"/>
                    </a:lnTo>
                    <a:lnTo>
                      <a:pt x="623" y="123"/>
                    </a:lnTo>
                    <a:lnTo>
                      <a:pt x="626" y="123"/>
                    </a:lnTo>
                    <a:lnTo>
                      <a:pt x="630" y="123"/>
                    </a:lnTo>
                    <a:lnTo>
                      <a:pt x="632" y="121"/>
                    </a:lnTo>
                    <a:lnTo>
                      <a:pt x="634" y="121"/>
                    </a:lnTo>
                    <a:lnTo>
                      <a:pt x="637" y="121"/>
                    </a:lnTo>
                    <a:lnTo>
                      <a:pt x="639" y="121"/>
                    </a:lnTo>
                    <a:lnTo>
                      <a:pt x="641" y="126"/>
                    </a:lnTo>
                    <a:lnTo>
                      <a:pt x="643" y="126"/>
                    </a:lnTo>
                    <a:lnTo>
                      <a:pt x="643" y="121"/>
                    </a:lnTo>
                    <a:lnTo>
                      <a:pt x="643" y="119"/>
                    </a:lnTo>
                    <a:lnTo>
                      <a:pt x="643" y="117"/>
                    </a:lnTo>
                    <a:lnTo>
                      <a:pt x="645" y="117"/>
                    </a:lnTo>
                    <a:lnTo>
                      <a:pt x="648" y="115"/>
                    </a:lnTo>
                    <a:lnTo>
                      <a:pt x="650" y="115"/>
                    </a:lnTo>
                    <a:lnTo>
                      <a:pt x="650" y="112"/>
                    </a:lnTo>
                    <a:lnTo>
                      <a:pt x="652" y="110"/>
                    </a:lnTo>
                    <a:lnTo>
                      <a:pt x="652" y="106"/>
                    </a:lnTo>
                    <a:lnTo>
                      <a:pt x="656" y="108"/>
                    </a:lnTo>
                    <a:lnTo>
                      <a:pt x="659" y="108"/>
                    </a:lnTo>
                    <a:lnTo>
                      <a:pt x="663" y="97"/>
                    </a:lnTo>
                    <a:lnTo>
                      <a:pt x="665" y="86"/>
                    </a:lnTo>
                    <a:lnTo>
                      <a:pt x="661" y="84"/>
                    </a:lnTo>
                    <a:lnTo>
                      <a:pt x="656" y="82"/>
                    </a:lnTo>
                    <a:lnTo>
                      <a:pt x="656" y="79"/>
                    </a:lnTo>
                    <a:lnTo>
                      <a:pt x="659" y="75"/>
                    </a:lnTo>
                    <a:lnTo>
                      <a:pt x="670" y="75"/>
                    </a:lnTo>
                    <a:lnTo>
                      <a:pt x="672" y="75"/>
                    </a:lnTo>
                    <a:lnTo>
                      <a:pt x="681" y="68"/>
                    </a:lnTo>
                    <a:lnTo>
                      <a:pt x="681" y="62"/>
                    </a:lnTo>
                    <a:lnTo>
                      <a:pt x="678" y="57"/>
                    </a:lnTo>
                    <a:lnTo>
                      <a:pt x="674" y="53"/>
                    </a:lnTo>
                    <a:lnTo>
                      <a:pt x="674" y="51"/>
                    </a:lnTo>
                    <a:lnTo>
                      <a:pt x="670" y="46"/>
                    </a:lnTo>
                    <a:lnTo>
                      <a:pt x="670" y="44"/>
                    </a:lnTo>
                    <a:lnTo>
                      <a:pt x="676" y="36"/>
                    </a:lnTo>
                    <a:lnTo>
                      <a:pt x="681" y="40"/>
                    </a:lnTo>
                    <a:lnTo>
                      <a:pt x="683" y="42"/>
                    </a:lnTo>
                    <a:lnTo>
                      <a:pt x="683" y="40"/>
                    </a:lnTo>
                    <a:lnTo>
                      <a:pt x="683" y="38"/>
                    </a:lnTo>
                    <a:lnTo>
                      <a:pt x="685" y="31"/>
                    </a:lnTo>
                    <a:lnTo>
                      <a:pt x="685" y="25"/>
                    </a:lnTo>
                    <a:lnTo>
                      <a:pt x="683" y="14"/>
                    </a:lnTo>
                    <a:lnTo>
                      <a:pt x="683" y="11"/>
                    </a:lnTo>
                    <a:lnTo>
                      <a:pt x="692" y="0"/>
                    </a:lnTo>
                    <a:lnTo>
                      <a:pt x="696" y="5"/>
                    </a:lnTo>
                    <a:lnTo>
                      <a:pt x="698" y="7"/>
                    </a:lnTo>
                    <a:lnTo>
                      <a:pt x="703" y="11"/>
                    </a:lnTo>
                    <a:lnTo>
                      <a:pt x="709" y="14"/>
                    </a:lnTo>
                    <a:lnTo>
                      <a:pt x="711" y="16"/>
                    </a:lnTo>
                    <a:lnTo>
                      <a:pt x="722" y="20"/>
                    </a:lnTo>
                    <a:lnTo>
                      <a:pt x="722" y="22"/>
                    </a:lnTo>
                    <a:lnTo>
                      <a:pt x="724" y="22"/>
                    </a:lnTo>
                    <a:lnTo>
                      <a:pt x="724" y="20"/>
                    </a:lnTo>
                    <a:lnTo>
                      <a:pt x="727" y="20"/>
                    </a:lnTo>
                    <a:lnTo>
                      <a:pt x="729" y="20"/>
                    </a:lnTo>
                    <a:lnTo>
                      <a:pt x="731" y="20"/>
                    </a:lnTo>
                    <a:lnTo>
                      <a:pt x="731" y="18"/>
                    </a:lnTo>
                    <a:lnTo>
                      <a:pt x="733" y="18"/>
                    </a:lnTo>
                    <a:lnTo>
                      <a:pt x="735" y="18"/>
                    </a:lnTo>
                    <a:lnTo>
                      <a:pt x="738" y="18"/>
                    </a:lnTo>
                    <a:lnTo>
                      <a:pt x="740" y="18"/>
                    </a:lnTo>
                    <a:lnTo>
                      <a:pt x="742" y="18"/>
                    </a:lnTo>
                    <a:lnTo>
                      <a:pt x="744" y="18"/>
                    </a:lnTo>
                    <a:lnTo>
                      <a:pt x="746" y="18"/>
                    </a:lnTo>
                    <a:lnTo>
                      <a:pt x="746" y="20"/>
                    </a:lnTo>
                    <a:lnTo>
                      <a:pt x="746" y="22"/>
                    </a:lnTo>
                    <a:lnTo>
                      <a:pt x="746" y="25"/>
                    </a:lnTo>
                    <a:lnTo>
                      <a:pt x="746" y="27"/>
                    </a:lnTo>
                    <a:lnTo>
                      <a:pt x="746" y="29"/>
                    </a:lnTo>
                    <a:lnTo>
                      <a:pt x="746" y="31"/>
                    </a:lnTo>
                    <a:lnTo>
                      <a:pt x="746" y="33"/>
                    </a:lnTo>
                    <a:lnTo>
                      <a:pt x="749" y="33"/>
                    </a:lnTo>
                    <a:lnTo>
                      <a:pt x="751" y="33"/>
                    </a:lnTo>
                    <a:lnTo>
                      <a:pt x="753" y="33"/>
                    </a:lnTo>
                    <a:lnTo>
                      <a:pt x="755" y="33"/>
                    </a:lnTo>
                    <a:lnTo>
                      <a:pt x="757" y="33"/>
                    </a:lnTo>
                    <a:lnTo>
                      <a:pt x="760" y="31"/>
                    </a:lnTo>
                    <a:lnTo>
                      <a:pt x="768" y="31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191" name="Freeform 26"/>
              <p:cNvSpPr>
                <a:spLocks/>
              </p:cNvSpPr>
              <p:nvPr/>
            </p:nvSpPr>
            <p:spPr bwMode="auto">
              <a:xfrm>
                <a:off x="7343775" y="1092200"/>
                <a:ext cx="338138" cy="257175"/>
              </a:xfrm>
              <a:custGeom>
                <a:avLst/>
                <a:gdLst>
                  <a:gd name="T0" fmla="*/ 2147483647 w 213"/>
                  <a:gd name="T1" fmla="*/ 2147483647 h 162"/>
                  <a:gd name="T2" fmla="*/ 2147483647 w 213"/>
                  <a:gd name="T3" fmla="*/ 2147483647 h 162"/>
                  <a:gd name="T4" fmla="*/ 2147483647 w 213"/>
                  <a:gd name="T5" fmla="*/ 2147483647 h 162"/>
                  <a:gd name="T6" fmla="*/ 2147483647 w 213"/>
                  <a:gd name="T7" fmla="*/ 2147483647 h 162"/>
                  <a:gd name="T8" fmla="*/ 2147483647 w 213"/>
                  <a:gd name="T9" fmla="*/ 2147483647 h 162"/>
                  <a:gd name="T10" fmla="*/ 2147483647 w 213"/>
                  <a:gd name="T11" fmla="*/ 2147483647 h 162"/>
                  <a:gd name="T12" fmla="*/ 2147483647 w 213"/>
                  <a:gd name="T13" fmla="*/ 2147483647 h 162"/>
                  <a:gd name="T14" fmla="*/ 2147483647 w 213"/>
                  <a:gd name="T15" fmla="*/ 2147483647 h 162"/>
                  <a:gd name="T16" fmla="*/ 2147483647 w 213"/>
                  <a:gd name="T17" fmla="*/ 2147483647 h 162"/>
                  <a:gd name="T18" fmla="*/ 2147483647 w 213"/>
                  <a:gd name="T19" fmla="*/ 2147483647 h 162"/>
                  <a:gd name="T20" fmla="*/ 2147483647 w 213"/>
                  <a:gd name="T21" fmla="*/ 2147483647 h 162"/>
                  <a:gd name="T22" fmla="*/ 2147483647 w 213"/>
                  <a:gd name="T23" fmla="*/ 2147483647 h 162"/>
                  <a:gd name="T24" fmla="*/ 2147483647 w 213"/>
                  <a:gd name="T25" fmla="*/ 2147483647 h 162"/>
                  <a:gd name="T26" fmla="*/ 2147483647 w 213"/>
                  <a:gd name="T27" fmla="*/ 2147483647 h 162"/>
                  <a:gd name="T28" fmla="*/ 2147483647 w 213"/>
                  <a:gd name="T29" fmla="*/ 2147483647 h 162"/>
                  <a:gd name="T30" fmla="*/ 2147483647 w 213"/>
                  <a:gd name="T31" fmla="*/ 2147483647 h 162"/>
                  <a:gd name="T32" fmla="*/ 2147483647 w 213"/>
                  <a:gd name="T33" fmla="*/ 2147483647 h 162"/>
                  <a:gd name="T34" fmla="*/ 2147483647 w 213"/>
                  <a:gd name="T35" fmla="*/ 2147483647 h 162"/>
                  <a:gd name="T36" fmla="*/ 2147483647 w 213"/>
                  <a:gd name="T37" fmla="*/ 2147483647 h 162"/>
                  <a:gd name="T38" fmla="*/ 2147483647 w 213"/>
                  <a:gd name="T39" fmla="*/ 2147483647 h 162"/>
                  <a:gd name="T40" fmla="*/ 2147483647 w 213"/>
                  <a:gd name="T41" fmla="*/ 2147483647 h 162"/>
                  <a:gd name="T42" fmla="*/ 2147483647 w 213"/>
                  <a:gd name="T43" fmla="*/ 2147483647 h 162"/>
                  <a:gd name="T44" fmla="*/ 2147483647 w 213"/>
                  <a:gd name="T45" fmla="*/ 2147483647 h 162"/>
                  <a:gd name="T46" fmla="*/ 2147483647 w 213"/>
                  <a:gd name="T47" fmla="*/ 2147483647 h 162"/>
                  <a:gd name="T48" fmla="*/ 2147483647 w 213"/>
                  <a:gd name="T49" fmla="*/ 2147483647 h 162"/>
                  <a:gd name="T50" fmla="*/ 2147483647 w 213"/>
                  <a:gd name="T51" fmla="*/ 2147483647 h 162"/>
                  <a:gd name="T52" fmla="*/ 2147483647 w 213"/>
                  <a:gd name="T53" fmla="*/ 2147483647 h 162"/>
                  <a:gd name="T54" fmla="*/ 2147483647 w 213"/>
                  <a:gd name="T55" fmla="*/ 2147483647 h 162"/>
                  <a:gd name="T56" fmla="*/ 2147483647 w 213"/>
                  <a:gd name="T57" fmla="*/ 2147483647 h 162"/>
                  <a:gd name="T58" fmla="*/ 2147483647 w 213"/>
                  <a:gd name="T59" fmla="*/ 2147483647 h 162"/>
                  <a:gd name="T60" fmla="*/ 2147483647 w 213"/>
                  <a:gd name="T61" fmla="*/ 2147483647 h 162"/>
                  <a:gd name="T62" fmla="*/ 2147483647 w 213"/>
                  <a:gd name="T63" fmla="*/ 2147483647 h 162"/>
                  <a:gd name="T64" fmla="*/ 2147483647 w 213"/>
                  <a:gd name="T65" fmla="*/ 2147483647 h 162"/>
                  <a:gd name="T66" fmla="*/ 2147483647 w 213"/>
                  <a:gd name="T67" fmla="*/ 2147483647 h 162"/>
                  <a:gd name="T68" fmla="*/ 2147483647 w 213"/>
                  <a:gd name="T69" fmla="*/ 2147483647 h 162"/>
                  <a:gd name="T70" fmla="*/ 2147483647 w 213"/>
                  <a:gd name="T71" fmla="*/ 2147483647 h 162"/>
                  <a:gd name="T72" fmla="*/ 2147483647 w 213"/>
                  <a:gd name="T73" fmla="*/ 2147483647 h 162"/>
                  <a:gd name="T74" fmla="*/ 2147483647 w 213"/>
                  <a:gd name="T75" fmla="*/ 2147483647 h 162"/>
                  <a:gd name="T76" fmla="*/ 2147483647 w 213"/>
                  <a:gd name="T77" fmla="*/ 2147483647 h 162"/>
                  <a:gd name="T78" fmla="*/ 2147483647 w 213"/>
                  <a:gd name="T79" fmla="*/ 2147483647 h 162"/>
                  <a:gd name="T80" fmla="*/ 2147483647 w 213"/>
                  <a:gd name="T81" fmla="*/ 2147483647 h 162"/>
                  <a:gd name="T82" fmla="*/ 2147483647 w 213"/>
                  <a:gd name="T83" fmla="*/ 2147483647 h 162"/>
                  <a:gd name="T84" fmla="*/ 2147483647 w 213"/>
                  <a:gd name="T85" fmla="*/ 2147483647 h 162"/>
                  <a:gd name="T86" fmla="*/ 2147483647 w 213"/>
                  <a:gd name="T87" fmla="*/ 2147483647 h 162"/>
                  <a:gd name="T88" fmla="*/ 2147483647 w 213"/>
                  <a:gd name="T89" fmla="*/ 2147483647 h 162"/>
                  <a:gd name="T90" fmla="*/ 2147483647 w 213"/>
                  <a:gd name="T91" fmla="*/ 2147483647 h 162"/>
                  <a:gd name="T92" fmla="*/ 2147483647 w 213"/>
                  <a:gd name="T93" fmla="*/ 2147483647 h 162"/>
                  <a:gd name="T94" fmla="*/ 2147483647 w 213"/>
                  <a:gd name="T95" fmla="*/ 0 h 162"/>
                  <a:gd name="T96" fmla="*/ 2147483647 w 213"/>
                  <a:gd name="T97" fmla="*/ 2147483647 h 16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13" h="162">
                    <a:moveTo>
                      <a:pt x="0" y="162"/>
                    </a:moveTo>
                    <a:lnTo>
                      <a:pt x="5" y="162"/>
                    </a:lnTo>
                    <a:lnTo>
                      <a:pt x="7" y="162"/>
                    </a:lnTo>
                    <a:lnTo>
                      <a:pt x="9" y="162"/>
                    </a:lnTo>
                    <a:lnTo>
                      <a:pt x="14" y="160"/>
                    </a:lnTo>
                    <a:lnTo>
                      <a:pt x="16" y="160"/>
                    </a:lnTo>
                    <a:lnTo>
                      <a:pt x="18" y="160"/>
                    </a:lnTo>
                    <a:lnTo>
                      <a:pt x="20" y="160"/>
                    </a:lnTo>
                    <a:lnTo>
                      <a:pt x="22" y="160"/>
                    </a:lnTo>
                    <a:lnTo>
                      <a:pt x="25" y="160"/>
                    </a:lnTo>
                    <a:lnTo>
                      <a:pt x="27" y="160"/>
                    </a:lnTo>
                    <a:lnTo>
                      <a:pt x="29" y="160"/>
                    </a:lnTo>
                    <a:lnTo>
                      <a:pt x="31" y="160"/>
                    </a:lnTo>
                    <a:lnTo>
                      <a:pt x="33" y="160"/>
                    </a:lnTo>
                    <a:lnTo>
                      <a:pt x="36" y="160"/>
                    </a:lnTo>
                    <a:lnTo>
                      <a:pt x="47" y="158"/>
                    </a:lnTo>
                    <a:lnTo>
                      <a:pt x="53" y="158"/>
                    </a:lnTo>
                    <a:lnTo>
                      <a:pt x="60" y="142"/>
                    </a:lnTo>
                    <a:lnTo>
                      <a:pt x="53" y="131"/>
                    </a:lnTo>
                    <a:lnTo>
                      <a:pt x="51" y="129"/>
                    </a:lnTo>
                    <a:lnTo>
                      <a:pt x="47" y="123"/>
                    </a:lnTo>
                    <a:lnTo>
                      <a:pt x="33" y="125"/>
                    </a:lnTo>
                    <a:lnTo>
                      <a:pt x="33" y="123"/>
                    </a:lnTo>
                    <a:lnTo>
                      <a:pt x="33" y="120"/>
                    </a:lnTo>
                    <a:lnTo>
                      <a:pt x="33" y="118"/>
                    </a:lnTo>
                    <a:lnTo>
                      <a:pt x="33" y="116"/>
                    </a:lnTo>
                    <a:lnTo>
                      <a:pt x="33" y="114"/>
                    </a:lnTo>
                    <a:lnTo>
                      <a:pt x="33" y="112"/>
                    </a:lnTo>
                    <a:lnTo>
                      <a:pt x="33" y="107"/>
                    </a:lnTo>
                    <a:lnTo>
                      <a:pt x="36" y="107"/>
                    </a:lnTo>
                    <a:lnTo>
                      <a:pt x="44" y="107"/>
                    </a:lnTo>
                    <a:lnTo>
                      <a:pt x="58" y="105"/>
                    </a:lnTo>
                    <a:lnTo>
                      <a:pt x="53" y="101"/>
                    </a:lnTo>
                    <a:lnTo>
                      <a:pt x="51" y="96"/>
                    </a:lnTo>
                    <a:lnTo>
                      <a:pt x="47" y="92"/>
                    </a:lnTo>
                    <a:lnTo>
                      <a:pt x="44" y="87"/>
                    </a:lnTo>
                    <a:lnTo>
                      <a:pt x="36" y="92"/>
                    </a:lnTo>
                    <a:lnTo>
                      <a:pt x="31" y="92"/>
                    </a:lnTo>
                    <a:lnTo>
                      <a:pt x="29" y="92"/>
                    </a:lnTo>
                    <a:lnTo>
                      <a:pt x="18" y="94"/>
                    </a:lnTo>
                    <a:lnTo>
                      <a:pt x="9" y="94"/>
                    </a:lnTo>
                    <a:lnTo>
                      <a:pt x="5" y="94"/>
                    </a:lnTo>
                    <a:lnTo>
                      <a:pt x="5" y="92"/>
                    </a:lnTo>
                    <a:lnTo>
                      <a:pt x="5" y="90"/>
                    </a:lnTo>
                    <a:lnTo>
                      <a:pt x="7" y="79"/>
                    </a:lnTo>
                    <a:lnTo>
                      <a:pt x="7" y="76"/>
                    </a:lnTo>
                    <a:lnTo>
                      <a:pt x="7" y="74"/>
                    </a:lnTo>
                    <a:lnTo>
                      <a:pt x="5" y="74"/>
                    </a:lnTo>
                    <a:lnTo>
                      <a:pt x="5" y="70"/>
                    </a:lnTo>
                    <a:lnTo>
                      <a:pt x="5" y="68"/>
                    </a:lnTo>
                    <a:lnTo>
                      <a:pt x="5" y="57"/>
                    </a:lnTo>
                    <a:lnTo>
                      <a:pt x="11" y="50"/>
                    </a:lnTo>
                    <a:lnTo>
                      <a:pt x="18" y="46"/>
                    </a:lnTo>
                    <a:lnTo>
                      <a:pt x="20" y="43"/>
                    </a:lnTo>
                    <a:lnTo>
                      <a:pt x="18" y="39"/>
                    </a:lnTo>
                    <a:lnTo>
                      <a:pt x="16" y="37"/>
                    </a:lnTo>
                    <a:lnTo>
                      <a:pt x="22" y="37"/>
                    </a:lnTo>
                    <a:lnTo>
                      <a:pt x="22" y="33"/>
                    </a:lnTo>
                    <a:lnTo>
                      <a:pt x="22" y="30"/>
                    </a:lnTo>
                    <a:lnTo>
                      <a:pt x="18" y="30"/>
                    </a:lnTo>
                    <a:lnTo>
                      <a:pt x="14" y="30"/>
                    </a:lnTo>
                    <a:lnTo>
                      <a:pt x="11" y="30"/>
                    </a:lnTo>
                    <a:lnTo>
                      <a:pt x="9" y="30"/>
                    </a:lnTo>
                    <a:lnTo>
                      <a:pt x="7" y="30"/>
                    </a:lnTo>
                    <a:lnTo>
                      <a:pt x="9" y="30"/>
                    </a:lnTo>
                    <a:lnTo>
                      <a:pt x="9" y="28"/>
                    </a:lnTo>
                    <a:lnTo>
                      <a:pt x="11" y="28"/>
                    </a:lnTo>
                    <a:lnTo>
                      <a:pt x="11" y="26"/>
                    </a:lnTo>
                    <a:lnTo>
                      <a:pt x="14" y="26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8" y="24"/>
                    </a:lnTo>
                    <a:lnTo>
                      <a:pt x="20" y="24"/>
                    </a:lnTo>
                    <a:lnTo>
                      <a:pt x="22" y="24"/>
                    </a:lnTo>
                    <a:lnTo>
                      <a:pt x="25" y="24"/>
                    </a:lnTo>
                    <a:lnTo>
                      <a:pt x="27" y="24"/>
                    </a:lnTo>
                    <a:lnTo>
                      <a:pt x="29" y="24"/>
                    </a:lnTo>
                    <a:lnTo>
                      <a:pt x="31" y="24"/>
                    </a:lnTo>
                    <a:lnTo>
                      <a:pt x="31" y="22"/>
                    </a:lnTo>
                    <a:lnTo>
                      <a:pt x="33" y="22"/>
                    </a:lnTo>
                    <a:lnTo>
                      <a:pt x="36" y="22"/>
                    </a:lnTo>
                    <a:lnTo>
                      <a:pt x="38" y="22"/>
                    </a:lnTo>
                    <a:lnTo>
                      <a:pt x="38" y="19"/>
                    </a:lnTo>
                    <a:lnTo>
                      <a:pt x="38" y="17"/>
                    </a:lnTo>
                    <a:lnTo>
                      <a:pt x="38" y="15"/>
                    </a:lnTo>
                    <a:lnTo>
                      <a:pt x="40" y="15"/>
                    </a:lnTo>
                    <a:lnTo>
                      <a:pt x="40" y="13"/>
                    </a:lnTo>
                    <a:lnTo>
                      <a:pt x="42" y="13"/>
                    </a:lnTo>
                    <a:lnTo>
                      <a:pt x="44" y="13"/>
                    </a:lnTo>
                    <a:lnTo>
                      <a:pt x="44" y="15"/>
                    </a:lnTo>
                    <a:lnTo>
                      <a:pt x="47" y="15"/>
                    </a:lnTo>
                    <a:lnTo>
                      <a:pt x="47" y="17"/>
                    </a:lnTo>
                    <a:lnTo>
                      <a:pt x="49" y="17"/>
                    </a:lnTo>
                    <a:lnTo>
                      <a:pt x="51" y="17"/>
                    </a:lnTo>
                    <a:lnTo>
                      <a:pt x="53" y="19"/>
                    </a:lnTo>
                    <a:lnTo>
                      <a:pt x="55" y="19"/>
                    </a:lnTo>
                    <a:lnTo>
                      <a:pt x="55" y="22"/>
                    </a:lnTo>
                    <a:lnTo>
                      <a:pt x="58" y="24"/>
                    </a:lnTo>
                    <a:lnTo>
                      <a:pt x="58" y="26"/>
                    </a:lnTo>
                    <a:lnTo>
                      <a:pt x="58" y="28"/>
                    </a:lnTo>
                    <a:lnTo>
                      <a:pt x="60" y="28"/>
                    </a:lnTo>
                    <a:lnTo>
                      <a:pt x="60" y="30"/>
                    </a:lnTo>
                    <a:lnTo>
                      <a:pt x="60" y="33"/>
                    </a:lnTo>
                    <a:lnTo>
                      <a:pt x="62" y="33"/>
                    </a:lnTo>
                    <a:lnTo>
                      <a:pt x="64" y="30"/>
                    </a:lnTo>
                    <a:lnTo>
                      <a:pt x="66" y="30"/>
                    </a:lnTo>
                    <a:lnTo>
                      <a:pt x="69" y="28"/>
                    </a:lnTo>
                    <a:lnTo>
                      <a:pt x="69" y="26"/>
                    </a:lnTo>
                    <a:lnTo>
                      <a:pt x="71" y="26"/>
                    </a:lnTo>
                    <a:lnTo>
                      <a:pt x="71" y="24"/>
                    </a:lnTo>
                    <a:lnTo>
                      <a:pt x="73" y="24"/>
                    </a:lnTo>
                    <a:lnTo>
                      <a:pt x="73" y="26"/>
                    </a:lnTo>
                    <a:lnTo>
                      <a:pt x="75" y="26"/>
                    </a:lnTo>
                    <a:lnTo>
                      <a:pt x="77" y="26"/>
                    </a:lnTo>
                    <a:lnTo>
                      <a:pt x="77" y="28"/>
                    </a:lnTo>
                    <a:lnTo>
                      <a:pt x="79" y="26"/>
                    </a:lnTo>
                    <a:lnTo>
                      <a:pt x="82" y="26"/>
                    </a:lnTo>
                    <a:lnTo>
                      <a:pt x="84" y="26"/>
                    </a:lnTo>
                    <a:lnTo>
                      <a:pt x="86" y="24"/>
                    </a:lnTo>
                    <a:lnTo>
                      <a:pt x="88" y="24"/>
                    </a:lnTo>
                    <a:lnTo>
                      <a:pt x="90" y="24"/>
                    </a:lnTo>
                    <a:lnTo>
                      <a:pt x="90" y="22"/>
                    </a:lnTo>
                    <a:lnTo>
                      <a:pt x="93" y="19"/>
                    </a:lnTo>
                    <a:lnTo>
                      <a:pt x="95" y="19"/>
                    </a:lnTo>
                    <a:lnTo>
                      <a:pt x="97" y="19"/>
                    </a:lnTo>
                    <a:lnTo>
                      <a:pt x="97" y="22"/>
                    </a:lnTo>
                    <a:lnTo>
                      <a:pt x="99" y="22"/>
                    </a:lnTo>
                    <a:lnTo>
                      <a:pt x="99" y="24"/>
                    </a:lnTo>
                    <a:lnTo>
                      <a:pt x="104" y="22"/>
                    </a:lnTo>
                    <a:lnTo>
                      <a:pt x="106" y="19"/>
                    </a:lnTo>
                    <a:lnTo>
                      <a:pt x="108" y="19"/>
                    </a:lnTo>
                    <a:lnTo>
                      <a:pt x="110" y="17"/>
                    </a:lnTo>
                    <a:lnTo>
                      <a:pt x="112" y="15"/>
                    </a:lnTo>
                    <a:lnTo>
                      <a:pt x="112" y="13"/>
                    </a:lnTo>
                    <a:lnTo>
                      <a:pt x="112" y="11"/>
                    </a:lnTo>
                    <a:lnTo>
                      <a:pt x="115" y="11"/>
                    </a:lnTo>
                    <a:lnTo>
                      <a:pt x="117" y="13"/>
                    </a:lnTo>
                    <a:lnTo>
                      <a:pt x="119" y="13"/>
                    </a:lnTo>
                    <a:lnTo>
                      <a:pt x="123" y="13"/>
                    </a:lnTo>
                    <a:lnTo>
                      <a:pt x="126" y="15"/>
                    </a:lnTo>
                    <a:lnTo>
                      <a:pt x="128" y="15"/>
                    </a:lnTo>
                    <a:lnTo>
                      <a:pt x="130" y="15"/>
                    </a:lnTo>
                    <a:lnTo>
                      <a:pt x="130" y="17"/>
                    </a:lnTo>
                    <a:lnTo>
                      <a:pt x="132" y="17"/>
                    </a:lnTo>
                    <a:lnTo>
                      <a:pt x="132" y="19"/>
                    </a:lnTo>
                    <a:lnTo>
                      <a:pt x="134" y="19"/>
                    </a:lnTo>
                    <a:lnTo>
                      <a:pt x="137" y="19"/>
                    </a:lnTo>
                    <a:lnTo>
                      <a:pt x="139" y="19"/>
                    </a:lnTo>
                    <a:lnTo>
                      <a:pt x="139" y="17"/>
                    </a:lnTo>
                    <a:lnTo>
                      <a:pt x="141" y="17"/>
                    </a:lnTo>
                    <a:lnTo>
                      <a:pt x="141" y="15"/>
                    </a:lnTo>
                    <a:lnTo>
                      <a:pt x="145" y="13"/>
                    </a:lnTo>
                    <a:lnTo>
                      <a:pt x="148" y="13"/>
                    </a:lnTo>
                    <a:lnTo>
                      <a:pt x="148" y="15"/>
                    </a:lnTo>
                    <a:lnTo>
                      <a:pt x="150" y="17"/>
                    </a:lnTo>
                    <a:lnTo>
                      <a:pt x="152" y="19"/>
                    </a:lnTo>
                    <a:lnTo>
                      <a:pt x="154" y="19"/>
                    </a:lnTo>
                    <a:lnTo>
                      <a:pt x="156" y="19"/>
                    </a:lnTo>
                    <a:lnTo>
                      <a:pt x="159" y="17"/>
                    </a:lnTo>
                    <a:lnTo>
                      <a:pt x="159" y="15"/>
                    </a:lnTo>
                    <a:lnTo>
                      <a:pt x="159" y="13"/>
                    </a:lnTo>
                    <a:lnTo>
                      <a:pt x="161" y="11"/>
                    </a:lnTo>
                    <a:lnTo>
                      <a:pt x="163" y="11"/>
                    </a:lnTo>
                    <a:lnTo>
                      <a:pt x="165" y="8"/>
                    </a:lnTo>
                    <a:lnTo>
                      <a:pt x="170" y="8"/>
                    </a:lnTo>
                    <a:lnTo>
                      <a:pt x="172" y="8"/>
                    </a:lnTo>
                    <a:lnTo>
                      <a:pt x="174" y="8"/>
                    </a:lnTo>
                    <a:lnTo>
                      <a:pt x="174" y="11"/>
                    </a:lnTo>
                    <a:lnTo>
                      <a:pt x="174" y="13"/>
                    </a:lnTo>
                    <a:lnTo>
                      <a:pt x="176" y="15"/>
                    </a:lnTo>
                    <a:lnTo>
                      <a:pt x="176" y="17"/>
                    </a:lnTo>
                    <a:lnTo>
                      <a:pt x="176" y="19"/>
                    </a:lnTo>
                    <a:lnTo>
                      <a:pt x="178" y="19"/>
                    </a:lnTo>
                    <a:lnTo>
                      <a:pt x="178" y="22"/>
                    </a:lnTo>
                    <a:lnTo>
                      <a:pt x="181" y="22"/>
                    </a:lnTo>
                    <a:lnTo>
                      <a:pt x="183" y="22"/>
                    </a:lnTo>
                    <a:lnTo>
                      <a:pt x="185" y="22"/>
                    </a:lnTo>
                    <a:lnTo>
                      <a:pt x="187" y="19"/>
                    </a:lnTo>
                    <a:lnTo>
                      <a:pt x="189" y="19"/>
                    </a:lnTo>
                    <a:lnTo>
                      <a:pt x="192" y="17"/>
                    </a:lnTo>
                    <a:lnTo>
                      <a:pt x="194" y="17"/>
                    </a:lnTo>
                    <a:lnTo>
                      <a:pt x="194" y="15"/>
                    </a:lnTo>
                    <a:lnTo>
                      <a:pt x="194" y="13"/>
                    </a:lnTo>
                    <a:lnTo>
                      <a:pt x="192" y="11"/>
                    </a:lnTo>
                    <a:lnTo>
                      <a:pt x="192" y="8"/>
                    </a:lnTo>
                    <a:lnTo>
                      <a:pt x="194" y="6"/>
                    </a:lnTo>
                    <a:lnTo>
                      <a:pt x="196" y="6"/>
                    </a:lnTo>
                    <a:lnTo>
                      <a:pt x="196" y="4"/>
                    </a:lnTo>
                    <a:lnTo>
                      <a:pt x="198" y="4"/>
                    </a:lnTo>
                    <a:lnTo>
                      <a:pt x="198" y="2"/>
                    </a:lnTo>
                    <a:lnTo>
                      <a:pt x="200" y="2"/>
                    </a:lnTo>
                    <a:lnTo>
                      <a:pt x="203" y="0"/>
                    </a:lnTo>
                    <a:lnTo>
                      <a:pt x="205" y="0"/>
                    </a:lnTo>
                    <a:lnTo>
                      <a:pt x="207" y="2"/>
                    </a:lnTo>
                    <a:lnTo>
                      <a:pt x="209" y="2"/>
                    </a:lnTo>
                    <a:lnTo>
                      <a:pt x="211" y="2"/>
                    </a:lnTo>
                    <a:lnTo>
                      <a:pt x="211" y="4"/>
                    </a:lnTo>
                    <a:lnTo>
                      <a:pt x="213" y="4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3099" name="Freeform 27"/>
              <p:cNvSpPr>
                <a:spLocks/>
              </p:cNvSpPr>
              <p:nvPr/>
            </p:nvSpPr>
            <p:spPr bwMode="auto">
              <a:xfrm>
                <a:off x="966788" y="1433170"/>
                <a:ext cx="3978752" cy="3578731"/>
              </a:xfrm>
              <a:custGeom>
                <a:avLst/>
                <a:gdLst/>
                <a:ahLst/>
                <a:cxnLst>
                  <a:cxn ang="0">
                    <a:pos x="1083" y="83"/>
                  </a:cxn>
                  <a:cxn ang="0">
                    <a:pos x="1126" y="160"/>
                  </a:cxn>
                  <a:cxn ang="0">
                    <a:pos x="1159" y="241"/>
                  </a:cxn>
                  <a:cxn ang="0">
                    <a:pos x="1199" y="321"/>
                  </a:cxn>
                  <a:cxn ang="0">
                    <a:pos x="1186" y="422"/>
                  </a:cxn>
                  <a:cxn ang="0">
                    <a:pos x="1151" y="549"/>
                  </a:cxn>
                  <a:cxn ang="0">
                    <a:pos x="1241" y="564"/>
                  </a:cxn>
                  <a:cxn ang="0">
                    <a:pos x="1377" y="571"/>
                  </a:cxn>
                  <a:cxn ang="0">
                    <a:pos x="1465" y="531"/>
                  </a:cxn>
                  <a:cxn ang="0">
                    <a:pos x="1577" y="470"/>
                  </a:cxn>
                  <a:cxn ang="0">
                    <a:pos x="1656" y="400"/>
                  </a:cxn>
                  <a:cxn ang="0">
                    <a:pos x="1869" y="338"/>
                  </a:cxn>
                  <a:cxn ang="0">
                    <a:pos x="2027" y="580"/>
                  </a:cxn>
                  <a:cxn ang="0">
                    <a:pos x="2071" y="696"/>
                  </a:cxn>
                  <a:cxn ang="0">
                    <a:pos x="2201" y="900"/>
                  </a:cxn>
                  <a:cxn ang="0">
                    <a:pos x="2260" y="850"/>
                  </a:cxn>
                  <a:cxn ang="0">
                    <a:pos x="2315" y="808"/>
                  </a:cxn>
                  <a:cxn ang="0">
                    <a:pos x="2328" y="966"/>
                  </a:cxn>
                  <a:cxn ang="0">
                    <a:pos x="2291" y="1136"/>
                  </a:cxn>
                  <a:cxn ang="0">
                    <a:pos x="2198" y="1388"/>
                  </a:cxn>
                  <a:cxn ang="0">
                    <a:pos x="2297" y="1443"/>
                  </a:cxn>
                  <a:cxn ang="0">
                    <a:pos x="2365" y="1540"/>
                  </a:cxn>
                  <a:cxn ang="0">
                    <a:pos x="2464" y="1599"/>
                  </a:cxn>
                  <a:cxn ang="0">
                    <a:pos x="2460" y="1775"/>
                  </a:cxn>
                  <a:cxn ang="0">
                    <a:pos x="2324" y="1806"/>
                  </a:cxn>
                  <a:cxn ang="0">
                    <a:pos x="2174" y="1915"/>
                  </a:cxn>
                  <a:cxn ang="0">
                    <a:pos x="1950" y="1909"/>
                  </a:cxn>
                  <a:cxn ang="0">
                    <a:pos x="1706" y="1944"/>
                  </a:cxn>
                  <a:cxn ang="0">
                    <a:pos x="1548" y="1975"/>
                  </a:cxn>
                  <a:cxn ang="0">
                    <a:pos x="1487" y="2069"/>
                  </a:cxn>
                  <a:cxn ang="0">
                    <a:pos x="1342" y="2100"/>
                  </a:cxn>
                  <a:cxn ang="0">
                    <a:pos x="1206" y="2183"/>
                  </a:cxn>
                  <a:cxn ang="0">
                    <a:pos x="1118" y="2249"/>
                  </a:cxn>
                  <a:cxn ang="0">
                    <a:pos x="1014" y="2164"/>
                  </a:cxn>
                  <a:cxn ang="0">
                    <a:pos x="999" y="2063"/>
                  </a:cxn>
                  <a:cxn ang="0">
                    <a:pos x="867" y="2164"/>
                  </a:cxn>
                  <a:cxn ang="0">
                    <a:pos x="836" y="2027"/>
                  </a:cxn>
                  <a:cxn ang="0">
                    <a:pos x="744" y="1966"/>
                  </a:cxn>
                  <a:cxn ang="0">
                    <a:pos x="716" y="1874"/>
                  </a:cxn>
                  <a:cxn ang="0">
                    <a:pos x="687" y="1773"/>
                  </a:cxn>
                  <a:cxn ang="0">
                    <a:pos x="637" y="1601"/>
                  </a:cxn>
                  <a:cxn ang="0">
                    <a:pos x="538" y="1586"/>
                  </a:cxn>
                  <a:cxn ang="0">
                    <a:pos x="419" y="1693"/>
                  </a:cxn>
                  <a:cxn ang="0">
                    <a:pos x="340" y="1724"/>
                  </a:cxn>
                  <a:cxn ang="0">
                    <a:pos x="281" y="1632"/>
                  </a:cxn>
                  <a:cxn ang="0">
                    <a:pos x="237" y="1551"/>
                  </a:cxn>
                  <a:cxn ang="0">
                    <a:pos x="199" y="1463"/>
                  </a:cxn>
                  <a:cxn ang="0">
                    <a:pos x="166" y="1357"/>
                  </a:cxn>
                  <a:cxn ang="0">
                    <a:pos x="114" y="1237"/>
                  </a:cxn>
                  <a:cxn ang="0">
                    <a:pos x="65" y="1153"/>
                  </a:cxn>
                  <a:cxn ang="0">
                    <a:pos x="28" y="1089"/>
                  </a:cxn>
                  <a:cxn ang="0">
                    <a:pos x="68" y="1026"/>
                  </a:cxn>
                  <a:cxn ang="0">
                    <a:pos x="98" y="951"/>
                  </a:cxn>
                  <a:cxn ang="0">
                    <a:pos x="180" y="905"/>
                  </a:cxn>
                  <a:cxn ang="0">
                    <a:pos x="257" y="982"/>
                  </a:cxn>
                  <a:cxn ang="0">
                    <a:pos x="263" y="1087"/>
                  </a:cxn>
                  <a:cxn ang="0">
                    <a:pos x="375" y="1100"/>
                  </a:cxn>
                  <a:cxn ang="0">
                    <a:pos x="489" y="1138"/>
                  </a:cxn>
                  <a:cxn ang="0">
                    <a:pos x="632" y="1120"/>
                  </a:cxn>
                  <a:cxn ang="0">
                    <a:pos x="760" y="1149"/>
                  </a:cxn>
                  <a:cxn ang="0">
                    <a:pos x="834" y="1081"/>
                  </a:cxn>
                  <a:cxn ang="0">
                    <a:pos x="935" y="1019"/>
                  </a:cxn>
                  <a:cxn ang="0">
                    <a:pos x="977" y="268"/>
                  </a:cxn>
                </a:cxnLst>
                <a:rect l="0" t="0" r="r" b="b"/>
                <a:pathLst>
                  <a:path w="2506" h="2254">
                    <a:moveTo>
                      <a:pt x="988" y="13"/>
                    </a:moveTo>
                    <a:lnTo>
                      <a:pt x="990" y="13"/>
                    </a:lnTo>
                    <a:lnTo>
                      <a:pt x="992" y="13"/>
                    </a:lnTo>
                    <a:lnTo>
                      <a:pt x="995" y="13"/>
                    </a:lnTo>
                    <a:lnTo>
                      <a:pt x="995" y="15"/>
                    </a:lnTo>
                    <a:lnTo>
                      <a:pt x="995" y="17"/>
                    </a:lnTo>
                    <a:lnTo>
                      <a:pt x="997" y="17"/>
                    </a:lnTo>
                    <a:lnTo>
                      <a:pt x="999" y="17"/>
                    </a:lnTo>
                    <a:lnTo>
                      <a:pt x="1001" y="17"/>
                    </a:lnTo>
                    <a:lnTo>
                      <a:pt x="1001" y="20"/>
                    </a:lnTo>
                    <a:lnTo>
                      <a:pt x="1001" y="22"/>
                    </a:lnTo>
                    <a:lnTo>
                      <a:pt x="1001" y="24"/>
                    </a:lnTo>
                    <a:lnTo>
                      <a:pt x="1001" y="26"/>
                    </a:lnTo>
                    <a:lnTo>
                      <a:pt x="1003" y="26"/>
                    </a:lnTo>
                    <a:lnTo>
                      <a:pt x="1006" y="26"/>
                    </a:lnTo>
                    <a:lnTo>
                      <a:pt x="1008" y="26"/>
                    </a:lnTo>
                    <a:lnTo>
                      <a:pt x="1008" y="28"/>
                    </a:lnTo>
                    <a:lnTo>
                      <a:pt x="1008" y="31"/>
                    </a:lnTo>
                    <a:lnTo>
                      <a:pt x="1008" y="33"/>
                    </a:lnTo>
                    <a:lnTo>
                      <a:pt x="1010" y="33"/>
                    </a:lnTo>
                    <a:lnTo>
                      <a:pt x="1012" y="33"/>
                    </a:lnTo>
                    <a:lnTo>
                      <a:pt x="1014" y="33"/>
                    </a:lnTo>
                    <a:lnTo>
                      <a:pt x="1017" y="33"/>
                    </a:lnTo>
                    <a:lnTo>
                      <a:pt x="1019" y="33"/>
                    </a:lnTo>
                    <a:lnTo>
                      <a:pt x="1021" y="33"/>
                    </a:lnTo>
                    <a:lnTo>
                      <a:pt x="1021" y="35"/>
                    </a:lnTo>
                    <a:lnTo>
                      <a:pt x="1023" y="35"/>
                    </a:lnTo>
                    <a:lnTo>
                      <a:pt x="1023" y="37"/>
                    </a:lnTo>
                    <a:lnTo>
                      <a:pt x="1025" y="37"/>
                    </a:lnTo>
                    <a:lnTo>
                      <a:pt x="1025" y="39"/>
                    </a:lnTo>
                    <a:lnTo>
                      <a:pt x="1025" y="42"/>
                    </a:lnTo>
                    <a:lnTo>
                      <a:pt x="1028" y="42"/>
                    </a:lnTo>
                    <a:lnTo>
                      <a:pt x="1028" y="39"/>
                    </a:lnTo>
                    <a:lnTo>
                      <a:pt x="1030" y="39"/>
                    </a:lnTo>
                    <a:lnTo>
                      <a:pt x="1030" y="37"/>
                    </a:lnTo>
                    <a:lnTo>
                      <a:pt x="1032" y="37"/>
                    </a:lnTo>
                    <a:lnTo>
                      <a:pt x="1034" y="37"/>
                    </a:lnTo>
                    <a:lnTo>
                      <a:pt x="1034" y="39"/>
                    </a:lnTo>
                    <a:lnTo>
                      <a:pt x="1036" y="39"/>
                    </a:lnTo>
                    <a:lnTo>
                      <a:pt x="1036" y="42"/>
                    </a:lnTo>
                    <a:lnTo>
                      <a:pt x="1036" y="44"/>
                    </a:lnTo>
                    <a:lnTo>
                      <a:pt x="1039" y="44"/>
                    </a:lnTo>
                    <a:lnTo>
                      <a:pt x="1039" y="42"/>
                    </a:lnTo>
                    <a:lnTo>
                      <a:pt x="1041" y="42"/>
                    </a:lnTo>
                    <a:lnTo>
                      <a:pt x="1043" y="42"/>
                    </a:lnTo>
                    <a:lnTo>
                      <a:pt x="1045" y="42"/>
                    </a:lnTo>
                    <a:lnTo>
                      <a:pt x="1045" y="44"/>
                    </a:lnTo>
                    <a:lnTo>
                      <a:pt x="1047" y="44"/>
                    </a:lnTo>
                    <a:lnTo>
                      <a:pt x="1050" y="44"/>
                    </a:lnTo>
                    <a:lnTo>
                      <a:pt x="1050" y="46"/>
                    </a:lnTo>
                    <a:lnTo>
                      <a:pt x="1052" y="46"/>
                    </a:lnTo>
                    <a:lnTo>
                      <a:pt x="1052" y="48"/>
                    </a:lnTo>
                    <a:lnTo>
                      <a:pt x="1052" y="50"/>
                    </a:lnTo>
                    <a:lnTo>
                      <a:pt x="1054" y="50"/>
                    </a:lnTo>
                    <a:lnTo>
                      <a:pt x="1054" y="53"/>
                    </a:lnTo>
                    <a:lnTo>
                      <a:pt x="1056" y="53"/>
                    </a:lnTo>
                    <a:lnTo>
                      <a:pt x="1056" y="55"/>
                    </a:lnTo>
                    <a:lnTo>
                      <a:pt x="1056" y="57"/>
                    </a:lnTo>
                    <a:lnTo>
                      <a:pt x="1056" y="59"/>
                    </a:lnTo>
                    <a:lnTo>
                      <a:pt x="1058" y="59"/>
                    </a:lnTo>
                    <a:lnTo>
                      <a:pt x="1061" y="59"/>
                    </a:lnTo>
                    <a:lnTo>
                      <a:pt x="1061" y="61"/>
                    </a:lnTo>
                    <a:lnTo>
                      <a:pt x="1063" y="61"/>
                    </a:lnTo>
                    <a:lnTo>
                      <a:pt x="1065" y="61"/>
                    </a:lnTo>
                    <a:lnTo>
                      <a:pt x="1065" y="64"/>
                    </a:lnTo>
                    <a:lnTo>
                      <a:pt x="1067" y="64"/>
                    </a:lnTo>
                    <a:lnTo>
                      <a:pt x="1067" y="66"/>
                    </a:lnTo>
                    <a:lnTo>
                      <a:pt x="1067" y="68"/>
                    </a:lnTo>
                    <a:lnTo>
                      <a:pt x="1069" y="68"/>
                    </a:lnTo>
                    <a:lnTo>
                      <a:pt x="1072" y="68"/>
                    </a:lnTo>
                    <a:lnTo>
                      <a:pt x="1074" y="68"/>
                    </a:lnTo>
                    <a:lnTo>
                      <a:pt x="1074" y="70"/>
                    </a:lnTo>
                    <a:lnTo>
                      <a:pt x="1074" y="72"/>
                    </a:lnTo>
                    <a:lnTo>
                      <a:pt x="1076" y="72"/>
                    </a:lnTo>
                    <a:lnTo>
                      <a:pt x="1078" y="72"/>
                    </a:lnTo>
                    <a:lnTo>
                      <a:pt x="1080" y="72"/>
                    </a:lnTo>
                    <a:lnTo>
                      <a:pt x="1080" y="75"/>
                    </a:lnTo>
                    <a:lnTo>
                      <a:pt x="1083" y="75"/>
                    </a:lnTo>
                    <a:lnTo>
                      <a:pt x="1083" y="77"/>
                    </a:lnTo>
                    <a:lnTo>
                      <a:pt x="1083" y="79"/>
                    </a:lnTo>
                    <a:lnTo>
                      <a:pt x="1083" y="81"/>
                    </a:lnTo>
                    <a:lnTo>
                      <a:pt x="1080" y="81"/>
                    </a:lnTo>
                    <a:lnTo>
                      <a:pt x="1080" y="83"/>
                    </a:lnTo>
                    <a:lnTo>
                      <a:pt x="1083" y="83"/>
                    </a:lnTo>
                    <a:lnTo>
                      <a:pt x="1083" y="86"/>
                    </a:lnTo>
                    <a:lnTo>
                      <a:pt x="1085" y="86"/>
                    </a:lnTo>
                    <a:lnTo>
                      <a:pt x="1087" y="86"/>
                    </a:lnTo>
                    <a:lnTo>
                      <a:pt x="1087" y="88"/>
                    </a:lnTo>
                    <a:lnTo>
                      <a:pt x="1089" y="88"/>
                    </a:lnTo>
                    <a:lnTo>
                      <a:pt x="1091" y="88"/>
                    </a:lnTo>
                    <a:lnTo>
                      <a:pt x="1091" y="90"/>
                    </a:lnTo>
                    <a:lnTo>
                      <a:pt x="1089" y="90"/>
                    </a:lnTo>
                    <a:lnTo>
                      <a:pt x="1089" y="92"/>
                    </a:lnTo>
                    <a:lnTo>
                      <a:pt x="1089" y="94"/>
                    </a:lnTo>
                    <a:lnTo>
                      <a:pt x="1091" y="94"/>
                    </a:lnTo>
                    <a:lnTo>
                      <a:pt x="1094" y="94"/>
                    </a:lnTo>
                    <a:lnTo>
                      <a:pt x="1094" y="96"/>
                    </a:lnTo>
                    <a:lnTo>
                      <a:pt x="1096" y="96"/>
                    </a:lnTo>
                    <a:lnTo>
                      <a:pt x="1096" y="99"/>
                    </a:lnTo>
                    <a:lnTo>
                      <a:pt x="1094" y="99"/>
                    </a:lnTo>
                    <a:lnTo>
                      <a:pt x="1094" y="101"/>
                    </a:lnTo>
                    <a:lnTo>
                      <a:pt x="1096" y="101"/>
                    </a:lnTo>
                    <a:lnTo>
                      <a:pt x="1096" y="103"/>
                    </a:lnTo>
                    <a:lnTo>
                      <a:pt x="1096" y="105"/>
                    </a:lnTo>
                    <a:lnTo>
                      <a:pt x="1094" y="105"/>
                    </a:lnTo>
                    <a:lnTo>
                      <a:pt x="1096" y="107"/>
                    </a:lnTo>
                    <a:lnTo>
                      <a:pt x="1098" y="107"/>
                    </a:lnTo>
                    <a:lnTo>
                      <a:pt x="1100" y="107"/>
                    </a:lnTo>
                    <a:lnTo>
                      <a:pt x="1102" y="107"/>
                    </a:lnTo>
                    <a:lnTo>
                      <a:pt x="1102" y="105"/>
                    </a:lnTo>
                    <a:lnTo>
                      <a:pt x="1104" y="105"/>
                    </a:lnTo>
                    <a:lnTo>
                      <a:pt x="1104" y="107"/>
                    </a:lnTo>
                    <a:lnTo>
                      <a:pt x="1107" y="107"/>
                    </a:lnTo>
                    <a:lnTo>
                      <a:pt x="1107" y="110"/>
                    </a:lnTo>
                    <a:lnTo>
                      <a:pt x="1107" y="112"/>
                    </a:lnTo>
                    <a:lnTo>
                      <a:pt x="1104" y="112"/>
                    </a:lnTo>
                    <a:lnTo>
                      <a:pt x="1104" y="114"/>
                    </a:lnTo>
                    <a:lnTo>
                      <a:pt x="1104" y="116"/>
                    </a:lnTo>
                    <a:lnTo>
                      <a:pt x="1102" y="116"/>
                    </a:lnTo>
                    <a:lnTo>
                      <a:pt x="1100" y="116"/>
                    </a:lnTo>
                    <a:lnTo>
                      <a:pt x="1100" y="118"/>
                    </a:lnTo>
                    <a:lnTo>
                      <a:pt x="1098" y="118"/>
                    </a:lnTo>
                    <a:lnTo>
                      <a:pt x="1100" y="118"/>
                    </a:lnTo>
                    <a:lnTo>
                      <a:pt x="1100" y="121"/>
                    </a:lnTo>
                    <a:lnTo>
                      <a:pt x="1102" y="121"/>
                    </a:lnTo>
                    <a:lnTo>
                      <a:pt x="1102" y="123"/>
                    </a:lnTo>
                    <a:lnTo>
                      <a:pt x="1104" y="123"/>
                    </a:lnTo>
                    <a:lnTo>
                      <a:pt x="1104" y="125"/>
                    </a:lnTo>
                    <a:lnTo>
                      <a:pt x="1104" y="127"/>
                    </a:lnTo>
                    <a:lnTo>
                      <a:pt x="1107" y="127"/>
                    </a:lnTo>
                    <a:lnTo>
                      <a:pt x="1109" y="127"/>
                    </a:lnTo>
                    <a:lnTo>
                      <a:pt x="1111" y="127"/>
                    </a:lnTo>
                    <a:lnTo>
                      <a:pt x="1113" y="127"/>
                    </a:lnTo>
                    <a:lnTo>
                      <a:pt x="1113" y="129"/>
                    </a:lnTo>
                    <a:lnTo>
                      <a:pt x="1113" y="132"/>
                    </a:lnTo>
                    <a:lnTo>
                      <a:pt x="1113" y="134"/>
                    </a:lnTo>
                    <a:lnTo>
                      <a:pt x="1111" y="134"/>
                    </a:lnTo>
                    <a:lnTo>
                      <a:pt x="1111" y="136"/>
                    </a:lnTo>
                    <a:lnTo>
                      <a:pt x="1113" y="136"/>
                    </a:lnTo>
                    <a:lnTo>
                      <a:pt x="1113" y="138"/>
                    </a:lnTo>
                    <a:lnTo>
                      <a:pt x="1113" y="140"/>
                    </a:lnTo>
                    <a:lnTo>
                      <a:pt x="1115" y="140"/>
                    </a:lnTo>
                    <a:lnTo>
                      <a:pt x="1118" y="140"/>
                    </a:lnTo>
                    <a:lnTo>
                      <a:pt x="1120" y="140"/>
                    </a:lnTo>
                    <a:lnTo>
                      <a:pt x="1120" y="143"/>
                    </a:lnTo>
                    <a:lnTo>
                      <a:pt x="1122" y="143"/>
                    </a:lnTo>
                    <a:lnTo>
                      <a:pt x="1122" y="145"/>
                    </a:lnTo>
                    <a:lnTo>
                      <a:pt x="1124" y="145"/>
                    </a:lnTo>
                    <a:lnTo>
                      <a:pt x="1126" y="145"/>
                    </a:lnTo>
                    <a:lnTo>
                      <a:pt x="1124" y="145"/>
                    </a:lnTo>
                    <a:lnTo>
                      <a:pt x="1124" y="147"/>
                    </a:lnTo>
                    <a:lnTo>
                      <a:pt x="1122" y="147"/>
                    </a:lnTo>
                    <a:lnTo>
                      <a:pt x="1122" y="149"/>
                    </a:lnTo>
                    <a:lnTo>
                      <a:pt x="1120" y="149"/>
                    </a:lnTo>
                    <a:lnTo>
                      <a:pt x="1118" y="149"/>
                    </a:lnTo>
                    <a:lnTo>
                      <a:pt x="1118" y="151"/>
                    </a:lnTo>
                    <a:lnTo>
                      <a:pt x="1118" y="154"/>
                    </a:lnTo>
                    <a:lnTo>
                      <a:pt x="1120" y="154"/>
                    </a:lnTo>
                    <a:lnTo>
                      <a:pt x="1122" y="154"/>
                    </a:lnTo>
                    <a:lnTo>
                      <a:pt x="1124" y="154"/>
                    </a:lnTo>
                    <a:lnTo>
                      <a:pt x="1126" y="154"/>
                    </a:lnTo>
                    <a:lnTo>
                      <a:pt x="1129" y="154"/>
                    </a:lnTo>
                    <a:lnTo>
                      <a:pt x="1129" y="156"/>
                    </a:lnTo>
                    <a:lnTo>
                      <a:pt x="1126" y="156"/>
                    </a:lnTo>
                    <a:lnTo>
                      <a:pt x="1126" y="158"/>
                    </a:lnTo>
                    <a:lnTo>
                      <a:pt x="1126" y="160"/>
                    </a:lnTo>
                    <a:lnTo>
                      <a:pt x="1124" y="160"/>
                    </a:lnTo>
                    <a:lnTo>
                      <a:pt x="1126" y="160"/>
                    </a:lnTo>
                    <a:lnTo>
                      <a:pt x="1126" y="162"/>
                    </a:lnTo>
                    <a:lnTo>
                      <a:pt x="1126" y="165"/>
                    </a:lnTo>
                    <a:lnTo>
                      <a:pt x="1129" y="165"/>
                    </a:lnTo>
                    <a:lnTo>
                      <a:pt x="1129" y="167"/>
                    </a:lnTo>
                    <a:lnTo>
                      <a:pt x="1129" y="169"/>
                    </a:lnTo>
                    <a:lnTo>
                      <a:pt x="1131" y="169"/>
                    </a:lnTo>
                    <a:lnTo>
                      <a:pt x="1131" y="171"/>
                    </a:lnTo>
                    <a:lnTo>
                      <a:pt x="1131" y="173"/>
                    </a:lnTo>
                    <a:lnTo>
                      <a:pt x="1133" y="173"/>
                    </a:lnTo>
                    <a:lnTo>
                      <a:pt x="1135" y="173"/>
                    </a:lnTo>
                    <a:lnTo>
                      <a:pt x="1137" y="173"/>
                    </a:lnTo>
                    <a:lnTo>
                      <a:pt x="1140" y="173"/>
                    </a:lnTo>
                    <a:lnTo>
                      <a:pt x="1142" y="173"/>
                    </a:lnTo>
                    <a:lnTo>
                      <a:pt x="1144" y="173"/>
                    </a:lnTo>
                    <a:lnTo>
                      <a:pt x="1144" y="176"/>
                    </a:lnTo>
                    <a:lnTo>
                      <a:pt x="1144" y="178"/>
                    </a:lnTo>
                    <a:lnTo>
                      <a:pt x="1142" y="178"/>
                    </a:lnTo>
                    <a:lnTo>
                      <a:pt x="1142" y="180"/>
                    </a:lnTo>
                    <a:lnTo>
                      <a:pt x="1142" y="182"/>
                    </a:lnTo>
                    <a:lnTo>
                      <a:pt x="1144" y="182"/>
                    </a:lnTo>
                    <a:lnTo>
                      <a:pt x="1144" y="184"/>
                    </a:lnTo>
                    <a:lnTo>
                      <a:pt x="1144" y="182"/>
                    </a:lnTo>
                    <a:lnTo>
                      <a:pt x="1146" y="182"/>
                    </a:lnTo>
                    <a:lnTo>
                      <a:pt x="1148" y="182"/>
                    </a:lnTo>
                    <a:lnTo>
                      <a:pt x="1151" y="182"/>
                    </a:lnTo>
                    <a:lnTo>
                      <a:pt x="1151" y="184"/>
                    </a:lnTo>
                    <a:lnTo>
                      <a:pt x="1148" y="184"/>
                    </a:lnTo>
                    <a:lnTo>
                      <a:pt x="1148" y="187"/>
                    </a:lnTo>
                    <a:lnTo>
                      <a:pt x="1146" y="187"/>
                    </a:lnTo>
                    <a:lnTo>
                      <a:pt x="1146" y="189"/>
                    </a:lnTo>
                    <a:lnTo>
                      <a:pt x="1146" y="191"/>
                    </a:lnTo>
                    <a:lnTo>
                      <a:pt x="1148" y="191"/>
                    </a:lnTo>
                    <a:lnTo>
                      <a:pt x="1148" y="193"/>
                    </a:lnTo>
                    <a:lnTo>
                      <a:pt x="1151" y="193"/>
                    </a:lnTo>
                    <a:lnTo>
                      <a:pt x="1153" y="193"/>
                    </a:lnTo>
                    <a:lnTo>
                      <a:pt x="1155" y="193"/>
                    </a:lnTo>
                    <a:lnTo>
                      <a:pt x="1155" y="191"/>
                    </a:lnTo>
                    <a:lnTo>
                      <a:pt x="1155" y="189"/>
                    </a:lnTo>
                    <a:lnTo>
                      <a:pt x="1157" y="189"/>
                    </a:lnTo>
                    <a:lnTo>
                      <a:pt x="1159" y="189"/>
                    </a:lnTo>
                    <a:lnTo>
                      <a:pt x="1162" y="189"/>
                    </a:lnTo>
                    <a:lnTo>
                      <a:pt x="1162" y="191"/>
                    </a:lnTo>
                    <a:lnTo>
                      <a:pt x="1162" y="193"/>
                    </a:lnTo>
                    <a:lnTo>
                      <a:pt x="1162" y="195"/>
                    </a:lnTo>
                    <a:lnTo>
                      <a:pt x="1159" y="195"/>
                    </a:lnTo>
                    <a:lnTo>
                      <a:pt x="1157" y="195"/>
                    </a:lnTo>
                    <a:lnTo>
                      <a:pt x="1155" y="195"/>
                    </a:lnTo>
                    <a:lnTo>
                      <a:pt x="1153" y="195"/>
                    </a:lnTo>
                    <a:lnTo>
                      <a:pt x="1151" y="195"/>
                    </a:lnTo>
                    <a:lnTo>
                      <a:pt x="1151" y="198"/>
                    </a:lnTo>
                    <a:lnTo>
                      <a:pt x="1153" y="198"/>
                    </a:lnTo>
                    <a:lnTo>
                      <a:pt x="1153" y="200"/>
                    </a:lnTo>
                    <a:lnTo>
                      <a:pt x="1153" y="202"/>
                    </a:lnTo>
                    <a:lnTo>
                      <a:pt x="1153" y="204"/>
                    </a:lnTo>
                    <a:lnTo>
                      <a:pt x="1151" y="204"/>
                    </a:lnTo>
                    <a:lnTo>
                      <a:pt x="1151" y="206"/>
                    </a:lnTo>
                    <a:lnTo>
                      <a:pt x="1151" y="209"/>
                    </a:lnTo>
                    <a:lnTo>
                      <a:pt x="1151" y="211"/>
                    </a:lnTo>
                    <a:lnTo>
                      <a:pt x="1153" y="211"/>
                    </a:lnTo>
                    <a:lnTo>
                      <a:pt x="1155" y="211"/>
                    </a:lnTo>
                    <a:lnTo>
                      <a:pt x="1155" y="213"/>
                    </a:lnTo>
                    <a:lnTo>
                      <a:pt x="1157" y="213"/>
                    </a:lnTo>
                    <a:lnTo>
                      <a:pt x="1159" y="215"/>
                    </a:lnTo>
                    <a:lnTo>
                      <a:pt x="1162" y="215"/>
                    </a:lnTo>
                    <a:lnTo>
                      <a:pt x="1162" y="217"/>
                    </a:lnTo>
                    <a:lnTo>
                      <a:pt x="1162" y="220"/>
                    </a:lnTo>
                    <a:lnTo>
                      <a:pt x="1164" y="220"/>
                    </a:lnTo>
                    <a:lnTo>
                      <a:pt x="1164" y="222"/>
                    </a:lnTo>
                    <a:lnTo>
                      <a:pt x="1166" y="224"/>
                    </a:lnTo>
                    <a:lnTo>
                      <a:pt x="1166" y="226"/>
                    </a:lnTo>
                    <a:lnTo>
                      <a:pt x="1168" y="226"/>
                    </a:lnTo>
                    <a:lnTo>
                      <a:pt x="1168" y="228"/>
                    </a:lnTo>
                    <a:lnTo>
                      <a:pt x="1168" y="230"/>
                    </a:lnTo>
                    <a:lnTo>
                      <a:pt x="1166" y="230"/>
                    </a:lnTo>
                    <a:lnTo>
                      <a:pt x="1164" y="230"/>
                    </a:lnTo>
                    <a:lnTo>
                      <a:pt x="1162" y="230"/>
                    </a:lnTo>
                    <a:lnTo>
                      <a:pt x="1159" y="230"/>
                    </a:lnTo>
                    <a:lnTo>
                      <a:pt x="1159" y="233"/>
                    </a:lnTo>
                    <a:lnTo>
                      <a:pt x="1159" y="235"/>
                    </a:lnTo>
                    <a:lnTo>
                      <a:pt x="1157" y="235"/>
                    </a:lnTo>
                    <a:lnTo>
                      <a:pt x="1157" y="237"/>
                    </a:lnTo>
                    <a:lnTo>
                      <a:pt x="1155" y="239"/>
                    </a:lnTo>
                    <a:lnTo>
                      <a:pt x="1157" y="241"/>
                    </a:lnTo>
                    <a:lnTo>
                      <a:pt x="1159" y="241"/>
                    </a:lnTo>
                    <a:lnTo>
                      <a:pt x="1159" y="239"/>
                    </a:lnTo>
                    <a:lnTo>
                      <a:pt x="1162" y="239"/>
                    </a:lnTo>
                    <a:lnTo>
                      <a:pt x="1164" y="239"/>
                    </a:lnTo>
                    <a:lnTo>
                      <a:pt x="1166" y="239"/>
                    </a:lnTo>
                    <a:lnTo>
                      <a:pt x="1166" y="241"/>
                    </a:lnTo>
                    <a:lnTo>
                      <a:pt x="1166" y="244"/>
                    </a:lnTo>
                    <a:lnTo>
                      <a:pt x="1166" y="246"/>
                    </a:lnTo>
                    <a:lnTo>
                      <a:pt x="1164" y="246"/>
                    </a:lnTo>
                    <a:lnTo>
                      <a:pt x="1164" y="248"/>
                    </a:lnTo>
                    <a:lnTo>
                      <a:pt x="1164" y="250"/>
                    </a:lnTo>
                    <a:lnTo>
                      <a:pt x="1162" y="250"/>
                    </a:lnTo>
                    <a:lnTo>
                      <a:pt x="1162" y="252"/>
                    </a:lnTo>
                    <a:lnTo>
                      <a:pt x="1164" y="252"/>
                    </a:lnTo>
                    <a:lnTo>
                      <a:pt x="1164" y="255"/>
                    </a:lnTo>
                    <a:lnTo>
                      <a:pt x="1164" y="257"/>
                    </a:lnTo>
                    <a:lnTo>
                      <a:pt x="1166" y="257"/>
                    </a:lnTo>
                    <a:lnTo>
                      <a:pt x="1168" y="257"/>
                    </a:lnTo>
                    <a:lnTo>
                      <a:pt x="1168" y="259"/>
                    </a:lnTo>
                    <a:lnTo>
                      <a:pt x="1170" y="259"/>
                    </a:lnTo>
                    <a:lnTo>
                      <a:pt x="1173" y="259"/>
                    </a:lnTo>
                    <a:lnTo>
                      <a:pt x="1173" y="261"/>
                    </a:lnTo>
                    <a:lnTo>
                      <a:pt x="1175" y="261"/>
                    </a:lnTo>
                    <a:lnTo>
                      <a:pt x="1175" y="263"/>
                    </a:lnTo>
                    <a:lnTo>
                      <a:pt x="1175" y="266"/>
                    </a:lnTo>
                    <a:lnTo>
                      <a:pt x="1177" y="266"/>
                    </a:lnTo>
                    <a:lnTo>
                      <a:pt x="1177" y="268"/>
                    </a:lnTo>
                    <a:lnTo>
                      <a:pt x="1177" y="270"/>
                    </a:lnTo>
                    <a:lnTo>
                      <a:pt x="1177" y="272"/>
                    </a:lnTo>
                    <a:lnTo>
                      <a:pt x="1177" y="274"/>
                    </a:lnTo>
                    <a:lnTo>
                      <a:pt x="1177" y="277"/>
                    </a:lnTo>
                    <a:lnTo>
                      <a:pt x="1179" y="277"/>
                    </a:lnTo>
                    <a:lnTo>
                      <a:pt x="1179" y="279"/>
                    </a:lnTo>
                    <a:lnTo>
                      <a:pt x="1181" y="279"/>
                    </a:lnTo>
                    <a:lnTo>
                      <a:pt x="1181" y="277"/>
                    </a:lnTo>
                    <a:lnTo>
                      <a:pt x="1184" y="277"/>
                    </a:lnTo>
                    <a:lnTo>
                      <a:pt x="1184" y="279"/>
                    </a:lnTo>
                    <a:lnTo>
                      <a:pt x="1186" y="279"/>
                    </a:lnTo>
                    <a:lnTo>
                      <a:pt x="1188" y="279"/>
                    </a:lnTo>
                    <a:lnTo>
                      <a:pt x="1188" y="281"/>
                    </a:lnTo>
                    <a:lnTo>
                      <a:pt x="1188" y="283"/>
                    </a:lnTo>
                    <a:lnTo>
                      <a:pt x="1186" y="283"/>
                    </a:lnTo>
                    <a:lnTo>
                      <a:pt x="1184" y="283"/>
                    </a:lnTo>
                    <a:lnTo>
                      <a:pt x="1184" y="285"/>
                    </a:lnTo>
                    <a:lnTo>
                      <a:pt x="1181" y="285"/>
                    </a:lnTo>
                    <a:lnTo>
                      <a:pt x="1181" y="288"/>
                    </a:lnTo>
                    <a:lnTo>
                      <a:pt x="1181" y="290"/>
                    </a:lnTo>
                    <a:lnTo>
                      <a:pt x="1179" y="290"/>
                    </a:lnTo>
                    <a:lnTo>
                      <a:pt x="1179" y="292"/>
                    </a:lnTo>
                    <a:lnTo>
                      <a:pt x="1181" y="292"/>
                    </a:lnTo>
                    <a:lnTo>
                      <a:pt x="1184" y="292"/>
                    </a:lnTo>
                    <a:lnTo>
                      <a:pt x="1186" y="292"/>
                    </a:lnTo>
                    <a:lnTo>
                      <a:pt x="1186" y="290"/>
                    </a:lnTo>
                    <a:lnTo>
                      <a:pt x="1188" y="290"/>
                    </a:lnTo>
                    <a:lnTo>
                      <a:pt x="1188" y="288"/>
                    </a:lnTo>
                    <a:lnTo>
                      <a:pt x="1190" y="288"/>
                    </a:lnTo>
                    <a:lnTo>
                      <a:pt x="1190" y="285"/>
                    </a:lnTo>
                    <a:lnTo>
                      <a:pt x="1192" y="285"/>
                    </a:lnTo>
                    <a:lnTo>
                      <a:pt x="1195" y="285"/>
                    </a:lnTo>
                    <a:lnTo>
                      <a:pt x="1195" y="288"/>
                    </a:lnTo>
                    <a:lnTo>
                      <a:pt x="1195" y="290"/>
                    </a:lnTo>
                    <a:lnTo>
                      <a:pt x="1192" y="290"/>
                    </a:lnTo>
                    <a:lnTo>
                      <a:pt x="1192" y="292"/>
                    </a:lnTo>
                    <a:lnTo>
                      <a:pt x="1195" y="292"/>
                    </a:lnTo>
                    <a:lnTo>
                      <a:pt x="1195" y="294"/>
                    </a:lnTo>
                    <a:lnTo>
                      <a:pt x="1195" y="296"/>
                    </a:lnTo>
                    <a:lnTo>
                      <a:pt x="1192" y="296"/>
                    </a:lnTo>
                    <a:lnTo>
                      <a:pt x="1192" y="299"/>
                    </a:lnTo>
                    <a:lnTo>
                      <a:pt x="1192" y="301"/>
                    </a:lnTo>
                    <a:lnTo>
                      <a:pt x="1192" y="303"/>
                    </a:lnTo>
                    <a:lnTo>
                      <a:pt x="1195" y="303"/>
                    </a:lnTo>
                    <a:lnTo>
                      <a:pt x="1197" y="303"/>
                    </a:lnTo>
                    <a:lnTo>
                      <a:pt x="1199" y="303"/>
                    </a:lnTo>
                    <a:lnTo>
                      <a:pt x="1201" y="303"/>
                    </a:lnTo>
                    <a:lnTo>
                      <a:pt x="1201" y="305"/>
                    </a:lnTo>
                    <a:lnTo>
                      <a:pt x="1201" y="307"/>
                    </a:lnTo>
                    <a:lnTo>
                      <a:pt x="1201" y="310"/>
                    </a:lnTo>
                    <a:lnTo>
                      <a:pt x="1199" y="310"/>
                    </a:lnTo>
                    <a:lnTo>
                      <a:pt x="1199" y="312"/>
                    </a:lnTo>
                    <a:lnTo>
                      <a:pt x="1197" y="312"/>
                    </a:lnTo>
                    <a:lnTo>
                      <a:pt x="1197" y="314"/>
                    </a:lnTo>
                    <a:lnTo>
                      <a:pt x="1197" y="316"/>
                    </a:lnTo>
                    <a:lnTo>
                      <a:pt x="1197" y="318"/>
                    </a:lnTo>
                    <a:lnTo>
                      <a:pt x="1199" y="318"/>
                    </a:lnTo>
                    <a:lnTo>
                      <a:pt x="1199" y="321"/>
                    </a:lnTo>
                    <a:lnTo>
                      <a:pt x="1201" y="321"/>
                    </a:lnTo>
                    <a:lnTo>
                      <a:pt x="1201" y="323"/>
                    </a:lnTo>
                    <a:lnTo>
                      <a:pt x="1203" y="323"/>
                    </a:lnTo>
                    <a:lnTo>
                      <a:pt x="1203" y="325"/>
                    </a:lnTo>
                    <a:lnTo>
                      <a:pt x="1206" y="325"/>
                    </a:lnTo>
                    <a:lnTo>
                      <a:pt x="1206" y="327"/>
                    </a:lnTo>
                    <a:lnTo>
                      <a:pt x="1208" y="327"/>
                    </a:lnTo>
                    <a:lnTo>
                      <a:pt x="1208" y="329"/>
                    </a:lnTo>
                    <a:lnTo>
                      <a:pt x="1208" y="332"/>
                    </a:lnTo>
                    <a:lnTo>
                      <a:pt x="1206" y="332"/>
                    </a:lnTo>
                    <a:lnTo>
                      <a:pt x="1206" y="334"/>
                    </a:lnTo>
                    <a:lnTo>
                      <a:pt x="1206" y="336"/>
                    </a:lnTo>
                    <a:lnTo>
                      <a:pt x="1206" y="338"/>
                    </a:lnTo>
                    <a:lnTo>
                      <a:pt x="1203" y="338"/>
                    </a:lnTo>
                    <a:lnTo>
                      <a:pt x="1203" y="340"/>
                    </a:lnTo>
                    <a:lnTo>
                      <a:pt x="1201" y="340"/>
                    </a:lnTo>
                    <a:lnTo>
                      <a:pt x="1201" y="343"/>
                    </a:lnTo>
                    <a:lnTo>
                      <a:pt x="1201" y="345"/>
                    </a:lnTo>
                    <a:lnTo>
                      <a:pt x="1203" y="345"/>
                    </a:lnTo>
                    <a:lnTo>
                      <a:pt x="1206" y="345"/>
                    </a:lnTo>
                    <a:lnTo>
                      <a:pt x="1206" y="347"/>
                    </a:lnTo>
                    <a:lnTo>
                      <a:pt x="1206" y="349"/>
                    </a:lnTo>
                    <a:lnTo>
                      <a:pt x="1208" y="349"/>
                    </a:lnTo>
                    <a:lnTo>
                      <a:pt x="1208" y="351"/>
                    </a:lnTo>
                    <a:lnTo>
                      <a:pt x="1206" y="351"/>
                    </a:lnTo>
                    <a:lnTo>
                      <a:pt x="1206" y="354"/>
                    </a:lnTo>
                    <a:lnTo>
                      <a:pt x="1203" y="354"/>
                    </a:lnTo>
                    <a:lnTo>
                      <a:pt x="1203" y="356"/>
                    </a:lnTo>
                    <a:lnTo>
                      <a:pt x="1201" y="356"/>
                    </a:lnTo>
                    <a:lnTo>
                      <a:pt x="1203" y="356"/>
                    </a:lnTo>
                    <a:lnTo>
                      <a:pt x="1203" y="358"/>
                    </a:lnTo>
                    <a:lnTo>
                      <a:pt x="1203" y="360"/>
                    </a:lnTo>
                    <a:lnTo>
                      <a:pt x="1206" y="360"/>
                    </a:lnTo>
                    <a:lnTo>
                      <a:pt x="1208" y="360"/>
                    </a:lnTo>
                    <a:lnTo>
                      <a:pt x="1208" y="362"/>
                    </a:lnTo>
                    <a:lnTo>
                      <a:pt x="1208" y="364"/>
                    </a:lnTo>
                    <a:lnTo>
                      <a:pt x="1208" y="367"/>
                    </a:lnTo>
                    <a:lnTo>
                      <a:pt x="1206" y="367"/>
                    </a:lnTo>
                    <a:lnTo>
                      <a:pt x="1203" y="367"/>
                    </a:lnTo>
                    <a:lnTo>
                      <a:pt x="1203" y="369"/>
                    </a:lnTo>
                    <a:lnTo>
                      <a:pt x="1203" y="371"/>
                    </a:lnTo>
                    <a:lnTo>
                      <a:pt x="1206" y="371"/>
                    </a:lnTo>
                    <a:lnTo>
                      <a:pt x="1206" y="373"/>
                    </a:lnTo>
                    <a:lnTo>
                      <a:pt x="1208" y="373"/>
                    </a:lnTo>
                    <a:lnTo>
                      <a:pt x="1208" y="375"/>
                    </a:lnTo>
                    <a:lnTo>
                      <a:pt x="1210" y="375"/>
                    </a:lnTo>
                    <a:lnTo>
                      <a:pt x="1210" y="373"/>
                    </a:lnTo>
                    <a:lnTo>
                      <a:pt x="1212" y="373"/>
                    </a:lnTo>
                    <a:lnTo>
                      <a:pt x="1212" y="375"/>
                    </a:lnTo>
                    <a:lnTo>
                      <a:pt x="1214" y="375"/>
                    </a:lnTo>
                    <a:lnTo>
                      <a:pt x="1214" y="378"/>
                    </a:lnTo>
                    <a:lnTo>
                      <a:pt x="1212" y="378"/>
                    </a:lnTo>
                    <a:lnTo>
                      <a:pt x="1212" y="380"/>
                    </a:lnTo>
                    <a:lnTo>
                      <a:pt x="1212" y="382"/>
                    </a:lnTo>
                    <a:lnTo>
                      <a:pt x="1210" y="382"/>
                    </a:lnTo>
                    <a:lnTo>
                      <a:pt x="1210" y="384"/>
                    </a:lnTo>
                    <a:lnTo>
                      <a:pt x="1208" y="384"/>
                    </a:lnTo>
                    <a:lnTo>
                      <a:pt x="1208" y="386"/>
                    </a:lnTo>
                    <a:lnTo>
                      <a:pt x="1206" y="386"/>
                    </a:lnTo>
                    <a:lnTo>
                      <a:pt x="1206" y="389"/>
                    </a:lnTo>
                    <a:lnTo>
                      <a:pt x="1203" y="389"/>
                    </a:lnTo>
                    <a:lnTo>
                      <a:pt x="1203" y="391"/>
                    </a:lnTo>
                    <a:lnTo>
                      <a:pt x="1201" y="391"/>
                    </a:lnTo>
                    <a:lnTo>
                      <a:pt x="1201" y="393"/>
                    </a:lnTo>
                    <a:lnTo>
                      <a:pt x="1201" y="395"/>
                    </a:lnTo>
                    <a:lnTo>
                      <a:pt x="1201" y="397"/>
                    </a:lnTo>
                    <a:lnTo>
                      <a:pt x="1201" y="400"/>
                    </a:lnTo>
                    <a:lnTo>
                      <a:pt x="1201" y="402"/>
                    </a:lnTo>
                    <a:lnTo>
                      <a:pt x="1199" y="402"/>
                    </a:lnTo>
                    <a:lnTo>
                      <a:pt x="1199" y="404"/>
                    </a:lnTo>
                    <a:lnTo>
                      <a:pt x="1199" y="406"/>
                    </a:lnTo>
                    <a:lnTo>
                      <a:pt x="1199" y="408"/>
                    </a:lnTo>
                    <a:lnTo>
                      <a:pt x="1197" y="408"/>
                    </a:lnTo>
                    <a:lnTo>
                      <a:pt x="1197" y="411"/>
                    </a:lnTo>
                    <a:lnTo>
                      <a:pt x="1195" y="411"/>
                    </a:lnTo>
                    <a:lnTo>
                      <a:pt x="1195" y="413"/>
                    </a:lnTo>
                    <a:lnTo>
                      <a:pt x="1195" y="415"/>
                    </a:lnTo>
                    <a:lnTo>
                      <a:pt x="1192" y="415"/>
                    </a:lnTo>
                    <a:lnTo>
                      <a:pt x="1192" y="417"/>
                    </a:lnTo>
                    <a:lnTo>
                      <a:pt x="1190" y="417"/>
                    </a:lnTo>
                    <a:lnTo>
                      <a:pt x="1188" y="417"/>
                    </a:lnTo>
                    <a:lnTo>
                      <a:pt x="1188" y="419"/>
                    </a:lnTo>
                    <a:lnTo>
                      <a:pt x="1186" y="419"/>
                    </a:lnTo>
                    <a:lnTo>
                      <a:pt x="1186" y="422"/>
                    </a:lnTo>
                    <a:lnTo>
                      <a:pt x="1184" y="422"/>
                    </a:lnTo>
                    <a:lnTo>
                      <a:pt x="1184" y="424"/>
                    </a:lnTo>
                    <a:lnTo>
                      <a:pt x="1184" y="426"/>
                    </a:lnTo>
                    <a:lnTo>
                      <a:pt x="1181" y="426"/>
                    </a:lnTo>
                    <a:lnTo>
                      <a:pt x="1181" y="428"/>
                    </a:lnTo>
                    <a:lnTo>
                      <a:pt x="1179" y="428"/>
                    </a:lnTo>
                    <a:lnTo>
                      <a:pt x="1179" y="430"/>
                    </a:lnTo>
                    <a:lnTo>
                      <a:pt x="1177" y="430"/>
                    </a:lnTo>
                    <a:lnTo>
                      <a:pt x="1177" y="433"/>
                    </a:lnTo>
                    <a:lnTo>
                      <a:pt x="1175" y="433"/>
                    </a:lnTo>
                    <a:lnTo>
                      <a:pt x="1175" y="435"/>
                    </a:lnTo>
                    <a:lnTo>
                      <a:pt x="1173" y="435"/>
                    </a:lnTo>
                    <a:lnTo>
                      <a:pt x="1173" y="437"/>
                    </a:lnTo>
                    <a:lnTo>
                      <a:pt x="1173" y="439"/>
                    </a:lnTo>
                    <a:lnTo>
                      <a:pt x="1170" y="439"/>
                    </a:lnTo>
                    <a:lnTo>
                      <a:pt x="1170" y="441"/>
                    </a:lnTo>
                    <a:lnTo>
                      <a:pt x="1168" y="441"/>
                    </a:lnTo>
                    <a:lnTo>
                      <a:pt x="1168" y="444"/>
                    </a:lnTo>
                    <a:lnTo>
                      <a:pt x="1168" y="446"/>
                    </a:lnTo>
                    <a:lnTo>
                      <a:pt x="1168" y="448"/>
                    </a:lnTo>
                    <a:lnTo>
                      <a:pt x="1168" y="450"/>
                    </a:lnTo>
                    <a:lnTo>
                      <a:pt x="1166" y="450"/>
                    </a:lnTo>
                    <a:lnTo>
                      <a:pt x="1164" y="450"/>
                    </a:lnTo>
                    <a:lnTo>
                      <a:pt x="1162" y="450"/>
                    </a:lnTo>
                    <a:lnTo>
                      <a:pt x="1162" y="452"/>
                    </a:lnTo>
                    <a:lnTo>
                      <a:pt x="1159" y="452"/>
                    </a:lnTo>
                    <a:lnTo>
                      <a:pt x="1159" y="455"/>
                    </a:lnTo>
                    <a:lnTo>
                      <a:pt x="1157" y="455"/>
                    </a:lnTo>
                    <a:lnTo>
                      <a:pt x="1157" y="457"/>
                    </a:lnTo>
                    <a:lnTo>
                      <a:pt x="1157" y="459"/>
                    </a:lnTo>
                    <a:lnTo>
                      <a:pt x="1155" y="459"/>
                    </a:lnTo>
                    <a:lnTo>
                      <a:pt x="1155" y="461"/>
                    </a:lnTo>
                    <a:lnTo>
                      <a:pt x="1153" y="461"/>
                    </a:lnTo>
                    <a:lnTo>
                      <a:pt x="1151" y="461"/>
                    </a:lnTo>
                    <a:lnTo>
                      <a:pt x="1148" y="461"/>
                    </a:lnTo>
                    <a:lnTo>
                      <a:pt x="1146" y="461"/>
                    </a:lnTo>
                    <a:lnTo>
                      <a:pt x="1146" y="463"/>
                    </a:lnTo>
                    <a:lnTo>
                      <a:pt x="1146" y="466"/>
                    </a:lnTo>
                    <a:lnTo>
                      <a:pt x="1146" y="468"/>
                    </a:lnTo>
                    <a:lnTo>
                      <a:pt x="1146" y="470"/>
                    </a:lnTo>
                    <a:lnTo>
                      <a:pt x="1146" y="472"/>
                    </a:lnTo>
                    <a:lnTo>
                      <a:pt x="1146" y="474"/>
                    </a:lnTo>
                    <a:lnTo>
                      <a:pt x="1144" y="474"/>
                    </a:lnTo>
                    <a:lnTo>
                      <a:pt x="1144" y="477"/>
                    </a:lnTo>
                    <a:lnTo>
                      <a:pt x="1146" y="477"/>
                    </a:lnTo>
                    <a:lnTo>
                      <a:pt x="1146" y="479"/>
                    </a:lnTo>
                    <a:lnTo>
                      <a:pt x="1144" y="479"/>
                    </a:lnTo>
                    <a:lnTo>
                      <a:pt x="1144" y="481"/>
                    </a:lnTo>
                    <a:lnTo>
                      <a:pt x="1144" y="483"/>
                    </a:lnTo>
                    <a:lnTo>
                      <a:pt x="1144" y="485"/>
                    </a:lnTo>
                    <a:lnTo>
                      <a:pt x="1144" y="488"/>
                    </a:lnTo>
                    <a:lnTo>
                      <a:pt x="1144" y="490"/>
                    </a:lnTo>
                    <a:lnTo>
                      <a:pt x="1144" y="492"/>
                    </a:lnTo>
                    <a:lnTo>
                      <a:pt x="1144" y="494"/>
                    </a:lnTo>
                    <a:lnTo>
                      <a:pt x="1146" y="496"/>
                    </a:lnTo>
                    <a:lnTo>
                      <a:pt x="1148" y="498"/>
                    </a:lnTo>
                    <a:lnTo>
                      <a:pt x="1148" y="501"/>
                    </a:lnTo>
                    <a:lnTo>
                      <a:pt x="1151" y="501"/>
                    </a:lnTo>
                    <a:lnTo>
                      <a:pt x="1151" y="503"/>
                    </a:lnTo>
                    <a:lnTo>
                      <a:pt x="1151" y="505"/>
                    </a:lnTo>
                    <a:lnTo>
                      <a:pt x="1151" y="507"/>
                    </a:lnTo>
                    <a:lnTo>
                      <a:pt x="1151" y="509"/>
                    </a:lnTo>
                    <a:lnTo>
                      <a:pt x="1151" y="512"/>
                    </a:lnTo>
                    <a:lnTo>
                      <a:pt x="1151" y="514"/>
                    </a:lnTo>
                    <a:lnTo>
                      <a:pt x="1151" y="516"/>
                    </a:lnTo>
                    <a:lnTo>
                      <a:pt x="1151" y="518"/>
                    </a:lnTo>
                    <a:lnTo>
                      <a:pt x="1151" y="520"/>
                    </a:lnTo>
                    <a:lnTo>
                      <a:pt x="1151" y="523"/>
                    </a:lnTo>
                    <a:lnTo>
                      <a:pt x="1151" y="525"/>
                    </a:lnTo>
                    <a:lnTo>
                      <a:pt x="1148" y="525"/>
                    </a:lnTo>
                    <a:lnTo>
                      <a:pt x="1148" y="527"/>
                    </a:lnTo>
                    <a:lnTo>
                      <a:pt x="1146" y="527"/>
                    </a:lnTo>
                    <a:lnTo>
                      <a:pt x="1146" y="529"/>
                    </a:lnTo>
                    <a:lnTo>
                      <a:pt x="1146" y="531"/>
                    </a:lnTo>
                    <a:lnTo>
                      <a:pt x="1146" y="534"/>
                    </a:lnTo>
                    <a:lnTo>
                      <a:pt x="1146" y="536"/>
                    </a:lnTo>
                    <a:lnTo>
                      <a:pt x="1148" y="536"/>
                    </a:lnTo>
                    <a:lnTo>
                      <a:pt x="1148" y="538"/>
                    </a:lnTo>
                    <a:lnTo>
                      <a:pt x="1151" y="538"/>
                    </a:lnTo>
                    <a:lnTo>
                      <a:pt x="1151" y="540"/>
                    </a:lnTo>
                    <a:lnTo>
                      <a:pt x="1151" y="542"/>
                    </a:lnTo>
                    <a:lnTo>
                      <a:pt x="1151" y="545"/>
                    </a:lnTo>
                    <a:lnTo>
                      <a:pt x="1148" y="547"/>
                    </a:lnTo>
                    <a:lnTo>
                      <a:pt x="1151" y="549"/>
                    </a:lnTo>
                    <a:lnTo>
                      <a:pt x="1151" y="551"/>
                    </a:lnTo>
                    <a:lnTo>
                      <a:pt x="1153" y="551"/>
                    </a:lnTo>
                    <a:lnTo>
                      <a:pt x="1153" y="553"/>
                    </a:lnTo>
                    <a:lnTo>
                      <a:pt x="1151" y="553"/>
                    </a:lnTo>
                    <a:lnTo>
                      <a:pt x="1151" y="556"/>
                    </a:lnTo>
                    <a:lnTo>
                      <a:pt x="1148" y="556"/>
                    </a:lnTo>
                    <a:lnTo>
                      <a:pt x="1148" y="558"/>
                    </a:lnTo>
                    <a:lnTo>
                      <a:pt x="1151" y="558"/>
                    </a:lnTo>
                    <a:lnTo>
                      <a:pt x="1151" y="560"/>
                    </a:lnTo>
                    <a:lnTo>
                      <a:pt x="1153" y="560"/>
                    </a:lnTo>
                    <a:lnTo>
                      <a:pt x="1155" y="562"/>
                    </a:lnTo>
                    <a:lnTo>
                      <a:pt x="1155" y="564"/>
                    </a:lnTo>
                    <a:lnTo>
                      <a:pt x="1155" y="567"/>
                    </a:lnTo>
                    <a:lnTo>
                      <a:pt x="1153" y="567"/>
                    </a:lnTo>
                    <a:lnTo>
                      <a:pt x="1153" y="569"/>
                    </a:lnTo>
                    <a:lnTo>
                      <a:pt x="1155" y="569"/>
                    </a:lnTo>
                    <a:lnTo>
                      <a:pt x="1157" y="569"/>
                    </a:lnTo>
                    <a:lnTo>
                      <a:pt x="1157" y="571"/>
                    </a:lnTo>
                    <a:lnTo>
                      <a:pt x="1159" y="571"/>
                    </a:lnTo>
                    <a:lnTo>
                      <a:pt x="1162" y="571"/>
                    </a:lnTo>
                    <a:lnTo>
                      <a:pt x="1164" y="571"/>
                    </a:lnTo>
                    <a:lnTo>
                      <a:pt x="1164" y="573"/>
                    </a:lnTo>
                    <a:lnTo>
                      <a:pt x="1166" y="573"/>
                    </a:lnTo>
                    <a:lnTo>
                      <a:pt x="1166" y="575"/>
                    </a:lnTo>
                    <a:lnTo>
                      <a:pt x="1164" y="575"/>
                    </a:lnTo>
                    <a:lnTo>
                      <a:pt x="1164" y="578"/>
                    </a:lnTo>
                    <a:lnTo>
                      <a:pt x="1164" y="580"/>
                    </a:lnTo>
                    <a:lnTo>
                      <a:pt x="1164" y="582"/>
                    </a:lnTo>
                    <a:lnTo>
                      <a:pt x="1164" y="584"/>
                    </a:lnTo>
                    <a:lnTo>
                      <a:pt x="1164" y="586"/>
                    </a:lnTo>
                    <a:lnTo>
                      <a:pt x="1166" y="586"/>
                    </a:lnTo>
                    <a:lnTo>
                      <a:pt x="1166" y="589"/>
                    </a:lnTo>
                    <a:lnTo>
                      <a:pt x="1166" y="591"/>
                    </a:lnTo>
                    <a:lnTo>
                      <a:pt x="1166" y="589"/>
                    </a:lnTo>
                    <a:lnTo>
                      <a:pt x="1168" y="589"/>
                    </a:lnTo>
                    <a:lnTo>
                      <a:pt x="1170" y="586"/>
                    </a:lnTo>
                    <a:lnTo>
                      <a:pt x="1170" y="584"/>
                    </a:lnTo>
                    <a:lnTo>
                      <a:pt x="1170" y="582"/>
                    </a:lnTo>
                    <a:lnTo>
                      <a:pt x="1173" y="582"/>
                    </a:lnTo>
                    <a:lnTo>
                      <a:pt x="1173" y="580"/>
                    </a:lnTo>
                    <a:lnTo>
                      <a:pt x="1175" y="580"/>
                    </a:lnTo>
                    <a:lnTo>
                      <a:pt x="1177" y="580"/>
                    </a:lnTo>
                    <a:lnTo>
                      <a:pt x="1179" y="580"/>
                    </a:lnTo>
                    <a:lnTo>
                      <a:pt x="1181" y="580"/>
                    </a:lnTo>
                    <a:lnTo>
                      <a:pt x="1184" y="580"/>
                    </a:lnTo>
                    <a:lnTo>
                      <a:pt x="1186" y="580"/>
                    </a:lnTo>
                    <a:lnTo>
                      <a:pt x="1188" y="580"/>
                    </a:lnTo>
                    <a:lnTo>
                      <a:pt x="1188" y="578"/>
                    </a:lnTo>
                    <a:lnTo>
                      <a:pt x="1190" y="578"/>
                    </a:lnTo>
                    <a:lnTo>
                      <a:pt x="1190" y="575"/>
                    </a:lnTo>
                    <a:lnTo>
                      <a:pt x="1192" y="575"/>
                    </a:lnTo>
                    <a:lnTo>
                      <a:pt x="1192" y="573"/>
                    </a:lnTo>
                    <a:lnTo>
                      <a:pt x="1195" y="573"/>
                    </a:lnTo>
                    <a:lnTo>
                      <a:pt x="1195" y="571"/>
                    </a:lnTo>
                    <a:lnTo>
                      <a:pt x="1197" y="571"/>
                    </a:lnTo>
                    <a:lnTo>
                      <a:pt x="1197" y="573"/>
                    </a:lnTo>
                    <a:lnTo>
                      <a:pt x="1199" y="573"/>
                    </a:lnTo>
                    <a:lnTo>
                      <a:pt x="1201" y="573"/>
                    </a:lnTo>
                    <a:lnTo>
                      <a:pt x="1201" y="571"/>
                    </a:lnTo>
                    <a:lnTo>
                      <a:pt x="1201" y="569"/>
                    </a:lnTo>
                    <a:lnTo>
                      <a:pt x="1201" y="567"/>
                    </a:lnTo>
                    <a:lnTo>
                      <a:pt x="1203" y="567"/>
                    </a:lnTo>
                    <a:lnTo>
                      <a:pt x="1206" y="567"/>
                    </a:lnTo>
                    <a:lnTo>
                      <a:pt x="1208" y="567"/>
                    </a:lnTo>
                    <a:lnTo>
                      <a:pt x="1210" y="567"/>
                    </a:lnTo>
                    <a:lnTo>
                      <a:pt x="1210" y="564"/>
                    </a:lnTo>
                    <a:lnTo>
                      <a:pt x="1212" y="564"/>
                    </a:lnTo>
                    <a:lnTo>
                      <a:pt x="1214" y="564"/>
                    </a:lnTo>
                    <a:lnTo>
                      <a:pt x="1214" y="562"/>
                    </a:lnTo>
                    <a:lnTo>
                      <a:pt x="1217" y="562"/>
                    </a:lnTo>
                    <a:lnTo>
                      <a:pt x="1219" y="562"/>
                    </a:lnTo>
                    <a:lnTo>
                      <a:pt x="1219" y="560"/>
                    </a:lnTo>
                    <a:lnTo>
                      <a:pt x="1221" y="560"/>
                    </a:lnTo>
                    <a:lnTo>
                      <a:pt x="1223" y="560"/>
                    </a:lnTo>
                    <a:lnTo>
                      <a:pt x="1225" y="560"/>
                    </a:lnTo>
                    <a:lnTo>
                      <a:pt x="1228" y="560"/>
                    </a:lnTo>
                    <a:lnTo>
                      <a:pt x="1230" y="560"/>
                    </a:lnTo>
                    <a:lnTo>
                      <a:pt x="1230" y="562"/>
                    </a:lnTo>
                    <a:lnTo>
                      <a:pt x="1232" y="562"/>
                    </a:lnTo>
                    <a:lnTo>
                      <a:pt x="1234" y="562"/>
                    </a:lnTo>
                    <a:lnTo>
                      <a:pt x="1234" y="564"/>
                    </a:lnTo>
                    <a:lnTo>
                      <a:pt x="1236" y="564"/>
                    </a:lnTo>
                    <a:lnTo>
                      <a:pt x="1238" y="564"/>
                    </a:lnTo>
                    <a:lnTo>
                      <a:pt x="1241" y="564"/>
                    </a:lnTo>
                    <a:lnTo>
                      <a:pt x="1241" y="562"/>
                    </a:lnTo>
                    <a:lnTo>
                      <a:pt x="1243" y="562"/>
                    </a:lnTo>
                    <a:lnTo>
                      <a:pt x="1245" y="562"/>
                    </a:lnTo>
                    <a:lnTo>
                      <a:pt x="1245" y="564"/>
                    </a:lnTo>
                    <a:lnTo>
                      <a:pt x="1247" y="564"/>
                    </a:lnTo>
                    <a:lnTo>
                      <a:pt x="1247" y="567"/>
                    </a:lnTo>
                    <a:lnTo>
                      <a:pt x="1247" y="569"/>
                    </a:lnTo>
                    <a:lnTo>
                      <a:pt x="1249" y="569"/>
                    </a:lnTo>
                    <a:lnTo>
                      <a:pt x="1252" y="571"/>
                    </a:lnTo>
                    <a:lnTo>
                      <a:pt x="1254" y="571"/>
                    </a:lnTo>
                    <a:lnTo>
                      <a:pt x="1254" y="573"/>
                    </a:lnTo>
                    <a:lnTo>
                      <a:pt x="1256" y="573"/>
                    </a:lnTo>
                    <a:lnTo>
                      <a:pt x="1258" y="573"/>
                    </a:lnTo>
                    <a:lnTo>
                      <a:pt x="1260" y="573"/>
                    </a:lnTo>
                    <a:lnTo>
                      <a:pt x="1263" y="573"/>
                    </a:lnTo>
                    <a:lnTo>
                      <a:pt x="1265" y="573"/>
                    </a:lnTo>
                    <a:lnTo>
                      <a:pt x="1267" y="575"/>
                    </a:lnTo>
                    <a:lnTo>
                      <a:pt x="1269" y="575"/>
                    </a:lnTo>
                    <a:lnTo>
                      <a:pt x="1271" y="575"/>
                    </a:lnTo>
                    <a:lnTo>
                      <a:pt x="1271" y="573"/>
                    </a:lnTo>
                    <a:lnTo>
                      <a:pt x="1274" y="573"/>
                    </a:lnTo>
                    <a:lnTo>
                      <a:pt x="1274" y="575"/>
                    </a:lnTo>
                    <a:lnTo>
                      <a:pt x="1276" y="575"/>
                    </a:lnTo>
                    <a:lnTo>
                      <a:pt x="1278" y="575"/>
                    </a:lnTo>
                    <a:lnTo>
                      <a:pt x="1280" y="575"/>
                    </a:lnTo>
                    <a:lnTo>
                      <a:pt x="1280" y="578"/>
                    </a:lnTo>
                    <a:lnTo>
                      <a:pt x="1282" y="578"/>
                    </a:lnTo>
                    <a:lnTo>
                      <a:pt x="1285" y="578"/>
                    </a:lnTo>
                    <a:lnTo>
                      <a:pt x="1285" y="580"/>
                    </a:lnTo>
                    <a:lnTo>
                      <a:pt x="1287" y="580"/>
                    </a:lnTo>
                    <a:lnTo>
                      <a:pt x="1289" y="580"/>
                    </a:lnTo>
                    <a:lnTo>
                      <a:pt x="1289" y="582"/>
                    </a:lnTo>
                    <a:lnTo>
                      <a:pt x="1291" y="582"/>
                    </a:lnTo>
                    <a:lnTo>
                      <a:pt x="1291" y="580"/>
                    </a:lnTo>
                    <a:lnTo>
                      <a:pt x="1293" y="580"/>
                    </a:lnTo>
                    <a:lnTo>
                      <a:pt x="1296" y="580"/>
                    </a:lnTo>
                    <a:lnTo>
                      <a:pt x="1298" y="580"/>
                    </a:lnTo>
                    <a:lnTo>
                      <a:pt x="1300" y="580"/>
                    </a:lnTo>
                    <a:lnTo>
                      <a:pt x="1302" y="580"/>
                    </a:lnTo>
                    <a:lnTo>
                      <a:pt x="1302" y="578"/>
                    </a:lnTo>
                    <a:lnTo>
                      <a:pt x="1304" y="578"/>
                    </a:lnTo>
                    <a:lnTo>
                      <a:pt x="1304" y="575"/>
                    </a:lnTo>
                    <a:lnTo>
                      <a:pt x="1307" y="575"/>
                    </a:lnTo>
                    <a:lnTo>
                      <a:pt x="1309" y="575"/>
                    </a:lnTo>
                    <a:lnTo>
                      <a:pt x="1309" y="573"/>
                    </a:lnTo>
                    <a:lnTo>
                      <a:pt x="1311" y="573"/>
                    </a:lnTo>
                    <a:lnTo>
                      <a:pt x="1313" y="573"/>
                    </a:lnTo>
                    <a:lnTo>
                      <a:pt x="1315" y="573"/>
                    </a:lnTo>
                    <a:lnTo>
                      <a:pt x="1318" y="573"/>
                    </a:lnTo>
                    <a:lnTo>
                      <a:pt x="1320" y="573"/>
                    </a:lnTo>
                    <a:lnTo>
                      <a:pt x="1322" y="573"/>
                    </a:lnTo>
                    <a:lnTo>
                      <a:pt x="1322" y="571"/>
                    </a:lnTo>
                    <a:lnTo>
                      <a:pt x="1324" y="571"/>
                    </a:lnTo>
                    <a:lnTo>
                      <a:pt x="1326" y="571"/>
                    </a:lnTo>
                    <a:lnTo>
                      <a:pt x="1329" y="571"/>
                    </a:lnTo>
                    <a:lnTo>
                      <a:pt x="1329" y="573"/>
                    </a:lnTo>
                    <a:lnTo>
                      <a:pt x="1331" y="573"/>
                    </a:lnTo>
                    <a:lnTo>
                      <a:pt x="1331" y="575"/>
                    </a:lnTo>
                    <a:lnTo>
                      <a:pt x="1333" y="575"/>
                    </a:lnTo>
                    <a:lnTo>
                      <a:pt x="1335" y="575"/>
                    </a:lnTo>
                    <a:lnTo>
                      <a:pt x="1335" y="573"/>
                    </a:lnTo>
                    <a:lnTo>
                      <a:pt x="1337" y="573"/>
                    </a:lnTo>
                    <a:lnTo>
                      <a:pt x="1340" y="573"/>
                    </a:lnTo>
                    <a:lnTo>
                      <a:pt x="1340" y="571"/>
                    </a:lnTo>
                    <a:lnTo>
                      <a:pt x="1342" y="571"/>
                    </a:lnTo>
                    <a:lnTo>
                      <a:pt x="1342" y="569"/>
                    </a:lnTo>
                    <a:lnTo>
                      <a:pt x="1344" y="569"/>
                    </a:lnTo>
                    <a:lnTo>
                      <a:pt x="1346" y="569"/>
                    </a:lnTo>
                    <a:lnTo>
                      <a:pt x="1348" y="569"/>
                    </a:lnTo>
                    <a:lnTo>
                      <a:pt x="1351" y="569"/>
                    </a:lnTo>
                    <a:lnTo>
                      <a:pt x="1353" y="569"/>
                    </a:lnTo>
                    <a:lnTo>
                      <a:pt x="1355" y="569"/>
                    </a:lnTo>
                    <a:lnTo>
                      <a:pt x="1357" y="569"/>
                    </a:lnTo>
                    <a:lnTo>
                      <a:pt x="1359" y="569"/>
                    </a:lnTo>
                    <a:lnTo>
                      <a:pt x="1359" y="567"/>
                    </a:lnTo>
                    <a:lnTo>
                      <a:pt x="1362" y="567"/>
                    </a:lnTo>
                    <a:lnTo>
                      <a:pt x="1364" y="567"/>
                    </a:lnTo>
                    <a:lnTo>
                      <a:pt x="1366" y="567"/>
                    </a:lnTo>
                    <a:lnTo>
                      <a:pt x="1368" y="567"/>
                    </a:lnTo>
                    <a:lnTo>
                      <a:pt x="1370" y="569"/>
                    </a:lnTo>
                    <a:lnTo>
                      <a:pt x="1372" y="569"/>
                    </a:lnTo>
                    <a:lnTo>
                      <a:pt x="1375" y="569"/>
                    </a:lnTo>
                    <a:lnTo>
                      <a:pt x="1377" y="569"/>
                    </a:lnTo>
                    <a:lnTo>
                      <a:pt x="1377" y="571"/>
                    </a:lnTo>
                    <a:lnTo>
                      <a:pt x="1379" y="571"/>
                    </a:lnTo>
                    <a:lnTo>
                      <a:pt x="1381" y="571"/>
                    </a:lnTo>
                    <a:lnTo>
                      <a:pt x="1381" y="573"/>
                    </a:lnTo>
                    <a:lnTo>
                      <a:pt x="1381" y="571"/>
                    </a:lnTo>
                    <a:lnTo>
                      <a:pt x="1383" y="571"/>
                    </a:lnTo>
                    <a:lnTo>
                      <a:pt x="1386" y="571"/>
                    </a:lnTo>
                    <a:lnTo>
                      <a:pt x="1386" y="573"/>
                    </a:lnTo>
                    <a:lnTo>
                      <a:pt x="1388" y="573"/>
                    </a:lnTo>
                    <a:lnTo>
                      <a:pt x="1388" y="575"/>
                    </a:lnTo>
                    <a:lnTo>
                      <a:pt x="1390" y="575"/>
                    </a:lnTo>
                    <a:lnTo>
                      <a:pt x="1392" y="575"/>
                    </a:lnTo>
                    <a:lnTo>
                      <a:pt x="1392" y="578"/>
                    </a:lnTo>
                    <a:lnTo>
                      <a:pt x="1394" y="578"/>
                    </a:lnTo>
                    <a:lnTo>
                      <a:pt x="1397" y="578"/>
                    </a:lnTo>
                    <a:lnTo>
                      <a:pt x="1399" y="578"/>
                    </a:lnTo>
                    <a:lnTo>
                      <a:pt x="1399" y="575"/>
                    </a:lnTo>
                    <a:lnTo>
                      <a:pt x="1401" y="575"/>
                    </a:lnTo>
                    <a:lnTo>
                      <a:pt x="1401" y="573"/>
                    </a:lnTo>
                    <a:lnTo>
                      <a:pt x="1403" y="573"/>
                    </a:lnTo>
                    <a:lnTo>
                      <a:pt x="1405" y="573"/>
                    </a:lnTo>
                    <a:lnTo>
                      <a:pt x="1405" y="575"/>
                    </a:lnTo>
                    <a:lnTo>
                      <a:pt x="1408" y="575"/>
                    </a:lnTo>
                    <a:lnTo>
                      <a:pt x="1408" y="573"/>
                    </a:lnTo>
                    <a:lnTo>
                      <a:pt x="1410" y="573"/>
                    </a:lnTo>
                    <a:lnTo>
                      <a:pt x="1410" y="571"/>
                    </a:lnTo>
                    <a:lnTo>
                      <a:pt x="1412" y="571"/>
                    </a:lnTo>
                    <a:lnTo>
                      <a:pt x="1414" y="571"/>
                    </a:lnTo>
                    <a:lnTo>
                      <a:pt x="1414" y="573"/>
                    </a:lnTo>
                    <a:lnTo>
                      <a:pt x="1416" y="573"/>
                    </a:lnTo>
                    <a:lnTo>
                      <a:pt x="1419" y="573"/>
                    </a:lnTo>
                    <a:lnTo>
                      <a:pt x="1419" y="575"/>
                    </a:lnTo>
                    <a:lnTo>
                      <a:pt x="1421" y="575"/>
                    </a:lnTo>
                    <a:lnTo>
                      <a:pt x="1421" y="578"/>
                    </a:lnTo>
                    <a:lnTo>
                      <a:pt x="1423" y="578"/>
                    </a:lnTo>
                    <a:lnTo>
                      <a:pt x="1423" y="580"/>
                    </a:lnTo>
                    <a:lnTo>
                      <a:pt x="1425" y="580"/>
                    </a:lnTo>
                    <a:lnTo>
                      <a:pt x="1427" y="580"/>
                    </a:lnTo>
                    <a:lnTo>
                      <a:pt x="1427" y="578"/>
                    </a:lnTo>
                    <a:lnTo>
                      <a:pt x="1430" y="578"/>
                    </a:lnTo>
                    <a:lnTo>
                      <a:pt x="1432" y="578"/>
                    </a:lnTo>
                    <a:lnTo>
                      <a:pt x="1434" y="580"/>
                    </a:lnTo>
                    <a:lnTo>
                      <a:pt x="1434" y="578"/>
                    </a:lnTo>
                    <a:lnTo>
                      <a:pt x="1436" y="578"/>
                    </a:lnTo>
                    <a:lnTo>
                      <a:pt x="1438" y="578"/>
                    </a:lnTo>
                    <a:lnTo>
                      <a:pt x="1438" y="575"/>
                    </a:lnTo>
                    <a:lnTo>
                      <a:pt x="1441" y="575"/>
                    </a:lnTo>
                    <a:lnTo>
                      <a:pt x="1441" y="578"/>
                    </a:lnTo>
                    <a:lnTo>
                      <a:pt x="1443" y="578"/>
                    </a:lnTo>
                    <a:lnTo>
                      <a:pt x="1445" y="578"/>
                    </a:lnTo>
                    <a:lnTo>
                      <a:pt x="1445" y="575"/>
                    </a:lnTo>
                    <a:lnTo>
                      <a:pt x="1447" y="575"/>
                    </a:lnTo>
                    <a:lnTo>
                      <a:pt x="1449" y="573"/>
                    </a:lnTo>
                    <a:lnTo>
                      <a:pt x="1452" y="573"/>
                    </a:lnTo>
                    <a:lnTo>
                      <a:pt x="1452" y="571"/>
                    </a:lnTo>
                    <a:lnTo>
                      <a:pt x="1454" y="571"/>
                    </a:lnTo>
                    <a:lnTo>
                      <a:pt x="1454" y="569"/>
                    </a:lnTo>
                    <a:lnTo>
                      <a:pt x="1456" y="569"/>
                    </a:lnTo>
                    <a:lnTo>
                      <a:pt x="1456" y="567"/>
                    </a:lnTo>
                    <a:lnTo>
                      <a:pt x="1458" y="567"/>
                    </a:lnTo>
                    <a:lnTo>
                      <a:pt x="1460" y="567"/>
                    </a:lnTo>
                    <a:lnTo>
                      <a:pt x="1460" y="564"/>
                    </a:lnTo>
                    <a:lnTo>
                      <a:pt x="1463" y="564"/>
                    </a:lnTo>
                    <a:lnTo>
                      <a:pt x="1463" y="562"/>
                    </a:lnTo>
                    <a:lnTo>
                      <a:pt x="1465" y="562"/>
                    </a:lnTo>
                    <a:lnTo>
                      <a:pt x="1467" y="562"/>
                    </a:lnTo>
                    <a:lnTo>
                      <a:pt x="1467" y="560"/>
                    </a:lnTo>
                    <a:lnTo>
                      <a:pt x="1467" y="558"/>
                    </a:lnTo>
                    <a:lnTo>
                      <a:pt x="1467" y="556"/>
                    </a:lnTo>
                    <a:lnTo>
                      <a:pt x="1469" y="556"/>
                    </a:lnTo>
                    <a:lnTo>
                      <a:pt x="1469" y="553"/>
                    </a:lnTo>
                    <a:lnTo>
                      <a:pt x="1471" y="553"/>
                    </a:lnTo>
                    <a:lnTo>
                      <a:pt x="1471" y="551"/>
                    </a:lnTo>
                    <a:lnTo>
                      <a:pt x="1469" y="551"/>
                    </a:lnTo>
                    <a:lnTo>
                      <a:pt x="1469" y="549"/>
                    </a:lnTo>
                    <a:lnTo>
                      <a:pt x="1469" y="547"/>
                    </a:lnTo>
                    <a:lnTo>
                      <a:pt x="1469" y="545"/>
                    </a:lnTo>
                    <a:lnTo>
                      <a:pt x="1469" y="542"/>
                    </a:lnTo>
                    <a:lnTo>
                      <a:pt x="1469" y="540"/>
                    </a:lnTo>
                    <a:lnTo>
                      <a:pt x="1469" y="538"/>
                    </a:lnTo>
                    <a:lnTo>
                      <a:pt x="1467" y="538"/>
                    </a:lnTo>
                    <a:lnTo>
                      <a:pt x="1467" y="536"/>
                    </a:lnTo>
                    <a:lnTo>
                      <a:pt x="1465" y="536"/>
                    </a:lnTo>
                    <a:lnTo>
                      <a:pt x="1465" y="534"/>
                    </a:lnTo>
                    <a:lnTo>
                      <a:pt x="1465" y="531"/>
                    </a:lnTo>
                    <a:lnTo>
                      <a:pt x="1465" y="529"/>
                    </a:lnTo>
                    <a:lnTo>
                      <a:pt x="1467" y="529"/>
                    </a:lnTo>
                    <a:lnTo>
                      <a:pt x="1467" y="527"/>
                    </a:lnTo>
                    <a:lnTo>
                      <a:pt x="1469" y="527"/>
                    </a:lnTo>
                    <a:lnTo>
                      <a:pt x="1471" y="527"/>
                    </a:lnTo>
                    <a:lnTo>
                      <a:pt x="1471" y="525"/>
                    </a:lnTo>
                    <a:lnTo>
                      <a:pt x="1474" y="525"/>
                    </a:lnTo>
                    <a:lnTo>
                      <a:pt x="1476" y="525"/>
                    </a:lnTo>
                    <a:lnTo>
                      <a:pt x="1476" y="523"/>
                    </a:lnTo>
                    <a:lnTo>
                      <a:pt x="1478" y="523"/>
                    </a:lnTo>
                    <a:lnTo>
                      <a:pt x="1480" y="523"/>
                    </a:lnTo>
                    <a:lnTo>
                      <a:pt x="1482" y="523"/>
                    </a:lnTo>
                    <a:lnTo>
                      <a:pt x="1485" y="523"/>
                    </a:lnTo>
                    <a:lnTo>
                      <a:pt x="1487" y="523"/>
                    </a:lnTo>
                    <a:lnTo>
                      <a:pt x="1487" y="525"/>
                    </a:lnTo>
                    <a:lnTo>
                      <a:pt x="1489" y="525"/>
                    </a:lnTo>
                    <a:lnTo>
                      <a:pt x="1491" y="525"/>
                    </a:lnTo>
                    <a:lnTo>
                      <a:pt x="1493" y="525"/>
                    </a:lnTo>
                    <a:lnTo>
                      <a:pt x="1496" y="525"/>
                    </a:lnTo>
                    <a:lnTo>
                      <a:pt x="1498" y="525"/>
                    </a:lnTo>
                    <a:lnTo>
                      <a:pt x="1500" y="525"/>
                    </a:lnTo>
                    <a:lnTo>
                      <a:pt x="1502" y="525"/>
                    </a:lnTo>
                    <a:lnTo>
                      <a:pt x="1504" y="525"/>
                    </a:lnTo>
                    <a:lnTo>
                      <a:pt x="1506" y="525"/>
                    </a:lnTo>
                    <a:lnTo>
                      <a:pt x="1506" y="523"/>
                    </a:lnTo>
                    <a:lnTo>
                      <a:pt x="1509" y="523"/>
                    </a:lnTo>
                    <a:lnTo>
                      <a:pt x="1509" y="525"/>
                    </a:lnTo>
                    <a:lnTo>
                      <a:pt x="1511" y="525"/>
                    </a:lnTo>
                    <a:lnTo>
                      <a:pt x="1513" y="525"/>
                    </a:lnTo>
                    <a:lnTo>
                      <a:pt x="1515" y="525"/>
                    </a:lnTo>
                    <a:lnTo>
                      <a:pt x="1515" y="523"/>
                    </a:lnTo>
                    <a:lnTo>
                      <a:pt x="1517" y="523"/>
                    </a:lnTo>
                    <a:lnTo>
                      <a:pt x="1520" y="523"/>
                    </a:lnTo>
                    <a:lnTo>
                      <a:pt x="1520" y="520"/>
                    </a:lnTo>
                    <a:lnTo>
                      <a:pt x="1522" y="520"/>
                    </a:lnTo>
                    <a:lnTo>
                      <a:pt x="1524" y="520"/>
                    </a:lnTo>
                    <a:lnTo>
                      <a:pt x="1524" y="518"/>
                    </a:lnTo>
                    <a:lnTo>
                      <a:pt x="1526" y="518"/>
                    </a:lnTo>
                    <a:lnTo>
                      <a:pt x="1528" y="518"/>
                    </a:lnTo>
                    <a:lnTo>
                      <a:pt x="1531" y="518"/>
                    </a:lnTo>
                    <a:lnTo>
                      <a:pt x="1531" y="516"/>
                    </a:lnTo>
                    <a:lnTo>
                      <a:pt x="1533" y="516"/>
                    </a:lnTo>
                    <a:lnTo>
                      <a:pt x="1535" y="516"/>
                    </a:lnTo>
                    <a:lnTo>
                      <a:pt x="1537" y="516"/>
                    </a:lnTo>
                    <a:lnTo>
                      <a:pt x="1539" y="516"/>
                    </a:lnTo>
                    <a:lnTo>
                      <a:pt x="1542" y="516"/>
                    </a:lnTo>
                    <a:lnTo>
                      <a:pt x="1542" y="514"/>
                    </a:lnTo>
                    <a:lnTo>
                      <a:pt x="1544" y="514"/>
                    </a:lnTo>
                    <a:lnTo>
                      <a:pt x="1544" y="512"/>
                    </a:lnTo>
                    <a:lnTo>
                      <a:pt x="1546" y="512"/>
                    </a:lnTo>
                    <a:lnTo>
                      <a:pt x="1546" y="509"/>
                    </a:lnTo>
                    <a:lnTo>
                      <a:pt x="1546" y="507"/>
                    </a:lnTo>
                    <a:lnTo>
                      <a:pt x="1548" y="507"/>
                    </a:lnTo>
                    <a:lnTo>
                      <a:pt x="1548" y="505"/>
                    </a:lnTo>
                    <a:lnTo>
                      <a:pt x="1548" y="503"/>
                    </a:lnTo>
                    <a:lnTo>
                      <a:pt x="1548" y="501"/>
                    </a:lnTo>
                    <a:lnTo>
                      <a:pt x="1550" y="501"/>
                    </a:lnTo>
                    <a:lnTo>
                      <a:pt x="1550" y="498"/>
                    </a:lnTo>
                    <a:lnTo>
                      <a:pt x="1553" y="498"/>
                    </a:lnTo>
                    <a:lnTo>
                      <a:pt x="1555" y="498"/>
                    </a:lnTo>
                    <a:lnTo>
                      <a:pt x="1555" y="496"/>
                    </a:lnTo>
                    <a:lnTo>
                      <a:pt x="1555" y="494"/>
                    </a:lnTo>
                    <a:lnTo>
                      <a:pt x="1557" y="494"/>
                    </a:lnTo>
                    <a:lnTo>
                      <a:pt x="1557" y="492"/>
                    </a:lnTo>
                    <a:lnTo>
                      <a:pt x="1559" y="492"/>
                    </a:lnTo>
                    <a:lnTo>
                      <a:pt x="1561" y="492"/>
                    </a:lnTo>
                    <a:lnTo>
                      <a:pt x="1564" y="492"/>
                    </a:lnTo>
                    <a:lnTo>
                      <a:pt x="1564" y="490"/>
                    </a:lnTo>
                    <a:lnTo>
                      <a:pt x="1564" y="488"/>
                    </a:lnTo>
                    <a:lnTo>
                      <a:pt x="1564" y="485"/>
                    </a:lnTo>
                    <a:lnTo>
                      <a:pt x="1566" y="485"/>
                    </a:lnTo>
                    <a:lnTo>
                      <a:pt x="1566" y="483"/>
                    </a:lnTo>
                    <a:lnTo>
                      <a:pt x="1568" y="483"/>
                    </a:lnTo>
                    <a:lnTo>
                      <a:pt x="1570" y="483"/>
                    </a:lnTo>
                    <a:lnTo>
                      <a:pt x="1570" y="481"/>
                    </a:lnTo>
                    <a:lnTo>
                      <a:pt x="1572" y="481"/>
                    </a:lnTo>
                    <a:lnTo>
                      <a:pt x="1572" y="479"/>
                    </a:lnTo>
                    <a:lnTo>
                      <a:pt x="1572" y="477"/>
                    </a:lnTo>
                    <a:lnTo>
                      <a:pt x="1570" y="474"/>
                    </a:lnTo>
                    <a:lnTo>
                      <a:pt x="1572" y="474"/>
                    </a:lnTo>
                    <a:lnTo>
                      <a:pt x="1572" y="472"/>
                    </a:lnTo>
                    <a:lnTo>
                      <a:pt x="1575" y="472"/>
                    </a:lnTo>
                    <a:lnTo>
                      <a:pt x="1575" y="470"/>
                    </a:lnTo>
                    <a:lnTo>
                      <a:pt x="1577" y="470"/>
                    </a:lnTo>
                    <a:lnTo>
                      <a:pt x="1579" y="470"/>
                    </a:lnTo>
                    <a:lnTo>
                      <a:pt x="1579" y="468"/>
                    </a:lnTo>
                    <a:lnTo>
                      <a:pt x="1579" y="466"/>
                    </a:lnTo>
                    <a:lnTo>
                      <a:pt x="1577" y="466"/>
                    </a:lnTo>
                    <a:lnTo>
                      <a:pt x="1577" y="463"/>
                    </a:lnTo>
                    <a:lnTo>
                      <a:pt x="1577" y="461"/>
                    </a:lnTo>
                    <a:lnTo>
                      <a:pt x="1579" y="461"/>
                    </a:lnTo>
                    <a:lnTo>
                      <a:pt x="1579" y="459"/>
                    </a:lnTo>
                    <a:lnTo>
                      <a:pt x="1581" y="459"/>
                    </a:lnTo>
                    <a:lnTo>
                      <a:pt x="1583" y="459"/>
                    </a:lnTo>
                    <a:lnTo>
                      <a:pt x="1583" y="457"/>
                    </a:lnTo>
                    <a:lnTo>
                      <a:pt x="1583" y="455"/>
                    </a:lnTo>
                    <a:lnTo>
                      <a:pt x="1581" y="455"/>
                    </a:lnTo>
                    <a:lnTo>
                      <a:pt x="1581" y="452"/>
                    </a:lnTo>
                    <a:lnTo>
                      <a:pt x="1579" y="452"/>
                    </a:lnTo>
                    <a:lnTo>
                      <a:pt x="1579" y="450"/>
                    </a:lnTo>
                    <a:lnTo>
                      <a:pt x="1581" y="450"/>
                    </a:lnTo>
                    <a:lnTo>
                      <a:pt x="1581" y="448"/>
                    </a:lnTo>
                    <a:lnTo>
                      <a:pt x="1583" y="448"/>
                    </a:lnTo>
                    <a:lnTo>
                      <a:pt x="1586" y="448"/>
                    </a:lnTo>
                    <a:lnTo>
                      <a:pt x="1586" y="446"/>
                    </a:lnTo>
                    <a:lnTo>
                      <a:pt x="1588" y="446"/>
                    </a:lnTo>
                    <a:lnTo>
                      <a:pt x="1590" y="446"/>
                    </a:lnTo>
                    <a:lnTo>
                      <a:pt x="1590" y="444"/>
                    </a:lnTo>
                    <a:lnTo>
                      <a:pt x="1592" y="444"/>
                    </a:lnTo>
                    <a:lnTo>
                      <a:pt x="1594" y="444"/>
                    </a:lnTo>
                    <a:lnTo>
                      <a:pt x="1594" y="441"/>
                    </a:lnTo>
                    <a:lnTo>
                      <a:pt x="1592" y="441"/>
                    </a:lnTo>
                    <a:lnTo>
                      <a:pt x="1592" y="439"/>
                    </a:lnTo>
                    <a:lnTo>
                      <a:pt x="1594" y="439"/>
                    </a:lnTo>
                    <a:lnTo>
                      <a:pt x="1594" y="437"/>
                    </a:lnTo>
                    <a:lnTo>
                      <a:pt x="1597" y="437"/>
                    </a:lnTo>
                    <a:lnTo>
                      <a:pt x="1599" y="437"/>
                    </a:lnTo>
                    <a:lnTo>
                      <a:pt x="1599" y="435"/>
                    </a:lnTo>
                    <a:lnTo>
                      <a:pt x="1601" y="435"/>
                    </a:lnTo>
                    <a:lnTo>
                      <a:pt x="1603" y="435"/>
                    </a:lnTo>
                    <a:lnTo>
                      <a:pt x="1605" y="435"/>
                    </a:lnTo>
                    <a:lnTo>
                      <a:pt x="1608" y="435"/>
                    </a:lnTo>
                    <a:lnTo>
                      <a:pt x="1610" y="435"/>
                    </a:lnTo>
                    <a:lnTo>
                      <a:pt x="1612" y="435"/>
                    </a:lnTo>
                    <a:lnTo>
                      <a:pt x="1614" y="435"/>
                    </a:lnTo>
                    <a:lnTo>
                      <a:pt x="1614" y="433"/>
                    </a:lnTo>
                    <a:lnTo>
                      <a:pt x="1614" y="430"/>
                    </a:lnTo>
                    <a:lnTo>
                      <a:pt x="1616" y="430"/>
                    </a:lnTo>
                    <a:lnTo>
                      <a:pt x="1616" y="428"/>
                    </a:lnTo>
                    <a:lnTo>
                      <a:pt x="1619" y="428"/>
                    </a:lnTo>
                    <a:lnTo>
                      <a:pt x="1621" y="428"/>
                    </a:lnTo>
                    <a:lnTo>
                      <a:pt x="1623" y="428"/>
                    </a:lnTo>
                    <a:lnTo>
                      <a:pt x="1623" y="430"/>
                    </a:lnTo>
                    <a:lnTo>
                      <a:pt x="1625" y="430"/>
                    </a:lnTo>
                    <a:lnTo>
                      <a:pt x="1627" y="430"/>
                    </a:lnTo>
                    <a:lnTo>
                      <a:pt x="1627" y="428"/>
                    </a:lnTo>
                    <a:lnTo>
                      <a:pt x="1630" y="428"/>
                    </a:lnTo>
                    <a:lnTo>
                      <a:pt x="1630" y="426"/>
                    </a:lnTo>
                    <a:lnTo>
                      <a:pt x="1630" y="424"/>
                    </a:lnTo>
                    <a:lnTo>
                      <a:pt x="1627" y="424"/>
                    </a:lnTo>
                    <a:lnTo>
                      <a:pt x="1627" y="422"/>
                    </a:lnTo>
                    <a:lnTo>
                      <a:pt x="1627" y="419"/>
                    </a:lnTo>
                    <a:lnTo>
                      <a:pt x="1630" y="419"/>
                    </a:lnTo>
                    <a:lnTo>
                      <a:pt x="1632" y="419"/>
                    </a:lnTo>
                    <a:lnTo>
                      <a:pt x="1634" y="419"/>
                    </a:lnTo>
                    <a:lnTo>
                      <a:pt x="1634" y="417"/>
                    </a:lnTo>
                    <a:lnTo>
                      <a:pt x="1636" y="417"/>
                    </a:lnTo>
                    <a:lnTo>
                      <a:pt x="1638" y="417"/>
                    </a:lnTo>
                    <a:lnTo>
                      <a:pt x="1638" y="415"/>
                    </a:lnTo>
                    <a:lnTo>
                      <a:pt x="1640" y="415"/>
                    </a:lnTo>
                    <a:lnTo>
                      <a:pt x="1640" y="413"/>
                    </a:lnTo>
                    <a:lnTo>
                      <a:pt x="1638" y="413"/>
                    </a:lnTo>
                    <a:lnTo>
                      <a:pt x="1638" y="411"/>
                    </a:lnTo>
                    <a:lnTo>
                      <a:pt x="1638" y="408"/>
                    </a:lnTo>
                    <a:lnTo>
                      <a:pt x="1638" y="406"/>
                    </a:lnTo>
                    <a:lnTo>
                      <a:pt x="1640" y="406"/>
                    </a:lnTo>
                    <a:lnTo>
                      <a:pt x="1643" y="406"/>
                    </a:lnTo>
                    <a:lnTo>
                      <a:pt x="1643" y="404"/>
                    </a:lnTo>
                    <a:lnTo>
                      <a:pt x="1643" y="402"/>
                    </a:lnTo>
                    <a:lnTo>
                      <a:pt x="1645" y="402"/>
                    </a:lnTo>
                    <a:lnTo>
                      <a:pt x="1647" y="402"/>
                    </a:lnTo>
                    <a:lnTo>
                      <a:pt x="1647" y="404"/>
                    </a:lnTo>
                    <a:lnTo>
                      <a:pt x="1649" y="404"/>
                    </a:lnTo>
                    <a:lnTo>
                      <a:pt x="1651" y="404"/>
                    </a:lnTo>
                    <a:lnTo>
                      <a:pt x="1654" y="404"/>
                    </a:lnTo>
                    <a:lnTo>
                      <a:pt x="1654" y="402"/>
                    </a:lnTo>
                    <a:lnTo>
                      <a:pt x="1656" y="402"/>
                    </a:lnTo>
                    <a:lnTo>
                      <a:pt x="1656" y="400"/>
                    </a:lnTo>
                    <a:lnTo>
                      <a:pt x="1656" y="397"/>
                    </a:lnTo>
                    <a:lnTo>
                      <a:pt x="1656" y="395"/>
                    </a:lnTo>
                    <a:lnTo>
                      <a:pt x="1658" y="395"/>
                    </a:lnTo>
                    <a:lnTo>
                      <a:pt x="1660" y="395"/>
                    </a:lnTo>
                    <a:lnTo>
                      <a:pt x="1660" y="397"/>
                    </a:lnTo>
                    <a:lnTo>
                      <a:pt x="1662" y="397"/>
                    </a:lnTo>
                    <a:lnTo>
                      <a:pt x="1665" y="397"/>
                    </a:lnTo>
                    <a:lnTo>
                      <a:pt x="1665" y="400"/>
                    </a:lnTo>
                    <a:lnTo>
                      <a:pt x="1667" y="400"/>
                    </a:lnTo>
                    <a:lnTo>
                      <a:pt x="1669" y="400"/>
                    </a:lnTo>
                    <a:lnTo>
                      <a:pt x="1671" y="400"/>
                    </a:lnTo>
                    <a:lnTo>
                      <a:pt x="1671" y="402"/>
                    </a:lnTo>
                    <a:lnTo>
                      <a:pt x="1673" y="402"/>
                    </a:lnTo>
                    <a:lnTo>
                      <a:pt x="1673" y="404"/>
                    </a:lnTo>
                    <a:lnTo>
                      <a:pt x="1676" y="404"/>
                    </a:lnTo>
                    <a:lnTo>
                      <a:pt x="1678" y="404"/>
                    </a:lnTo>
                    <a:lnTo>
                      <a:pt x="1678" y="402"/>
                    </a:lnTo>
                    <a:lnTo>
                      <a:pt x="1680" y="402"/>
                    </a:lnTo>
                    <a:lnTo>
                      <a:pt x="1682" y="402"/>
                    </a:lnTo>
                    <a:lnTo>
                      <a:pt x="1682" y="400"/>
                    </a:lnTo>
                    <a:lnTo>
                      <a:pt x="1682" y="397"/>
                    </a:lnTo>
                    <a:lnTo>
                      <a:pt x="1684" y="397"/>
                    </a:lnTo>
                    <a:lnTo>
                      <a:pt x="1684" y="395"/>
                    </a:lnTo>
                    <a:lnTo>
                      <a:pt x="1687" y="395"/>
                    </a:lnTo>
                    <a:lnTo>
                      <a:pt x="1687" y="393"/>
                    </a:lnTo>
                    <a:lnTo>
                      <a:pt x="1687" y="391"/>
                    </a:lnTo>
                    <a:lnTo>
                      <a:pt x="1687" y="389"/>
                    </a:lnTo>
                    <a:lnTo>
                      <a:pt x="1687" y="386"/>
                    </a:lnTo>
                    <a:lnTo>
                      <a:pt x="1687" y="384"/>
                    </a:lnTo>
                    <a:lnTo>
                      <a:pt x="1687" y="382"/>
                    </a:lnTo>
                    <a:lnTo>
                      <a:pt x="1687" y="380"/>
                    </a:lnTo>
                    <a:lnTo>
                      <a:pt x="1689" y="380"/>
                    </a:lnTo>
                    <a:lnTo>
                      <a:pt x="1691" y="380"/>
                    </a:lnTo>
                    <a:lnTo>
                      <a:pt x="1691" y="382"/>
                    </a:lnTo>
                    <a:lnTo>
                      <a:pt x="1693" y="382"/>
                    </a:lnTo>
                    <a:lnTo>
                      <a:pt x="1695" y="382"/>
                    </a:lnTo>
                    <a:lnTo>
                      <a:pt x="1695" y="380"/>
                    </a:lnTo>
                    <a:lnTo>
                      <a:pt x="1695" y="378"/>
                    </a:lnTo>
                    <a:lnTo>
                      <a:pt x="1693" y="378"/>
                    </a:lnTo>
                    <a:lnTo>
                      <a:pt x="1695" y="378"/>
                    </a:lnTo>
                    <a:lnTo>
                      <a:pt x="1695" y="375"/>
                    </a:lnTo>
                    <a:lnTo>
                      <a:pt x="1698" y="375"/>
                    </a:lnTo>
                    <a:lnTo>
                      <a:pt x="1700" y="375"/>
                    </a:lnTo>
                    <a:lnTo>
                      <a:pt x="1700" y="373"/>
                    </a:lnTo>
                    <a:lnTo>
                      <a:pt x="1702" y="373"/>
                    </a:lnTo>
                    <a:lnTo>
                      <a:pt x="1722" y="373"/>
                    </a:lnTo>
                    <a:lnTo>
                      <a:pt x="1722" y="378"/>
                    </a:lnTo>
                    <a:lnTo>
                      <a:pt x="1722" y="380"/>
                    </a:lnTo>
                    <a:lnTo>
                      <a:pt x="1722" y="386"/>
                    </a:lnTo>
                    <a:lnTo>
                      <a:pt x="1722" y="389"/>
                    </a:lnTo>
                    <a:lnTo>
                      <a:pt x="1722" y="391"/>
                    </a:lnTo>
                    <a:lnTo>
                      <a:pt x="1722" y="397"/>
                    </a:lnTo>
                    <a:lnTo>
                      <a:pt x="1722" y="404"/>
                    </a:lnTo>
                    <a:lnTo>
                      <a:pt x="1722" y="411"/>
                    </a:lnTo>
                    <a:lnTo>
                      <a:pt x="1722" y="422"/>
                    </a:lnTo>
                    <a:lnTo>
                      <a:pt x="1722" y="430"/>
                    </a:lnTo>
                    <a:lnTo>
                      <a:pt x="1722" y="439"/>
                    </a:lnTo>
                    <a:lnTo>
                      <a:pt x="1722" y="441"/>
                    </a:lnTo>
                    <a:lnTo>
                      <a:pt x="1722" y="455"/>
                    </a:lnTo>
                    <a:lnTo>
                      <a:pt x="1724" y="455"/>
                    </a:lnTo>
                    <a:lnTo>
                      <a:pt x="1731" y="457"/>
                    </a:lnTo>
                    <a:lnTo>
                      <a:pt x="1733" y="457"/>
                    </a:lnTo>
                    <a:lnTo>
                      <a:pt x="1748" y="466"/>
                    </a:lnTo>
                    <a:lnTo>
                      <a:pt x="1759" y="448"/>
                    </a:lnTo>
                    <a:lnTo>
                      <a:pt x="1761" y="444"/>
                    </a:lnTo>
                    <a:lnTo>
                      <a:pt x="1761" y="441"/>
                    </a:lnTo>
                    <a:lnTo>
                      <a:pt x="1766" y="428"/>
                    </a:lnTo>
                    <a:lnTo>
                      <a:pt x="1768" y="422"/>
                    </a:lnTo>
                    <a:lnTo>
                      <a:pt x="1770" y="417"/>
                    </a:lnTo>
                    <a:lnTo>
                      <a:pt x="1770" y="413"/>
                    </a:lnTo>
                    <a:lnTo>
                      <a:pt x="1775" y="400"/>
                    </a:lnTo>
                    <a:lnTo>
                      <a:pt x="1777" y="380"/>
                    </a:lnTo>
                    <a:lnTo>
                      <a:pt x="1799" y="382"/>
                    </a:lnTo>
                    <a:lnTo>
                      <a:pt x="1799" y="364"/>
                    </a:lnTo>
                    <a:lnTo>
                      <a:pt x="1801" y="364"/>
                    </a:lnTo>
                    <a:lnTo>
                      <a:pt x="1821" y="367"/>
                    </a:lnTo>
                    <a:lnTo>
                      <a:pt x="1825" y="358"/>
                    </a:lnTo>
                    <a:lnTo>
                      <a:pt x="1827" y="354"/>
                    </a:lnTo>
                    <a:lnTo>
                      <a:pt x="1827" y="340"/>
                    </a:lnTo>
                    <a:lnTo>
                      <a:pt x="1827" y="336"/>
                    </a:lnTo>
                    <a:lnTo>
                      <a:pt x="1829" y="336"/>
                    </a:lnTo>
                    <a:lnTo>
                      <a:pt x="1847" y="336"/>
                    </a:lnTo>
                    <a:lnTo>
                      <a:pt x="1851" y="336"/>
                    </a:lnTo>
                    <a:lnTo>
                      <a:pt x="1869" y="338"/>
                    </a:lnTo>
                    <a:lnTo>
                      <a:pt x="1873" y="338"/>
                    </a:lnTo>
                    <a:lnTo>
                      <a:pt x="1891" y="338"/>
                    </a:lnTo>
                    <a:lnTo>
                      <a:pt x="1895" y="338"/>
                    </a:lnTo>
                    <a:lnTo>
                      <a:pt x="1911" y="343"/>
                    </a:lnTo>
                    <a:lnTo>
                      <a:pt x="1900" y="364"/>
                    </a:lnTo>
                    <a:lnTo>
                      <a:pt x="1887" y="360"/>
                    </a:lnTo>
                    <a:lnTo>
                      <a:pt x="1867" y="356"/>
                    </a:lnTo>
                    <a:lnTo>
                      <a:pt x="1862" y="373"/>
                    </a:lnTo>
                    <a:lnTo>
                      <a:pt x="1873" y="371"/>
                    </a:lnTo>
                    <a:lnTo>
                      <a:pt x="1889" y="380"/>
                    </a:lnTo>
                    <a:lnTo>
                      <a:pt x="1876" y="397"/>
                    </a:lnTo>
                    <a:lnTo>
                      <a:pt x="1865" y="415"/>
                    </a:lnTo>
                    <a:lnTo>
                      <a:pt x="1880" y="435"/>
                    </a:lnTo>
                    <a:lnTo>
                      <a:pt x="1876" y="474"/>
                    </a:lnTo>
                    <a:lnTo>
                      <a:pt x="1930" y="488"/>
                    </a:lnTo>
                    <a:lnTo>
                      <a:pt x="1933" y="488"/>
                    </a:lnTo>
                    <a:lnTo>
                      <a:pt x="1937" y="492"/>
                    </a:lnTo>
                    <a:lnTo>
                      <a:pt x="1939" y="494"/>
                    </a:lnTo>
                    <a:lnTo>
                      <a:pt x="1941" y="494"/>
                    </a:lnTo>
                    <a:lnTo>
                      <a:pt x="1944" y="496"/>
                    </a:lnTo>
                    <a:lnTo>
                      <a:pt x="1948" y="498"/>
                    </a:lnTo>
                    <a:lnTo>
                      <a:pt x="1952" y="503"/>
                    </a:lnTo>
                    <a:lnTo>
                      <a:pt x="1957" y="507"/>
                    </a:lnTo>
                    <a:lnTo>
                      <a:pt x="1963" y="509"/>
                    </a:lnTo>
                    <a:lnTo>
                      <a:pt x="1961" y="514"/>
                    </a:lnTo>
                    <a:lnTo>
                      <a:pt x="1955" y="523"/>
                    </a:lnTo>
                    <a:lnTo>
                      <a:pt x="1939" y="540"/>
                    </a:lnTo>
                    <a:lnTo>
                      <a:pt x="1937" y="545"/>
                    </a:lnTo>
                    <a:lnTo>
                      <a:pt x="1939" y="545"/>
                    </a:lnTo>
                    <a:lnTo>
                      <a:pt x="1941" y="545"/>
                    </a:lnTo>
                    <a:lnTo>
                      <a:pt x="1941" y="547"/>
                    </a:lnTo>
                    <a:lnTo>
                      <a:pt x="1944" y="547"/>
                    </a:lnTo>
                    <a:lnTo>
                      <a:pt x="1946" y="547"/>
                    </a:lnTo>
                    <a:lnTo>
                      <a:pt x="1946" y="549"/>
                    </a:lnTo>
                    <a:lnTo>
                      <a:pt x="1948" y="549"/>
                    </a:lnTo>
                    <a:lnTo>
                      <a:pt x="1950" y="549"/>
                    </a:lnTo>
                    <a:lnTo>
                      <a:pt x="1950" y="551"/>
                    </a:lnTo>
                    <a:lnTo>
                      <a:pt x="1952" y="551"/>
                    </a:lnTo>
                    <a:lnTo>
                      <a:pt x="1955" y="551"/>
                    </a:lnTo>
                    <a:lnTo>
                      <a:pt x="1957" y="551"/>
                    </a:lnTo>
                    <a:lnTo>
                      <a:pt x="1957" y="553"/>
                    </a:lnTo>
                    <a:lnTo>
                      <a:pt x="1959" y="553"/>
                    </a:lnTo>
                    <a:lnTo>
                      <a:pt x="1961" y="553"/>
                    </a:lnTo>
                    <a:lnTo>
                      <a:pt x="1961" y="556"/>
                    </a:lnTo>
                    <a:lnTo>
                      <a:pt x="1963" y="556"/>
                    </a:lnTo>
                    <a:lnTo>
                      <a:pt x="1966" y="556"/>
                    </a:lnTo>
                    <a:lnTo>
                      <a:pt x="1968" y="556"/>
                    </a:lnTo>
                    <a:lnTo>
                      <a:pt x="1968" y="558"/>
                    </a:lnTo>
                    <a:lnTo>
                      <a:pt x="1970" y="558"/>
                    </a:lnTo>
                    <a:lnTo>
                      <a:pt x="1972" y="558"/>
                    </a:lnTo>
                    <a:lnTo>
                      <a:pt x="1974" y="558"/>
                    </a:lnTo>
                    <a:lnTo>
                      <a:pt x="1974" y="560"/>
                    </a:lnTo>
                    <a:lnTo>
                      <a:pt x="1977" y="560"/>
                    </a:lnTo>
                    <a:lnTo>
                      <a:pt x="1979" y="560"/>
                    </a:lnTo>
                    <a:lnTo>
                      <a:pt x="1979" y="562"/>
                    </a:lnTo>
                    <a:lnTo>
                      <a:pt x="1981" y="562"/>
                    </a:lnTo>
                    <a:lnTo>
                      <a:pt x="1983" y="562"/>
                    </a:lnTo>
                    <a:lnTo>
                      <a:pt x="1983" y="564"/>
                    </a:lnTo>
                    <a:lnTo>
                      <a:pt x="1985" y="564"/>
                    </a:lnTo>
                    <a:lnTo>
                      <a:pt x="1988" y="564"/>
                    </a:lnTo>
                    <a:lnTo>
                      <a:pt x="1990" y="564"/>
                    </a:lnTo>
                    <a:lnTo>
                      <a:pt x="1992" y="564"/>
                    </a:lnTo>
                    <a:lnTo>
                      <a:pt x="1992" y="567"/>
                    </a:lnTo>
                    <a:lnTo>
                      <a:pt x="1994" y="567"/>
                    </a:lnTo>
                    <a:lnTo>
                      <a:pt x="1996" y="567"/>
                    </a:lnTo>
                    <a:lnTo>
                      <a:pt x="1999" y="567"/>
                    </a:lnTo>
                    <a:lnTo>
                      <a:pt x="1999" y="569"/>
                    </a:lnTo>
                    <a:lnTo>
                      <a:pt x="2001" y="569"/>
                    </a:lnTo>
                    <a:lnTo>
                      <a:pt x="2003" y="569"/>
                    </a:lnTo>
                    <a:lnTo>
                      <a:pt x="2005" y="569"/>
                    </a:lnTo>
                    <a:lnTo>
                      <a:pt x="2007" y="571"/>
                    </a:lnTo>
                    <a:lnTo>
                      <a:pt x="2010" y="571"/>
                    </a:lnTo>
                    <a:lnTo>
                      <a:pt x="2012" y="571"/>
                    </a:lnTo>
                    <a:lnTo>
                      <a:pt x="2012" y="573"/>
                    </a:lnTo>
                    <a:lnTo>
                      <a:pt x="2014" y="573"/>
                    </a:lnTo>
                    <a:lnTo>
                      <a:pt x="2016" y="573"/>
                    </a:lnTo>
                    <a:lnTo>
                      <a:pt x="2016" y="575"/>
                    </a:lnTo>
                    <a:lnTo>
                      <a:pt x="2018" y="575"/>
                    </a:lnTo>
                    <a:lnTo>
                      <a:pt x="2021" y="575"/>
                    </a:lnTo>
                    <a:lnTo>
                      <a:pt x="2021" y="578"/>
                    </a:lnTo>
                    <a:lnTo>
                      <a:pt x="2023" y="578"/>
                    </a:lnTo>
                    <a:lnTo>
                      <a:pt x="2025" y="578"/>
                    </a:lnTo>
                    <a:lnTo>
                      <a:pt x="2025" y="580"/>
                    </a:lnTo>
                    <a:lnTo>
                      <a:pt x="2027" y="580"/>
                    </a:lnTo>
                    <a:lnTo>
                      <a:pt x="2029" y="580"/>
                    </a:lnTo>
                    <a:lnTo>
                      <a:pt x="2029" y="582"/>
                    </a:lnTo>
                    <a:lnTo>
                      <a:pt x="2032" y="582"/>
                    </a:lnTo>
                    <a:lnTo>
                      <a:pt x="2034" y="582"/>
                    </a:lnTo>
                    <a:lnTo>
                      <a:pt x="2034" y="584"/>
                    </a:lnTo>
                    <a:lnTo>
                      <a:pt x="2036" y="584"/>
                    </a:lnTo>
                    <a:lnTo>
                      <a:pt x="2038" y="584"/>
                    </a:lnTo>
                    <a:lnTo>
                      <a:pt x="2038" y="586"/>
                    </a:lnTo>
                    <a:lnTo>
                      <a:pt x="2038" y="584"/>
                    </a:lnTo>
                    <a:lnTo>
                      <a:pt x="2040" y="582"/>
                    </a:lnTo>
                    <a:lnTo>
                      <a:pt x="2040" y="580"/>
                    </a:lnTo>
                    <a:lnTo>
                      <a:pt x="2043" y="578"/>
                    </a:lnTo>
                    <a:lnTo>
                      <a:pt x="2043" y="575"/>
                    </a:lnTo>
                    <a:lnTo>
                      <a:pt x="2045" y="575"/>
                    </a:lnTo>
                    <a:lnTo>
                      <a:pt x="2045" y="578"/>
                    </a:lnTo>
                    <a:lnTo>
                      <a:pt x="2047" y="578"/>
                    </a:lnTo>
                    <a:lnTo>
                      <a:pt x="2049" y="578"/>
                    </a:lnTo>
                    <a:lnTo>
                      <a:pt x="2051" y="578"/>
                    </a:lnTo>
                    <a:lnTo>
                      <a:pt x="2053" y="578"/>
                    </a:lnTo>
                    <a:lnTo>
                      <a:pt x="2056" y="578"/>
                    </a:lnTo>
                    <a:lnTo>
                      <a:pt x="2058" y="580"/>
                    </a:lnTo>
                    <a:lnTo>
                      <a:pt x="2060" y="580"/>
                    </a:lnTo>
                    <a:lnTo>
                      <a:pt x="2060" y="582"/>
                    </a:lnTo>
                    <a:lnTo>
                      <a:pt x="2062" y="582"/>
                    </a:lnTo>
                    <a:lnTo>
                      <a:pt x="2062" y="584"/>
                    </a:lnTo>
                    <a:lnTo>
                      <a:pt x="2064" y="584"/>
                    </a:lnTo>
                    <a:lnTo>
                      <a:pt x="2067" y="586"/>
                    </a:lnTo>
                    <a:lnTo>
                      <a:pt x="2069" y="589"/>
                    </a:lnTo>
                    <a:lnTo>
                      <a:pt x="2069" y="586"/>
                    </a:lnTo>
                    <a:lnTo>
                      <a:pt x="2071" y="586"/>
                    </a:lnTo>
                    <a:lnTo>
                      <a:pt x="2071" y="589"/>
                    </a:lnTo>
                    <a:lnTo>
                      <a:pt x="2073" y="591"/>
                    </a:lnTo>
                    <a:lnTo>
                      <a:pt x="2073" y="593"/>
                    </a:lnTo>
                    <a:lnTo>
                      <a:pt x="2075" y="595"/>
                    </a:lnTo>
                    <a:lnTo>
                      <a:pt x="2075" y="597"/>
                    </a:lnTo>
                    <a:lnTo>
                      <a:pt x="2078" y="597"/>
                    </a:lnTo>
                    <a:lnTo>
                      <a:pt x="2078" y="600"/>
                    </a:lnTo>
                    <a:lnTo>
                      <a:pt x="2080" y="600"/>
                    </a:lnTo>
                    <a:lnTo>
                      <a:pt x="2080" y="602"/>
                    </a:lnTo>
                    <a:lnTo>
                      <a:pt x="2080" y="604"/>
                    </a:lnTo>
                    <a:lnTo>
                      <a:pt x="2082" y="606"/>
                    </a:lnTo>
                    <a:lnTo>
                      <a:pt x="2082" y="608"/>
                    </a:lnTo>
                    <a:lnTo>
                      <a:pt x="2082" y="611"/>
                    </a:lnTo>
                    <a:lnTo>
                      <a:pt x="2084" y="611"/>
                    </a:lnTo>
                    <a:lnTo>
                      <a:pt x="2084" y="613"/>
                    </a:lnTo>
                    <a:lnTo>
                      <a:pt x="2084" y="615"/>
                    </a:lnTo>
                    <a:lnTo>
                      <a:pt x="2086" y="615"/>
                    </a:lnTo>
                    <a:lnTo>
                      <a:pt x="2086" y="617"/>
                    </a:lnTo>
                    <a:lnTo>
                      <a:pt x="2086" y="619"/>
                    </a:lnTo>
                    <a:lnTo>
                      <a:pt x="2086" y="622"/>
                    </a:lnTo>
                    <a:lnTo>
                      <a:pt x="2086" y="624"/>
                    </a:lnTo>
                    <a:lnTo>
                      <a:pt x="2089" y="624"/>
                    </a:lnTo>
                    <a:lnTo>
                      <a:pt x="2089" y="626"/>
                    </a:lnTo>
                    <a:lnTo>
                      <a:pt x="2089" y="628"/>
                    </a:lnTo>
                    <a:lnTo>
                      <a:pt x="2089" y="630"/>
                    </a:lnTo>
                    <a:lnTo>
                      <a:pt x="2084" y="632"/>
                    </a:lnTo>
                    <a:lnTo>
                      <a:pt x="2082" y="635"/>
                    </a:lnTo>
                    <a:lnTo>
                      <a:pt x="2080" y="635"/>
                    </a:lnTo>
                    <a:lnTo>
                      <a:pt x="2075" y="637"/>
                    </a:lnTo>
                    <a:lnTo>
                      <a:pt x="2073" y="637"/>
                    </a:lnTo>
                    <a:lnTo>
                      <a:pt x="2071" y="637"/>
                    </a:lnTo>
                    <a:lnTo>
                      <a:pt x="2071" y="639"/>
                    </a:lnTo>
                    <a:lnTo>
                      <a:pt x="2071" y="643"/>
                    </a:lnTo>
                    <a:lnTo>
                      <a:pt x="2069" y="648"/>
                    </a:lnTo>
                    <a:lnTo>
                      <a:pt x="2067" y="654"/>
                    </a:lnTo>
                    <a:lnTo>
                      <a:pt x="2064" y="654"/>
                    </a:lnTo>
                    <a:lnTo>
                      <a:pt x="2064" y="657"/>
                    </a:lnTo>
                    <a:lnTo>
                      <a:pt x="2062" y="663"/>
                    </a:lnTo>
                    <a:lnTo>
                      <a:pt x="2060" y="663"/>
                    </a:lnTo>
                    <a:lnTo>
                      <a:pt x="2060" y="665"/>
                    </a:lnTo>
                    <a:lnTo>
                      <a:pt x="2058" y="670"/>
                    </a:lnTo>
                    <a:lnTo>
                      <a:pt x="2056" y="674"/>
                    </a:lnTo>
                    <a:lnTo>
                      <a:pt x="2053" y="679"/>
                    </a:lnTo>
                    <a:lnTo>
                      <a:pt x="2051" y="681"/>
                    </a:lnTo>
                    <a:lnTo>
                      <a:pt x="2051" y="683"/>
                    </a:lnTo>
                    <a:lnTo>
                      <a:pt x="2049" y="685"/>
                    </a:lnTo>
                    <a:lnTo>
                      <a:pt x="2053" y="687"/>
                    </a:lnTo>
                    <a:lnTo>
                      <a:pt x="2058" y="690"/>
                    </a:lnTo>
                    <a:lnTo>
                      <a:pt x="2060" y="692"/>
                    </a:lnTo>
                    <a:lnTo>
                      <a:pt x="2062" y="692"/>
                    </a:lnTo>
                    <a:lnTo>
                      <a:pt x="2064" y="694"/>
                    </a:lnTo>
                    <a:lnTo>
                      <a:pt x="2067" y="694"/>
                    </a:lnTo>
                    <a:lnTo>
                      <a:pt x="2069" y="696"/>
                    </a:lnTo>
                    <a:lnTo>
                      <a:pt x="2071" y="696"/>
                    </a:lnTo>
                    <a:lnTo>
                      <a:pt x="2073" y="698"/>
                    </a:lnTo>
                    <a:lnTo>
                      <a:pt x="2075" y="701"/>
                    </a:lnTo>
                    <a:lnTo>
                      <a:pt x="2078" y="701"/>
                    </a:lnTo>
                    <a:lnTo>
                      <a:pt x="2082" y="705"/>
                    </a:lnTo>
                    <a:lnTo>
                      <a:pt x="2089" y="709"/>
                    </a:lnTo>
                    <a:lnTo>
                      <a:pt x="2091" y="709"/>
                    </a:lnTo>
                    <a:lnTo>
                      <a:pt x="2095" y="714"/>
                    </a:lnTo>
                    <a:lnTo>
                      <a:pt x="2097" y="714"/>
                    </a:lnTo>
                    <a:lnTo>
                      <a:pt x="2102" y="714"/>
                    </a:lnTo>
                    <a:lnTo>
                      <a:pt x="2102" y="716"/>
                    </a:lnTo>
                    <a:lnTo>
                      <a:pt x="2097" y="723"/>
                    </a:lnTo>
                    <a:lnTo>
                      <a:pt x="2097" y="725"/>
                    </a:lnTo>
                    <a:lnTo>
                      <a:pt x="2097" y="727"/>
                    </a:lnTo>
                    <a:lnTo>
                      <a:pt x="2097" y="729"/>
                    </a:lnTo>
                    <a:lnTo>
                      <a:pt x="2095" y="734"/>
                    </a:lnTo>
                    <a:lnTo>
                      <a:pt x="2093" y="738"/>
                    </a:lnTo>
                    <a:lnTo>
                      <a:pt x="2093" y="742"/>
                    </a:lnTo>
                    <a:lnTo>
                      <a:pt x="2093" y="751"/>
                    </a:lnTo>
                    <a:lnTo>
                      <a:pt x="2093" y="756"/>
                    </a:lnTo>
                    <a:lnTo>
                      <a:pt x="2093" y="758"/>
                    </a:lnTo>
                    <a:lnTo>
                      <a:pt x="2093" y="760"/>
                    </a:lnTo>
                    <a:lnTo>
                      <a:pt x="2093" y="762"/>
                    </a:lnTo>
                    <a:lnTo>
                      <a:pt x="2093" y="769"/>
                    </a:lnTo>
                    <a:lnTo>
                      <a:pt x="2093" y="771"/>
                    </a:lnTo>
                    <a:lnTo>
                      <a:pt x="2093" y="780"/>
                    </a:lnTo>
                    <a:lnTo>
                      <a:pt x="2093" y="782"/>
                    </a:lnTo>
                    <a:lnTo>
                      <a:pt x="2111" y="786"/>
                    </a:lnTo>
                    <a:lnTo>
                      <a:pt x="2111" y="788"/>
                    </a:lnTo>
                    <a:lnTo>
                      <a:pt x="2108" y="793"/>
                    </a:lnTo>
                    <a:lnTo>
                      <a:pt x="2108" y="795"/>
                    </a:lnTo>
                    <a:lnTo>
                      <a:pt x="2106" y="795"/>
                    </a:lnTo>
                    <a:lnTo>
                      <a:pt x="2106" y="799"/>
                    </a:lnTo>
                    <a:lnTo>
                      <a:pt x="2106" y="802"/>
                    </a:lnTo>
                    <a:lnTo>
                      <a:pt x="2106" y="804"/>
                    </a:lnTo>
                    <a:lnTo>
                      <a:pt x="2106" y="806"/>
                    </a:lnTo>
                    <a:lnTo>
                      <a:pt x="2104" y="806"/>
                    </a:lnTo>
                    <a:lnTo>
                      <a:pt x="2104" y="808"/>
                    </a:lnTo>
                    <a:lnTo>
                      <a:pt x="2104" y="810"/>
                    </a:lnTo>
                    <a:lnTo>
                      <a:pt x="2106" y="815"/>
                    </a:lnTo>
                    <a:lnTo>
                      <a:pt x="2108" y="817"/>
                    </a:lnTo>
                    <a:lnTo>
                      <a:pt x="2108" y="819"/>
                    </a:lnTo>
                    <a:lnTo>
                      <a:pt x="2111" y="819"/>
                    </a:lnTo>
                    <a:lnTo>
                      <a:pt x="2117" y="817"/>
                    </a:lnTo>
                    <a:lnTo>
                      <a:pt x="2124" y="817"/>
                    </a:lnTo>
                    <a:lnTo>
                      <a:pt x="2128" y="815"/>
                    </a:lnTo>
                    <a:lnTo>
                      <a:pt x="2130" y="815"/>
                    </a:lnTo>
                    <a:lnTo>
                      <a:pt x="2137" y="815"/>
                    </a:lnTo>
                    <a:lnTo>
                      <a:pt x="2150" y="813"/>
                    </a:lnTo>
                    <a:lnTo>
                      <a:pt x="2152" y="810"/>
                    </a:lnTo>
                    <a:lnTo>
                      <a:pt x="2161" y="810"/>
                    </a:lnTo>
                    <a:lnTo>
                      <a:pt x="2163" y="808"/>
                    </a:lnTo>
                    <a:lnTo>
                      <a:pt x="2166" y="808"/>
                    </a:lnTo>
                    <a:lnTo>
                      <a:pt x="2172" y="808"/>
                    </a:lnTo>
                    <a:lnTo>
                      <a:pt x="2177" y="806"/>
                    </a:lnTo>
                    <a:lnTo>
                      <a:pt x="2181" y="806"/>
                    </a:lnTo>
                    <a:lnTo>
                      <a:pt x="2183" y="806"/>
                    </a:lnTo>
                    <a:lnTo>
                      <a:pt x="2183" y="804"/>
                    </a:lnTo>
                    <a:lnTo>
                      <a:pt x="2185" y="804"/>
                    </a:lnTo>
                    <a:lnTo>
                      <a:pt x="2187" y="804"/>
                    </a:lnTo>
                    <a:lnTo>
                      <a:pt x="2190" y="804"/>
                    </a:lnTo>
                    <a:lnTo>
                      <a:pt x="2192" y="804"/>
                    </a:lnTo>
                    <a:lnTo>
                      <a:pt x="2196" y="806"/>
                    </a:lnTo>
                    <a:lnTo>
                      <a:pt x="2201" y="810"/>
                    </a:lnTo>
                    <a:lnTo>
                      <a:pt x="2192" y="824"/>
                    </a:lnTo>
                    <a:lnTo>
                      <a:pt x="2192" y="826"/>
                    </a:lnTo>
                    <a:lnTo>
                      <a:pt x="2201" y="830"/>
                    </a:lnTo>
                    <a:lnTo>
                      <a:pt x="2203" y="832"/>
                    </a:lnTo>
                    <a:lnTo>
                      <a:pt x="2201" y="839"/>
                    </a:lnTo>
                    <a:lnTo>
                      <a:pt x="2198" y="841"/>
                    </a:lnTo>
                    <a:lnTo>
                      <a:pt x="2196" y="848"/>
                    </a:lnTo>
                    <a:lnTo>
                      <a:pt x="2192" y="848"/>
                    </a:lnTo>
                    <a:lnTo>
                      <a:pt x="2181" y="863"/>
                    </a:lnTo>
                    <a:lnTo>
                      <a:pt x="2179" y="865"/>
                    </a:lnTo>
                    <a:lnTo>
                      <a:pt x="2179" y="868"/>
                    </a:lnTo>
                    <a:lnTo>
                      <a:pt x="2187" y="876"/>
                    </a:lnTo>
                    <a:lnTo>
                      <a:pt x="2192" y="870"/>
                    </a:lnTo>
                    <a:lnTo>
                      <a:pt x="2203" y="881"/>
                    </a:lnTo>
                    <a:lnTo>
                      <a:pt x="2207" y="885"/>
                    </a:lnTo>
                    <a:lnTo>
                      <a:pt x="2207" y="890"/>
                    </a:lnTo>
                    <a:lnTo>
                      <a:pt x="2207" y="892"/>
                    </a:lnTo>
                    <a:lnTo>
                      <a:pt x="2205" y="894"/>
                    </a:lnTo>
                    <a:lnTo>
                      <a:pt x="2205" y="896"/>
                    </a:lnTo>
                    <a:lnTo>
                      <a:pt x="2203" y="898"/>
                    </a:lnTo>
                    <a:lnTo>
                      <a:pt x="2201" y="900"/>
                    </a:lnTo>
                    <a:lnTo>
                      <a:pt x="2205" y="900"/>
                    </a:lnTo>
                    <a:lnTo>
                      <a:pt x="2207" y="900"/>
                    </a:lnTo>
                    <a:lnTo>
                      <a:pt x="2209" y="903"/>
                    </a:lnTo>
                    <a:lnTo>
                      <a:pt x="2212" y="905"/>
                    </a:lnTo>
                    <a:lnTo>
                      <a:pt x="2214" y="907"/>
                    </a:lnTo>
                    <a:lnTo>
                      <a:pt x="2218" y="909"/>
                    </a:lnTo>
                    <a:lnTo>
                      <a:pt x="2218" y="911"/>
                    </a:lnTo>
                    <a:lnTo>
                      <a:pt x="2220" y="911"/>
                    </a:lnTo>
                    <a:lnTo>
                      <a:pt x="2223" y="914"/>
                    </a:lnTo>
                    <a:lnTo>
                      <a:pt x="2225" y="916"/>
                    </a:lnTo>
                    <a:lnTo>
                      <a:pt x="2227" y="916"/>
                    </a:lnTo>
                    <a:lnTo>
                      <a:pt x="2229" y="914"/>
                    </a:lnTo>
                    <a:lnTo>
                      <a:pt x="2231" y="914"/>
                    </a:lnTo>
                    <a:lnTo>
                      <a:pt x="2231" y="911"/>
                    </a:lnTo>
                    <a:lnTo>
                      <a:pt x="2234" y="911"/>
                    </a:lnTo>
                    <a:lnTo>
                      <a:pt x="2234" y="909"/>
                    </a:lnTo>
                    <a:lnTo>
                      <a:pt x="2234" y="907"/>
                    </a:lnTo>
                    <a:lnTo>
                      <a:pt x="2234" y="905"/>
                    </a:lnTo>
                    <a:lnTo>
                      <a:pt x="2231" y="905"/>
                    </a:lnTo>
                    <a:lnTo>
                      <a:pt x="2231" y="903"/>
                    </a:lnTo>
                    <a:lnTo>
                      <a:pt x="2234" y="903"/>
                    </a:lnTo>
                    <a:lnTo>
                      <a:pt x="2234" y="900"/>
                    </a:lnTo>
                    <a:lnTo>
                      <a:pt x="2236" y="900"/>
                    </a:lnTo>
                    <a:lnTo>
                      <a:pt x="2238" y="900"/>
                    </a:lnTo>
                    <a:lnTo>
                      <a:pt x="2240" y="900"/>
                    </a:lnTo>
                    <a:lnTo>
                      <a:pt x="2240" y="898"/>
                    </a:lnTo>
                    <a:lnTo>
                      <a:pt x="2240" y="900"/>
                    </a:lnTo>
                    <a:lnTo>
                      <a:pt x="2242" y="900"/>
                    </a:lnTo>
                    <a:lnTo>
                      <a:pt x="2242" y="898"/>
                    </a:lnTo>
                    <a:lnTo>
                      <a:pt x="2242" y="900"/>
                    </a:lnTo>
                    <a:lnTo>
                      <a:pt x="2245" y="900"/>
                    </a:lnTo>
                    <a:lnTo>
                      <a:pt x="2245" y="898"/>
                    </a:lnTo>
                    <a:lnTo>
                      <a:pt x="2245" y="900"/>
                    </a:lnTo>
                    <a:lnTo>
                      <a:pt x="2245" y="898"/>
                    </a:lnTo>
                    <a:lnTo>
                      <a:pt x="2247" y="898"/>
                    </a:lnTo>
                    <a:lnTo>
                      <a:pt x="2247" y="896"/>
                    </a:lnTo>
                    <a:lnTo>
                      <a:pt x="2247" y="894"/>
                    </a:lnTo>
                    <a:lnTo>
                      <a:pt x="2249" y="894"/>
                    </a:lnTo>
                    <a:lnTo>
                      <a:pt x="2249" y="892"/>
                    </a:lnTo>
                    <a:lnTo>
                      <a:pt x="2251" y="892"/>
                    </a:lnTo>
                    <a:lnTo>
                      <a:pt x="2251" y="890"/>
                    </a:lnTo>
                    <a:lnTo>
                      <a:pt x="2251" y="887"/>
                    </a:lnTo>
                    <a:lnTo>
                      <a:pt x="2249" y="887"/>
                    </a:lnTo>
                    <a:lnTo>
                      <a:pt x="2249" y="885"/>
                    </a:lnTo>
                    <a:lnTo>
                      <a:pt x="2251" y="885"/>
                    </a:lnTo>
                    <a:lnTo>
                      <a:pt x="2249" y="885"/>
                    </a:lnTo>
                    <a:lnTo>
                      <a:pt x="2251" y="885"/>
                    </a:lnTo>
                    <a:lnTo>
                      <a:pt x="2249" y="883"/>
                    </a:lnTo>
                    <a:lnTo>
                      <a:pt x="2251" y="883"/>
                    </a:lnTo>
                    <a:lnTo>
                      <a:pt x="2251" y="881"/>
                    </a:lnTo>
                    <a:lnTo>
                      <a:pt x="2249" y="881"/>
                    </a:lnTo>
                    <a:lnTo>
                      <a:pt x="2249" y="879"/>
                    </a:lnTo>
                    <a:lnTo>
                      <a:pt x="2249" y="876"/>
                    </a:lnTo>
                    <a:lnTo>
                      <a:pt x="2251" y="876"/>
                    </a:lnTo>
                    <a:lnTo>
                      <a:pt x="2251" y="874"/>
                    </a:lnTo>
                    <a:lnTo>
                      <a:pt x="2251" y="872"/>
                    </a:lnTo>
                    <a:lnTo>
                      <a:pt x="2249" y="872"/>
                    </a:lnTo>
                    <a:lnTo>
                      <a:pt x="2249" y="870"/>
                    </a:lnTo>
                    <a:lnTo>
                      <a:pt x="2249" y="868"/>
                    </a:lnTo>
                    <a:lnTo>
                      <a:pt x="2247" y="868"/>
                    </a:lnTo>
                    <a:lnTo>
                      <a:pt x="2247" y="865"/>
                    </a:lnTo>
                    <a:lnTo>
                      <a:pt x="2245" y="865"/>
                    </a:lnTo>
                    <a:lnTo>
                      <a:pt x="2247" y="865"/>
                    </a:lnTo>
                    <a:lnTo>
                      <a:pt x="2245" y="865"/>
                    </a:lnTo>
                    <a:lnTo>
                      <a:pt x="2247" y="865"/>
                    </a:lnTo>
                    <a:lnTo>
                      <a:pt x="2247" y="863"/>
                    </a:lnTo>
                    <a:lnTo>
                      <a:pt x="2245" y="863"/>
                    </a:lnTo>
                    <a:lnTo>
                      <a:pt x="2247" y="863"/>
                    </a:lnTo>
                    <a:lnTo>
                      <a:pt x="2247" y="865"/>
                    </a:lnTo>
                    <a:lnTo>
                      <a:pt x="2249" y="865"/>
                    </a:lnTo>
                    <a:lnTo>
                      <a:pt x="2251" y="865"/>
                    </a:lnTo>
                    <a:lnTo>
                      <a:pt x="2253" y="865"/>
                    </a:lnTo>
                    <a:lnTo>
                      <a:pt x="2253" y="863"/>
                    </a:lnTo>
                    <a:lnTo>
                      <a:pt x="2253" y="861"/>
                    </a:lnTo>
                    <a:lnTo>
                      <a:pt x="2256" y="861"/>
                    </a:lnTo>
                    <a:lnTo>
                      <a:pt x="2256" y="859"/>
                    </a:lnTo>
                    <a:lnTo>
                      <a:pt x="2258" y="859"/>
                    </a:lnTo>
                    <a:lnTo>
                      <a:pt x="2258" y="857"/>
                    </a:lnTo>
                    <a:lnTo>
                      <a:pt x="2258" y="854"/>
                    </a:lnTo>
                    <a:lnTo>
                      <a:pt x="2258" y="857"/>
                    </a:lnTo>
                    <a:lnTo>
                      <a:pt x="2258" y="854"/>
                    </a:lnTo>
                    <a:lnTo>
                      <a:pt x="2260" y="854"/>
                    </a:lnTo>
                    <a:lnTo>
                      <a:pt x="2260" y="852"/>
                    </a:lnTo>
                    <a:lnTo>
                      <a:pt x="2260" y="850"/>
                    </a:lnTo>
                    <a:lnTo>
                      <a:pt x="2262" y="850"/>
                    </a:lnTo>
                    <a:lnTo>
                      <a:pt x="2264" y="850"/>
                    </a:lnTo>
                    <a:lnTo>
                      <a:pt x="2267" y="850"/>
                    </a:lnTo>
                    <a:lnTo>
                      <a:pt x="2269" y="850"/>
                    </a:lnTo>
                    <a:lnTo>
                      <a:pt x="2271" y="850"/>
                    </a:lnTo>
                    <a:lnTo>
                      <a:pt x="2271" y="848"/>
                    </a:lnTo>
                    <a:lnTo>
                      <a:pt x="2269" y="848"/>
                    </a:lnTo>
                    <a:lnTo>
                      <a:pt x="2269" y="846"/>
                    </a:lnTo>
                    <a:lnTo>
                      <a:pt x="2271" y="846"/>
                    </a:lnTo>
                    <a:lnTo>
                      <a:pt x="2271" y="843"/>
                    </a:lnTo>
                    <a:lnTo>
                      <a:pt x="2269" y="841"/>
                    </a:lnTo>
                    <a:lnTo>
                      <a:pt x="2267" y="841"/>
                    </a:lnTo>
                    <a:lnTo>
                      <a:pt x="2267" y="839"/>
                    </a:lnTo>
                    <a:lnTo>
                      <a:pt x="2264" y="839"/>
                    </a:lnTo>
                    <a:lnTo>
                      <a:pt x="2264" y="837"/>
                    </a:lnTo>
                    <a:lnTo>
                      <a:pt x="2262" y="837"/>
                    </a:lnTo>
                    <a:lnTo>
                      <a:pt x="2262" y="835"/>
                    </a:lnTo>
                    <a:lnTo>
                      <a:pt x="2260" y="835"/>
                    </a:lnTo>
                    <a:lnTo>
                      <a:pt x="2260" y="832"/>
                    </a:lnTo>
                    <a:lnTo>
                      <a:pt x="2262" y="832"/>
                    </a:lnTo>
                    <a:lnTo>
                      <a:pt x="2264" y="832"/>
                    </a:lnTo>
                    <a:lnTo>
                      <a:pt x="2264" y="830"/>
                    </a:lnTo>
                    <a:lnTo>
                      <a:pt x="2264" y="828"/>
                    </a:lnTo>
                    <a:lnTo>
                      <a:pt x="2264" y="826"/>
                    </a:lnTo>
                    <a:lnTo>
                      <a:pt x="2262" y="826"/>
                    </a:lnTo>
                    <a:lnTo>
                      <a:pt x="2264" y="824"/>
                    </a:lnTo>
                    <a:lnTo>
                      <a:pt x="2264" y="821"/>
                    </a:lnTo>
                    <a:lnTo>
                      <a:pt x="2267" y="819"/>
                    </a:lnTo>
                    <a:lnTo>
                      <a:pt x="2269" y="819"/>
                    </a:lnTo>
                    <a:lnTo>
                      <a:pt x="2271" y="815"/>
                    </a:lnTo>
                    <a:lnTo>
                      <a:pt x="2271" y="813"/>
                    </a:lnTo>
                    <a:lnTo>
                      <a:pt x="2269" y="813"/>
                    </a:lnTo>
                    <a:lnTo>
                      <a:pt x="2269" y="810"/>
                    </a:lnTo>
                    <a:lnTo>
                      <a:pt x="2267" y="810"/>
                    </a:lnTo>
                    <a:lnTo>
                      <a:pt x="2267" y="808"/>
                    </a:lnTo>
                    <a:lnTo>
                      <a:pt x="2264" y="808"/>
                    </a:lnTo>
                    <a:lnTo>
                      <a:pt x="2264" y="806"/>
                    </a:lnTo>
                    <a:lnTo>
                      <a:pt x="2264" y="804"/>
                    </a:lnTo>
                    <a:lnTo>
                      <a:pt x="2267" y="804"/>
                    </a:lnTo>
                    <a:lnTo>
                      <a:pt x="2267" y="802"/>
                    </a:lnTo>
                    <a:lnTo>
                      <a:pt x="2267" y="799"/>
                    </a:lnTo>
                    <a:lnTo>
                      <a:pt x="2264" y="799"/>
                    </a:lnTo>
                    <a:lnTo>
                      <a:pt x="2267" y="799"/>
                    </a:lnTo>
                    <a:lnTo>
                      <a:pt x="2267" y="797"/>
                    </a:lnTo>
                    <a:lnTo>
                      <a:pt x="2269" y="797"/>
                    </a:lnTo>
                    <a:lnTo>
                      <a:pt x="2269" y="795"/>
                    </a:lnTo>
                    <a:lnTo>
                      <a:pt x="2269" y="793"/>
                    </a:lnTo>
                    <a:lnTo>
                      <a:pt x="2273" y="793"/>
                    </a:lnTo>
                    <a:lnTo>
                      <a:pt x="2275" y="793"/>
                    </a:lnTo>
                    <a:lnTo>
                      <a:pt x="2278" y="793"/>
                    </a:lnTo>
                    <a:lnTo>
                      <a:pt x="2280" y="791"/>
                    </a:lnTo>
                    <a:lnTo>
                      <a:pt x="2282" y="791"/>
                    </a:lnTo>
                    <a:lnTo>
                      <a:pt x="2284" y="791"/>
                    </a:lnTo>
                    <a:lnTo>
                      <a:pt x="2286" y="791"/>
                    </a:lnTo>
                    <a:lnTo>
                      <a:pt x="2289" y="791"/>
                    </a:lnTo>
                    <a:lnTo>
                      <a:pt x="2289" y="788"/>
                    </a:lnTo>
                    <a:lnTo>
                      <a:pt x="2289" y="786"/>
                    </a:lnTo>
                    <a:lnTo>
                      <a:pt x="2286" y="784"/>
                    </a:lnTo>
                    <a:lnTo>
                      <a:pt x="2289" y="784"/>
                    </a:lnTo>
                    <a:lnTo>
                      <a:pt x="2293" y="784"/>
                    </a:lnTo>
                    <a:lnTo>
                      <a:pt x="2293" y="782"/>
                    </a:lnTo>
                    <a:lnTo>
                      <a:pt x="2295" y="782"/>
                    </a:lnTo>
                    <a:lnTo>
                      <a:pt x="2295" y="784"/>
                    </a:lnTo>
                    <a:lnTo>
                      <a:pt x="2293" y="784"/>
                    </a:lnTo>
                    <a:lnTo>
                      <a:pt x="2293" y="786"/>
                    </a:lnTo>
                    <a:lnTo>
                      <a:pt x="2293" y="788"/>
                    </a:lnTo>
                    <a:lnTo>
                      <a:pt x="2293" y="791"/>
                    </a:lnTo>
                    <a:lnTo>
                      <a:pt x="2295" y="791"/>
                    </a:lnTo>
                    <a:lnTo>
                      <a:pt x="2295" y="793"/>
                    </a:lnTo>
                    <a:lnTo>
                      <a:pt x="2297" y="793"/>
                    </a:lnTo>
                    <a:lnTo>
                      <a:pt x="2297" y="795"/>
                    </a:lnTo>
                    <a:lnTo>
                      <a:pt x="2297" y="797"/>
                    </a:lnTo>
                    <a:lnTo>
                      <a:pt x="2297" y="799"/>
                    </a:lnTo>
                    <a:lnTo>
                      <a:pt x="2297" y="802"/>
                    </a:lnTo>
                    <a:lnTo>
                      <a:pt x="2297" y="804"/>
                    </a:lnTo>
                    <a:lnTo>
                      <a:pt x="2297" y="806"/>
                    </a:lnTo>
                    <a:lnTo>
                      <a:pt x="2297" y="808"/>
                    </a:lnTo>
                    <a:lnTo>
                      <a:pt x="2300" y="808"/>
                    </a:lnTo>
                    <a:lnTo>
                      <a:pt x="2302" y="808"/>
                    </a:lnTo>
                    <a:lnTo>
                      <a:pt x="2304" y="808"/>
                    </a:lnTo>
                    <a:lnTo>
                      <a:pt x="2306" y="808"/>
                    </a:lnTo>
                    <a:lnTo>
                      <a:pt x="2308" y="808"/>
                    </a:lnTo>
                    <a:lnTo>
                      <a:pt x="2313" y="808"/>
                    </a:lnTo>
                    <a:lnTo>
                      <a:pt x="2315" y="808"/>
                    </a:lnTo>
                    <a:lnTo>
                      <a:pt x="2317" y="808"/>
                    </a:lnTo>
                    <a:lnTo>
                      <a:pt x="2319" y="808"/>
                    </a:lnTo>
                    <a:lnTo>
                      <a:pt x="2321" y="808"/>
                    </a:lnTo>
                    <a:lnTo>
                      <a:pt x="2326" y="806"/>
                    </a:lnTo>
                    <a:lnTo>
                      <a:pt x="2328" y="806"/>
                    </a:lnTo>
                    <a:lnTo>
                      <a:pt x="2332" y="806"/>
                    </a:lnTo>
                    <a:lnTo>
                      <a:pt x="2339" y="806"/>
                    </a:lnTo>
                    <a:lnTo>
                      <a:pt x="2343" y="804"/>
                    </a:lnTo>
                    <a:lnTo>
                      <a:pt x="2346" y="804"/>
                    </a:lnTo>
                    <a:lnTo>
                      <a:pt x="2348" y="804"/>
                    </a:lnTo>
                    <a:lnTo>
                      <a:pt x="2350" y="804"/>
                    </a:lnTo>
                    <a:lnTo>
                      <a:pt x="2354" y="804"/>
                    </a:lnTo>
                    <a:lnTo>
                      <a:pt x="2357" y="804"/>
                    </a:lnTo>
                    <a:lnTo>
                      <a:pt x="2359" y="806"/>
                    </a:lnTo>
                    <a:lnTo>
                      <a:pt x="2363" y="806"/>
                    </a:lnTo>
                    <a:lnTo>
                      <a:pt x="2365" y="808"/>
                    </a:lnTo>
                    <a:lnTo>
                      <a:pt x="2368" y="808"/>
                    </a:lnTo>
                    <a:lnTo>
                      <a:pt x="2363" y="813"/>
                    </a:lnTo>
                    <a:lnTo>
                      <a:pt x="2359" y="817"/>
                    </a:lnTo>
                    <a:lnTo>
                      <a:pt x="2357" y="819"/>
                    </a:lnTo>
                    <a:lnTo>
                      <a:pt x="2354" y="821"/>
                    </a:lnTo>
                    <a:lnTo>
                      <a:pt x="2354" y="824"/>
                    </a:lnTo>
                    <a:lnTo>
                      <a:pt x="2346" y="832"/>
                    </a:lnTo>
                    <a:lnTo>
                      <a:pt x="2343" y="832"/>
                    </a:lnTo>
                    <a:lnTo>
                      <a:pt x="2343" y="835"/>
                    </a:lnTo>
                    <a:lnTo>
                      <a:pt x="2339" y="839"/>
                    </a:lnTo>
                    <a:lnTo>
                      <a:pt x="2337" y="841"/>
                    </a:lnTo>
                    <a:lnTo>
                      <a:pt x="2330" y="848"/>
                    </a:lnTo>
                    <a:lnTo>
                      <a:pt x="2328" y="850"/>
                    </a:lnTo>
                    <a:lnTo>
                      <a:pt x="2324" y="854"/>
                    </a:lnTo>
                    <a:lnTo>
                      <a:pt x="2321" y="857"/>
                    </a:lnTo>
                    <a:lnTo>
                      <a:pt x="2319" y="859"/>
                    </a:lnTo>
                    <a:lnTo>
                      <a:pt x="2317" y="861"/>
                    </a:lnTo>
                    <a:lnTo>
                      <a:pt x="2315" y="863"/>
                    </a:lnTo>
                    <a:lnTo>
                      <a:pt x="2313" y="865"/>
                    </a:lnTo>
                    <a:lnTo>
                      <a:pt x="2313" y="868"/>
                    </a:lnTo>
                    <a:lnTo>
                      <a:pt x="2315" y="865"/>
                    </a:lnTo>
                    <a:lnTo>
                      <a:pt x="2315" y="868"/>
                    </a:lnTo>
                    <a:lnTo>
                      <a:pt x="2315" y="870"/>
                    </a:lnTo>
                    <a:lnTo>
                      <a:pt x="2313" y="872"/>
                    </a:lnTo>
                    <a:lnTo>
                      <a:pt x="2313" y="870"/>
                    </a:lnTo>
                    <a:lnTo>
                      <a:pt x="2311" y="870"/>
                    </a:lnTo>
                    <a:lnTo>
                      <a:pt x="2308" y="872"/>
                    </a:lnTo>
                    <a:lnTo>
                      <a:pt x="2306" y="872"/>
                    </a:lnTo>
                    <a:lnTo>
                      <a:pt x="2308" y="874"/>
                    </a:lnTo>
                    <a:lnTo>
                      <a:pt x="2308" y="876"/>
                    </a:lnTo>
                    <a:lnTo>
                      <a:pt x="2317" y="885"/>
                    </a:lnTo>
                    <a:lnTo>
                      <a:pt x="2324" y="896"/>
                    </a:lnTo>
                    <a:lnTo>
                      <a:pt x="2324" y="898"/>
                    </a:lnTo>
                    <a:lnTo>
                      <a:pt x="2326" y="900"/>
                    </a:lnTo>
                    <a:lnTo>
                      <a:pt x="2330" y="909"/>
                    </a:lnTo>
                    <a:lnTo>
                      <a:pt x="2332" y="909"/>
                    </a:lnTo>
                    <a:lnTo>
                      <a:pt x="2341" y="922"/>
                    </a:lnTo>
                    <a:lnTo>
                      <a:pt x="2341" y="920"/>
                    </a:lnTo>
                    <a:lnTo>
                      <a:pt x="2343" y="920"/>
                    </a:lnTo>
                    <a:lnTo>
                      <a:pt x="2343" y="918"/>
                    </a:lnTo>
                    <a:lnTo>
                      <a:pt x="2346" y="916"/>
                    </a:lnTo>
                    <a:lnTo>
                      <a:pt x="2346" y="914"/>
                    </a:lnTo>
                    <a:lnTo>
                      <a:pt x="2348" y="914"/>
                    </a:lnTo>
                    <a:lnTo>
                      <a:pt x="2350" y="914"/>
                    </a:lnTo>
                    <a:lnTo>
                      <a:pt x="2352" y="914"/>
                    </a:lnTo>
                    <a:lnTo>
                      <a:pt x="2354" y="914"/>
                    </a:lnTo>
                    <a:lnTo>
                      <a:pt x="2357" y="914"/>
                    </a:lnTo>
                    <a:lnTo>
                      <a:pt x="2357" y="911"/>
                    </a:lnTo>
                    <a:lnTo>
                      <a:pt x="2359" y="914"/>
                    </a:lnTo>
                    <a:lnTo>
                      <a:pt x="2361" y="911"/>
                    </a:lnTo>
                    <a:lnTo>
                      <a:pt x="2361" y="916"/>
                    </a:lnTo>
                    <a:lnTo>
                      <a:pt x="2357" y="925"/>
                    </a:lnTo>
                    <a:lnTo>
                      <a:pt x="2354" y="931"/>
                    </a:lnTo>
                    <a:lnTo>
                      <a:pt x="2352" y="936"/>
                    </a:lnTo>
                    <a:lnTo>
                      <a:pt x="2352" y="938"/>
                    </a:lnTo>
                    <a:lnTo>
                      <a:pt x="2350" y="947"/>
                    </a:lnTo>
                    <a:lnTo>
                      <a:pt x="2348" y="951"/>
                    </a:lnTo>
                    <a:lnTo>
                      <a:pt x="2346" y="958"/>
                    </a:lnTo>
                    <a:lnTo>
                      <a:pt x="2346" y="960"/>
                    </a:lnTo>
                    <a:lnTo>
                      <a:pt x="2343" y="960"/>
                    </a:lnTo>
                    <a:lnTo>
                      <a:pt x="2341" y="960"/>
                    </a:lnTo>
                    <a:lnTo>
                      <a:pt x="2339" y="960"/>
                    </a:lnTo>
                    <a:lnTo>
                      <a:pt x="2337" y="960"/>
                    </a:lnTo>
                    <a:lnTo>
                      <a:pt x="2335" y="960"/>
                    </a:lnTo>
                    <a:lnTo>
                      <a:pt x="2332" y="960"/>
                    </a:lnTo>
                    <a:lnTo>
                      <a:pt x="2332" y="962"/>
                    </a:lnTo>
                    <a:lnTo>
                      <a:pt x="2330" y="964"/>
                    </a:lnTo>
                    <a:lnTo>
                      <a:pt x="2328" y="966"/>
                    </a:lnTo>
                    <a:lnTo>
                      <a:pt x="2326" y="966"/>
                    </a:lnTo>
                    <a:lnTo>
                      <a:pt x="2324" y="966"/>
                    </a:lnTo>
                    <a:lnTo>
                      <a:pt x="2321" y="966"/>
                    </a:lnTo>
                    <a:lnTo>
                      <a:pt x="2319" y="966"/>
                    </a:lnTo>
                    <a:lnTo>
                      <a:pt x="2319" y="969"/>
                    </a:lnTo>
                    <a:lnTo>
                      <a:pt x="2321" y="971"/>
                    </a:lnTo>
                    <a:lnTo>
                      <a:pt x="2321" y="973"/>
                    </a:lnTo>
                    <a:lnTo>
                      <a:pt x="2324" y="975"/>
                    </a:lnTo>
                    <a:lnTo>
                      <a:pt x="2324" y="977"/>
                    </a:lnTo>
                    <a:lnTo>
                      <a:pt x="2326" y="977"/>
                    </a:lnTo>
                    <a:lnTo>
                      <a:pt x="2330" y="980"/>
                    </a:lnTo>
                    <a:lnTo>
                      <a:pt x="2332" y="980"/>
                    </a:lnTo>
                    <a:lnTo>
                      <a:pt x="2335" y="980"/>
                    </a:lnTo>
                    <a:lnTo>
                      <a:pt x="2337" y="982"/>
                    </a:lnTo>
                    <a:lnTo>
                      <a:pt x="2335" y="984"/>
                    </a:lnTo>
                    <a:lnTo>
                      <a:pt x="2335" y="986"/>
                    </a:lnTo>
                    <a:lnTo>
                      <a:pt x="2332" y="993"/>
                    </a:lnTo>
                    <a:lnTo>
                      <a:pt x="2330" y="997"/>
                    </a:lnTo>
                    <a:lnTo>
                      <a:pt x="2328" y="1006"/>
                    </a:lnTo>
                    <a:lnTo>
                      <a:pt x="2326" y="1010"/>
                    </a:lnTo>
                    <a:lnTo>
                      <a:pt x="2326" y="1013"/>
                    </a:lnTo>
                    <a:lnTo>
                      <a:pt x="2324" y="1015"/>
                    </a:lnTo>
                    <a:lnTo>
                      <a:pt x="2324" y="1019"/>
                    </a:lnTo>
                    <a:lnTo>
                      <a:pt x="2321" y="1019"/>
                    </a:lnTo>
                    <a:lnTo>
                      <a:pt x="2319" y="1021"/>
                    </a:lnTo>
                    <a:lnTo>
                      <a:pt x="2317" y="1024"/>
                    </a:lnTo>
                    <a:lnTo>
                      <a:pt x="2315" y="1028"/>
                    </a:lnTo>
                    <a:lnTo>
                      <a:pt x="2313" y="1030"/>
                    </a:lnTo>
                    <a:lnTo>
                      <a:pt x="2317" y="1034"/>
                    </a:lnTo>
                    <a:lnTo>
                      <a:pt x="2315" y="1039"/>
                    </a:lnTo>
                    <a:lnTo>
                      <a:pt x="2315" y="1043"/>
                    </a:lnTo>
                    <a:lnTo>
                      <a:pt x="2311" y="1052"/>
                    </a:lnTo>
                    <a:lnTo>
                      <a:pt x="2308" y="1056"/>
                    </a:lnTo>
                    <a:lnTo>
                      <a:pt x="2308" y="1059"/>
                    </a:lnTo>
                    <a:lnTo>
                      <a:pt x="2308" y="1061"/>
                    </a:lnTo>
                    <a:lnTo>
                      <a:pt x="2308" y="1063"/>
                    </a:lnTo>
                    <a:lnTo>
                      <a:pt x="2306" y="1063"/>
                    </a:lnTo>
                    <a:lnTo>
                      <a:pt x="2308" y="1065"/>
                    </a:lnTo>
                    <a:lnTo>
                      <a:pt x="2311" y="1065"/>
                    </a:lnTo>
                    <a:lnTo>
                      <a:pt x="2313" y="1065"/>
                    </a:lnTo>
                    <a:lnTo>
                      <a:pt x="2315" y="1065"/>
                    </a:lnTo>
                    <a:lnTo>
                      <a:pt x="2315" y="1067"/>
                    </a:lnTo>
                    <a:lnTo>
                      <a:pt x="2317" y="1067"/>
                    </a:lnTo>
                    <a:lnTo>
                      <a:pt x="2319" y="1067"/>
                    </a:lnTo>
                    <a:lnTo>
                      <a:pt x="2321" y="1067"/>
                    </a:lnTo>
                    <a:lnTo>
                      <a:pt x="2324" y="1070"/>
                    </a:lnTo>
                    <a:lnTo>
                      <a:pt x="2326" y="1070"/>
                    </a:lnTo>
                    <a:lnTo>
                      <a:pt x="2328" y="1070"/>
                    </a:lnTo>
                    <a:lnTo>
                      <a:pt x="2326" y="1070"/>
                    </a:lnTo>
                    <a:lnTo>
                      <a:pt x="2326" y="1072"/>
                    </a:lnTo>
                    <a:lnTo>
                      <a:pt x="2326" y="1074"/>
                    </a:lnTo>
                    <a:lnTo>
                      <a:pt x="2324" y="1074"/>
                    </a:lnTo>
                    <a:lnTo>
                      <a:pt x="2324" y="1076"/>
                    </a:lnTo>
                    <a:lnTo>
                      <a:pt x="2324" y="1078"/>
                    </a:lnTo>
                    <a:lnTo>
                      <a:pt x="2321" y="1078"/>
                    </a:lnTo>
                    <a:lnTo>
                      <a:pt x="2321" y="1081"/>
                    </a:lnTo>
                    <a:lnTo>
                      <a:pt x="2321" y="1083"/>
                    </a:lnTo>
                    <a:lnTo>
                      <a:pt x="2319" y="1083"/>
                    </a:lnTo>
                    <a:lnTo>
                      <a:pt x="2319" y="1085"/>
                    </a:lnTo>
                    <a:lnTo>
                      <a:pt x="2317" y="1085"/>
                    </a:lnTo>
                    <a:lnTo>
                      <a:pt x="2317" y="1087"/>
                    </a:lnTo>
                    <a:lnTo>
                      <a:pt x="2317" y="1089"/>
                    </a:lnTo>
                    <a:lnTo>
                      <a:pt x="2315" y="1089"/>
                    </a:lnTo>
                    <a:lnTo>
                      <a:pt x="2315" y="1092"/>
                    </a:lnTo>
                    <a:lnTo>
                      <a:pt x="2315" y="1094"/>
                    </a:lnTo>
                    <a:lnTo>
                      <a:pt x="2313" y="1094"/>
                    </a:lnTo>
                    <a:lnTo>
                      <a:pt x="2313" y="1096"/>
                    </a:lnTo>
                    <a:lnTo>
                      <a:pt x="2313" y="1098"/>
                    </a:lnTo>
                    <a:lnTo>
                      <a:pt x="2311" y="1098"/>
                    </a:lnTo>
                    <a:lnTo>
                      <a:pt x="2311" y="1100"/>
                    </a:lnTo>
                    <a:lnTo>
                      <a:pt x="2308" y="1103"/>
                    </a:lnTo>
                    <a:lnTo>
                      <a:pt x="2308" y="1105"/>
                    </a:lnTo>
                    <a:lnTo>
                      <a:pt x="2306" y="1105"/>
                    </a:lnTo>
                    <a:lnTo>
                      <a:pt x="2306" y="1107"/>
                    </a:lnTo>
                    <a:lnTo>
                      <a:pt x="2306" y="1109"/>
                    </a:lnTo>
                    <a:lnTo>
                      <a:pt x="2304" y="1111"/>
                    </a:lnTo>
                    <a:lnTo>
                      <a:pt x="2304" y="1114"/>
                    </a:lnTo>
                    <a:lnTo>
                      <a:pt x="2302" y="1114"/>
                    </a:lnTo>
                    <a:lnTo>
                      <a:pt x="2302" y="1116"/>
                    </a:lnTo>
                    <a:lnTo>
                      <a:pt x="2302" y="1118"/>
                    </a:lnTo>
                    <a:lnTo>
                      <a:pt x="2300" y="1118"/>
                    </a:lnTo>
                    <a:lnTo>
                      <a:pt x="2300" y="1120"/>
                    </a:lnTo>
                    <a:lnTo>
                      <a:pt x="2295" y="1127"/>
                    </a:lnTo>
                    <a:lnTo>
                      <a:pt x="2291" y="1136"/>
                    </a:lnTo>
                    <a:lnTo>
                      <a:pt x="2286" y="1144"/>
                    </a:lnTo>
                    <a:lnTo>
                      <a:pt x="2280" y="1153"/>
                    </a:lnTo>
                    <a:lnTo>
                      <a:pt x="2280" y="1155"/>
                    </a:lnTo>
                    <a:lnTo>
                      <a:pt x="2278" y="1160"/>
                    </a:lnTo>
                    <a:lnTo>
                      <a:pt x="2275" y="1162"/>
                    </a:lnTo>
                    <a:lnTo>
                      <a:pt x="2273" y="1164"/>
                    </a:lnTo>
                    <a:lnTo>
                      <a:pt x="2273" y="1168"/>
                    </a:lnTo>
                    <a:lnTo>
                      <a:pt x="2269" y="1173"/>
                    </a:lnTo>
                    <a:lnTo>
                      <a:pt x="2269" y="1175"/>
                    </a:lnTo>
                    <a:lnTo>
                      <a:pt x="2267" y="1177"/>
                    </a:lnTo>
                    <a:lnTo>
                      <a:pt x="2264" y="1184"/>
                    </a:lnTo>
                    <a:lnTo>
                      <a:pt x="2262" y="1186"/>
                    </a:lnTo>
                    <a:lnTo>
                      <a:pt x="2262" y="1188"/>
                    </a:lnTo>
                    <a:lnTo>
                      <a:pt x="2260" y="1188"/>
                    </a:lnTo>
                    <a:lnTo>
                      <a:pt x="2260" y="1190"/>
                    </a:lnTo>
                    <a:lnTo>
                      <a:pt x="2260" y="1193"/>
                    </a:lnTo>
                    <a:lnTo>
                      <a:pt x="2258" y="1197"/>
                    </a:lnTo>
                    <a:lnTo>
                      <a:pt x="2256" y="1199"/>
                    </a:lnTo>
                    <a:lnTo>
                      <a:pt x="2253" y="1201"/>
                    </a:lnTo>
                    <a:lnTo>
                      <a:pt x="2253" y="1204"/>
                    </a:lnTo>
                    <a:lnTo>
                      <a:pt x="2251" y="1206"/>
                    </a:lnTo>
                    <a:lnTo>
                      <a:pt x="2249" y="1210"/>
                    </a:lnTo>
                    <a:lnTo>
                      <a:pt x="2245" y="1217"/>
                    </a:lnTo>
                    <a:lnTo>
                      <a:pt x="2245" y="1219"/>
                    </a:lnTo>
                    <a:lnTo>
                      <a:pt x="2242" y="1221"/>
                    </a:lnTo>
                    <a:lnTo>
                      <a:pt x="2242" y="1226"/>
                    </a:lnTo>
                    <a:lnTo>
                      <a:pt x="2240" y="1226"/>
                    </a:lnTo>
                    <a:lnTo>
                      <a:pt x="2240" y="1228"/>
                    </a:lnTo>
                    <a:lnTo>
                      <a:pt x="2238" y="1230"/>
                    </a:lnTo>
                    <a:lnTo>
                      <a:pt x="2238" y="1232"/>
                    </a:lnTo>
                    <a:lnTo>
                      <a:pt x="2231" y="1241"/>
                    </a:lnTo>
                    <a:lnTo>
                      <a:pt x="2231" y="1243"/>
                    </a:lnTo>
                    <a:lnTo>
                      <a:pt x="2229" y="1248"/>
                    </a:lnTo>
                    <a:lnTo>
                      <a:pt x="2227" y="1252"/>
                    </a:lnTo>
                    <a:lnTo>
                      <a:pt x="2225" y="1252"/>
                    </a:lnTo>
                    <a:lnTo>
                      <a:pt x="2223" y="1259"/>
                    </a:lnTo>
                    <a:lnTo>
                      <a:pt x="2220" y="1263"/>
                    </a:lnTo>
                    <a:lnTo>
                      <a:pt x="2220" y="1265"/>
                    </a:lnTo>
                    <a:lnTo>
                      <a:pt x="2214" y="1274"/>
                    </a:lnTo>
                    <a:lnTo>
                      <a:pt x="2209" y="1281"/>
                    </a:lnTo>
                    <a:lnTo>
                      <a:pt x="2209" y="1285"/>
                    </a:lnTo>
                    <a:lnTo>
                      <a:pt x="2203" y="1296"/>
                    </a:lnTo>
                    <a:lnTo>
                      <a:pt x="2196" y="1305"/>
                    </a:lnTo>
                    <a:lnTo>
                      <a:pt x="2194" y="1313"/>
                    </a:lnTo>
                    <a:lnTo>
                      <a:pt x="2192" y="1313"/>
                    </a:lnTo>
                    <a:lnTo>
                      <a:pt x="2190" y="1318"/>
                    </a:lnTo>
                    <a:lnTo>
                      <a:pt x="2190" y="1320"/>
                    </a:lnTo>
                    <a:lnTo>
                      <a:pt x="2187" y="1324"/>
                    </a:lnTo>
                    <a:lnTo>
                      <a:pt x="2185" y="1327"/>
                    </a:lnTo>
                    <a:lnTo>
                      <a:pt x="2183" y="1331"/>
                    </a:lnTo>
                    <a:lnTo>
                      <a:pt x="2181" y="1335"/>
                    </a:lnTo>
                    <a:lnTo>
                      <a:pt x="2179" y="1338"/>
                    </a:lnTo>
                    <a:lnTo>
                      <a:pt x="2179" y="1342"/>
                    </a:lnTo>
                    <a:lnTo>
                      <a:pt x="2177" y="1344"/>
                    </a:lnTo>
                    <a:lnTo>
                      <a:pt x="2174" y="1346"/>
                    </a:lnTo>
                    <a:lnTo>
                      <a:pt x="2174" y="1349"/>
                    </a:lnTo>
                    <a:lnTo>
                      <a:pt x="2177" y="1349"/>
                    </a:lnTo>
                    <a:lnTo>
                      <a:pt x="2177" y="1351"/>
                    </a:lnTo>
                    <a:lnTo>
                      <a:pt x="2177" y="1353"/>
                    </a:lnTo>
                    <a:lnTo>
                      <a:pt x="2177" y="1355"/>
                    </a:lnTo>
                    <a:lnTo>
                      <a:pt x="2174" y="1355"/>
                    </a:lnTo>
                    <a:lnTo>
                      <a:pt x="2174" y="1357"/>
                    </a:lnTo>
                    <a:lnTo>
                      <a:pt x="2174" y="1360"/>
                    </a:lnTo>
                    <a:lnTo>
                      <a:pt x="2174" y="1362"/>
                    </a:lnTo>
                    <a:lnTo>
                      <a:pt x="2177" y="1362"/>
                    </a:lnTo>
                    <a:lnTo>
                      <a:pt x="2177" y="1364"/>
                    </a:lnTo>
                    <a:lnTo>
                      <a:pt x="2179" y="1364"/>
                    </a:lnTo>
                    <a:lnTo>
                      <a:pt x="2179" y="1366"/>
                    </a:lnTo>
                    <a:lnTo>
                      <a:pt x="2181" y="1366"/>
                    </a:lnTo>
                    <a:lnTo>
                      <a:pt x="2183" y="1366"/>
                    </a:lnTo>
                    <a:lnTo>
                      <a:pt x="2183" y="1368"/>
                    </a:lnTo>
                    <a:lnTo>
                      <a:pt x="2183" y="1371"/>
                    </a:lnTo>
                    <a:lnTo>
                      <a:pt x="2185" y="1373"/>
                    </a:lnTo>
                    <a:lnTo>
                      <a:pt x="2185" y="1375"/>
                    </a:lnTo>
                    <a:lnTo>
                      <a:pt x="2187" y="1377"/>
                    </a:lnTo>
                    <a:lnTo>
                      <a:pt x="2187" y="1379"/>
                    </a:lnTo>
                    <a:lnTo>
                      <a:pt x="2190" y="1379"/>
                    </a:lnTo>
                    <a:lnTo>
                      <a:pt x="2190" y="1382"/>
                    </a:lnTo>
                    <a:lnTo>
                      <a:pt x="2192" y="1384"/>
                    </a:lnTo>
                    <a:lnTo>
                      <a:pt x="2192" y="1386"/>
                    </a:lnTo>
                    <a:lnTo>
                      <a:pt x="2194" y="1386"/>
                    </a:lnTo>
                    <a:lnTo>
                      <a:pt x="2194" y="1388"/>
                    </a:lnTo>
                    <a:lnTo>
                      <a:pt x="2196" y="1388"/>
                    </a:lnTo>
                    <a:lnTo>
                      <a:pt x="2198" y="1388"/>
                    </a:lnTo>
                    <a:lnTo>
                      <a:pt x="2198" y="1390"/>
                    </a:lnTo>
                    <a:lnTo>
                      <a:pt x="2201" y="1390"/>
                    </a:lnTo>
                    <a:lnTo>
                      <a:pt x="2201" y="1393"/>
                    </a:lnTo>
                    <a:lnTo>
                      <a:pt x="2201" y="1390"/>
                    </a:lnTo>
                    <a:lnTo>
                      <a:pt x="2203" y="1390"/>
                    </a:lnTo>
                    <a:lnTo>
                      <a:pt x="2205" y="1390"/>
                    </a:lnTo>
                    <a:lnTo>
                      <a:pt x="2207" y="1390"/>
                    </a:lnTo>
                    <a:lnTo>
                      <a:pt x="2209" y="1390"/>
                    </a:lnTo>
                    <a:lnTo>
                      <a:pt x="2212" y="1390"/>
                    </a:lnTo>
                    <a:lnTo>
                      <a:pt x="2214" y="1390"/>
                    </a:lnTo>
                    <a:lnTo>
                      <a:pt x="2216" y="1390"/>
                    </a:lnTo>
                    <a:lnTo>
                      <a:pt x="2216" y="1393"/>
                    </a:lnTo>
                    <a:lnTo>
                      <a:pt x="2218" y="1395"/>
                    </a:lnTo>
                    <a:lnTo>
                      <a:pt x="2216" y="1395"/>
                    </a:lnTo>
                    <a:lnTo>
                      <a:pt x="2216" y="1397"/>
                    </a:lnTo>
                    <a:lnTo>
                      <a:pt x="2218" y="1397"/>
                    </a:lnTo>
                    <a:lnTo>
                      <a:pt x="2218" y="1399"/>
                    </a:lnTo>
                    <a:lnTo>
                      <a:pt x="2220" y="1399"/>
                    </a:lnTo>
                    <a:lnTo>
                      <a:pt x="2223" y="1399"/>
                    </a:lnTo>
                    <a:lnTo>
                      <a:pt x="2225" y="1399"/>
                    </a:lnTo>
                    <a:lnTo>
                      <a:pt x="2227" y="1399"/>
                    </a:lnTo>
                    <a:lnTo>
                      <a:pt x="2229" y="1399"/>
                    </a:lnTo>
                    <a:lnTo>
                      <a:pt x="2229" y="1401"/>
                    </a:lnTo>
                    <a:lnTo>
                      <a:pt x="2231" y="1401"/>
                    </a:lnTo>
                    <a:lnTo>
                      <a:pt x="2231" y="1404"/>
                    </a:lnTo>
                    <a:lnTo>
                      <a:pt x="2231" y="1406"/>
                    </a:lnTo>
                    <a:lnTo>
                      <a:pt x="2234" y="1406"/>
                    </a:lnTo>
                    <a:lnTo>
                      <a:pt x="2234" y="1408"/>
                    </a:lnTo>
                    <a:lnTo>
                      <a:pt x="2234" y="1410"/>
                    </a:lnTo>
                    <a:lnTo>
                      <a:pt x="2236" y="1410"/>
                    </a:lnTo>
                    <a:lnTo>
                      <a:pt x="2236" y="1412"/>
                    </a:lnTo>
                    <a:lnTo>
                      <a:pt x="2238" y="1412"/>
                    </a:lnTo>
                    <a:lnTo>
                      <a:pt x="2240" y="1415"/>
                    </a:lnTo>
                    <a:lnTo>
                      <a:pt x="2242" y="1415"/>
                    </a:lnTo>
                    <a:lnTo>
                      <a:pt x="2242" y="1417"/>
                    </a:lnTo>
                    <a:lnTo>
                      <a:pt x="2245" y="1417"/>
                    </a:lnTo>
                    <a:lnTo>
                      <a:pt x="2247" y="1417"/>
                    </a:lnTo>
                    <a:lnTo>
                      <a:pt x="2247" y="1419"/>
                    </a:lnTo>
                    <a:lnTo>
                      <a:pt x="2249" y="1419"/>
                    </a:lnTo>
                    <a:lnTo>
                      <a:pt x="2251" y="1419"/>
                    </a:lnTo>
                    <a:lnTo>
                      <a:pt x="2251" y="1417"/>
                    </a:lnTo>
                    <a:lnTo>
                      <a:pt x="2253" y="1417"/>
                    </a:lnTo>
                    <a:lnTo>
                      <a:pt x="2253" y="1419"/>
                    </a:lnTo>
                    <a:lnTo>
                      <a:pt x="2256" y="1419"/>
                    </a:lnTo>
                    <a:lnTo>
                      <a:pt x="2256" y="1417"/>
                    </a:lnTo>
                    <a:lnTo>
                      <a:pt x="2258" y="1417"/>
                    </a:lnTo>
                    <a:lnTo>
                      <a:pt x="2258" y="1415"/>
                    </a:lnTo>
                    <a:lnTo>
                      <a:pt x="2260" y="1415"/>
                    </a:lnTo>
                    <a:lnTo>
                      <a:pt x="2262" y="1415"/>
                    </a:lnTo>
                    <a:lnTo>
                      <a:pt x="2262" y="1417"/>
                    </a:lnTo>
                    <a:lnTo>
                      <a:pt x="2262" y="1419"/>
                    </a:lnTo>
                    <a:lnTo>
                      <a:pt x="2262" y="1421"/>
                    </a:lnTo>
                    <a:lnTo>
                      <a:pt x="2262" y="1423"/>
                    </a:lnTo>
                    <a:lnTo>
                      <a:pt x="2262" y="1425"/>
                    </a:lnTo>
                    <a:lnTo>
                      <a:pt x="2262" y="1428"/>
                    </a:lnTo>
                    <a:lnTo>
                      <a:pt x="2262" y="1430"/>
                    </a:lnTo>
                    <a:lnTo>
                      <a:pt x="2262" y="1432"/>
                    </a:lnTo>
                    <a:lnTo>
                      <a:pt x="2264" y="1432"/>
                    </a:lnTo>
                    <a:lnTo>
                      <a:pt x="2264" y="1434"/>
                    </a:lnTo>
                    <a:lnTo>
                      <a:pt x="2264" y="1436"/>
                    </a:lnTo>
                    <a:lnTo>
                      <a:pt x="2267" y="1436"/>
                    </a:lnTo>
                    <a:lnTo>
                      <a:pt x="2269" y="1436"/>
                    </a:lnTo>
                    <a:lnTo>
                      <a:pt x="2271" y="1436"/>
                    </a:lnTo>
                    <a:lnTo>
                      <a:pt x="2271" y="1439"/>
                    </a:lnTo>
                    <a:lnTo>
                      <a:pt x="2271" y="1436"/>
                    </a:lnTo>
                    <a:lnTo>
                      <a:pt x="2271" y="1439"/>
                    </a:lnTo>
                    <a:lnTo>
                      <a:pt x="2273" y="1439"/>
                    </a:lnTo>
                    <a:lnTo>
                      <a:pt x="2275" y="1439"/>
                    </a:lnTo>
                    <a:lnTo>
                      <a:pt x="2278" y="1439"/>
                    </a:lnTo>
                    <a:lnTo>
                      <a:pt x="2278" y="1441"/>
                    </a:lnTo>
                    <a:lnTo>
                      <a:pt x="2280" y="1441"/>
                    </a:lnTo>
                    <a:lnTo>
                      <a:pt x="2282" y="1441"/>
                    </a:lnTo>
                    <a:lnTo>
                      <a:pt x="2282" y="1439"/>
                    </a:lnTo>
                    <a:lnTo>
                      <a:pt x="2284" y="1439"/>
                    </a:lnTo>
                    <a:lnTo>
                      <a:pt x="2284" y="1441"/>
                    </a:lnTo>
                    <a:lnTo>
                      <a:pt x="2284" y="1439"/>
                    </a:lnTo>
                    <a:lnTo>
                      <a:pt x="2286" y="1439"/>
                    </a:lnTo>
                    <a:lnTo>
                      <a:pt x="2286" y="1441"/>
                    </a:lnTo>
                    <a:lnTo>
                      <a:pt x="2289" y="1441"/>
                    </a:lnTo>
                    <a:lnTo>
                      <a:pt x="2291" y="1441"/>
                    </a:lnTo>
                    <a:lnTo>
                      <a:pt x="2293" y="1441"/>
                    </a:lnTo>
                    <a:lnTo>
                      <a:pt x="2295" y="1441"/>
                    </a:lnTo>
                    <a:lnTo>
                      <a:pt x="2297" y="1441"/>
                    </a:lnTo>
                    <a:lnTo>
                      <a:pt x="2297" y="1443"/>
                    </a:lnTo>
                    <a:lnTo>
                      <a:pt x="2300" y="1443"/>
                    </a:lnTo>
                    <a:lnTo>
                      <a:pt x="2300" y="1445"/>
                    </a:lnTo>
                    <a:lnTo>
                      <a:pt x="2300" y="1447"/>
                    </a:lnTo>
                    <a:lnTo>
                      <a:pt x="2302" y="1447"/>
                    </a:lnTo>
                    <a:lnTo>
                      <a:pt x="2302" y="1450"/>
                    </a:lnTo>
                    <a:lnTo>
                      <a:pt x="2300" y="1450"/>
                    </a:lnTo>
                    <a:lnTo>
                      <a:pt x="2300" y="1452"/>
                    </a:lnTo>
                    <a:lnTo>
                      <a:pt x="2297" y="1452"/>
                    </a:lnTo>
                    <a:lnTo>
                      <a:pt x="2297" y="1454"/>
                    </a:lnTo>
                    <a:lnTo>
                      <a:pt x="2297" y="1456"/>
                    </a:lnTo>
                    <a:lnTo>
                      <a:pt x="2300" y="1456"/>
                    </a:lnTo>
                    <a:lnTo>
                      <a:pt x="2300" y="1458"/>
                    </a:lnTo>
                    <a:lnTo>
                      <a:pt x="2302" y="1461"/>
                    </a:lnTo>
                    <a:lnTo>
                      <a:pt x="2304" y="1461"/>
                    </a:lnTo>
                    <a:lnTo>
                      <a:pt x="2304" y="1463"/>
                    </a:lnTo>
                    <a:lnTo>
                      <a:pt x="2304" y="1465"/>
                    </a:lnTo>
                    <a:lnTo>
                      <a:pt x="2306" y="1465"/>
                    </a:lnTo>
                    <a:lnTo>
                      <a:pt x="2306" y="1467"/>
                    </a:lnTo>
                    <a:lnTo>
                      <a:pt x="2308" y="1467"/>
                    </a:lnTo>
                    <a:lnTo>
                      <a:pt x="2311" y="1469"/>
                    </a:lnTo>
                    <a:lnTo>
                      <a:pt x="2311" y="1472"/>
                    </a:lnTo>
                    <a:lnTo>
                      <a:pt x="2308" y="1472"/>
                    </a:lnTo>
                    <a:lnTo>
                      <a:pt x="2308" y="1474"/>
                    </a:lnTo>
                    <a:lnTo>
                      <a:pt x="2311" y="1476"/>
                    </a:lnTo>
                    <a:lnTo>
                      <a:pt x="2313" y="1476"/>
                    </a:lnTo>
                    <a:lnTo>
                      <a:pt x="2315" y="1478"/>
                    </a:lnTo>
                    <a:lnTo>
                      <a:pt x="2317" y="1478"/>
                    </a:lnTo>
                    <a:lnTo>
                      <a:pt x="2319" y="1478"/>
                    </a:lnTo>
                    <a:lnTo>
                      <a:pt x="2319" y="1480"/>
                    </a:lnTo>
                    <a:lnTo>
                      <a:pt x="2319" y="1483"/>
                    </a:lnTo>
                    <a:lnTo>
                      <a:pt x="2319" y="1485"/>
                    </a:lnTo>
                    <a:lnTo>
                      <a:pt x="2321" y="1485"/>
                    </a:lnTo>
                    <a:lnTo>
                      <a:pt x="2321" y="1487"/>
                    </a:lnTo>
                    <a:lnTo>
                      <a:pt x="2321" y="1489"/>
                    </a:lnTo>
                    <a:lnTo>
                      <a:pt x="2321" y="1491"/>
                    </a:lnTo>
                    <a:lnTo>
                      <a:pt x="2324" y="1491"/>
                    </a:lnTo>
                    <a:lnTo>
                      <a:pt x="2324" y="1494"/>
                    </a:lnTo>
                    <a:lnTo>
                      <a:pt x="2326" y="1494"/>
                    </a:lnTo>
                    <a:lnTo>
                      <a:pt x="2326" y="1496"/>
                    </a:lnTo>
                    <a:lnTo>
                      <a:pt x="2326" y="1498"/>
                    </a:lnTo>
                    <a:lnTo>
                      <a:pt x="2326" y="1500"/>
                    </a:lnTo>
                    <a:lnTo>
                      <a:pt x="2328" y="1500"/>
                    </a:lnTo>
                    <a:lnTo>
                      <a:pt x="2330" y="1500"/>
                    </a:lnTo>
                    <a:lnTo>
                      <a:pt x="2330" y="1498"/>
                    </a:lnTo>
                    <a:lnTo>
                      <a:pt x="2332" y="1498"/>
                    </a:lnTo>
                    <a:lnTo>
                      <a:pt x="2335" y="1498"/>
                    </a:lnTo>
                    <a:lnTo>
                      <a:pt x="2335" y="1500"/>
                    </a:lnTo>
                    <a:lnTo>
                      <a:pt x="2335" y="1502"/>
                    </a:lnTo>
                    <a:lnTo>
                      <a:pt x="2337" y="1502"/>
                    </a:lnTo>
                    <a:lnTo>
                      <a:pt x="2339" y="1502"/>
                    </a:lnTo>
                    <a:lnTo>
                      <a:pt x="2339" y="1505"/>
                    </a:lnTo>
                    <a:lnTo>
                      <a:pt x="2341" y="1505"/>
                    </a:lnTo>
                    <a:lnTo>
                      <a:pt x="2341" y="1507"/>
                    </a:lnTo>
                    <a:lnTo>
                      <a:pt x="2341" y="1509"/>
                    </a:lnTo>
                    <a:lnTo>
                      <a:pt x="2339" y="1509"/>
                    </a:lnTo>
                    <a:lnTo>
                      <a:pt x="2339" y="1511"/>
                    </a:lnTo>
                    <a:lnTo>
                      <a:pt x="2339" y="1513"/>
                    </a:lnTo>
                    <a:lnTo>
                      <a:pt x="2341" y="1513"/>
                    </a:lnTo>
                    <a:lnTo>
                      <a:pt x="2343" y="1516"/>
                    </a:lnTo>
                    <a:lnTo>
                      <a:pt x="2346" y="1516"/>
                    </a:lnTo>
                    <a:lnTo>
                      <a:pt x="2346" y="1518"/>
                    </a:lnTo>
                    <a:lnTo>
                      <a:pt x="2348" y="1518"/>
                    </a:lnTo>
                    <a:lnTo>
                      <a:pt x="2348" y="1520"/>
                    </a:lnTo>
                    <a:lnTo>
                      <a:pt x="2350" y="1522"/>
                    </a:lnTo>
                    <a:lnTo>
                      <a:pt x="2352" y="1522"/>
                    </a:lnTo>
                    <a:lnTo>
                      <a:pt x="2354" y="1522"/>
                    </a:lnTo>
                    <a:lnTo>
                      <a:pt x="2357" y="1522"/>
                    </a:lnTo>
                    <a:lnTo>
                      <a:pt x="2359" y="1522"/>
                    </a:lnTo>
                    <a:lnTo>
                      <a:pt x="2359" y="1520"/>
                    </a:lnTo>
                    <a:lnTo>
                      <a:pt x="2361" y="1520"/>
                    </a:lnTo>
                    <a:lnTo>
                      <a:pt x="2363" y="1520"/>
                    </a:lnTo>
                    <a:lnTo>
                      <a:pt x="2363" y="1522"/>
                    </a:lnTo>
                    <a:lnTo>
                      <a:pt x="2365" y="1524"/>
                    </a:lnTo>
                    <a:lnTo>
                      <a:pt x="2365" y="1527"/>
                    </a:lnTo>
                    <a:lnTo>
                      <a:pt x="2365" y="1529"/>
                    </a:lnTo>
                    <a:lnTo>
                      <a:pt x="2368" y="1529"/>
                    </a:lnTo>
                    <a:lnTo>
                      <a:pt x="2368" y="1531"/>
                    </a:lnTo>
                    <a:lnTo>
                      <a:pt x="2368" y="1533"/>
                    </a:lnTo>
                    <a:lnTo>
                      <a:pt x="2365" y="1533"/>
                    </a:lnTo>
                    <a:lnTo>
                      <a:pt x="2365" y="1535"/>
                    </a:lnTo>
                    <a:lnTo>
                      <a:pt x="2365" y="1538"/>
                    </a:lnTo>
                    <a:lnTo>
                      <a:pt x="2363" y="1538"/>
                    </a:lnTo>
                    <a:lnTo>
                      <a:pt x="2363" y="1540"/>
                    </a:lnTo>
                    <a:lnTo>
                      <a:pt x="2365" y="1540"/>
                    </a:lnTo>
                    <a:lnTo>
                      <a:pt x="2365" y="1542"/>
                    </a:lnTo>
                    <a:lnTo>
                      <a:pt x="2363" y="1542"/>
                    </a:lnTo>
                    <a:lnTo>
                      <a:pt x="2365" y="1542"/>
                    </a:lnTo>
                    <a:lnTo>
                      <a:pt x="2368" y="1542"/>
                    </a:lnTo>
                    <a:lnTo>
                      <a:pt x="2368" y="1540"/>
                    </a:lnTo>
                    <a:lnTo>
                      <a:pt x="2370" y="1540"/>
                    </a:lnTo>
                    <a:lnTo>
                      <a:pt x="2372" y="1540"/>
                    </a:lnTo>
                    <a:lnTo>
                      <a:pt x="2372" y="1542"/>
                    </a:lnTo>
                    <a:lnTo>
                      <a:pt x="2374" y="1542"/>
                    </a:lnTo>
                    <a:lnTo>
                      <a:pt x="2376" y="1542"/>
                    </a:lnTo>
                    <a:lnTo>
                      <a:pt x="2376" y="1544"/>
                    </a:lnTo>
                    <a:lnTo>
                      <a:pt x="2379" y="1544"/>
                    </a:lnTo>
                    <a:lnTo>
                      <a:pt x="2381" y="1544"/>
                    </a:lnTo>
                    <a:lnTo>
                      <a:pt x="2381" y="1546"/>
                    </a:lnTo>
                    <a:lnTo>
                      <a:pt x="2381" y="1549"/>
                    </a:lnTo>
                    <a:lnTo>
                      <a:pt x="2383" y="1549"/>
                    </a:lnTo>
                    <a:lnTo>
                      <a:pt x="2383" y="1551"/>
                    </a:lnTo>
                    <a:lnTo>
                      <a:pt x="2383" y="1553"/>
                    </a:lnTo>
                    <a:lnTo>
                      <a:pt x="2385" y="1553"/>
                    </a:lnTo>
                    <a:lnTo>
                      <a:pt x="2385" y="1555"/>
                    </a:lnTo>
                    <a:lnTo>
                      <a:pt x="2387" y="1557"/>
                    </a:lnTo>
                    <a:lnTo>
                      <a:pt x="2390" y="1557"/>
                    </a:lnTo>
                    <a:lnTo>
                      <a:pt x="2390" y="1559"/>
                    </a:lnTo>
                    <a:lnTo>
                      <a:pt x="2392" y="1559"/>
                    </a:lnTo>
                    <a:lnTo>
                      <a:pt x="2394" y="1559"/>
                    </a:lnTo>
                    <a:lnTo>
                      <a:pt x="2394" y="1562"/>
                    </a:lnTo>
                    <a:lnTo>
                      <a:pt x="2396" y="1562"/>
                    </a:lnTo>
                    <a:lnTo>
                      <a:pt x="2396" y="1564"/>
                    </a:lnTo>
                    <a:lnTo>
                      <a:pt x="2398" y="1564"/>
                    </a:lnTo>
                    <a:lnTo>
                      <a:pt x="2398" y="1566"/>
                    </a:lnTo>
                    <a:lnTo>
                      <a:pt x="2396" y="1566"/>
                    </a:lnTo>
                    <a:lnTo>
                      <a:pt x="2396" y="1568"/>
                    </a:lnTo>
                    <a:lnTo>
                      <a:pt x="2396" y="1570"/>
                    </a:lnTo>
                    <a:lnTo>
                      <a:pt x="2398" y="1570"/>
                    </a:lnTo>
                    <a:lnTo>
                      <a:pt x="2398" y="1573"/>
                    </a:lnTo>
                    <a:lnTo>
                      <a:pt x="2401" y="1573"/>
                    </a:lnTo>
                    <a:lnTo>
                      <a:pt x="2401" y="1575"/>
                    </a:lnTo>
                    <a:lnTo>
                      <a:pt x="2403" y="1575"/>
                    </a:lnTo>
                    <a:lnTo>
                      <a:pt x="2405" y="1575"/>
                    </a:lnTo>
                    <a:lnTo>
                      <a:pt x="2405" y="1577"/>
                    </a:lnTo>
                    <a:lnTo>
                      <a:pt x="2405" y="1579"/>
                    </a:lnTo>
                    <a:lnTo>
                      <a:pt x="2407" y="1579"/>
                    </a:lnTo>
                    <a:lnTo>
                      <a:pt x="2409" y="1579"/>
                    </a:lnTo>
                    <a:lnTo>
                      <a:pt x="2409" y="1581"/>
                    </a:lnTo>
                    <a:lnTo>
                      <a:pt x="2412" y="1581"/>
                    </a:lnTo>
                    <a:lnTo>
                      <a:pt x="2414" y="1581"/>
                    </a:lnTo>
                    <a:lnTo>
                      <a:pt x="2416" y="1581"/>
                    </a:lnTo>
                    <a:lnTo>
                      <a:pt x="2418" y="1581"/>
                    </a:lnTo>
                    <a:lnTo>
                      <a:pt x="2418" y="1579"/>
                    </a:lnTo>
                    <a:lnTo>
                      <a:pt x="2420" y="1581"/>
                    </a:lnTo>
                    <a:lnTo>
                      <a:pt x="2420" y="1584"/>
                    </a:lnTo>
                    <a:lnTo>
                      <a:pt x="2423" y="1584"/>
                    </a:lnTo>
                    <a:lnTo>
                      <a:pt x="2423" y="1586"/>
                    </a:lnTo>
                    <a:lnTo>
                      <a:pt x="2425" y="1586"/>
                    </a:lnTo>
                    <a:lnTo>
                      <a:pt x="2427" y="1586"/>
                    </a:lnTo>
                    <a:lnTo>
                      <a:pt x="2427" y="1588"/>
                    </a:lnTo>
                    <a:lnTo>
                      <a:pt x="2427" y="1590"/>
                    </a:lnTo>
                    <a:lnTo>
                      <a:pt x="2429" y="1590"/>
                    </a:lnTo>
                    <a:lnTo>
                      <a:pt x="2429" y="1592"/>
                    </a:lnTo>
                    <a:lnTo>
                      <a:pt x="2431" y="1592"/>
                    </a:lnTo>
                    <a:lnTo>
                      <a:pt x="2431" y="1595"/>
                    </a:lnTo>
                    <a:lnTo>
                      <a:pt x="2431" y="1597"/>
                    </a:lnTo>
                    <a:lnTo>
                      <a:pt x="2434" y="1597"/>
                    </a:lnTo>
                    <a:lnTo>
                      <a:pt x="2434" y="1599"/>
                    </a:lnTo>
                    <a:lnTo>
                      <a:pt x="2436" y="1599"/>
                    </a:lnTo>
                    <a:lnTo>
                      <a:pt x="2438" y="1599"/>
                    </a:lnTo>
                    <a:lnTo>
                      <a:pt x="2438" y="1601"/>
                    </a:lnTo>
                    <a:lnTo>
                      <a:pt x="2440" y="1601"/>
                    </a:lnTo>
                    <a:lnTo>
                      <a:pt x="2442" y="1601"/>
                    </a:lnTo>
                    <a:lnTo>
                      <a:pt x="2442" y="1599"/>
                    </a:lnTo>
                    <a:lnTo>
                      <a:pt x="2445" y="1599"/>
                    </a:lnTo>
                    <a:lnTo>
                      <a:pt x="2445" y="1597"/>
                    </a:lnTo>
                    <a:lnTo>
                      <a:pt x="2447" y="1597"/>
                    </a:lnTo>
                    <a:lnTo>
                      <a:pt x="2449" y="1597"/>
                    </a:lnTo>
                    <a:lnTo>
                      <a:pt x="2451" y="1597"/>
                    </a:lnTo>
                    <a:lnTo>
                      <a:pt x="2453" y="1597"/>
                    </a:lnTo>
                    <a:lnTo>
                      <a:pt x="2456" y="1597"/>
                    </a:lnTo>
                    <a:lnTo>
                      <a:pt x="2458" y="1597"/>
                    </a:lnTo>
                    <a:lnTo>
                      <a:pt x="2460" y="1597"/>
                    </a:lnTo>
                    <a:lnTo>
                      <a:pt x="2460" y="1599"/>
                    </a:lnTo>
                    <a:lnTo>
                      <a:pt x="2462" y="1599"/>
                    </a:lnTo>
                    <a:lnTo>
                      <a:pt x="2464" y="1599"/>
                    </a:lnTo>
                    <a:lnTo>
                      <a:pt x="2464" y="1601"/>
                    </a:lnTo>
                    <a:lnTo>
                      <a:pt x="2464" y="1599"/>
                    </a:lnTo>
                    <a:lnTo>
                      <a:pt x="2466" y="1599"/>
                    </a:lnTo>
                    <a:lnTo>
                      <a:pt x="2466" y="1601"/>
                    </a:lnTo>
                    <a:lnTo>
                      <a:pt x="2469" y="1601"/>
                    </a:lnTo>
                    <a:lnTo>
                      <a:pt x="2469" y="1603"/>
                    </a:lnTo>
                    <a:lnTo>
                      <a:pt x="2471" y="1603"/>
                    </a:lnTo>
                    <a:lnTo>
                      <a:pt x="2471" y="1606"/>
                    </a:lnTo>
                    <a:lnTo>
                      <a:pt x="2473" y="1606"/>
                    </a:lnTo>
                    <a:lnTo>
                      <a:pt x="2473" y="1608"/>
                    </a:lnTo>
                    <a:lnTo>
                      <a:pt x="2475" y="1608"/>
                    </a:lnTo>
                    <a:lnTo>
                      <a:pt x="2477" y="1608"/>
                    </a:lnTo>
                    <a:lnTo>
                      <a:pt x="2477" y="1610"/>
                    </a:lnTo>
                    <a:lnTo>
                      <a:pt x="2480" y="1610"/>
                    </a:lnTo>
                    <a:lnTo>
                      <a:pt x="2480" y="1612"/>
                    </a:lnTo>
                    <a:lnTo>
                      <a:pt x="2482" y="1612"/>
                    </a:lnTo>
                    <a:lnTo>
                      <a:pt x="2482" y="1614"/>
                    </a:lnTo>
                    <a:lnTo>
                      <a:pt x="2480" y="1619"/>
                    </a:lnTo>
                    <a:lnTo>
                      <a:pt x="2480" y="1621"/>
                    </a:lnTo>
                    <a:lnTo>
                      <a:pt x="2480" y="1623"/>
                    </a:lnTo>
                    <a:lnTo>
                      <a:pt x="2482" y="1625"/>
                    </a:lnTo>
                    <a:lnTo>
                      <a:pt x="2484" y="1625"/>
                    </a:lnTo>
                    <a:lnTo>
                      <a:pt x="2484" y="1628"/>
                    </a:lnTo>
                    <a:lnTo>
                      <a:pt x="2482" y="1630"/>
                    </a:lnTo>
                    <a:lnTo>
                      <a:pt x="2482" y="1632"/>
                    </a:lnTo>
                    <a:lnTo>
                      <a:pt x="2482" y="1634"/>
                    </a:lnTo>
                    <a:lnTo>
                      <a:pt x="2482" y="1636"/>
                    </a:lnTo>
                    <a:lnTo>
                      <a:pt x="2482" y="1639"/>
                    </a:lnTo>
                    <a:lnTo>
                      <a:pt x="2482" y="1641"/>
                    </a:lnTo>
                    <a:lnTo>
                      <a:pt x="2484" y="1641"/>
                    </a:lnTo>
                    <a:lnTo>
                      <a:pt x="2486" y="1643"/>
                    </a:lnTo>
                    <a:lnTo>
                      <a:pt x="2486" y="1645"/>
                    </a:lnTo>
                    <a:lnTo>
                      <a:pt x="2484" y="1647"/>
                    </a:lnTo>
                    <a:lnTo>
                      <a:pt x="2486" y="1652"/>
                    </a:lnTo>
                    <a:lnTo>
                      <a:pt x="2486" y="1654"/>
                    </a:lnTo>
                    <a:lnTo>
                      <a:pt x="2486" y="1656"/>
                    </a:lnTo>
                    <a:lnTo>
                      <a:pt x="2488" y="1658"/>
                    </a:lnTo>
                    <a:lnTo>
                      <a:pt x="2493" y="1658"/>
                    </a:lnTo>
                    <a:lnTo>
                      <a:pt x="2495" y="1661"/>
                    </a:lnTo>
                    <a:lnTo>
                      <a:pt x="2499" y="1663"/>
                    </a:lnTo>
                    <a:lnTo>
                      <a:pt x="2506" y="1661"/>
                    </a:lnTo>
                    <a:lnTo>
                      <a:pt x="2502" y="1667"/>
                    </a:lnTo>
                    <a:lnTo>
                      <a:pt x="2497" y="1672"/>
                    </a:lnTo>
                    <a:lnTo>
                      <a:pt x="2488" y="1676"/>
                    </a:lnTo>
                    <a:lnTo>
                      <a:pt x="2484" y="1683"/>
                    </a:lnTo>
                    <a:lnTo>
                      <a:pt x="2491" y="1687"/>
                    </a:lnTo>
                    <a:lnTo>
                      <a:pt x="2493" y="1687"/>
                    </a:lnTo>
                    <a:lnTo>
                      <a:pt x="2493" y="1689"/>
                    </a:lnTo>
                    <a:lnTo>
                      <a:pt x="2495" y="1689"/>
                    </a:lnTo>
                    <a:lnTo>
                      <a:pt x="2495" y="1691"/>
                    </a:lnTo>
                    <a:lnTo>
                      <a:pt x="2497" y="1691"/>
                    </a:lnTo>
                    <a:lnTo>
                      <a:pt x="2495" y="1693"/>
                    </a:lnTo>
                    <a:lnTo>
                      <a:pt x="2495" y="1696"/>
                    </a:lnTo>
                    <a:lnTo>
                      <a:pt x="2495" y="1698"/>
                    </a:lnTo>
                    <a:lnTo>
                      <a:pt x="2493" y="1700"/>
                    </a:lnTo>
                    <a:lnTo>
                      <a:pt x="2495" y="1702"/>
                    </a:lnTo>
                    <a:lnTo>
                      <a:pt x="2493" y="1704"/>
                    </a:lnTo>
                    <a:lnTo>
                      <a:pt x="2495" y="1707"/>
                    </a:lnTo>
                    <a:lnTo>
                      <a:pt x="2491" y="1709"/>
                    </a:lnTo>
                    <a:lnTo>
                      <a:pt x="2488" y="1711"/>
                    </a:lnTo>
                    <a:lnTo>
                      <a:pt x="2486" y="1711"/>
                    </a:lnTo>
                    <a:lnTo>
                      <a:pt x="2486" y="1713"/>
                    </a:lnTo>
                    <a:lnTo>
                      <a:pt x="2484" y="1713"/>
                    </a:lnTo>
                    <a:lnTo>
                      <a:pt x="2484" y="1715"/>
                    </a:lnTo>
                    <a:lnTo>
                      <a:pt x="2488" y="1720"/>
                    </a:lnTo>
                    <a:lnTo>
                      <a:pt x="2493" y="1720"/>
                    </a:lnTo>
                    <a:lnTo>
                      <a:pt x="2488" y="1729"/>
                    </a:lnTo>
                    <a:lnTo>
                      <a:pt x="2484" y="1731"/>
                    </a:lnTo>
                    <a:lnTo>
                      <a:pt x="2482" y="1733"/>
                    </a:lnTo>
                    <a:lnTo>
                      <a:pt x="2480" y="1733"/>
                    </a:lnTo>
                    <a:lnTo>
                      <a:pt x="2475" y="1735"/>
                    </a:lnTo>
                    <a:lnTo>
                      <a:pt x="2480" y="1740"/>
                    </a:lnTo>
                    <a:lnTo>
                      <a:pt x="2477" y="1744"/>
                    </a:lnTo>
                    <a:lnTo>
                      <a:pt x="2477" y="1746"/>
                    </a:lnTo>
                    <a:lnTo>
                      <a:pt x="2475" y="1746"/>
                    </a:lnTo>
                    <a:lnTo>
                      <a:pt x="2473" y="1751"/>
                    </a:lnTo>
                    <a:lnTo>
                      <a:pt x="2471" y="1751"/>
                    </a:lnTo>
                    <a:lnTo>
                      <a:pt x="2471" y="1753"/>
                    </a:lnTo>
                    <a:lnTo>
                      <a:pt x="2469" y="1755"/>
                    </a:lnTo>
                    <a:lnTo>
                      <a:pt x="2464" y="1753"/>
                    </a:lnTo>
                    <a:lnTo>
                      <a:pt x="2462" y="1755"/>
                    </a:lnTo>
                    <a:lnTo>
                      <a:pt x="2460" y="1759"/>
                    </a:lnTo>
                    <a:lnTo>
                      <a:pt x="2460" y="1766"/>
                    </a:lnTo>
                    <a:lnTo>
                      <a:pt x="2458" y="1770"/>
                    </a:lnTo>
                    <a:lnTo>
                      <a:pt x="2458" y="1773"/>
                    </a:lnTo>
                    <a:lnTo>
                      <a:pt x="2460" y="1775"/>
                    </a:lnTo>
                    <a:lnTo>
                      <a:pt x="2460" y="1777"/>
                    </a:lnTo>
                    <a:lnTo>
                      <a:pt x="2458" y="1779"/>
                    </a:lnTo>
                    <a:lnTo>
                      <a:pt x="2456" y="1779"/>
                    </a:lnTo>
                    <a:lnTo>
                      <a:pt x="2456" y="1781"/>
                    </a:lnTo>
                    <a:lnTo>
                      <a:pt x="2453" y="1781"/>
                    </a:lnTo>
                    <a:lnTo>
                      <a:pt x="2451" y="1784"/>
                    </a:lnTo>
                    <a:lnTo>
                      <a:pt x="2447" y="1781"/>
                    </a:lnTo>
                    <a:lnTo>
                      <a:pt x="2445" y="1781"/>
                    </a:lnTo>
                    <a:lnTo>
                      <a:pt x="2438" y="1779"/>
                    </a:lnTo>
                    <a:lnTo>
                      <a:pt x="2434" y="1777"/>
                    </a:lnTo>
                    <a:lnTo>
                      <a:pt x="2434" y="1779"/>
                    </a:lnTo>
                    <a:lnTo>
                      <a:pt x="2431" y="1779"/>
                    </a:lnTo>
                    <a:lnTo>
                      <a:pt x="2429" y="1779"/>
                    </a:lnTo>
                    <a:lnTo>
                      <a:pt x="2427" y="1779"/>
                    </a:lnTo>
                    <a:lnTo>
                      <a:pt x="2429" y="1779"/>
                    </a:lnTo>
                    <a:lnTo>
                      <a:pt x="2429" y="1777"/>
                    </a:lnTo>
                    <a:lnTo>
                      <a:pt x="2427" y="1777"/>
                    </a:lnTo>
                    <a:lnTo>
                      <a:pt x="2425" y="1775"/>
                    </a:lnTo>
                    <a:lnTo>
                      <a:pt x="2423" y="1775"/>
                    </a:lnTo>
                    <a:lnTo>
                      <a:pt x="2420" y="1775"/>
                    </a:lnTo>
                    <a:lnTo>
                      <a:pt x="2420" y="1773"/>
                    </a:lnTo>
                    <a:lnTo>
                      <a:pt x="2418" y="1773"/>
                    </a:lnTo>
                    <a:lnTo>
                      <a:pt x="2416" y="1773"/>
                    </a:lnTo>
                    <a:lnTo>
                      <a:pt x="2416" y="1770"/>
                    </a:lnTo>
                    <a:lnTo>
                      <a:pt x="2414" y="1770"/>
                    </a:lnTo>
                    <a:lnTo>
                      <a:pt x="2412" y="1770"/>
                    </a:lnTo>
                    <a:lnTo>
                      <a:pt x="2412" y="1773"/>
                    </a:lnTo>
                    <a:lnTo>
                      <a:pt x="2409" y="1773"/>
                    </a:lnTo>
                    <a:lnTo>
                      <a:pt x="2412" y="1775"/>
                    </a:lnTo>
                    <a:lnTo>
                      <a:pt x="2412" y="1777"/>
                    </a:lnTo>
                    <a:lnTo>
                      <a:pt x="2409" y="1777"/>
                    </a:lnTo>
                    <a:lnTo>
                      <a:pt x="2407" y="1777"/>
                    </a:lnTo>
                    <a:lnTo>
                      <a:pt x="2405" y="1777"/>
                    </a:lnTo>
                    <a:lnTo>
                      <a:pt x="2405" y="1779"/>
                    </a:lnTo>
                    <a:lnTo>
                      <a:pt x="2403" y="1779"/>
                    </a:lnTo>
                    <a:lnTo>
                      <a:pt x="2403" y="1781"/>
                    </a:lnTo>
                    <a:lnTo>
                      <a:pt x="2403" y="1784"/>
                    </a:lnTo>
                    <a:lnTo>
                      <a:pt x="2401" y="1784"/>
                    </a:lnTo>
                    <a:lnTo>
                      <a:pt x="2398" y="1784"/>
                    </a:lnTo>
                    <a:lnTo>
                      <a:pt x="2398" y="1781"/>
                    </a:lnTo>
                    <a:lnTo>
                      <a:pt x="2396" y="1781"/>
                    </a:lnTo>
                    <a:lnTo>
                      <a:pt x="2396" y="1784"/>
                    </a:lnTo>
                    <a:lnTo>
                      <a:pt x="2396" y="1786"/>
                    </a:lnTo>
                    <a:lnTo>
                      <a:pt x="2390" y="1784"/>
                    </a:lnTo>
                    <a:lnTo>
                      <a:pt x="2387" y="1784"/>
                    </a:lnTo>
                    <a:lnTo>
                      <a:pt x="2387" y="1786"/>
                    </a:lnTo>
                    <a:lnTo>
                      <a:pt x="2385" y="1786"/>
                    </a:lnTo>
                    <a:lnTo>
                      <a:pt x="2383" y="1788"/>
                    </a:lnTo>
                    <a:lnTo>
                      <a:pt x="2381" y="1790"/>
                    </a:lnTo>
                    <a:lnTo>
                      <a:pt x="2379" y="1790"/>
                    </a:lnTo>
                    <a:lnTo>
                      <a:pt x="2376" y="1790"/>
                    </a:lnTo>
                    <a:lnTo>
                      <a:pt x="2376" y="1788"/>
                    </a:lnTo>
                    <a:lnTo>
                      <a:pt x="2374" y="1788"/>
                    </a:lnTo>
                    <a:lnTo>
                      <a:pt x="2372" y="1790"/>
                    </a:lnTo>
                    <a:lnTo>
                      <a:pt x="2370" y="1792"/>
                    </a:lnTo>
                    <a:lnTo>
                      <a:pt x="2368" y="1792"/>
                    </a:lnTo>
                    <a:lnTo>
                      <a:pt x="2368" y="1790"/>
                    </a:lnTo>
                    <a:lnTo>
                      <a:pt x="2365" y="1790"/>
                    </a:lnTo>
                    <a:lnTo>
                      <a:pt x="2363" y="1790"/>
                    </a:lnTo>
                    <a:lnTo>
                      <a:pt x="2361" y="1790"/>
                    </a:lnTo>
                    <a:lnTo>
                      <a:pt x="2359" y="1790"/>
                    </a:lnTo>
                    <a:lnTo>
                      <a:pt x="2357" y="1790"/>
                    </a:lnTo>
                    <a:lnTo>
                      <a:pt x="2354" y="1790"/>
                    </a:lnTo>
                    <a:lnTo>
                      <a:pt x="2352" y="1792"/>
                    </a:lnTo>
                    <a:lnTo>
                      <a:pt x="2350" y="1792"/>
                    </a:lnTo>
                    <a:lnTo>
                      <a:pt x="2348" y="1795"/>
                    </a:lnTo>
                    <a:lnTo>
                      <a:pt x="2346" y="1795"/>
                    </a:lnTo>
                    <a:lnTo>
                      <a:pt x="2343" y="1797"/>
                    </a:lnTo>
                    <a:lnTo>
                      <a:pt x="2341" y="1797"/>
                    </a:lnTo>
                    <a:lnTo>
                      <a:pt x="2341" y="1799"/>
                    </a:lnTo>
                    <a:lnTo>
                      <a:pt x="2339" y="1799"/>
                    </a:lnTo>
                    <a:lnTo>
                      <a:pt x="2339" y="1801"/>
                    </a:lnTo>
                    <a:lnTo>
                      <a:pt x="2339" y="1803"/>
                    </a:lnTo>
                    <a:lnTo>
                      <a:pt x="2339" y="1806"/>
                    </a:lnTo>
                    <a:lnTo>
                      <a:pt x="2337" y="1806"/>
                    </a:lnTo>
                    <a:lnTo>
                      <a:pt x="2335" y="1806"/>
                    </a:lnTo>
                    <a:lnTo>
                      <a:pt x="2332" y="1806"/>
                    </a:lnTo>
                    <a:lnTo>
                      <a:pt x="2332" y="1803"/>
                    </a:lnTo>
                    <a:lnTo>
                      <a:pt x="2330" y="1806"/>
                    </a:lnTo>
                    <a:lnTo>
                      <a:pt x="2328" y="1806"/>
                    </a:lnTo>
                    <a:lnTo>
                      <a:pt x="2326" y="1806"/>
                    </a:lnTo>
                    <a:lnTo>
                      <a:pt x="2326" y="1803"/>
                    </a:lnTo>
                    <a:lnTo>
                      <a:pt x="2326" y="1806"/>
                    </a:lnTo>
                    <a:lnTo>
                      <a:pt x="2324" y="1806"/>
                    </a:lnTo>
                    <a:lnTo>
                      <a:pt x="2321" y="1806"/>
                    </a:lnTo>
                    <a:lnTo>
                      <a:pt x="2319" y="1806"/>
                    </a:lnTo>
                    <a:lnTo>
                      <a:pt x="2317" y="1808"/>
                    </a:lnTo>
                    <a:lnTo>
                      <a:pt x="2315" y="1808"/>
                    </a:lnTo>
                    <a:lnTo>
                      <a:pt x="2313" y="1808"/>
                    </a:lnTo>
                    <a:lnTo>
                      <a:pt x="2313" y="1810"/>
                    </a:lnTo>
                    <a:lnTo>
                      <a:pt x="2315" y="1810"/>
                    </a:lnTo>
                    <a:lnTo>
                      <a:pt x="2315" y="1812"/>
                    </a:lnTo>
                    <a:lnTo>
                      <a:pt x="2315" y="1814"/>
                    </a:lnTo>
                    <a:lnTo>
                      <a:pt x="2315" y="1817"/>
                    </a:lnTo>
                    <a:lnTo>
                      <a:pt x="2317" y="1819"/>
                    </a:lnTo>
                    <a:lnTo>
                      <a:pt x="2317" y="1821"/>
                    </a:lnTo>
                    <a:lnTo>
                      <a:pt x="2315" y="1821"/>
                    </a:lnTo>
                    <a:lnTo>
                      <a:pt x="2313" y="1819"/>
                    </a:lnTo>
                    <a:lnTo>
                      <a:pt x="2311" y="1819"/>
                    </a:lnTo>
                    <a:lnTo>
                      <a:pt x="2308" y="1817"/>
                    </a:lnTo>
                    <a:lnTo>
                      <a:pt x="2306" y="1817"/>
                    </a:lnTo>
                    <a:lnTo>
                      <a:pt x="2304" y="1817"/>
                    </a:lnTo>
                    <a:lnTo>
                      <a:pt x="2304" y="1819"/>
                    </a:lnTo>
                    <a:lnTo>
                      <a:pt x="2302" y="1819"/>
                    </a:lnTo>
                    <a:lnTo>
                      <a:pt x="2302" y="1821"/>
                    </a:lnTo>
                    <a:lnTo>
                      <a:pt x="2300" y="1821"/>
                    </a:lnTo>
                    <a:lnTo>
                      <a:pt x="2300" y="1823"/>
                    </a:lnTo>
                    <a:lnTo>
                      <a:pt x="2297" y="1823"/>
                    </a:lnTo>
                    <a:lnTo>
                      <a:pt x="2297" y="1825"/>
                    </a:lnTo>
                    <a:lnTo>
                      <a:pt x="2295" y="1825"/>
                    </a:lnTo>
                    <a:lnTo>
                      <a:pt x="2293" y="1825"/>
                    </a:lnTo>
                    <a:lnTo>
                      <a:pt x="2291" y="1825"/>
                    </a:lnTo>
                    <a:lnTo>
                      <a:pt x="2289" y="1827"/>
                    </a:lnTo>
                    <a:lnTo>
                      <a:pt x="2286" y="1827"/>
                    </a:lnTo>
                    <a:lnTo>
                      <a:pt x="2284" y="1827"/>
                    </a:lnTo>
                    <a:lnTo>
                      <a:pt x="2282" y="1827"/>
                    </a:lnTo>
                    <a:lnTo>
                      <a:pt x="2280" y="1827"/>
                    </a:lnTo>
                    <a:lnTo>
                      <a:pt x="2278" y="1827"/>
                    </a:lnTo>
                    <a:lnTo>
                      <a:pt x="2275" y="1830"/>
                    </a:lnTo>
                    <a:lnTo>
                      <a:pt x="2273" y="1830"/>
                    </a:lnTo>
                    <a:lnTo>
                      <a:pt x="2273" y="1827"/>
                    </a:lnTo>
                    <a:lnTo>
                      <a:pt x="2271" y="1827"/>
                    </a:lnTo>
                    <a:lnTo>
                      <a:pt x="2269" y="1827"/>
                    </a:lnTo>
                    <a:lnTo>
                      <a:pt x="2269" y="1825"/>
                    </a:lnTo>
                    <a:lnTo>
                      <a:pt x="2267" y="1825"/>
                    </a:lnTo>
                    <a:lnTo>
                      <a:pt x="2264" y="1825"/>
                    </a:lnTo>
                    <a:lnTo>
                      <a:pt x="2262" y="1823"/>
                    </a:lnTo>
                    <a:lnTo>
                      <a:pt x="2260" y="1823"/>
                    </a:lnTo>
                    <a:lnTo>
                      <a:pt x="2258" y="1823"/>
                    </a:lnTo>
                    <a:lnTo>
                      <a:pt x="2258" y="1825"/>
                    </a:lnTo>
                    <a:lnTo>
                      <a:pt x="2256" y="1825"/>
                    </a:lnTo>
                    <a:lnTo>
                      <a:pt x="2253" y="1825"/>
                    </a:lnTo>
                    <a:lnTo>
                      <a:pt x="2251" y="1825"/>
                    </a:lnTo>
                    <a:lnTo>
                      <a:pt x="2249" y="1825"/>
                    </a:lnTo>
                    <a:lnTo>
                      <a:pt x="2249" y="1827"/>
                    </a:lnTo>
                    <a:lnTo>
                      <a:pt x="2247" y="1827"/>
                    </a:lnTo>
                    <a:lnTo>
                      <a:pt x="2245" y="1827"/>
                    </a:lnTo>
                    <a:lnTo>
                      <a:pt x="2242" y="1827"/>
                    </a:lnTo>
                    <a:lnTo>
                      <a:pt x="2240" y="1830"/>
                    </a:lnTo>
                    <a:lnTo>
                      <a:pt x="2238" y="1830"/>
                    </a:lnTo>
                    <a:lnTo>
                      <a:pt x="2238" y="1832"/>
                    </a:lnTo>
                    <a:lnTo>
                      <a:pt x="2236" y="1832"/>
                    </a:lnTo>
                    <a:lnTo>
                      <a:pt x="2236" y="1834"/>
                    </a:lnTo>
                    <a:lnTo>
                      <a:pt x="2236" y="1836"/>
                    </a:lnTo>
                    <a:lnTo>
                      <a:pt x="2234" y="1847"/>
                    </a:lnTo>
                    <a:lnTo>
                      <a:pt x="2231" y="1852"/>
                    </a:lnTo>
                    <a:lnTo>
                      <a:pt x="2227" y="1852"/>
                    </a:lnTo>
                    <a:lnTo>
                      <a:pt x="2223" y="1856"/>
                    </a:lnTo>
                    <a:lnTo>
                      <a:pt x="2225" y="1858"/>
                    </a:lnTo>
                    <a:lnTo>
                      <a:pt x="2225" y="1863"/>
                    </a:lnTo>
                    <a:lnTo>
                      <a:pt x="2223" y="1865"/>
                    </a:lnTo>
                    <a:lnTo>
                      <a:pt x="2223" y="1867"/>
                    </a:lnTo>
                    <a:lnTo>
                      <a:pt x="2218" y="1874"/>
                    </a:lnTo>
                    <a:lnTo>
                      <a:pt x="2218" y="1876"/>
                    </a:lnTo>
                    <a:lnTo>
                      <a:pt x="2223" y="1885"/>
                    </a:lnTo>
                    <a:lnTo>
                      <a:pt x="2223" y="1887"/>
                    </a:lnTo>
                    <a:lnTo>
                      <a:pt x="2220" y="1896"/>
                    </a:lnTo>
                    <a:lnTo>
                      <a:pt x="2220" y="1898"/>
                    </a:lnTo>
                    <a:lnTo>
                      <a:pt x="2220" y="1902"/>
                    </a:lnTo>
                    <a:lnTo>
                      <a:pt x="2220" y="1909"/>
                    </a:lnTo>
                    <a:lnTo>
                      <a:pt x="2220" y="1911"/>
                    </a:lnTo>
                    <a:lnTo>
                      <a:pt x="2220" y="1913"/>
                    </a:lnTo>
                    <a:lnTo>
                      <a:pt x="2218" y="1913"/>
                    </a:lnTo>
                    <a:lnTo>
                      <a:pt x="2207" y="1913"/>
                    </a:lnTo>
                    <a:lnTo>
                      <a:pt x="2201" y="1913"/>
                    </a:lnTo>
                    <a:lnTo>
                      <a:pt x="2192" y="1907"/>
                    </a:lnTo>
                    <a:lnTo>
                      <a:pt x="2194" y="1913"/>
                    </a:lnTo>
                    <a:lnTo>
                      <a:pt x="2174" y="1915"/>
                    </a:lnTo>
                    <a:lnTo>
                      <a:pt x="2172" y="1915"/>
                    </a:lnTo>
                    <a:lnTo>
                      <a:pt x="2170" y="1915"/>
                    </a:lnTo>
                    <a:lnTo>
                      <a:pt x="2168" y="1918"/>
                    </a:lnTo>
                    <a:lnTo>
                      <a:pt x="2168" y="1922"/>
                    </a:lnTo>
                    <a:lnTo>
                      <a:pt x="2166" y="1924"/>
                    </a:lnTo>
                    <a:lnTo>
                      <a:pt x="2163" y="1926"/>
                    </a:lnTo>
                    <a:lnTo>
                      <a:pt x="2161" y="1926"/>
                    </a:lnTo>
                    <a:lnTo>
                      <a:pt x="2159" y="1929"/>
                    </a:lnTo>
                    <a:lnTo>
                      <a:pt x="2157" y="1929"/>
                    </a:lnTo>
                    <a:lnTo>
                      <a:pt x="2155" y="1926"/>
                    </a:lnTo>
                    <a:lnTo>
                      <a:pt x="2152" y="1926"/>
                    </a:lnTo>
                    <a:lnTo>
                      <a:pt x="2152" y="1929"/>
                    </a:lnTo>
                    <a:lnTo>
                      <a:pt x="2150" y="1929"/>
                    </a:lnTo>
                    <a:lnTo>
                      <a:pt x="2148" y="1929"/>
                    </a:lnTo>
                    <a:lnTo>
                      <a:pt x="2148" y="1926"/>
                    </a:lnTo>
                    <a:lnTo>
                      <a:pt x="2146" y="1926"/>
                    </a:lnTo>
                    <a:lnTo>
                      <a:pt x="2146" y="1924"/>
                    </a:lnTo>
                    <a:lnTo>
                      <a:pt x="2144" y="1924"/>
                    </a:lnTo>
                    <a:lnTo>
                      <a:pt x="2141" y="1924"/>
                    </a:lnTo>
                    <a:lnTo>
                      <a:pt x="2135" y="1924"/>
                    </a:lnTo>
                    <a:lnTo>
                      <a:pt x="2124" y="1922"/>
                    </a:lnTo>
                    <a:lnTo>
                      <a:pt x="2122" y="1926"/>
                    </a:lnTo>
                    <a:lnTo>
                      <a:pt x="2119" y="1929"/>
                    </a:lnTo>
                    <a:lnTo>
                      <a:pt x="2122" y="1935"/>
                    </a:lnTo>
                    <a:lnTo>
                      <a:pt x="2117" y="1935"/>
                    </a:lnTo>
                    <a:lnTo>
                      <a:pt x="2113" y="1935"/>
                    </a:lnTo>
                    <a:lnTo>
                      <a:pt x="2108" y="1935"/>
                    </a:lnTo>
                    <a:lnTo>
                      <a:pt x="2106" y="1935"/>
                    </a:lnTo>
                    <a:lnTo>
                      <a:pt x="2104" y="1937"/>
                    </a:lnTo>
                    <a:lnTo>
                      <a:pt x="2100" y="1940"/>
                    </a:lnTo>
                    <a:lnTo>
                      <a:pt x="2097" y="1940"/>
                    </a:lnTo>
                    <a:lnTo>
                      <a:pt x="2093" y="1931"/>
                    </a:lnTo>
                    <a:lnTo>
                      <a:pt x="2091" y="1929"/>
                    </a:lnTo>
                    <a:lnTo>
                      <a:pt x="2089" y="1926"/>
                    </a:lnTo>
                    <a:lnTo>
                      <a:pt x="2086" y="1920"/>
                    </a:lnTo>
                    <a:lnTo>
                      <a:pt x="2086" y="1918"/>
                    </a:lnTo>
                    <a:lnTo>
                      <a:pt x="2091" y="1913"/>
                    </a:lnTo>
                    <a:lnTo>
                      <a:pt x="2082" y="1913"/>
                    </a:lnTo>
                    <a:lnTo>
                      <a:pt x="2078" y="1913"/>
                    </a:lnTo>
                    <a:lnTo>
                      <a:pt x="2069" y="1913"/>
                    </a:lnTo>
                    <a:lnTo>
                      <a:pt x="2069" y="1915"/>
                    </a:lnTo>
                    <a:lnTo>
                      <a:pt x="2064" y="1924"/>
                    </a:lnTo>
                    <a:lnTo>
                      <a:pt x="2064" y="1929"/>
                    </a:lnTo>
                    <a:lnTo>
                      <a:pt x="2064" y="1931"/>
                    </a:lnTo>
                    <a:lnTo>
                      <a:pt x="2062" y="1933"/>
                    </a:lnTo>
                    <a:lnTo>
                      <a:pt x="2060" y="1935"/>
                    </a:lnTo>
                    <a:lnTo>
                      <a:pt x="2058" y="1935"/>
                    </a:lnTo>
                    <a:lnTo>
                      <a:pt x="2056" y="1937"/>
                    </a:lnTo>
                    <a:lnTo>
                      <a:pt x="2056" y="1940"/>
                    </a:lnTo>
                    <a:lnTo>
                      <a:pt x="2056" y="1942"/>
                    </a:lnTo>
                    <a:lnTo>
                      <a:pt x="2056" y="1944"/>
                    </a:lnTo>
                    <a:lnTo>
                      <a:pt x="2053" y="1946"/>
                    </a:lnTo>
                    <a:lnTo>
                      <a:pt x="2051" y="1946"/>
                    </a:lnTo>
                    <a:lnTo>
                      <a:pt x="2049" y="1948"/>
                    </a:lnTo>
                    <a:lnTo>
                      <a:pt x="2047" y="1948"/>
                    </a:lnTo>
                    <a:lnTo>
                      <a:pt x="2045" y="1948"/>
                    </a:lnTo>
                    <a:lnTo>
                      <a:pt x="2034" y="1933"/>
                    </a:lnTo>
                    <a:lnTo>
                      <a:pt x="2032" y="1933"/>
                    </a:lnTo>
                    <a:lnTo>
                      <a:pt x="2034" y="1929"/>
                    </a:lnTo>
                    <a:lnTo>
                      <a:pt x="2025" y="1929"/>
                    </a:lnTo>
                    <a:lnTo>
                      <a:pt x="2036" y="1920"/>
                    </a:lnTo>
                    <a:lnTo>
                      <a:pt x="2036" y="1918"/>
                    </a:lnTo>
                    <a:lnTo>
                      <a:pt x="2036" y="1915"/>
                    </a:lnTo>
                    <a:lnTo>
                      <a:pt x="2032" y="1915"/>
                    </a:lnTo>
                    <a:lnTo>
                      <a:pt x="2027" y="1915"/>
                    </a:lnTo>
                    <a:lnTo>
                      <a:pt x="2025" y="1913"/>
                    </a:lnTo>
                    <a:lnTo>
                      <a:pt x="2023" y="1913"/>
                    </a:lnTo>
                    <a:lnTo>
                      <a:pt x="2018" y="1909"/>
                    </a:lnTo>
                    <a:lnTo>
                      <a:pt x="2012" y="1909"/>
                    </a:lnTo>
                    <a:lnTo>
                      <a:pt x="2005" y="1898"/>
                    </a:lnTo>
                    <a:lnTo>
                      <a:pt x="2001" y="1896"/>
                    </a:lnTo>
                    <a:lnTo>
                      <a:pt x="1999" y="1896"/>
                    </a:lnTo>
                    <a:lnTo>
                      <a:pt x="1992" y="1898"/>
                    </a:lnTo>
                    <a:lnTo>
                      <a:pt x="1988" y="1898"/>
                    </a:lnTo>
                    <a:lnTo>
                      <a:pt x="1985" y="1898"/>
                    </a:lnTo>
                    <a:lnTo>
                      <a:pt x="1981" y="1900"/>
                    </a:lnTo>
                    <a:lnTo>
                      <a:pt x="1979" y="1900"/>
                    </a:lnTo>
                    <a:lnTo>
                      <a:pt x="1974" y="1898"/>
                    </a:lnTo>
                    <a:lnTo>
                      <a:pt x="1972" y="1898"/>
                    </a:lnTo>
                    <a:lnTo>
                      <a:pt x="1968" y="1900"/>
                    </a:lnTo>
                    <a:lnTo>
                      <a:pt x="1963" y="1904"/>
                    </a:lnTo>
                    <a:lnTo>
                      <a:pt x="1963" y="1907"/>
                    </a:lnTo>
                    <a:lnTo>
                      <a:pt x="1961" y="1909"/>
                    </a:lnTo>
                    <a:lnTo>
                      <a:pt x="1950" y="1909"/>
                    </a:lnTo>
                    <a:lnTo>
                      <a:pt x="1948" y="1913"/>
                    </a:lnTo>
                    <a:lnTo>
                      <a:pt x="1939" y="1911"/>
                    </a:lnTo>
                    <a:lnTo>
                      <a:pt x="1928" y="1909"/>
                    </a:lnTo>
                    <a:lnTo>
                      <a:pt x="1919" y="1907"/>
                    </a:lnTo>
                    <a:lnTo>
                      <a:pt x="1919" y="1904"/>
                    </a:lnTo>
                    <a:lnTo>
                      <a:pt x="1917" y="1904"/>
                    </a:lnTo>
                    <a:lnTo>
                      <a:pt x="1917" y="1902"/>
                    </a:lnTo>
                    <a:lnTo>
                      <a:pt x="1915" y="1909"/>
                    </a:lnTo>
                    <a:lnTo>
                      <a:pt x="1915" y="1911"/>
                    </a:lnTo>
                    <a:lnTo>
                      <a:pt x="1913" y="1911"/>
                    </a:lnTo>
                    <a:lnTo>
                      <a:pt x="1915" y="1911"/>
                    </a:lnTo>
                    <a:lnTo>
                      <a:pt x="1915" y="1915"/>
                    </a:lnTo>
                    <a:lnTo>
                      <a:pt x="1913" y="1915"/>
                    </a:lnTo>
                    <a:lnTo>
                      <a:pt x="1911" y="1915"/>
                    </a:lnTo>
                    <a:lnTo>
                      <a:pt x="1909" y="1915"/>
                    </a:lnTo>
                    <a:lnTo>
                      <a:pt x="1906" y="1915"/>
                    </a:lnTo>
                    <a:lnTo>
                      <a:pt x="1904" y="1913"/>
                    </a:lnTo>
                    <a:lnTo>
                      <a:pt x="1902" y="1913"/>
                    </a:lnTo>
                    <a:lnTo>
                      <a:pt x="1900" y="1913"/>
                    </a:lnTo>
                    <a:lnTo>
                      <a:pt x="1898" y="1913"/>
                    </a:lnTo>
                    <a:lnTo>
                      <a:pt x="1887" y="1920"/>
                    </a:lnTo>
                    <a:lnTo>
                      <a:pt x="1884" y="1922"/>
                    </a:lnTo>
                    <a:lnTo>
                      <a:pt x="1882" y="1922"/>
                    </a:lnTo>
                    <a:lnTo>
                      <a:pt x="1882" y="1924"/>
                    </a:lnTo>
                    <a:lnTo>
                      <a:pt x="1880" y="1926"/>
                    </a:lnTo>
                    <a:lnTo>
                      <a:pt x="1878" y="1929"/>
                    </a:lnTo>
                    <a:lnTo>
                      <a:pt x="1876" y="1931"/>
                    </a:lnTo>
                    <a:lnTo>
                      <a:pt x="1876" y="1933"/>
                    </a:lnTo>
                    <a:lnTo>
                      <a:pt x="1876" y="1935"/>
                    </a:lnTo>
                    <a:lnTo>
                      <a:pt x="1876" y="1937"/>
                    </a:lnTo>
                    <a:lnTo>
                      <a:pt x="1876" y="1940"/>
                    </a:lnTo>
                    <a:lnTo>
                      <a:pt x="1876" y="1942"/>
                    </a:lnTo>
                    <a:lnTo>
                      <a:pt x="1873" y="1944"/>
                    </a:lnTo>
                    <a:lnTo>
                      <a:pt x="1873" y="1946"/>
                    </a:lnTo>
                    <a:lnTo>
                      <a:pt x="1871" y="1946"/>
                    </a:lnTo>
                    <a:lnTo>
                      <a:pt x="1871" y="1948"/>
                    </a:lnTo>
                    <a:lnTo>
                      <a:pt x="1869" y="1948"/>
                    </a:lnTo>
                    <a:lnTo>
                      <a:pt x="1869" y="1951"/>
                    </a:lnTo>
                    <a:lnTo>
                      <a:pt x="1867" y="1951"/>
                    </a:lnTo>
                    <a:lnTo>
                      <a:pt x="1867" y="1953"/>
                    </a:lnTo>
                    <a:lnTo>
                      <a:pt x="1865" y="1953"/>
                    </a:lnTo>
                    <a:lnTo>
                      <a:pt x="1865" y="1955"/>
                    </a:lnTo>
                    <a:lnTo>
                      <a:pt x="1867" y="1957"/>
                    </a:lnTo>
                    <a:lnTo>
                      <a:pt x="1867" y="1959"/>
                    </a:lnTo>
                    <a:lnTo>
                      <a:pt x="1856" y="1968"/>
                    </a:lnTo>
                    <a:lnTo>
                      <a:pt x="1849" y="1970"/>
                    </a:lnTo>
                    <a:lnTo>
                      <a:pt x="1847" y="1975"/>
                    </a:lnTo>
                    <a:lnTo>
                      <a:pt x="1845" y="1977"/>
                    </a:lnTo>
                    <a:lnTo>
                      <a:pt x="1843" y="1977"/>
                    </a:lnTo>
                    <a:lnTo>
                      <a:pt x="1840" y="1979"/>
                    </a:lnTo>
                    <a:lnTo>
                      <a:pt x="1838" y="1981"/>
                    </a:lnTo>
                    <a:lnTo>
                      <a:pt x="1836" y="1981"/>
                    </a:lnTo>
                    <a:lnTo>
                      <a:pt x="1832" y="1983"/>
                    </a:lnTo>
                    <a:lnTo>
                      <a:pt x="1829" y="1988"/>
                    </a:lnTo>
                    <a:lnTo>
                      <a:pt x="1827" y="1986"/>
                    </a:lnTo>
                    <a:lnTo>
                      <a:pt x="1823" y="1981"/>
                    </a:lnTo>
                    <a:lnTo>
                      <a:pt x="1818" y="1981"/>
                    </a:lnTo>
                    <a:lnTo>
                      <a:pt x="1818" y="1979"/>
                    </a:lnTo>
                    <a:lnTo>
                      <a:pt x="1818" y="1977"/>
                    </a:lnTo>
                    <a:lnTo>
                      <a:pt x="1818" y="1975"/>
                    </a:lnTo>
                    <a:lnTo>
                      <a:pt x="1818" y="1970"/>
                    </a:lnTo>
                    <a:lnTo>
                      <a:pt x="1818" y="1968"/>
                    </a:lnTo>
                    <a:lnTo>
                      <a:pt x="1818" y="1966"/>
                    </a:lnTo>
                    <a:lnTo>
                      <a:pt x="1821" y="1966"/>
                    </a:lnTo>
                    <a:lnTo>
                      <a:pt x="1821" y="1964"/>
                    </a:lnTo>
                    <a:lnTo>
                      <a:pt x="1814" y="1959"/>
                    </a:lnTo>
                    <a:lnTo>
                      <a:pt x="1805" y="1957"/>
                    </a:lnTo>
                    <a:lnTo>
                      <a:pt x="1796" y="1955"/>
                    </a:lnTo>
                    <a:lnTo>
                      <a:pt x="1790" y="1955"/>
                    </a:lnTo>
                    <a:lnTo>
                      <a:pt x="1777" y="1959"/>
                    </a:lnTo>
                    <a:lnTo>
                      <a:pt x="1768" y="1955"/>
                    </a:lnTo>
                    <a:lnTo>
                      <a:pt x="1766" y="1948"/>
                    </a:lnTo>
                    <a:lnTo>
                      <a:pt x="1764" y="1944"/>
                    </a:lnTo>
                    <a:lnTo>
                      <a:pt x="1755" y="1948"/>
                    </a:lnTo>
                    <a:lnTo>
                      <a:pt x="1742" y="1955"/>
                    </a:lnTo>
                    <a:lnTo>
                      <a:pt x="1737" y="1946"/>
                    </a:lnTo>
                    <a:lnTo>
                      <a:pt x="1731" y="1937"/>
                    </a:lnTo>
                    <a:lnTo>
                      <a:pt x="1722" y="1940"/>
                    </a:lnTo>
                    <a:lnTo>
                      <a:pt x="1715" y="1942"/>
                    </a:lnTo>
                    <a:lnTo>
                      <a:pt x="1713" y="1942"/>
                    </a:lnTo>
                    <a:lnTo>
                      <a:pt x="1713" y="1944"/>
                    </a:lnTo>
                    <a:lnTo>
                      <a:pt x="1711" y="1944"/>
                    </a:lnTo>
                    <a:lnTo>
                      <a:pt x="1709" y="1944"/>
                    </a:lnTo>
                    <a:lnTo>
                      <a:pt x="1706" y="1944"/>
                    </a:lnTo>
                    <a:lnTo>
                      <a:pt x="1706" y="1942"/>
                    </a:lnTo>
                    <a:lnTo>
                      <a:pt x="1704" y="1942"/>
                    </a:lnTo>
                    <a:lnTo>
                      <a:pt x="1702" y="1942"/>
                    </a:lnTo>
                    <a:lnTo>
                      <a:pt x="1702" y="1944"/>
                    </a:lnTo>
                    <a:lnTo>
                      <a:pt x="1700" y="1944"/>
                    </a:lnTo>
                    <a:lnTo>
                      <a:pt x="1698" y="1944"/>
                    </a:lnTo>
                    <a:lnTo>
                      <a:pt x="1695" y="1944"/>
                    </a:lnTo>
                    <a:lnTo>
                      <a:pt x="1687" y="1940"/>
                    </a:lnTo>
                    <a:lnTo>
                      <a:pt x="1691" y="1931"/>
                    </a:lnTo>
                    <a:lnTo>
                      <a:pt x="1695" y="1922"/>
                    </a:lnTo>
                    <a:lnTo>
                      <a:pt x="1698" y="1918"/>
                    </a:lnTo>
                    <a:lnTo>
                      <a:pt x="1684" y="1915"/>
                    </a:lnTo>
                    <a:lnTo>
                      <a:pt x="1684" y="1913"/>
                    </a:lnTo>
                    <a:lnTo>
                      <a:pt x="1684" y="1911"/>
                    </a:lnTo>
                    <a:lnTo>
                      <a:pt x="1682" y="1909"/>
                    </a:lnTo>
                    <a:lnTo>
                      <a:pt x="1682" y="1907"/>
                    </a:lnTo>
                    <a:lnTo>
                      <a:pt x="1682" y="1904"/>
                    </a:lnTo>
                    <a:lnTo>
                      <a:pt x="1680" y="1904"/>
                    </a:lnTo>
                    <a:lnTo>
                      <a:pt x="1678" y="1904"/>
                    </a:lnTo>
                    <a:lnTo>
                      <a:pt x="1673" y="1904"/>
                    </a:lnTo>
                    <a:lnTo>
                      <a:pt x="1671" y="1902"/>
                    </a:lnTo>
                    <a:lnTo>
                      <a:pt x="1669" y="1902"/>
                    </a:lnTo>
                    <a:lnTo>
                      <a:pt x="1667" y="1902"/>
                    </a:lnTo>
                    <a:lnTo>
                      <a:pt x="1665" y="1902"/>
                    </a:lnTo>
                    <a:lnTo>
                      <a:pt x="1662" y="1902"/>
                    </a:lnTo>
                    <a:lnTo>
                      <a:pt x="1647" y="1893"/>
                    </a:lnTo>
                    <a:lnTo>
                      <a:pt x="1643" y="1893"/>
                    </a:lnTo>
                    <a:lnTo>
                      <a:pt x="1625" y="1885"/>
                    </a:lnTo>
                    <a:lnTo>
                      <a:pt x="1623" y="1885"/>
                    </a:lnTo>
                    <a:lnTo>
                      <a:pt x="1614" y="1878"/>
                    </a:lnTo>
                    <a:lnTo>
                      <a:pt x="1612" y="1878"/>
                    </a:lnTo>
                    <a:lnTo>
                      <a:pt x="1608" y="1880"/>
                    </a:lnTo>
                    <a:lnTo>
                      <a:pt x="1603" y="1880"/>
                    </a:lnTo>
                    <a:lnTo>
                      <a:pt x="1599" y="1900"/>
                    </a:lnTo>
                    <a:lnTo>
                      <a:pt x="1597" y="1900"/>
                    </a:lnTo>
                    <a:lnTo>
                      <a:pt x="1592" y="1911"/>
                    </a:lnTo>
                    <a:lnTo>
                      <a:pt x="1588" y="1920"/>
                    </a:lnTo>
                    <a:lnTo>
                      <a:pt x="1583" y="1929"/>
                    </a:lnTo>
                    <a:lnTo>
                      <a:pt x="1583" y="1931"/>
                    </a:lnTo>
                    <a:lnTo>
                      <a:pt x="1583" y="1933"/>
                    </a:lnTo>
                    <a:lnTo>
                      <a:pt x="1583" y="1935"/>
                    </a:lnTo>
                    <a:lnTo>
                      <a:pt x="1581" y="1937"/>
                    </a:lnTo>
                    <a:lnTo>
                      <a:pt x="1579" y="1937"/>
                    </a:lnTo>
                    <a:lnTo>
                      <a:pt x="1575" y="1940"/>
                    </a:lnTo>
                    <a:lnTo>
                      <a:pt x="1572" y="1942"/>
                    </a:lnTo>
                    <a:lnTo>
                      <a:pt x="1575" y="1942"/>
                    </a:lnTo>
                    <a:lnTo>
                      <a:pt x="1575" y="1944"/>
                    </a:lnTo>
                    <a:lnTo>
                      <a:pt x="1577" y="1944"/>
                    </a:lnTo>
                    <a:lnTo>
                      <a:pt x="1577" y="1946"/>
                    </a:lnTo>
                    <a:lnTo>
                      <a:pt x="1577" y="1948"/>
                    </a:lnTo>
                    <a:lnTo>
                      <a:pt x="1575" y="1951"/>
                    </a:lnTo>
                    <a:lnTo>
                      <a:pt x="1575" y="1953"/>
                    </a:lnTo>
                    <a:lnTo>
                      <a:pt x="1575" y="1955"/>
                    </a:lnTo>
                    <a:lnTo>
                      <a:pt x="1575" y="1957"/>
                    </a:lnTo>
                    <a:lnTo>
                      <a:pt x="1575" y="1959"/>
                    </a:lnTo>
                    <a:lnTo>
                      <a:pt x="1575" y="1961"/>
                    </a:lnTo>
                    <a:lnTo>
                      <a:pt x="1572" y="1964"/>
                    </a:lnTo>
                    <a:lnTo>
                      <a:pt x="1570" y="1964"/>
                    </a:lnTo>
                    <a:lnTo>
                      <a:pt x="1568" y="1961"/>
                    </a:lnTo>
                    <a:lnTo>
                      <a:pt x="1566" y="1961"/>
                    </a:lnTo>
                    <a:lnTo>
                      <a:pt x="1564" y="1961"/>
                    </a:lnTo>
                    <a:lnTo>
                      <a:pt x="1564" y="1959"/>
                    </a:lnTo>
                    <a:lnTo>
                      <a:pt x="1561" y="1959"/>
                    </a:lnTo>
                    <a:lnTo>
                      <a:pt x="1561" y="1957"/>
                    </a:lnTo>
                    <a:lnTo>
                      <a:pt x="1559" y="1955"/>
                    </a:lnTo>
                    <a:lnTo>
                      <a:pt x="1557" y="1955"/>
                    </a:lnTo>
                    <a:lnTo>
                      <a:pt x="1555" y="1955"/>
                    </a:lnTo>
                    <a:lnTo>
                      <a:pt x="1553" y="1955"/>
                    </a:lnTo>
                    <a:lnTo>
                      <a:pt x="1550" y="1953"/>
                    </a:lnTo>
                    <a:lnTo>
                      <a:pt x="1548" y="1953"/>
                    </a:lnTo>
                    <a:lnTo>
                      <a:pt x="1550" y="1953"/>
                    </a:lnTo>
                    <a:lnTo>
                      <a:pt x="1550" y="1955"/>
                    </a:lnTo>
                    <a:lnTo>
                      <a:pt x="1548" y="1955"/>
                    </a:lnTo>
                    <a:lnTo>
                      <a:pt x="1550" y="1955"/>
                    </a:lnTo>
                    <a:lnTo>
                      <a:pt x="1550" y="1957"/>
                    </a:lnTo>
                    <a:lnTo>
                      <a:pt x="1550" y="1959"/>
                    </a:lnTo>
                    <a:lnTo>
                      <a:pt x="1553" y="1959"/>
                    </a:lnTo>
                    <a:lnTo>
                      <a:pt x="1553" y="1961"/>
                    </a:lnTo>
                    <a:lnTo>
                      <a:pt x="1555" y="1961"/>
                    </a:lnTo>
                    <a:lnTo>
                      <a:pt x="1555" y="1964"/>
                    </a:lnTo>
                    <a:lnTo>
                      <a:pt x="1555" y="1966"/>
                    </a:lnTo>
                    <a:lnTo>
                      <a:pt x="1555" y="1972"/>
                    </a:lnTo>
                    <a:lnTo>
                      <a:pt x="1553" y="1972"/>
                    </a:lnTo>
                    <a:lnTo>
                      <a:pt x="1548" y="1975"/>
                    </a:lnTo>
                    <a:lnTo>
                      <a:pt x="1548" y="1977"/>
                    </a:lnTo>
                    <a:lnTo>
                      <a:pt x="1548" y="1979"/>
                    </a:lnTo>
                    <a:lnTo>
                      <a:pt x="1550" y="1981"/>
                    </a:lnTo>
                    <a:lnTo>
                      <a:pt x="1550" y="1983"/>
                    </a:lnTo>
                    <a:lnTo>
                      <a:pt x="1553" y="1986"/>
                    </a:lnTo>
                    <a:lnTo>
                      <a:pt x="1553" y="1988"/>
                    </a:lnTo>
                    <a:lnTo>
                      <a:pt x="1553" y="1990"/>
                    </a:lnTo>
                    <a:lnTo>
                      <a:pt x="1553" y="1992"/>
                    </a:lnTo>
                    <a:lnTo>
                      <a:pt x="1555" y="1994"/>
                    </a:lnTo>
                    <a:lnTo>
                      <a:pt x="1553" y="1994"/>
                    </a:lnTo>
                    <a:lnTo>
                      <a:pt x="1550" y="1997"/>
                    </a:lnTo>
                    <a:lnTo>
                      <a:pt x="1548" y="1997"/>
                    </a:lnTo>
                    <a:lnTo>
                      <a:pt x="1548" y="1999"/>
                    </a:lnTo>
                    <a:lnTo>
                      <a:pt x="1550" y="2001"/>
                    </a:lnTo>
                    <a:lnTo>
                      <a:pt x="1550" y="2003"/>
                    </a:lnTo>
                    <a:lnTo>
                      <a:pt x="1553" y="2005"/>
                    </a:lnTo>
                    <a:lnTo>
                      <a:pt x="1555" y="2008"/>
                    </a:lnTo>
                    <a:lnTo>
                      <a:pt x="1557" y="2008"/>
                    </a:lnTo>
                    <a:lnTo>
                      <a:pt x="1559" y="2008"/>
                    </a:lnTo>
                    <a:lnTo>
                      <a:pt x="1561" y="2010"/>
                    </a:lnTo>
                    <a:lnTo>
                      <a:pt x="1564" y="2010"/>
                    </a:lnTo>
                    <a:lnTo>
                      <a:pt x="1564" y="2012"/>
                    </a:lnTo>
                    <a:lnTo>
                      <a:pt x="1561" y="2014"/>
                    </a:lnTo>
                    <a:lnTo>
                      <a:pt x="1559" y="2016"/>
                    </a:lnTo>
                    <a:lnTo>
                      <a:pt x="1559" y="2019"/>
                    </a:lnTo>
                    <a:lnTo>
                      <a:pt x="1557" y="2021"/>
                    </a:lnTo>
                    <a:lnTo>
                      <a:pt x="1557" y="2023"/>
                    </a:lnTo>
                    <a:lnTo>
                      <a:pt x="1557" y="2025"/>
                    </a:lnTo>
                    <a:lnTo>
                      <a:pt x="1555" y="2027"/>
                    </a:lnTo>
                    <a:lnTo>
                      <a:pt x="1555" y="2030"/>
                    </a:lnTo>
                    <a:lnTo>
                      <a:pt x="1553" y="2032"/>
                    </a:lnTo>
                    <a:lnTo>
                      <a:pt x="1553" y="2034"/>
                    </a:lnTo>
                    <a:lnTo>
                      <a:pt x="1553" y="2032"/>
                    </a:lnTo>
                    <a:lnTo>
                      <a:pt x="1550" y="2030"/>
                    </a:lnTo>
                    <a:lnTo>
                      <a:pt x="1550" y="2027"/>
                    </a:lnTo>
                    <a:lnTo>
                      <a:pt x="1548" y="2023"/>
                    </a:lnTo>
                    <a:lnTo>
                      <a:pt x="1548" y="2019"/>
                    </a:lnTo>
                    <a:lnTo>
                      <a:pt x="1546" y="2016"/>
                    </a:lnTo>
                    <a:lnTo>
                      <a:pt x="1544" y="2016"/>
                    </a:lnTo>
                    <a:lnTo>
                      <a:pt x="1542" y="2019"/>
                    </a:lnTo>
                    <a:lnTo>
                      <a:pt x="1537" y="2021"/>
                    </a:lnTo>
                    <a:lnTo>
                      <a:pt x="1535" y="2023"/>
                    </a:lnTo>
                    <a:lnTo>
                      <a:pt x="1533" y="2025"/>
                    </a:lnTo>
                    <a:lnTo>
                      <a:pt x="1533" y="2027"/>
                    </a:lnTo>
                    <a:lnTo>
                      <a:pt x="1531" y="2027"/>
                    </a:lnTo>
                    <a:lnTo>
                      <a:pt x="1531" y="2030"/>
                    </a:lnTo>
                    <a:lnTo>
                      <a:pt x="1531" y="2032"/>
                    </a:lnTo>
                    <a:lnTo>
                      <a:pt x="1531" y="2034"/>
                    </a:lnTo>
                    <a:lnTo>
                      <a:pt x="1531" y="2036"/>
                    </a:lnTo>
                    <a:lnTo>
                      <a:pt x="1528" y="2038"/>
                    </a:lnTo>
                    <a:lnTo>
                      <a:pt x="1528" y="2041"/>
                    </a:lnTo>
                    <a:lnTo>
                      <a:pt x="1528" y="2043"/>
                    </a:lnTo>
                    <a:lnTo>
                      <a:pt x="1528" y="2045"/>
                    </a:lnTo>
                    <a:lnTo>
                      <a:pt x="1528" y="2047"/>
                    </a:lnTo>
                    <a:lnTo>
                      <a:pt x="1528" y="2049"/>
                    </a:lnTo>
                    <a:lnTo>
                      <a:pt x="1526" y="2049"/>
                    </a:lnTo>
                    <a:lnTo>
                      <a:pt x="1524" y="2049"/>
                    </a:lnTo>
                    <a:lnTo>
                      <a:pt x="1524" y="2052"/>
                    </a:lnTo>
                    <a:lnTo>
                      <a:pt x="1522" y="2052"/>
                    </a:lnTo>
                    <a:lnTo>
                      <a:pt x="1520" y="2052"/>
                    </a:lnTo>
                    <a:lnTo>
                      <a:pt x="1520" y="2054"/>
                    </a:lnTo>
                    <a:lnTo>
                      <a:pt x="1517" y="2054"/>
                    </a:lnTo>
                    <a:lnTo>
                      <a:pt x="1515" y="2054"/>
                    </a:lnTo>
                    <a:lnTo>
                      <a:pt x="1513" y="2054"/>
                    </a:lnTo>
                    <a:lnTo>
                      <a:pt x="1511" y="2054"/>
                    </a:lnTo>
                    <a:lnTo>
                      <a:pt x="1511" y="2056"/>
                    </a:lnTo>
                    <a:lnTo>
                      <a:pt x="1509" y="2056"/>
                    </a:lnTo>
                    <a:lnTo>
                      <a:pt x="1509" y="2058"/>
                    </a:lnTo>
                    <a:lnTo>
                      <a:pt x="1509" y="2060"/>
                    </a:lnTo>
                    <a:lnTo>
                      <a:pt x="1509" y="2063"/>
                    </a:lnTo>
                    <a:lnTo>
                      <a:pt x="1506" y="2063"/>
                    </a:lnTo>
                    <a:lnTo>
                      <a:pt x="1506" y="2065"/>
                    </a:lnTo>
                    <a:lnTo>
                      <a:pt x="1504" y="2065"/>
                    </a:lnTo>
                    <a:lnTo>
                      <a:pt x="1502" y="2063"/>
                    </a:lnTo>
                    <a:lnTo>
                      <a:pt x="1502" y="2065"/>
                    </a:lnTo>
                    <a:lnTo>
                      <a:pt x="1500" y="2065"/>
                    </a:lnTo>
                    <a:lnTo>
                      <a:pt x="1500" y="2067"/>
                    </a:lnTo>
                    <a:lnTo>
                      <a:pt x="1500" y="2069"/>
                    </a:lnTo>
                    <a:lnTo>
                      <a:pt x="1498" y="2069"/>
                    </a:lnTo>
                    <a:lnTo>
                      <a:pt x="1496" y="2069"/>
                    </a:lnTo>
                    <a:lnTo>
                      <a:pt x="1493" y="2069"/>
                    </a:lnTo>
                    <a:lnTo>
                      <a:pt x="1491" y="2069"/>
                    </a:lnTo>
                    <a:lnTo>
                      <a:pt x="1489" y="2069"/>
                    </a:lnTo>
                    <a:lnTo>
                      <a:pt x="1487" y="2069"/>
                    </a:lnTo>
                    <a:lnTo>
                      <a:pt x="1485" y="2069"/>
                    </a:lnTo>
                    <a:lnTo>
                      <a:pt x="1485" y="2067"/>
                    </a:lnTo>
                    <a:lnTo>
                      <a:pt x="1482" y="2067"/>
                    </a:lnTo>
                    <a:lnTo>
                      <a:pt x="1480" y="2067"/>
                    </a:lnTo>
                    <a:lnTo>
                      <a:pt x="1478" y="2067"/>
                    </a:lnTo>
                    <a:lnTo>
                      <a:pt x="1476" y="2065"/>
                    </a:lnTo>
                    <a:lnTo>
                      <a:pt x="1474" y="2065"/>
                    </a:lnTo>
                    <a:lnTo>
                      <a:pt x="1471" y="2065"/>
                    </a:lnTo>
                    <a:lnTo>
                      <a:pt x="1469" y="2063"/>
                    </a:lnTo>
                    <a:lnTo>
                      <a:pt x="1467" y="2063"/>
                    </a:lnTo>
                    <a:lnTo>
                      <a:pt x="1465" y="2058"/>
                    </a:lnTo>
                    <a:lnTo>
                      <a:pt x="1465" y="2056"/>
                    </a:lnTo>
                    <a:lnTo>
                      <a:pt x="1460" y="2056"/>
                    </a:lnTo>
                    <a:lnTo>
                      <a:pt x="1458" y="2056"/>
                    </a:lnTo>
                    <a:lnTo>
                      <a:pt x="1456" y="2054"/>
                    </a:lnTo>
                    <a:lnTo>
                      <a:pt x="1456" y="2049"/>
                    </a:lnTo>
                    <a:lnTo>
                      <a:pt x="1454" y="2049"/>
                    </a:lnTo>
                    <a:lnTo>
                      <a:pt x="1452" y="2052"/>
                    </a:lnTo>
                    <a:lnTo>
                      <a:pt x="1449" y="2056"/>
                    </a:lnTo>
                    <a:lnTo>
                      <a:pt x="1447" y="2056"/>
                    </a:lnTo>
                    <a:lnTo>
                      <a:pt x="1445" y="2058"/>
                    </a:lnTo>
                    <a:lnTo>
                      <a:pt x="1445" y="2060"/>
                    </a:lnTo>
                    <a:lnTo>
                      <a:pt x="1443" y="2063"/>
                    </a:lnTo>
                    <a:lnTo>
                      <a:pt x="1441" y="2060"/>
                    </a:lnTo>
                    <a:lnTo>
                      <a:pt x="1438" y="2060"/>
                    </a:lnTo>
                    <a:lnTo>
                      <a:pt x="1436" y="2058"/>
                    </a:lnTo>
                    <a:lnTo>
                      <a:pt x="1434" y="2056"/>
                    </a:lnTo>
                    <a:lnTo>
                      <a:pt x="1432" y="2054"/>
                    </a:lnTo>
                    <a:lnTo>
                      <a:pt x="1432" y="2052"/>
                    </a:lnTo>
                    <a:lnTo>
                      <a:pt x="1430" y="2052"/>
                    </a:lnTo>
                    <a:lnTo>
                      <a:pt x="1427" y="2052"/>
                    </a:lnTo>
                    <a:lnTo>
                      <a:pt x="1425" y="2052"/>
                    </a:lnTo>
                    <a:lnTo>
                      <a:pt x="1423" y="2052"/>
                    </a:lnTo>
                    <a:lnTo>
                      <a:pt x="1421" y="2052"/>
                    </a:lnTo>
                    <a:lnTo>
                      <a:pt x="1419" y="2052"/>
                    </a:lnTo>
                    <a:lnTo>
                      <a:pt x="1416" y="2052"/>
                    </a:lnTo>
                    <a:lnTo>
                      <a:pt x="1416" y="2054"/>
                    </a:lnTo>
                    <a:lnTo>
                      <a:pt x="1414" y="2054"/>
                    </a:lnTo>
                    <a:lnTo>
                      <a:pt x="1412" y="2054"/>
                    </a:lnTo>
                    <a:lnTo>
                      <a:pt x="1410" y="2054"/>
                    </a:lnTo>
                    <a:lnTo>
                      <a:pt x="1408" y="2056"/>
                    </a:lnTo>
                    <a:lnTo>
                      <a:pt x="1405" y="2056"/>
                    </a:lnTo>
                    <a:lnTo>
                      <a:pt x="1403" y="2056"/>
                    </a:lnTo>
                    <a:lnTo>
                      <a:pt x="1401" y="2056"/>
                    </a:lnTo>
                    <a:lnTo>
                      <a:pt x="1399" y="2056"/>
                    </a:lnTo>
                    <a:lnTo>
                      <a:pt x="1401" y="2058"/>
                    </a:lnTo>
                    <a:lnTo>
                      <a:pt x="1401" y="2060"/>
                    </a:lnTo>
                    <a:lnTo>
                      <a:pt x="1401" y="2063"/>
                    </a:lnTo>
                    <a:lnTo>
                      <a:pt x="1401" y="2065"/>
                    </a:lnTo>
                    <a:lnTo>
                      <a:pt x="1401" y="2067"/>
                    </a:lnTo>
                    <a:lnTo>
                      <a:pt x="1403" y="2069"/>
                    </a:lnTo>
                    <a:lnTo>
                      <a:pt x="1403" y="2071"/>
                    </a:lnTo>
                    <a:lnTo>
                      <a:pt x="1403" y="2074"/>
                    </a:lnTo>
                    <a:lnTo>
                      <a:pt x="1405" y="2076"/>
                    </a:lnTo>
                    <a:lnTo>
                      <a:pt x="1405" y="2078"/>
                    </a:lnTo>
                    <a:lnTo>
                      <a:pt x="1408" y="2080"/>
                    </a:lnTo>
                    <a:lnTo>
                      <a:pt x="1405" y="2080"/>
                    </a:lnTo>
                    <a:lnTo>
                      <a:pt x="1405" y="2082"/>
                    </a:lnTo>
                    <a:lnTo>
                      <a:pt x="1403" y="2082"/>
                    </a:lnTo>
                    <a:lnTo>
                      <a:pt x="1394" y="2087"/>
                    </a:lnTo>
                    <a:lnTo>
                      <a:pt x="1390" y="2085"/>
                    </a:lnTo>
                    <a:lnTo>
                      <a:pt x="1386" y="2085"/>
                    </a:lnTo>
                    <a:lnTo>
                      <a:pt x="1383" y="2085"/>
                    </a:lnTo>
                    <a:lnTo>
                      <a:pt x="1381" y="2087"/>
                    </a:lnTo>
                    <a:lnTo>
                      <a:pt x="1379" y="2087"/>
                    </a:lnTo>
                    <a:lnTo>
                      <a:pt x="1377" y="2089"/>
                    </a:lnTo>
                    <a:lnTo>
                      <a:pt x="1375" y="2091"/>
                    </a:lnTo>
                    <a:lnTo>
                      <a:pt x="1372" y="2093"/>
                    </a:lnTo>
                    <a:lnTo>
                      <a:pt x="1372" y="2095"/>
                    </a:lnTo>
                    <a:lnTo>
                      <a:pt x="1370" y="2095"/>
                    </a:lnTo>
                    <a:lnTo>
                      <a:pt x="1370" y="2098"/>
                    </a:lnTo>
                    <a:lnTo>
                      <a:pt x="1364" y="2095"/>
                    </a:lnTo>
                    <a:lnTo>
                      <a:pt x="1362" y="2095"/>
                    </a:lnTo>
                    <a:lnTo>
                      <a:pt x="1359" y="2098"/>
                    </a:lnTo>
                    <a:lnTo>
                      <a:pt x="1357" y="2098"/>
                    </a:lnTo>
                    <a:lnTo>
                      <a:pt x="1355" y="2098"/>
                    </a:lnTo>
                    <a:lnTo>
                      <a:pt x="1355" y="2100"/>
                    </a:lnTo>
                    <a:lnTo>
                      <a:pt x="1353" y="2100"/>
                    </a:lnTo>
                    <a:lnTo>
                      <a:pt x="1351" y="2100"/>
                    </a:lnTo>
                    <a:lnTo>
                      <a:pt x="1348" y="2102"/>
                    </a:lnTo>
                    <a:lnTo>
                      <a:pt x="1348" y="2100"/>
                    </a:lnTo>
                    <a:lnTo>
                      <a:pt x="1346" y="2100"/>
                    </a:lnTo>
                    <a:lnTo>
                      <a:pt x="1344" y="2100"/>
                    </a:lnTo>
                    <a:lnTo>
                      <a:pt x="1342" y="2100"/>
                    </a:lnTo>
                    <a:lnTo>
                      <a:pt x="1340" y="2098"/>
                    </a:lnTo>
                    <a:lnTo>
                      <a:pt x="1337" y="2098"/>
                    </a:lnTo>
                    <a:lnTo>
                      <a:pt x="1335" y="2098"/>
                    </a:lnTo>
                    <a:lnTo>
                      <a:pt x="1335" y="2100"/>
                    </a:lnTo>
                    <a:lnTo>
                      <a:pt x="1335" y="2102"/>
                    </a:lnTo>
                    <a:lnTo>
                      <a:pt x="1335" y="2104"/>
                    </a:lnTo>
                    <a:lnTo>
                      <a:pt x="1335" y="2106"/>
                    </a:lnTo>
                    <a:lnTo>
                      <a:pt x="1333" y="2106"/>
                    </a:lnTo>
                    <a:lnTo>
                      <a:pt x="1333" y="2109"/>
                    </a:lnTo>
                    <a:lnTo>
                      <a:pt x="1333" y="2111"/>
                    </a:lnTo>
                    <a:lnTo>
                      <a:pt x="1331" y="2111"/>
                    </a:lnTo>
                    <a:lnTo>
                      <a:pt x="1331" y="2113"/>
                    </a:lnTo>
                    <a:lnTo>
                      <a:pt x="1329" y="2115"/>
                    </a:lnTo>
                    <a:lnTo>
                      <a:pt x="1326" y="2117"/>
                    </a:lnTo>
                    <a:lnTo>
                      <a:pt x="1324" y="2117"/>
                    </a:lnTo>
                    <a:lnTo>
                      <a:pt x="1322" y="2120"/>
                    </a:lnTo>
                    <a:lnTo>
                      <a:pt x="1320" y="2120"/>
                    </a:lnTo>
                    <a:lnTo>
                      <a:pt x="1318" y="2120"/>
                    </a:lnTo>
                    <a:lnTo>
                      <a:pt x="1315" y="2122"/>
                    </a:lnTo>
                    <a:lnTo>
                      <a:pt x="1313" y="2124"/>
                    </a:lnTo>
                    <a:lnTo>
                      <a:pt x="1307" y="2131"/>
                    </a:lnTo>
                    <a:lnTo>
                      <a:pt x="1304" y="2133"/>
                    </a:lnTo>
                    <a:lnTo>
                      <a:pt x="1302" y="2133"/>
                    </a:lnTo>
                    <a:lnTo>
                      <a:pt x="1302" y="2135"/>
                    </a:lnTo>
                    <a:lnTo>
                      <a:pt x="1300" y="2135"/>
                    </a:lnTo>
                    <a:lnTo>
                      <a:pt x="1300" y="2137"/>
                    </a:lnTo>
                    <a:lnTo>
                      <a:pt x="1300" y="2139"/>
                    </a:lnTo>
                    <a:lnTo>
                      <a:pt x="1298" y="2139"/>
                    </a:lnTo>
                    <a:lnTo>
                      <a:pt x="1298" y="2142"/>
                    </a:lnTo>
                    <a:lnTo>
                      <a:pt x="1296" y="2144"/>
                    </a:lnTo>
                    <a:lnTo>
                      <a:pt x="1296" y="2146"/>
                    </a:lnTo>
                    <a:lnTo>
                      <a:pt x="1293" y="2148"/>
                    </a:lnTo>
                    <a:lnTo>
                      <a:pt x="1293" y="2150"/>
                    </a:lnTo>
                    <a:lnTo>
                      <a:pt x="1291" y="2153"/>
                    </a:lnTo>
                    <a:lnTo>
                      <a:pt x="1291" y="2155"/>
                    </a:lnTo>
                    <a:lnTo>
                      <a:pt x="1291" y="2157"/>
                    </a:lnTo>
                    <a:lnTo>
                      <a:pt x="1291" y="2159"/>
                    </a:lnTo>
                    <a:lnTo>
                      <a:pt x="1293" y="2161"/>
                    </a:lnTo>
                    <a:lnTo>
                      <a:pt x="1293" y="2164"/>
                    </a:lnTo>
                    <a:lnTo>
                      <a:pt x="1296" y="2166"/>
                    </a:lnTo>
                    <a:lnTo>
                      <a:pt x="1293" y="2168"/>
                    </a:lnTo>
                    <a:lnTo>
                      <a:pt x="1291" y="2168"/>
                    </a:lnTo>
                    <a:lnTo>
                      <a:pt x="1289" y="2168"/>
                    </a:lnTo>
                    <a:lnTo>
                      <a:pt x="1287" y="2170"/>
                    </a:lnTo>
                    <a:lnTo>
                      <a:pt x="1285" y="2170"/>
                    </a:lnTo>
                    <a:lnTo>
                      <a:pt x="1282" y="2170"/>
                    </a:lnTo>
                    <a:lnTo>
                      <a:pt x="1282" y="2172"/>
                    </a:lnTo>
                    <a:lnTo>
                      <a:pt x="1280" y="2172"/>
                    </a:lnTo>
                    <a:lnTo>
                      <a:pt x="1278" y="2172"/>
                    </a:lnTo>
                    <a:lnTo>
                      <a:pt x="1276" y="2172"/>
                    </a:lnTo>
                    <a:lnTo>
                      <a:pt x="1274" y="2175"/>
                    </a:lnTo>
                    <a:lnTo>
                      <a:pt x="1271" y="2175"/>
                    </a:lnTo>
                    <a:lnTo>
                      <a:pt x="1269" y="2175"/>
                    </a:lnTo>
                    <a:lnTo>
                      <a:pt x="1267" y="2175"/>
                    </a:lnTo>
                    <a:lnTo>
                      <a:pt x="1265" y="2172"/>
                    </a:lnTo>
                    <a:lnTo>
                      <a:pt x="1263" y="2172"/>
                    </a:lnTo>
                    <a:lnTo>
                      <a:pt x="1260" y="2172"/>
                    </a:lnTo>
                    <a:lnTo>
                      <a:pt x="1258" y="2172"/>
                    </a:lnTo>
                    <a:lnTo>
                      <a:pt x="1256" y="2172"/>
                    </a:lnTo>
                    <a:lnTo>
                      <a:pt x="1254" y="2170"/>
                    </a:lnTo>
                    <a:lnTo>
                      <a:pt x="1252" y="2170"/>
                    </a:lnTo>
                    <a:lnTo>
                      <a:pt x="1249" y="2170"/>
                    </a:lnTo>
                    <a:lnTo>
                      <a:pt x="1247" y="2170"/>
                    </a:lnTo>
                    <a:lnTo>
                      <a:pt x="1245" y="2170"/>
                    </a:lnTo>
                    <a:lnTo>
                      <a:pt x="1243" y="2170"/>
                    </a:lnTo>
                    <a:lnTo>
                      <a:pt x="1241" y="2170"/>
                    </a:lnTo>
                    <a:lnTo>
                      <a:pt x="1236" y="2170"/>
                    </a:lnTo>
                    <a:lnTo>
                      <a:pt x="1234" y="2170"/>
                    </a:lnTo>
                    <a:lnTo>
                      <a:pt x="1232" y="2172"/>
                    </a:lnTo>
                    <a:lnTo>
                      <a:pt x="1230" y="2172"/>
                    </a:lnTo>
                    <a:lnTo>
                      <a:pt x="1228" y="2172"/>
                    </a:lnTo>
                    <a:lnTo>
                      <a:pt x="1223" y="2172"/>
                    </a:lnTo>
                    <a:lnTo>
                      <a:pt x="1221" y="2172"/>
                    </a:lnTo>
                    <a:lnTo>
                      <a:pt x="1219" y="2175"/>
                    </a:lnTo>
                    <a:lnTo>
                      <a:pt x="1217" y="2175"/>
                    </a:lnTo>
                    <a:lnTo>
                      <a:pt x="1214" y="2175"/>
                    </a:lnTo>
                    <a:lnTo>
                      <a:pt x="1212" y="2175"/>
                    </a:lnTo>
                    <a:lnTo>
                      <a:pt x="1210" y="2175"/>
                    </a:lnTo>
                    <a:lnTo>
                      <a:pt x="1210" y="2177"/>
                    </a:lnTo>
                    <a:lnTo>
                      <a:pt x="1208" y="2177"/>
                    </a:lnTo>
                    <a:lnTo>
                      <a:pt x="1208" y="2179"/>
                    </a:lnTo>
                    <a:lnTo>
                      <a:pt x="1206" y="2179"/>
                    </a:lnTo>
                    <a:lnTo>
                      <a:pt x="1206" y="2181"/>
                    </a:lnTo>
                    <a:lnTo>
                      <a:pt x="1206" y="2183"/>
                    </a:lnTo>
                    <a:lnTo>
                      <a:pt x="1203" y="2183"/>
                    </a:lnTo>
                    <a:lnTo>
                      <a:pt x="1203" y="2186"/>
                    </a:lnTo>
                    <a:lnTo>
                      <a:pt x="1201" y="2186"/>
                    </a:lnTo>
                    <a:lnTo>
                      <a:pt x="1199" y="2186"/>
                    </a:lnTo>
                    <a:lnTo>
                      <a:pt x="1199" y="2188"/>
                    </a:lnTo>
                    <a:lnTo>
                      <a:pt x="1197" y="2188"/>
                    </a:lnTo>
                    <a:lnTo>
                      <a:pt x="1195" y="2188"/>
                    </a:lnTo>
                    <a:lnTo>
                      <a:pt x="1195" y="2190"/>
                    </a:lnTo>
                    <a:lnTo>
                      <a:pt x="1195" y="2192"/>
                    </a:lnTo>
                    <a:lnTo>
                      <a:pt x="1195" y="2194"/>
                    </a:lnTo>
                    <a:lnTo>
                      <a:pt x="1195" y="2197"/>
                    </a:lnTo>
                    <a:lnTo>
                      <a:pt x="1197" y="2197"/>
                    </a:lnTo>
                    <a:lnTo>
                      <a:pt x="1197" y="2199"/>
                    </a:lnTo>
                    <a:lnTo>
                      <a:pt x="1199" y="2199"/>
                    </a:lnTo>
                    <a:lnTo>
                      <a:pt x="1199" y="2201"/>
                    </a:lnTo>
                    <a:lnTo>
                      <a:pt x="1199" y="2203"/>
                    </a:lnTo>
                    <a:lnTo>
                      <a:pt x="1201" y="2203"/>
                    </a:lnTo>
                    <a:lnTo>
                      <a:pt x="1201" y="2205"/>
                    </a:lnTo>
                    <a:lnTo>
                      <a:pt x="1203" y="2205"/>
                    </a:lnTo>
                    <a:lnTo>
                      <a:pt x="1203" y="2208"/>
                    </a:lnTo>
                    <a:lnTo>
                      <a:pt x="1206" y="2208"/>
                    </a:lnTo>
                    <a:lnTo>
                      <a:pt x="1206" y="2210"/>
                    </a:lnTo>
                    <a:lnTo>
                      <a:pt x="1206" y="2212"/>
                    </a:lnTo>
                    <a:lnTo>
                      <a:pt x="1206" y="2214"/>
                    </a:lnTo>
                    <a:lnTo>
                      <a:pt x="1206" y="2216"/>
                    </a:lnTo>
                    <a:lnTo>
                      <a:pt x="1206" y="2219"/>
                    </a:lnTo>
                    <a:lnTo>
                      <a:pt x="1206" y="2221"/>
                    </a:lnTo>
                    <a:lnTo>
                      <a:pt x="1203" y="2223"/>
                    </a:lnTo>
                    <a:lnTo>
                      <a:pt x="1203" y="2225"/>
                    </a:lnTo>
                    <a:lnTo>
                      <a:pt x="1201" y="2227"/>
                    </a:lnTo>
                    <a:lnTo>
                      <a:pt x="1201" y="2229"/>
                    </a:lnTo>
                    <a:lnTo>
                      <a:pt x="1201" y="2232"/>
                    </a:lnTo>
                    <a:lnTo>
                      <a:pt x="1199" y="2232"/>
                    </a:lnTo>
                    <a:lnTo>
                      <a:pt x="1199" y="2234"/>
                    </a:lnTo>
                    <a:lnTo>
                      <a:pt x="1199" y="2236"/>
                    </a:lnTo>
                    <a:lnTo>
                      <a:pt x="1197" y="2238"/>
                    </a:lnTo>
                    <a:lnTo>
                      <a:pt x="1197" y="2240"/>
                    </a:lnTo>
                    <a:lnTo>
                      <a:pt x="1195" y="2240"/>
                    </a:lnTo>
                    <a:lnTo>
                      <a:pt x="1192" y="2240"/>
                    </a:lnTo>
                    <a:lnTo>
                      <a:pt x="1190" y="2243"/>
                    </a:lnTo>
                    <a:lnTo>
                      <a:pt x="1188" y="2243"/>
                    </a:lnTo>
                    <a:lnTo>
                      <a:pt x="1186" y="2243"/>
                    </a:lnTo>
                    <a:lnTo>
                      <a:pt x="1184" y="2245"/>
                    </a:lnTo>
                    <a:lnTo>
                      <a:pt x="1181" y="2245"/>
                    </a:lnTo>
                    <a:lnTo>
                      <a:pt x="1181" y="2247"/>
                    </a:lnTo>
                    <a:lnTo>
                      <a:pt x="1179" y="2247"/>
                    </a:lnTo>
                    <a:lnTo>
                      <a:pt x="1179" y="2249"/>
                    </a:lnTo>
                    <a:lnTo>
                      <a:pt x="1179" y="2251"/>
                    </a:lnTo>
                    <a:lnTo>
                      <a:pt x="1179" y="2254"/>
                    </a:lnTo>
                    <a:lnTo>
                      <a:pt x="1177" y="2254"/>
                    </a:lnTo>
                    <a:lnTo>
                      <a:pt x="1175" y="2254"/>
                    </a:lnTo>
                    <a:lnTo>
                      <a:pt x="1173" y="2254"/>
                    </a:lnTo>
                    <a:lnTo>
                      <a:pt x="1170" y="2251"/>
                    </a:lnTo>
                    <a:lnTo>
                      <a:pt x="1168" y="2251"/>
                    </a:lnTo>
                    <a:lnTo>
                      <a:pt x="1166" y="2251"/>
                    </a:lnTo>
                    <a:lnTo>
                      <a:pt x="1164" y="2251"/>
                    </a:lnTo>
                    <a:lnTo>
                      <a:pt x="1162" y="2251"/>
                    </a:lnTo>
                    <a:lnTo>
                      <a:pt x="1159" y="2251"/>
                    </a:lnTo>
                    <a:lnTo>
                      <a:pt x="1157" y="2251"/>
                    </a:lnTo>
                    <a:lnTo>
                      <a:pt x="1155" y="2249"/>
                    </a:lnTo>
                    <a:lnTo>
                      <a:pt x="1155" y="2251"/>
                    </a:lnTo>
                    <a:lnTo>
                      <a:pt x="1153" y="2251"/>
                    </a:lnTo>
                    <a:lnTo>
                      <a:pt x="1151" y="2251"/>
                    </a:lnTo>
                    <a:lnTo>
                      <a:pt x="1148" y="2254"/>
                    </a:lnTo>
                    <a:lnTo>
                      <a:pt x="1146" y="2254"/>
                    </a:lnTo>
                    <a:lnTo>
                      <a:pt x="1144" y="2254"/>
                    </a:lnTo>
                    <a:lnTo>
                      <a:pt x="1142" y="2254"/>
                    </a:lnTo>
                    <a:lnTo>
                      <a:pt x="1140" y="2254"/>
                    </a:lnTo>
                    <a:lnTo>
                      <a:pt x="1140" y="2251"/>
                    </a:lnTo>
                    <a:lnTo>
                      <a:pt x="1140" y="2249"/>
                    </a:lnTo>
                    <a:lnTo>
                      <a:pt x="1140" y="2247"/>
                    </a:lnTo>
                    <a:lnTo>
                      <a:pt x="1137" y="2245"/>
                    </a:lnTo>
                    <a:lnTo>
                      <a:pt x="1135" y="2243"/>
                    </a:lnTo>
                    <a:lnTo>
                      <a:pt x="1135" y="2240"/>
                    </a:lnTo>
                    <a:lnTo>
                      <a:pt x="1133" y="2240"/>
                    </a:lnTo>
                    <a:lnTo>
                      <a:pt x="1133" y="2238"/>
                    </a:lnTo>
                    <a:lnTo>
                      <a:pt x="1131" y="2236"/>
                    </a:lnTo>
                    <a:lnTo>
                      <a:pt x="1131" y="2238"/>
                    </a:lnTo>
                    <a:lnTo>
                      <a:pt x="1129" y="2238"/>
                    </a:lnTo>
                    <a:lnTo>
                      <a:pt x="1126" y="2240"/>
                    </a:lnTo>
                    <a:lnTo>
                      <a:pt x="1124" y="2243"/>
                    </a:lnTo>
                    <a:lnTo>
                      <a:pt x="1122" y="2245"/>
                    </a:lnTo>
                    <a:lnTo>
                      <a:pt x="1120" y="2247"/>
                    </a:lnTo>
                    <a:lnTo>
                      <a:pt x="1118" y="2249"/>
                    </a:lnTo>
                    <a:lnTo>
                      <a:pt x="1115" y="2251"/>
                    </a:lnTo>
                    <a:lnTo>
                      <a:pt x="1113" y="2254"/>
                    </a:lnTo>
                    <a:lnTo>
                      <a:pt x="1111" y="2254"/>
                    </a:lnTo>
                    <a:lnTo>
                      <a:pt x="1109" y="2254"/>
                    </a:lnTo>
                    <a:lnTo>
                      <a:pt x="1107" y="2251"/>
                    </a:lnTo>
                    <a:lnTo>
                      <a:pt x="1104" y="2251"/>
                    </a:lnTo>
                    <a:lnTo>
                      <a:pt x="1102" y="2251"/>
                    </a:lnTo>
                    <a:lnTo>
                      <a:pt x="1100" y="2251"/>
                    </a:lnTo>
                    <a:lnTo>
                      <a:pt x="1098" y="2251"/>
                    </a:lnTo>
                    <a:lnTo>
                      <a:pt x="1096" y="2251"/>
                    </a:lnTo>
                    <a:lnTo>
                      <a:pt x="1094" y="2249"/>
                    </a:lnTo>
                    <a:lnTo>
                      <a:pt x="1091" y="2249"/>
                    </a:lnTo>
                    <a:lnTo>
                      <a:pt x="1091" y="2247"/>
                    </a:lnTo>
                    <a:lnTo>
                      <a:pt x="1089" y="2247"/>
                    </a:lnTo>
                    <a:lnTo>
                      <a:pt x="1087" y="2245"/>
                    </a:lnTo>
                    <a:lnTo>
                      <a:pt x="1085" y="2245"/>
                    </a:lnTo>
                    <a:lnTo>
                      <a:pt x="1085" y="2243"/>
                    </a:lnTo>
                    <a:lnTo>
                      <a:pt x="1083" y="2243"/>
                    </a:lnTo>
                    <a:lnTo>
                      <a:pt x="1080" y="2243"/>
                    </a:lnTo>
                    <a:lnTo>
                      <a:pt x="1078" y="2243"/>
                    </a:lnTo>
                    <a:lnTo>
                      <a:pt x="1078" y="2245"/>
                    </a:lnTo>
                    <a:lnTo>
                      <a:pt x="1076" y="2245"/>
                    </a:lnTo>
                    <a:lnTo>
                      <a:pt x="1076" y="2243"/>
                    </a:lnTo>
                    <a:lnTo>
                      <a:pt x="1076" y="2240"/>
                    </a:lnTo>
                    <a:lnTo>
                      <a:pt x="1076" y="2238"/>
                    </a:lnTo>
                    <a:lnTo>
                      <a:pt x="1076" y="2236"/>
                    </a:lnTo>
                    <a:lnTo>
                      <a:pt x="1076" y="2234"/>
                    </a:lnTo>
                    <a:lnTo>
                      <a:pt x="1076" y="2232"/>
                    </a:lnTo>
                    <a:lnTo>
                      <a:pt x="1074" y="2232"/>
                    </a:lnTo>
                    <a:lnTo>
                      <a:pt x="1074" y="2229"/>
                    </a:lnTo>
                    <a:lnTo>
                      <a:pt x="1072" y="2229"/>
                    </a:lnTo>
                    <a:lnTo>
                      <a:pt x="1069" y="2229"/>
                    </a:lnTo>
                    <a:lnTo>
                      <a:pt x="1069" y="2227"/>
                    </a:lnTo>
                    <a:lnTo>
                      <a:pt x="1067" y="2225"/>
                    </a:lnTo>
                    <a:lnTo>
                      <a:pt x="1067" y="2223"/>
                    </a:lnTo>
                    <a:lnTo>
                      <a:pt x="1065" y="2223"/>
                    </a:lnTo>
                    <a:lnTo>
                      <a:pt x="1065" y="2221"/>
                    </a:lnTo>
                    <a:lnTo>
                      <a:pt x="1063" y="2221"/>
                    </a:lnTo>
                    <a:lnTo>
                      <a:pt x="1063" y="2219"/>
                    </a:lnTo>
                    <a:lnTo>
                      <a:pt x="1061" y="2216"/>
                    </a:lnTo>
                    <a:lnTo>
                      <a:pt x="1058" y="2214"/>
                    </a:lnTo>
                    <a:lnTo>
                      <a:pt x="1056" y="2214"/>
                    </a:lnTo>
                    <a:lnTo>
                      <a:pt x="1054" y="2214"/>
                    </a:lnTo>
                    <a:lnTo>
                      <a:pt x="1052" y="2214"/>
                    </a:lnTo>
                    <a:lnTo>
                      <a:pt x="1050" y="2214"/>
                    </a:lnTo>
                    <a:lnTo>
                      <a:pt x="1047" y="2214"/>
                    </a:lnTo>
                    <a:lnTo>
                      <a:pt x="1045" y="2212"/>
                    </a:lnTo>
                    <a:lnTo>
                      <a:pt x="1043" y="2212"/>
                    </a:lnTo>
                    <a:lnTo>
                      <a:pt x="1041" y="2212"/>
                    </a:lnTo>
                    <a:lnTo>
                      <a:pt x="1041" y="2210"/>
                    </a:lnTo>
                    <a:lnTo>
                      <a:pt x="1039" y="2210"/>
                    </a:lnTo>
                    <a:lnTo>
                      <a:pt x="1036" y="2210"/>
                    </a:lnTo>
                    <a:lnTo>
                      <a:pt x="1036" y="2208"/>
                    </a:lnTo>
                    <a:lnTo>
                      <a:pt x="1034" y="2208"/>
                    </a:lnTo>
                    <a:lnTo>
                      <a:pt x="1034" y="2205"/>
                    </a:lnTo>
                    <a:lnTo>
                      <a:pt x="1032" y="2205"/>
                    </a:lnTo>
                    <a:lnTo>
                      <a:pt x="1032" y="2203"/>
                    </a:lnTo>
                    <a:lnTo>
                      <a:pt x="1030" y="2203"/>
                    </a:lnTo>
                    <a:lnTo>
                      <a:pt x="1030" y="2201"/>
                    </a:lnTo>
                    <a:lnTo>
                      <a:pt x="1028" y="2201"/>
                    </a:lnTo>
                    <a:lnTo>
                      <a:pt x="1028" y="2199"/>
                    </a:lnTo>
                    <a:lnTo>
                      <a:pt x="1028" y="2197"/>
                    </a:lnTo>
                    <a:lnTo>
                      <a:pt x="1028" y="2194"/>
                    </a:lnTo>
                    <a:lnTo>
                      <a:pt x="1030" y="2194"/>
                    </a:lnTo>
                    <a:lnTo>
                      <a:pt x="1030" y="2192"/>
                    </a:lnTo>
                    <a:lnTo>
                      <a:pt x="1030" y="2190"/>
                    </a:lnTo>
                    <a:lnTo>
                      <a:pt x="1030" y="2188"/>
                    </a:lnTo>
                    <a:lnTo>
                      <a:pt x="1030" y="2186"/>
                    </a:lnTo>
                    <a:lnTo>
                      <a:pt x="1030" y="2183"/>
                    </a:lnTo>
                    <a:lnTo>
                      <a:pt x="1030" y="2181"/>
                    </a:lnTo>
                    <a:lnTo>
                      <a:pt x="1028" y="2181"/>
                    </a:lnTo>
                    <a:lnTo>
                      <a:pt x="1028" y="2179"/>
                    </a:lnTo>
                    <a:lnTo>
                      <a:pt x="1028" y="2177"/>
                    </a:lnTo>
                    <a:lnTo>
                      <a:pt x="1025" y="2177"/>
                    </a:lnTo>
                    <a:lnTo>
                      <a:pt x="1023" y="2175"/>
                    </a:lnTo>
                    <a:lnTo>
                      <a:pt x="1021" y="2175"/>
                    </a:lnTo>
                    <a:lnTo>
                      <a:pt x="1021" y="2172"/>
                    </a:lnTo>
                    <a:lnTo>
                      <a:pt x="1019" y="2172"/>
                    </a:lnTo>
                    <a:lnTo>
                      <a:pt x="1017" y="2172"/>
                    </a:lnTo>
                    <a:lnTo>
                      <a:pt x="1017" y="2170"/>
                    </a:lnTo>
                    <a:lnTo>
                      <a:pt x="1014" y="2170"/>
                    </a:lnTo>
                    <a:lnTo>
                      <a:pt x="1014" y="2168"/>
                    </a:lnTo>
                    <a:lnTo>
                      <a:pt x="1014" y="2166"/>
                    </a:lnTo>
                    <a:lnTo>
                      <a:pt x="1014" y="2164"/>
                    </a:lnTo>
                    <a:lnTo>
                      <a:pt x="1014" y="2161"/>
                    </a:lnTo>
                    <a:lnTo>
                      <a:pt x="1012" y="2159"/>
                    </a:lnTo>
                    <a:lnTo>
                      <a:pt x="1012" y="2157"/>
                    </a:lnTo>
                    <a:lnTo>
                      <a:pt x="1010" y="2155"/>
                    </a:lnTo>
                    <a:lnTo>
                      <a:pt x="1010" y="2153"/>
                    </a:lnTo>
                    <a:lnTo>
                      <a:pt x="1008" y="2150"/>
                    </a:lnTo>
                    <a:lnTo>
                      <a:pt x="1010" y="2148"/>
                    </a:lnTo>
                    <a:lnTo>
                      <a:pt x="1010" y="2146"/>
                    </a:lnTo>
                    <a:lnTo>
                      <a:pt x="1010" y="2144"/>
                    </a:lnTo>
                    <a:lnTo>
                      <a:pt x="1008" y="2144"/>
                    </a:lnTo>
                    <a:lnTo>
                      <a:pt x="1008" y="2142"/>
                    </a:lnTo>
                    <a:lnTo>
                      <a:pt x="1008" y="2139"/>
                    </a:lnTo>
                    <a:lnTo>
                      <a:pt x="1006" y="2139"/>
                    </a:lnTo>
                    <a:lnTo>
                      <a:pt x="1006" y="2137"/>
                    </a:lnTo>
                    <a:lnTo>
                      <a:pt x="1006" y="2135"/>
                    </a:lnTo>
                    <a:lnTo>
                      <a:pt x="1003" y="2135"/>
                    </a:lnTo>
                    <a:lnTo>
                      <a:pt x="1003" y="2133"/>
                    </a:lnTo>
                    <a:lnTo>
                      <a:pt x="1003" y="2131"/>
                    </a:lnTo>
                    <a:lnTo>
                      <a:pt x="1003" y="2128"/>
                    </a:lnTo>
                    <a:lnTo>
                      <a:pt x="1003" y="2126"/>
                    </a:lnTo>
                    <a:lnTo>
                      <a:pt x="1003" y="2124"/>
                    </a:lnTo>
                    <a:lnTo>
                      <a:pt x="1003" y="2122"/>
                    </a:lnTo>
                    <a:lnTo>
                      <a:pt x="1001" y="2120"/>
                    </a:lnTo>
                    <a:lnTo>
                      <a:pt x="1001" y="2117"/>
                    </a:lnTo>
                    <a:lnTo>
                      <a:pt x="1001" y="2115"/>
                    </a:lnTo>
                    <a:lnTo>
                      <a:pt x="1001" y="2113"/>
                    </a:lnTo>
                    <a:lnTo>
                      <a:pt x="999" y="2111"/>
                    </a:lnTo>
                    <a:lnTo>
                      <a:pt x="999" y="2109"/>
                    </a:lnTo>
                    <a:lnTo>
                      <a:pt x="999" y="2106"/>
                    </a:lnTo>
                    <a:lnTo>
                      <a:pt x="999" y="2104"/>
                    </a:lnTo>
                    <a:lnTo>
                      <a:pt x="999" y="2102"/>
                    </a:lnTo>
                    <a:lnTo>
                      <a:pt x="1003" y="2104"/>
                    </a:lnTo>
                    <a:lnTo>
                      <a:pt x="1008" y="2106"/>
                    </a:lnTo>
                    <a:lnTo>
                      <a:pt x="1010" y="2109"/>
                    </a:lnTo>
                    <a:lnTo>
                      <a:pt x="1012" y="2109"/>
                    </a:lnTo>
                    <a:lnTo>
                      <a:pt x="1019" y="2104"/>
                    </a:lnTo>
                    <a:lnTo>
                      <a:pt x="1021" y="2100"/>
                    </a:lnTo>
                    <a:lnTo>
                      <a:pt x="1023" y="2098"/>
                    </a:lnTo>
                    <a:lnTo>
                      <a:pt x="1021" y="2091"/>
                    </a:lnTo>
                    <a:lnTo>
                      <a:pt x="1025" y="2087"/>
                    </a:lnTo>
                    <a:lnTo>
                      <a:pt x="1032" y="2080"/>
                    </a:lnTo>
                    <a:lnTo>
                      <a:pt x="1036" y="2078"/>
                    </a:lnTo>
                    <a:lnTo>
                      <a:pt x="1039" y="2078"/>
                    </a:lnTo>
                    <a:lnTo>
                      <a:pt x="1041" y="2078"/>
                    </a:lnTo>
                    <a:lnTo>
                      <a:pt x="1043" y="2078"/>
                    </a:lnTo>
                    <a:lnTo>
                      <a:pt x="1045" y="2078"/>
                    </a:lnTo>
                    <a:lnTo>
                      <a:pt x="1047" y="2078"/>
                    </a:lnTo>
                    <a:lnTo>
                      <a:pt x="1045" y="2071"/>
                    </a:lnTo>
                    <a:lnTo>
                      <a:pt x="1045" y="2069"/>
                    </a:lnTo>
                    <a:lnTo>
                      <a:pt x="1045" y="2067"/>
                    </a:lnTo>
                    <a:lnTo>
                      <a:pt x="1045" y="2063"/>
                    </a:lnTo>
                    <a:lnTo>
                      <a:pt x="1043" y="2060"/>
                    </a:lnTo>
                    <a:lnTo>
                      <a:pt x="1043" y="2056"/>
                    </a:lnTo>
                    <a:lnTo>
                      <a:pt x="1041" y="2056"/>
                    </a:lnTo>
                    <a:lnTo>
                      <a:pt x="1039" y="2056"/>
                    </a:lnTo>
                    <a:lnTo>
                      <a:pt x="1036" y="2056"/>
                    </a:lnTo>
                    <a:lnTo>
                      <a:pt x="1034" y="2056"/>
                    </a:lnTo>
                    <a:lnTo>
                      <a:pt x="1032" y="2056"/>
                    </a:lnTo>
                    <a:lnTo>
                      <a:pt x="1028" y="2056"/>
                    </a:lnTo>
                    <a:lnTo>
                      <a:pt x="1025" y="2056"/>
                    </a:lnTo>
                    <a:lnTo>
                      <a:pt x="1023" y="2056"/>
                    </a:lnTo>
                    <a:lnTo>
                      <a:pt x="1023" y="2054"/>
                    </a:lnTo>
                    <a:lnTo>
                      <a:pt x="1023" y="2052"/>
                    </a:lnTo>
                    <a:lnTo>
                      <a:pt x="1025" y="2049"/>
                    </a:lnTo>
                    <a:lnTo>
                      <a:pt x="1025" y="2047"/>
                    </a:lnTo>
                    <a:lnTo>
                      <a:pt x="1025" y="2045"/>
                    </a:lnTo>
                    <a:lnTo>
                      <a:pt x="1023" y="2045"/>
                    </a:lnTo>
                    <a:lnTo>
                      <a:pt x="1021" y="2045"/>
                    </a:lnTo>
                    <a:lnTo>
                      <a:pt x="1019" y="2045"/>
                    </a:lnTo>
                    <a:lnTo>
                      <a:pt x="1017" y="2045"/>
                    </a:lnTo>
                    <a:lnTo>
                      <a:pt x="1014" y="2045"/>
                    </a:lnTo>
                    <a:lnTo>
                      <a:pt x="1014" y="2047"/>
                    </a:lnTo>
                    <a:lnTo>
                      <a:pt x="1012" y="2047"/>
                    </a:lnTo>
                    <a:lnTo>
                      <a:pt x="1010" y="2049"/>
                    </a:lnTo>
                    <a:lnTo>
                      <a:pt x="1008" y="2052"/>
                    </a:lnTo>
                    <a:lnTo>
                      <a:pt x="1008" y="2054"/>
                    </a:lnTo>
                    <a:lnTo>
                      <a:pt x="1008" y="2056"/>
                    </a:lnTo>
                    <a:lnTo>
                      <a:pt x="1006" y="2056"/>
                    </a:lnTo>
                    <a:lnTo>
                      <a:pt x="1006" y="2058"/>
                    </a:lnTo>
                    <a:lnTo>
                      <a:pt x="1006" y="2060"/>
                    </a:lnTo>
                    <a:lnTo>
                      <a:pt x="1003" y="2060"/>
                    </a:lnTo>
                    <a:lnTo>
                      <a:pt x="1003" y="2063"/>
                    </a:lnTo>
                    <a:lnTo>
                      <a:pt x="1001" y="2063"/>
                    </a:lnTo>
                    <a:lnTo>
                      <a:pt x="999" y="2063"/>
                    </a:lnTo>
                    <a:lnTo>
                      <a:pt x="997" y="2063"/>
                    </a:lnTo>
                    <a:lnTo>
                      <a:pt x="995" y="2063"/>
                    </a:lnTo>
                    <a:lnTo>
                      <a:pt x="992" y="2063"/>
                    </a:lnTo>
                    <a:lnTo>
                      <a:pt x="990" y="2069"/>
                    </a:lnTo>
                    <a:lnTo>
                      <a:pt x="988" y="2071"/>
                    </a:lnTo>
                    <a:lnTo>
                      <a:pt x="988" y="2074"/>
                    </a:lnTo>
                    <a:lnTo>
                      <a:pt x="988" y="2076"/>
                    </a:lnTo>
                    <a:lnTo>
                      <a:pt x="986" y="2076"/>
                    </a:lnTo>
                    <a:lnTo>
                      <a:pt x="984" y="2078"/>
                    </a:lnTo>
                    <a:lnTo>
                      <a:pt x="981" y="2080"/>
                    </a:lnTo>
                    <a:lnTo>
                      <a:pt x="981" y="2082"/>
                    </a:lnTo>
                    <a:lnTo>
                      <a:pt x="979" y="2082"/>
                    </a:lnTo>
                    <a:lnTo>
                      <a:pt x="979" y="2085"/>
                    </a:lnTo>
                    <a:lnTo>
                      <a:pt x="977" y="2085"/>
                    </a:lnTo>
                    <a:lnTo>
                      <a:pt x="975" y="2087"/>
                    </a:lnTo>
                    <a:lnTo>
                      <a:pt x="970" y="2087"/>
                    </a:lnTo>
                    <a:lnTo>
                      <a:pt x="968" y="2089"/>
                    </a:lnTo>
                    <a:lnTo>
                      <a:pt x="968" y="2091"/>
                    </a:lnTo>
                    <a:lnTo>
                      <a:pt x="959" y="2098"/>
                    </a:lnTo>
                    <a:lnTo>
                      <a:pt x="957" y="2098"/>
                    </a:lnTo>
                    <a:lnTo>
                      <a:pt x="955" y="2098"/>
                    </a:lnTo>
                    <a:lnTo>
                      <a:pt x="953" y="2098"/>
                    </a:lnTo>
                    <a:lnTo>
                      <a:pt x="951" y="2098"/>
                    </a:lnTo>
                    <a:lnTo>
                      <a:pt x="949" y="2098"/>
                    </a:lnTo>
                    <a:lnTo>
                      <a:pt x="946" y="2098"/>
                    </a:lnTo>
                    <a:lnTo>
                      <a:pt x="944" y="2098"/>
                    </a:lnTo>
                    <a:lnTo>
                      <a:pt x="942" y="2100"/>
                    </a:lnTo>
                    <a:lnTo>
                      <a:pt x="940" y="2098"/>
                    </a:lnTo>
                    <a:lnTo>
                      <a:pt x="938" y="2098"/>
                    </a:lnTo>
                    <a:lnTo>
                      <a:pt x="938" y="2095"/>
                    </a:lnTo>
                    <a:lnTo>
                      <a:pt x="935" y="2093"/>
                    </a:lnTo>
                    <a:lnTo>
                      <a:pt x="933" y="2093"/>
                    </a:lnTo>
                    <a:lnTo>
                      <a:pt x="931" y="2093"/>
                    </a:lnTo>
                    <a:lnTo>
                      <a:pt x="929" y="2093"/>
                    </a:lnTo>
                    <a:lnTo>
                      <a:pt x="927" y="2093"/>
                    </a:lnTo>
                    <a:lnTo>
                      <a:pt x="924" y="2095"/>
                    </a:lnTo>
                    <a:lnTo>
                      <a:pt x="924" y="2098"/>
                    </a:lnTo>
                    <a:lnTo>
                      <a:pt x="922" y="2100"/>
                    </a:lnTo>
                    <a:lnTo>
                      <a:pt x="922" y="2102"/>
                    </a:lnTo>
                    <a:lnTo>
                      <a:pt x="920" y="2102"/>
                    </a:lnTo>
                    <a:lnTo>
                      <a:pt x="920" y="2104"/>
                    </a:lnTo>
                    <a:lnTo>
                      <a:pt x="918" y="2104"/>
                    </a:lnTo>
                    <a:lnTo>
                      <a:pt x="916" y="2104"/>
                    </a:lnTo>
                    <a:lnTo>
                      <a:pt x="913" y="2106"/>
                    </a:lnTo>
                    <a:lnTo>
                      <a:pt x="911" y="2106"/>
                    </a:lnTo>
                    <a:lnTo>
                      <a:pt x="905" y="2100"/>
                    </a:lnTo>
                    <a:lnTo>
                      <a:pt x="902" y="2102"/>
                    </a:lnTo>
                    <a:lnTo>
                      <a:pt x="902" y="2106"/>
                    </a:lnTo>
                    <a:lnTo>
                      <a:pt x="896" y="2109"/>
                    </a:lnTo>
                    <a:lnTo>
                      <a:pt x="896" y="2111"/>
                    </a:lnTo>
                    <a:lnTo>
                      <a:pt x="898" y="2111"/>
                    </a:lnTo>
                    <a:lnTo>
                      <a:pt x="900" y="2113"/>
                    </a:lnTo>
                    <a:lnTo>
                      <a:pt x="902" y="2115"/>
                    </a:lnTo>
                    <a:lnTo>
                      <a:pt x="900" y="2115"/>
                    </a:lnTo>
                    <a:lnTo>
                      <a:pt x="898" y="2117"/>
                    </a:lnTo>
                    <a:lnTo>
                      <a:pt x="896" y="2117"/>
                    </a:lnTo>
                    <a:lnTo>
                      <a:pt x="894" y="2117"/>
                    </a:lnTo>
                    <a:lnTo>
                      <a:pt x="891" y="2120"/>
                    </a:lnTo>
                    <a:lnTo>
                      <a:pt x="889" y="2120"/>
                    </a:lnTo>
                    <a:lnTo>
                      <a:pt x="889" y="2122"/>
                    </a:lnTo>
                    <a:lnTo>
                      <a:pt x="885" y="2120"/>
                    </a:lnTo>
                    <a:lnTo>
                      <a:pt x="880" y="2115"/>
                    </a:lnTo>
                    <a:lnTo>
                      <a:pt x="878" y="2117"/>
                    </a:lnTo>
                    <a:lnTo>
                      <a:pt x="876" y="2120"/>
                    </a:lnTo>
                    <a:lnTo>
                      <a:pt x="874" y="2122"/>
                    </a:lnTo>
                    <a:lnTo>
                      <a:pt x="872" y="2124"/>
                    </a:lnTo>
                    <a:lnTo>
                      <a:pt x="874" y="2126"/>
                    </a:lnTo>
                    <a:lnTo>
                      <a:pt x="874" y="2128"/>
                    </a:lnTo>
                    <a:lnTo>
                      <a:pt x="874" y="2131"/>
                    </a:lnTo>
                    <a:lnTo>
                      <a:pt x="874" y="2133"/>
                    </a:lnTo>
                    <a:lnTo>
                      <a:pt x="872" y="2135"/>
                    </a:lnTo>
                    <a:lnTo>
                      <a:pt x="872" y="2137"/>
                    </a:lnTo>
                    <a:lnTo>
                      <a:pt x="869" y="2139"/>
                    </a:lnTo>
                    <a:lnTo>
                      <a:pt x="869" y="2142"/>
                    </a:lnTo>
                    <a:lnTo>
                      <a:pt x="869" y="2144"/>
                    </a:lnTo>
                    <a:lnTo>
                      <a:pt x="869" y="2146"/>
                    </a:lnTo>
                    <a:lnTo>
                      <a:pt x="869" y="2148"/>
                    </a:lnTo>
                    <a:lnTo>
                      <a:pt x="869" y="2150"/>
                    </a:lnTo>
                    <a:lnTo>
                      <a:pt x="869" y="2153"/>
                    </a:lnTo>
                    <a:lnTo>
                      <a:pt x="869" y="2155"/>
                    </a:lnTo>
                    <a:lnTo>
                      <a:pt x="869" y="2157"/>
                    </a:lnTo>
                    <a:lnTo>
                      <a:pt x="869" y="2159"/>
                    </a:lnTo>
                    <a:lnTo>
                      <a:pt x="867" y="2161"/>
                    </a:lnTo>
                    <a:lnTo>
                      <a:pt x="867" y="2164"/>
                    </a:lnTo>
                    <a:lnTo>
                      <a:pt x="867" y="2166"/>
                    </a:lnTo>
                    <a:lnTo>
                      <a:pt x="867" y="2168"/>
                    </a:lnTo>
                    <a:lnTo>
                      <a:pt x="865" y="2168"/>
                    </a:lnTo>
                    <a:lnTo>
                      <a:pt x="865" y="2170"/>
                    </a:lnTo>
                    <a:lnTo>
                      <a:pt x="863" y="2170"/>
                    </a:lnTo>
                    <a:lnTo>
                      <a:pt x="863" y="2172"/>
                    </a:lnTo>
                    <a:lnTo>
                      <a:pt x="861" y="2172"/>
                    </a:lnTo>
                    <a:lnTo>
                      <a:pt x="858" y="2175"/>
                    </a:lnTo>
                    <a:lnTo>
                      <a:pt x="856" y="2175"/>
                    </a:lnTo>
                    <a:lnTo>
                      <a:pt x="854" y="2175"/>
                    </a:lnTo>
                    <a:lnTo>
                      <a:pt x="854" y="2177"/>
                    </a:lnTo>
                    <a:lnTo>
                      <a:pt x="852" y="2177"/>
                    </a:lnTo>
                    <a:lnTo>
                      <a:pt x="850" y="2177"/>
                    </a:lnTo>
                    <a:lnTo>
                      <a:pt x="847" y="2179"/>
                    </a:lnTo>
                    <a:lnTo>
                      <a:pt x="843" y="2170"/>
                    </a:lnTo>
                    <a:lnTo>
                      <a:pt x="839" y="2161"/>
                    </a:lnTo>
                    <a:lnTo>
                      <a:pt x="836" y="2155"/>
                    </a:lnTo>
                    <a:lnTo>
                      <a:pt x="834" y="2148"/>
                    </a:lnTo>
                    <a:lnTo>
                      <a:pt x="836" y="2142"/>
                    </a:lnTo>
                    <a:lnTo>
                      <a:pt x="836" y="2131"/>
                    </a:lnTo>
                    <a:lnTo>
                      <a:pt x="843" y="2126"/>
                    </a:lnTo>
                    <a:lnTo>
                      <a:pt x="841" y="2126"/>
                    </a:lnTo>
                    <a:lnTo>
                      <a:pt x="841" y="2124"/>
                    </a:lnTo>
                    <a:lnTo>
                      <a:pt x="839" y="2124"/>
                    </a:lnTo>
                    <a:lnTo>
                      <a:pt x="836" y="2124"/>
                    </a:lnTo>
                    <a:lnTo>
                      <a:pt x="836" y="2122"/>
                    </a:lnTo>
                    <a:lnTo>
                      <a:pt x="836" y="2120"/>
                    </a:lnTo>
                    <a:lnTo>
                      <a:pt x="834" y="2120"/>
                    </a:lnTo>
                    <a:lnTo>
                      <a:pt x="834" y="2117"/>
                    </a:lnTo>
                    <a:lnTo>
                      <a:pt x="834" y="2115"/>
                    </a:lnTo>
                    <a:lnTo>
                      <a:pt x="832" y="2115"/>
                    </a:lnTo>
                    <a:lnTo>
                      <a:pt x="832" y="2113"/>
                    </a:lnTo>
                    <a:lnTo>
                      <a:pt x="830" y="2113"/>
                    </a:lnTo>
                    <a:lnTo>
                      <a:pt x="832" y="2113"/>
                    </a:lnTo>
                    <a:lnTo>
                      <a:pt x="832" y="2111"/>
                    </a:lnTo>
                    <a:lnTo>
                      <a:pt x="830" y="2111"/>
                    </a:lnTo>
                    <a:lnTo>
                      <a:pt x="830" y="2109"/>
                    </a:lnTo>
                    <a:lnTo>
                      <a:pt x="830" y="2106"/>
                    </a:lnTo>
                    <a:lnTo>
                      <a:pt x="828" y="2106"/>
                    </a:lnTo>
                    <a:lnTo>
                      <a:pt x="828" y="2104"/>
                    </a:lnTo>
                    <a:lnTo>
                      <a:pt x="825" y="2104"/>
                    </a:lnTo>
                    <a:lnTo>
                      <a:pt x="825" y="2102"/>
                    </a:lnTo>
                    <a:lnTo>
                      <a:pt x="823" y="2102"/>
                    </a:lnTo>
                    <a:lnTo>
                      <a:pt x="823" y="2100"/>
                    </a:lnTo>
                    <a:lnTo>
                      <a:pt x="823" y="2098"/>
                    </a:lnTo>
                    <a:lnTo>
                      <a:pt x="821" y="2098"/>
                    </a:lnTo>
                    <a:lnTo>
                      <a:pt x="821" y="2095"/>
                    </a:lnTo>
                    <a:lnTo>
                      <a:pt x="819" y="2093"/>
                    </a:lnTo>
                    <a:lnTo>
                      <a:pt x="819" y="2091"/>
                    </a:lnTo>
                    <a:lnTo>
                      <a:pt x="817" y="2087"/>
                    </a:lnTo>
                    <a:lnTo>
                      <a:pt x="815" y="2078"/>
                    </a:lnTo>
                    <a:lnTo>
                      <a:pt x="815" y="2076"/>
                    </a:lnTo>
                    <a:lnTo>
                      <a:pt x="815" y="2074"/>
                    </a:lnTo>
                    <a:lnTo>
                      <a:pt x="819" y="2071"/>
                    </a:lnTo>
                    <a:lnTo>
                      <a:pt x="828" y="2067"/>
                    </a:lnTo>
                    <a:lnTo>
                      <a:pt x="834" y="2065"/>
                    </a:lnTo>
                    <a:lnTo>
                      <a:pt x="836" y="2063"/>
                    </a:lnTo>
                    <a:lnTo>
                      <a:pt x="836" y="2060"/>
                    </a:lnTo>
                    <a:lnTo>
                      <a:pt x="834" y="2060"/>
                    </a:lnTo>
                    <a:lnTo>
                      <a:pt x="834" y="2058"/>
                    </a:lnTo>
                    <a:lnTo>
                      <a:pt x="836" y="2058"/>
                    </a:lnTo>
                    <a:lnTo>
                      <a:pt x="836" y="2056"/>
                    </a:lnTo>
                    <a:lnTo>
                      <a:pt x="839" y="2054"/>
                    </a:lnTo>
                    <a:lnTo>
                      <a:pt x="839" y="2052"/>
                    </a:lnTo>
                    <a:lnTo>
                      <a:pt x="836" y="2052"/>
                    </a:lnTo>
                    <a:lnTo>
                      <a:pt x="839" y="2049"/>
                    </a:lnTo>
                    <a:lnTo>
                      <a:pt x="836" y="2047"/>
                    </a:lnTo>
                    <a:lnTo>
                      <a:pt x="839" y="2047"/>
                    </a:lnTo>
                    <a:lnTo>
                      <a:pt x="839" y="2043"/>
                    </a:lnTo>
                    <a:lnTo>
                      <a:pt x="834" y="2038"/>
                    </a:lnTo>
                    <a:lnTo>
                      <a:pt x="832" y="2041"/>
                    </a:lnTo>
                    <a:lnTo>
                      <a:pt x="834" y="2038"/>
                    </a:lnTo>
                    <a:lnTo>
                      <a:pt x="834" y="2036"/>
                    </a:lnTo>
                    <a:lnTo>
                      <a:pt x="832" y="2034"/>
                    </a:lnTo>
                    <a:lnTo>
                      <a:pt x="832" y="2032"/>
                    </a:lnTo>
                    <a:lnTo>
                      <a:pt x="834" y="2030"/>
                    </a:lnTo>
                    <a:lnTo>
                      <a:pt x="836" y="2030"/>
                    </a:lnTo>
                    <a:lnTo>
                      <a:pt x="841" y="2027"/>
                    </a:lnTo>
                    <a:lnTo>
                      <a:pt x="843" y="2027"/>
                    </a:lnTo>
                    <a:lnTo>
                      <a:pt x="843" y="2025"/>
                    </a:lnTo>
                    <a:lnTo>
                      <a:pt x="841" y="2021"/>
                    </a:lnTo>
                    <a:lnTo>
                      <a:pt x="841" y="2016"/>
                    </a:lnTo>
                    <a:lnTo>
                      <a:pt x="841" y="2019"/>
                    </a:lnTo>
                    <a:lnTo>
                      <a:pt x="836" y="2027"/>
                    </a:lnTo>
                    <a:lnTo>
                      <a:pt x="834" y="2025"/>
                    </a:lnTo>
                    <a:lnTo>
                      <a:pt x="836" y="2019"/>
                    </a:lnTo>
                    <a:lnTo>
                      <a:pt x="834" y="2019"/>
                    </a:lnTo>
                    <a:lnTo>
                      <a:pt x="834" y="2016"/>
                    </a:lnTo>
                    <a:lnTo>
                      <a:pt x="836" y="2016"/>
                    </a:lnTo>
                    <a:lnTo>
                      <a:pt x="834" y="2016"/>
                    </a:lnTo>
                    <a:lnTo>
                      <a:pt x="834" y="2014"/>
                    </a:lnTo>
                    <a:lnTo>
                      <a:pt x="832" y="2014"/>
                    </a:lnTo>
                    <a:lnTo>
                      <a:pt x="830" y="2014"/>
                    </a:lnTo>
                    <a:lnTo>
                      <a:pt x="830" y="2012"/>
                    </a:lnTo>
                    <a:lnTo>
                      <a:pt x="828" y="2012"/>
                    </a:lnTo>
                    <a:lnTo>
                      <a:pt x="828" y="2010"/>
                    </a:lnTo>
                    <a:lnTo>
                      <a:pt x="825" y="2010"/>
                    </a:lnTo>
                    <a:lnTo>
                      <a:pt x="825" y="2008"/>
                    </a:lnTo>
                    <a:lnTo>
                      <a:pt x="823" y="2008"/>
                    </a:lnTo>
                    <a:lnTo>
                      <a:pt x="823" y="2005"/>
                    </a:lnTo>
                    <a:lnTo>
                      <a:pt x="821" y="2005"/>
                    </a:lnTo>
                    <a:lnTo>
                      <a:pt x="821" y="2003"/>
                    </a:lnTo>
                    <a:lnTo>
                      <a:pt x="819" y="2003"/>
                    </a:lnTo>
                    <a:lnTo>
                      <a:pt x="819" y="2001"/>
                    </a:lnTo>
                    <a:lnTo>
                      <a:pt x="817" y="2001"/>
                    </a:lnTo>
                    <a:lnTo>
                      <a:pt x="815" y="1999"/>
                    </a:lnTo>
                    <a:lnTo>
                      <a:pt x="812" y="1999"/>
                    </a:lnTo>
                    <a:lnTo>
                      <a:pt x="810" y="1997"/>
                    </a:lnTo>
                    <a:lnTo>
                      <a:pt x="810" y="1999"/>
                    </a:lnTo>
                    <a:lnTo>
                      <a:pt x="808" y="1999"/>
                    </a:lnTo>
                    <a:lnTo>
                      <a:pt x="808" y="2001"/>
                    </a:lnTo>
                    <a:lnTo>
                      <a:pt x="806" y="2003"/>
                    </a:lnTo>
                    <a:lnTo>
                      <a:pt x="804" y="2003"/>
                    </a:lnTo>
                    <a:lnTo>
                      <a:pt x="804" y="2005"/>
                    </a:lnTo>
                    <a:lnTo>
                      <a:pt x="801" y="2005"/>
                    </a:lnTo>
                    <a:lnTo>
                      <a:pt x="801" y="2003"/>
                    </a:lnTo>
                    <a:lnTo>
                      <a:pt x="799" y="2003"/>
                    </a:lnTo>
                    <a:lnTo>
                      <a:pt x="799" y="2001"/>
                    </a:lnTo>
                    <a:lnTo>
                      <a:pt x="797" y="2001"/>
                    </a:lnTo>
                    <a:lnTo>
                      <a:pt x="795" y="1999"/>
                    </a:lnTo>
                    <a:lnTo>
                      <a:pt x="793" y="1999"/>
                    </a:lnTo>
                    <a:lnTo>
                      <a:pt x="793" y="1997"/>
                    </a:lnTo>
                    <a:lnTo>
                      <a:pt x="790" y="1994"/>
                    </a:lnTo>
                    <a:lnTo>
                      <a:pt x="790" y="1992"/>
                    </a:lnTo>
                    <a:lnTo>
                      <a:pt x="790" y="1990"/>
                    </a:lnTo>
                    <a:lnTo>
                      <a:pt x="788" y="1988"/>
                    </a:lnTo>
                    <a:lnTo>
                      <a:pt x="786" y="1986"/>
                    </a:lnTo>
                    <a:lnTo>
                      <a:pt x="784" y="1986"/>
                    </a:lnTo>
                    <a:lnTo>
                      <a:pt x="782" y="1983"/>
                    </a:lnTo>
                    <a:lnTo>
                      <a:pt x="779" y="1986"/>
                    </a:lnTo>
                    <a:lnTo>
                      <a:pt x="777" y="1988"/>
                    </a:lnTo>
                    <a:lnTo>
                      <a:pt x="775" y="1986"/>
                    </a:lnTo>
                    <a:lnTo>
                      <a:pt x="775" y="1983"/>
                    </a:lnTo>
                    <a:lnTo>
                      <a:pt x="775" y="1981"/>
                    </a:lnTo>
                    <a:lnTo>
                      <a:pt x="775" y="1979"/>
                    </a:lnTo>
                    <a:lnTo>
                      <a:pt x="777" y="1977"/>
                    </a:lnTo>
                    <a:lnTo>
                      <a:pt x="777" y="1972"/>
                    </a:lnTo>
                    <a:lnTo>
                      <a:pt x="779" y="1968"/>
                    </a:lnTo>
                    <a:lnTo>
                      <a:pt x="779" y="1966"/>
                    </a:lnTo>
                    <a:lnTo>
                      <a:pt x="779" y="1964"/>
                    </a:lnTo>
                    <a:lnTo>
                      <a:pt x="779" y="1959"/>
                    </a:lnTo>
                    <a:lnTo>
                      <a:pt x="782" y="1957"/>
                    </a:lnTo>
                    <a:lnTo>
                      <a:pt x="782" y="1955"/>
                    </a:lnTo>
                    <a:lnTo>
                      <a:pt x="779" y="1957"/>
                    </a:lnTo>
                    <a:lnTo>
                      <a:pt x="775" y="1961"/>
                    </a:lnTo>
                    <a:lnTo>
                      <a:pt x="775" y="1964"/>
                    </a:lnTo>
                    <a:lnTo>
                      <a:pt x="773" y="1966"/>
                    </a:lnTo>
                    <a:lnTo>
                      <a:pt x="771" y="1966"/>
                    </a:lnTo>
                    <a:lnTo>
                      <a:pt x="771" y="1968"/>
                    </a:lnTo>
                    <a:lnTo>
                      <a:pt x="768" y="1970"/>
                    </a:lnTo>
                    <a:lnTo>
                      <a:pt x="766" y="1970"/>
                    </a:lnTo>
                    <a:lnTo>
                      <a:pt x="766" y="1972"/>
                    </a:lnTo>
                    <a:lnTo>
                      <a:pt x="764" y="1975"/>
                    </a:lnTo>
                    <a:lnTo>
                      <a:pt x="762" y="1977"/>
                    </a:lnTo>
                    <a:lnTo>
                      <a:pt x="760" y="1977"/>
                    </a:lnTo>
                    <a:lnTo>
                      <a:pt x="760" y="1979"/>
                    </a:lnTo>
                    <a:lnTo>
                      <a:pt x="760" y="1977"/>
                    </a:lnTo>
                    <a:lnTo>
                      <a:pt x="757" y="1975"/>
                    </a:lnTo>
                    <a:lnTo>
                      <a:pt x="757" y="1972"/>
                    </a:lnTo>
                    <a:lnTo>
                      <a:pt x="757" y="1970"/>
                    </a:lnTo>
                    <a:lnTo>
                      <a:pt x="757" y="1968"/>
                    </a:lnTo>
                    <a:lnTo>
                      <a:pt x="755" y="1968"/>
                    </a:lnTo>
                    <a:lnTo>
                      <a:pt x="753" y="1968"/>
                    </a:lnTo>
                    <a:lnTo>
                      <a:pt x="751" y="1968"/>
                    </a:lnTo>
                    <a:lnTo>
                      <a:pt x="749" y="1968"/>
                    </a:lnTo>
                    <a:lnTo>
                      <a:pt x="746" y="1968"/>
                    </a:lnTo>
                    <a:lnTo>
                      <a:pt x="746" y="1966"/>
                    </a:lnTo>
                    <a:lnTo>
                      <a:pt x="744" y="1966"/>
                    </a:lnTo>
                    <a:lnTo>
                      <a:pt x="742" y="1966"/>
                    </a:lnTo>
                    <a:lnTo>
                      <a:pt x="742" y="1968"/>
                    </a:lnTo>
                    <a:lnTo>
                      <a:pt x="740" y="1968"/>
                    </a:lnTo>
                    <a:lnTo>
                      <a:pt x="738" y="1968"/>
                    </a:lnTo>
                    <a:lnTo>
                      <a:pt x="735" y="1968"/>
                    </a:lnTo>
                    <a:lnTo>
                      <a:pt x="733" y="1968"/>
                    </a:lnTo>
                    <a:lnTo>
                      <a:pt x="733" y="1966"/>
                    </a:lnTo>
                    <a:lnTo>
                      <a:pt x="731" y="1966"/>
                    </a:lnTo>
                    <a:lnTo>
                      <a:pt x="729" y="1966"/>
                    </a:lnTo>
                    <a:lnTo>
                      <a:pt x="729" y="1964"/>
                    </a:lnTo>
                    <a:lnTo>
                      <a:pt x="727" y="1964"/>
                    </a:lnTo>
                    <a:lnTo>
                      <a:pt x="724" y="1964"/>
                    </a:lnTo>
                    <a:lnTo>
                      <a:pt x="722" y="1964"/>
                    </a:lnTo>
                    <a:lnTo>
                      <a:pt x="722" y="1961"/>
                    </a:lnTo>
                    <a:lnTo>
                      <a:pt x="720" y="1961"/>
                    </a:lnTo>
                    <a:lnTo>
                      <a:pt x="718" y="1961"/>
                    </a:lnTo>
                    <a:lnTo>
                      <a:pt x="718" y="1959"/>
                    </a:lnTo>
                    <a:lnTo>
                      <a:pt x="716" y="1959"/>
                    </a:lnTo>
                    <a:lnTo>
                      <a:pt x="713" y="1959"/>
                    </a:lnTo>
                    <a:lnTo>
                      <a:pt x="711" y="1959"/>
                    </a:lnTo>
                    <a:lnTo>
                      <a:pt x="709" y="1959"/>
                    </a:lnTo>
                    <a:lnTo>
                      <a:pt x="709" y="1957"/>
                    </a:lnTo>
                    <a:lnTo>
                      <a:pt x="709" y="1955"/>
                    </a:lnTo>
                    <a:lnTo>
                      <a:pt x="711" y="1955"/>
                    </a:lnTo>
                    <a:lnTo>
                      <a:pt x="711" y="1953"/>
                    </a:lnTo>
                    <a:lnTo>
                      <a:pt x="709" y="1953"/>
                    </a:lnTo>
                    <a:lnTo>
                      <a:pt x="711" y="1953"/>
                    </a:lnTo>
                    <a:lnTo>
                      <a:pt x="709" y="1953"/>
                    </a:lnTo>
                    <a:lnTo>
                      <a:pt x="709" y="1951"/>
                    </a:lnTo>
                    <a:lnTo>
                      <a:pt x="709" y="1948"/>
                    </a:lnTo>
                    <a:lnTo>
                      <a:pt x="709" y="1946"/>
                    </a:lnTo>
                    <a:lnTo>
                      <a:pt x="711" y="1946"/>
                    </a:lnTo>
                    <a:lnTo>
                      <a:pt x="713" y="1946"/>
                    </a:lnTo>
                    <a:lnTo>
                      <a:pt x="716" y="1946"/>
                    </a:lnTo>
                    <a:lnTo>
                      <a:pt x="716" y="1944"/>
                    </a:lnTo>
                    <a:lnTo>
                      <a:pt x="716" y="1942"/>
                    </a:lnTo>
                    <a:lnTo>
                      <a:pt x="718" y="1942"/>
                    </a:lnTo>
                    <a:lnTo>
                      <a:pt x="720" y="1942"/>
                    </a:lnTo>
                    <a:lnTo>
                      <a:pt x="720" y="1940"/>
                    </a:lnTo>
                    <a:lnTo>
                      <a:pt x="722" y="1940"/>
                    </a:lnTo>
                    <a:lnTo>
                      <a:pt x="722" y="1937"/>
                    </a:lnTo>
                    <a:lnTo>
                      <a:pt x="724" y="1937"/>
                    </a:lnTo>
                    <a:lnTo>
                      <a:pt x="724" y="1935"/>
                    </a:lnTo>
                    <a:lnTo>
                      <a:pt x="722" y="1935"/>
                    </a:lnTo>
                    <a:lnTo>
                      <a:pt x="722" y="1933"/>
                    </a:lnTo>
                    <a:lnTo>
                      <a:pt x="720" y="1933"/>
                    </a:lnTo>
                    <a:lnTo>
                      <a:pt x="720" y="1931"/>
                    </a:lnTo>
                    <a:lnTo>
                      <a:pt x="720" y="1929"/>
                    </a:lnTo>
                    <a:lnTo>
                      <a:pt x="722" y="1929"/>
                    </a:lnTo>
                    <a:lnTo>
                      <a:pt x="722" y="1926"/>
                    </a:lnTo>
                    <a:lnTo>
                      <a:pt x="724" y="1926"/>
                    </a:lnTo>
                    <a:lnTo>
                      <a:pt x="724" y="1929"/>
                    </a:lnTo>
                    <a:lnTo>
                      <a:pt x="727" y="1929"/>
                    </a:lnTo>
                    <a:lnTo>
                      <a:pt x="727" y="1924"/>
                    </a:lnTo>
                    <a:lnTo>
                      <a:pt x="727" y="1922"/>
                    </a:lnTo>
                    <a:lnTo>
                      <a:pt x="724" y="1920"/>
                    </a:lnTo>
                    <a:lnTo>
                      <a:pt x="722" y="1915"/>
                    </a:lnTo>
                    <a:lnTo>
                      <a:pt x="720" y="1913"/>
                    </a:lnTo>
                    <a:lnTo>
                      <a:pt x="718" y="1907"/>
                    </a:lnTo>
                    <a:lnTo>
                      <a:pt x="716" y="1902"/>
                    </a:lnTo>
                    <a:lnTo>
                      <a:pt x="718" y="1902"/>
                    </a:lnTo>
                    <a:lnTo>
                      <a:pt x="722" y="1902"/>
                    </a:lnTo>
                    <a:lnTo>
                      <a:pt x="722" y="1900"/>
                    </a:lnTo>
                    <a:lnTo>
                      <a:pt x="722" y="1898"/>
                    </a:lnTo>
                    <a:lnTo>
                      <a:pt x="722" y="1896"/>
                    </a:lnTo>
                    <a:lnTo>
                      <a:pt x="722" y="1893"/>
                    </a:lnTo>
                    <a:lnTo>
                      <a:pt x="722" y="1891"/>
                    </a:lnTo>
                    <a:lnTo>
                      <a:pt x="720" y="1891"/>
                    </a:lnTo>
                    <a:lnTo>
                      <a:pt x="720" y="1889"/>
                    </a:lnTo>
                    <a:lnTo>
                      <a:pt x="722" y="1889"/>
                    </a:lnTo>
                    <a:lnTo>
                      <a:pt x="722" y="1887"/>
                    </a:lnTo>
                    <a:lnTo>
                      <a:pt x="724" y="1887"/>
                    </a:lnTo>
                    <a:lnTo>
                      <a:pt x="724" y="1885"/>
                    </a:lnTo>
                    <a:lnTo>
                      <a:pt x="724" y="1882"/>
                    </a:lnTo>
                    <a:lnTo>
                      <a:pt x="727" y="1882"/>
                    </a:lnTo>
                    <a:lnTo>
                      <a:pt x="727" y="1880"/>
                    </a:lnTo>
                    <a:lnTo>
                      <a:pt x="724" y="1880"/>
                    </a:lnTo>
                    <a:lnTo>
                      <a:pt x="724" y="1878"/>
                    </a:lnTo>
                    <a:lnTo>
                      <a:pt x="724" y="1876"/>
                    </a:lnTo>
                    <a:lnTo>
                      <a:pt x="722" y="1876"/>
                    </a:lnTo>
                    <a:lnTo>
                      <a:pt x="720" y="1876"/>
                    </a:lnTo>
                    <a:lnTo>
                      <a:pt x="718" y="1876"/>
                    </a:lnTo>
                    <a:lnTo>
                      <a:pt x="716" y="1876"/>
                    </a:lnTo>
                    <a:lnTo>
                      <a:pt x="716" y="1874"/>
                    </a:lnTo>
                    <a:lnTo>
                      <a:pt x="718" y="1874"/>
                    </a:lnTo>
                    <a:lnTo>
                      <a:pt x="718" y="1871"/>
                    </a:lnTo>
                    <a:lnTo>
                      <a:pt x="720" y="1871"/>
                    </a:lnTo>
                    <a:lnTo>
                      <a:pt x="720" y="1869"/>
                    </a:lnTo>
                    <a:lnTo>
                      <a:pt x="720" y="1867"/>
                    </a:lnTo>
                    <a:lnTo>
                      <a:pt x="722" y="1867"/>
                    </a:lnTo>
                    <a:lnTo>
                      <a:pt x="722" y="1865"/>
                    </a:lnTo>
                    <a:lnTo>
                      <a:pt x="724" y="1865"/>
                    </a:lnTo>
                    <a:lnTo>
                      <a:pt x="724" y="1863"/>
                    </a:lnTo>
                    <a:lnTo>
                      <a:pt x="722" y="1863"/>
                    </a:lnTo>
                    <a:lnTo>
                      <a:pt x="720" y="1860"/>
                    </a:lnTo>
                    <a:lnTo>
                      <a:pt x="718" y="1860"/>
                    </a:lnTo>
                    <a:lnTo>
                      <a:pt x="716" y="1860"/>
                    </a:lnTo>
                    <a:lnTo>
                      <a:pt x="713" y="1860"/>
                    </a:lnTo>
                    <a:lnTo>
                      <a:pt x="711" y="1860"/>
                    </a:lnTo>
                    <a:lnTo>
                      <a:pt x="709" y="1858"/>
                    </a:lnTo>
                    <a:lnTo>
                      <a:pt x="707" y="1856"/>
                    </a:lnTo>
                    <a:lnTo>
                      <a:pt x="707" y="1858"/>
                    </a:lnTo>
                    <a:lnTo>
                      <a:pt x="705" y="1860"/>
                    </a:lnTo>
                    <a:lnTo>
                      <a:pt x="705" y="1858"/>
                    </a:lnTo>
                    <a:lnTo>
                      <a:pt x="702" y="1858"/>
                    </a:lnTo>
                    <a:lnTo>
                      <a:pt x="705" y="1858"/>
                    </a:lnTo>
                    <a:lnTo>
                      <a:pt x="705" y="1856"/>
                    </a:lnTo>
                    <a:lnTo>
                      <a:pt x="707" y="1856"/>
                    </a:lnTo>
                    <a:lnTo>
                      <a:pt x="707" y="1854"/>
                    </a:lnTo>
                    <a:lnTo>
                      <a:pt x="707" y="1852"/>
                    </a:lnTo>
                    <a:lnTo>
                      <a:pt x="709" y="1849"/>
                    </a:lnTo>
                    <a:lnTo>
                      <a:pt x="709" y="1847"/>
                    </a:lnTo>
                    <a:lnTo>
                      <a:pt x="711" y="1847"/>
                    </a:lnTo>
                    <a:lnTo>
                      <a:pt x="711" y="1845"/>
                    </a:lnTo>
                    <a:lnTo>
                      <a:pt x="711" y="1843"/>
                    </a:lnTo>
                    <a:lnTo>
                      <a:pt x="711" y="1841"/>
                    </a:lnTo>
                    <a:lnTo>
                      <a:pt x="711" y="1838"/>
                    </a:lnTo>
                    <a:lnTo>
                      <a:pt x="713" y="1838"/>
                    </a:lnTo>
                    <a:lnTo>
                      <a:pt x="713" y="1836"/>
                    </a:lnTo>
                    <a:lnTo>
                      <a:pt x="713" y="1834"/>
                    </a:lnTo>
                    <a:lnTo>
                      <a:pt x="711" y="1834"/>
                    </a:lnTo>
                    <a:lnTo>
                      <a:pt x="711" y="1832"/>
                    </a:lnTo>
                    <a:lnTo>
                      <a:pt x="709" y="1832"/>
                    </a:lnTo>
                    <a:lnTo>
                      <a:pt x="709" y="1830"/>
                    </a:lnTo>
                    <a:lnTo>
                      <a:pt x="711" y="1830"/>
                    </a:lnTo>
                    <a:lnTo>
                      <a:pt x="711" y="1827"/>
                    </a:lnTo>
                    <a:lnTo>
                      <a:pt x="709" y="1827"/>
                    </a:lnTo>
                    <a:lnTo>
                      <a:pt x="709" y="1825"/>
                    </a:lnTo>
                    <a:lnTo>
                      <a:pt x="709" y="1823"/>
                    </a:lnTo>
                    <a:lnTo>
                      <a:pt x="707" y="1823"/>
                    </a:lnTo>
                    <a:lnTo>
                      <a:pt x="707" y="1821"/>
                    </a:lnTo>
                    <a:lnTo>
                      <a:pt x="705" y="1821"/>
                    </a:lnTo>
                    <a:lnTo>
                      <a:pt x="705" y="1819"/>
                    </a:lnTo>
                    <a:lnTo>
                      <a:pt x="702" y="1819"/>
                    </a:lnTo>
                    <a:lnTo>
                      <a:pt x="700" y="1819"/>
                    </a:lnTo>
                    <a:lnTo>
                      <a:pt x="698" y="1817"/>
                    </a:lnTo>
                    <a:lnTo>
                      <a:pt x="696" y="1817"/>
                    </a:lnTo>
                    <a:lnTo>
                      <a:pt x="696" y="1814"/>
                    </a:lnTo>
                    <a:lnTo>
                      <a:pt x="698" y="1812"/>
                    </a:lnTo>
                    <a:lnTo>
                      <a:pt x="700" y="1810"/>
                    </a:lnTo>
                    <a:lnTo>
                      <a:pt x="700" y="1808"/>
                    </a:lnTo>
                    <a:lnTo>
                      <a:pt x="702" y="1808"/>
                    </a:lnTo>
                    <a:lnTo>
                      <a:pt x="702" y="1806"/>
                    </a:lnTo>
                    <a:lnTo>
                      <a:pt x="702" y="1803"/>
                    </a:lnTo>
                    <a:lnTo>
                      <a:pt x="705" y="1803"/>
                    </a:lnTo>
                    <a:lnTo>
                      <a:pt x="705" y="1801"/>
                    </a:lnTo>
                    <a:lnTo>
                      <a:pt x="702" y="1801"/>
                    </a:lnTo>
                    <a:lnTo>
                      <a:pt x="700" y="1801"/>
                    </a:lnTo>
                    <a:lnTo>
                      <a:pt x="700" y="1799"/>
                    </a:lnTo>
                    <a:lnTo>
                      <a:pt x="698" y="1799"/>
                    </a:lnTo>
                    <a:lnTo>
                      <a:pt x="696" y="1799"/>
                    </a:lnTo>
                    <a:lnTo>
                      <a:pt x="696" y="1797"/>
                    </a:lnTo>
                    <a:lnTo>
                      <a:pt x="694" y="1797"/>
                    </a:lnTo>
                    <a:lnTo>
                      <a:pt x="691" y="1797"/>
                    </a:lnTo>
                    <a:lnTo>
                      <a:pt x="691" y="1795"/>
                    </a:lnTo>
                    <a:lnTo>
                      <a:pt x="689" y="1792"/>
                    </a:lnTo>
                    <a:lnTo>
                      <a:pt x="689" y="1790"/>
                    </a:lnTo>
                    <a:lnTo>
                      <a:pt x="689" y="1788"/>
                    </a:lnTo>
                    <a:lnTo>
                      <a:pt x="687" y="1788"/>
                    </a:lnTo>
                    <a:lnTo>
                      <a:pt x="687" y="1786"/>
                    </a:lnTo>
                    <a:lnTo>
                      <a:pt x="687" y="1784"/>
                    </a:lnTo>
                    <a:lnTo>
                      <a:pt x="685" y="1784"/>
                    </a:lnTo>
                    <a:lnTo>
                      <a:pt x="685" y="1781"/>
                    </a:lnTo>
                    <a:lnTo>
                      <a:pt x="687" y="1781"/>
                    </a:lnTo>
                    <a:lnTo>
                      <a:pt x="687" y="1779"/>
                    </a:lnTo>
                    <a:lnTo>
                      <a:pt x="687" y="1777"/>
                    </a:lnTo>
                    <a:lnTo>
                      <a:pt x="687" y="1775"/>
                    </a:lnTo>
                    <a:lnTo>
                      <a:pt x="687" y="1773"/>
                    </a:lnTo>
                    <a:lnTo>
                      <a:pt x="687" y="1768"/>
                    </a:lnTo>
                    <a:lnTo>
                      <a:pt x="687" y="1766"/>
                    </a:lnTo>
                    <a:lnTo>
                      <a:pt x="687" y="1764"/>
                    </a:lnTo>
                    <a:lnTo>
                      <a:pt x="687" y="1762"/>
                    </a:lnTo>
                    <a:lnTo>
                      <a:pt x="687" y="1759"/>
                    </a:lnTo>
                    <a:lnTo>
                      <a:pt x="687" y="1757"/>
                    </a:lnTo>
                    <a:lnTo>
                      <a:pt x="687" y="1755"/>
                    </a:lnTo>
                    <a:lnTo>
                      <a:pt x="687" y="1753"/>
                    </a:lnTo>
                    <a:lnTo>
                      <a:pt x="687" y="1748"/>
                    </a:lnTo>
                    <a:lnTo>
                      <a:pt x="685" y="1746"/>
                    </a:lnTo>
                    <a:lnTo>
                      <a:pt x="683" y="1744"/>
                    </a:lnTo>
                    <a:lnTo>
                      <a:pt x="683" y="1742"/>
                    </a:lnTo>
                    <a:lnTo>
                      <a:pt x="676" y="1735"/>
                    </a:lnTo>
                    <a:lnTo>
                      <a:pt x="676" y="1733"/>
                    </a:lnTo>
                    <a:lnTo>
                      <a:pt x="676" y="1731"/>
                    </a:lnTo>
                    <a:lnTo>
                      <a:pt x="674" y="1729"/>
                    </a:lnTo>
                    <a:lnTo>
                      <a:pt x="674" y="1726"/>
                    </a:lnTo>
                    <a:lnTo>
                      <a:pt x="676" y="1726"/>
                    </a:lnTo>
                    <a:lnTo>
                      <a:pt x="676" y="1724"/>
                    </a:lnTo>
                    <a:lnTo>
                      <a:pt x="676" y="1722"/>
                    </a:lnTo>
                    <a:lnTo>
                      <a:pt x="676" y="1720"/>
                    </a:lnTo>
                    <a:lnTo>
                      <a:pt x="676" y="1718"/>
                    </a:lnTo>
                    <a:lnTo>
                      <a:pt x="676" y="1715"/>
                    </a:lnTo>
                    <a:lnTo>
                      <a:pt x="676" y="1713"/>
                    </a:lnTo>
                    <a:lnTo>
                      <a:pt x="676" y="1711"/>
                    </a:lnTo>
                    <a:lnTo>
                      <a:pt x="681" y="1711"/>
                    </a:lnTo>
                    <a:lnTo>
                      <a:pt x="683" y="1709"/>
                    </a:lnTo>
                    <a:lnTo>
                      <a:pt x="685" y="1709"/>
                    </a:lnTo>
                    <a:lnTo>
                      <a:pt x="687" y="1707"/>
                    </a:lnTo>
                    <a:lnTo>
                      <a:pt x="689" y="1707"/>
                    </a:lnTo>
                    <a:lnTo>
                      <a:pt x="691" y="1704"/>
                    </a:lnTo>
                    <a:lnTo>
                      <a:pt x="694" y="1704"/>
                    </a:lnTo>
                    <a:lnTo>
                      <a:pt x="696" y="1702"/>
                    </a:lnTo>
                    <a:lnTo>
                      <a:pt x="694" y="1702"/>
                    </a:lnTo>
                    <a:lnTo>
                      <a:pt x="691" y="1700"/>
                    </a:lnTo>
                    <a:lnTo>
                      <a:pt x="689" y="1700"/>
                    </a:lnTo>
                    <a:lnTo>
                      <a:pt x="687" y="1698"/>
                    </a:lnTo>
                    <a:lnTo>
                      <a:pt x="683" y="1696"/>
                    </a:lnTo>
                    <a:lnTo>
                      <a:pt x="681" y="1696"/>
                    </a:lnTo>
                    <a:lnTo>
                      <a:pt x="676" y="1693"/>
                    </a:lnTo>
                    <a:lnTo>
                      <a:pt x="674" y="1691"/>
                    </a:lnTo>
                    <a:lnTo>
                      <a:pt x="672" y="1689"/>
                    </a:lnTo>
                    <a:lnTo>
                      <a:pt x="670" y="1689"/>
                    </a:lnTo>
                    <a:lnTo>
                      <a:pt x="667" y="1687"/>
                    </a:lnTo>
                    <a:lnTo>
                      <a:pt x="689" y="1680"/>
                    </a:lnTo>
                    <a:lnTo>
                      <a:pt x="689" y="1678"/>
                    </a:lnTo>
                    <a:lnTo>
                      <a:pt x="689" y="1665"/>
                    </a:lnTo>
                    <a:lnTo>
                      <a:pt x="689" y="1663"/>
                    </a:lnTo>
                    <a:lnTo>
                      <a:pt x="689" y="1661"/>
                    </a:lnTo>
                    <a:lnTo>
                      <a:pt x="689" y="1656"/>
                    </a:lnTo>
                    <a:lnTo>
                      <a:pt x="689" y="1654"/>
                    </a:lnTo>
                    <a:lnTo>
                      <a:pt x="687" y="1650"/>
                    </a:lnTo>
                    <a:lnTo>
                      <a:pt x="687" y="1647"/>
                    </a:lnTo>
                    <a:lnTo>
                      <a:pt x="685" y="1647"/>
                    </a:lnTo>
                    <a:lnTo>
                      <a:pt x="683" y="1645"/>
                    </a:lnTo>
                    <a:lnTo>
                      <a:pt x="681" y="1645"/>
                    </a:lnTo>
                    <a:lnTo>
                      <a:pt x="678" y="1645"/>
                    </a:lnTo>
                    <a:lnTo>
                      <a:pt x="676" y="1643"/>
                    </a:lnTo>
                    <a:lnTo>
                      <a:pt x="672" y="1643"/>
                    </a:lnTo>
                    <a:lnTo>
                      <a:pt x="670" y="1641"/>
                    </a:lnTo>
                    <a:lnTo>
                      <a:pt x="667" y="1641"/>
                    </a:lnTo>
                    <a:lnTo>
                      <a:pt x="665" y="1641"/>
                    </a:lnTo>
                    <a:lnTo>
                      <a:pt x="663" y="1641"/>
                    </a:lnTo>
                    <a:lnTo>
                      <a:pt x="661" y="1639"/>
                    </a:lnTo>
                    <a:lnTo>
                      <a:pt x="659" y="1636"/>
                    </a:lnTo>
                    <a:lnTo>
                      <a:pt x="656" y="1634"/>
                    </a:lnTo>
                    <a:lnTo>
                      <a:pt x="654" y="1632"/>
                    </a:lnTo>
                    <a:lnTo>
                      <a:pt x="652" y="1632"/>
                    </a:lnTo>
                    <a:lnTo>
                      <a:pt x="650" y="1630"/>
                    </a:lnTo>
                    <a:lnTo>
                      <a:pt x="648" y="1630"/>
                    </a:lnTo>
                    <a:lnTo>
                      <a:pt x="648" y="1628"/>
                    </a:lnTo>
                    <a:lnTo>
                      <a:pt x="645" y="1625"/>
                    </a:lnTo>
                    <a:lnTo>
                      <a:pt x="645" y="1623"/>
                    </a:lnTo>
                    <a:lnTo>
                      <a:pt x="645" y="1621"/>
                    </a:lnTo>
                    <a:lnTo>
                      <a:pt x="645" y="1619"/>
                    </a:lnTo>
                    <a:lnTo>
                      <a:pt x="645" y="1617"/>
                    </a:lnTo>
                    <a:lnTo>
                      <a:pt x="645" y="1614"/>
                    </a:lnTo>
                    <a:lnTo>
                      <a:pt x="643" y="1612"/>
                    </a:lnTo>
                    <a:lnTo>
                      <a:pt x="641" y="1610"/>
                    </a:lnTo>
                    <a:lnTo>
                      <a:pt x="641" y="1608"/>
                    </a:lnTo>
                    <a:lnTo>
                      <a:pt x="639" y="1606"/>
                    </a:lnTo>
                    <a:lnTo>
                      <a:pt x="639" y="1603"/>
                    </a:lnTo>
                    <a:lnTo>
                      <a:pt x="637" y="1603"/>
                    </a:lnTo>
                    <a:lnTo>
                      <a:pt x="637" y="1601"/>
                    </a:lnTo>
                    <a:lnTo>
                      <a:pt x="634" y="1599"/>
                    </a:lnTo>
                    <a:lnTo>
                      <a:pt x="632" y="1599"/>
                    </a:lnTo>
                    <a:lnTo>
                      <a:pt x="630" y="1599"/>
                    </a:lnTo>
                    <a:lnTo>
                      <a:pt x="628" y="1599"/>
                    </a:lnTo>
                    <a:lnTo>
                      <a:pt x="623" y="1597"/>
                    </a:lnTo>
                    <a:lnTo>
                      <a:pt x="621" y="1597"/>
                    </a:lnTo>
                    <a:lnTo>
                      <a:pt x="617" y="1597"/>
                    </a:lnTo>
                    <a:lnTo>
                      <a:pt x="615" y="1597"/>
                    </a:lnTo>
                    <a:lnTo>
                      <a:pt x="612" y="1597"/>
                    </a:lnTo>
                    <a:lnTo>
                      <a:pt x="610" y="1597"/>
                    </a:lnTo>
                    <a:lnTo>
                      <a:pt x="606" y="1595"/>
                    </a:lnTo>
                    <a:lnTo>
                      <a:pt x="604" y="1592"/>
                    </a:lnTo>
                    <a:lnTo>
                      <a:pt x="604" y="1590"/>
                    </a:lnTo>
                    <a:lnTo>
                      <a:pt x="601" y="1590"/>
                    </a:lnTo>
                    <a:lnTo>
                      <a:pt x="601" y="1588"/>
                    </a:lnTo>
                    <a:lnTo>
                      <a:pt x="599" y="1586"/>
                    </a:lnTo>
                    <a:lnTo>
                      <a:pt x="597" y="1584"/>
                    </a:lnTo>
                    <a:lnTo>
                      <a:pt x="597" y="1581"/>
                    </a:lnTo>
                    <a:lnTo>
                      <a:pt x="595" y="1579"/>
                    </a:lnTo>
                    <a:lnTo>
                      <a:pt x="595" y="1577"/>
                    </a:lnTo>
                    <a:lnTo>
                      <a:pt x="593" y="1577"/>
                    </a:lnTo>
                    <a:lnTo>
                      <a:pt x="593" y="1575"/>
                    </a:lnTo>
                    <a:lnTo>
                      <a:pt x="590" y="1573"/>
                    </a:lnTo>
                    <a:lnTo>
                      <a:pt x="590" y="1570"/>
                    </a:lnTo>
                    <a:lnTo>
                      <a:pt x="588" y="1570"/>
                    </a:lnTo>
                    <a:lnTo>
                      <a:pt x="586" y="1566"/>
                    </a:lnTo>
                    <a:lnTo>
                      <a:pt x="584" y="1564"/>
                    </a:lnTo>
                    <a:lnTo>
                      <a:pt x="584" y="1562"/>
                    </a:lnTo>
                    <a:lnTo>
                      <a:pt x="582" y="1562"/>
                    </a:lnTo>
                    <a:lnTo>
                      <a:pt x="579" y="1562"/>
                    </a:lnTo>
                    <a:lnTo>
                      <a:pt x="577" y="1562"/>
                    </a:lnTo>
                    <a:lnTo>
                      <a:pt x="575" y="1562"/>
                    </a:lnTo>
                    <a:lnTo>
                      <a:pt x="573" y="1564"/>
                    </a:lnTo>
                    <a:lnTo>
                      <a:pt x="571" y="1564"/>
                    </a:lnTo>
                    <a:lnTo>
                      <a:pt x="568" y="1564"/>
                    </a:lnTo>
                    <a:lnTo>
                      <a:pt x="566" y="1564"/>
                    </a:lnTo>
                    <a:lnTo>
                      <a:pt x="564" y="1564"/>
                    </a:lnTo>
                    <a:lnTo>
                      <a:pt x="564" y="1566"/>
                    </a:lnTo>
                    <a:lnTo>
                      <a:pt x="564" y="1568"/>
                    </a:lnTo>
                    <a:lnTo>
                      <a:pt x="562" y="1568"/>
                    </a:lnTo>
                    <a:lnTo>
                      <a:pt x="562" y="1570"/>
                    </a:lnTo>
                    <a:lnTo>
                      <a:pt x="562" y="1573"/>
                    </a:lnTo>
                    <a:lnTo>
                      <a:pt x="562" y="1575"/>
                    </a:lnTo>
                    <a:lnTo>
                      <a:pt x="562" y="1577"/>
                    </a:lnTo>
                    <a:lnTo>
                      <a:pt x="560" y="1579"/>
                    </a:lnTo>
                    <a:lnTo>
                      <a:pt x="560" y="1581"/>
                    </a:lnTo>
                    <a:lnTo>
                      <a:pt x="560" y="1584"/>
                    </a:lnTo>
                    <a:lnTo>
                      <a:pt x="560" y="1586"/>
                    </a:lnTo>
                    <a:lnTo>
                      <a:pt x="560" y="1588"/>
                    </a:lnTo>
                    <a:lnTo>
                      <a:pt x="562" y="1592"/>
                    </a:lnTo>
                    <a:lnTo>
                      <a:pt x="562" y="1595"/>
                    </a:lnTo>
                    <a:lnTo>
                      <a:pt x="564" y="1595"/>
                    </a:lnTo>
                    <a:lnTo>
                      <a:pt x="564" y="1599"/>
                    </a:lnTo>
                    <a:lnTo>
                      <a:pt x="566" y="1601"/>
                    </a:lnTo>
                    <a:lnTo>
                      <a:pt x="566" y="1603"/>
                    </a:lnTo>
                    <a:lnTo>
                      <a:pt x="568" y="1606"/>
                    </a:lnTo>
                    <a:lnTo>
                      <a:pt x="568" y="1608"/>
                    </a:lnTo>
                    <a:lnTo>
                      <a:pt x="568" y="1610"/>
                    </a:lnTo>
                    <a:lnTo>
                      <a:pt x="566" y="1606"/>
                    </a:lnTo>
                    <a:lnTo>
                      <a:pt x="566" y="1603"/>
                    </a:lnTo>
                    <a:lnTo>
                      <a:pt x="564" y="1603"/>
                    </a:lnTo>
                    <a:lnTo>
                      <a:pt x="564" y="1601"/>
                    </a:lnTo>
                    <a:lnTo>
                      <a:pt x="549" y="1584"/>
                    </a:lnTo>
                    <a:lnTo>
                      <a:pt x="547" y="1581"/>
                    </a:lnTo>
                    <a:lnTo>
                      <a:pt x="544" y="1581"/>
                    </a:lnTo>
                    <a:lnTo>
                      <a:pt x="544" y="1579"/>
                    </a:lnTo>
                    <a:lnTo>
                      <a:pt x="542" y="1579"/>
                    </a:lnTo>
                    <a:lnTo>
                      <a:pt x="540" y="1577"/>
                    </a:lnTo>
                    <a:lnTo>
                      <a:pt x="538" y="1575"/>
                    </a:lnTo>
                    <a:lnTo>
                      <a:pt x="536" y="1573"/>
                    </a:lnTo>
                    <a:lnTo>
                      <a:pt x="533" y="1573"/>
                    </a:lnTo>
                    <a:lnTo>
                      <a:pt x="533" y="1570"/>
                    </a:lnTo>
                    <a:lnTo>
                      <a:pt x="531" y="1570"/>
                    </a:lnTo>
                    <a:lnTo>
                      <a:pt x="531" y="1568"/>
                    </a:lnTo>
                    <a:lnTo>
                      <a:pt x="531" y="1570"/>
                    </a:lnTo>
                    <a:lnTo>
                      <a:pt x="531" y="1573"/>
                    </a:lnTo>
                    <a:lnTo>
                      <a:pt x="533" y="1573"/>
                    </a:lnTo>
                    <a:lnTo>
                      <a:pt x="533" y="1575"/>
                    </a:lnTo>
                    <a:lnTo>
                      <a:pt x="533" y="1577"/>
                    </a:lnTo>
                    <a:lnTo>
                      <a:pt x="536" y="1577"/>
                    </a:lnTo>
                    <a:lnTo>
                      <a:pt x="536" y="1579"/>
                    </a:lnTo>
                    <a:lnTo>
                      <a:pt x="536" y="1581"/>
                    </a:lnTo>
                    <a:lnTo>
                      <a:pt x="538" y="1584"/>
                    </a:lnTo>
                    <a:lnTo>
                      <a:pt x="538" y="1586"/>
                    </a:lnTo>
                    <a:lnTo>
                      <a:pt x="540" y="1586"/>
                    </a:lnTo>
                    <a:lnTo>
                      <a:pt x="540" y="1588"/>
                    </a:lnTo>
                    <a:lnTo>
                      <a:pt x="538" y="1590"/>
                    </a:lnTo>
                    <a:lnTo>
                      <a:pt x="536" y="1592"/>
                    </a:lnTo>
                    <a:lnTo>
                      <a:pt x="536" y="1595"/>
                    </a:lnTo>
                    <a:lnTo>
                      <a:pt x="533" y="1595"/>
                    </a:lnTo>
                    <a:lnTo>
                      <a:pt x="533" y="1597"/>
                    </a:lnTo>
                    <a:lnTo>
                      <a:pt x="533" y="1599"/>
                    </a:lnTo>
                    <a:lnTo>
                      <a:pt x="531" y="1599"/>
                    </a:lnTo>
                    <a:lnTo>
                      <a:pt x="531" y="1601"/>
                    </a:lnTo>
                    <a:lnTo>
                      <a:pt x="529" y="1603"/>
                    </a:lnTo>
                    <a:lnTo>
                      <a:pt x="529" y="1606"/>
                    </a:lnTo>
                    <a:lnTo>
                      <a:pt x="527" y="1623"/>
                    </a:lnTo>
                    <a:lnTo>
                      <a:pt x="527" y="1625"/>
                    </a:lnTo>
                    <a:lnTo>
                      <a:pt x="525" y="1628"/>
                    </a:lnTo>
                    <a:lnTo>
                      <a:pt x="522" y="1630"/>
                    </a:lnTo>
                    <a:lnTo>
                      <a:pt x="522" y="1632"/>
                    </a:lnTo>
                    <a:lnTo>
                      <a:pt x="520" y="1634"/>
                    </a:lnTo>
                    <a:lnTo>
                      <a:pt x="520" y="1636"/>
                    </a:lnTo>
                    <a:lnTo>
                      <a:pt x="518" y="1639"/>
                    </a:lnTo>
                    <a:lnTo>
                      <a:pt x="516" y="1641"/>
                    </a:lnTo>
                    <a:lnTo>
                      <a:pt x="516" y="1643"/>
                    </a:lnTo>
                    <a:lnTo>
                      <a:pt x="514" y="1645"/>
                    </a:lnTo>
                    <a:lnTo>
                      <a:pt x="511" y="1647"/>
                    </a:lnTo>
                    <a:lnTo>
                      <a:pt x="511" y="1650"/>
                    </a:lnTo>
                    <a:lnTo>
                      <a:pt x="509" y="1650"/>
                    </a:lnTo>
                    <a:lnTo>
                      <a:pt x="509" y="1652"/>
                    </a:lnTo>
                    <a:lnTo>
                      <a:pt x="507" y="1654"/>
                    </a:lnTo>
                    <a:lnTo>
                      <a:pt x="507" y="1656"/>
                    </a:lnTo>
                    <a:lnTo>
                      <a:pt x="505" y="1658"/>
                    </a:lnTo>
                    <a:lnTo>
                      <a:pt x="503" y="1661"/>
                    </a:lnTo>
                    <a:lnTo>
                      <a:pt x="503" y="1663"/>
                    </a:lnTo>
                    <a:lnTo>
                      <a:pt x="500" y="1663"/>
                    </a:lnTo>
                    <a:lnTo>
                      <a:pt x="500" y="1665"/>
                    </a:lnTo>
                    <a:lnTo>
                      <a:pt x="500" y="1667"/>
                    </a:lnTo>
                    <a:lnTo>
                      <a:pt x="498" y="1667"/>
                    </a:lnTo>
                    <a:lnTo>
                      <a:pt x="496" y="1669"/>
                    </a:lnTo>
                    <a:lnTo>
                      <a:pt x="492" y="1669"/>
                    </a:lnTo>
                    <a:lnTo>
                      <a:pt x="489" y="1669"/>
                    </a:lnTo>
                    <a:lnTo>
                      <a:pt x="489" y="1667"/>
                    </a:lnTo>
                    <a:lnTo>
                      <a:pt x="487" y="1667"/>
                    </a:lnTo>
                    <a:lnTo>
                      <a:pt x="485" y="1667"/>
                    </a:lnTo>
                    <a:lnTo>
                      <a:pt x="485" y="1665"/>
                    </a:lnTo>
                    <a:lnTo>
                      <a:pt x="483" y="1665"/>
                    </a:lnTo>
                    <a:lnTo>
                      <a:pt x="483" y="1667"/>
                    </a:lnTo>
                    <a:lnTo>
                      <a:pt x="481" y="1667"/>
                    </a:lnTo>
                    <a:lnTo>
                      <a:pt x="478" y="1667"/>
                    </a:lnTo>
                    <a:lnTo>
                      <a:pt x="481" y="1669"/>
                    </a:lnTo>
                    <a:lnTo>
                      <a:pt x="483" y="1672"/>
                    </a:lnTo>
                    <a:lnTo>
                      <a:pt x="481" y="1672"/>
                    </a:lnTo>
                    <a:lnTo>
                      <a:pt x="478" y="1672"/>
                    </a:lnTo>
                    <a:lnTo>
                      <a:pt x="476" y="1674"/>
                    </a:lnTo>
                    <a:lnTo>
                      <a:pt x="474" y="1674"/>
                    </a:lnTo>
                    <a:lnTo>
                      <a:pt x="474" y="1676"/>
                    </a:lnTo>
                    <a:lnTo>
                      <a:pt x="472" y="1676"/>
                    </a:lnTo>
                    <a:lnTo>
                      <a:pt x="465" y="1672"/>
                    </a:lnTo>
                    <a:lnTo>
                      <a:pt x="463" y="1672"/>
                    </a:lnTo>
                    <a:lnTo>
                      <a:pt x="459" y="1665"/>
                    </a:lnTo>
                    <a:lnTo>
                      <a:pt x="452" y="1661"/>
                    </a:lnTo>
                    <a:lnTo>
                      <a:pt x="450" y="1658"/>
                    </a:lnTo>
                    <a:lnTo>
                      <a:pt x="448" y="1658"/>
                    </a:lnTo>
                    <a:lnTo>
                      <a:pt x="441" y="1656"/>
                    </a:lnTo>
                    <a:lnTo>
                      <a:pt x="439" y="1656"/>
                    </a:lnTo>
                    <a:lnTo>
                      <a:pt x="437" y="1658"/>
                    </a:lnTo>
                    <a:lnTo>
                      <a:pt x="434" y="1658"/>
                    </a:lnTo>
                    <a:lnTo>
                      <a:pt x="432" y="1658"/>
                    </a:lnTo>
                    <a:lnTo>
                      <a:pt x="430" y="1661"/>
                    </a:lnTo>
                    <a:lnTo>
                      <a:pt x="428" y="1661"/>
                    </a:lnTo>
                    <a:lnTo>
                      <a:pt x="426" y="1663"/>
                    </a:lnTo>
                    <a:lnTo>
                      <a:pt x="426" y="1665"/>
                    </a:lnTo>
                    <a:lnTo>
                      <a:pt x="426" y="1667"/>
                    </a:lnTo>
                    <a:lnTo>
                      <a:pt x="423" y="1667"/>
                    </a:lnTo>
                    <a:lnTo>
                      <a:pt x="423" y="1669"/>
                    </a:lnTo>
                    <a:lnTo>
                      <a:pt x="423" y="1672"/>
                    </a:lnTo>
                    <a:lnTo>
                      <a:pt x="423" y="1674"/>
                    </a:lnTo>
                    <a:lnTo>
                      <a:pt x="423" y="1676"/>
                    </a:lnTo>
                    <a:lnTo>
                      <a:pt x="423" y="1680"/>
                    </a:lnTo>
                    <a:lnTo>
                      <a:pt x="423" y="1683"/>
                    </a:lnTo>
                    <a:lnTo>
                      <a:pt x="423" y="1685"/>
                    </a:lnTo>
                    <a:lnTo>
                      <a:pt x="423" y="1689"/>
                    </a:lnTo>
                    <a:lnTo>
                      <a:pt x="423" y="1691"/>
                    </a:lnTo>
                    <a:lnTo>
                      <a:pt x="423" y="1693"/>
                    </a:lnTo>
                    <a:lnTo>
                      <a:pt x="423" y="1696"/>
                    </a:lnTo>
                    <a:lnTo>
                      <a:pt x="419" y="1693"/>
                    </a:lnTo>
                    <a:lnTo>
                      <a:pt x="417" y="1693"/>
                    </a:lnTo>
                    <a:lnTo>
                      <a:pt x="415" y="1693"/>
                    </a:lnTo>
                    <a:lnTo>
                      <a:pt x="410" y="1696"/>
                    </a:lnTo>
                    <a:lnTo>
                      <a:pt x="408" y="1696"/>
                    </a:lnTo>
                    <a:lnTo>
                      <a:pt x="404" y="1696"/>
                    </a:lnTo>
                    <a:lnTo>
                      <a:pt x="402" y="1698"/>
                    </a:lnTo>
                    <a:lnTo>
                      <a:pt x="399" y="1698"/>
                    </a:lnTo>
                    <a:lnTo>
                      <a:pt x="397" y="1698"/>
                    </a:lnTo>
                    <a:lnTo>
                      <a:pt x="395" y="1698"/>
                    </a:lnTo>
                    <a:lnTo>
                      <a:pt x="393" y="1698"/>
                    </a:lnTo>
                    <a:lnTo>
                      <a:pt x="393" y="1700"/>
                    </a:lnTo>
                    <a:lnTo>
                      <a:pt x="393" y="1702"/>
                    </a:lnTo>
                    <a:lnTo>
                      <a:pt x="393" y="1704"/>
                    </a:lnTo>
                    <a:lnTo>
                      <a:pt x="395" y="1707"/>
                    </a:lnTo>
                    <a:lnTo>
                      <a:pt x="395" y="1709"/>
                    </a:lnTo>
                    <a:lnTo>
                      <a:pt x="397" y="1711"/>
                    </a:lnTo>
                    <a:lnTo>
                      <a:pt x="399" y="1713"/>
                    </a:lnTo>
                    <a:lnTo>
                      <a:pt x="402" y="1715"/>
                    </a:lnTo>
                    <a:lnTo>
                      <a:pt x="404" y="1718"/>
                    </a:lnTo>
                    <a:lnTo>
                      <a:pt x="404" y="1720"/>
                    </a:lnTo>
                    <a:lnTo>
                      <a:pt x="406" y="1720"/>
                    </a:lnTo>
                    <a:lnTo>
                      <a:pt x="406" y="1722"/>
                    </a:lnTo>
                    <a:lnTo>
                      <a:pt x="404" y="1722"/>
                    </a:lnTo>
                    <a:lnTo>
                      <a:pt x="402" y="1722"/>
                    </a:lnTo>
                    <a:lnTo>
                      <a:pt x="402" y="1724"/>
                    </a:lnTo>
                    <a:lnTo>
                      <a:pt x="399" y="1724"/>
                    </a:lnTo>
                    <a:lnTo>
                      <a:pt x="397" y="1726"/>
                    </a:lnTo>
                    <a:lnTo>
                      <a:pt x="395" y="1726"/>
                    </a:lnTo>
                    <a:lnTo>
                      <a:pt x="395" y="1729"/>
                    </a:lnTo>
                    <a:lnTo>
                      <a:pt x="393" y="1729"/>
                    </a:lnTo>
                    <a:lnTo>
                      <a:pt x="391" y="1731"/>
                    </a:lnTo>
                    <a:lnTo>
                      <a:pt x="388" y="1731"/>
                    </a:lnTo>
                    <a:lnTo>
                      <a:pt x="386" y="1733"/>
                    </a:lnTo>
                    <a:lnTo>
                      <a:pt x="384" y="1735"/>
                    </a:lnTo>
                    <a:lnTo>
                      <a:pt x="382" y="1735"/>
                    </a:lnTo>
                    <a:lnTo>
                      <a:pt x="380" y="1737"/>
                    </a:lnTo>
                    <a:lnTo>
                      <a:pt x="380" y="1740"/>
                    </a:lnTo>
                    <a:lnTo>
                      <a:pt x="377" y="1740"/>
                    </a:lnTo>
                    <a:lnTo>
                      <a:pt x="375" y="1742"/>
                    </a:lnTo>
                    <a:lnTo>
                      <a:pt x="373" y="1744"/>
                    </a:lnTo>
                    <a:lnTo>
                      <a:pt x="375" y="1748"/>
                    </a:lnTo>
                    <a:lnTo>
                      <a:pt x="375" y="1753"/>
                    </a:lnTo>
                    <a:lnTo>
                      <a:pt x="377" y="1755"/>
                    </a:lnTo>
                    <a:lnTo>
                      <a:pt x="377" y="1759"/>
                    </a:lnTo>
                    <a:lnTo>
                      <a:pt x="380" y="1764"/>
                    </a:lnTo>
                    <a:lnTo>
                      <a:pt x="380" y="1766"/>
                    </a:lnTo>
                    <a:lnTo>
                      <a:pt x="377" y="1766"/>
                    </a:lnTo>
                    <a:lnTo>
                      <a:pt x="373" y="1764"/>
                    </a:lnTo>
                    <a:lnTo>
                      <a:pt x="371" y="1764"/>
                    </a:lnTo>
                    <a:lnTo>
                      <a:pt x="369" y="1764"/>
                    </a:lnTo>
                    <a:lnTo>
                      <a:pt x="366" y="1762"/>
                    </a:lnTo>
                    <a:lnTo>
                      <a:pt x="364" y="1762"/>
                    </a:lnTo>
                    <a:lnTo>
                      <a:pt x="360" y="1759"/>
                    </a:lnTo>
                    <a:lnTo>
                      <a:pt x="358" y="1759"/>
                    </a:lnTo>
                    <a:lnTo>
                      <a:pt x="358" y="1757"/>
                    </a:lnTo>
                    <a:lnTo>
                      <a:pt x="355" y="1757"/>
                    </a:lnTo>
                    <a:lnTo>
                      <a:pt x="358" y="1757"/>
                    </a:lnTo>
                    <a:lnTo>
                      <a:pt x="355" y="1757"/>
                    </a:lnTo>
                    <a:lnTo>
                      <a:pt x="355" y="1755"/>
                    </a:lnTo>
                    <a:lnTo>
                      <a:pt x="355" y="1753"/>
                    </a:lnTo>
                    <a:lnTo>
                      <a:pt x="353" y="1753"/>
                    </a:lnTo>
                    <a:lnTo>
                      <a:pt x="353" y="1751"/>
                    </a:lnTo>
                    <a:lnTo>
                      <a:pt x="353" y="1748"/>
                    </a:lnTo>
                    <a:lnTo>
                      <a:pt x="353" y="1746"/>
                    </a:lnTo>
                    <a:lnTo>
                      <a:pt x="351" y="1746"/>
                    </a:lnTo>
                    <a:lnTo>
                      <a:pt x="351" y="1744"/>
                    </a:lnTo>
                    <a:lnTo>
                      <a:pt x="349" y="1744"/>
                    </a:lnTo>
                    <a:lnTo>
                      <a:pt x="349" y="1742"/>
                    </a:lnTo>
                    <a:lnTo>
                      <a:pt x="349" y="1740"/>
                    </a:lnTo>
                    <a:lnTo>
                      <a:pt x="347" y="1740"/>
                    </a:lnTo>
                    <a:lnTo>
                      <a:pt x="347" y="1737"/>
                    </a:lnTo>
                    <a:lnTo>
                      <a:pt x="347" y="1740"/>
                    </a:lnTo>
                    <a:lnTo>
                      <a:pt x="347" y="1737"/>
                    </a:lnTo>
                    <a:lnTo>
                      <a:pt x="344" y="1737"/>
                    </a:lnTo>
                    <a:lnTo>
                      <a:pt x="344" y="1735"/>
                    </a:lnTo>
                    <a:lnTo>
                      <a:pt x="344" y="1733"/>
                    </a:lnTo>
                    <a:lnTo>
                      <a:pt x="342" y="1733"/>
                    </a:lnTo>
                    <a:lnTo>
                      <a:pt x="342" y="1731"/>
                    </a:lnTo>
                    <a:lnTo>
                      <a:pt x="344" y="1731"/>
                    </a:lnTo>
                    <a:lnTo>
                      <a:pt x="342" y="1731"/>
                    </a:lnTo>
                    <a:lnTo>
                      <a:pt x="342" y="1729"/>
                    </a:lnTo>
                    <a:lnTo>
                      <a:pt x="342" y="1726"/>
                    </a:lnTo>
                    <a:lnTo>
                      <a:pt x="340" y="1726"/>
                    </a:lnTo>
                    <a:lnTo>
                      <a:pt x="340" y="1724"/>
                    </a:lnTo>
                    <a:lnTo>
                      <a:pt x="340" y="1722"/>
                    </a:lnTo>
                    <a:lnTo>
                      <a:pt x="338" y="1722"/>
                    </a:lnTo>
                    <a:lnTo>
                      <a:pt x="338" y="1720"/>
                    </a:lnTo>
                    <a:lnTo>
                      <a:pt x="338" y="1718"/>
                    </a:lnTo>
                    <a:lnTo>
                      <a:pt x="336" y="1718"/>
                    </a:lnTo>
                    <a:lnTo>
                      <a:pt x="336" y="1715"/>
                    </a:lnTo>
                    <a:lnTo>
                      <a:pt x="336" y="1713"/>
                    </a:lnTo>
                    <a:lnTo>
                      <a:pt x="333" y="1713"/>
                    </a:lnTo>
                    <a:lnTo>
                      <a:pt x="333" y="1711"/>
                    </a:lnTo>
                    <a:lnTo>
                      <a:pt x="331" y="1711"/>
                    </a:lnTo>
                    <a:lnTo>
                      <a:pt x="331" y="1709"/>
                    </a:lnTo>
                    <a:lnTo>
                      <a:pt x="331" y="1707"/>
                    </a:lnTo>
                    <a:lnTo>
                      <a:pt x="329" y="1707"/>
                    </a:lnTo>
                    <a:lnTo>
                      <a:pt x="327" y="1704"/>
                    </a:lnTo>
                    <a:lnTo>
                      <a:pt x="325" y="1704"/>
                    </a:lnTo>
                    <a:lnTo>
                      <a:pt x="325" y="1702"/>
                    </a:lnTo>
                    <a:lnTo>
                      <a:pt x="325" y="1700"/>
                    </a:lnTo>
                    <a:lnTo>
                      <a:pt x="322" y="1700"/>
                    </a:lnTo>
                    <a:lnTo>
                      <a:pt x="322" y="1698"/>
                    </a:lnTo>
                    <a:lnTo>
                      <a:pt x="320" y="1698"/>
                    </a:lnTo>
                    <a:lnTo>
                      <a:pt x="320" y="1696"/>
                    </a:lnTo>
                    <a:lnTo>
                      <a:pt x="318" y="1696"/>
                    </a:lnTo>
                    <a:lnTo>
                      <a:pt x="316" y="1696"/>
                    </a:lnTo>
                    <a:lnTo>
                      <a:pt x="316" y="1693"/>
                    </a:lnTo>
                    <a:lnTo>
                      <a:pt x="316" y="1691"/>
                    </a:lnTo>
                    <a:lnTo>
                      <a:pt x="314" y="1691"/>
                    </a:lnTo>
                    <a:lnTo>
                      <a:pt x="314" y="1689"/>
                    </a:lnTo>
                    <a:lnTo>
                      <a:pt x="314" y="1687"/>
                    </a:lnTo>
                    <a:lnTo>
                      <a:pt x="311" y="1687"/>
                    </a:lnTo>
                    <a:lnTo>
                      <a:pt x="311" y="1685"/>
                    </a:lnTo>
                    <a:lnTo>
                      <a:pt x="311" y="1683"/>
                    </a:lnTo>
                    <a:lnTo>
                      <a:pt x="309" y="1683"/>
                    </a:lnTo>
                    <a:lnTo>
                      <a:pt x="309" y="1680"/>
                    </a:lnTo>
                    <a:lnTo>
                      <a:pt x="309" y="1678"/>
                    </a:lnTo>
                    <a:lnTo>
                      <a:pt x="309" y="1676"/>
                    </a:lnTo>
                    <a:lnTo>
                      <a:pt x="307" y="1676"/>
                    </a:lnTo>
                    <a:lnTo>
                      <a:pt x="307" y="1674"/>
                    </a:lnTo>
                    <a:lnTo>
                      <a:pt x="307" y="1672"/>
                    </a:lnTo>
                    <a:lnTo>
                      <a:pt x="305" y="1672"/>
                    </a:lnTo>
                    <a:lnTo>
                      <a:pt x="305" y="1669"/>
                    </a:lnTo>
                    <a:lnTo>
                      <a:pt x="303" y="1669"/>
                    </a:lnTo>
                    <a:lnTo>
                      <a:pt x="303" y="1667"/>
                    </a:lnTo>
                    <a:lnTo>
                      <a:pt x="303" y="1665"/>
                    </a:lnTo>
                    <a:lnTo>
                      <a:pt x="303" y="1663"/>
                    </a:lnTo>
                    <a:lnTo>
                      <a:pt x="300" y="1663"/>
                    </a:lnTo>
                    <a:lnTo>
                      <a:pt x="300" y="1661"/>
                    </a:lnTo>
                    <a:lnTo>
                      <a:pt x="298" y="1661"/>
                    </a:lnTo>
                    <a:lnTo>
                      <a:pt x="300" y="1661"/>
                    </a:lnTo>
                    <a:lnTo>
                      <a:pt x="298" y="1661"/>
                    </a:lnTo>
                    <a:lnTo>
                      <a:pt x="298" y="1658"/>
                    </a:lnTo>
                    <a:lnTo>
                      <a:pt x="298" y="1656"/>
                    </a:lnTo>
                    <a:lnTo>
                      <a:pt x="296" y="1656"/>
                    </a:lnTo>
                    <a:lnTo>
                      <a:pt x="298" y="1656"/>
                    </a:lnTo>
                    <a:lnTo>
                      <a:pt x="296" y="1656"/>
                    </a:lnTo>
                    <a:lnTo>
                      <a:pt x="298" y="1656"/>
                    </a:lnTo>
                    <a:lnTo>
                      <a:pt x="296" y="1656"/>
                    </a:lnTo>
                    <a:lnTo>
                      <a:pt x="298" y="1656"/>
                    </a:lnTo>
                    <a:lnTo>
                      <a:pt x="298" y="1654"/>
                    </a:lnTo>
                    <a:lnTo>
                      <a:pt x="296" y="1654"/>
                    </a:lnTo>
                    <a:lnTo>
                      <a:pt x="298" y="1654"/>
                    </a:lnTo>
                    <a:lnTo>
                      <a:pt x="296" y="1654"/>
                    </a:lnTo>
                    <a:lnTo>
                      <a:pt x="298" y="1654"/>
                    </a:lnTo>
                    <a:lnTo>
                      <a:pt x="296" y="1654"/>
                    </a:lnTo>
                    <a:lnTo>
                      <a:pt x="298" y="1654"/>
                    </a:lnTo>
                    <a:lnTo>
                      <a:pt x="296" y="1654"/>
                    </a:lnTo>
                    <a:lnTo>
                      <a:pt x="296" y="1652"/>
                    </a:lnTo>
                    <a:lnTo>
                      <a:pt x="296" y="1650"/>
                    </a:lnTo>
                    <a:lnTo>
                      <a:pt x="296" y="1647"/>
                    </a:lnTo>
                    <a:lnTo>
                      <a:pt x="294" y="1647"/>
                    </a:lnTo>
                    <a:lnTo>
                      <a:pt x="294" y="1645"/>
                    </a:lnTo>
                    <a:lnTo>
                      <a:pt x="294" y="1643"/>
                    </a:lnTo>
                    <a:lnTo>
                      <a:pt x="292" y="1643"/>
                    </a:lnTo>
                    <a:lnTo>
                      <a:pt x="292" y="1641"/>
                    </a:lnTo>
                    <a:lnTo>
                      <a:pt x="289" y="1641"/>
                    </a:lnTo>
                    <a:lnTo>
                      <a:pt x="289" y="1639"/>
                    </a:lnTo>
                    <a:lnTo>
                      <a:pt x="287" y="1639"/>
                    </a:lnTo>
                    <a:lnTo>
                      <a:pt x="287" y="1636"/>
                    </a:lnTo>
                    <a:lnTo>
                      <a:pt x="285" y="1636"/>
                    </a:lnTo>
                    <a:lnTo>
                      <a:pt x="285" y="1634"/>
                    </a:lnTo>
                    <a:lnTo>
                      <a:pt x="283" y="1634"/>
                    </a:lnTo>
                    <a:lnTo>
                      <a:pt x="283" y="1632"/>
                    </a:lnTo>
                    <a:lnTo>
                      <a:pt x="281" y="1632"/>
                    </a:lnTo>
                    <a:lnTo>
                      <a:pt x="281" y="1630"/>
                    </a:lnTo>
                    <a:lnTo>
                      <a:pt x="281" y="1632"/>
                    </a:lnTo>
                    <a:lnTo>
                      <a:pt x="281" y="1630"/>
                    </a:lnTo>
                    <a:lnTo>
                      <a:pt x="278" y="1630"/>
                    </a:lnTo>
                    <a:lnTo>
                      <a:pt x="281" y="1630"/>
                    </a:lnTo>
                    <a:lnTo>
                      <a:pt x="278" y="1630"/>
                    </a:lnTo>
                    <a:lnTo>
                      <a:pt x="281" y="1630"/>
                    </a:lnTo>
                    <a:lnTo>
                      <a:pt x="278" y="1630"/>
                    </a:lnTo>
                    <a:lnTo>
                      <a:pt x="281" y="1630"/>
                    </a:lnTo>
                    <a:lnTo>
                      <a:pt x="278" y="1630"/>
                    </a:lnTo>
                    <a:lnTo>
                      <a:pt x="281" y="1630"/>
                    </a:lnTo>
                    <a:lnTo>
                      <a:pt x="281" y="1628"/>
                    </a:lnTo>
                    <a:lnTo>
                      <a:pt x="278" y="1628"/>
                    </a:lnTo>
                    <a:lnTo>
                      <a:pt x="281" y="1628"/>
                    </a:lnTo>
                    <a:lnTo>
                      <a:pt x="278" y="1628"/>
                    </a:lnTo>
                    <a:lnTo>
                      <a:pt x="278" y="1625"/>
                    </a:lnTo>
                    <a:lnTo>
                      <a:pt x="278" y="1623"/>
                    </a:lnTo>
                    <a:lnTo>
                      <a:pt x="276" y="1623"/>
                    </a:lnTo>
                    <a:lnTo>
                      <a:pt x="278" y="1623"/>
                    </a:lnTo>
                    <a:lnTo>
                      <a:pt x="276" y="1623"/>
                    </a:lnTo>
                    <a:lnTo>
                      <a:pt x="278" y="1623"/>
                    </a:lnTo>
                    <a:lnTo>
                      <a:pt x="278" y="1621"/>
                    </a:lnTo>
                    <a:lnTo>
                      <a:pt x="276" y="1621"/>
                    </a:lnTo>
                    <a:lnTo>
                      <a:pt x="276" y="1619"/>
                    </a:lnTo>
                    <a:lnTo>
                      <a:pt x="274" y="1619"/>
                    </a:lnTo>
                    <a:lnTo>
                      <a:pt x="274" y="1617"/>
                    </a:lnTo>
                    <a:lnTo>
                      <a:pt x="272" y="1617"/>
                    </a:lnTo>
                    <a:lnTo>
                      <a:pt x="272" y="1614"/>
                    </a:lnTo>
                    <a:lnTo>
                      <a:pt x="270" y="1614"/>
                    </a:lnTo>
                    <a:lnTo>
                      <a:pt x="270" y="1612"/>
                    </a:lnTo>
                    <a:lnTo>
                      <a:pt x="270" y="1610"/>
                    </a:lnTo>
                    <a:lnTo>
                      <a:pt x="272" y="1610"/>
                    </a:lnTo>
                    <a:lnTo>
                      <a:pt x="272" y="1608"/>
                    </a:lnTo>
                    <a:lnTo>
                      <a:pt x="272" y="1606"/>
                    </a:lnTo>
                    <a:lnTo>
                      <a:pt x="270" y="1606"/>
                    </a:lnTo>
                    <a:lnTo>
                      <a:pt x="270" y="1603"/>
                    </a:lnTo>
                    <a:lnTo>
                      <a:pt x="268" y="1603"/>
                    </a:lnTo>
                    <a:lnTo>
                      <a:pt x="268" y="1601"/>
                    </a:lnTo>
                    <a:lnTo>
                      <a:pt x="265" y="1601"/>
                    </a:lnTo>
                    <a:lnTo>
                      <a:pt x="265" y="1599"/>
                    </a:lnTo>
                    <a:lnTo>
                      <a:pt x="263" y="1599"/>
                    </a:lnTo>
                    <a:lnTo>
                      <a:pt x="263" y="1597"/>
                    </a:lnTo>
                    <a:lnTo>
                      <a:pt x="263" y="1595"/>
                    </a:lnTo>
                    <a:lnTo>
                      <a:pt x="263" y="1592"/>
                    </a:lnTo>
                    <a:lnTo>
                      <a:pt x="261" y="1592"/>
                    </a:lnTo>
                    <a:lnTo>
                      <a:pt x="261" y="1590"/>
                    </a:lnTo>
                    <a:lnTo>
                      <a:pt x="261" y="1588"/>
                    </a:lnTo>
                    <a:lnTo>
                      <a:pt x="259" y="1588"/>
                    </a:lnTo>
                    <a:lnTo>
                      <a:pt x="259" y="1586"/>
                    </a:lnTo>
                    <a:lnTo>
                      <a:pt x="257" y="1586"/>
                    </a:lnTo>
                    <a:lnTo>
                      <a:pt x="257" y="1584"/>
                    </a:lnTo>
                    <a:lnTo>
                      <a:pt x="254" y="1584"/>
                    </a:lnTo>
                    <a:lnTo>
                      <a:pt x="254" y="1581"/>
                    </a:lnTo>
                    <a:lnTo>
                      <a:pt x="254" y="1579"/>
                    </a:lnTo>
                    <a:lnTo>
                      <a:pt x="252" y="1579"/>
                    </a:lnTo>
                    <a:lnTo>
                      <a:pt x="252" y="1577"/>
                    </a:lnTo>
                    <a:lnTo>
                      <a:pt x="250" y="1577"/>
                    </a:lnTo>
                    <a:lnTo>
                      <a:pt x="252" y="1577"/>
                    </a:lnTo>
                    <a:lnTo>
                      <a:pt x="250" y="1577"/>
                    </a:lnTo>
                    <a:lnTo>
                      <a:pt x="250" y="1575"/>
                    </a:lnTo>
                    <a:lnTo>
                      <a:pt x="248" y="1575"/>
                    </a:lnTo>
                    <a:lnTo>
                      <a:pt x="248" y="1573"/>
                    </a:lnTo>
                    <a:lnTo>
                      <a:pt x="250" y="1573"/>
                    </a:lnTo>
                    <a:lnTo>
                      <a:pt x="248" y="1573"/>
                    </a:lnTo>
                    <a:lnTo>
                      <a:pt x="248" y="1570"/>
                    </a:lnTo>
                    <a:lnTo>
                      <a:pt x="246" y="1570"/>
                    </a:lnTo>
                    <a:lnTo>
                      <a:pt x="246" y="1568"/>
                    </a:lnTo>
                    <a:lnTo>
                      <a:pt x="248" y="1568"/>
                    </a:lnTo>
                    <a:lnTo>
                      <a:pt x="248" y="1566"/>
                    </a:lnTo>
                    <a:lnTo>
                      <a:pt x="246" y="1566"/>
                    </a:lnTo>
                    <a:lnTo>
                      <a:pt x="246" y="1568"/>
                    </a:lnTo>
                    <a:lnTo>
                      <a:pt x="246" y="1566"/>
                    </a:lnTo>
                    <a:lnTo>
                      <a:pt x="246" y="1568"/>
                    </a:lnTo>
                    <a:lnTo>
                      <a:pt x="246" y="1566"/>
                    </a:lnTo>
                    <a:lnTo>
                      <a:pt x="243" y="1566"/>
                    </a:lnTo>
                    <a:lnTo>
                      <a:pt x="243" y="1564"/>
                    </a:lnTo>
                    <a:lnTo>
                      <a:pt x="246" y="1564"/>
                    </a:lnTo>
                    <a:lnTo>
                      <a:pt x="243" y="1564"/>
                    </a:lnTo>
                    <a:lnTo>
                      <a:pt x="243" y="1562"/>
                    </a:lnTo>
                    <a:lnTo>
                      <a:pt x="241" y="1559"/>
                    </a:lnTo>
                    <a:lnTo>
                      <a:pt x="241" y="1557"/>
                    </a:lnTo>
                    <a:lnTo>
                      <a:pt x="239" y="1557"/>
                    </a:lnTo>
                    <a:lnTo>
                      <a:pt x="239" y="1555"/>
                    </a:lnTo>
                    <a:lnTo>
                      <a:pt x="239" y="1553"/>
                    </a:lnTo>
                    <a:lnTo>
                      <a:pt x="237" y="1553"/>
                    </a:lnTo>
                    <a:lnTo>
                      <a:pt x="237" y="1551"/>
                    </a:lnTo>
                    <a:lnTo>
                      <a:pt x="235" y="1551"/>
                    </a:lnTo>
                    <a:lnTo>
                      <a:pt x="235" y="1549"/>
                    </a:lnTo>
                    <a:lnTo>
                      <a:pt x="235" y="1546"/>
                    </a:lnTo>
                    <a:lnTo>
                      <a:pt x="232" y="1546"/>
                    </a:lnTo>
                    <a:lnTo>
                      <a:pt x="232" y="1544"/>
                    </a:lnTo>
                    <a:lnTo>
                      <a:pt x="230" y="1544"/>
                    </a:lnTo>
                    <a:lnTo>
                      <a:pt x="230" y="1542"/>
                    </a:lnTo>
                    <a:lnTo>
                      <a:pt x="228" y="1542"/>
                    </a:lnTo>
                    <a:lnTo>
                      <a:pt x="228" y="1540"/>
                    </a:lnTo>
                    <a:lnTo>
                      <a:pt x="230" y="1540"/>
                    </a:lnTo>
                    <a:lnTo>
                      <a:pt x="228" y="1540"/>
                    </a:lnTo>
                    <a:lnTo>
                      <a:pt x="228" y="1538"/>
                    </a:lnTo>
                    <a:lnTo>
                      <a:pt x="226" y="1538"/>
                    </a:lnTo>
                    <a:lnTo>
                      <a:pt x="226" y="1535"/>
                    </a:lnTo>
                    <a:lnTo>
                      <a:pt x="226" y="1533"/>
                    </a:lnTo>
                    <a:lnTo>
                      <a:pt x="226" y="1531"/>
                    </a:lnTo>
                    <a:lnTo>
                      <a:pt x="224" y="1531"/>
                    </a:lnTo>
                    <a:lnTo>
                      <a:pt x="226" y="1531"/>
                    </a:lnTo>
                    <a:lnTo>
                      <a:pt x="226" y="1529"/>
                    </a:lnTo>
                    <a:lnTo>
                      <a:pt x="224" y="1529"/>
                    </a:lnTo>
                    <a:lnTo>
                      <a:pt x="224" y="1527"/>
                    </a:lnTo>
                    <a:lnTo>
                      <a:pt x="226" y="1527"/>
                    </a:lnTo>
                    <a:lnTo>
                      <a:pt x="226" y="1524"/>
                    </a:lnTo>
                    <a:lnTo>
                      <a:pt x="224" y="1524"/>
                    </a:lnTo>
                    <a:lnTo>
                      <a:pt x="224" y="1522"/>
                    </a:lnTo>
                    <a:lnTo>
                      <a:pt x="224" y="1520"/>
                    </a:lnTo>
                    <a:lnTo>
                      <a:pt x="224" y="1518"/>
                    </a:lnTo>
                    <a:lnTo>
                      <a:pt x="224" y="1520"/>
                    </a:lnTo>
                    <a:lnTo>
                      <a:pt x="224" y="1518"/>
                    </a:lnTo>
                    <a:lnTo>
                      <a:pt x="224" y="1520"/>
                    </a:lnTo>
                    <a:lnTo>
                      <a:pt x="224" y="1518"/>
                    </a:lnTo>
                    <a:lnTo>
                      <a:pt x="221" y="1518"/>
                    </a:lnTo>
                    <a:lnTo>
                      <a:pt x="221" y="1516"/>
                    </a:lnTo>
                    <a:lnTo>
                      <a:pt x="221" y="1513"/>
                    </a:lnTo>
                    <a:lnTo>
                      <a:pt x="221" y="1511"/>
                    </a:lnTo>
                    <a:lnTo>
                      <a:pt x="219" y="1511"/>
                    </a:lnTo>
                    <a:lnTo>
                      <a:pt x="219" y="1509"/>
                    </a:lnTo>
                    <a:lnTo>
                      <a:pt x="217" y="1509"/>
                    </a:lnTo>
                    <a:lnTo>
                      <a:pt x="217" y="1507"/>
                    </a:lnTo>
                    <a:lnTo>
                      <a:pt x="217" y="1505"/>
                    </a:lnTo>
                    <a:lnTo>
                      <a:pt x="215" y="1505"/>
                    </a:lnTo>
                    <a:lnTo>
                      <a:pt x="215" y="1502"/>
                    </a:lnTo>
                    <a:lnTo>
                      <a:pt x="215" y="1500"/>
                    </a:lnTo>
                    <a:lnTo>
                      <a:pt x="215" y="1498"/>
                    </a:lnTo>
                    <a:lnTo>
                      <a:pt x="215" y="1496"/>
                    </a:lnTo>
                    <a:lnTo>
                      <a:pt x="213" y="1496"/>
                    </a:lnTo>
                    <a:lnTo>
                      <a:pt x="215" y="1496"/>
                    </a:lnTo>
                    <a:lnTo>
                      <a:pt x="213" y="1496"/>
                    </a:lnTo>
                    <a:lnTo>
                      <a:pt x="215" y="1496"/>
                    </a:lnTo>
                    <a:lnTo>
                      <a:pt x="213" y="1496"/>
                    </a:lnTo>
                    <a:lnTo>
                      <a:pt x="213" y="1494"/>
                    </a:lnTo>
                    <a:lnTo>
                      <a:pt x="213" y="1496"/>
                    </a:lnTo>
                    <a:lnTo>
                      <a:pt x="213" y="1494"/>
                    </a:lnTo>
                    <a:lnTo>
                      <a:pt x="213" y="1491"/>
                    </a:lnTo>
                    <a:lnTo>
                      <a:pt x="210" y="1491"/>
                    </a:lnTo>
                    <a:lnTo>
                      <a:pt x="210" y="1489"/>
                    </a:lnTo>
                    <a:lnTo>
                      <a:pt x="213" y="1489"/>
                    </a:lnTo>
                    <a:lnTo>
                      <a:pt x="213" y="1487"/>
                    </a:lnTo>
                    <a:lnTo>
                      <a:pt x="210" y="1487"/>
                    </a:lnTo>
                    <a:lnTo>
                      <a:pt x="210" y="1485"/>
                    </a:lnTo>
                    <a:lnTo>
                      <a:pt x="208" y="1485"/>
                    </a:lnTo>
                    <a:lnTo>
                      <a:pt x="208" y="1483"/>
                    </a:lnTo>
                    <a:lnTo>
                      <a:pt x="206" y="1483"/>
                    </a:lnTo>
                    <a:lnTo>
                      <a:pt x="206" y="1480"/>
                    </a:lnTo>
                    <a:lnTo>
                      <a:pt x="204" y="1478"/>
                    </a:lnTo>
                    <a:lnTo>
                      <a:pt x="204" y="1480"/>
                    </a:lnTo>
                    <a:lnTo>
                      <a:pt x="204" y="1478"/>
                    </a:lnTo>
                    <a:lnTo>
                      <a:pt x="204" y="1476"/>
                    </a:lnTo>
                    <a:lnTo>
                      <a:pt x="204" y="1474"/>
                    </a:lnTo>
                    <a:lnTo>
                      <a:pt x="202" y="1474"/>
                    </a:lnTo>
                    <a:lnTo>
                      <a:pt x="204" y="1474"/>
                    </a:lnTo>
                    <a:lnTo>
                      <a:pt x="202" y="1474"/>
                    </a:lnTo>
                    <a:lnTo>
                      <a:pt x="204" y="1474"/>
                    </a:lnTo>
                    <a:lnTo>
                      <a:pt x="204" y="1472"/>
                    </a:lnTo>
                    <a:lnTo>
                      <a:pt x="202" y="1472"/>
                    </a:lnTo>
                    <a:lnTo>
                      <a:pt x="202" y="1469"/>
                    </a:lnTo>
                    <a:lnTo>
                      <a:pt x="202" y="1472"/>
                    </a:lnTo>
                    <a:lnTo>
                      <a:pt x="202" y="1469"/>
                    </a:lnTo>
                    <a:lnTo>
                      <a:pt x="202" y="1467"/>
                    </a:lnTo>
                    <a:lnTo>
                      <a:pt x="199" y="1467"/>
                    </a:lnTo>
                    <a:lnTo>
                      <a:pt x="202" y="1467"/>
                    </a:lnTo>
                    <a:lnTo>
                      <a:pt x="202" y="1465"/>
                    </a:lnTo>
                    <a:lnTo>
                      <a:pt x="199" y="1465"/>
                    </a:lnTo>
                    <a:lnTo>
                      <a:pt x="199" y="1463"/>
                    </a:lnTo>
                    <a:lnTo>
                      <a:pt x="199" y="1461"/>
                    </a:lnTo>
                    <a:lnTo>
                      <a:pt x="199" y="1458"/>
                    </a:lnTo>
                    <a:lnTo>
                      <a:pt x="199" y="1456"/>
                    </a:lnTo>
                    <a:lnTo>
                      <a:pt x="199" y="1454"/>
                    </a:lnTo>
                    <a:lnTo>
                      <a:pt x="197" y="1454"/>
                    </a:lnTo>
                    <a:lnTo>
                      <a:pt x="197" y="1452"/>
                    </a:lnTo>
                    <a:lnTo>
                      <a:pt x="195" y="1452"/>
                    </a:lnTo>
                    <a:lnTo>
                      <a:pt x="195" y="1450"/>
                    </a:lnTo>
                    <a:lnTo>
                      <a:pt x="197" y="1450"/>
                    </a:lnTo>
                    <a:lnTo>
                      <a:pt x="195" y="1450"/>
                    </a:lnTo>
                    <a:lnTo>
                      <a:pt x="195" y="1447"/>
                    </a:lnTo>
                    <a:lnTo>
                      <a:pt x="195" y="1445"/>
                    </a:lnTo>
                    <a:lnTo>
                      <a:pt x="193" y="1445"/>
                    </a:lnTo>
                    <a:lnTo>
                      <a:pt x="195" y="1445"/>
                    </a:lnTo>
                    <a:lnTo>
                      <a:pt x="195" y="1443"/>
                    </a:lnTo>
                    <a:lnTo>
                      <a:pt x="195" y="1441"/>
                    </a:lnTo>
                    <a:lnTo>
                      <a:pt x="193" y="1441"/>
                    </a:lnTo>
                    <a:lnTo>
                      <a:pt x="195" y="1439"/>
                    </a:lnTo>
                    <a:lnTo>
                      <a:pt x="193" y="1439"/>
                    </a:lnTo>
                    <a:lnTo>
                      <a:pt x="195" y="1439"/>
                    </a:lnTo>
                    <a:lnTo>
                      <a:pt x="193" y="1439"/>
                    </a:lnTo>
                    <a:lnTo>
                      <a:pt x="193" y="1436"/>
                    </a:lnTo>
                    <a:lnTo>
                      <a:pt x="193" y="1434"/>
                    </a:lnTo>
                    <a:lnTo>
                      <a:pt x="191" y="1434"/>
                    </a:lnTo>
                    <a:lnTo>
                      <a:pt x="191" y="1432"/>
                    </a:lnTo>
                    <a:lnTo>
                      <a:pt x="188" y="1432"/>
                    </a:lnTo>
                    <a:lnTo>
                      <a:pt x="188" y="1430"/>
                    </a:lnTo>
                    <a:lnTo>
                      <a:pt x="188" y="1428"/>
                    </a:lnTo>
                    <a:lnTo>
                      <a:pt x="186" y="1428"/>
                    </a:lnTo>
                    <a:lnTo>
                      <a:pt x="186" y="1425"/>
                    </a:lnTo>
                    <a:lnTo>
                      <a:pt x="184" y="1425"/>
                    </a:lnTo>
                    <a:lnTo>
                      <a:pt x="184" y="1423"/>
                    </a:lnTo>
                    <a:lnTo>
                      <a:pt x="182" y="1423"/>
                    </a:lnTo>
                    <a:lnTo>
                      <a:pt x="184" y="1423"/>
                    </a:lnTo>
                    <a:lnTo>
                      <a:pt x="182" y="1423"/>
                    </a:lnTo>
                    <a:lnTo>
                      <a:pt x="184" y="1423"/>
                    </a:lnTo>
                    <a:lnTo>
                      <a:pt x="184" y="1421"/>
                    </a:lnTo>
                    <a:lnTo>
                      <a:pt x="182" y="1421"/>
                    </a:lnTo>
                    <a:lnTo>
                      <a:pt x="182" y="1419"/>
                    </a:lnTo>
                    <a:lnTo>
                      <a:pt x="182" y="1417"/>
                    </a:lnTo>
                    <a:lnTo>
                      <a:pt x="182" y="1415"/>
                    </a:lnTo>
                    <a:lnTo>
                      <a:pt x="180" y="1415"/>
                    </a:lnTo>
                    <a:lnTo>
                      <a:pt x="182" y="1415"/>
                    </a:lnTo>
                    <a:lnTo>
                      <a:pt x="180" y="1415"/>
                    </a:lnTo>
                    <a:lnTo>
                      <a:pt x="180" y="1412"/>
                    </a:lnTo>
                    <a:lnTo>
                      <a:pt x="180" y="1410"/>
                    </a:lnTo>
                    <a:lnTo>
                      <a:pt x="177" y="1410"/>
                    </a:lnTo>
                    <a:lnTo>
                      <a:pt x="180" y="1410"/>
                    </a:lnTo>
                    <a:lnTo>
                      <a:pt x="180" y="1408"/>
                    </a:lnTo>
                    <a:lnTo>
                      <a:pt x="177" y="1408"/>
                    </a:lnTo>
                    <a:lnTo>
                      <a:pt x="180" y="1408"/>
                    </a:lnTo>
                    <a:lnTo>
                      <a:pt x="180" y="1406"/>
                    </a:lnTo>
                    <a:lnTo>
                      <a:pt x="177" y="1406"/>
                    </a:lnTo>
                    <a:lnTo>
                      <a:pt x="177" y="1404"/>
                    </a:lnTo>
                    <a:lnTo>
                      <a:pt x="175" y="1404"/>
                    </a:lnTo>
                    <a:lnTo>
                      <a:pt x="175" y="1401"/>
                    </a:lnTo>
                    <a:lnTo>
                      <a:pt x="175" y="1399"/>
                    </a:lnTo>
                    <a:lnTo>
                      <a:pt x="173" y="1399"/>
                    </a:lnTo>
                    <a:lnTo>
                      <a:pt x="173" y="1397"/>
                    </a:lnTo>
                    <a:lnTo>
                      <a:pt x="173" y="1395"/>
                    </a:lnTo>
                    <a:lnTo>
                      <a:pt x="173" y="1393"/>
                    </a:lnTo>
                    <a:lnTo>
                      <a:pt x="171" y="1393"/>
                    </a:lnTo>
                    <a:lnTo>
                      <a:pt x="171" y="1390"/>
                    </a:lnTo>
                    <a:lnTo>
                      <a:pt x="173" y="1390"/>
                    </a:lnTo>
                    <a:lnTo>
                      <a:pt x="173" y="1388"/>
                    </a:lnTo>
                    <a:lnTo>
                      <a:pt x="171" y="1388"/>
                    </a:lnTo>
                    <a:lnTo>
                      <a:pt x="171" y="1386"/>
                    </a:lnTo>
                    <a:lnTo>
                      <a:pt x="171" y="1384"/>
                    </a:lnTo>
                    <a:lnTo>
                      <a:pt x="171" y="1382"/>
                    </a:lnTo>
                    <a:lnTo>
                      <a:pt x="169" y="1382"/>
                    </a:lnTo>
                    <a:lnTo>
                      <a:pt x="169" y="1379"/>
                    </a:lnTo>
                    <a:lnTo>
                      <a:pt x="169" y="1377"/>
                    </a:lnTo>
                    <a:lnTo>
                      <a:pt x="166" y="1377"/>
                    </a:lnTo>
                    <a:lnTo>
                      <a:pt x="166" y="1375"/>
                    </a:lnTo>
                    <a:lnTo>
                      <a:pt x="166" y="1373"/>
                    </a:lnTo>
                    <a:lnTo>
                      <a:pt x="166" y="1371"/>
                    </a:lnTo>
                    <a:lnTo>
                      <a:pt x="166" y="1368"/>
                    </a:lnTo>
                    <a:lnTo>
                      <a:pt x="166" y="1366"/>
                    </a:lnTo>
                    <a:lnTo>
                      <a:pt x="166" y="1364"/>
                    </a:lnTo>
                    <a:lnTo>
                      <a:pt x="166" y="1362"/>
                    </a:lnTo>
                    <a:lnTo>
                      <a:pt x="164" y="1362"/>
                    </a:lnTo>
                    <a:lnTo>
                      <a:pt x="164" y="1360"/>
                    </a:lnTo>
                    <a:lnTo>
                      <a:pt x="166" y="1360"/>
                    </a:lnTo>
                    <a:lnTo>
                      <a:pt x="166" y="1357"/>
                    </a:lnTo>
                    <a:lnTo>
                      <a:pt x="164" y="1357"/>
                    </a:lnTo>
                    <a:lnTo>
                      <a:pt x="164" y="1355"/>
                    </a:lnTo>
                    <a:lnTo>
                      <a:pt x="164" y="1353"/>
                    </a:lnTo>
                    <a:lnTo>
                      <a:pt x="162" y="1353"/>
                    </a:lnTo>
                    <a:lnTo>
                      <a:pt x="162" y="1351"/>
                    </a:lnTo>
                    <a:lnTo>
                      <a:pt x="162" y="1349"/>
                    </a:lnTo>
                    <a:lnTo>
                      <a:pt x="160" y="1349"/>
                    </a:lnTo>
                    <a:lnTo>
                      <a:pt x="160" y="1346"/>
                    </a:lnTo>
                    <a:lnTo>
                      <a:pt x="160" y="1344"/>
                    </a:lnTo>
                    <a:lnTo>
                      <a:pt x="160" y="1342"/>
                    </a:lnTo>
                    <a:lnTo>
                      <a:pt x="160" y="1340"/>
                    </a:lnTo>
                    <a:lnTo>
                      <a:pt x="160" y="1338"/>
                    </a:lnTo>
                    <a:lnTo>
                      <a:pt x="160" y="1335"/>
                    </a:lnTo>
                    <a:lnTo>
                      <a:pt x="158" y="1335"/>
                    </a:lnTo>
                    <a:lnTo>
                      <a:pt x="158" y="1333"/>
                    </a:lnTo>
                    <a:lnTo>
                      <a:pt x="155" y="1333"/>
                    </a:lnTo>
                    <a:lnTo>
                      <a:pt x="155" y="1331"/>
                    </a:lnTo>
                    <a:lnTo>
                      <a:pt x="153" y="1329"/>
                    </a:lnTo>
                    <a:lnTo>
                      <a:pt x="153" y="1327"/>
                    </a:lnTo>
                    <a:lnTo>
                      <a:pt x="151" y="1327"/>
                    </a:lnTo>
                    <a:lnTo>
                      <a:pt x="151" y="1324"/>
                    </a:lnTo>
                    <a:lnTo>
                      <a:pt x="149" y="1324"/>
                    </a:lnTo>
                    <a:lnTo>
                      <a:pt x="151" y="1324"/>
                    </a:lnTo>
                    <a:lnTo>
                      <a:pt x="151" y="1322"/>
                    </a:lnTo>
                    <a:lnTo>
                      <a:pt x="151" y="1320"/>
                    </a:lnTo>
                    <a:lnTo>
                      <a:pt x="151" y="1318"/>
                    </a:lnTo>
                    <a:lnTo>
                      <a:pt x="151" y="1316"/>
                    </a:lnTo>
                    <a:lnTo>
                      <a:pt x="149" y="1316"/>
                    </a:lnTo>
                    <a:lnTo>
                      <a:pt x="149" y="1313"/>
                    </a:lnTo>
                    <a:lnTo>
                      <a:pt x="149" y="1311"/>
                    </a:lnTo>
                    <a:lnTo>
                      <a:pt x="149" y="1309"/>
                    </a:lnTo>
                    <a:lnTo>
                      <a:pt x="149" y="1307"/>
                    </a:lnTo>
                    <a:lnTo>
                      <a:pt x="147" y="1307"/>
                    </a:lnTo>
                    <a:lnTo>
                      <a:pt x="147" y="1305"/>
                    </a:lnTo>
                    <a:lnTo>
                      <a:pt x="147" y="1302"/>
                    </a:lnTo>
                    <a:lnTo>
                      <a:pt x="147" y="1300"/>
                    </a:lnTo>
                    <a:lnTo>
                      <a:pt x="144" y="1300"/>
                    </a:lnTo>
                    <a:lnTo>
                      <a:pt x="144" y="1298"/>
                    </a:lnTo>
                    <a:lnTo>
                      <a:pt x="144" y="1296"/>
                    </a:lnTo>
                    <a:lnTo>
                      <a:pt x="144" y="1294"/>
                    </a:lnTo>
                    <a:lnTo>
                      <a:pt x="142" y="1294"/>
                    </a:lnTo>
                    <a:lnTo>
                      <a:pt x="142" y="1291"/>
                    </a:lnTo>
                    <a:lnTo>
                      <a:pt x="142" y="1289"/>
                    </a:lnTo>
                    <a:lnTo>
                      <a:pt x="142" y="1287"/>
                    </a:lnTo>
                    <a:lnTo>
                      <a:pt x="140" y="1287"/>
                    </a:lnTo>
                    <a:lnTo>
                      <a:pt x="140" y="1285"/>
                    </a:lnTo>
                    <a:lnTo>
                      <a:pt x="140" y="1283"/>
                    </a:lnTo>
                    <a:lnTo>
                      <a:pt x="138" y="1283"/>
                    </a:lnTo>
                    <a:lnTo>
                      <a:pt x="138" y="1281"/>
                    </a:lnTo>
                    <a:lnTo>
                      <a:pt x="136" y="1281"/>
                    </a:lnTo>
                    <a:lnTo>
                      <a:pt x="136" y="1278"/>
                    </a:lnTo>
                    <a:lnTo>
                      <a:pt x="136" y="1276"/>
                    </a:lnTo>
                    <a:lnTo>
                      <a:pt x="134" y="1276"/>
                    </a:lnTo>
                    <a:lnTo>
                      <a:pt x="136" y="1276"/>
                    </a:lnTo>
                    <a:lnTo>
                      <a:pt x="134" y="1276"/>
                    </a:lnTo>
                    <a:lnTo>
                      <a:pt x="136" y="1276"/>
                    </a:lnTo>
                    <a:lnTo>
                      <a:pt x="136" y="1274"/>
                    </a:lnTo>
                    <a:lnTo>
                      <a:pt x="134" y="1274"/>
                    </a:lnTo>
                    <a:lnTo>
                      <a:pt x="134" y="1272"/>
                    </a:lnTo>
                    <a:lnTo>
                      <a:pt x="134" y="1270"/>
                    </a:lnTo>
                    <a:lnTo>
                      <a:pt x="134" y="1267"/>
                    </a:lnTo>
                    <a:lnTo>
                      <a:pt x="131" y="1265"/>
                    </a:lnTo>
                    <a:lnTo>
                      <a:pt x="129" y="1265"/>
                    </a:lnTo>
                    <a:lnTo>
                      <a:pt x="129" y="1263"/>
                    </a:lnTo>
                    <a:lnTo>
                      <a:pt x="127" y="1261"/>
                    </a:lnTo>
                    <a:lnTo>
                      <a:pt x="125" y="1261"/>
                    </a:lnTo>
                    <a:lnTo>
                      <a:pt x="125" y="1259"/>
                    </a:lnTo>
                    <a:lnTo>
                      <a:pt x="125" y="1256"/>
                    </a:lnTo>
                    <a:lnTo>
                      <a:pt x="123" y="1256"/>
                    </a:lnTo>
                    <a:lnTo>
                      <a:pt x="123" y="1254"/>
                    </a:lnTo>
                    <a:lnTo>
                      <a:pt x="123" y="1252"/>
                    </a:lnTo>
                    <a:lnTo>
                      <a:pt x="120" y="1252"/>
                    </a:lnTo>
                    <a:lnTo>
                      <a:pt x="118" y="1252"/>
                    </a:lnTo>
                    <a:lnTo>
                      <a:pt x="118" y="1250"/>
                    </a:lnTo>
                    <a:lnTo>
                      <a:pt x="116" y="1250"/>
                    </a:lnTo>
                    <a:lnTo>
                      <a:pt x="116" y="1248"/>
                    </a:lnTo>
                    <a:lnTo>
                      <a:pt x="116" y="1245"/>
                    </a:lnTo>
                    <a:lnTo>
                      <a:pt x="118" y="1245"/>
                    </a:lnTo>
                    <a:lnTo>
                      <a:pt x="118" y="1243"/>
                    </a:lnTo>
                    <a:lnTo>
                      <a:pt x="116" y="1243"/>
                    </a:lnTo>
                    <a:lnTo>
                      <a:pt x="116" y="1241"/>
                    </a:lnTo>
                    <a:lnTo>
                      <a:pt x="114" y="1241"/>
                    </a:lnTo>
                    <a:lnTo>
                      <a:pt x="114" y="1239"/>
                    </a:lnTo>
                    <a:lnTo>
                      <a:pt x="114" y="1237"/>
                    </a:lnTo>
                    <a:lnTo>
                      <a:pt x="114" y="1234"/>
                    </a:lnTo>
                    <a:lnTo>
                      <a:pt x="112" y="1234"/>
                    </a:lnTo>
                    <a:lnTo>
                      <a:pt x="112" y="1232"/>
                    </a:lnTo>
                    <a:lnTo>
                      <a:pt x="109" y="1232"/>
                    </a:lnTo>
                    <a:lnTo>
                      <a:pt x="109" y="1234"/>
                    </a:lnTo>
                    <a:lnTo>
                      <a:pt x="109" y="1232"/>
                    </a:lnTo>
                    <a:lnTo>
                      <a:pt x="109" y="1230"/>
                    </a:lnTo>
                    <a:lnTo>
                      <a:pt x="107" y="1230"/>
                    </a:lnTo>
                    <a:lnTo>
                      <a:pt x="107" y="1228"/>
                    </a:lnTo>
                    <a:lnTo>
                      <a:pt x="109" y="1228"/>
                    </a:lnTo>
                    <a:lnTo>
                      <a:pt x="107" y="1228"/>
                    </a:lnTo>
                    <a:lnTo>
                      <a:pt x="107" y="1226"/>
                    </a:lnTo>
                    <a:lnTo>
                      <a:pt x="105" y="1226"/>
                    </a:lnTo>
                    <a:lnTo>
                      <a:pt x="105" y="1223"/>
                    </a:lnTo>
                    <a:lnTo>
                      <a:pt x="107" y="1223"/>
                    </a:lnTo>
                    <a:lnTo>
                      <a:pt x="107" y="1221"/>
                    </a:lnTo>
                    <a:lnTo>
                      <a:pt x="107" y="1219"/>
                    </a:lnTo>
                    <a:lnTo>
                      <a:pt x="107" y="1217"/>
                    </a:lnTo>
                    <a:lnTo>
                      <a:pt x="105" y="1217"/>
                    </a:lnTo>
                    <a:lnTo>
                      <a:pt x="105" y="1215"/>
                    </a:lnTo>
                    <a:lnTo>
                      <a:pt x="105" y="1212"/>
                    </a:lnTo>
                    <a:lnTo>
                      <a:pt x="103" y="1212"/>
                    </a:lnTo>
                    <a:lnTo>
                      <a:pt x="105" y="1212"/>
                    </a:lnTo>
                    <a:lnTo>
                      <a:pt x="105" y="1210"/>
                    </a:lnTo>
                    <a:lnTo>
                      <a:pt x="103" y="1210"/>
                    </a:lnTo>
                    <a:lnTo>
                      <a:pt x="105" y="1210"/>
                    </a:lnTo>
                    <a:lnTo>
                      <a:pt x="105" y="1208"/>
                    </a:lnTo>
                    <a:lnTo>
                      <a:pt x="103" y="1208"/>
                    </a:lnTo>
                    <a:lnTo>
                      <a:pt x="103" y="1206"/>
                    </a:lnTo>
                    <a:lnTo>
                      <a:pt x="103" y="1204"/>
                    </a:lnTo>
                    <a:lnTo>
                      <a:pt x="101" y="1204"/>
                    </a:lnTo>
                    <a:lnTo>
                      <a:pt x="101" y="1201"/>
                    </a:lnTo>
                    <a:lnTo>
                      <a:pt x="101" y="1199"/>
                    </a:lnTo>
                    <a:lnTo>
                      <a:pt x="98" y="1199"/>
                    </a:lnTo>
                    <a:lnTo>
                      <a:pt x="101" y="1199"/>
                    </a:lnTo>
                    <a:lnTo>
                      <a:pt x="101" y="1197"/>
                    </a:lnTo>
                    <a:lnTo>
                      <a:pt x="98" y="1197"/>
                    </a:lnTo>
                    <a:lnTo>
                      <a:pt x="101" y="1197"/>
                    </a:lnTo>
                    <a:lnTo>
                      <a:pt x="101" y="1195"/>
                    </a:lnTo>
                    <a:lnTo>
                      <a:pt x="98" y="1195"/>
                    </a:lnTo>
                    <a:lnTo>
                      <a:pt x="101" y="1195"/>
                    </a:lnTo>
                    <a:lnTo>
                      <a:pt x="101" y="1193"/>
                    </a:lnTo>
                    <a:lnTo>
                      <a:pt x="98" y="1193"/>
                    </a:lnTo>
                    <a:lnTo>
                      <a:pt x="98" y="1190"/>
                    </a:lnTo>
                    <a:lnTo>
                      <a:pt x="96" y="1190"/>
                    </a:lnTo>
                    <a:lnTo>
                      <a:pt x="96" y="1188"/>
                    </a:lnTo>
                    <a:lnTo>
                      <a:pt x="94" y="1188"/>
                    </a:lnTo>
                    <a:lnTo>
                      <a:pt x="94" y="1186"/>
                    </a:lnTo>
                    <a:lnTo>
                      <a:pt x="92" y="1186"/>
                    </a:lnTo>
                    <a:lnTo>
                      <a:pt x="92" y="1184"/>
                    </a:lnTo>
                    <a:lnTo>
                      <a:pt x="90" y="1184"/>
                    </a:lnTo>
                    <a:lnTo>
                      <a:pt x="90" y="1182"/>
                    </a:lnTo>
                    <a:lnTo>
                      <a:pt x="87" y="1182"/>
                    </a:lnTo>
                    <a:lnTo>
                      <a:pt x="85" y="1182"/>
                    </a:lnTo>
                    <a:lnTo>
                      <a:pt x="85" y="1179"/>
                    </a:lnTo>
                    <a:lnTo>
                      <a:pt x="83" y="1179"/>
                    </a:lnTo>
                    <a:lnTo>
                      <a:pt x="81" y="1179"/>
                    </a:lnTo>
                    <a:lnTo>
                      <a:pt x="81" y="1177"/>
                    </a:lnTo>
                    <a:lnTo>
                      <a:pt x="79" y="1177"/>
                    </a:lnTo>
                    <a:lnTo>
                      <a:pt x="79" y="1175"/>
                    </a:lnTo>
                    <a:lnTo>
                      <a:pt x="79" y="1173"/>
                    </a:lnTo>
                    <a:lnTo>
                      <a:pt x="76" y="1173"/>
                    </a:lnTo>
                    <a:lnTo>
                      <a:pt x="76" y="1171"/>
                    </a:lnTo>
                    <a:lnTo>
                      <a:pt x="74" y="1171"/>
                    </a:lnTo>
                    <a:lnTo>
                      <a:pt x="74" y="1168"/>
                    </a:lnTo>
                    <a:lnTo>
                      <a:pt x="72" y="1168"/>
                    </a:lnTo>
                    <a:lnTo>
                      <a:pt x="72" y="1166"/>
                    </a:lnTo>
                    <a:lnTo>
                      <a:pt x="72" y="1164"/>
                    </a:lnTo>
                    <a:lnTo>
                      <a:pt x="74" y="1164"/>
                    </a:lnTo>
                    <a:lnTo>
                      <a:pt x="74" y="1162"/>
                    </a:lnTo>
                    <a:lnTo>
                      <a:pt x="72" y="1162"/>
                    </a:lnTo>
                    <a:lnTo>
                      <a:pt x="72" y="1160"/>
                    </a:lnTo>
                    <a:lnTo>
                      <a:pt x="70" y="1160"/>
                    </a:lnTo>
                    <a:lnTo>
                      <a:pt x="70" y="1158"/>
                    </a:lnTo>
                    <a:lnTo>
                      <a:pt x="70" y="1160"/>
                    </a:lnTo>
                    <a:lnTo>
                      <a:pt x="70" y="1158"/>
                    </a:lnTo>
                    <a:lnTo>
                      <a:pt x="68" y="1158"/>
                    </a:lnTo>
                    <a:lnTo>
                      <a:pt x="68" y="1155"/>
                    </a:lnTo>
                    <a:lnTo>
                      <a:pt x="68" y="1153"/>
                    </a:lnTo>
                    <a:lnTo>
                      <a:pt x="65" y="1153"/>
                    </a:lnTo>
                    <a:lnTo>
                      <a:pt x="68" y="1153"/>
                    </a:lnTo>
                    <a:lnTo>
                      <a:pt x="65" y="1153"/>
                    </a:lnTo>
                    <a:lnTo>
                      <a:pt x="68" y="1153"/>
                    </a:lnTo>
                    <a:lnTo>
                      <a:pt x="65" y="1153"/>
                    </a:lnTo>
                    <a:lnTo>
                      <a:pt x="68" y="1153"/>
                    </a:lnTo>
                    <a:lnTo>
                      <a:pt x="68" y="1151"/>
                    </a:lnTo>
                    <a:lnTo>
                      <a:pt x="65" y="1151"/>
                    </a:lnTo>
                    <a:lnTo>
                      <a:pt x="68" y="1151"/>
                    </a:lnTo>
                    <a:lnTo>
                      <a:pt x="65" y="1151"/>
                    </a:lnTo>
                    <a:lnTo>
                      <a:pt x="68" y="1151"/>
                    </a:lnTo>
                    <a:lnTo>
                      <a:pt x="65" y="1151"/>
                    </a:lnTo>
                    <a:lnTo>
                      <a:pt x="68" y="1151"/>
                    </a:lnTo>
                    <a:lnTo>
                      <a:pt x="65" y="1151"/>
                    </a:lnTo>
                    <a:lnTo>
                      <a:pt x="65" y="1149"/>
                    </a:lnTo>
                    <a:lnTo>
                      <a:pt x="65" y="1147"/>
                    </a:lnTo>
                    <a:lnTo>
                      <a:pt x="63" y="1147"/>
                    </a:lnTo>
                    <a:lnTo>
                      <a:pt x="63" y="1144"/>
                    </a:lnTo>
                    <a:lnTo>
                      <a:pt x="61" y="1144"/>
                    </a:lnTo>
                    <a:lnTo>
                      <a:pt x="61" y="1142"/>
                    </a:lnTo>
                    <a:lnTo>
                      <a:pt x="59" y="1142"/>
                    </a:lnTo>
                    <a:lnTo>
                      <a:pt x="57" y="1142"/>
                    </a:lnTo>
                    <a:lnTo>
                      <a:pt x="57" y="1140"/>
                    </a:lnTo>
                    <a:lnTo>
                      <a:pt x="54" y="1140"/>
                    </a:lnTo>
                    <a:lnTo>
                      <a:pt x="54" y="1138"/>
                    </a:lnTo>
                    <a:lnTo>
                      <a:pt x="52" y="1138"/>
                    </a:lnTo>
                    <a:lnTo>
                      <a:pt x="50" y="1138"/>
                    </a:lnTo>
                    <a:lnTo>
                      <a:pt x="50" y="1136"/>
                    </a:lnTo>
                    <a:lnTo>
                      <a:pt x="48" y="1136"/>
                    </a:lnTo>
                    <a:lnTo>
                      <a:pt x="46" y="1136"/>
                    </a:lnTo>
                    <a:lnTo>
                      <a:pt x="46" y="1133"/>
                    </a:lnTo>
                    <a:lnTo>
                      <a:pt x="43" y="1133"/>
                    </a:lnTo>
                    <a:lnTo>
                      <a:pt x="41" y="1133"/>
                    </a:lnTo>
                    <a:lnTo>
                      <a:pt x="41" y="1131"/>
                    </a:lnTo>
                    <a:lnTo>
                      <a:pt x="41" y="1129"/>
                    </a:lnTo>
                    <a:lnTo>
                      <a:pt x="41" y="1131"/>
                    </a:lnTo>
                    <a:lnTo>
                      <a:pt x="41" y="1129"/>
                    </a:lnTo>
                    <a:lnTo>
                      <a:pt x="39" y="1129"/>
                    </a:lnTo>
                    <a:lnTo>
                      <a:pt x="41" y="1129"/>
                    </a:lnTo>
                    <a:lnTo>
                      <a:pt x="39" y="1129"/>
                    </a:lnTo>
                    <a:lnTo>
                      <a:pt x="41" y="1129"/>
                    </a:lnTo>
                    <a:lnTo>
                      <a:pt x="39" y="1129"/>
                    </a:lnTo>
                    <a:lnTo>
                      <a:pt x="39" y="1127"/>
                    </a:lnTo>
                    <a:lnTo>
                      <a:pt x="39" y="1125"/>
                    </a:lnTo>
                    <a:lnTo>
                      <a:pt x="39" y="1127"/>
                    </a:lnTo>
                    <a:lnTo>
                      <a:pt x="39" y="1125"/>
                    </a:lnTo>
                    <a:lnTo>
                      <a:pt x="39" y="1122"/>
                    </a:lnTo>
                    <a:lnTo>
                      <a:pt x="37" y="1122"/>
                    </a:lnTo>
                    <a:lnTo>
                      <a:pt x="37" y="1120"/>
                    </a:lnTo>
                    <a:lnTo>
                      <a:pt x="35" y="1120"/>
                    </a:lnTo>
                    <a:lnTo>
                      <a:pt x="37" y="1120"/>
                    </a:lnTo>
                    <a:lnTo>
                      <a:pt x="35" y="1120"/>
                    </a:lnTo>
                    <a:lnTo>
                      <a:pt x="37" y="1120"/>
                    </a:lnTo>
                    <a:lnTo>
                      <a:pt x="35" y="1120"/>
                    </a:lnTo>
                    <a:lnTo>
                      <a:pt x="37" y="1120"/>
                    </a:lnTo>
                    <a:lnTo>
                      <a:pt x="35" y="1120"/>
                    </a:lnTo>
                    <a:lnTo>
                      <a:pt x="37" y="1120"/>
                    </a:lnTo>
                    <a:lnTo>
                      <a:pt x="35" y="1120"/>
                    </a:lnTo>
                    <a:lnTo>
                      <a:pt x="37" y="1120"/>
                    </a:lnTo>
                    <a:lnTo>
                      <a:pt x="35" y="1120"/>
                    </a:lnTo>
                    <a:lnTo>
                      <a:pt x="37" y="1120"/>
                    </a:lnTo>
                    <a:lnTo>
                      <a:pt x="35" y="1120"/>
                    </a:lnTo>
                    <a:lnTo>
                      <a:pt x="35" y="1118"/>
                    </a:lnTo>
                    <a:lnTo>
                      <a:pt x="35" y="1116"/>
                    </a:lnTo>
                    <a:lnTo>
                      <a:pt x="35" y="1114"/>
                    </a:lnTo>
                    <a:lnTo>
                      <a:pt x="35" y="1111"/>
                    </a:lnTo>
                    <a:lnTo>
                      <a:pt x="35" y="1109"/>
                    </a:lnTo>
                    <a:lnTo>
                      <a:pt x="32" y="1109"/>
                    </a:lnTo>
                    <a:lnTo>
                      <a:pt x="32" y="1111"/>
                    </a:lnTo>
                    <a:lnTo>
                      <a:pt x="32" y="1109"/>
                    </a:lnTo>
                    <a:lnTo>
                      <a:pt x="32" y="1107"/>
                    </a:lnTo>
                    <a:lnTo>
                      <a:pt x="32" y="1105"/>
                    </a:lnTo>
                    <a:lnTo>
                      <a:pt x="32" y="1103"/>
                    </a:lnTo>
                    <a:lnTo>
                      <a:pt x="30" y="1103"/>
                    </a:lnTo>
                    <a:lnTo>
                      <a:pt x="30" y="1100"/>
                    </a:lnTo>
                    <a:lnTo>
                      <a:pt x="30" y="1098"/>
                    </a:lnTo>
                    <a:lnTo>
                      <a:pt x="30" y="1100"/>
                    </a:lnTo>
                    <a:lnTo>
                      <a:pt x="30" y="1098"/>
                    </a:lnTo>
                    <a:lnTo>
                      <a:pt x="32" y="1098"/>
                    </a:lnTo>
                    <a:lnTo>
                      <a:pt x="30" y="1098"/>
                    </a:lnTo>
                    <a:lnTo>
                      <a:pt x="32" y="1098"/>
                    </a:lnTo>
                    <a:lnTo>
                      <a:pt x="32" y="1096"/>
                    </a:lnTo>
                    <a:lnTo>
                      <a:pt x="32" y="1094"/>
                    </a:lnTo>
                    <a:lnTo>
                      <a:pt x="32" y="1092"/>
                    </a:lnTo>
                    <a:lnTo>
                      <a:pt x="30" y="1092"/>
                    </a:lnTo>
                    <a:lnTo>
                      <a:pt x="32" y="1092"/>
                    </a:lnTo>
                    <a:lnTo>
                      <a:pt x="30" y="1092"/>
                    </a:lnTo>
                    <a:lnTo>
                      <a:pt x="30" y="1089"/>
                    </a:lnTo>
                    <a:lnTo>
                      <a:pt x="28" y="1089"/>
                    </a:lnTo>
                    <a:lnTo>
                      <a:pt x="28" y="1087"/>
                    </a:lnTo>
                    <a:lnTo>
                      <a:pt x="26" y="1087"/>
                    </a:lnTo>
                    <a:lnTo>
                      <a:pt x="24" y="1087"/>
                    </a:lnTo>
                    <a:lnTo>
                      <a:pt x="21" y="1087"/>
                    </a:lnTo>
                    <a:lnTo>
                      <a:pt x="21" y="1085"/>
                    </a:lnTo>
                    <a:lnTo>
                      <a:pt x="21" y="1083"/>
                    </a:lnTo>
                    <a:lnTo>
                      <a:pt x="19" y="1083"/>
                    </a:lnTo>
                    <a:lnTo>
                      <a:pt x="21" y="1083"/>
                    </a:lnTo>
                    <a:lnTo>
                      <a:pt x="19" y="1083"/>
                    </a:lnTo>
                    <a:lnTo>
                      <a:pt x="19" y="1081"/>
                    </a:lnTo>
                    <a:lnTo>
                      <a:pt x="17" y="1081"/>
                    </a:lnTo>
                    <a:lnTo>
                      <a:pt x="19" y="1081"/>
                    </a:lnTo>
                    <a:lnTo>
                      <a:pt x="17" y="1081"/>
                    </a:lnTo>
                    <a:lnTo>
                      <a:pt x="17" y="1078"/>
                    </a:lnTo>
                    <a:lnTo>
                      <a:pt x="15" y="1078"/>
                    </a:lnTo>
                    <a:lnTo>
                      <a:pt x="15" y="1076"/>
                    </a:lnTo>
                    <a:lnTo>
                      <a:pt x="13" y="1076"/>
                    </a:lnTo>
                    <a:lnTo>
                      <a:pt x="15" y="1076"/>
                    </a:lnTo>
                    <a:lnTo>
                      <a:pt x="13" y="1076"/>
                    </a:lnTo>
                    <a:lnTo>
                      <a:pt x="15" y="1076"/>
                    </a:lnTo>
                    <a:lnTo>
                      <a:pt x="15" y="1074"/>
                    </a:lnTo>
                    <a:lnTo>
                      <a:pt x="13" y="1074"/>
                    </a:lnTo>
                    <a:lnTo>
                      <a:pt x="10" y="1074"/>
                    </a:lnTo>
                    <a:lnTo>
                      <a:pt x="10" y="1072"/>
                    </a:lnTo>
                    <a:lnTo>
                      <a:pt x="8" y="1072"/>
                    </a:lnTo>
                    <a:lnTo>
                      <a:pt x="8" y="1070"/>
                    </a:lnTo>
                    <a:lnTo>
                      <a:pt x="6" y="1070"/>
                    </a:lnTo>
                    <a:lnTo>
                      <a:pt x="4" y="1070"/>
                    </a:lnTo>
                    <a:lnTo>
                      <a:pt x="4" y="1067"/>
                    </a:lnTo>
                    <a:lnTo>
                      <a:pt x="2" y="1067"/>
                    </a:lnTo>
                    <a:lnTo>
                      <a:pt x="0" y="1065"/>
                    </a:lnTo>
                    <a:lnTo>
                      <a:pt x="0" y="1063"/>
                    </a:lnTo>
                    <a:lnTo>
                      <a:pt x="0" y="1061"/>
                    </a:lnTo>
                    <a:lnTo>
                      <a:pt x="0" y="1059"/>
                    </a:lnTo>
                    <a:lnTo>
                      <a:pt x="0" y="1056"/>
                    </a:lnTo>
                    <a:lnTo>
                      <a:pt x="0" y="1054"/>
                    </a:lnTo>
                    <a:lnTo>
                      <a:pt x="2" y="1054"/>
                    </a:lnTo>
                    <a:lnTo>
                      <a:pt x="2" y="1052"/>
                    </a:lnTo>
                    <a:lnTo>
                      <a:pt x="4" y="1052"/>
                    </a:lnTo>
                    <a:lnTo>
                      <a:pt x="4" y="1050"/>
                    </a:lnTo>
                    <a:lnTo>
                      <a:pt x="4" y="1048"/>
                    </a:lnTo>
                    <a:lnTo>
                      <a:pt x="6" y="1048"/>
                    </a:lnTo>
                    <a:lnTo>
                      <a:pt x="8" y="1048"/>
                    </a:lnTo>
                    <a:lnTo>
                      <a:pt x="8" y="1045"/>
                    </a:lnTo>
                    <a:lnTo>
                      <a:pt x="10" y="1045"/>
                    </a:lnTo>
                    <a:lnTo>
                      <a:pt x="13" y="1045"/>
                    </a:lnTo>
                    <a:lnTo>
                      <a:pt x="15" y="1045"/>
                    </a:lnTo>
                    <a:lnTo>
                      <a:pt x="17" y="1045"/>
                    </a:lnTo>
                    <a:lnTo>
                      <a:pt x="19" y="1045"/>
                    </a:lnTo>
                    <a:lnTo>
                      <a:pt x="19" y="1043"/>
                    </a:lnTo>
                    <a:lnTo>
                      <a:pt x="21" y="1043"/>
                    </a:lnTo>
                    <a:lnTo>
                      <a:pt x="24" y="1043"/>
                    </a:lnTo>
                    <a:lnTo>
                      <a:pt x="26" y="1043"/>
                    </a:lnTo>
                    <a:lnTo>
                      <a:pt x="26" y="1041"/>
                    </a:lnTo>
                    <a:lnTo>
                      <a:pt x="28" y="1041"/>
                    </a:lnTo>
                    <a:lnTo>
                      <a:pt x="30" y="1041"/>
                    </a:lnTo>
                    <a:lnTo>
                      <a:pt x="32" y="1041"/>
                    </a:lnTo>
                    <a:lnTo>
                      <a:pt x="32" y="1039"/>
                    </a:lnTo>
                    <a:lnTo>
                      <a:pt x="35" y="1039"/>
                    </a:lnTo>
                    <a:lnTo>
                      <a:pt x="37" y="1039"/>
                    </a:lnTo>
                    <a:lnTo>
                      <a:pt x="39" y="1039"/>
                    </a:lnTo>
                    <a:lnTo>
                      <a:pt x="39" y="1037"/>
                    </a:lnTo>
                    <a:lnTo>
                      <a:pt x="41" y="1037"/>
                    </a:lnTo>
                    <a:lnTo>
                      <a:pt x="43" y="1037"/>
                    </a:lnTo>
                    <a:lnTo>
                      <a:pt x="43" y="1034"/>
                    </a:lnTo>
                    <a:lnTo>
                      <a:pt x="43" y="1032"/>
                    </a:lnTo>
                    <a:lnTo>
                      <a:pt x="46" y="1032"/>
                    </a:lnTo>
                    <a:lnTo>
                      <a:pt x="46" y="1030"/>
                    </a:lnTo>
                    <a:lnTo>
                      <a:pt x="46" y="1028"/>
                    </a:lnTo>
                    <a:lnTo>
                      <a:pt x="48" y="1028"/>
                    </a:lnTo>
                    <a:lnTo>
                      <a:pt x="50" y="1028"/>
                    </a:lnTo>
                    <a:lnTo>
                      <a:pt x="50" y="1026"/>
                    </a:lnTo>
                    <a:lnTo>
                      <a:pt x="52" y="1026"/>
                    </a:lnTo>
                    <a:lnTo>
                      <a:pt x="54" y="1026"/>
                    </a:lnTo>
                    <a:lnTo>
                      <a:pt x="54" y="1024"/>
                    </a:lnTo>
                    <a:lnTo>
                      <a:pt x="57" y="1024"/>
                    </a:lnTo>
                    <a:lnTo>
                      <a:pt x="59" y="1024"/>
                    </a:lnTo>
                    <a:lnTo>
                      <a:pt x="59" y="1021"/>
                    </a:lnTo>
                    <a:lnTo>
                      <a:pt x="61" y="1021"/>
                    </a:lnTo>
                    <a:lnTo>
                      <a:pt x="63" y="1021"/>
                    </a:lnTo>
                    <a:lnTo>
                      <a:pt x="65" y="1021"/>
                    </a:lnTo>
                    <a:lnTo>
                      <a:pt x="65" y="1024"/>
                    </a:lnTo>
                    <a:lnTo>
                      <a:pt x="68" y="1024"/>
                    </a:lnTo>
                    <a:lnTo>
                      <a:pt x="68" y="1026"/>
                    </a:lnTo>
                    <a:lnTo>
                      <a:pt x="68" y="1028"/>
                    </a:lnTo>
                    <a:lnTo>
                      <a:pt x="70" y="1028"/>
                    </a:lnTo>
                    <a:lnTo>
                      <a:pt x="70" y="1030"/>
                    </a:lnTo>
                    <a:lnTo>
                      <a:pt x="72" y="1030"/>
                    </a:lnTo>
                    <a:lnTo>
                      <a:pt x="74" y="1030"/>
                    </a:lnTo>
                    <a:lnTo>
                      <a:pt x="74" y="1028"/>
                    </a:lnTo>
                    <a:lnTo>
                      <a:pt x="76" y="1028"/>
                    </a:lnTo>
                    <a:lnTo>
                      <a:pt x="76" y="1026"/>
                    </a:lnTo>
                    <a:lnTo>
                      <a:pt x="79" y="1026"/>
                    </a:lnTo>
                    <a:lnTo>
                      <a:pt x="79" y="1024"/>
                    </a:lnTo>
                    <a:lnTo>
                      <a:pt x="79" y="1021"/>
                    </a:lnTo>
                    <a:lnTo>
                      <a:pt x="81" y="1021"/>
                    </a:lnTo>
                    <a:lnTo>
                      <a:pt x="81" y="1019"/>
                    </a:lnTo>
                    <a:lnTo>
                      <a:pt x="83" y="1019"/>
                    </a:lnTo>
                    <a:lnTo>
                      <a:pt x="83" y="1017"/>
                    </a:lnTo>
                    <a:lnTo>
                      <a:pt x="85" y="1017"/>
                    </a:lnTo>
                    <a:lnTo>
                      <a:pt x="87" y="1017"/>
                    </a:lnTo>
                    <a:lnTo>
                      <a:pt x="87" y="1015"/>
                    </a:lnTo>
                    <a:lnTo>
                      <a:pt x="87" y="1013"/>
                    </a:lnTo>
                    <a:lnTo>
                      <a:pt x="90" y="1013"/>
                    </a:lnTo>
                    <a:lnTo>
                      <a:pt x="87" y="1013"/>
                    </a:lnTo>
                    <a:lnTo>
                      <a:pt x="87" y="1010"/>
                    </a:lnTo>
                    <a:lnTo>
                      <a:pt x="87" y="1008"/>
                    </a:lnTo>
                    <a:lnTo>
                      <a:pt x="87" y="1006"/>
                    </a:lnTo>
                    <a:lnTo>
                      <a:pt x="85" y="1006"/>
                    </a:lnTo>
                    <a:lnTo>
                      <a:pt x="85" y="1004"/>
                    </a:lnTo>
                    <a:lnTo>
                      <a:pt x="85" y="1002"/>
                    </a:lnTo>
                    <a:lnTo>
                      <a:pt x="87" y="1002"/>
                    </a:lnTo>
                    <a:lnTo>
                      <a:pt x="87" y="999"/>
                    </a:lnTo>
                    <a:lnTo>
                      <a:pt x="90" y="999"/>
                    </a:lnTo>
                    <a:lnTo>
                      <a:pt x="90" y="997"/>
                    </a:lnTo>
                    <a:lnTo>
                      <a:pt x="92" y="997"/>
                    </a:lnTo>
                    <a:lnTo>
                      <a:pt x="92" y="995"/>
                    </a:lnTo>
                    <a:lnTo>
                      <a:pt x="94" y="995"/>
                    </a:lnTo>
                    <a:lnTo>
                      <a:pt x="94" y="993"/>
                    </a:lnTo>
                    <a:lnTo>
                      <a:pt x="96" y="993"/>
                    </a:lnTo>
                    <a:lnTo>
                      <a:pt x="96" y="991"/>
                    </a:lnTo>
                    <a:lnTo>
                      <a:pt x="98" y="991"/>
                    </a:lnTo>
                    <a:lnTo>
                      <a:pt x="96" y="991"/>
                    </a:lnTo>
                    <a:lnTo>
                      <a:pt x="96" y="988"/>
                    </a:lnTo>
                    <a:lnTo>
                      <a:pt x="94" y="988"/>
                    </a:lnTo>
                    <a:lnTo>
                      <a:pt x="92" y="988"/>
                    </a:lnTo>
                    <a:lnTo>
                      <a:pt x="92" y="986"/>
                    </a:lnTo>
                    <a:lnTo>
                      <a:pt x="92" y="984"/>
                    </a:lnTo>
                    <a:lnTo>
                      <a:pt x="90" y="984"/>
                    </a:lnTo>
                    <a:lnTo>
                      <a:pt x="90" y="982"/>
                    </a:lnTo>
                    <a:lnTo>
                      <a:pt x="90" y="980"/>
                    </a:lnTo>
                    <a:lnTo>
                      <a:pt x="87" y="980"/>
                    </a:lnTo>
                    <a:lnTo>
                      <a:pt x="87" y="977"/>
                    </a:lnTo>
                    <a:lnTo>
                      <a:pt x="85" y="977"/>
                    </a:lnTo>
                    <a:lnTo>
                      <a:pt x="83" y="977"/>
                    </a:lnTo>
                    <a:lnTo>
                      <a:pt x="83" y="975"/>
                    </a:lnTo>
                    <a:lnTo>
                      <a:pt x="83" y="973"/>
                    </a:lnTo>
                    <a:lnTo>
                      <a:pt x="81" y="973"/>
                    </a:lnTo>
                    <a:lnTo>
                      <a:pt x="81" y="971"/>
                    </a:lnTo>
                    <a:lnTo>
                      <a:pt x="83" y="971"/>
                    </a:lnTo>
                    <a:lnTo>
                      <a:pt x="83" y="969"/>
                    </a:lnTo>
                    <a:lnTo>
                      <a:pt x="83" y="966"/>
                    </a:lnTo>
                    <a:lnTo>
                      <a:pt x="83" y="964"/>
                    </a:lnTo>
                    <a:lnTo>
                      <a:pt x="85" y="964"/>
                    </a:lnTo>
                    <a:lnTo>
                      <a:pt x="85" y="962"/>
                    </a:lnTo>
                    <a:lnTo>
                      <a:pt x="87" y="962"/>
                    </a:lnTo>
                    <a:lnTo>
                      <a:pt x="90" y="962"/>
                    </a:lnTo>
                    <a:lnTo>
                      <a:pt x="90" y="964"/>
                    </a:lnTo>
                    <a:lnTo>
                      <a:pt x="92" y="964"/>
                    </a:lnTo>
                    <a:lnTo>
                      <a:pt x="92" y="966"/>
                    </a:lnTo>
                    <a:lnTo>
                      <a:pt x="94" y="966"/>
                    </a:lnTo>
                    <a:lnTo>
                      <a:pt x="96" y="966"/>
                    </a:lnTo>
                    <a:lnTo>
                      <a:pt x="96" y="969"/>
                    </a:lnTo>
                    <a:lnTo>
                      <a:pt x="98" y="969"/>
                    </a:lnTo>
                    <a:lnTo>
                      <a:pt x="98" y="966"/>
                    </a:lnTo>
                    <a:lnTo>
                      <a:pt x="101" y="966"/>
                    </a:lnTo>
                    <a:lnTo>
                      <a:pt x="103" y="966"/>
                    </a:lnTo>
                    <a:lnTo>
                      <a:pt x="103" y="964"/>
                    </a:lnTo>
                    <a:lnTo>
                      <a:pt x="103" y="962"/>
                    </a:lnTo>
                    <a:lnTo>
                      <a:pt x="103" y="960"/>
                    </a:lnTo>
                    <a:lnTo>
                      <a:pt x="103" y="958"/>
                    </a:lnTo>
                    <a:lnTo>
                      <a:pt x="101" y="958"/>
                    </a:lnTo>
                    <a:lnTo>
                      <a:pt x="98" y="958"/>
                    </a:lnTo>
                    <a:lnTo>
                      <a:pt x="98" y="955"/>
                    </a:lnTo>
                    <a:lnTo>
                      <a:pt x="96" y="955"/>
                    </a:lnTo>
                    <a:lnTo>
                      <a:pt x="96" y="953"/>
                    </a:lnTo>
                    <a:lnTo>
                      <a:pt x="96" y="951"/>
                    </a:lnTo>
                    <a:lnTo>
                      <a:pt x="98" y="951"/>
                    </a:lnTo>
                    <a:lnTo>
                      <a:pt x="101" y="951"/>
                    </a:lnTo>
                    <a:lnTo>
                      <a:pt x="103" y="951"/>
                    </a:lnTo>
                    <a:lnTo>
                      <a:pt x="105" y="951"/>
                    </a:lnTo>
                    <a:lnTo>
                      <a:pt x="107" y="951"/>
                    </a:lnTo>
                    <a:lnTo>
                      <a:pt x="109" y="951"/>
                    </a:lnTo>
                    <a:lnTo>
                      <a:pt x="109" y="949"/>
                    </a:lnTo>
                    <a:lnTo>
                      <a:pt x="112" y="949"/>
                    </a:lnTo>
                    <a:lnTo>
                      <a:pt x="109" y="949"/>
                    </a:lnTo>
                    <a:lnTo>
                      <a:pt x="109" y="947"/>
                    </a:lnTo>
                    <a:lnTo>
                      <a:pt x="109" y="944"/>
                    </a:lnTo>
                    <a:lnTo>
                      <a:pt x="107" y="944"/>
                    </a:lnTo>
                    <a:lnTo>
                      <a:pt x="105" y="944"/>
                    </a:lnTo>
                    <a:lnTo>
                      <a:pt x="105" y="942"/>
                    </a:lnTo>
                    <a:lnTo>
                      <a:pt x="103" y="942"/>
                    </a:lnTo>
                    <a:lnTo>
                      <a:pt x="103" y="940"/>
                    </a:lnTo>
                    <a:lnTo>
                      <a:pt x="103" y="938"/>
                    </a:lnTo>
                    <a:lnTo>
                      <a:pt x="105" y="938"/>
                    </a:lnTo>
                    <a:lnTo>
                      <a:pt x="105" y="936"/>
                    </a:lnTo>
                    <a:lnTo>
                      <a:pt x="107" y="936"/>
                    </a:lnTo>
                    <a:lnTo>
                      <a:pt x="107" y="938"/>
                    </a:lnTo>
                    <a:lnTo>
                      <a:pt x="109" y="938"/>
                    </a:lnTo>
                    <a:lnTo>
                      <a:pt x="112" y="938"/>
                    </a:lnTo>
                    <a:lnTo>
                      <a:pt x="112" y="940"/>
                    </a:lnTo>
                    <a:lnTo>
                      <a:pt x="114" y="940"/>
                    </a:lnTo>
                    <a:lnTo>
                      <a:pt x="114" y="942"/>
                    </a:lnTo>
                    <a:lnTo>
                      <a:pt x="116" y="942"/>
                    </a:lnTo>
                    <a:lnTo>
                      <a:pt x="116" y="940"/>
                    </a:lnTo>
                    <a:lnTo>
                      <a:pt x="118" y="940"/>
                    </a:lnTo>
                    <a:lnTo>
                      <a:pt x="120" y="940"/>
                    </a:lnTo>
                    <a:lnTo>
                      <a:pt x="120" y="938"/>
                    </a:lnTo>
                    <a:lnTo>
                      <a:pt x="118" y="938"/>
                    </a:lnTo>
                    <a:lnTo>
                      <a:pt x="118" y="936"/>
                    </a:lnTo>
                    <a:lnTo>
                      <a:pt x="118" y="933"/>
                    </a:lnTo>
                    <a:lnTo>
                      <a:pt x="118" y="931"/>
                    </a:lnTo>
                    <a:lnTo>
                      <a:pt x="120" y="931"/>
                    </a:lnTo>
                    <a:lnTo>
                      <a:pt x="120" y="929"/>
                    </a:lnTo>
                    <a:lnTo>
                      <a:pt x="120" y="927"/>
                    </a:lnTo>
                    <a:lnTo>
                      <a:pt x="120" y="925"/>
                    </a:lnTo>
                    <a:lnTo>
                      <a:pt x="120" y="922"/>
                    </a:lnTo>
                    <a:lnTo>
                      <a:pt x="118" y="922"/>
                    </a:lnTo>
                    <a:lnTo>
                      <a:pt x="118" y="920"/>
                    </a:lnTo>
                    <a:lnTo>
                      <a:pt x="118" y="918"/>
                    </a:lnTo>
                    <a:lnTo>
                      <a:pt x="118" y="916"/>
                    </a:lnTo>
                    <a:lnTo>
                      <a:pt x="120" y="916"/>
                    </a:lnTo>
                    <a:lnTo>
                      <a:pt x="120" y="914"/>
                    </a:lnTo>
                    <a:lnTo>
                      <a:pt x="123" y="914"/>
                    </a:lnTo>
                    <a:lnTo>
                      <a:pt x="123" y="911"/>
                    </a:lnTo>
                    <a:lnTo>
                      <a:pt x="125" y="911"/>
                    </a:lnTo>
                    <a:lnTo>
                      <a:pt x="127" y="911"/>
                    </a:lnTo>
                    <a:lnTo>
                      <a:pt x="129" y="911"/>
                    </a:lnTo>
                    <a:lnTo>
                      <a:pt x="131" y="911"/>
                    </a:lnTo>
                    <a:lnTo>
                      <a:pt x="134" y="911"/>
                    </a:lnTo>
                    <a:lnTo>
                      <a:pt x="136" y="911"/>
                    </a:lnTo>
                    <a:lnTo>
                      <a:pt x="138" y="911"/>
                    </a:lnTo>
                    <a:lnTo>
                      <a:pt x="140" y="911"/>
                    </a:lnTo>
                    <a:lnTo>
                      <a:pt x="140" y="909"/>
                    </a:lnTo>
                    <a:lnTo>
                      <a:pt x="142" y="909"/>
                    </a:lnTo>
                    <a:lnTo>
                      <a:pt x="142" y="907"/>
                    </a:lnTo>
                    <a:lnTo>
                      <a:pt x="144" y="907"/>
                    </a:lnTo>
                    <a:lnTo>
                      <a:pt x="144" y="909"/>
                    </a:lnTo>
                    <a:lnTo>
                      <a:pt x="147" y="909"/>
                    </a:lnTo>
                    <a:lnTo>
                      <a:pt x="147" y="911"/>
                    </a:lnTo>
                    <a:lnTo>
                      <a:pt x="149" y="911"/>
                    </a:lnTo>
                    <a:lnTo>
                      <a:pt x="151" y="911"/>
                    </a:lnTo>
                    <a:lnTo>
                      <a:pt x="153" y="911"/>
                    </a:lnTo>
                    <a:lnTo>
                      <a:pt x="153" y="909"/>
                    </a:lnTo>
                    <a:lnTo>
                      <a:pt x="155" y="909"/>
                    </a:lnTo>
                    <a:lnTo>
                      <a:pt x="155" y="907"/>
                    </a:lnTo>
                    <a:lnTo>
                      <a:pt x="155" y="905"/>
                    </a:lnTo>
                    <a:lnTo>
                      <a:pt x="158" y="905"/>
                    </a:lnTo>
                    <a:lnTo>
                      <a:pt x="160" y="905"/>
                    </a:lnTo>
                    <a:lnTo>
                      <a:pt x="162" y="905"/>
                    </a:lnTo>
                    <a:lnTo>
                      <a:pt x="164" y="905"/>
                    </a:lnTo>
                    <a:lnTo>
                      <a:pt x="166" y="905"/>
                    </a:lnTo>
                    <a:lnTo>
                      <a:pt x="166" y="903"/>
                    </a:lnTo>
                    <a:lnTo>
                      <a:pt x="169" y="903"/>
                    </a:lnTo>
                    <a:lnTo>
                      <a:pt x="169" y="900"/>
                    </a:lnTo>
                    <a:lnTo>
                      <a:pt x="171" y="900"/>
                    </a:lnTo>
                    <a:lnTo>
                      <a:pt x="173" y="900"/>
                    </a:lnTo>
                    <a:lnTo>
                      <a:pt x="175" y="900"/>
                    </a:lnTo>
                    <a:lnTo>
                      <a:pt x="175" y="903"/>
                    </a:lnTo>
                    <a:lnTo>
                      <a:pt x="177" y="903"/>
                    </a:lnTo>
                    <a:lnTo>
                      <a:pt x="177" y="905"/>
                    </a:lnTo>
                    <a:lnTo>
                      <a:pt x="180" y="905"/>
                    </a:lnTo>
                    <a:lnTo>
                      <a:pt x="180" y="907"/>
                    </a:lnTo>
                    <a:lnTo>
                      <a:pt x="182" y="907"/>
                    </a:lnTo>
                    <a:lnTo>
                      <a:pt x="182" y="909"/>
                    </a:lnTo>
                    <a:lnTo>
                      <a:pt x="184" y="909"/>
                    </a:lnTo>
                    <a:lnTo>
                      <a:pt x="184" y="911"/>
                    </a:lnTo>
                    <a:lnTo>
                      <a:pt x="186" y="911"/>
                    </a:lnTo>
                    <a:lnTo>
                      <a:pt x="186" y="914"/>
                    </a:lnTo>
                    <a:lnTo>
                      <a:pt x="186" y="916"/>
                    </a:lnTo>
                    <a:lnTo>
                      <a:pt x="188" y="916"/>
                    </a:lnTo>
                    <a:lnTo>
                      <a:pt x="188" y="918"/>
                    </a:lnTo>
                    <a:lnTo>
                      <a:pt x="191" y="918"/>
                    </a:lnTo>
                    <a:lnTo>
                      <a:pt x="193" y="918"/>
                    </a:lnTo>
                    <a:lnTo>
                      <a:pt x="195" y="918"/>
                    </a:lnTo>
                    <a:lnTo>
                      <a:pt x="197" y="918"/>
                    </a:lnTo>
                    <a:lnTo>
                      <a:pt x="199" y="918"/>
                    </a:lnTo>
                    <a:lnTo>
                      <a:pt x="202" y="918"/>
                    </a:lnTo>
                    <a:lnTo>
                      <a:pt x="202" y="920"/>
                    </a:lnTo>
                    <a:lnTo>
                      <a:pt x="204" y="920"/>
                    </a:lnTo>
                    <a:lnTo>
                      <a:pt x="204" y="922"/>
                    </a:lnTo>
                    <a:lnTo>
                      <a:pt x="204" y="925"/>
                    </a:lnTo>
                    <a:lnTo>
                      <a:pt x="204" y="927"/>
                    </a:lnTo>
                    <a:lnTo>
                      <a:pt x="204" y="929"/>
                    </a:lnTo>
                    <a:lnTo>
                      <a:pt x="204" y="931"/>
                    </a:lnTo>
                    <a:lnTo>
                      <a:pt x="204" y="933"/>
                    </a:lnTo>
                    <a:lnTo>
                      <a:pt x="204" y="936"/>
                    </a:lnTo>
                    <a:lnTo>
                      <a:pt x="202" y="936"/>
                    </a:lnTo>
                    <a:lnTo>
                      <a:pt x="202" y="938"/>
                    </a:lnTo>
                    <a:lnTo>
                      <a:pt x="202" y="940"/>
                    </a:lnTo>
                    <a:lnTo>
                      <a:pt x="202" y="942"/>
                    </a:lnTo>
                    <a:lnTo>
                      <a:pt x="202" y="944"/>
                    </a:lnTo>
                    <a:lnTo>
                      <a:pt x="199" y="944"/>
                    </a:lnTo>
                    <a:lnTo>
                      <a:pt x="199" y="947"/>
                    </a:lnTo>
                    <a:lnTo>
                      <a:pt x="202" y="947"/>
                    </a:lnTo>
                    <a:lnTo>
                      <a:pt x="202" y="949"/>
                    </a:lnTo>
                    <a:lnTo>
                      <a:pt x="202" y="951"/>
                    </a:lnTo>
                    <a:lnTo>
                      <a:pt x="204" y="951"/>
                    </a:lnTo>
                    <a:lnTo>
                      <a:pt x="204" y="953"/>
                    </a:lnTo>
                    <a:lnTo>
                      <a:pt x="204" y="955"/>
                    </a:lnTo>
                    <a:lnTo>
                      <a:pt x="206" y="955"/>
                    </a:lnTo>
                    <a:lnTo>
                      <a:pt x="206" y="958"/>
                    </a:lnTo>
                    <a:lnTo>
                      <a:pt x="208" y="958"/>
                    </a:lnTo>
                    <a:lnTo>
                      <a:pt x="208" y="960"/>
                    </a:lnTo>
                    <a:lnTo>
                      <a:pt x="210" y="960"/>
                    </a:lnTo>
                    <a:lnTo>
                      <a:pt x="213" y="960"/>
                    </a:lnTo>
                    <a:lnTo>
                      <a:pt x="215" y="960"/>
                    </a:lnTo>
                    <a:lnTo>
                      <a:pt x="217" y="960"/>
                    </a:lnTo>
                    <a:lnTo>
                      <a:pt x="217" y="958"/>
                    </a:lnTo>
                    <a:lnTo>
                      <a:pt x="219" y="958"/>
                    </a:lnTo>
                    <a:lnTo>
                      <a:pt x="221" y="958"/>
                    </a:lnTo>
                    <a:lnTo>
                      <a:pt x="224" y="958"/>
                    </a:lnTo>
                    <a:lnTo>
                      <a:pt x="226" y="958"/>
                    </a:lnTo>
                    <a:lnTo>
                      <a:pt x="226" y="960"/>
                    </a:lnTo>
                    <a:lnTo>
                      <a:pt x="228" y="960"/>
                    </a:lnTo>
                    <a:lnTo>
                      <a:pt x="228" y="958"/>
                    </a:lnTo>
                    <a:lnTo>
                      <a:pt x="230" y="958"/>
                    </a:lnTo>
                    <a:lnTo>
                      <a:pt x="230" y="955"/>
                    </a:lnTo>
                    <a:lnTo>
                      <a:pt x="232" y="955"/>
                    </a:lnTo>
                    <a:lnTo>
                      <a:pt x="232" y="953"/>
                    </a:lnTo>
                    <a:lnTo>
                      <a:pt x="235" y="953"/>
                    </a:lnTo>
                    <a:lnTo>
                      <a:pt x="237" y="953"/>
                    </a:lnTo>
                    <a:lnTo>
                      <a:pt x="239" y="953"/>
                    </a:lnTo>
                    <a:lnTo>
                      <a:pt x="241" y="953"/>
                    </a:lnTo>
                    <a:lnTo>
                      <a:pt x="243" y="953"/>
                    </a:lnTo>
                    <a:lnTo>
                      <a:pt x="243" y="955"/>
                    </a:lnTo>
                    <a:lnTo>
                      <a:pt x="246" y="955"/>
                    </a:lnTo>
                    <a:lnTo>
                      <a:pt x="246" y="958"/>
                    </a:lnTo>
                    <a:lnTo>
                      <a:pt x="246" y="960"/>
                    </a:lnTo>
                    <a:lnTo>
                      <a:pt x="248" y="960"/>
                    </a:lnTo>
                    <a:lnTo>
                      <a:pt x="248" y="962"/>
                    </a:lnTo>
                    <a:lnTo>
                      <a:pt x="248" y="964"/>
                    </a:lnTo>
                    <a:lnTo>
                      <a:pt x="250" y="964"/>
                    </a:lnTo>
                    <a:lnTo>
                      <a:pt x="250" y="966"/>
                    </a:lnTo>
                    <a:lnTo>
                      <a:pt x="250" y="969"/>
                    </a:lnTo>
                    <a:lnTo>
                      <a:pt x="252" y="969"/>
                    </a:lnTo>
                    <a:lnTo>
                      <a:pt x="254" y="969"/>
                    </a:lnTo>
                    <a:lnTo>
                      <a:pt x="254" y="971"/>
                    </a:lnTo>
                    <a:lnTo>
                      <a:pt x="254" y="973"/>
                    </a:lnTo>
                    <a:lnTo>
                      <a:pt x="257" y="973"/>
                    </a:lnTo>
                    <a:lnTo>
                      <a:pt x="257" y="975"/>
                    </a:lnTo>
                    <a:lnTo>
                      <a:pt x="254" y="975"/>
                    </a:lnTo>
                    <a:lnTo>
                      <a:pt x="254" y="977"/>
                    </a:lnTo>
                    <a:lnTo>
                      <a:pt x="254" y="980"/>
                    </a:lnTo>
                    <a:lnTo>
                      <a:pt x="254" y="982"/>
                    </a:lnTo>
                    <a:lnTo>
                      <a:pt x="257" y="982"/>
                    </a:lnTo>
                    <a:lnTo>
                      <a:pt x="257" y="984"/>
                    </a:lnTo>
                    <a:lnTo>
                      <a:pt x="259" y="984"/>
                    </a:lnTo>
                    <a:lnTo>
                      <a:pt x="259" y="986"/>
                    </a:lnTo>
                    <a:lnTo>
                      <a:pt x="261" y="988"/>
                    </a:lnTo>
                    <a:lnTo>
                      <a:pt x="261" y="991"/>
                    </a:lnTo>
                    <a:lnTo>
                      <a:pt x="263" y="991"/>
                    </a:lnTo>
                    <a:lnTo>
                      <a:pt x="263" y="993"/>
                    </a:lnTo>
                    <a:lnTo>
                      <a:pt x="263" y="995"/>
                    </a:lnTo>
                    <a:lnTo>
                      <a:pt x="265" y="995"/>
                    </a:lnTo>
                    <a:lnTo>
                      <a:pt x="263" y="995"/>
                    </a:lnTo>
                    <a:lnTo>
                      <a:pt x="263" y="997"/>
                    </a:lnTo>
                    <a:lnTo>
                      <a:pt x="263" y="999"/>
                    </a:lnTo>
                    <a:lnTo>
                      <a:pt x="263" y="1002"/>
                    </a:lnTo>
                    <a:lnTo>
                      <a:pt x="263" y="1004"/>
                    </a:lnTo>
                    <a:lnTo>
                      <a:pt x="261" y="1004"/>
                    </a:lnTo>
                    <a:lnTo>
                      <a:pt x="261" y="1006"/>
                    </a:lnTo>
                    <a:lnTo>
                      <a:pt x="261" y="1008"/>
                    </a:lnTo>
                    <a:lnTo>
                      <a:pt x="259" y="1008"/>
                    </a:lnTo>
                    <a:lnTo>
                      <a:pt x="259" y="1010"/>
                    </a:lnTo>
                    <a:lnTo>
                      <a:pt x="257" y="1010"/>
                    </a:lnTo>
                    <a:lnTo>
                      <a:pt x="257" y="1013"/>
                    </a:lnTo>
                    <a:lnTo>
                      <a:pt x="254" y="1013"/>
                    </a:lnTo>
                    <a:lnTo>
                      <a:pt x="252" y="1013"/>
                    </a:lnTo>
                    <a:lnTo>
                      <a:pt x="250" y="1013"/>
                    </a:lnTo>
                    <a:lnTo>
                      <a:pt x="248" y="1013"/>
                    </a:lnTo>
                    <a:lnTo>
                      <a:pt x="246" y="1013"/>
                    </a:lnTo>
                    <a:lnTo>
                      <a:pt x="246" y="1015"/>
                    </a:lnTo>
                    <a:lnTo>
                      <a:pt x="243" y="1015"/>
                    </a:lnTo>
                    <a:lnTo>
                      <a:pt x="243" y="1017"/>
                    </a:lnTo>
                    <a:lnTo>
                      <a:pt x="243" y="1019"/>
                    </a:lnTo>
                    <a:lnTo>
                      <a:pt x="243" y="1021"/>
                    </a:lnTo>
                    <a:lnTo>
                      <a:pt x="241" y="1021"/>
                    </a:lnTo>
                    <a:lnTo>
                      <a:pt x="241" y="1024"/>
                    </a:lnTo>
                    <a:lnTo>
                      <a:pt x="243" y="1024"/>
                    </a:lnTo>
                    <a:lnTo>
                      <a:pt x="243" y="1026"/>
                    </a:lnTo>
                    <a:lnTo>
                      <a:pt x="243" y="1028"/>
                    </a:lnTo>
                    <a:lnTo>
                      <a:pt x="246" y="1028"/>
                    </a:lnTo>
                    <a:lnTo>
                      <a:pt x="246" y="1030"/>
                    </a:lnTo>
                    <a:lnTo>
                      <a:pt x="248" y="1030"/>
                    </a:lnTo>
                    <a:lnTo>
                      <a:pt x="250" y="1030"/>
                    </a:lnTo>
                    <a:lnTo>
                      <a:pt x="250" y="1032"/>
                    </a:lnTo>
                    <a:lnTo>
                      <a:pt x="252" y="1032"/>
                    </a:lnTo>
                    <a:lnTo>
                      <a:pt x="252" y="1034"/>
                    </a:lnTo>
                    <a:lnTo>
                      <a:pt x="252" y="1037"/>
                    </a:lnTo>
                    <a:lnTo>
                      <a:pt x="254" y="1037"/>
                    </a:lnTo>
                    <a:lnTo>
                      <a:pt x="254" y="1039"/>
                    </a:lnTo>
                    <a:lnTo>
                      <a:pt x="254" y="1041"/>
                    </a:lnTo>
                    <a:lnTo>
                      <a:pt x="254" y="1043"/>
                    </a:lnTo>
                    <a:lnTo>
                      <a:pt x="254" y="1045"/>
                    </a:lnTo>
                    <a:lnTo>
                      <a:pt x="254" y="1048"/>
                    </a:lnTo>
                    <a:lnTo>
                      <a:pt x="257" y="1048"/>
                    </a:lnTo>
                    <a:lnTo>
                      <a:pt x="259" y="1048"/>
                    </a:lnTo>
                    <a:lnTo>
                      <a:pt x="261" y="1048"/>
                    </a:lnTo>
                    <a:lnTo>
                      <a:pt x="263" y="1048"/>
                    </a:lnTo>
                    <a:lnTo>
                      <a:pt x="263" y="1045"/>
                    </a:lnTo>
                    <a:lnTo>
                      <a:pt x="265" y="1045"/>
                    </a:lnTo>
                    <a:lnTo>
                      <a:pt x="265" y="1048"/>
                    </a:lnTo>
                    <a:lnTo>
                      <a:pt x="268" y="1048"/>
                    </a:lnTo>
                    <a:lnTo>
                      <a:pt x="270" y="1048"/>
                    </a:lnTo>
                    <a:lnTo>
                      <a:pt x="270" y="1050"/>
                    </a:lnTo>
                    <a:lnTo>
                      <a:pt x="270" y="1052"/>
                    </a:lnTo>
                    <a:lnTo>
                      <a:pt x="270" y="1054"/>
                    </a:lnTo>
                    <a:lnTo>
                      <a:pt x="268" y="1054"/>
                    </a:lnTo>
                    <a:lnTo>
                      <a:pt x="268" y="1056"/>
                    </a:lnTo>
                    <a:lnTo>
                      <a:pt x="268" y="1059"/>
                    </a:lnTo>
                    <a:lnTo>
                      <a:pt x="270" y="1059"/>
                    </a:lnTo>
                    <a:lnTo>
                      <a:pt x="270" y="1061"/>
                    </a:lnTo>
                    <a:lnTo>
                      <a:pt x="270" y="1063"/>
                    </a:lnTo>
                    <a:lnTo>
                      <a:pt x="268" y="1063"/>
                    </a:lnTo>
                    <a:lnTo>
                      <a:pt x="268" y="1065"/>
                    </a:lnTo>
                    <a:lnTo>
                      <a:pt x="268" y="1067"/>
                    </a:lnTo>
                    <a:lnTo>
                      <a:pt x="268" y="1070"/>
                    </a:lnTo>
                    <a:lnTo>
                      <a:pt x="268" y="1072"/>
                    </a:lnTo>
                    <a:lnTo>
                      <a:pt x="268" y="1074"/>
                    </a:lnTo>
                    <a:lnTo>
                      <a:pt x="265" y="1074"/>
                    </a:lnTo>
                    <a:lnTo>
                      <a:pt x="265" y="1076"/>
                    </a:lnTo>
                    <a:lnTo>
                      <a:pt x="263" y="1076"/>
                    </a:lnTo>
                    <a:lnTo>
                      <a:pt x="263" y="1078"/>
                    </a:lnTo>
                    <a:lnTo>
                      <a:pt x="265" y="1078"/>
                    </a:lnTo>
                    <a:lnTo>
                      <a:pt x="265" y="1081"/>
                    </a:lnTo>
                    <a:lnTo>
                      <a:pt x="265" y="1083"/>
                    </a:lnTo>
                    <a:lnTo>
                      <a:pt x="265" y="1085"/>
                    </a:lnTo>
                    <a:lnTo>
                      <a:pt x="263" y="1085"/>
                    </a:lnTo>
                    <a:lnTo>
                      <a:pt x="263" y="1087"/>
                    </a:lnTo>
                    <a:lnTo>
                      <a:pt x="263" y="1089"/>
                    </a:lnTo>
                    <a:lnTo>
                      <a:pt x="265" y="1089"/>
                    </a:lnTo>
                    <a:lnTo>
                      <a:pt x="265" y="1092"/>
                    </a:lnTo>
                    <a:lnTo>
                      <a:pt x="268" y="1092"/>
                    </a:lnTo>
                    <a:lnTo>
                      <a:pt x="268" y="1089"/>
                    </a:lnTo>
                    <a:lnTo>
                      <a:pt x="270" y="1089"/>
                    </a:lnTo>
                    <a:lnTo>
                      <a:pt x="272" y="1089"/>
                    </a:lnTo>
                    <a:lnTo>
                      <a:pt x="272" y="1087"/>
                    </a:lnTo>
                    <a:lnTo>
                      <a:pt x="274" y="1087"/>
                    </a:lnTo>
                    <a:lnTo>
                      <a:pt x="276" y="1087"/>
                    </a:lnTo>
                    <a:lnTo>
                      <a:pt x="276" y="1085"/>
                    </a:lnTo>
                    <a:lnTo>
                      <a:pt x="278" y="1085"/>
                    </a:lnTo>
                    <a:lnTo>
                      <a:pt x="281" y="1085"/>
                    </a:lnTo>
                    <a:lnTo>
                      <a:pt x="283" y="1085"/>
                    </a:lnTo>
                    <a:lnTo>
                      <a:pt x="283" y="1083"/>
                    </a:lnTo>
                    <a:lnTo>
                      <a:pt x="285" y="1083"/>
                    </a:lnTo>
                    <a:lnTo>
                      <a:pt x="287" y="1083"/>
                    </a:lnTo>
                    <a:lnTo>
                      <a:pt x="289" y="1083"/>
                    </a:lnTo>
                    <a:lnTo>
                      <a:pt x="292" y="1083"/>
                    </a:lnTo>
                    <a:lnTo>
                      <a:pt x="294" y="1083"/>
                    </a:lnTo>
                    <a:lnTo>
                      <a:pt x="294" y="1085"/>
                    </a:lnTo>
                    <a:lnTo>
                      <a:pt x="296" y="1085"/>
                    </a:lnTo>
                    <a:lnTo>
                      <a:pt x="298" y="1085"/>
                    </a:lnTo>
                    <a:lnTo>
                      <a:pt x="300" y="1085"/>
                    </a:lnTo>
                    <a:lnTo>
                      <a:pt x="300" y="1083"/>
                    </a:lnTo>
                    <a:lnTo>
                      <a:pt x="303" y="1083"/>
                    </a:lnTo>
                    <a:lnTo>
                      <a:pt x="303" y="1081"/>
                    </a:lnTo>
                    <a:lnTo>
                      <a:pt x="305" y="1081"/>
                    </a:lnTo>
                    <a:lnTo>
                      <a:pt x="307" y="1081"/>
                    </a:lnTo>
                    <a:lnTo>
                      <a:pt x="309" y="1081"/>
                    </a:lnTo>
                    <a:lnTo>
                      <a:pt x="311" y="1081"/>
                    </a:lnTo>
                    <a:lnTo>
                      <a:pt x="314" y="1081"/>
                    </a:lnTo>
                    <a:lnTo>
                      <a:pt x="314" y="1083"/>
                    </a:lnTo>
                    <a:lnTo>
                      <a:pt x="316" y="1083"/>
                    </a:lnTo>
                    <a:lnTo>
                      <a:pt x="316" y="1085"/>
                    </a:lnTo>
                    <a:lnTo>
                      <a:pt x="318" y="1085"/>
                    </a:lnTo>
                    <a:lnTo>
                      <a:pt x="318" y="1087"/>
                    </a:lnTo>
                    <a:lnTo>
                      <a:pt x="318" y="1089"/>
                    </a:lnTo>
                    <a:lnTo>
                      <a:pt x="318" y="1092"/>
                    </a:lnTo>
                    <a:lnTo>
                      <a:pt x="318" y="1094"/>
                    </a:lnTo>
                    <a:lnTo>
                      <a:pt x="318" y="1096"/>
                    </a:lnTo>
                    <a:lnTo>
                      <a:pt x="318" y="1098"/>
                    </a:lnTo>
                    <a:lnTo>
                      <a:pt x="318" y="1100"/>
                    </a:lnTo>
                    <a:lnTo>
                      <a:pt x="320" y="1100"/>
                    </a:lnTo>
                    <a:lnTo>
                      <a:pt x="320" y="1103"/>
                    </a:lnTo>
                    <a:lnTo>
                      <a:pt x="322" y="1103"/>
                    </a:lnTo>
                    <a:lnTo>
                      <a:pt x="325" y="1103"/>
                    </a:lnTo>
                    <a:lnTo>
                      <a:pt x="327" y="1103"/>
                    </a:lnTo>
                    <a:lnTo>
                      <a:pt x="327" y="1105"/>
                    </a:lnTo>
                    <a:lnTo>
                      <a:pt x="329" y="1105"/>
                    </a:lnTo>
                    <a:lnTo>
                      <a:pt x="331" y="1105"/>
                    </a:lnTo>
                    <a:lnTo>
                      <a:pt x="333" y="1105"/>
                    </a:lnTo>
                    <a:lnTo>
                      <a:pt x="336" y="1105"/>
                    </a:lnTo>
                    <a:lnTo>
                      <a:pt x="336" y="1103"/>
                    </a:lnTo>
                    <a:lnTo>
                      <a:pt x="338" y="1103"/>
                    </a:lnTo>
                    <a:lnTo>
                      <a:pt x="338" y="1100"/>
                    </a:lnTo>
                    <a:lnTo>
                      <a:pt x="340" y="1100"/>
                    </a:lnTo>
                    <a:lnTo>
                      <a:pt x="340" y="1098"/>
                    </a:lnTo>
                    <a:lnTo>
                      <a:pt x="342" y="1098"/>
                    </a:lnTo>
                    <a:lnTo>
                      <a:pt x="342" y="1096"/>
                    </a:lnTo>
                    <a:lnTo>
                      <a:pt x="344" y="1096"/>
                    </a:lnTo>
                    <a:lnTo>
                      <a:pt x="347" y="1096"/>
                    </a:lnTo>
                    <a:lnTo>
                      <a:pt x="347" y="1098"/>
                    </a:lnTo>
                    <a:lnTo>
                      <a:pt x="349" y="1098"/>
                    </a:lnTo>
                    <a:lnTo>
                      <a:pt x="349" y="1100"/>
                    </a:lnTo>
                    <a:lnTo>
                      <a:pt x="351" y="1100"/>
                    </a:lnTo>
                    <a:lnTo>
                      <a:pt x="353" y="1100"/>
                    </a:lnTo>
                    <a:lnTo>
                      <a:pt x="353" y="1098"/>
                    </a:lnTo>
                    <a:lnTo>
                      <a:pt x="353" y="1096"/>
                    </a:lnTo>
                    <a:lnTo>
                      <a:pt x="355" y="1096"/>
                    </a:lnTo>
                    <a:lnTo>
                      <a:pt x="358" y="1096"/>
                    </a:lnTo>
                    <a:lnTo>
                      <a:pt x="360" y="1096"/>
                    </a:lnTo>
                    <a:lnTo>
                      <a:pt x="360" y="1098"/>
                    </a:lnTo>
                    <a:lnTo>
                      <a:pt x="362" y="1098"/>
                    </a:lnTo>
                    <a:lnTo>
                      <a:pt x="362" y="1100"/>
                    </a:lnTo>
                    <a:lnTo>
                      <a:pt x="364" y="1100"/>
                    </a:lnTo>
                    <a:lnTo>
                      <a:pt x="366" y="1100"/>
                    </a:lnTo>
                    <a:lnTo>
                      <a:pt x="369" y="1100"/>
                    </a:lnTo>
                    <a:lnTo>
                      <a:pt x="371" y="1100"/>
                    </a:lnTo>
                    <a:lnTo>
                      <a:pt x="373" y="1098"/>
                    </a:lnTo>
                    <a:lnTo>
                      <a:pt x="373" y="1100"/>
                    </a:lnTo>
                    <a:lnTo>
                      <a:pt x="373" y="1098"/>
                    </a:lnTo>
                    <a:lnTo>
                      <a:pt x="375" y="1098"/>
                    </a:lnTo>
                    <a:lnTo>
                      <a:pt x="375" y="1100"/>
                    </a:lnTo>
                    <a:lnTo>
                      <a:pt x="377" y="1100"/>
                    </a:lnTo>
                    <a:lnTo>
                      <a:pt x="380" y="1100"/>
                    </a:lnTo>
                    <a:lnTo>
                      <a:pt x="382" y="1100"/>
                    </a:lnTo>
                    <a:lnTo>
                      <a:pt x="384" y="1100"/>
                    </a:lnTo>
                    <a:lnTo>
                      <a:pt x="384" y="1103"/>
                    </a:lnTo>
                    <a:lnTo>
                      <a:pt x="386" y="1103"/>
                    </a:lnTo>
                    <a:lnTo>
                      <a:pt x="386" y="1100"/>
                    </a:lnTo>
                    <a:lnTo>
                      <a:pt x="388" y="1100"/>
                    </a:lnTo>
                    <a:lnTo>
                      <a:pt x="388" y="1103"/>
                    </a:lnTo>
                    <a:lnTo>
                      <a:pt x="391" y="1103"/>
                    </a:lnTo>
                    <a:lnTo>
                      <a:pt x="393" y="1103"/>
                    </a:lnTo>
                    <a:lnTo>
                      <a:pt x="395" y="1103"/>
                    </a:lnTo>
                    <a:lnTo>
                      <a:pt x="397" y="1103"/>
                    </a:lnTo>
                    <a:lnTo>
                      <a:pt x="399" y="1103"/>
                    </a:lnTo>
                    <a:lnTo>
                      <a:pt x="399" y="1105"/>
                    </a:lnTo>
                    <a:lnTo>
                      <a:pt x="402" y="1103"/>
                    </a:lnTo>
                    <a:lnTo>
                      <a:pt x="404" y="1103"/>
                    </a:lnTo>
                    <a:lnTo>
                      <a:pt x="406" y="1103"/>
                    </a:lnTo>
                    <a:lnTo>
                      <a:pt x="406" y="1105"/>
                    </a:lnTo>
                    <a:lnTo>
                      <a:pt x="406" y="1107"/>
                    </a:lnTo>
                    <a:lnTo>
                      <a:pt x="408" y="1107"/>
                    </a:lnTo>
                    <a:lnTo>
                      <a:pt x="408" y="1109"/>
                    </a:lnTo>
                    <a:lnTo>
                      <a:pt x="410" y="1109"/>
                    </a:lnTo>
                    <a:lnTo>
                      <a:pt x="413" y="1109"/>
                    </a:lnTo>
                    <a:lnTo>
                      <a:pt x="413" y="1107"/>
                    </a:lnTo>
                    <a:lnTo>
                      <a:pt x="415" y="1107"/>
                    </a:lnTo>
                    <a:lnTo>
                      <a:pt x="417" y="1107"/>
                    </a:lnTo>
                    <a:lnTo>
                      <a:pt x="417" y="1109"/>
                    </a:lnTo>
                    <a:lnTo>
                      <a:pt x="419" y="1109"/>
                    </a:lnTo>
                    <a:lnTo>
                      <a:pt x="419" y="1111"/>
                    </a:lnTo>
                    <a:lnTo>
                      <a:pt x="419" y="1114"/>
                    </a:lnTo>
                    <a:lnTo>
                      <a:pt x="421" y="1114"/>
                    </a:lnTo>
                    <a:lnTo>
                      <a:pt x="423" y="1114"/>
                    </a:lnTo>
                    <a:lnTo>
                      <a:pt x="423" y="1116"/>
                    </a:lnTo>
                    <a:lnTo>
                      <a:pt x="426" y="1116"/>
                    </a:lnTo>
                    <a:lnTo>
                      <a:pt x="426" y="1118"/>
                    </a:lnTo>
                    <a:lnTo>
                      <a:pt x="428" y="1118"/>
                    </a:lnTo>
                    <a:lnTo>
                      <a:pt x="428" y="1120"/>
                    </a:lnTo>
                    <a:lnTo>
                      <a:pt x="430" y="1120"/>
                    </a:lnTo>
                    <a:lnTo>
                      <a:pt x="428" y="1120"/>
                    </a:lnTo>
                    <a:lnTo>
                      <a:pt x="428" y="1122"/>
                    </a:lnTo>
                    <a:lnTo>
                      <a:pt x="430" y="1122"/>
                    </a:lnTo>
                    <a:lnTo>
                      <a:pt x="430" y="1125"/>
                    </a:lnTo>
                    <a:lnTo>
                      <a:pt x="432" y="1125"/>
                    </a:lnTo>
                    <a:lnTo>
                      <a:pt x="434" y="1125"/>
                    </a:lnTo>
                    <a:lnTo>
                      <a:pt x="434" y="1127"/>
                    </a:lnTo>
                    <a:lnTo>
                      <a:pt x="434" y="1129"/>
                    </a:lnTo>
                    <a:lnTo>
                      <a:pt x="437" y="1129"/>
                    </a:lnTo>
                    <a:lnTo>
                      <a:pt x="437" y="1131"/>
                    </a:lnTo>
                    <a:lnTo>
                      <a:pt x="439" y="1131"/>
                    </a:lnTo>
                    <a:lnTo>
                      <a:pt x="439" y="1133"/>
                    </a:lnTo>
                    <a:lnTo>
                      <a:pt x="441" y="1133"/>
                    </a:lnTo>
                    <a:lnTo>
                      <a:pt x="443" y="1133"/>
                    </a:lnTo>
                    <a:lnTo>
                      <a:pt x="443" y="1131"/>
                    </a:lnTo>
                    <a:lnTo>
                      <a:pt x="445" y="1131"/>
                    </a:lnTo>
                    <a:lnTo>
                      <a:pt x="448" y="1131"/>
                    </a:lnTo>
                    <a:lnTo>
                      <a:pt x="450" y="1131"/>
                    </a:lnTo>
                    <a:lnTo>
                      <a:pt x="452" y="1131"/>
                    </a:lnTo>
                    <a:lnTo>
                      <a:pt x="452" y="1133"/>
                    </a:lnTo>
                    <a:lnTo>
                      <a:pt x="454" y="1133"/>
                    </a:lnTo>
                    <a:lnTo>
                      <a:pt x="454" y="1136"/>
                    </a:lnTo>
                    <a:lnTo>
                      <a:pt x="456" y="1136"/>
                    </a:lnTo>
                    <a:lnTo>
                      <a:pt x="459" y="1136"/>
                    </a:lnTo>
                    <a:lnTo>
                      <a:pt x="459" y="1138"/>
                    </a:lnTo>
                    <a:lnTo>
                      <a:pt x="461" y="1138"/>
                    </a:lnTo>
                    <a:lnTo>
                      <a:pt x="463" y="1138"/>
                    </a:lnTo>
                    <a:lnTo>
                      <a:pt x="465" y="1138"/>
                    </a:lnTo>
                    <a:lnTo>
                      <a:pt x="467" y="1138"/>
                    </a:lnTo>
                    <a:lnTo>
                      <a:pt x="470" y="1138"/>
                    </a:lnTo>
                    <a:lnTo>
                      <a:pt x="470" y="1140"/>
                    </a:lnTo>
                    <a:lnTo>
                      <a:pt x="472" y="1140"/>
                    </a:lnTo>
                    <a:lnTo>
                      <a:pt x="474" y="1140"/>
                    </a:lnTo>
                    <a:lnTo>
                      <a:pt x="474" y="1142"/>
                    </a:lnTo>
                    <a:lnTo>
                      <a:pt x="476" y="1142"/>
                    </a:lnTo>
                    <a:lnTo>
                      <a:pt x="476" y="1144"/>
                    </a:lnTo>
                    <a:lnTo>
                      <a:pt x="478" y="1144"/>
                    </a:lnTo>
                    <a:lnTo>
                      <a:pt x="478" y="1142"/>
                    </a:lnTo>
                    <a:lnTo>
                      <a:pt x="481" y="1142"/>
                    </a:lnTo>
                    <a:lnTo>
                      <a:pt x="483" y="1142"/>
                    </a:lnTo>
                    <a:lnTo>
                      <a:pt x="483" y="1140"/>
                    </a:lnTo>
                    <a:lnTo>
                      <a:pt x="485" y="1140"/>
                    </a:lnTo>
                    <a:lnTo>
                      <a:pt x="485" y="1138"/>
                    </a:lnTo>
                    <a:lnTo>
                      <a:pt x="487" y="1138"/>
                    </a:lnTo>
                    <a:lnTo>
                      <a:pt x="489" y="1138"/>
                    </a:lnTo>
                    <a:lnTo>
                      <a:pt x="492" y="1138"/>
                    </a:lnTo>
                    <a:lnTo>
                      <a:pt x="494" y="1138"/>
                    </a:lnTo>
                    <a:lnTo>
                      <a:pt x="496" y="1138"/>
                    </a:lnTo>
                    <a:lnTo>
                      <a:pt x="496" y="1136"/>
                    </a:lnTo>
                    <a:lnTo>
                      <a:pt x="496" y="1133"/>
                    </a:lnTo>
                    <a:lnTo>
                      <a:pt x="498" y="1133"/>
                    </a:lnTo>
                    <a:lnTo>
                      <a:pt x="500" y="1133"/>
                    </a:lnTo>
                    <a:lnTo>
                      <a:pt x="503" y="1133"/>
                    </a:lnTo>
                    <a:lnTo>
                      <a:pt x="505" y="1133"/>
                    </a:lnTo>
                    <a:lnTo>
                      <a:pt x="505" y="1136"/>
                    </a:lnTo>
                    <a:lnTo>
                      <a:pt x="507" y="1136"/>
                    </a:lnTo>
                    <a:lnTo>
                      <a:pt x="509" y="1136"/>
                    </a:lnTo>
                    <a:lnTo>
                      <a:pt x="511" y="1136"/>
                    </a:lnTo>
                    <a:lnTo>
                      <a:pt x="514" y="1136"/>
                    </a:lnTo>
                    <a:lnTo>
                      <a:pt x="516" y="1136"/>
                    </a:lnTo>
                    <a:lnTo>
                      <a:pt x="518" y="1136"/>
                    </a:lnTo>
                    <a:lnTo>
                      <a:pt x="520" y="1136"/>
                    </a:lnTo>
                    <a:lnTo>
                      <a:pt x="520" y="1133"/>
                    </a:lnTo>
                    <a:lnTo>
                      <a:pt x="522" y="1133"/>
                    </a:lnTo>
                    <a:lnTo>
                      <a:pt x="522" y="1136"/>
                    </a:lnTo>
                    <a:lnTo>
                      <a:pt x="525" y="1136"/>
                    </a:lnTo>
                    <a:lnTo>
                      <a:pt x="525" y="1138"/>
                    </a:lnTo>
                    <a:lnTo>
                      <a:pt x="527" y="1138"/>
                    </a:lnTo>
                    <a:lnTo>
                      <a:pt x="529" y="1138"/>
                    </a:lnTo>
                    <a:lnTo>
                      <a:pt x="531" y="1138"/>
                    </a:lnTo>
                    <a:lnTo>
                      <a:pt x="533" y="1138"/>
                    </a:lnTo>
                    <a:lnTo>
                      <a:pt x="536" y="1138"/>
                    </a:lnTo>
                    <a:lnTo>
                      <a:pt x="538" y="1138"/>
                    </a:lnTo>
                    <a:lnTo>
                      <a:pt x="540" y="1140"/>
                    </a:lnTo>
                    <a:lnTo>
                      <a:pt x="542" y="1140"/>
                    </a:lnTo>
                    <a:lnTo>
                      <a:pt x="544" y="1140"/>
                    </a:lnTo>
                    <a:lnTo>
                      <a:pt x="544" y="1138"/>
                    </a:lnTo>
                    <a:lnTo>
                      <a:pt x="547" y="1138"/>
                    </a:lnTo>
                    <a:lnTo>
                      <a:pt x="549" y="1138"/>
                    </a:lnTo>
                    <a:lnTo>
                      <a:pt x="551" y="1138"/>
                    </a:lnTo>
                    <a:lnTo>
                      <a:pt x="551" y="1136"/>
                    </a:lnTo>
                    <a:lnTo>
                      <a:pt x="553" y="1136"/>
                    </a:lnTo>
                    <a:lnTo>
                      <a:pt x="555" y="1136"/>
                    </a:lnTo>
                    <a:lnTo>
                      <a:pt x="557" y="1136"/>
                    </a:lnTo>
                    <a:lnTo>
                      <a:pt x="560" y="1136"/>
                    </a:lnTo>
                    <a:lnTo>
                      <a:pt x="562" y="1136"/>
                    </a:lnTo>
                    <a:lnTo>
                      <a:pt x="564" y="1136"/>
                    </a:lnTo>
                    <a:lnTo>
                      <a:pt x="564" y="1138"/>
                    </a:lnTo>
                    <a:lnTo>
                      <a:pt x="566" y="1138"/>
                    </a:lnTo>
                    <a:lnTo>
                      <a:pt x="566" y="1136"/>
                    </a:lnTo>
                    <a:lnTo>
                      <a:pt x="568" y="1136"/>
                    </a:lnTo>
                    <a:lnTo>
                      <a:pt x="568" y="1133"/>
                    </a:lnTo>
                    <a:lnTo>
                      <a:pt x="571" y="1133"/>
                    </a:lnTo>
                    <a:lnTo>
                      <a:pt x="571" y="1131"/>
                    </a:lnTo>
                    <a:lnTo>
                      <a:pt x="573" y="1131"/>
                    </a:lnTo>
                    <a:lnTo>
                      <a:pt x="573" y="1129"/>
                    </a:lnTo>
                    <a:lnTo>
                      <a:pt x="575" y="1129"/>
                    </a:lnTo>
                    <a:lnTo>
                      <a:pt x="577" y="1129"/>
                    </a:lnTo>
                    <a:lnTo>
                      <a:pt x="579" y="1129"/>
                    </a:lnTo>
                    <a:lnTo>
                      <a:pt x="582" y="1129"/>
                    </a:lnTo>
                    <a:lnTo>
                      <a:pt x="582" y="1127"/>
                    </a:lnTo>
                    <a:lnTo>
                      <a:pt x="584" y="1127"/>
                    </a:lnTo>
                    <a:lnTo>
                      <a:pt x="586" y="1127"/>
                    </a:lnTo>
                    <a:lnTo>
                      <a:pt x="588" y="1127"/>
                    </a:lnTo>
                    <a:lnTo>
                      <a:pt x="590" y="1127"/>
                    </a:lnTo>
                    <a:lnTo>
                      <a:pt x="593" y="1127"/>
                    </a:lnTo>
                    <a:lnTo>
                      <a:pt x="595" y="1127"/>
                    </a:lnTo>
                    <a:lnTo>
                      <a:pt x="595" y="1125"/>
                    </a:lnTo>
                    <a:lnTo>
                      <a:pt x="597" y="1125"/>
                    </a:lnTo>
                    <a:lnTo>
                      <a:pt x="597" y="1122"/>
                    </a:lnTo>
                    <a:lnTo>
                      <a:pt x="599" y="1122"/>
                    </a:lnTo>
                    <a:lnTo>
                      <a:pt x="601" y="1122"/>
                    </a:lnTo>
                    <a:lnTo>
                      <a:pt x="604" y="1122"/>
                    </a:lnTo>
                    <a:lnTo>
                      <a:pt x="606" y="1122"/>
                    </a:lnTo>
                    <a:lnTo>
                      <a:pt x="606" y="1125"/>
                    </a:lnTo>
                    <a:lnTo>
                      <a:pt x="608" y="1125"/>
                    </a:lnTo>
                    <a:lnTo>
                      <a:pt x="610" y="1125"/>
                    </a:lnTo>
                    <a:lnTo>
                      <a:pt x="610" y="1122"/>
                    </a:lnTo>
                    <a:lnTo>
                      <a:pt x="612" y="1122"/>
                    </a:lnTo>
                    <a:lnTo>
                      <a:pt x="615" y="1122"/>
                    </a:lnTo>
                    <a:lnTo>
                      <a:pt x="617" y="1122"/>
                    </a:lnTo>
                    <a:lnTo>
                      <a:pt x="619" y="1122"/>
                    </a:lnTo>
                    <a:lnTo>
                      <a:pt x="621" y="1122"/>
                    </a:lnTo>
                    <a:lnTo>
                      <a:pt x="623" y="1122"/>
                    </a:lnTo>
                    <a:lnTo>
                      <a:pt x="623" y="1120"/>
                    </a:lnTo>
                    <a:lnTo>
                      <a:pt x="626" y="1120"/>
                    </a:lnTo>
                    <a:lnTo>
                      <a:pt x="628" y="1120"/>
                    </a:lnTo>
                    <a:lnTo>
                      <a:pt x="630" y="1120"/>
                    </a:lnTo>
                    <a:lnTo>
                      <a:pt x="632" y="1120"/>
                    </a:lnTo>
                    <a:lnTo>
                      <a:pt x="632" y="1122"/>
                    </a:lnTo>
                    <a:lnTo>
                      <a:pt x="634" y="1122"/>
                    </a:lnTo>
                    <a:lnTo>
                      <a:pt x="637" y="1122"/>
                    </a:lnTo>
                    <a:lnTo>
                      <a:pt x="639" y="1122"/>
                    </a:lnTo>
                    <a:lnTo>
                      <a:pt x="639" y="1125"/>
                    </a:lnTo>
                    <a:lnTo>
                      <a:pt x="641" y="1125"/>
                    </a:lnTo>
                    <a:lnTo>
                      <a:pt x="641" y="1122"/>
                    </a:lnTo>
                    <a:lnTo>
                      <a:pt x="643" y="1122"/>
                    </a:lnTo>
                    <a:lnTo>
                      <a:pt x="643" y="1125"/>
                    </a:lnTo>
                    <a:lnTo>
                      <a:pt x="645" y="1125"/>
                    </a:lnTo>
                    <a:lnTo>
                      <a:pt x="648" y="1125"/>
                    </a:lnTo>
                    <a:lnTo>
                      <a:pt x="650" y="1125"/>
                    </a:lnTo>
                    <a:lnTo>
                      <a:pt x="652" y="1125"/>
                    </a:lnTo>
                    <a:lnTo>
                      <a:pt x="654" y="1125"/>
                    </a:lnTo>
                    <a:lnTo>
                      <a:pt x="656" y="1125"/>
                    </a:lnTo>
                    <a:lnTo>
                      <a:pt x="659" y="1125"/>
                    </a:lnTo>
                    <a:lnTo>
                      <a:pt x="661" y="1125"/>
                    </a:lnTo>
                    <a:lnTo>
                      <a:pt x="663" y="1125"/>
                    </a:lnTo>
                    <a:lnTo>
                      <a:pt x="665" y="1125"/>
                    </a:lnTo>
                    <a:lnTo>
                      <a:pt x="667" y="1125"/>
                    </a:lnTo>
                    <a:lnTo>
                      <a:pt x="670" y="1125"/>
                    </a:lnTo>
                    <a:lnTo>
                      <a:pt x="670" y="1127"/>
                    </a:lnTo>
                    <a:lnTo>
                      <a:pt x="672" y="1127"/>
                    </a:lnTo>
                    <a:lnTo>
                      <a:pt x="674" y="1127"/>
                    </a:lnTo>
                    <a:lnTo>
                      <a:pt x="676" y="1127"/>
                    </a:lnTo>
                    <a:lnTo>
                      <a:pt x="678" y="1127"/>
                    </a:lnTo>
                    <a:lnTo>
                      <a:pt x="681" y="1127"/>
                    </a:lnTo>
                    <a:lnTo>
                      <a:pt x="683" y="1127"/>
                    </a:lnTo>
                    <a:lnTo>
                      <a:pt x="685" y="1129"/>
                    </a:lnTo>
                    <a:lnTo>
                      <a:pt x="687" y="1129"/>
                    </a:lnTo>
                    <a:lnTo>
                      <a:pt x="689" y="1129"/>
                    </a:lnTo>
                    <a:lnTo>
                      <a:pt x="689" y="1131"/>
                    </a:lnTo>
                    <a:lnTo>
                      <a:pt x="691" y="1131"/>
                    </a:lnTo>
                    <a:lnTo>
                      <a:pt x="694" y="1131"/>
                    </a:lnTo>
                    <a:lnTo>
                      <a:pt x="696" y="1131"/>
                    </a:lnTo>
                    <a:lnTo>
                      <a:pt x="696" y="1133"/>
                    </a:lnTo>
                    <a:lnTo>
                      <a:pt x="698" y="1133"/>
                    </a:lnTo>
                    <a:lnTo>
                      <a:pt x="698" y="1136"/>
                    </a:lnTo>
                    <a:lnTo>
                      <a:pt x="700" y="1136"/>
                    </a:lnTo>
                    <a:lnTo>
                      <a:pt x="700" y="1138"/>
                    </a:lnTo>
                    <a:lnTo>
                      <a:pt x="700" y="1140"/>
                    </a:lnTo>
                    <a:lnTo>
                      <a:pt x="702" y="1140"/>
                    </a:lnTo>
                    <a:lnTo>
                      <a:pt x="702" y="1142"/>
                    </a:lnTo>
                    <a:lnTo>
                      <a:pt x="702" y="1144"/>
                    </a:lnTo>
                    <a:lnTo>
                      <a:pt x="702" y="1147"/>
                    </a:lnTo>
                    <a:lnTo>
                      <a:pt x="705" y="1147"/>
                    </a:lnTo>
                    <a:lnTo>
                      <a:pt x="705" y="1149"/>
                    </a:lnTo>
                    <a:lnTo>
                      <a:pt x="707" y="1149"/>
                    </a:lnTo>
                    <a:lnTo>
                      <a:pt x="707" y="1147"/>
                    </a:lnTo>
                    <a:lnTo>
                      <a:pt x="709" y="1147"/>
                    </a:lnTo>
                    <a:lnTo>
                      <a:pt x="711" y="1147"/>
                    </a:lnTo>
                    <a:lnTo>
                      <a:pt x="711" y="1149"/>
                    </a:lnTo>
                    <a:lnTo>
                      <a:pt x="713" y="1149"/>
                    </a:lnTo>
                    <a:lnTo>
                      <a:pt x="716" y="1149"/>
                    </a:lnTo>
                    <a:lnTo>
                      <a:pt x="716" y="1151"/>
                    </a:lnTo>
                    <a:lnTo>
                      <a:pt x="718" y="1151"/>
                    </a:lnTo>
                    <a:lnTo>
                      <a:pt x="718" y="1153"/>
                    </a:lnTo>
                    <a:lnTo>
                      <a:pt x="720" y="1153"/>
                    </a:lnTo>
                    <a:lnTo>
                      <a:pt x="720" y="1155"/>
                    </a:lnTo>
                    <a:lnTo>
                      <a:pt x="722" y="1155"/>
                    </a:lnTo>
                    <a:lnTo>
                      <a:pt x="724" y="1155"/>
                    </a:lnTo>
                    <a:lnTo>
                      <a:pt x="724" y="1158"/>
                    </a:lnTo>
                    <a:lnTo>
                      <a:pt x="727" y="1158"/>
                    </a:lnTo>
                    <a:lnTo>
                      <a:pt x="729" y="1158"/>
                    </a:lnTo>
                    <a:lnTo>
                      <a:pt x="731" y="1158"/>
                    </a:lnTo>
                    <a:lnTo>
                      <a:pt x="733" y="1158"/>
                    </a:lnTo>
                    <a:lnTo>
                      <a:pt x="735" y="1158"/>
                    </a:lnTo>
                    <a:lnTo>
                      <a:pt x="738" y="1158"/>
                    </a:lnTo>
                    <a:lnTo>
                      <a:pt x="738" y="1155"/>
                    </a:lnTo>
                    <a:lnTo>
                      <a:pt x="740" y="1155"/>
                    </a:lnTo>
                    <a:lnTo>
                      <a:pt x="740" y="1158"/>
                    </a:lnTo>
                    <a:lnTo>
                      <a:pt x="742" y="1158"/>
                    </a:lnTo>
                    <a:lnTo>
                      <a:pt x="744" y="1158"/>
                    </a:lnTo>
                    <a:lnTo>
                      <a:pt x="744" y="1155"/>
                    </a:lnTo>
                    <a:lnTo>
                      <a:pt x="746" y="1155"/>
                    </a:lnTo>
                    <a:lnTo>
                      <a:pt x="749" y="1155"/>
                    </a:lnTo>
                    <a:lnTo>
                      <a:pt x="751" y="1155"/>
                    </a:lnTo>
                    <a:lnTo>
                      <a:pt x="751" y="1153"/>
                    </a:lnTo>
                    <a:lnTo>
                      <a:pt x="753" y="1153"/>
                    </a:lnTo>
                    <a:lnTo>
                      <a:pt x="755" y="1153"/>
                    </a:lnTo>
                    <a:lnTo>
                      <a:pt x="755" y="1151"/>
                    </a:lnTo>
                    <a:lnTo>
                      <a:pt x="757" y="1151"/>
                    </a:lnTo>
                    <a:lnTo>
                      <a:pt x="757" y="1149"/>
                    </a:lnTo>
                    <a:lnTo>
                      <a:pt x="760" y="1149"/>
                    </a:lnTo>
                    <a:lnTo>
                      <a:pt x="762" y="1147"/>
                    </a:lnTo>
                    <a:lnTo>
                      <a:pt x="764" y="1147"/>
                    </a:lnTo>
                    <a:lnTo>
                      <a:pt x="764" y="1144"/>
                    </a:lnTo>
                    <a:lnTo>
                      <a:pt x="764" y="1142"/>
                    </a:lnTo>
                    <a:lnTo>
                      <a:pt x="766" y="1142"/>
                    </a:lnTo>
                    <a:lnTo>
                      <a:pt x="768" y="1142"/>
                    </a:lnTo>
                    <a:lnTo>
                      <a:pt x="768" y="1140"/>
                    </a:lnTo>
                    <a:lnTo>
                      <a:pt x="771" y="1140"/>
                    </a:lnTo>
                    <a:lnTo>
                      <a:pt x="773" y="1140"/>
                    </a:lnTo>
                    <a:lnTo>
                      <a:pt x="775" y="1140"/>
                    </a:lnTo>
                    <a:lnTo>
                      <a:pt x="775" y="1142"/>
                    </a:lnTo>
                    <a:lnTo>
                      <a:pt x="777" y="1142"/>
                    </a:lnTo>
                    <a:lnTo>
                      <a:pt x="779" y="1142"/>
                    </a:lnTo>
                    <a:lnTo>
                      <a:pt x="779" y="1140"/>
                    </a:lnTo>
                    <a:lnTo>
                      <a:pt x="782" y="1140"/>
                    </a:lnTo>
                    <a:lnTo>
                      <a:pt x="782" y="1138"/>
                    </a:lnTo>
                    <a:lnTo>
                      <a:pt x="784" y="1138"/>
                    </a:lnTo>
                    <a:lnTo>
                      <a:pt x="784" y="1136"/>
                    </a:lnTo>
                    <a:lnTo>
                      <a:pt x="782" y="1136"/>
                    </a:lnTo>
                    <a:lnTo>
                      <a:pt x="782" y="1133"/>
                    </a:lnTo>
                    <a:lnTo>
                      <a:pt x="779" y="1133"/>
                    </a:lnTo>
                    <a:lnTo>
                      <a:pt x="779" y="1131"/>
                    </a:lnTo>
                    <a:lnTo>
                      <a:pt x="777" y="1131"/>
                    </a:lnTo>
                    <a:lnTo>
                      <a:pt x="775" y="1131"/>
                    </a:lnTo>
                    <a:lnTo>
                      <a:pt x="773" y="1131"/>
                    </a:lnTo>
                    <a:lnTo>
                      <a:pt x="773" y="1129"/>
                    </a:lnTo>
                    <a:lnTo>
                      <a:pt x="773" y="1127"/>
                    </a:lnTo>
                    <a:lnTo>
                      <a:pt x="771" y="1127"/>
                    </a:lnTo>
                    <a:lnTo>
                      <a:pt x="771" y="1125"/>
                    </a:lnTo>
                    <a:lnTo>
                      <a:pt x="771" y="1122"/>
                    </a:lnTo>
                    <a:lnTo>
                      <a:pt x="768" y="1122"/>
                    </a:lnTo>
                    <a:lnTo>
                      <a:pt x="768" y="1120"/>
                    </a:lnTo>
                    <a:lnTo>
                      <a:pt x="768" y="1118"/>
                    </a:lnTo>
                    <a:lnTo>
                      <a:pt x="768" y="1116"/>
                    </a:lnTo>
                    <a:lnTo>
                      <a:pt x="766" y="1116"/>
                    </a:lnTo>
                    <a:lnTo>
                      <a:pt x="766" y="1114"/>
                    </a:lnTo>
                    <a:lnTo>
                      <a:pt x="768" y="1114"/>
                    </a:lnTo>
                    <a:lnTo>
                      <a:pt x="768" y="1111"/>
                    </a:lnTo>
                    <a:lnTo>
                      <a:pt x="768" y="1109"/>
                    </a:lnTo>
                    <a:lnTo>
                      <a:pt x="768" y="1107"/>
                    </a:lnTo>
                    <a:lnTo>
                      <a:pt x="771" y="1107"/>
                    </a:lnTo>
                    <a:lnTo>
                      <a:pt x="771" y="1105"/>
                    </a:lnTo>
                    <a:lnTo>
                      <a:pt x="771" y="1103"/>
                    </a:lnTo>
                    <a:lnTo>
                      <a:pt x="773" y="1103"/>
                    </a:lnTo>
                    <a:lnTo>
                      <a:pt x="773" y="1100"/>
                    </a:lnTo>
                    <a:lnTo>
                      <a:pt x="773" y="1098"/>
                    </a:lnTo>
                    <a:lnTo>
                      <a:pt x="775" y="1098"/>
                    </a:lnTo>
                    <a:lnTo>
                      <a:pt x="775" y="1096"/>
                    </a:lnTo>
                    <a:lnTo>
                      <a:pt x="777" y="1096"/>
                    </a:lnTo>
                    <a:lnTo>
                      <a:pt x="777" y="1094"/>
                    </a:lnTo>
                    <a:lnTo>
                      <a:pt x="779" y="1094"/>
                    </a:lnTo>
                    <a:lnTo>
                      <a:pt x="782" y="1094"/>
                    </a:lnTo>
                    <a:lnTo>
                      <a:pt x="784" y="1094"/>
                    </a:lnTo>
                    <a:lnTo>
                      <a:pt x="786" y="1094"/>
                    </a:lnTo>
                    <a:lnTo>
                      <a:pt x="788" y="1094"/>
                    </a:lnTo>
                    <a:lnTo>
                      <a:pt x="790" y="1094"/>
                    </a:lnTo>
                    <a:lnTo>
                      <a:pt x="793" y="1094"/>
                    </a:lnTo>
                    <a:lnTo>
                      <a:pt x="795" y="1094"/>
                    </a:lnTo>
                    <a:lnTo>
                      <a:pt x="795" y="1096"/>
                    </a:lnTo>
                    <a:lnTo>
                      <a:pt x="797" y="1096"/>
                    </a:lnTo>
                    <a:lnTo>
                      <a:pt x="799" y="1096"/>
                    </a:lnTo>
                    <a:lnTo>
                      <a:pt x="801" y="1096"/>
                    </a:lnTo>
                    <a:lnTo>
                      <a:pt x="804" y="1096"/>
                    </a:lnTo>
                    <a:lnTo>
                      <a:pt x="804" y="1094"/>
                    </a:lnTo>
                    <a:lnTo>
                      <a:pt x="806" y="1094"/>
                    </a:lnTo>
                    <a:lnTo>
                      <a:pt x="808" y="1094"/>
                    </a:lnTo>
                    <a:lnTo>
                      <a:pt x="810" y="1094"/>
                    </a:lnTo>
                    <a:lnTo>
                      <a:pt x="812" y="1094"/>
                    </a:lnTo>
                    <a:lnTo>
                      <a:pt x="815" y="1094"/>
                    </a:lnTo>
                    <a:lnTo>
                      <a:pt x="817" y="1094"/>
                    </a:lnTo>
                    <a:lnTo>
                      <a:pt x="817" y="1092"/>
                    </a:lnTo>
                    <a:lnTo>
                      <a:pt x="819" y="1092"/>
                    </a:lnTo>
                    <a:lnTo>
                      <a:pt x="819" y="1089"/>
                    </a:lnTo>
                    <a:lnTo>
                      <a:pt x="821" y="1089"/>
                    </a:lnTo>
                    <a:lnTo>
                      <a:pt x="823" y="1089"/>
                    </a:lnTo>
                    <a:lnTo>
                      <a:pt x="825" y="1089"/>
                    </a:lnTo>
                    <a:lnTo>
                      <a:pt x="825" y="1087"/>
                    </a:lnTo>
                    <a:lnTo>
                      <a:pt x="828" y="1087"/>
                    </a:lnTo>
                    <a:lnTo>
                      <a:pt x="830" y="1087"/>
                    </a:lnTo>
                    <a:lnTo>
                      <a:pt x="830" y="1085"/>
                    </a:lnTo>
                    <a:lnTo>
                      <a:pt x="832" y="1085"/>
                    </a:lnTo>
                    <a:lnTo>
                      <a:pt x="832" y="1083"/>
                    </a:lnTo>
                    <a:lnTo>
                      <a:pt x="832" y="1081"/>
                    </a:lnTo>
                    <a:lnTo>
                      <a:pt x="834" y="1081"/>
                    </a:lnTo>
                    <a:lnTo>
                      <a:pt x="836" y="1081"/>
                    </a:lnTo>
                    <a:lnTo>
                      <a:pt x="836" y="1078"/>
                    </a:lnTo>
                    <a:lnTo>
                      <a:pt x="836" y="1076"/>
                    </a:lnTo>
                    <a:lnTo>
                      <a:pt x="836" y="1074"/>
                    </a:lnTo>
                    <a:lnTo>
                      <a:pt x="836" y="1072"/>
                    </a:lnTo>
                    <a:lnTo>
                      <a:pt x="836" y="1070"/>
                    </a:lnTo>
                    <a:lnTo>
                      <a:pt x="836" y="1067"/>
                    </a:lnTo>
                    <a:lnTo>
                      <a:pt x="839" y="1067"/>
                    </a:lnTo>
                    <a:lnTo>
                      <a:pt x="839" y="1065"/>
                    </a:lnTo>
                    <a:lnTo>
                      <a:pt x="839" y="1063"/>
                    </a:lnTo>
                    <a:lnTo>
                      <a:pt x="839" y="1061"/>
                    </a:lnTo>
                    <a:lnTo>
                      <a:pt x="839" y="1059"/>
                    </a:lnTo>
                    <a:lnTo>
                      <a:pt x="841" y="1059"/>
                    </a:lnTo>
                    <a:lnTo>
                      <a:pt x="841" y="1056"/>
                    </a:lnTo>
                    <a:lnTo>
                      <a:pt x="843" y="1056"/>
                    </a:lnTo>
                    <a:lnTo>
                      <a:pt x="843" y="1054"/>
                    </a:lnTo>
                    <a:lnTo>
                      <a:pt x="845" y="1054"/>
                    </a:lnTo>
                    <a:lnTo>
                      <a:pt x="847" y="1054"/>
                    </a:lnTo>
                    <a:lnTo>
                      <a:pt x="850" y="1054"/>
                    </a:lnTo>
                    <a:lnTo>
                      <a:pt x="850" y="1052"/>
                    </a:lnTo>
                    <a:lnTo>
                      <a:pt x="850" y="1050"/>
                    </a:lnTo>
                    <a:lnTo>
                      <a:pt x="852" y="1050"/>
                    </a:lnTo>
                    <a:lnTo>
                      <a:pt x="852" y="1048"/>
                    </a:lnTo>
                    <a:lnTo>
                      <a:pt x="852" y="1045"/>
                    </a:lnTo>
                    <a:lnTo>
                      <a:pt x="852" y="1043"/>
                    </a:lnTo>
                    <a:lnTo>
                      <a:pt x="852" y="1041"/>
                    </a:lnTo>
                    <a:lnTo>
                      <a:pt x="852" y="1039"/>
                    </a:lnTo>
                    <a:lnTo>
                      <a:pt x="854" y="1039"/>
                    </a:lnTo>
                    <a:lnTo>
                      <a:pt x="856" y="1039"/>
                    </a:lnTo>
                    <a:lnTo>
                      <a:pt x="856" y="1037"/>
                    </a:lnTo>
                    <a:lnTo>
                      <a:pt x="858" y="1037"/>
                    </a:lnTo>
                    <a:lnTo>
                      <a:pt x="861" y="1037"/>
                    </a:lnTo>
                    <a:lnTo>
                      <a:pt x="863" y="1037"/>
                    </a:lnTo>
                    <a:lnTo>
                      <a:pt x="865" y="1037"/>
                    </a:lnTo>
                    <a:lnTo>
                      <a:pt x="865" y="1034"/>
                    </a:lnTo>
                    <a:lnTo>
                      <a:pt x="867" y="1034"/>
                    </a:lnTo>
                    <a:lnTo>
                      <a:pt x="869" y="1034"/>
                    </a:lnTo>
                    <a:lnTo>
                      <a:pt x="869" y="1032"/>
                    </a:lnTo>
                    <a:lnTo>
                      <a:pt x="872" y="1032"/>
                    </a:lnTo>
                    <a:lnTo>
                      <a:pt x="874" y="1032"/>
                    </a:lnTo>
                    <a:lnTo>
                      <a:pt x="876" y="1032"/>
                    </a:lnTo>
                    <a:lnTo>
                      <a:pt x="876" y="1034"/>
                    </a:lnTo>
                    <a:lnTo>
                      <a:pt x="878" y="1034"/>
                    </a:lnTo>
                    <a:lnTo>
                      <a:pt x="880" y="1034"/>
                    </a:lnTo>
                    <a:lnTo>
                      <a:pt x="880" y="1037"/>
                    </a:lnTo>
                    <a:lnTo>
                      <a:pt x="883" y="1037"/>
                    </a:lnTo>
                    <a:lnTo>
                      <a:pt x="885" y="1037"/>
                    </a:lnTo>
                    <a:lnTo>
                      <a:pt x="887" y="1037"/>
                    </a:lnTo>
                    <a:lnTo>
                      <a:pt x="887" y="1034"/>
                    </a:lnTo>
                    <a:lnTo>
                      <a:pt x="889" y="1034"/>
                    </a:lnTo>
                    <a:lnTo>
                      <a:pt x="891" y="1034"/>
                    </a:lnTo>
                    <a:lnTo>
                      <a:pt x="894" y="1034"/>
                    </a:lnTo>
                    <a:lnTo>
                      <a:pt x="894" y="1032"/>
                    </a:lnTo>
                    <a:lnTo>
                      <a:pt x="896" y="1032"/>
                    </a:lnTo>
                    <a:lnTo>
                      <a:pt x="896" y="1030"/>
                    </a:lnTo>
                    <a:lnTo>
                      <a:pt x="898" y="1030"/>
                    </a:lnTo>
                    <a:lnTo>
                      <a:pt x="898" y="1028"/>
                    </a:lnTo>
                    <a:lnTo>
                      <a:pt x="900" y="1028"/>
                    </a:lnTo>
                    <a:lnTo>
                      <a:pt x="900" y="1026"/>
                    </a:lnTo>
                    <a:lnTo>
                      <a:pt x="902" y="1026"/>
                    </a:lnTo>
                    <a:lnTo>
                      <a:pt x="905" y="1026"/>
                    </a:lnTo>
                    <a:lnTo>
                      <a:pt x="907" y="1026"/>
                    </a:lnTo>
                    <a:lnTo>
                      <a:pt x="909" y="1026"/>
                    </a:lnTo>
                    <a:lnTo>
                      <a:pt x="911" y="1026"/>
                    </a:lnTo>
                    <a:lnTo>
                      <a:pt x="911" y="1028"/>
                    </a:lnTo>
                    <a:lnTo>
                      <a:pt x="913" y="1028"/>
                    </a:lnTo>
                    <a:lnTo>
                      <a:pt x="916" y="1028"/>
                    </a:lnTo>
                    <a:lnTo>
                      <a:pt x="916" y="1030"/>
                    </a:lnTo>
                    <a:lnTo>
                      <a:pt x="918" y="1030"/>
                    </a:lnTo>
                    <a:lnTo>
                      <a:pt x="920" y="1030"/>
                    </a:lnTo>
                    <a:lnTo>
                      <a:pt x="922" y="1030"/>
                    </a:lnTo>
                    <a:lnTo>
                      <a:pt x="922" y="1032"/>
                    </a:lnTo>
                    <a:lnTo>
                      <a:pt x="924" y="1032"/>
                    </a:lnTo>
                    <a:lnTo>
                      <a:pt x="927" y="1032"/>
                    </a:lnTo>
                    <a:lnTo>
                      <a:pt x="927" y="1030"/>
                    </a:lnTo>
                    <a:lnTo>
                      <a:pt x="929" y="1030"/>
                    </a:lnTo>
                    <a:lnTo>
                      <a:pt x="929" y="1028"/>
                    </a:lnTo>
                    <a:lnTo>
                      <a:pt x="931" y="1028"/>
                    </a:lnTo>
                    <a:lnTo>
                      <a:pt x="931" y="1026"/>
                    </a:lnTo>
                    <a:lnTo>
                      <a:pt x="933" y="1026"/>
                    </a:lnTo>
                    <a:lnTo>
                      <a:pt x="933" y="1024"/>
                    </a:lnTo>
                    <a:lnTo>
                      <a:pt x="933" y="1021"/>
                    </a:lnTo>
                    <a:lnTo>
                      <a:pt x="933" y="1019"/>
                    </a:lnTo>
                    <a:lnTo>
                      <a:pt x="935" y="1019"/>
                    </a:lnTo>
                    <a:lnTo>
                      <a:pt x="935" y="1017"/>
                    </a:lnTo>
                    <a:lnTo>
                      <a:pt x="938" y="1017"/>
                    </a:lnTo>
                    <a:lnTo>
                      <a:pt x="940" y="1017"/>
                    </a:lnTo>
                    <a:lnTo>
                      <a:pt x="940" y="1015"/>
                    </a:lnTo>
                    <a:lnTo>
                      <a:pt x="942" y="1015"/>
                    </a:lnTo>
                    <a:lnTo>
                      <a:pt x="942" y="1013"/>
                    </a:lnTo>
                    <a:lnTo>
                      <a:pt x="944" y="1013"/>
                    </a:lnTo>
                    <a:lnTo>
                      <a:pt x="946" y="1013"/>
                    </a:lnTo>
                    <a:lnTo>
                      <a:pt x="949" y="1013"/>
                    </a:lnTo>
                    <a:lnTo>
                      <a:pt x="949" y="1015"/>
                    </a:lnTo>
                    <a:lnTo>
                      <a:pt x="951" y="1015"/>
                    </a:lnTo>
                    <a:lnTo>
                      <a:pt x="953" y="1015"/>
                    </a:lnTo>
                    <a:lnTo>
                      <a:pt x="955" y="1015"/>
                    </a:lnTo>
                    <a:lnTo>
                      <a:pt x="955" y="1013"/>
                    </a:lnTo>
                    <a:lnTo>
                      <a:pt x="957" y="1013"/>
                    </a:lnTo>
                    <a:lnTo>
                      <a:pt x="959" y="1013"/>
                    </a:lnTo>
                    <a:lnTo>
                      <a:pt x="962" y="1013"/>
                    </a:lnTo>
                    <a:lnTo>
                      <a:pt x="962" y="1010"/>
                    </a:lnTo>
                    <a:lnTo>
                      <a:pt x="964" y="1010"/>
                    </a:lnTo>
                    <a:lnTo>
                      <a:pt x="966" y="1010"/>
                    </a:lnTo>
                    <a:lnTo>
                      <a:pt x="968" y="1010"/>
                    </a:lnTo>
                    <a:lnTo>
                      <a:pt x="968" y="1008"/>
                    </a:lnTo>
                    <a:lnTo>
                      <a:pt x="970" y="1008"/>
                    </a:lnTo>
                    <a:lnTo>
                      <a:pt x="973" y="1008"/>
                    </a:lnTo>
                    <a:lnTo>
                      <a:pt x="975" y="1008"/>
                    </a:lnTo>
                    <a:lnTo>
                      <a:pt x="977" y="1008"/>
                    </a:lnTo>
                    <a:lnTo>
                      <a:pt x="977" y="1010"/>
                    </a:lnTo>
                    <a:lnTo>
                      <a:pt x="977" y="1008"/>
                    </a:lnTo>
                    <a:lnTo>
                      <a:pt x="977" y="973"/>
                    </a:lnTo>
                    <a:lnTo>
                      <a:pt x="977" y="960"/>
                    </a:lnTo>
                    <a:lnTo>
                      <a:pt x="977" y="951"/>
                    </a:lnTo>
                    <a:lnTo>
                      <a:pt x="977" y="929"/>
                    </a:lnTo>
                    <a:lnTo>
                      <a:pt x="977" y="918"/>
                    </a:lnTo>
                    <a:lnTo>
                      <a:pt x="977" y="907"/>
                    </a:lnTo>
                    <a:lnTo>
                      <a:pt x="977" y="905"/>
                    </a:lnTo>
                    <a:lnTo>
                      <a:pt x="977" y="887"/>
                    </a:lnTo>
                    <a:lnTo>
                      <a:pt x="977" y="861"/>
                    </a:lnTo>
                    <a:lnTo>
                      <a:pt x="977" y="830"/>
                    </a:lnTo>
                    <a:lnTo>
                      <a:pt x="977" y="828"/>
                    </a:lnTo>
                    <a:lnTo>
                      <a:pt x="977" y="824"/>
                    </a:lnTo>
                    <a:lnTo>
                      <a:pt x="977" y="808"/>
                    </a:lnTo>
                    <a:lnTo>
                      <a:pt x="977" y="788"/>
                    </a:lnTo>
                    <a:lnTo>
                      <a:pt x="977" y="766"/>
                    </a:lnTo>
                    <a:lnTo>
                      <a:pt x="977" y="760"/>
                    </a:lnTo>
                    <a:lnTo>
                      <a:pt x="977" y="751"/>
                    </a:lnTo>
                    <a:lnTo>
                      <a:pt x="977" y="740"/>
                    </a:lnTo>
                    <a:lnTo>
                      <a:pt x="977" y="727"/>
                    </a:lnTo>
                    <a:lnTo>
                      <a:pt x="977" y="718"/>
                    </a:lnTo>
                    <a:lnTo>
                      <a:pt x="977" y="712"/>
                    </a:lnTo>
                    <a:lnTo>
                      <a:pt x="977" y="690"/>
                    </a:lnTo>
                    <a:lnTo>
                      <a:pt x="977" y="668"/>
                    </a:lnTo>
                    <a:lnTo>
                      <a:pt x="977" y="628"/>
                    </a:lnTo>
                    <a:lnTo>
                      <a:pt x="977" y="606"/>
                    </a:lnTo>
                    <a:lnTo>
                      <a:pt x="977" y="591"/>
                    </a:lnTo>
                    <a:lnTo>
                      <a:pt x="977" y="567"/>
                    </a:lnTo>
                    <a:lnTo>
                      <a:pt x="977" y="527"/>
                    </a:lnTo>
                    <a:lnTo>
                      <a:pt x="977" y="512"/>
                    </a:lnTo>
                    <a:lnTo>
                      <a:pt x="977" y="505"/>
                    </a:lnTo>
                    <a:lnTo>
                      <a:pt x="977" y="490"/>
                    </a:lnTo>
                    <a:lnTo>
                      <a:pt x="977" y="479"/>
                    </a:lnTo>
                    <a:lnTo>
                      <a:pt x="977" y="466"/>
                    </a:lnTo>
                    <a:lnTo>
                      <a:pt x="977" y="455"/>
                    </a:lnTo>
                    <a:lnTo>
                      <a:pt x="977" y="450"/>
                    </a:lnTo>
                    <a:lnTo>
                      <a:pt x="977" y="446"/>
                    </a:lnTo>
                    <a:lnTo>
                      <a:pt x="977" y="444"/>
                    </a:lnTo>
                    <a:lnTo>
                      <a:pt x="977" y="437"/>
                    </a:lnTo>
                    <a:lnTo>
                      <a:pt x="977" y="417"/>
                    </a:lnTo>
                    <a:lnTo>
                      <a:pt x="977" y="415"/>
                    </a:lnTo>
                    <a:lnTo>
                      <a:pt x="977" y="408"/>
                    </a:lnTo>
                    <a:lnTo>
                      <a:pt x="977" y="404"/>
                    </a:lnTo>
                    <a:lnTo>
                      <a:pt x="977" y="393"/>
                    </a:lnTo>
                    <a:lnTo>
                      <a:pt x="977" y="380"/>
                    </a:lnTo>
                    <a:lnTo>
                      <a:pt x="977" y="371"/>
                    </a:lnTo>
                    <a:lnTo>
                      <a:pt x="977" y="369"/>
                    </a:lnTo>
                    <a:lnTo>
                      <a:pt x="977" y="367"/>
                    </a:lnTo>
                    <a:lnTo>
                      <a:pt x="977" y="356"/>
                    </a:lnTo>
                    <a:lnTo>
                      <a:pt x="977" y="340"/>
                    </a:lnTo>
                    <a:lnTo>
                      <a:pt x="977" y="318"/>
                    </a:lnTo>
                    <a:lnTo>
                      <a:pt x="977" y="279"/>
                    </a:lnTo>
                    <a:lnTo>
                      <a:pt x="977" y="277"/>
                    </a:lnTo>
                    <a:lnTo>
                      <a:pt x="977" y="274"/>
                    </a:lnTo>
                    <a:lnTo>
                      <a:pt x="977" y="272"/>
                    </a:lnTo>
                    <a:lnTo>
                      <a:pt x="977" y="270"/>
                    </a:lnTo>
                    <a:lnTo>
                      <a:pt x="977" y="268"/>
                    </a:lnTo>
                    <a:lnTo>
                      <a:pt x="977" y="263"/>
                    </a:lnTo>
                    <a:lnTo>
                      <a:pt x="977" y="261"/>
                    </a:lnTo>
                    <a:lnTo>
                      <a:pt x="977" y="259"/>
                    </a:lnTo>
                    <a:lnTo>
                      <a:pt x="977" y="257"/>
                    </a:lnTo>
                    <a:lnTo>
                      <a:pt x="977" y="252"/>
                    </a:lnTo>
                    <a:lnTo>
                      <a:pt x="977" y="250"/>
                    </a:lnTo>
                    <a:lnTo>
                      <a:pt x="977" y="248"/>
                    </a:lnTo>
                    <a:lnTo>
                      <a:pt x="977" y="244"/>
                    </a:lnTo>
                    <a:lnTo>
                      <a:pt x="977" y="239"/>
                    </a:lnTo>
                    <a:lnTo>
                      <a:pt x="977" y="237"/>
                    </a:lnTo>
                    <a:lnTo>
                      <a:pt x="977" y="233"/>
                    </a:lnTo>
                    <a:lnTo>
                      <a:pt x="977" y="230"/>
                    </a:lnTo>
                    <a:lnTo>
                      <a:pt x="977" y="228"/>
                    </a:lnTo>
                    <a:lnTo>
                      <a:pt x="977" y="224"/>
                    </a:lnTo>
                    <a:lnTo>
                      <a:pt x="977" y="222"/>
                    </a:lnTo>
                    <a:lnTo>
                      <a:pt x="977" y="217"/>
                    </a:lnTo>
                    <a:lnTo>
                      <a:pt x="977" y="215"/>
                    </a:lnTo>
                    <a:lnTo>
                      <a:pt x="977" y="211"/>
                    </a:lnTo>
                    <a:lnTo>
                      <a:pt x="977" y="209"/>
                    </a:lnTo>
                    <a:lnTo>
                      <a:pt x="977" y="204"/>
                    </a:lnTo>
                    <a:lnTo>
                      <a:pt x="977" y="202"/>
                    </a:lnTo>
                    <a:lnTo>
                      <a:pt x="977" y="200"/>
                    </a:lnTo>
                    <a:lnTo>
                      <a:pt x="977" y="195"/>
                    </a:lnTo>
                    <a:lnTo>
                      <a:pt x="977" y="193"/>
                    </a:lnTo>
                    <a:lnTo>
                      <a:pt x="977" y="189"/>
                    </a:lnTo>
                    <a:lnTo>
                      <a:pt x="977" y="187"/>
                    </a:lnTo>
                    <a:lnTo>
                      <a:pt x="977" y="184"/>
                    </a:lnTo>
                    <a:lnTo>
                      <a:pt x="977" y="180"/>
                    </a:lnTo>
                    <a:lnTo>
                      <a:pt x="977" y="176"/>
                    </a:lnTo>
                    <a:lnTo>
                      <a:pt x="977" y="173"/>
                    </a:lnTo>
                    <a:lnTo>
                      <a:pt x="977" y="169"/>
                    </a:lnTo>
                    <a:lnTo>
                      <a:pt x="977" y="165"/>
                    </a:lnTo>
                    <a:lnTo>
                      <a:pt x="977" y="160"/>
                    </a:lnTo>
                    <a:lnTo>
                      <a:pt x="977" y="158"/>
                    </a:lnTo>
                    <a:lnTo>
                      <a:pt x="977" y="154"/>
                    </a:lnTo>
                    <a:lnTo>
                      <a:pt x="977" y="149"/>
                    </a:lnTo>
                    <a:lnTo>
                      <a:pt x="977" y="145"/>
                    </a:lnTo>
                    <a:lnTo>
                      <a:pt x="977" y="143"/>
                    </a:lnTo>
                    <a:lnTo>
                      <a:pt x="977" y="140"/>
                    </a:lnTo>
                    <a:lnTo>
                      <a:pt x="977" y="136"/>
                    </a:lnTo>
                    <a:lnTo>
                      <a:pt x="977" y="132"/>
                    </a:lnTo>
                    <a:lnTo>
                      <a:pt x="977" y="127"/>
                    </a:lnTo>
                    <a:lnTo>
                      <a:pt x="977" y="123"/>
                    </a:lnTo>
                    <a:lnTo>
                      <a:pt x="977" y="116"/>
                    </a:lnTo>
                    <a:lnTo>
                      <a:pt x="977" y="112"/>
                    </a:lnTo>
                    <a:lnTo>
                      <a:pt x="977" y="107"/>
                    </a:lnTo>
                    <a:lnTo>
                      <a:pt x="977" y="103"/>
                    </a:lnTo>
                    <a:lnTo>
                      <a:pt x="977" y="99"/>
                    </a:lnTo>
                    <a:lnTo>
                      <a:pt x="977" y="94"/>
                    </a:lnTo>
                    <a:lnTo>
                      <a:pt x="977" y="92"/>
                    </a:lnTo>
                    <a:lnTo>
                      <a:pt x="977" y="88"/>
                    </a:lnTo>
                    <a:lnTo>
                      <a:pt x="977" y="83"/>
                    </a:lnTo>
                    <a:lnTo>
                      <a:pt x="977" y="79"/>
                    </a:lnTo>
                    <a:lnTo>
                      <a:pt x="977" y="72"/>
                    </a:lnTo>
                    <a:lnTo>
                      <a:pt x="977" y="68"/>
                    </a:lnTo>
                    <a:lnTo>
                      <a:pt x="977" y="64"/>
                    </a:lnTo>
                    <a:lnTo>
                      <a:pt x="977" y="59"/>
                    </a:lnTo>
                    <a:lnTo>
                      <a:pt x="977" y="55"/>
                    </a:lnTo>
                    <a:lnTo>
                      <a:pt x="977" y="48"/>
                    </a:lnTo>
                    <a:lnTo>
                      <a:pt x="977" y="44"/>
                    </a:lnTo>
                    <a:lnTo>
                      <a:pt x="977" y="39"/>
                    </a:lnTo>
                    <a:lnTo>
                      <a:pt x="977" y="35"/>
                    </a:lnTo>
                    <a:lnTo>
                      <a:pt x="977" y="33"/>
                    </a:lnTo>
                    <a:lnTo>
                      <a:pt x="977" y="28"/>
                    </a:lnTo>
                    <a:lnTo>
                      <a:pt x="977" y="24"/>
                    </a:lnTo>
                    <a:lnTo>
                      <a:pt x="977" y="20"/>
                    </a:lnTo>
                    <a:lnTo>
                      <a:pt x="977" y="15"/>
                    </a:lnTo>
                    <a:lnTo>
                      <a:pt x="977" y="11"/>
                    </a:lnTo>
                    <a:lnTo>
                      <a:pt x="977" y="6"/>
                    </a:lnTo>
                    <a:lnTo>
                      <a:pt x="977" y="0"/>
                    </a:lnTo>
                    <a:lnTo>
                      <a:pt x="977" y="2"/>
                    </a:lnTo>
                    <a:lnTo>
                      <a:pt x="979" y="2"/>
                    </a:lnTo>
                    <a:lnTo>
                      <a:pt x="979" y="4"/>
                    </a:lnTo>
                    <a:lnTo>
                      <a:pt x="981" y="4"/>
                    </a:lnTo>
                    <a:lnTo>
                      <a:pt x="984" y="4"/>
                    </a:lnTo>
                    <a:lnTo>
                      <a:pt x="984" y="6"/>
                    </a:lnTo>
                    <a:lnTo>
                      <a:pt x="986" y="6"/>
                    </a:lnTo>
                    <a:lnTo>
                      <a:pt x="986" y="9"/>
                    </a:lnTo>
                    <a:lnTo>
                      <a:pt x="986" y="11"/>
                    </a:lnTo>
                    <a:lnTo>
                      <a:pt x="986" y="13"/>
                    </a:lnTo>
                    <a:lnTo>
                      <a:pt x="988" y="1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ZW">
                  <a:solidFill>
                    <a:prstClr val="black"/>
                  </a:solidFill>
                </a:endParaRPr>
              </a:p>
            </p:txBody>
          </p:sp>
          <p:sp>
            <p:nvSpPr>
              <p:cNvPr id="6193" name="Freeform 28"/>
              <p:cNvSpPr>
                <a:spLocks/>
              </p:cNvSpPr>
              <p:nvPr/>
            </p:nvSpPr>
            <p:spPr bwMode="auto">
              <a:xfrm>
                <a:off x="2535238" y="1454150"/>
                <a:ext cx="1500188" cy="917575"/>
              </a:xfrm>
              <a:custGeom>
                <a:avLst/>
                <a:gdLst>
                  <a:gd name="T0" fmla="*/ 2147483647 w 945"/>
                  <a:gd name="T1" fmla="*/ 2147483647 h 578"/>
                  <a:gd name="T2" fmla="*/ 2147483647 w 945"/>
                  <a:gd name="T3" fmla="*/ 2147483647 h 578"/>
                  <a:gd name="T4" fmla="*/ 2147483647 w 945"/>
                  <a:gd name="T5" fmla="*/ 2147483647 h 578"/>
                  <a:gd name="T6" fmla="*/ 2147483647 w 945"/>
                  <a:gd name="T7" fmla="*/ 2147483647 h 578"/>
                  <a:gd name="T8" fmla="*/ 2147483647 w 945"/>
                  <a:gd name="T9" fmla="*/ 2147483647 h 578"/>
                  <a:gd name="T10" fmla="*/ 2147483647 w 945"/>
                  <a:gd name="T11" fmla="*/ 2147483647 h 578"/>
                  <a:gd name="T12" fmla="*/ 2147483647 w 945"/>
                  <a:gd name="T13" fmla="*/ 2147483647 h 578"/>
                  <a:gd name="T14" fmla="*/ 2147483647 w 945"/>
                  <a:gd name="T15" fmla="*/ 2147483647 h 578"/>
                  <a:gd name="T16" fmla="*/ 2147483647 w 945"/>
                  <a:gd name="T17" fmla="*/ 2147483647 h 578"/>
                  <a:gd name="T18" fmla="*/ 2147483647 w 945"/>
                  <a:gd name="T19" fmla="*/ 2147483647 h 578"/>
                  <a:gd name="T20" fmla="*/ 2147483647 w 945"/>
                  <a:gd name="T21" fmla="*/ 2147483647 h 578"/>
                  <a:gd name="T22" fmla="*/ 2147483647 w 945"/>
                  <a:gd name="T23" fmla="*/ 2147483647 h 578"/>
                  <a:gd name="T24" fmla="*/ 2147483647 w 945"/>
                  <a:gd name="T25" fmla="*/ 2147483647 h 578"/>
                  <a:gd name="T26" fmla="*/ 2147483647 w 945"/>
                  <a:gd name="T27" fmla="*/ 2147483647 h 578"/>
                  <a:gd name="T28" fmla="*/ 2147483647 w 945"/>
                  <a:gd name="T29" fmla="*/ 2147483647 h 578"/>
                  <a:gd name="T30" fmla="*/ 2147483647 w 945"/>
                  <a:gd name="T31" fmla="*/ 2147483647 h 578"/>
                  <a:gd name="T32" fmla="*/ 2147483647 w 945"/>
                  <a:gd name="T33" fmla="*/ 2147483647 h 578"/>
                  <a:gd name="T34" fmla="*/ 2147483647 w 945"/>
                  <a:gd name="T35" fmla="*/ 2147483647 h 578"/>
                  <a:gd name="T36" fmla="*/ 2147483647 w 945"/>
                  <a:gd name="T37" fmla="*/ 2147483647 h 578"/>
                  <a:gd name="T38" fmla="*/ 2147483647 w 945"/>
                  <a:gd name="T39" fmla="*/ 2147483647 h 578"/>
                  <a:gd name="T40" fmla="*/ 2147483647 w 945"/>
                  <a:gd name="T41" fmla="*/ 2147483647 h 578"/>
                  <a:gd name="T42" fmla="*/ 2147483647 w 945"/>
                  <a:gd name="T43" fmla="*/ 2147483647 h 578"/>
                  <a:gd name="T44" fmla="*/ 2147483647 w 945"/>
                  <a:gd name="T45" fmla="*/ 2147483647 h 578"/>
                  <a:gd name="T46" fmla="*/ 2147483647 w 945"/>
                  <a:gd name="T47" fmla="*/ 2147483647 h 578"/>
                  <a:gd name="T48" fmla="*/ 2147483647 w 945"/>
                  <a:gd name="T49" fmla="*/ 2147483647 h 578"/>
                  <a:gd name="T50" fmla="*/ 2147483647 w 945"/>
                  <a:gd name="T51" fmla="*/ 2147483647 h 578"/>
                  <a:gd name="T52" fmla="*/ 2147483647 w 945"/>
                  <a:gd name="T53" fmla="*/ 2147483647 h 578"/>
                  <a:gd name="T54" fmla="*/ 2147483647 w 945"/>
                  <a:gd name="T55" fmla="*/ 2147483647 h 578"/>
                  <a:gd name="T56" fmla="*/ 2147483647 w 945"/>
                  <a:gd name="T57" fmla="*/ 2147483647 h 578"/>
                  <a:gd name="T58" fmla="*/ 2147483647 w 945"/>
                  <a:gd name="T59" fmla="*/ 2147483647 h 578"/>
                  <a:gd name="T60" fmla="*/ 2147483647 w 945"/>
                  <a:gd name="T61" fmla="*/ 2147483647 h 578"/>
                  <a:gd name="T62" fmla="*/ 2147483647 w 945"/>
                  <a:gd name="T63" fmla="*/ 2147483647 h 578"/>
                  <a:gd name="T64" fmla="*/ 2147483647 w 945"/>
                  <a:gd name="T65" fmla="*/ 2147483647 h 578"/>
                  <a:gd name="T66" fmla="*/ 2147483647 w 945"/>
                  <a:gd name="T67" fmla="*/ 2147483647 h 578"/>
                  <a:gd name="T68" fmla="*/ 2147483647 w 945"/>
                  <a:gd name="T69" fmla="*/ 2147483647 h 578"/>
                  <a:gd name="T70" fmla="*/ 2147483647 w 945"/>
                  <a:gd name="T71" fmla="*/ 2147483647 h 578"/>
                  <a:gd name="T72" fmla="*/ 2147483647 w 945"/>
                  <a:gd name="T73" fmla="*/ 2147483647 h 578"/>
                  <a:gd name="T74" fmla="*/ 2147483647 w 945"/>
                  <a:gd name="T75" fmla="*/ 2147483647 h 578"/>
                  <a:gd name="T76" fmla="*/ 2147483647 w 945"/>
                  <a:gd name="T77" fmla="*/ 2147483647 h 578"/>
                  <a:gd name="T78" fmla="*/ 2147483647 w 945"/>
                  <a:gd name="T79" fmla="*/ 2147483647 h 578"/>
                  <a:gd name="T80" fmla="*/ 2147483647 w 945"/>
                  <a:gd name="T81" fmla="*/ 2147483647 h 578"/>
                  <a:gd name="T82" fmla="*/ 2147483647 w 945"/>
                  <a:gd name="T83" fmla="*/ 2147483647 h 578"/>
                  <a:gd name="T84" fmla="*/ 2147483647 w 945"/>
                  <a:gd name="T85" fmla="*/ 2147483647 h 578"/>
                  <a:gd name="T86" fmla="*/ 2147483647 w 945"/>
                  <a:gd name="T87" fmla="*/ 2147483647 h 578"/>
                  <a:gd name="T88" fmla="*/ 2147483647 w 945"/>
                  <a:gd name="T89" fmla="*/ 2147483647 h 578"/>
                  <a:gd name="T90" fmla="*/ 2147483647 w 945"/>
                  <a:gd name="T91" fmla="*/ 2147483647 h 578"/>
                  <a:gd name="T92" fmla="*/ 2147483647 w 945"/>
                  <a:gd name="T93" fmla="*/ 2147483647 h 578"/>
                  <a:gd name="T94" fmla="*/ 2147483647 w 945"/>
                  <a:gd name="T95" fmla="*/ 2147483647 h 578"/>
                  <a:gd name="T96" fmla="*/ 2147483647 w 945"/>
                  <a:gd name="T97" fmla="*/ 2147483647 h 578"/>
                  <a:gd name="T98" fmla="*/ 2147483647 w 945"/>
                  <a:gd name="T99" fmla="*/ 2147483647 h 578"/>
                  <a:gd name="T100" fmla="*/ 2147483647 w 945"/>
                  <a:gd name="T101" fmla="*/ 2147483647 h 578"/>
                  <a:gd name="T102" fmla="*/ 2147483647 w 945"/>
                  <a:gd name="T103" fmla="*/ 2147483647 h 578"/>
                  <a:gd name="T104" fmla="*/ 2147483647 w 945"/>
                  <a:gd name="T105" fmla="*/ 2147483647 h 578"/>
                  <a:gd name="T106" fmla="*/ 2147483647 w 945"/>
                  <a:gd name="T107" fmla="*/ 2147483647 h 578"/>
                  <a:gd name="T108" fmla="*/ 2147483647 w 945"/>
                  <a:gd name="T109" fmla="*/ 2147483647 h 578"/>
                  <a:gd name="T110" fmla="*/ 2147483647 w 945"/>
                  <a:gd name="T111" fmla="*/ 2147483647 h 578"/>
                  <a:gd name="T112" fmla="*/ 2147483647 w 945"/>
                  <a:gd name="T113" fmla="*/ 2147483647 h 578"/>
                  <a:gd name="T114" fmla="*/ 2147483647 w 945"/>
                  <a:gd name="T115" fmla="*/ 2147483647 h 578"/>
                  <a:gd name="T116" fmla="*/ 2147483647 w 945"/>
                  <a:gd name="T117" fmla="*/ 2147483647 h 578"/>
                  <a:gd name="T118" fmla="*/ 2147483647 w 945"/>
                  <a:gd name="T119" fmla="*/ 2147483647 h 5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45" h="57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3" y="13"/>
                    </a:lnTo>
                    <a:lnTo>
                      <a:pt x="15" y="13"/>
                    </a:lnTo>
                    <a:lnTo>
                      <a:pt x="18" y="13"/>
                    </a:lnTo>
                    <a:lnTo>
                      <a:pt x="20" y="13"/>
                    </a:lnTo>
                    <a:lnTo>
                      <a:pt x="20" y="15"/>
                    </a:lnTo>
                    <a:lnTo>
                      <a:pt x="20" y="18"/>
                    </a:lnTo>
                    <a:lnTo>
                      <a:pt x="20" y="20"/>
                    </a:lnTo>
                    <a:lnTo>
                      <a:pt x="22" y="20"/>
                    </a:lnTo>
                    <a:lnTo>
                      <a:pt x="24" y="20"/>
                    </a:lnTo>
                    <a:lnTo>
                      <a:pt x="26" y="20"/>
                    </a:lnTo>
                    <a:lnTo>
                      <a:pt x="29" y="20"/>
                    </a:lnTo>
                    <a:lnTo>
                      <a:pt x="31" y="20"/>
                    </a:lnTo>
                    <a:lnTo>
                      <a:pt x="33" y="20"/>
                    </a:lnTo>
                    <a:lnTo>
                      <a:pt x="33" y="22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7" y="24"/>
                    </a:lnTo>
                    <a:lnTo>
                      <a:pt x="37" y="26"/>
                    </a:lnTo>
                    <a:lnTo>
                      <a:pt x="37" y="29"/>
                    </a:lnTo>
                    <a:lnTo>
                      <a:pt x="40" y="29"/>
                    </a:lnTo>
                    <a:lnTo>
                      <a:pt x="40" y="26"/>
                    </a:lnTo>
                    <a:lnTo>
                      <a:pt x="42" y="26"/>
                    </a:lnTo>
                    <a:lnTo>
                      <a:pt x="42" y="24"/>
                    </a:lnTo>
                    <a:lnTo>
                      <a:pt x="44" y="24"/>
                    </a:lnTo>
                    <a:lnTo>
                      <a:pt x="46" y="24"/>
                    </a:lnTo>
                    <a:lnTo>
                      <a:pt x="46" y="26"/>
                    </a:lnTo>
                    <a:lnTo>
                      <a:pt x="48" y="26"/>
                    </a:lnTo>
                    <a:lnTo>
                      <a:pt x="48" y="29"/>
                    </a:lnTo>
                    <a:lnTo>
                      <a:pt x="48" y="31"/>
                    </a:lnTo>
                    <a:lnTo>
                      <a:pt x="51" y="31"/>
                    </a:lnTo>
                    <a:lnTo>
                      <a:pt x="51" y="29"/>
                    </a:lnTo>
                    <a:lnTo>
                      <a:pt x="53" y="29"/>
                    </a:lnTo>
                    <a:lnTo>
                      <a:pt x="55" y="29"/>
                    </a:lnTo>
                    <a:lnTo>
                      <a:pt x="57" y="29"/>
                    </a:lnTo>
                    <a:lnTo>
                      <a:pt x="57" y="31"/>
                    </a:lnTo>
                    <a:lnTo>
                      <a:pt x="59" y="31"/>
                    </a:lnTo>
                    <a:lnTo>
                      <a:pt x="62" y="31"/>
                    </a:lnTo>
                    <a:lnTo>
                      <a:pt x="62" y="33"/>
                    </a:lnTo>
                    <a:lnTo>
                      <a:pt x="64" y="33"/>
                    </a:lnTo>
                    <a:lnTo>
                      <a:pt x="64" y="35"/>
                    </a:lnTo>
                    <a:lnTo>
                      <a:pt x="64" y="37"/>
                    </a:lnTo>
                    <a:lnTo>
                      <a:pt x="66" y="37"/>
                    </a:lnTo>
                    <a:lnTo>
                      <a:pt x="66" y="40"/>
                    </a:lnTo>
                    <a:lnTo>
                      <a:pt x="68" y="40"/>
                    </a:lnTo>
                    <a:lnTo>
                      <a:pt x="68" y="42"/>
                    </a:lnTo>
                    <a:lnTo>
                      <a:pt x="68" y="44"/>
                    </a:lnTo>
                    <a:lnTo>
                      <a:pt x="68" y="46"/>
                    </a:lnTo>
                    <a:lnTo>
                      <a:pt x="70" y="46"/>
                    </a:lnTo>
                    <a:lnTo>
                      <a:pt x="73" y="46"/>
                    </a:lnTo>
                    <a:lnTo>
                      <a:pt x="73" y="48"/>
                    </a:lnTo>
                    <a:lnTo>
                      <a:pt x="75" y="48"/>
                    </a:lnTo>
                    <a:lnTo>
                      <a:pt x="77" y="48"/>
                    </a:lnTo>
                    <a:lnTo>
                      <a:pt x="77" y="51"/>
                    </a:lnTo>
                    <a:lnTo>
                      <a:pt x="79" y="51"/>
                    </a:lnTo>
                    <a:lnTo>
                      <a:pt x="79" y="53"/>
                    </a:lnTo>
                    <a:lnTo>
                      <a:pt x="79" y="55"/>
                    </a:lnTo>
                    <a:lnTo>
                      <a:pt x="81" y="55"/>
                    </a:lnTo>
                    <a:lnTo>
                      <a:pt x="84" y="55"/>
                    </a:lnTo>
                    <a:lnTo>
                      <a:pt x="86" y="55"/>
                    </a:lnTo>
                    <a:lnTo>
                      <a:pt x="86" y="57"/>
                    </a:lnTo>
                    <a:lnTo>
                      <a:pt x="86" y="59"/>
                    </a:lnTo>
                    <a:lnTo>
                      <a:pt x="88" y="59"/>
                    </a:lnTo>
                    <a:lnTo>
                      <a:pt x="90" y="59"/>
                    </a:lnTo>
                    <a:lnTo>
                      <a:pt x="92" y="59"/>
                    </a:lnTo>
                    <a:lnTo>
                      <a:pt x="92" y="62"/>
                    </a:lnTo>
                    <a:lnTo>
                      <a:pt x="95" y="62"/>
                    </a:lnTo>
                    <a:lnTo>
                      <a:pt x="95" y="64"/>
                    </a:lnTo>
                    <a:lnTo>
                      <a:pt x="95" y="66"/>
                    </a:lnTo>
                    <a:lnTo>
                      <a:pt x="95" y="68"/>
                    </a:lnTo>
                    <a:lnTo>
                      <a:pt x="92" y="68"/>
                    </a:lnTo>
                    <a:lnTo>
                      <a:pt x="92" y="70"/>
                    </a:lnTo>
                    <a:lnTo>
                      <a:pt x="95" y="70"/>
                    </a:lnTo>
                    <a:lnTo>
                      <a:pt x="95" y="73"/>
                    </a:lnTo>
                    <a:lnTo>
                      <a:pt x="97" y="73"/>
                    </a:lnTo>
                    <a:lnTo>
                      <a:pt x="99" y="73"/>
                    </a:lnTo>
                    <a:lnTo>
                      <a:pt x="99" y="75"/>
                    </a:lnTo>
                    <a:lnTo>
                      <a:pt x="101" y="75"/>
                    </a:lnTo>
                    <a:lnTo>
                      <a:pt x="103" y="75"/>
                    </a:lnTo>
                    <a:lnTo>
                      <a:pt x="103" y="77"/>
                    </a:lnTo>
                    <a:lnTo>
                      <a:pt x="101" y="77"/>
                    </a:lnTo>
                    <a:lnTo>
                      <a:pt x="101" y="79"/>
                    </a:lnTo>
                    <a:lnTo>
                      <a:pt x="101" y="81"/>
                    </a:lnTo>
                    <a:lnTo>
                      <a:pt x="103" y="81"/>
                    </a:lnTo>
                    <a:lnTo>
                      <a:pt x="106" y="81"/>
                    </a:lnTo>
                    <a:lnTo>
                      <a:pt x="106" y="83"/>
                    </a:lnTo>
                    <a:lnTo>
                      <a:pt x="108" y="83"/>
                    </a:lnTo>
                    <a:lnTo>
                      <a:pt x="108" y="86"/>
                    </a:lnTo>
                    <a:lnTo>
                      <a:pt x="106" y="86"/>
                    </a:lnTo>
                    <a:lnTo>
                      <a:pt x="106" y="88"/>
                    </a:lnTo>
                    <a:lnTo>
                      <a:pt x="108" y="88"/>
                    </a:lnTo>
                    <a:lnTo>
                      <a:pt x="108" y="90"/>
                    </a:lnTo>
                    <a:lnTo>
                      <a:pt x="108" y="92"/>
                    </a:lnTo>
                    <a:lnTo>
                      <a:pt x="106" y="92"/>
                    </a:lnTo>
                    <a:lnTo>
                      <a:pt x="108" y="94"/>
                    </a:lnTo>
                    <a:lnTo>
                      <a:pt x="110" y="94"/>
                    </a:lnTo>
                    <a:lnTo>
                      <a:pt x="112" y="94"/>
                    </a:lnTo>
                    <a:lnTo>
                      <a:pt x="114" y="94"/>
                    </a:lnTo>
                    <a:lnTo>
                      <a:pt x="114" y="92"/>
                    </a:lnTo>
                    <a:lnTo>
                      <a:pt x="116" y="92"/>
                    </a:lnTo>
                    <a:lnTo>
                      <a:pt x="116" y="94"/>
                    </a:lnTo>
                    <a:lnTo>
                      <a:pt x="119" y="94"/>
                    </a:lnTo>
                    <a:lnTo>
                      <a:pt x="119" y="97"/>
                    </a:lnTo>
                    <a:lnTo>
                      <a:pt x="119" y="99"/>
                    </a:lnTo>
                    <a:lnTo>
                      <a:pt x="116" y="99"/>
                    </a:lnTo>
                    <a:lnTo>
                      <a:pt x="116" y="101"/>
                    </a:lnTo>
                    <a:lnTo>
                      <a:pt x="116" y="103"/>
                    </a:lnTo>
                    <a:lnTo>
                      <a:pt x="114" y="103"/>
                    </a:lnTo>
                    <a:lnTo>
                      <a:pt x="112" y="103"/>
                    </a:lnTo>
                    <a:lnTo>
                      <a:pt x="112" y="105"/>
                    </a:lnTo>
                    <a:lnTo>
                      <a:pt x="110" y="105"/>
                    </a:lnTo>
                    <a:lnTo>
                      <a:pt x="112" y="105"/>
                    </a:lnTo>
                    <a:lnTo>
                      <a:pt x="112" y="108"/>
                    </a:lnTo>
                    <a:lnTo>
                      <a:pt x="114" y="108"/>
                    </a:lnTo>
                    <a:lnTo>
                      <a:pt x="114" y="110"/>
                    </a:lnTo>
                    <a:lnTo>
                      <a:pt x="116" y="110"/>
                    </a:lnTo>
                    <a:lnTo>
                      <a:pt x="116" y="112"/>
                    </a:lnTo>
                    <a:lnTo>
                      <a:pt x="116" y="114"/>
                    </a:lnTo>
                    <a:lnTo>
                      <a:pt x="119" y="114"/>
                    </a:lnTo>
                    <a:lnTo>
                      <a:pt x="121" y="114"/>
                    </a:lnTo>
                    <a:lnTo>
                      <a:pt x="123" y="114"/>
                    </a:lnTo>
                    <a:lnTo>
                      <a:pt x="125" y="114"/>
                    </a:lnTo>
                    <a:lnTo>
                      <a:pt x="125" y="116"/>
                    </a:lnTo>
                    <a:lnTo>
                      <a:pt x="125" y="119"/>
                    </a:lnTo>
                    <a:lnTo>
                      <a:pt x="125" y="121"/>
                    </a:lnTo>
                    <a:lnTo>
                      <a:pt x="123" y="121"/>
                    </a:lnTo>
                    <a:lnTo>
                      <a:pt x="123" y="123"/>
                    </a:lnTo>
                    <a:lnTo>
                      <a:pt x="125" y="123"/>
                    </a:lnTo>
                    <a:lnTo>
                      <a:pt x="125" y="125"/>
                    </a:lnTo>
                    <a:lnTo>
                      <a:pt x="125" y="127"/>
                    </a:lnTo>
                    <a:lnTo>
                      <a:pt x="127" y="127"/>
                    </a:lnTo>
                    <a:lnTo>
                      <a:pt x="130" y="127"/>
                    </a:lnTo>
                    <a:lnTo>
                      <a:pt x="132" y="127"/>
                    </a:lnTo>
                    <a:lnTo>
                      <a:pt x="132" y="130"/>
                    </a:lnTo>
                    <a:lnTo>
                      <a:pt x="134" y="130"/>
                    </a:lnTo>
                    <a:lnTo>
                      <a:pt x="134" y="132"/>
                    </a:lnTo>
                    <a:lnTo>
                      <a:pt x="136" y="132"/>
                    </a:lnTo>
                    <a:lnTo>
                      <a:pt x="138" y="132"/>
                    </a:lnTo>
                    <a:lnTo>
                      <a:pt x="136" y="132"/>
                    </a:lnTo>
                    <a:lnTo>
                      <a:pt x="136" y="134"/>
                    </a:lnTo>
                    <a:lnTo>
                      <a:pt x="134" y="134"/>
                    </a:lnTo>
                    <a:lnTo>
                      <a:pt x="134" y="136"/>
                    </a:lnTo>
                    <a:lnTo>
                      <a:pt x="132" y="136"/>
                    </a:lnTo>
                    <a:lnTo>
                      <a:pt x="130" y="136"/>
                    </a:lnTo>
                    <a:lnTo>
                      <a:pt x="130" y="138"/>
                    </a:lnTo>
                    <a:lnTo>
                      <a:pt x="130" y="141"/>
                    </a:lnTo>
                    <a:lnTo>
                      <a:pt x="132" y="141"/>
                    </a:lnTo>
                    <a:lnTo>
                      <a:pt x="134" y="141"/>
                    </a:lnTo>
                    <a:lnTo>
                      <a:pt x="136" y="141"/>
                    </a:lnTo>
                    <a:lnTo>
                      <a:pt x="138" y="141"/>
                    </a:lnTo>
                    <a:lnTo>
                      <a:pt x="141" y="141"/>
                    </a:lnTo>
                    <a:lnTo>
                      <a:pt x="141" y="143"/>
                    </a:lnTo>
                    <a:lnTo>
                      <a:pt x="138" y="143"/>
                    </a:lnTo>
                    <a:lnTo>
                      <a:pt x="138" y="145"/>
                    </a:lnTo>
                    <a:lnTo>
                      <a:pt x="138" y="147"/>
                    </a:lnTo>
                    <a:lnTo>
                      <a:pt x="136" y="147"/>
                    </a:lnTo>
                    <a:lnTo>
                      <a:pt x="138" y="147"/>
                    </a:lnTo>
                    <a:lnTo>
                      <a:pt x="138" y="149"/>
                    </a:lnTo>
                    <a:lnTo>
                      <a:pt x="138" y="152"/>
                    </a:lnTo>
                    <a:lnTo>
                      <a:pt x="141" y="152"/>
                    </a:lnTo>
                    <a:lnTo>
                      <a:pt x="141" y="154"/>
                    </a:lnTo>
                    <a:lnTo>
                      <a:pt x="141" y="156"/>
                    </a:lnTo>
                    <a:lnTo>
                      <a:pt x="143" y="156"/>
                    </a:lnTo>
                    <a:lnTo>
                      <a:pt x="143" y="158"/>
                    </a:lnTo>
                    <a:lnTo>
                      <a:pt x="143" y="160"/>
                    </a:lnTo>
                    <a:lnTo>
                      <a:pt x="145" y="160"/>
                    </a:lnTo>
                    <a:lnTo>
                      <a:pt x="147" y="160"/>
                    </a:lnTo>
                    <a:lnTo>
                      <a:pt x="149" y="160"/>
                    </a:lnTo>
                    <a:lnTo>
                      <a:pt x="152" y="160"/>
                    </a:lnTo>
                    <a:lnTo>
                      <a:pt x="154" y="160"/>
                    </a:lnTo>
                    <a:lnTo>
                      <a:pt x="156" y="160"/>
                    </a:lnTo>
                    <a:lnTo>
                      <a:pt x="156" y="163"/>
                    </a:lnTo>
                    <a:lnTo>
                      <a:pt x="156" y="165"/>
                    </a:lnTo>
                    <a:lnTo>
                      <a:pt x="154" y="165"/>
                    </a:lnTo>
                    <a:lnTo>
                      <a:pt x="154" y="167"/>
                    </a:lnTo>
                    <a:lnTo>
                      <a:pt x="154" y="169"/>
                    </a:lnTo>
                    <a:lnTo>
                      <a:pt x="156" y="169"/>
                    </a:lnTo>
                    <a:lnTo>
                      <a:pt x="156" y="171"/>
                    </a:lnTo>
                    <a:lnTo>
                      <a:pt x="156" y="169"/>
                    </a:lnTo>
                    <a:lnTo>
                      <a:pt x="158" y="169"/>
                    </a:lnTo>
                    <a:lnTo>
                      <a:pt x="160" y="169"/>
                    </a:lnTo>
                    <a:lnTo>
                      <a:pt x="163" y="169"/>
                    </a:lnTo>
                    <a:lnTo>
                      <a:pt x="163" y="171"/>
                    </a:lnTo>
                    <a:lnTo>
                      <a:pt x="160" y="171"/>
                    </a:lnTo>
                    <a:lnTo>
                      <a:pt x="160" y="174"/>
                    </a:lnTo>
                    <a:lnTo>
                      <a:pt x="158" y="174"/>
                    </a:lnTo>
                    <a:lnTo>
                      <a:pt x="158" y="176"/>
                    </a:lnTo>
                    <a:lnTo>
                      <a:pt x="158" y="178"/>
                    </a:lnTo>
                    <a:lnTo>
                      <a:pt x="160" y="178"/>
                    </a:lnTo>
                    <a:lnTo>
                      <a:pt x="160" y="180"/>
                    </a:lnTo>
                    <a:lnTo>
                      <a:pt x="163" y="180"/>
                    </a:lnTo>
                    <a:lnTo>
                      <a:pt x="165" y="180"/>
                    </a:lnTo>
                    <a:lnTo>
                      <a:pt x="167" y="180"/>
                    </a:lnTo>
                    <a:lnTo>
                      <a:pt x="167" y="178"/>
                    </a:lnTo>
                    <a:lnTo>
                      <a:pt x="167" y="176"/>
                    </a:lnTo>
                    <a:lnTo>
                      <a:pt x="169" y="176"/>
                    </a:lnTo>
                    <a:lnTo>
                      <a:pt x="171" y="176"/>
                    </a:lnTo>
                    <a:lnTo>
                      <a:pt x="174" y="176"/>
                    </a:lnTo>
                    <a:lnTo>
                      <a:pt x="174" y="178"/>
                    </a:lnTo>
                    <a:lnTo>
                      <a:pt x="174" y="180"/>
                    </a:lnTo>
                    <a:lnTo>
                      <a:pt x="174" y="182"/>
                    </a:lnTo>
                    <a:lnTo>
                      <a:pt x="171" y="182"/>
                    </a:lnTo>
                    <a:lnTo>
                      <a:pt x="169" y="182"/>
                    </a:lnTo>
                    <a:lnTo>
                      <a:pt x="167" y="182"/>
                    </a:lnTo>
                    <a:lnTo>
                      <a:pt x="165" y="182"/>
                    </a:lnTo>
                    <a:lnTo>
                      <a:pt x="163" y="182"/>
                    </a:lnTo>
                    <a:lnTo>
                      <a:pt x="163" y="185"/>
                    </a:lnTo>
                    <a:lnTo>
                      <a:pt x="165" y="185"/>
                    </a:lnTo>
                    <a:lnTo>
                      <a:pt x="165" y="187"/>
                    </a:lnTo>
                    <a:lnTo>
                      <a:pt x="165" y="189"/>
                    </a:lnTo>
                    <a:lnTo>
                      <a:pt x="165" y="191"/>
                    </a:lnTo>
                    <a:lnTo>
                      <a:pt x="163" y="191"/>
                    </a:lnTo>
                    <a:lnTo>
                      <a:pt x="163" y="193"/>
                    </a:lnTo>
                    <a:lnTo>
                      <a:pt x="163" y="196"/>
                    </a:lnTo>
                    <a:lnTo>
                      <a:pt x="163" y="198"/>
                    </a:lnTo>
                    <a:lnTo>
                      <a:pt x="165" y="198"/>
                    </a:lnTo>
                    <a:lnTo>
                      <a:pt x="167" y="198"/>
                    </a:lnTo>
                    <a:lnTo>
                      <a:pt x="167" y="200"/>
                    </a:lnTo>
                    <a:lnTo>
                      <a:pt x="169" y="200"/>
                    </a:lnTo>
                    <a:lnTo>
                      <a:pt x="171" y="202"/>
                    </a:lnTo>
                    <a:lnTo>
                      <a:pt x="174" y="202"/>
                    </a:lnTo>
                    <a:lnTo>
                      <a:pt x="174" y="204"/>
                    </a:lnTo>
                    <a:lnTo>
                      <a:pt x="174" y="207"/>
                    </a:lnTo>
                    <a:lnTo>
                      <a:pt x="176" y="207"/>
                    </a:lnTo>
                    <a:lnTo>
                      <a:pt x="176" y="209"/>
                    </a:lnTo>
                    <a:lnTo>
                      <a:pt x="178" y="211"/>
                    </a:lnTo>
                    <a:lnTo>
                      <a:pt x="178" y="213"/>
                    </a:lnTo>
                    <a:lnTo>
                      <a:pt x="180" y="213"/>
                    </a:lnTo>
                    <a:lnTo>
                      <a:pt x="180" y="215"/>
                    </a:lnTo>
                    <a:lnTo>
                      <a:pt x="180" y="217"/>
                    </a:lnTo>
                    <a:lnTo>
                      <a:pt x="178" y="217"/>
                    </a:lnTo>
                    <a:lnTo>
                      <a:pt x="176" y="217"/>
                    </a:lnTo>
                    <a:lnTo>
                      <a:pt x="174" y="217"/>
                    </a:lnTo>
                    <a:lnTo>
                      <a:pt x="171" y="217"/>
                    </a:lnTo>
                    <a:lnTo>
                      <a:pt x="171" y="220"/>
                    </a:lnTo>
                    <a:lnTo>
                      <a:pt x="171" y="222"/>
                    </a:lnTo>
                    <a:lnTo>
                      <a:pt x="169" y="222"/>
                    </a:lnTo>
                    <a:lnTo>
                      <a:pt x="169" y="224"/>
                    </a:lnTo>
                    <a:lnTo>
                      <a:pt x="167" y="226"/>
                    </a:lnTo>
                    <a:lnTo>
                      <a:pt x="169" y="228"/>
                    </a:lnTo>
                    <a:lnTo>
                      <a:pt x="171" y="228"/>
                    </a:lnTo>
                    <a:lnTo>
                      <a:pt x="171" y="226"/>
                    </a:lnTo>
                    <a:lnTo>
                      <a:pt x="174" y="226"/>
                    </a:lnTo>
                    <a:lnTo>
                      <a:pt x="176" y="226"/>
                    </a:lnTo>
                    <a:lnTo>
                      <a:pt x="178" y="226"/>
                    </a:lnTo>
                    <a:lnTo>
                      <a:pt x="178" y="228"/>
                    </a:lnTo>
                    <a:lnTo>
                      <a:pt x="178" y="231"/>
                    </a:lnTo>
                    <a:lnTo>
                      <a:pt x="178" y="233"/>
                    </a:lnTo>
                    <a:lnTo>
                      <a:pt x="176" y="233"/>
                    </a:lnTo>
                    <a:lnTo>
                      <a:pt x="176" y="235"/>
                    </a:lnTo>
                    <a:lnTo>
                      <a:pt x="176" y="237"/>
                    </a:lnTo>
                    <a:lnTo>
                      <a:pt x="174" y="237"/>
                    </a:lnTo>
                    <a:lnTo>
                      <a:pt x="174" y="239"/>
                    </a:lnTo>
                    <a:lnTo>
                      <a:pt x="176" y="239"/>
                    </a:lnTo>
                    <a:lnTo>
                      <a:pt x="176" y="242"/>
                    </a:lnTo>
                    <a:lnTo>
                      <a:pt x="176" y="244"/>
                    </a:lnTo>
                    <a:lnTo>
                      <a:pt x="178" y="244"/>
                    </a:lnTo>
                    <a:lnTo>
                      <a:pt x="180" y="244"/>
                    </a:lnTo>
                    <a:lnTo>
                      <a:pt x="180" y="246"/>
                    </a:lnTo>
                    <a:lnTo>
                      <a:pt x="182" y="246"/>
                    </a:lnTo>
                    <a:lnTo>
                      <a:pt x="185" y="246"/>
                    </a:lnTo>
                    <a:lnTo>
                      <a:pt x="185" y="248"/>
                    </a:lnTo>
                    <a:lnTo>
                      <a:pt x="187" y="248"/>
                    </a:lnTo>
                    <a:lnTo>
                      <a:pt x="187" y="250"/>
                    </a:lnTo>
                    <a:lnTo>
                      <a:pt x="187" y="253"/>
                    </a:lnTo>
                    <a:lnTo>
                      <a:pt x="189" y="253"/>
                    </a:lnTo>
                    <a:lnTo>
                      <a:pt x="189" y="255"/>
                    </a:lnTo>
                    <a:lnTo>
                      <a:pt x="189" y="257"/>
                    </a:lnTo>
                    <a:lnTo>
                      <a:pt x="189" y="259"/>
                    </a:lnTo>
                    <a:lnTo>
                      <a:pt x="189" y="261"/>
                    </a:lnTo>
                    <a:lnTo>
                      <a:pt x="189" y="264"/>
                    </a:lnTo>
                    <a:lnTo>
                      <a:pt x="191" y="264"/>
                    </a:lnTo>
                    <a:lnTo>
                      <a:pt x="191" y="266"/>
                    </a:lnTo>
                    <a:lnTo>
                      <a:pt x="193" y="266"/>
                    </a:lnTo>
                    <a:lnTo>
                      <a:pt x="193" y="264"/>
                    </a:lnTo>
                    <a:lnTo>
                      <a:pt x="196" y="264"/>
                    </a:lnTo>
                    <a:lnTo>
                      <a:pt x="196" y="266"/>
                    </a:lnTo>
                    <a:lnTo>
                      <a:pt x="198" y="266"/>
                    </a:lnTo>
                    <a:lnTo>
                      <a:pt x="200" y="266"/>
                    </a:lnTo>
                    <a:lnTo>
                      <a:pt x="200" y="268"/>
                    </a:lnTo>
                    <a:lnTo>
                      <a:pt x="200" y="270"/>
                    </a:lnTo>
                    <a:lnTo>
                      <a:pt x="198" y="270"/>
                    </a:lnTo>
                    <a:lnTo>
                      <a:pt x="196" y="270"/>
                    </a:lnTo>
                    <a:lnTo>
                      <a:pt x="196" y="272"/>
                    </a:lnTo>
                    <a:lnTo>
                      <a:pt x="193" y="272"/>
                    </a:lnTo>
                    <a:lnTo>
                      <a:pt x="193" y="275"/>
                    </a:lnTo>
                    <a:lnTo>
                      <a:pt x="193" y="277"/>
                    </a:lnTo>
                    <a:lnTo>
                      <a:pt x="191" y="277"/>
                    </a:lnTo>
                    <a:lnTo>
                      <a:pt x="191" y="279"/>
                    </a:lnTo>
                    <a:lnTo>
                      <a:pt x="193" y="279"/>
                    </a:lnTo>
                    <a:lnTo>
                      <a:pt x="196" y="279"/>
                    </a:lnTo>
                    <a:lnTo>
                      <a:pt x="198" y="279"/>
                    </a:lnTo>
                    <a:lnTo>
                      <a:pt x="198" y="277"/>
                    </a:lnTo>
                    <a:lnTo>
                      <a:pt x="200" y="277"/>
                    </a:lnTo>
                    <a:lnTo>
                      <a:pt x="200" y="275"/>
                    </a:lnTo>
                    <a:lnTo>
                      <a:pt x="202" y="275"/>
                    </a:lnTo>
                    <a:lnTo>
                      <a:pt x="202" y="272"/>
                    </a:lnTo>
                    <a:lnTo>
                      <a:pt x="204" y="272"/>
                    </a:lnTo>
                    <a:lnTo>
                      <a:pt x="207" y="272"/>
                    </a:lnTo>
                    <a:lnTo>
                      <a:pt x="207" y="275"/>
                    </a:lnTo>
                    <a:lnTo>
                      <a:pt x="207" y="277"/>
                    </a:lnTo>
                    <a:lnTo>
                      <a:pt x="204" y="277"/>
                    </a:lnTo>
                    <a:lnTo>
                      <a:pt x="204" y="279"/>
                    </a:lnTo>
                    <a:lnTo>
                      <a:pt x="207" y="279"/>
                    </a:lnTo>
                    <a:lnTo>
                      <a:pt x="207" y="281"/>
                    </a:lnTo>
                    <a:lnTo>
                      <a:pt x="207" y="283"/>
                    </a:lnTo>
                    <a:lnTo>
                      <a:pt x="204" y="283"/>
                    </a:lnTo>
                    <a:lnTo>
                      <a:pt x="204" y="286"/>
                    </a:lnTo>
                    <a:lnTo>
                      <a:pt x="204" y="288"/>
                    </a:lnTo>
                    <a:lnTo>
                      <a:pt x="204" y="290"/>
                    </a:lnTo>
                    <a:lnTo>
                      <a:pt x="207" y="290"/>
                    </a:lnTo>
                    <a:lnTo>
                      <a:pt x="209" y="290"/>
                    </a:lnTo>
                    <a:lnTo>
                      <a:pt x="211" y="290"/>
                    </a:lnTo>
                    <a:lnTo>
                      <a:pt x="213" y="290"/>
                    </a:lnTo>
                    <a:lnTo>
                      <a:pt x="213" y="292"/>
                    </a:lnTo>
                    <a:lnTo>
                      <a:pt x="213" y="294"/>
                    </a:lnTo>
                    <a:lnTo>
                      <a:pt x="213" y="297"/>
                    </a:lnTo>
                    <a:lnTo>
                      <a:pt x="211" y="297"/>
                    </a:lnTo>
                    <a:lnTo>
                      <a:pt x="211" y="299"/>
                    </a:lnTo>
                    <a:lnTo>
                      <a:pt x="209" y="299"/>
                    </a:lnTo>
                    <a:lnTo>
                      <a:pt x="209" y="301"/>
                    </a:lnTo>
                    <a:lnTo>
                      <a:pt x="209" y="303"/>
                    </a:lnTo>
                    <a:lnTo>
                      <a:pt x="209" y="305"/>
                    </a:lnTo>
                    <a:lnTo>
                      <a:pt x="211" y="305"/>
                    </a:lnTo>
                    <a:lnTo>
                      <a:pt x="211" y="308"/>
                    </a:lnTo>
                    <a:lnTo>
                      <a:pt x="213" y="308"/>
                    </a:lnTo>
                    <a:lnTo>
                      <a:pt x="213" y="310"/>
                    </a:lnTo>
                    <a:lnTo>
                      <a:pt x="215" y="310"/>
                    </a:lnTo>
                    <a:lnTo>
                      <a:pt x="215" y="312"/>
                    </a:lnTo>
                    <a:lnTo>
                      <a:pt x="218" y="312"/>
                    </a:lnTo>
                    <a:lnTo>
                      <a:pt x="218" y="314"/>
                    </a:lnTo>
                    <a:lnTo>
                      <a:pt x="220" y="314"/>
                    </a:lnTo>
                    <a:lnTo>
                      <a:pt x="220" y="316"/>
                    </a:lnTo>
                    <a:lnTo>
                      <a:pt x="220" y="319"/>
                    </a:lnTo>
                    <a:lnTo>
                      <a:pt x="218" y="319"/>
                    </a:lnTo>
                    <a:lnTo>
                      <a:pt x="218" y="321"/>
                    </a:lnTo>
                    <a:lnTo>
                      <a:pt x="218" y="323"/>
                    </a:lnTo>
                    <a:lnTo>
                      <a:pt x="218" y="325"/>
                    </a:lnTo>
                    <a:lnTo>
                      <a:pt x="215" y="325"/>
                    </a:lnTo>
                    <a:lnTo>
                      <a:pt x="215" y="327"/>
                    </a:lnTo>
                    <a:lnTo>
                      <a:pt x="213" y="327"/>
                    </a:lnTo>
                    <a:lnTo>
                      <a:pt x="213" y="330"/>
                    </a:lnTo>
                    <a:lnTo>
                      <a:pt x="213" y="332"/>
                    </a:lnTo>
                    <a:lnTo>
                      <a:pt x="215" y="332"/>
                    </a:lnTo>
                    <a:lnTo>
                      <a:pt x="218" y="332"/>
                    </a:lnTo>
                    <a:lnTo>
                      <a:pt x="218" y="334"/>
                    </a:lnTo>
                    <a:lnTo>
                      <a:pt x="218" y="336"/>
                    </a:lnTo>
                    <a:lnTo>
                      <a:pt x="220" y="336"/>
                    </a:lnTo>
                    <a:lnTo>
                      <a:pt x="220" y="338"/>
                    </a:lnTo>
                    <a:lnTo>
                      <a:pt x="218" y="338"/>
                    </a:lnTo>
                    <a:lnTo>
                      <a:pt x="218" y="341"/>
                    </a:lnTo>
                    <a:lnTo>
                      <a:pt x="215" y="341"/>
                    </a:lnTo>
                    <a:lnTo>
                      <a:pt x="215" y="343"/>
                    </a:lnTo>
                    <a:lnTo>
                      <a:pt x="213" y="343"/>
                    </a:lnTo>
                    <a:lnTo>
                      <a:pt x="215" y="343"/>
                    </a:lnTo>
                    <a:lnTo>
                      <a:pt x="215" y="345"/>
                    </a:lnTo>
                    <a:lnTo>
                      <a:pt x="215" y="347"/>
                    </a:lnTo>
                    <a:lnTo>
                      <a:pt x="218" y="347"/>
                    </a:lnTo>
                    <a:lnTo>
                      <a:pt x="220" y="347"/>
                    </a:lnTo>
                    <a:lnTo>
                      <a:pt x="220" y="349"/>
                    </a:lnTo>
                    <a:lnTo>
                      <a:pt x="220" y="351"/>
                    </a:lnTo>
                    <a:lnTo>
                      <a:pt x="220" y="354"/>
                    </a:lnTo>
                    <a:lnTo>
                      <a:pt x="218" y="354"/>
                    </a:lnTo>
                    <a:lnTo>
                      <a:pt x="215" y="354"/>
                    </a:lnTo>
                    <a:lnTo>
                      <a:pt x="215" y="356"/>
                    </a:lnTo>
                    <a:lnTo>
                      <a:pt x="215" y="358"/>
                    </a:lnTo>
                    <a:lnTo>
                      <a:pt x="218" y="358"/>
                    </a:lnTo>
                    <a:lnTo>
                      <a:pt x="218" y="360"/>
                    </a:lnTo>
                    <a:lnTo>
                      <a:pt x="220" y="360"/>
                    </a:lnTo>
                    <a:lnTo>
                      <a:pt x="220" y="362"/>
                    </a:lnTo>
                    <a:lnTo>
                      <a:pt x="222" y="362"/>
                    </a:lnTo>
                    <a:lnTo>
                      <a:pt x="222" y="360"/>
                    </a:lnTo>
                    <a:lnTo>
                      <a:pt x="224" y="360"/>
                    </a:lnTo>
                    <a:lnTo>
                      <a:pt x="224" y="362"/>
                    </a:lnTo>
                    <a:lnTo>
                      <a:pt x="226" y="362"/>
                    </a:lnTo>
                    <a:lnTo>
                      <a:pt x="226" y="365"/>
                    </a:lnTo>
                    <a:lnTo>
                      <a:pt x="224" y="365"/>
                    </a:lnTo>
                    <a:lnTo>
                      <a:pt x="224" y="367"/>
                    </a:lnTo>
                    <a:lnTo>
                      <a:pt x="224" y="369"/>
                    </a:lnTo>
                    <a:lnTo>
                      <a:pt x="222" y="369"/>
                    </a:lnTo>
                    <a:lnTo>
                      <a:pt x="222" y="371"/>
                    </a:lnTo>
                    <a:lnTo>
                      <a:pt x="220" y="371"/>
                    </a:lnTo>
                    <a:lnTo>
                      <a:pt x="220" y="373"/>
                    </a:lnTo>
                    <a:lnTo>
                      <a:pt x="218" y="373"/>
                    </a:lnTo>
                    <a:lnTo>
                      <a:pt x="218" y="376"/>
                    </a:lnTo>
                    <a:lnTo>
                      <a:pt x="215" y="376"/>
                    </a:lnTo>
                    <a:lnTo>
                      <a:pt x="215" y="378"/>
                    </a:lnTo>
                    <a:lnTo>
                      <a:pt x="213" y="378"/>
                    </a:lnTo>
                    <a:lnTo>
                      <a:pt x="213" y="380"/>
                    </a:lnTo>
                    <a:lnTo>
                      <a:pt x="213" y="382"/>
                    </a:lnTo>
                    <a:lnTo>
                      <a:pt x="213" y="384"/>
                    </a:lnTo>
                    <a:lnTo>
                      <a:pt x="213" y="387"/>
                    </a:lnTo>
                    <a:lnTo>
                      <a:pt x="213" y="389"/>
                    </a:lnTo>
                    <a:lnTo>
                      <a:pt x="211" y="389"/>
                    </a:lnTo>
                    <a:lnTo>
                      <a:pt x="211" y="391"/>
                    </a:lnTo>
                    <a:lnTo>
                      <a:pt x="211" y="393"/>
                    </a:lnTo>
                    <a:lnTo>
                      <a:pt x="211" y="395"/>
                    </a:lnTo>
                    <a:lnTo>
                      <a:pt x="209" y="395"/>
                    </a:lnTo>
                    <a:lnTo>
                      <a:pt x="209" y="398"/>
                    </a:lnTo>
                    <a:lnTo>
                      <a:pt x="207" y="398"/>
                    </a:lnTo>
                    <a:lnTo>
                      <a:pt x="207" y="400"/>
                    </a:lnTo>
                    <a:lnTo>
                      <a:pt x="207" y="402"/>
                    </a:lnTo>
                    <a:lnTo>
                      <a:pt x="204" y="402"/>
                    </a:lnTo>
                    <a:lnTo>
                      <a:pt x="204" y="404"/>
                    </a:lnTo>
                    <a:lnTo>
                      <a:pt x="202" y="404"/>
                    </a:lnTo>
                    <a:lnTo>
                      <a:pt x="200" y="404"/>
                    </a:lnTo>
                    <a:lnTo>
                      <a:pt x="200" y="406"/>
                    </a:lnTo>
                    <a:lnTo>
                      <a:pt x="198" y="406"/>
                    </a:lnTo>
                    <a:lnTo>
                      <a:pt x="198" y="409"/>
                    </a:lnTo>
                    <a:lnTo>
                      <a:pt x="196" y="409"/>
                    </a:lnTo>
                    <a:lnTo>
                      <a:pt x="196" y="411"/>
                    </a:lnTo>
                    <a:lnTo>
                      <a:pt x="196" y="413"/>
                    </a:lnTo>
                    <a:lnTo>
                      <a:pt x="193" y="413"/>
                    </a:lnTo>
                    <a:lnTo>
                      <a:pt x="193" y="415"/>
                    </a:lnTo>
                    <a:lnTo>
                      <a:pt x="191" y="415"/>
                    </a:lnTo>
                    <a:lnTo>
                      <a:pt x="191" y="417"/>
                    </a:lnTo>
                    <a:lnTo>
                      <a:pt x="189" y="417"/>
                    </a:lnTo>
                    <a:lnTo>
                      <a:pt x="189" y="420"/>
                    </a:lnTo>
                    <a:lnTo>
                      <a:pt x="187" y="420"/>
                    </a:lnTo>
                    <a:lnTo>
                      <a:pt x="187" y="422"/>
                    </a:lnTo>
                    <a:lnTo>
                      <a:pt x="185" y="422"/>
                    </a:lnTo>
                    <a:lnTo>
                      <a:pt x="185" y="424"/>
                    </a:lnTo>
                    <a:lnTo>
                      <a:pt x="185" y="426"/>
                    </a:lnTo>
                    <a:lnTo>
                      <a:pt x="182" y="426"/>
                    </a:lnTo>
                    <a:lnTo>
                      <a:pt x="182" y="428"/>
                    </a:lnTo>
                    <a:lnTo>
                      <a:pt x="180" y="428"/>
                    </a:lnTo>
                    <a:lnTo>
                      <a:pt x="180" y="431"/>
                    </a:lnTo>
                    <a:lnTo>
                      <a:pt x="180" y="433"/>
                    </a:lnTo>
                    <a:lnTo>
                      <a:pt x="180" y="435"/>
                    </a:lnTo>
                    <a:lnTo>
                      <a:pt x="180" y="437"/>
                    </a:lnTo>
                    <a:lnTo>
                      <a:pt x="178" y="437"/>
                    </a:lnTo>
                    <a:lnTo>
                      <a:pt x="176" y="437"/>
                    </a:lnTo>
                    <a:lnTo>
                      <a:pt x="174" y="437"/>
                    </a:lnTo>
                    <a:lnTo>
                      <a:pt x="174" y="439"/>
                    </a:lnTo>
                    <a:lnTo>
                      <a:pt x="171" y="439"/>
                    </a:lnTo>
                    <a:lnTo>
                      <a:pt x="171" y="442"/>
                    </a:lnTo>
                    <a:lnTo>
                      <a:pt x="169" y="442"/>
                    </a:lnTo>
                    <a:lnTo>
                      <a:pt x="169" y="444"/>
                    </a:lnTo>
                    <a:lnTo>
                      <a:pt x="169" y="446"/>
                    </a:lnTo>
                    <a:lnTo>
                      <a:pt x="167" y="446"/>
                    </a:lnTo>
                    <a:lnTo>
                      <a:pt x="167" y="448"/>
                    </a:lnTo>
                    <a:lnTo>
                      <a:pt x="165" y="448"/>
                    </a:lnTo>
                    <a:lnTo>
                      <a:pt x="163" y="448"/>
                    </a:lnTo>
                    <a:lnTo>
                      <a:pt x="160" y="448"/>
                    </a:lnTo>
                    <a:lnTo>
                      <a:pt x="158" y="448"/>
                    </a:lnTo>
                    <a:lnTo>
                      <a:pt x="158" y="450"/>
                    </a:lnTo>
                    <a:lnTo>
                      <a:pt x="158" y="453"/>
                    </a:lnTo>
                    <a:lnTo>
                      <a:pt x="158" y="455"/>
                    </a:lnTo>
                    <a:lnTo>
                      <a:pt x="158" y="457"/>
                    </a:lnTo>
                    <a:lnTo>
                      <a:pt x="158" y="459"/>
                    </a:lnTo>
                    <a:lnTo>
                      <a:pt x="158" y="461"/>
                    </a:lnTo>
                    <a:lnTo>
                      <a:pt x="156" y="461"/>
                    </a:lnTo>
                    <a:lnTo>
                      <a:pt x="156" y="464"/>
                    </a:lnTo>
                    <a:lnTo>
                      <a:pt x="158" y="464"/>
                    </a:lnTo>
                    <a:lnTo>
                      <a:pt x="158" y="466"/>
                    </a:lnTo>
                    <a:lnTo>
                      <a:pt x="156" y="466"/>
                    </a:lnTo>
                    <a:lnTo>
                      <a:pt x="156" y="468"/>
                    </a:lnTo>
                    <a:lnTo>
                      <a:pt x="156" y="470"/>
                    </a:lnTo>
                    <a:lnTo>
                      <a:pt x="156" y="472"/>
                    </a:lnTo>
                    <a:lnTo>
                      <a:pt x="156" y="475"/>
                    </a:lnTo>
                    <a:lnTo>
                      <a:pt x="156" y="477"/>
                    </a:lnTo>
                    <a:lnTo>
                      <a:pt x="156" y="479"/>
                    </a:lnTo>
                    <a:lnTo>
                      <a:pt x="156" y="481"/>
                    </a:lnTo>
                    <a:lnTo>
                      <a:pt x="158" y="483"/>
                    </a:lnTo>
                    <a:lnTo>
                      <a:pt x="160" y="485"/>
                    </a:lnTo>
                    <a:lnTo>
                      <a:pt x="160" y="488"/>
                    </a:lnTo>
                    <a:lnTo>
                      <a:pt x="163" y="488"/>
                    </a:lnTo>
                    <a:lnTo>
                      <a:pt x="163" y="490"/>
                    </a:lnTo>
                    <a:lnTo>
                      <a:pt x="163" y="492"/>
                    </a:lnTo>
                    <a:lnTo>
                      <a:pt x="163" y="494"/>
                    </a:lnTo>
                    <a:lnTo>
                      <a:pt x="163" y="496"/>
                    </a:lnTo>
                    <a:lnTo>
                      <a:pt x="163" y="499"/>
                    </a:lnTo>
                    <a:lnTo>
                      <a:pt x="163" y="501"/>
                    </a:lnTo>
                    <a:lnTo>
                      <a:pt x="163" y="503"/>
                    </a:lnTo>
                    <a:lnTo>
                      <a:pt x="163" y="505"/>
                    </a:lnTo>
                    <a:lnTo>
                      <a:pt x="163" y="507"/>
                    </a:lnTo>
                    <a:lnTo>
                      <a:pt x="163" y="510"/>
                    </a:lnTo>
                    <a:lnTo>
                      <a:pt x="163" y="512"/>
                    </a:lnTo>
                    <a:lnTo>
                      <a:pt x="160" y="512"/>
                    </a:lnTo>
                    <a:lnTo>
                      <a:pt x="160" y="514"/>
                    </a:lnTo>
                    <a:lnTo>
                      <a:pt x="158" y="514"/>
                    </a:lnTo>
                    <a:lnTo>
                      <a:pt x="158" y="516"/>
                    </a:lnTo>
                    <a:lnTo>
                      <a:pt x="158" y="518"/>
                    </a:lnTo>
                    <a:lnTo>
                      <a:pt x="158" y="521"/>
                    </a:lnTo>
                    <a:lnTo>
                      <a:pt x="158" y="523"/>
                    </a:lnTo>
                    <a:lnTo>
                      <a:pt x="160" y="523"/>
                    </a:lnTo>
                    <a:lnTo>
                      <a:pt x="160" y="525"/>
                    </a:lnTo>
                    <a:lnTo>
                      <a:pt x="163" y="525"/>
                    </a:lnTo>
                    <a:lnTo>
                      <a:pt x="163" y="527"/>
                    </a:lnTo>
                    <a:lnTo>
                      <a:pt x="163" y="529"/>
                    </a:lnTo>
                    <a:lnTo>
                      <a:pt x="163" y="532"/>
                    </a:lnTo>
                    <a:lnTo>
                      <a:pt x="160" y="534"/>
                    </a:lnTo>
                    <a:lnTo>
                      <a:pt x="163" y="536"/>
                    </a:lnTo>
                    <a:lnTo>
                      <a:pt x="163" y="538"/>
                    </a:lnTo>
                    <a:lnTo>
                      <a:pt x="165" y="538"/>
                    </a:lnTo>
                    <a:lnTo>
                      <a:pt x="165" y="540"/>
                    </a:lnTo>
                    <a:lnTo>
                      <a:pt x="163" y="540"/>
                    </a:lnTo>
                    <a:lnTo>
                      <a:pt x="163" y="543"/>
                    </a:lnTo>
                    <a:lnTo>
                      <a:pt x="160" y="543"/>
                    </a:lnTo>
                    <a:lnTo>
                      <a:pt x="160" y="545"/>
                    </a:lnTo>
                    <a:lnTo>
                      <a:pt x="163" y="545"/>
                    </a:lnTo>
                    <a:lnTo>
                      <a:pt x="163" y="547"/>
                    </a:lnTo>
                    <a:lnTo>
                      <a:pt x="165" y="547"/>
                    </a:lnTo>
                    <a:lnTo>
                      <a:pt x="167" y="549"/>
                    </a:lnTo>
                    <a:lnTo>
                      <a:pt x="167" y="551"/>
                    </a:lnTo>
                    <a:lnTo>
                      <a:pt x="167" y="554"/>
                    </a:lnTo>
                    <a:lnTo>
                      <a:pt x="165" y="554"/>
                    </a:lnTo>
                    <a:lnTo>
                      <a:pt x="165" y="556"/>
                    </a:lnTo>
                    <a:lnTo>
                      <a:pt x="167" y="556"/>
                    </a:lnTo>
                    <a:lnTo>
                      <a:pt x="169" y="556"/>
                    </a:lnTo>
                    <a:lnTo>
                      <a:pt x="169" y="558"/>
                    </a:lnTo>
                    <a:lnTo>
                      <a:pt x="171" y="558"/>
                    </a:lnTo>
                    <a:lnTo>
                      <a:pt x="174" y="558"/>
                    </a:lnTo>
                    <a:lnTo>
                      <a:pt x="176" y="558"/>
                    </a:lnTo>
                    <a:lnTo>
                      <a:pt x="176" y="560"/>
                    </a:lnTo>
                    <a:lnTo>
                      <a:pt x="178" y="560"/>
                    </a:lnTo>
                    <a:lnTo>
                      <a:pt x="178" y="562"/>
                    </a:lnTo>
                    <a:lnTo>
                      <a:pt x="176" y="562"/>
                    </a:lnTo>
                    <a:lnTo>
                      <a:pt x="176" y="565"/>
                    </a:lnTo>
                    <a:lnTo>
                      <a:pt x="176" y="567"/>
                    </a:lnTo>
                    <a:lnTo>
                      <a:pt x="176" y="569"/>
                    </a:lnTo>
                    <a:lnTo>
                      <a:pt x="176" y="571"/>
                    </a:lnTo>
                    <a:lnTo>
                      <a:pt x="176" y="573"/>
                    </a:lnTo>
                    <a:lnTo>
                      <a:pt x="178" y="573"/>
                    </a:lnTo>
                    <a:lnTo>
                      <a:pt x="178" y="576"/>
                    </a:lnTo>
                    <a:lnTo>
                      <a:pt x="178" y="578"/>
                    </a:lnTo>
                    <a:lnTo>
                      <a:pt x="178" y="576"/>
                    </a:lnTo>
                    <a:lnTo>
                      <a:pt x="180" y="576"/>
                    </a:lnTo>
                    <a:lnTo>
                      <a:pt x="182" y="573"/>
                    </a:lnTo>
                    <a:lnTo>
                      <a:pt x="182" y="571"/>
                    </a:lnTo>
                    <a:lnTo>
                      <a:pt x="182" y="569"/>
                    </a:lnTo>
                    <a:lnTo>
                      <a:pt x="185" y="569"/>
                    </a:lnTo>
                    <a:lnTo>
                      <a:pt x="185" y="567"/>
                    </a:lnTo>
                    <a:lnTo>
                      <a:pt x="187" y="567"/>
                    </a:lnTo>
                    <a:lnTo>
                      <a:pt x="189" y="567"/>
                    </a:lnTo>
                    <a:lnTo>
                      <a:pt x="191" y="567"/>
                    </a:lnTo>
                    <a:lnTo>
                      <a:pt x="193" y="567"/>
                    </a:lnTo>
                    <a:lnTo>
                      <a:pt x="196" y="567"/>
                    </a:lnTo>
                    <a:lnTo>
                      <a:pt x="198" y="567"/>
                    </a:lnTo>
                    <a:lnTo>
                      <a:pt x="200" y="567"/>
                    </a:lnTo>
                    <a:lnTo>
                      <a:pt x="200" y="565"/>
                    </a:lnTo>
                    <a:lnTo>
                      <a:pt x="202" y="565"/>
                    </a:lnTo>
                    <a:lnTo>
                      <a:pt x="202" y="562"/>
                    </a:lnTo>
                    <a:lnTo>
                      <a:pt x="204" y="562"/>
                    </a:lnTo>
                    <a:lnTo>
                      <a:pt x="204" y="560"/>
                    </a:lnTo>
                    <a:lnTo>
                      <a:pt x="207" y="560"/>
                    </a:lnTo>
                    <a:lnTo>
                      <a:pt x="207" y="558"/>
                    </a:lnTo>
                    <a:lnTo>
                      <a:pt x="209" y="558"/>
                    </a:lnTo>
                    <a:lnTo>
                      <a:pt x="209" y="560"/>
                    </a:lnTo>
                    <a:lnTo>
                      <a:pt x="211" y="560"/>
                    </a:lnTo>
                    <a:lnTo>
                      <a:pt x="213" y="560"/>
                    </a:lnTo>
                    <a:lnTo>
                      <a:pt x="213" y="558"/>
                    </a:lnTo>
                    <a:lnTo>
                      <a:pt x="213" y="556"/>
                    </a:lnTo>
                    <a:lnTo>
                      <a:pt x="213" y="554"/>
                    </a:lnTo>
                    <a:lnTo>
                      <a:pt x="215" y="554"/>
                    </a:lnTo>
                    <a:lnTo>
                      <a:pt x="218" y="554"/>
                    </a:lnTo>
                    <a:lnTo>
                      <a:pt x="220" y="554"/>
                    </a:lnTo>
                    <a:lnTo>
                      <a:pt x="222" y="554"/>
                    </a:lnTo>
                    <a:lnTo>
                      <a:pt x="222" y="551"/>
                    </a:lnTo>
                    <a:lnTo>
                      <a:pt x="224" y="551"/>
                    </a:lnTo>
                    <a:lnTo>
                      <a:pt x="226" y="551"/>
                    </a:lnTo>
                    <a:lnTo>
                      <a:pt x="226" y="549"/>
                    </a:lnTo>
                    <a:lnTo>
                      <a:pt x="229" y="549"/>
                    </a:lnTo>
                    <a:lnTo>
                      <a:pt x="231" y="549"/>
                    </a:lnTo>
                    <a:lnTo>
                      <a:pt x="231" y="547"/>
                    </a:lnTo>
                    <a:lnTo>
                      <a:pt x="233" y="547"/>
                    </a:lnTo>
                    <a:lnTo>
                      <a:pt x="235" y="547"/>
                    </a:lnTo>
                    <a:lnTo>
                      <a:pt x="237" y="547"/>
                    </a:lnTo>
                    <a:lnTo>
                      <a:pt x="240" y="547"/>
                    </a:lnTo>
                    <a:lnTo>
                      <a:pt x="242" y="547"/>
                    </a:lnTo>
                    <a:lnTo>
                      <a:pt x="242" y="549"/>
                    </a:lnTo>
                    <a:lnTo>
                      <a:pt x="244" y="549"/>
                    </a:lnTo>
                    <a:lnTo>
                      <a:pt x="246" y="549"/>
                    </a:lnTo>
                    <a:lnTo>
                      <a:pt x="246" y="551"/>
                    </a:lnTo>
                    <a:lnTo>
                      <a:pt x="248" y="551"/>
                    </a:lnTo>
                    <a:lnTo>
                      <a:pt x="250" y="551"/>
                    </a:lnTo>
                    <a:lnTo>
                      <a:pt x="253" y="551"/>
                    </a:lnTo>
                    <a:lnTo>
                      <a:pt x="253" y="549"/>
                    </a:lnTo>
                    <a:lnTo>
                      <a:pt x="255" y="549"/>
                    </a:lnTo>
                    <a:lnTo>
                      <a:pt x="257" y="549"/>
                    </a:lnTo>
                    <a:lnTo>
                      <a:pt x="257" y="551"/>
                    </a:lnTo>
                    <a:lnTo>
                      <a:pt x="259" y="551"/>
                    </a:lnTo>
                    <a:lnTo>
                      <a:pt x="259" y="554"/>
                    </a:lnTo>
                    <a:lnTo>
                      <a:pt x="259" y="556"/>
                    </a:lnTo>
                    <a:lnTo>
                      <a:pt x="261" y="556"/>
                    </a:lnTo>
                    <a:lnTo>
                      <a:pt x="264" y="558"/>
                    </a:lnTo>
                    <a:lnTo>
                      <a:pt x="266" y="558"/>
                    </a:lnTo>
                    <a:lnTo>
                      <a:pt x="266" y="560"/>
                    </a:lnTo>
                    <a:lnTo>
                      <a:pt x="268" y="560"/>
                    </a:lnTo>
                    <a:lnTo>
                      <a:pt x="270" y="560"/>
                    </a:lnTo>
                    <a:lnTo>
                      <a:pt x="272" y="560"/>
                    </a:lnTo>
                    <a:lnTo>
                      <a:pt x="275" y="560"/>
                    </a:lnTo>
                    <a:lnTo>
                      <a:pt x="277" y="560"/>
                    </a:lnTo>
                    <a:lnTo>
                      <a:pt x="279" y="562"/>
                    </a:lnTo>
                    <a:lnTo>
                      <a:pt x="281" y="562"/>
                    </a:lnTo>
                    <a:lnTo>
                      <a:pt x="283" y="562"/>
                    </a:lnTo>
                    <a:lnTo>
                      <a:pt x="283" y="560"/>
                    </a:lnTo>
                    <a:lnTo>
                      <a:pt x="286" y="560"/>
                    </a:lnTo>
                    <a:lnTo>
                      <a:pt x="286" y="562"/>
                    </a:lnTo>
                    <a:lnTo>
                      <a:pt x="288" y="562"/>
                    </a:lnTo>
                    <a:lnTo>
                      <a:pt x="290" y="562"/>
                    </a:lnTo>
                    <a:lnTo>
                      <a:pt x="292" y="562"/>
                    </a:lnTo>
                    <a:lnTo>
                      <a:pt x="292" y="565"/>
                    </a:lnTo>
                    <a:lnTo>
                      <a:pt x="294" y="565"/>
                    </a:lnTo>
                    <a:lnTo>
                      <a:pt x="297" y="565"/>
                    </a:lnTo>
                    <a:lnTo>
                      <a:pt x="297" y="567"/>
                    </a:lnTo>
                    <a:lnTo>
                      <a:pt x="299" y="567"/>
                    </a:lnTo>
                    <a:lnTo>
                      <a:pt x="301" y="567"/>
                    </a:lnTo>
                    <a:lnTo>
                      <a:pt x="301" y="569"/>
                    </a:lnTo>
                    <a:lnTo>
                      <a:pt x="303" y="569"/>
                    </a:lnTo>
                    <a:lnTo>
                      <a:pt x="303" y="567"/>
                    </a:lnTo>
                    <a:lnTo>
                      <a:pt x="305" y="567"/>
                    </a:lnTo>
                    <a:lnTo>
                      <a:pt x="308" y="567"/>
                    </a:lnTo>
                    <a:lnTo>
                      <a:pt x="310" y="567"/>
                    </a:lnTo>
                    <a:lnTo>
                      <a:pt x="312" y="567"/>
                    </a:lnTo>
                    <a:lnTo>
                      <a:pt x="314" y="567"/>
                    </a:lnTo>
                    <a:lnTo>
                      <a:pt x="314" y="565"/>
                    </a:lnTo>
                    <a:lnTo>
                      <a:pt x="316" y="565"/>
                    </a:lnTo>
                    <a:lnTo>
                      <a:pt x="316" y="562"/>
                    </a:lnTo>
                    <a:lnTo>
                      <a:pt x="319" y="562"/>
                    </a:lnTo>
                    <a:lnTo>
                      <a:pt x="321" y="562"/>
                    </a:lnTo>
                    <a:lnTo>
                      <a:pt x="321" y="560"/>
                    </a:lnTo>
                    <a:lnTo>
                      <a:pt x="323" y="560"/>
                    </a:lnTo>
                    <a:lnTo>
                      <a:pt x="325" y="560"/>
                    </a:lnTo>
                    <a:lnTo>
                      <a:pt x="327" y="560"/>
                    </a:lnTo>
                    <a:lnTo>
                      <a:pt x="330" y="560"/>
                    </a:lnTo>
                    <a:lnTo>
                      <a:pt x="332" y="560"/>
                    </a:lnTo>
                    <a:lnTo>
                      <a:pt x="334" y="560"/>
                    </a:lnTo>
                    <a:lnTo>
                      <a:pt x="334" y="558"/>
                    </a:lnTo>
                    <a:lnTo>
                      <a:pt x="336" y="558"/>
                    </a:lnTo>
                    <a:lnTo>
                      <a:pt x="338" y="558"/>
                    </a:lnTo>
                    <a:lnTo>
                      <a:pt x="341" y="558"/>
                    </a:lnTo>
                    <a:lnTo>
                      <a:pt x="341" y="560"/>
                    </a:lnTo>
                    <a:lnTo>
                      <a:pt x="343" y="560"/>
                    </a:lnTo>
                    <a:lnTo>
                      <a:pt x="343" y="562"/>
                    </a:lnTo>
                    <a:lnTo>
                      <a:pt x="345" y="562"/>
                    </a:lnTo>
                    <a:lnTo>
                      <a:pt x="347" y="562"/>
                    </a:lnTo>
                    <a:lnTo>
                      <a:pt x="347" y="560"/>
                    </a:lnTo>
                    <a:lnTo>
                      <a:pt x="349" y="560"/>
                    </a:lnTo>
                    <a:lnTo>
                      <a:pt x="352" y="560"/>
                    </a:lnTo>
                    <a:lnTo>
                      <a:pt x="352" y="558"/>
                    </a:lnTo>
                    <a:lnTo>
                      <a:pt x="354" y="558"/>
                    </a:lnTo>
                    <a:lnTo>
                      <a:pt x="354" y="556"/>
                    </a:lnTo>
                    <a:lnTo>
                      <a:pt x="356" y="556"/>
                    </a:lnTo>
                    <a:lnTo>
                      <a:pt x="358" y="556"/>
                    </a:lnTo>
                    <a:lnTo>
                      <a:pt x="360" y="556"/>
                    </a:lnTo>
                    <a:lnTo>
                      <a:pt x="363" y="556"/>
                    </a:lnTo>
                    <a:lnTo>
                      <a:pt x="365" y="556"/>
                    </a:lnTo>
                    <a:lnTo>
                      <a:pt x="367" y="556"/>
                    </a:lnTo>
                    <a:lnTo>
                      <a:pt x="369" y="556"/>
                    </a:lnTo>
                    <a:lnTo>
                      <a:pt x="371" y="556"/>
                    </a:lnTo>
                    <a:lnTo>
                      <a:pt x="371" y="554"/>
                    </a:lnTo>
                    <a:lnTo>
                      <a:pt x="374" y="554"/>
                    </a:lnTo>
                    <a:lnTo>
                      <a:pt x="376" y="554"/>
                    </a:lnTo>
                    <a:lnTo>
                      <a:pt x="378" y="554"/>
                    </a:lnTo>
                    <a:lnTo>
                      <a:pt x="380" y="554"/>
                    </a:lnTo>
                    <a:lnTo>
                      <a:pt x="382" y="556"/>
                    </a:lnTo>
                    <a:lnTo>
                      <a:pt x="384" y="556"/>
                    </a:lnTo>
                    <a:lnTo>
                      <a:pt x="387" y="556"/>
                    </a:lnTo>
                    <a:lnTo>
                      <a:pt x="389" y="556"/>
                    </a:lnTo>
                    <a:lnTo>
                      <a:pt x="389" y="558"/>
                    </a:lnTo>
                    <a:lnTo>
                      <a:pt x="391" y="558"/>
                    </a:lnTo>
                    <a:lnTo>
                      <a:pt x="393" y="558"/>
                    </a:lnTo>
                    <a:lnTo>
                      <a:pt x="393" y="560"/>
                    </a:lnTo>
                    <a:lnTo>
                      <a:pt x="393" y="558"/>
                    </a:lnTo>
                    <a:lnTo>
                      <a:pt x="395" y="558"/>
                    </a:lnTo>
                    <a:lnTo>
                      <a:pt x="398" y="558"/>
                    </a:lnTo>
                    <a:lnTo>
                      <a:pt x="398" y="560"/>
                    </a:lnTo>
                    <a:lnTo>
                      <a:pt x="400" y="560"/>
                    </a:lnTo>
                    <a:lnTo>
                      <a:pt x="400" y="562"/>
                    </a:lnTo>
                    <a:lnTo>
                      <a:pt x="402" y="562"/>
                    </a:lnTo>
                    <a:lnTo>
                      <a:pt x="404" y="562"/>
                    </a:lnTo>
                    <a:lnTo>
                      <a:pt x="404" y="565"/>
                    </a:lnTo>
                    <a:lnTo>
                      <a:pt x="406" y="565"/>
                    </a:lnTo>
                    <a:lnTo>
                      <a:pt x="409" y="565"/>
                    </a:lnTo>
                    <a:lnTo>
                      <a:pt x="411" y="565"/>
                    </a:lnTo>
                    <a:lnTo>
                      <a:pt x="411" y="562"/>
                    </a:lnTo>
                    <a:lnTo>
                      <a:pt x="413" y="562"/>
                    </a:lnTo>
                    <a:lnTo>
                      <a:pt x="413" y="560"/>
                    </a:lnTo>
                    <a:lnTo>
                      <a:pt x="415" y="560"/>
                    </a:lnTo>
                    <a:lnTo>
                      <a:pt x="417" y="560"/>
                    </a:lnTo>
                    <a:lnTo>
                      <a:pt x="417" y="562"/>
                    </a:lnTo>
                    <a:lnTo>
                      <a:pt x="420" y="562"/>
                    </a:lnTo>
                    <a:lnTo>
                      <a:pt x="420" y="560"/>
                    </a:lnTo>
                    <a:lnTo>
                      <a:pt x="422" y="560"/>
                    </a:lnTo>
                    <a:lnTo>
                      <a:pt x="422" y="558"/>
                    </a:lnTo>
                    <a:lnTo>
                      <a:pt x="424" y="558"/>
                    </a:lnTo>
                    <a:lnTo>
                      <a:pt x="426" y="558"/>
                    </a:lnTo>
                    <a:lnTo>
                      <a:pt x="426" y="560"/>
                    </a:lnTo>
                    <a:lnTo>
                      <a:pt x="428" y="560"/>
                    </a:lnTo>
                    <a:lnTo>
                      <a:pt x="431" y="560"/>
                    </a:lnTo>
                    <a:lnTo>
                      <a:pt x="431" y="562"/>
                    </a:lnTo>
                    <a:lnTo>
                      <a:pt x="433" y="562"/>
                    </a:lnTo>
                    <a:lnTo>
                      <a:pt x="433" y="565"/>
                    </a:lnTo>
                    <a:lnTo>
                      <a:pt x="435" y="565"/>
                    </a:lnTo>
                    <a:lnTo>
                      <a:pt x="435" y="567"/>
                    </a:lnTo>
                    <a:lnTo>
                      <a:pt x="437" y="567"/>
                    </a:lnTo>
                    <a:lnTo>
                      <a:pt x="439" y="567"/>
                    </a:lnTo>
                    <a:lnTo>
                      <a:pt x="439" y="565"/>
                    </a:lnTo>
                    <a:lnTo>
                      <a:pt x="442" y="565"/>
                    </a:lnTo>
                    <a:lnTo>
                      <a:pt x="444" y="565"/>
                    </a:lnTo>
                    <a:lnTo>
                      <a:pt x="446" y="567"/>
                    </a:lnTo>
                    <a:lnTo>
                      <a:pt x="446" y="565"/>
                    </a:lnTo>
                    <a:lnTo>
                      <a:pt x="448" y="565"/>
                    </a:lnTo>
                    <a:lnTo>
                      <a:pt x="450" y="565"/>
                    </a:lnTo>
                    <a:lnTo>
                      <a:pt x="450" y="562"/>
                    </a:lnTo>
                    <a:lnTo>
                      <a:pt x="453" y="562"/>
                    </a:lnTo>
                    <a:lnTo>
                      <a:pt x="453" y="565"/>
                    </a:lnTo>
                    <a:lnTo>
                      <a:pt x="455" y="565"/>
                    </a:lnTo>
                    <a:lnTo>
                      <a:pt x="457" y="565"/>
                    </a:lnTo>
                    <a:lnTo>
                      <a:pt x="457" y="562"/>
                    </a:lnTo>
                    <a:lnTo>
                      <a:pt x="459" y="562"/>
                    </a:lnTo>
                    <a:lnTo>
                      <a:pt x="461" y="560"/>
                    </a:lnTo>
                    <a:lnTo>
                      <a:pt x="464" y="560"/>
                    </a:lnTo>
                    <a:lnTo>
                      <a:pt x="464" y="558"/>
                    </a:lnTo>
                    <a:lnTo>
                      <a:pt x="466" y="558"/>
                    </a:lnTo>
                    <a:lnTo>
                      <a:pt x="466" y="556"/>
                    </a:lnTo>
                    <a:lnTo>
                      <a:pt x="468" y="556"/>
                    </a:lnTo>
                    <a:lnTo>
                      <a:pt x="468" y="554"/>
                    </a:lnTo>
                    <a:lnTo>
                      <a:pt x="470" y="554"/>
                    </a:lnTo>
                    <a:lnTo>
                      <a:pt x="472" y="554"/>
                    </a:lnTo>
                    <a:lnTo>
                      <a:pt x="472" y="551"/>
                    </a:lnTo>
                    <a:lnTo>
                      <a:pt x="475" y="551"/>
                    </a:lnTo>
                    <a:lnTo>
                      <a:pt x="475" y="549"/>
                    </a:lnTo>
                    <a:lnTo>
                      <a:pt x="477" y="549"/>
                    </a:lnTo>
                    <a:lnTo>
                      <a:pt x="479" y="549"/>
                    </a:lnTo>
                    <a:lnTo>
                      <a:pt x="479" y="547"/>
                    </a:lnTo>
                    <a:lnTo>
                      <a:pt x="479" y="545"/>
                    </a:lnTo>
                    <a:lnTo>
                      <a:pt x="479" y="543"/>
                    </a:lnTo>
                    <a:lnTo>
                      <a:pt x="481" y="543"/>
                    </a:lnTo>
                    <a:lnTo>
                      <a:pt x="481" y="540"/>
                    </a:lnTo>
                    <a:lnTo>
                      <a:pt x="483" y="540"/>
                    </a:lnTo>
                    <a:lnTo>
                      <a:pt x="483" y="538"/>
                    </a:lnTo>
                    <a:lnTo>
                      <a:pt x="481" y="538"/>
                    </a:lnTo>
                    <a:lnTo>
                      <a:pt x="481" y="536"/>
                    </a:lnTo>
                    <a:lnTo>
                      <a:pt x="481" y="534"/>
                    </a:lnTo>
                    <a:lnTo>
                      <a:pt x="481" y="532"/>
                    </a:lnTo>
                    <a:lnTo>
                      <a:pt x="481" y="529"/>
                    </a:lnTo>
                    <a:lnTo>
                      <a:pt x="481" y="527"/>
                    </a:lnTo>
                    <a:lnTo>
                      <a:pt x="481" y="525"/>
                    </a:lnTo>
                    <a:lnTo>
                      <a:pt x="479" y="525"/>
                    </a:lnTo>
                    <a:lnTo>
                      <a:pt x="479" y="523"/>
                    </a:lnTo>
                    <a:lnTo>
                      <a:pt x="477" y="523"/>
                    </a:lnTo>
                    <a:lnTo>
                      <a:pt x="477" y="521"/>
                    </a:lnTo>
                    <a:lnTo>
                      <a:pt x="477" y="518"/>
                    </a:lnTo>
                    <a:lnTo>
                      <a:pt x="477" y="516"/>
                    </a:lnTo>
                    <a:lnTo>
                      <a:pt x="479" y="516"/>
                    </a:lnTo>
                    <a:lnTo>
                      <a:pt x="479" y="514"/>
                    </a:lnTo>
                    <a:lnTo>
                      <a:pt x="481" y="514"/>
                    </a:lnTo>
                    <a:lnTo>
                      <a:pt x="483" y="514"/>
                    </a:lnTo>
                    <a:lnTo>
                      <a:pt x="483" y="512"/>
                    </a:lnTo>
                    <a:lnTo>
                      <a:pt x="486" y="512"/>
                    </a:lnTo>
                    <a:lnTo>
                      <a:pt x="488" y="512"/>
                    </a:lnTo>
                    <a:lnTo>
                      <a:pt x="488" y="510"/>
                    </a:lnTo>
                    <a:lnTo>
                      <a:pt x="490" y="510"/>
                    </a:lnTo>
                    <a:lnTo>
                      <a:pt x="492" y="510"/>
                    </a:lnTo>
                    <a:lnTo>
                      <a:pt x="494" y="510"/>
                    </a:lnTo>
                    <a:lnTo>
                      <a:pt x="497" y="510"/>
                    </a:lnTo>
                    <a:lnTo>
                      <a:pt x="499" y="510"/>
                    </a:lnTo>
                    <a:lnTo>
                      <a:pt x="499" y="512"/>
                    </a:lnTo>
                    <a:lnTo>
                      <a:pt x="501" y="512"/>
                    </a:lnTo>
                    <a:lnTo>
                      <a:pt x="503" y="512"/>
                    </a:lnTo>
                    <a:lnTo>
                      <a:pt x="505" y="512"/>
                    </a:lnTo>
                    <a:lnTo>
                      <a:pt x="508" y="512"/>
                    </a:lnTo>
                    <a:lnTo>
                      <a:pt x="510" y="512"/>
                    </a:lnTo>
                    <a:lnTo>
                      <a:pt x="512" y="512"/>
                    </a:lnTo>
                    <a:lnTo>
                      <a:pt x="514" y="512"/>
                    </a:lnTo>
                    <a:lnTo>
                      <a:pt x="516" y="512"/>
                    </a:lnTo>
                    <a:lnTo>
                      <a:pt x="518" y="512"/>
                    </a:lnTo>
                    <a:lnTo>
                      <a:pt x="518" y="510"/>
                    </a:lnTo>
                    <a:lnTo>
                      <a:pt x="521" y="510"/>
                    </a:lnTo>
                    <a:lnTo>
                      <a:pt x="521" y="512"/>
                    </a:lnTo>
                    <a:lnTo>
                      <a:pt x="523" y="512"/>
                    </a:lnTo>
                    <a:lnTo>
                      <a:pt x="525" y="512"/>
                    </a:lnTo>
                    <a:lnTo>
                      <a:pt x="527" y="512"/>
                    </a:lnTo>
                    <a:lnTo>
                      <a:pt x="527" y="510"/>
                    </a:lnTo>
                    <a:lnTo>
                      <a:pt x="529" y="510"/>
                    </a:lnTo>
                    <a:lnTo>
                      <a:pt x="532" y="510"/>
                    </a:lnTo>
                    <a:lnTo>
                      <a:pt x="532" y="507"/>
                    </a:lnTo>
                    <a:lnTo>
                      <a:pt x="534" y="507"/>
                    </a:lnTo>
                    <a:lnTo>
                      <a:pt x="536" y="507"/>
                    </a:lnTo>
                    <a:lnTo>
                      <a:pt x="536" y="505"/>
                    </a:lnTo>
                    <a:lnTo>
                      <a:pt x="538" y="505"/>
                    </a:lnTo>
                    <a:lnTo>
                      <a:pt x="540" y="505"/>
                    </a:lnTo>
                    <a:lnTo>
                      <a:pt x="543" y="505"/>
                    </a:lnTo>
                    <a:lnTo>
                      <a:pt x="543" y="503"/>
                    </a:lnTo>
                    <a:lnTo>
                      <a:pt x="545" y="503"/>
                    </a:lnTo>
                    <a:lnTo>
                      <a:pt x="547" y="503"/>
                    </a:lnTo>
                    <a:lnTo>
                      <a:pt x="549" y="503"/>
                    </a:lnTo>
                    <a:lnTo>
                      <a:pt x="551" y="503"/>
                    </a:lnTo>
                    <a:lnTo>
                      <a:pt x="554" y="503"/>
                    </a:lnTo>
                    <a:lnTo>
                      <a:pt x="554" y="501"/>
                    </a:lnTo>
                    <a:lnTo>
                      <a:pt x="556" y="501"/>
                    </a:lnTo>
                    <a:lnTo>
                      <a:pt x="556" y="499"/>
                    </a:lnTo>
                    <a:lnTo>
                      <a:pt x="558" y="499"/>
                    </a:lnTo>
                    <a:lnTo>
                      <a:pt x="558" y="496"/>
                    </a:lnTo>
                    <a:lnTo>
                      <a:pt x="558" y="494"/>
                    </a:lnTo>
                    <a:lnTo>
                      <a:pt x="560" y="494"/>
                    </a:lnTo>
                    <a:lnTo>
                      <a:pt x="560" y="492"/>
                    </a:lnTo>
                    <a:lnTo>
                      <a:pt x="560" y="490"/>
                    </a:lnTo>
                    <a:lnTo>
                      <a:pt x="560" y="488"/>
                    </a:lnTo>
                    <a:lnTo>
                      <a:pt x="562" y="488"/>
                    </a:lnTo>
                    <a:lnTo>
                      <a:pt x="562" y="485"/>
                    </a:lnTo>
                    <a:lnTo>
                      <a:pt x="565" y="485"/>
                    </a:lnTo>
                    <a:lnTo>
                      <a:pt x="567" y="485"/>
                    </a:lnTo>
                    <a:lnTo>
                      <a:pt x="567" y="483"/>
                    </a:lnTo>
                    <a:lnTo>
                      <a:pt x="567" y="481"/>
                    </a:lnTo>
                    <a:lnTo>
                      <a:pt x="569" y="481"/>
                    </a:lnTo>
                    <a:lnTo>
                      <a:pt x="569" y="479"/>
                    </a:lnTo>
                    <a:lnTo>
                      <a:pt x="571" y="479"/>
                    </a:lnTo>
                    <a:lnTo>
                      <a:pt x="573" y="479"/>
                    </a:lnTo>
                    <a:lnTo>
                      <a:pt x="576" y="479"/>
                    </a:lnTo>
                    <a:lnTo>
                      <a:pt x="576" y="477"/>
                    </a:lnTo>
                    <a:lnTo>
                      <a:pt x="576" y="475"/>
                    </a:lnTo>
                    <a:lnTo>
                      <a:pt x="576" y="472"/>
                    </a:lnTo>
                    <a:lnTo>
                      <a:pt x="578" y="472"/>
                    </a:lnTo>
                    <a:lnTo>
                      <a:pt x="578" y="470"/>
                    </a:lnTo>
                    <a:lnTo>
                      <a:pt x="580" y="470"/>
                    </a:lnTo>
                    <a:lnTo>
                      <a:pt x="582" y="470"/>
                    </a:lnTo>
                    <a:lnTo>
                      <a:pt x="582" y="468"/>
                    </a:lnTo>
                    <a:lnTo>
                      <a:pt x="584" y="468"/>
                    </a:lnTo>
                    <a:lnTo>
                      <a:pt x="584" y="466"/>
                    </a:lnTo>
                    <a:lnTo>
                      <a:pt x="584" y="464"/>
                    </a:lnTo>
                    <a:lnTo>
                      <a:pt x="582" y="461"/>
                    </a:lnTo>
                    <a:lnTo>
                      <a:pt x="584" y="461"/>
                    </a:lnTo>
                    <a:lnTo>
                      <a:pt x="584" y="459"/>
                    </a:lnTo>
                    <a:lnTo>
                      <a:pt x="587" y="459"/>
                    </a:lnTo>
                    <a:lnTo>
                      <a:pt x="587" y="457"/>
                    </a:lnTo>
                    <a:lnTo>
                      <a:pt x="589" y="457"/>
                    </a:lnTo>
                    <a:lnTo>
                      <a:pt x="591" y="457"/>
                    </a:lnTo>
                    <a:lnTo>
                      <a:pt x="591" y="455"/>
                    </a:lnTo>
                    <a:lnTo>
                      <a:pt x="591" y="453"/>
                    </a:lnTo>
                    <a:lnTo>
                      <a:pt x="589" y="453"/>
                    </a:lnTo>
                    <a:lnTo>
                      <a:pt x="589" y="450"/>
                    </a:lnTo>
                    <a:lnTo>
                      <a:pt x="589" y="448"/>
                    </a:lnTo>
                    <a:lnTo>
                      <a:pt x="591" y="448"/>
                    </a:lnTo>
                    <a:lnTo>
                      <a:pt x="591" y="446"/>
                    </a:lnTo>
                    <a:lnTo>
                      <a:pt x="593" y="446"/>
                    </a:lnTo>
                    <a:lnTo>
                      <a:pt x="595" y="446"/>
                    </a:lnTo>
                    <a:lnTo>
                      <a:pt x="595" y="444"/>
                    </a:lnTo>
                    <a:lnTo>
                      <a:pt x="595" y="442"/>
                    </a:lnTo>
                    <a:lnTo>
                      <a:pt x="593" y="442"/>
                    </a:lnTo>
                    <a:lnTo>
                      <a:pt x="593" y="439"/>
                    </a:lnTo>
                    <a:lnTo>
                      <a:pt x="591" y="439"/>
                    </a:lnTo>
                    <a:lnTo>
                      <a:pt x="591" y="437"/>
                    </a:lnTo>
                    <a:lnTo>
                      <a:pt x="593" y="437"/>
                    </a:lnTo>
                    <a:lnTo>
                      <a:pt x="593" y="435"/>
                    </a:lnTo>
                    <a:lnTo>
                      <a:pt x="595" y="435"/>
                    </a:lnTo>
                    <a:lnTo>
                      <a:pt x="598" y="435"/>
                    </a:lnTo>
                    <a:lnTo>
                      <a:pt x="598" y="433"/>
                    </a:lnTo>
                    <a:lnTo>
                      <a:pt x="600" y="433"/>
                    </a:lnTo>
                    <a:lnTo>
                      <a:pt x="602" y="433"/>
                    </a:lnTo>
                    <a:lnTo>
                      <a:pt x="602" y="431"/>
                    </a:lnTo>
                    <a:lnTo>
                      <a:pt x="604" y="431"/>
                    </a:lnTo>
                    <a:lnTo>
                      <a:pt x="606" y="431"/>
                    </a:lnTo>
                    <a:lnTo>
                      <a:pt x="606" y="428"/>
                    </a:lnTo>
                    <a:lnTo>
                      <a:pt x="604" y="428"/>
                    </a:lnTo>
                    <a:lnTo>
                      <a:pt x="604" y="426"/>
                    </a:lnTo>
                    <a:lnTo>
                      <a:pt x="606" y="426"/>
                    </a:lnTo>
                    <a:lnTo>
                      <a:pt x="606" y="424"/>
                    </a:lnTo>
                    <a:lnTo>
                      <a:pt x="609" y="424"/>
                    </a:lnTo>
                    <a:lnTo>
                      <a:pt x="611" y="424"/>
                    </a:lnTo>
                    <a:lnTo>
                      <a:pt x="611" y="422"/>
                    </a:lnTo>
                    <a:lnTo>
                      <a:pt x="613" y="422"/>
                    </a:lnTo>
                    <a:lnTo>
                      <a:pt x="615" y="422"/>
                    </a:lnTo>
                    <a:lnTo>
                      <a:pt x="617" y="422"/>
                    </a:lnTo>
                    <a:lnTo>
                      <a:pt x="620" y="422"/>
                    </a:lnTo>
                    <a:lnTo>
                      <a:pt x="622" y="422"/>
                    </a:lnTo>
                    <a:lnTo>
                      <a:pt x="624" y="422"/>
                    </a:lnTo>
                    <a:lnTo>
                      <a:pt x="626" y="422"/>
                    </a:lnTo>
                    <a:lnTo>
                      <a:pt x="626" y="420"/>
                    </a:lnTo>
                    <a:lnTo>
                      <a:pt x="626" y="417"/>
                    </a:lnTo>
                    <a:lnTo>
                      <a:pt x="628" y="417"/>
                    </a:lnTo>
                    <a:lnTo>
                      <a:pt x="628" y="415"/>
                    </a:lnTo>
                    <a:lnTo>
                      <a:pt x="631" y="415"/>
                    </a:lnTo>
                    <a:lnTo>
                      <a:pt x="633" y="415"/>
                    </a:lnTo>
                    <a:lnTo>
                      <a:pt x="635" y="415"/>
                    </a:lnTo>
                    <a:lnTo>
                      <a:pt x="635" y="417"/>
                    </a:lnTo>
                    <a:lnTo>
                      <a:pt x="637" y="417"/>
                    </a:lnTo>
                    <a:lnTo>
                      <a:pt x="639" y="417"/>
                    </a:lnTo>
                    <a:lnTo>
                      <a:pt x="639" y="415"/>
                    </a:lnTo>
                    <a:lnTo>
                      <a:pt x="642" y="415"/>
                    </a:lnTo>
                    <a:lnTo>
                      <a:pt x="642" y="413"/>
                    </a:lnTo>
                    <a:lnTo>
                      <a:pt x="642" y="411"/>
                    </a:lnTo>
                    <a:lnTo>
                      <a:pt x="639" y="411"/>
                    </a:lnTo>
                    <a:lnTo>
                      <a:pt x="639" y="409"/>
                    </a:lnTo>
                    <a:lnTo>
                      <a:pt x="639" y="406"/>
                    </a:lnTo>
                    <a:lnTo>
                      <a:pt x="642" y="406"/>
                    </a:lnTo>
                    <a:lnTo>
                      <a:pt x="644" y="406"/>
                    </a:lnTo>
                    <a:lnTo>
                      <a:pt x="646" y="406"/>
                    </a:lnTo>
                    <a:lnTo>
                      <a:pt x="646" y="404"/>
                    </a:lnTo>
                    <a:lnTo>
                      <a:pt x="648" y="404"/>
                    </a:lnTo>
                    <a:lnTo>
                      <a:pt x="650" y="404"/>
                    </a:lnTo>
                    <a:lnTo>
                      <a:pt x="650" y="402"/>
                    </a:lnTo>
                    <a:lnTo>
                      <a:pt x="652" y="402"/>
                    </a:lnTo>
                    <a:lnTo>
                      <a:pt x="652" y="400"/>
                    </a:lnTo>
                    <a:lnTo>
                      <a:pt x="650" y="400"/>
                    </a:lnTo>
                    <a:lnTo>
                      <a:pt x="650" y="398"/>
                    </a:lnTo>
                    <a:lnTo>
                      <a:pt x="650" y="395"/>
                    </a:lnTo>
                    <a:lnTo>
                      <a:pt x="650" y="393"/>
                    </a:lnTo>
                    <a:lnTo>
                      <a:pt x="652" y="393"/>
                    </a:lnTo>
                    <a:lnTo>
                      <a:pt x="655" y="393"/>
                    </a:lnTo>
                    <a:lnTo>
                      <a:pt x="655" y="391"/>
                    </a:lnTo>
                    <a:lnTo>
                      <a:pt x="655" y="389"/>
                    </a:lnTo>
                    <a:lnTo>
                      <a:pt x="657" y="389"/>
                    </a:lnTo>
                    <a:lnTo>
                      <a:pt x="659" y="389"/>
                    </a:lnTo>
                    <a:lnTo>
                      <a:pt x="659" y="391"/>
                    </a:lnTo>
                    <a:lnTo>
                      <a:pt x="661" y="391"/>
                    </a:lnTo>
                    <a:lnTo>
                      <a:pt x="663" y="391"/>
                    </a:lnTo>
                    <a:lnTo>
                      <a:pt x="666" y="391"/>
                    </a:lnTo>
                    <a:lnTo>
                      <a:pt x="666" y="389"/>
                    </a:lnTo>
                    <a:lnTo>
                      <a:pt x="668" y="389"/>
                    </a:lnTo>
                    <a:lnTo>
                      <a:pt x="668" y="387"/>
                    </a:lnTo>
                    <a:lnTo>
                      <a:pt x="668" y="384"/>
                    </a:lnTo>
                    <a:lnTo>
                      <a:pt x="668" y="382"/>
                    </a:lnTo>
                    <a:lnTo>
                      <a:pt x="670" y="382"/>
                    </a:lnTo>
                    <a:lnTo>
                      <a:pt x="672" y="382"/>
                    </a:lnTo>
                    <a:lnTo>
                      <a:pt x="672" y="384"/>
                    </a:lnTo>
                    <a:lnTo>
                      <a:pt x="674" y="384"/>
                    </a:lnTo>
                    <a:lnTo>
                      <a:pt x="677" y="384"/>
                    </a:lnTo>
                    <a:lnTo>
                      <a:pt x="677" y="387"/>
                    </a:lnTo>
                    <a:lnTo>
                      <a:pt x="679" y="387"/>
                    </a:lnTo>
                    <a:lnTo>
                      <a:pt x="681" y="387"/>
                    </a:lnTo>
                    <a:lnTo>
                      <a:pt x="683" y="387"/>
                    </a:lnTo>
                    <a:lnTo>
                      <a:pt x="683" y="389"/>
                    </a:lnTo>
                    <a:lnTo>
                      <a:pt x="685" y="389"/>
                    </a:lnTo>
                    <a:lnTo>
                      <a:pt x="685" y="391"/>
                    </a:lnTo>
                    <a:lnTo>
                      <a:pt x="688" y="391"/>
                    </a:lnTo>
                    <a:lnTo>
                      <a:pt x="690" y="391"/>
                    </a:lnTo>
                    <a:lnTo>
                      <a:pt x="690" y="389"/>
                    </a:lnTo>
                    <a:lnTo>
                      <a:pt x="692" y="389"/>
                    </a:lnTo>
                    <a:lnTo>
                      <a:pt x="694" y="389"/>
                    </a:lnTo>
                    <a:lnTo>
                      <a:pt x="694" y="387"/>
                    </a:lnTo>
                    <a:lnTo>
                      <a:pt x="694" y="384"/>
                    </a:lnTo>
                    <a:lnTo>
                      <a:pt x="696" y="384"/>
                    </a:lnTo>
                    <a:lnTo>
                      <a:pt x="696" y="382"/>
                    </a:lnTo>
                    <a:lnTo>
                      <a:pt x="699" y="382"/>
                    </a:lnTo>
                    <a:lnTo>
                      <a:pt x="699" y="380"/>
                    </a:lnTo>
                    <a:lnTo>
                      <a:pt x="699" y="378"/>
                    </a:lnTo>
                    <a:lnTo>
                      <a:pt x="699" y="376"/>
                    </a:lnTo>
                    <a:lnTo>
                      <a:pt x="699" y="373"/>
                    </a:lnTo>
                    <a:lnTo>
                      <a:pt x="699" y="371"/>
                    </a:lnTo>
                    <a:lnTo>
                      <a:pt x="699" y="369"/>
                    </a:lnTo>
                    <a:lnTo>
                      <a:pt x="699" y="367"/>
                    </a:lnTo>
                    <a:lnTo>
                      <a:pt x="701" y="367"/>
                    </a:lnTo>
                    <a:lnTo>
                      <a:pt x="703" y="367"/>
                    </a:lnTo>
                    <a:lnTo>
                      <a:pt x="703" y="369"/>
                    </a:lnTo>
                    <a:lnTo>
                      <a:pt x="705" y="369"/>
                    </a:lnTo>
                    <a:lnTo>
                      <a:pt x="707" y="369"/>
                    </a:lnTo>
                    <a:lnTo>
                      <a:pt x="707" y="367"/>
                    </a:lnTo>
                    <a:lnTo>
                      <a:pt x="707" y="365"/>
                    </a:lnTo>
                    <a:lnTo>
                      <a:pt x="705" y="365"/>
                    </a:lnTo>
                    <a:lnTo>
                      <a:pt x="707" y="365"/>
                    </a:lnTo>
                    <a:lnTo>
                      <a:pt x="707" y="362"/>
                    </a:lnTo>
                    <a:lnTo>
                      <a:pt x="710" y="362"/>
                    </a:lnTo>
                    <a:lnTo>
                      <a:pt x="712" y="362"/>
                    </a:lnTo>
                    <a:lnTo>
                      <a:pt x="712" y="360"/>
                    </a:lnTo>
                    <a:lnTo>
                      <a:pt x="714" y="360"/>
                    </a:lnTo>
                    <a:lnTo>
                      <a:pt x="734" y="360"/>
                    </a:lnTo>
                    <a:lnTo>
                      <a:pt x="734" y="365"/>
                    </a:lnTo>
                    <a:lnTo>
                      <a:pt x="734" y="367"/>
                    </a:lnTo>
                    <a:lnTo>
                      <a:pt x="734" y="373"/>
                    </a:lnTo>
                    <a:lnTo>
                      <a:pt x="734" y="376"/>
                    </a:lnTo>
                    <a:lnTo>
                      <a:pt x="734" y="378"/>
                    </a:lnTo>
                    <a:lnTo>
                      <a:pt x="734" y="384"/>
                    </a:lnTo>
                    <a:lnTo>
                      <a:pt x="734" y="391"/>
                    </a:lnTo>
                    <a:lnTo>
                      <a:pt x="734" y="398"/>
                    </a:lnTo>
                    <a:lnTo>
                      <a:pt x="734" y="409"/>
                    </a:lnTo>
                    <a:lnTo>
                      <a:pt x="734" y="417"/>
                    </a:lnTo>
                    <a:lnTo>
                      <a:pt x="734" y="426"/>
                    </a:lnTo>
                    <a:lnTo>
                      <a:pt x="734" y="428"/>
                    </a:lnTo>
                    <a:lnTo>
                      <a:pt x="734" y="442"/>
                    </a:lnTo>
                    <a:lnTo>
                      <a:pt x="736" y="442"/>
                    </a:lnTo>
                    <a:lnTo>
                      <a:pt x="743" y="444"/>
                    </a:lnTo>
                    <a:lnTo>
                      <a:pt x="745" y="444"/>
                    </a:lnTo>
                    <a:lnTo>
                      <a:pt x="760" y="453"/>
                    </a:lnTo>
                    <a:lnTo>
                      <a:pt x="771" y="435"/>
                    </a:lnTo>
                    <a:lnTo>
                      <a:pt x="773" y="431"/>
                    </a:lnTo>
                    <a:lnTo>
                      <a:pt x="773" y="428"/>
                    </a:lnTo>
                    <a:lnTo>
                      <a:pt x="778" y="415"/>
                    </a:lnTo>
                    <a:lnTo>
                      <a:pt x="780" y="409"/>
                    </a:lnTo>
                    <a:lnTo>
                      <a:pt x="782" y="404"/>
                    </a:lnTo>
                    <a:lnTo>
                      <a:pt x="782" y="400"/>
                    </a:lnTo>
                    <a:lnTo>
                      <a:pt x="787" y="387"/>
                    </a:lnTo>
                    <a:lnTo>
                      <a:pt x="789" y="367"/>
                    </a:lnTo>
                    <a:lnTo>
                      <a:pt x="811" y="369"/>
                    </a:lnTo>
                    <a:lnTo>
                      <a:pt x="811" y="351"/>
                    </a:lnTo>
                    <a:lnTo>
                      <a:pt x="813" y="351"/>
                    </a:lnTo>
                    <a:lnTo>
                      <a:pt x="833" y="354"/>
                    </a:lnTo>
                    <a:lnTo>
                      <a:pt x="837" y="345"/>
                    </a:lnTo>
                    <a:lnTo>
                      <a:pt x="839" y="341"/>
                    </a:lnTo>
                    <a:lnTo>
                      <a:pt x="839" y="327"/>
                    </a:lnTo>
                    <a:lnTo>
                      <a:pt x="839" y="323"/>
                    </a:lnTo>
                    <a:lnTo>
                      <a:pt x="841" y="323"/>
                    </a:lnTo>
                    <a:lnTo>
                      <a:pt x="859" y="323"/>
                    </a:lnTo>
                    <a:lnTo>
                      <a:pt x="863" y="323"/>
                    </a:lnTo>
                    <a:lnTo>
                      <a:pt x="881" y="325"/>
                    </a:lnTo>
                    <a:lnTo>
                      <a:pt x="885" y="325"/>
                    </a:lnTo>
                    <a:lnTo>
                      <a:pt x="903" y="325"/>
                    </a:lnTo>
                    <a:lnTo>
                      <a:pt x="907" y="325"/>
                    </a:lnTo>
                    <a:lnTo>
                      <a:pt x="923" y="330"/>
                    </a:lnTo>
                    <a:lnTo>
                      <a:pt x="912" y="351"/>
                    </a:lnTo>
                    <a:lnTo>
                      <a:pt x="899" y="347"/>
                    </a:lnTo>
                    <a:lnTo>
                      <a:pt x="879" y="343"/>
                    </a:lnTo>
                    <a:lnTo>
                      <a:pt x="874" y="360"/>
                    </a:lnTo>
                    <a:lnTo>
                      <a:pt x="885" y="358"/>
                    </a:lnTo>
                    <a:lnTo>
                      <a:pt x="901" y="367"/>
                    </a:lnTo>
                    <a:lnTo>
                      <a:pt x="888" y="384"/>
                    </a:lnTo>
                    <a:lnTo>
                      <a:pt x="877" y="402"/>
                    </a:lnTo>
                    <a:lnTo>
                      <a:pt x="892" y="422"/>
                    </a:lnTo>
                    <a:lnTo>
                      <a:pt x="888" y="461"/>
                    </a:lnTo>
                    <a:lnTo>
                      <a:pt x="942" y="475"/>
                    </a:lnTo>
                    <a:lnTo>
                      <a:pt x="945" y="475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194" name="Freeform 29"/>
              <p:cNvSpPr>
                <a:spLocks/>
              </p:cNvSpPr>
              <p:nvPr/>
            </p:nvSpPr>
            <p:spPr bwMode="auto">
              <a:xfrm>
                <a:off x="4035425" y="2208213"/>
                <a:ext cx="909638" cy="2057400"/>
              </a:xfrm>
              <a:custGeom>
                <a:avLst/>
                <a:gdLst>
                  <a:gd name="T0" fmla="*/ 2147483647 w 573"/>
                  <a:gd name="T1" fmla="*/ 2147483647 h 1296"/>
                  <a:gd name="T2" fmla="*/ 2147483647 w 573"/>
                  <a:gd name="T3" fmla="*/ 2147483647 h 1296"/>
                  <a:gd name="T4" fmla="*/ 2147483647 w 573"/>
                  <a:gd name="T5" fmla="*/ 2147483647 h 1296"/>
                  <a:gd name="T6" fmla="*/ 2147483647 w 573"/>
                  <a:gd name="T7" fmla="*/ 2147483647 h 1296"/>
                  <a:gd name="T8" fmla="*/ 2147483647 w 573"/>
                  <a:gd name="T9" fmla="*/ 2147483647 h 1296"/>
                  <a:gd name="T10" fmla="*/ 2147483647 w 573"/>
                  <a:gd name="T11" fmla="*/ 2147483647 h 1296"/>
                  <a:gd name="T12" fmla="*/ 2147483647 w 573"/>
                  <a:gd name="T13" fmla="*/ 2147483647 h 1296"/>
                  <a:gd name="T14" fmla="*/ 2147483647 w 573"/>
                  <a:gd name="T15" fmla="*/ 2147483647 h 1296"/>
                  <a:gd name="T16" fmla="*/ 2147483647 w 573"/>
                  <a:gd name="T17" fmla="*/ 2147483647 h 1296"/>
                  <a:gd name="T18" fmla="*/ 2147483647 w 573"/>
                  <a:gd name="T19" fmla="*/ 2147483647 h 1296"/>
                  <a:gd name="T20" fmla="*/ 2147483647 w 573"/>
                  <a:gd name="T21" fmla="*/ 2147483647 h 1296"/>
                  <a:gd name="T22" fmla="*/ 2147483647 w 573"/>
                  <a:gd name="T23" fmla="*/ 2147483647 h 1296"/>
                  <a:gd name="T24" fmla="*/ 2147483647 w 573"/>
                  <a:gd name="T25" fmla="*/ 2147483647 h 1296"/>
                  <a:gd name="T26" fmla="*/ 2147483647 w 573"/>
                  <a:gd name="T27" fmla="*/ 2147483647 h 1296"/>
                  <a:gd name="T28" fmla="*/ 2147483647 w 573"/>
                  <a:gd name="T29" fmla="*/ 2147483647 h 1296"/>
                  <a:gd name="T30" fmla="*/ 2147483647 w 573"/>
                  <a:gd name="T31" fmla="*/ 2147483647 h 1296"/>
                  <a:gd name="T32" fmla="*/ 2147483647 w 573"/>
                  <a:gd name="T33" fmla="*/ 2147483647 h 1296"/>
                  <a:gd name="T34" fmla="*/ 2147483647 w 573"/>
                  <a:gd name="T35" fmla="*/ 2147483647 h 1296"/>
                  <a:gd name="T36" fmla="*/ 2147483647 w 573"/>
                  <a:gd name="T37" fmla="*/ 2147483647 h 1296"/>
                  <a:gd name="T38" fmla="*/ 2147483647 w 573"/>
                  <a:gd name="T39" fmla="*/ 2147483647 h 1296"/>
                  <a:gd name="T40" fmla="*/ 2147483647 w 573"/>
                  <a:gd name="T41" fmla="*/ 2147483647 h 1296"/>
                  <a:gd name="T42" fmla="*/ 2147483647 w 573"/>
                  <a:gd name="T43" fmla="*/ 2147483647 h 1296"/>
                  <a:gd name="T44" fmla="*/ 2147483647 w 573"/>
                  <a:gd name="T45" fmla="*/ 2147483647 h 1296"/>
                  <a:gd name="T46" fmla="*/ 2147483647 w 573"/>
                  <a:gd name="T47" fmla="*/ 2147483647 h 1296"/>
                  <a:gd name="T48" fmla="*/ 2147483647 w 573"/>
                  <a:gd name="T49" fmla="*/ 2147483647 h 1296"/>
                  <a:gd name="T50" fmla="*/ 2147483647 w 573"/>
                  <a:gd name="T51" fmla="*/ 2147483647 h 1296"/>
                  <a:gd name="T52" fmla="*/ 2147483647 w 573"/>
                  <a:gd name="T53" fmla="*/ 2147483647 h 1296"/>
                  <a:gd name="T54" fmla="*/ 2147483647 w 573"/>
                  <a:gd name="T55" fmla="*/ 2147483647 h 1296"/>
                  <a:gd name="T56" fmla="*/ 2147483647 w 573"/>
                  <a:gd name="T57" fmla="*/ 2147483647 h 1296"/>
                  <a:gd name="T58" fmla="*/ 2147483647 w 573"/>
                  <a:gd name="T59" fmla="*/ 2147483647 h 1296"/>
                  <a:gd name="T60" fmla="*/ 2147483647 w 573"/>
                  <a:gd name="T61" fmla="*/ 2147483647 h 1296"/>
                  <a:gd name="T62" fmla="*/ 2147483647 w 573"/>
                  <a:gd name="T63" fmla="*/ 2147483647 h 1296"/>
                  <a:gd name="T64" fmla="*/ 2147483647 w 573"/>
                  <a:gd name="T65" fmla="*/ 2147483647 h 1296"/>
                  <a:gd name="T66" fmla="*/ 2147483647 w 573"/>
                  <a:gd name="T67" fmla="*/ 2147483647 h 1296"/>
                  <a:gd name="T68" fmla="*/ 2147483647 w 573"/>
                  <a:gd name="T69" fmla="*/ 2147483647 h 1296"/>
                  <a:gd name="T70" fmla="*/ 2147483647 w 573"/>
                  <a:gd name="T71" fmla="*/ 2147483647 h 1296"/>
                  <a:gd name="T72" fmla="*/ 2147483647 w 573"/>
                  <a:gd name="T73" fmla="*/ 2147483647 h 1296"/>
                  <a:gd name="T74" fmla="*/ 2147483647 w 573"/>
                  <a:gd name="T75" fmla="*/ 2147483647 h 1296"/>
                  <a:gd name="T76" fmla="*/ 2147483647 w 573"/>
                  <a:gd name="T77" fmla="*/ 2147483647 h 1296"/>
                  <a:gd name="T78" fmla="*/ 2147483647 w 573"/>
                  <a:gd name="T79" fmla="*/ 2147483647 h 1296"/>
                  <a:gd name="T80" fmla="*/ 2147483647 w 573"/>
                  <a:gd name="T81" fmla="*/ 2147483647 h 1296"/>
                  <a:gd name="T82" fmla="*/ 2147483647 w 573"/>
                  <a:gd name="T83" fmla="*/ 2147483647 h 1296"/>
                  <a:gd name="T84" fmla="*/ 2147483647 w 573"/>
                  <a:gd name="T85" fmla="*/ 2147483647 h 1296"/>
                  <a:gd name="T86" fmla="*/ 2147483647 w 573"/>
                  <a:gd name="T87" fmla="*/ 2147483647 h 1296"/>
                  <a:gd name="T88" fmla="*/ 2147483647 w 573"/>
                  <a:gd name="T89" fmla="*/ 2147483647 h 1296"/>
                  <a:gd name="T90" fmla="*/ 2147483647 w 573"/>
                  <a:gd name="T91" fmla="*/ 2147483647 h 1296"/>
                  <a:gd name="T92" fmla="*/ 2147483647 w 573"/>
                  <a:gd name="T93" fmla="*/ 2147483647 h 1296"/>
                  <a:gd name="T94" fmla="*/ 2147483647 w 573"/>
                  <a:gd name="T95" fmla="*/ 2147483647 h 1296"/>
                  <a:gd name="T96" fmla="*/ 2147483647 w 573"/>
                  <a:gd name="T97" fmla="*/ 2147483647 h 1296"/>
                  <a:gd name="T98" fmla="*/ 2147483647 w 573"/>
                  <a:gd name="T99" fmla="*/ 2147483647 h 1296"/>
                  <a:gd name="T100" fmla="*/ 2147483647 w 573"/>
                  <a:gd name="T101" fmla="*/ 2147483647 h 1296"/>
                  <a:gd name="T102" fmla="*/ 2147483647 w 573"/>
                  <a:gd name="T103" fmla="*/ 2147483647 h 1296"/>
                  <a:gd name="T104" fmla="*/ 2147483647 w 573"/>
                  <a:gd name="T105" fmla="*/ 2147483647 h 1296"/>
                  <a:gd name="T106" fmla="*/ 2147483647 w 573"/>
                  <a:gd name="T107" fmla="*/ 2147483647 h 1296"/>
                  <a:gd name="T108" fmla="*/ 2147483647 w 573"/>
                  <a:gd name="T109" fmla="*/ 2147483647 h 1296"/>
                  <a:gd name="T110" fmla="*/ 2147483647 w 573"/>
                  <a:gd name="T111" fmla="*/ 2147483647 h 1296"/>
                  <a:gd name="T112" fmla="*/ 2147483647 w 573"/>
                  <a:gd name="T113" fmla="*/ 2147483647 h 1296"/>
                  <a:gd name="T114" fmla="*/ 2147483647 w 573"/>
                  <a:gd name="T115" fmla="*/ 2147483647 h 1296"/>
                  <a:gd name="T116" fmla="*/ 2147483647 w 573"/>
                  <a:gd name="T117" fmla="*/ 2147483647 h 1296"/>
                  <a:gd name="T118" fmla="*/ 2147483647 w 573"/>
                  <a:gd name="T119" fmla="*/ 2147483647 h 129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73" h="1296">
                    <a:moveTo>
                      <a:pt x="0" y="0"/>
                    </a:moveTo>
                    <a:lnTo>
                      <a:pt x="4" y="4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1" y="8"/>
                    </a:lnTo>
                    <a:lnTo>
                      <a:pt x="15" y="10"/>
                    </a:lnTo>
                    <a:lnTo>
                      <a:pt x="19" y="15"/>
                    </a:lnTo>
                    <a:lnTo>
                      <a:pt x="24" y="19"/>
                    </a:lnTo>
                    <a:lnTo>
                      <a:pt x="30" y="21"/>
                    </a:lnTo>
                    <a:lnTo>
                      <a:pt x="28" y="26"/>
                    </a:lnTo>
                    <a:lnTo>
                      <a:pt x="22" y="35"/>
                    </a:lnTo>
                    <a:lnTo>
                      <a:pt x="6" y="52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7"/>
                    </a:lnTo>
                    <a:lnTo>
                      <a:pt x="8" y="59"/>
                    </a:lnTo>
                    <a:lnTo>
                      <a:pt x="11" y="59"/>
                    </a:lnTo>
                    <a:lnTo>
                      <a:pt x="13" y="59"/>
                    </a:lnTo>
                    <a:lnTo>
                      <a:pt x="13" y="61"/>
                    </a:lnTo>
                    <a:lnTo>
                      <a:pt x="15" y="61"/>
                    </a:lnTo>
                    <a:lnTo>
                      <a:pt x="17" y="61"/>
                    </a:lnTo>
                    <a:lnTo>
                      <a:pt x="17" y="63"/>
                    </a:lnTo>
                    <a:lnTo>
                      <a:pt x="19" y="63"/>
                    </a:lnTo>
                    <a:lnTo>
                      <a:pt x="22" y="63"/>
                    </a:lnTo>
                    <a:lnTo>
                      <a:pt x="24" y="63"/>
                    </a:lnTo>
                    <a:lnTo>
                      <a:pt x="24" y="65"/>
                    </a:lnTo>
                    <a:lnTo>
                      <a:pt x="26" y="65"/>
                    </a:lnTo>
                    <a:lnTo>
                      <a:pt x="28" y="65"/>
                    </a:lnTo>
                    <a:lnTo>
                      <a:pt x="28" y="68"/>
                    </a:lnTo>
                    <a:lnTo>
                      <a:pt x="30" y="68"/>
                    </a:lnTo>
                    <a:lnTo>
                      <a:pt x="33" y="68"/>
                    </a:lnTo>
                    <a:lnTo>
                      <a:pt x="35" y="68"/>
                    </a:lnTo>
                    <a:lnTo>
                      <a:pt x="35" y="70"/>
                    </a:lnTo>
                    <a:lnTo>
                      <a:pt x="37" y="70"/>
                    </a:lnTo>
                    <a:lnTo>
                      <a:pt x="39" y="70"/>
                    </a:lnTo>
                    <a:lnTo>
                      <a:pt x="41" y="70"/>
                    </a:lnTo>
                    <a:lnTo>
                      <a:pt x="41" y="72"/>
                    </a:lnTo>
                    <a:lnTo>
                      <a:pt x="44" y="72"/>
                    </a:lnTo>
                    <a:lnTo>
                      <a:pt x="46" y="72"/>
                    </a:lnTo>
                    <a:lnTo>
                      <a:pt x="46" y="74"/>
                    </a:lnTo>
                    <a:lnTo>
                      <a:pt x="48" y="74"/>
                    </a:lnTo>
                    <a:lnTo>
                      <a:pt x="50" y="74"/>
                    </a:lnTo>
                    <a:lnTo>
                      <a:pt x="50" y="76"/>
                    </a:lnTo>
                    <a:lnTo>
                      <a:pt x="52" y="76"/>
                    </a:lnTo>
                    <a:lnTo>
                      <a:pt x="55" y="76"/>
                    </a:lnTo>
                    <a:lnTo>
                      <a:pt x="57" y="76"/>
                    </a:lnTo>
                    <a:lnTo>
                      <a:pt x="59" y="76"/>
                    </a:lnTo>
                    <a:lnTo>
                      <a:pt x="59" y="79"/>
                    </a:lnTo>
                    <a:lnTo>
                      <a:pt x="61" y="79"/>
                    </a:lnTo>
                    <a:lnTo>
                      <a:pt x="63" y="79"/>
                    </a:lnTo>
                    <a:lnTo>
                      <a:pt x="66" y="79"/>
                    </a:lnTo>
                    <a:lnTo>
                      <a:pt x="66" y="81"/>
                    </a:lnTo>
                    <a:lnTo>
                      <a:pt x="68" y="81"/>
                    </a:lnTo>
                    <a:lnTo>
                      <a:pt x="70" y="81"/>
                    </a:lnTo>
                    <a:lnTo>
                      <a:pt x="72" y="81"/>
                    </a:lnTo>
                    <a:lnTo>
                      <a:pt x="74" y="83"/>
                    </a:lnTo>
                    <a:lnTo>
                      <a:pt x="77" y="83"/>
                    </a:lnTo>
                    <a:lnTo>
                      <a:pt x="79" y="83"/>
                    </a:lnTo>
                    <a:lnTo>
                      <a:pt x="79" y="85"/>
                    </a:lnTo>
                    <a:lnTo>
                      <a:pt x="81" y="85"/>
                    </a:lnTo>
                    <a:lnTo>
                      <a:pt x="83" y="85"/>
                    </a:lnTo>
                    <a:lnTo>
                      <a:pt x="83" y="87"/>
                    </a:lnTo>
                    <a:lnTo>
                      <a:pt x="85" y="87"/>
                    </a:lnTo>
                    <a:lnTo>
                      <a:pt x="88" y="87"/>
                    </a:lnTo>
                    <a:lnTo>
                      <a:pt x="88" y="90"/>
                    </a:lnTo>
                    <a:lnTo>
                      <a:pt x="90" y="90"/>
                    </a:lnTo>
                    <a:lnTo>
                      <a:pt x="92" y="90"/>
                    </a:lnTo>
                    <a:lnTo>
                      <a:pt x="92" y="92"/>
                    </a:lnTo>
                    <a:lnTo>
                      <a:pt x="94" y="92"/>
                    </a:lnTo>
                    <a:lnTo>
                      <a:pt x="96" y="92"/>
                    </a:lnTo>
                    <a:lnTo>
                      <a:pt x="96" y="94"/>
                    </a:lnTo>
                    <a:lnTo>
                      <a:pt x="99" y="94"/>
                    </a:lnTo>
                    <a:lnTo>
                      <a:pt x="101" y="94"/>
                    </a:lnTo>
                    <a:lnTo>
                      <a:pt x="101" y="96"/>
                    </a:lnTo>
                    <a:lnTo>
                      <a:pt x="103" y="96"/>
                    </a:lnTo>
                    <a:lnTo>
                      <a:pt x="105" y="96"/>
                    </a:lnTo>
                    <a:lnTo>
                      <a:pt x="105" y="98"/>
                    </a:lnTo>
                    <a:lnTo>
                      <a:pt x="105" y="96"/>
                    </a:lnTo>
                    <a:lnTo>
                      <a:pt x="107" y="94"/>
                    </a:lnTo>
                    <a:lnTo>
                      <a:pt x="107" y="92"/>
                    </a:lnTo>
                    <a:lnTo>
                      <a:pt x="110" y="90"/>
                    </a:lnTo>
                    <a:lnTo>
                      <a:pt x="110" y="87"/>
                    </a:lnTo>
                    <a:lnTo>
                      <a:pt x="112" y="87"/>
                    </a:lnTo>
                    <a:lnTo>
                      <a:pt x="112" y="90"/>
                    </a:lnTo>
                    <a:lnTo>
                      <a:pt x="114" y="90"/>
                    </a:lnTo>
                    <a:lnTo>
                      <a:pt x="116" y="90"/>
                    </a:lnTo>
                    <a:lnTo>
                      <a:pt x="118" y="90"/>
                    </a:lnTo>
                    <a:lnTo>
                      <a:pt x="120" y="90"/>
                    </a:lnTo>
                    <a:lnTo>
                      <a:pt x="123" y="90"/>
                    </a:lnTo>
                    <a:lnTo>
                      <a:pt x="125" y="92"/>
                    </a:lnTo>
                    <a:lnTo>
                      <a:pt x="127" y="92"/>
                    </a:lnTo>
                    <a:lnTo>
                      <a:pt x="127" y="94"/>
                    </a:lnTo>
                    <a:lnTo>
                      <a:pt x="129" y="94"/>
                    </a:lnTo>
                    <a:lnTo>
                      <a:pt x="129" y="96"/>
                    </a:lnTo>
                    <a:lnTo>
                      <a:pt x="131" y="96"/>
                    </a:lnTo>
                    <a:lnTo>
                      <a:pt x="134" y="98"/>
                    </a:lnTo>
                    <a:lnTo>
                      <a:pt x="136" y="101"/>
                    </a:lnTo>
                    <a:lnTo>
                      <a:pt x="136" y="98"/>
                    </a:lnTo>
                    <a:lnTo>
                      <a:pt x="138" y="98"/>
                    </a:lnTo>
                    <a:lnTo>
                      <a:pt x="138" y="101"/>
                    </a:lnTo>
                    <a:lnTo>
                      <a:pt x="140" y="103"/>
                    </a:lnTo>
                    <a:lnTo>
                      <a:pt x="140" y="105"/>
                    </a:lnTo>
                    <a:lnTo>
                      <a:pt x="142" y="107"/>
                    </a:lnTo>
                    <a:lnTo>
                      <a:pt x="142" y="109"/>
                    </a:lnTo>
                    <a:lnTo>
                      <a:pt x="145" y="109"/>
                    </a:lnTo>
                    <a:lnTo>
                      <a:pt x="145" y="112"/>
                    </a:lnTo>
                    <a:lnTo>
                      <a:pt x="147" y="112"/>
                    </a:lnTo>
                    <a:lnTo>
                      <a:pt x="147" y="114"/>
                    </a:lnTo>
                    <a:lnTo>
                      <a:pt x="147" y="116"/>
                    </a:lnTo>
                    <a:lnTo>
                      <a:pt x="149" y="118"/>
                    </a:lnTo>
                    <a:lnTo>
                      <a:pt x="149" y="120"/>
                    </a:lnTo>
                    <a:lnTo>
                      <a:pt x="149" y="123"/>
                    </a:lnTo>
                    <a:lnTo>
                      <a:pt x="151" y="123"/>
                    </a:lnTo>
                    <a:lnTo>
                      <a:pt x="151" y="125"/>
                    </a:lnTo>
                    <a:lnTo>
                      <a:pt x="151" y="127"/>
                    </a:lnTo>
                    <a:lnTo>
                      <a:pt x="153" y="127"/>
                    </a:lnTo>
                    <a:lnTo>
                      <a:pt x="153" y="129"/>
                    </a:lnTo>
                    <a:lnTo>
                      <a:pt x="153" y="131"/>
                    </a:lnTo>
                    <a:lnTo>
                      <a:pt x="153" y="134"/>
                    </a:lnTo>
                    <a:lnTo>
                      <a:pt x="153" y="136"/>
                    </a:lnTo>
                    <a:lnTo>
                      <a:pt x="156" y="136"/>
                    </a:lnTo>
                    <a:lnTo>
                      <a:pt x="156" y="138"/>
                    </a:lnTo>
                    <a:lnTo>
                      <a:pt x="156" y="140"/>
                    </a:lnTo>
                    <a:lnTo>
                      <a:pt x="156" y="142"/>
                    </a:lnTo>
                    <a:lnTo>
                      <a:pt x="151" y="144"/>
                    </a:lnTo>
                    <a:lnTo>
                      <a:pt x="149" y="147"/>
                    </a:lnTo>
                    <a:lnTo>
                      <a:pt x="147" y="147"/>
                    </a:lnTo>
                    <a:lnTo>
                      <a:pt x="142" y="149"/>
                    </a:lnTo>
                    <a:lnTo>
                      <a:pt x="140" y="149"/>
                    </a:lnTo>
                    <a:lnTo>
                      <a:pt x="138" y="149"/>
                    </a:lnTo>
                    <a:lnTo>
                      <a:pt x="138" y="151"/>
                    </a:lnTo>
                    <a:lnTo>
                      <a:pt x="138" y="155"/>
                    </a:lnTo>
                    <a:lnTo>
                      <a:pt x="136" y="160"/>
                    </a:lnTo>
                    <a:lnTo>
                      <a:pt x="134" y="166"/>
                    </a:lnTo>
                    <a:lnTo>
                      <a:pt x="131" y="166"/>
                    </a:lnTo>
                    <a:lnTo>
                      <a:pt x="131" y="169"/>
                    </a:lnTo>
                    <a:lnTo>
                      <a:pt x="129" y="175"/>
                    </a:lnTo>
                    <a:lnTo>
                      <a:pt x="127" y="175"/>
                    </a:lnTo>
                    <a:lnTo>
                      <a:pt x="127" y="177"/>
                    </a:lnTo>
                    <a:lnTo>
                      <a:pt x="125" y="182"/>
                    </a:lnTo>
                    <a:lnTo>
                      <a:pt x="123" y="186"/>
                    </a:lnTo>
                    <a:lnTo>
                      <a:pt x="120" y="191"/>
                    </a:lnTo>
                    <a:lnTo>
                      <a:pt x="118" y="193"/>
                    </a:lnTo>
                    <a:lnTo>
                      <a:pt x="118" y="195"/>
                    </a:lnTo>
                    <a:lnTo>
                      <a:pt x="116" y="197"/>
                    </a:lnTo>
                    <a:lnTo>
                      <a:pt x="120" y="199"/>
                    </a:lnTo>
                    <a:lnTo>
                      <a:pt x="125" y="202"/>
                    </a:lnTo>
                    <a:lnTo>
                      <a:pt x="127" y="204"/>
                    </a:lnTo>
                    <a:lnTo>
                      <a:pt x="129" y="204"/>
                    </a:lnTo>
                    <a:lnTo>
                      <a:pt x="131" y="206"/>
                    </a:lnTo>
                    <a:lnTo>
                      <a:pt x="134" y="206"/>
                    </a:lnTo>
                    <a:lnTo>
                      <a:pt x="136" y="208"/>
                    </a:lnTo>
                    <a:lnTo>
                      <a:pt x="138" y="208"/>
                    </a:lnTo>
                    <a:lnTo>
                      <a:pt x="140" y="210"/>
                    </a:lnTo>
                    <a:lnTo>
                      <a:pt x="142" y="213"/>
                    </a:lnTo>
                    <a:lnTo>
                      <a:pt x="145" y="213"/>
                    </a:lnTo>
                    <a:lnTo>
                      <a:pt x="149" y="217"/>
                    </a:lnTo>
                    <a:lnTo>
                      <a:pt x="156" y="221"/>
                    </a:lnTo>
                    <a:lnTo>
                      <a:pt x="158" y="221"/>
                    </a:lnTo>
                    <a:lnTo>
                      <a:pt x="162" y="226"/>
                    </a:lnTo>
                    <a:lnTo>
                      <a:pt x="164" y="226"/>
                    </a:lnTo>
                    <a:lnTo>
                      <a:pt x="169" y="226"/>
                    </a:lnTo>
                    <a:lnTo>
                      <a:pt x="169" y="228"/>
                    </a:lnTo>
                    <a:lnTo>
                      <a:pt x="164" y="235"/>
                    </a:lnTo>
                    <a:lnTo>
                      <a:pt x="164" y="237"/>
                    </a:lnTo>
                    <a:lnTo>
                      <a:pt x="164" y="239"/>
                    </a:lnTo>
                    <a:lnTo>
                      <a:pt x="164" y="241"/>
                    </a:lnTo>
                    <a:lnTo>
                      <a:pt x="162" y="246"/>
                    </a:lnTo>
                    <a:lnTo>
                      <a:pt x="160" y="250"/>
                    </a:lnTo>
                    <a:lnTo>
                      <a:pt x="160" y="254"/>
                    </a:lnTo>
                    <a:lnTo>
                      <a:pt x="160" y="263"/>
                    </a:lnTo>
                    <a:lnTo>
                      <a:pt x="160" y="268"/>
                    </a:lnTo>
                    <a:lnTo>
                      <a:pt x="160" y="270"/>
                    </a:lnTo>
                    <a:lnTo>
                      <a:pt x="160" y="272"/>
                    </a:lnTo>
                    <a:lnTo>
                      <a:pt x="160" y="274"/>
                    </a:lnTo>
                    <a:lnTo>
                      <a:pt x="160" y="281"/>
                    </a:lnTo>
                    <a:lnTo>
                      <a:pt x="160" y="283"/>
                    </a:lnTo>
                    <a:lnTo>
                      <a:pt x="160" y="292"/>
                    </a:lnTo>
                    <a:lnTo>
                      <a:pt x="160" y="294"/>
                    </a:lnTo>
                    <a:lnTo>
                      <a:pt x="178" y="298"/>
                    </a:lnTo>
                    <a:lnTo>
                      <a:pt x="178" y="300"/>
                    </a:lnTo>
                    <a:lnTo>
                      <a:pt x="175" y="305"/>
                    </a:lnTo>
                    <a:lnTo>
                      <a:pt x="175" y="307"/>
                    </a:lnTo>
                    <a:lnTo>
                      <a:pt x="173" y="307"/>
                    </a:lnTo>
                    <a:lnTo>
                      <a:pt x="173" y="311"/>
                    </a:lnTo>
                    <a:lnTo>
                      <a:pt x="173" y="314"/>
                    </a:lnTo>
                    <a:lnTo>
                      <a:pt x="173" y="316"/>
                    </a:lnTo>
                    <a:lnTo>
                      <a:pt x="173" y="318"/>
                    </a:lnTo>
                    <a:lnTo>
                      <a:pt x="171" y="318"/>
                    </a:lnTo>
                    <a:lnTo>
                      <a:pt x="171" y="320"/>
                    </a:lnTo>
                    <a:lnTo>
                      <a:pt x="171" y="322"/>
                    </a:lnTo>
                    <a:lnTo>
                      <a:pt x="173" y="327"/>
                    </a:lnTo>
                    <a:lnTo>
                      <a:pt x="175" y="329"/>
                    </a:lnTo>
                    <a:lnTo>
                      <a:pt x="175" y="331"/>
                    </a:lnTo>
                    <a:lnTo>
                      <a:pt x="178" y="331"/>
                    </a:lnTo>
                    <a:lnTo>
                      <a:pt x="184" y="329"/>
                    </a:lnTo>
                    <a:lnTo>
                      <a:pt x="191" y="329"/>
                    </a:lnTo>
                    <a:lnTo>
                      <a:pt x="195" y="327"/>
                    </a:lnTo>
                    <a:lnTo>
                      <a:pt x="197" y="327"/>
                    </a:lnTo>
                    <a:lnTo>
                      <a:pt x="204" y="327"/>
                    </a:lnTo>
                    <a:lnTo>
                      <a:pt x="217" y="325"/>
                    </a:lnTo>
                    <a:lnTo>
                      <a:pt x="219" y="322"/>
                    </a:lnTo>
                    <a:lnTo>
                      <a:pt x="228" y="322"/>
                    </a:lnTo>
                    <a:lnTo>
                      <a:pt x="230" y="320"/>
                    </a:lnTo>
                    <a:lnTo>
                      <a:pt x="233" y="320"/>
                    </a:lnTo>
                    <a:lnTo>
                      <a:pt x="239" y="320"/>
                    </a:lnTo>
                    <a:lnTo>
                      <a:pt x="244" y="318"/>
                    </a:lnTo>
                    <a:lnTo>
                      <a:pt x="248" y="318"/>
                    </a:lnTo>
                    <a:lnTo>
                      <a:pt x="250" y="318"/>
                    </a:lnTo>
                    <a:lnTo>
                      <a:pt x="250" y="316"/>
                    </a:lnTo>
                    <a:lnTo>
                      <a:pt x="252" y="316"/>
                    </a:lnTo>
                    <a:lnTo>
                      <a:pt x="254" y="316"/>
                    </a:lnTo>
                    <a:lnTo>
                      <a:pt x="257" y="316"/>
                    </a:lnTo>
                    <a:lnTo>
                      <a:pt x="259" y="316"/>
                    </a:lnTo>
                    <a:lnTo>
                      <a:pt x="263" y="318"/>
                    </a:lnTo>
                    <a:lnTo>
                      <a:pt x="268" y="322"/>
                    </a:lnTo>
                    <a:lnTo>
                      <a:pt x="259" y="336"/>
                    </a:lnTo>
                    <a:lnTo>
                      <a:pt x="259" y="338"/>
                    </a:lnTo>
                    <a:lnTo>
                      <a:pt x="268" y="342"/>
                    </a:lnTo>
                    <a:lnTo>
                      <a:pt x="270" y="344"/>
                    </a:lnTo>
                    <a:lnTo>
                      <a:pt x="268" y="351"/>
                    </a:lnTo>
                    <a:lnTo>
                      <a:pt x="265" y="353"/>
                    </a:lnTo>
                    <a:lnTo>
                      <a:pt x="263" y="360"/>
                    </a:lnTo>
                    <a:lnTo>
                      <a:pt x="259" y="360"/>
                    </a:lnTo>
                    <a:lnTo>
                      <a:pt x="248" y="375"/>
                    </a:lnTo>
                    <a:lnTo>
                      <a:pt x="246" y="377"/>
                    </a:lnTo>
                    <a:lnTo>
                      <a:pt x="246" y="380"/>
                    </a:lnTo>
                    <a:lnTo>
                      <a:pt x="254" y="388"/>
                    </a:lnTo>
                    <a:lnTo>
                      <a:pt x="259" y="382"/>
                    </a:lnTo>
                    <a:lnTo>
                      <a:pt x="270" y="393"/>
                    </a:lnTo>
                    <a:lnTo>
                      <a:pt x="274" y="397"/>
                    </a:lnTo>
                    <a:lnTo>
                      <a:pt x="274" y="402"/>
                    </a:lnTo>
                    <a:lnTo>
                      <a:pt x="274" y="404"/>
                    </a:lnTo>
                    <a:lnTo>
                      <a:pt x="272" y="406"/>
                    </a:lnTo>
                    <a:lnTo>
                      <a:pt x="272" y="408"/>
                    </a:lnTo>
                    <a:lnTo>
                      <a:pt x="270" y="410"/>
                    </a:lnTo>
                    <a:lnTo>
                      <a:pt x="268" y="412"/>
                    </a:lnTo>
                    <a:lnTo>
                      <a:pt x="272" y="412"/>
                    </a:lnTo>
                    <a:lnTo>
                      <a:pt x="274" y="412"/>
                    </a:lnTo>
                    <a:lnTo>
                      <a:pt x="276" y="415"/>
                    </a:lnTo>
                    <a:lnTo>
                      <a:pt x="279" y="417"/>
                    </a:lnTo>
                    <a:lnTo>
                      <a:pt x="281" y="419"/>
                    </a:lnTo>
                    <a:lnTo>
                      <a:pt x="285" y="421"/>
                    </a:lnTo>
                    <a:lnTo>
                      <a:pt x="285" y="423"/>
                    </a:lnTo>
                    <a:lnTo>
                      <a:pt x="287" y="423"/>
                    </a:lnTo>
                    <a:lnTo>
                      <a:pt x="290" y="426"/>
                    </a:lnTo>
                    <a:lnTo>
                      <a:pt x="292" y="428"/>
                    </a:lnTo>
                    <a:lnTo>
                      <a:pt x="294" y="428"/>
                    </a:lnTo>
                    <a:lnTo>
                      <a:pt x="296" y="426"/>
                    </a:lnTo>
                    <a:lnTo>
                      <a:pt x="298" y="426"/>
                    </a:lnTo>
                    <a:lnTo>
                      <a:pt x="298" y="423"/>
                    </a:lnTo>
                    <a:lnTo>
                      <a:pt x="301" y="423"/>
                    </a:lnTo>
                    <a:lnTo>
                      <a:pt x="301" y="421"/>
                    </a:lnTo>
                    <a:lnTo>
                      <a:pt x="301" y="419"/>
                    </a:lnTo>
                    <a:lnTo>
                      <a:pt x="301" y="417"/>
                    </a:lnTo>
                    <a:lnTo>
                      <a:pt x="298" y="417"/>
                    </a:lnTo>
                    <a:lnTo>
                      <a:pt x="298" y="415"/>
                    </a:lnTo>
                    <a:lnTo>
                      <a:pt x="301" y="415"/>
                    </a:lnTo>
                    <a:lnTo>
                      <a:pt x="301" y="412"/>
                    </a:lnTo>
                    <a:lnTo>
                      <a:pt x="303" y="412"/>
                    </a:lnTo>
                    <a:lnTo>
                      <a:pt x="305" y="412"/>
                    </a:lnTo>
                    <a:lnTo>
                      <a:pt x="307" y="412"/>
                    </a:lnTo>
                    <a:lnTo>
                      <a:pt x="307" y="410"/>
                    </a:lnTo>
                    <a:lnTo>
                      <a:pt x="307" y="412"/>
                    </a:lnTo>
                    <a:lnTo>
                      <a:pt x="309" y="412"/>
                    </a:lnTo>
                    <a:lnTo>
                      <a:pt x="309" y="410"/>
                    </a:lnTo>
                    <a:lnTo>
                      <a:pt x="309" y="412"/>
                    </a:lnTo>
                    <a:lnTo>
                      <a:pt x="312" y="412"/>
                    </a:lnTo>
                    <a:lnTo>
                      <a:pt x="312" y="410"/>
                    </a:lnTo>
                    <a:lnTo>
                      <a:pt x="312" y="412"/>
                    </a:lnTo>
                    <a:lnTo>
                      <a:pt x="312" y="410"/>
                    </a:lnTo>
                    <a:lnTo>
                      <a:pt x="314" y="410"/>
                    </a:lnTo>
                    <a:lnTo>
                      <a:pt x="314" y="408"/>
                    </a:lnTo>
                    <a:lnTo>
                      <a:pt x="314" y="406"/>
                    </a:lnTo>
                    <a:lnTo>
                      <a:pt x="316" y="406"/>
                    </a:lnTo>
                    <a:lnTo>
                      <a:pt x="316" y="404"/>
                    </a:lnTo>
                    <a:lnTo>
                      <a:pt x="318" y="404"/>
                    </a:lnTo>
                    <a:lnTo>
                      <a:pt x="318" y="402"/>
                    </a:lnTo>
                    <a:lnTo>
                      <a:pt x="318" y="399"/>
                    </a:lnTo>
                    <a:lnTo>
                      <a:pt x="316" y="399"/>
                    </a:lnTo>
                    <a:lnTo>
                      <a:pt x="316" y="397"/>
                    </a:lnTo>
                    <a:lnTo>
                      <a:pt x="318" y="397"/>
                    </a:lnTo>
                    <a:lnTo>
                      <a:pt x="316" y="397"/>
                    </a:lnTo>
                    <a:lnTo>
                      <a:pt x="318" y="397"/>
                    </a:lnTo>
                    <a:lnTo>
                      <a:pt x="316" y="395"/>
                    </a:lnTo>
                    <a:lnTo>
                      <a:pt x="318" y="395"/>
                    </a:lnTo>
                    <a:lnTo>
                      <a:pt x="318" y="393"/>
                    </a:lnTo>
                    <a:lnTo>
                      <a:pt x="316" y="393"/>
                    </a:lnTo>
                    <a:lnTo>
                      <a:pt x="316" y="391"/>
                    </a:lnTo>
                    <a:lnTo>
                      <a:pt x="316" y="388"/>
                    </a:lnTo>
                    <a:lnTo>
                      <a:pt x="318" y="388"/>
                    </a:lnTo>
                    <a:lnTo>
                      <a:pt x="318" y="386"/>
                    </a:lnTo>
                    <a:lnTo>
                      <a:pt x="318" y="384"/>
                    </a:lnTo>
                    <a:lnTo>
                      <a:pt x="316" y="384"/>
                    </a:lnTo>
                    <a:lnTo>
                      <a:pt x="316" y="382"/>
                    </a:lnTo>
                    <a:lnTo>
                      <a:pt x="316" y="380"/>
                    </a:lnTo>
                    <a:lnTo>
                      <a:pt x="314" y="380"/>
                    </a:lnTo>
                    <a:lnTo>
                      <a:pt x="314" y="377"/>
                    </a:lnTo>
                    <a:lnTo>
                      <a:pt x="312" y="377"/>
                    </a:lnTo>
                    <a:lnTo>
                      <a:pt x="314" y="377"/>
                    </a:lnTo>
                    <a:lnTo>
                      <a:pt x="312" y="377"/>
                    </a:lnTo>
                    <a:lnTo>
                      <a:pt x="314" y="377"/>
                    </a:lnTo>
                    <a:lnTo>
                      <a:pt x="314" y="375"/>
                    </a:lnTo>
                    <a:lnTo>
                      <a:pt x="312" y="375"/>
                    </a:lnTo>
                    <a:lnTo>
                      <a:pt x="314" y="375"/>
                    </a:lnTo>
                    <a:lnTo>
                      <a:pt x="314" y="377"/>
                    </a:lnTo>
                    <a:lnTo>
                      <a:pt x="316" y="377"/>
                    </a:lnTo>
                    <a:lnTo>
                      <a:pt x="318" y="377"/>
                    </a:lnTo>
                    <a:lnTo>
                      <a:pt x="320" y="377"/>
                    </a:lnTo>
                    <a:lnTo>
                      <a:pt x="320" y="375"/>
                    </a:lnTo>
                    <a:lnTo>
                      <a:pt x="320" y="373"/>
                    </a:lnTo>
                    <a:lnTo>
                      <a:pt x="323" y="373"/>
                    </a:lnTo>
                    <a:lnTo>
                      <a:pt x="323" y="371"/>
                    </a:lnTo>
                    <a:lnTo>
                      <a:pt x="325" y="371"/>
                    </a:lnTo>
                    <a:lnTo>
                      <a:pt x="325" y="369"/>
                    </a:lnTo>
                    <a:lnTo>
                      <a:pt x="325" y="366"/>
                    </a:lnTo>
                    <a:lnTo>
                      <a:pt x="325" y="369"/>
                    </a:lnTo>
                    <a:lnTo>
                      <a:pt x="325" y="366"/>
                    </a:lnTo>
                    <a:lnTo>
                      <a:pt x="327" y="366"/>
                    </a:lnTo>
                    <a:lnTo>
                      <a:pt x="327" y="364"/>
                    </a:lnTo>
                    <a:lnTo>
                      <a:pt x="327" y="362"/>
                    </a:lnTo>
                    <a:lnTo>
                      <a:pt x="329" y="362"/>
                    </a:lnTo>
                    <a:lnTo>
                      <a:pt x="331" y="362"/>
                    </a:lnTo>
                    <a:lnTo>
                      <a:pt x="334" y="362"/>
                    </a:lnTo>
                    <a:lnTo>
                      <a:pt x="336" y="362"/>
                    </a:lnTo>
                    <a:lnTo>
                      <a:pt x="338" y="362"/>
                    </a:lnTo>
                    <a:lnTo>
                      <a:pt x="338" y="360"/>
                    </a:lnTo>
                    <a:lnTo>
                      <a:pt x="336" y="360"/>
                    </a:lnTo>
                    <a:lnTo>
                      <a:pt x="336" y="358"/>
                    </a:lnTo>
                    <a:lnTo>
                      <a:pt x="338" y="358"/>
                    </a:lnTo>
                    <a:lnTo>
                      <a:pt x="338" y="355"/>
                    </a:lnTo>
                    <a:lnTo>
                      <a:pt x="336" y="353"/>
                    </a:lnTo>
                    <a:lnTo>
                      <a:pt x="334" y="353"/>
                    </a:lnTo>
                    <a:lnTo>
                      <a:pt x="334" y="351"/>
                    </a:lnTo>
                    <a:lnTo>
                      <a:pt x="331" y="351"/>
                    </a:lnTo>
                    <a:lnTo>
                      <a:pt x="331" y="349"/>
                    </a:lnTo>
                    <a:lnTo>
                      <a:pt x="329" y="349"/>
                    </a:lnTo>
                    <a:lnTo>
                      <a:pt x="329" y="347"/>
                    </a:lnTo>
                    <a:lnTo>
                      <a:pt x="327" y="347"/>
                    </a:lnTo>
                    <a:lnTo>
                      <a:pt x="327" y="344"/>
                    </a:lnTo>
                    <a:lnTo>
                      <a:pt x="329" y="344"/>
                    </a:lnTo>
                    <a:lnTo>
                      <a:pt x="331" y="344"/>
                    </a:lnTo>
                    <a:lnTo>
                      <a:pt x="331" y="342"/>
                    </a:lnTo>
                    <a:lnTo>
                      <a:pt x="331" y="340"/>
                    </a:lnTo>
                    <a:lnTo>
                      <a:pt x="331" y="338"/>
                    </a:lnTo>
                    <a:lnTo>
                      <a:pt x="329" y="338"/>
                    </a:lnTo>
                    <a:lnTo>
                      <a:pt x="331" y="336"/>
                    </a:lnTo>
                    <a:lnTo>
                      <a:pt x="331" y="333"/>
                    </a:lnTo>
                    <a:lnTo>
                      <a:pt x="334" y="331"/>
                    </a:lnTo>
                    <a:lnTo>
                      <a:pt x="336" y="331"/>
                    </a:lnTo>
                    <a:lnTo>
                      <a:pt x="338" y="327"/>
                    </a:lnTo>
                    <a:lnTo>
                      <a:pt x="338" y="325"/>
                    </a:lnTo>
                    <a:lnTo>
                      <a:pt x="336" y="325"/>
                    </a:lnTo>
                    <a:lnTo>
                      <a:pt x="336" y="322"/>
                    </a:lnTo>
                    <a:lnTo>
                      <a:pt x="334" y="322"/>
                    </a:lnTo>
                    <a:lnTo>
                      <a:pt x="334" y="320"/>
                    </a:lnTo>
                    <a:lnTo>
                      <a:pt x="331" y="320"/>
                    </a:lnTo>
                    <a:lnTo>
                      <a:pt x="331" y="318"/>
                    </a:lnTo>
                    <a:lnTo>
                      <a:pt x="331" y="316"/>
                    </a:lnTo>
                    <a:lnTo>
                      <a:pt x="334" y="316"/>
                    </a:lnTo>
                    <a:lnTo>
                      <a:pt x="334" y="314"/>
                    </a:lnTo>
                    <a:lnTo>
                      <a:pt x="334" y="311"/>
                    </a:lnTo>
                    <a:lnTo>
                      <a:pt x="331" y="311"/>
                    </a:lnTo>
                    <a:lnTo>
                      <a:pt x="334" y="311"/>
                    </a:lnTo>
                    <a:lnTo>
                      <a:pt x="334" y="309"/>
                    </a:lnTo>
                    <a:lnTo>
                      <a:pt x="336" y="309"/>
                    </a:lnTo>
                    <a:lnTo>
                      <a:pt x="336" y="307"/>
                    </a:lnTo>
                    <a:lnTo>
                      <a:pt x="336" y="305"/>
                    </a:lnTo>
                    <a:lnTo>
                      <a:pt x="340" y="305"/>
                    </a:lnTo>
                    <a:lnTo>
                      <a:pt x="342" y="305"/>
                    </a:lnTo>
                    <a:lnTo>
                      <a:pt x="345" y="305"/>
                    </a:lnTo>
                    <a:lnTo>
                      <a:pt x="347" y="303"/>
                    </a:lnTo>
                    <a:lnTo>
                      <a:pt x="349" y="303"/>
                    </a:lnTo>
                    <a:lnTo>
                      <a:pt x="351" y="303"/>
                    </a:lnTo>
                    <a:lnTo>
                      <a:pt x="353" y="303"/>
                    </a:lnTo>
                    <a:lnTo>
                      <a:pt x="356" y="303"/>
                    </a:lnTo>
                    <a:lnTo>
                      <a:pt x="356" y="300"/>
                    </a:lnTo>
                    <a:lnTo>
                      <a:pt x="356" y="298"/>
                    </a:lnTo>
                    <a:lnTo>
                      <a:pt x="353" y="296"/>
                    </a:lnTo>
                    <a:lnTo>
                      <a:pt x="356" y="296"/>
                    </a:lnTo>
                    <a:lnTo>
                      <a:pt x="360" y="296"/>
                    </a:lnTo>
                    <a:lnTo>
                      <a:pt x="360" y="294"/>
                    </a:lnTo>
                    <a:lnTo>
                      <a:pt x="362" y="294"/>
                    </a:lnTo>
                    <a:lnTo>
                      <a:pt x="362" y="296"/>
                    </a:lnTo>
                    <a:lnTo>
                      <a:pt x="360" y="296"/>
                    </a:lnTo>
                    <a:lnTo>
                      <a:pt x="360" y="298"/>
                    </a:lnTo>
                    <a:lnTo>
                      <a:pt x="360" y="300"/>
                    </a:lnTo>
                    <a:lnTo>
                      <a:pt x="360" y="303"/>
                    </a:lnTo>
                    <a:lnTo>
                      <a:pt x="362" y="303"/>
                    </a:lnTo>
                    <a:lnTo>
                      <a:pt x="362" y="305"/>
                    </a:lnTo>
                    <a:lnTo>
                      <a:pt x="364" y="305"/>
                    </a:lnTo>
                    <a:lnTo>
                      <a:pt x="364" y="307"/>
                    </a:lnTo>
                    <a:lnTo>
                      <a:pt x="364" y="309"/>
                    </a:lnTo>
                    <a:lnTo>
                      <a:pt x="364" y="311"/>
                    </a:lnTo>
                    <a:lnTo>
                      <a:pt x="364" y="314"/>
                    </a:lnTo>
                    <a:lnTo>
                      <a:pt x="364" y="316"/>
                    </a:lnTo>
                    <a:lnTo>
                      <a:pt x="364" y="318"/>
                    </a:lnTo>
                    <a:lnTo>
                      <a:pt x="364" y="320"/>
                    </a:lnTo>
                    <a:lnTo>
                      <a:pt x="367" y="320"/>
                    </a:lnTo>
                    <a:lnTo>
                      <a:pt x="369" y="320"/>
                    </a:lnTo>
                    <a:lnTo>
                      <a:pt x="371" y="320"/>
                    </a:lnTo>
                    <a:lnTo>
                      <a:pt x="373" y="320"/>
                    </a:lnTo>
                    <a:lnTo>
                      <a:pt x="375" y="320"/>
                    </a:lnTo>
                    <a:lnTo>
                      <a:pt x="380" y="320"/>
                    </a:lnTo>
                    <a:lnTo>
                      <a:pt x="382" y="320"/>
                    </a:lnTo>
                    <a:lnTo>
                      <a:pt x="384" y="320"/>
                    </a:lnTo>
                    <a:lnTo>
                      <a:pt x="386" y="320"/>
                    </a:lnTo>
                    <a:lnTo>
                      <a:pt x="388" y="320"/>
                    </a:lnTo>
                    <a:lnTo>
                      <a:pt x="393" y="318"/>
                    </a:lnTo>
                    <a:lnTo>
                      <a:pt x="395" y="318"/>
                    </a:lnTo>
                    <a:lnTo>
                      <a:pt x="399" y="318"/>
                    </a:lnTo>
                    <a:lnTo>
                      <a:pt x="406" y="318"/>
                    </a:lnTo>
                    <a:lnTo>
                      <a:pt x="410" y="316"/>
                    </a:lnTo>
                    <a:lnTo>
                      <a:pt x="413" y="316"/>
                    </a:lnTo>
                    <a:lnTo>
                      <a:pt x="415" y="316"/>
                    </a:lnTo>
                    <a:lnTo>
                      <a:pt x="417" y="316"/>
                    </a:lnTo>
                    <a:lnTo>
                      <a:pt x="421" y="316"/>
                    </a:lnTo>
                    <a:lnTo>
                      <a:pt x="424" y="316"/>
                    </a:lnTo>
                    <a:lnTo>
                      <a:pt x="426" y="318"/>
                    </a:lnTo>
                    <a:lnTo>
                      <a:pt x="430" y="318"/>
                    </a:lnTo>
                    <a:lnTo>
                      <a:pt x="432" y="320"/>
                    </a:lnTo>
                    <a:lnTo>
                      <a:pt x="435" y="320"/>
                    </a:lnTo>
                    <a:lnTo>
                      <a:pt x="430" y="325"/>
                    </a:lnTo>
                    <a:lnTo>
                      <a:pt x="426" y="329"/>
                    </a:lnTo>
                    <a:lnTo>
                      <a:pt x="424" y="331"/>
                    </a:lnTo>
                    <a:lnTo>
                      <a:pt x="421" y="333"/>
                    </a:lnTo>
                    <a:lnTo>
                      <a:pt x="421" y="336"/>
                    </a:lnTo>
                    <a:lnTo>
                      <a:pt x="413" y="344"/>
                    </a:lnTo>
                    <a:lnTo>
                      <a:pt x="410" y="344"/>
                    </a:lnTo>
                    <a:lnTo>
                      <a:pt x="410" y="347"/>
                    </a:lnTo>
                    <a:lnTo>
                      <a:pt x="406" y="351"/>
                    </a:lnTo>
                    <a:lnTo>
                      <a:pt x="404" y="353"/>
                    </a:lnTo>
                    <a:lnTo>
                      <a:pt x="397" y="360"/>
                    </a:lnTo>
                    <a:lnTo>
                      <a:pt x="395" y="362"/>
                    </a:lnTo>
                    <a:lnTo>
                      <a:pt x="391" y="366"/>
                    </a:lnTo>
                    <a:lnTo>
                      <a:pt x="388" y="369"/>
                    </a:lnTo>
                    <a:lnTo>
                      <a:pt x="386" y="371"/>
                    </a:lnTo>
                    <a:lnTo>
                      <a:pt x="384" y="373"/>
                    </a:lnTo>
                    <a:lnTo>
                      <a:pt x="382" y="375"/>
                    </a:lnTo>
                    <a:lnTo>
                      <a:pt x="380" y="377"/>
                    </a:lnTo>
                    <a:lnTo>
                      <a:pt x="380" y="380"/>
                    </a:lnTo>
                    <a:lnTo>
                      <a:pt x="382" y="377"/>
                    </a:lnTo>
                    <a:lnTo>
                      <a:pt x="382" y="380"/>
                    </a:lnTo>
                    <a:lnTo>
                      <a:pt x="382" y="382"/>
                    </a:lnTo>
                    <a:lnTo>
                      <a:pt x="380" y="384"/>
                    </a:lnTo>
                    <a:lnTo>
                      <a:pt x="380" y="382"/>
                    </a:lnTo>
                    <a:lnTo>
                      <a:pt x="378" y="382"/>
                    </a:lnTo>
                    <a:lnTo>
                      <a:pt x="375" y="384"/>
                    </a:lnTo>
                    <a:lnTo>
                      <a:pt x="373" y="384"/>
                    </a:lnTo>
                    <a:lnTo>
                      <a:pt x="375" y="386"/>
                    </a:lnTo>
                    <a:lnTo>
                      <a:pt x="375" y="388"/>
                    </a:lnTo>
                    <a:lnTo>
                      <a:pt x="384" y="397"/>
                    </a:lnTo>
                    <a:lnTo>
                      <a:pt x="391" y="408"/>
                    </a:lnTo>
                    <a:lnTo>
                      <a:pt x="391" y="410"/>
                    </a:lnTo>
                    <a:lnTo>
                      <a:pt x="393" y="412"/>
                    </a:lnTo>
                    <a:lnTo>
                      <a:pt x="397" y="421"/>
                    </a:lnTo>
                    <a:lnTo>
                      <a:pt x="399" y="421"/>
                    </a:lnTo>
                    <a:lnTo>
                      <a:pt x="408" y="434"/>
                    </a:lnTo>
                    <a:lnTo>
                      <a:pt x="408" y="432"/>
                    </a:lnTo>
                    <a:lnTo>
                      <a:pt x="410" y="432"/>
                    </a:lnTo>
                    <a:lnTo>
                      <a:pt x="410" y="430"/>
                    </a:lnTo>
                    <a:lnTo>
                      <a:pt x="413" y="428"/>
                    </a:lnTo>
                    <a:lnTo>
                      <a:pt x="413" y="426"/>
                    </a:lnTo>
                    <a:lnTo>
                      <a:pt x="415" y="426"/>
                    </a:lnTo>
                    <a:lnTo>
                      <a:pt x="417" y="426"/>
                    </a:lnTo>
                    <a:lnTo>
                      <a:pt x="419" y="426"/>
                    </a:lnTo>
                    <a:lnTo>
                      <a:pt x="421" y="426"/>
                    </a:lnTo>
                    <a:lnTo>
                      <a:pt x="424" y="426"/>
                    </a:lnTo>
                    <a:lnTo>
                      <a:pt x="424" y="423"/>
                    </a:lnTo>
                    <a:lnTo>
                      <a:pt x="426" y="426"/>
                    </a:lnTo>
                    <a:lnTo>
                      <a:pt x="428" y="423"/>
                    </a:lnTo>
                    <a:lnTo>
                      <a:pt x="428" y="428"/>
                    </a:lnTo>
                    <a:lnTo>
                      <a:pt x="424" y="437"/>
                    </a:lnTo>
                    <a:lnTo>
                      <a:pt x="421" y="443"/>
                    </a:lnTo>
                    <a:lnTo>
                      <a:pt x="419" y="448"/>
                    </a:lnTo>
                    <a:lnTo>
                      <a:pt x="419" y="450"/>
                    </a:lnTo>
                    <a:lnTo>
                      <a:pt x="417" y="459"/>
                    </a:lnTo>
                    <a:lnTo>
                      <a:pt x="415" y="463"/>
                    </a:lnTo>
                    <a:lnTo>
                      <a:pt x="413" y="470"/>
                    </a:lnTo>
                    <a:lnTo>
                      <a:pt x="413" y="472"/>
                    </a:lnTo>
                    <a:lnTo>
                      <a:pt x="410" y="472"/>
                    </a:lnTo>
                    <a:lnTo>
                      <a:pt x="408" y="472"/>
                    </a:lnTo>
                    <a:lnTo>
                      <a:pt x="406" y="472"/>
                    </a:lnTo>
                    <a:lnTo>
                      <a:pt x="404" y="472"/>
                    </a:lnTo>
                    <a:lnTo>
                      <a:pt x="402" y="472"/>
                    </a:lnTo>
                    <a:lnTo>
                      <a:pt x="399" y="472"/>
                    </a:lnTo>
                    <a:lnTo>
                      <a:pt x="399" y="474"/>
                    </a:lnTo>
                    <a:lnTo>
                      <a:pt x="397" y="476"/>
                    </a:lnTo>
                    <a:lnTo>
                      <a:pt x="395" y="478"/>
                    </a:lnTo>
                    <a:lnTo>
                      <a:pt x="393" y="478"/>
                    </a:lnTo>
                    <a:lnTo>
                      <a:pt x="391" y="478"/>
                    </a:lnTo>
                    <a:lnTo>
                      <a:pt x="388" y="478"/>
                    </a:lnTo>
                    <a:lnTo>
                      <a:pt x="386" y="478"/>
                    </a:lnTo>
                    <a:lnTo>
                      <a:pt x="386" y="481"/>
                    </a:lnTo>
                    <a:lnTo>
                      <a:pt x="388" y="483"/>
                    </a:lnTo>
                    <a:lnTo>
                      <a:pt x="388" y="485"/>
                    </a:lnTo>
                    <a:lnTo>
                      <a:pt x="391" y="487"/>
                    </a:lnTo>
                    <a:lnTo>
                      <a:pt x="391" y="489"/>
                    </a:lnTo>
                    <a:lnTo>
                      <a:pt x="393" y="489"/>
                    </a:lnTo>
                    <a:lnTo>
                      <a:pt x="397" y="492"/>
                    </a:lnTo>
                    <a:lnTo>
                      <a:pt x="399" y="492"/>
                    </a:lnTo>
                    <a:lnTo>
                      <a:pt x="402" y="492"/>
                    </a:lnTo>
                    <a:lnTo>
                      <a:pt x="404" y="494"/>
                    </a:lnTo>
                    <a:lnTo>
                      <a:pt x="402" y="496"/>
                    </a:lnTo>
                    <a:lnTo>
                      <a:pt x="402" y="498"/>
                    </a:lnTo>
                    <a:lnTo>
                      <a:pt x="399" y="505"/>
                    </a:lnTo>
                    <a:lnTo>
                      <a:pt x="397" y="509"/>
                    </a:lnTo>
                    <a:lnTo>
                      <a:pt x="395" y="518"/>
                    </a:lnTo>
                    <a:lnTo>
                      <a:pt x="393" y="522"/>
                    </a:lnTo>
                    <a:lnTo>
                      <a:pt x="393" y="525"/>
                    </a:lnTo>
                    <a:lnTo>
                      <a:pt x="391" y="527"/>
                    </a:lnTo>
                    <a:lnTo>
                      <a:pt x="391" y="531"/>
                    </a:lnTo>
                    <a:lnTo>
                      <a:pt x="388" y="531"/>
                    </a:lnTo>
                    <a:lnTo>
                      <a:pt x="386" y="533"/>
                    </a:lnTo>
                    <a:lnTo>
                      <a:pt x="384" y="536"/>
                    </a:lnTo>
                    <a:lnTo>
                      <a:pt x="382" y="540"/>
                    </a:lnTo>
                    <a:lnTo>
                      <a:pt x="380" y="542"/>
                    </a:lnTo>
                    <a:lnTo>
                      <a:pt x="384" y="546"/>
                    </a:lnTo>
                    <a:lnTo>
                      <a:pt x="382" y="551"/>
                    </a:lnTo>
                    <a:lnTo>
                      <a:pt x="382" y="555"/>
                    </a:lnTo>
                    <a:lnTo>
                      <a:pt x="378" y="564"/>
                    </a:lnTo>
                    <a:lnTo>
                      <a:pt x="375" y="568"/>
                    </a:lnTo>
                    <a:lnTo>
                      <a:pt x="375" y="571"/>
                    </a:lnTo>
                    <a:lnTo>
                      <a:pt x="375" y="573"/>
                    </a:lnTo>
                    <a:lnTo>
                      <a:pt x="375" y="575"/>
                    </a:lnTo>
                    <a:lnTo>
                      <a:pt x="373" y="575"/>
                    </a:lnTo>
                    <a:lnTo>
                      <a:pt x="375" y="577"/>
                    </a:lnTo>
                    <a:lnTo>
                      <a:pt x="378" y="577"/>
                    </a:lnTo>
                    <a:lnTo>
                      <a:pt x="380" y="577"/>
                    </a:lnTo>
                    <a:lnTo>
                      <a:pt x="382" y="577"/>
                    </a:lnTo>
                    <a:lnTo>
                      <a:pt x="382" y="579"/>
                    </a:lnTo>
                    <a:lnTo>
                      <a:pt x="384" y="579"/>
                    </a:lnTo>
                    <a:lnTo>
                      <a:pt x="386" y="579"/>
                    </a:lnTo>
                    <a:lnTo>
                      <a:pt x="388" y="579"/>
                    </a:lnTo>
                    <a:lnTo>
                      <a:pt x="391" y="582"/>
                    </a:lnTo>
                    <a:lnTo>
                      <a:pt x="393" y="582"/>
                    </a:lnTo>
                    <a:lnTo>
                      <a:pt x="395" y="582"/>
                    </a:lnTo>
                    <a:lnTo>
                      <a:pt x="393" y="582"/>
                    </a:lnTo>
                    <a:lnTo>
                      <a:pt x="393" y="584"/>
                    </a:lnTo>
                    <a:lnTo>
                      <a:pt x="393" y="586"/>
                    </a:lnTo>
                    <a:lnTo>
                      <a:pt x="391" y="586"/>
                    </a:lnTo>
                    <a:lnTo>
                      <a:pt x="391" y="588"/>
                    </a:lnTo>
                    <a:lnTo>
                      <a:pt x="391" y="590"/>
                    </a:lnTo>
                    <a:lnTo>
                      <a:pt x="388" y="590"/>
                    </a:lnTo>
                    <a:lnTo>
                      <a:pt x="388" y="593"/>
                    </a:lnTo>
                    <a:lnTo>
                      <a:pt x="388" y="595"/>
                    </a:lnTo>
                    <a:lnTo>
                      <a:pt x="386" y="595"/>
                    </a:lnTo>
                    <a:lnTo>
                      <a:pt x="386" y="597"/>
                    </a:lnTo>
                    <a:lnTo>
                      <a:pt x="384" y="597"/>
                    </a:lnTo>
                    <a:lnTo>
                      <a:pt x="384" y="599"/>
                    </a:lnTo>
                    <a:lnTo>
                      <a:pt x="384" y="601"/>
                    </a:lnTo>
                    <a:lnTo>
                      <a:pt x="382" y="601"/>
                    </a:lnTo>
                    <a:lnTo>
                      <a:pt x="382" y="604"/>
                    </a:lnTo>
                    <a:lnTo>
                      <a:pt x="382" y="606"/>
                    </a:lnTo>
                    <a:lnTo>
                      <a:pt x="380" y="606"/>
                    </a:lnTo>
                    <a:lnTo>
                      <a:pt x="380" y="608"/>
                    </a:lnTo>
                    <a:lnTo>
                      <a:pt x="380" y="610"/>
                    </a:lnTo>
                    <a:lnTo>
                      <a:pt x="378" y="610"/>
                    </a:lnTo>
                    <a:lnTo>
                      <a:pt x="378" y="612"/>
                    </a:lnTo>
                    <a:lnTo>
                      <a:pt x="375" y="615"/>
                    </a:lnTo>
                    <a:lnTo>
                      <a:pt x="375" y="617"/>
                    </a:lnTo>
                    <a:lnTo>
                      <a:pt x="373" y="617"/>
                    </a:lnTo>
                    <a:lnTo>
                      <a:pt x="373" y="619"/>
                    </a:lnTo>
                    <a:lnTo>
                      <a:pt x="373" y="621"/>
                    </a:lnTo>
                    <a:lnTo>
                      <a:pt x="371" y="623"/>
                    </a:lnTo>
                    <a:lnTo>
                      <a:pt x="371" y="626"/>
                    </a:lnTo>
                    <a:lnTo>
                      <a:pt x="369" y="626"/>
                    </a:lnTo>
                    <a:lnTo>
                      <a:pt x="369" y="628"/>
                    </a:lnTo>
                    <a:lnTo>
                      <a:pt x="369" y="630"/>
                    </a:lnTo>
                    <a:lnTo>
                      <a:pt x="367" y="630"/>
                    </a:lnTo>
                    <a:lnTo>
                      <a:pt x="367" y="632"/>
                    </a:lnTo>
                    <a:lnTo>
                      <a:pt x="362" y="639"/>
                    </a:lnTo>
                    <a:lnTo>
                      <a:pt x="358" y="648"/>
                    </a:lnTo>
                    <a:lnTo>
                      <a:pt x="353" y="656"/>
                    </a:lnTo>
                    <a:lnTo>
                      <a:pt x="347" y="665"/>
                    </a:lnTo>
                    <a:lnTo>
                      <a:pt x="347" y="667"/>
                    </a:lnTo>
                    <a:lnTo>
                      <a:pt x="345" y="672"/>
                    </a:lnTo>
                    <a:lnTo>
                      <a:pt x="342" y="674"/>
                    </a:lnTo>
                    <a:lnTo>
                      <a:pt x="340" y="676"/>
                    </a:lnTo>
                    <a:lnTo>
                      <a:pt x="340" y="680"/>
                    </a:lnTo>
                    <a:lnTo>
                      <a:pt x="336" y="685"/>
                    </a:lnTo>
                    <a:lnTo>
                      <a:pt x="336" y="687"/>
                    </a:lnTo>
                    <a:lnTo>
                      <a:pt x="334" y="689"/>
                    </a:lnTo>
                    <a:lnTo>
                      <a:pt x="331" y="696"/>
                    </a:lnTo>
                    <a:lnTo>
                      <a:pt x="329" y="698"/>
                    </a:lnTo>
                    <a:lnTo>
                      <a:pt x="329" y="700"/>
                    </a:lnTo>
                    <a:lnTo>
                      <a:pt x="327" y="700"/>
                    </a:lnTo>
                    <a:lnTo>
                      <a:pt x="327" y="702"/>
                    </a:lnTo>
                    <a:lnTo>
                      <a:pt x="327" y="705"/>
                    </a:lnTo>
                    <a:lnTo>
                      <a:pt x="325" y="709"/>
                    </a:lnTo>
                    <a:lnTo>
                      <a:pt x="323" y="711"/>
                    </a:lnTo>
                    <a:lnTo>
                      <a:pt x="320" y="713"/>
                    </a:lnTo>
                    <a:lnTo>
                      <a:pt x="320" y="716"/>
                    </a:lnTo>
                    <a:lnTo>
                      <a:pt x="318" y="718"/>
                    </a:lnTo>
                    <a:lnTo>
                      <a:pt x="316" y="722"/>
                    </a:lnTo>
                    <a:lnTo>
                      <a:pt x="312" y="729"/>
                    </a:lnTo>
                    <a:lnTo>
                      <a:pt x="312" y="731"/>
                    </a:lnTo>
                    <a:lnTo>
                      <a:pt x="309" y="733"/>
                    </a:lnTo>
                    <a:lnTo>
                      <a:pt x="309" y="738"/>
                    </a:lnTo>
                    <a:lnTo>
                      <a:pt x="307" y="738"/>
                    </a:lnTo>
                    <a:lnTo>
                      <a:pt x="307" y="740"/>
                    </a:lnTo>
                    <a:lnTo>
                      <a:pt x="305" y="742"/>
                    </a:lnTo>
                    <a:lnTo>
                      <a:pt x="305" y="744"/>
                    </a:lnTo>
                    <a:lnTo>
                      <a:pt x="298" y="753"/>
                    </a:lnTo>
                    <a:lnTo>
                      <a:pt x="298" y="755"/>
                    </a:lnTo>
                    <a:lnTo>
                      <a:pt x="296" y="760"/>
                    </a:lnTo>
                    <a:lnTo>
                      <a:pt x="294" y="764"/>
                    </a:lnTo>
                    <a:lnTo>
                      <a:pt x="292" y="764"/>
                    </a:lnTo>
                    <a:lnTo>
                      <a:pt x="290" y="771"/>
                    </a:lnTo>
                    <a:lnTo>
                      <a:pt x="287" y="775"/>
                    </a:lnTo>
                    <a:lnTo>
                      <a:pt x="287" y="777"/>
                    </a:lnTo>
                    <a:lnTo>
                      <a:pt x="281" y="786"/>
                    </a:lnTo>
                    <a:lnTo>
                      <a:pt x="276" y="793"/>
                    </a:lnTo>
                    <a:lnTo>
                      <a:pt x="276" y="797"/>
                    </a:lnTo>
                    <a:lnTo>
                      <a:pt x="270" y="808"/>
                    </a:lnTo>
                    <a:lnTo>
                      <a:pt x="263" y="817"/>
                    </a:lnTo>
                    <a:lnTo>
                      <a:pt x="261" y="825"/>
                    </a:lnTo>
                    <a:lnTo>
                      <a:pt x="259" y="825"/>
                    </a:lnTo>
                    <a:lnTo>
                      <a:pt x="257" y="830"/>
                    </a:lnTo>
                    <a:lnTo>
                      <a:pt x="257" y="832"/>
                    </a:lnTo>
                    <a:lnTo>
                      <a:pt x="254" y="836"/>
                    </a:lnTo>
                    <a:lnTo>
                      <a:pt x="252" y="839"/>
                    </a:lnTo>
                    <a:lnTo>
                      <a:pt x="250" y="843"/>
                    </a:lnTo>
                    <a:lnTo>
                      <a:pt x="248" y="847"/>
                    </a:lnTo>
                    <a:lnTo>
                      <a:pt x="246" y="850"/>
                    </a:lnTo>
                    <a:lnTo>
                      <a:pt x="246" y="854"/>
                    </a:lnTo>
                    <a:lnTo>
                      <a:pt x="244" y="856"/>
                    </a:lnTo>
                    <a:lnTo>
                      <a:pt x="241" y="858"/>
                    </a:lnTo>
                    <a:lnTo>
                      <a:pt x="241" y="861"/>
                    </a:lnTo>
                    <a:lnTo>
                      <a:pt x="244" y="861"/>
                    </a:lnTo>
                    <a:lnTo>
                      <a:pt x="244" y="863"/>
                    </a:lnTo>
                    <a:lnTo>
                      <a:pt x="244" y="865"/>
                    </a:lnTo>
                    <a:lnTo>
                      <a:pt x="244" y="867"/>
                    </a:lnTo>
                    <a:lnTo>
                      <a:pt x="241" y="867"/>
                    </a:lnTo>
                    <a:lnTo>
                      <a:pt x="241" y="869"/>
                    </a:lnTo>
                    <a:lnTo>
                      <a:pt x="241" y="872"/>
                    </a:lnTo>
                    <a:lnTo>
                      <a:pt x="241" y="874"/>
                    </a:lnTo>
                    <a:lnTo>
                      <a:pt x="244" y="874"/>
                    </a:lnTo>
                    <a:lnTo>
                      <a:pt x="244" y="876"/>
                    </a:lnTo>
                    <a:lnTo>
                      <a:pt x="246" y="876"/>
                    </a:lnTo>
                    <a:lnTo>
                      <a:pt x="246" y="878"/>
                    </a:lnTo>
                    <a:lnTo>
                      <a:pt x="248" y="878"/>
                    </a:lnTo>
                    <a:lnTo>
                      <a:pt x="250" y="878"/>
                    </a:lnTo>
                    <a:lnTo>
                      <a:pt x="250" y="880"/>
                    </a:lnTo>
                    <a:lnTo>
                      <a:pt x="250" y="883"/>
                    </a:lnTo>
                    <a:lnTo>
                      <a:pt x="252" y="885"/>
                    </a:lnTo>
                    <a:lnTo>
                      <a:pt x="252" y="887"/>
                    </a:lnTo>
                    <a:lnTo>
                      <a:pt x="254" y="889"/>
                    </a:lnTo>
                    <a:lnTo>
                      <a:pt x="254" y="891"/>
                    </a:lnTo>
                    <a:lnTo>
                      <a:pt x="257" y="891"/>
                    </a:lnTo>
                    <a:lnTo>
                      <a:pt x="257" y="894"/>
                    </a:lnTo>
                    <a:lnTo>
                      <a:pt x="259" y="896"/>
                    </a:lnTo>
                    <a:lnTo>
                      <a:pt x="259" y="898"/>
                    </a:lnTo>
                    <a:lnTo>
                      <a:pt x="261" y="898"/>
                    </a:lnTo>
                    <a:lnTo>
                      <a:pt x="261" y="900"/>
                    </a:lnTo>
                    <a:lnTo>
                      <a:pt x="263" y="900"/>
                    </a:lnTo>
                    <a:lnTo>
                      <a:pt x="265" y="900"/>
                    </a:lnTo>
                    <a:lnTo>
                      <a:pt x="265" y="902"/>
                    </a:lnTo>
                    <a:lnTo>
                      <a:pt x="268" y="902"/>
                    </a:lnTo>
                    <a:lnTo>
                      <a:pt x="268" y="905"/>
                    </a:lnTo>
                    <a:lnTo>
                      <a:pt x="268" y="902"/>
                    </a:lnTo>
                    <a:lnTo>
                      <a:pt x="270" y="902"/>
                    </a:lnTo>
                    <a:lnTo>
                      <a:pt x="272" y="902"/>
                    </a:lnTo>
                    <a:lnTo>
                      <a:pt x="274" y="902"/>
                    </a:lnTo>
                    <a:lnTo>
                      <a:pt x="276" y="902"/>
                    </a:lnTo>
                    <a:lnTo>
                      <a:pt x="279" y="902"/>
                    </a:lnTo>
                    <a:lnTo>
                      <a:pt x="281" y="902"/>
                    </a:lnTo>
                    <a:lnTo>
                      <a:pt x="283" y="902"/>
                    </a:lnTo>
                    <a:lnTo>
                      <a:pt x="283" y="905"/>
                    </a:lnTo>
                    <a:lnTo>
                      <a:pt x="285" y="907"/>
                    </a:lnTo>
                    <a:lnTo>
                      <a:pt x="283" y="907"/>
                    </a:lnTo>
                    <a:lnTo>
                      <a:pt x="283" y="909"/>
                    </a:lnTo>
                    <a:lnTo>
                      <a:pt x="285" y="909"/>
                    </a:lnTo>
                    <a:lnTo>
                      <a:pt x="285" y="911"/>
                    </a:lnTo>
                    <a:lnTo>
                      <a:pt x="287" y="911"/>
                    </a:lnTo>
                    <a:lnTo>
                      <a:pt x="290" y="911"/>
                    </a:lnTo>
                    <a:lnTo>
                      <a:pt x="292" y="911"/>
                    </a:lnTo>
                    <a:lnTo>
                      <a:pt x="294" y="911"/>
                    </a:lnTo>
                    <a:lnTo>
                      <a:pt x="296" y="911"/>
                    </a:lnTo>
                    <a:lnTo>
                      <a:pt x="296" y="913"/>
                    </a:lnTo>
                    <a:lnTo>
                      <a:pt x="298" y="913"/>
                    </a:lnTo>
                    <a:lnTo>
                      <a:pt x="298" y="916"/>
                    </a:lnTo>
                    <a:lnTo>
                      <a:pt x="298" y="918"/>
                    </a:lnTo>
                    <a:lnTo>
                      <a:pt x="301" y="918"/>
                    </a:lnTo>
                    <a:lnTo>
                      <a:pt x="301" y="920"/>
                    </a:lnTo>
                    <a:lnTo>
                      <a:pt x="301" y="922"/>
                    </a:lnTo>
                    <a:lnTo>
                      <a:pt x="303" y="922"/>
                    </a:lnTo>
                    <a:lnTo>
                      <a:pt x="303" y="924"/>
                    </a:lnTo>
                    <a:lnTo>
                      <a:pt x="305" y="924"/>
                    </a:lnTo>
                    <a:lnTo>
                      <a:pt x="307" y="927"/>
                    </a:lnTo>
                    <a:lnTo>
                      <a:pt x="309" y="927"/>
                    </a:lnTo>
                    <a:lnTo>
                      <a:pt x="309" y="929"/>
                    </a:lnTo>
                    <a:lnTo>
                      <a:pt x="312" y="929"/>
                    </a:lnTo>
                    <a:lnTo>
                      <a:pt x="314" y="929"/>
                    </a:lnTo>
                    <a:lnTo>
                      <a:pt x="314" y="931"/>
                    </a:lnTo>
                    <a:lnTo>
                      <a:pt x="316" y="931"/>
                    </a:lnTo>
                    <a:lnTo>
                      <a:pt x="318" y="931"/>
                    </a:lnTo>
                    <a:lnTo>
                      <a:pt x="318" y="929"/>
                    </a:lnTo>
                    <a:lnTo>
                      <a:pt x="320" y="929"/>
                    </a:lnTo>
                    <a:lnTo>
                      <a:pt x="320" y="931"/>
                    </a:lnTo>
                    <a:lnTo>
                      <a:pt x="323" y="931"/>
                    </a:lnTo>
                    <a:lnTo>
                      <a:pt x="323" y="929"/>
                    </a:lnTo>
                    <a:lnTo>
                      <a:pt x="325" y="929"/>
                    </a:lnTo>
                    <a:lnTo>
                      <a:pt x="325" y="927"/>
                    </a:lnTo>
                    <a:lnTo>
                      <a:pt x="327" y="927"/>
                    </a:lnTo>
                    <a:lnTo>
                      <a:pt x="329" y="927"/>
                    </a:lnTo>
                    <a:lnTo>
                      <a:pt x="329" y="929"/>
                    </a:lnTo>
                    <a:lnTo>
                      <a:pt x="329" y="931"/>
                    </a:lnTo>
                    <a:lnTo>
                      <a:pt x="329" y="933"/>
                    </a:lnTo>
                    <a:lnTo>
                      <a:pt x="329" y="935"/>
                    </a:lnTo>
                    <a:lnTo>
                      <a:pt x="329" y="937"/>
                    </a:lnTo>
                    <a:lnTo>
                      <a:pt x="329" y="940"/>
                    </a:lnTo>
                    <a:lnTo>
                      <a:pt x="329" y="942"/>
                    </a:lnTo>
                    <a:lnTo>
                      <a:pt x="329" y="944"/>
                    </a:lnTo>
                    <a:lnTo>
                      <a:pt x="331" y="944"/>
                    </a:lnTo>
                    <a:lnTo>
                      <a:pt x="331" y="946"/>
                    </a:lnTo>
                    <a:lnTo>
                      <a:pt x="331" y="948"/>
                    </a:lnTo>
                    <a:lnTo>
                      <a:pt x="334" y="948"/>
                    </a:lnTo>
                    <a:lnTo>
                      <a:pt x="336" y="948"/>
                    </a:lnTo>
                    <a:lnTo>
                      <a:pt x="338" y="948"/>
                    </a:lnTo>
                    <a:lnTo>
                      <a:pt x="338" y="951"/>
                    </a:lnTo>
                    <a:lnTo>
                      <a:pt x="338" y="948"/>
                    </a:lnTo>
                    <a:lnTo>
                      <a:pt x="338" y="951"/>
                    </a:lnTo>
                    <a:lnTo>
                      <a:pt x="340" y="951"/>
                    </a:lnTo>
                    <a:lnTo>
                      <a:pt x="342" y="951"/>
                    </a:lnTo>
                    <a:lnTo>
                      <a:pt x="345" y="951"/>
                    </a:lnTo>
                    <a:lnTo>
                      <a:pt x="345" y="953"/>
                    </a:lnTo>
                    <a:lnTo>
                      <a:pt x="347" y="953"/>
                    </a:lnTo>
                    <a:lnTo>
                      <a:pt x="349" y="953"/>
                    </a:lnTo>
                    <a:lnTo>
                      <a:pt x="349" y="951"/>
                    </a:lnTo>
                    <a:lnTo>
                      <a:pt x="351" y="951"/>
                    </a:lnTo>
                    <a:lnTo>
                      <a:pt x="351" y="953"/>
                    </a:lnTo>
                    <a:lnTo>
                      <a:pt x="351" y="951"/>
                    </a:lnTo>
                    <a:lnTo>
                      <a:pt x="353" y="951"/>
                    </a:lnTo>
                    <a:lnTo>
                      <a:pt x="353" y="953"/>
                    </a:lnTo>
                    <a:lnTo>
                      <a:pt x="356" y="953"/>
                    </a:lnTo>
                    <a:lnTo>
                      <a:pt x="358" y="953"/>
                    </a:lnTo>
                    <a:lnTo>
                      <a:pt x="360" y="953"/>
                    </a:lnTo>
                    <a:lnTo>
                      <a:pt x="362" y="953"/>
                    </a:lnTo>
                    <a:lnTo>
                      <a:pt x="364" y="953"/>
                    </a:lnTo>
                    <a:lnTo>
                      <a:pt x="364" y="955"/>
                    </a:lnTo>
                    <a:lnTo>
                      <a:pt x="367" y="955"/>
                    </a:lnTo>
                    <a:lnTo>
                      <a:pt x="367" y="957"/>
                    </a:lnTo>
                    <a:lnTo>
                      <a:pt x="367" y="959"/>
                    </a:lnTo>
                    <a:lnTo>
                      <a:pt x="369" y="959"/>
                    </a:lnTo>
                    <a:lnTo>
                      <a:pt x="369" y="962"/>
                    </a:lnTo>
                    <a:lnTo>
                      <a:pt x="367" y="962"/>
                    </a:lnTo>
                    <a:lnTo>
                      <a:pt x="367" y="964"/>
                    </a:lnTo>
                    <a:lnTo>
                      <a:pt x="364" y="964"/>
                    </a:lnTo>
                    <a:lnTo>
                      <a:pt x="364" y="966"/>
                    </a:lnTo>
                    <a:lnTo>
                      <a:pt x="364" y="968"/>
                    </a:lnTo>
                    <a:lnTo>
                      <a:pt x="367" y="968"/>
                    </a:lnTo>
                    <a:lnTo>
                      <a:pt x="367" y="970"/>
                    </a:lnTo>
                    <a:lnTo>
                      <a:pt x="369" y="973"/>
                    </a:lnTo>
                    <a:lnTo>
                      <a:pt x="371" y="973"/>
                    </a:lnTo>
                    <a:lnTo>
                      <a:pt x="371" y="975"/>
                    </a:lnTo>
                    <a:lnTo>
                      <a:pt x="371" y="977"/>
                    </a:lnTo>
                    <a:lnTo>
                      <a:pt x="373" y="977"/>
                    </a:lnTo>
                    <a:lnTo>
                      <a:pt x="373" y="979"/>
                    </a:lnTo>
                    <a:lnTo>
                      <a:pt x="375" y="979"/>
                    </a:lnTo>
                    <a:lnTo>
                      <a:pt x="378" y="981"/>
                    </a:lnTo>
                    <a:lnTo>
                      <a:pt x="378" y="984"/>
                    </a:lnTo>
                    <a:lnTo>
                      <a:pt x="375" y="984"/>
                    </a:lnTo>
                    <a:lnTo>
                      <a:pt x="375" y="986"/>
                    </a:lnTo>
                    <a:lnTo>
                      <a:pt x="378" y="988"/>
                    </a:lnTo>
                    <a:lnTo>
                      <a:pt x="380" y="988"/>
                    </a:lnTo>
                    <a:lnTo>
                      <a:pt x="382" y="990"/>
                    </a:lnTo>
                    <a:lnTo>
                      <a:pt x="384" y="990"/>
                    </a:lnTo>
                    <a:lnTo>
                      <a:pt x="386" y="990"/>
                    </a:lnTo>
                    <a:lnTo>
                      <a:pt x="386" y="992"/>
                    </a:lnTo>
                    <a:lnTo>
                      <a:pt x="386" y="995"/>
                    </a:lnTo>
                    <a:lnTo>
                      <a:pt x="386" y="997"/>
                    </a:lnTo>
                    <a:lnTo>
                      <a:pt x="388" y="997"/>
                    </a:lnTo>
                    <a:lnTo>
                      <a:pt x="388" y="999"/>
                    </a:lnTo>
                    <a:lnTo>
                      <a:pt x="388" y="1001"/>
                    </a:lnTo>
                    <a:lnTo>
                      <a:pt x="388" y="1003"/>
                    </a:lnTo>
                    <a:lnTo>
                      <a:pt x="391" y="1003"/>
                    </a:lnTo>
                    <a:lnTo>
                      <a:pt x="391" y="1006"/>
                    </a:lnTo>
                    <a:lnTo>
                      <a:pt x="393" y="1006"/>
                    </a:lnTo>
                    <a:lnTo>
                      <a:pt x="393" y="1008"/>
                    </a:lnTo>
                    <a:lnTo>
                      <a:pt x="393" y="1010"/>
                    </a:lnTo>
                    <a:lnTo>
                      <a:pt x="393" y="1012"/>
                    </a:lnTo>
                    <a:lnTo>
                      <a:pt x="395" y="1012"/>
                    </a:lnTo>
                    <a:lnTo>
                      <a:pt x="397" y="1012"/>
                    </a:lnTo>
                    <a:lnTo>
                      <a:pt x="397" y="1010"/>
                    </a:lnTo>
                    <a:lnTo>
                      <a:pt x="399" y="1010"/>
                    </a:lnTo>
                    <a:lnTo>
                      <a:pt x="402" y="1010"/>
                    </a:lnTo>
                    <a:lnTo>
                      <a:pt x="402" y="1012"/>
                    </a:lnTo>
                    <a:lnTo>
                      <a:pt x="402" y="1014"/>
                    </a:lnTo>
                    <a:lnTo>
                      <a:pt x="404" y="1014"/>
                    </a:lnTo>
                    <a:lnTo>
                      <a:pt x="406" y="1014"/>
                    </a:lnTo>
                    <a:lnTo>
                      <a:pt x="406" y="1017"/>
                    </a:lnTo>
                    <a:lnTo>
                      <a:pt x="408" y="1017"/>
                    </a:lnTo>
                    <a:lnTo>
                      <a:pt x="408" y="1019"/>
                    </a:lnTo>
                    <a:lnTo>
                      <a:pt x="408" y="1021"/>
                    </a:lnTo>
                    <a:lnTo>
                      <a:pt x="406" y="1021"/>
                    </a:lnTo>
                    <a:lnTo>
                      <a:pt x="406" y="1023"/>
                    </a:lnTo>
                    <a:lnTo>
                      <a:pt x="406" y="1025"/>
                    </a:lnTo>
                    <a:lnTo>
                      <a:pt x="408" y="1025"/>
                    </a:lnTo>
                    <a:lnTo>
                      <a:pt x="410" y="1028"/>
                    </a:lnTo>
                    <a:lnTo>
                      <a:pt x="413" y="1028"/>
                    </a:lnTo>
                    <a:lnTo>
                      <a:pt x="413" y="1030"/>
                    </a:lnTo>
                    <a:lnTo>
                      <a:pt x="415" y="1030"/>
                    </a:lnTo>
                    <a:lnTo>
                      <a:pt x="415" y="1032"/>
                    </a:lnTo>
                    <a:lnTo>
                      <a:pt x="417" y="1034"/>
                    </a:lnTo>
                    <a:lnTo>
                      <a:pt x="419" y="1034"/>
                    </a:lnTo>
                    <a:lnTo>
                      <a:pt x="421" y="1034"/>
                    </a:lnTo>
                    <a:lnTo>
                      <a:pt x="424" y="1034"/>
                    </a:lnTo>
                    <a:lnTo>
                      <a:pt x="426" y="1034"/>
                    </a:lnTo>
                    <a:lnTo>
                      <a:pt x="426" y="1032"/>
                    </a:lnTo>
                    <a:lnTo>
                      <a:pt x="428" y="1032"/>
                    </a:lnTo>
                    <a:lnTo>
                      <a:pt x="430" y="1032"/>
                    </a:lnTo>
                    <a:lnTo>
                      <a:pt x="430" y="1034"/>
                    </a:lnTo>
                    <a:lnTo>
                      <a:pt x="432" y="1036"/>
                    </a:lnTo>
                    <a:lnTo>
                      <a:pt x="432" y="1039"/>
                    </a:lnTo>
                    <a:lnTo>
                      <a:pt x="432" y="1041"/>
                    </a:lnTo>
                    <a:lnTo>
                      <a:pt x="435" y="1041"/>
                    </a:lnTo>
                    <a:lnTo>
                      <a:pt x="435" y="1043"/>
                    </a:lnTo>
                    <a:lnTo>
                      <a:pt x="435" y="1045"/>
                    </a:lnTo>
                    <a:lnTo>
                      <a:pt x="432" y="1045"/>
                    </a:lnTo>
                    <a:lnTo>
                      <a:pt x="432" y="1047"/>
                    </a:lnTo>
                    <a:lnTo>
                      <a:pt x="432" y="1050"/>
                    </a:lnTo>
                    <a:lnTo>
                      <a:pt x="430" y="1050"/>
                    </a:lnTo>
                    <a:lnTo>
                      <a:pt x="430" y="1052"/>
                    </a:lnTo>
                    <a:lnTo>
                      <a:pt x="432" y="1052"/>
                    </a:lnTo>
                    <a:lnTo>
                      <a:pt x="432" y="1054"/>
                    </a:lnTo>
                    <a:lnTo>
                      <a:pt x="430" y="1054"/>
                    </a:lnTo>
                    <a:lnTo>
                      <a:pt x="432" y="1054"/>
                    </a:lnTo>
                    <a:lnTo>
                      <a:pt x="435" y="1054"/>
                    </a:lnTo>
                    <a:lnTo>
                      <a:pt x="435" y="1052"/>
                    </a:lnTo>
                    <a:lnTo>
                      <a:pt x="437" y="1052"/>
                    </a:lnTo>
                    <a:lnTo>
                      <a:pt x="439" y="1052"/>
                    </a:lnTo>
                    <a:lnTo>
                      <a:pt x="439" y="1054"/>
                    </a:lnTo>
                    <a:lnTo>
                      <a:pt x="441" y="1054"/>
                    </a:lnTo>
                    <a:lnTo>
                      <a:pt x="443" y="1054"/>
                    </a:lnTo>
                    <a:lnTo>
                      <a:pt x="443" y="1056"/>
                    </a:lnTo>
                    <a:lnTo>
                      <a:pt x="446" y="1056"/>
                    </a:lnTo>
                    <a:lnTo>
                      <a:pt x="448" y="1056"/>
                    </a:lnTo>
                    <a:lnTo>
                      <a:pt x="448" y="1058"/>
                    </a:lnTo>
                    <a:lnTo>
                      <a:pt x="448" y="1061"/>
                    </a:lnTo>
                    <a:lnTo>
                      <a:pt x="450" y="1061"/>
                    </a:lnTo>
                    <a:lnTo>
                      <a:pt x="450" y="1063"/>
                    </a:lnTo>
                    <a:lnTo>
                      <a:pt x="450" y="1065"/>
                    </a:lnTo>
                    <a:lnTo>
                      <a:pt x="452" y="1065"/>
                    </a:lnTo>
                    <a:lnTo>
                      <a:pt x="452" y="1067"/>
                    </a:lnTo>
                    <a:lnTo>
                      <a:pt x="454" y="1069"/>
                    </a:lnTo>
                    <a:lnTo>
                      <a:pt x="457" y="1069"/>
                    </a:lnTo>
                    <a:lnTo>
                      <a:pt x="457" y="1071"/>
                    </a:lnTo>
                    <a:lnTo>
                      <a:pt x="459" y="1071"/>
                    </a:lnTo>
                    <a:lnTo>
                      <a:pt x="461" y="1071"/>
                    </a:lnTo>
                    <a:lnTo>
                      <a:pt x="461" y="1074"/>
                    </a:lnTo>
                    <a:lnTo>
                      <a:pt x="463" y="1074"/>
                    </a:lnTo>
                    <a:lnTo>
                      <a:pt x="463" y="1076"/>
                    </a:lnTo>
                    <a:lnTo>
                      <a:pt x="465" y="1076"/>
                    </a:lnTo>
                    <a:lnTo>
                      <a:pt x="465" y="1078"/>
                    </a:lnTo>
                    <a:lnTo>
                      <a:pt x="463" y="1078"/>
                    </a:lnTo>
                    <a:lnTo>
                      <a:pt x="463" y="1080"/>
                    </a:lnTo>
                    <a:lnTo>
                      <a:pt x="463" y="1082"/>
                    </a:lnTo>
                    <a:lnTo>
                      <a:pt x="465" y="1082"/>
                    </a:lnTo>
                    <a:lnTo>
                      <a:pt x="465" y="1085"/>
                    </a:lnTo>
                    <a:lnTo>
                      <a:pt x="468" y="1085"/>
                    </a:lnTo>
                    <a:lnTo>
                      <a:pt x="468" y="1087"/>
                    </a:lnTo>
                    <a:lnTo>
                      <a:pt x="470" y="1087"/>
                    </a:lnTo>
                    <a:lnTo>
                      <a:pt x="472" y="1087"/>
                    </a:lnTo>
                    <a:lnTo>
                      <a:pt x="472" y="1089"/>
                    </a:lnTo>
                    <a:lnTo>
                      <a:pt x="472" y="1091"/>
                    </a:lnTo>
                    <a:lnTo>
                      <a:pt x="474" y="1091"/>
                    </a:lnTo>
                    <a:lnTo>
                      <a:pt x="476" y="1091"/>
                    </a:lnTo>
                    <a:lnTo>
                      <a:pt x="476" y="1093"/>
                    </a:lnTo>
                    <a:lnTo>
                      <a:pt x="479" y="1093"/>
                    </a:lnTo>
                    <a:lnTo>
                      <a:pt x="481" y="1093"/>
                    </a:lnTo>
                    <a:lnTo>
                      <a:pt x="483" y="1093"/>
                    </a:lnTo>
                    <a:lnTo>
                      <a:pt x="485" y="1093"/>
                    </a:lnTo>
                    <a:lnTo>
                      <a:pt x="485" y="1091"/>
                    </a:lnTo>
                    <a:lnTo>
                      <a:pt x="487" y="1093"/>
                    </a:lnTo>
                    <a:lnTo>
                      <a:pt x="487" y="1096"/>
                    </a:lnTo>
                    <a:lnTo>
                      <a:pt x="490" y="1096"/>
                    </a:lnTo>
                    <a:lnTo>
                      <a:pt x="490" y="1098"/>
                    </a:lnTo>
                    <a:lnTo>
                      <a:pt x="492" y="1098"/>
                    </a:lnTo>
                    <a:lnTo>
                      <a:pt x="494" y="1098"/>
                    </a:lnTo>
                    <a:lnTo>
                      <a:pt x="494" y="1100"/>
                    </a:lnTo>
                    <a:lnTo>
                      <a:pt x="494" y="1102"/>
                    </a:lnTo>
                    <a:lnTo>
                      <a:pt x="496" y="1102"/>
                    </a:lnTo>
                    <a:lnTo>
                      <a:pt x="496" y="1104"/>
                    </a:lnTo>
                    <a:lnTo>
                      <a:pt x="498" y="1104"/>
                    </a:lnTo>
                    <a:lnTo>
                      <a:pt x="498" y="1107"/>
                    </a:lnTo>
                    <a:lnTo>
                      <a:pt x="498" y="1109"/>
                    </a:lnTo>
                    <a:lnTo>
                      <a:pt x="501" y="1109"/>
                    </a:lnTo>
                    <a:lnTo>
                      <a:pt x="501" y="1111"/>
                    </a:lnTo>
                    <a:lnTo>
                      <a:pt x="503" y="1111"/>
                    </a:lnTo>
                    <a:lnTo>
                      <a:pt x="505" y="1111"/>
                    </a:lnTo>
                    <a:lnTo>
                      <a:pt x="505" y="1113"/>
                    </a:lnTo>
                    <a:lnTo>
                      <a:pt x="507" y="1113"/>
                    </a:lnTo>
                    <a:lnTo>
                      <a:pt x="509" y="1113"/>
                    </a:lnTo>
                    <a:lnTo>
                      <a:pt x="509" y="1111"/>
                    </a:lnTo>
                    <a:lnTo>
                      <a:pt x="512" y="1111"/>
                    </a:lnTo>
                    <a:lnTo>
                      <a:pt x="512" y="1109"/>
                    </a:lnTo>
                    <a:lnTo>
                      <a:pt x="514" y="1109"/>
                    </a:lnTo>
                    <a:lnTo>
                      <a:pt x="516" y="1109"/>
                    </a:lnTo>
                    <a:lnTo>
                      <a:pt x="518" y="1109"/>
                    </a:lnTo>
                    <a:lnTo>
                      <a:pt x="520" y="1109"/>
                    </a:lnTo>
                    <a:lnTo>
                      <a:pt x="523" y="1109"/>
                    </a:lnTo>
                    <a:lnTo>
                      <a:pt x="525" y="1109"/>
                    </a:lnTo>
                    <a:lnTo>
                      <a:pt x="527" y="1109"/>
                    </a:lnTo>
                    <a:lnTo>
                      <a:pt x="527" y="1111"/>
                    </a:lnTo>
                    <a:lnTo>
                      <a:pt x="529" y="1111"/>
                    </a:lnTo>
                    <a:lnTo>
                      <a:pt x="531" y="1111"/>
                    </a:lnTo>
                    <a:lnTo>
                      <a:pt x="531" y="1113"/>
                    </a:lnTo>
                    <a:lnTo>
                      <a:pt x="531" y="1111"/>
                    </a:lnTo>
                    <a:lnTo>
                      <a:pt x="533" y="1111"/>
                    </a:lnTo>
                    <a:lnTo>
                      <a:pt x="533" y="1113"/>
                    </a:lnTo>
                    <a:lnTo>
                      <a:pt x="536" y="1113"/>
                    </a:lnTo>
                    <a:lnTo>
                      <a:pt x="536" y="1115"/>
                    </a:lnTo>
                    <a:lnTo>
                      <a:pt x="538" y="1115"/>
                    </a:lnTo>
                    <a:lnTo>
                      <a:pt x="538" y="1118"/>
                    </a:lnTo>
                    <a:lnTo>
                      <a:pt x="540" y="1118"/>
                    </a:lnTo>
                    <a:lnTo>
                      <a:pt x="540" y="1120"/>
                    </a:lnTo>
                    <a:lnTo>
                      <a:pt x="542" y="1120"/>
                    </a:lnTo>
                    <a:lnTo>
                      <a:pt x="544" y="1120"/>
                    </a:lnTo>
                    <a:lnTo>
                      <a:pt x="544" y="1122"/>
                    </a:lnTo>
                    <a:lnTo>
                      <a:pt x="547" y="1122"/>
                    </a:lnTo>
                    <a:lnTo>
                      <a:pt x="547" y="1124"/>
                    </a:lnTo>
                    <a:lnTo>
                      <a:pt x="549" y="1124"/>
                    </a:lnTo>
                    <a:lnTo>
                      <a:pt x="549" y="1126"/>
                    </a:lnTo>
                    <a:lnTo>
                      <a:pt x="547" y="1131"/>
                    </a:lnTo>
                    <a:lnTo>
                      <a:pt x="547" y="1133"/>
                    </a:lnTo>
                    <a:lnTo>
                      <a:pt x="547" y="1135"/>
                    </a:lnTo>
                    <a:lnTo>
                      <a:pt x="549" y="1137"/>
                    </a:lnTo>
                    <a:lnTo>
                      <a:pt x="551" y="1137"/>
                    </a:lnTo>
                    <a:lnTo>
                      <a:pt x="551" y="1140"/>
                    </a:lnTo>
                    <a:lnTo>
                      <a:pt x="549" y="1142"/>
                    </a:lnTo>
                    <a:lnTo>
                      <a:pt x="549" y="1144"/>
                    </a:lnTo>
                    <a:lnTo>
                      <a:pt x="549" y="1146"/>
                    </a:lnTo>
                    <a:lnTo>
                      <a:pt x="549" y="1148"/>
                    </a:lnTo>
                    <a:lnTo>
                      <a:pt x="549" y="1151"/>
                    </a:lnTo>
                    <a:lnTo>
                      <a:pt x="549" y="1153"/>
                    </a:lnTo>
                    <a:lnTo>
                      <a:pt x="551" y="1153"/>
                    </a:lnTo>
                    <a:lnTo>
                      <a:pt x="553" y="1155"/>
                    </a:lnTo>
                    <a:lnTo>
                      <a:pt x="553" y="1157"/>
                    </a:lnTo>
                    <a:lnTo>
                      <a:pt x="551" y="1159"/>
                    </a:lnTo>
                    <a:lnTo>
                      <a:pt x="553" y="1164"/>
                    </a:lnTo>
                    <a:lnTo>
                      <a:pt x="553" y="1166"/>
                    </a:lnTo>
                    <a:lnTo>
                      <a:pt x="553" y="1168"/>
                    </a:lnTo>
                    <a:lnTo>
                      <a:pt x="555" y="1170"/>
                    </a:lnTo>
                    <a:lnTo>
                      <a:pt x="560" y="1170"/>
                    </a:lnTo>
                    <a:lnTo>
                      <a:pt x="562" y="1173"/>
                    </a:lnTo>
                    <a:lnTo>
                      <a:pt x="566" y="1175"/>
                    </a:lnTo>
                    <a:lnTo>
                      <a:pt x="573" y="1173"/>
                    </a:lnTo>
                    <a:lnTo>
                      <a:pt x="569" y="1179"/>
                    </a:lnTo>
                    <a:lnTo>
                      <a:pt x="564" y="1184"/>
                    </a:lnTo>
                    <a:lnTo>
                      <a:pt x="555" y="1188"/>
                    </a:lnTo>
                    <a:lnTo>
                      <a:pt x="551" y="1195"/>
                    </a:lnTo>
                    <a:lnTo>
                      <a:pt x="558" y="1199"/>
                    </a:lnTo>
                    <a:lnTo>
                      <a:pt x="560" y="1199"/>
                    </a:lnTo>
                    <a:lnTo>
                      <a:pt x="560" y="1201"/>
                    </a:lnTo>
                    <a:lnTo>
                      <a:pt x="562" y="1201"/>
                    </a:lnTo>
                    <a:lnTo>
                      <a:pt x="562" y="1203"/>
                    </a:lnTo>
                    <a:lnTo>
                      <a:pt x="564" y="1203"/>
                    </a:lnTo>
                    <a:lnTo>
                      <a:pt x="562" y="1205"/>
                    </a:lnTo>
                    <a:lnTo>
                      <a:pt x="562" y="1208"/>
                    </a:lnTo>
                    <a:lnTo>
                      <a:pt x="562" y="1210"/>
                    </a:lnTo>
                    <a:lnTo>
                      <a:pt x="560" y="1212"/>
                    </a:lnTo>
                    <a:lnTo>
                      <a:pt x="562" y="1214"/>
                    </a:lnTo>
                    <a:lnTo>
                      <a:pt x="560" y="1216"/>
                    </a:lnTo>
                    <a:lnTo>
                      <a:pt x="562" y="1219"/>
                    </a:lnTo>
                    <a:lnTo>
                      <a:pt x="558" y="1221"/>
                    </a:lnTo>
                    <a:lnTo>
                      <a:pt x="555" y="1223"/>
                    </a:lnTo>
                    <a:lnTo>
                      <a:pt x="553" y="1223"/>
                    </a:lnTo>
                    <a:lnTo>
                      <a:pt x="553" y="1225"/>
                    </a:lnTo>
                    <a:lnTo>
                      <a:pt x="551" y="1225"/>
                    </a:lnTo>
                    <a:lnTo>
                      <a:pt x="551" y="1227"/>
                    </a:lnTo>
                    <a:lnTo>
                      <a:pt x="555" y="1232"/>
                    </a:lnTo>
                    <a:lnTo>
                      <a:pt x="560" y="1232"/>
                    </a:lnTo>
                    <a:lnTo>
                      <a:pt x="555" y="1241"/>
                    </a:lnTo>
                    <a:lnTo>
                      <a:pt x="551" y="1243"/>
                    </a:lnTo>
                    <a:lnTo>
                      <a:pt x="549" y="1245"/>
                    </a:lnTo>
                    <a:lnTo>
                      <a:pt x="547" y="1245"/>
                    </a:lnTo>
                    <a:lnTo>
                      <a:pt x="542" y="1247"/>
                    </a:lnTo>
                    <a:lnTo>
                      <a:pt x="547" y="1252"/>
                    </a:lnTo>
                    <a:lnTo>
                      <a:pt x="544" y="1256"/>
                    </a:lnTo>
                    <a:lnTo>
                      <a:pt x="544" y="1258"/>
                    </a:lnTo>
                    <a:lnTo>
                      <a:pt x="542" y="1258"/>
                    </a:lnTo>
                    <a:lnTo>
                      <a:pt x="540" y="1263"/>
                    </a:lnTo>
                    <a:lnTo>
                      <a:pt x="538" y="1263"/>
                    </a:lnTo>
                    <a:lnTo>
                      <a:pt x="538" y="1265"/>
                    </a:lnTo>
                    <a:lnTo>
                      <a:pt x="536" y="1267"/>
                    </a:lnTo>
                    <a:lnTo>
                      <a:pt x="531" y="1265"/>
                    </a:lnTo>
                    <a:lnTo>
                      <a:pt x="529" y="1267"/>
                    </a:lnTo>
                    <a:lnTo>
                      <a:pt x="527" y="1271"/>
                    </a:lnTo>
                    <a:lnTo>
                      <a:pt x="527" y="1278"/>
                    </a:lnTo>
                    <a:lnTo>
                      <a:pt x="525" y="1282"/>
                    </a:lnTo>
                    <a:lnTo>
                      <a:pt x="525" y="1285"/>
                    </a:lnTo>
                    <a:lnTo>
                      <a:pt x="527" y="1287"/>
                    </a:lnTo>
                    <a:lnTo>
                      <a:pt x="527" y="1289"/>
                    </a:lnTo>
                    <a:lnTo>
                      <a:pt x="525" y="1291"/>
                    </a:lnTo>
                    <a:lnTo>
                      <a:pt x="523" y="1291"/>
                    </a:lnTo>
                    <a:lnTo>
                      <a:pt x="523" y="1293"/>
                    </a:lnTo>
                    <a:lnTo>
                      <a:pt x="520" y="1293"/>
                    </a:lnTo>
                    <a:lnTo>
                      <a:pt x="518" y="1296"/>
                    </a:lnTo>
                    <a:lnTo>
                      <a:pt x="514" y="1293"/>
                    </a:lnTo>
                    <a:lnTo>
                      <a:pt x="512" y="1293"/>
                    </a:lnTo>
                    <a:lnTo>
                      <a:pt x="505" y="1291"/>
                    </a:lnTo>
                    <a:lnTo>
                      <a:pt x="501" y="1289"/>
                    </a:lnTo>
                    <a:lnTo>
                      <a:pt x="501" y="1291"/>
                    </a:lnTo>
                    <a:lnTo>
                      <a:pt x="498" y="1291"/>
                    </a:lnTo>
                    <a:lnTo>
                      <a:pt x="496" y="1291"/>
                    </a:lnTo>
                    <a:lnTo>
                      <a:pt x="494" y="1291"/>
                    </a:lnTo>
                    <a:lnTo>
                      <a:pt x="496" y="1291"/>
                    </a:lnTo>
                    <a:lnTo>
                      <a:pt x="496" y="1289"/>
                    </a:lnTo>
                    <a:lnTo>
                      <a:pt x="494" y="1289"/>
                    </a:lnTo>
                    <a:lnTo>
                      <a:pt x="492" y="1287"/>
                    </a:lnTo>
                    <a:lnTo>
                      <a:pt x="490" y="1287"/>
                    </a:lnTo>
                    <a:lnTo>
                      <a:pt x="487" y="1287"/>
                    </a:lnTo>
                    <a:lnTo>
                      <a:pt x="487" y="1285"/>
                    </a:lnTo>
                    <a:lnTo>
                      <a:pt x="485" y="1285"/>
                    </a:lnTo>
                    <a:lnTo>
                      <a:pt x="483" y="1285"/>
                    </a:lnTo>
                    <a:lnTo>
                      <a:pt x="483" y="1282"/>
                    </a:lnTo>
                    <a:lnTo>
                      <a:pt x="481" y="1282"/>
                    </a:lnTo>
                    <a:lnTo>
                      <a:pt x="479" y="1282"/>
                    </a:lnTo>
                    <a:lnTo>
                      <a:pt x="479" y="1285"/>
                    </a:lnTo>
                    <a:lnTo>
                      <a:pt x="476" y="1285"/>
                    </a:lnTo>
                    <a:lnTo>
                      <a:pt x="479" y="1287"/>
                    </a:lnTo>
                    <a:lnTo>
                      <a:pt x="479" y="1289"/>
                    </a:lnTo>
                    <a:lnTo>
                      <a:pt x="476" y="1289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195" name="Freeform 30"/>
              <p:cNvSpPr>
                <a:spLocks/>
              </p:cNvSpPr>
              <p:nvPr/>
            </p:nvSpPr>
            <p:spPr bwMode="auto">
              <a:xfrm>
                <a:off x="2270125" y="4254500"/>
                <a:ext cx="2520950" cy="757238"/>
              </a:xfrm>
              <a:custGeom>
                <a:avLst/>
                <a:gdLst>
                  <a:gd name="T0" fmla="*/ 2147483647 w 1588"/>
                  <a:gd name="T1" fmla="*/ 2147483647 h 477"/>
                  <a:gd name="T2" fmla="*/ 2147483647 w 1588"/>
                  <a:gd name="T3" fmla="*/ 2147483647 h 477"/>
                  <a:gd name="T4" fmla="*/ 2147483647 w 1588"/>
                  <a:gd name="T5" fmla="*/ 2147483647 h 477"/>
                  <a:gd name="T6" fmla="*/ 2147483647 w 1588"/>
                  <a:gd name="T7" fmla="*/ 2147483647 h 477"/>
                  <a:gd name="T8" fmla="*/ 2147483647 w 1588"/>
                  <a:gd name="T9" fmla="*/ 2147483647 h 477"/>
                  <a:gd name="T10" fmla="*/ 2147483647 w 1588"/>
                  <a:gd name="T11" fmla="*/ 2147483647 h 477"/>
                  <a:gd name="T12" fmla="*/ 2147483647 w 1588"/>
                  <a:gd name="T13" fmla="*/ 2147483647 h 477"/>
                  <a:gd name="T14" fmla="*/ 2147483647 w 1588"/>
                  <a:gd name="T15" fmla="*/ 2147483647 h 477"/>
                  <a:gd name="T16" fmla="*/ 2147483647 w 1588"/>
                  <a:gd name="T17" fmla="*/ 2147483647 h 477"/>
                  <a:gd name="T18" fmla="*/ 2147483647 w 1588"/>
                  <a:gd name="T19" fmla="*/ 2147483647 h 477"/>
                  <a:gd name="T20" fmla="*/ 2147483647 w 1588"/>
                  <a:gd name="T21" fmla="*/ 2147483647 h 477"/>
                  <a:gd name="T22" fmla="*/ 2147483647 w 1588"/>
                  <a:gd name="T23" fmla="*/ 2147483647 h 477"/>
                  <a:gd name="T24" fmla="*/ 2147483647 w 1588"/>
                  <a:gd name="T25" fmla="*/ 2147483647 h 477"/>
                  <a:gd name="T26" fmla="*/ 2147483647 w 1588"/>
                  <a:gd name="T27" fmla="*/ 2147483647 h 477"/>
                  <a:gd name="T28" fmla="*/ 2147483647 w 1588"/>
                  <a:gd name="T29" fmla="*/ 2147483647 h 477"/>
                  <a:gd name="T30" fmla="*/ 2147483647 w 1588"/>
                  <a:gd name="T31" fmla="*/ 2147483647 h 477"/>
                  <a:gd name="T32" fmla="*/ 2147483647 w 1588"/>
                  <a:gd name="T33" fmla="*/ 2147483647 h 477"/>
                  <a:gd name="T34" fmla="*/ 2147483647 w 1588"/>
                  <a:gd name="T35" fmla="*/ 2147483647 h 477"/>
                  <a:gd name="T36" fmla="*/ 2147483647 w 1588"/>
                  <a:gd name="T37" fmla="*/ 2147483647 h 477"/>
                  <a:gd name="T38" fmla="*/ 2147483647 w 1588"/>
                  <a:gd name="T39" fmla="*/ 2147483647 h 477"/>
                  <a:gd name="T40" fmla="*/ 2147483647 w 1588"/>
                  <a:gd name="T41" fmla="*/ 2147483647 h 477"/>
                  <a:gd name="T42" fmla="*/ 2147483647 w 1588"/>
                  <a:gd name="T43" fmla="*/ 2147483647 h 477"/>
                  <a:gd name="T44" fmla="*/ 2147483647 w 1588"/>
                  <a:gd name="T45" fmla="*/ 2147483647 h 477"/>
                  <a:gd name="T46" fmla="*/ 2147483647 w 1588"/>
                  <a:gd name="T47" fmla="*/ 2147483647 h 477"/>
                  <a:gd name="T48" fmla="*/ 2147483647 w 1588"/>
                  <a:gd name="T49" fmla="*/ 2147483647 h 477"/>
                  <a:gd name="T50" fmla="*/ 2147483647 w 1588"/>
                  <a:gd name="T51" fmla="*/ 2147483647 h 477"/>
                  <a:gd name="T52" fmla="*/ 2147483647 w 1588"/>
                  <a:gd name="T53" fmla="*/ 2147483647 h 477"/>
                  <a:gd name="T54" fmla="*/ 2147483647 w 1588"/>
                  <a:gd name="T55" fmla="*/ 2147483647 h 477"/>
                  <a:gd name="T56" fmla="*/ 2147483647 w 1588"/>
                  <a:gd name="T57" fmla="*/ 2147483647 h 477"/>
                  <a:gd name="T58" fmla="*/ 2147483647 w 1588"/>
                  <a:gd name="T59" fmla="*/ 2147483647 h 477"/>
                  <a:gd name="T60" fmla="*/ 2147483647 w 1588"/>
                  <a:gd name="T61" fmla="*/ 2147483647 h 477"/>
                  <a:gd name="T62" fmla="*/ 2147483647 w 1588"/>
                  <a:gd name="T63" fmla="*/ 2147483647 h 477"/>
                  <a:gd name="T64" fmla="*/ 2147483647 w 1588"/>
                  <a:gd name="T65" fmla="*/ 2147483647 h 477"/>
                  <a:gd name="T66" fmla="*/ 2147483647 w 1588"/>
                  <a:gd name="T67" fmla="*/ 2147483647 h 477"/>
                  <a:gd name="T68" fmla="*/ 2147483647 w 1588"/>
                  <a:gd name="T69" fmla="*/ 2147483647 h 477"/>
                  <a:gd name="T70" fmla="*/ 2147483647 w 1588"/>
                  <a:gd name="T71" fmla="*/ 2147483647 h 477"/>
                  <a:gd name="T72" fmla="*/ 2147483647 w 1588"/>
                  <a:gd name="T73" fmla="*/ 2147483647 h 477"/>
                  <a:gd name="T74" fmla="*/ 2147483647 w 1588"/>
                  <a:gd name="T75" fmla="*/ 2147483647 h 477"/>
                  <a:gd name="T76" fmla="*/ 2147483647 w 1588"/>
                  <a:gd name="T77" fmla="*/ 2147483647 h 477"/>
                  <a:gd name="T78" fmla="*/ 2147483647 w 1588"/>
                  <a:gd name="T79" fmla="*/ 2147483647 h 477"/>
                  <a:gd name="T80" fmla="*/ 2147483647 w 1588"/>
                  <a:gd name="T81" fmla="*/ 2147483647 h 477"/>
                  <a:gd name="T82" fmla="*/ 2147483647 w 1588"/>
                  <a:gd name="T83" fmla="*/ 2147483647 h 477"/>
                  <a:gd name="T84" fmla="*/ 2147483647 w 1588"/>
                  <a:gd name="T85" fmla="*/ 2147483647 h 477"/>
                  <a:gd name="T86" fmla="*/ 2147483647 w 1588"/>
                  <a:gd name="T87" fmla="*/ 2147483647 h 477"/>
                  <a:gd name="T88" fmla="*/ 2147483647 w 1588"/>
                  <a:gd name="T89" fmla="*/ 2147483647 h 477"/>
                  <a:gd name="T90" fmla="*/ 2147483647 w 1588"/>
                  <a:gd name="T91" fmla="*/ 2147483647 h 477"/>
                  <a:gd name="T92" fmla="*/ 2147483647 w 1588"/>
                  <a:gd name="T93" fmla="*/ 2147483647 h 477"/>
                  <a:gd name="T94" fmla="*/ 2147483647 w 1588"/>
                  <a:gd name="T95" fmla="*/ 2147483647 h 477"/>
                  <a:gd name="T96" fmla="*/ 2147483647 w 1588"/>
                  <a:gd name="T97" fmla="*/ 2147483647 h 477"/>
                  <a:gd name="T98" fmla="*/ 2147483647 w 1588"/>
                  <a:gd name="T99" fmla="*/ 2147483647 h 477"/>
                  <a:gd name="T100" fmla="*/ 2147483647 w 1588"/>
                  <a:gd name="T101" fmla="*/ 2147483647 h 477"/>
                  <a:gd name="T102" fmla="*/ 2147483647 w 1588"/>
                  <a:gd name="T103" fmla="*/ 2147483647 h 477"/>
                  <a:gd name="T104" fmla="*/ 2147483647 w 1588"/>
                  <a:gd name="T105" fmla="*/ 2147483647 h 477"/>
                  <a:gd name="T106" fmla="*/ 2147483647 w 1588"/>
                  <a:gd name="T107" fmla="*/ 2147483647 h 477"/>
                  <a:gd name="T108" fmla="*/ 2147483647 w 1588"/>
                  <a:gd name="T109" fmla="*/ 2147483647 h 477"/>
                  <a:gd name="T110" fmla="*/ 2147483647 w 1588"/>
                  <a:gd name="T111" fmla="*/ 2147483647 h 477"/>
                  <a:gd name="T112" fmla="*/ 2147483647 w 1588"/>
                  <a:gd name="T113" fmla="*/ 2147483647 h 477"/>
                  <a:gd name="T114" fmla="*/ 2147483647 w 1588"/>
                  <a:gd name="T115" fmla="*/ 2147483647 h 477"/>
                  <a:gd name="T116" fmla="*/ 2147483647 w 1588"/>
                  <a:gd name="T117" fmla="*/ 2147483647 h 477"/>
                  <a:gd name="T118" fmla="*/ 2147483647 w 1588"/>
                  <a:gd name="T119" fmla="*/ 2147483647 h 4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88" h="477">
                    <a:moveTo>
                      <a:pt x="1588" y="0"/>
                    </a:moveTo>
                    <a:lnTo>
                      <a:pt x="1586" y="0"/>
                    </a:lnTo>
                    <a:lnTo>
                      <a:pt x="1584" y="0"/>
                    </a:lnTo>
                    <a:lnTo>
                      <a:pt x="1584" y="2"/>
                    </a:lnTo>
                    <a:lnTo>
                      <a:pt x="1582" y="2"/>
                    </a:lnTo>
                    <a:lnTo>
                      <a:pt x="1582" y="4"/>
                    </a:lnTo>
                    <a:lnTo>
                      <a:pt x="1582" y="7"/>
                    </a:lnTo>
                    <a:lnTo>
                      <a:pt x="1580" y="7"/>
                    </a:lnTo>
                    <a:lnTo>
                      <a:pt x="1577" y="7"/>
                    </a:lnTo>
                    <a:lnTo>
                      <a:pt x="1577" y="4"/>
                    </a:lnTo>
                    <a:lnTo>
                      <a:pt x="1575" y="4"/>
                    </a:lnTo>
                    <a:lnTo>
                      <a:pt x="1575" y="7"/>
                    </a:lnTo>
                    <a:lnTo>
                      <a:pt x="1575" y="9"/>
                    </a:lnTo>
                    <a:lnTo>
                      <a:pt x="1569" y="7"/>
                    </a:lnTo>
                    <a:lnTo>
                      <a:pt x="1566" y="7"/>
                    </a:lnTo>
                    <a:lnTo>
                      <a:pt x="1566" y="9"/>
                    </a:lnTo>
                    <a:lnTo>
                      <a:pt x="1564" y="9"/>
                    </a:lnTo>
                    <a:lnTo>
                      <a:pt x="1562" y="11"/>
                    </a:lnTo>
                    <a:lnTo>
                      <a:pt x="1560" y="13"/>
                    </a:lnTo>
                    <a:lnTo>
                      <a:pt x="1558" y="13"/>
                    </a:lnTo>
                    <a:lnTo>
                      <a:pt x="1555" y="13"/>
                    </a:lnTo>
                    <a:lnTo>
                      <a:pt x="1555" y="11"/>
                    </a:lnTo>
                    <a:lnTo>
                      <a:pt x="1553" y="11"/>
                    </a:lnTo>
                    <a:lnTo>
                      <a:pt x="1551" y="13"/>
                    </a:lnTo>
                    <a:lnTo>
                      <a:pt x="1549" y="15"/>
                    </a:lnTo>
                    <a:lnTo>
                      <a:pt x="1547" y="15"/>
                    </a:lnTo>
                    <a:lnTo>
                      <a:pt x="1547" y="13"/>
                    </a:lnTo>
                    <a:lnTo>
                      <a:pt x="1544" y="13"/>
                    </a:lnTo>
                    <a:lnTo>
                      <a:pt x="1542" y="13"/>
                    </a:lnTo>
                    <a:lnTo>
                      <a:pt x="1540" y="13"/>
                    </a:lnTo>
                    <a:lnTo>
                      <a:pt x="1538" y="13"/>
                    </a:lnTo>
                    <a:lnTo>
                      <a:pt x="1536" y="13"/>
                    </a:lnTo>
                    <a:lnTo>
                      <a:pt x="1533" y="13"/>
                    </a:lnTo>
                    <a:lnTo>
                      <a:pt x="1531" y="15"/>
                    </a:lnTo>
                    <a:lnTo>
                      <a:pt x="1529" y="15"/>
                    </a:lnTo>
                    <a:lnTo>
                      <a:pt x="1527" y="18"/>
                    </a:lnTo>
                    <a:lnTo>
                      <a:pt x="1525" y="18"/>
                    </a:lnTo>
                    <a:lnTo>
                      <a:pt x="1522" y="20"/>
                    </a:lnTo>
                    <a:lnTo>
                      <a:pt x="1520" y="20"/>
                    </a:lnTo>
                    <a:lnTo>
                      <a:pt x="1520" y="22"/>
                    </a:lnTo>
                    <a:lnTo>
                      <a:pt x="1518" y="22"/>
                    </a:lnTo>
                    <a:lnTo>
                      <a:pt x="1518" y="24"/>
                    </a:lnTo>
                    <a:lnTo>
                      <a:pt x="1518" y="26"/>
                    </a:lnTo>
                    <a:lnTo>
                      <a:pt x="1518" y="29"/>
                    </a:lnTo>
                    <a:lnTo>
                      <a:pt x="1516" y="29"/>
                    </a:lnTo>
                    <a:lnTo>
                      <a:pt x="1514" y="29"/>
                    </a:lnTo>
                    <a:lnTo>
                      <a:pt x="1511" y="29"/>
                    </a:lnTo>
                    <a:lnTo>
                      <a:pt x="1511" y="26"/>
                    </a:lnTo>
                    <a:lnTo>
                      <a:pt x="1509" y="29"/>
                    </a:lnTo>
                    <a:lnTo>
                      <a:pt x="1507" y="29"/>
                    </a:lnTo>
                    <a:lnTo>
                      <a:pt x="1505" y="29"/>
                    </a:lnTo>
                    <a:lnTo>
                      <a:pt x="1505" y="26"/>
                    </a:lnTo>
                    <a:lnTo>
                      <a:pt x="1505" y="29"/>
                    </a:lnTo>
                    <a:lnTo>
                      <a:pt x="1503" y="29"/>
                    </a:lnTo>
                    <a:lnTo>
                      <a:pt x="1500" y="29"/>
                    </a:lnTo>
                    <a:lnTo>
                      <a:pt x="1498" y="29"/>
                    </a:lnTo>
                    <a:lnTo>
                      <a:pt x="1496" y="31"/>
                    </a:lnTo>
                    <a:lnTo>
                      <a:pt x="1494" y="31"/>
                    </a:lnTo>
                    <a:lnTo>
                      <a:pt x="1492" y="31"/>
                    </a:lnTo>
                    <a:lnTo>
                      <a:pt x="1492" y="33"/>
                    </a:lnTo>
                    <a:lnTo>
                      <a:pt x="1494" y="33"/>
                    </a:lnTo>
                    <a:lnTo>
                      <a:pt x="1494" y="35"/>
                    </a:lnTo>
                    <a:lnTo>
                      <a:pt x="1494" y="37"/>
                    </a:lnTo>
                    <a:lnTo>
                      <a:pt x="1494" y="40"/>
                    </a:lnTo>
                    <a:lnTo>
                      <a:pt x="1496" y="42"/>
                    </a:lnTo>
                    <a:lnTo>
                      <a:pt x="1496" y="44"/>
                    </a:lnTo>
                    <a:lnTo>
                      <a:pt x="1494" y="44"/>
                    </a:lnTo>
                    <a:lnTo>
                      <a:pt x="1492" y="42"/>
                    </a:lnTo>
                    <a:lnTo>
                      <a:pt x="1490" y="42"/>
                    </a:lnTo>
                    <a:lnTo>
                      <a:pt x="1487" y="40"/>
                    </a:lnTo>
                    <a:lnTo>
                      <a:pt x="1485" y="40"/>
                    </a:lnTo>
                    <a:lnTo>
                      <a:pt x="1483" y="40"/>
                    </a:lnTo>
                    <a:lnTo>
                      <a:pt x="1483" y="42"/>
                    </a:lnTo>
                    <a:lnTo>
                      <a:pt x="1481" y="42"/>
                    </a:lnTo>
                    <a:lnTo>
                      <a:pt x="1481" y="44"/>
                    </a:lnTo>
                    <a:lnTo>
                      <a:pt x="1479" y="44"/>
                    </a:lnTo>
                    <a:lnTo>
                      <a:pt x="1479" y="46"/>
                    </a:lnTo>
                    <a:lnTo>
                      <a:pt x="1476" y="46"/>
                    </a:lnTo>
                    <a:lnTo>
                      <a:pt x="1476" y="48"/>
                    </a:lnTo>
                    <a:lnTo>
                      <a:pt x="1474" y="48"/>
                    </a:lnTo>
                    <a:lnTo>
                      <a:pt x="1472" y="48"/>
                    </a:lnTo>
                    <a:lnTo>
                      <a:pt x="1470" y="48"/>
                    </a:lnTo>
                    <a:lnTo>
                      <a:pt x="1468" y="50"/>
                    </a:lnTo>
                    <a:lnTo>
                      <a:pt x="1465" y="50"/>
                    </a:lnTo>
                    <a:lnTo>
                      <a:pt x="1463" y="50"/>
                    </a:lnTo>
                    <a:lnTo>
                      <a:pt x="1461" y="50"/>
                    </a:lnTo>
                    <a:lnTo>
                      <a:pt x="1459" y="50"/>
                    </a:lnTo>
                    <a:lnTo>
                      <a:pt x="1457" y="50"/>
                    </a:lnTo>
                    <a:lnTo>
                      <a:pt x="1454" y="53"/>
                    </a:lnTo>
                    <a:lnTo>
                      <a:pt x="1452" y="53"/>
                    </a:lnTo>
                    <a:lnTo>
                      <a:pt x="1452" y="50"/>
                    </a:lnTo>
                    <a:lnTo>
                      <a:pt x="1450" y="50"/>
                    </a:lnTo>
                    <a:lnTo>
                      <a:pt x="1448" y="50"/>
                    </a:lnTo>
                    <a:lnTo>
                      <a:pt x="1448" y="48"/>
                    </a:lnTo>
                    <a:lnTo>
                      <a:pt x="1446" y="48"/>
                    </a:lnTo>
                    <a:lnTo>
                      <a:pt x="1443" y="48"/>
                    </a:lnTo>
                    <a:lnTo>
                      <a:pt x="1441" y="46"/>
                    </a:lnTo>
                    <a:lnTo>
                      <a:pt x="1439" y="46"/>
                    </a:lnTo>
                    <a:lnTo>
                      <a:pt x="1437" y="46"/>
                    </a:lnTo>
                    <a:lnTo>
                      <a:pt x="1437" y="48"/>
                    </a:lnTo>
                    <a:lnTo>
                      <a:pt x="1435" y="48"/>
                    </a:lnTo>
                    <a:lnTo>
                      <a:pt x="1432" y="48"/>
                    </a:lnTo>
                    <a:lnTo>
                      <a:pt x="1430" y="48"/>
                    </a:lnTo>
                    <a:lnTo>
                      <a:pt x="1428" y="48"/>
                    </a:lnTo>
                    <a:lnTo>
                      <a:pt x="1428" y="50"/>
                    </a:lnTo>
                    <a:lnTo>
                      <a:pt x="1426" y="50"/>
                    </a:lnTo>
                    <a:lnTo>
                      <a:pt x="1424" y="50"/>
                    </a:lnTo>
                    <a:lnTo>
                      <a:pt x="1421" y="50"/>
                    </a:lnTo>
                    <a:lnTo>
                      <a:pt x="1419" y="53"/>
                    </a:lnTo>
                    <a:lnTo>
                      <a:pt x="1417" y="53"/>
                    </a:lnTo>
                    <a:lnTo>
                      <a:pt x="1417" y="55"/>
                    </a:lnTo>
                    <a:lnTo>
                      <a:pt x="1415" y="55"/>
                    </a:lnTo>
                    <a:lnTo>
                      <a:pt x="1415" y="57"/>
                    </a:lnTo>
                    <a:lnTo>
                      <a:pt x="1415" y="59"/>
                    </a:lnTo>
                    <a:lnTo>
                      <a:pt x="1413" y="70"/>
                    </a:lnTo>
                    <a:lnTo>
                      <a:pt x="1410" y="75"/>
                    </a:lnTo>
                    <a:lnTo>
                      <a:pt x="1406" y="75"/>
                    </a:lnTo>
                    <a:lnTo>
                      <a:pt x="1402" y="79"/>
                    </a:lnTo>
                    <a:lnTo>
                      <a:pt x="1404" y="81"/>
                    </a:lnTo>
                    <a:lnTo>
                      <a:pt x="1404" y="86"/>
                    </a:lnTo>
                    <a:lnTo>
                      <a:pt x="1402" y="88"/>
                    </a:lnTo>
                    <a:lnTo>
                      <a:pt x="1402" y="90"/>
                    </a:lnTo>
                    <a:lnTo>
                      <a:pt x="1397" y="97"/>
                    </a:lnTo>
                    <a:lnTo>
                      <a:pt x="1397" y="99"/>
                    </a:lnTo>
                    <a:lnTo>
                      <a:pt x="1402" y="108"/>
                    </a:lnTo>
                    <a:lnTo>
                      <a:pt x="1402" y="110"/>
                    </a:lnTo>
                    <a:lnTo>
                      <a:pt x="1399" y="119"/>
                    </a:lnTo>
                    <a:lnTo>
                      <a:pt x="1399" y="121"/>
                    </a:lnTo>
                    <a:lnTo>
                      <a:pt x="1399" y="125"/>
                    </a:lnTo>
                    <a:lnTo>
                      <a:pt x="1399" y="132"/>
                    </a:lnTo>
                    <a:lnTo>
                      <a:pt x="1399" y="134"/>
                    </a:lnTo>
                    <a:lnTo>
                      <a:pt x="1399" y="136"/>
                    </a:lnTo>
                    <a:lnTo>
                      <a:pt x="1397" y="136"/>
                    </a:lnTo>
                    <a:lnTo>
                      <a:pt x="1386" y="136"/>
                    </a:lnTo>
                    <a:lnTo>
                      <a:pt x="1380" y="136"/>
                    </a:lnTo>
                    <a:lnTo>
                      <a:pt x="1371" y="130"/>
                    </a:lnTo>
                    <a:lnTo>
                      <a:pt x="1373" y="136"/>
                    </a:lnTo>
                    <a:lnTo>
                      <a:pt x="1353" y="138"/>
                    </a:lnTo>
                    <a:lnTo>
                      <a:pt x="1351" y="138"/>
                    </a:lnTo>
                    <a:lnTo>
                      <a:pt x="1349" y="138"/>
                    </a:lnTo>
                    <a:lnTo>
                      <a:pt x="1347" y="141"/>
                    </a:lnTo>
                    <a:lnTo>
                      <a:pt x="1347" y="145"/>
                    </a:lnTo>
                    <a:lnTo>
                      <a:pt x="1345" y="147"/>
                    </a:lnTo>
                    <a:lnTo>
                      <a:pt x="1342" y="149"/>
                    </a:lnTo>
                    <a:lnTo>
                      <a:pt x="1340" y="149"/>
                    </a:lnTo>
                    <a:lnTo>
                      <a:pt x="1338" y="152"/>
                    </a:lnTo>
                    <a:lnTo>
                      <a:pt x="1336" y="152"/>
                    </a:lnTo>
                    <a:lnTo>
                      <a:pt x="1334" y="149"/>
                    </a:lnTo>
                    <a:lnTo>
                      <a:pt x="1331" y="149"/>
                    </a:lnTo>
                    <a:lnTo>
                      <a:pt x="1331" y="152"/>
                    </a:lnTo>
                    <a:lnTo>
                      <a:pt x="1329" y="152"/>
                    </a:lnTo>
                    <a:lnTo>
                      <a:pt x="1327" y="152"/>
                    </a:lnTo>
                    <a:lnTo>
                      <a:pt x="1327" y="149"/>
                    </a:lnTo>
                    <a:lnTo>
                      <a:pt x="1325" y="149"/>
                    </a:lnTo>
                    <a:lnTo>
                      <a:pt x="1325" y="147"/>
                    </a:lnTo>
                    <a:lnTo>
                      <a:pt x="1323" y="147"/>
                    </a:lnTo>
                    <a:lnTo>
                      <a:pt x="1320" y="147"/>
                    </a:lnTo>
                    <a:lnTo>
                      <a:pt x="1314" y="147"/>
                    </a:lnTo>
                    <a:lnTo>
                      <a:pt x="1303" y="145"/>
                    </a:lnTo>
                    <a:lnTo>
                      <a:pt x="1301" y="149"/>
                    </a:lnTo>
                    <a:lnTo>
                      <a:pt x="1298" y="152"/>
                    </a:lnTo>
                    <a:lnTo>
                      <a:pt x="1301" y="158"/>
                    </a:lnTo>
                    <a:lnTo>
                      <a:pt x="1296" y="158"/>
                    </a:lnTo>
                    <a:lnTo>
                      <a:pt x="1292" y="158"/>
                    </a:lnTo>
                    <a:lnTo>
                      <a:pt x="1287" y="158"/>
                    </a:lnTo>
                    <a:lnTo>
                      <a:pt x="1285" y="158"/>
                    </a:lnTo>
                    <a:lnTo>
                      <a:pt x="1283" y="160"/>
                    </a:lnTo>
                    <a:lnTo>
                      <a:pt x="1279" y="163"/>
                    </a:lnTo>
                    <a:lnTo>
                      <a:pt x="1276" y="163"/>
                    </a:lnTo>
                    <a:lnTo>
                      <a:pt x="1272" y="154"/>
                    </a:lnTo>
                    <a:lnTo>
                      <a:pt x="1270" y="152"/>
                    </a:lnTo>
                    <a:lnTo>
                      <a:pt x="1268" y="149"/>
                    </a:lnTo>
                    <a:lnTo>
                      <a:pt x="1265" y="143"/>
                    </a:lnTo>
                    <a:lnTo>
                      <a:pt x="1265" y="141"/>
                    </a:lnTo>
                    <a:lnTo>
                      <a:pt x="1270" y="136"/>
                    </a:lnTo>
                    <a:lnTo>
                      <a:pt x="1261" y="136"/>
                    </a:lnTo>
                    <a:lnTo>
                      <a:pt x="1257" y="136"/>
                    </a:lnTo>
                    <a:lnTo>
                      <a:pt x="1248" y="136"/>
                    </a:lnTo>
                    <a:lnTo>
                      <a:pt x="1248" y="138"/>
                    </a:lnTo>
                    <a:lnTo>
                      <a:pt x="1243" y="147"/>
                    </a:lnTo>
                    <a:lnTo>
                      <a:pt x="1243" y="152"/>
                    </a:lnTo>
                    <a:lnTo>
                      <a:pt x="1243" y="154"/>
                    </a:lnTo>
                    <a:lnTo>
                      <a:pt x="1241" y="156"/>
                    </a:lnTo>
                    <a:lnTo>
                      <a:pt x="1239" y="158"/>
                    </a:lnTo>
                    <a:lnTo>
                      <a:pt x="1237" y="158"/>
                    </a:lnTo>
                    <a:lnTo>
                      <a:pt x="1235" y="160"/>
                    </a:lnTo>
                    <a:lnTo>
                      <a:pt x="1235" y="163"/>
                    </a:lnTo>
                    <a:lnTo>
                      <a:pt x="1235" y="165"/>
                    </a:lnTo>
                    <a:lnTo>
                      <a:pt x="1235" y="167"/>
                    </a:lnTo>
                    <a:lnTo>
                      <a:pt x="1232" y="169"/>
                    </a:lnTo>
                    <a:lnTo>
                      <a:pt x="1230" y="169"/>
                    </a:lnTo>
                    <a:lnTo>
                      <a:pt x="1228" y="171"/>
                    </a:lnTo>
                    <a:lnTo>
                      <a:pt x="1226" y="171"/>
                    </a:lnTo>
                    <a:lnTo>
                      <a:pt x="1224" y="171"/>
                    </a:lnTo>
                    <a:lnTo>
                      <a:pt x="1213" y="156"/>
                    </a:lnTo>
                    <a:lnTo>
                      <a:pt x="1211" y="156"/>
                    </a:lnTo>
                    <a:lnTo>
                      <a:pt x="1213" y="152"/>
                    </a:lnTo>
                    <a:lnTo>
                      <a:pt x="1204" y="152"/>
                    </a:lnTo>
                    <a:lnTo>
                      <a:pt x="1215" y="143"/>
                    </a:lnTo>
                    <a:lnTo>
                      <a:pt x="1215" y="141"/>
                    </a:lnTo>
                    <a:lnTo>
                      <a:pt x="1215" y="138"/>
                    </a:lnTo>
                    <a:lnTo>
                      <a:pt x="1211" y="138"/>
                    </a:lnTo>
                    <a:lnTo>
                      <a:pt x="1206" y="138"/>
                    </a:lnTo>
                    <a:lnTo>
                      <a:pt x="1204" y="136"/>
                    </a:lnTo>
                    <a:lnTo>
                      <a:pt x="1202" y="136"/>
                    </a:lnTo>
                    <a:lnTo>
                      <a:pt x="1197" y="132"/>
                    </a:lnTo>
                    <a:lnTo>
                      <a:pt x="1191" y="132"/>
                    </a:lnTo>
                    <a:lnTo>
                      <a:pt x="1184" y="121"/>
                    </a:lnTo>
                    <a:lnTo>
                      <a:pt x="1180" y="119"/>
                    </a:lnTo>
                    <a:lnTo>
                      <a:pt x="1178" y="119"/>
                    </a:lnTo>
                    <a:lnTo>
                      <a:pt x="1171" y="121"/>
                    </a:lnTo>
                    <a:lnTo>
                      <a:pt x="1167" y="121"/>
                    </a:lnTo>
                    <a:lnTo>
                      <a:pt x="1164" y="121"/>
                    </a:lnTo>
                    <a:lnTo>
                      <a:pt x="1160" y="123"/>
                    </a:lnTo>
                    <a:lnTo>
                      <a:pt x="1158" y="123"/>
                    </a:lnTo>
                    <a:lnTo>
                      <a:pt x="1153" y="121"/>
                    </a:lnTo>
                    <a:lnTo>
                      <a:pt x="1151" y="121"/>
                    </a:lnTo>
                    <a:lnTo>
                      <a:pt x="1147" y="123"/>
                    </a:lnTo>
                    <a:lnTo>
                      <a:pt x="1142" y="127"/>
                    </a:lnTo>
                    <a:lnTo>
                      <a:pt x="1142" y="130"/>
                    </a:lnTo>
                    <a:lnTo>
                      <a:pt x="1140" y="132"/>
                    </a:lnTo>
                    <a:lnTo>
                      <a:pt x="1129" y="132"/>
                    </a:lnTo>
                    <a:lnTo>
                      <a:pt x="1127" y="136"/>
                    </a:lnTo>
                    <a:lnTo>
                      <a:pt x="1118" y="134"/>
                    </a:lnTo>
                    <a:lnTo>
                      <a:pt x="1107" y="132"/>
                    </a:lnTo>
                    <a:lnTo>
                      <a:pt x="1098" y="130"/>
                    </a:lnTo>
                    <a:lnTo>
                      <a:pt x="1098" y="127"/>
                    </a:lnTo>
                    <a:lnTo>
                      <a:pt x="1096" y="127"/>
                    </a:lnTo>
                    <a:lnTo>
                      <a:pt x="1096" y="125"/>
                    </a:lnTo>
                    <a:lnTo>
                      <a:pt x="1094" y="132"/>
                    </a:lnTo>
                    <a:lnTo>
                      <a:pt x="1094" y="134"/>
                    </a:lnTo>
                    <a:lnTo>
                      <a:pt x="1092" y="134"/>
                    </a:lnTo>
                    <a:lnTo>
                      <a:pt x="1094" y="134"/>
                    </a:lnTo>
                    <a:lnTo>
                      <a:pt x="1094" y="138"/>
                    </a:lnTo>
                    <a:lnTo>
                      <a:pt x="1092" y="138"/>
                    </a:lnTo>
                    <a:lnTo>
                      <a:pt x="1090" y="138"/>
                    </a:lnTo>
                    <a:lnTo>
                      <a:pt x="1088" y="138"/>
                    </a:lnTo>
                    <a:lnTo>
                      <a:pt x="1085" y="138"/>
                    </a:lnTo>
                    <a:lnTo>
                      <a:pt x="1083" y="136"/>
                    </a:lnTo>
                    <a:lnTo>
                      <a:pt x="1081" y="136"/>
                    </a:lnTo>
                    <a:lnTo>
                      <a:pt x="1079" y="136"/>
                    </a:lnTo>
                    <a:lnTo>
                      <a:pt x="1077" y="136"/>
                    </a:lnTo>
                    <a:lnTo>
                      <a:pt x="1066" y="143"/>
                    </a:lnTo>
                    <a:lnTo>
                      <a:pt x="1063" y="145"/>
                    </a:lnTo>
                    <a:lnTo>
                      <a:pt x="1061" y="145"/>
                    </a:lnTo>
                    <a:lnTo>
                      <a:pt x="1061" y="147"/>
                    </a:lnTo>
                    <a:lnTo>
                      <a:pt x="1059" y="149"/>
                    </a:lnTo>
                    <a:lnTo>
                      <a:pt x="1057" y="152"/>
                    </a:lnTo>
                    <a:lnTo>
                      <a:pt x="1055" y="154"/>
                    </a:lnTo>
                    <a:lnTo>
                      <a:pt x="1055" y="156"/>
                    </a:lnTo>
                    <a:lnTo>
                      <a:pt x="1055" y="158"/>
                    </a:lnTo>
                    <a:lnTo>
                      <a:pt x="1055" y="160"/>
                    </a:lnTo>
                    <a:lnTo>
                      <a:pt x="1055" y="163"/>
                    </a:lnTo>
                    <a:lnTo>
                      <a:pt x="1055" y="165"/>
                    </a:lnTo>
                    <a:lnTo>
                      <a:pt x="1052" y="167"/>
                    </a:lnTo>
                    <a:lnTo>
                      <a:pt x="1052" y="169"/>
                    </a:lnTo>
                    <a:lnTo>
                      <a:pt x="1050" y="169"/>
                    </a:lnTo>
                    <a:lnTo>
                      <a:pt x="1050" y="171"/>
                    </a:lnTo>
                    <a:lnTo>
                      <a:pt x="1048" y="171"/>
                    </a:lnTo>
                    <a:lnTo>
                      <a:pt x="1048" y="174"/>
                    </a:lnTo>
                    <a:lnTo>
                      <a:pt x="1046" y="174"/>
                    </a:lnTo>
                    <a:lnTo>
                      <a:pt x="1046" y="176"/>
                    </a:lnTo>
                    <a:lnTo>
                      <a:pt x="1044" y="176"/>
                    </a:lnTo>
                    <a:lnTo>
                      <a:pt x="1044" y="178"/>
                    </a:lnTo>
                    <a:lnTo>
                      <a:pt x="1046" y="180"/>
                    </a:lnTo>
                    <a:lnTo>
                      <a:pt x="1046" y="182"/>
                    </a:lnTo>
                    <a:lnTo>
                      <a:pt x="1035" y="191"/>
                    </a:lnTo>
                    <a:lnTo>
                      <a:pt x="1028" y="193"/>
                    </a:lnTo>
                    <a:lnTo>
                      <a:pt x="1026" y="198"/>
                    </a:lnTo>
                    <a:lnTo>
                      <a:pt x="1024" y="200"/>
                    </a:lnTo>
                    <a:lnTo>
                      <a:pt x="1022" y="200"/>
                    </a:lnTo>
                    <a:lnTo>
                      <a:pt x="1019" y="202"/>
                    </a:lnTo>
                    <a:lnTo>
                      <a:pt x="1017" y="204"/>
                    </a:lnTo>
                    <a:lnTo>
                      <a:pt x="1015" y="204"/>
                    </a:lnTo>
                    <a:lnTo>
                      <a:pt x="1011" y="206"/>
                    </a:lnTo>
                    <a:lnTo>
                      <a:pt x="1008" y="211"/>
                    </a:lnTo>
                    <a:lnTo>
                      <a:pt x="1006" y="209"/>
                    </a:lnTo>
                    <a:lnTo>
                      <a:pt x="1002" y="204"/>
                    </a:lnTo>
                    <a:lnTo>
                      <a:pt x="997" y="204"/>
                    </a:lnTo>
                    <a:lnTo>
                      <a:pt x="997" y="202"/>
                    </a:lnTo>
                    <a:lnTo>
                      <a:pt x="997" y="200"/>
                    </a:lnTo>
                    <a:lnTo>
                      <a:pt x="997" y="198"/>
                    </a:lnTo>
                    <a:lnTo>
                      <a:pt x="997" y="193"/>
                    </a:lnTo>
                    <a:lnTo>
                      <a:pt x="997" y="191"/>
                    </a:lnTo>
                    <a:lnTo>
                      <a:pt x="997" y="189"/>
                    </a:lnTo>
                    <a:lnTo>
                      <a:pt x="1000" y="189"/>
                    </a:lnTo>
                    <a:lnTo>
                      <a:pt x="1000" y="187"/>
                    </a:lnTo>
                    <a:lnTo>
                      <a:pt x="993" y="182"/>
                    </a:lnTo>
                    <a:lnTo>
                      <a:pt x="984" y="180"/>
                    </a:lnTo>
                    <a:lnTo>
                      <a:pt x="975" y="178"/>
                    </a:lnTo>
                    <a:lnTo>
                      <a:pt x="969" y="178"/>
                    </a:lnTo>
                    <a:lnTo>
                      <a:pt x="956" y="182"/>
                    </a:lnTo>
                    <a:lnTo>
                      <a:pt x="947" y="178"/>
                    </a:lnTo>
                    <a:lnTo>
                      <a:pt x="945" y="171"/>
                    </a:lnTo>
                    <a:lnTo>
                      <a:pt x="943" y="167"/>
                    </a:lnTo>
                    <a:lnTo>
                      <a:pt x="934" y="171"/>
                    </a:lnTo>
                    <a:lnTo>
                      <a:pt x="921" y="178"/>
                    </a:lnTo>
                    <a:lnTo>
                      <a:pt x="916" y="169"/>
                    </a:lnTo>
                    <a:lnTo>
                      <a:pt x="910" y="160"/>
                    </a:lnTo>
                    <a:lnTo>
                      <a:pt x="901" y="163"/>
                    </a:lnTo>
                    <a:lnTo>
                      <a:pt x="894" y="165"/>
                    </a:lnTo>
                    <a:lnTo>
                      <a:pt x="892" y="165"/>
                    </a:lnTo>
                    <a:lnTo>
                      <a:pt x="892" y="167"/>
                    </a:lnTo>
                    <a:lnTo>
                      <a:pt x="890" y="167"/>
                    </a:lnTo>
                    <a:lnTo>
                      <a:pt x="888" y="167"/>
                    </a:lnTo>
                    <a:lnTo>
                      <a:pt x="885" y="167"/>
                    </a:lnTo>
                    <a:lnTo>
                      <a:pt x="885" y="165"/>
                    </a:lnTo>
                    <a:lnTo>
                      <a:pt x="883" y="165"/>
                    </a:lnTo>
                    <a:lnTo>
                      <a:pt x="881" y="165"/>
                    </a:lnTo>
                    <a:lnTo>
                      <a:pt x="881" y="167"/>
                    </a:lnTo>
                    <a:lnTo>
                      <a:pt x="879" y="167"/>
                    </a:lnTo>
                    <a:lnTo>
                      <a:pt x="877" y="167"/>
                    </a:lnTo>
                    <a:lnTo>
                      <a:pt x="874" y="167"/>
                    </a:lnTo>
                    <a:lnTo>
                      <a:pt x="866" y="163"/>
                    </a:lnTo>
                    <a:lnTo>
                      <a:pt x="870" y="154"/>
                    </a:lnTo>
                    <a:lnTo>
                      <a:pt x="874" y="145"/>
                    </a:lnTo>
                    <a:lnTo>
                      <a:pt x="877" y="141"/>
                    </a:lnTo>
                    <a:lnTo>
                      <a:pt x="863" y="138"/>
                    </a:lnTo>
                    <a:lnTo>
                      <a:pt x="863" y="136"/>
                    </a:lnTo>
                    <a:lnTo>
                      <a:pt x="863" y="134"/>
                    </a:lnTo>
                    <a:lnTo>
                      <a:pt x="861" y="132"/>
                    </a:lnTo>
                    <a:lnTo>
                      <a:pt x="861" y="130"/>
                    </a:lnTo>
                    <a:lnTo>
                      <a:pt x="861" y="127"/>
                    </a:lnTo>
                    <a:lnTo>
                      <a:pt x="859" y="127"/>
                    </a:lnTo>
                    <a:lnTo>
                      <a:pt x="857" y="127"/>
                    </a:lnTo>
                    <a:lnTo>
                      <a:pt x="852" y="127"/>
                    </a:lnTo>
                    <a:lnTo>
                      <a:pt x="850" y="125"/>
                    </a:lnTo>
                    <a:lnTo>
                      <a:pt x="848" y="125"/>
                    </a:lnTo>
                    <a:lnTo>
                      <a:pt x="846" y="125"/>
                    </a:lnTo>
                    <a:lnTo>
                      <a:pt x="844" y="125"/>
                    </a:lnTo>
                    <a:lnTo>
                      <a:pt x="841" y="125"/>
                    </a:lnTo>
                    <a:lnTo>
                      <a:pt x="826" y="116"/>
                    </a:lnTo>
                    <a:lnTo>
                      <a:pt x="822" y="116"/>
                    </a:lnTo>
                    <a:lnTo>
                      <a:pt x="804" y="108"/>
                    </a:lnTo>
                    <a:lnTo>
                      <a:pt x="802" y="108"/>
                    </a:lnTo>
                    <a:lnTo>
                      <a:pt x="793" y="101"/>
                    </a:lnTo>
                    <a:lnTo>
                      <a:pt x="791" y="101"/>
                    </a:lnTo>
                    <a:lnTo>
                      <a:pt x="787" y="103"/>
                    </a:lnTo>
                    <a:lnTo>
                      <a:pt x="782" y="103"/>
                    </a:lnTo>
                    <a:lnTo>
                      <a:pt x="778" y="123"/>
                    </a:lnTo>
                    <a:lnTo>
                      <a:pt x="776" y="123"/>
                    </a:lnTo>
                    <a:lnTo>
                      <a:pt x="771" y="134"/>
                    </a:lnTo>
                    <a:lnTo>
                      <a:pt x="767" y="143"/>
                    </a:lnTo>
                    <a:lnTo>
                      <a:pt x="762" y="152"/>
                    </a:lnTo>
                    <a:lnTo>
                      <a:pt x="762" y="154"/>
                    </a:lnTo>
                    <a:lnTo>
                      <a:pt x="762" y="156"/>
                    </a:lnTo>
                    <a:lnTo>
                      <a:pt x="762" y="158"/>
                    </a:lnTo>
                    <a:lnTo>
                      <a:pt x="760" y="160"/>
                    </a:lnTo>
                    <a:lnTo>
                      <a:pt x="758" y="160"/>
                    </a:lnTo>
                    <a:lnTo>
                      <a:pt x="754" y="163"/>
                    </a:lnTo>
                    <a:lnTo>
                      <a:pt x="751" y="165"/>
                    </a:lnTo>
                    <a:lnTo>
                      <a:pt x="754" y="165"/>
                    </a:lnTo>
                    <a:lnTo>
                      <a:pt x="754" y="167"/>
                    </a:lnTo>
                    <a:lnTo>
                      <a:pt x="756" y="167"/>
                    </a:lnTo>
                    <a:lnTo>
                      <a:pt x="756" y="169"/>
                    </a:lnTo>
                    <a:lnTo>
                      <a:pt x="756" y="171"/>
                    </a:lnTo>
                    <a:lnTo>
                      <a:pt x="754" y="174"/>
                    </a:lnTo>
                    <a:lnTo>
                      <a:pt x="754" y="176"/>
                    </a:lnTo>
                    <a:lnTo>
                      <a:pt x="754" y="178"/>
                    </a:lnTo>
                    <a:lnTo>
                      <a:pt x="754" y="180"/>
                    </a:lnTo>
                    <a:lnTo>
                      <a:pt x="754" y="182"/>
                    </a:lnTo>
                    <a:lnTo>
                      <a:pt x="754" y="184"/>
                    </a:lnTo>
                    <a:lnTo>
                      <a:pt x="751" y="187"/>
                    </a:lnTo>
                    <a:lnTo>
                      <a:pt x="749" y="187"/>
                    </a:lnTo>
                    <a:lnTo>
                      <a:pt x="747" y="184"/>
                    </a:lnTo>
                    <a:lnTo>
                      <a:pt x="745" y="184"/>
                    </a:lnTo>
                    <a:lnTo>
                      <a:pt x="743" y="184"/>
                    </a:lnTo>
                    <a:lnTo>
                      <a:pt x="743" y="182"/>
                    </a:lnTo>
                    <a:lnTo>
                      <a:pt x="740" y="182"/>
                    </a:lnTo>
                    <a:lnTo>
                      <a:pt x="740" y="180"/>
                    </a:lnTo>
                    <a:lnTo>
                      <a:pt x="738" y="178"/>
                    </a:lnTo>
                    <a:lnTo>
                      <a:pt x="736" y="178"/>
                    </a:lnTo>
                    <a:lnTo>
                      <a:pt x="734" y="178"/>
                    </a:lnTo>
                    <a:lnTo>
                      <a:pt x="732" y="178"/>
                    </a:lnTo>
                    <a:lnTo>
                      <a:pt x="729" y="176"/>
                    </a:lnTo>
                    <a:lnTo>
                      <a:pt x="727" y="176"/>
                    </a:lnTo>
                    <a:lnTo>
                      <a:pt x="729" y="176"/>
                    </a:lnTo>
                    <a:lnTo>
                      <a:pt x="729" y="178"/>
                    </a:lnTo>
                    <a:lnTo>
                      <a:pt x="727" y="178"/>
                    </a:lnTo>
                    <a:lnTo>
                      <a:pt x="729" y="178"/>
                    </a:lnTo>
                    <a:lnTo>
                      <a:pt x="729" y="180"/>
                    </a:lnTo>
                    <a:lnTo>
                      <a:pt x="729" y="182"/>
                    </a:lnTo>
                    <a:lnTo>
                      <a:pt x="732" y="182"/>
                    </a:lnTo>
                    <a:lnTo>
                      <a:pt x="732" y="184"/>
                    </a:lnTo>
                    <a:lnTo>
                      <a:pt x="734" y="184"/>
                    </a:lnTo>
                    <a:lnTo>
                      <a:pt x="734" y="187"/>
                    </a:lnTo>
                    <a:lnTo>
                      <a:pt x="734" y="189"/>
                    </a:lnTo>
                    <a:lnTo>
                      <a:pt x="734" y="195"/>
                    </a:lnTo>
                    <a:lnTo>
                      <a:pt x="732" y="195"/>
                    </a:lnTo>
                    <a:lnTo>
                      <a:pt x="727" y="198"/>
                    </a:lnTo>
                    <a:lnTo>
                      <a:pt x="727" y="200"/>
                    </a:lnTo>
                    <a:lnTo>
                      <a:pt x="727" y="202"/>
                    </a:lnTo>
                    <a:lnTo>
                      <a:pt x="729" y="204"/>
                    </a:lnTo>
                    <a:lnTo>
                      <a:pt x="729" y="206"/>
                    </a:lnTo>
                    <a:lnTo>
                      <a:pt x="732" y="209"/>
                    </a:lnTo>
                    <a:lnTo>
                      <a:pt x="732" y="211"/>
                    </a:lnTo>
                    <a:lnTo>
                      <a:pt x="732" y="213"/>
                    </a:lnTo>
                    <a:lnTo>
                      <a:pt x="732" y="215"/>
                    </a:lnTo>
                    <a:lnTo>
                      <a:pt x="734" y="217"/>
                    </a:lnTo>
                    <a:lnTo>
                      <a:pt x="732" y="217"/>
                    </a:lnTo>
                    <a:lnTo>
                      <a:pt x="729" y="220"/>
                    </a:lnTo>
                    <a:lnTo>
                      <a:pt x="727" y="220"/>
                    </a:lnTo>
                    <a:lnTo>
                      <a:pt x="727" y="222"/>
                    </a:lnTo>
                    <a:lnTo>
                      <a:pt x="729" y="224"/>
                    </a:lnTo>
                    <a:lnTo>
                      <a:pt x="729" y="226"/>
                    </a:lnTo>
                    <a:lnTo>
                      <a:pt x="732" y="228"/>
                    </a:lnTo>
                    <a:lnTo>
                      <a:pt x="734" y="231"/>
                    </a:lnTo>
                    <a:lnTo>
                      <a:pt x="736" y="231"/>
                    </a:lnTo>
                    <a:lnTo>
                      <a:pt x="738" y="231"/>
                    </a:lnTo>
                    <a:lnTo>
                      <a:pt x="740" y="233"/>
                    </a:lnTo>
                    <a:lnTo>
                      <a:pt x="743" y="233"/>
                    </a:lnTo>
                    <a:lnTo>
                      <a:pt x="743" y="235"/>
                    </a:lnTo>
                    <a:lnTo>
                      <a:pt x="740" y="237"/>
                    </a:lnTo>
                    <a:lnTo>
                      <a:pt x="738" y="239"/>
                    </a:lnTo>
                    <a:lnTo>
                      <a:pt x="738" y="242"/>
                    </a:lnTo>
                    <a:lnTo>
                      <a:pt x="736" y="244"/>
                    </a:lnTo>
                    <a:lnTo>
                      <a:pt x="736" y="246"/>
                    </a:lnTo>
                    <a:lnTo>
                      <a:pt x="736" y="248"/>
                    </a:lnTo>
                    <a:lnTo>
                      <a:pt x="734" y="250"/>
                    </a:lnTo>
                    <a:lnTo>
                      <a:pt x="734" y="253"/>
                    </a:lnTo>
                    <a:lnTo>
                      <a:pt x="732" y="255"/>
                    </a:lnTo>
                    <a:lnTo>
                      <a:pt x="732" y="257"/>
                    </a:lnTo>
                    <a:lnTo>
                      <a:pt x="732" y="255"/>
                    </a:lnTo>
                    <a:lnTo>
                      <a:pt x="729" y="253"/>
                    </a:lnTo>
                    <a:lnTo>
                      <a:pt x="729" y="250"/>
                    </a:lnTo>
                    <a:lnTo>
                      <a:pt x="727" y="246"/>
                    </a:lnTo>
                    <a:lnTo>
                      <a:pt x="727" y="242"/>
                    </a:lnTo>
                    <a:lnTo>
                      <a:pt x="725" y="239"/>
                    </a:lnTo>
                    <a:lnTo>
                      <a:pt x="723" y="239"/>
                    </a:lnTo>
                    <a:lnTo>
                      <a:pt x="721" y="242"/>
                    </a:lnTo>
                    <a:lnTo>
                      <a:pt x="716" y="244"/>
                    </a:lnTo>
                    <a:lnTo>
                      <a:pt x="714" y="246"/>
                    </a:lnTo>
                    <a:lnTo>
                      <a:pt x="712" y="248"/>
                    </a:lnTo>
                    <a:lnTo>
                      <a:pt x="712" y="250"/>
                    </a:lnTo>
                    <a:lnTo>
                      <a:pt x="710" y="250"/>
                    </a:lnTo>
                    <a:lnTo>
                      <a:pt x="710" y="253"/>
                    </a:lnTo>
                    <a:lnTo>
                      <a:pt x="710" y="255"/>
                    </a:lnTo>
                    <a:lnTo>
                      <a:pt x="710" y="257"/>
                    </a:lnTo>
                    <a:lnTo>
                      <a:pt x="710" y="259"/>
                    </a:lnTo>
                    <a:lnTo>
                      <a:pt x="707" y="261"/>
                    </a:lnTo>
                    <a:lnTo>
                      <a:pt x="707" y="264"/>
                    </a:lnTo>
                    <a:lnTo>
                      <a:pt x="707" y="266"/>
                    </a:lnTo>
                    <a:lnTo>
                      <a:pt x="707" y="268"/>
                    </a:lnTo>
                    <a:lnTo>
                      <a:pt x="707" y="270"/>
                    </a:lnTo>
                    <a:lnTo>
                      <a:pt x="707" y="272"/>
                    </a:lnTo>
                    <a:lnTo>
                      <a:pt x="705" y="272"/>
                    </a:lnTo>
                    <a:lnTo>
                      <a:pt x="703" y="272"/>
                    </a:lnTo>
                    <a:lnTo>
                      <a:pt x="703" y="275"/>
                    </a:lnTo>
                    <a:lnTo>
                      <a:pt x="701" y="275"/>
                    </a:lnTo>
                    <a:lnTo>
                      <a:pt x="699" y="275"/>
                    </a:lnTo>
                    <a:lnTo>
                      <a:pt x="699" y="277"/>
                    </a:lnTo>
                    <a:lnTo>
                      <a:pt x="696" y="277"/>
                    </a:lnTo>
                    <a:lnTo>
                      <a:pt x="694" y="277"/>
                    </a:lnTo>
                    <a:lnTo>
                      <a:pt x="692" y="277"/>
                    </a:lnTo>
                    <a:lnTo>
                      <a:pt x="690" y="277"/>
                    </a:lnTo>
                    <a:lnTo>
                      <a:pt x="690" y="279"/>
                    </a:lnTo>
                    <a:lnTo>
                      <a:pt x="688" y="279"/>
                    </a:lnTo>
                    <a:lnTo>
                      <a:pt x="688" y="281"/>
                    </a:lnTo>
                    <a:lnTo>
                      <a:pt x="688" y="283"/>
                    </a:lnTo>
                    <a:lnTo>
                      <a:pt x="688" y="286"/>
                    </a:lnTo>
                    <a:lnTo>
                      <a:pt x="685" y="286"/>
                    </a:lnTo>
                    <a:lnTo>
                      <a:pt x="685" y="288"/>
                    </a:lnTo>
                    <a:lnTo>
                      <a:pt x="683" y="288"/>
                    </a:lnTo>
                    <a:lnTo>
                      <a:pt x="681" y="286"/>
                    </a:lnTo>
                    <a:lnTo>
                      <a:pt x="681" y="288"/>
                    </a:lnTo>
                    <a:lnTo>
                      <a:pt x="679" y="288"/>
                    </a:lnTo>
                    <a:lnTo>
                      <a:pt x="679" y="290"/>
                    </a:lnTo>
                    <a:lnTo>
                      <a:pt x="679" y="292"/>
                    </a:lnTo>
                    <a:lnTo>
                      <a:pt x="677" y="292"/>
                    </a:lnTo>
                    <a:lnTo>
                      <a:pt x="675" y="292"/>
                    </a:lnTo>
                    <a:lnTo>
                      <a:pt x="672" y="292"/>
                    </a:lnTo>
                    <a:lnTo>
                      <a:pt x="670" y="292"/>
                    </a:lnTo>
                    <a:lnTo>
                      <a:pt x="668" y="292"/>
                    </a:lnTo>
                    <a:lnTo>
                      <a:pt x="666" y="292"/>
                    </a:lnTo>
                    <a:lnTo>
                      <a:pt x="664" y="292"/>
                    </a:lnTo>
                    <a:lnTo>
                      <a:pt x="664" y="290"/>
                    </a:lnTo>
                    <a:lnTo>
                      <a:pt x="661" y="290"/>
                    </a:lnTo>
                    <a:lnTo>
                      <a:pt x="659" y="290"/>
                    </a:lnTo>
                    <a:lnTo>
                      <a:pt x="657" y="290"/>
                    </a:lnTo>
                    <a:lnTo>
                      <a:pt x="655" y="288"/>
                    </a:lnTo>
                    <a:lnTo>
                      <a:pt x="653" y="288"/>
                    </a:lnTo>
                    <a:lnTo>
                      <a:pt x="650" y="288"/>
                    </a:lnTo>
                    <a:lnTo>
                      <a:pt x="648" y="286"/>
                    </a:lnTo>
                    <a:lnTo>
                      <a:pt x="646" y="286"/>
                    </a:lnTo>
                    <a:lnTo>
                      <a:pt x="644" y="281"/>
                    </a:lnTo>
                    <a:lnTo>
                      <a:pt x="644" y="279"/>
                    </a:lnTo>
                    <a:lnTo>
                      <a:pt x="639" y="279"/>
                    </a:lnTo>
                    <a:lnTo>
                      <a:pt x="637" y="279"/>
                    </a:lnTo>
                    <a:lnTo>
                      <a:pt x="635" y="277"/>
                    </a:lnTo>
                    <a:lnTo>
                      <a:pt x="635" y="272"/>
                    </a:lnTo>
                    <a:lnTo>
                      <a:pt x="633" y="272"/>
                    </a:lnTo>
                    <a:lnTo>
                      <a:pt x="631" y="275"/>
                    </a:lnTo>
                    <a:lnTo>
                      <a:pt x="628" y="279"/>
                    </a:lnTo>
                    <a:lnTo>
                      <a:pt x="626" y="279"/>
                    </a:lnTo>
                    <a:lnTo>
                      <a:pt x="624" y="281"/>
                    </a:lnTo>
                    <a:lnTo>
                      <a:pt x="624" y="283"/>
                    </a:lnTo>
                    <a:lnTo>
                      <a:pt x="622" y="286"/>
                    </a:lnTo>
                    <a:lnTo>
                      <a:pt x="620" y="283"/>
                    </a:lnTo>
                    <a:lnTo>
                      <a:pt x="617" y="283"/>
                    </a:lnTo>
                    <a:lnTo>
                      <a:pt x="615" y="281"/>
                    </a:lnTo>
                    <a:lnTo>
                      <a:pt x="613" y="279"/>
                    </a:lnTo>
                    <a:lnTo>
                      <a:pt x="611" y="277"/>
                    </a:lnTo>
                    <a:lnTo>
                      <a:pt x="611" y="275"/>
                    </a:lnTo>
                    <a:lnTo>
                      <a:pt x="609" y="275"/>
                    </a:lnTo>
                    <a:lnTo>
                      <a:pt x="606" y="275"/>
                    </a:lnTo>
                    <a:lnTo>
                      <a:pt x="604" y="275"/>
                    </a:lnTo>
                    <a:lnTo>
                      <a:pt x="602" y="275"/>
                    </a:lnTo>
                    <a:lnTo>
                      <a:pt x="600" y="275"/>
                    </a:lnTo>
                    <a:lnTo>
                      <a:pt x="598" y="275"/>
                    </a:lnTo>
                    <a:lnTo>
                      <a:pt x="595" y="275"/>
                    </a:lnTo>
                    <a:lnTo>
                      <a:pt x="595" y="277"/>
                    </a:lnTo>
                    <a:lnTo>
                      <a:pt x="593" y="277"/>
                    </a:lnTo>
                    <a:lnTo>
                      <a:pt x="591" y="277"/>
                    </a:lnTo>
                    <a:lnTo>
                      <a:pt x="589" y="277"/>
                    </a:lnTo>
                    <a:lnTo>
                      <a:pt x="587" y="279"/>
                    </a:lnTo>
                    <a:lnTo>
                      <a:pt x="584" y="279"/>
                    </a:lnTo>
                    <a:lnTo>
                      <a:pt x="582" y="279"/>
                    </a:lnTo>
                    <a:lnTo>
                      <a:pt x="580" y="279"/>
                    </a:lnTo>
                    <a:lnTo>
                      <a:pt x="578" y="279"/>
                    </a:lnTo>
                    <a:lnTo>
                      <a:pt x="580" y="281"/>
                    </a:lnTo>
                    <a:lnTo>
                      <a:pt x="580" y="283"/>
                    </a:lnTo>
                    <a:lnTo>
                      <a:pt x="580" y="286"/>
                    </a:lnTo>
                    <a:lnTo>
                      <a:pt x="580" y="288"/>
                    </a:lnTo>
                    <a:lnTo>
                      <a:pt x="580" y="290"/>
                    </a:lnTo>
                    <a:lnTo>
                      <a:pt x="582" y="292"/>
                    </a:lnTo>
                    <a:lnTo>
                      <a:pt x="582" y="294"/>
                    </a:lnTo>
                    <a:lnTo>
                      <a:pt x="582" y="297"/>
                    </a:lnTo>
                    <a:lnTo>
                      <a:pt x="584" y="299"/>
                    </a:lnTo>
                    <a:lnTo>
                      <a:pt x="584" y="301"/>
                    </a:lnTo>
                    <a:lnTo>
                      <a:pt x="587" y="303"/>
                    </a:lnTo>
                    <a:lnTo>
                      <a:pt x="584" y="303"/>
                    </a:lnTo>
                    <a:lnTo>
                      <a:pt x="584" y="305"/>
                    </a:lnTo>
                    <a:lnTo>
                      <a:pt x="582" y="305"/>
                    </a:lnTo>
                    <a:lnTo>
                      <a:pt x="573" y="310"/>
                    </a:lnTo>
                    <a:lnTo>
                      <a:pt x="569" y="308"/>
                    </a:lnTo>
                    <a:lnTo>
                      <a:pt x="565" y="308"/>
                    </a:lnTo>
                    <a:lnTo>
                      <a:pt x="562" y="308"/>
                    </a:lnTo>
                    <a:lnTo>
                      <a:pt x="560" y="310"/>
                    </a:lnTo>
                    <a:lnTo>
                      <a:pt x="558" y="310"/>
                    </a:lnTo>
                    <a:lnTo>
                      <a:pt x="556" y="312"/>
                    </a:lnTo>
                    <a:lnTo>
                      <a:pt x="554" y="314"/>
                    </a:lnTo>
                    <a:lnTo>
                      <a:pt x="551" y="316"/>
                    </a:lnTo>
                    <a:lnTo>
                      <a:pt x="551" y="318"/>
                    </a:lnTo>
                    <a:lnTo>
                      <a:pt x="549" y="318"/>
                    </a:lnTo>
                    <a:lnTo>
                      <a:pt x="549" y="321"/>
                    </a:lnTo>
                    <a:lnTo>
                      <a:pt x="543" y="318"/>
                    </a:lnTo>
                    <a:lnTo>
                      <a:pt x="541" y="318"/>
                    </a:lnTo>
                    <a:lnTo>
                      <a:pt x="538" y="321"/>
                    </a:lnTo>
                    <a:lnTo>
                      <a:pt x="536" y="321"/>
                    </a:lnTo>
                    <a:lnTo>
                      <a:pt x="534" y="321"/>
                    </a:lnTo>
                    <a:lnTo>
                      <a:pt x="534" y="323"/>
                    </a:lnTo>
                    <a:lnTo>
                      <a:pt x="532" y="323"/>
                    </a:lnTo>
                    <a:lnTo>
                      <a:pt x="530" y="323"/>
                    </a:lnTo>
                    <a:lnTo>
                      <a:pt x="527" y="325"/>
                    </a:lnTo>
                    <a:lnTo>
                      <a:pt x="527" y="323"/>
                    </a:lnTo>
                    <a:lnTo>
                      <a:pt x="525" y="323"/>
                    </a:lnTo>
                    <a:lnTo>
                      <a:pt x="523" y="323"/>
                    </a:lnTo>
                    <a:lnTo>
                      <a:pt x="521" y="323"/>
                    </a:lnTo>
                    <a:lnTo>
                      <a:pt x="519" y="321"/>
                    </a:lnTo>
                    <a:lnTo>
                      <a:pt x="516" y="321"/>
                    </a:lnTo>
                    <a:lnTo>
                      <a:pt x="514" y="321"/>
                    </a:lnTo>
                    <a:lnTo>
                      <a:pt x="514" y="323"/>
                    </a:lnTo>
                    <a:lnTo>
                      <a:pt x="514" y="325"/>
                    </a:lnTo>
                    <a:lnTo>
                      <a:pt x="514" y="327"/>
                    </a:lnTo>
                    <a:lnTo>
                      <a:pt x="514" y="329"/>
                    </a:lnTo>
                    <a:lnTo>
                      <a:pt x="512" y="329"/>
                    </a:lnTo>
                    <a:lnTo>
                      <a:pt x="512" y="332"/>
                    </a:lnTo>
                    <a:lnTo>
                      <a:pt x="512" y="334"/>
                    </a:lnTo>
                    <a:lnTo>
                      <a:pt x="510" y="334"/>
                    </a:lnTo>
                    <a:lnTo>
                      <a:pt x="510" y="336"/>
                    </a:lnTo>
                    <a:lnTo>
                      <a:pt x="508" y="338"/>
                    </a:lnTo>
                    <a:lnTo>
                      <a:pt x="505" y="340"/>
                    </a:lnTo>
                    <a:lnTo>
                      <a:pt x="503" y="340"/>
                    </a:lnTo>
                    <a:lnTo>
                      <a:pt x="501" y="343"/>
                    </a:lnTo>
                    <a:lnTo>
                      <a:pt x="499" y="343"/>
                    </a:lnTo>
                    <a:lnTo>
                      <a:pt x="497" y="343"/>
                    </a:lnTo>
                    <a:lnTo>
                      <a:pt x="494" y="345"/>
                    </a:lnTo>
                    <a:lnTo>
                      <a:pt x="492" y="347"/>
                    </a:lnTo>
                    <a:lnTo>
                      <a:pt x="486" y="354"/>
                    </a:lnTo>
                    <a:lnTo>
                      <a:pt x="483" y="356"/>
                    </a:lnTo>
                    <a:lnTo>
                      <a:pt x="481" y="356"/>
                    </a:lnTo>
                    <a:lnTo>
                      <a:pt x="481" y="358"/>
                    </a:lnTo>
                    <a:lnTo>
                      <a:pt x="479" y="358"/>
                    </a:lnTo>
                    <a:lnTo>
                      <a:pt x="479" y="360"/>
                    </a:lnTo>
                    <a:lnTo>
                      <a:pt x="479" y="362"/>
                    </a:lnTo>
                    <a:lnTo>
                      <a:pt x="477" y="362"/>
                    </a:lnTo>
                    <a:lnTo>
                      <a:pt x="477" y="365"/>
                    </a:lnTo>
                    <a:lnTo>
                      <a:pt x="475" y="367"/>
                    </a:lnTo>
                    <a:lnTo>
                      <a:pt x="475" y="369"/>
                    </a:lnTo>
                    <a:lnTo>
                      <a:pt x="472" y="371"/>
                    </a:lnTo>
                    <a:lnTo>
                      <a:pt x="472" y="373"/>
                    </a:lnTo>
                    <a:lnTo>
                      <a:pt x="470" y="376"/>
                    </a:lnTo>
                    <a:lnTo>
                      <a:pt x="470" y="378"/>
                    </a:lnTo>
                    <a:lnTo>
                      <a:pt x="470" y="380"/>
                    </a:lnTo>
                    <a:lnTo>
                      <a:pt x="470" y="382"/>
                    </a:lnTo>
                    <a:lnTo>
                      <a:pt x="472" y="384"/>
                    </a:lnTo>
                    <a:lnTo>
                      <a:pt x="472" y="387"/>
                    </a:lnTo>
                    <a:lnTo>
                      <a:pt x="475" y="389"/>
                    </a:lnTo>
                    <a:lnTo>
                      <a:pt x="472" y="391"/>
                    </a:lnTo>
                    <a:lnTo>
                      <a:pt x="470" y="391"/>
                    </a:lnTo>
                    <a:lnTo>
                      <a:pt x="468" y="391"/>
                    </a:lnTo>
                    <a:lnTo>
                      <a:pt x="466" y="393"/>
                    </a:lnTo>
                    <a:lnTo>
                      <a:pt x="464" y="393"/>
                    </a:lnTo>
                    <a:lnTo>
                      <a:pt x="461" y="393"/>
                    </a:lnTo>
                    <a:lnTo>
                      <a:pt x="461" y="395"/>
                    </a:lnTo>
                    <a:lnTo>
                      <a:pt x="459" y="395"/>
                    </a:lnTo>
                    <a:lnTo>
                      <a:pt x="457" y="395"/>
                    </a:lnTo>
                    <a:lnTo>
                      <a:pt x="455" y="395"/>
                    </a:lnTo>
                    <a:lnTo>
                      <a:pt x="453" y="398"/>
                    </a:lnTo>
                    <a:lnTo>
                      <a:pt x="450" y="398"/>
                    </a:lnTo>
                    <a:lnTo>
                      <a:pt x="448" y="398"/>
                    </a:lnTo>
                    <a:lnTo>
                      <a:pt x="446" y="398"/>
                    </a:lnTo>
                    <a:lnTo>
                      <a:pt x="444" y="395"/>
                    </a:lnTo>
                    <a:lnTo>
                      <a:pt x="442" y="395"/>
                    </a:lnTo>
                    <a:lnTo>
                      <a:pt x="439" y="395"/>
                    </a:lnTo>
                    <a:lnTo>
                      <a:pt x="437" y="395"/>
                    </a:lnTo>
                    <a:lnTo>
                      <a:pt x="435" y="395"/>
                    </a:lnTo>
                    <a:lnTo>
                      <a:pt x="433" y="393"/>
                    </a:lnTo>
                    <a:lnTo>
                      <a:pt x="431" y="393"/>
                    </a:lnTo>
                    <a:lnTo>
                      <a:pt x="428" y="393"/>
                    </a:lnTo>
                    <a:lnTo>
                      <a:pt x="426" y="393"/>
                    </a:lnTo>
                    <a:lnTo>
                      <a:pt x="424" y="393"/>
                    </a:lnTo>
                    <a:lnTo>
                      <a:pt x="422" y="393"/>
                    </a:lnTo>
                    <a:lnTo>
                      <a:pt x="420" y="393"/>
                    </a:lnTo>
                    <a:lnTo>
                      <a:pt x="415" y="393"/>
                    </a:lnTo>
                    <a:lnTo>
                      <a:pt x="413" y="393"/>
                    </a:lnTo>
                    <a:lnTo>
                      <a:pt x="411" y="395"/>
                    </a:lnTo>
                    <a:lnTo>
                      <a:pt x="409" y="395"/>
                    </a:lnTo>
                    <a:lnTo>
                      <a:pt x="407" y="395"/>
                    </a:lnTo>
                    <a:lnTo>
                      <a:pt x="402" y="395"/>
                    </a:lnTo>
                    <a:lnTo>
                      <a:pt x="400" y="395"/>
                    </a:lnTo>
                    <a:lnTo>
                      <a:pt x="398" y="398"/>
                    </a:lnTo>
                    <a:lnTo>
                      <a:pt x="396" y="398"/>
                    </a:lnTo>
                    <a:lnTo>
                      <a:pt x="393" y="398"/>
                    </a:lnTo>
                    <a:lnTo>
                      <a:pt x="391" y="398"/>
                    </a:lnTo>
                    <a:lnTo>
                      <a:pt x="389" y="398"/>
                    </a:lnTo>
                    <a:lnTo>
                      <a:pt x="389" y="400"/>
                    </a:lnTo>
                    <a:lnTo>
                      <a:pt x="387" y="400"/>
                    </a:lnTo>
                    <a:lnTo>
                      <a:pt x="387" y="402"/>
                    </a:lnTo>
                    <a:lnTo>
                      <a:pt x="385" y="402"/>
                    </a:lnTo>
                    <a:lnTo>
                      <a:pt x="385" y="404"/>
                    </a:lnTo>
                    <a:lnTo>
                      <a:pt x="385" y="406"/>
                    </a:lnTo>
                    <a:lnTo>
                      <a:pt x="382" y="406"/>
                    </a:lnTo>
                    <a:lnTo>
                      <a:pt x="382" y="409"/>
                    </a:lnTo>
                    <a:lnTo>
                      <a:pt x="380" y="409"/>
                    </a:lnTo>
                    <a:lnTo>
                      <a:pt x="378" y="409"/>
                    </a:lnTo>
                    <a:lnTo>
                      <a:pt x="378" y="411"/>
                    </a:lnTo>
                    <a:lnTo>
                      <a:pt x="376" y="411"/>
                    </a:lnTo>
                    <a:lnTo>
                      <a:pt x="374" y="411"/>
                    </a:lnTo>
                    <a:lnTo>
                      <a:pt x="374" y="413"/>
                    </a:lnTo>
                    <a:lnTo>
                      <a:pt x="374" y="415"/>
                    </a:lnTo>
                    <a:lnTo>
                      <a:pt x="374" y="417"/>
                    </a:lnTo>
                    <a:lnTo>
                      <a:pt x="374" y="420"/>
                    </a:lnTo>
                    <a:lnTo>
                      <a:pt x="376" y="420"/>
                    </a:lnTo>
                    <a:lnTo>
                      <a:pt x="376" y="422"/>
                    </a:lnTo>
                    <a:lnTo>
                      <a:pt x="378" y="422"/>
                    </a:lnTo>
                    <a:lnTo>
                      <a:pt x="378" y="424"/>
                    </a:lnTo>
                    <a:lnTo>
                      <a:pt x="378" y="426"/>
                    </a:lnTo>
                    <a:lnTo>
                      <a:pt x="380" y="426"/>
                    </a:lnTo>
                    <a:lnTo>
                      <a:pt x="380" y="428"/>
                    </a:lnTo>
                    <a:lnTo>
                      <a:pt x="382" y="428"/>
                    </a:lnTo>
                    <a:lnTo>
                      <a:pt x="382" y="431"/>
                    </a:lnTo>
                    <a:lnTo>
                      <a:pt x="385" y="431"/>
                    </a:lnTo>
                    <a:lnTo>
                      <a:pt x="385" y="433"/>
                    </a:lnTo>
                    <a:lnTo>
                      <a:pt x="385" y="435"/>
                    </a:lnTo>
                    <a:lnTo>
                      <a:pt x="385" y="437"/>
                    </a:lnTo>
                    <a:lnTo>
                      <a:pt x="385" y="439"/>
                    </a:lnTo>
                    <a:lnTo>
                      <a:pt x="385" y="442"/>
                    </a:lnTo>
                    <a:lnTo>
                      <a:pt x="385" y="444"/>
                    </a:lnTo>
                    <a:lnTo>
                      <a:pt x="382" y="446"/>
                    </a:lnTo>
                    <a:lnTo>
                      <a:pt x="382" y="448"/>
                    </a:lnTo>
                    <a:lnTo>
                      <a:pt x="380" y="450"/>
                    </a:lnTo>
                    <a:lnTo>
                      <a:pt x="380" y="452"/>
                    </a:lnTo>
                    <a:lnTo>
                      <a:pt x="380" y="455"/>
                    </a:lnTo>
                    <a:lnTo>
                      <a:pt x="378" y="455"/>
                    </a:lnTo>
                    <a:lnTo>
                      <a:pt x="378" y="457"/>
                    </a:lnTo>
                    <a:lnTo>
                      <a:pt x="378" y="459"/>
                    </a:lnTo>
                    <a:lnTo>
                      <a:pt x="376" y="461"/>
                    </a:lnTo>
                    <a:lnTo>
                      <a:pt x="376" y="463"/>
                    </a:lnTo>
                    <a:lnTo>
                      <a:pt x="374" y="463"/>
                    </a:lnTo>
                    <a:lnTo>
                      <a:pt x="371" y="463"/>
                    </a:lnTo>
                    <a:lnTo>
                      <a:pt x="369" y="466"/>
                    </a:lnTo>
                    <a:lnTo>
                      <a:pt x="367" y="466"/>
                    </a:lnTo>
                    <a:lnTo>
                      <a:pt x="365" y="466"/>
                    </a:lnTo>
                    <a:lnTo>
                      <a:pt x="363" y="468"/>
                    </a:lnTo>
                    <a:lnTo>
                      <a:pt x="360" y="468"/>
                    </a:lnTo>
                    <a:lnTo>
                      <a:pt x="360" y="470"/>
                    </a:lnTo>
                    <a:lnTo>
                      <a:pt x="358" y="470"/>
                    </a:lnTo>
                    <a:lnTo>
                      <a:pt x="358" y="472"/>
                    </a:lnTo>
                    <a:lnTo>
                      <a:pt x="358" y="474"/>
                    </a:lnTo>
                    <a:lnTo>
                      <a:pt x="358" y="477"/>
                    </a:lnTo>
                    <a:lnTo>
                      <a:pt x="356" y="477"/>
                    </a:lnTo>
                    <a:lnTo>
                      <a:pt x="354" y="477"/>
                    </a:lnTo>
                    <a:lnTo>
                      <a:pt x="352" y="477"/>
                    </a:lnTo>
                    <a:lnTo>
                      <a:pt x="349" y="474"/>
                    </a:lnTo>
                    <a:lnTo>
                      <a:pt x="347" y="474"/>
                    </a:lnTo>
                    <a:lnTo>
                      <a:pt x="345" y="474"/>
                    </a:lnTo>
                    <a:lnTo>
                      <a:pt x="343" y="474"/>
                    </a:lnTo>
                    <a:lnTo>
                      <a:pt x="341" y="474"/>
                    </a:lnTo>
                    <a:lnTo>
                      <a:pt x="338" y="474"/>
                    </a:lnTo>
                    <a:lnTo>
                      <a:pt x="336" y="474"/>
                    </a:lnTo>
                    <a:lnTo>
                      <a:pt x="334" y="472"/>
                    </a:lnTo>
                    <a:lnTo>
                      <a:pt x="334" y="474"/>
                    </a:lnTo>
                    <a:lnTo>
                      <a:pt x="332" y="474"/>
                    </a:lnTo>
                    <a:lnTo>
                      <a:pt x="330" y="474"/>
                    </a:lnTo>
                    <a:lnTo>
                      <a:pt x="327" y="477"/>
                    </a:lnTo>
                    <a:lnTo>
                      <a:pt x="325" y="477"/>
                    </a:lnTo>
                    <a:lnTo>
                      <a:pt x="323" y="477"/>
                    </a:lnTo>
                    <a:lnTo>
                      <a:pt x="321" y="477"/>
                    </a:lnTo>
                    <a:lnTo>
                      <a:pt x="319" y="477"/>
                    </a:lnTo>
                    <a:lnTo>
                      <a:pt x="319" y="474"/>
                    </a:lnTo>
                    <a:lnTo>
                      <a:pt x="319" y="472"/>
                    </a:lnTo>
                    <a:lnTo>
                      <a:pt x="319" y="470"/>
                    </a:lnTo>
                    <a:lnTo>
                      <a:pt x="316" y="468"/>
                    </a:lnTo>
                    <a:lnTo>
                      <a:pt x="314" y="466"/>
                    </a:lnTo>
                    <a:lnTo>
                      <a:pt x="314" y="463"/>
                    </a:lnTo>
                    <a:lnTo>
                      <a:pt x="312" y="463"/>
                    </a:lnTo>
                    <a:lnTo>
                      <a:pt x="312" y="461"/>
                    </a:lnTo>
                    <a:lnTo>
                      <a:pt x="310" y="459"/>
                    </a:lnTo>
                    <a:lnTo>
                      <a:pt x="310" y="461"/>
                    </a:lnTo>
                    <a:lnTo>
                      <a:pt x="308" y="461"/>
                    </a:lnTo>
                    <a:lnTo>
                      <a:pt x="305" y="463"/>
                    </a:lnTo>
                    <a:lnTo>
                      <a:pt x="303" y="466"/>
                    </a:lnTo>
                    <a:lnTo>
                      <a:pt x="301" y="468"/>
                    </a:lnTo>
                    <a:lnTo>
                      <a:pt x="299" y="470"/>
                    </a:lnTo>
                    <a:lnTo>
                      <a:pt x="297" y="472"/>
                    </a:lnTo>
                    <a:lnTo>
                      <a:pt x="294" y="474"/>
                    </a:lnTo>
                    <a:lnTo>
                      <a:pt x="292" y="477"/>
                    </a:lnTo>
                    <a:lnTo>
                      <a:pt x="290" y="477"/>
                    </a:lnTo>
                    <a:lnTo>
                      <a:pt x="288" y="477"/>
                    </a:lnTo>
                    <a:lnTo>
                      <a:pt x="286" y="474"/>
                    </a:lnTo>
                    <a:lnTo>
                      <a:pt x="283" y="474"/>
                    </a:lnTo>
                    <a:lnTo>
                      <a:pt x="281" y="474"/>
                    </a:lnTo>
                    <a:lnTo>
                      <a:pt x="279" y="474"/>
                    </a:lnTo>
                    <a:lnTo>
                      <a:pt x="277" y="474"/>
                    </a:lnTo>
                    <a:lnTo>
                      <a:pt x="275" y="474"/>
                    </a:lnTo>
                    <a:lnTo>
                      <a:pt x="273" y="472"/>
                    </a:lnTo>
                    <a:lnTo>
                      <a:pt x="270" y="472"/>
                    </a:lnTo>
                    <a:lnTo>
                      <a:pt x="270" y="470"/>
                    </a:lnTo>
                    <a:lnTo>
                      <a:pt x="268" y="470"/>
                    </a:lnTo>
                    <a:lnTo>
                      <a:pt x="266" y="468"/>
                    </a:lnTo>
                    <a:lnTo>
                      <a:pt x="264" y="468"/>
                    </a:lnTo>
                    <a:lnTo>
                      <a:pt x="264" y="466"/>
                    </a:lnTo>
                    <a:lnTo>
                      <a:pt x="262" y="466"/>
                    </a:lnTo>
                    <a:lnTo>
                      <a:pt x="259" y="466"/>
                    </a:lnTo>
                    <a:lnTo>
                      <a:pt x="257" y="466"/>
                    </a:lnTo>
                    <a:lnTo>
                      <a:pt x="257" y="468"/>
                    </a:lnTo>
                    <a:lnTo>
                      <a:pt x="255" y="468"/>
                    </a:lnTo>
                    <a:lnTo>
                      <a:pt x="255" y="466"/>
                    </a:lnTo>
                    <a:lnTo>
                      <a:pt x="255" y="463"/>
                    </a:lnTo>
                    <a:lnTo>
                      <a:pt x="255" y="461"/>
                    </a:lnTo>
                    <a:lnTo>
                      <a:pt x="255" y="459"/>
                    </a:lnTo>
                    <a:lnTo>
                      <a:pt x="255" y="457"/>
                    </a:lnTo>
                    <a:lnTo>
                      <a:pt x="255" y="455"/>
                    </a:lnTo>
                    <a:lnTo>
                      <a:pt x="253" y="455"/>
                    </a:lnTo>
                    <a:lnTo>
                      <a:pt x="253" y="452"/>
                    </a:lnTo>
                    <a:lnTo>
                      <a:pt x="251" y="452"/>
                    </a:lnTo>
                    <a:lnTo>
                      <a:pt x="248" y="452"/>
                    </a:lnTo>
                    <a:lnTo>
                      <a:pt x="248" y="450"/>
                    </a:lnTo>
                    <a:lnTo>
                      <a:pt x="246" y="448"/>
                    </a:lnTo>
                    <a:lnTo>
                      <a:pt x="246" y="446"/>
                    </a:lnTo>
                    <a:lnTo>
                      <a:pt x="244" y="446"/>
                    </a:lnTo>
                    <a:lnTo>
                      <a:pt x="244" y="444"/>
                    </a:lnTo>
                    <a:lnTo>
                      <a:pt x="242" y="444"/>
                    </a:lnTo>
                    <a:lnTo>
                      <a:pt x="242" y="442"/>
                    </a:lnTo>
                    <a:lnTo>
                      <a:pt x="240" y="439"/>
                    </a:lnTo>
                    <a:lnTo>
                      <a:pt x="237" y="437"/>
                    </a:lnTo>
                    <a:lnTo>
                      <a:pt x="235" y="437"/>
                    </a:lnTo>
                    <a:lnTo>
                      <a:pt x="233" y="437"/>
                    </a:lnTo>
                    <a:lnTo>
                      <a:pt x="231" y="437"/>
                    </a:lnTo>
                    <a:lnTo>
                      <a:pt x="229" y="437"/>
                    </a:lnTo>
                    <a:lnTo>
                      <a:pt x="226" y="437"/>
                    </a:lnTo>
                    <a:lnTo>
                      <a:pt x="224" y="435"/>
                    </a:lnTo>
                    <a:lnTo>
                      <a:pt x="222" y="435"/>
                    </a:lnTo>
                    <a:lnTo>
                      <a:pt x="220" y="435"/>
                    </a:lnTo>
                    <a:lnTo>
                      <a:pt x="220" y="433"/>
                    </a:lnTo>
                    <a:lnTo>
                      <a:pt x="218" y="433"/>
                    </a:lnTo>
                    <a:lnTo>
                      <a:pt x="215" y="433"/>
                    </a:lnTo>
                    <a:lnTo>
                      <a:pt x="215" y="431"/>
                    </a:lnTo>
                    <a:lnTo>
                      <a:pt x="213" y="431"/>
                    </a:lnTo>
                    <a:lnTo>
                      <a:pt x="213" y="428"/>
                    </a:lnTo>
                    <a:lnTo>
                      <a:pt x="211" y="428"/>
                    </a:lnTo>
                    <a:lnTo>
                      <a:pt x="211" y="426"/>
                    </a:lnTo>
                    <a:lnTo>
                      <a:pt x="209" y="426"/>
                    </a:lnTo>
                    <a:lnTo>
                      <a:pt x="209" y="424"/>
                    </a:lnTo>
                    <a:lnTo>
                      <a:pt x="207" y="424"/>
                    </a:lnTo>
                    <a:lnTo>
                      <a:pt x="207" y="422"/>
                    </a:lnTo>
                    <a:lnTo>
                      <a:pt x="207" y="420"/>
                    </a:lnTo>
                    <a:lnTo>
                      <a:pt x="207" y="417"/>
                    </a:lnTo>
                    <a:lnTo>
                      <a:pt x="209" y="417"/>
                    </a:lnTo>
                    <a:lnTo>
                      <a:pt x="209" y="415"/>
                    </a:lnTo>
                    <a:lnTo>
                      <a:pt x="209" y="413"/>
                    </a:lnTo>
                    <a:lnTo>
                      <a:pt x="209" y="411"/>
                    </a:lnTo>
                    <a:lnTo>
                      <a:pt x="209" y="409"/>
                    </a:lnTo>
                    <a:lnTo>
                      <a:pt x="209" y="406"/>
                    </a:lnTo>
                    <a:lnTo>
                      <a:pt x="209" y="404"/>
                    </a:lnTo>
                    <a:lnTo>
                      <a:pt x="207" y="404"/>
                    </a:lnTo>
                    <a:lnTo>
                      <a:pt x="207" y="402"/>
                    </a:lnTo>
                    <a:lnTo>
                      <a:pt x="207" y="400"/>
                    </a:lnTo>
                    <a:lnTo>
                      <a:pt x="204" y="400"/>
                    </a:lnTo>
                    <a:lnTo>
                      <a:pt x="202" y="398"/>
                    </a:lnTo>
                    <a:lnTo>
                      <a:pt x="200" y="398"/>
                    </a:lnTo>
                    <a:lnTo>
                      <a:pt x="200" y="395"/>
                    </a:lnTo>
                    <a:lnTo>
                      <a:pt x="198" y="395"/>
                    </a:lnTo>
                    <a:lnTo>
                      <a:pt x="196" y="395"/>
                    </a:lnTo>
                    <a:lnTo>
                      <a:pt x="196" y="393"/>
                    </a:lnTo>
                    <a:lnTo>
                      <a:pt x="193" y="393"/>
                    </a:lnTo>
                    <a:lnTo>
                      <a:pt x="193" y="391"/>
                    </a:lnTo>
                    <a:lnTo>
                      <a:pt x="193" y="389"/>
                    </a:lnTo>
                    <a:lnTo>
                      <a:pt x="193" y="387"/>
                    </a:lnTo>
                    <a:lnTo>
                      <a:pt x="193" y="384"/>
                    </a:lnTo>
                    <a:lnTo>
                      <a:pt x="191" y="382"/>
                    </a:lnTo>
                    <a:lnTo>
                      <a:pt x="191" y="380"/>
                    </a:lnTo>
                    <a:lnTo>
                      <a:pt x="189" y="378"/>
                    </a:lnTo>
                    <a:lnTo>
                      <a:pt x="189" y="376"/>
                    </a:lnTo>
                    <a:lnTo>
                      <a:pt x="187" y="373"/>
                    </a:lnTo>
                    <a:lnTo>
                      <a:pt x="189" y="371"/>
                    </a:lnTo>
                    <a:lnTo>
                      <a:pt x="189" y="369"/>
                    </a:lnTo>
                    <a:lnTo>
                      <a:pt x="189" y="367"/>
                    </a:lnTo>
                    <a:lnTo>
                      <a:pt x="187" y="367"/>
                    </a:lnTo>
                    <a:lnTo>
                      <a:pt x="187" y="365"/>
                    </a:lnTo>
                    <a:lnTo>
                      <a:pt x="187" y="362"/>
                    </a:lnTo>
                    <a:lnTo>
                      <a:pt x="185" y="362"/>
                    </a:lnTo>
                    <a:lnTo>
                      <a:pt x="185" y="360"/>
                    </a:lnTo>
                    <a:lnTo>
                      <a:pt x="185" y="358"/>
                    </a:lnTo>
                    <a:lnTo>
                      <a:pt x="182" y="358"/>
                    </a:lnTo>
                    <a:lnTo>
                      <a:pt x="182" y="356"/>
                    </a:lnTo>
                    <a:lnTo>
                      <a:pt x="182" y="354"/>
                    </a:lnTo>
                    <a:lnTo>
                      <a:pt x="182" y="351"/>
                    </a:lnTo>
                    <a:lnTo>
                      <a:pt x="182" y="349"/>
                    </a:lnTo>
                    <a:lnTo>
                      <a:pt x="182" y="347"/>
                    </a:lnTo>
                    <a:lnTo>
                      <a:pt x="182" y="345"/>
                    </a:lnTo>
                    <a:lnTo>
                      <a:pt x="180" y="343"/>
                    </a:lnTo>
                    <a:lnTo>
                      <a:pt x="180" y="340"/>
                    </a:lnTo>
                    <a:lnTo>
                      <a:pt x="180" y="338"/>
                    </a:lnTo>
                    <a:lnTo>
                      <a:pt x="180" y="336"/>
                    </a:lnTo>
                    <a:lnTo>
                      <a:pt x="178" y="334"/>
                    </a:lnTo>
                    <a:lnTo>
                      <a:pt x="178" y="332"/>
                    </a:lnTo>
                    <a:lnTo>
                      <a:pt x="178" y="329"/>
                    </a:lnTo>
                    <a:lnTo>
                      <a:pt x="178" y="327"/>
                    </a:lnTo>
                    <a:lnTo>
                      <a:pt x="178" y="325"/>
                    </a:lnTo>
                    <a:lnTo>
                      <a:pt x="182" y="327"/>
                    </a:lnTo>
                    <a:lnTo>
                      <a:pt x="187" y="329"/>
                    </a:lnTo>
                    <a:lnTo>
                      <a:pt x="189" y="332"/>
                    </a:lnTo>
                    <a:lnTo>
                      <a:pt x="191" y="332"/>
                    </a:lnTo>
                    <a:lnTo>
                      <a:pt x="198" y="327"/>
                    </a:lnTo>
                    <a:lnTo>
                      <a:pt x="200" y="323"/>
                    </a:lnTo>
                    <a:lnTo>
                      <a:pt x="202" y="321"/>
                    </a:lnTo>
                    <a:lnTo>
                      <a:pt x="200" y="314"/>
                    </a:lnTo>
                    <a:lnTo>
                      <a:pt x="204" y="310"/>
                    </a:lnTo>
                    <a:lnTo>
                      <a:pt x="211" y="303"/>
                    </a:lnTo>
                    <a:lnTo>
                      <a:pt x="215" y="301"/>
                    </a:lnTo>
                    <a:lnTo>
                      <a:pt x="218" y="301"/>
                    </a:lnTo>
                    <a:lnTo>
                      <a:pt x="220" y="301"/>
                    </a:lnTo>
                    <a:lnTo>
                      <a:pt x="222" y="301"/>
                    </a:lnTo>
                    <a:lnTo>
                      <a:pt x="224" y="301"/>
                    </a:lnTo>
                    <a:lnTo>
                      <a:pt x="226" y="301"/>
                    </a:lnTo>
                    <a:lnTo>
                      <a:pt x="224" y="294"/>
                    </a:lnTo>
                    <a:lnTo>
                      <a:pt x="224" y="292"/>
                    </a:lnTo>
                    <a:lnTo>
                      <a:pt x="224" y="290"/>
                    </a:lnTo>
                    <a:lnTo>
                      <a:pt x="224" y="286"/>
                    </a:lnTo>
                    <a:lnTo>
                      <a:pt x="222" y="283"/>
                    </a:lnTo>
                    <a:lnTo>
                      <a:pt x="222" y="279"/>
                    </a:lnTo>
                    <a:lnTo>
                      <a:pt x="220" y="279"/>
                    </a:lnTo>
                    <a:lnTo>
                      <a:pt x="218" y="279"/>
                    </a:lnTo>
                    <a:lnTo>
                      <a:pt x="215" y="279"/>
                    </a:lnTo>
                    <a:lnTo>
                      <a:pt x="213" y="279"/>
                    </a:lnTo>
                    <a:lnTo>
                      <a:pt x="211" y="279"/>
                    </a:lnTo>
                    <a:lnTo>
                      <a:pt x="207" y="279"/>
                    </a:lnTo>
                    <a:lnTo>
                      <a:pt x="204" y="279"/>
                    </a:lnTo>
                    <a:lnTo>
                      <a:pt x="202" y="279"/>
                    </a:lnTo>
                    <a:lnTo>
                      <a:pt x="202" y="277"/>
                    </a:lnTo>
                    <a:lnTo>
                      <a:pt x="202" y="275"/>
                    </a:lnTo>
                    <a:lnTo>
                      <a:pt x="204" y="272"/>
                    </a:lnTo>
                    <a:lnTo>
                      <a:pt x="204" y="270"/>
                    </a:lnTo>
                    <a:lnTo>
                      <a:pt x="204" y="268"/>
                    </a:lnTo>
                    <a:lnTo>
                      <a:pt x="202" y="268"/>
                    </a:lnTo>
                    <a:lnTo>
                      <a:pt x="200" y="268"/>
                    </a:lnTo>
                    <a:lnTo>
                      <a:pt x="198" y="268"/>
                    </a:lnTo>
                    <a:lnTo>
                      <a:pt x="196" y="268"/>
                    </a:lnTo>
                    <a:lnTo>
                      <a:pt x="193" y="268"/>
                    </a:lnTo>
                    <a:lnTo>
                      <a:pt x="193" y="270"/>
                    </a:lnTo>
                    <a:lnTo>
                      <a:pt x="191" y="270"/>
                    </a:lnTo>
                    <a:lnTo>
                      <a:pt x="189" y="272"/>
                    </a:lnTo>
                    <a:lnTo>
                      <a:pt x="187" y="275"/>
                    </a:lnTo>
                    <a:lnTo>
                      <a:pt x="187" y="277"/>
                    </a:lnTo>
                    <a:lnTo>
                      <a:pt x="187" y="279"/>
                    </a:lnTo>
                    <a:lnTo>
                      <a:pt x="185" y="279"/>
                    </a:lnTo>
                    <a:lnTo>
                      <a:pt x="185" y="281"/>
                    </a:lnTo>
                    <a:lnTo>
                      <a:pt x="185" y="283"/>
                    </a:lnTo>
                    <a:lnTo>
                      <a:pt x="182" y="283"/>
                    </a:lnTo>
                    <a:lnTo>
                      <a:pt x="182" y="286"/>
                    </a:lnTo>
                    <a:lnTo>
                      <a:pt x="180" y="286"/>
                    </a:lnTo>
                    <a:lnTo>
                      <a:pt x="178" y="286"/>
                    </a:lnTo>
                    <a:lnTo>
                      <a:pt x="176" y="286"/>
                    </a:lnTo>
                    <a:lnTo>
                      <a:pt x="174" y="286"/>
                    </a:lnTo>
                    <a:lnTo>
                      <a:pt x="171" y="286"/>
                    </a:lnTo>
                    <a:lnTo>
                      <a:pt x="169" y="292"/>
                    </a:lnTo>
                    <a:lnTo>
                      <a:pt x="167" y="294"/>
                    </a:lnTo>
                    <a:lnTo>
                      <a:pt x="167" y="297"/>
                    </a:lnTo>
                    <a:lnTo>
                      <a:pt x="167" y="299"/>
                    </a:lnTo>
                    <a:lnTo>
                      <a:pt x="165" y="299"/>
                    </a:lnTo>
                    <a:lnTo>
                      <a:pt x="163" y="301"/>
                    </a:lnTo>
                    <a:lnTo>
                      <a:pt x="160" y="303"/>
                    </a:lnTo>
                    <a:lnTo>
                      <a:pt x="160" y="305"/>
                    </a:lnTo>
                    <a:lnTo>
                      <a:pt x="158" y="305"/>
                    </a:lnTo>
                    <a:lnTo>
                      <a:pt x="158" y="308"/>
                    </a:lnTo>
                    <a:lnTo>
                      <a:pt x="156" y="308"/>
                    </a:lnTo>
                    <a:lnTo>
                      <a:pt x="154" y="310"/>
                    </a:lnTo>
                    <a:lnTo>
                      <a:pt x="149" y="310"/>
                    </a:lnTo>
                    <a:lnTo>
                      <a:pt x="147" y="312"/>
                    </a:lnTo>
                    <a:lnTo>
                      <a:pt x="147" y="314"/>
                    </a:lnTo>
                    <a:lnTo>
                      <a:pt x="138" y="321"/>
                    </a:lnTo>
                    <a:lnTo>
                      <a:pt x="136" y="321"/>
                    </a:lnTo>
                    <a:lnTo>
                      <a:pt x="134" y="321"/>
                    </a:lnTo>
                    <a:lnTo>
                      <a:pt x="132" y="321"/>
                    </a:lnTo>
                    <a:lnTo>
                      <a:pt x="130" y="321"/>
                    </a:lnTo>
                    <a:lnTo>
                      <a:pt x="128" y="321"/>
                    </a:lnTo>
                    <a:lnTo>
                      <a:pt x="125" y="321"/>
                    </a:lnTo>
                    <a:lnTo>
                      <a:pt x="123" y="321"/>
                    </a:lnTo>
                    <a:lnTo>
                      <a:pt x="121" y="323"/>
                    </a:lnTo>
                    <a:lnTo>
                      <a:pt x="119" y="321"/>
                    </a:lnTo>
                    <a:lnTo>
                      <a:pt x="117" y="321"/>
                    </a:lnTo>
                    <a:lnTo>
                      <a:pt x="117" y="318"/>
                    </a:lnTo>
                    <a:lnTo>
                      <a:pt x="114" y="316"/>
                    </a:lnTo>
                    <a:lnTo>
                      <a:pt x="112" y="316"/>
                    </a:lnTo>
                    <a:lnTo>
                      <a:pt x="110" y="316"/>
                    </a:lnTo>
                    <a:lnTo>
                      <a:pt x="108" y="316"/>
                    </a:lnTo>
                    <a:lnTo>
                      <a:pt x="106" y="316"/>
                    </a:lnTo>
                    <a:lnTo>
                      <a:pt x="103" y="318"/>
                    </a:lnTo>
                    <a:lnTo>
                      <a:pt x="103" y="321"/>
                    </a:lnTo>
                    <a:lnTo>
                      <a:pt x="101" y="323"/>
                    </a:lnTo>
                    <a:lnTo>
                      <a:pt x="101" y="325"/>
                    </a:lnTo>
                    <a:lnTo>
                      <a:pt x="99" y="325"/>
                    </a:lnTo>
                    <a:lnTo>
                      <a:pt x="99" y="327"/>
                    </a:lnTo>
                    <a:lnTo>
                      <a:pt x="97" y="327"/>
                    </a:lnTo>
                    <a:lnTo>
                      <a:pt x="95" y="327"/>
                    </a:lnTo>
                    <a:lnTo>
                      <a:pt x="92" y="329"/>
                    </a:lnTo>
                    <a:lnTo>
                      <a:pt x="90" y="329"/>
                    </a:lnTo>
                    <a:lnTo>
                      <a:pt x="84" y="323"/>
                    </a:lnTo>
                    <a:lnTo>
                      <a:pt x="81" y="325"/>
                    </a:lnTo>
                    <a:lnTo>
                      <a:pt x="81" y="329"/>
                    </a:lnTo>
                    <a:lnTo>
                      <a:pt x="75" y="332"/>
                    </a:lnTo>
                    <a:lnTo>
                      <a:pt x="75" y="334"/>
                    </a:lnTo>
                    <a:lnTo>
                      <a:pt x="77" y="334"/>
                    </a:lnTo>
                    <a:lnTo>
                      <a:pt x="79" y="336"/>
                    </a:lnTo>
                    <a:lnTo>
                      <a:pt x="81" y="338"/>
                    </a:lnTo>
                    <a:lnTo>
                      <a:pt x="79" y="338"/>
                    </a:lnTo>
                    <a:lnTo>
                      <a:pt x="77" y="340"/>
                    </a:lnTo>
                    <a:lnTo>
                      <a:pt x="75" y="340"/>
                    </a:lnTo>
                    <a:lnTo>
                      <a:pt x="73" y="340"/>
                    </a:lnTo>
                    <a:lnTo>
                      <a:pt x="70" y="343"/>
                    </a:lnTo>
                    <a:lnTo>
                      <a:pt x="68" y="343"/>
                    </a:lnTo>
                    <a:lnTo>
                      <a:pt x="68" y="345"/>
                    </a:lnTo>
                    <a:lnTo>
                      <a:pt x="64" y="343"/>
                    </a:lnTo>
                    <a:lnTo>
                      <a:pt x="59" y="338"/>
                    </a:lnTo>
                    <a:lnTo>
                      <a:pt x="57" y="340"/>
                    </a:lnTo>
                    <a:lnTo>
                      <a:pt x="55" y="343"/>
                    </a:lnTo>
                    <a:lnTo>
                      <a:pt x="53" y="345"/>
                    </a:lnTo>
                    <a:lnTo>
                      <a:pt x="51" y="347"/>
                    </a:lnTo>
                    <a:lnTo>
                      <a:pt x="53" y="349"/>
                    </a:lnTo>
                    <a:lnTo>
                      <a:pt x="53" y="351"/>
                    </a:lnTo>
                    <a:lnTo>
                      <a:pt x="53" y="354"/>
                    </a:lnTo>
                    <a:lnTo>
                      <a:pt x="53" y="356"/>
                    </a:lnTo>
                    <a:lnTo>
                      <a:pt x="51" y="358"/>
                    </a:lnTo>
                    <a:lnTo>
                      <a:pt x="51" y="360"/>
                    </a:lnTo>
                    <a:lnTo>
                      <a:pt x="48" y="362"/>
                    </a:lnTo>
                    <a:lnTo>
                      <a:pt x="48" y="365"/>
                    </a:lnTo>
                    <a:lnTo>
                      <a:pt x="48" y="367"/>
                    </a:lnTo>
                    <a:lnTo>
                      <a:pt x="48" y="369"/>
                    </a:lnTo>
                    <a:lnTo>
                      <a:pt x="48" y="371"/>
                    </a:lnTo>
                    <a:lnTo>
                      <a:pt x="48" y="373"/>
                    </a:lnTo>
                    <a:lnTo>
                      <a:pt x="48" y="376"/>
                    </a:lnTo>
                    <a:lnTo>
                      <a:pt x="48" y="378"/>
                    </a:lnTo>
                    <a:lnTo>
                      <a:pt x="48" y="380"/>
                    </a:lnTo>
                    <a:lnTo>
                      <a:pt x="48" y="382"/>
                    </a:lnTo>
                    <a:lnTo>
                      <a:pt x="46" y="384"/>
                    </a:lnTo>
                    <a:lnTo>
                      <a:pt x="46" y="387"/>
                    </a:lnTo>
                    <a:lnTo>
                      <a:pt x="46" y="389"/>
                    </a:lnTo>
                    <a:lnTo>
                      <a:pt x="46" y="391"/>
                    </a:lnTo>
                    <a:lnTo>
                      <a:pt x="44" y="391"/>
                    </a:lnTo>
                    <a:lnTo>
                      <a:pt x="44" y="393"/>
                    </a:lnTo>
                    <a:lnTo>
                      <a:pt x="42" y="393"/>
                    </a:lnTo>
                    <a:lnTo>
                      <a:pt x="42" y="395"/>
                    </a:lnTo>
                    <a:lnTo>
                      <a:pt x="40" y="395"/>
                    </a:lnTo>
                    <a:lnTo>
                      <a:pt x="37" y="398"/>
                    </a:lnTo>
                    <a:lnTo>
                      <a:pt x="35" y="398"/>
                    </a:lnTo>
                    <a:lnTo>
                      <a:pt x="33" y="398"/>
                    </a:lnTo>
                    <a:lnTo>
                      <a:pt x="33" y="400"/>
                    </a:lnTo>
                    <a:lnTo>
                      <a:pt x="31" y="400"/>
                    </a:lnTo>
                    <a:lnTo>
                      <a:pt x="29" y="400"/>
                    </a:lnTo>
                    <a:lnTo>
                      <a:pt x="26" y="402"/>
                    </a:lnTo>
                    <a:lnTo>
                      <a:pt x="22" y="393"/>
                    </a:lnTo>
                    <a:lnTo>
                      <a:pt x="18" y="384"/>
                    </a:lnTo>
                    <a:lnTo>
                      <a:pt x="15" y="378"/>
                    </a:lnTo>
                    <a:lnTo>
                      <a:pt x="13" y="371"/>
                    </a:lnTo>
                    <a:lnTo>
                      <a:pt x="15" y="365"/>
                    </a:lnTo>
                    <a:lnTo>
                      <a:pt x="15" y="354"/>
                    </a:lnTo>
                    <a:lnTo>
                      <a:pt x="22" y="349"/>
                    </a:lnTo>
                    <a:lnTo>
                      <a:pt x="20" y="349"/>
                    </a:lnTo>
                    <a:lnTo>
                      <a:pt x="20" y="347"/>
                    </a:lnTo>
                    <a:lnTo>
                      <a:pt x="18" y="347"/>
                    </a:lnTo>
                    <a:lnTo>
                      <a:pt x="15" y="347"/>
                    </a:lnTo>
                    <a:lnTo>
                      <a:pt x="15" y="345"/>
                    </a:lnTo>
                    <a:lnTo>
                      <a:pt x="15" y="343"/>
                    </a:lnTo>
                    <a:lnTo>
                      <a:pt x="13" y="343"/>
                    </a:lnTo>
                    <a:lnTo>
                      <a:pt x="13" y="340"/>
                    </a:lnTo>
                    <a:lnTo>
                      <a:pt x="13" y="338"/>
                    </a:lnTo>
                    <a:lnTo>
                      <a:pt x="11" y="338"/>
                    </a:lnTo>
                    <a:lnTo>
                      <a:pt x="11" y="336"/>
                    </a:lnTo>
                    <a:lnTo>
                      <a:pt x="9" y="336"/>
                    </a:lnTo>
                    <a:lnTo>
                      <a:pt x="11" y="336"/>
                    </a:lnTo>
                    <a:lnTo>
                      <a:pt x="11" y="334"/>
                    </a:lnTo>
                    <a:lnTo>
                      <a:pt x="9" y="334"/>
                    </a:lnTo>
                    <a:lnTo>
                      <a:pt x="9" y="332"/>
                    </a:lnTo>
                    <a:lnTo>
                      <a:pt x="9" y="329"/>
                    </a:lnTo>
                    <a:lnTo>
                      <a:pt x="7" y="329"/>
                    </a:lnTo>
                    <a:lnTo>
                      <a:pt x="7" y="327"/>
                    </a:lnTo>
                    <a:lnTo>
                      <a:pt x="4" y="327"/>
                    </a:lnTo>
                    <a:lnTo>
                      <a:pt x="4" y="325"/>
                    </a:lnTo>
                    <a:lnTo>
                      <a:pt x="2" y="325"/>
                    </a:lnTo>
                    <a:lnTo>
                      <a:pt x="2" y="323"/>
                    </a:lnTo>
                    <a:lnTo>
                      <a:pt x="2" y="321"/>
                    </a:lnTo>
                    <a:lnTo>
                      <a:pt x="0" y="321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196" name="Freeform 31"/>
              <p:cNvSpPr>
                <a:spLocks/>
              </p:cNvSpPr>
              <p:nvPr/>
            </p:nvSpPr>
            <p:spPr bwMode="auto">
              <a:xfrm>
                <a:off x="1179513" y="3444875"/>
                <a:ext cx="1125538" cy="1319213"/>
              </a:xfrm>
              <a:custGeom>
                <a:avLst/>
                <a:gdLst>
                  <a:gd name="T0" fmla="*/ 2147483647 w 709"/>
                  <a:gd name="T1" fmla="*/ 2147483647 h 831"/>
                  <a:gd name="T2" fmla="*/ 2147483647 w 709"/>
                  <a:gd name="T3" fmla="*/ 2147483647 h 831"/>
                  <a:gd name="T4" fmla="*/ 2147483647 w 709"/>
                  <a:gd name="T5" fmla="*/ 2147483647 h 831"/>
                  <a:gd name="T6" fmla="*/ 2147483647 w 709"/>
                  <a:gd name="T7" fmla="*/ 2147483647 h 831"/>
                  <a:gd name="T8" fmla="*/ 2147483647 w 709"/>
                  <a:gd name="T9" fmla="*/ 2147483647 h 831"/>
                  <a:gd name="T10" fmla="*/ 2147483647 w 709"/>
                  <a:gd name="T11" fmla="*/ 2147483647 h 831"/>
                  <a:gd name="T12" fmla="*/ 2147483647 w 709"/>
                  <a:gd name="T13" fmla="*/ 2147483647 h 831"/>
                  <a:gd name="T14" fmla="*/ 2147483647 w 709"/>
                  <a:gd name="T15" fmla="*/ 2147483647 h 831"/>
                  <a:gd name="T16" fmla="*/ 2147483647 w 709"/>
                  <a:gd name="T17" fmla="*/ 2147483647 h 831"/>
                  <a:gd name="T18" fmla="*/ 2147483647 w 709"/>
                  <a:gd name="T19" fmla="*/ 2147483647 h 831"/>
                  <a:gd name="T20" fmla="*/ 2147483647 w 709"/>
                  <a:gd name="T21" fmla="*/ 2147483647 h 831"/>
                  <a:gd name="T22" fmla="*/ 2147483647 w 709"/>
                  <a:gd name="T23" fmla="*/ 2147483647 h 831"/>
                  <a:gd name="T24" fmla="*/ 2147483647 w 709"/>
                  <a:gd name="T25" fmla="*/ 2147483647 h 831"/>
                  <a:gd name="T26" fmla="*/ 2147483647 w 709"/>
                  <a:gd name="T27" fmla="*/ 2147483647 h 831"/>
                  <a:gd name="T28" fmla="*/ 2147483647 w 709"/>
                  <a:gd name="T29" fmla="*/ 2147483647 h 831"/>
                  <a:gd name="T30" fmla="*/ 2147483647 w 709"/>
                  <a:gd name="T31" fmla="*/ 2147483647 h 831"/>
                  <a:gd name="T32" fmla="*/ 2147483647 w 709"/>
                  <a:gd name="T33" fmla="*/ 2147483647 h 831"/>
                  <a:gd name="T34" fmla="*/ 2147483647 w 709"/>
                  <a:gd name="T35" fmla="*/ 2147483647 h 831"/>
                  <a:gd name="T36" fmla="*/ 2147483647 w 709"/>
                  <a:gd name="T37" fmla="*/ 2147483647 h 831"/>
                  <a:gd name="T38" fmla="*/ 2147483647 w 709"/>
                  <a:gd name="T39" fmla="*/ 2147483647 h 831"/>
                  <a:gd name="T40" fmla="*/ 2147483647 w 709"/>
                  <a:gd name="T41" fmla="*/ 2147483647 h 831"/>
                  <a:gd name="T42" fmla="*/ 2147483647 w 709"/>
                  <a:gd name="T43" fmla="*/ 2147483647 h 831"/>
                  <a:gd name="T44" fmla="*/ 2147483647 w 709"/>
                  <a:gd name="T45" fmla="*/ 2147483647 h 831"/>
                  <a:gd name="T46" fmla="*/ 2147483647 w 709"/>
                  <a:gd name="T47" fmla="*/ 2147483647 h 831"/>
                  <a:gd name="T48" fmla="*/ 2147483647 w 709"/>
                  <a:gd name="T49" fmla="*/ 2147483647 h 831"/>
                  <a:gd name="T50" fmla="*/ 2147483647 w 709"/>
                  <a:gd name="T51" fmla="*/ 2147483647 h 831"/>
                  <a:gd name="T52" fmla="*/ 2147483647 w 709"/>
                  <a:gd name="T53" fmla="*/ 2147483647 h 831"/>
                  <a:gd name="T54" fmla="*/ 2147483647 w 709"/>
                  <a:gd name="T55" fmla="*/ 2147483647 h 831"/>
                  <a:gd name="T56" fmla="*/ 2147483647 w 709"/>
                  <a:gd name="T57" fmla="*/ 2147483647 h 831"/>
                  <a:gd name="T58" fmla="*/ 2147483647 w 709"/>
                  <a:gd name="T59" fmla="*/ 2147483647 h 831"/>
                  <a:gd name="T60" fmla="*/ 2147483647 w 709"/>
                  <a:gd name="T61" fmla="*/ 2147483647 h 831"/>
                  <a:gd name="T62" fmla="*/ 2147483647 w 709"/>
                  <a:gd name="T63" fmla="*/ 2147483647 h 831"/>
                  <a:gd name="T64" fmla="*/ 2147483647 w 709"/>
                  <a:gd name="T65" fmla="*/ 2147483647 h 831"/>
                  <a:gd name="T66" fmla="*/ 2147483647 w 709"/>
                  <a:gd name="T67" fmla="*/ 2147483647 h 831"/>
                  <a:gd name="T68" fmla="*/ 2147483647 w 709"/>
                  <a:gd name="T69" fmla="*/ 2147483647 h 831"/>
                  <a:gd name="T70" fmla="*/ 2147483647 w 709"/>
                  <a:gd name="T71" fmla="*/ 2147483647 h 831"/>
                  <a:gd name="T72" fmla="*/ 2147483647 w 709"/>
                  <a:gd name="T73" fmla="*/ 2147483647 h 831"/>
                  <a:gd name="T74" fmla="*/ 2147483647 w 709"/>
                  <a:gd name="T75" fmla="*/ 2147483647 h 831"/>
                  <a:gd name="T76" fmla="*/ 2147483647 w 709"/>
                  <a:gd name="T77" fmla="*/ 2147483647 h 831"/>
                  <a:gd name="T78" fmla="*/ 2147483647 w 709"/>
                  <a:gd name="T79" fmla="*/ 2147483647 h 831"/>
                  <a:gd name="T80" fmla="*/ 2147483647 w 709"/>
                  <a:gd name="T81" fmla="*/ 2147483647 h 831"/>
                  <a:gd name="T82" fmla="*/ 2147483647 w 709"/>
                  <a:gd name="T83" fmla="*/ 2147483647 h 831"/>
                  <a:gd name="T84" fmla="*/ 2147483647 w 709"/>
                  <a:gd name="T85" fmla="*/ 2147483647 h 831"/>
                  <a:gd name="T86" fmla="*/ 2147483647 w 709"/>
                  <a:gd name="T87" fmla="*/ 2147483647 h 831"/>
                  <a:gd name="T88" fmla="*/ 2147483647 w 709"/>
                  <a:gd name="T89" fmla="*/ 2147483647 h 831"/>
                  <a:gd name="T90" fmla="*/ 2147483647 w 709"/>
                  <a:gd name="T91" fmla="*/ 2147483647 h 831"/>
                  <a:gd name="T92" fmla="*/ 2147483647 w 709"/>
                  <a:gd name="T93" fmla="*/ 2147483647 h 831"/>
                  <a:gd name="T94" fmla="*/ 2147483647 w 709"/>
                  <a:gd name="T95" fmla="*/ 2147483647 h 831"/>
                  <a:gd name="T96" fmla="*/ 2147483647 w 709"/>
                  <a:gd name="T97" fmla="*/ 2147483647 h 831"/>
                  <a:gd name="T98" fmla="*/ 2147483647 w 709"/>
                  <a:gd name="T99" fmla="*/ 2147483647 h 831"/>
                  <a:gd name="T100" fmla="*/ 2147483647 w 709"/>
                  <a:gd name="T101" fmla="*/ 2147483647 h 831"/>
                  <a:gd name="T102" fmla="*/ 2147483647 w 709"/>
                  <a:gd name="T103" fmla="*/ 2147483647 h 831"/>
                  <a:gd name="T104" fmla="*/ 2147483647 w 709"/>
                  <a:gd name="T105" fmla="*/ 2147483647 h 831"/>
                  <a:gd name="T106" fmla="*/ 2147483647 w 709"/>
                  <a:gd name="T107" fmla="*/ 2147483647 h 831"/>
                  <a:gd name="T108" fmla="*/ 2147483647 w 709"/>
                  <a:gd name="T109" fmla="*/ 2147483647 h 831"/>
                  <a:gd name="T110" fmla="*/ 2147483647 w 709"/>
                  <a:gd name="T111" fmla="*/ 2147483647 h 831"/>
                  <a:gd name="T112" fmla="*/ 2147483647 w 709"/>
                  <a:gd name="T113" fmla="*/ 2147483647 h 831"/>
                  <a:gd name="T114" fmla="*/ 2147483647 w 709"/>
                  <a:gd name="T115" fmla="*/ 2147483647 h 831"/>
                  <a:gd name="T116" fmla="*/ 2147483647 w 709"/>
                  <a:gd name="T117" fmla="*/ 2147483647 h 831"/>
                  <a:gd name="T118" fmla="*/ 2147483647 w 709"/>
                  <a:gd name="T119" fmla="*/ 2147483647 h 83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09" h="831">
                    <a:moveTo>
                      <a:pt x="687" y="831"/>
                    </a:moveTo>
                    <a:lnTo>
                      <a:pt x="687" y="828"/>
                    </a:lnTo>
                    <a:lnTo>
                      <a:pt x="685" y="826"/>
                    </a:lnTo>
                    <a:lnTo>
                      <a:pt x="685" y="824"/>
                    </a:lnTo>
                    <a:lnTo>
                      <a:pt x="683" y="820"/>
                    </a:lnTo>
                    <a:lnTo>
                      <a:pt x="681" y="811"/>
                    </a:lnTo>
                    <a:lnTo>
                      <a:pt x="681" y="809"/>
                    </a:lnTo>
                    <a:lnTo>
                      <a:pt x="681" y="807"/>
                    </a:lnTo>
                    <a:lnTo>
                      <a:pt x="685" y="804"/>
                    </a:lnTo>
                    <a:lnTo>
                      <a:pt x="694" y="800"/>
                    </a:lnTo>
                    <a:lnTo>
                      <a:pt x="700" y="798"/>
                    </a:lnTo>
                    <a:lnTo>
                      <a:pt x="702" y="796"/>
                    </a:lnTo>
                    <a:lnTo>
                      <a:pt x="702" y="793"/>
                    </a:lnTo>
                    <a:lnTo>
                      <a:pt x="700" y="793"/>
                    </a:lnTo>
                    <a:lnTo>
                      <a:pt x="700" y="791"/>
                    </a:lnTo>
                    <a:lnTo>
                      <a:pt x="702" y="791"/>
                    </a:lnTo>
                    <a:lnTo>
                      <a:pt x="702" y="789"/>
                    </a:lnTo>
                    <a:lnTo>
                      <a:pt x="705" y="787"/>
                    </a:lnTo>
                    <a:lnTo>
                      <a:pt x="705" y="785"/>
                    </a:lnTo>
                    <a:lnTo>
                      <a:pt x="702" y="785"/>
                    </a:lnTo>
                    <a:lnTo>
                      <a:pt x="705" y="782"/>
                    </a:lnTo>
                    <a:lnTo>
                      <a:pt x="702" y="780"/>
                    </a:lnTo>
                    <a:lnTo>
                      <a:pt x="705" y="780"/>
                    </a:lnTo>
                    <a:lnTo>
                      <a:pt x="705" y="776"/>
                    </a:lnTo>
                    <a:lnTo>
                      <a:pt x="700" y="771"/>
                    </a:lnTo>
                    <a:lnTo>
                      <a:pt x="698" y="774"/>
                    </a:lnTo>
                    <a:lnTo>
                      <a:pt x="700" y="771"/>
                    </a:lnTo>
                    <a:lnTo>
                      <a:pt x="700" y="769"/>
                    </a:lnTo>
                    <a:lnTo>
                      <a:pt x="698" y="767"/>
                    </a:lnTo>
                    <a:lnTo>
                      <a:pt x="698" y="765"/>
                    </a:lnTo>
                    <a:lnTo>
                      <a:pt x="700" y="763"/>
                    </a:lnTo>
                    <a:lnTo>
                      <a:pt x="702" y="763"/>
                    </a:lnTo>
                    <a:lnTo>
                      <a:pt x="707" y="760"/>
                    </a:lnTo>
                    <a:lnTo>
                      <a:pt x="709" y="760"/>
                    </a:lnTo>
                    <a:lnTo>
                      <a:pt x="709" y="758"/>
                    </a:lnTo>
                    <a:lnTo>
                      <a:pt x="707" y="754"/>
                    </a:lnTo>
                    <a:lnTo>
                      <a:pt x="707" y="749"/>
                    </a:lnTo>
                    <a:lnTo>
                      <a:pt x="707" y="752"/>
                    </a:lnTo>
                    <a:lnTo>
                      <a:pt x="702" y="760"/>
                    </a:lnTo>
                    <a:lnTo>
                      <a:pt x="700" y="758"/>
                    </a:lnTo>
                    <a:lnTo>
                      <a:pt x="702" y="752"/>
                    </a:lnTo>
                    <a:lnTo>
                      <a:pt x="700" y="752"/>
                    </a:lnTo>
                    <a:lnTo>
                      <a:pt x="700" y="749"/>
                    </a:lnTo>
                    <a:lnTo>
                      <a:pt x="702" y="749"/>
                    </a:lnTo>
                    <a:lnTo>
                      <a:pt x="700" y="749"/>
                    </a:lnTo>
                    <a:lnTo>
                      <a:pt x="700" y="747"/>
                    </a:lnTo>
                    <a:lnTo>
                      <a:pt x="698" y="747"/>
                    </a:lnTo>
                    <a:lnTo>
                      <a:pt x="696" y="747"/>
                    </a:lnTo>
                    <a:lnTo>
                      <a:pt x="696" y="745"/>
                    </a:lnTo>
                    <a:lnTo>
                      <a:pt x="694" y="745"/>
                    </a:lnTo>
                    <a:lnTo>
                      <a:pt x="694" y="743"/>
                    </a:lnTo>
                    <a:lnTo>
                      <a:pt x="691" y="743"/>
                    </a:lnTo>
                    <a:lnTo>
                      <a:pt x="691" y="741"/>
                    </a:lnTo>
                    <a:lnTo>
                      <a:pt x="689" y="741"/>
                    </a:lnTo>
                    <a:lnTo>
                      <a:pt x="689" y="738"/>
                    </a:lnTo>
                    <a:lnTo>
                      <a:pt x="687" y="738"/>
                    </a:lnTo>
                    <a:lnTo>
                      <a:pt x="687" y="736"/>
                    </a:lnTo>
                    <a:lnTo>
                      <a:pt x="685" y="736"/>
                    </a:lnTo>
                    <a:lnTo>
                      <a:pt x="685" y="734"/>
                    </a:lnTo>
                    <a:lnTo>
                      <a:pt x="683" y="734"/>
                    </a:lnTo>
                    <a:lnTo>
                      <a:pt x="681" y="732"/>
                    </a:lnTo>
                    <a:lnTo>
                      <a:pt x="678" y="732"/>
                    </a:lnTo>
                    <a:lnTo>
                      <a:pt x="676" y="730"/>
                    </a:lnTo>
                    <a:lnTo>
                      <a:pt x="676" y="732"/>
                    </a:lnTo>
                    <a:lnTo>
                      <a:pt x="674" y="732"/>
                    </a:lnTo>
                    <a:lnTo>
                      <a:pt x="674" y="734"/>
                    </a:lnTo>
                    <a:lnTo>
                      <a:pt x="672" y="736"/>
                    </a:lnTo>
                    <a:lnTo>
                      <a:pt x="670" y="736"/>
                    </a:lnTo>
                    <a:lnTo>
                      <a:pt x="670" y="738"/>
                    </a:lnTo>
                    <a:lnTo>
                      <a:pt x="667" y="738"/>
                    </a:lnTo>
                    <a:lnTo>
                      <a:pt x="667" y="736"/>
                    </a:lnTo>
                    <a:lnTo>
                      <a:pt x="665" y="736"/>
                    </a:lnTo>
                    <a:lnTo>
                      <a:pt x="665" y="734"/>
                    </a:lnTo>
                    <a:lnTo>
                      <a:pt x="663" y="734"/>
                    </a:lnTo>
                    <a:lnTo>
                      <a:pt x="661" y="732"/>
                    </a:lnTo>
                    <a:lnTo>
                      <a:pt x="659" y="732"/>
                    </a:lnTo>
                    <a:lnTo>
                      <a:pt x="659" y="730"/>
                    </a:lnTo>
                    <a:lnTo>
                      <a:pt x="656" y="727"/>
                    </a:lnTo>
                    <a:lnTo>
                      <a:pt x="656" y="725"/>
                    </a:lnTo>
                    <a:lnTo>
                      <a:pt x="656" y="723"/>
                    </a:lnTo>
                    <a:lnTo>
                      <a:pt x="654" y="721"/>
                    </a:lnTo>
                    <a:lnTo>
                      <a:pt x="652" y="719"/>
                    </a:lnTo>
                    <a:lnTo>
                      <a:pt x="650" y="719"/>
                    </a:lnTo>
                    <a:lnTo>
                      <a:pt x="648" y="716"/>
                    </a:lnTo>
                    <a:lnTo>
                      <a:pt x="645" y="719"/>
                    </a:lnTo>
                    <a:lnTo>
                      <a:pt x="643" y="721"/>
                    </a:lnTo>
                    <a:lnTo>
                      <a:pt x="641" y="719"/>
                    </a:lnTo>
                    <a:lnTo>
                      <a:pt x="641" y="716"/>
                    </a:lnTo>
                    <a:lnTo>
                      <a:pt x="641" y="714"/>
                    </a:lnTo>
                    <a:lnTo>
                      <a:pt x="641" y="712"/>
                    </a:lnTo>
                    <a:lnTo>
                      <a:pt x="643" y="710"/>
                    </a:lnTo>
                    <a:lnTo>
                      <a:pt x="643" y="705"/>
                    </a:lnTo>
                    <a:lnTo>
                      <a:pt x="645" y="701"/>
                    </a:lnTo>
                    <a:lnTo>
                      <a:pt x="645" y="699"/>
                    </a:lnTo>
                    <a:lnTo>
                      <a:pt x="645" y="697"/>
                    </a:lnTo>
                    <a:lnTo>
                      <a:pt x="645" y="692"/>
                    </a:lnTo>
                    <a:lnTo>
                      <a:pt x="648" y="690"/>
                    </a:lnTo>
                    <a:lnTo>
                      <a:pt x="648" y="688"/>
                    </a:lnTo>
                    <a:lnTo>
                      <a:pt x="645" y="690"/>
                    </a:lnTo>
                    <a:lnTo>
                      <a:pt x="641" y="694"/>
                    </a:lnTo>
                    <a:lnTo>
                      <a:pt x="641" y="697"/>
                    </a:lnTo>
                    <a:lnTo>
                      <a:pt x="639" y="699"/>
                    </a:lnTo>
                    <a:lnTo>
                      <a:pt x="637" y="699"/>
                    </a:lnTo>
                    <a:lnTo>
                      <a:pt x="637" y="701"/>
                    </a:lnTo>
                    <a:lnTo>
                      <a:pt x="634" y="703"/>
                    </a:lnTo>
                    <a:lnTo>
                      <a:pt x="632" y="703"/>
                    </a:lnTo>
                    <a:lnTo>
                      <a:pt x="632" y="705"/>
                    </a:lnTo>
                    <a:lnTo>
                      <a:pt x="630" y="708"/>
                    </a:lnTo>
                    <a:lnTo>
                      <a:pt x="628" y="710"/>
                    </a:lnTo>
                    <a:lnTo>
                      <a:pt x="626" y="710"/>
                    </a:lnTo>
                    <a:lnTo>
                      <a:pt x="626" y="712"/>
                    </a:lnTo>
                    <a:lnTo>
                      <a:pt x="626" y="710"/>
                    </a:lnTo>
                    <a:lnTo>
                      <a:pt x="623" y="708"/>
                    </a:lnTo>
                    <a:lnTo>
                      <a:pt x="623" y="705"/>
                    </a:lnTo>
                    <a:lnTo>
                      <a:pt x="623" y="703"/>
                    </a:lnTo>
                    <a:lnTo>
                      <a:pt x="623" y="701"/>
                    </a:lnTo>
                    <a:lnTo>
                      <a:pt x="621" y="701"/>
                    </a:lnTo>
                    <a:lnTo>
                      <a:pt x="619" y="701"/>
                    </a:lnTo>
                    <a:lnTo>
                      <a:pt x="617" y="701"/>
                    </a:lnTo>
                    <a:lnTo>
                      <a:pt x="615" y="701"/>
                    </a:lnTo>
                    <a:lnTo>
                      <a:pt x="612" y="701"/>
                    </a:lnTo>
                    <a:lnTo>
                      <a:pt x="612" y="699"/>
                    </a:lnTo>
                    <a:lnTo>
                      <a:pt x="610" y="699"/>
                    </a:lnTo>
                    <a:lnTo>
                      <a:pt x="608" y="699"/>
                    </a:lnTo>
                    <a:lnTo>
                      <a:pt x="608" y="701"/>
                    </a:lnTo>
                    <a:lnTo>
                      <a:pt x="606" y="701"/>
                    </a:lnTo>
                    <a:lnTo>
                      <a:pt x="604" y="701"/>
                    </a:lnTo>
                    <a:lnTo>
                      <a:pt x="601" y="701"/>
                    </a:lnTo>
                    <a:lnTo>
                      <a:pt x="599" y="701"/>
                    </a:lnTo>
                    <a:lnTo>
                      <a:pt x="599" y="699"/>
                    </a:lnTo>
                    <a:lnTo>
                      <a:pt x="597" y="699"/>
                    </a:lnTo>
                    <a:lnTo>
                      <a:pt x="595" y="699"/>
                    </a:lnTo>
                    <a:lnTo>
                      <a:pt x="595" y="697"/>
                    </a:lnTo>
                    <a:lnTo>
                      <a:pt x="593" y="697"/>
                    </a:lnTo>
                    <a:lnTo>
                      <a:pt x="590" y="697"/>
                    </a:lnTo>
                    <a:lnTo>
                      <a:pt x="588" y="697"/>
                    </a:lnTo>
                    <a:lnTo>
                      <a:pt x="588" y="694"/>
                    </a:lnTo>
                    <a:lnTo>
                      <a:pt x="586" y="694"/>
                    </a:lnTo>
                    <a:lnTo>
                      <a:pt x="584" y="694"/>
                    </a:lnTo>
                    <a:lnTo>
                      <a:pt x="584" y="692"/>
                    </a:lnTo>
                    <a:lnTo>
                      <a:pt x="582" y="692"/>
                    </a:lnTo>
                    <a:lnTo>
                      <a:pt x="579" y="692"/>
                    </a:lnTo>
                    <a:lnTo>
                      <a:pt x="577" y="692"/>
                    </a:lnTo>
                    <a:lnTo>
                      <a:pt x="575" y="692"/>
                    </a:lnTo>
                    <a:lnTo>
                      <a:pt x="575" y="690"/>
                    </a:lnTo>
                    <a:lnTo>
                      <a:pt x="575" y="688"/>
                    </a:lnTo>
                    <a:lnTo>
                      <a:pt x="577" y="688"/>
                    </a:lnTo>
                    <a:lnTo>
                      <a:pt x="577" y="686"/>
                    </a:lnTo>
                    <a:lnTo>
                      <a:pt x="575" y="686"/>
                    </a:lnTo>
                    <a:lnTo>
                      <a:pt x="577" y="686"/>
                    </a:lnTo>
                    <a:lnTo>
                      <a:pt x="575" y="686"/>
                    </a:lnTo>
                    <a:lnTo>
                      <a:pt x="575" y="684"/>
                    </a:lnTo>
                    <a:lnTo>
                      <a:pt x="575" y="681"/>
                    </a:lnTo>
                    <a:lnTo>
                      <a:pt x="575" y="679"/>
                    </a:lnTo>
                    <a:lnTo>
                      <a:pt x="577" y="679"/>
                    </a:lnTo>
                    <a:lnTo>
                      <a:pt x="579" y="679"/>
                    </a:lnTo>
                    <a:lnTo>
                      <a:pt x="582" y="679"/>
                    </a:lnTo>
                    <a:lnTo>
                      <a:pt x="582" y="677"/>
                    </a:lnTo>
                    <a:lnTo>
                      <a:pt x="582" y="675"/>
                    </a:lnTo>
                    <a:lnTo>
                      <a:pt x="584" y="675"/>
                    </a:lnTo>
                    <a:lnTo>
                      <a:pt x="586" y="675"/>
                    </a:lnTo>
                    <a:lnTo>
                      <a:pt x="586" y="673"/>
                    </a:lnTo>
                    <a:lnTo>
                      <a:pt x="588" y="673"/>
                    </a:lnTo>
                    <a:lnTo>
                      <a:pt x="588" y="670"/>
                    </a:lnTo>
                    <a:lnTo>
                      <a:pt x="590" y="670"/>
                    </a:lnTo>
                    <a:lnTo>
                      <a:pt x="590" y="668"/>
                    </a:lnTo>
                    <a:lnTo>
                      <a:pt x="588" y="668"/>
                    </a:lnTo>
                    <a:lnTo>
                      <a:pt x="588" y="666"/>
                    </a:lnTo>
                    <a:lnTo>
                      <a:pt x="586" y="666"/>
                    </a:lnTo>
                    <a:lnTo>
                      <a:pt x="586" y="664"/>
                    </a:lnTo>
                    <a:lnTo>
                      <a:pt x="586" y="662"/>
                    </a:lnTo>
                    <a:lnTo>
                      <a:pt x="588" y="662"/>
                    </a:lnTo>
                    <a:lnTo>
                      <a:pt x="588" y="659"/>
                    </a:lnTo>
                    <a:lnTo>
                      <a:pt x="590" y="659"/>
                    </a:lnTo>
                    <a:lnTo>
                      <a:pt x="590" y="662"/>
                    </a:lnTo>
                    <a:lnTo>
                      <a:pt x="593" y="662"/>
                    </a:lnTo>
                    <a:lnTo>
                      <a:pt x="593" y="657"/>
                    </a:lnTo>
                    <a:lnTo>
                      <a:pt x="593" y="655"/>
                    </a:lnTo>
                    <a:lnTo>
                      <a:pt x="590" y="653"/>
                    </a:lnTo>
                    <a:lnTo>
                      <a:pt x="588" y="648"/>
                    </a:lnTo>
                    <a:lnTo>
                      <a:pt x="586" y="646"/>
                    </a:lnTo>
                    <a:lnTo>
                      <a:pt x="584" y="640"/>
                    </a:lnTo>
                    <a:lnTo>
                      <a:pt x="582" y="635"/>
                    </a:lnTo>
                    <a:lnTo>
                      <a:pt x="584" y="635"/>
                    </a:lnTo>
                    <a:lnTo>
                      <a:pt x="588" y="635"/>
                    </a:lnTo>
                    <a:lnTo>
                      <a:pt x="588" y="633"/>
                    </a:lnTo>
                    <a:lnTo>
                      <a:pt x="588" y="631"/>
                    </a:lnTo>
                    <a:lnTo>
                      <a:pt x="588" y="629"/>
                    </a:lnTo>
                    <a:lnTo>
                      <a:pt x="588" y="626"/>
                    </a:lnTo>
                    <a:lnTo>
                      <a:pt x="588" y="624"/>
                    </a:lnTo>
                    <a:lnTo>
                      <a:pt x="586" y="624"/>
                    </a:lnTo>
                    <a:lnTo>
                      <a:pt x="586" y="622"/>
                    </a:lnTo>
                    <a:lnTo>
                      <a:pt x="588" y="622"/>
                    </a:lnTo>
                    <a:lnTo>
                      <a:pt x="588" y="620"/>
                    </a:lnTo>
                    <a:lnTo>
                      <a:pt x="590" y="620"/>
                    </a:lnTo>
                    <a:lnTo>
                      <a:pt x="590" y="618"/>
                    </a:lnTo>
                    <a:lnTo>
                      <a:pt x="590" y="615"/>
                    </a:lnTo>
                    <a:lnTo>
                      <a:pt x="593" y="615"/>
                    </a:lnTo>
                    <a:lnTo>
                      <a:pt x="593" y="613"/>
                    </a:lnTo>
                    <a:lnTo>
                      <a:pt x="590" y="613"/>
                    </a:lnTo>
                    <a:lnTo>
                      <a:pt x="590" y="611"/>
                    </a:lnTo>
                    <a:lnTo>
                      <a:pt x="590" y="609"/>
                    </a:lnTo>
                    <a:lnTo>
                      <a:pt x="588" y="609"/>
                    </a:lnTo>
                    <a:lnTo>
                      <a:pt x="586" y="609"/>
                    </a:lnTo>
                    <a:lnTo>
                      <a:pt x="584" y="609"/>
                    </a:lnTo>
                    <a:lnTo>
                      <a:pt x="582" y="609"/>
                    </a:lnTo>
                    <a:lnTo>
                      <a:pt x="582" y="607"/>
                    </a:lnTo>
                    <a:lnTo>
                      <a:pt x="584" y="607"/>
                    </a:lnTo>
                    <a:lnTo>
                      <a:pt x="584" y="604"/>
                    </a:lnTo>
                    <a:lnTo>
                      <a:pt x="586" y="604"/>
                    </a:lnTo>
                    <a:lnTo>
                      <a:pt x="586" y="602"/>
                    </a:lnTo>
                    <a:lnTo>
                      <a:pt x="586" y="600"/>
                    </a:lnTo>
                    <a:lnTo>
                      <a:pt x="588" y="600"/>
                    </a:lnTo>
                    <a:lnTo>
                      <a:pt x="588" y="598"/>
                    </a:lnTo>
                    <a:lnTo>
                      <a:pt x="590" y="598"/>
                    </a:lnTo>
                    <a:lnTo>
                      <a:pt x="590" y="596"/>
                    </a:lnTo>
                    <a:lnTo>
                      <a:pt x="588" y="596"/>
                    </a:lnTo>
                    <a:lnTo>
                      <a:pt x="586" y="593"/>
                    </a:lnTo>
                    <a:lnTo>
                      <a:pt x="584" y="593"/>
                    </a:lnTo>
                    <a:lnTo>
                      <a:pt x="582" y="593"/>
                    </a:lnTo>
                    <a:lnTo>
                      <a:pt x="579" y="593"/>
                    </a:lnTo>
                    <a:lnTo>
                      <a:pt x="577" y="593"/>
                    </a:lnTo>
                    <a:lnTo>
                      <a:pt x="575" y="591"/>
                    </a:lnTo>
                    <a:lnTo>
                      <a:pt x="573" y="589"/>
                    </a:lnTo>
                    <a:lnTo>
                      <a:pt x="573" y="591"/>
                    </a:lnTo>
                    <a:lnTo>
                      <a:pt x="571" y="593"/>
                    </a:lnTo>
                    <a:lnTo>
                      <a:pt x="571" y="591"/>
                    </a:lnTo>
                    <a:lnTo>
                      <a:pt x="568" y="591"/>
                    </a:lnTo>
                    <a:lnTo>
                      <a:pt x="571" y="591"/>
                    </a:lnTo>
                    <a:lnTo>
                      <a:pt x="571" y="589"/>
                    </a:lnTo>
                    <a:lnTo>
                      <a:pt x="573" y="589"/>
                    </a:lnTo>
                    <a:lnTo>
                      <a:pt x="573" y="587"/>
                    </a:lnTo>
                    <a:lnTo>
                      <a:pt x="573" y="585"/>
                    </a:lnTo>
                    <a:lnTo>
                      <a:pt x="575" y="582"/>
                    </a:lnTo>
                    <a:lnTo>
                      <a:pt x="575" y="580"/>
                    </a:lnTo>
                    <a:lnTo>
                      <a:pt x="577" y="580"/>
                    </a:lnTo>
                    <a:lnTo>
                      <a:pt x="577" y="578"/>
                    </a:lnTo>
                    <a:lnTo>
                      <a:pt x="577" y="576"/>
                    </a:lnTo>
                    <a:lnTo>
                      <a:pt x="577" y="574"/>
                    </a:lnTo>
                    <a:lnTo>
                      <a:pt x="577" y="571"/>
                    </a:lnTo>
                    <a:lnTo>
                      <a:pt x="579" y="571"/>
                    </a:lnTo>
                    <a:lnTo>
                      <a:pt x="579" y="569"/>
                    </a:lnTo>
                    <a:lnTo>
                      <a:pt x="579" y="567"/>
                    </a:lnTo>
                    <a:lnTo>
                      <a:pt x="577" y="567"/>
                    </a:lnTo>
                    <a:lnTo>
                      <a:pt x="577" y="565"/>
                    </a:lnTo>
                    <a:lnTo>
                      <a:pt x="575" y="565"/>
                    </a:lnTo>
                    <a:lnTo>
                      <a:pt x="575" y="563"/>
                    </a:lnTo>
                    <a:lnTo>
                      <a:pt x="577" y="563"/>
                    </a:lnTo>
                    <a:lnTo>
                      <a:pt x="577" y="560"/>
                    </a:lnTo>
                    <a:lnTo>
                      <a:pt x="575" y="560"/>
                    </a:lnTo>
                    <a:lnTo>
                      <a:pt x="575" y="558"/>
                    </a:lnTo>
                    <a:lnTo>
                      <a:pt x="575" y="556"/>
                    </a:lnTo>
                    <a:lnTo>
                      <a:pt x="573" y="556"/>
                    </a:lnTo>
                    <a:lnTo>
                      <a:pt x="573" y="554"/>
                    </a:lnTo>
                    <a:lnTo>
                      <a:pt x="571" y="554"/>
                    </a:lnTo>
                    <a:lnTo>
                      <a:pt x="571" y="552"/>
                    </a:lnTo>
                    <a:lnTo>
                      <a:pt x="568" y="552"/>
                    </a:lnTo>
                    <a:lnTo>
                      <a:pt x="566" y="552"/>
                    </a:lnTo>
                    <a:lnTo>
                      <a:pt x="564" y="550"/>
                    </a:lnTo>
                    <a:lnTo>
                      <a:pt x="562" y="550"/>
                    </a:lnTo>
                    <a:lnTo>
                      <a:pt x="562" y="547"/>
                    </a:lnTo>
                    <a:lnTo>
                      <a:pt x="564" y="545"/>
                    </a:lnTo>
                    <a:lnTo>
                      <a:pt x="566" y="543"/>
                    </a:lnTo>
                    <a:lnTo>
                      <a:pt x="566" y="541"/>
                    </a:lnTo>
                    <a:lnTo>
                      <a:pt x="568" y="541"/>
                    </a:lnTo>
                    <a:lnTo>
                      <a:pt x="568" y="539"/>
                    </a:lnTo>
                    <a:lnTo>
                      <a:pt x="568" y="536"/>
                    </a:lnTo>
                    <a:lnTo>
                      <a:pt x="571" y="536"/>
                    </a:lnTo>
                    <a:lnTo>
                      <a:pt x="571" y="534"/>
                    </a:lnTo>
                    <a:lnTo>
                      <a:pt x="568" y="534"/>
                    </a:lnTo>
                    <a:lnTo>
                      <a:pt x="566" y="534"/>
                    </a:lnTo>
                    <a:lnTo>
                      <a:pt x="566" y="532"/>
                    </a:lnTo>
                    <a:lnTo>
                      <a:pt x="564" y="532"/>
                    </a:lnTo>
                    <a:lnTo>
                      <a:pt x="562" y="532"/>
                    </a:lnTo>
                    <a:lnTo>
                      <a:pt x="562" y="530"/>
                    </a:lnTo>
                    <a:lnTo>
                      <a:pt x="560" y="530"/>
                    </a:lnTo>
                    <a:lnTo>
                      <a:pt x="557" y="530"/>
                    </a:lnTo>
                    <a:lnTo>
                      <a:pt x="557" y="528"/>
                    </a:lnTo>
                    <a:lnTo>
                      <a:pt x="555" y="525"/>
                    </a:lnTo>
                    <a:lnTo>
                      <a:pt x="555" y="523"/>
                    </a:lnTo>
                    <a:lnTo>
                      <a:pt x="555" y="521"/>
                    </a:lnTo>
                    <a:lnTo>
                      <a:pt x="553" y="521"/>
                    </a:lnTo>
                    <a:lnTo>
                      <a:pt x="553" y="519"/>
                    </a:lnTo>
                    <a:lnTo>
                      <a:pt x="553" y="517"/>
                    </a:lnTo>
                    <a:lnTo>
                      <a:pt x="551" y="517"/>
                    </a:lnTo>
                    <a:lnTo>
                      <a:pt x="551" y="514"/>
                    </a:lnTo>
                    <a:lnTo>
                      <a:pt x="553" y="514"/>
                    </a:lnTo>
                    <a:lnTo>
                      <a:pt x="553" y="512"/>
                    </a:lnTo>
                    <a:lnTo>
                      <a:pt x="553" y="510"/>
                    </a:lnTo>
                    <a:lnTo>
                      <a:pt x="553" y="508"/>
                    </a:lnTo>
                    <a:lnTo>
                      <a:pt x="553" y="506"/>
                    </a:lnTo>
                    <a:lnTo>
                      <a:pt x="553" y="501"/>
                    </a:lnTo>
                    <a:lnTo>
                      <a:pt x="553" y="499"/>
                    </a:lnTo>
                    <a:lnTo>
                      <a:pt x="553" y="497"/>
                    </a:lnTo>
                    <a:lnTo>
                      <a:pt x="553" y="495"/>
                    </a:lnTo>
                    <a:lnTo>
                      <a:pt x="553" y="492"/>
                    </a:lnTo>
                    <a:lnTo>
                      <a:pt x="553" y="490"/>
                    </a:lnTo>
                    <a:lnTo>
                      <a:pt x="553" y="488"/>
                    </a:lnTo>
                    <a:lnTo>
                      <a:pt x="553" y="486"/>
                    </a:lnTo>
                    <a:lnTo>
                      <a:pt x="553" y="481"/>
                    </a:lnTo>
                    <a:lnTo>
                      <a:pt x="551" y="479"/>
                    </a:lnTo>
                    <a:lnTo>
                      <a:pt x="549" y="477"/>
                    </a:lnTo>
                    <a:lnTo>
                      <a:pt x="549" y="475"/>
                    </a:lnTo>
                    <a:lnTo>
                      <a:pt x="542" y="468"/>
                    </a:lnTo>
                    <a:lnTo>
                      <a:pt x="542" y="466"/>
                    </a:lnTo>
                    <a:lnTo>
                      <a:pt x="542" y="464"/>
                    </a:lnTo>
                    <a:lnTo>
                      <a:pt x="540" y="462"/>
                    </a:lnTo>
                    <a:lnTo>
                      <a:pt x="540" y="459"/>
                    </a:lnTo>
                    <a:lnTo>
                      <a:pt x="542" y="459"/>
                    </a:lnTo>
                    <a:lnTo>
                      <a:pt x="542" y="457"/>
                    </a:lnTo>
                    <a:lnTo>
                      <a:pt x="542" y="455"/>
                    </a:lnTo>
                    <a:lnTo>
                      <a:pt x="542" y="453"/>
                    </a:lnTo>
                    <a:lnTo>
                      <a:pt x="542" y="451"/>
                    </a:lnTo>
                    <a:lnTo>
                      <a:pt x="542" y="448"/>
                    </a:lnTo>
                    <a:lnTo>
                      <a:pt x="542" y="446"/>
                    </a:lnTo>
                    <a:lnTo>
                      <a:pt x="542" y="444"/>
                    </a:lnTo>
                    <a:lnTo>
                      <a:pt x="547" y="444"/>
                    </a:lnTo>
                    <a:lnTo>
                      <a:pt x="549" y="442"/>
                    </a:lnTo>
                    <a:lnTo>
                      <a:pt x="551" y="442"/>
                    </a:lnTo>
                    <a:lnTo>
                      <a:pt x="553" y="440"/>
                    </a:lnTo>
                    <a:lnTo>
                      <a:pt x="555" y="440"/>
                    </a:lnTo>
                    <a:lnTo>
                      <a:pt x="557" y="437"/>
                    </a:lnTo>
                    <a:lnTo>
                      <a:pt x="560" y="437"/>
                    </a:lnTo>
                    <a:lnTo>
                      <a:pt x="562" y="435"/>
                    </a:lnTo>
                    <a:lnTo>
                      <a:pt x="560" y="435"/>
                    </a:lnTo>
                    <a:lnTo>
                      <a:pt x="557" y="433"/>
                    </a:lnTo>
                    <a:lnTo>
                      <a:pt x="555" y="433"/>
                    </a:lnTo>
                    <a:lnTo>
                      <a:pt x="553" y="431"/>
                    </a:lnTo>
                    <a:lnTo>
                      <a:pt x="549" y="429"/>
                    </a:lnTo>
                    <a:lnTo>
                      <a:pt x="547" y="429"/>
                    </a:lnTo>
                    <a:lnTo>
                      <a:pt x="542" y="426"/>
                    </a:lnTo>
                    <a:lnTo>
                      <a:pt x="540" y="424"/>
                    </a:lnTo>
                    <a:lnTo>
                      <a:pt x="538" y="422"/>
                    </a:lnTo>
                    <a:lnTo>
                      <a:pt x="536" y="422"/>
                    </a:lnTo>
                    <a:lnTo>
                      <a:pt x="533" y="420"/>
                    </a:lnTo>
                    <a:lnTo>
                      <a:pt x="555" y="413"/>
                    </a:lnTo>
                    <a:lnTo>
                      <a:pt x="555" y="411"/>
                    </a:lnTo>
                    <a:lnTo>
                      <a:pt x="555" y="398"/>
                    </a:lnTo>
                    <a:lnTo>
                      <a:pt x="555" y="396"/>
                    </a:lnTo>
                    <a:lnTo>
                      <a:pt x="555" y="394"/>
                    </a:lnTo>
                    <a:lnTo>
                      <a:pt x="555" y="389"/>
                    </a:lnTo>
                    <a:lnTo>
                      <a:pt x="555" y="387"/>
                    </a:lnTo>
                    <a:lnTo>
                      <a:pt x="553" y="383"/>
                    </a:lnTo>
                    <a:lnTo>
                      <a:pt x="553" y="380"/>
                    </a:lnTo>
                    <a:lnTo>
                      <a:pt x="551" y="380"/>
                    </a:lnTo>
                    <a:lnTo>
                      <a:pt x="549" y="378"/>
                    </a:lnTo>
                    <a:lnTo>
                      <a:pt x="547" y="378"/>
                    </a:lnTo>
                    <a:lnTo>
                      <a:pt x="544" y="378"/>
                    </a:lnTo>
                    <a:lnTo>
                      <a:pt x="542" y="376"/>
                    </a:lnTo>
                    <a:lnTo>
                      <a:pt x="538" y="376"/>
                    </a:lnTo>
                    <a:lnTo>
                      <a:pt x="536" y="374"/>
                    </a:lnTo>
                    <a:lnTo>
                      <a:pt x="533" y="374"/>
                    </a:lnTo>
                    <a:lnTo>
                      <a:pt x="531" y="374"/>
                    </a:lnTo>
                    <a:lnTo>
                      <a:pt x="529" y="374"/>
                    </a:lnTo>
                    <a:lnTo>
                      <a:pt x="527" y="372"/>
                    </a:lnTo>
                    <a:lnTo>
                      <a:pt x="525" y="369"/>
                    </a:lnTo>
                    <a:lnTo>
                      <a:pt x="522" y="367"/>
                    </a:lnTo>
                    <a:lnTo>
                      <a:pt x="520" y="365"/>
                    </a:lnTo>
                    <a:lnTo>
                      <a:pt x="518" y="365"/>
                    </a:lnTo>
                    <a:lnTo>
                      <a:pt x="516" y="363"/>
                    </a:lnTo>
                    <a:lnTo>
                      <a:pt x="514" y="363"/>
                    </a:lnTo>
                    <a:lnTo>
                      <a:pt x="514" y="361"/>
                    </a:lnTo>
                    <a:lnTo>
                      <a:pt x="511" y="358"/>
                    </a:lnTo>
                    <a:lnTo>
                      <a:pt x="511" y="356"/>
                    </a:lnTo>
                    <a:lnTo>
                      <a:pt x="511" y="354"/>
                    </a:lnTo>
                    <a:lnTo>
                      <a:pt x="511" y="352"/>
                    </a:lnTo>
                    <a:lnTo>
                      <a:pt x="511" y="350"/>
                    </a:lnTo>
                    <a:lnTo>
                      <a:pt x="511" y="347"/>
                    </a:lnTo>
                    <a:lnTo>
                      <a:pt x="509" y="345"/>
                    </a:lnTo>
                    <a:lnTo>
                      <a:pt x="507" y="343"/>
                    </a:lnTo>
                    <a:lnTo>
                      <a:pt x="507" y="341"/>
                    </a:lnTo>
                    <a:lnTo>
                      <a:pt x="505" y="339"/>
                    </a:lnTo>
                    <a:lnTo>
                      <a:pt x="505" y="336"/>
                    </a:lnTo>
                    <a:lnTo>
                      <a:pt x="503" y="336"/>
                    </a:lnTo>
                    <a:lnTo>
                      <a:pt x="503" y="334"/>
                    </a:lnTo>
                    <a:lnTo>
                      <a:pt x="500" y="332"/>
                    </a:lnTo>
                    <a:lnTo>
                      <a:pt x="498" y="332"/>
                    </a:lnTo>
                    <a:lnTo>
                      <a:pt x="496" y="332"/>
                    </a:lnTo>
                    <a:lnTo>
                      <a:pt x="494" y="332"/>
                    </a:lnTo>
                    <a:lnTo>
                      <a:pt x="489" y="330"/>
                    </a:lnTo>
                    <a:lnTo>
                      <a:pt x="487" y="330"/>
                    </a:lnTo>
                    <a:lnTo>
                      <a:pt x="483" y="330"/>
                    </a:lnTo>
                    <a:lnTo>
                      <a:pt x="481" y="330"/>
                    </a:lnTo>
                    <a:lnTo>
                      <a:pt x="478" y="330"/>
                    </a:lnTo>
                    <a:lnTo>
                      <a:pt x="476" y="330"/>
                    </a:lnTo>
                    <a:lnTo>
                      <a:pt x="472" y="328"/>
                    </a:lnTo>
                    <a:lnTo>
                      <a:pt x="470" y="325"/>
                    </a:lnTo>
                    <a:lnTo>
                      <a:pt x="470" y="323"/>
                    </a:lnTo>
                    <a:lnTo>
                      <a:pt x="467" y="323"/>
                    </a:lnTo>
                    <a:lnTo>
                      <a:pt x="467" y="321"/>
                    </a:lnTo>
                    <a:lnTo>
                      <a:pt x="465" y="319"/>
                    </a:lnTo>
                    <a:lnTo>
                      <a:pt x="463" y="317"/>
                    </a:lnTo>
                    <a:lnTo>
                      <a:pt x="463" y="314"/>
                    </a:lnTo>
                    <a:lnTo>
                      <a:pt x="461" y="312"/>
                    </a:lnTo>
                    <a:lnTo>
                      <a:pt x="461" y="310"/>
                    </a:lnTo>
                    <a:lnTo>
                      <a:pt x="459" y="310"/>
                    </a:lnTo>
                    <a:lnTo>
                      <a:pt x="459" y="308"/>
                    </a:lnTo>
                    <a:lnTo>
                      <a:pt x="456" y="306"/>
                    </a:lnTo>
                    <a:lnTo>
                      <a:pt x="456" y="303"/>
                    </a:lnTo>
                    <a:lnTo>
                      <a:pt x="454" y="303"/>
                    </a:lnTo>
                    <a:lnTo>
                      <a:pt x="452" y="299"/>
                    </a:lnTo>
                    <a:lnTo>
                      <a:pt x="450" y="297"/>
                    </a:lnTo>
                    <a:lnTo>
                      <a:pt x="450" y="295"/>
                    </a:lnTo>
                    <a:lnTo>
                      <a:pt x="448" y="295"/>
                    </a:lnTo>
                    <a:lnTo>
                      <a:pt x="445" y="295"/>
                    </a:lnTo>
                    <a:lnTo>
                      <a:pt x="443" y="295"/>
                    </a:lnTo>
                    <a:lnTo>
                      <a:pt x="441" y="295"/>
                    </a:lnTo>
                    <a:lnTo>
                      <a:pt x="439" y="297"/>
                    </a:lnTo>
                    <a:lnTo>
                      <a:pt x="437" y="297"/>
                    </a:lnTo>
                    <a:lnTo>
                      <a:pt x="434" y="297"/>
                    </a:lnTo>
                    <a:lnTo>
                      <a:pt x="432" y="297"/>
                    </a:lnTo>
                    <a:lnTo>
                      <a:pt x="430" y="297"/>
                    </a:lnTo>
                    <a:lnTo>
                      <a:pt x="430" y="299"/>
                    </a:lnTo>
                    <a:lnTo>
                      <a:pt x="430" y="301"/>
                    </a:lnTo>
                    <a:lnTo>
                      <a:pt x="428" y="301"/>
                    </a:lnTo>
                    <a:lnTo>
                      <a:pt x="428" y="303"/>
                    </a:lnTo>
                    <a:lnTo>
                      <a:pt x="428" y="306"/>
                    </a:lnTo>
                    <a:lnTo>
                      <a:pt x="428" y="308"/>
                    </a:lnTo>
                    <a:lnTo>
                      <a:pt x="428" y="310"/>
                    </a:lnTo>
                    <a:lnTo>
                      <a:pt x="426" y="312"/>
                    </a:lnTo>
                    <a:lnTo>
                      <a:pt x="426" y="314"/>
                    </a:lnTo>
                    <a:lnTo>
                      <a:pt x="426" y="317"/>
                    </a:lnTo>
                    <a:lnTo>
                      <a:pt x="426" y="319"/>
                    </a:lnTo>
                    <a:lnTo>
                      <a:pt x="426" y="321"/>
                    </a:lnTo>
                    <a:lnTo>
                      <a:pt x="428" y="325"/>
                    </a:lnTo>
                    <a:lnTo>
                      <a:pt x="428" y="328"/>
                    </a:lnTo>
                    <a:lnTo>
                      <a:pt x="430" y="328"/>
                    </a:lnTo>
                    <a:lnTo>
                      <a:pt x="430" y="332"/>
                    </a:lnTo>
                    <a:lnTo>
                      <a:pt x="432" y="334"/>
                    </a:lnTo>
                    <a:lnTo>
                      <a:pt x="432" y="336"/>
                    </a:lnTo>
                    <a:lnTo>
                      <a:pt x="434" y="339"/>
                    </a:lnTo>
                    <a:lnTo>
                      <a:pt x="434" y="341"/>
                    </a:lnTo>
                    <a:lnTo>
                      <a:pt x="434" y="343"/>
                    </a:lnTo>
                    <a:lnTo>
                      <a:pt x="432" y="339"/>
                    </a:lnTo>
                    <a:lnTo>
                      <a:pt x="432" y="336"/>
                    </a:lnTo>
                    <a:lnTo>
                      <a:pt x="430" y="336"/>
                    </a:lnTo>
                    <a:lnTo>
                      <a:pt x="430" y="334"/>
                    </a:lnTo>
                    <a:lnTo>
                      <a:pt x="415" y="317"/>
                    </a:lnTo>
                    <a:lnTo>
                      <a:pt x="413" y="314"/>
                    </a:lnTo>
                    <a:lnTo>
                      <a:pt x="410" y="314"/>
                    </a:lnTo>
                    <a:lnTo>
                      <a:pt x="410" y="312"/>
                    </a:lnTo>
                    <a:lnTo>
                      <a:pt x="408" y="312"/>
                    </a:lnTo>
                    <a:lnTo>
                      <a:pt x="406" y="310"/>
                    </a:lnTo>
                    <a:lnTo>
                      <a:pt x="404" y="308"/>
                    </a:lnTo>
                    <a:lnTo>
                      <a:pt x="402" y="306"/>
                    </a:lnTo>
                    <a:lnTo>
                      <a:pt x="399" y="306"/>
                    </a:lnTo>
                    <a:lnTo>
                      <a:pt x="399" y="303"/>
                    </a:lnTo>
                    <a:lnTo>
                      <a:pt x="397" y="303"/>
                    </a:lnTo>
                    <a:lnTo>
                      <a:pt x="397" y="301"/>
                    </a:lnTo>
                    <a:lnTo>
                      <a:pt x="397" y="303"/>
                    </a:lnTo>
                    <a:lnTo>
                      <a:pt x="397" y="306"/>
                    </a:lnTo>
                    <a:lnTo>
                      <a:pt x="399" y="306"/>
                    </a:lnTo>
                    <a:lnTo>
                      <a:pt x="399" y="308"/>
                    </a:lnTo>
                    <a:lnTo>
                      <a:pt x="399" y="310"/>
                    </a:lnTo>
                    <a:lnTo>
                      <a:pt x="402" y="310"/>
                    </a:lnTo>
                    <a:lnTo>
                      <a:pt x="402" y="312"/>
                    </a:lnTo>
                    <a:lnTo>
                      <a:pt x="402" y="314"/>
                    </a:lnTo>
                    <a:lnTo>
                      <a:pt x="404" y="317"/>
                    </a:lnTo>
                    <a:lnTo>
                      <a:pt x="404" y="319"/>
                    </a:lnTo>
                    <a:lnTo>
                      <a:pt x="406" y="319"/>
                    </a:lnTo>
                    <a:lnTo>
                      <a:pt x="406" y="321"/>
                    </a:lnTo>
                    <a:lnTo>
                      <a:pt x="404" y="323"/>
                    </a:lnTo>
                    <a:lnTo>
                      <a:pt x="402" y="325"/>
                    </a:lnTo>
                    <a:lnTo>
                      <a:pt x="402" y="328"/>
                    </a:lnTo>
                    <a:lnTo>
                      <a:pt x="399" y="328"/>
                    </a:lnTo>
                    <a:lnTo>
                      <a:pt x="399" y="330"/>
                    </a:lnTo>
                    <a:lnTo>
                      <a:pt x="399" y="332"/>
                    </a:lnTo>
                    <a:lnTo>
                      <a:pt x="397" y="332"/>
                    </a:lnTo>
                    <a:lnTo>
                      <a:pt x="397" y="334"/>
                    </a:lnTo>
                    <a:lnTo>
                      <a:pt x="395" y="336"/>
                    </a:lnTo>
                    <a:lnTo>
                      <a:pt x="395" y="339"/>
                    </a:lnTo>
                    <a:lnTo>
                      <a:pt x="393" y="356"/>
                    </a:lnTo>
                    <a:lnTo>
                      <a:pt x="393" y="358"/>
                    </a:lnTo>
                    <a:lnTo>
                      <a:pt x="391" y="361"/>
                    </a:lnTo>
                    <a:lnTo>
                      <a:pt x="388" y="363"/>
                    </a:lnTo>
                    <a:lnTo>
                      <a:pt x="388" y="365"/>
                    </a:lnTo>
                    <a:lnTo>
                      <a:pt x="386" y="367"/>
                    </a:lnTo>
                    <a:lnTo>
                      <a:pt x="386" y="369"/>
                    </a:lnTo>
                    <a:lnTo>
                      <a:pt x="384" y="372"/>
                    </a:lnTo>
                    <a:lnTo>
                      <a:pt x="382" y="374"/>
                    </a:lnTo>
                    <a:lnTo>
                      <a:pt x="382" y="376"/>
                    </a:lnTo>
                    <a:lnTo>
                      <a:pt x="380" y="378"/>
                    </a:lnTo>
                    <a:lnTo>
                      <a:pt x="377" y="380"/>
                    </a:lnTo>
                    <a:lnTo>
                      <a:pt x="377" y="383"/>
                    </a:lnTo>
                    <a:lnTo>
                      <a:pt x="375" y="383"/>
                    </a:lnTo>
                    <a:lnTo>
                      <a:pt x="375" y="385"/>
                    </a:lnTo>
                    <a:lnTo>
                      <a:pt x="373" y="387"/>
                    </a:lnTo>
                    <a:lnTo>
                      <a:pt x="373" y="389"/>
                    </a:lnTo>
                    <a:lnTo>
                      <a:pt x="371" y="391"/>
                    </a:lnTo>
                    <a:lnTo>
                      <a:pt x="369" y="394"/>
                    </a:lnTo>
                    <a:lnTo>
                      <a:pt x="369" y="396"/>
                    </a:lnTo>
                    <a:lnTo>
                      <a:pt x="366" y="396"/>
                    </a:lnTo>
                    <a:lnTo>
                      <a:pt x="366" y="398"/>
                    </a:lnTo>
                    <a:lnTo>
                      <a:pt x="366" y="400"/>
                    </a:lnTo>
                    <a:lnTo>
                      <a:pt x="364" y="400"/>
                    </a:lnTo>
                    <a:lnTo>
                      <a:pt x="362" y="402"/>
                    </a:lnTo>
                    <a:lnTo>
                      <a:pt x="358" y="402"/>
                    </a:lnTo>
                    <a:lnTo>
                      <a:pt x="355" y="402"/>
                    </a:lnTo>
                    <a:lnTo>
                      <a:pt x="355" y="400"/>
                    </a:lnTo>
                    <a:lnTo>
                      <a:pt x="353" y="400"/>
                    </a:lnTo>
                    <a:lnTo>
                      <a:pt x="351" y="400"/>
                    </a:lnTo>
                    <a:lnTo>
                      <a:pt x="351" y="398"/>
                    </a:lnTo>
                    <a:lnTo>
                      <a:pt x="349" y="398"/>
                    </a:lnTo>
                    <a:lnTo>
                      <a:pt x="349" y="400"/>
                    </a:lnTo>
                    <a:lnTo>
                      <a:pt x="347" y="400"/>
                    </a:lnTo>
                    <a:lnTo>
                      <a:pt x="344" y="400"/>
                    </a:lnTo>
                    <a:lnTo>
                      <a:pt x="347" y="402"/>
                    </a:lnTo>
                    <a:lnTo>
                      <a:pt x="349" y="405"/>
                    </a:lnTo>
                    <a:lnTo>
                      <a:pt x="347" y="405"/>
                    </a:lnTo>
                    <a:lnTo>
                      <a:pt x="344" y="405"/>
                    </a:lnTo>
                    <a:lnTo>
                      <a:pt x="342" y="407"/>
                    </a:lnTo>
                    <a:lnTo>
                      <a:pt x="340" y="407"/>
                    </a:lnTo>
                    <a:lnTo>
                      <a:pt x="340" y="409"/>
                    </a:lnTo>
                    <a:lnTo>
                      <a:pt x="338" y="409"/>
                    </a:lnTo>
                    <a:lnTo>
                      <a:pt x="331" y="405"/>
                    </a:lnTo>
                    <a:lnTo>
                      <a:pt x="329" y="405"/>
                    </a:lnTo>
                    <a:lnTo>
                      <a:pt x="325" y="398"/>
                    </a:lnTo>
                    <a:lnTo>
                      <a:pt x="318" y="394"/>
                    </a:lnTo>
                    <a:lnTo>
                      <a:pt x="316" y="391"/>
                    </a:lnTo>
                    <a:lnTo>
                      <a:pt x="314" y="391"/>
                    </a:lnTo>
                    <a:lnTo>
                      <a:pt x="307" y="389"/>
                    </a:lnTo>
                    <a:lnTo>
                      <a:pt x="305" y="389"/>
                    </a:lnTo>
                    <a:lnTo>
                      <a:pt x="303" y="391"/>
                    </a:lnTo>
                    <a:lnTo>
                      <a:pt x="300" y="391"/>
                    </a:lnTo>
                    <a:lnTo>
                      <a:pt x="298" y="391"/>
                    </a:lnTo>
                    <a:lnTo>
                      <a:pt x="296" y="394"/>
                    </a:lnTo>
                    <a:lnTo>
                      <a:pt x="294" y="394"/>
                    </a:lnTo>
                    <a:lnTo>
                      <a:pt x="292" y="396"/>
                    </a:lnTo>
                    <a:lnTo>
                      <a:pt x="292" y="398"/>
                    </a:lnTo>
                    <a:lnTo>
                      <a:pt x="292" y="400"/>
                    </a:lnTo>
                    <a:lnTo>
                      <a:pt x="289" y="400"/>
                    </a:lnTo>
                    <a:lnTo>
                      <a:pt x="289" y="402"/>
                    </a:lnTo>
                    <a:lnTo>
                      <a:pt x="289" y="405"/>
                    </a:lnTo>
                    <a:lnTo>
                      <a:pt x="289" y="407"/>
                    </a:lnTo>
                    <a:lnTo>
                      <a:pt x="289" y="409"/>
                    </a:lnTo>
                    <a:lnTo>
                      <a:pt x="289" y="413"/>
                    </a:lnTo>
                    <a:lnTo>
                      <a:pt x="289" y="416"/>
                    </a:lnTo>
                    <a:lnTo>
                      <a:pt x="289" y="418"/>
                    </a:lnTo>
                    <a:lnTo>
                      <a:pt x="289" y="422"/>
                    </a:lnTo>
                    <a:lnTo>
                      <a:pt x="289" y="424"/>
                    </a:lnTo>
                    <a:lnTo>
                      <a:pt x="289" y="426"/>
                    </a:lnTo>
                    <a:lnTo>
                      <a:pt x="289" y="429"/>
                    </a:lnTo>
                    <a:lnTo>
                      <a:pt x="285" y="426"/>
                    </a:lnTo>
                    <a:lnTo>
                      <a:pt x="283" y="426"/>
                    </a:lnTo>
                    <a:lnTo>
                      <a:pt x="281" y="426"/>
                    </a:lnTo>
                    <a:lnTo>
                      <a:pt x="276" y="429"/>
                    </a:lnTo>
                    <a:lnTo>
                      <a:pt x="274" y="429"/>
                    </a:lnTo>
                    <a:lnTo>
                      <a:pt x="270" y="429"/>
                    </a:lnTo>
                    <a:lnTo>
                      <a:pt x="268" y="431"/>
                    </a:lnTo>
                    <a:lnTo>
                      <a:pt x="265" y="431"/>
                    </a:lnTo>
                    <a:lnTo>
                      <a:pt x="263" y="431"/>
                    </a:lnTo>
                    <a:lnTo>
                      <a:pt x="261" y="431"/>
                    </a:lnTo>
                    <a:lnTo>
                      <a:pt x="259" y="431"/>
                    </a:lnTo>
                    <a:lnTo>
                      <a:pt x="259" y="433"/>
                    </a:lnTo>
                    <a:lnTo>
                      <a:pt x="259" y="435"/>
                    </a:lnTo>
                    <a:lnTo>
                      <a:pt x="259" y="437"/>
                    </a:lnTo>
                    <a:lnTo>
                      <a:pt x="261" y="440"/>
                    </a:lnTo>
                    <a:lnTo>
                      <a:pt x="261" y="442"/>
                    </a:lnTo>
                    <a:lnTo>
                      <a:pt x="263" y="444"/>
                    </a:lnTo>
                    <a:lnTo>
                      <a:pt x="265" y="446"/>
                    </a:lnTo>
                    <a:lnTo>
                      <a:pt x="268" y="448"/>
                    </a:lnTo>
                    <a:lnTo>
                      <a:pt x="270" y="451"/>
                    </a:lnTo>
                    <a:lnTo>
                      <a:pt x="270" y="453"/>
                    </a:lnTo>
                    <a:lnTo>
                      <a:pt x="272" y="453"/>
                    </a:lnTo>
                    <a:lnTo>
                      <a:pt x="272" y="455"/>
                    </a:lnTo>
                    <a:lnTo>
                      <a:pt x="270" y="455"/>
                    </a:lnTo>
                    <a:lnTo>
                      <a:pt x="268" y="455"/>
                    </a:lnTo>
                    <a:lnTo>
                      <a:pt x="268" y="457"/>
                    </a:lnTo>
                    <a:lnTo>
                      <a:pt x="265" y="457"/>
                    </a:lnTo>
                    <a:lnTo>
                      <a:pt x="263" y="459"/>
                    </a:lnTo>
                    <a:lnTo>
                      <a:pt x="261" y="459"/>
                    </a:lnTo>
                    <a:lnTo>
                      <a:pt x="261" y="462"/>
                    </a:lnTo>
                    <a:lnTo>
                      <a:pt x="259" y="462"/>
                    </a:lnTo>
                    <a:lnTo>
                      <a:pt x="257" y="464"/>
                    </a:lnTo>
                    <a:lnTo>
                      <a:pt x="254" y="464"/>
                    </a:lnTo>
                    <a:lnTo>
                      <a:pt x="252" y="466"/>
                    </a:lnTo>
                    <a:lnTo>
                      <a:pt x="250" y="468"/>
                    </a:lnTo>
                    <a:lnTo>
                      <a:pt x="248" y="468"/>
                    </a:lnTo>
                    <a:lnTo>
                      <a:pt x="246" y="470"/>
                    </a:lnTo>
                    <a:lnTo>
                      <a:pt x="246" y="473"/>
                    </a:lnTo>
                    <a:lnTo>
                      <a:pt x="243" y="473"/>
                    </a:lnTo>
                    <a:lnTo>
                      <a:pt x="241" y="475"/>
                    </a:lnTo>
                    <a:lnTo>
                      <a:pt x="239" y="477"/>
                    </a:lnTo>
                    <a:lnTo>
                      <a:pt x="241" y="481"/>
                    </a:lnTo>
                    <a:lnTo>
                      <a:pt x="241" y="486"/>
                    </a:lnTo>
                    <a:lnTo>
                      <a:pt x="243" y="488"/>
                    </a:lnTo>
                    <a:lnTo>
                      <a:pt x="243" y="492"/>
                    </a:lnTo>
                    <a:lnTo>
                      <a:pt x="246" y="497"/>
                    </a:lnTo>
                    <a:lnTo>
                      <a:pt x="246" y="499"/>
                    </a:lnTo>
                    <a:lnTo>
                      <a:pt x="243" y="499"/>
                    </a:lnTo>
                    <a:lnTo>
                      <a:pt x="239" y="497"/>
                    </a:lnTo>
                    <a:lnTo>
                      <a:pt x="237" y="497"/>
                    </a:lnTo>
                    <a:lnTo>
                      <a:pt x="235" y="497"/>
                    </a:lnTo>
                    <a:lnTo>
                      <a:pt x="232" y="495"/>
                    </a:lnTo>
                    <a:lnTo>
                      <a:pt x="230" y="495"/>
                    </a:lnTo>
                    <a:lnTo>
                      <a:pt x="226" y="492"/>
                    </a:lnTo>
                    <a:lnTo>
                      <a:pt x="224" y="492"/>
                    </a:lnTo>
                    <a:lnTo>
                      <a:pt x="224" y="490"/>
                    </a:lnTo>
                    <a:lnTo>
                      <a:pt x="221" y="490"/>
                    </a:lnTo>
                    <a:lnTo>
                      <a:pt x="224" y="490"/>
                    </a:lnTo>
                    <a:lnTo>
                      <a:pt x="221" y="490"/>
                    </a:lnTo>
                    <a:lnTo>
                      <a:pt x="221" y="488"/>
                    </a:lnTo>
                    <a:lnTo>
                      <a:pt x="221" y="486"/>
                    </a:lnTo>
                    <a:lnTo>
                      <a:pt x="219" y="486"/>
                    </a:lnTo>
                    <a:lnTo>
                      <a:pt x="219" y="484"/>
                    </a:lnTo>
                    <a:lnTo>
                      <a:pt x="219" y="481"/>
                    </a:lnTo>
                    <a:lnTo>
                      <a:pt x="219" y="479"/>
                    </a:lnTo>
                    <a:lnTo>
                      <a:pt x="217" y="479"/>
                    </a:lnTo>
                    <a:lnTo>
                      <a:pt x="217" y="477"/>
                    </a:lnTo>
                    <a:lnTo>
                      <a:pt x="215" y="477"/>
                    </a:lnTo>
                    <a:lnTo>
                      <a:pt x="215" y="475"/>
                    </a:lnTo>
                    <a:lnTo>
                      <a:pt x="215" y="473"/>
                    </a:lnTo>
                    <a:lnTo>
                      <a:pt x="213" y="473"/>
                    </a:lnTo>
                    <a:lnTo>
                      <a:pt x="213" y="470"/>
                    </a:lnTo>
                    <a:lnTo>
                      <a:pt x="213" y="473"/>
                    </a:lnTo>
                    <a:lnTo>
                      <a:pt x="213" y="470"/>
                    </a:lnTo>
                    <a:lnTo>
                      <a:pt x="210" y="470"/>
                    </a:lnTo>
                    <a:lnTo>
                      <a:pt x="210" y="468"/>
                    </a:lnTo>
                    <a:lnTo>
                      <a:pt x="210" y="466"/>
                    </a:lnTo>
                    <a:lnTo>
                      <a:pt x="208" y="466"/>
                    </a:lnTo>
                    <a:lnTo>
                      <a:pt x="208" y="464"/>
                    </a:lnTo>
                    <a:lnTo>
                      <a:pt x="210" y="464"/>
                    </a:lnTo>
                    <a:lnTo>
                      <a:pt x="208" y="464"/>
                    </a:lnTo>
                    <a:lnTo>
                      <a:pt x="208" y="462"/>
                    </a:lnTo>
                    <a:lnTo>
                      <a:pt x="208" y="459"/>
                    </a:lnTo>
                    <a:lnTo>
                      <a:pt x="206" y="459"/>
                    </a:lnTo>
                    <a:lnTo>
                      <a:pt x="206" y="457"/>
                    </a:lnTo>
                    <a:lnTo>
                      <a:pt x="206" y="455"/>
                    </a:lnTo>
                    <a:lnTo>
                      <a:pt x="204" y="455"/>
                    </a:lnTo>
                    <a:lnTo>
                      <a:pt x="204" y="453"/>
                    </a:lnTo>
                    <a:lnTo>
                      <a:pt x="204" y="451"/>
                    </a:lnTo>
                    <a:lnTo>
                      <a:pt x="202" y="451"/>
                    </a:lnTo>
                    <a:lnTo>
                      <a:pt x="202" y="448"/>
                    </a:lnTo>
                    <a:lnTo>
                      <a:pt x="202" y="446"/>
                    </a:lnTo>
                    <a:lnTo>
                      <a:pt x="199" y="446"/>
                    </a:lnTo>
                    <a:lnTo>
                      <a:pt x="199" y="444"/>
                    </a:lnTo>
                    <a:lnTo>
                      <a:pt x="197" y="444"/>
                    </a:lnTo>
                    <a:lnTo>
                      <a:pt x="197" y="442"/>
                    </a:lnTo>
                    <a:lnTo>
                      <a:pt x="197" y="440"/>
                    </a:lnTo>
                    <a:lnTo>
                      <a:pt x="195" y="440"/>
                    </a:lnTo>
                    <a:lnTo>
                      <a:pt x="193" y="437"/>
                    </a:lnTo>
                    <a:lnTo>
                      <a:pt x="191" y="437"/>
                    </a:lnTo>
                    <a:lnTo>
                      <a:pt x="191" y="435"/>
                    </a:lnTo>
                    <a:lnTo>
                      <a:pt x="191" y="433"/>
                    </a:lnTo>
                    <a:lnTo>
                      <a:pt x="188" y="433"/>
                    </a:lnTo>
                    <a:lnTo>
                      <a:pt x="188" y="431"/>
                    </a:lnTo>
                    <a:lnTo>
                      <a:pt x="186" y="431"/>
                    </a:lnTo>
                    <a:lnTo>
                      <a:pt x="186" y="429"/>
                    </a:lnTo>
                    <a:lnTo>
                      <a:pt x="184" y="429"/>
                    </a:lnTo>
                    <a:lnTo>
                      <a:pt x="182" y="429"/>
                    </a:lnTo>
                    <a:lnTo>
                      <a:pt x="182" y="426"/>
                    </a:lnTo>
                    <a:lnTo>
                      <a:pt x="182" y="424"/>
                    </a:lnTo>
                    <a:lnTo>
                      <a:pt x="180" y="424"/>
                    </a:lnTo>
                    <a:lnTo>
                      <a:pt x="180" y="422"/>
                    </a:lnTo>
                    <a:lnTo>
                      <a:pt x="180" y="420"/>
                    </a:lnTo>
                    <a:lnTo>
                      <a:pt x="177" y="420"/>
                    </a:lnTo>
                    <a:lnTo>
                      <a:pt x="177" y="418"/>
                    </a:lnTo>
                    <a:lnTo>
                      <a:pt x="177" y="416"/>
                    </a:lnTo>
                    <a:lnTo>
                      <a:pt x="175" y="416"/>
                    </a:lnTo>
                    <a:lnTo>
                      <a:pt x="175" y="413"/>
                    </a:lnTo>
                    <a:lnTo>
                      <a:pt x="175" y="411"/>
                    </a:lnTo>
                    <a:lnTo>
                      <a:pt x="175" y="409"/>
                    </a:lnTo>
                    <a:lnTo>
                      <a:pt x="173" y="409"/>
                    </a:lnTo>
                    <a:lnTo>
                      <a:pt x="173" y="407"/>
                    </a:lnTo>
                    <a:lnTo>
                      <a:pt x="173" y="405"/>
                    </a:lnTo>
                    <a:lnTo>
                      <a:pt x="171" y="405"/>
                    </a:lnTo>
                    <a:lnTo>
                      <a:pt x="171" y="402"/>
                    </a:lnTo>
                    <a:lnTo>
                      <a:pt x="169" y="402"/>
                    </a:lnTo>
                    <a:lnTo>
                      <a:pt x="169" y="400"/>
                    </a:lnTo>
                    <a:lnTo>
                      <a:pt x="169" y="398"/>
                    </a:lnTo>
                    <a:lnTo>
                      <a:pt x="169" y="396"/>
                    </a:lnTo>
                    <a:lnTo>
                      <a:pt x="166" y="396"/>
                    </a:lnTo>
                    <a:lnTo>
                      <a:pt x="166" y="394"/>
                    </a:lnTo>
                    <a:lnTo>
                      <a:pt x="164" y="394"/>
                    </a:lnTo>
                    <a:lnTo>
                      <a:pt x="166" y="394"/>
                    </a:lnTo>
                    <a:lnTo>
                      <a:pt x="164" y="394"/>
                    </a:lnTo>
                    <a:lnTo>
                      <a:pt x="164" y="391"/>
                    </a:lnTo>
                    <a:lnTo>
                      <a:pt x="164" y="389"/>
                    </a:lnTo>
                    <a:lnTo>
                      <a:pt x="162" y="389"/>
                    </a:lnTo>
                    <a:lnTo>
                      <a:pt x="164" y="389"/>
                    </a:lnTo>
                    <a:lnTo>
                      <a:pt x="162" y="389"/>
                    </a:lnTo>
                    <a:lnTo>
                      <a:pt x="164" y="389"/>
                    </a:lnTo>
                    <a:lnTo>
                      <a:pt x="162" y="389"/>
                    </a:lnTo>
                    <a:lnTo>
                      <a:pt x="164" y="389"/>
                    </a:lnTo>
                    <a:lnTo>
                      <a:pt x="164" y="387"/>
                    </a:lnTo>
                    <a:lnTo>
                      <a:pt x="162" y="387"/>
                    </a:lnTo>
                    <a:lnTo>
                      <a:pt x="164" y="387"/>
                    </a:lnTo>
                    <a:lnTo>
                      <a:pt x="162" y="387"/>
                    </a:lnTo>
                    <a:lnTo>
                      <a:pt x="164" y="387"/>
                    </a:lnTo>
                    <a:lnTo>
                      <a:pt x="162" y="387"/>
                    </a:lnTo>
                    <a:lnTo>
                      <a:pt x="164" y="387"/>
                    </a:lnTo>
                    <a:lnTo>
                      <a:pt x="162" y="387"/>
                    </a:lnTo>
                    <a:lnTo>
                      <a:pt x="162" y="385"/>
                    </a:lnTo>
                    <a:lnTo>
                      <a:pt x="162" y="383"/>
                    </a:lnTo>
                    <a:lnTo>
                      <a:pt x="162" y="380"/>
                    </a:lnTo>
                    <a:lnTo>
                      <a:pt x="160" y="380"/>
                    </a:lnTo>
                    <a:lnTo>
                      <a:pt x="160" y="378"/>
                    </a:lnTo>
                    <a:lnTo>
                      <a:pt x="160" y="376"/>
                    </a:lnTo>
                    <a:lnTo>
                      <a:pt x="158" y="376"/>
                    </a:lnTo>
                    <a:lnTo>
                      <a:pt x="158" y="374"/>
                    </a:lnTo>
                    <a:lnTo>
                      <a:pt x="155" y="374"/>
                    </a:lnTo>
                    <a:lnTo>
                      <a:pt x="155" y="372"/>
                    </a:lnTo>
                    <a:lnTo>
                      <a:pt x="153" y="372"/>
                    </a:lnTo>
                    <a:lnTo>
                      <a:pt x="153" y="369"/>
                    </a:lnTo>
                    <a:lnTo>
                      <a:pt x="151" y="369"/>
                    </a:lnTo>
                    <a:lnTo>
                      <a:pt x="151" y="367"/>
                    </a:lnTo>
                    <a:lnTo>
                      <a:pt x="149" y="367"/>
                    </a:lnTo>
                    <a:lnTo>
                      <a:pt x="149" y="365"/>
                    </a:lnTo>
                    <a:lnTo>
                      <a:pt x="147" y="365"/>
                    </a:lnTo>
                    <a:lnTo>
                      <a:pt x="147" y="363"/>
                    </a:lnTo>
                    <a:lnTo>
                      <a:pt x="147" y="365"/>
                    </a:lnTo>
                    <a:lnTo>
                      <a:pt x="147" y="363"/>
                    </a:lnTo>
                    <a:lnTo>
                      <a:pt x="144" y="363"/>
                    </a:lnTo>
                    <a:lnTo>
                      <a:pt x="147" y="363"/>
                    </a:lnTo>
                    <a:lnTo>
                      <a:pt x="144" y="363"/>
                    </a:lnTo>
                    <a:lnTo>
                      <a:pt x="147" y="363"/>
                    </a:lnTo>
                    <a:lnTo>
                      <a:pt x="144" y="363"/>
                    </a:lnTo>
                    <a:lnTo>
                      <a:pt x="147" y="363"/>
                    </a:lnTo>
                    <a:lnTo>
                      <a:pt x="144" y="363"/>
                    </a:lnTo>
                    <a:lnTo>
                      <a:pt x="147" y="363"/>
                    </a:lnTo>
                    <a:lnTo>
                      <a:pt x="147" y="361"/>
                    </a:lnTo>
                    <a:lnTo>
                      <a:pt x="144" y="361"/>
                    </a:lnTo>
                    <a:lnTo>
                      <a:pt x="147" y="361"/>
                    </a:lnTo>
                    <a:lnTo>
                      <a:pt x="144" y="361"/>
                    </a:lnTo>
                    <a:lnTo>
                      <a:pt x="144" y="358"/>
                    </a:lnTo>
                    <a:lnTo>
                      <a:pt x="144" y="356"/>
                    </a:lnTo>
                    <a:lnTo>
                      <a:pt x="142" y="356"/>
                    </a:lnTo>
                    <a:lnTo>
                      <a:pt x="144" y="356"/>
                    </a:lnTo>
                    <a:lnTo>
                      <a:pt x="142" y="356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2" y="354"/>
                    </a:lnTo>
                    <a:lnTo>
                      <a:pt x="142" y="352"/>
                    </a:lnTo>
                    <a:lnTo>
                      <a:pt x="140" y="352"/>
                    </a:lnTo>
                    <a:lnTo>
                      <a:pt x="140" y="350"/>
                    </a:lnTo>
                    <a:lnTo>
                      <a:pt x="138" y="350"/>
                    </a:lnTo>
                    <a:lnTo>
                      <a:pt x="138" y="347"/>
                    </a:lnTo>
                    <a:lnTo>
                      <a:pt x="136" y="347"/>
                    </a:lnTo>
                    <a:lnTo>
                      <a:pt x="136" y="345"/>
                    </a:lnTo>
                    <a:lnTo>
                      <a:pt x="136" y="343"/>
                    </a:lnTo>
                    <a:lnTo>
                      <a:pt x="138" y="343"/>
                    </a:lnTo>
                    <a:lnTo>
                      <a:pt x="138" y="341"/>
                    </a:lnTo>
                    <a:lnTo>
                      <a:pt x="138" y="339"/>
                    </a:lnTo>
                    <a:lnTo>
                      <a:pt x="136" y="339"/>
                    </a:lnTo>
                    <a:lnTo>
                      <a:pt x="136" y="336"/>
                    </a:lnTo>
                    <a:lnTo>
                      <a:pt x="134" y="336"/>
                    </a:lnTo>
                    <a:lnTo>
                      <a:pt x="134" y="334"/>
                    </a:lnTo>
                    <a:lnTo>
                      <a:pt x="131" y="334"/>
                    </a:lnTo>
                    <a:lnTo>
                      <a:pt x="131" y="332"/>
                    </a:lnTo>
                    <a:lnTo>
                      <a:pt x="129" y="332"/>
                    </a:lnTo>
                    <a:lnTo>
                      <a:pt x="129" y="330"/>
                    </a:lnTo>
                    <a:lnTo>
                      <a:pt x="129" y="328"/>
                    </a:lnTo>
                    <a:lnTo>
                      <a:pt x="129" y="325"/>
                    </a:lnTo>
                    <a:lnTo>
                      <a:pt x="127" y="325"/>
                    </a:lnTo>
                    <a:lnTo>
                      <a:pt x="127" y="323"/>
                    </a:lnTo>
                    <a:lnTo>
                      <a:pt x="127" y="321"/>
                    </a:lnTo>
                    <a:lnTo>
                      <a:pt x="125" y="321"/>
                    </a:lnTo>
                    <a:lnTo>
                      <a:pt x="125" y="319"/>
                    </a:lnTo>
                    <a:lnTo>
                      <a:pt x="123" y="319"/>
                    </a:lnTo>
                    <a:lnTo>
                      <a:pt x="123" y="317"/>
                    </a:lnTo>
                    <a:lnTo>
                      <a:pt x="120" y="317"/>
                    </a:lnTo>
                    <a:lnTo>
                      <a:pt x="120" y="314"/>
                    </a:lnTo>
                    <a:lnTo>
                      <a:pt x="120" y="312"/>
                    </a:lnTo>
                    <a:lnTo>
                      <a:pt x="118" y="312"/>
                    </a:lnTo>
                    <a:lnTo>
                      <a:pt x="118" y="310"/>
                    </a:lnTo>
                    <a:lnTo>
                      <a:pt x="116" y="310"/>
                    </a:lnTo>
                    <a:lnTo>
                      <a:pt x="118" y="310"/>
                    </a:lnTo>
                    <a:lnTo>
                      <a:pt x="116" y="310"/>
                    </a:lnTo>
                    <a:lnTo>
                      <a:pt x="116" y="308"/>
                    </a:lnTo>
                    <a:lnTo>
                      <a:pt x="114" y="308"/>
                    </a:lnTo>
                    <a:lnTo>
                      <a:pt x="114" y="306"/>
                    </a:lnTo>
                    <a:lnTo>
                      <a:pt x="116" y="306"/>
                    </a:lnTo>
                    <a:lnTo>
                      <a:pt x="114" y="306"/>
                    </a:lnTo>
                    <a:lnTo>
                      <a:pt x="114" y="303"/>
                    </a:lnTo>
                    <a:lnTo>
                      <a:pt x="112" y="303"/>
                    </a:lnTo>
                    <a:lnTo>
                      <a:pt x="112" y="301"/>
                    </a:lnTo>
                    <a:lnTo>
                      <a:pt x="114" y="301"/>
                    </a:lnTo>
                    <a:lnTo>
                      <a:pt x="114" y="299"/>
                    </a:lnTo>
                    <a:lnTo>
                      <a:pt x="112" y="299"/>
                    </a:lnTo>
                    <a:lnTo>
                      <a:pt x="112" y="301"/>
                    </a:lnTo>
                    <a:lnTo>
                      <a:pt x="112" y="299"/>
                    </a:lnTo>
                    <a:lnTo>
                      <a:pt x="112" y="301"/>
                    </a:lnTo>
                    <a:lnTo>
                      <a:pt x="112" y="299"/>
                    </a:lnTo>
                    <a:lnTo>
                      <a:pt x="109" y="299"/>
                    </a:lnTo>
                    <a:lnTo>
                      <a:pt x="109" y="297"/>
                    </a:lnTo>
                    <a:lnTo>
                      <a:pt x="112" y="297"/>
                    </a:lnTo>
                    <a:lnTo>
                      <a:pt x="109" y="297"/>
                    </a:lnTo>
                    <a:lnTo>
                      <a:pt x="109" y="295"/>
                    </a:lnTo>
                    <a:lnTo>
                      <a:pt x="107" y="292"/>
                    </a:lnTo>
                    <a:lnTo>
                      <a:pt x="107" y="290"/>
                    </a:lnTo>
                    <a:lnTo>
                      <a:pt x="105" y="290"/>
                    </a:lnTo>
                    <a:lnTo>
                      <a:pt x="105" y="288"/>
                    </a:lnTo>
                    <a:lnTo>
                      <a:pt x="105" y="286"/>
                    </a:lnTo>
                    <a:lnTo>
                      <a:pt x="103" y="286"/>
                    </a:lnTo>
                    <a:lnTo>
                      <a:pt x="103" y="284"/>
                    </a:lnTo>
                    <a:lnTo>
                      <a:pt x="101" y="284"/>
                    </a:lnTo>
                    <a:lnTo>
                      <a:pt x="101" y="282"/>
                    </a:lnTo>
                    <a:lnTo>
                      <a:pt x="101" y="279"/>
                    </a:lnTo>
                    <a:lnTo>
                      <a:pt x="98" y="279"/>
                    </a:lnTo>
                    <a:lnTo>
                      <a:pt x="98" y="277"/>
                    </a:lnTo>
                    <a:lnTo>
                      <a:pt x="96" y="277"/>
                    </a:lnTo>
                    <a:lnTo>
                      <a:pt x="96" y="275"/>
                    </a:lnTo>
                    <a:lnTo>
                      <a:pt x="94" y="275"/>
                    </a:lnTo>
                    <a:lnTo>
                      <a:pt x="94" y="273"/>
                    </a:lnTo>
                    <a:lnTo>
                      <a:pt x="96" y="273"/>
                    </a:lnTo>
                    <a:lnTo>
                      <a:pt x="94" y="273"/>
                    </a:lnTo>
                    <a:lnTo>
                      <a:pt x="94" y="271"/>
                    </a:lnTo>
                    <a:lnTo>
                      <a:pt x="92" y="271"/>
                    </a:lnTo>
                    <a:lnTo>
                      <a:pt x="92" y="268"/>
                    </a:lnTo>
                    <a:lnTo>
                      <a:pt x="92" y="266"/>
                    </a:lnTo>
                    <a:lnTo>
                      <a:pt x="92" y="264"/>
                    </a:lnTo>
                    <a:lnTo>
                      <a:pt x="90" y="264"/>
                    </a:lnTo>
                    <a:lnTo>
                      <a:pt x="92" y="264"/>
                    </a:lnTo>
                    <a:lnTo>
                      <a:pt x="92" y="262"/>
                    </a:lnTo>
                    <a:lnTo>
                      <a:pt x="90" y="262"/>
                    </a:lnTo>
                    <a:lnTo>
                      <a:pt x="90" y="260"/>
                    </a:lnTo>
                    <a:lnTo>
                      <a:pt x="92" y="260"/>
                    </a:lnTo>
                    <a:lnTo>
                      <a:pt x="92" y="257"/>
                    </a:lnTo>
                    <a:lnTo>
                      <a:pt x="90" y="257"/>
                    </a:lnTo>
                    <a:lnTo>
                      <a:pt x="90" y="255"/>
                    </a:lnTo>
                    <a:lnTo>
                      <a:pt x="90" y="253"/>
                    </a:lnTo>
                    <a:lnTo>
                      <a:pt x="90" y="251"/>
                    </a:lnTo>
                    <a:lnTo>
                      <a:pt x="90" y="253"/>
                    </a:lnTo>
                    <a:lnTo>
                      <a:pt x="90" y="251"/>
                    </a:lnTo>
                    <a:lnTo>
                      <a:pt x="90" y="253"/>
                    </a:lnTo>
                    <a:lnTo>
                      <a:pt x="90" y="251"/>
                    </a:lnTo>
                    <a:lnTo>
                      <a:pt x="87" y="251"/>
                    </a:lnTo>
                    <a:lnTo>
                      <a:pt x="87" y="249"/>
                    </a:lnTo>
                    <a:lnTo>
                      <a:pt x="87" y="246"/>
                    </a:lnTo>
                    <a:lnTo>
                      <a:pt x="87" y="244"/>
                    </a:lnTo>
                    <a:lnTo>
                      <a:pt x="85" y="244"/>
                    </a:lnTo>
                    <a:lnTo>
                      <a:pt x="85" y="242"/>
                    </a:lnTo>
                    <a:lnTo>
                      <a:pt x="83" y="242"/>
                    </a:lnTo>
                    <a:lnTo>
                      <a:pt x="83" y="240"/>
                    </a:lnTo>
                    <a:lnTo>
                      <a:pt x="83" y="238"/>
                    </a:lnTo>
                    <a:lnTo>
                      <a:pt x="81" y="238"/>
                    </a:lnTo>
                    <a:lnTo>
                      <a:pt x="81" y="235"/>
                    </a:lnTo>
                    <a:lnTo>
                      <a:pt x="81" y="233"/>
                    </a:lnTo>
                    <a:lnTo>
                      <a:pt x="81" y="231"/>
                    </a:lnTo>
                    <a:lnTo>
                      <a:pt x="81" y="229"/>
                    </a:lnTo>
                    <a:lnTo>
                      <a:pt x="79" y="229"/>
                    </a:lnTo>
                    <a:lnTo>
                      <a:pt x="81" y="229"/>
                    </a:lnTo>
                    <a:lnTo>
                      <a:pt x="79" y="229"/>
                    </a:lnTo>
                    <a:lnTo>
                      <a:pt x="81" y="229"/>
                    </a:lnTo>
                    <a:lnTo>
                      <a:pt x="79" y="229"/>
                    </a:lnTo>
                    <a:lnTo>
                      <a:pt x="79" y="227"/>
                    </a:lnTo>
                    <a:lnTo>
                      <a:pt x="79" y="229"/>
                    </a:lnTo>
                    <a:lnTo>
                      <a:pt x="79" y="227"/>
                    </a:lnTo>
                    <a:lnTo>
                      <a:pt x="79" y="224"/>
                    </a:lnTo>
                    <a:lnTo>
                      <a:pt x="76" y="224"/>
                    </a:lnTo>
                    <a:lnTo>
                      <a:pt x="76" y="222"/>
                    </a:lnTo>
                    <a:lnTo>
                      <a:pt x="79" y="222"/>
                    </a:lnTo>
                    <a:lnTo>
                      <a:pt x="79" y="220"/>
                    </a:lnTo>
                    <a:lnTo>
                      <a:pt x="76" y="220"/>
                    </a:lnTo>
                    <a:lnTo>
                      <a:pt x="76" y="218"/>
                    </a:lnTo>
                    <a:lnTo>
                      <a:pt x="74" y="218"/>
                    </a:lnTo>
                    <a:lnTo>
                      <a:pt x="74" y="216"/>
                    </a:lnTo>
                    <a:lnTo>
                      <a:pt x="72" y="216"/>
                    </a:lnTo>
                    <a:lnTo>
                      <a:pt x="72" y="213"/>
                    </a:lnTo>
                    <a:lnTo>
                      <a:pt x="70" y="211"/>
                    </a:lnTo>
                    <a:lnTo>
                      <a:pt x="70" y="213"/>
                    </a:lnTo>
                    <a:lnTo>
                      <a:pt x="70" y="211"/>
                    </a:lnTo>
                    <a:lnTo>
                      <a:pt x="70" y="209"/>
                    </a:lnTo>
                    <a:lnTo>
                      <a:pt x="70" y="207"/>
                    </a:lnTo>
                    <a:lnTo>
                      <a:pt x="68" y="207"/>
                    </a:lnTo>
                    <a:lnTo>
                      <a:pt x="70" y="207"/>
                    </a:lnTo>
                    <a:lnTo>
                      <a:pt x="68" y="207"/>
                    </a:lnTo>
                    <a:lnTo>
                      <a:pt x="70" y="207"/>
                    </a:lnTo>
                    <a:lnTo>
                      <a:pt x="70" y="205"/>
                    </a:lnTo>
                    <a:lnTo>
                      <a:pt x="68" y="205"/>
                    </a:lnTo>
                    <a:lnTo>
                      <a:pt x="68" y="202"/>
                    </a:lnTo>
                    <a:lnTo>
                      <a:pt x="68" y="205"/>
                    </a:lnTo>
                    <a:lnTo>
                      <a:pt x="68" y="202"/>
                    </a:lnTo>
                    <a:lnTo>
                      <a:pt x="68" y="200"/>
                    </a:lnTo>
                    <a:lnTo>
                      <a:pt x="65" y="200"/>
                    </a:lnTo>
                    <a:lnTo>
                      <a:pt x="68" y="200"/>
                    </a:lnTo>
                    <a:lnTo>
                      <a:pt x="68" y="198"/>
                    </a:lnTo>
                    <a:lnTo>
                      <a:pt x="65" y="198"/>
                    </a:lnTo>
                    <a:lnTo>
                      <a:pt x="65" y="196"/>
                    </a:lnTo>
                    <a:lnTo>
                      <a:pt x="65" y="194"/>
                    </a:lnTo>
                    <a:lnTo>
                      <a:pt x="65" y="191"/>
                    </a:lnTo>
                    <a:lnTo>
                      <a:pt x="65" y="189"/>
                    </a:lnTo>
                    <a:lnTo>
                      <a:pt x="65" y="187"/>
                    </a:lnTo>
                    <a:lnTo>
                      <a:pt x="63" y="187"/>
                    </a:lnTo>
                    <a:lnTo>
                      <a:pt x="63" y="185"/>
                    </a:lnTo>
                    <a:lnTo>
                      <a:pt x="61" y="185"/>
                    </a:lnTo>
                    <a:lnTo>
                      <a:pt x="61" y="183"/>
                    </a:lnTo>
                    <a:lnTo>
                      <a:pt x="63" y="183"/>
                    </a:lnTo>
                    <a:lnTo>
                      <a:pt x="61" y="183"/>
                    </a:lnTo>
                    <a:lnTo>
                      <a:pt x="61" y="180"/>
                    </a:lnTo>
                    <a:lnTo>
                      <a:pt x="61" y="178"/>
                    </a:lnTo>
                    <a:lnTo>
                      <a:pt x="59" y="178"/>
                    </a:lnTo>
                    <a:lnTo>
                      <a:pt x="61" y="178"/>
                    </a:lnTo>
                    <a:lnTo>
                      <a:pt x="61" y="176"/>
                    </a:lnTo>
                    <a:lnTo>
                      <a:pt x="61" y="174"/>
                    </a:lnTo>
                    <a:lnTo>
                      <a:pt x="59" y="174"/>
                    </a:lnTo>
                    <a:lnTo>
                      <a:pt x="61" y="172"/>
                    </a:lnTo>
                    <a:lnTo>
                      <a:pt x="59" y="172"/>
                    </a:lnTo>
                    <a:lnTo>
                      <a:pt x="61" y="172"/>
                    </a:lnTo>
                    <a:lnTo>
                      <a:pt x="59" y="172"/>
                    </a:lnTo>
                    <a:lnTo>
                      <a:pt x="59" y="169"/>
                    </a:lnTo>
                    <a:lnTo>
                      <a:pt x="59" y="167"/>
                    </a:lnTo>
                    <a:lnTo>
                      <a:pt x="57" y="167"/>
                    </a:lnTo>
                    <a:lnTo>
                      <a:pt x="57" y="165"/>
                    </a:lnTo>
                    <a:lnTo>
                      <a:pt x="54" y="165"/>
                    </a:lnTo>
                    <a:lnTo>
                      <a:pt x="54" y="163"/>
                    </a:lnTo>
                    <a:lnTo>
                      <a:pt x="54" y="161"/>
                    </a:lnTo>
                    <a:lnTo>
                      <a:pt x="52" y="161"/>
                    </a:lnTo>
                    <a:lnTo>
                      <a:pt x="52" y="158"/>
                    </a:lnTo>
                    <a:lnTo>
                      <a:pt x="50" y="158"/>
                    </a:lnTo>
                    <a:lnTo>
                      <a:pt x="50" y="156"/>
                    </a:lnTo>
                    <a:lnTo>
                      <a:pt x="48" y="156"/>
                    </a:lnTo>
                    <a:lnTo>
                      <a:pt x="50" y="156"/>
                    </a:lnTo>
                    <a:lnTo>
                      <a:pt x="48" y="156"/>
                    </a:lnTo>
                    <a:lnTo>
                      <a:pt x="50" y="156"/>
                    </a:lnTo>
                    <a:lnTo>
                      <a:pt x="50" y="154"/>
                    </a:lnTo>
                    <a:lnTo>
                      <a:pt x="48" y="154"/>
                    </a:lnTo>
                    <a:lnTo>
                      <a:pt x="48" y="152"/>
                    </a:lnTo>
                    <a:lnTo>
                      <a:pt x="48" y="150"/>
                    </a:lnTo>
                    <a:lnTo>
                      <a:pt x="48" y="148"/>
                    </a:lnTo>
                    <a:lnTo>
                      <a:pt x="46" y="148"/>
                    </a:lnTo>
                    <a:lnTo>
                      <a:pt x="48" y="148"/>
                    </a:lnTo>
                    <a:lnTo>
                      <a:pt x="46" y="148"/>
                    </a:lnTo>
                    <a:lnTo>
                      <a:pt x="46" y="145"/>
                    </a:lnTo>
                    <a:lnTo>
                      <a:pt x="46" y="143"/>
                    </a:lnTo>
                    <a:lnTo>
                      <a:pt x="43" y="143"/>
                    </a:lnTo>
                    <a:lnTo>
                      <a:pt x="46" y="143"/>
                    </a:lnTo>
                    <a:lnTo>
                      <a:pt x="46" y="141"/>
                    </a:lnTo>
                    <a:lnTo>
                      <a:pt x="43" y="141"/>
                    </a:lnTo>
                    <a:lnTo>
                      <a:pt x="46" y="141"/>
                    </a:lnTo>
                    <a:lnTo>
                      <a:pt x="46" y="139"/>
                    </a:lnTo>
                    <a:lnTo>
                      <a:pt x="43" y="139"/>
                    </a:lnTo>
                    <a:lnTo>
                      <a:pt x="43" y="137"/>
                    </a:lnTo>
                    <a:lnTo>
                      <a:pt x="41" y="137"/>
                    </a:lnTo>
                    <a:lnTo>
                      <a:pt x="41" y="134"/>
                    </a:lnTo>
                    <a:lnTo>
                      <a:pt x="41" y="132"/>
                    </a:lnTo>
                    <a:lnTo>
                      <a:pt x="39" y="132"/>
                    </a:lnTo>
                    <a:lnTo>
                      <a:pt x="39" y="130"/>
                    </a:lnTo>
                    <a:lnTo>
                      <a:pt x="39" y="128"/>
                    </a:lnTo>
                    <a:lnTo>
                      <a:pt x="39" y="126"/>
                    </a:lnTo>
                    <a:lnTo>
                      <a:pt x="37" y="126"/>
                    </a:lnTo>
                    <a:lnTo>
                      <a:pt x="37" y="123"/>
                    </a:lnTo>
                    <a:lnTo>
                      <a:pt x="39" y="123"/>
                    </a:lnTo>
                    <a:lnTo>
                      <a:pt x="39" y="121"/>
                    </a:lnTo>
                    <a:lnTo>
                      <a:pt x="37" y="121"/>
                    </a:lnTo>
                    <a:lnTo>
                      <a:pt x="37" y="119"/>
                    </a:lnTo>
                    <a:lnTo>
                      <a:pt x="37" y="117"/>
                    </a:lnTo>
                    <a:lnTo>
                      <a:pt x="37" y="115"/>
                    </a:lnTo>
                    <a:lnTo>
                      <a:pt x="35" y="115"/>
                    </a:lnTo>
                    <a:lnTo>
                      <a:pt x="35" y="112"/>
                    </a:lnTo>
                    <a:lnTo>
                      <a:pt x="35" y="110"/>
                    </a:lnTo>
                    <a:lnTo>
                      <a:pt x="32" y="110"/>
                    </a:lnTo>
                    <a:lnTo>
                      <a:pt x="32" y="108"/>
                    </a:lnTo>
                    <a:lnTo>
                      <a:pt x="32" y="106"/>
                    </a:lnTo>
                    <a:lnTo>
                      <a:pt x="32" y="104"/>
                    </a:lnTo>
                    <a:lnTo>
                      <a:pt x="32" y="101"/>
                    </a:lnTo>
                    <a:lnTo>
                      <a:pt x="32" y="99"/>
                    </a:lnTo>
                    <a:lnTo>
                      <a:pt x="32" y="97"/>
                    </a:lnTo>
                    <a:lnTo>
                      <a:pt x="32" y="95"/>
                    </a:lnTo>
                    <a:lnTo>
                      <a:pt x="30" y="95"/>
                    </a:lnTo>
                    <a:lnTo>
                      <a:pt x="30" y="93"/>
                    </a:lnTo>
                    <a:lnTo>
                      <a:pt x="32" y="93"/>
                    </a:lnTo>
                    <a:lnTo>
                      <a:pt x="32" y="90"/>
                    </a:lnTo>
                    <a:lnTo>
                      <a:pt x="30" y="90"/>
                    </a:lnTo>
                    <a:lnTo>
                      <a:pt x="30" y="88"/>
                    </a:lnTo>
                    <a:lnTo>
                      <a:pt x="30" y="86"/>
                    </a:lnTo>
                    <a:lnTo>
                      <a:pt x="28" y="86"/>
                    </a:lnTo>
                    <a:lnTo>
                      <a:pt x="28" y="84"/>
                    </a:lnTo>
                    <a:lnTo>
                      <a:pt x="28" y="82"/>
                    </a:lnTo>
                    <a:lnTo>
                      <a:pt x="26" y="82"/>
                    </a:lnTo>
                    <a:lnTo>
                      <a:pt x="26" y="79"/>
                    </a:lnTo>
                    <a:lnTo>
                      <a:pt x="26" y="77"/>
                    </a:lnTo>
                    <a:lnTo>
                      <a:pt x="26" y="75"/>
                    </a:lnTo>
                    <a:lnTo>
                      <a:pt x="26" y="73"/>
                    </a:lnTo>
                    <a:lnTo>
                      <a:pt x="26" y="71"/>
                    </a:lnTo>
                    <a:lnTo>
                      <a:pt x="26" y="68"/>
                    </a:lnTo>
                    <a:lnTo>
                      <a:pt x="24" y="68"/>
                    </a:lnTo>
                    <a:lnTo>
                      <a:pt x="24" y="66"/>
                    </a:lnTo>
                    <a:lnTo>
                      <a:pt x="21" y="66"/>
                    </a:lnTo>
                    <a:lnTo>
                      <a:pt x="21" y="64"/>
                    </a:lnTo>
                    <a:lnTo>
                      <a:pt x="19" y="62"/>
                    </a:lnTo>
                    <a:lnTo>
                      <a:pt x="19" y="60"/>
                    </a:lnTo>
                    <a:lnTo>
                      <a:pt x="17" y="60"/>
                    </a:lnTo>
                    <a:lnTo>
                      <a:pt x="17" y="57"/>
                    </a:lnTo>
                    <a:lnTo>
                      <a:pt x="15" y="57"/>
                    </a:lnTo>
                    <a:lnTo>
                      <a:pt x="17" y="57"/>
                    </a:lnTo>
                    <a:lnTo>
                      <a:pt x="17" y="55"/>
                    </a:lnTo>
                    <a:lnTo>
                      <a:pt x="17" y="53"/>
                    </a:lnTo>
                    <a:lnTo>
                      <a:pt x="17" y="51"/>
                    </a:lnTo>
                    <a:lnTo>
                      <a:pt x="17" y="49"/>
                    </a:lnTo>
                    <a:lnTo>
                      <a:pt x="15" y="49"/>
                    </a:lnTo>
                    <a:lnTo>
                      <a:pt x="15" y="46"/>
                    </a:lnTo>
                    <a:lnTo>
                      <a:pt x="15" y="44"/>
                    </a:lnTo>
                    <a:lnTo>
                      <a:pt x="15" y="42"/>
                    </a:lnTo>
                    <a:lnTo>
                      <a:pt x="15" y="40"/>
                    </a:lnTo>
                    <a:lnTo>
                      <a:pt x="13" y="40"/>
                    </a:lnTo>
                    <a:lnTo>
                      <a:pt x="13" y="38"/>
                    </a:lnTo>
                    <a:lnTo>
                      <a:pt x="13" y="35"/>
                    </a:lnTo>
                    <a:lnTo>
                      <a:pt x="13" y="33"/>
                    </a:lnTo>
                    <a:lnTo>
                      <a:pt x="10" y="33"/>
                    </a:lnTo>
                    <a:lnTo>
                      <a:pt x="10" y="31"/>
                    </a:lnTo>
                    <a:lnTo>
                      <a:pt x="10" y="29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8" y="24"/>
                    </a:lnTo>
                    <a:lnTo>
                      <a:pt x="8" y="22"/>
                    </a:lnTo>
                    <a:lnTo>
                      <a:pt x="8" y="20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197" name="Freeform 32"/>
              <p:cNvSpPr>
                <a:spLocks/>
              </p:cNvSpPr>
              <p:nvPr/>
            </p:nvSpPr>
            <p:spPr bwMode="auto">
              <a:xfrm>
                <a:off x="966788" y="2862263"/>
                <a:ext cx="1309688" cy="582613"/>
              </a:xfrm>
              <a:custGeom>
                <a:avLst/>
                <a:gdLst>
                  <a:gd name="T0" fmla="*/ 2147483647 w 825"/>
                  <a:gd name="T1" fmla="*/ 2147483647 h 367"/>
                  <a:gd name="T2" fmla="*/ 2147483647 w 825"/>
                  <a:gd name="T3" fmla="*/ 2147483647 h 367"/>
                  <a:gd name="T4" fmla="*/ 2147483647 w 825"/>
                  <a:gd name="T5" fmla="*/ 2147483647 h 367"/>
                  <a:gd name="T6" fmla="*/ 2147483647 w 825"/>
                  <a:gd name="T7" fmla="*/ 2147483647 h 367"/>
                  <a:gd name="T8" fmla="*/ 2147483647 w 825"/>
                  <a:gd name="T9" fmla="*/ 2147483647 h 367"/>
                  <a:gd name="T10" fmla="*/ 2147483647 w 825"/>
                  <a:gd name="T11" fmla="*/ 2147483647 h 367"/>
                  <a:gd name="T12" fmla="*/ 2147483647 w 825"/>
                  <a:gd name="T13" fmla="*/ 2147483647 h 367"/>
                  <a:gd name="T14" fmla="*/ 2147483647 w 825"/>
                  <a:gd name="T15" fmla="*/ 2147483647 h 367"/>
                  <a:gd name="T16" fmla="*/ 2147483647 w 825"/>
                  <a:gd name="T17" fmla="*/ 2147483647 h 367"/>
                  <a:gd name="T18" fmla="*/ 2147483647 w 825"/>
                  <a:gd name="T19" fmla="*/ 2147483647 h 367"/>
                  <a:gd name="T20" fmla="*/ 2147483647 w 825"/>
                  <a:gd name="T21" fmla="*/ 2147483647 h 367"/>
                  <a:gd name="T22" fmla="*/ 2147483647 w 825"/>
                  <a:gd name="T23" fmla="*/ 2147483647 h 367"/>
                  <a:gd name="T24" fmla="*/ 2147483647 w 825"/>
                  <a:gd name="T25" fmla="*/ 2147483647 h 367"/>
                  <a:gd name="T26" fmla="*/ 2147483647 w 825"/>
                  <a:gd name="T27" fmla="*/ 2147483647 h 367"/>
                  <a:gd name="T28" fmla="*/ 2147483647 w 825"/>
                  <a:gd name="T29" fmla="*/ 2147483647 h 367"/>
                  <a:gd name="T30" fmla="*/ 2147483647 w 825"/>
                  <a:gd name="T31" fmla="*/ 2147483647 h 367"/>
                  <a:gd name="T32" fmla="*/ 2147483647 w 825"/>
                  <a:gd name="T33" fmla="*/ 2147483647 h 367"/>
                  <a:gd name="T34" fmla="*/ 2147483647 w 825"/>
                  <a:gd name="T35" fmla="*/ 2147483647 h 367"/>
                  <a:gd name="T36" fmla="*/ 2147483647 w 825"/>
                  <a:gd name="T37" fmla="*/ 2147483647 h 367"/>
                  <a:gd name="T38" fmla="*/ 2147483647 w 825"/>
                  <a:gd name="T39" fmla="*/ 2147483647 h 367"/>
                  <a:gd name="T40" fmla="*/ 2147483647 w 825"/>
                  <a:gd name="T41" fmla="*/ 2147483647 h 367"/>
                  <a:gd name="T42" fmla="*/ 2147483647 w 825"/>
                  <a:gd name="T43" fmla="*/ 2147483647 h 367"/>
                  <a:gd name="T44" fmla="*/ 2147483647 w 825"/>
                  <a:gd name="T45" fmla="*/ 2147483647 h 367"/>
                  <a:gd name="T46" fmla="*/ 2147483647 w 825"/>
                  <a:gd name="T47" fmla="*/ 2147483647 h 367"/>
                  <a:gd name="T48" fmla="*/ 2147483647 w 825"/>
                  <a:gd name="T49" fmla="*/ 2147483647 h 367"/>
                  <a:gd name="T50" fmla="*/ 2147483647 w 825"/>
                  <a:gd name="T51" fmla="*/ 2147483647 h 367"/>
                  <a:gd name="T52" fmla="*/ 2147483647 w 825"/>
                  <a:gd name="T53" fmla="*/ 2147483647 h 367"/>
                  <a:gd name="T54" fmla="*/ 2147483647 w 825"/>
                  <a:gd name="T55" fmla="*/ 2147483647 h 367"/>
                  <a:gd name="T56" fmla="*/ 2147483647 w 825"/>
                  <a:gd name="T57" fmla="*/ 2147483647 h 367"/>
                  <a:gd name="T58" fmla="*/ 2147483647 w 825"/>
                  <a:gd name="T59" fmla="*/ 2147483647 h 367"/>
                  <a:gd name="T60" fmla="*/ 2147483647 w 825"/>
                  <a:gd name="T61" fmla="*/ 2147483647 h 367"/>
                  <a:gd name="T62" fmla="*/ 2147483647 w 825"/>
                  <a:gd name="T63" fmla="*/ 2147483647 h 367"/>
                  <a:gd name="T64" fmla="*/ 2147483647 w 825"/>
                  <a:gd name="T65" fmla="*/ 2147483647 h 367"/>
                  <a:gd name="T66" fmla="*/ 2147483647 w 825"/>
                  <a:gd name="T67" fmla="*/ 2147483647 h 367"/>
                  <a:gd name="T68" fmla="*/ 2147483647 w 825"/>
                  <a:gd name="T69" fmla="*/ 2147483647 h 367"/>
                  <a:gd name="T70" fmla="*/ 2147483647 w 825"/>
                  <a:gd name="T71" fmla="*/ 2147483647 h 367"/>
                  <a:gd name="T72" fmla="*/ 2147483647 w 825"/>
                  <a:gd name="T73" fmla="*/ 2147483647 h 367"/>
                  <a:gd name="T74" fmla="*/ 2147483647 w 825"/>
                  <a:gd name="T75" fmla="*/ 2147483647 h 367"/>
                  <a:gd name="T76" fmla="*/ 2147483647 w 825"/>
                  <a:gd name="T77" fmla="*/ 2147483647 h 367"/>
                  <a:gd name="T78" fmla="*/ 2147483647 w 825"/>
                  <a:gd name="T79" fmla="*/ 2147483647 h 367"/>
                  <a:gd name="T80" fmla="*/ 2147483647 w 825"/>
                  <a:gd name="T81" fmla="*/ 2147483647 h 367"/>
                  <a:gd name="T82" fmla="*/ 2147483647 w 825"/>
                  <a:gd name="T83" fmla="*/ 2147483647 h 367"/>
                  <a:gd name="T84" fmla="*/ 2147483647 w 825"/>
                  <a:gd name="T85" fmla="*/ 2147483647 h 367"/>
                  <a:gd name="T86" fmla="*/ 2147483647 w 825"/>
                  <a:gd name="T87" fmla="*/ 2147483647 h 367"/>
                  <a:gd name="T88" fmla="*/ 2147483647 w 825"/>
                  <a:gd name="T89" fmla="*/ 2147483647 h 367"/>
                  <a:gd name="T90" fmla="*/ 2147483647 w 825"/>
                  <a:gd name="T91" fmla="*/ 2147483647 h 367"/>
                  <a:gd name="T92" fmla="*/ 2147483647 w 825"/>
                  <a:gd name="T93" fmla="*/ 2147483647 h 367"/>
                  <a:gd name="T94" fmla="*/ 2147483647 w 825"/>
                  <a:gd name="T95" fmla="*/ 2147483647 h 367"/>
                  <a:gd name="T96" fmla="*/ 2147483647 w 825"/>
                  <a:gd name="T97" fmla="*/ 2147483647 h 367"/>
                  <a:gd name="T98" fmla="*/ 2147483647 w 825"/>
                  <a:gd name="T99" fmla="*/ 2147483647 h 367"/>
                  <a:gd name="T100" fmla="*/ 2147483647 w 825"/>
                  <a:gd name="T101" fmla="*/ 2147483647 h 367"/>
                  <a:gd name="T102" fmla="*/ 2147483647 w 825"/>
                  <a:gd name="T103" fmla="*/ 2147483647 h 367"/>
                  <a:gd name="T104" fmla="*/ 2147483647 w 825"/>
                  <a:gd name="T105" fmla="*/ 2147483647 h 367"/>
                  <a:gd name="T106" fmla="*/ 2147483647 w 825"/>
                  <a:gd name="T107" fmla="*/ 2147483647 h 367"/>
                  <a:gd name="T108" fmla="*/ 2147483647 w 825"/>
                  <a:gd name="T109" fmla="*/ 2147483647 h 367"/>
                  <a:gd name="T110" fmla="*/ 2147483647 w 825"/>
                  <a:gd name="T111" fmla="*/ 2147483647 h 367"/>
                  <a:gd name="T112" fmla="*/ 2147483647 w 825"/>
                  <a:gd name="T113" fmla="*/ 2147483647 h 367"/>
                  <a:gd name="T114" fmla="*/ 2147483647 w 825"/>
                  <a:gd name="T115" fmla="*/ 2147483647 h 367"/>
                  <a:gd name="T116" fmla="*/ 2147483647 w 825"/>
                  <a:gd name="T117" fmla="*/ 2147483647 h 367"/>
                  <a:gd name="T118" fmla="*/ 2147483647 w 825"/>
                  <a:gd name="T119" fmla="*/ 2147483647 h 36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25" h="367">
                    <a:moveTo>
                      <a:pt x="134" y="367"/>
                    </a:moveTo>
                    <a:lnTo>
                      <a:pt x="131" y="365"/>
                    </a:lnTo>
                    <a:lnTo>
                      <a:pt x="129" y="365"/>
                    </a:lnTo>
                    <a:lnTo>
                      <a:pt x="129" y="363"/>
                    </a:lnTo>
                    <a:lnTo>
                      <a:pt x="127" y="361"/>
                    </a:lnTo>
                    <a:lnTo>
                      <a:pt x="125" y="361"/>
                    </a:lnTo>
                    <a:lnTo>
                      <a:pt x="125" y="359"/>
                    </a:lnTo>
                    <a:lnTo>
                      <a:pt x="125" y="356"/>
                    </a:lnTo>
                    <a:lnTo>
                      <a:pt x="123" y="356"/>
                    </a:lnTo>
                    <a:lnTo>
                      <a:pt x="123" y="354"/>
                    </a:lnTo>
                    <a:lnTo>
                      <a:pt x="123" y="352"/>
                    </a:lnTo>
                    <a:lnTo>
                      <a:pt x="120" y="352"/>
                    </a:lnTo>
                    <a:lnTo>
                      <a:pt x="118" y="352"/>
                    </a:lnTo>
                    <a:lnTo>
                      <a:pt x="118" y="350"/>
                    </a:lnTo>
                    <a:lnTo>
                      <a:pt x="116" y="350"/>
                    </a:lnTo>
                    <a:lnTo>
                      <a:pt x="116" y="348"/>
                    </a:lnTo>
                    <a:lnTo>
                      <a:pt x="116" y="345"/>
                    </a:lnTo>
                    <a:lnTo>
                      <a:pt x="118" y="345"/>
                    </a:lnTo>
                    <a:lnTo>
                      <a:pt x="118" y="343"/>
                    </a:lnTo>
                    <a:lnTo>
                      <a:pt x="116" y="343"/>
                    </a:lnTo>
                    <a:lnTo>
                      <a:pt x="116" y="341"/>
                    </a:lnTo>
                    <a:lnTo>
                      <a:pt x="114" y="341"/>
                    </a:lnTo>
                    <a:lnTo>
                      <a:pt x="114" y="339"/>
                    </a:lnTo>
                    <a:lnTo>
                      <a:pt x="114" y="337"/>
                    </a:lnTo>
                    <a:lnTo>
                      <a:pt x="114" y="334"/>
                    </a:lnTo>
                    <a:lnTo>
                      <a:pt x="112" y="334"/>
                    </a:lnTo>
                    <a:lnTo>
                      <a:pt x="112" y="332"/>
                    </a:lnTo>
                    <a:lnTo>
                      <a:pt x="109" y="332"/>
                    </a:lnTo>
                    <a:lnTo>
                      <a:pt x="109" y="334"/>
                    </a:lnTo>
                    <a:lnTo>
                      <a:pt x="109" y="332"/>
                    </a:lnTo>
                    <a:lnTo>
                      <a:pt x="109" y="330"/>
                    </a:lnTo>
                    <a:lnTo>
                      <a:pt x="107" y="330"/>
                    </a:lnTo>
                    <a:lnTo>
                      <a:pt x="107" y="328"/>
                    </a:lnTo>
                    <a:lnTo>
                      <a:pt x="109" y="328"/>
                    </a:lnTo>
                    <a:lnTo>
                      <a:pt x="107" y="328"/>
                    </a:lnTo>
                    <a:lnTo>
                      <a:pt x="107" y="326"/>
                    </a:lnTo>
                    <a:lnTo>
                      <a:pt x="105" y="326"/>
                    </a:lnTo>
                    <a:lnTo>
                      <a:pt x="105" y="323"/>
                    </a:lnTo>
                    <a:lnTo>
                      <a:pt x="107" y="323"/>
                    </a:lnTo>
                    <a:lnTo>
                      <a:pt x="107" y="321"/>
                    </a:lnTo>
                    <a:lnTo>
                      <a:pt x="107" y="319"/>
                    </a:lnTo>
                    <a:lnTo>
                      <a:pt x="107" y="317"/>
                    </a:lnTo>
                    <a:lnTo>
                      <a:pt x="105" y="317"/>
                    </a:lnTo>
                    <a:lnTo>
                      <a:pt x="105" y="315"/>
                    </a:lnTo>
                    <a:lnTo>
                      <a:pt x="105" y="312"/>
                    </a:lnTo>
                    <a:lnTo>
                      <a:pt x="103" y="312"/>
                    </a:lnTo>
                    <a:lnTo>
                      <a:pt x="105" y="312"/>
                    </a:lnTo>
                    <a:lnTo>
                      <a:pt x="105" y="310"/>
                    </a:lnTo>
                    <a:lnTo>
                      <a:pt x="103" y="310"/>
                    </a:lnTo>
                    <a:lnTo>
                      <a:pt x="105" y="310"/>
                    </a:lnTo>
                    <a:lnTo>
                      <a:pt x="105" y="308"/>
                    </a:lnTo>
                    <a:lnTo>
                      <a:pt x="103" y="308"/>
                    </a:lnTo>
                    <a:lnTo>
                      <a:pt x="103" y="306"/>
                    </a:lnTo>
                    <a:lnTo>
                      <a:pt x="103" y="304"/>
                    </a:lnTo>
                    <a:lnTo>
                      <a:pt x="101" y="304"/>
                    </a:lnTo>
                    <a:lnTo>
                      <a:pt x="101" y="301"/>
                    </a:lnTo>
                    <a:lnTo>
                      <a:pt x="101" y="299"/>
                    </a:lnTo>
                    <a:lnTo>
                      <a:pt x="98" y="299"/>
                    </a:lnTo>
                    <a:lnTo>
                      <a:pt x="101" y="299"/>
                    </a:lnTo>
                    <a:lnTo>
                      <a:pt x="101" y="297"/>
                    </a:lnTo>
                    <a:lnTo>
                      <a:pt x="98" y="297"/>
                    </a:lnTo>
                    <a:lnTo>
                      <a:pt x="101" y="297"/>
                    </a:lnTo>
                    <a:lnTo>
                      <a:pt x="101" y="295"/>
                    </a:lnTo>
                    <a:lnTo>
                      <a:pt x="98" y="295"/>
                    </a:lnTo>
                    <a:lnTo>
                      <a:pt x="101" y="295"/>
                    </a:lnTo>
                    <a:lnTo>
                      <a:pt x="101" y="293"/>
                    </a:lnTo>
                    <a:lnTo>
                      <a:pt x="98" y="293"/>
                    </a:lnTo>
                    <a:lnTo>
                      <a:pt x="98" y="290"/>
                    </a:lnTo>
                    <a:lnTo>
                      <a:pt x="96" y="290"/>
                    </a:lnTo>
                    <a:lnTo>
                      <a:pt x="96" y="288"/>
                    </a:lnTo>
                    <a:lnTo>
                      <a:pt x="94" y="288"/>
                    </a:lnTo>
                    <a:lnTo>
                      <a:pt x="94" y="286"/>
                    </a:lnTo>
                    <a:lnTo>
                      <a:pt x="92" y="286"/>
                    </a:lnTo>
                    <a:lnTo>
                      <a:pt x="92" y="284"/>
                    </a:lnTo>
                    <a:lnTo>
                      <a:pt x="90" y="284"/>
                    </a:lnTo>
                    <a:lnTo>
                      <a:pt x="90" y="282"/>
                    </a:lnTo>
                    <a:lnTo>
                      <a:pt x="87" y="282"/>
                    </a:lnTo>
                    <a:lnTo>
                      <a:pt x="85" y="282"/>
                    </a:lnTo>
                    <a:lnTo>
                      <a:pt x="85" y="279"/>
                    </a:lnTo>
                    <a:lnTo>
                      <a:pt x="83" y="279"/>
                    </a:lnTo>
                    <a:lnTo>
                      <a:pt x="81" y="279"/>
                    </a:lnTo>
                    <a:lnTo>
                      <a:pt x="81" y="277"/>
                    </a:lnTo>
                    <a:lnTo>
                      <a:pt x="79" y="277"/>
                    </a:lnTo>
                    <a:lnTo>
                      <a:pt x="79" y="275"/>
                    </a:lnTo>
                    <a:lnTo>
                      <a:pt x="79" y="273"/>
                    </a:lnTo>
                    <a:lnTo>
                      <a:pt x="76" y="273"/>
                    </a:lnTo>
                    <a:lnTo>
                      <a:pt x="76" y="271"/>
                    </a:lnTo>
                    <a:lnTo>
                      <a:pt x="74" y="271"/>
                    </a:lnTo>
                    <a:lnTo>
                      <a:pt x="74" y="268"/>
                    </a:lnTo>
                    <a:lnTo>
                      <a:pt x="72" y="268"/>
                    </a:lnTo>
                    <a:lnTo>
                      <a:pt x="72" y="266"/>
                    </a:lnTo>
                    <a:lnTo>
                      <a:pt x="72" y="264"/>
                    </a:lnTo>
                    <a:lnTo>
                      <a:pt x="74" y="264"/>
                    </a:lnTo>
                    <a:lnTo>
                      <a:pt x="74" y="262"/>
                    </a:lnTo>
                    <a:lnTo>
                      <a:pt x="72" y="262"/>
                    </a:lnTo>
                    <a:lnTo>
                      <a:pt x="72" y="260"/>
                    </a:lnTo>
                    <a:lnTo>
                      <a:pt x="70" y="260"/>
                    </a:lnTo>
                    <a:lnTo>
                      <a:pt x="70" y="258"/>
                    </a:lnTo>
                    <a:lnTo>
                      <a:pt x="70" y="260"/>
                    </a:lnTo>
                    <a:lnTo>
                      <a:pt x="70" y="258"/>
                    </a:lnTo>
                    <a:lnTo>
                      <a:pt x="68" y="258"/>
                    </a:lnTo>
                    <a:lnTo>
                      <a:pt x="68" y="255"/>
                    </a:lnTo>
                    <a:lnTo>
                      <a:pt x="68" y="253"/>
                    </a:lnTo>
                    <a:lnTo>
                      <a:pt x="65" y="253"/>
                    </a:lnTo>
                    <a:lnTo>
                      <a:pt x="68" y="253"/>
                    </a:lnTo>
                    <a:lnTo>
                      <a:pt x="65" y="253"/>
                    </a:lnTo>
                    <a:lnTo>
                      <a:pt x="68" y="253"/>
                    </a:lnTo>
                    <a:lnTo>
                      <a:pt x="65" y="253"/>
                    </a:lnTo>
                    <a:lnTo>
                      <a:pt x="68" y="253"/>
                    </a:lnTo>
                    <a:lnTo>
                      <a:pt x="68" y="251"/>
                    </a:lnTo>
                    <a:lnTo>
                      <a:pt x="65" y="251"/>
                    </a:lnTo>
                    <a:lnTo>
                      <a:pt x="68" y="251"/>
                    </a:lnTo>
                    <a:lnTo>
                      <a:pt x="65" y="251"/>
                    </a:lnTo>
                    <a:lnTo>
                      <a:pt x="68" y="251"/>
                    </a:lnTo>
                    <a:lnTo>
                      <a:pt x="65" y="251"/>
                    </a:lnTo>
                    <a:lnTo>
                      <a:pt x="68" y="251"/>
                    </a:lnTo>
                    <a:lnTo>
                      <a:pt x="65" y="251"/>
                    </a:lnTo>
                    <a:lnTo>
                      <a:pt x="65" y="249"/>
                    </a:lnTo>
                    <a:lnTo>
                      <a:pt x="65" y="247"/>
                    </a:lnTo>
                    <a:lnTo>
                      <a:pt x="63" y="247"/>
                    </a:lnTo>
                    <a:lnTo>
                      <a:pt x="63" y="244"/>
                    </a:lnTo>
                    <a:lnTo>
                      <a:pt x="61" y="244"/>
                    </a:lnTo>
                    <a:lnTo>
                      <a:pt x="61" y="242"/>
                    </a:lnTo>
                    <a:lnTo>
                      <a:pt x="59" y="242"/>
                    </a:lnTo>
                    <a:lnTo>
                      <a:pt x="57" y="242"/>
                    </a:lnTo>
                    <a:lnTo>
                      <a:pt x="57" y="240"/>
                    </a:lnTo>
                    <a:lnTo>
                      <a:pt x="54" y="240"/>
                    </a:lnTo>
                    <a:lnTo>
                      <a:pt x="54" y="238"/>
                    </a:lnTo>
                    <a:lnTo>
                      <a:pt x="52" y="238"/>
                    </a:lnTo>
                    <a:lnTo>
                      <a:pt x="50" y="238"/>
                    </a:lnTo>
                    <a:lnTo>
                      <a:pt x="50" y="236"/>
                    </a:lnTo>
                    <a:lnTo>
                      <a:pt x="48" y="236"/>
                    </a:lnTo>
                    <a:lnTo>
                      <a:pt x="46" y="236"/>
                    </a:lnTo>
                    <a:lnTo>
                      <a:pt x="46" y="233"/>
                    </a:lnTo>
                    <a:lnTo>
                      <a:pt x="43" y="233"/>
                    </a:lnTo>
                    <a:lnTo>
                      <a:pt x="41" y="233"/>
                    </a:lnTo>
                    <a:lnTo>
                      <a:pt x="41" y="231"/>
                    </a:lnTo>
                    <a:lnTo>
                      <a:pt x="41" y="229"/>
                    </a:lnTo>
                    <a:lnTo>
                      <a:pt x="41" y="231"/>
                    </a:lnTo>
                    <a:lnTo>
                      <a:pt x="41" y="229"/>
                    </a:lnTo>
                    <a:lnTo>
                      <a:pt x="39" y="229"/>
                    </a:lnTo>
                    <a:lnTo>
                      <a:pt x="41" y="229"/>
                    </a:lnTo>
                    <a:lnTo>
                      <a:pt x="39" y="229"/>
                    </a:lnTo>
                    <a:lnTo>
                      <a:pt x="41" y="229"/>
                    </a:lnTo>
                    <a:lnTo>
                      <a:pt x="39" y="229"/>
                    </a:lnTo>
                    <a:lnTo>
                      <a:pt x="39" y="227"/>
                    </a:lnTo>
                    <a:lnTo>
                      <a:pt x="39" y="225"/>
                    </a:lnTo>
                    <a:lnTo>
                      <a:pt x="39" y="227"/>
                    </a:lnTo>
                    <a:lnTo>
                      <a:pt x="39" y="225"/>
                    </a:lnTo>
                    <a:lnTo>
                      <a:pt x="39" y="222"/>
                    </a:lnTo>
                    <a:lnTo>
                      <a:pt x="37" y="222"/>
                    </a:lnTo>
                    <a:lnTo>
                      <a:pt x="37" y="220"/>
                    </a:lnTo>
                    <a:lnTo>
                      <a:pt x="35" y="220"/>
                    </a:lnTo>
                    <a:lnTo>
                      <a:pt x="37" y="220"/>
                    </a:lnTo>
                    <a:lnTo>
                      <a:pt x="35" y="220"/>
                    </a:lnTo>
                    <a:lnTo>
                      <a:pt x="37" y="220"/>
                    </a:lnTo>
                    <a:lnTo>
                      <a:pt x="35" y="220"/>
                    </a:lnTo>
                    <a:lnTo>
                      <a:pt x="37" y="220"/>
                    </a:lnTo>
                    <a:lnTo>
                      <a:pt x="35" y="220"/>
                    </a:lnTo>
                    <a:lnTo>
                      <a:pt x="37" y="220"/>
                    </a:lnTo>
                    <a:lnTo>
                      <a:pt x="35" y="220"/>
                    </a:lnTo>
                    <a:lnTo>
                      <a:pt x="37" y="220"/>
                    </a:lnTo>
                    <a:lnTo>
                      <a:pt x="35" y="220"/>
                    </a:lnTo>
                    <a:lnTo>
                      <a:pt x="37" y="220"/>
                    </a:lnTo>
                    <a:lnTo>
                      <a:pt x="35" y="220"/>
                    </a:lnTo>
                    <a:lnTo>
                      <a:pt x="35" y="218"/>
                    </a:lnTo>
                    <a:lnTo>
                      <a:pt x="35" y="216"/>
                    </a:lnTo>
                    <a:lnTo>
                      <a:pt x="35" y="214"/>
                    </a:lnTo>
                    <a:lnTo>
                      <a:pt x="35" y="211"/>
                    </a:lnTo>
                    <a:lnTo>
                      <a:pt x="35" y="209"/>
                    </a:lnTo>
                    <a:lnTo>
                      <a:pt x="32" y="209"/>
                    </a:lnTo>
                    <a:lnTo>
                      <a:pt x="32" y="211"/>
                    </a:lnTo>
                    <a:lnTo>
                      <a:pt x="32" y="209"/>
                    </a:lnTo>
                    <a:lnTo>
                      <a:pt x="32" y="207"/>
                    </a:lnTo>
                    <a:lnTo>
                      <a:pt x="32" y="205"/>
                    </a:lnTo>
                    <a:lnTo>
                      <a:pt x="32" y="203"/>
                    </a:lnTo>
                    <a:lnTo>
                      <a:pt x="30" y="203"/>
                    </a:lnTo>
                    <a:lnTo>
                      <a:pt x="30" y="200"/>
                    </a:lnTo>
                    <a:lnTo>
                      <a:pt x="30" y="198"/>
                    </a:lnTo>
                    <a:lnTo>
                      <a:pt x="30" y="200"/>
                    </a:lnTo>
                    <a:lnTo>
                      <a:pt x="30" y="198"/>
                    </a:lnTo>
                    <a:lnTo>
                      <a:pt x="32" y="198"/>
                    </a:lnTo>
                    <a:lnTo>
                      <a:pt x="30" y="198"/>
                    </a:lnTo>
                    <a:lnTo>
                      <a:pt x="32" y="198"/>
                    </a:lnTo>
                    <a:lnTo>
                      <a:pt x="32" y="196"/>
                    </a:lnTo>
                    <a:lnTo>
                      <a:pt x="32" y="194"/>
                    </a:lnTo>
                    <a:lnTo>
                      <a:pt x="32" y="192"/>
                    </a:lnTo>
                    <a:lnTo>
                      <a:pt x="30" y="192"/>
                    </a:lnTo>
                    <a:lnTo>
                      <a:pt x="32" y="192"/>
                    </a:lnTo>
                    <a:lnTo>
                      <a:pt x="30" y="192"/>
                    </a:lnTo>
                    <a:lnTo>
                      <a:pt x="30" y="189"/>
                    </a:lnTo>
                    <a:lnTo>
                      <a:pt x="28" y="189"/>
                    </a:lnTo>
                    <a:lnTo>
                      <a:pt x="28" y="187"/>
                    </a:lnTo>
                    <a:lnTo>
                      <a:pt x="26" y="187"/>
                    </a:lnTo>
                    <a:lnTo>
                      <a:pt x="24" y="187"/>
                    </a:lnTo>
                    <a:lnTo>
                      <a:pt x="21" y="187"/>
                    </a:lnTo>
                    <a:lnTo>
                      <a:pt x="21" y="185"/>
                    </a:lnTo>
                    <a:lnTo>
                      <a:pt x="21" y="183"/>
                    </a:lnTo>
                    <a:lnTo>
                      <a:pt x="19" y="183"/>
                    </a:lnTo>
                    <a:lnTo>
                      <a:pt x="21" y="183"/>
                    </a:lnTo>
                    <a:lnTo>
                      <a:pt x="19" y="183"/>
                    </a:lnTo>
                    <a:lnTo>
                      <a:pt x="19" y="181"/>
                    </a:lnTo>
                    <a:lnTo>
                      <a:pt x="17" y="181"/>
                    </a:lnTo>
                    <a:lnTo>
                      <a:pt x="19" y="181"/>
                    </a:lnTo>
                    <a:lnTo>
                      <a:pt x="17" y="181"/>
                    </a:lnTo>
                    <a:lnTo>
                      <a:pt x="17" y="178"/>
                    </a:lnTo>
                    <a:lnTo>
                      <a:pt x="15" y="178"/>
                    </a:lnTo>
                    <a:lnTo>
                      <a:pt x="15" y="176"/>
                    </a:lnTo>
                    <a:lnTo>
                      <a:pt x="13" y="176"/>
                    </a:lnTo>
                    <a:lnTo>
                      <a:pt x="15" y="176"/>
                    </a:lnTo>
                    <a:lnTo>
                      <a:pt x="13" y="176"/>
                    </a:lnTo>
                    <a:lnTo>
                      <a:pt x="15" y="176"/>
                    </a:lnTo>
                    <a:lnTo>
                      <a:pt x="15" y="174"/>
                    </a:lnTo>
                    <a:lnTo>
                      <a:pt x="13" y="174"/>
                    </a:lnTo>
                    <a:lnTo>
                      <a:pt x="10" y="174"/>
                    </a:lnTo>
                    <a:lnTo>
                      <a:pt x="10" y="172"/>
                    </a:lnTo>
                    <a:lnTo>
                      <a:pt x="8" y="172"/>
                    </a:lnTo>
                    <a:lnTo>
                      <a:pt x="8" y="170"/>
                    </a:lnTo>
                    <a:lnTo>
                      <a:pt x="6" y="170"/>
                    </a:lnTo>
                    <a:lnTo>
                      <a:pt x="4" y="170"/>
                    </a:lnTo>
                    <a:lnTo>
                      <a:pt x="4" y="167"/>
                    </a:lnTo>
                    <a:lnTo>
                      <a:pt x="2" y="167"/>
                    </a:lnTo>
                    <a:lnTo>
                      <a:pt x="0" y="165"/>
                    </a:lnTo>
                    <a:lnTo>
                      <a:pt x="0" y="163"/>
                    </a:lnTo>
                    <a:lnTo>
                      <a:pt x="0" y="161"/>
                    </a:lnTo>
                    <a:lnTo>
                      <a:pt x="0" y="159"/>
                    </a:lnTo>
                    <a:lnTo>
                      <a:pt x="0" y="156"/>
                    </a:lnTo>
                    <a:lnTo>
                      <a:pt x="0" y="154"/>
                    </a:lnTo>
                    <a:lnTo>
                      <a:pt x="2" y="154"/>
                    </a:lnTo>
                    <a:lnTo>
                      <a:pt x="2" y="152"/>
                    </a:lnTo>
                    <a:lnTo>
                      <a:pt x="4" y="152"/>
                    </a:lnTo>
                    <a:lnTo>
                      <a:pt x="4" y="150"/>
                    </a:lnTo>
                    <a:lnTo>
                      <a:pt x="4" y="148"/>
                    </a:lnTo>
                    <a:lnTo>
                      <a:pt x="6" y="148"/>
                    </a:lnTo>
                    <a:lnTo>
                      <a:pt x="8" y="148"/>
                    </a:lnTo>
                    <a:lnTo>
                      <a:pt x="8" y="145"/>
                    </a:lnTo>
                    <a:lnTo>
                      <a:pt x="10" y="145"/>
                    </a:lnTo>
                    <a:lnTo>
                      <a:pt x="13" y="145"/>
                    </a:lnTo>
                    <a:lnTo>
                      <a:pt x="15" y="145"/>
                    </a:lnTo>
                    <a:lnTo>
                      <a:pt x="17" y="145"/>
                    </a:lnTo>
                    <a:lnTo>
                      <a:pt x="19" y="145"/>
                    </a:lnTo>
                    <a:lnTo>
                      <a:pt x="19" y="143"/>
                    </a:lnTo>
                    <a:lnTo>
                      <a:pt x="21" y="143"/>
                    </a:lnTo>
                    <a:lnTo>
                      <a:pt x="24" y="143"/>
                    </a:lnTo>
                    <a:lnTo>
                      <a:pt x="26" y="143"/>
                    </a:lnTo>
                    <a:lnTo>
                      <a:pt x="26" y="141"/>
                    </a:lnTo>
                    <a:lnTo>
                      <a:pt x="28" y="141"/>
                    </a:lnTo>
                    <a:lnTo>
                      <a:pt x="30" y="141"/>
                    </a:lnTo>
                    <a:lnTo>
                      <a:pt x="32" y="141"/>
                    </a:lnTo>
                    <a:lnTo>
                      <a:pt x="32" y="139"/>
                    </a:lnTo>
                    <a:lnTo>
                      <a:pt x="35" y="139"/>
                    </a:lnTo>
                    <a:lnTo>
                      <a:pt x="37" y="139"/>
                    </a:lnTo>
                    <a:lnTo>
                      <a:pt x="39" y="139"/>
                    </a:lnTo>
                    <a:lnTo>
                      <a:pt x="39" y="137"/>
                    </a:lnTo>
                    <a:lnTo>
                      <a:pt x="41" y="137"/>
                    </a:lnTo>
                    <a:lnTo>
                      <a:pt x="43" y="137"/>
                    </a:lnTo>
                    <a:lnTo>
                      <a:pt x="43" y="134"/>
                    </a:lnTo>
                    <a:lnTo>
                      <a:pt x="43" y="132"/>
                    </a:lnTo>
                    <a:lnTo>
                      <a:pt x="46" y="132"/>
                    </a:lnTo>
                    <a:lnTo>
                      <a:pt x="46" y="130"/>
                    </a:lnTo>
                    <a:lnTo>
                      <a:pt x="46" y="128"/>
                    </a:lnTo>
                    <a:lnTo>
                      <a:pt x="48" y="128"/>
                    </a:lnTo>
                    <a:lnTo>
                      <a:pt x="50" y="128"/>
                    </a:lnTo>
                    <a:lnTo>
                      <a:pt x="50" y="126"/>
                    </a:lnTo>
                    <a:lnTo>
                      <a:pt x="52" y="126"/>
                    </a:lnTo>
                    <a:lnTo>
                      <a:pt x="54" y="126"/>
                    </a:lnTo>
                    <a:lnTo>
                      <a:pt x="54" y="124"/>
                    </a:lnTo>
                    <a:lnTo>
                      <a:pt x="57" y="124"/>
                    </a:lnTo>
                    <a:lnTo>
                      <a:pt x="59" y="124"/>
                    </a:lnTo>
                    <a:lnTo>
                      <a:pt x="59" y="121"/>
                    </a:lnTo>
                    <a:lnTo>
                      <a:pt x="61" y="121"/>
                    </a:lnTo>
                    <a:lnTo>
                      <a:pt x="63" y="121"/>
                    </a:lnTo>
                    <a:lnTo>
                      <a:pt x="65" y="121"/>
                    </a:lnTo>
                    <a:lnTo>
                      <a:pt x="65" y="124"/>
                    </a:lnTo>
                    <a:lnTo>
                      <a:pt x="68" y="124"/>
                    </a:lnTo>
                    <a:lnTo>
                      <a:pt x="68" y="126"/>
                    </a:lnTo>
                    <a:lnTo>
                      <a:pt x="68" y="128"/>
                    </a:lnTo>
                    <a:lnTo>
                      <a:pt x="70" y="128"/>
                    </a:lnTo>
                    <a:lnTo>
                      <a:pt x="70" y="130"/>
                    </a:lnTo>
                    <a:lnTo>
                      <a:pt x="72" y="130"/>
                    </a:lnTo>
                    <a:lnTo>
                      <a:pt x="74" y="130"/>
                    </a:lnTo>
                    <a:lnTo>
                      <a:pt x="74" y="128"/>
                    </a:lnTo>
                    <a:lnTo>
                      <a:pt x="76" y="128"/>
                    </a:lnTo>
                    <a:lnTo>
                      <a:pt x="76" y="126"/>
                    </a:lnTo>
                    <a:lnTo>
                      <a:pt x="79" y="126"/>
                    </a:lnTo>
                    <a:lnTo>
                      <a:pt x="79" y="124"/>
                    </a:lnTo>
                    <a:lnTo>
                      <a:pt x="79" y="121"/>
                    </a:lnTo>
                    <a:lnTo>
                      <a:pt x="81" y="121"/>
                    </a:lnTo>
                    <a:lnTo>
                      <a:pt x="81" y="119"/>
                    </a:lnTo>
                    <a:lnTo>
                      <a:pt x="83" y="119"/>
                    </a:lnTo>
                    <a:lnTo>
                      <a:pt x="83" y="117"/>
                    </a:lnTo>
                    <a:lnTo>
                      <a:pt x="85" y="117"/>
                    </a:lnTo>
                    <a:lnTo>
                      <a:pt x="87" y="117"/>
                    </a:lnTo>
                    <a:lnTo>
                      <a:pt x="87" y="115"/>
                    </a:lnTo>
                    <a:lnTo>
                      <a:pt x="87" y="113"/>
                    </a:lnTo>
                    <a:lnTo>
                      <a:pt x="90" y="113"/>
                    </a:lnTo>
                    <a:lnTo>
                      <a:pt x="87" y="113"/>
                    </a:lnTo>
                    <a:lnTo>
                      <a:pt x="87" y="110"/>
                    </a:lnTo>
                    <a:lnTo>
                      <a:pt x="87" y="108"/>
                    </a:lnTo>
                    <a:lnTo>
                      <a:pt x="87" y="106"/>
                    </a:lnTo>
                    <a:lnTo>
                      <a:pt x="85" y="106"/>
                    </a:lnTo>
                    <a:lnTo>
                      <a:pt x="85" y="104"/>
                    </a:lnTo>
                    <a:lnTo>
                      <a:pt x="85" y="102"/>
                    </a:lnTo>
                    <a:lnTo>
                      <a:pt x="87" y="102"/>
                    </a:lnTo>
                    <a:lnTo>
                      <a:pt x="87" y="99"/>
                    </a:lnTo>
                    <a:lnTo>
                      <a:pt x="90" y="99"/>
                    </a:lnTo>
                    <a:lnTo>
                      <a:pt x="90" y="97"/>
                    </a:lnTo>
                    <a:lnTo>
                      <a:pt x="92" y="97"/>
                    </a:lnTo>
                    <a:lnTo>
                      <a:pt x="92" y="95"/>
                    </a:lnTo>
                    <a:lnTo>
                      <a:pt x="94" y="95"/>
                    </a:lnTo>
                    <a:lnTo>
                      <a:pt x="94" y="93"/>
                    </a:lnTo>
                    <a:lnTo>
                      <a:pt x="96" y="93"/>
                    </a:lnTo>
                    <a:lnTo>
                      <a:pt x="96" y="91"/>
                    </a:lnTo>
                    <a:lnTo>
                      <a:pt x="98" y="91"/>
                    </a:lnTo>
                    <a:lnTo>
                      <a:pt x="96" y="91"/>
                    </a:lnTo>
                    <a:lnTo>
                      <a:pt x="96" y="88"/>
                    </a:lnTo>
                    <a:lnTo>
                      <a:pt x="94" y="88"/>
                    </a:lnTo>
                    <a:lnTo>
                      <a:pt x="92" y="88"/>
                    </a:lnTo>
                    <a:lnTo>
                      <a:pt x="92" y="86"/>
                    </a:lnTo>
                    <a:lnTo>
                      <a:pt x="92" y="84"/>
                    </a:lnTo>
                    <a:lnTo>
                      <a:pt x="90" y="84"/>
                    </a:lnTo>
                    <a:lnTo>
                      <a:pt x="90" y="82"/>
                    </a:lnTo>
                    <a:lnTo>
                      <a:pt x="90" y="80"/>
                    </a:lnTo>
                    <a:lnTo>
                      <a:pt x="87" y="80"/>
                    </a:lnTo>
                    <a:lnTo>
                      <a:pt x="87" y="77"/>
                    </a:lnTo>
                    <a:lnTo>
                      <a:pt x="85" y="77"/>
                    </a:lnTo>
                    <a:lnTo>
                      <a:pt x="83" y="77"/>
                    </a:lnTo>
                    <a:lnTo>
                      <a:pt x="83" y="75"/>
                    </a:lnTo>
                    <a:lnTo>
                      <a:pt x="83" y="73"/>
                    </a:lnTo>
                    <a:lnTo>
                      <a:pt x="81" y="73"/>
                    </a:lnTo>
                    <a:lnTo>
                      <a:pt x="81" y="71"/>
                    </a:lnTo>
                    <a:lnTo>
                      <a:pt x="83" y="71"/>
                    </a:lnTo>
                    <a:lnTo>
                      <a:pt x="83" y="69"/>
                    </a:lnTo>
                    <a:lnTo>
                      <a:pt x="83" y="66"/>
                    </a:lnTo>
                    <a:lnTo>
                      <a:pt x="83" y="64"/>
                    </a:lnTo>
                    <a:lnTo>
                      <a:pt x="85" y="64"/>
                    </a:lnTo>
                    <a:lnTo>
                      <a:pt x="85" y="62"/>
                    </a:lnTo>
                    <a:lnTo>
                      <a:pt x="87" y="62"/>
                    </a:lnTo>
                    <a:lnTo>
                      <a:pt x="90" y="62"/>
                    </a:lnTo>
                    <a:lnTo>
                      <a:pt x="90" y="64"/>
                    </a:lnTo>
                    <a:lnTo>
                      <a:pt x="92" y="64"/>
                    </a:lnTo>
                    <a:lnTo>
                      <a:pt x="92" y="66"/>
                    </a:lnTo>
                    <a:lnTo>
                      <a:pt x="94" y="66"/>
                    </a:lnTo>
                    <a:lnTo>
                      <a:pt x="96" y="66"/>
                    </a:lnTo>
                    <a:lnTo>
                      <a:pt x="96" y="69"/>
                    </a:lnTo>
                    <a:lnTo>
                      <a:pt x="98" y="69"/>
                    </a:lnTo>
                    <a:lnTo>
                      <a:pt x="98" y="66"/>
                    </a:lnTo>
                    <a:lnTo>
                      <a:pt x="101" y="66"/>
                    </a:lnTo>
                    <a:lnTo>
                      <a:pt x="103" y="66"/>
                    </a:lnTo>
                    <a:lnTo>
                      <a:pt x="103" y="64"/>
                    </a:lnTo>
                    <a:lnTo>
                      <a:pt x="103" y="62"/>
                    </a:lnTo>
                    <a:lnTo>
                      <a:pt x="103" y="60"/>
                    </a:lnTo>
                    <a:lnTo>
                      <a:pt x="103" y="58"/>
                    </a:lnTo>
                    <a:lnTo>
                      <a:pt x="101" y="58"/>
                    </a:lnTo>
                    <a:lnTo>
                      <a:pt x="98" y="58"/>
                    </a:lnTo>
                    <a:lnTo>
                      <a:pt x="98" y="55"/>
                    </a:lnTo>
                    <a:lnTo>
                      <a:pt x="96" y="55"/>
                    </a:lnTo>
                    <a:lnTo>
                      <a:pt x="96" y="53"/>
                    </a:lnTo>
                    <a:lnTo>
                      <a:pt x="96" y="51"/>
                    </a:lnTo>
                    <a:lnTo>
                      <a:pt x="98" y="51"/>
                    </a:lnTo>
                    <a:lnTo>
                      <a:pt x="101" y="51"/>
                    </a:lnTo>
                    <a:lnTo>
                      <a:pt x="103" y="51"/>
                    </a:lnTo>
                    <a:lnTo>
                      <a:pt x="105" y="51"/>
                    </a:lnTo>
                    <a:lnTo>
                      <a:pt x="107" y="51"/>
                    </a:lnTo>
                    <a:lnTo>
                      <a:pt x="109" y="51"/>
                    </a:lnTo>
                    <a:lnTo>
                      <a:pt x="109" y="49"/>
                    </a:lnTo>
                    <a:lnTo>
                      <a:pt x="112" y="49"/>
                    </a:lnTo>
                    <a:lnTo>
                      <a:pt x="109" y="49"/>
                    </a:lnTo>
                    <a:lnTo>
                      <a:pt x="109" y="47"/>
                    </a:lnTo>
                    <a:lnTo>
                      <a:pt x="109" y="44"/>
                    </a:lnTo>
                    <a:lnTo>
                      <a:pt x="107" y="44"/>
                    </a:lnTo>
                    <a:lnTo>
                      <a:pt x="105" y="44"/>
                    </a:lnTo>
                    <a:lnTo>
                      <a:pt x="105" y="42"/>
                    </a:lnTo>
                    <a:lnTo>
                      <a:pt x="103" y="42"/>
                    </a:lnTo>
                    <a:lnTo>
                      <a:pt x="103" y="40"/>
                    </a:lnTo>
                    <a:lnTo>
                      <a:pt x="103" y="38"/>
                    </a:lnTo>
                    <a:lnTo>
                      <a:pt x="105" y="38"/>
                    </a:lnTo>
                    <a:lnTo>
                      <a:pt x="105" y="36"/>
                    </a:lnTo>
                    <a:lnTo>
                      <a:pt x="107" y="36"/>
                    </a:lnTo>
                    <a:lnTo>
                      <a:pt x="107" y="38"/>
                    </a:lnTo>
                    <a:lnTo>
                      <a:pt x="109" y="38"/>
                    </a:lnTo>
                    <a:lnTo>
                      <a:pt x="112" y="38"/>
                    </a:lnTo>
                    <a:lnTo>
                      <a:pt x="112" y="40"/>
                    </a:lnTo>
                    <a:lnTo>
                      <a:pt x="114" y="40"/>
                    </a:lnTo>
                    <a:lnTo>
                      <a:pt x="114" y="42"/>
                    </a:lnTo>
                    <a:lnTo>
                      <a:pt x="116" y="42"/>
                    </a:lnTo>
                    <a:lnTo>
                      <a:pt x="116" y="40"/>
                    </a:lnTo>
                    <a:lnTo>
                      <a:pt x="118" y="40"/>
                    </a:lnTo>
                    <a:lnTo>
                      <a:pt x="120" y="40"/>
                    </a:lnTo>
                    <a:lnTo>
                      <a:pt x="120" y="38"/>
                    </a:lnTo>
                    <a:lnTo>
                      <a:pt x="118" y="38"/>
                    </a:lnTo>
                    <a:lnTo>
                      <a:pt x="118" y="36"/>
                    </a:lnTo>
                    <a:lnTo>
                      <a:pt x="118" y="33"/>
                    </a:lnTo>
                    <a:lnTo>
                      <a:pt x="118" y="31"/>
                    </a:lnTo>
                    <a:lnTo>
                      <a:pt x="120" y="31"/>
                    </a:lnTo>
                    <a:lnTo>
                      <a:pt x="120" y="29"/>
                    </a:lnTo>
                    <a:lnTo>
                      <a:pt x="120" y="27"/>
                    </a:lnTo>
                    <a:lnTo>
                      <a:pt x="120" y="25"/>
                    </a:lnTo>
                    <a:lnTo>
                      <a:pt x="120" y="22"/>
                    </a:lnTo>
                    <a:lnTo>
                      <a:pt x="118" y="22"/>
                    </a:lnTo>
                    <a:lnTo>
                      <a:pt x="118" y="20"/>
                    </a:lnTo>
                    <a:lnTo>
                      <a:pt x="118" y="18"/>
                    </a:lnTo>
                    <a:lnTo>
                      <a:pt x="118" y="16"/>
                    </a:lnTo>
                    <a:lnTo>
                      <a:pt x="120" y="16"/>
                    </a:lnTo>
                    <a:lnTo>
                      <a:pt x="120" y="14"/>
                    </a:lnTo>
                    <a:lnTo>
                      <a:pt x="123" y="14"/>
                    </a:lnTo>
                    <a:lnTo>
                      <a:pt x="123" y="11"/>
                    </a:lnTo>
                    <a:lnTo>
                      <a:pt x="125" y="11"/>
                    </a:lnTo>
                    <a:lnTo>
                      <a:pt x="127" y="11"/>
                    </a:lnTo>
                    <a:lnTo>
                      <a:pt x="129" y="11"/>
                    </a:lnTo>
                    <a:lnTo>
                      <a:pt x="131" y="11"/>
                    </a:lnTo>
                    <a:lnTo>
                      <a:pt x="134" y="11"/>
                    </a:lnTo>
                    <a:lnTo>
                      <a:pt x="136" y="11"/>
                    </a:lnTo>
                    <a:lnTo>
                      <a:pt x="138" y="11"/>
                    </a:lnTo>
                    <a:lnTo>
                      <a:pt x="140" y="11"/>
                    </a:lnTo>
                    <a:lnTo>
                      <a:pt x="140" y="9"/>
                    </a:lnTo>
                    <a:lnTo>
                      <a:pt x="142" y="9"/>
                    </a:lnTo>
                    <a:lnTo>
                      <a:pt x="142" y="7"/>
                    </a:lnTo>
                    <a:lnTo>
                      <a:pt x="144" y="7"/>
                    </a:lnTo>
                    <a:lnTo>
                      <a:pt x="144" y="9"/>
                    </a:lnTo>
                    <a:lnTo>
                      <a:pt x="147" y="9"/>
                    </a:lnTo>
                    <a:lnTo>
                      <a:pt x="147" y="11"/>
                    </a:lnTo>
                    <a:lnTo>
                      <a:pt x="149" y="11"/>
                    </a:lnTo>
                    <a:lnTo>
                      <a:pt x="151" y="11"/>
                    </a:lnTo>
                    <a:lnTo>
                      <a:pt x="153" y="11"/>
                    </a:lnTo>
                    <a:lnTo>
                      <a:pt x="153" y="9"/>
                    </a:lnTo>
                    <a:lnTo>
                      <a:pt x="155" y="9"/>
                    </a:lnTo>
                    <a:lnTo>
                      <a:pt x="155" y="7"/>
                    </a:lnTo>
                    <a:lnTo>
                      <a:pt x="155" y="5"/>
                    </a:lnTo>
                    <a:lnTo>
                      <a:pt x="158" y="5"/>
                    </a:lnTo>
                    <a:lnTo>
                      <a:pt x="160" y="5"/>
                    </a:lnTo>
                    <a:lnTo>
                      <a:pt x="162" y="5"/>
                    </a:lnTo>
                    <a:lnTo>
                      <a:pt x="164" y="5"/>
                    </a:lnTo>
                    <a:lnTo>
                      <a:pt x="166" y="5"/>
                    </a:lnTo>
                    <a:lnTo>
                      <a:pt x="166" y="3"/>
                    </a:lnTo>
                    <a:lnTo>
                      <a:pt x="169" y="3"/>
                    </a:lnTo>
                    <a:lnTo>
                      <a:pt x="169" y="0"/>
                    </a:lnTo>
                    <a:lnTo>
                      <a:pt x="171" y="0"/>
                    </a:lnTo>
                    <a:lnTo>
                      <a:pt x="173" y="0"/>
                    </a:lnTo>
                    <a:lnTo>
                      <a:pt x="175" y="0"/>
                    </a:lnTo>
                    <a:lnTo>
                      <a:pt x="175" y="3"/>
                    </a:lnTo>
                    <a:lnTo>
                      <a:pt x="177" y="3"/>
                    </a:lnTo>
                    <a:lnTo>
                      <a:pt x="177" y="5"/>
                    </a:lnTo>
                    <a:lnTo>
                      <a:pt x="180" y="5"/>
                    </a:lnTo>
                    <a:lnTo>
                      <a:pt x="180" y="7"/>
                    </a:lnTo>
                    <a:lnTo>
                      <a:pt x="182" y="7"/>
                    </a:lnTo>
                    <a:lnTo>
                      <a:pt x="182" y="9"/>
                    </a:lnTo>
                    <a:lnTo>
                      <a:pt x="184" y="9"/>
                    </a:lnTo>
                    <a:lnTo>
                      <a:pt x="184" y="11"/>
                    </a:lnTo>
                    <a:lnTo>
                      <a:pt x="186" y="11"/>
                    </a:lnTo>
                    <a:lnTo>
                      <a:pt x="186" y="14"/>
                    </a:lnTo>
                    <a:lnTo>
                      <a:pt x="186" y="16"/>
                    </a:lnTo>
                    <a:lnTo>
                      <a:pt x="188" y="16"/>
                    </a:lnTo>
                    <a:lnTo>
                      <a:pt x="188" y="18"/>
                    </a:lnTo>
                    <a:lnTo>
                      <a:pt x="191" y="18"/>
                    </a:lnTo>
                    <a:lnTo>
                      <a:pt x="193" y="18"/>
                    </a:lnTo>
                    <a:lnTo>
                      <a:pt x="195" y="18"/>
                    </a:lnTo>
                    <a:lnTo>
                      <a:pt x="197" y="18"/>
                    </a:lnTo>
                    <a:lnTo>
                      <a:pt x="199" y="18"/>
                    </a:lnTo>
                    <a:lnTo>
                      <a:pt x="202" y="18"/>
                    </a:lnTo>
                    <a:lnTo>
                      <a:pt x="202" y="20"/>
                    </a:lnTo>
                    <a:lnTo>
                      <a:pt x="204" y="20"/>
                    </a:lnTo>
                    <a:lnTo>
                      <a:pt x="204" y="22"/>
                    </a:lnTo>
                    <a:lnTo>
                      <a:pt x="204" y="25"/>
                    </a:lnTo>
                    <a:lnTo>
                      <a:pt x="204" y="27"/>
                    </a:lnTo>
                    <a:lnTo>
                      <a:pt x="204" y="29"/>
                    </a:lnTo>
                    <a:lnTo>
                      <a:pt x="204" y="31"/>
                    </a:lnTo>
                    <a:lnTo>
                      <a:pt x="204" y="33"/>
                    </a:lnTo>
                    <a:lnTo>
                      <a:pt x="204" y="36"/>
                    </a:lnTo>
                    <a:lnTo>
                      <a:pt x="202" y="36"/>
                    </a:lnTo>
                    <a:lnTo>
                      <a:pt x="202" y="38"/>
                    </a:lnTo>
                    <a:lnTo>
                      <a:pt x="202" y="40"/>
                    </a:lnTo>
                    <a:lnTo>
                      <a:pt x="202" y="42"/>
                    </a:lnTo>
                    <a:lnTo>
                      <a:pt x="202" y="44"/>
                    </a:lnTo>
                    <a:lnTo>
                      <a:pt x="199" y="44"/>
                    </a:lnTo>
                    <a:lnTo>
                      <a:pt x="199" y="47"/>
                    </a:lnTo>
                    <a:lnTo>
                      <a:pt x="202" y="47"/>
                    </a:lnTo>
                    <a:lnTo>
                      <a:pt x="202" y="49"/>
                    </a:lnTo>
                    <a:lnTo>
                      <a:pt x="202" y="51"/>
                    </a:lnTo>
                    <a:lnTo>
                      <a:pt x="204" y="51"/>
                    </a:lnTo>
                    <a:lnTo>
                      <a:pt x="204" y="53"/>
                    </a:lnTo>
                    <a:lnTo>
                      <a:pt x="204" y="55"/>
                    </a:lnTo>
                    <a:lnTo>
                      <a:pt x="206" y="55"/>
                    </a:lnTo>
                    <a:lnTo>
                      <a:pt x="206" y="58"/>
                    </a:lnTo>
                    <a:lnTo>
                      <a:pt x="208" y="58"/>
                    </a:lnTo>
                    <a:lnTo>
                      <a:pt x="208" y="60"/>
                    </a:lnTo>
                    <a:lnTo>
                      <a:pt x="210" y="60"/>
                    </a:lnTo>
                    <a:lnTo>
                      <a:pt x="213" y="60"/>
                    </a:lnTo>
                    <a:lnTo>
                      <a:pt x="215" y="60"/>
                    </a:lnTo>
                    <a:lnTo>
                      <a:pt x="217" y="60"/>
                    </a:lnTo>
                    <a:lnTo>
                      <a:pt x="217" y="58"/>
                    </a:lnTo>
                    <a:lnTo>
                      <a:pt x="219" y="58"/>
                    </a:lnTo>
                    <a:lnTo>
                      <a:pt x="221" y="58"/>
                    </a:lnTo>
                    <a:lnTo>
                      <a:pt x="224" y="58"/>
                    </a:lnTo>
                    <a:lnTo>
                      <a:pt x="226" y="58"/>
                    </a:lnTo>
                    <a:lnTo>
                      <a:pt x="226" y="60"/>
                    </a:lnTo>
                    <a:lnTo>
                      <a:pt x="228" y="60"/>
                    </a:lnTo>
                    <a:lnTo>
                      <a:pt x="228" y="58"/>
                    </a:lnTo>
                    <a:lnTo>
                      <a:pt x="230" y="58"/>
                    </a:lnTo>
                    <a:lnTo>
                      <a:pt x="230" y="55"/>
                    </a:lnTo>
                    <a:lnTo>
                      <a:pt x="232" y="55"/>
                    </a:lnTo>
                    <a:lnTo>
                      <a:pt x="232" y="53"/>
                    </a:lnTo>
                    <a:lnTo>
                      <a:pt x="235" y="53"/>
                    </a:lnTo>
                    <a:lnTo>
                      <a:pt x="237" y="53"/>
                    </a:lnTo>
                    <a:lnTo>
                      <a:pt x="239" y="53"/>
                    </a:lnTo>
                    <a:lnTo>
                      <a:pt x="241" y="53"/>
                    </a:lnTo>
                    <a:lnTo>
                      <a:pt x="243" y="53"/>
                    </a:lnTo>
                    <a:lnTo>
                      <a:pt x="243" y="55"/>
                    </a:lnTo>
                    <a:lnTo>
                      <a:pt x="246" y="55"/>
                    </a:lnTo>
                    <a:lnTo>
                      <a:pt x="246" y="58"/>
                    </a:lnTo>
                    <a:lnTo>
                      <a:pt x="246" y="60"/>
                    </a:lnTo>
                    <a:lnTo>
                      <a:pt x="248" y="60"/>
                    </a:lnTo>
                    <a:lnTo>
                      <a:pt x="248" y="62"/>
                    </a:lnTo>
                    <a:lnTo>
                      <a:pt x="248" y="64"/>
                    </a:lnTo>
                    <a:lnTo>
                      <a:pt x="250" y="64"/>
                    </a:lnTo>
                    <a:lnTo>
                      <a:pt x="250" y="66"/>
                    </a:lnTo>
                    <a:lnTo>
                      <a:pt x="250" y="69"/>
                    </a:lnTo>
                    <a:lnTo>
                      <a:pt x="252" y="69"/>
                    </a:lnTo>
                    <a:lnTo>
                      <a:pt x="254" y="69"/>
                    </a:lnTo>
                    <a:lnTo>
                      <a:pt x="254" y="71"/>
                    </a:lnTo>
                    <a:lnTo>
                      <a:pt x="254" y="73"/>
                    </a:lnTo>
                    <a:lnTo>
                      <a:pt x="257" y="73"/>
                    </a:lnTo>
                    <a:lnTo>
                      <a:pt x="257" y="75"/>
                    </a:lnTo>
                    <a:lnTo>
                      <a:pt x="254" y="75"/>
                    </a:lnTo>
                    <a:lnTo>
                      <a:pt x="254" y="77"/>
                    </a:lnTo>
                    <a:lnTo>
                      <a:pt x="254" y="80"/>
                    </a:lnTo>
                    <a:lnTo>
                      <a:pt x="254" y="82"/>
                    </a:lnTo>
                    <a:lnTo>
                      <a:pt x="257" y="82"/>
                    </a:lnTo>
                    <a:lnTo>
                      <a:pt x="257" y="84"/>
                    </a:lnTo>
                    <a:lnTo>
                      <a:pt x="259" y="84"/>
                    </a:lnTo>
                    <a:lnTo>
                      <a:pt x="259" y="86"/>
                    </a:lnTo>
                    <a:lnTo>
                      <a:pt x="261" y="88"/>
                    </a:lnTo>
                    <a:lnTo>
                      <a:pt x="261" y="91"/>
                    </a:lnTo>
                    <a:lnTo>
                      <a:pt x="263" y="91"/>
                    </a:lnTo>
                    <a:lnTo>
                      <a:pt x="263" y="93"/>
                    </a:lnTo>
                    <a:lnTo>
                      <a:pt x="263" y="95"/>
                    </a:lnTo>
                    <a:lnTo>
                      <a:pt x="265" y="95"/>
                    </a:lnTo>
                    <a:lnTo>
                      <a:pt x="263" y="95"/>
                    </a:lnTo>
                    <a:lnTo>
                      <a:pt x="263" y="97"/>
                    </a:lnTo>
                    <a:lnTo>
                      <a:pt x="263" y="99"/>
                    </a:lnTo>
                    <a:lnTo>
                      <a:pt x="263" y="102"/>
                    </a:lnTo>
                    <a:lnTo>
                      <a:pt x="263" y="104"/>
                    </a:lnTo>
                    <a:lnTo>
                      <a:pt x="261" y="104"/>
                    </a:lnTo>
                    <a:lnTo>
                      <a:pt x="261" y="106"/>
                    </a:lnTo>
                    <a:lnTo>
                      <a:pt x="261" y="108"/>
                    </a:lnTo>
                    <a:lnTo>
                      <a:pt x="259" y="108"/>
                    </a:lnTo>
                    <a:lnTo>
                      <a:pt x="259" y="110"/>
                    </a:lnTo>
                    <a:lnTo>
                      <a:pt x="257" y="110"/>
                    </a:lnTo>
                    <a:lnTo>
                      <a:pt x="257" y="113"/>
                    </a:lnTo>
                    <a:lnTo>
                      <a:pt x="254" y="113"/>
                    </a:lnTo>
                    <a:lnTo>
                      <a:pt x="252" y="113"/>
                    </a:lnTo>
                    <a:lnTo>
                      <a:pt x="250" y="113"/>
                    </a:lnTo>
                    <a:lnTo>
                      <a:pt x="248" y="113"/>
                    </a:lnTo>
                    <a:lnTo>
                      <a:pt x="246" y="113"/>
                    </a:lnTo>
                    <a:lnTo>
                      <a:pt x="246" y="115"/>
                    </a:lnTo>
                    <a:lnTo>
                      <a:pt x="243" y="115"/>
                    </a:lnTo>
                    <a:lnTo>
                      <a:pt x="243" y="117"/>
                    </a:lnTo>
                    <a:lnTo>
                      <a:pt x="243" y="119"/>
                    </a:lnTo>
                    <a:lnTo>
                      <a:pt x="243" y="121"/>
                    </a:lnTo>
                    <a:lnTo>
                      <a:pt x="241" y="121"/>
                    </a:lnTo>
                    <a:lnTo>
                      <a:pt x="241" y="124"/>
                    </a:lnTo>
                    <a:lnTo>
                      <a:pt x="243" y="124"/>
                    </a:lnTo>
                    <a:lnTo>
                      <a:pt x="243" y="126"/>
                    </a:lnTo>
                    <a:lnTo>
                      <a:pt x="243" y="128"/>
                    </a:lnTo>
                    <a:lnTo>
                      <a:pt x="246" y="128"/>
                    </a:lnTo>
                    <a:lnTo>
                      <a:pt x="246" y="130"/>
                    </a:lnTo>
                    <a:lnTo>
                      <a:pt x="248" y="130"/>
                    </a:lnTo>
                    <a:lnTo>
                      <a:pt x="250" y="130"/>
                    </a:lnTo>
                    <a:lnTo>
                      <a:pt x="250" y="132"/>
                    </a:lnTo>
                    <a:lnTo>
                      <a:pt x="252" y="132"/>
                    </a:lnTo>
                    <a:lnTo>
                      <a:pt x="252" y="134"/>
                    </a:lnTo>
                    <a:lnTo>
                      <a:pt x="252" y="137"/>
                    </a:lnTo>
                    <a:lnTo>
                      <a:pt x="254" y="137"/>
                    </a:lnTo>
                    <a:lnTo>
                      <a:pt x="254" y="139"/>
                    </a:lnTo>
                    <a:lnTo>
                      <a:pt x="254" y="141"/>
                    </a:lnTo>
                    <a:lnTo>
                      <a:pt x="254" y="143"/>
                    </a:lnTo>
                    <a:lnTo>
                      <a:pt x="254" y="145"/>
                    </a:lnTo>
                    <a:lnTo>
                      <a:pt x="254" y="148"/>
                    </a:lnTo>
                    <a:lnTo>
                      <a:pt x="257" y="148"/>
                    </a:lnTo>
                    <a:lnTo>
                      <a:pt x="259" y="148"/>
                    </a:lnTo>
                    <a:lnTo>
                      <a:pt x="261" y="148"/>
                    </a:lnTo>
                    <a:lnTo>
                      <a:pt x="263" y="148"/>
                    </a:lnTo>
                    <a:lnTo>
                      <a:pt x="263" y="145"/>
                    </a:lnTo>
                    <a:lnTo>
                      <a:pt x="265" y="145"/>
                    </a:lnTo>
                    <a:lnTo>
                      <a:pt x="265" y="148"/>
                    </a:lnTo>
                    <a:lnTo>
                      <a:pt x="268" y="148"/>
                    </a:lnTo>
                    <a:lnTo>
                      <a:pt x="270" y="148"/>
                    </a:lnTo>
                    <a:lnTo>
                      <a:pt x="270" y="150"/>
                    </a:lnTo>
                    <a:lnTo>
                      <a:pt x="270" y="152"/>
                    </a:lnTo>
                    <a:lnTo>
                      <a:pt x="270" y="154"/>
                    </a:lnTo>
                    <a:lnTo>
                      <a:pt x="268" y="154"/>
                    </a:lnTo>
                    <a:lnTo>
                      <a:pt x="268" y="156"/>
                    </a:lnTo>
                    <a:lnTo>
                      <a:pt x="268" y="159"/>
                    </a:lnTo>
                    <a:lnTo>
                      <a:pt x="270" y="159"/>
                    </a:lnTo>
                    <a:lnTo>
                      <a:pt x="270" y="161"/>
                    </a:lnTo>
                    <a:lnTo>
                      <a:pt x="270" y="163"/>
                    </a:lnTo>
                    <a:lnTo>
                      <a:pt x="268" y="163"/>
                    </a:lnTo>
                    <a:lnTo>
                      <a:pt x="268" y="165"/>
                    </a:lnTo>
                    <a:lnTo>
                      <a:pt x="268" y="167"/>
                    </a:lnTo>
                    <a:lnTo>
                      <a:pt x="268" y="170"/>
                    </a:lnTo>
                    <a:lnTo>
                      <a:pt x="268" y="172"/>
                    </a:lnTo>
                    <a:lnTo>
                      <a:pt x="268" y="174"/>
                    </a:lnTo>
                    <a:lnTo>
                      <a:pt x="265" y="174"/>
                    </a:lnTo>
                    <a:lnTo>
                      <a:pt x="265" y="176"/>
                    </a:lnTo>
                    <a:lnTo>
                      <a:pt x="263" y="176"/>
                    </a:lnTo>
                    <a:lnTo>
                      <a:pt x="263" y="178"/>
                    </a:lnTo>
                    <a:lnTo>
                      <a:pt x="265" y="178"/>
                    </a:lnTo>
                    <a:lnTo>
                      <a:pt x="265" y="181"/>
                    </a:lnTo>
                    <a:lnTo>
                      <a:pt x="265" y="183"/>
                    </a:lnTo>
                    <a:lnTo>
                      <a:pt x="265" y="185"/>
                    </a:lnTo>
                    <a:lnTo>
                      <a:pt x="263" y="185"/>
                    </a:lnTo>
                    <a:lnTo>
                      <a:pt x="263" y="187"/>
                    </a:lnTo>
                    <a:lnTo>
                      <a:pt x="263" y="189"/>
                    </a:lnTo>
                    <a:lnTo>
                      <a:pt x="265" y="189"/>
                    </a:lnTo>
                    <a:lnTo>
                      <a:pt x="265" y="192"/>
                    </a:lnTo>
                    <a:lnTo>
                      <a:pt x="268" y="192"/>
                    </a:lnTo>
                    <a:lnTo>
                      <a:pt x="268" y="189"/>
                    </a:lnTo>
                    <a:lnTo>
                      <a:pt x="270" y="189"/>
                    </a:lnTo>
                    <a:lnTo>
                      <a:pt x="272" y="189"/>
                    </a:lnTo>
                    <a:lnTo>
                      <a:pt x="272" y="187"/>
                    </a:lnTo>
                    <a:lnTo>
                      <a:pt x="274" y="187"/>
                    </a:lnTo>
                    <a:lnTo>
                      <a:pt x="276" y="187"/>
                    </a:lnTo>
                    <a:lnTo>
                      <a:pt x="276" y="185"/>
                    </a:lnTo>
                    <a:lnTo>
                      <a:pt x="278" y="185"/>
                    </a:lnTo>
                    <a:lnTo>
                      <a:pt x="281" y="185"/>
                    </a:lnTo>
                    <a:lnTo>
                      <a:pt x="283" y="185"/>
                    </a:lnTo>
                    <a:lnTo>
                      <a:pt x="283" y="183"/>
                    </a:lnTo>
                    <a:lnTo>
                      <a:pt x="285" y="183"/>
                    </a:lnTo>
                    <a:lnTo>
                      <a:pt x="287" y="183"/>
                    </a:lnTo>
                    <a:lnTo>
                      <a:pt x="289" y="183"/>
                    </a:lnTo>
                    <a:lnTo>
                      <a:pt x="292" y="183"/>
                    </a:lnTo>
                    <a:lnTo>
                      <a:pt x="294" y="183"/>
                    </a:lnTo>
                    <a:lnTo>
                      <a:pt x="294" y="185"/>
                    </a:lnTo>
                    <a:lnTo>
                      <a:pt x="296" y="185"/>
                    </a:lnTo>
                    <a:lnTo>
                      <a:pt x="298" y="185"/>
                    </a:lnTo>
                    <a:lnTo>
                      <a:pt x="300" y="185"/>
                    </a:lnTo>
                    <a:lnTo>
                      <a:pt x="300" y="183"/>
                    </a:lnTo>
                    <a:lnTo>
                      <a:pt x="303" y="183"/>
                    </a:lnTo>
                    <a:lnTo>
                      <a:pt x="303" y="181"/>
                    </a:lnTo>
                    <a:lnTo>
                      <a:pt x="305" y="181"/>
                    </a:lnTo>
                    <a:lnTo>
                      <a:pt x="307" y="181"/>
                    </a:lnTo>
                    <a:lnTo>
                      <a:pt x="309" y="181"/>
                    </a:lnTo>
                    <a:lnTo>
                      <a:pt x="311" y="181"/>
                    </a:lnTo>
                    <a:lnTo>
                      <a:pt x="314" y="181"/>
                    </a:lnTo>
                    <a:lnTo>
                      <a:pt x="314" y="183"/>
                    </a:lnTo>
                    <a:lnTo>
                      <a:pt x="316" y="183"/>
                    </a:lnTo>
                    <a:lnTo>
                      <a:pt x="316" y="185"/>
                    </a:lnTo>
                    <a:lnTo>
                      <a:pt x="318" y="185"/>
                    </a:lnTo>
                    <a:lnTo>
                      <a:pt x="318" y="187"/>
                    </a:lnTo>
                    <a:lnTo>
                      <a:pt x="318" y="189"/>
                    </a:lnTo>
                    <a:lnTo>
                      <a:pt x="318" y="192"/>
                    </a:lnTo>
                    <a:lnTo>
                      <a:pt x="318" y="194"/>
                    </a:lnTo>
                    <a:lnTo>
                      <a:pt x="318" y="196"/>
                    </a:lnTo>
                    <a:lnTo>
                      <a:pt x="318" y="198"/>
                    </a:lnTo>
                    <a:lnTo>
                      <a:pt x="318" y="200"/>
                    </a:lnTo>
                    <a:lnTo>
                      <a:pt x="320" y="200"/>
                    </a:lnTo>
                    <a:lnTo>
                      <a:pt x="320" y="203"/>
                    </a:lnTo>
                    <a:lnTo>
                      <a:pt x="322" y="203"/>
                    </a:lnTo>
                    <a:lnTo>
                      <a:pt x="325" y="203"/>
                    </a:lnTo>
                    <a:lnTo>
                      <a:pt x="327" y="203"/>
                    </a:lnTo>
                    <a:lnTo>
                      <a:pt x="327" y="205"/>
                    </a:lnTo>
                    <a:lnTo>
                      <a:pt x="329" y="205"/>
                    </a:lnTo>
                    <a:lnTo>
                      <a:pt x="331" y="205"/>
                    </a:lnTo>
                    <a:lnTo>
                      <a:pt x="333" y="205"/>
                    </a:lnTo>
                    <a:lnTo>
                      <a:pt x="336" y="205"/>
                    </a:lnTo>
                    <a:lnTo>
                      <a:pt x="336" y="203"/>
                    </a:lnTo>
                    <a:lnTo>
                      <a:pt x="338" y="203"/>
                    </a:lnTo>
                    <a:lnTo>
                      <a:pt x="338" y="200"/>
                    </a:lnTo>
                    <a:lnTo>
                      <a:pt x="340" y="200"/>
                    </a:lnTo>
                    <a:lnTo>
                      <a:pt x="340" y="198"/>
                    </a:lnTo>
                    <a:lnTo>
                      <a:pt x="342" y="198"/>
                    </a:lnTo>
                    <a:lnTo>
                      <a:pt x="342" y="196"/>
                    </a:lnTo>
                    <a:lnTo>
                      <a:pt x="344" y="196"/>
                    </a:lnTo>
                    <a:lnTo>
                      <a:pt x="347" y="196"/>
                    </a:lnTo>
                    <a:lnTo>
                      <a:pt x="347" y="198"/>
                    </a:lnTo>
                    <a:lnTo>
                      <a:pt x="349" y="198"/>
                    </a:lnTo>
                    <a:lnTo>
                      <a:pt x="349" y="200"/>
                    </a:lnTo>
                    <a:lnTo>
                      <a:pt x="351" y="200"/>
                    </a:lnTo>
                    <a:lnTo>
                      <a:pt x="353" y="200"/>
                    </a:lnTo>
                    <a:lnTo>
                      <a:pt x="353" y="198"/>
                    </a:lnTo>
                    <a:lnTo>
                      <a:pt x="353" y="196"/>
                    </a:lnTo>
                    <a:lnTo>
                      <a:pt x="355" y="196"/>
                    </a:lnTo>
                    <a:lnTo>
                      <a:pt x="358" y="196"/>
                    </a:lnTo>
                    <a:lnTo>
                      <a:pt x="360" y="196"/>
                    </a:lnTo>
                    <a:lnTo>
                      <a:pt x="360" y="198"/>
                    </a:lnTo>
                    <a:lnTo>
                      <a:pt x="362" y="198"/>
                    </a:lnTo>
                    <a:lnTo>
                      <a:pt x="362" y="200"/>
                    </a:lnTo>
                    <a:lnTo>
                      <a:pt x="364" y="200"/>
                    </a:lnTo>
                    <a:lnTo>
                      <a:pt x="366" y="200"/>
                    </a:lnTo>
                    <a:lnTo>
                      <a:pt x="369" y="200"/>
                    </a:lnTo>
                    <a:lnTo>
                      <a:pt x="371" y="200"/>
                    </a:lnTo>
                    <a:lnTo>
                      <a:pt x="373" y="198"/>
                    </a:lnTo>
                    <a:lnTo>
                      <a:pt x="373" y="200"/>
                    </a:lnTo>
                    <a:lnTo>
                      <a:pt x="373" y="198"/>
                    </a:lnTo>
                    <a:lnTo>
                      <a:pt x="375" y="198"/>
                    </a:lnTo>
                    <a:lnTo>
                      <a:pt x="375" y="200"/>
                    </a:lnTo>
                    <a:lnTo>
                      <a:pt x="377" y="200"/>
                    </a:lnTo>
                    <a:lnTo>
                      <a:pt x="380" y="200"/>
                    </a:lnTo>
                    <a:lnTo>
                      <a:pt x="382" y="200"/>
                    </a:lnTo>
                    <a:lnTo>
                      <a:pt x="384" y="200"/>
                    </a:lnTo>
                    <a:lnTo>
                      <a:pt x="384" y="203"/>
                    </a:lnTo>
                    <a:lnTo>
                      <a:pt x="386" y="203"/>
                    </a:lnTo>
                    <a:lnTo>
                      <a:pt x="386" y="200"/>
                    </a:lnTo>
                    <a:lnTo>
                      <a:pt x="388" y="200"/>
                    </a:lnTo>
                    <a:lnTo>
                      <a:pt x="388" y="203"/>
                    </a:lnTo>
                    <a:lnTo>
                      <a:pt x="391" y="203"/>
                    </a:lnTo>
                    <a:lnTo>
                      <a:pt x="393" y="203"/>
                    </a:lnTo>
                    <a:lnTo>
                      <a:pt x="395" y="203"/>
                    </a:lnTo>
                    <a:lnTo>
                      <a:pt x="397" y="203"/>
                    </a:lnTo>
                    <a:lnTo>
                      <a:pt x="399" y="203"/>
                    </a:lnTo>
                    <a:lnTo>
                      <a:pt x="399" y="205"/>
                    </a:lnTo>
                    <a:lnTo>
                      <a:pt x="402" y="203"/>
                    </a:lnTo>
                    <a:lnTo>
                      <a:pt x="404" y="203"/>
                    </a:lnTo>
                    <a:lnTo>
                      <a:pt x="406" y="203"/>
                    </a:lnTo>
                    <a:lnTo>
                      <a:pt x="406" y="205"/>
                    </a:lnTo>
                    <a:lnTo>
                      <a:pt x="406" y="207"/>
                    </a:lnTo>
                    <a:lnTo>
                      <a:pt x="408" y="207"/>
                    </a:lnTo>
                    <a:lnTo>
                      <a:pt x="408" y="209"/>
                    </a:lnTo>
                    <a:lnTo>
                      <a:pt x="410" y="209"/>
                    </a:lnTo>
                    <a:lnTo>
                      <a:pt x="413" y="209"/>
                    </a:lnTo>
                    <a:lnTo>
                      <a:pt x="413" y="207"/>
                    </a:lnTo>
                    <a:lnTo>
                      <a:pt x="415" y="207"/>
                    </a:lnTo>
                    <a:lnTo>
                      <a:pt x="417" y="207"/>
                    </a:lnTo>
                    <a:lnTo>
                      <a:pt x="417" y="209"/>
                    </a:lnTo>
                    <a:lnTo>
                      <a:pt x="419" y="209"/>
                    </a:lnTo>
                    <a:lnTo>
                      <a:pt x="419" y="211"/>
                    </a:lnTo>
                    <a:lnTo>
                      <a:pt x="419" y="214"/>
                    </a:lnTo>
                    <a:lnTo>
                      <a:pt x="421" y="214"/>
                    </a:lnTo>
                    <a:lnTo>
                      <a:pt x="423" y="214"/>
                    </a:lnTo>
                    <a:lnTo>
                      <a:pt x="423" y="216"/>
                    </a:lnTo>
                    <a:lnTo>
                      <a:pt x="426" y="216"/>
                    </a:lnTo>
                    <a:lnTo>
                      <a:pt x="426" y="218"/>
                    </a:lnTo>
                    <a:lnTo>
                      <a:pt x="428" y="218"/>
                    </a:lnTo>
                    <a:lnTo>
                      <a:pt x="428" y="220"/>
                    </a:lnTo>
                    <a:lnTo>
                      <a:pt x="430" y="220"/>
                    </a:lnTo>
                    <a:lnTo>
                      <a:pt x="428" y="220"/>
                    </a:lnTo>
                    <a:lnTo>
                      <a:pt x="428" y="222"/>
                    </a:lnTo>
                    <a:lnTo>
                      <a:pt x="430" y="222"/>
                    </a:lnTo>
                    <a:lnTo>
                      <a:pt x="430" y="225"/>
                    </a:lnTo>
                    <a:lnTo>
                      <a:pt x="432" y="225"/>
                    </a:lnTo>
                    <a:lnTo>
                      <a:pt x="434" y="225"/>
                    </a:lnTo>
                    <a:lnTo>
                      <a:pt x="434" y="227"/>
                    </a:lnTo>
                    <a:lnTo>
                      <a:pt x="434" y="229"/>
                    </a:lnTo>
                    <a:lnTo>
                      <a:pt x="437" y="229"/>
                    </a:lnTo>
                    <a:lnTo>
                      <a:pt x="437" y="231"/>
                    </a:lnTo>
                    <a:lnTo>
                      <a:pt x="439" y="231"/>
                    </a:lnTo>
                    <a:lnTo>
                      <a:pt x="439" y="233"/>
                    </a:lnTo>
                    <a:lnTo>
                      <a:pt x="441" y="233"/>
                    </a:lnTo>
                    <a:lnTo>
                      <a:pt x="443" y="233"/>
                    </a:lnTo>
                    <a:lnTo>
                      <a:pt x="443" y="231"/>
                    </a:lnTo>
                    <a:lnTo>
                      <a:pt x="445" y="231"/>
                    </a:lnTo>
                    <a:lnTo>
                      <a:pt x="448" y="231"/>
                    </a:lnTo>
                    <a:lnTo>
                      <a:pt x="450" y="231"/>
                    </a:lnTo>
                    <a:lnTo>
                      <a:pt x="452" y="231"/>
                    </a:lnTo>
                    <a:lnTo>
                      <a:pt x="452" y="233"/>
                    </a:lnTo>
                    <a:lnTo>
                      <a:pt x="454" y="233"/>
                    </a:lnTo>
                    <a:lnTo>
                      <a:pt x="454" y="236"/>
                    </a:lnTo>
                    <a:lnTo>
                      <a:pt x="456" y="236"/>
                    </a:lnTo>
                    <a:lnTo>
                      <a:pt x="459" y="236"/>
                    </a:lnTo>
                    <a:lnTo>
                      <a:pt x="459" y="238"/>
                    </a:lnTo>
                    <a:lnTo>
                      <a:pt x="461" y="238"/>
                    </a:lnTo>
                    <a:lnTo>
                      <a:pt x="463" y="238"/>
                    </a:lnTo>
                    <a:lnTo>
                      <a:pt x="465" y="238"/>
                    </a:lnTo>
                    <a:lnTo>
                      <a:pt x="467" y="238"/>
                    </a:lnTo>
                    <a:lnTo>
                      <a:pt x="470" y="238"/>
                    </a:lnTo>
                    <a:lnTo>
                      <a:pt x="470" y="240"/>
                    </a:lnTo>
                    <a:lnTo>
                      <a:pt x="472" y="240"/>
                    </a:lnTo>
                    <a:lnTo>
                      <a:pt x="474" y="240"/>
                    </a:lnTo>
                    <a:lnTo>
                      <a:pt x="474" y="242"/>
                    </a:lnTo>
                    <a:lnTo>
                      <a:pt x="476" y="242"/>
                    </a:lnTo>
                    <a:lnTo>
                      <a:pt x="476" y="244"/>
                    </a:lnTo>
                    <a:lnTo>
                      <a:pt x="478" y="244"/>
                    </a:lnTo>
                    <a:lnTo>
                      <a:pt x="478" y="242"/>
                    </a:lnTo>
                    <a:lnTo>
                      <a:pt x="481" y="242"/>
                    </a:lnTo>
                    <a:lnTo>
                      <a:pt x="483" y="242"/>
                    </a:lnTo>
                    <a:lnTo>
                      <a:pt x="483" y="240"/>
                    </a:lnTo>
                    <a:lnTo>
                      <a:pt x="485" y="240"/>
                    </a:lnTo>
                    <a:lnTo>
                      <a:pt x="485" y="238"/>
                    </a:lnTo>
                    <a:lnTo>
                      <a:pt x="487" y="238"/>
                    </a:lnTo>
                    <a:lnTo>
                      <a:pt x="489" y="238"/>
                    </a:lnTo>
                    <a:lnTo>
                      <a:pt x="492" y="238"/>
                    </a:lnTo>
                    <a:lnTo>
                      <a:pt x="494" y="238"/>
                    </a:lnTo>
                    <a:lnTo>
                      <a:pt x="496" y="238"/>
                    </a:lnTo>
                    <a:lnTo>
                      <a:pt x="496" y="236"/>
                    </a:lnTo>
                    <a:lnTo>
                      <a:pt x="496" y="233"/>
                    </a:lnTo>
                    <a:lnTo>
                      <a:pt x="498" y="233"/>
                    </a:lnTo>
                    <a:lnTo>
                      <a:pt x="500" y="233"/>
                    </a:lnTo>
                    <a:lnTo>
                      <a:pt x="503" y="233"/>
                    </a:lnTo>
                    <a:lnTo>
                      <a:pt x="505" y="233"/>
                    </a:lnTo>
                    <a:lnTo>
                      <a:pt x="505" y="236"/>
                    </a:lnTo>
                    <a:lnTo>
                      <a:pt x="507" y="236"/>
                    </a:lnTo>
                    <a:lnTo>
                      <a:pt x="509" y="236"/>
                    </a:lnTo>
                    <a:lnTo>
                      <a:pt x="511" y="236"/>
                    </a:lnTo>
                    <a:lnTo>
                      <a:pt x="514" y="236"/>
                    </a:lnTo>
                    <a:lnTo>
                      <a:pt x="516" y="236"/>
                    </a:lnTo>
                    <a:lnTo>
                      <a:pt x="518" y="236"/>
                    </a:lnTo>
                    <a:lnTo>
                      <a:pt x="520" y="236"/>
                    </a:lnTo>
                    <a:lnTo>
                      <a:pt x="520" y="233"/>
                    </a:lnTo>
                    <a:lnTo>
                      <a:pt x="522" y="233"/>
                    </a:lnTo>
                    <a:lnTo>
                      <a:pt x="522" y="236"/>
                    </a:lnTo>
                    <a:lnTo>
                      <a:pt x="525" y="236"/>
                    </a:lnTo>
                    <a:lnTo>
                      <a:pt x="525" y="238"/>
                    </a:lnTo>
                    <a:lnTo>
                      <a:pt x="527" y="238"/>
                    </a:lnTo>
                    <a:lnTo>
                      <a:pt x="529" y="238"/>
                    </a:lnTo>
                    <a:lnTo>
                      <a:pt x="531" y="238"/>
                    </a:lnTo>
                    <a:lnTo>
                      <a:pt x="533" y="238"/>
                    </a:lnTo>
                    <a:lnTo>
                      <a:pt x="536" y="238"/>
                    </a:lnTo>
                    <a:lnTo>
                      <a:pt x="538" y="238"/>
                    </a:lnTo>
                    <a:lnTo>
                      <a:pt x="540" y="240"/>
                    </a:lnTo>
                    <a:lnTo>
                      <a:pt x="542" y="240"/>
                    </a:lnTo>
                    <a:lnTo>
                      <a:pt x="544" y="240"/>
                    </a:lnTo>
                    <a:lnTo>
                      <a:pt x="544" y="238"/>
                    </a:lnTo>
                    <a:lnTo>
                      <a:pt x="547" y="238"/>
                    </a:lnTo>
                    <a:lnTo>
                      <a:pt x="549" y="238"/>
                    </a:lnTo>
                    <a:lnTo>
                      <a:pt x="551" y="238"/>
                    </a:lnTo>
                    <a:lnTo>
                      <a:pt x="551" y="236"/>
                    </a:lnTo>
                    <a:lnTo>
                      <a:pt x="553" y="236"/>
                    </a:lnTo>
                    <a:lnTo>
                      <a:pt x="555" y="236"/>
                    </a:lnTo>
                    <a:lnTo>
                      <a:pt x="557" y="236"/>
                    </a:lnTo>
                    <a:lnTo>
                      <a:pt x="560" y="236"/>
                    </a:lnTo>
                    <a:lnTo>
                      <a:pt x="562" y="236"/>
                    </a:lnTo>
                    <a:lnTo>
                      <a:pt x="564" y="236"/>
                    </a:lnTo>
                    <a:lnTo>
                      <a:pt x="564" y="238"/>
                    </a:lnTo>
                    <a:lnTo>
                      <a:pt x="566" y="238"/>
                    </a:lnTo>
                    <a:lnTo>
                      <a:pt x="566" y="236"/>
                    </a:lnTo>
                    <a:lnTo>
                      <a:pt x="568" y="236"/>
                    </a:lnTo>
                    <a:lnTo>
                      <a:pt x="568" y="233"/>
                    </a:lnTo>
                    <a:lnTo>
                      <a:pt x="571" y="233"/>
                    </a:lnTo>
                    <a:lnTo>
                      <a:pt x="571" y="231"/>
                    </a:lnTo>
                    <a:lnTo>
                      <a:pt x="573" y="231"/>
                    </a:lnTo>
                    <a:lnTo>
                      <a:pt x="573" y="229"/>
                    </a:lnTo>
                    <a:lnTo>
                      <a:pt x="575" y="229"/>
                    </a:lnTo>
                    <a:lnTo>
                      <a:pt x="577" y="229"/>
                    </a:lnTo>
                    <a:lnTo>
                      <a:pt x="579" y="229"/>
                    </a:lnTo>
                    <a:lnTo>
                      <a:pt x="582" y="229"/>
                    </a:lnTo>
                    <a:lnTo>
                      <a:pt x="582" y="227"/>
                    </a:lnTo>
                    <a:lnTo>
                      <a:pt x="584" y="227"/>
                    </a:lnTo>
                    <a:lnTo>
                      <a:pt x="586" y="227"/>
                    </a:lnTo>
                    <a:lnTo>
                      <a:pt x="588" y="227"/>
                    </a:lnTo>
                    <a:lnTo>
                      <a:pt x="590" y="227"/>
                    </a:lnTo>
                    <a:lnTo>
                      <a:pt x="593" y="227"/>
                    </a:lnTo>
                    <a:lnTo>
                      <a:pt x="595" y="227"/>
                    </a:lnTo>
                    <a:lnTo>
                      <a:pt x="595" y="225"/>
                    </a:lnTo>
                    <a:lnTo>
                      <a:pt x="597" y="225"/>
                    </a:lnTo>
                    <a:lnTo>
                      <a:pt x="597" y="222"/>
                    </a:lnTo>
                    <a:lnTo>
                      <a:pt x="599" y="222"/>
                    </a:lnTo>
                    <a:lnTo>
                      <a:pt x="601" y="222"/>
                    </a:lnTo>
                    <a:lnTo>
                      <a:pt x="604" y="222"/>
                    </a:lnTo>
                    <a:lnTo>
                      <a:pt x="606" y="222"/>
                    </a:lnTo>
                    <a:lnTo>
                      <a:pt x="606" y="225"/>
                    </a:lnTo>
                    <a:lnTo>
                      <a:pt x="608" y="225"/>
                    </a:lnTo>
                    <a:lnTo>
                      <a:pt x="610" y="225"/>
                    </a:lnTo>
                    <a:lnTo>
                      <a:pt x="610" y="222"/>
                    </a:lnTo>
                    <a:lnTo>
                      <a:pt x="612" y="222"/>
                    </a:lnTo>
                    <a:lnTo>
                      <a:pt x="615" y="222"/>
                    </a:lnTo>
                    <a:lnTo>
                      <a:pt x="617" y="222"/>
                    </a:lnTo>
                    <a:lnTo>
                      <a:pt x="619" y="222"/>
                    </a:lnTo>
                    <a:lnTo>
                      <a:pt x="621" y="222"/>
                    </a:lnTo>
                    <a:lnTo>
                      <a:pt x="623" y="222"/>
                    </a:lnTo>
                    <a:lnTo>
                      <a:pt x="623" y="220"/>
                    </a:lnTo>
                    <a:lnTo>
                      <a:pt x="626" y="220"/>
                    </a:lnTo>
                    <a:lnTo>
                      <a:pt x="628" y="220"/>
                    </a:lnTo>
                    <a:lnTo>
                      <a:pt x="630" y="220"/>
                    </a:lnTo>
                    <a:lnTo>
                      <a:pt x="632" y="220"/>
                    </a:lnTo>
                    <a:lnTo>
                      <a:pt x="632" y="222"/>
                    </a:lnTo>
                    <a:lnTo>
                      <a:pt x="634" y="222"/>
                    </a:lnTo>
                    <a:lnTo>
                      <a:pt x="637" y="222"/>
                    </a:lnTo>
                    <a:lnTo>
                      <a:pt x="639" y="222"/>
                    </a:lnTo>
                    <a:lnTo>
                      <a:pt x="639" y="225"/>
                    </a:lnTo>
                    <a:lnTo>
                      <a:pt x="641" y="225"/>
                    </a:lnTo>
                    <a:lnTo>
                      <a:pt x="641" y="222"/>
                    </a:lnTo>
                    <a:lnTo>
                      <a:pt x="643" y="222"/>
                    </a:lnTo>
                    <a:lnTo>
                      <a:pt x="643" y="225"/>
                    </a:lnTo>
                    <a:lnTo>
                      <a:pt x="645" y="225"/>
                    </a:lnTo>
                    <a:lnTo>
                      <a:pt x="648" y="225"/>
                    </a:lnTo>
                    <a:lnTo>
                      <a:pt x="650" y="225"/>
                    </a:lnTo>
                    <a:lnTo>
                      <a:pt x="652" y="225"/>
                    </a:lnTo>
                    <a:lnTo>
                      <a:pt x="654" y="225"/>
                    </a:lnTo>
                    <a:lnTo>
                      <a:pt x="656" y="225"/>
                    </a:lnTo>
                    <a:lnTo>
                      <a:pt x="659" y="225"/>
                    </a:lnTo>
                    <a:lnTo>
                      <a:pt x="661" y="225"/>
                    </a:lnTo>
                    <a:lnTo>
                      <a:pt x="663" y="225"/>
                    </a:lnTo>
                    <a:lnTo>
                      <a:pt x="665" y="225"/>
                    </a:lnTo>
                    <a:lnTo>
                      <a:pt x="667" y="225"/>
                    </a:lnTo>
                    <a:lnTo>
                      <a:pt x="670" y="225"/>
                    </a:lnTo>
                    <a:lnTo>
                      <a:pt x="670" y="227"/>
                    </a:lnTo>
                    <a:lnTo>
                      <a:pt x="672" y="227"/>
                    </a:lnTo>
                    <a:lnTo>
                      <a:pt x="674" y="227"/>
                    </a:lnTo>
                    <a:lnTo>
                      <a:pt x="676" y="227"/>
                    </a:lnTo>
                    <a:lnTo>
                      <a:pt x="678" y="227"/>
                    </a:lnTo>
                    <a:lnTo>
                      <a:pt x="681" y="227"/>
                    </a:lnTo>
                    <a:lnTo>
                      <a:pt x="683" y="227"/>
                    </a:lnTo>
                    <a:lnTo>
                      <a:pt x="685" y="229"/>
                    </a:lnTo>
                    <a:lnTo>
                      <a:pt x="687" y="229"/>
                    </a:lnTo>
                    <a:lnTo>
                      <a:pt x="689" y="229"/>
                    </a:lnTo>
                    <a:lnTo>
                      <a:pt x="689" y="231"/>
                    </a:lnTo>
                    <a:lnTo>
                      <a:pt x="691" y="231"/>
                    </a:lnTo>
                    <a:lnTo>
                      <a:pt x="694" y="231"/>
                    </a:lnTo>
                    <a:lnTo>
                      <a:pt x="696" y="231"/>
                    </a:lnTo>
                    <a:lnTo>
                      <a:pt x="696" y="233"/>
                    </a:lnTo>
                    <a:lnTo>
                      <a:pt x="698" y="233"/>
                    </a:lnTo>
                    <a:lnTo>
                      <a:pt x="698" y="236"/>
                    </a:lnTo>
                    <a:lnTo>
                      <a:pt x="700" y="236"/>
                    </a:lnTo>
                    <a:lnTo>
                      <a:pt x="700" y="238"/>
                    </a:lnTo>
                    <a:lnTo>
                      <a:pt x="700" y="240"/>
                    </a:lnTo>
                    <a:lnTo>
                      <a:pt x="702" y="240"/>
                    </a:lnTo>
                    <a:lnTo>
                      <a:pt x="702" y="242"/>
                    </a:lnTo>
                    <a:lnTo>
                      <a:pt x="702" y="244"/>
                    </a:lnTo>
                    <a:lnTo>
                      <a:pt x="702" y="247"/>
                    </a:lnTo>
                    <a:lnTo>
                      <a:pt x="705" y="247"/>
                    </a:lnTo>
                    <a:lnTo>
                      <a:pt x="705" y="249"/>
                    </a:lnTo>
                    <a:lnTo>
                      <a:pt x="707" y="249"/>
                    </a:lnTo>
                    <a:lnTo>
                      <a:pt x="707" y="247"/>
                    </a:lnTo>
                    <a:lnTo>
                      <a:pt x="709" y="247"/>
                    </a:lnTo>
                    <a:lnTo>
                      <a:pt x="711" y="247"/>
                    </a:lnTo>
                    <a:lnTo>
                      <a:pt x="711" y="249"/>
                    </a:lnTo>
                    <a:lnTo>
                      <a:pt x="713" y="249"/>
                    </a:lnTo>
                    <a:lnTo>
                      <a:pt x="716" y="249"/>
                    </a:lnTo>
                    <a:lnTo>
                      <a:pt x="716" y="251"/>
                    </a:lnTo>
                    <a:lnTo>
                      <a:pt x="718" y="251"/>
                    </a:lnTo>
                    <a:lnTo>
                      <a:pt x="718" y="253"/>
                    </a:lnTo>
                    <a:lnTo>
                      <a:pt x="720" y="253"/>
                    </a:lnTo>
                    <a:lnTo>
                      <a:pt x="720" y="255"/>
                    </a:lnTo>
                    <a:lnTo>
                      <a:pt x="722" y="255"/>
                    </a:lnTo>
                    <a:lnTo>
                      <a:pt x="724" y="255"/>
                    </a:lnTo>
                    <a:lnTo>
                      <a:pt x="724" y="258"/>
                    </a:lnTo>
                    <a:lnTo>
                      <a:pt x="727" y="258"/>
                    </a:lnTo>
                    <a:lnTo>
                      <a:pt x="729" y="258"/>
                    </a:lnTo>
                    <a:lnTo>
                      <a:pt x="731" y="258"/>
                    </a:lnTo>
                    <a:lnTo>
                      <a:pt x="733" y="258"/>
                    </a:lnTo>
                    <a:lnTo>
                      <a:pt x="735" y="258"/>
                    </a:lnTo>
                    <a:lnTo>
                      <a:pt x="738" y="258"/>
                    </a:lnTo>
                    <a:lnTo>
                      <a:pt x="738" y="255"/>
                    </a:lnTo>
                    <a:lnTo>
                      <a:pt x="740" y="255"/>
                    </a:lnTo>
                    <a:lnTo>
                      <a:pt x="740" y="258"/>
                    </a:lnTo>
                    <a:lnTo>
                      <a:pt x="742" y="258"/>
                    </a:lnTo>
                    <a:lnTo>
                      <a:pt x="744" y="258"/>
                    </a:lnTo>
                    <a:lnTo>
                      <a:pt x="744" y="255"/>
                    </a:lnTo>
                    <a:lnTo>
                      <a:pt x="746" y="255"/>
                    </a:lnTo>
                    <a:lnTo>
                      <a:pt x="749" y="255"/>
                    </a:lnTo>
                    <a:lnTo>
                      <a:pt x="751" y="255"/>
                    </a:lnTo>
                    <a:lnTo>
                      <a:pt x="751" y="253"/>
                    </a:lnTo>
                    <a:lnTo>
                      <a:pt x="753" y="253"/>
                    </a:lnTo>
                    <a:lnTo>
                      <a:pt x="755" y="253"/>
                    </a:lnTo>
                    <a:lnTo>
                      <a:pt x="755" y="251"/>
                    </a:lnTo>
                    <a:lnTo>
                      <a:pt x="757" y="251"/>
                    </a:lnTo>
                    <a:lnTo>
                      <a:pt x="757" y="249"/>
                    </a:lnTo>
                    <a:lnTo>
                      <a:pt x="760" y="249"/>
                    </a:lnTo>
                    <a:lnTo>
                      <a:pt x="762" y="247"/>
                    </a:lnTo>
                    <a:lnTo>
                      <a:pt x="764" y="247"/>
                    </a:lnTo>
                    <a:lnTo>
                      <a:pt x="764" y="244"/>
                    </a:lnTo>
                    <a:lnTo>
                      <a:pt x="764" y="242"/>
                    </a:lnTo>
                    <a:lnTo>
                      <a:pt x="766" y="242"/>
                    </a:lnTo>
                    <a:lnTo>
                      <a:pt x="768" y="242"/>
                    </a:lnTo>
                    <a:lnTo>
                      <a:pt x="768" y="240"/>
                    </a:lnTo>
                    <a:lnTo>
                      <a:pt x="771" y="240"/>
                    </a:lnTo>
                    <a:lnTo>
                      <a:pt x="773" y="240"/>
                    </a:lnTo>
                    <a:lnTo>
                      <a:pt x="775" y="240"/>
                    </a:lnTo>
                    <a:lnTo>
                      <a:pt x="775" y="242"/>
                    </a:lnTo>
                    <a:lnTo>
                      <a:pt x="777" y="242"/>
                    </a:lnTo>
                    <a:lnTo>
                      <a:pt x="779" y="242"/>
                    </a:lnTo>
                    <a:lnTo>
                      <a:pt x="779" y="240"/>
                    </a:lnTo>
                    <a:lnTo>
                      <a:pt x="782" y="240"/>
                    </a:lnTo>
                    <a:lnTo>
                      <a:pt x="782" y="238"/>
                    </a:lnTo>
                    <a:lnTo>
                      <a:pt x="784" y="238"/>
                    </a:lnTo>
                    <a:lnTo>
                      <a:pt x="784" y="236"/>
                    </a:lnTo>
                    <a:lnTo>
                      <a:pt x="782" y="236"/>
                    </a:lnTo>
                    <a:lnTo>
                      <a:pt x="782" y="233"/>
                    </a:lnTo>
                    <a:lnTo>
                      <a:pt x="779" y="233"/>
                    </a:lnTo>
                    <a:lnTo>
                      <a:pt x="779" y="231"/>
                    </a:lnTo>
                    <a:lnTo>
                      <a:pt x="777" y="231"/>
                    </a:lnTo>
                    <a:lnTo>
                      <a:pt x="775" y="231"/>
                    </a:lnTo>
                    <a:lnTo>
                      <a:pt x="773" y="231"/>
                    </a:lnTo>
                    <a:lnTo>
                      <a:pt x="773" y="229"/>
                    </a:lnTo>
                    <a:lnTo>
                      <a:pt x="773" y="227"/>
                    </a:lnTo>
                    <a:lnTo>
                      <a:pt x="771" y="227"/>
                    </a:lnTo>
                    <a:lnTo>
                      <a:pt x="771" y="225"/>
                    </a:lnTo>
                    <a:lnTo>
                      <a:pt x="771" y="222"/>
                    </a:lnTo>
                    <a:lnTo>
                      <a:pt x="768" y="222"/>
                    </a:lnTo>
                    <a:lnTo>
                      <a:pt x="768" y="220"/>
                    </a:lnTo>
                    <a:lnTo>
                      <a:pt x="768" y="218"/>
                    </a:lnTo>
                    <a:lnTo>
                      <a:pt x="768" y="216"/>
                    </a:lnTo>
                    <a:lnTo>
                      <a:pt x="766" y="216"/>
                    </a:lnTo>
                    <a:lnTo>
                      <a:pt x="766" y="214"/>
                    </a:lnTo>
                    <a:lnTo>
                      <a:pt x="768" y="214"/>
                    </a:lnTo>
                    <a:lnTo>
                      <a:pt x="768" y="211"/>
                    </a:lnTo>
                    <a:lnTo>
                      <a:pt x="768" y="209"/>
                    </a:lnTo>
                    <a:lnTo>
                      <a:pt x="768" y="207"/>
                    </a:lnTo>
                    <a:lnTo>
                      <a:pt x="771" y="207"/>
                    </a:lnTo>
                    <a:lnTo>
                      <a:pt x="771" y="205"/>
                    </a:lnTo>
                    <a:lnTo>
                      <a:pt x="771" y="203"/>
                    </a:lnTo>
                    <a:lnTo>
                      <a:pt x="773" y="203"/>
                    </a:lnTo>
                    <a:lnTo>
                      <a:pt x="773" y="200"/>
                    </a:lnTo>
                    <a:lnTo>
                      <a:pt x="773" y="198"/>
                    </a:lnTo>
                    <a:lnTo>
                      <a:pt x="775" y="198"/>
                    </a:lnTo>
                    <a:lnTo>
                      <a:pt x="775" y="196"/>
                    </a:lnTo>
                    <a:lnTo>
                      <a:pt x="777" y="196"/>
                    </a:lnTo>
                    <a:lnTo>
                      <a:pt x="777" y="194"/>
                    </a:lnTo>
                    <a:lnTo>
                      <a:pt x="779" y="194"/>
                    </a:lnTo>
                    <a:lnTo>
                      <a:pt x="782" y="194"/>
                    </a:lnTo>
                    <a:lnTo>
                      <a:pt x="784" y="194"/>
                    </a:lnTo>
                    <a:lnTo>
                      <a:pt x="786" y="194"/>
                    </a:lnTo>
                    <a:lnTo>
                      <a:pt x="788" y="194"/>
                    </a:lnTo>
                    <a:lnTo>
                      <a:pt x="790" y="194"/>
                    </a:lnTo>
                    <a:lnTo>
                      <a:pt x="793" y="194"/>
                    </a:lnTo>
                    <a:lnTo>
                      <a:pt x="795" y="194"/>
                    </a:lnTo>
                    <a:lnTo>
                      <a:pt x="795" y="196"/>
                    </a:lnTo>
                    <a:lnTo>
                      <a:pt x="797" y="196"/>
                    </a:lnTo>
                    <a:lnTo>
                      <a:pt x="799" y="196"/>
                    </a:lnTo>
                    <a:lnTo>
                      <a:pt x="801" y="196"/>
                    </a:lnTo>
                    <a:lnTo>
                      <a:pt x="804" y="196"/>
                    </a:lnTo>
                    <a:lnTo>
                      <a:pt x="804" y="194"/>
                    </a:lnTo>
                    <a:lnTo>
                      <a:pt x="806" y="194"/>
                    </a:lnTo>
                    <a:lnTo>
                      <a:pt x="808" y="194"/>
                    </a:lnTo>
                    <a:lnTo>
                      <a:pt x="810" y="194"/>
                    </a:lnTo>
                    <a:lnTo>
                      <a:pt x="812" y="194"/>
                    </a:lnTo>
                    <a:lnTo>
                      <a:pt x="815" y="194"/>
                    </a:lnTo>
                    <a:lnTo>
                      <a:pt x="817" y="194"/>
                    </a:lnTo>
                    <a:lnTo>
                      <a:pt x="817" y="192"/>
                    </a:lnTo>
                    <a:lnTo>
                      <a:pt x="819" y="192"/>
                    </a:lnTo>
                    <a:lnTo>
                      <a:pt x="819" y="189"/>
                    </a:lnTo>
                    <a:lnTo>
                      <a:pt x="821" y="189"/>
                    </a:lnTo>
                    <a:lnTo>
                      <a:pt x="823" y="189"/>
                    </a:lnTo>
                    <a:lnTo>
                      <a:pt x="825" y="189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198" name="Freeform 33"/>
              <p:cNvSpPr>
                <a:spLocks/>
              </p:cNvSpPr>
              <p:nvPr/>
            </p:nvSpPr>
            <p:spPr bwMode="auto">
              <a:xfrm>
                <a:off x="2276475" y="1433513"/>
                <a:ext cx="258763" cy="1728788"/>
              </a:xfrm>
              <a:custGeom>
                <a:avLst/>
                <a:gdLst>
                  <a:gd name="T0" fmla="*/ 2147483647 w 163"/>
                  <a:gd name="T1" fmla="*/ 2147483647 h 1089"/>
                  <a:gd name="T2" fmla="*/ 2147483647 w 163"/>
                  <a:gd name="T3" fmla="*/ 2147483647 h 1089"/>
                  <a:gd name="T4" fmla="*/ 2147483647 w 163"/>
                  <a:gd name="T5" fmla="*/ 2147483647 h 1089"/>
                  <a:gd name="T6" fmla="*/ 2147483647 w 163"/>
                  <a:gd name="T7" fmla="*/ 2147483647 h 1089"/>
                  <a:gd name="T8" fmla="*/ 2147483647 w 163"/>
                  <a:gd name="T9" fmla="*/ 2147483647 h 1089"/>
                  <a:gd name="T10" fmla="*/ 2147483647 w 163"/>
                  <a:gd name="T11" fmla="*/ 2147483647 h 1089"/>
                  <a:gd name="T12" fmla="*/ 2147483647 w 163"/>
                  <a:gd name="T13" fmla="*/ 2147483647 h 1089"/>
                  <a:gd name="T14" fmla="*/ 2147483647 w 163"/>
                  <a:gd name="T15" fmla="*/ 2147483647 h 1089"/>
                  <a:gd name="T16" fmla="*/ 2147483647 w 163"/>
                  <a:gd name="T17" fmla="*/ 2147483647 h 1089"/>
                  <a:gd name="T18" fmla="*/ 2147483647 w 163"/>
                  <a:gd name="T19" fmla="*/ 2147483647 h 1089"/>
                  <a:gd name="T20" fmla="*/ 2147483647 w 163"/>
                  <a:gd name="T21" fmla="*/ 2147483647 h 1089"/>
                  <a:gd name="T22" fmla="*/ 2147483647 w 163"/>
                  <a:gd name="T23" fmla="*/ 2147483647 h 1089"/>
                  <a:gd name="T24" fmla="*/ 2147483647 w 163"/>
                  <a:gd name="T25" fmla="*/ 2147483647 h 1089"/>
                  <a:gd name="T26" fmla="*/ 2147483647 w 163"/>
                  <a:gd name="T27" fmla="*/ 2147483647 h 1089"/>
                  <a:gd name="T28" fmla="*/ 2147483647 w 163"/>
                  <a:gd name="T29" fmla="*/ 2147483647 h 1089"/>
                  <a:gd name="T30" fmla="*/ 2147483647 w 163"/>
                  <a:gd name="T31" fmla="*/ 2147483647 h 1089"/>
                  <a:gd name="T32" fmla="*/ 2147483647 w 163"/>
                  <a:gd name="T33" fmla="*/ 2147483647 h 1089"/>
                  <a:gd name="T34" fmla="*/ 2147483647 w 163"/>
                  <a:gd name="T35" fmla="*/ 2147483647 h 1089"/>
                  <a:gd name="T36" fmla="*/ 2147483647 w 163"/>
                  <a:gd name="T37" fmla="*/ 2147483647 h 1089"/>
                  <a:gd name="T38" fmla="*/ 2147483647 w 163"/>
                  <a:gd name="T39" fmla="*/ 2147483647 h 1089"/>
                  <a:gd name="T40" fmla="*/ 2147483647 w 163"/>
                  <a:gd name="T41" fmla="*/ 2147483647 h 1089"/>
                  <a:gd name="T42" fmla="*/ 2147483647 w 163"/>
                  <a:gd name="T43" fmla="*/ 2147483647 h 1089"/>
                  <a:gd name="T44" fmla="*/ 2147483647 w 163"/>
                  <a:gd name="T45" fmla="*/ 2147483647 h 1089"/>
                  <a:gd name="T46" fmla="*/ 2147483647 w 163"/>
                  <a:gd name="T47" fmla="*/ 2147483647 h 1089"/>
                  <a:gd name="T48" fmla="*/ 2147483647 w 163"/>
                  <a:gd name="T49" fmla="*/ 2147483647 h 1089"/>
                  <a:gd name="T50" fmla="*/ 2147483647 w 163"/>
                  <a:gd name="T51" fmla="*/ 2147483647 h 1089"/>
                  <a:gd name="T52" fmla="*/ 2147483647 w 163"/>
                  <a:gd name="T53" fmla="*/ 2147483647 h 1089"/>
                  <a:gd name="T54" fmla="*/ 2147483647 w 163"/>
                  <a:gd name="T55" fmla="*/ 2147483647 h 1089"/>
                  <a:gd name="T56" fmla="*/ 2147483647 w 163"/>
                  <a:gd name="T57" fmla="*/ 2147483647 h 1089"/>
                  <a:gd name="T58" fmla="*/ 2147483647 w 163"/>
                  <a:gd name="T59" fmla="*/ 2147483647 h 1089"/>
                  <a:gd name="T60" fmla="*/ 2147483647 w 163"/>
                  <a:gd name="T61" fmla="*/ 2147483647 h 1089"/>
                  <a:gd name="T62" fmla="*/ 2147483647 w 163"/>
                  <a:gd name="T63" fmla="*/ 2147483647 h 1089"/>
                  <a:gd name="T64" fmla="*/ 2147483647 w 163"/>
                  <a:gd name="T65" fmla="*/ 2147483647 h 1089"/>
                  <a:gd name="T66" fmla="*/ 2147483647 w 163"/>
                  <a:gd name="T67" fmla="*/ 2147483647 h 1089"/>
                  <a:gd name="T68" fmla="*/ 2147483647 w 163"/>
                  <a:gd name="T69" fmla="*/ 2147483647 h 1089"/>
                  <a:gd name="T70" fmla="*/ 2147483647 w 163"/>
                  <a:gd name="T71" fmla="*/ 2147483647 h 1089"/>
                  <a:gd name="T72" fmla="*/ 2147483647 w 163"/>
                  <a:gd name="T73" fmla="*/ 2147483647 h 1089"/>
                  <a:gd name="T74" fmla="*/ 2147483647 w 163"/>
                  <a:gd name="T75" fmla="*/ 2147483647 h 1089"/>
                  <a:gd name="T76" fmla="*/ 2147483647 w 163"/>
                  <a:gd name="T77" fmla="*/ 2147483647 h 1089"/>
                  <a:gd name="T78" fmla="*/ 2147483647 w 163"/>
                  <a:gd name="T79" fmla="*/ 2147483647 h 1089"/>
                  <a:gd name="T80" fmla="*/ 2147483647 w 163"/>
                  <a:gd name="T81" fmla="*/ 2147483647 h 1089"/>
                  <a:gd name="T82" fmla="*/ 2147483647 w 163"/>
                  <a:gd name="T83" fmla="*/ 2147483647 h 1089"/>
                  <a:gd name="T84" fmla="*/ 2147483647 w 163"/>
                  <a:gd name="T85" fmla="*/ 2147483647 h 1089"/>
                  <a:gd name="T86" fmla="*/ 2147483647 w 163"/>
                  <a:gd name="T87" fmla="*/ 2147483647 h 1089"/>
                  <a:gd name="T88" fmla="*/ 2147483647 w 163"/>
                  <a:gd name="T89" fmla="*/ 2147483647 h 1089"/>
                  <a:gd name="T90" fmla="*/ 2147483647 w 163"/>
                  <a:gd name="T91" fmla="*/ 2147483647 h 1089"/>
                  <a:gd name="T92" fmla="*/ 2147483647 w 163"/>
                  <a:gd name="T93" fmla="*/ 2147483647 h 1089"/>
                  <a:gd name="T94" fmla="*/ 2147483647 w 163"/>
                  <a:gd name="T95" fmla="*/ 2147483647 h 1089"/>
                  <a:gd name="T96" fmla="*/ 2147483647 w 163"/>
                  <a:gd name="T97" fmla="*/ 2147483647 h 1089"/>
                  <a:gd name="T98" fmla="*/ 2147483647 w 163"/>
                  <a:gd name="T99" fmla="*/ 2147483647 h 1089"/>
                  <a:gd name="T100" fmla="*/ 2147483647 w 163"/>
                  <a:gd name="T101" fmla="*/ 2147483647 h 108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63" h="1089">
                    <a:moveTo>
                      <a:pt x="0" y="1089"/>
                    </a:moveTo>
                    <a:lnTo>
                      <a:pt x="0" y="1087"/>
                    </a:lnTo>
                    <a:lnTo>
                      <a:pt x="3" y="1087"/>
                    </a:lnTo>
                    <a:lnTo>
                      <a:pt x="5" y="1087"/>
                    </a:lnTo>
                    <a:lnTo>
                      <a:pt x="5" y="1085"/>
                    </a:lnTo>
                    <a:lnTo>
                      <a:pt x="7" y="1085"/>
                    </a:lnTo>
                    <a:lnTo>
                      <a:pt x="7" y="1083"/>
                    </a:lnTo>
                    <a:lnTo>
                      <a:pt x="7" y="1081"/>
                    </a:lnTo>
                    <a:lnTo>
                      <a:pt x="9" y="1081"/>
                    </a:lnTo>
                    <a:lnTo>
                      <a:pt x="11" y="1081"/>
                    </a:lnTo>
                    <a:lnTo>
                      <a:pt x="11" y="1078"/>
                    </a:lnTo>
                    <a:lnTo>
                      <a:pt x="11" y="1076"/>
                    </a:lnTo>
                    <a:lnTo>
                      <a:pt x="11" y="1074"/>
                    </a:lnTo>
                    <a:lnTo>
                      <a:pt x="11" y="1072"/>
                    </a:lnTo>
                    <a:lnTo>
                      <a:pt x="11" y="1070"/>
                    </a:lnTo>
                    <a:lnTo>
                      <a:pt x="11" y="1067"/>
                    </a:lnTo>
                    <a:lnTo>
                      <a:pt x="14" y="1067"/>
                    </a:lnTo>
                    <a:lnTo>
                      <a:pt x="14" y="1065"/>
                    </a:lnTo>
                    <a:lnTo>
                      <a:pt x="14" y="1063"/>
                    </a:lnTo>
                    <a:lnTo>
                      <a:pt x="14" y="1061"/>
                    </a:lnTo>
                    <a:lnTo>
                      <a:pt x="14" y="1059"/>
                    </a:lnTo>
                    <a:lnTo>
                      <a:pt x="16" y="1059"/>
                    </a:lnTo>
                    <a:lnTo>
                      <a:pt x="16" y="1056"/>
                    </a:lnTo>
                    <a:lnTo>
                      <a:pt x="18" y="1056"/>
                    </a:lnTo>
                    <a:lnTo>
                      <a:pt x="18" y="1054"/>
                    </a:lnTo>
                    <a:lnTo>
                      <a:pt x="20" y="1054"/>
                    </a:lnTo>
                    <a:lnTo>
                      <a:pt x="22" y="1054"/>
                    </a:lnTo>
                    <a:lnTo>
                      <a:pt x="25" y="1054"/>
                    </a:lnTo>
                    <a:lnTo>
                      <a:pt x="25" y="1052"/>
                    </a:lnTo>
                    <a:lnTo>
                      <a:pt x="25" y="1050"/>
                    </a:lnTo>
                    <a:lnTo>
                      <a:pt x="27" y="1050"/>
                    </a:lnTo>
                    <a:lnTo>
                      <a:pt x="27" y="1048"/>
                    </a:lnTo>
                    <a:lnTo>
                      <a:pt x="27" y="1045"/>
                    </a:lnTo>
                    <a:lnTo>
                      <a:pt x="27" y="1043"/>
                    </a:lnTo>
                    <a:lnTo>
                      <a:pt x="27" y="1041"/>
                    </a:lnTo>
                    <a:lnTo>
                      <a:pt x="27" y="1039"/>
                    </a:lnTo>
                    <a:lnTo>
                      <a:pt x="29" y="1039"/>
                    </a:lnTo>
                    <a:lnTo>
                      <a:pt x="31" y="1039"/>
                    </a:lnTo>
                    <a:lnTo>
                      <a:pt x="31" y="1037"/>
                    </a:lnTo>
                    <a:lnTo>
                      <a:pt x="33" y="1037"/>
                    </a:lnTo>
                    <a:lnTo>
                      <a:pt x="36" y="1037"/>
                    </a:lnTo>
                    <a:lnTo>
                      <a:pt x="38" y="1037"/>
                    </a:lnTo>
                    <a:lnTo>
                      <a:pt x="40" y="1037"/>
                    </a:lnTo>
                    <a:lnTo>
                      <a:pt x="40" y="1034"/>
                    </a:lnTo>
                    <a:lnTo>
                      <a:pt x="42" y="1034"/>
                    </a:lnTo>
                    <a:lnTo>
                      <a:pt x="44" y="1034"/>
                    </a:lnTo>
                    <a:lnTo>
                      <a:pt x="44" y="1032"/>
                    </a:lnTo>
                    <a:lnTo>
                      <a:pt x="47" y="1032"/>
                    </a:lnTo>
                    <a:lnTo>
                      <a:pt x="49" y="1032"/>
                    </a:lnTo>
                    <a:lnTo>
                      <a:pt x="51" y="1032"/>
                    </a:lnTo>
                    <a:lnTo>
                      <a:pt x="51" y="1034"/>
                    </a:lnTo>
                    <a:lnTo>
                      <a:pt x="53" y="1034"/>
                    </a:lnTo>
                    <a:lnTo>
                      <a:pt x="55" y="1034"/>
                    </a:lnTo>
                    <a:lnTo>
                      <a:pt x="55" y="1037"/>
                    </a:lnTo>
                    <a:lnTo>
                      <a:pt x="58" y="1037"/>
                    </a:lnTo>
                    <a:lnTo>
                      <a:pt x="60" y="1037"/>
                    </a:lnTo>
                    <a:lnTo>
                      <a:pt x="62" y="1037"/>
                    </a:lnTo>
                    <a:lnTo>
                      <a:pt x="62" y="1034"/>
                    </a:lnTo>
                    <a:lnTo>
                      <a:pt x="64" y="1034"/>
                    </a:lnTo>
                    <a:lnTo>
                      <a:pt x="66" y="1034"/>
                    </a:lnTo>
                    <a:lnTo>
                      <a:pt x="69" y="1034"/>
                    </a:lnTo>
                    <a:lnTo>
                      <a:pt x="69" y="1032"/>
                    </a:lnTo>
                    <a:lnTo>
                      <a:pt x="71" y="1032"/>
                    </a:lnTo>
                    <a:lnTo>
                      <a:pt x="71" y="1030"/>
                    </a:lnTo>
                    <a:lnTo>
                      <a:pt x="73" y="1030"/>
                    </a:lnTo>
                    <a:lnTo>
                      <a:pt x="73" y="1028"/>
                    </a:lnTo>
                    <a:lnTo>
                      <a:pt x="75" y="1028"/>
                    </a:lnTo>
                    <a:lnTo>
                      <a:pt x="75" y="1026"/>
                    </a:lnTo>
                    <a:lnTo>
                      <a:pt x="77" y="1026"/>
                    </a:lnTo>
                    <a:lnTo>
                      <a:pt x="80" y="1026"/>
                    </a:lnTo>
                    <a:lnTo>
                      <a:pt x="82" y="1026"/>
                    </a:lnTo>
                    <a:lnTo>
                      <a:pt x="84" y="1026"/>
                    </a:lnTo>
                    <a:lnTo>
                      <a:pt x="86" y="1026"/>
                    </a:lnTo>
                    <a:lnTo>
                      <a:pt x="86" y="1028"/>
                    </a:lnTo>
                    <a:lnTo>
                      <a:pt x="88" y="1028"/>
                    </a:lnTo>
                    <a:lnTo>
                      <a:pt x="91" y="1028"/>
                    </a:lnTo>
                    <a:lnTo>
                      <a:pt x="91" y="1030"/>
                    </a:lnTo>
                    <a:lnTo>
                      <a:pt x="93" y="1030"/>
                    </a:lnTo>
                    <a:lnTo>
                      <a:pt x="95" y="1030"/>
                    </a:lnTo>
                    <a:lnTo>
                      <a:pt x="97" y="1030"/>
                    </a:lnTo>
                    <a:lnTo>
                      <a:pt x="97" y="1032"/>
                    </a:lnTo>
                    <a:lnTo>
                      <a:pt x="99" y="1032"/>
                    </a:lnTo>
                    <a:lnTo>
                      <a:pt x="102" y="1032"/>
                    </a:lnTo>
                    <a:lnTo>
                      <a:pt x="102" y="1030"/>
                    </a:lnTo>
                    <a:lnTo>
                      <a:pt x="104" y="1030"/>
                    </a:lnTo>
                    <a:lnTo>
                      <a:pt x="104" y="1028"/>
                    </a:lnTo>
                    <a:lnTo>
                      <a:pt x="106" y="1028"/>
                    </a:lnTo>
                    <a:lnTo>
                      <a:pt x="106" y="1026"/>
                    </a:lnTo>
                    <a:lnTo>
                      <a:pt x="108" y="1026"/>
                    </a:lnTo>
                    <a:lnTo>
                      <a:pt x="108" y="1024"/>
                    </a:lnTo>
                    <a:lnTo>
                      <a:pt x="108" y="1021"/>
                    </a:lnTo>
                    <a:lnTo>
                      <a:pt x="108" y="1019"/>
                    </a:lnTo>
                    <a:lnTo>
                      <a:pt x="110" y="1019"/>
                    </a:lnTo>
                    <a:lnTo>
                      <a:pt x="110" y="1017"/>
                    </a:lnTo>
                    <a:lnTo>
                      <a:pt x="113" y="1017"/>
                    </a:lnTo>
                    <a:lnTo>
                      <a:pt x="115" y="1017"/>
                    </a:lnTo>
                    <a:lnTo>
                      <a:pt x="115" y="1015"/>
                    </a:lnTo>
                    <a:lnTo>
                      <a:pt x="117" y="1015"/>
                    </a:lnTo>
                    <a:lnTo>
                      <a:pt x="117" y="1013"/>
                    </a:lnTo>
                    <a:lnTo>
                      <a:pt x="119" y="1013"/>
                    </a:lnTo>
                    <a:lnTo>
                      <a:pt x="121" y="1013"/>
                    </a:lnTo>
                    <a:lnTo>
                      <a:pt x="124" y="1013"/>
                    </a:lnTo>
                    <a:lnTo>
                      <a:pt x="124" y="1015"/>
                    </a:lnTo>
                    <a:lnTo>
                      <a:pt x="126" y="1015"/>
                    </a:lnTo>
                    <a:lnTo>
                      <a:pt x="128" y="1015"/>
                    </a:lnTo>
                    <a:lnTo>
                      <a:pt x="130" y="1015"/>
                    </a:lnTo>
                    <a:lnTo>
                      <a:pt x="130" y="1013"/>
                    </a:lnTo>
                    <a:lnTo>
                      <a:pt x="132" y="1013"/>
                    </a:lnTo>
                    <a:lnTo>
                      <a:pt x="134" y="1013"/>
                    </a:lnTo>
                    <a:lnTo>
                      <a:pt x="137" y="1013"/>
                    </a:lnTo>
                    <a:lnTo>
                      <a:pt x="137" y="1010"/>
                    </a:lnTo>
                    <a:lnTo>
                      <a:pt x="139" y="1010"/>
                    </a:lnTo>
                    <a:lnTo>
                      <a:pt x="141" y="1010"/>
                    </a:lnTo>
                    <a:lnTo>
                      <a:pt x="143" y="1010"/>
                    </a:lnTo>
                    <a:lnTo>
                      <a:pt x="143" y="1008"/>
                    </a:lnTo>
                    <a:lnTo>
                      <a:pt x="145" y="1008"/>
                    </a:lnTo>
                    <a:lnTo>
                      <a:pt x="148" y="1008"/>
                    </a:lnTo>
                    <a:lnTo>
                      <a:pt x="150" y="1008"/>
                    </a:lnTo>
                    <a:lnTo>
                      <a:pt x="152" y="1008"/>
                    </a:lnTo>
                    <a:lnTo>
                      <a:pt x="152" y="1010"/>
                    </a:lnTo>
                    <a:lnTo>
                      <a:pt x="152" y="1008"/>
                    </a:lnTo>
                    <a:lnTo>
                      <a:pt x="152" y="973"/>
                    </a:lnTo>
                    <a:lnTo>
                      <a:pt x="152" y="960"/>
                    </a:lnTo>
                    <a:lnTo>
                      <a:pt x="152" y="951"/>
                    </a:lnTo>
                    <a:lnTo>
                      <a:pt x="152" y="929"/>
                    </a:lnTo>
                    <a:lnTo>
                      <a:pt x="152" y="918"/>
                    </a:lnTo>
                    <a:lnTo>
                      <a:pt x="152" y="907"/>
                    </a:lnTo>
                    <a:lnTo>
                      <a:pt x="152" y="905"/>
                    </a:lnTo>
                    <a:lnTo>
                      <a:pt x="152" y="887"/>
                    </a:lnTo>
                    <a:lnTo>
                      <a:pt x="152" y="861"/>
                    </a:lnTo>
                    <a:lnTo>
                      <a:pt x="152" y="830"/>
                    </a:lnTo>
                    <a:lnTo>
                      <a:pt x="152" y="828"/>
                    </a:lnTo>
                    <a:lnTo>
                      <a:pt x="152" y="824"/>
                    </a:lnTo>
                    <a:lnTo>
                      <a:pt x="152" y="808"/>
                    </a:lnTo>
                    <a:lnTo>
                      <a:pt x="152" y="788"/>
                    </a:lnTo>
                    <a:lnTo>
                      <a:pt x="152" y="766"/>
                    </a:lnTo>
                    <a:lnTo>
                      <a:pt x="152" y="760"/>
                    </a:lnTo>
                    <a:lnTo>
                      <a:pt x="152" y="751"/>
                    </a:lnTo>
                    <a:lnTo>
                      <a:pt x="152" y="740"/>
                    </a:lnTo>
                    <a:lnTo>
                      <a:pt x="152" y="727"/>
                    </a:lnTo>
                    <a:lnTo>
                      <a:pt x="152" y="718"/>
                    </a:lnTo>
                    <a:lnTo>
                      <a:pt x="152" y="712"/>
                    </a:lnTo>
                    <a:lnTo>
                      <a:pt x="152" y="690"/>
                    </a:lnTo>
                    <a:lnTo>
                      <a:pt x="152" y="668"/>
                    </a:lnTo>
                    <a:lnTo>
                      <a:pt x="152" y="628"/>
                    </a:lnTo>
                    <a:lnTo>
                      <a:pt x="152" y="606"/>
                    </a:lnTo>
                    <a:lnTo>
                      <a:pt x="152" y="591"/>
                    </a:lnTo>
                    <a:lnTo>
                      <a:pt x="152" y="567"/>
                    </a:lnTo>
                    <a:lnTo>
                      <a:pt x="152" y="527"/>
                    </a:lnTo>
                    <a:lnTo>
                      <a:pt x="152" y="512"/>
                    </a:lnTo>
                    <a:lnTo>
                      <a:pt x="152" y="505"/>
                    </a:lnTo>
                    <a:lnTo>
                      <a:pt x="152" y="490"/>
                    </a:lnTo>
                    <a:lnTo>
                      <a:pt x="152" y="479"/>
                    </a:lnTo>
                    <a:lnTo>
                      <a:pt x="152" y="466"/>
                    </a:lnTo>
                    <a:lnTo>
                      <a:pt x="152" y="455"/>
                    </a:lnTo>
                    <a:lnTo>
                      <a:pt x="152" y="450"/>
                    </a:lnTo>
                    <a:lnTo>
                      <a:pt x="152" y="446"/>
                    </a:lnTo>
                    <a:lnTo>
                      <a:pt x="152" y="444"/>
                    </a:lnTo>
                    <a:lnTo>
                      <a:pt x="152" y="437"/>
                    </a:lnTo>
                    <a:lnTo>
                      <a:pt x="152" y="417"/>
                    </a:lnTo>
                    <a:lnTo>
                      <a:pt x="152" y="415"/>
                    </a:lnTo>
                    <a:lnTo>
                      <a:pt x="152" y="408"/>
                    </a:lnTo>
                    <a:lnTo>
                      <a:pt x="152" y="404"/>
                    </a:lnTo>
                    <a:lnTo>
                      <a:pt x="152" y="393"/>
                    </a:lnTo>
                    <a:lnTo>
                      <a:pt x="152" y="380"/>
                    </a:lnTo>
                    <a:lnTo>
                      <a:pt x="152" y="371"/>
                    </a:lnTo>
                    <a:lnTo>
                      <a:pt x="152" y="369"/>
                    </a:lnTo>
                    <a:lnTo>
                      <a:pt x="152" y="367"/>
                    </a:lnTo>
                    <a:lnTo>
                      <a:pt x="152" y="356"/>
                    </a:lnTo>
                    <a:lnTo>
                      <a:pt x="152" y="340"/>
                    </a:lnTo>
                    <a:lnTo>
                      <a:pt x="152" y="318"/>
                    </a:lnTo>
                    <a:lnTo>
                      <a:pt x="152" y="279"/>
                    </a:lnTo>
                    <a:lnTo>
                      <a:pt x="152" y="277"/>
                    </a:lnTo>
                    <a:lnTo>
                      <a:pt x="152" y="274"/>
                    </a:lnTo>
                    <a:lnTo>
                      <a:pt x="152" y="272"/>
                    </a:lnTo>
                    <a:lnTo>
                      <a:pt x="152" y="270"/>
                    </a:lnTo>
                    <a:lnTo>
                      <a:pt x="152" y="268"/>
                    </a:lnTo>
                    <a:lnTo>
                      <a:pt x="152" y="263"/>
                    </a:lnTo>
                    <a:lnTo>
                      <a:pt x="152" y="261"/>
                    </a:lnTo>
                    <a:lnTo>
                      <a:pt x="152" y="259"/>
                    </a:lnTo>
                    <a:lnTo>
                      <a:pt x="152" y="257"/>
                    </a:lnTo>
                    <a:lnTo>
                      <a:pt x="152" y="252"/>
                    </a:lnTo>
                    <a:lnTo>
                      <a:pt x="152" y="250"/>
                    </a:lnTo>
                    <a:lnTo>
                      <a:pt x="152" y="248"/>
                    </a:lnTo>
                    <a:lnTo>
                      <a:pt x="152" y="244"/>
                    </a:lnTo>
                    <a:lnTo>
                      <a:pt x="152" y="239"/>
                    </a:lnTo>
                    <a:lnTo>
                      <a:pt x="152" y="237"/>
                    </a:lnTo>
                    <a:lnTo>
                      <a:pt x="152" y="233"/>
                    </a:lnTo>
                    <a:lnTo>
                      <a:pt x="152" y="230"/>
                    </a:lnTo>
                    <a:lnTo>
                      <a:pt x="152" y="228"/>
                    </a:lnTo>
                    <a:lnTo>
                      <a:pt x="152" y="224"/>
                    </a:lnTo>
                    <a:lnTo>
                      <a:pt x="152" y="222"/>
                    </a:lnTo>
                    <a:lnTo>
                      <a:pt x="152" y="217"/>
                    </a:lnTo>
                    <a:lnTo>
                      <a:pt x="152" y="215"/>
                    </a:lnTo>
                    <a:lnTo>
                      <a:pt x="152" y="211"/>
                    </a:lnTo>
                    <a:lnTo>
                      <a:pt x="152" y="209"/>
                    </a:lnTo>
                    <a:lnTo>
                      <a:pt x="152" y="204"/>
                    </a:lnTo>
                    <a:lnTo>
                      <a:pt x="152" y="202"/>
                    </a:lnTo>
                    <a:lnTo>
                      <a:pt x="152" y="200"/>
                    </a:lnTo>
                    <a:lnTo>
                      <a:pt x="152" y="195"/>
                    </a:lnTo>
                    <a:lnTo>
                      <a:pt x="152" y="193"/>
                    </a:lnTo>
                    <a:lnTo>
                      <a:pt x="152" y="189"/>
                    </a:lnTo>
                    <a:lnTo>
                      <a:pt x="152" y="187"/>
                    </a:lnTo>
                    <a:lnTo>
                      <a:pt x="152" y="184"/>
                    </a:lnTo>
                    <a:lnTo>
                      <a:pt x="152" y="180"/>
                    </a:lnTo>
                    <a:lnTo>
                      <a:pt x="152" y="176"/>
                    </a:lnTo>
                    <a:lnTo>
                      <a:pt x="152" y="173"/>
                    </a:lnTo>
                    <a:lnTo>
                      <a:pt x="152" y="169"/>
                    </a:lnTo>
                    <a:lnTo>
                      <a:pt x="152" y="165"/>
                    </a:lnTo>
                    <a:lnTo>
                      <a:pt x="152" y="160"/>
                    </a:lnTo>
                    <a:lnTo>
                      <a:pt x="152" y="158"/>
                    </a:lnTo>
                    <a:lnTo>
                      <a:pt x="152" y="154"/>
                    </a:lnTo>
                    <a:lnTo>
                      <a:pt x="152" y="149"/>
                    </a:lnTo>
                    <a:lnTo>
                      <a:pt x="152" y="145"/>
                    </a:lnTo>
                    <a:lnTo>
                      <a:pt x="152" y="143"/>
                    </a:lnTo>
                    <a:lnTo>
                      <a:pt x="152" y="140"/>
                    </a:lnTo>
                    <a:lnTo>
                      <a:pt x="152" y="136"/>
                    </a:lnTo>
                    <a:lnTo>
                      <a:pt x="152" y="132"/>
                    </a:lnTo>
                    <a:lnTo>
                      <a:pt x="152" y="127"/>
                    </a:lnTo>
                    <a:lnTo>
                      <a:pt x="152" y="123"/>
                    </a:lnTo>
                    <a:lnTo>
                      <a:pt x="152" y="116"/>
                    </a:lnTo>
                    <a:lnTo>
                      <a:pt x="152" y="112"/>
                    </a:lnTo>
                    <a:lnTo>
                      <a:pt x="152" y="107"/>
                    </a:lnTo>
                    <a:lnTo>
                      <a:pt x="152" y="103"/>
                    </a:lnTo>
                    <a:lnTo>
                      <a:pt x="152" y="99"/>
                    </a:lnTo>
                    <a:lnTo>
                      <a:pt x="152" y="94"/>
                    </a:lnTo>
                    <a:lnTo>
                      <a:pt x="152" y="92"/>
                    </a:lnTo>
                    <a:lnTo>
                      <a:pt x="152" y="88"/>
                    </a:lnTo>
                    <a:lnTo>
                      <a:pt x="152" y="83"/>
                    </a:lnTo>
                    <a:lnTo>
                      <a:pt x="152" y="79"/>
                    </a:lnTo>
                    <a:lnTo>
                      <a:pt x="152" y="72"/>
                    </a:lnTo>
                    <a:lnTo>
                      <a:pt x="152" y="68"/>
                    </a:lnTo>
                    <a:lnTo>
                      <a:pt x="152" y="64"/>
                    </a:lnTo>
                    <a:lnTo>
                      <a:pt x="152" y="59"/>
                    </a:lnTo>
                    <a:lnTo>
                      <a:pt x="152" y="55"/>
                    </a:lnTo>
                    <a:lnTo>
                      <a:pt x="152" y="48"/>
                    </a:lnTo>
                    <a:lnTo>
                      <a:pt x="152" y="44"/>
                    </a:lnTo>
                    <a:lnTo>
                      <a:pt x="152" y="39"/>
                    </a:lnTo>
                    <a:lnTo>
                      <a:pt x="152" y="35"/>
                    </a:lnTo>
                    <a:lnTo>
                      <a:pt x="152" y="33"/>
                    </a:lnTo>
                    <a:lnTo>
                      <a:pt x="152" y="28"/>
                    </a:lnTo>
                    <a:lnTo>
                      <a:pt x="152" y="24"/>
                    </a:lnTo>
                    <a:lnTo>
                      <a:pt x="152" y="20"/>
                    </a:lnTo>
                    <a:lnTo>
                      <a:pt x="152" y="15"/>
                    </a:lnTo>
                    <a:lnTo>
                      <a:pt x="152" y="11"/>
                    </a:lnTo>
                    <a:lnTo>
                      <a:pt x="152" y="6"/>
                    </a:lnTo>
                    <a:lnTo>
                      <a:pt x="152" y="0"/>
                    </a:lnTo>
                    <a:lnTo>
                      <a:pt x="152" y="2"/>
                    </a:lnTo>
                    <a:lnTo>
                      <a:pt x="154" y="2"/>
                    </a:lnTo>
                    <a:lnTo>
                      <a:pt x="154" y="4"/>
                    </a:lnTo>
                    <a:lnTo>
                      <a:pt x="156" y="4"/>
                    </a:lnTo>
                    <a:lnTo>
                      <a:pt x="159" y="4"/>
                    </a:lnTo>
                    <a:lnTo>
                      <a:pt x="159" y="6"/>
                    </a:lnTo>
                    <a:lnTo>
                      <a:pt x="161" y="6"/>
                    </a:lnTo>
                    <a:lnTo>
                      <a:pt x="161" y="9"/>
                    </a:lnTo>
                    <a:lnTo>
                      <a:pt x="161" y="11"/>
                    </a:lnTo>
                    <a:lnTo>
                      <a:pt x="161" y="13"/>
                    </a:lnTo>
                    <a:lnTo>
                      <a:pt x="163" y="13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3106" name="Freeform 34"/>
              <p:cNvSpPr>
                <a:spLocks/>
              </p:cNvSpPr>
              <p:nvPr/>
            </p:nvSpPr>
            <p:spPr bwMode="auto">
              <a:xfrm>
                <a:off x="5318229" y="279400"/>
                <a:ext cx="2396100" cy="1443064"/>
              </a:xfrm>
              <a:custGeom>
                <a:avLst/>
                <a:gdLst/>
                <a:ahLst/>
                <a:cxnLst>
                  <a:cxn ang="0">
                    <a:pos x="958" y="20"/>
                  </a:cxn>
                  <a:cxn ang="0">
                    <a:pos x="1008" y="37"/>
                  </a:cxn>
                  <a:cxn ang="0">
                    <a:pos x="1063" y="55"/>
                  </a:cxn>
                  <a:cxn ang="0">
                    <a:pos x="1127" y="52"/>
                  </a:cxn>
                  <a:cxn ang="0">
                    <a:pos x="1180" y="52"/>
                  </a:cxn>
                  <a:cxn ang="0">
                    <a:pos x="1248" y="48"/>
                  </a:cxn>
                  <a:cxn ang="0">
                    <a:pos x="1298" y="59"/>
                  </a:cxn>
                  <a:cxn ang="0">
                    <a:pos x="1349" y="79"/>
                  </a:cxn>
                  <a:cxn ang="0">
                    <a:pos x="1474" y="514"/>
                  </a:cxn>
                  <a:cxn ang="0">
                    <a:pos x="1424" y="527"/>
                  </a:cxn>
                  <a:cxn ang="0">
                    <a:pos x="1360" y="538"/>
                  </a:cxn>
                  <a:cxn ang="0">
                    <a:pos x="1314" y="534"/>
                  </a:cxn>
                  <a:cxn ang="0">
                    <a:pos x="1283" y="588"/>
                  </a:cxn>
                  <a:cxn ang="0">
                    <a:pos x="1301" y="672"/>
                  </a:cxn>
                  <a:cxn ang="0">
                    <a:pos x="1230" y="665"/>
                  </a:cxn>
                  <a:cxn ang="0">
                    <a:pos x="1158" y="755"/>
                  </a:cxn>
                  <a:cxn ang="0">
                    <a:pos x="1101" y="755"/>
                  </a:cxn>
                  <a:cxn ang="0">
                    <a:pos x="1035" y="799"/>
                  </a:cxn>
                  <a:cxn ang="0">
                    <a:pos x="991" y="876"/>
                  </a:cxn>
                  <a:cxn ang="0">
                    <a:pos x="927" y="903"/>
                  </a:cxn>
                  <a:cxn ang="0">
                    <a:pos x="822" y="905"/>
                  </a:cxn>
                  <a:cxn ang="0">
                    <a:pos x="745" y="881"/>
                  </a:cxn>
                  <a:cxn ang="0">
                    <a:pos x="740" y="832"/>
                  </a:cxn>
                  <a:cxn ang="0">
                    <a:pos x="705" y="810"/>
                  </a:cxn>
                  <a:cxn ang="0">
                    <a:pos x="637" y="777"/>
                  </a:cxn>
                  <a:cxn ang="0">
                    <a:pos x="562" y="830"/>
                  </a:cxn>
                  <a:cxn ang="0">
                    <a:pos x="602" y="832"/>
                  </a:cxn>
                  <a:cxn ang="0">
                    <a:pos x="615" y="865"/>
                  </a:cxn>
                  <a:cxn ang="0">
                    <a:pos x="527" y="876"/>
                  </a:cxn>
                  <a:cxn ang="0">
                    <a:pos x="470" y="832"/>
                  </a:cxn>
                  <a:cxn ang="0">
                    <a:pos x="450" y="788"/>
                  </a:cxn>
                  <a:cxn ang="0">
                    <a:pos x="336" y="784"/>
                  </a:cxn>
                  <a:cxn ang="0">
                    <a:pos x="257" y="817"/>
                  </a:cxn>
                  <a:cxn ang="0">
                    <a:pos x="160" y="716"/>
                  </a:cxn>
                  <a:cxn ang="0">
                    <a:pos x="33" y="740"/>
                  </a:cxn>
                  <a:cxn ang="0">
                    <a:pos x="2" y="696"/>
                  </a:cxn>
                  <a:cxn ang="0">
                    <a:pos x="29" y="652"/>
                  </a:cxn>
                  <a:cxn ang="0">
                    <a:pos x="59" y="626"/>
                  </a:cxn>
                  <a:cxn ang="0">
                    <a:pos x="90" y="604"/>
                  </a:cxn>
                  <a:cxn ang="0">
                    <a:pos x="117" y="593"/>
                  </a:cxn>
                  <a:cxn ang="0">
                    <a:pos x="130" y="571"/>
                  </a:cxn>
                  <a:cxn ang="0">
                    <a:pos x="141" y="523"/>
                  </a:cxn>
                  <a:cxn ang="0">
                    <a:pos x="145" y="474"/>
                  </a:cxn>
                  <a:cxn ang="0">
                    <a:pos x="165" y="424"/>
                  </a:cxn>
                  <a:cxn ang="0">
                    <a:pos x="180" y="413"/>
                  </a:cxn>
                  <a:cxn ang="0">
                    <a:pos x="202" y="386"/>
                  </a:cxn>
                  <a:cxn ang="0">
                    <a:pos x="226" y="375"/>
                  </a:cxn>
                  <a:cxn ang="0">
                    <a:pos x="261" y="358"/>
                  </a:cxn>
                  <a:cxn ang="0">
                    <a:pos x="301" y="347"/>
                  </a:cxn>
                  <a:cxn ang="0">
                    <a:pos x="327" y="312"/>
                  </a:cxn>
                  <a:cxn ang="0">
                    <a:pos x="367" y="305"/>
                  </a:cxn>
                  <a:cxn ang="0">
                    <a:pos x="389" y="274"/>
                  </a:cxn>
                  <a:cxn ang="0">
                    <a:pos x="424" y="235"/>
                  </a:cxn>
                  <a:cxn ang="0">
                    <a:pos x="450" y="195"/>
                  </a:cxn>
                  <a:cxn ang="0">
                    <a:pos x="488" y="158"/>
                  </a:cxn>
                  <a:cxn ang="0">
                    <a:pos x="534" y="123"/>
                  </a:cxn>
                  <a:cxn ang="0">
                    <a:pos x="602" y="121"/>
                  </a:cxn>
                  <a:cxn ang="0">
                    <a:pos x="659" y="103"/>
                  </a:cxn>
                  <a:cxn ang="0">
                    <a:pos x="701" y="79"/>
                  </a:cxn>
                  <a:cxn ang="0">
                    <a:pos x="723" y="26"/>
                  </a:cxn>
                  <a:cxn ang="0">
                    <a:pos x="784" y="17"/>
                  </a:cxn>
                  <a:cxn ang="0">
                    <a:pos x="841" y="11"/>
                  </a:cxn>
                  <a:cxn ang="0">
                    <a:pos x="894" y="2"/>
                  </a:cxn>
                </a:cxnLst>
                <a:rect l="0" t="0" r="r" b="b"/>
                <a:pathLst>
                  <a:path w="1509" h="909">
                    <a:moveTo>
                      <a:pt x="896" y="0"/>
                    </a:moveTo>
                    <a:lnTo>
                      <a:pt x="899" y="0"/>
                    </a:lnTo>
                    <a:lnTo>
                      <a:pt x="899" y="2"/>
                    </a:lnTo>
                    <a:lnTo>
                      <a:pt x="899" y="4"/>
                    </a:lnTo>
                    <a:lnTo>
                      <a:pt x="901" y="4"/>
                    </a:lnTo>
                    <a:lnTo>
                      <a:pt x="903" y="4"/>
                    </a:lnTo>
                    <a:lnTo>
                      <a:pt x="905" y="4"/>
                    </a:lnTo>
                    <a:lnTo>
                      <a:pt x="907" y="4"/>
                    </a:lnTo>
                    <a:lnTo>
                      <a:pt x="910" y="4"/>
                    </a:lnTo>
                    <a:lnTo>
                      <a:pt x="912" y="4"/>
                    </a:lnTo>
                    <a:lnTo>
                      <a:pt x="914" y="4"/>
                    </a:lnTo>
                    <a:lnTo>
                      <a:pt x="916" y="4"/>
                    </a:lnTo>
                    <a:lnTo>
                      <a:pt x="918" y="4"/>
                    </a:lnTo>
                    <a:lnTo>
                      <a:pt x="921" y="4"/>
                    </a:lnTo>
                    <a:lnTo>
                      <a:pt x="923" y="4"/>
                    </a:lnTo>
                    <a:lnTo>
                      <a:pt x="925" y="4"/>
                    </a:lnTo>
                    <a:lnTo>
                      <a:pt x="927" y="4"/>
                    </a:lnTo>
                    <a:lnTo>
                      <a:pt x="929" y="4"/>
                    </a:lnTo>
                    <a:lnTo>
                      <a:pt x="929" y="6"/>
                    </a:lnTo>
                    <a:lnTo>
                      <a:pt x="932" y="6"/>
                    </a:lnTo>
                    <a:lnTo>
                      <a:pt x="932" y="9"/>
                    </a:lnTo>
                    <a:lnTo>
                      <a:pt x="934" y="9"/>
                    </a:lnTo>
                    <a:lnTo>
                      <a:pt x="936" y="9"/>
                    </a:lnTo>
                    <a:lnTo>
                      <a:pt x="936" y="11"/>
                    </a:lnTo>
                    <a:lnTo>
                      <a:pt x="938" y="11"/>
                    </a:lnTo>
                    <a:lnTo>
                      <a:pt x="938" y="13"/>
                    </a:lnTo>
                    <a:lnTo>
                      <a:pt x="940" y="13"/>
                    </a:lnTo>
                    <a:lnTo>
                      <a:pt x="942" y="13"/>
                    </a:lnTo>
                    <a:lnTo>
                      <a:pt x="945" y="13"/>
                    </a:lnTo>
                    <a:lnTo>
                      <a:pt x="947" y="13"/>
                    </a:lnTo>
                    <a:lnTo>
                      <a:pt x="949" y="13"/>
                    </a:lnTo>
                    <a:lnTo>
                      <a:pt x="951" y="13"/>
                    </a:lnTo>
                    <a:lnTo>
                      <a:pt x="953" y="15"/>
                    </a:lnTo>
                    <a:lnTo>
                      <a:pt x="956" y="17"/>
                    </a:lnTo>
                    <a:lnTo>
                      <a:pt x="958" y="17"/>
                    </a:lnTo>
                    <a:lnTo>
                      <a:pt x="958" y="20"/>
                    </a:lnTo>
                    <a:lnTo>
                      <a:pt x="960" y="20"/>
                    </a:lnTo>
                    <a:lnTo>
                      <a:pt x="962" y="20"/>
                    </a:lnTo>
                    <a:lnTo>
                      <a:pt x="964" y="20"/>
                    </a:lnTo>
                    <a:lnTo>
                      <a:pt x="964" y="17"/>
                    </a:lnTo>
                    <a:lnTo>
                      <a:pt x="967" y="17"/>
                    </a:lnTo>
                    <a:lnTo>
                      <a:pt x="969" y="17"/>
                    </a:lnTo>
                    <a:lnTo>
                      <a:pt x="971" y="17"/>
                    </a:lnTo>
                    <a:lnTo>
                      <a:pt x="971" y="20"/>
                    </a:lnTo>
                    <a:lnTo>
                      <a:pt x="973" y="20"/>
                    </a:lnTo>
                    <a:lnTo>
                      <a:pt x="973" y="22"/>
                    </a:lnTo>
                    <a:lnTo>
                      <a:pt x="975" y="22"/>
                    </a:lnTo>
                    <a:lnTo>
                      <a:pt x="978" y="22"/>
                    </a:lnTo>
                    <a:lnTo>
                      <a:pt x="978" y="24"/>
                    </a:lnTo>
                    <a:lnTo>
                      <a:pt x="980" y="24"/>
                    </a:lnTo>
                    <a:lnTo>
                      <a:pt x="980" y="26"/>
                    </a:lnTo>
                    <a:lnTo>
                      <a:pt x="982" y="26"/>
                    </a:lnTo>
                    <a:lnTo>
                      <a:pt x="982" y="28"/>
                    </a:lnTo>
                    <a:lnTo>
                      <a:pt x="984" y="28"/>
                    </a:lnTo>
                    <a:lnTo>
                      <a:pt x="984" y="26"/>
                    </a:lnTo>
                    <a:lnTo>
                      <a:pt x="986" y="26"/>
                    </a:lnTo>
                    <a:lnTo>
                      <a:pt x="986" y="28"/>
                    </a:lnTo>
                    <a:lnTo>
                      <a:pt x="989" y="28"/>
                    </a:lnTo>
                    <a:lnTo>
                      <a:pt x="991" y="28"/>
                    </a:lnTo>
                    <a:lnTo>
                      <a:pt x="993" y="28"/>
                    </a:lnTo>
                    <a:lnTo>
                      <a:pt x="995" y="28"/>
                    </a:lnTo>
                    <a:lnTo>
                      <a:pt x="995" y="30"/>
                    </a:lnTo>
                    <a:lnTo>
                      <a:pt x="995" y="33"/>
                    </a:lnTo>
                    <a:lnTo>
                      <a:pt x="997" y="35"/>
                    </a:lnTo>
                    <a:lnTo>
                      <a:pt x="1000" y="35"/>
                    </a:lnTo>
                    <a:lnTo>
                      <a:pt x="1000" y="37"/>
                    </a:lnTo>
                    <a:lnTo>
                      <a:pt x="1000" y="35"/>
                    </a:lnTo>
                    <a:lnTo>
                      <a:pt x="1002" y="35"/>
                    </a:lnTo>
                    <a:lnTo>
                      <a:pt x="1004" y="35"/>
                    </a:lnTo>
                    <a:lnTo>
                      <a:pt x="1006" y="35"/>
                    </a:lnTo>
                    <a:lnTo>
                      <a:pt x="1006" y="37"/>
                    </a:lnTo>
                    <a:lnTo>
                      <a:pt x="1008" y="37"/>
                    </a:lnTo>
                    <a:lnTo>
                      <a:pt x="1008" y="39"/>
                    </a:lnTo>
                    <a:lnTo>
                      <a:pt x="1011" y="39"/>
                    </a:lnTo>
                    <a:lnTo>
                      <a:pt x="1011" y="41"/>
                    </a:lnTo>
                    <a:lnTo>
                      <a:pt x="1013" y="41"/>
                    </a:lnTo>
                    <a:lnTo>
                      <a:pt x="1015" y="41"/>
                    </a:lnTo>
                    <a:lnTo>
                      <a:pt x="1015" y="44"/>
                    </a:lnTo>
                    <a:lnTo>
                      <a:pt x="1017" y="44"/>
                    </a:lnTo>
                    <a:lnTo>
                      <a:pt x="1019" y="44"/>
                    </a:lnTo>
                    <a:lnTo>
                      <a:pt x="1019" y="46"/>
                    </a:lnTo>
                    <a:lnTo>
                      <a:pt x="1022" y="48"/>
                    </a:lnTo>
                    <a:lnTo>
                      <a:pt x="1024" y="48"/>
                    </a:lnTo>
                    <a:lnTo>
                      <a:pt x="1024" y="50"/>
                    </a:lnTo>
                    <a:lnTo>
                      <a:pt x="1026" y="50"/>
                    </a:lnTo>
                    <a:lnTo>
                      <a:pt x="1028" y="50"/>
                    </a:lnTo>
                    <a:lnTo>
                      <a:pt x="1030" y="50"/>
                    </a:lnTo>
                    <a:lnTo>
                      <a:pt x="1030" y="48"/>
                    </a:lnTo>
                    <a:lnTo>
                      <a:pt x="1033" y="48"/>
                    </a:lnTo>
                    <a:lnTo>
                      <a:pt x="1035" y="48"/>
                    </a:lnTo>
                    <a:lnTo>
                      <a:pt x="1037" y="48"/>
                    </a:lnTo>
                    <a:lnTo>
                      <a:pt x="1039" y="48"/>
                    </a:lnTo>
                    <a:lnTo>
                      <a:pt x="1041" y="48"/>
                    </a:lnTo>
                    <a:lnTo>
                      <a:pt x="1044" y="48"/>
                    </a:lnTo>
                    <a:lnTo>
                      <a:pt x="1046" y="48"/>
                    </a:lnTo>
                    <a:lnTo>
                      <a:pt x="1048" y="48"/>
                    </a:lnTo>
                    <a:lnTo>
                      <a:pt x="1050" y="48"/>
                    </a:lnTo>
                    <a:lnTo>
                      <a:pt x="1050" y="46"/>
                    </a:lnTo>
                    <a:lnTo>
                      <a:pt x="1052" y="46"/>
                    </a:lnTo>
                    <a:lnTo>
                      <a:pt x="1055" y="46"/>
                    </a:lnTo>
                    <a:lnTo>
                      <a:pt x="1055" y="48"/>
                    </a:lnTo>
                    <a:lnTo>
                      <a:pt x="1057" y="48"/>
                    </a:lnTo>
                    <a:lnTo>
                      <a:pt x="1057" y="50"/>
                    </a:lnTo>
                    <a:lnTo>
                      <a:pt x="1059" y="50"/>
                    </a:lnTo>
                    <a:lnTo>
                      <a:pt x="1059" y="52"/>
                    </a:lnTo>
                    <a:lnTo>
                      <a:pt x="1061" y="52"/>
                    </a:lnTo>
                    <a:lnTo>
                      <a:pt x="1061" y="55"/>
                    </a:lnTo>
                    <a:lnTo>
                      <a:pt x="1063" y="55"/>
                    </a:lnTo>
                    <a:lnTo>
                      <a:pt x="1063" y="57"/>
                    </a:lnTo>
                    <a:lnTo>
                      <a:pt x="1063" y="59"/>
                    </a:lnTo>
                    <a:lnTo>
                      <a:pt x="1066" y="59"/>
                    </a:lnTo>
                    <a:lnTo>
                      <a:pt x="1066" y="61"/>
                    </a:lnTo>
                    <a:lnTo>
                      <a:pt x="1068" y="61"/>
                    </a:lnTo>
                    <a:lnTo>
                      <a:pt x="1068" y="63"/>
                    </a:lnTo>
                    <a:lnTo>
                      <a:pt x="1070" y="63"/>
                    </a:lnTo>
                    <a:lnTo>
                      <a:pt x="1072" y="63"/>
                    </a:lnTo>
                    <a:lnTo>
                      <a:pt x="1074" y="63"/>
                    </a:lnTo>
                    <a:lnTo>
                      <a:pt x="1074" y="61"/>
                    </a:lnTo>
                    <a:lnTo>
                      <a:pt x="1077" y="61"/>
                    </a:lnTo>
                    <a:lnTo>
                      <a:pt x="1079" y="61"/>
                    </a:lnTo>
                    <a:lnTo>
                      <a:pt x="1081" y="61"/>
                    </a:lnTo>
                    <a:lnTo>
                      <a:pt x="1083" y="61"/>
                    </a:lnTo>
                    <a:lnTo>
                      <a:pt x="1085" y="61"/>
                    </a:lnTo>
                    <a:lnTo>
                      <a:pt x="1087" y="61"/>
                    </a:lnTo>
                    <a:lnTo>
                      <a:pt x="1090" y="61"/>
                    </a:lnTo>
                    <a:lnTo>
                      <a:pt x="1092" y="61"/>
                    </a:lnTo>
                    <a:lnTo>
                      <a:pt x="1094" y="61"/>
                    </a:lnTo>
                    <a:lnTo>
                      <a:pt x="1096" y="61"/>
                    </a:lnTo>
                    <a:lnTo>
                      <a:pt x="1098" y="61"/>
                    </a:lnTo>
                    <a:lnTo>
                      <a:pt x="1101" y="61"/>
                    </a:lnTo>
                    <a:lnTo>
                      <a:pt x="1103" y="59"/>
                    </a:lnTo>
                    <a:lnTo>
                      <a:pt x="1105" y="59"/>
                    </a:lnTo>
                    <a:lnTo>
                      <a:pt x="1107" y="59"/>
                    </a:lnTo>
                    <a:lnTo>
                      <a:pt x="1109" y="59"/>
                    </a:lnTo>
                    <a:lnTo>
                      <a:pt x="1112" y="59"/>
                    </a:lnTo>
                    <a:lnTo>
                      <a:pt x="1112" y="57"/>
                    </a:lnTo>
                    <a:lnTo>
                      <a:pt x="1114" y="57"/>
                    </a:lnTo>
                    <a:lnTo>
                      <a:pt x="1116" y="57"/>
                    </a:lnTo>
                    <a:lnTo>
                      <a:pt x="1118" y="57"/>
                    </a:lnTo>
                    <a:lnTo>
                      <a:pt x="1118" y="55"/>
                    </a:lnTo>
                    <a:lnTo>
                      <a:pt x="1120" y="55"/>
                    </a:lnTo>
                    <a:lnTo>
                      <a:pt x="1123" y="52"/>
                    </a:lnTo>
                    <a:lnTo>
                      <a:pt x="1125" y="52"/>
                    </a:lnTo>
                    <a:lnTo>
                      <a:pt x="1127" y="52"/>
                    </a:lnTo>
                    <a:lnTo>
                      <a:pt x="1127" y="55"/>
                    </a:lnTo>
                    <a:lnTo>
                      <a:pt x="1129" y="55"/>
                    </a:lnTo>
                    <a:lnTo>
                      <a:pt x="1131" y="55"/>
                    </a:lnTo>
                    <a:lnTo>
                      <a:pt x="1134" y="55"/>
                    </a:lnTo>
                    <a:lnTo>
                      <a:pt x="1136" y="55"/>
                    </a:lnTo>
                    <a:lnTo>
                      <a:pt x="1138" y="55"/>
                    </a:lnTo>
                    <a:lnTo>
                      <a:pt x="1138" y="57"/>
                    </a:lnTo>
                    <a:lnTo>
                      <a:pt x="1140" y="57"/>
                    </a:lnTo>
                    <a:lnTo>
                      <a:pt x="1142" y="57"/>
                    </a:lnTo>
                    <a:lnTo>
                      <a:pt x="1145" y="57"/>
                    </a:lnTo>
                    <a:lnTo>
                      <a:pt x="1145" y="55"/>
                    </a:lnTo>
                    <a:lnTo>
                      <a:pt x="1147" y="55"/>
                    </a:lnTo>
                    <a:lnTo>
                      <a:pt x="1149" y="55"/>
                    </a:lnTo>
                    <a:lnTo>
                      <a:pt x="1149" y="52"/>
                    </a:lnTo>
                    <a:lnTo>
                      <a:pt x="1151" y="52"/>
                    </a:lnTo>
                    <a:lnTo>
                      <a:pt x="1153" y="52"/>
                    </a:lnTo>
                    <a:lnTo>
                      <a:pt x="1153" y="55"/>
                    </a:lnTo>
                    <a:lnTo>
                      <a:pt x="1156" y="55"/>
                    </a:lnTo>
                    <a:lnTo>
                      <a:pt x="1158" y="55"/>
                    </a:lnTo>
                    <a:lnTo>
                      <a:pt x="1160" y="55"/>
                    </a:lnTo>
                    <a:lnTo>
                      <a:pt x="1160" y="57"/>
                    </a:lnTo>
                    <a:lnTo>
                      <a:pt x="1162" y="57"/>
                    </a:lnTo>
                    <a:lnTo>
                      <a:pt x="1162" y="59"/>
                    </a:lnTo>
                    <a:lnTo>
                      <a:pt x="1164" y="59"/>
                    </a:lnTo>
                    <a:lnTo>
                      <a:pt x="1164" y="57"/>
                    </a:lnTo>
                    <a:lnTo>
                      <a:pt x="1167" y="57"/>
                    </a:lnTo>
                    <a:lnTo>
                      <a:pt x="1169" y="57"/>
                    </a:lnTo>
                    <a:lnTo>
                      <a:pt x="1169" y="55"/>
                    </a:lnTo>
                    <a:lnTo>
                      <a:pt x="1169" y="52"/>
                    </a:lnTo>
                    <a:lnTo>
                      <a:pt x="1171" y="52"/>
                    </a:lnTo>
                    <a:lnTo>
                      <a:pt x="1173" y="52"/>
                    </a:lnTo>
                    <a:lnTo>
                      <a:pt x="1173" y="50"/>
                    </a:lnTo>
                    <a:lnTo>
                      <a:pt x="1175" y="50"/>
                    </a:lnTo>
                    <a:lnTo>
                      <a:pt x="1178" y="50"/>
                    </a:lnTo>
                    <a:lnTo>
                      <a:pt x="1178" y="52"/>
                    </a:lnTo>
                    <a:lnTo>
                      <a:pt x="1180" y="52"/>
                    </a:lnTo>
                    <a:lnTo>
                      <a:pt x="1182" y="52"/>
                    </a:lnTo>
                    <a:lnTo>
                      <a:pt x="1184" y="52"/>
                    </a:lnTo>
                    <a:lnTo>
                      <a:pt x="1186" y="52"/>
                    </a:lnTo>
                    <a:lnTo>
                      <a:pt x="1189" y="52"/>
                    </a:lnTo>
                    <a:lnTo>
                      <a:pt x="1191" y="52"/>
                    </a:lnTo>
                    <a:lnTo>
                      <a:pt x="1191" y="50"/>
                    </a:lnTo>
                    <a:lnTo>
                      <a:pt x="1193" y="50"/>
                    </a:lnTo>
                    <a:lnTo>
                      <a:pt x="1195" y="50"/>
                    </a:lnTo>
                    <a:lnTo>
                      <a:pt x="1197" y="50"/>
                    </a:lnTo>
                    <a:lnTo>
                      <a:pt x="1200" y="50"/>
                    </a:lnTo>
                    <a:lnTo>
                      <a:pt x="1202" y="50"/>
                    </a:lnTo>
                    <a:lnTo>
                      <a:pt x="1204" y="50"/>
                    </a:lnTo>
                    <a:lnTo>
                      <a:pt x="1206" y="48"/>
                    </a:lnTo>
                    <a:lnTo>
                      <a:pt x="1208" y="48"/>
                    </a:lnTo>
                    <a:lnTo>
                      <a:pt x="1211" y="48"/>
                    </a:lnTo>
                    <a:lnTo>
                      <a:pt x="1213" y="48"/>
                    </a:lnTo>
                    <a:lnTo>
                      <a:pt x="1215" y="48"/>
                    </a:lnTo>
                    <a:lnTo>
                      <a:pt x="1215" y="46"/>
                    </a:lnTo>
                    <a:lnTo>
                      <a:pt x="1217" y="46"/>
                    </a:lnTo>
                    <a:lnTo>
                      <a:pt x="1219" y="46"/>
                    </a:lnTo>
                    <a:lnTo>
                      <a:pt x="1221" y="46"/>
                    </a:lnTo>
                    <a:lnTo>
                      <a:pt x="1224" y="46"/>
                    </a:lnTo>
                    <a:lnTo>
                      <a:pt x="1226" y="46"/>
                    </a:lnTo>
                    <a:lnTo>
                      <a:pt x="1226" y="48"/>
                    </a:lnTo>
                    <a:lnTo>
                      <a:pt x="1228" y="48"/>
                    </a:lnTo>
                    <a:lnTo>
                      <a:pt x="1230" y="48"/>
                    </a:lnTo>
                    <a:lnTo>
                      <a:pt x="1232" y="48"/>
                    </a:lnTo>
                    <a:lnTo>
                      <a:pt x="1232" y="50"/>
                    </a:lnTo>
                    <a:lnTo>
                      <a:pt x="1235" y="50"/>
                    </a:lnTo>
                    <a:lnTo>
                      <a:pt x="1235" y="48"/>
                    </a:lnTo>
                    <a:lnTo>
                      <a:pt x="1237" y="48"/>
                    </a:lnTo>
                    <a:lnTo>
                      <a:pt x="1239" y="48"/>
                    </a:lnTo>
                    <a:lnTo>
                      <a:pt x="1241" y="48"/>
                    </a:lnTo>
                    <a:lnTo>
                      <a:pt x="1243" y="48"/>
                    </a:lnTo>
                    <a:lnTo>
                      <a:pt x="1246" y="48"/>
                    </a:lnTo>
                    <a:lnTo>
                      <a:pt x="1248" y="48"/>
                    </a:lnTo>
                    <a:lnTo>
                      <a:pt x="1248" y="50"/>
                    </a:lnTo>
                    <a:lnTo>
                      <a:pt x="1250" y="50"/>
                    </a:lnTo>
                    <a:lnTo>
                      <a:pt x="1250" y="52"/>
                    </a:lnTo>
                    <a:lnTo>
                      <a:pt x="1252" y="52"/>
                    </a:lnTo>
                    <a:lnTo>
                      <a:pt x="1254" y="52"/>
                    </a:lnTo>
                    <a:lnTo>
                      <a:pt x="1257" y="52"/>
                    </a:lnTo>
                    <a:lnTo>
                      <a:pt x="1259" y="52"/>
                    </a:lnTo>
                    <a:lnTo>
                      <a:pt x="1259" y="55"/>
                    </a:lnTo>
                    <a:lnTo>
                      <a:pt x="1261" y="55"/>
                    </a:lnTo>
                    <a:lnTo>
                      <a:pt x="1261" y="57"/>
                    </a:lnTo>
                    <a:lnTo>
                      <a:pt x="1261" y="55"/>
                    </a:lnTo>
                    <a:lnTo>
                      <a:pt x="1261" y="57"/>
                    </a:lnTo>
                    <a:lnTo>
                      <a:pt x="1263" y="57"/>
                    </a:lnTo>
                    <a:lnTo>
                      <a:pt x="1263" y="55"/>
                    </a:lnTo>
                    <a:lnTo>
                      <a:pt x="1265" y="55"/>
                    </a:lnTo>
                    <a:lnTo>
                      <a:pt x="1265" y="52"/>
                    </a:lnTo>
                    <a:lnTo>
                      <a:pt x="1268" y="52"/>
                    </a:lnTo>
                    <a:lnTo>
                      <a:pt x="1268" y="55"/>
                    </a:lnTo>
                    <a:lnTo>
                      <a:pt x="1270" y="55"/>
                    </a:lnTo>
                    <a:lnTo>
                      <a:pt x="1272" y="55"/>
                    </a:lnTo>
                    <a:lnTo>
                      <a:pt x="1274" y="55"/>
                    </a:lnTo>
                    <a:lnTo>
                      <a:pt x="1274" y="57"/>
                    </a:lnTo>
                    <a:lnTo>
                      <a:pt x="1276" y="57"/>
                    </a:lnTo>
                    <a:lnTo>
                      <a:pt x="1279" y="57"/>
                    </a:lnTo>
                    <a:lnTo>
                      <a:pt x="1279" y="59"/>
                    </a:lnTo>
                    <a:lnTo>
                      <a:pt x="1281" y="59"/>
                    </a:lnTo>
                    <a:lnTo>
                      <a:pt x="1283" y="59"/>
                    </a:lnTo>
                    <a:lnTo>
                      <a:pt x="1285" y="59"/>
                    </a:lnTo>
                    <a:lnTo>
                      <a:pt x="1285" y="61"/>
                    </a:lnTo>
                    <a:lnTo>
                      <a:pt x="1287" y="61"/>
                    </a:lnTo>
                    <a:lnTo>
                      <a:pt x="1290" y="61"/>
                    </a:lnTo>
                    <a:lnTo>
                      <a:pt x="1292" y="61"/>
                    </a:lnTo>
                    <a:lnTo>
                      <a:pt x="1294" y="61"/>
                    </a:lnTo>
                    <a:lnTo>
                      <a:pt x="1296" y="61"/>
                    </a:lnTo>
                    <a:lnTo>
                      <a:pt x="1296" y="59"/>
                    </a:lnTo>
                    <a:lnTo>
                      <a:pt x="1298" y="59"/>
                    </a:lnTo>
                    <a:lnTo>
                      <a:pt x="1301" y="59"/>
                    </a:lnTo>
                    <a:lnTo>
                      <a:pt x="1303" y="59"/>
                    </a:lnTo>
                    <a:lnTo>
                      <a:pt x="1303" y="57"/>
                    </a:lnTo>
                    <a:lnTo>
                      <a:pt x="1305" y="57"/>
                    </a:lnTo>
                    <a:lnTo>
                      <a:pt x="1307" y="57"/>
                    </a:lnTo>
                    <a:lnTo>
                      <a:pt x="1309" y="57"/>
                    </a:lnTo>
                    <a:lnTo>
                      <a:pt x="1312" y="57"/>
                    </a:lnTo>
                    <a:lnTo>
                      <a:pt x="1314" y="57"/>
                    </a:lnTo>
                    <a:lnTo>
                      <a:pt x="1316" y="57"/>
                    </a:lnTo>
                    <a:lnTo>
                      <a:pt x="1316" y="59"/>
                    </a:lnTo>
                    <a:lnTo>
                      <a:pt x="1318" y="59"/>
                    </a:lnTo>
                    <a:lnTo>
                      <a:pt x="1318" y="61"/>
                    </a:lnTo>
                    <a:lnTo>
                      <a:pt x="1320" y="61"/>
                    </a:lnTo>
                    <a:lnTo>
                      <a:pt x="1320" y="63"/>
                    </a:lnTo>
                    <a:lnTo>
                      <a:pt x="1320" y="66"/>
                    </a:lnTo>
                    <a:lnTo>
                      <a:pt x="1323" y="66"/>
                    </a:lnTo>
                    <a:lnTo>
                      <a:pt x="1325" y="66"/>
                    </a:lnTo>
                    <a:lnTo>
                      <a:pt x="1325" y="68"/>
                    </a:lnTo>
                    <a:lnTo>
                      <a:pt x="1327" y="68"/>
                    </a:lnTo>
                    <a:lnTo>
                      <a:pt x="1329" y="68"/>
                    </a:lnTo>
                    <a:lnTo>
                      <a:pt x="1329" y="66"/>
                    </a:lnTo>
                    <a:lnTo>
                      <a:pt x="1331" y="66"/>
                    </a:lnTo>
                    <a:lnTo>
                      <a:pt x="1334" y="66"/>
                    </a:lnTo>
                    <a:lnTo>
                      <a:pt x="1336" y="66"/>
                    </a:lnTo>
                    <a:lnTo>
                      <a:pt x="1338" y="66"/>
                    </a:lnTo>
                    <a:lnTo>
                      <a:pt x="1340" y="66"/>
                    </a:lnTo>
                    <a:lnTo>
                      <a:pt x="1340" y="68"/>
                    </a:lnTo>
                    <a:lnTo>
                      <a:pt x="1342" y="68"/>
                    </a:lnTo>
                    <a:lnTo>
                      <a:pt x="1342" y="70"/>
                    </a:lnTo>
                    <a:lnTo>
                      <a:pt x="1342" y="72"/>
                    </a:lnTo>
                    <a:lnTo>
                      <a:pt x="1342" y="74"/>
                    </a:lnTo>
                    <a:lnTo>
                      <a:pt x="1345" y="74"/>
                    </a:lnTo>
                    <a:lnTo>
                      <a:pt x="1345" y="77"/>
                    </a:lnTo>
                    <a:lnTo>
                      <a:pt x="1347" y="77"/>
                    </a:lnTo>
                    <a:lnTo>
                      <a:pt x="1347" y="79"/>
                    </a:lnTo>
                    <a:lnTo>
                      <a:pt x="1349" y="79"/>
                    </a:lnTo>
                    <a:lnTo>
                      <a:pt x="1349" y="81"/>
                    </a:lnTo>
                    <a:lnTo>
                      <a:pt x="1351" y="81"/>
                    </a:lnTo>
                    <a:lnTo>
                      <a:pt x="1351" y="83"/>
                    </a:lnTo>
                    <a:lnTo>
                      <a:pt x="1362" y="114"/>
                    </a:lnTo>
                    <a:lnTo>
                      <a:pt x="1417" y="279"/>
                    </a:lnTo>
                    <a:lnTo>
                      <a:pt x="1421" y="296"/>
                    </a:lnTo>
                    <a:lnTo>
                      <a:pt x="1421" y="305"/>
                    </a:lnTo>
                    <a:lnTo>
                      <a:pt x="1419" y="305"/>
                    </a:lnTo>
                    <a:lnTo>
                      <a:pt x="1419" y="316"/>
                    </a:lnTo>
                    <a:lnTo>
                      <a:pt x="1417" y="353"/>
                    </a:lnTo>
                    <a:lnTo>
                      <a:pt x="1421" y="373"/>
                    </a:lnTo>
                    <a:lnTo>
                      <a:pt x="1426" y="380"/>
                    </a:lnTo>
                    <a:lnTo>
                      <a:pt x="1450" y="404"/>
                    </a:lnTo>
                    <a:lnTo>
                      <a:pt x="1457" y="415"/>
                    </a:lnTo>
                    <a:lnTo>
                      <a:pt x="1459" y="439"/>
                    </a:lnTo>
                    <a:lnTo>
                      <a:pt x="1479" y="485"/>
                    </a:lnTo>
                    <a:lnTo>
                      <a:pt x="1509" y="505"/>
                    </a:lnTo>
                    <a:lnTo>
                      <a:pt x="1509" y="507"/>
                    </a:lnTo>
                    <a:lnTo>
                      <a:pt x="1509" y="512"/>
                    </a:lnTo>
                    <a:lnTo>
                      <a:pt x="1500" y="514"/>
                    </a:lnTo>
                    <a:lnTo>
                      <a:pt x="1500" y="512"/>
                    </a:lnTo>
                    <a:lnTo>
                      <a:pt x="1498" y="512"/>
                    </a:lnTo>
                    <a:lnTo>
                      <a:pt x="1498" y="514"/>
                    </a:lnTo>
                    <a:lnTo>
                      <a:pt x="1496" y="514"/>
                    </a:lnTo>
                    <a:lnTo>
                      <a:pt x="1494" y="512"/>
                    </a:lnTo>
                    <a:lnTo>
                      <a:pt x="1492" y="514"/>
                    </a:lnTo>
                    <a:lnTo>
                      <a:pt x="1492" y="516"/>
                    </a:lnTo>
                    <a:lnTo>
                      <a:pt x="1489" y="516"/>
                    </a:lnTo>
                    <a:lnTo>
                      <a:pt x="1487" y="516"/>
                    </a:lnTo>
                    <a:lnTo>
                      <a:pt x="1487" y="514"/>
                    </a:lnTo>
                    <a:lnTo>
                      <a:pt x="1485" y="514"/>
                    </a:lnTo>
                    <a:lnTo>
                      <a:pt x="1483" y="514"/>
                    </a:lnTo>
                    <a:lnTo>
                      <a:pt x="1481" y="512"/>
                    </a:lnTo>
                    <a:lnTo>
                      <a:pt x="1479" y="512"/>
                    </a:lnTo>
                    <a:lnTo>
                      <a:pt x="1476" y="514"/>
                    </a:lnTo>
                    <a:lnTo>
                      <a:pt x="1474" y="514"/>
                    </a:lnTo>
                    <a:lnTo>
                      <a:pt x="1474" y="516"/>
                    </a:lnTo>
                    <a:lnTo>
                      <a:pt x="1472" y="516"/>
                    </a:lnTo>
                    <a:lnTo>
                      <a:pt x="1472" y="518"/>
                    </a:lnTo>
                    <a:lnTo>
                      <a:pt x="1470" y="518"/>
                    </a:lnTo>
                    <a:lnTo>
                      <a:pt x="1468" y="520"/>
                    </a:lnTo>
                    <a:lnTo>
                      <a:pt x="1468" y="523"/>
                    </a:lnTo>
                    <a:lnTo>
                      <a:pt x="1470" y="525"/>
                    </a:lnTo>
                    <a:lnTo>
                      <a:pt x="1470" y="527"/>
                    </a:lnTo>
                    <a:lnTo>
                      <a:pt x="1470" y="529"/>
                    </a:lnTo>
                    <a:lnTo>
                      <a:pt x="1468" y="529"/>
                    </a:lnTo>
                    <a:lnTo>
                      <a:pt x="1465" y="531"/>
                    </a:lnTo>
                    <a:lnTo>
                      <a:pt x="1463" y="531"/>
                    </a:lnTo>
                    <a:lnTo>
                      <a:pt x="1461" y="534"/>
                    </a:lnTo>
                    <a:lnTo>
                      <a:pt x="1459" y="534"/>
                    </a:lnTo>
                    <a:lnTo>
                      <a:pt x="1457" y="534"/>
                    </a:lnTo>
                    <a:lnTo>
                      <a:pt x="1454" y="534"/>
                    </a:lnTo>
                    <a:lnTo>
                      <a:pt x="1454" y="531"/>
                    </a:lnTo>
                    <a:lnTo>
                      <a:pt x="1452" y="531"/>
                    </a:lnTo>
                    <a:lnTo>
                      <a:pt x="1452" y="529"/>
                    </a:lnTo>
                    <a:lnTo>
                      <a:pt x="1452" y="527"/>
                    </a:lnTo>
                    <a:lnTo>
                      <a:pt x="1450" y="525"/>
                    </a:lnTo>
                    <a:lnTo>
                      <a:pt x="1450" y="523"/>
                    </a:lnTo>
                    <a:lnTo>
                      <a:pt x="1450" y="520"/>
                    </a:lnTo>
                    <a:lnTo>
                      <a:pt x="1448" y="520"/>
                    </a:lnTo>
                    <a:lnTo>
                      <a:pt x="1446" y="520"/>
                    </a:lnTo>
                    <a:lnTo>
                      <a:pt x="1441" y="520"/>
                    </a:lnTo>
                    <a:lnTo>
                      <a:pt x="1439" y="523"/>
                    </a:lnTo>
                    <a:lnTo>
                      <a:pt x="1437" y="523"/>
                    </a:lnTo>
                    <a:lnTo>
                      <a:pt x="1435" y="525"/>
                    </a:lnTo>
                    <a:lnTo>
                      <a:pt x="1435" y="527"/>
                    </a:lnTo>
                    <a:lnTo>
                      <a:pt x="1435" y="529"/>
                    </a:lnTo>
                    <a:lnTo>
                      <a:pt x="1432" y="531"/>
                    </a:lnTo>
                    <a:lnTo>
                      <a:pt x="1430" y="531"/>
                    </a:lnTo>
                    <a:lnTo>
                      <a:pt x="1428" y="531"/>
                    </a:lnTo>
                    <a:lnTo>
                      <a:pt x="1426" y="529"/>
                    </a:lnTo>
                    <a:lnTo>
                      <a:pt x="1424" y="527"/>
                    </a:lnTo>
                    <a:lnTo>
                      <a:pt x="1424" y="525"/>
                    </a:lnTo>
                    <a:lnTo>
                      <a:pt x="1421" y="525"/>
                    </a:lnTo>
                    <a:lnTo>
                      <a:pt x="1417" y="527"/>
                    </a:lnTo>
                    <a:lnTo>
                      <a:pt x="1417" y="529"/>
                    </a:lnTo>
                    <a:lnTo>
                      <a:pt x="1415" y="529"/>
                    </a:lnTo>
                    <a:lnTo>
                      <a:pt x="1415" y="531"/>
                    </a:lnTo>
                    <a:lnTo>
                      <a:pt x="1413" y="531"/>
                    </a:lnTo>
                    <a:lnTo>
                      <a:pt x="1410" y="531"/>
                    </a:lnTo>
                    <a:lnTo>
                      <a:pt x="1408" y="531"/>
                    </a:lnTo>
                    <a:lnTo>
                      <a:pt x="1408" y="529"/>
                    </a:lnTo>
                    <a:lnTo>
                      <a:pt x="1406" y="529"/>
                    </a:lnTo>
                    <a:lnTo>
                      <a:pt x="1406" y="527"/>
                    </a:lnTo>
                    <a:lnTo>
                      <a:pt x="1404" y="527"/>
                    </a:lnTo>
                    <a:lnTo>
                      <a:pt x="1402" y="527"/>
                    </a:lnTo>
                    <a:lnTo>
                      <a:pt x="1399" y="525"/>
                    </a:lnTo>
                    <a:lnTo>
                      <a:pt x="1395" y="525"/>
                    </a:lnTo>
                    <a:lnTo>
                      <a:pt x="1393" y="525"/>
                    </a:lnTo>
                    <a:lnTo>
                      <a:pt x="1391" y="523"/>
                    </a:lnTo>
                    <a:lnTo>
                      <a:pt x="1388" y="523"/>
                    </a:lnTo>
                    <a:lnTo>
                      <a:pt x="1388" y="525"/>
                    </a:lnTo>
                    <a:lnTo>
                      <a:pt x="1388" y="527"/>
                    </a:lnTo>
                    <a:lnTo>
                      <a:pt x="1386" y="529"/>
                    </a:lnTo>
                    <a:lnTo>
                      <a:pt x="1384" y="531"/>
                    </a:lnTo>
                    <a:lnTo>
                      <a:pt x="1382" y="531"/>
                    </a:lnTo>
                    <a:lnTo>
                      <a:pt x="1380" y="534"/>
                    </a:lnTo>
                    <a:lnTo>
                      <a:pt x="1375" y="536"/>
                    </a:lnTo>
                    <a:lnTo>
                      <a:pt x="1375" y="534"/>
                    </a:lnTo>
                    <a:lnTo>
                      <a:pt x="1373" y="534"/>
                    </a:lnTo>
                    <a:lnTo>
                      <a:pt x="1373" y="531"/>
                    </a:lnTo>
                    <a:lnTo>
                      <a:pt x="1371" y="531"/>
                    </a:lnTo>
                    <a:lnTo>
                      <a:pt x="1369" y="531"/>
                    </a:lnTo>
                    <a:lnTo>
                      <a:pt x="1366" y="534"/>
                    </a:lnTo>
                    <a:lnTo>
                      <a:pt x="1366" y="536"/>
                    </a:lnTo>
                    <a:lnTo>
                      <a:pt x="1364" y="536"/>
                    </a:lnTo>
                    <a:lnTo>
                      <a:pt x="1362" y="536"/>
                    </a:lnTo>
                    <a:lnTo>
                      <a:pt x="1360" y="538"/>
                    </a:lnTo>
                    <a:lnTo>
                      <a:pt x="1358" y="538"/>
                    </a:lnTo>
                    <a:lnTo>
                      <a:pt x="1355" y="538"/>
                    </a:lnTo>
                    <a:lnTo>
                      <a:pt x="1353" y="540"/>
                    </a:lnTo>
                    <a:lnTo>
                      <a:pt x="1353" y="538"/>
                    </a:lnTo>
                    <a:lnTo>
                      <a:pt x="1351" y="538"/>
                    </a:lnTo>
                    <a:lnTo>
                      <a:pt x="1349" y="538"/>
                    </a:lnTo>
                    <a:lnTo>
                      <a:pt x="1349" y="536"/>
                    </a:lnTo>
                    <a:lnTo>
                      <a:pt x="1347" y="536"/>
                    </a:lnTo>
                    <a:lnTo>
                      <a:pt x="1347" y="538"/>
                    </a:lnTo>
                    <a:lnTo>
                      <a:pt x="1345" y="538"/>
                    </a:lnTo>
                    <a:lnTo>
                      <a:pt x="1345" y="540"/>
                    </a:lnTo>
                    <a:lnTo>
                      <a:pt x="1342" y="542"/>
                    </a:lnTo>
                    <a:lnTo>
                      <a:pt x="1340" y="542"/>
                    </a:lnTo>
                    <a:lnTo>
                      <a:pt x="1338" y="545"/>
                    </a:lnTo>
                    <a:lnTo>
                      <a:pt x="1336" y="545"/>
                    </a:lnTo>
                    <a:lnTo>
                      <a:pt x="1336" y="542"/>
                    </a:lnTo>
                    <a:lnTo>
                      <a:pt x="1336" y="540"/>
                    </a:lnTo>
                    <a:lnTo>
                      <a:pt x="1334" y="540"/>
                    </a:lnTo>
                    <a:lnTo>
                      <a:pt x="1334" y="538"/>
                    </a:lnTo>
                    <a:lnTo>
                      <a:pt x="1334" y="536"/>
                    </a:lnTo>
                    <a:lnTo>
                      <a:pt x="1331" y="534"/>
                    </a:lnTo>
                    <a:lnTo>
                      <a:pt x="1331" y="531"/>
                    </a:lnTo>
                    <a:lnTo>
                      <a:pt x="1329" y="531"/>
                    </a:lnTo>
                    <a:lnTo>
                      <a:pt x="1327" y="529"/>
                    </a:lnTo>
                    <a:lnTo>
                      <a:pt x="1325" y="529"/>
                    </a:lnTo>
                    <a:lnTo>
                      <a:pt x="1323" y="529"/>
                    </a:lnTo>
                    <a:lnTo>
                      <a:pt x="1323" y="527"/>
                    </a:lnTo>
                    <a:lnTo>
                      <a:pt x="1320" y="527"/>
                    </a:lnTo>
                    <a:lnTo>
                      <a:pt x="1320" y="525"/>
                    </a:lnTo>
                    <a:lnTo>
                      <a:pt x="1318" y="525"/>
                    </a:lnTo>
                    <a:lnTo>
                      <a:pt x="1316" y="525"/>
                    </a:lnTo>
                    <a:lnTo>
                      <a:pt x="1316" y="527"/>
                    </a:lnTo>
                    <a:lnTo>
                      <a:pt x="1314" y="527"/>
                    </a:lnTo>
                    <a:lnTo>
                      <a:pt x="1314" y="529"/>
                    </a:lnTo>
                    <a:lnTo>
                      <a:pt x="1314" y="531"/>
                    </a:lnTo>
                    <a:lnTo>
                      <a:pt x="1314" y="534"/>
                    </a:lnTo>
                    <a:lnTo>
                      <a:pt x="1312" y="534"/>
                    </a:lnTo>
                    <a:lnTo>
                      <a:pt x="1309" y="534"/>
                    </a:lnTo>
                    <a:lnTo>
                      <a:pt x="1307" y="534"/>
                    </a:lnTo>
                    <a:lnTo>
                      <a:pt x="1307" y="536"/>
                    </a:lnTo>
                    <a:lnTo>
                      <a:pt x="1305" y="536"/>
                    </a:lnTo>
                    <a:lnTo>
                      <a:pt x="1303" y="536"/>
                    </a:lnTo>
                    <a:lnTo>
                      <a:pt x="1301" y="536"/>
                    </a:lnTo>
                    <a:lnTo>
                      <a:pt x="1298" y="536"/>
                    </a:lnTo>
                    <a:lnTo>
                      <a:pt x="1296" y="536"/>
                    </a:lnTo>
                    <a:lnTo>
                      <a:pt x="1294" y="536"/>
                    </a:lnTo>
                    <a:lnTo>
                      <a:pt x="1292" y="536"/>
                    </a:lnTo>
                    <a:lnTo>
                      <a:pt x="1292" y="538"/>
                    </a:lnTo>
                    <a:lnTo>
                      <a:pt x="1290" y="538"/>
                    </a:lnTo>
                    <a:lnTo>
                      <a:pt x="1287" y="538"/>
                    </a:lnTo>
                    <a:lnTo>
                      <a:pt x="1287" y="540"/>
                    </a:lnTo>
                    <a:lnTo>
                      <a:pt x="1285" y="540"/>
                    </a:lnTo>
                    <a:lnTo>
                      <a:pt x="1285" y="542"/>
                    </a:lnTo>
                    <a:lnTo>
                      <a:pt x="1283" y="542"/>
                    </a:lnTo>
                    <a:lnTo>
                      <a:pt x="1285" y="542"/>
                    </a:lnTo>
                    <a:lnTo>
                      <a:pt x="1287" y="542"/>
                    </a:lnTo>
                    <a:lnTo>
                      <a:pt x="1290" y="542"/>
                    </a:lnTo>
                    <a:lnTo>
                      <a:pt x="1294" y="542"/>
                    </a:lnTo>
                    <a:lnTo>
                      <a:pt x="1298" y="542"/>
                    </a:lnTo>
                    <a:lnTo>
                      <a:pt x="1298" y="545"/>
                    </a:lnTo>
                    <a:lnTo>
                      <a:pt x="1298" y="549"/>
                    </a:lnTo>
                    <a:lnTo>
                      <a:pt x="1292" y="549"/>
                    </a:lnTo>
                    <a:lnTo>
                      <a:pt x="1294" y="551"/>
                    </a:lnTo>
                    <a:lnTo>
                      <a:pt x="1296" y="555"/>
                    </a:lnTo>
                    <a:lnTo>
                      <a:pt x="1294" y="558"/>
                    </a:lnTo>
                    <a:lnTo>
                      <a:pt x="1287" y="562"/>
                    </a:lnTo>
                    <a:lnTo>
                      <a:pt x="1281" y="569"/>
                    </a:lnTo>
                    <a:lnTo>
                      <a:pt x="1281" y="580"/>
                    </a:lnTo>
                    <a:lnTo>
                      <a:pt x="1281" y="582"/>
                    </a:lnTo>
                    <a:lnTo>
                      <a:pt x="1281" y="586"/>
                    </a:lnTo>
                    <a:lnTo>
                      <a:pt x="1283" y="586"/>
                    </a:lnTo>
                    <a:lnTo>
                      <a:pt x="1283" y="588"/>
                    </a:lnTo>
                    <a:lnTo>
                      <a:pt x="1283" y="591"/>
                    </a:lnTo>
                    <a:lnTo>
                      <a:pt x="1281" y="602"/>
                    </a:lnTo>
                    <a:lnTo>
                      <a:pt x="1281" y="604"/>
                    </a:lnTo>
                    <a:lnTo>
                      <a:pt x="1281" y="606"/>
                    </a:lnTo>
                    <a:lnTo>
                      <a:pt x="1285" y="606"/>
                    </a:lnTo>
                    <a:lnTo>
                      <a:pt x="1294" y="606"/>
                    </a:lnTo>
                    <a:lnTo>
                      <a:pt x="1305" y="604"/>
                    </a:lnTo>
                    <a:lnTo>
                      <a:pt x="1307" y="604"/>
                    </a:lnTo>
                    <a:lnTo>
                      <a:pt x="1312" y="604"/>
                    </a:lnTo>
                    <a:lnTo>
                      <a:pt x="1320" y="599"/>
                    </a:lnTo>
                    <a:lnTo>
                      <a:pt x="1323" y="604"/>
                    </a:lnTo>
                    <a:lnTo>
                      <a:pt x="1327" y="608"/>
                    </a:lnTo>
                    <a:lnTo>
                      <a:pt x="1329" y="613"/>
                    </a:lnTo>
                    <a:lnTo>
                      <a:pt x="1334" y="617"/>
                    </a:lnTo>
                    <a:lnTo>
                      <a:pt x="1320" y="619"/>
                    </a:lnTo>
                    <a:lnTo>
                      <a:pt x="1312" y="619"/>
                    </a:lnTo>
                    <a:lnTo>
                      <a:pt x="1309" y="619"/>
                    </a:lnTo>
                    <a:lnTo>
                      <a:pt x="1309" y="624"/>
                    </a:lnTo>
                    <a:lnTo>
                      <a:pt x="1309" y="626"/>
                    </a:lnTo>
                    <a:lnTo>
                      <a:pt x="1309" y="628"/>
                    </a:lnTo>
                    <a:lnTo>
                      <a:pt x="1309" y="630"/>
                    </a:lnTo>
                    <a:lnTo>
                      <a:pt x="1309" y="632"/>
                    </a:lnTo>
                    <a:lnTo>
                      <a:pt x="1309" y="635"/>
                    </a:lnTo>
                    <a:lnTo>
                      <a:pt x="1309" y="637"/>
                    </a:lnTo>
                    <a:lnTo>
                      <a:pt x="1323" y="635"/>
                    </a:lnTo>
                    <a:lnTo>
                      <a:pt x="1327" y="641"/>
                    </a:lnTo>
                    <a:lnTo>
                      <a:pt x="1329" y="643"/>
                    </a:lnTo>
                    <a:lnTo>
                      <a:pt x="1336" y="654"/>
                    </a:lnTo>
                    <a:lnTo>
                      <a:pt x="1329" y="670"/>
                    </a:lnTo>
                    <a:lnTo>
                      <a:pt x="1323" y="670"/>
                    </a:lnTo>
                    <a:lnTo>
                      <a:pt x="1312" y="672"/>
                    </a:lnTo>
                    <a:lnTo>
                      <a:pt x="1309" y="672"/>
                    </a:lnTo>
                    <a:lnTo>
                      <a:pt x="1307" y="672"/>
                    </a:lnTo>
                    <a:lnTo>
                      <a:pt x="1305" y="672"/>
                    </a:lnTo>
                    <a:lnTo>
                      <a:pt x="1303" y="672"/>
                    </a:lnTo>
                    <a:lnTo>
                      <a:pt x="1301" y="672"/>
                    </a:lnTo>
                    <a:lnTo>
                      <a:pt x="1298" y="672"/>
                    </a:lnTo>
                    <a:lnTo>
                      <a:pt x="1296" y="672"/>
                    </a:lnTo>
                    <a:lnTo>
                      <a:pt x="1294" y="672"/>
                    </a:lnTo>
                    <a:lnTo>
                      <a:pt x="1292" y="672"/>
                    </a:lnTo>
                    <a:lnTo>
                      <a:pt x="1290" y="672"/>
                    </a:lnTo>
                    <a:lnTo>
                      <a:pt x="1285" y="674"/>
                    </a:lnTo>
                    <a:lnTo>
                      <a:pt x="1283" y="674"/>
                    </a:lnTo>
                    <a:lnTo>
                      <a:pt x="1281" y="674"/>
                    </a:lnTo>
                    <a:lnTo>
                      <a:pt x="1276" y="674"/>
                    </a:lnTo>
                    <a:lnTo>
                      <a:pt x="1268" y="674"/>
                    </a:lnTo>
                    <a:lnTo>
                      <a:pt x="1265" y="676"/>
                    </a:lnTo>
                    <a:lnTo>
                      <a:pt x="1263" y="676"/>
                    </a:lnTo>
                    <a:lnTo>
                      <a:pt x="1261" y="676"/>
                    </a:lnTo>
                    <a:lnTo>
                      <a:pt x="1259" y="676"/>
                    </a:lnTo>
                    <a:lnTo>
                      <a:pt x="1257" y="676"/>
                    </a:lnTo>
                    <a:lnTo>
                      <a:pt x="1254" y="676"/>
                    </a:lnTo>
                    <a:lnTo>
                      <a:pt x="1254" y="674"/>
                    </a:lnTo>
                    <a:lnTo>
                      <a:pt x="1254" y="672"/>
                    </a:lnTo>
                    <a:lnTo>
                      <a:pt x="1254" y="670"/>
                    </a:lnTo>
                    <a:lnTo>
                      <a:pt x="1254" y="668"/>
                    </a:lnTo>
                    <a:lnTo>
                      <a:pt x="1254" y="665"/>
                    </a:lnTo>
                    <a:lnTo>
                      <a:pt x="1254" y="663"/>
                    </a:lnTo>
                    <a:lnTo>
                      <a:pt x="1254" y="661"/>
                    </a:lnTo>
                    <a:lnTo>
                      <a:pt x="1252" y="661"/>
                    </a:lnTo>
                    <a:lnTo>
                      <a:pt x="1250" y="661"/>
                    </a:lnTo>
                    <a:lnTo>
                      <a:pt x="1248" y="661"/>
                    </a:lnTo>
                    <a:lnTo>
                      <a:pt x="1246" y="661"/>
                    </a:lnTo>
                    <a:lnTo>
                      <a:pt x="1243" y="661"/>
                    </a:lnTo>
                    <a:lnTo>
                      <a:pt x="1241" y="661"/>
                    </a:lnTo>
                    <a:lnTo>
                      <a:pt x="1239" y="661"/>
                    </a:lnTo>
                    <a:lnTo>
                      <a:pt x="1239" y="663"/>
                    </a:lnTo>
                    <a:lnTo>
                      <a:pt x="1237" y="663"/>
                    </a:lnTo>
                    <a:lnTo>
                      <a:pt x="1235" y="663"/>
                    </a:lnTo>
                    <a:lnTo>
                      <a:pt x="1232" y="663"/>
                    </a:lnTo>
                    <a:lnTo>
                      <a:pt x="1232" y="665"/>
                    </a:lnTo>
                    <a:lnTo>
                      <a:pt x="1230" y="665"/>
                    </a:lnTo>
                    <a:lnTo>
                      <a:pt x="1230" y="663"/>
                    </a:lnTo>
                    <a:lnTo>
                      <a:pt x="1219" y="659"/>
                    </a:lnTo>
                    <a:lnTo>
                      <a:pt x="1217" y="657"/>
                    </a:lnTo>
                    <a:lnTo>
                      <a:pt x="1211" y="654"/>
                    </a:lnTo>
                    <a:lnTo>
                      <a:pt x="1206" y="650"/>
                    </a:lnTo>
                    <a:lnTo>
                      <a:pt x="1204" y="648"/>
                    </a:lnTo>
                    <a:lnTo>
                      <a:pt x="1200" y="643"/>
                    </a:lnTo>
                    <a:lnTo>
                      <a:pt x="1191" y="654"/>
                    </a:lnTo>
                    <a:lnTo>
                      <a:pt x="1191" y="657"/>
                    </a:lnTo>
                    <a:lnTo>
                      <a:pt x="1193" y="668"/>
                    </a:lnTo>
                    <a:lnTo>
                      <a:pt x="1193" y="674"/>
                    </a:lnTo>
                    <a:lnTo>
                      <a:pt x="1191" y="681"/>
                    </a:lnTo>
                    <a:lnTo>
                      <a:pt x="1191" y="683"/>
                    </a:lnTo>
                    <a:lnTo>
                      <a:pt x="1191" y="685"/>
                    </a:lnTo>
                    <a:lnTo>
                      <a:pt x="1189" y="683"/>
                    </a:lnTo>
                    <a:lnTo>
                      <a:pt x="1184" y="679"/>
                    </a:lnTo>
                    <a:lnTo>
                      <a:pt x="1178" y="687"/>
                    </a:lnTo>
                    <a:lnTo>
                      <a:pt x="1178" y="689"/>
                    </a:lnTo>
                    <a:lnTo>
                      <a:pt x="1182" y="694"/>
                    </a:lnTo>
                    <a:lnTo>
                      <a:pt x="1182" y="696"/>
                    </a:lnTo>
                    <a:lnTo>
                      <a:pt x="1186" y="700"/>
                    </a:lnTo>
                    <a:lnTo>
                      <a:pt x="1189" y="705"/>
                    </a:lnTo>
                    <a:lnTo>
                      <a:pt x="1189" y="711"/>
                    </a:lnTo>
                    <a:lnTo>
                      <a:pt x="1180" y="718"/>
                    </a:lnTo>
                    <a:lnTo>
                      <a:pt x="1178" y="718"/>
                    </a:lnTo>
                    <a:lnTo>
                      <a:pt x="1167" y="718"/>
                    </a:lnTo>
                    <a:lnTo>
                      <a:pt x="1164" y="722"/>
                    </a:lnTo>
                    <a:lnTo>
                      <a:pt x="1164" y="725"/>
                    </a:lnTo>
                    <a:lnTo>
                      <a:pt x="1169" y="727"/>
                    </a:lnTo>
                    <a:lnTo>
                      <a:pt x="1173" y="729"/>
                    </a:lnTo>
                    <a:lnTo>
                      <a:pt x="1171" y="740"/>
                    </a:lnTo>
                    <a:lnTo>
                      <a:pt x="1167" y="751"/>
                    </a:lnTo>
                    <a:lnTo>
                      <a:pt x="1164" y="751"/>
                    </a:lnTo>
                    <a:lnTo>
                      <a:pt x="1160" y="749"/>
                    </a:lnTo>
                    <a:lnTo>
                      <a:pt x="1160" y="753"/>
                    </a:lnTo>
                    <a:lnTo>
                      <a:pt x="1158" y="755"/>
                    </a:lnTo>
                    <a:lnTo>
                      <a:pt x="1158" y="758"/>
                    </a:lnTo>
                    <a:lnTo>
                      <a:pt x="1156" y="758"/>
                    </a:lnTo>
                    <a:lnTo>
                      <a:pt x="1153" y="760"/>
                    </a:lnTo>
                    <a:lnTo>
                      <a:pt x="1151" y="760"/>
                    </a:lnTo>
                    <a:lnTo>
                      <a:pt x="1151" y="762"/>
                    </a:lnTo>
                    <a:lnTo>
                      <a:pt x="1151" y="764"/>
                    </a:lnTo>
                    <a:lnTo>
                      <a:pt x="1151" y="769"/>
                    </a:lnTo>
                    <a:lnTo>
                      <a:pt x="1149" y="769"/>
                    </a:lnTo>
                    <a:lnTo>
                      <a:pt x="1147" y="764"/>
                    </a:lnTo>
                    <a:lnTo>
                      <a:pt x="1145" y="764"/>
                    </a:lnTo>
                    <a:lnTo>
                      <a:pt x="1142" y="764"/>
                    </a:lnTo>
                    <a:lnTo>
                      <a:pt x="1140" y="764"/>
                    </a:lnTo>
                    <a:lnTo>
                      <a:pt x="1138" y="766"/>
                    </a:lnTo>
                    <a:lnTo>
                      <a:pt x="1134" y="766"/>
                    </a:lnTo>
                    <a:lnTo>
                      <a:pt x="1131" y="766"/>
                    </a:lnTo>
                    <a:lnTo>
                      <a:pt x="1129" y="769"/>
                    </a:lnTo>
                    <a:lnTo>
                      <a:pt x="1127" y="769"/>
                    </a:lnTo>
                    <a:lnTo>
                      <a:pt x="1127" y="771"/>
                    </a:lnTo>
                    <a:lnTo>
                      <a:pt x="1127" y="773"/>
                    </a:lnTo>
                    <a:lnTo>
                      <a:pt x="1127" y="775"/>
                    </a:lnTo>
                    <a:lnTo>
                      <a:pt x="1127" y="777"/>
                    </a:lnTo>
                    <a:lnTo>
                      <a:pt x="1127" y="780"/>
                    </a:lnTo>
                    <a:lnTo>
                      <a:pt x="1125" y="777"/>
                    </a:lnTo>
                    <a:lnTo>
                      <a:pt x="1120" y="773"/>
                    </a:lnTo>
                    <a:lnTo>
                      <a:pt x="1118" y="771"/>
                    </a:lnTo>
                    <a:lnTo>
                      <a:pt x="1116" y="769"/>
                    </a:lnTo>
                    <a:lnTo>
                      <a:pt x="1114" y="769"/>
                    </a:lnTo>
                    <a:lnTo>
                      <a:pt x="1114" y="764"/>
                    </a:lnTo>
                    <a:lnTo>
                      <a:pt x="1114" y="760"/>
                    </a:lnTo>
                    <a:lnTo>
                      <a:pt x="1112" y="758"/>
                    </a:lnTo>
                    <a:lnTo>
                      <a:pt x="1112" y="755"/>
                    </a:lnTo>
                    <a:lnTo>
                      <a:pt x="1107" y="751"/>
                    </a:lnTo>
                    <a:lnTo>
                      <a:pt x="1098" y="751"/>
                    </a:lnTo>
                    <a:lnTo>
                      <a:pt x="1098" y="753"/>
                    </a:lnTo>
                    <a:lnTo>
                      <a:pt x="1101" y="753"/>
                    </a:lnTo>
                    <a:lnTo>
                      <a:pt x="1101" y="755"/>
                    </a:lnTo>
                    <a:lnTo>
                      <a:pt x="1094" y="753"/>
                    </a:lnTo>
                    <a:lnTo>
                      <a:pt x="1092" y="753"/>
                    </a:lnTo>
                    <a:lnTo>
                      <a:pt x="1087" y="751"/>
                    </a:lnTo>
                    <a:lnTo>
                      <a:pt x="1087" y="753"/>
                    </a:lnTo>
                    <a:lnTo>
                      <a:pt x="1087" y="755"/>
                    </a:lnTo>
                    <a:lnTo>
                      <a:pt x="1087" y="758"/>
                    </a:lnTo>
                    <a:lnTo>
                      <a:pt x="1087" y="760"/>
                    </a:lnTo>
                    <a:lnTo>
                      <a:pt x="1079" y="758"/>
                    </a:lnTo>
                    <a:lnTo>
                      <a:pt x="1077" y="758"/>
                    </a:lnTo>
                    <a:lnTo>
                      <a:pt x="1077" y="760"/>
                    </a:lnTo>
                    <a:lnTo>
                      <a:pt x="1074" y="760"/>
                    </a:lnTo>
                    <a:lnTo>
                      <a:pt x="1072" y="755"/>
                    </a:lnTo>
                    <a:lnTo>
                      <a:pt x="1070" y="755"/>
                    </a:lnTo>
                    <a:lnTo>
                      <a:pt x="1068" y="755"/>
                    </a:lnTo>
                    <a:lnTo>
                      <a:pt x="1059" y="753"/>
                    </a:lnTo>
                    <a:lnTo>
                      <a:pt x="1052" y="753"/>
                    </a:lnTo>
                    <a:lnTo>
                      <a:pt x="1050" y="753"/>
                    </a:lnTo>
                    <a:lnTo>
                      <a:pt x="1046" y="753"/>
                    </a:lnTo>
                    <a:lnTo>
                      <a:pt x="1044" y="753"/>
                    </a:lnTo>
                    <a:lnTo>
                      <a:pt x="1041" y="758"/>
                    </a:lnTo>
                    <a:lnTo>
                      <a:pt x="1041" y="762"/>
                    </a:lnTo>
                    <a:lnTo>
                      <a:pt x="1039" y="771"/>
                    </a:lnTo>
                    <a:lnTo>
                      <a:pt x="1039" y="773"/>
                    </a:lnTo>
                    <a:lnTo>
                      <a:pt x="1039" y="775"/>
                    </a:lnTo>
                    <a:lnTo>
                      <a:pt x="1039" y="777"/>
                    </a:lnTo>
                    <a:lnTo>
                      <a:pt x="1039" y="782"/>
                    </a:lnTo>
                    <a:lnTo>
                      <a:pt x="1037" y="784"/>
                    </a:lnTo>
                    <a:lnTo>
                      <a:pt x="1037" y="788"/>
                    </a:lnTo>
                    <a:lnTo>
                      <a:pt x="1039" y="788"/>
                    </a:lnTo>
                    <a:lnTo>
                      <a:pt x="1039" y="791"/>
                    </a:lnTo>
                    <a:lnTo>
                      <a:pt x="1039" y="793"/>
                    </a:lnTo>
                    <a:lnTo>
                      <a:pt x="1041" y="793"/>
                    </a:lnTo>
                    <a:lnTo>
                      <a:pt x="1044" y="797"/>
                    </a:lnTo>
                    <a:lnTo>
                      <a:pt x="1046" y="802"/>
                    </a:lnTo>
                    <a:lnTo>
                      <a:pt x="1039" y="802"/>
                    </a:lnTo>
                    <a:lnTo>
                      <a:pt x="1035" y="799"/>
                    </a:lnTo>
                    <a:lnTo>
                      <a:pt x="1030" y="802"/>
                    </a:lnTo>
                    <a:lnTo>
                      <a:pt x="1030" y="806"/>
                    </a:lnTo>
                    <a:lnTo>
                      <a:pt x="1030" y="817"/>
                    </a:lnTo>
                    <a:lnTo>
                      <a:pt x="1030" y="819"/>
                    </a:lnTo>
                    <a:lnTo>
                      <a:pt x="1030" y="821"/>
                    </a:lnTo>
                    <a:lnTo>
                      <a:pt x="1030" y="826"/>
                    </a:lnTo>
                    <a:lnTo>
                      <a:pt x="1024" y="826"/>
                    </a:lnTo>
                    <a:lnTo>
                      <a:pt x="1015" y="826"/>
                    </a:lnTo>
                    <a:lnTo>
                      <a:pt x="1015" y="821"/>
                    </a:lnTo>
                    <a:lnTo>
                      <a:pt x="1006" y="815"/>
                    </a:lnTo>
                    <a:lnTo>
                      <a:pt x="1000" y="810"/>
                    </a:lnTo>
                    <a:lnTo>
                      <a:pt x="1000" y="815"/>
                    </a:lnTo>
                    <a:lnTo>
                      <a:pt x="991" y="817"/>
                    </a:lnTo>
                    <a:lnTo>
                      <a:pt x="984" y="817"/>
                    </a:lnTo>
                    <a:lnTo>
                      <a:pt x="989" y="826"/>
                    </a:lnTo>
                    <a:lnTo>
                      <a:pt x="991" y="828"/>
                    </a:lnTo>
                    <a:lnTo>
                      <a:pt x="991" y="830"/>
                    </a:lnTo>
                    <a:lnTo>
                      <a:pt x="993" y="832"/>
                    </a:lnTo>
                    <a:lnTo>
                      <a:pt x="993" y="834"/>
                    </a:lnTo>
                    <a:lnTo>
                      <a:pt x="993" y="837"/>
                    </a:lnTo>
                    <a:lnTo>
                      <a:pt x="993" y="839"/>
                    </a:lnTo>
                    <a:lnTo>
                      <a:pt x="993" y="841"/>
                    </a:lnTo>
                    <a:lnTo>
                      <a:pt x="993" y="843"/>
                    </a:lnTo>
                    <a:lnTo>
                      <a:pt x="993" y="845"/>
                    </a:lnTo>
                    <a:lnTo>
                      <a:pt x="993" y="848"/>
                    </a:lnTo>
                    <a:lnTo>
                      <a:pt x="993" y="850"/>
                    </a:lnTo>
                    <a:lnTo>
                      <a:pt x="993" y="854"/>
                    </a:lnTo>
                    <a:lnTo>
                      <a:pt x="993" y="856"/>
                    </a:lnTo>
                    <a:lnTo>
                      <a:pt x="993" y="859"/>
                    </a:lnTo>
                    <a:lnTo>
                      <a:pt x="993" y="861"/>
                    </a:lnTo>
                    <a:lnTo>
                      <a:pt x="993" y="863"/>
                    </a:lnTo>
                    <a:lnTo>
                      <a:pt x="991" y="865"/>
                    </a:lnTo>
                    <a:lnTo>
                      <a:pt x="991" y="870"/>
                    </a:lnTo>
                    <a:lnTo>
                      <a:pt x="991" y="872"/>
                    </a:lnTo>
                    <a:lnTo>
                      <a:pt x="991" y="874"/>
                    </a:lnTo>
                    <a:lnTo>
                      <a:pt x="991" y="876"/>
                    </a:lnTo>
                    <a:lnTo>
                      <a:pt x="991" y="878"/>
                    </a:lnTo>
                    <a:lnTo>
                      <a:pt x="991" y="881"/>
                    </a:lnTo>
                    <a:lnTo>
                      <a:pt x="993" y="885"/>
                    </a:lnTo>
                    <a:lnTo>
                      <a:pt x="991" y="885"/>
                    </a:lnTo>
                    <a:lnTo>
                      <a:pt x="989" y="885"/>
                    </a:lnTo>
                    <a:lnTo>
                      <a:pt x="986" y="885"/>
                    </a:lnTo>
                    <a:lnTo>
                      <a:pt x="984" y="885"/>
                    </a:lnTo>
                    <a:lnTo>
                      <a:pt x="980" y="885"/>
                    </a:lnTo>
                    <a:lnTo>
                      <a:pt x="980" y="883"/>
                    </a:lnTo>
                    <a:lnTo>
                      <a:pt x="975" y="883"/>
                    </a:lnTo>
                    <a:lnTo>
                      <a:pt x="973" y="883"/>
                    </a:lnTo>
                    <a:lnTo>
                      <a:pt x="969" y="883"/>
                    </a:lnTo>
                    <a:lnTo>
                      <a:pt x="967" y="885"/>
                    </a:lnTo>
                    <a:lnTo>
                      <a:pt x="964" y="885"/>
                    </a:lnTo>
                    <a:lnTo>
                      <a:pt x="962" y="885"/>
                    </a:lnTo>
                    <a:lnTo>
                      <a:pt x="960" y="885"/>
                    </a:lnTo>
                    <a:lnTo>
                      <a:pt x="960" y="887"/>
                    </a:lnTo>
                    <a:lnTo>
                      <a:pt x="960" y="889"/>
                    </a:lnTo>
                    <a:lnTo>
                      <a:pt x="960" y="892"/>
                    </a:lnTo>
                    <a:lnTo>
                      <a:pt x="958" y="894"/>
                    </a:lnTo>
                    <a:lnTo>
                      <a:pt x="956" y="894"/>
                    </a:lnTo>
                    <a:lnTo>
                      <a:pt x="953" y="896"/>
                    </a:lnTo>
                    <a:lnTo>
                      <a:pt x="951" y="896"/>
                    </a:lnTo>
                    <a:lnTo>
                      <a:pt x="949" y="896"/>
                    </a:lnTo>
                    <a:lnTo>
                      <a:pt x="947" y="898"/>
                    </a:lnTo>
                    <a:lnTo>
                      <a:pt x="945" y="898"/>
                    </a:lnTo>
                    <a:lnTo>
                      <a:pt x="945" y="896"/>
                    </a:lnTo>
                    <a:lnTo>
                      <a:pt x="945" y="894"/>
                    </a:lnTo>
                    <a:lnTo>
                      <a:pt x="945" y="892"/>
                    </a:lnTo>
                    <a:lnTo>
                      <a:pt x="942" y="892"/>
                    </a:lnTo>
                    <a:lnTo>
                      <a:pt x="940" y="892"/>
                    </a:lnTo>
                    <a:lnTo>
                      <a:pt x="938" y="892"/>
                    </a:lnTo>
                    <a:lnTo>
                      <a:pt x="936" y="892"/>
                    </a:lnTo>
                    <a:lnTo>
                      <a:pt x="934" y="892"/>
                    </a:lnTo>
                    <a:lnTo>
                      <a:pt x="929" y="900"/>
                    </a:lnTo>
                    <a:lnTo>
                      <a:pt x="927" y="903"/>
                    </a:lnTo>
                    <a:lnTo>
                      <a:pt x="923" y="900"/>
                    </a:lnTo>
                    <a:lnTo>
                      <a:pt x="921" y="900"/>
                    </a:lnTo>
                    <a:lnTo>
                      <a:pt x="916" y="898"/>
                    </a:lnTo>
                    <a:lnTo>
                      <a:pt x="912" y="896"/>
                    </a:lnTo>
                    <a:lnTo>
                      <a:pt x="910" y="896"/>
                    </a:lnTo>
                    <a:lnTo>
                      <a:pt x="907" y="896"/>
                    </a:lnTo>
                    <a:lnTo>
                      <a:pt x="905" y="896"/>
                    </a:lnTo>
                    <a:lnTo>
                      <a:pt x="901" y="894"/>
                    </a:lnTo>
                    <a:lnTo>
                      <a:pt x="894" y="898"/>
                    </a:lnTo>
                    <a:lnTo>
                      <a:pt x="892" y="898"/>
                    </a:lnTo>
                    <a:lnTo>
                      <a:pt x="890" y="900"/>
                    </a:lnTo>
                    <a:lnTo>
                      <a:pt x="888" y="900"/>
                    </a:lnTo>
                    <a:lnTo>
                      <a:pt x="885" y="900"/>
                    </a:lnTo>
                    <a:lnTo>
                      <a:pt x="885" y="903"/>
                    </a:lnTo>
                    <a:lnTo>
                      <a:pt x="883" y="903"/>
                    </a:lnTo>
                    <a:lnTo>
                      <a:pt x="881" y="903"/>
                    </a:lnTo>
                    <a:lnTo>
                      <a:pt x="879" y="900"/>
                    </a:lnTo>
                    <a:lnTo>
                      <a:pt x="877" y="900"/>
                    </a:lnTo>
                    <a:lnTo>
                      <a:pt x="874" y="900"/>
                    </a:lnTo>
                    <a:lnTo>
                      <a:pt x="868" y="903"/>
                    </a:lnTo>
                    <a:lnTo>
                      <a:pt x="866" y="903"/>
                    </a:lnTo>
                    <a:lnTo>
                      <a:pt x="859" y="903"/>
                    </a:lnTo>
                    <a:lnTo>
                      <a:pt x="859" y="907"/>
                    </a:lnTo>
                    <a:lnTo>
                      <a:pt x="859" y="909"/>
                    </a:lnTo>
                    <a:lnTo>
                      <a:pt x="857" y="907"/>
                    </a:lnTo>
                    <a:lnTo>
                      <a:pt x="855" y="907"/>
                    </a:lnTo>
                    <a:lnTo>
                      <a:pt x="848" y="907"/>
                    </a:lnTo>
                    <a:lnTo>
                      <a:pt x="846" y="905"/>
                    </a:lnTo>
                    <a:lnTo>
                      <a:pt x="841" y="905"/>
                    </a:lnTo>
                    <a:lnTo>
                      <a:pt x="839" y="905"/>
                    </a:lnTo>
                    <a:lnTo>
                      <a:pt x="837" y="905"/>
                    </a:lnTo>
                    <a:lnTo>
                      <a:pt x="833" y="905"/>
                    </a:lnTo>
                    <a:lnTo>
                      <a:pt x="828" y="905"/>
                    </a:lnTo>
                    <a:lnTo>
                      <a:pt x="826" y="907"/>
                    </a:lnTo>
                    <a:lnTo>
                      <a:pt x="824" y="907"/>
                    </a:lnTo>
                    <a:lnTo>
                      <a:pt x="822" y="905"/>
                    </a:lnTo>
                    <a:lnTo>
                      <a:pt x="819" y="905"/>
                    </a:lnTo>
                    <a:lnTo>
                      <a:pt x="817" y="905"/>
                    </a:lnTo>
                    <a:lnTo>
                      <a:pt x="815" y="905"/>
                    </a:lnTo>
                    <a:lnTo>
                      <a:pt x="813" y="903"/>
                    </a:lnTo>
                    <a:lnTo>
                      <a:pt x="811" y="903"/>
                    </a:lnTo>
                    <a:lnTo>
                      <a:pt x="811" y="900"/>
                    </a:lnTo>
                    <a:lnTo>
                      <a:pt x="811" y="896"/>
                    </a:lnTo>
                    <a:lnTo>
                      <a:pt x="808" y="896"/>
                    </a:lnTo>
                    <a:lnTo>
                      <a:pt x="808" y="894"/>
                    </a:lnTo>
                    <a:lnTo>
                      <a:pt x="808" y="896"/>
                    </a:lnTo>
                    <a:lnTo>
                      <a:pt x="806" y="896"/>
                    </a:lnTo>
                    <a:lnTo>
                      <a:pt x="804" y="896"/>
                    </a:lnTo>
                    <a:lnTo>
                      <a:pt x="802" y="896"/>
                    </a:lnTo>
                    <a:lnTo>
                      <a:pt x="789" y="896"/>
                    </a:lnTo>
                    <a:lnTo>
                      <a:pt x="784" y="898"/>
                    </a:lnTo>
                    <a:lnTo>
                      <a:pt x="784" y="900"/>
                    </a:lnTo>
                    <a:lnTo>
                      <a:pt x="782" y="903"/>
                    </a:lnTo>
                    <a:lnTo>
                      <a:pt x="780" y="903"/>
                    </a:lnTo>
                    <a:lnTo>
                      <a:pt x="771" y="907"/>
                    </a:lnTo>
                    <a:lnTo>
                      <a:pt x="769" y="894"/>
                    </a:lnTo>
                    <a:lnTo>
                      <a:pt x="751" y="900"/>
                    </a:lnTo>
                    <a:lnTo>
                      <a:pt x="754" y="898"/>
                    </a:lnTo>
                    <a:lnTo>
                      <a:pt x="756" y="896"/>
                    </a:lnTo>
                    <a:lnTo>
                      <a:pt x="758" y="894"/>
                    </a:lnTo>
                    <a:lnTo>
                      <a:pt x="760" y="889"/>
                    </a:lnTo>
                    <a:lnTo>
                      <a:pt x="762" y="881"/>
                    </a:lnTo>
                    <a:lnTo>
                      <a:pt x="762" y="878"/>
                    </a:lnTo>
                    <a:lnTo>
                      <a:pt x="760" y="876"/>
                    </a:lnTo>
                    <a:lnTo>
                      <a:pt x="758" y="876"/>
                    </a:lnTo>
                    <a:lnTo>
                      <a:pt x="756" y="876"/>
                    </a:lnTo>
                    <a:lnTo>
                      <a:pt x="754" y="876"/>
                    </a:lnTo>
                    <a:lnTo>
                      <a:pt x="751" y="878"/>
                    </a:lnTo>
                    <a:lnTo>
                      <a:pt x="749" y="878"/>
                    </a:lnTo>
                    <a:lnTo>
                      <a:pt x="747" y="878"/>
                    </a:lnTo>
                    <a:lnTo>
                      <a:pt x="745" y="878"/>
                    </a:lnTo>
                    <a:lnTo>
                      <a:pt x="745" y="881"/>
                    </a:lnTo>
                    <a:lnTo>
                      <a:pt x="743" y="881"/>
                    </a:lnTo>
                    <a:lnTo>
                      <a:pt x="740" y="881"/>
                    </a:lnTo>
                    <a:lnTo>
                      <a:pt x="740" y="872"/>
                    </a:lnTo>
                    <a:lnTo>
                      <a:pt x="738" y="872"/>
                    </a:lnTo>
                    <a:lnTo>
                      <a:pt x="736" y="870"/>
                    </a:lnTo>
                    <a:lnTo>
                      <a:pt x="736" y="872"/>
                    </a:lnTo>
                    <a:lnTo>
                      <a:pt x="734" y="872"/>
                    </a:lnTo>
                    <a:lnTo>
                      <a:pt x="732" y="870"/>
                    </a:lnTo>
                    <a:lnTo>
                      <a:pt x="729" y="870"/>
                    </a:lnTo>
                    <a:lnTo>
                      <a:pt x="725" y="867"/>
                    </a:lnTo>
                    <a:lnTo>
                      <a:pt x="725" y="865"/>
                    </a:lnTo>
                    <a:lnTo>
                      <a:pt x="725" y="863"/>
                    </a:lnTo>
                    <a:lnTo>
                      <a:pt x="727" y="863"/>
                    </a:lnTo>
                    <a:lnTo>
                      <a:pt x="725" y="863"/>
                    </a:lnTo>
                    <a:lnTo>
                      <a:pt x="725" y="861"/>
                    </a:lnTo>
                    <a:lnTo>
                      <a:pt x="723" y="861"/>
                    </a:lnTo>
                    <a:lnTo>
                      <a:pt x="725" y="861"/>
                    </a:lnTo>
                    <a:lnTo>
                      <a:pt x="725" y="859"/>
                    </a:lnTo>
                    <a:lnTo>
                      <a:pt x="725" y="856"/>
                    </a:lnTo>
                    <a:lnTo>
                      <a:pt x="725" y="854"/>
                    </a:lnTo>
                    <a:lnTo>
                      <a:pt x="725" y="852"/>
                    </a:lnTo>
                    <a:lnTo>
                      <a:pt x="727" y="852"/>
                    </a:lnTo>
                    <a:lnTo>
                      <a:pt x="727" y="850"/>
                    </a:lnTo>
                    <a:lnTo>
                      <a:pt x="727" y="848"/>
                    </a:lnTo>
                    <a:lnTo>
                      <a:pt x="727" y="845"/>
                    </a:lnTo>
                    <a:lnTo>
                      <a:pt x="727" y="843"/>
                    </a:lnTo>
                    <a:lnTo>
                      <a:pt x="727" y="841"/>
                    </a:lnTo>
                    <a:lnTo>
                      <a:pt x="727" y="839"/>
                    </a:lnTo>
                    <a:lnTo>
                      <a:pt x="727" y="837"/>
                    </a:lnTo>
                    <a:lnTo>
                      <a:pt x="727" y="834"/>
                    </a:lnTo>
                    <a:lnTo>
                      <a:pt x="727" y="832"/>
                    </a:lnTo>
                    <a:lnTo>
                      <a:pt x="727" y="830"/>
                    </a:lnTo>
                    <a:lnTo>
                      <a:pt x="732" y="832"/>
                    </a:lnTo>
                    <a:lnTo>
                      <a:pt x="734" y="832"/>
                    </a:lnTo>
                    <a:lnTo>
                      <a:pt x="738" y="832"/>
                    </a:lnTo>
                    <a:lnTo>
                      <a:pt x="740" y="832"/>
                    </a:lnTo>
                    <a:lnTo>
                      <a:pt x="738" y="830"/>
                    </a:lnTo>
                    <a:lnTo>
                      <a:pt x="743" y="828"/>
                    </a:lnTo>
                    <a:lnTo>
                      <a:pt x="745" y="826"/>
                    </a:lnTo>
                    <a:lnTo>
                      <a:pt x="747" y="823"/>
                    </a:lnTo>
                    <a:lnTo>
                      <a:pt x="751" y="823"/>
                    </a:lnTo>
                    <a:lnTo>
                      <a:pt x="747" y="821"/>
                    </a:lnTo>
                    <a:lnTo>
                      <a:pt x="745" y="821"/>
                    </a:lnTo>
                    <a:lnTo>
                      <a:pt x="745" y="819"/>
                    </a:lnTo>
                    <a:lnTo>
                      <a:pt x="743" y="821"/>
                    </a:lnTo>
                    <a:lnTo>
                      <a:pt x="743" y="819"/>
                    </a:lnTo>
                    <a:lnTo>
                      <a:pt x="740" y="821"/>
                    </a:lnTo>
                    <a:lnTo>
                      <a:pt x="740" y="819"/>
                    </a:lnTo>
                    <a:lnTo>
                      <a:pt x="740" y="821"/>
                    </a:lnTo>
                    <a:lnTo>
                      <a:pt x="738" y="819"/>
                    </a:lnTo>
                    <a:lnTo>
                      <a:pt x="740" y="817"/>
                    </a:lnTo>
                    <a:lnTo>
                      <a:pt x="738" y="817"/>
                    </a:lnTo>
                    <a:lnTo>
                      <a:pt x="738" y="815"/>
                    </a:lnTo>
                    <a:lnTo>
                      <a:pt x="736" y="813"/>
                    </a:lnTo>
                    <a:lnTo>
                      <a:pt x="736" y="810"/>
                    </a:lnTo>
                    <a:lnTo>
                      <a:pt x="734" y="810"/>
                    </a:lnTo>
                    <a:lnTo>
                      <a:pt x="732" y="810"/>
                    </a:lnTo>
                    <a:lnTo>
                      <a:pt x="732" y="808"/>
                    </a:lnTo>
                    <a:lnTo>
                      <a:pt x="729" y="808"/>
                    </a:lnTo>
                    <a:lnTo>
                      <a:pt x="727" y="808"/>
                    </a:lnTo>
                    <a:lnTo>
                      <a:pt x="725" y="808"/>
                    </a:lnTo>
                    <a:lnTo>
                      <a:pt x="723" y="808"/>
                    </a:lnTo>
                    <a:lnTo>
                      <a:pt x="721" y="808"/>
                    </a:lnTo>
                    <a:lnTo>
                      <a:pt x="718" y="808"/>
                    </a:lnTo>
                    <a:lnTo>
                      <a:pt x="716" y="808"/>
                    </a:lnTo>
                    <a:lnTo>
                      <a:pt x="714" y="808"/>
                    </a:lnTo>
                    <a:lnTo>
                      <a:pt x="714" y="810"/>
                    </a:lnTo>
                    <a:lnTo>
                      <a:pt x="712" y="810"/>
                    </a:lnTo>
                    <a:lnTo>
                      <a:pt x="710" y="810"/>
                    </a:lnTo>
                    <a:lnTo>
                      <a:pt x="707" y="813"/>
                    </a:lnTo>
                    <a:lnTo>
                      <a:pt x="707" y="810"/>
                    </a:lnTo>
                    <a:lnTo>
                      <a:pt x="705" y="810"/>
                    </a:lnTo>
                    <a:lnTo>
                      <a:pt x="705" y="808"/>
                    </a:lnTo>
                    <a:lnTo>
                      <a:pt x="705" y="806"/>
                    </a:lnTo>
                    <a:lnTo>
                      <a:pt x="703" y="804"/>
                    </a:lnTo>
                    <a:lnTo>
                      <a:pt x="703" y="802"/>
                    </a:lnTo>
                    <a:lnTo>
                      <a:pt x="701" y="799"/>
                    </a:lnTo>
                    <a:lnTo>
                      <a:pt x="701" y="797"/>
                    </a:lnTo>
                    <a:lnTo>
                      <a:pt x="696" y="793"/>
                    </a:lnTo>
                    <a:lnTo>
                      <a:pt x="692" y="793"/>
                    </a:lnTo>
                    <a:lnTo>
                      <a:pt x="690" y="795"/>
                    </a:lnTo>
                    <a:lnTo>
                      <a:pt x="690" y="791"/>
                    </a:lnTo>
                    <a:lnTo>
                      <a:pt x="688" y="786"/>
                    </a:lnTo>
                    <a:lnTo>
                      <a:pt x="685" y="780"/>
                    </a:lnTo>
                    <a:lnTo>
                      <a:pt x="688" y="780"/>
                    </a:lnTo>
                    <a:lnTo>
                      <a:pt x="690" y="777"/>
                    </a:lnTo>
                    <a:lnTo>
                      <a:pt x="692" y="777"/>
                    </a:lnTo>
                    <a:lnTo>
                      <a:pt x="694" y="775"/>
                    </a:lnTo>
                    <a:lnTo>
                      <a:pt x="696" y="775"/>
                    </a:lnTo>
                    <a:lnTo>
                      <a:pt x="699" y="775"/>
                    </a:lnTo>
                    <a:lnTo>
                      <a:pt x="699" y="773"/>
                    </a:lnTo>
                    <a:lnTo>
                      <a:pt x="699" y="771"/>
                    </a:lnTo>
                    <a:lnTo>
                      <a:pt x="694" y="766"/>
                    </a:lnTo>
                    <a:lnTo>
                      <a:pt x="694" y="764"/>
                    </a:lnTo>
                    <a:lnTo>
                      <a:pt x="692" y="766"/>
                    </a:lnTo>
                    <a:lnTo>
                      <a:pt x="688" y="766"/>
                    </a:lnTo>
                    <a:lnTo>
                      <a:pt x="688" y="769"/>
                    </a:lnTo>
                    <a:lnTo>
                      <a:pt x="683" y="769"/>
                    </a:lnTo>
                    <a:lnTo>
                      <a:pt x="672" y="773"/>
                    </a:lnTo>
                    <a:lnTo>
                      <a:pt x="670" y="769"/>
                    </a:lnTo>
                    <a:lnTo>
                      <a:pt x="666" y="769"/>
                    </a:lnTo>
                    <a:lnTo>
                      <a:pt x="664" y="769"/>
                    </a:lnTo>
                    <a:lnTo>
                      <a:pt x="655" y="769"/>
                    </a:lnTo>
                    <a:lnTo>
                      <a:pt x="650" y="769"/>
                    </a:lnTo>
                    <a:lnTo>
                      <a:pt x="648" y="769"/>
                    </a:lnTo>
                    <a:lnTo>
                      <a:pt x="646" y="769"/>
                    </a:lnTo>
                    <a:lnTo>
                      <a:pt x="642" y="775"/>
                    </a:lnTo>
                    <a:lnTo>
                      <a:pt x="637" y="777"/>
                    </a:lnTo>
                    <a:lnTo>
                      <a:pt x="637" y="780"/>
                    </a:lnTo>
                    <a:lnTo>
                      <a:pt x="633" y="780"/>
                    </a:lnTo>
                    <a:lnTo>
                      <a:pt x="631" y="782"/>
                    </a:lnTo>
                    <a:lnTo>
                      <a:pt x="628" y="782"/>
                    </a:lnTo>
                    <a:lnTo>
                      <a:pt x="626" y="782"/>
                    </a:lnTo>
                    <a:lnTo>
                      <a:pt x="624" y="784"/>
                    </a:lnTo>
                    <a:lnTo>
                      <a:pt x="622" y="784"/>
                    </a:lnTo>
                    <a:lnTo>
                      <a:pt x="620" y="786"/>
                    </a:lnTo>
                    <a:lnTo>
                      <a:pt x="617" y="786"/>
                    </a:lnTo>
                    <a:lnTo>
                      <a:pt x="615" y="786"/>
                    </a:lnTo>
                    <a:lnTo>
                      <a:pt x="615" y="788"/>
                    </a:lnTo>
                    <a:lnTo>
                      <a:pt x="613" y="788"/>
                    </a:lnTo>
                    <a:lnTo>
                      <a:pt x="611" y="791"/>
                    </a:lnTo>
                    <a:lnTo>
                      <a:pt x="609" y="793"/>
                    </a:lnTo>
                    <a:lnTo>
                      <a:pt x="606" y="793"/>
                    </a:lnTo>
                    <a:lnTo>
                      <a:pt x="611" y="799"/>
                    </a:lnTo>
                    <a:lnTo>
                      <a:pt x="613" y="806"/>
                    </a:lnTo>
                    <a:lnTo>
                      <a:pt x="615" y="808"/>
                    </a:lnTo>
                    <a:lnTo>
                      <a:pt x="606" y="808"/>
                    </a:lnTo>
                    <a:lnTo>
                      <a:pt x="606" y="810"/>
                    </a:lnTo>
                    <a:lnTo>
                      <a:pt x="604" y="813"/>
                    </a:lnTo>
                    <a:lnTo>
                      <a:pt x="600" y="813"/>
                    </a:lnTo>
                    <a:lnTo>
                      <a:pt x="593" y="813"/>
                    </a:lnTo>
                    <a:lnTo>
                      <a:pt x="587" y="815"/>
                    </a:lnTo>
                    <a:lnTo>
                      <a:pt x="582" y="815"/>
                    </a:lnTo>
                    <a:lnTo>
                      <a:pt x="580" y="815"/>
                    </a:lnTo>
                    <a:lnTo>
                      <a:pt x="578" y="815"/>
                    </a:lnTo>
                    <a:lnTo>
                      <a:pt x="576" y="815"/>
                    </a:lnTo>
                    <a:lnTo>
                      <a:pt x="573" y="817"/>
                    </a:lnTo>
                    <a:lnTo>
                      <a:pt x="569" y="817"/>
                    </a:lnTo>
                    <a:lnTo>
                      <a:pt x="576" y="826"/>
                    </a:lnTo>
                    <a:lnTo>
                      <a:pt x="576" y="828"/>
                    </a:lnTo>
                    <a:lnTo>
                      <a:pt x="573" y="828"/>
                    </a:lnTo>
                    <a:lnTo>
                      <a:pt x="569" y="828"/>
                    </a:lnTo>
                    <a:lnTo>
                      <a:pt x="565" y="830"/>
                    </a:lnTo>
                    <a:lnTo>
                      <a:pt x="562" y="830"/>
                    </a:lnTo>
                    <a:lnTo>
                      <a:pt x="562" y="828"/>
                    </a:lnTo>
                    <a:lnTo>
                      <a:pt x="560" y="828"/>
                    </a:lnTo>
                    <a:lnTo>
                      <a:pt x="558" y="828"/>
                    </a:lnTo>
                    <a:lnTo>
                      <a:pt x="558" y="830"/>
                    </a:lnTo>
                    <a:lnTo>
                      <a:pt x="556" y="830"/>
                    </a:lnTo>
                    <a:lnTo>
                      <a:pt x="554" y="830"/>
                    </a:lnTo>
                    <a:lnTo>
                      <a:pt x="554" y="832"/>
                    </a:lnTo>
                    <a:lnTo>
                      <a:pt x="551" y="832"/>
                    </a:lnTo>
                    <a:lnTo>
                      <a:pt x="549" y="832"/>
                    </a:lnTo>
                    <a:lnTo>
                      <a:pt x="547" y="834"/>
                    </a:lnTo>
                    <a:lnTo>
                      <a:pt x="545" y="834"/>
                    </a:lnTo>
                    <a:lnTo>
                      <a:pt x="547" y="837"/>
                    </a:lnTo>
                    <a:lnTo>
                      <a:pt x="549" y="841"/>
                    </a:lnTo>
                    <a:lnTo>
                      <a:pt x="549" y="843"/>
                    </a:lnTo>
                    <a:lnTo>
                      <a:pt x="551" y="845"/>
                    </a:lnTo>
                    <a:lnTo>
                      <a:pt x="554" y="848"/>
                    </a:lnTo>
                    <a:lnTo>
                      <a:pt x="551" y="850"/>
                    </a:lnTo>
                    <a:lnTo>
                      <a:pt x="549" y="850"/>
                    </a:lnTo>
                    <a:lnTo>
                      <a:pt x="547" y="850"/>
                    </a:lnTo>
                    <a:lnTo>
                      <a:pt x="551" y="850"/>
                    </a:lnTo>
                    <a:lnTo>
                      <a:pt x="558" y="850"/>
                    </a:lnTo>
                    <a:lnTo>
                      <a:pt x="565" y="848"/>
                    </a:lnTo>
                    <a:lnTo>
                      <a:pt x="567" y="848"/>
                    </a:lnTo>
                    <a:lnTo>
                      <a:pt x="576" y="841"/>
                    </a:lnTo>
                    <a:lnTo>
                      <a:pt x="578" y="841"/>
                    </a:lnTo>
                    <a:lnTo>
                      <a:pt x="580" y="841"/>
                    </a:lnTo>
                    <a:lnTo>
                      <a:pt x="582" y="841"/>
                    </a:lnTo>
                    <a:lnTo>
                      <a:pt x="582" y="839"/>
                    </a:lnTo>
                    <a:lnTo>
                      <a:pt x="584" y="839"/>
                    </a:lnTo>
                    <a:lnTo>
                      <a:pt x="587" y="839"/>
                    </a:lnTo>
                    <a:lnTo>
                      <a:pt x="587" y="834"/>
                    </a:lnTo>
                    <a:lnTo>
                      <a:pt x="589" y="834"/>
                    </a:lnTo>
                    <a:lnTo>
                      <a:pt x="593" y="832"/>
                    </a:lnTo>
                    <a:lnTo>
                      <a:pt x="598" y="832"/>
                    </a:lnTo>
                    <a:lnTo>
                      <a:pt x="600" y="832"/>
                    </a:lnTo>
                    <a:lnTo>
                      <a:pt x="602" y="832"/>
                    </a:lnTo>
                    <a:lnTo>
                      <a:pt x="604" y="832"/>
                    </a:lnTo>
                    <a:lnTo>
                      <a:pt x="604" y="830"/>
                    </a:lnTo>
                    <a:lnTo>
                      <a:pt x="615" y="828"/>
                    </a:lnTo>
                    <a:lnTo>
                      <a:pt x="615" y="826"/>
                    </a:lnTo>
                    <a:lnTo>
                      <a:pt x="615" y="823"/>
                    </a:lnTo>
                    <a:lnTo>
                      <a:pt x="617" y="823"/>
                    </a:lnTo>
                    <a:lnTo>
                      <a:pt x="620" y="826"/>
                    </a:lnTo>
                    <a:lnTo>
                      <a:pt x="620" y="832"/>
                    </a:lnTo>
                    <a:lnTo>
                      <a:pt x="613" y="832"/>
                    </a:lnTo>
                    <a:lnTo>
                      <a:pt x="611" y="832"/>
                    </a:lnTo>
                    <a:lnTo>
                      <a:pt x="611" y="834"/>
                    </a:lnTo>
                    <a:lnTo>
                      <a:pt x="609" y="834"/>
                    </a:lnTo>
                    <a:lnTo>
                      <a:pt x="613" y="839"/>
                    </a:lnTo>
                    <a:lnTo>
                      <a:pt x="613" y="841"/>
                    </a:lnTo>
                    <a:lnTo>
                      <a:pt x="615" y="843"/>
                    </a:lnTo>
                    <a:lnTo>
                      <a:pt x="617" y="845"/>
                    </a:lnTo>
                    <a:lnTo>
                      <a:pt x="617" y="848"/>
                    </a:lnTo>
                    <a:lnTo>
                      <a:pt x="620" y="848"/>
                    </a:lnTo>
                    <a:lnTo>
                      <a:pt x="620" y="850"/>
                    </a:lnTo>
                    <a:lnTo>
                      <a:pt x="624" y="850"/>
                    </a:lnTo>
                    <a:lnTo>
                      <a:pt x="626" y="850"/>
                    </a:lnTo>
                    <a:lnTo>
                      <a:pt x="626" y="852"/>
                    </a:lnTo>
                    <a:lnTo>
                      <a:pt x="626" y="854"/>
                    </a:lnTo>
                    <a:lnTo>
                      <a:pt x="626" y="856"/>
                    </a:lnTo>
                    <a:lnTo>
                      <a:pt x="624" y="856"/>
                    </a:lnTo>
                    <a:lnTo>
                      <a:pt x="624" y="859"/>
                    </a:lnTo>
                    <a:lnTo>
                      <a:pt x="624" y="861"/>
                    </a:lnTo>
                    <a:lnTo>
                      <a:pt x="622" y="861"/>
                    </a:lnTo>
                    <a:lnTo>
                      <a:pt x="622" y="859"/>
                    </a:lnTo>
                    <a:lnTo>
                      <a:pt x="622" y="856"/>
                    </a:lnTo>
                    <a:lnTo>
                      <a:pt x="620" y="859"/>
                    </a:lnTo>
                    <a:lnTo>
                      <a:pt x="620" y="861"/>
                    </a:lnTo>
                    <a:lnTo>
                      <a:pt x="617" y="861"/>
                    </a:lnTo>
                    <a:lnTo>
                      <a:pt x="617" y="863"/>
                    </a:lnTo>
                    <a:lnTo>
                      <a:pt x="617" y="865"/>
                    </a:lnTo>
                    <a:lnTo>
                      <a:pt x="615" y="865"/>
                    </a:lnTo>
                    <a:lnTo>
                      <a:pt x="615" y="867"/>
                    </a:lnTo>
                    <a:lnTo>
                      <a:pt x="613" y="870"/>
                    </a:lnTo>
                    <a:lnTo>
                      <a:pt x="609" y="865"/>
                    </a:lnTo>
                    <a:lnTo>
                      <a:pt x="609" y="863"/>
                    </a:lnTo>
                    <a:lnTo>
                      <a:pt x="606" y="861"/>
                    </a:lnTo>
                    <a:lnTo>
                      <a:pt x="606" y="863"/>
                    </a:lnTo>
                    <a:lnTo>
                      <a:pt x="604" y="861"/>
                    </a:lnTo>
                    <a:lnTo>
                      <a:pt x="600" y="861"/>
                    </a:lnTo>
                    <a:lnTo>
                      <a:pt x="598" y="861"/>
                    </a:lnTo>
                    <a:lnTo>
                      <a:pt x="595" y="861"/>
                    </a:lnTo>
                    <a:lnTo>
                      <a:pt x="593" y="861"/>
                    </a:lnTo>
                    <a:lnTo>
                      <a:pt x="591" y="861"/>
                    </a:lnTo>
                    <a:lnTo>
                      <a:pt x="587" y="863"/>
                    </a:lnTo>
                    <a:lnTo>
                      <a:pt x="580" y="863"/>
                    </a:lnTo>
                    <a:lnTo>
                      <a:pt x="578" y="865"/>
                    </a:lnTo>
                    <a:lnTo>
                      <a:pt x="578" y="867"/>
                    </a:lnTo>
                    <a:lnTo>
                      <a:pt x="578" y="870"/>
                    </a:lnTo>
                    <a:lnTo>
                      <a:pt x="578" y="872"/>
                    </a:lnTo>
                    <a:lnTo>
                      <a:pt x="578" y="874"/>
                    </a:lnTo>
                    <a:lnTo>
                      <a:pt x="578" y="876"/>
                    </a:lnTo>
                    <a:lnTo>
                      <a:pt x="569" y="876"/>
                    </a:lnTo>
                    <a:lnTo>
                      <a:pt x="562" y="878"/>
                    </a:lnTo>
                    <a:lnTo>
                      <a:pt x="560" y="878"/>
                    </a:lnTo>
                    <a:lnTo>
                      <a:pt x="558" y="881"/>
                    </a:lnTo>
                    <a:lnTo>
                      <a:pt x="556" y="881"/>
                    </a:lnTo>
                    <a:lnTo>
                      <a:pt x="549" y="881"/>
                    </a:lnTo>
                    <a:lnTo>
                      <a:pt x="547" y="881"/>
                    </a:lnTo>
                    <a:lnTo>
                      <a:pt x="545" y="881"/>
                    </a:lnTo>
                    <a:lnTo>
                      <a:pt x="545" y="878"/>
                    </a:lnTo>
                    <a:lnTo>
                      <a:pt x="545" y="876"/>
                    </a:lnTo>
                    <a:lnTo>
                      <a:pt x="545" y="874"/>
                    </a:lnTo>
                    <a:lnTo>
                      <a:pt x="545" y="872"/>
                    </a:lnTo>
                    <a:lnTo>
                      <a:pt x="543" y="872"/>
                    </a:lnTo>
                    <a:lnTo>
                      <a:pt x="532" y="876"/>
                    </a:lnTo>
                    <a:lnTo>
                      <a:pt x="530" y="876"/>
                    </a:lnTo>
                    <a:lnTo>
                      <a:pt x="527" y="876"/>
                    </a:lnTo>
                    <a:lnTo>
                      <a:pt x="521" y="878"/>
                    </a:lnTo>
                    <a:lnTo>
                      <a:pt x="521" y="874"/>
                    </a:lnTo>
                    <a:lnTo>
                      <a:pt x="521" y="872"/>
                    </a:lnTo>
                    <a:lnTo>
                      <a:pt x="521" y="870"/>
                    </a:lnTo>
                    <a:lnTo>
                      <a:pt x="519" y="867"/>
                    </a:lnTo>
                    <a:lnTo>
                      <a:pt x="516" y="865"/>
                    </a:lnTo>
                    <a:lnTo>
                      <a:pt x="516" y="863"/>
                    </a:lnTo>
                    <a:lnTo>
                      <a:pt x="514" y="863"/>
                    </a:lnTo>
                    <a:lnTo>
                      <a:pt x="514" y="861"/>
                    </a:lnTo>
                    <a:lnTo>
                      <a:pt x="512" y="861"/>
                    </a:lnTo>
                    <a:lnTo>
                      <a:pt x="512" y="859"/>
                    </a:lnTo>
                    <a:lnTo>
                      <a:pt x="512" y="856"/>
                    </a:lnTo>
                    <a:lnTo>
                      <a:pt x="510" y="856"/>
                    </a:lnTo>
                    <a:lnTo>
                      <a:pt x="510" y="854"/>
                    </a:lnTo>
                    <a:lnTo>
                      <a:pt x="508" y="852"/>
                    </a:lnTo>
                    <a:lnTo>
                      <a:pt x="508" y="850"/>
                    </a:lnTo>
                    <a:lnTo>
                      <a:pt x="505" y="850"/>
                    </a:lnTo>
                    <a:lnTo>
                      <a:pt x="503" y="850"/>
                    </a:lnTo>
                    <a:lnTo>
                      <a:pt x="503" y="848"/>
                    </a:lnTo>
                    <a:lnTo>
                      <a:pt x="501" y="848"/>
                    </a:lnTo>
                    <a:lnTo>
                      <a:pt x="499" y="848"/>
                    </a:lnTo>
                    <a:lnTo>
                      <a:pt x="499" y="845"/>
                    </a:lnTo>
                    <a:lnTo>
                      <a:pt x="497" y="848"/>
                    </a:lnTo>
                    <a:lnTo>
                      <a:pt x="492" y="848"/>
                    </a:lnTo>
                    <a:lnTo>
                      <a:pt x="490" y="848"/>
                    </a:lnTo>
                    <a:lnTo>
                      <a:pt x="488" y="850"/>
                    </a:lnTo>
                    <a:lnTo>
                      <a:pt x="486" y="850"/>
                    </a:lnTo>
                    <a:lnTo>
                      <a:pt x="481" y="850"/>
                    </a:lnTo>
                    <a:lnTo>
                      <a:pt x="479" y="850"/>
                    </a:lnTo>
                    <a:lnTo>
                      <a:pt x="477" y="848"/>
                    </a:lnTo>
                    <a:lnTo>
                      <a:pt x="477" y="845"/>
                    </a:lnTo>
                    <a:lnTo>
                      <a:pt x="477" y="843"/>
                    </a:lnTo>
                    <a:lnTo>
                      <a:pt x="477" y="841"/>
                    </a:lnTo>
                    <a:lnTo>
                      <a:pt x="477" y="839"/>
                    </a:lnTo>
                    <a:lnTo>
                      <a:pt x="475" y="832"/>
                    </a:lnTo>
                    <a:lnTo>
                      <a:pt x="470" y="832"/>
                    </a:lnTo>
                    <a:lnTo>
                      <a:pt x="466" y="832"/>
                    </a:lnTo>
                    <a:lnTo>
                      <a:pt x="464" y="819"/>
                    </a:lnTo>
                    <a:lnTo>
                      <a:pt x="468" y="819"/>
                    </a:lnTo>
                    <a:lnTo>
                      <a:pt x="472" y="819"/>
                    </a:lnTo>
                    <a:lnTo>
                      <a:pt x="475" y="819"/>
                    </a:lnTo>
                    <a:lnTo>
                      <a:pt x="477" y="817"/>
                    </a:lnTo>
                    <a:lnTo>
                      <a:pt x="481" y="817"/>
                    </a:lnTo>
                    <a:lnTo>
                      <a:pt x="488" y="823"/>
                    </a:lnTo>
                    <a:lnTo>
                      <a:pt x="488" y="826"/>
                    </a:lnTo>
                    <a:lnTo>
                      <a:pt x="494" y="828"/>
                    </a:lnTo>
                    <a:lnTo>
                      <a:pt x="499" y="828"/>
                    </a:lnTo>
                    <a:lnTo>
                      <a:pt x="499" y="826"/>
                    </a:lnTo>
                    <a:lnTo>
                      <a:pt x="499" y="823"/>
                    </a:lnTo>
                    <a:lnTo>
                      <a:pt x="505" y="815"/>
                    </a:lnTo>
                    <a:lnTo>
                      <a:pt x="505" y="813"/>
                    </a:lnTo>
                    <a:lnTo>
                      <a:pt x="508" y="813"/>
                    </a:lnTo>
                    <a:lnTo>
                      <a:pt x="508" y="810"/>
                    </a:lnTo>
                    <a:lnTo>
                      <a:pt x="510" y="810"/>
                    </a:lnTo>
                    <a:lnTo>
                      <a:pt x="510" y="808"/>
                    </a:lnTo>
                    <a:lnTo>
                      <a:pt x="510" y="806"/>
                    </a:lnTo>
                    <a:lnTo>
                      <a:pt x="512" y="806"/>
                    </a:lnTo>
                    <a:lnTo>
                      <a:pt x="508" y="806"/>
                    </a:lnTo>
                    <a:lnTo>
                      <a:pt x="505" y="804"/>
                    </a:lnTo>
                    <a:lnTo>
                      <a:pt x="503" y="804"/>
                    </a:lnTo>
                    <a:lnTo>
                      <a:pt x="501" y="804"/>
                    </a:lnTo>
                    <a:lnTo>
                      <a:pt x="494" y="802"/>
                    </a:lnTo>
                    <a:lnTo>
                      <a:pt x="492" y="799"/>
                    </a:lnTo>
                    <a:lnTo>
                      <a:pt x="488" y="799"/>
                    </a:lnTo>
                    <a:lnTo>
                      <a:pt x="483" y="797"/>
                    </a:lnTo>
                    <a:lnTo>
                      <a:pt x="475" y="793"/>
                    </a:lnTo>
                    <a:lnTo>
                      <a:pt x="472" y="786"/>
                    </a:lnTo>
                    <a:lnTo>
                      <a:pt x="468" y="786"/>
                    </a:lnTo>
                    <a:lnTo>
                      <a:pt x="466" y="786"/>
                    </a:lnTo>
                    <a:lnTo>
                      <a:pt x="464" y="786"/>
                    </a:lnTo>
                    <a:lnTo>
                      <a:pt x="461" y="786"/>
                    </a:lnTo>
                    <a:lnTo>
                      <a:pt x="450" y="788"/>
                    </a:lnTo>
                    <a:lnTo>
                      <a:pt x="444" y="784"/>
                    </a:lnTo>
                    <a:lnTo>
                      <a:pt x="442" y="784"/>
                    </a:lnTo>
                    <a:lnTo>
                      <a:pt x="439" y="784"/>
                    </a:lnTo>
                    <a:lnTo>
                      <a:pt x="437" y="784"/>
                    </a:lnTo>
                    <a:lnTo>
                      <a:pt x="437" y="782"/>
                    </a:lnTo>
                    <a:lnTo>
                      <a:pt x="435" y="780"/>
                    </a:lnTo>
                    <a:lnTo>
                      <a:pt x="433" y="782"/>
                    </a:lnTo>
                    <a:lnTo>
                      <a:pt x="426" y="784"/>
                    </a:lnTo>
                    <a:lnTo>
                      <a:pt x="426" y="786"/>
                    </a:lnTo>
                    <a:lnTo>
                      <a:pt x="424" y="793"/>
                    </a:lnTo>
                    <a:lnTo>
                      <a:pt x="415" y="791"/>
                    </a:lnTo>
                    <a:lnTo>
                      <a:pt x="409" y="788"/>
                    </a:lnTo>
                    <a:lnTo>
                      <a:pt x="406" y="788"/>
                    </a:lnTo>
                    <a:lnTo>
                      <a:pt x="404" y="788"/>
                    </a:lnTo>
                    <a:lnTo>
                      <a:pt x="402" y="788"/>
                    </a:lnTo>
                    <a:lnTo>
                      <a:pt x="402" y="786"/>
                    </a:lnTo>
                    <a:lnTo>
                      <a:pt x="400" y="786"/>
                    </a:lnTo>
                    <a:lnTo>
                      <a:pt x="398" y="786"/>
                    </a:lnTo>
                    <a:lnTo>
                      <a:pt x="396" y="786"/>
                    </a:lnTo>
                    <a:lnTo>
                      <a:pt x="393" y="784"/>
                    </a:lnTo>
                    <a:lnTo>
                      <a:pt x="391" y="784"/>
                    </a:lnTo>
                    <a:lnTo>
                      <a:pt x="385" y="784"/>
                    </a:lnTo>
                    <a:lnTo>
                      <a:pt x="382" y="782"/>
                    </a:lnTo>
                    <a:lnTo>
                      <a:pt x="378" y="784"/>
                    </a:lnTo>
                    <a:lnTo>
                      <a:pt x="376" y="784"/>
                    </a:lnTo>
                    <a:lnTo>
                      <a:pt x="374" y="784"/>
                    </a:lnTo>
                    <a:lnTo>
                      <a:pt x="371" y="784"/>
                    </a:lnTo>
                    <a:lnTo>
                      <a:pt x="367" y="788"/>
                    </a:lnTo>
                    <a:lnTo>
                      <a:pt x="358" y="788"/>
                    </a:lnTo>
                    <a:lnTo>
                      <a:pt x="356" y="791"/>
                    </a:lnTo>
                    <a:lnTo>
                      <a:pt x="354" y="791"/>
                    </a:lnTo>
                    <a:lnTo>
                      <a:pt x="352" y="788"/>
                    </a:lnTo>
                    <a:lnTo>
                      <a:pt x="347" y="786"/>
                    </a:lnTo>
                    <a:lnTo>
                      <a:pt x="341" y="786"/>
                    </a:lnTo>
                    <a:lnTo>
                      <a:pt x="338" y="784"/>
                    </a:lnTo>
                    <a:lnTo>
                      <a:pt x="336" y="784"/>
                    </a:lnTo>
                    <a:lnTo>
                      <a:pt x="334" y="786"/>
                    </a:lnTo>
                    <a:lnTo>
                      <a:pt x="330" y="786"/>
                    </a:lnTo>
                    <a:lnTo>
                      <a:pt x="330" y="788"/>
                    </a:lnTo>
                    <a:lnTo>
                      <a:pt x="330" y="791"/>
                    </a:lnTo>
                    <a:lnTo>
                      <a:pt x="327" y="791"/>
                    </a:lnTo>
                    <a:lnTo>
                      <a:pt x="327" y="793"/>
                    </a:lnTo>
                    <a:lnTo>
                      <a:pt x="327" y="795"/>
                    </a:lnTo>
                    <a:lnTo>
                      <a:pt x="327" y="797"/>
                    </a:lnTo>
                    <a:lnTo>
                      <a:pt x="327" y="799"/>
                    </a:lnTo>
                    <a:lnTo>
                      <a:pt x="327" y="802"/>
                    </a:lnTo>
                    <a:lnTo>
                      <a:pt x="321" y="806"/>
                    </a:lnTo>
                    <a:lnTo>
                      <a:pt x="321" y="808"/>
                    </a:lnTo>
                    <a:lnTo>
                      <a:pt x="319" y="810"/>
                    </a:lnTo>
                    <a:lnTo>
                      <a:pt x="319" y="813"/>
                    </a:lnTo>
                    <a:lnTo>
                      <a:pt x="321" y="815"/>
                    </a:lnTo>
                    <a:lnTo>
                      <a:pt x="319" y="815"/>
                    </a:lnTo>
                    <a:lnTo>
                      <a:pt x="319" y="817"/>
                    </a:lnTo>
                    <a:lnTo>
                      <a:pt x="314" y="819"/>
                    </a:lnTo>
                    <a:lnTo>
                      <a:pt x="312" y="819"/>
                    </a:lnTo>
                    <a:lnTo>
                      <a:pt x="310" y="817"/>
                    </a:lnTo>
                    <a:lnTo>
                      <a:pt x="312" y="817"/>
                    </a:lnTo>
                    <a:lnTo>
                      <a:pt x="312" y="815"/>
                    </a:lnTo>
                    <a:lnTo>
                      <a:pt x="310" y="815"/>
                    </a:lnTo>
                    <a:lnTo>
                      <a:pt x="308" y="815"/>
                    </a:lnTo>
                    <a:lnTo>
                      <a:pt x="308" y="813"/>
                    </a:lnTo>
                    <a:lnTo>
                      <a:pt x="301" y="813"/>
                    </a:lnTo>
                    <a:lnTo>
                      <a:pt x="299" y="813"/>
                    </a:lnTo>
                    <a:lnTo>
                      <a:pt x="297" y="813"/>
                    </a:lnTo>
                    <a:lnTo>
                      <a:pt x="297" y="810"/>
                    </a:lnTo>
                    <a:lnTo>
                      <a:pt x="283" y="815"/>
                    </a:lnTo>
                    <a:lnTo>
                      <a:pt x="281" y="810"/>
                    </a:lnTo>
                    <a:lnTo>
                      <a:pt x="272" y="813"/>
                    </a:lnTo>
                    <a:lnTo>
                      <a:pt x="270" y="813"/>
                    </a:lnTo>
                    <a:lnTo>
                      <a:pt x="270" y="815"/>
                    </a:lnTo>
                    <a:lnTo>
                      <a:pt x="259" y="815"/>
                    </a:lnTo>
                    <a:lnTo>
                      <a:pt x="257" y="817"/>
                    </a:lnTo>
                    <a:lnTo>
                      <a:pt x="255" y="813"/>
                    </a:lnTo>
                    <a:lnTo>
                      <a:pt x="253" y="808"/>
                    </a:lnTo>
                    <a:lnTo>
                      <a:pt x="251" y="804"/>
                    </a:lnTo>
                    <a:lnTo>
                      <a:pt x="244" y="804"/>
                    </a:lnTo>
                    <a:lnTo>
                      <a:pt x="240" y="802"/>
                    </a:lnTo>
                    <a:lnTo>
                      <a:pt x="233" y="806"/>
                    </a:lnTo>
                    <a:lnTo>
                      <a:pt x="226" y="810"/>
                    </a:lnTo>
                    <a:lnTo>
                      <a:pt x="229" y="802"/>
                    </a:lnTo>
                    <a:lnTo>
                      <a:pt x="220" y="802"/>
                    </a:lnTo>
                    <a:lnTo>
                      <a:pt x="220" y="797"/>
                    </a:lnTo>
                    <a:lnTo>
                      <a:pt x="222" y="791"/>
                    </a:lnTo>
                    <a:lnTo>
                      <a:pt x="224" y="786"/>
                    </a:lnTo>
                    <a:lnTo>
                      <a:pt x="226" y="782"/>
                    </a:lnTo>
                    <a:lnTo>
                      <a:pt x="215" y="777"/>
                    </a:lnTo>
                    <a:lnTo>
                      <a:pt x="209" y="784"/>
                    </a:lnTo>
                    <a:lnTo>
                      <a:pt x="207" y="786"/>
                    </a:lnTo>
                    <a:lnTo>
                      <a:pt x="204" y="777"/>
                    </a:lnTo>
                    <a:lnTo>
                      <a:pt x="202" y="777"/>
                    </a:lnTo>
                    <a:lnTo>
                      <a:pt x="200" y="773"/>
                    </a:lnTo>
                    <a:lnTo>
                      <a:pt x="193" y="766"/>
                    </a:lnTo>
                    <a:lnTo>
                      <a:pt x="191" y="764"/>
                    </a:lnTo>
                    <a:lnTo>
                      <a:pt x="187" y="764"/>
                    </a:lnTo>
                    <a:lnTo>
                      <a:pt x="185" y="762"/>
                    </a:lnTo>
                    <a:lnTo>
                      <a:pt x="180" y="762"/>
                    </a:lnTo>
                    <a:lnTo>
                      <a:pt x="176" y="760"/>
                    </a:lnTo>
                    <a:lnTo>
                      <a:pt x="176" y="758"/>
                    </a:lnTo>
                    <a:lnTo>
                      <a:pt x="174" y="753"/>
                    </a:lnTo>
                    <a:lnTo>
                      <a:pt x="174" y="751"/>
                    </a:lnTo>
                    <a:lnTo>
                      <a:pt x="174" y="744"/>
                    </a:lnTo>
                    <a:lnTo>
                      <a:pt x="174" y="740"/>
                    </a:lnTo>
                    <a:lnTo>
                      <a:pt x="174" y="729"/>
                    </a:lnTo>
                    <a:lnTo>
                      <a:pt x="171" y="725"/>
                    </a:lnTo>
                    <a:lnTo>
                      <a:pt x="171" y="714"/>
                    </a:lnTo>
                    <a:lnTo>
                      <a:pt x="165" y="714"/>
                    </a:lnTo>
                    <a:lnTo>
                      <a:pt x="163" y="714"/>
                    </a:lnTo>
                    <a:lnTo>
                      <a:pt x="160" y="716"/>
                    </a:lnTo>
                    <a:lnTo>
                      <a:pt x="158" y="716"/>
                    </a:lnTo>
                    <a:lnTo>
                      <a:pt x="158" y="720"/>
                    </a:lnTo>
                    <a:lnTo>
                      <a:pt x="158" y="722"/>
                    </a:lnTo>
                    <a:lnTo>
                      <a:pt x="158" y="729"/>
                    </a:lnTo>
                    <a:lnTo>
                      <a:pt x="158" y="731"/>
                    </a:lnTo>
                    <a:lnTo>
                      <a:pt x="152" y="731"/>
                    </a:lnTo>
                    <a:lnTo>
                      <a:pt x="149" y="731"/>
                    </a:lnTo>
                    <a:lnTo>
                      <a:pt x="147" y="731"/>
                    </a:lnTo>
                    <a:lnTo>
                      <a:pt x="149" y="731"/>
                    </a:lnTo>
                    <a:lnTo>
                      <a:pt x="145" y="733"/>
                    </a:lnTo>
                    <a:lnTo>
                      <a:pt x="143" y="733"/>
                    </a:lnTo>
                    <a:lnTo>
                      <a:pt x="141" y="733"/>
                    </a:lnTo>
                    <a:lnTo>
                      <a:pt x="141" y="736"/>
                    </a:lnTo>
                    <a:lnTo>
                      <a:pt x="138" y="736"/>
                    </a:lnTo>
                    <a:lnTo>
                      <a:pt x="125" y="740"/>
                    </a:lnTo>
                    <a:lnTo>
                      <a:pt x="123" y="740"/>
                    </a:lnTo>
                    <a:lnTo>
                      <a:pt x="119" y="742"/>
                    </a:lnTo>
                    <a:lnTo>
                      <a:pt x="114" y="744"/>
                    </a:lnTo>
                    <a:lnTo>
                      <a:pt x="108" y="747"/>
                    </a:lnTo>
                    <a:lnTo>
                      <a:pt x="103" y="747"/>
                    </a:lnTo>
                    <a:lnTo>
                      <a:pt x="101" y="751"/>
                    </a:lnTo>
                    <a:lnTo>
                      <a:pt x="99" y="753"/>
                    </a:lnTo>
                    <a:lnTo>
                      <a:pt x="97" y="758"/>
                    </a:lnTo>
                    <a:lnTo>
                      <a:pt x="95" y="760"/>
                    </a:lnTo>
                    <a:lnTo>
                      <a:pt x="92" y="758"/>
                    </a:lnTo>
                    <a:lnTo>
                      <a:pt x="90" y="755"/>
                    </a:lnTo>
                    <a:lnTo>
                      <a:pt x="86" y="753"/>
                    </a:lnTo>
                    <a:lnTo>
                      <a:pt x="84" y="753"/>
                    </a:lnTo>
                    <a:lnTo>
                      <a:pt x="81" y="755"/>
                    </a:lnTo>
                    <a:lnTo>
                      <a:pt x="70" y="749"/>
                    </a:lnTo>
                    <a:lnTo>
                      <a:pt x="62" y="740"/>
                    </a:lnTo>
                    <a:lnTo>
                      <a:pt x="59" y="740"/>
                    </a:lnTo>
                    <a:lnTo>
                      <a:pt x="55" y="742"/>
                    </a:lnTo>
                    <a:lnTo>
                      <a:pt x="44" y="742"/>
                    </a:lnTo>
                    <a:lnTo>
                      <a:pt x="35" y="740"/>
                    </a:lnTo>
                    <a:lnTo>
                      <a:pt x="33" y="740"/>
                    </a:lnTo>
                    <a:lnTo>
                      <a:pt x="29" y="740"/>
                    </a:lnTo>
                    <a:lnTo>
                      <a:pt x="24" y="740"/>
                    </a:lnTo>
                    <a:lnTo>
                      <a:pt x="20" y="740"/>
                    </a:lnTo>
                    <a:lnTo>
                      <a:pt x="15" y="740"/>
                    </a:lnTo>
                    <a:lnTo>
                      <a:pt x="15" y="738"/>
                    </a:lnTo>
                    <a:lnTo>
                      <a:pt x="15" y="736"/>
                    </a:lnTo>
                    <a:lnTo>
                      <a:pt x="15" y="733"/>
                    </a:lnTo>
                    <a:lnTo>
                      <a:pt x="13" y="733"/>
                    </a:lnTo>
                    <a:lnTo>
                      <a:pt x="13" y="736"/>
                    </a:lnTo>
                    <a:lnTo>
                      <a:pt x="11" y="736"/>
                    </a:lnTo>
                    <a:lnTo>
                      <a:pt x="11" y="733"/>
                    </a:lnTo>
                    <a:lnTo>
                      <a:pt x="9" y="733"/>
                    </a:lnTo>
                    <a:lnTo>
                      <a:pt x="9" y="731"/>
                    </a:lnTo>
                    <a:lnTo>
                      <a:pt x="7" y="731"/>
                    </a:lnTo>
                    <a:lnTo>
                      <a:pt x="7" y="729"/>
                    </a:lnTo>
                    <a:lnTo>
                      <a:pt x="7" y="727"/>
                    </a:lnTo>
                    <a:lnTo>
                      <a:pt x="7" y="725"/>
                    </a:lnTo>
                    <a:lnTo>
                      <a:pt x="7" y="722"/>
                    </a:lnTo>
                    <a:lnTo>
                      <a:pt x="4" y="722"/>
                    </a:lnTo>
                    <a:lnTo>
                      <a:pt x="4" y="720"/>
                    </a:lnTo>
                    <a:lnTo>
                      <a:pt x="4" y="718"/>
                    </a:lnTo>
                    <a:lnTo>
                      <a:pt x="4" y="716"/>
                    </a:lnTo>
                    <a:lnTo>
                      <a:pt x="4" y="714"/>
                    </a:lnTo>
                    <a:lnTo>
                      <a:pt x="4" y="711"/>
                    </a:lnTo>
                    <a:lnTo>
                      <a:pt x="4" y="709"/>
                    </a:lnTo>
                    <a:lnTo>
                      <a:pt x="7" y="709"/>
                    </a:lnTo>
                    <a:lnTo>
                      <a:pt x="7" y="707"/>
                    </a:lnTo>
                    <a:lnTo>
                      <a:pt x="4" y="707"/>
                    </a:lnTo>
                    <a:lnTo>
                      <a:pt x="4" y="705"/>
                    </a:lnTo>
                    <a:lnTo>
                      <a:pt x="4" y="703"/>
                    </a:lnTo>
                    <a:lnTo>
                      <a:pt x="4" y="700"/>
                    </a:lnTo>
                    <a:lnTo>
                      <a:pt x="7" y="700"/>
                    </a:lnTo>
                    <a:lnTo>
                      <a:pt x="7" y="698"/>
                    </a:lnTo>
                    <a:lnTo>
                      <a:pt x="4" y="698"/>
                    </a:lnTo>
                    <a:lnTo>
                      <a:pt x="4" y="696"/>
                    </a:lnTo>
                    <a:lnTo>
                      <a:pt x="2" y="696"/>
                    </a:lnTo>
                    <a:lnTo>
                      <a:pt x="0" y="696"/>
                    </a:lnTo>
                    <a:lnTo>
                      <a:pt x="0" y="694"/>
                    </a:lnTo>
                    <a:lnTo>
                      <a:pt x="2" y="694"/>
                    </a:lnTo>
                    <a:lnTo>
                      <a:pt x="2" y="692"/>
                    </a:lnTo>
                    <a:lnTo>
                      <a:pt x="4" y="692"/>
                    </a:lnTo>
                    <a:lnTo>
                      <a:pt x="4" y="689"/>
                    </a:lnTo>
                    <a:lnTo>
                      <a:pt x="4" y="687"/>
                    </a:lnTo>
                    <a:lnTo>
                      <a:pt x="7" y="687"/>
                    </a:lnTo>
                    <a:lnTo>
                      <a:pt x="9" y="687"/>
                    </a:lnTo>
                    <a:lnTo>
                      <a:pt x="9" y="685"/>
                    </a:lnTo>
                    <a:lnTo>
                      <a:pt x="11" y="685"/>
                    </a:lnTo>
                    <a:lnTo>
                      <a:pt x="13" y="685"/>
                    </a:lnTo>
                    <a:lnTo>
                      <a:pt x="13" y="683"/>
                    </a:lnTo>
                    <a:lnTo>
                      <a:pt x="15" y="683"/>
                    </a:lnTo>
                    <a:lnTo>
                      <a:pt x="15" y="681"/>
                    </a:lnTo>
                    <a:lnTo>
                      <a:pt x="18" y="681"/>
                    </a:lnTo>
                    <a:lnTo>
                      <a:pt x="18" y="679"/>
                    </a:lnTo>
                    <a:lnTo>
                      <a:pt x="20" y="679"/>
                    </a:lnTo>
                    <a:lnTo>
                      <a:pt x="20" y="676"/>
                    </a:lnTo>
                    <a:lnTo>
                      <a:pt x="20" y="674"/>
                    </a:lnTo>
                    <a:lnTo>
                      <a:pt x="22" y="674"/>
                    </a:lnTo>
                    <a:lnTo>
                      <a:pt x="22" y="672"/>
                    </a:lnTo>
                    <a:lnTo>
                      <a:pt x="20" y="672"/>
                    </a:lnTo>
                    <a:lnTo>
                      <a:pt x="20" y="670"/>
                    </a:lnTo>
                    <a:lnTo>
                      <a:pt x="22" y="670"/>
                    </a:lnTo>
                    <a:lnTo>
                      <a:pt x="22" y="668"/>
                    </a:lnTo>
                    <a:lnTo>
                      <a:pt x="24" y="668"/>
                    </a:lnTo>
                    <a:lnTo>
                      <a:pt x="24" y="665"/>
                    </a:lnTo>
                    <a:lnTo>
                      <a:pt x="24" y="663"/>
                    </a:lnTo>
                    <a:lnTo>
                      <a:pt x="26" y="663"/>
                    </a:lnTo>
                    <a:lnTo>
                      <a:pt x="26" y="661"/>
                    </a:lnTo>
                    <a:lnTo>
                      <a:pt x="26" y="659"/>
                    </a:lnTo>
                    <a:lnTo>
                      <a:pt x="26" y="657"/>
                    </a:lnTo>
                    <a:lnTo>
                      <a:pt x="29" y="657"/>
                    </a:lnTo>
                    <a:lnTo>
                      <a:pt x="29" y="654"/>
                    </a:lnTo>
                    <a:lnTo>
                      <a:pt x="29" y="652"/>
                    </a:lnTo>
                    <a:lnTo>
                      <a:pt x="29" y="650"/>
                    </a:lnTo>
                    <a:lnTo>
                      <a:pt x="31" y="650"/>
                    </a:lnTo>
                    <a:lnTo>
                      <a:pt x="33" y="650"/>
                    </a:lnTo>
                    <a:lnTo>
                      <a:pt x="33" y="648"/>
                    </a:lnTo>
                    <a:lnTo>
                      <a:pt x="35" y="648"/>
                    </a:lnTo>
                    <a:lnTo>
                      <a:pt x="33" y="648"/>
                    </a:lnTo>
                    <a:lnTo>
                      <a:pt x="35" y="648"/>
                    </a:lnTo>
                    <a:lnTo>
                      <a:pt x="37" y="648"/>
                    </a:lnTo>
                    <a:lnTo>
                      <a:pt x="35" y="648"/>
                    </a:lnTo>
                    <a:lnTo>
                      <a:pt x="35" y="646"/>
                    </a:lnTo>
                    <a:lnTo>
                      <a:pt x="37" y="646"/>
                    </a:lnTo>
                    <a:lnTo>
                      <a:pt x="37" y="643"/>
                    </a:lnTo>
                    <a:lnTo>
                      <a:pt x="37" y="646"/>
                    </a:lnTo>
                    <a:lnTo>
                      <a:pt x="40" y="646"/>
                    </a:lnTo>
                    <a:lnTo>
                      <a:pt x="40" y="643"/>
                    </a:lnTo>
                    <a:lnTo>
                      <a:pt x="40" y="641"/>
                    </a:lnTo>
                    <a:lnTo>
                      <a:pt x="42" y="641"/>
                    </a:lnTo>
                    <a:lnTo>
                      <a:pt x="44" y="641"/>
                    </a:lnTo>
                    <a:lnTo>
                      <a:pt x="44" y="639"/>
                    </a:lnTo>
                    <a:lnTo>
                      <a:pt x="44" y="637"/>
                    </a:lnTo>
                    <a:lnTo>
                      <a:pt x="46" y="637"/>
                    </a:lnTo>
                    <a:lnTo>
                      <a:pt x="46" y="635"/>
                    </a:lnTo>
                    <a:lnTo>
                      <a:pt x="46" y="637"/>
                    </a:lnTo>
                    <a:lnTo>
                      <a:pt x="46" y="635"/>
                    </a:lnTo>
                    <a:lnTo>
                      <a:pt x="48" y="635"/>
                    </a:lnTo>
                    <a:lnTo>
                      <a:pt x="48" y="632"/>
                    </a:lnTo>
                    <a:lnTo>
                      <a:pt x="51" y="632"/>
                    </a:lnTo>
                    <a:lnTo>
                      <a:pt x="51" y="630"/>
                    </a:lnTo>
                    <a:lnTo>
                      <a:pt x="53" y="630"/>
                    </a:lnTo>
                    <a:lnTo>
                      <a:pt x="53" y="628"/>
                    </a:lnTo>
                    <a:lnTo>
                      <a:pt x="53" y="630"/>
                    </a:lnTo>
                    <a:lnTo>
                      <a:pt x="55" y="630"/>
                    </a:lnTo>
                    <a:lnTo>
                      <a:pt x="55" y="628"/>
                    </a:lnTo>
                    <a:lnTo>
                      <a:pt x="57" y="628"/>
                    </a:lnTo>
                    <a:lnTo>
                      <a:pt x="57" y="626"/>
                    </a:lnTo>
                    <a:lnTo>
                      <a:pt x="59" y="626"/>
                    </a:lnTo>
                    <a:lnTo>
                      <a:pt x="62" y="626"/>
                    </a:lnTo>
                    <a:lnTo>
                      <a:pt x="64" y="626"/>
                    </a:lnTo>
                    <a:lnTo>
                      <a:pt x="64" y="624"/>
                    </a:lnTo>
                    <a:lnTo>
                      <a:pt x="66" y="624"/>
                    </a:lnTo>
                    <a:lnTo>
                      <a:pt x="66" y="621"/>
                    </a:lnTo>
                    <a:lnTo>
                      <a:pt x="68" y="621"/>
                    </a:lnTo>
                    <a:lnTo>
                      <a:pt x="68" y="624"/>
                    </a:lnTo>
                    <a:lnTo>
                      <a:pt x="70" y="624"/>
                    </a:lnTo>
                    <a:lnTo>
                      <a:pt x="70" y="621"/>
                    </a:lnTo>
                    <a:lnTo>
                      <a:pt x="73" y="621"/>
                    </a:lnTo>
                    <a:lnTo>
                      <a:pt x="70" y="621"/>
                    </a:lnTo>
                    <a:lnTo>
                      <a:pt x="73" y="621"/>
                    </a:lnTo>
                    <a:lnTo>
                      <a:pt x="73" y="619"/>
                    </a:lnTo>
                    <a:lnTo>
                      <a:pt x="73" y="617"/>
                    </a:lnTo>
                    <a:lnTo>
                      <a:pt x="73" y="615"/>
                    </a:lnTo>
                    <a:lnTo>
                      <a:pt x="73" y="617"/>
                    </a:lnTo>
                    <a:lnTo>
                      <a:pt x="73" y="615"/>
                    </a:lnTo>
                    <a:lnTo>
                      <a:pt x="73" y="613"/>
                    </a:lnTo>
                    <a:lnTo>
                      <a:pt x="75" y="613"/>
                    </a:lnTo>
                    <a:lnTo>
                      <a:pt x="75" y="610"/>
                    </a:lnTo>
                    <a:lnTo>
                      <a:pt x="75" y="613"/>
                    </a:lnTo>
                    <a:lnTo>
                      <a:pt x="75" y="610"/>
                    </a:lnTo>
                    <a:lnTo>
                      <a:pt x="77" y="610"/>
                    </a:lnTo>
                    <a:lnTo>
                      <a:pt x="79" y="610"/>
                    </a:lnTo>
                    <a:lnTo>
                      <a:pt x="79" y="608"/>
                    </a:lnTo>
                    <a:lnTo>
                      <a:pt x="79" y="610"/>
                    </a:lnTo>
                    <a:lnTo>
                      <a:pt x="81" y="610"/>
                    </a:lnTo>
                    <a:lnTo>
                      <a:pt x="81" y="608"/>
                    </a:lnTo>
                    <a:lnTo>
                      <a:pt x="81" y="606"/>
                    </a:lnTo>
                    <a:lnTo>
                      <a:pt x="84" y="606"/>
                    </a:lnTo>
                    <a:lnTo>
                      <a:pt x="84" y="604"/>
                    </a:lnTo>
                    <a:lnTo>
                      <a:pt x="84" y="606"/>
                    </a:lnTo>
                    <a:lnTo>
                      <a:pt x="84" y="604"/>
                    </a:lnTo>
                    <a:lnTo>
                      <a:pt x="86" y="604"/>
                    </a:lnTo>
                    <a:lnTo>
                      <a:pt x="88" y="604"/>
                    </a:lnTo>
                    <a:lnTo>
                      <a:pt x="90" y="604"/>
                    </a:lnTo>
                    <a:lnTo>
                      <a:pt x="88" y="604"/>
                    </a:lnTo>
                    <a:lnTo>
                      <a:pt x="88" y="602"/>
                    </a:lnTo>
                    <a:lnTo>
                      <a:pt x="90" y="602"/>
                    </a:lnTo>
                    <a:lnTo>
                      <a:pt x="90" y="599"/>
                    </a:lnTo>
                    <a:lnTo>
                      <a:pt x="92" y="599"/>
                    </a:lnTo>
                    <a:lnTo>
                      <a:pt x="92" y="602"/>
                    </a:lnTo>
                    <a:lnTo>
                      <a:pt x="92" y="599"/>
                    </a:lnTo>
                    <a:lnTo>
                      <a:pt x="92" y="602"/>
                    </a:lnTo>
                    <a:lnTo>
                      <a:pt x="95" y="602"/>
                    </a:lnTo>
                    <a:lnTo>
                      <a:pt x="97" y="602"/>
                    </a:lnTo>
                    <a:lnTo>
                      <a:pt x="99" y="602"/>
                    </a:lnTo>
                    <a:lnTo>
                      <a:pt x="99" y="599"/>
                    </a:lnTo>
                    <a:lnTo>
                      <a:pt x="99" y="602"/>
                    </a:lnTo>
                    <a:lnTo>
                      <a:pt x="101" y="602"/>
                    </a:lnTo>
                    <a:lnTo>
                      <a:pt x="101" y="599"/>
                    </a:lnTo>
                    <a:lnTo>
                      <a:pt x="103" y="599"/>
                    </a:lnTo>
                    <a:lnTo>
                      <a:pt x="101" y="599"/>
                    </a:lnTo>
                    <a:lnTo>
                      <a:pt x="103" y="599"/>
                    </a:lnTo>
                    <a:lnTo>
                      <a:pt x="106" y="599"/>
                    </a:lnTo>
                    <a:lnTo>
                      <a:pt x="106" y="602"/>
                    </a:lnTo>
                    <a:lnTo>
                      <a:pt x="106" y="599"/>
                    </a:lnTo>
                    <a:lnTo>
                      <a:pt x="108" y="599"/>
                    </a:lnTo>
                    <a:lnTo>
                      <a:pt x="110" y="599"/>
                    </a:lnTo>
                    <a:lnTo>
                      <a:pt x="110" y="597"/>
                    </a:lnTo>
                    <a:lnTo>
                      <a:pt x="110" y="595"/>
                    </a:lnTo>
                    <a:lnTo>
                      <a:pt x="112" y="597"/>
                    </a:lnTo>
                    <a:lnTo>
                      <a:pt x="112" y="595"/>
                    </a:lnTo>
                    <a:lnTo>
                      <a:pt x="114" y="595"/>
                    </a:lnTo>
                    <a:lnTo>
                      <a:pt x="112" y="595"/>
                    </a:lnTo>
                    <a:lnTo>
                      <a:pt x="114" y="595"/>
                    </a:lnTo>
                    <a:lnTo>
                      <a:pt x="114" y="593"/>
                    </a:lnTo>
                    <a:lnTo>
                      <a:pt x="117" y="593"/>
                    </a:lnTo>
                    <a:lnTo>
                      <a:pt x="117" y="591"/>
                    </a:lnTo>
                    <a:lnTo>
                      <a:pt x="117" y="593"/>
                    </a:lnTo>
                    <a:lnTo>
                      <a:pt x="117" y="591"/>
                    </a:lnTo>
                    <a:lnTo>
                      <a:pt x="117" y="593"/>
                    </a:lnTo>
                    <a:lnTo>
                      <a:pt x="119" y="593"/>
                    </a:lnTo>
                    <a:lnTo>
                      <a:pt x="119" y="591"/>
                    </a:lnTo>
                    <a:lnTo>
                      <a:pt x="119" y="593"/>
                    </a:lnTo>
                    <a:lnTo>
                      <a:pt x="119" y="591"/>
                    </a:lnTo>
                    <a:lnTo>
                      <a:pt x="119" y="593"/>
                    </a:lnTo>
                    <a:lnTo>
                      <a:pt x="119" y="591"/>
                    </a:lnTo>
                    <a:lnTo>
                      <a:pt x="121" y="591"/>
                    </a:lnTo>
                    <a:lnTo>
                      <a:pt x="121" y="593"/>
                    </a:lnTo>
                    <a:lnTo>
                      <a:pt x="121" y="591"/>
                    </a:lnTo>
                    <a:lnTo>
                      <a:pt x="123" y="591"/>
                    </a:lnTo>
                    <a:lnTo>
                      <a:pt x="123" y="588"/>
                    </a:lnTo>
                    <a:lnTo>
                      <a:pt x="125" y="588"/>
                    </a:lnTo>
                    <a:lnTo>
                      <a:pt x="123" y="588"/>
                    </a:lnTo>
                    <a:lnTo>
                      <a:pt x="125" y="588"/>
                    </a:lnTo>
                    <a:lnTo>
                      <a:pt x="123" y="588"/>
                    </a:lnTo>
                    <a:lnTo>
                      <a:pt x="125" y="588"/>
                    </a:lnTo>
                    <a:lnTo>
                      <a:pt x="123" y="588"/>
                    </a:lnTo>
                    <a:lnTo>
                      <a:pt x="125" y="588"/>
                    </a:lnTo>
                    <a:lnTo>
                      <a:pt x="125" y="586"/>
                    </a:lnTo>
                    <a:lnTo>
                      <a:pt x="127" y="586"/>
                    </a:lnTo>
                    <a:lnTo>
                      <a:pt x="127" y="584"/>
                    </a:lnTo>
                    <a:lnTo>
                      <a:pt x="127" y="582"/>
                    </a:lnTo>
                    <a:lnTo>
                      <a:pt x="125" y="582"/>
                    </a:lnTo>
                    <a:lnTo>
                      <a:pt x="127" y="582"/>
                    </a:lnTo>
                    <a:lnTo>
                      <a:pt x="127" y="580"/>
                    </a:lnTo>
                    <a:lnTo>
                      <a:pt x="125" y="580"/>
                    </a:lnTo>
                    <a:lnTo>
                      <a:pt x="127" y="580"/>
                    </a:lnTo>
                    <a:lnTo>
                      <a:pt x="125" y="580"/>
                    </a:lnTo>
                    <a:lnTo>
                      <a:pt x="125" y="577"/>
                    </a:lnTo>
                    <a:lnTo>
                      <a:pt x="125" y="575"/>
                    </a:lnTo>
                    <a:lnTo>
                      <a:pt x="127" y="575"/>
                    </a:lnTo>
                    <a:lnTo>
                      <a:pt x="130" y="575"/>
                    </a:lnTo>
                    <a:lnTo>
                      <a:pt x="130" y="573"/>
                    </a:lnTo>
                    <a:lnTo>
                      <a:pt x="130" y="571"/>
                    </a:lnTo>
                    <a:lnTo>
                      <a:pt x="132" y="571"/>
                    </a:lnTo>
                    <a:lnTo>
                      <a:pt x="130" y="571"/>
                    </a:lnTo>
                    <a:lnTo>
                      <a:pt x="132" y="571"/>
                    </a:lnTo>
                    <a:lnTo>
                      <a:pt x="132" y="569"/>
                    </a:lnTo>
                    <a:lnTo>
                      <a:pt x="130" y="569"/>
                    </a:lnTo>
                    <a:lnTo>
                      <a:pt x="127" y="569"/>
                    </a:lnTo>
                    <a:lnTo>
                      <a:pt x="127" y="566"/>
                    </a:lnTo>
                    <a:lnTo>
                      <a:pt x="127" y="564"/>
                    </a:lnTo>
                    <a:lnTo>
                      <a:pt x="130" y="564"/>
                    </a:lnTo>
                    <a:lnTo>
                      <a:pt x="130" y="562"/>
                    </a:lnTo>
                    <a:lnTo>
                      <a:pt x="130" y="560"/>
                    </a:lnTo>
                    <a:lnTo>
                      <a:pt x="130" y="558"/>
                    </a:lnTo>
                    <a:lnTo>
                      <a:pt x="127" y="555"/>
                    </a:lnTo>
                    <a:lnTo>
                      <a:pt x="125" y="555"/>
                    </a:lnTo>
                    <a:lnTo>
                      <a:pt x="125" y="553"/>
                    </a:lnTo>
                    <a:lnTo>
                      <a:pt x="127" y="553"/>
                    </a:lnTo>
                    <a:lnTo>
                      <a:pt x="127" y="551"/>
                    </a:lnTo>
                    <a:lnTo>
                      <a:pt x="127" y="549"/>
                    </a:lnTo>
                    <a:lnTo>
                      <a:pt x="127" y="547"/>
                    </a:lnTo>
                    <a:lnTo>
                      <a:pt x="125" y="547"/>
                    </a:lnTo>
                    <a:lnTo>
                      <a:pt x="125" y="545"/>
                    </a:lnTo>
                    <a:lnTo>
                      <a:pt x="127" y="545"/>
                    </a:lnTo>
                    <a:lnTo>
                      <a:pt x="130" y="545"/>
                    </a:lnTo>
                    <a:lnTo>
                      <a:pt x="130" y="542"/>
                    </a:lnTo>
                    <a:lnTo>
                      <a:pt x="132" y="542"/>
                    </a:lnTo>
                    <a:lnTo>
                      <a:pt x="132" y="540"/>
                    </a:lnTo>
                    <a:lnTo>
                      <a:pt x="132" y="538"/>
                    </a:lnTo>
                    <a:lnTo>
                      <a:pt x="134" y="538"/>
                    </a:lnTo>
                    <a:lnTo>
                      <a:pt x="134" y="536"/>
                    </a:lnTo>
                    <a:lnTo>
                      <a:pt x="134" y="534"/>
                    </a:lnTo>
                    <a:lnTo>
                      <a:pt x="134" y="531"/>
                    </a:lnTo>
                    <a:lnTo>
                      <a:pt x="134" y="529"/>
                    </a:lnTo>
                    <a:lnTo>
                      <a:pt x="136" y="529"/>
                    </a:lnTo>
                    <a:lnTo>
                      <a:pt x="136" y="527"/>
                    </a:lnTo>
                    <a:lnTo>
                      <a:pt x="136" y="525"/>
                    </a:lnTo>
                    <a:lnTo>
                      <a:pt x="138" y="525"/>
                    </a:lnTo>
                    <a:lnTo>
                      <a:pt x="138" y="523"/>
                    </a:lnTo>
                    <a:lnTo>
                      <a:pt x="141" y="523"/>
                    </a:lnTo>
                    <a:lnTo>
                      <a:pt x="141" y="520"/>
                    </a:lnTo>
                    <a:lnTo>
                      <a:pt x="141" y="518"/>
                    </a:lnTo>
                    <a:lnTo>
                      <a:pt x="138" y="518"/>
                    </a:lnTo>
                    <a:lnTo>
                      <a:pt x="138" y="516"/>
                    </a:lnTo>
                    <a:lnTo>
                      <a:pt x="141" y="516"/>
                    </a:lnTo>
                    <a:lnTo>
                      <a:pt x="141" y="514"/>
                    </a:lnTo>
                    <a:lnTo>
                      <a:pt x="138" y="514"/>
                    </a:lnTo>
                    <a:lnTo>
                      <a:pt x="141" y="514"/>
                    </a:lnTo>
                    <a:lnTo>
                      <a:pt x="141" y="512"/>
                    </a:lnTo>
                    <a:lnTo>
                      <a:pt x="141" y="509"/>
                    </a:lnTo>
                    <a:lnTo>
                      <a:pt x="141" y="507"/>
                    </a:lnTo>
                    <a:lnTo>
                      <a:pt x="143" y="507"/>
                    </a:lnTo>
                    <a:lnTo>
                      <a:pt x="143" y="505"/>
                    </a:lnTo>
                    <a:lnTo>
                      <a:pt x="145" y="505"/>
                    </a:lnTo>
                    <a:lnTo>
                      <a:pt x="145" y="503"/>
                    </a:lnTo>
                    <a:lnTo>
                      <a:pt x="145" y="501"/>
                    </a:lnTo>
                    <a:lnTo>
                      <a:pt x="145" y="498"/>
                    </a:lnTo>
                    <a:lnTo>
                      <a:pt x="145" y="496"/>
                    </a:lnTo>
                    <a:lnTo>
                      <a:pt x="145" y="494"/>
                    </a:lnTo>
                    <a:lnTo>
                      <a:pt x="145" y="492"/>
                    </a:lnTo>
                    <a:lnTo>
                      <a:pt x="147" y="492"/>
                    </a:lnTo>
                    <a:lnTo>
                      <a:pt x="147" y="490"/>
                    </a:lnTo>
                    <a:lnTo>
                      <a:pt x="147" y="487"/>
                    </a:lnTo>
                    <a:lnTo>
                      <a:pt x="149" y="487"/>
                    </a:lnTo>
                    <a:lnTo>
                      <a:pt x="149" y="485"/>
                    </a:lnTo>
                    <a:lnTo>
                      <a:pt x="147" y="485"/>
                    </a:lnTo>
                    <a:lnTo>
                      <a:pt x="149" y="485"/>
                    </a:lnTo>
                    <a:lnTo>
                      <a:pt x="149" y="483"/>
                    </a:lnTo>
                    <a:lnTo>
                      <a:pt x="152" y="483"/>
                    </a:lnTo>
                    <a:lnTo>
                      <a:pt x="152" y="481"/>
                    </a:lnTo>
                    <a:lnTo>
                      <a:pt x="152" y="479"/>
                    </a:lnTo>
                    <a:lnTo>
                      <a:pt x="149" y="479"/>
                    </a:lnTo>
                    <a:lnTo>
                      <a:pt x="147" y="479"/>
                    </a:lnTo>
                    <a:lnTo>
                      <a:pt x="147" y="476"/>
                    </a:lnTo>
                    <a:lnTo>
                      <a:pt x="145" y="476"/>
                    </a:lnTo>
                    <a:lnTo>
                      <a:pt x="145" y="474"/>
                    </a:lnTo>
                    <a:lnTo>
                      <a:pt x="147" y="474"/>
                    </a:lnTo>
                    <a:lnTo>
                      <a:pt x="149" y="474"/>
                    </a:lnTo>
                    <a:lnTo>
                      <a:pt x="149" y="472"/>
                    </a:lnTo>
                    <a:lnTo>
                      <a:pt x="152" y="472"/>
                    </a:lnTo>
                    <a:lnTo>
                      <a:pt x="152" y="470"/>
                    </a:lnTo>
                    <a:lnTo>
                      <a:pt x="152" y="468"/>
                    </a:lnTo>
                    <a:lnTo>
                      <a:pt x="149" y="468"/>
                    </a:lnTo>
                    <a:lnTo>
                      <a:pt x="149" y="465"/>
                    </a:lnTo>
                    <a:lnTo>
                      <a:pt x="149" y="463"/>
                    </a:lnTo>
                    <a:lnTo>
                      <a:pt x="152" y="463"/>
                    </a:lnTo>
                    <a:lnTo>
                      <a:pt x="152" y="461"/>
                    </a:lnTo>
                    <a:lnTo>
                      <a:pt x="152" y="459"/>
                    </a:lnTo>
                    <a:lnTo>
                      <a:pt x="152" y="457"/>
                    </a:lnTo>
                    <a:lnTo>
                      <a:pt x="154" y="457"/>
                    </a:lnTo>
                    <a:lnTo>
                      <a:pt x="154" y="454"/>
                    </a:lnTo>
                    <a:lnTo>
                      <a:pt x="154" y="452"/>
                    </a:lnTo>
                    <a:lnTo>
                      <a:pt x="154" y="450"/>
                    </a:lnTo>
                    <a:lnTo>
                      <a:pt x="154" y="448"/>
                    </a:lnTo>
                    <a:lnTo>
                      <a:pt x="154" y="446"/>
                    </a:lnTo>
                    <a:lnTo>
                      <a:pt x="154" y="443"/>
                    </a:lnTo>
                    <a:lnTo>
                      <a:pt x="154" y="441"/>
                    </a:lnTo>
                    <a:lnTo>
                      <a:pt x="156" y="441"/>
                    </a:lnTo>
                    <a:lnTo>
                      <a:pt x="156" y="439"/>
                    </a:lnTo>
                    <a:lnTo>
                      <a:pt x="156" y="437"/>
                    </a:lnTo>
                    <a:lnTo>
                      <a:pt x="156" y="435"/>
                    </a:lnTo>
                    <a:lnTo>
                      <a:pt x="158" y="435"/>
                    </a:lnTo>
                    <a:lnTo>
                      <a:pt x="158" y="432"/>
                    </a:lnTo>
                    <a:lnTo>
                      <a:pt x="160" y="432"/>
                    </a:lnTo>
                    <a:lnTo>
                      <a:pt x="163" y="432"/>
                    </a:lnTo>
                    <a:lnTo>
                      <a:pt x="163" y="430"/>
                    </a:lnTo>
                    <a:lnTo>
                      <a:pt x="165" y="430"/>
                    </a:lnTo>
                    <a:lnTo>
                      <a:pt x="165" y="428"/>
                    </a:lnTo>
                    <a:lnTo>
                      <a:pt x="163" y="428"/>
                    </a:lnTo>
                    <a:lnTo>
                      <a:pt x="163" y="426"/>
                    </a:lnTo>
                    <a:lnTo>
                      <a:pt x="165" y="426"/>
                    </a:lnTo>
                    <a:lnTo>
                      <a:pt x="165" y="424"/>
                    </a:lnTo>
                    <a:lnTo>
                      <a:pt x="165" y="422"/>
                    </a:lnTo>
                    <a:lnTo>
                      <a:pt x="163" y="422"/>
                    </a:lnTo>
                    <a:lnTo>
                      <a:pt x="165" y="422"/>
                    </a:lnTo>
                    <a:lnTo>
                      <a:pt x="165" y="419"/>
                    </a:lnTo>
                    <a:lnTo>
                      <a:pt x="167" y="419"/>
                    </a:lnTo>
                    <a:lnTo>
                      <a:pt x="167" y="417"/>
                    </a:lnTo>
                    <a:lnTo>
                      <a:pt x="169" y="417"/>
                    </a:lnTo>
                    <a:lnTo>
                      <a:pt x="169" y="419"/>
                    </a:lnTo>
                    <a:lnTo>
                      <a:pt x="171" y="419"/>
                    </a:lnTo>
                    <a:lnTo>
                      <a:pt x="171" y="422"/>
                    </a:lnTo>
                    <a:lnTo>
                      <a:pt x="169" y="422"/>
                    </a:lnTo>
                    <a:lnTo>
                      <a:pt x="171" y="422"/>
                    </a:lnTo>
                    <a:lnTo>
                      <a:pt x="171" y="424"/>
                    </a:lnTo>
                    <a:lnTo>
                      <a:pt x="174" y="424"/>
                    </a:lnTo>
                    <a:lnTo>
                      <a:pt x="174" y="422"/>
                    </a:lnTo>
                    <a:lnTo>
                      <a:pt x="174" y="424"/>
                    </a:lnTo>
                    <a:lnTo>
                      <a:pt x="174" y="426"/>
                    </a:lnTo>
                    <a:lnTo>
                      <a:pt x="174" y="428"/>
                    </a:lnTo>
                    <a:lnTo>
                      <a:pt x="176" y="428"/>
                    </a:lnTo>
                    <a:lnTo>
                      <a:pt x="176" y="430"/>
                    </a:lnTo>
                    <a:lnTo>
                      <a:pt x="176" y="428"/>
                    </a:lnTo>
                    <a:lnTo>
                      <a:pt x="178" y="428"/>
                    </a:lnTo>
                    <a:lnTo>
                      <a:pt x="180" y="428"/>
                    </a:lnTo>
                    <a:lnTo>
                      <a:pt x="180" y="426"/>
                    </a:lnTo>
                    <a:lnTo>
                      <a:pt x="182" y="426"/>
                    </a:lnTo>
                    <a:lnTo>
                      <a:pt x="185" y="426"/>
                    </a:lnTo>
                    <a:lnTo>
                      <a:pt x="185" y="424"/>
                    </a:lnTo>
                    <a:lnTo>
                      <a:pt x="185" y="422"/>
                    </a:lnTo>
                    <a:lnTo>
                      <a:pt x="187" y="422"/>
                    </a:lnTo>
                    <a:lnTo>
                      <a:pt x="187" y="419"/>
                    </a:lnTo>
                    <a:lnTo>
                      <a:pt x="187" y="417"/>
                    </a:lnTo>
                    <a:lnTo>
                      <a:pt x="185" y="417"/>
                    </a:lnTo>
                    <a:lnTo>
                      <a:pt x="185" y="415"/>
                    </a:lnTo>
                    <a:lnTo>
                      <a:pt x="182" y="415"/>
                    </a:lnTo>
                    <a:lnTo>
                      <a:pt x="182" y="413"/>
                    </a:lnTo>
                    <a:lnTo>
                      <a:pt x="180" y="413"/>
                    </a:lnTo>
                    <a:lnTo>
                      <a:pt x="180" y="411"/>
                    </a:lnTo>
                    <a:lnTo>
                      <a:pt x="180" y="408"/>
                    </a:lnTo>
                    <a:lnTo>
                      <a:pt x="182" y="408"/>
                    </a:lnTo>
                    <a:lnTo>
                      <a:pt x="182" y="411"/>
                    </a:lnTo>
                    <a:lnTo>
                      <a:pt x="182" y="408"/>
                    </a:lnTo>
                    <a:lnTo>
                      <a:pt x="185" y="408"/>
                    </a:lnTo>
                    <a:lnTo>
                      <a:pt x="185" y="411"/>
                    </a:lnTo>
                    <a:lnTo>
                      <a:pt x="187" y="411"/>
                    </a:lnTo>
                    <a:lnTo>
                      <a:pt x="187" y="408"/>
                    </a:lnTo>
                    <a:lnTo>
                      <a:pt x="187" y="406"/>
                    </a:lnTo>
                    <a:lnTo>
                      <a:pt x="189" y="406"/>
                    </a:lnTo>
                    <a:lnTo>
                      <a:pt x="191" y="406"/>
                    </a:lnTo>
                    <a:lnTo>
                      <a:pt x="193" y="406"/>
                    </a:lnTo>
                    <a:lnTo>
                      <a:pt x="193" y="404"/>
                    </a:lnTo>
                    <a:lnTo>
                      <a:pt x="193" y="402"/>
                    </a:lnTo>
                    <a:lnTo>
                      <a:pt x="193" y="400"/>
                    </a:lnTo>
                    <a:lnTo>
                      <a:pt x="193" y="397"/>
                    </a:lnTo>
                    <a:lnTo>
                      <a:pt x="196" y="397"/>
                    </a:lnTo>
                    <a:lnTo>
                      <a:pt x="196" y="395"/>
                    </a:lnTo>
                    <a:lnTo>
                      <a:pt x="198" y="395"/>
                    </a:lnTo>
                    <a:lnTo>
                      <a:pt x="198" y="397"/>
                    </a:lnTo>
                    <a:lnTo>
                      <a:pt x="200" y="397"/>
                    </a:lnTo>
                    <a:lnTo>
                      <a:pt x="200" y="400"/>
                    </a:lnTo>
                    <a:lnTo>
                      <a:pt x="202" y="400"/>
                    </a:lnTo>
                    <a:lnTo>
                      <a:pt x="204" y="400"/>
                    </a:lnTo>
                    <a:lnTo>
                      <a:pt x="207" y="400"/>
                    </a:lnTo>
                    <a:lnTo>
                      <a:pt x="207" y="397"/>
                    </a:lnTo>
                    <a:lnTo>
                      <a:pt x="207" y="395"/>
                    </a:lnTo>
                    <a:lnTo>
                      <a:pt x="204" y="395"/>
                    </a:lnTo>
                    <a:lnTo>
                      <a:pt x="204" y="393"/>
                    </a:lnTo>
                    <a:lnTo>
                      <a:pt x="202" y="393"/>
                    </a:lnTo>
                    <a:lnTo>
                      <a:pt x="202" y="391"/>
                    </a:lnTo>
                    <a:lnTo>
                      <a:pt x="200" y="391"/>
                    </a:lnTo>
                    <a:lnTo>
                      <a:pt x="200" y="389"/>
                    </a:lnTo>
                    <a:lnTo>
                      <a:pt x="202" y="389"/>
                    </a:lnTo>
                    <a:lnTo>
                      <a:pt x="202" y="386"/>
                    </a:lnTo>
                    <a:lnTo>
                      <a:pt x="200" y="386"/>
                    </a:lnTo>
                    <a:lnTo>
                      <a:pt x="202" y="386"/>
                    </a:lnTo>
                    <a:lnTo>
                      <a:pt x="202" y="384"/>
                    </a:lnTo>
                    <a:lnTo>
                      <a:pt x="202" y="386"/>
                    </a:lnTo>
                    <a:lnTo>
                      <a:pt x="204" y="386"/>
                    </a:lnTo>
                    <a:lnTo>
                      <a:pt x="204" y="384"/>
                    </a:lnTo>
                    <a:lnTo>
                      <a:pt x="204" y="386"/>
                    </a:lnTo>
                    <a:lnTo>
                      <a:pt x="207" y="386"/>
                    </a:lnTo>
                    <a:lnTo>
                      <a:pt x="207" y="389"/>
                    </a:lnTo>
                    <a:lnTo>
                      <a:pt x="209" y="389"/>
                    </a:lnTo>
                    <a:lnTo>
                      <a:pt x="209" y="386"/>
                    </a:lnTo>
                    <a:lnTo>
                      <a:pt x="211" y="386"/>
                    </a:lnTo>
                    <a:lnTo>
                      <a:pt x="209" y="386"/>
                    </a:lnTo>
                    <a:lnTo>
                      <a:pt x="211" y="386"/>
                    </a:lnTo>
                    <a:lnTo>
                      <a:pt x="211" y="384"/>
                    </a:lnTo>
                    <a:lnTo>
                      <a:pt x="213" y="384"/>
                    </a:lnTo>
                    <a:lnTo>
                      <a:pt x="213" y="386"/>
                    </a:lnTo>
                    <a:lnTo>
                      <a:pt x="215" y="386"/>
                    </a:lnTo>
                    <a:lnTo>
                      <a:pt x="215" y="389"/>
                    </a:lnTo>
                    <a:lnTo>
                      <a:pt x="218" y="389"/>
                    </a:lnTo>
                    <a:lnTo>
                      <a:pt x="218" y="386"/>
                    </a:lnTo>
                    <a:lnTo>
                      <a:pt x="218" y="389"/>
                    </a:lnTo>
                    <a:lnTo>
                      <a:pt x="220" y="389"/>
                    </a:lnTo>
                    <a:lnTo>
                      <a:pt x="220" y="386"/>
                    </a:lnTo>
                    <a:lnTo>
                      <a:pt x="222" y="386"/>
                    </a:lnTo>
                    <a:lnTo>
                      <a:pt x="222" y="384"/>
                    </a:lnTo>
                    <a:lnTo>
                      <a:pt x="220" y="384"/>
                    </a:lnTo>
                    <a:lnTo>
                      <a:pt x="220" y="382"/>
                    </a:lnTo>
                    <a:lnTo>
                      <a:pt x="218" y="382"/>
                    </a:lnTo>
                    <a:lnTo>
                      <a:pt x="218" y="380"/>
                    </a:lnTo>
                    <a:lnTo>
                      <a:pt x="218" y="378"/>
                    </a:lnTo>
                    <a:lnTo>
                      <a:pt x="220" y="378"/>
                    </a:lnTo>
                    <a:lnTo>
                      <a:pt x="222" y="378"/>
                    </a:lnTo>
                    <a:lnTo>
                      <a:pt x="222" y="375"/>
                    </a:lnTo>
                    <a:lnTo>
                      <a:pt x="224" y="375"/>
                    </a:lnTo>
                    <a:lnTo>
                      <a:pt x="226" y="375"/>
                    </a:lnTo>
                    <a:lnTo>
                      <a:pt x="226" y="378"/>
                    </a:lnTo>
                    <a:lnTo>
                      <a:pt x="229" y="378"/>
                    </a:lnTo>
                    <a:lnTo>
                      <a:pt x="229" y="375"/>
                    </a:lnTo>
                    <a:lnTo>
                      <a:pt x="229" y="373"/>
                    </a:lnTo>
                    <a:lnTo>
                      <a:pt x="231" y="373"/>
                    </a:lnTo>
                    <a:lnTo>
                      <a:pt x="233" y="373"/>
                    </a:lnTo>
                    <a:lnTo>
                      <a:pt x="235" y="373"/>
                    </a:lnTo>
                    <a:lnTo>
                      <a:pt x="235" y="371"/>
                    </a:lnTo>
                    <a:lnTo>
                      <a:pt x="237" y="371"/>
                    </a:lnTo>
                    <a:lnTo>
                      <a:pt x="237" y="373"/>
                    </a:lnTo>
                    <a:lnTo>
                      <a:pt x="240" y="373"/>
                    </a:lnTo>
                    <a:lnTo>
                      <a:pt x="240" y="371"/>
                    </a:lnTo>
                    <a:lnTo>
                      <a:pt x="242" y="371"/>
                    </a:lnTo>
                    <a:lnTo>
                      <a:pt x="242" y="369"/>
                    </a:lnTo>
                    <a:lnTo>
                      <a:pt x="244" y="369"/>
                    </a:lnTo>
                    <a:lnTo>
                      <a:pt x="246" y="369"/>
                    </a:lnTo>
                    <a:lnTo>
                      <a:pt x="248" y="369"/>
                    </a:lnTo>
                    <a:lnTo>
                      <a:pt x="248" y="367"/>
                    </a:lnTo>
                    <a:lnTo>
                      <a:pt x="248" y="364"/>
                    </a:lnTo>
                    <a:lnTo>
                      <a:pt x="251" y="364"/>
                    </a:lnTo>
                    <a:lnTo>
                      <a:pt x="251" y="367"/>
                    </a:lnTo>
                    <a:lnTo>
                      <a:pt x="251" y="364"/>
                    </a:lnTo>
                    <a:lnTo>
                      <a:pt x="251" y="362"/>
                    </a:lnTo>
                    <a:lnTo>
                      <a:pt x="251" y="360"/>
                    </a:lnTo>
                    <a:lnTo>
                      <a:pt x="251" y="358"/>
                    </a:lnTo>
                    <a:lnTo>
                      <a:pt x="253" y="358"/>
                    </a:lnTo>
                    <a:lnTo>
                      <a:pt x="253" y="356"/>
                    </a:lnTo>
                    <a:lnTo>
                      <a:pt x="253" y="353"/>
                    </a:lnTo>
                    <a:lnTo>
                      <a:pt x="255" y="353"/>
                    </a:lnTo>
                    <a:lnTo>
                      <a:pt x="255" y="351"/>
                    </a:lnTo>
                    <a:lnTo>
                      <a:pt x="257" y="351"/>
                    </a:lnTo>
                    <a:lnTo>
                      <a:pt x="259" y="351"/>
                    </a:lnTo>
                    <a:lnTo>
                      <a:pt x="261" y="351"/>
                    </a:lnTo>
                    <a:lnTo>
                      <a:pt x="261" y="353"/>
                    </a:lnTo>
                    <a:lnTo>
                      <a:pt x="261" y="356"/>
                    </a:lnTo>
                    <a:lnTo>
                      <a:pt x="261" y="358"/>
                    </a:lnTo>
                    <a:lnTo>
                      <a:pt x="259" y="358"/>
                    </a:lnTo>
                    <a:lnTo>
                      <a:pt x="261" y="358"/>
                    </a:lnTo>
                    <a:lnTo>
                      <a:pt x="264" y="358"/>
                    </a:lnTo>
                    <a:lnTo>
                      <a:pt x="266" y="358"/>
                    </a:lnTo>
                    <a:lnTo>
                      <a:pt x="268" y="358"/>
                    </a:lnTo>
                    <a:lnTo>
                      <a:pt x="268" y="356"/>
                    </a:lnTo>
                    <a:lnTo>
                      <a:pt x="268" y="353"/>
                    </a:lnTo>
                    <a:lnTo>
                      <a:pt x="266" y="353"/>
                    </a:lnTo>
                    <a:lnTo>
                      <a:pt x="268" y="353"/>
                    </a:lnTo>
                    <a:lnTo>
                      <a:pt x="268" y="351"/>
                    </a:lnTo>
                    <a:lnTo>
                      <a:pt x="268" y="349"/>
                    </a:lnTo>
                    <a:lnTo>
                      <a:pt x="270" y="349"/>
                    </a:lnTo>
                    <a:lnTo>
                      <a:pt x="272" y="349"/>
                    </a:lnTo>
                    <a:lnTo>
                      <a:pt x="275" y="349"/>
                    </a:lnTo>
                    <a:lnTo>
                      <a:pt x="277" y="349"/>
                    </a:lnTo>
                    <a:lnTo>
                      <a:pt x="277" y="351"/>
                    </a:lnTo>
                    <a:lnTo>
                      <a:pt x="277" y="353"/>
                    </a:lnTo>
                    <a:lnTo>
                      <a:pt x="275" y="353"/>
                    </a:lnTo>
                    <a:lnTo>
                      <a:pt x="275" y="356"/>
                    </a:lnTo>
                    <a:lnTo>
                      <a:pt x="275" y="358"/>
                    </a:lnTo>
                    <a:lnTo>
                      <a:pt x="277" y="358"/>
                    </a:lnTo>
                    <a:lnTo>
                      <a:pt x="279" y="358"/>
                    </a:lnTo>
                    <a:lnTo>
                      <a:pt x="281" y="358"/>
                    </a:lnTo>
                    <a:lnTo>
                      <a:pt x="283" y="358"/>
                    </a:lnTo>
                    <a:lnTo>
                      <a:pt x="283" y="356"/>
                    </a:lnTo>
                    <a:lnTo>
                      <a:pt x="283" y="353"/>
                    </a:lnTo>
                    <a:lnTo>
                      <a:pt x="283" y="351"/>
                    </a:lnTo>
                    <a:lnTo>
                      <a:pt x="286" y="349"/>
                    </a:lnTo>
                    <a:lnTo>
                      <a:pt x="286" y="347"/>
                    </a:lnTo>
                    <a:lnTo>
                      <a:pt x="288" y="347"/>
                    </a:lnTo>
                    <a:lnTo>
                      <a:pt x="290" y="347"/>
                    </a:lnTo>
                    <a:lnTo>
                      <a:pt x="292" y="347"/>
                    </a:lnTo>
                    <a:lnTo>
                      <a:pt x="294" y="347"/>
                    </a:lnTo>
                    <a:lnTo>
                      <a:pt x="297" y="347"/>
                    </a:lnTo>
                    <a:lnTo>
                      <a:pt x="299" y="347"/>
                    </a:lnTo>
                    <a:lnTo>
                      <a:pt x="301" y="347"/>
                    </a:lnTo>
                    <a:lnTo>
                      <a:pt x="303" y="347"/>
                    </a:lnTo>
                    <a:lnTo>
                      <a:pt x="305" y="347"/>
                    </a:lnTo>
                    <a:lnTo>
                      <a:pt x="308" y="347"/>
                    </a:lnTo>
                    <a:lnTo>
                      <a:pt x="310" y="347"/>
                    </a:lnTo>
                    <a:lnTo>
                      <a:pt x="310" y="345"/>
                    </a:lnTo>
                    <a:lnTo>
                      <a:pt x="312" y="345"/>
                    </a:lnTo>
                    <a:lnTo>
                      <a:pt x="312" y="342"/>
                    </a:lnTo>
                    <a:lnTo>
                      <a:pt x="314" y="342"/>
                    </a:lnTo>
                    <a:lnTo>
                      <a:pt x="314" y="340"/>
                    </a:lnTo>
                    <a:lnTo>
                      <a:pt x="316" y="340"/>
                    </a:lnTo>
                    <a:lnTo>
                      <a:pt x="316" y="338"/>
                    </a:lnTo>
                    <a:lnTo>
                      <a:pt x="319" y="338"/>
                    </a:lnTo>
                    <a:lnTo>
                      <a:pt x="319" y="336"/>
                    </a:lnTo>
                    <a:lnTo>
                      <a:pt x="321" y="336"/>
                    </a:lnTo>
                    <a:lnTo>
                      <a:pt x="321" y="334"/>
                    </a:lnTo>
                    <a:lnTo>
                      <a:pt x="321" y="331"/>
                    </a:lnTo>
                    <a:lnTo>
                      <a:pt x="321" y="329"/>
                    </a:lnTo>
                    <a:lnTo>
                      <a:pt x="319" y="329"/>
                    </a:lnTo>
                    <a:lnTo>
                      <a:pt x="319" y="327"/>
                    </a:lnTo>
                    <a:lnTo>
                      <a:pt x="319" y="325"/>
                    </a:lnTo>
                    <a:lnTo>
                      <a:pt x="321" y="325"/>
                    </a:lnTo>
                    <a:lnTo>
                      <a:pt x="321" y="323"/>
                    </a:lnTo>
                    <a:lnTo>
                      <a:pt x="323" y="323"/>
                    </a:lnTo>
                    <a:lnTo>
                      <a:pt x="321" y="323"/>
                    </a:lnTo>
                    <a:lnTo>
                      <a:pt x="321" y="320"/>
                    </a:lnTo>
                    <a:lnTo>
                      <a:pt x="323" y="320"/>
                    </a:lnTo>
                    <a:lnTo>
                      <a:pt x="323" y="318"/>
                    </a:lnTo>
                    <a:lnTo>
                      <a:pt x="323" y="316"/>
                    </a:lnTo>
                    <a:lnTo>
                      <a:pt x="321" y="316"/>
                    </a:lnTo>
                    <a:lnTo>
                      <a:pt x="323" y="316"/>
                    </a:lnTo>
                    <a:lnTo>
                      <a:pt x="323" y="314"/>
                    </a:lnTo>
                    <a:lnTo>
                      <a:pt x="321" y="314"/>
                    </a:lnTo>
                    <a:lnTo>
                      <a:pt x="323" y="314"/>
                    </a:lnTo>
                    <a:lnTo>
                      <a:pt x="323" y="312"/>
                    </a:lnTo>
                    <a:lnTo>
                      <a:pt x="325" y="312"/>
                    </a:lnTo>
                    <a:lnTo>
                      <a:pt x="327" y="312"/>
                    </a:lnTo>
                    <a:lnTo>
                      <a:pt x="327" y="309"/>
                    </a:lnTo>
                    <a:lnTo>
                      <a:pt x="330" y="309"/>
                    </a:lnTo>
                    <a:lnTo>
                      <a:pt x="330" y="307"/>
                    </a:lnTo>
                    <a:lnTo>
                      <a:pt x="327" y="305"/>
                    </a:lnTo>
                    <a:lnTo>
                      <a:pt x="327" y="303"/>
                    </a:lnTo>
                    <a:lnTo>
                      <a:pt x="330" y="303"/>
                    </a:lnTo>
                    <a:lnTo>
                      <a:pt x="327" y="303"/>
                    </a:lnTo>
                    <a:lnTo>
                      <a:pt x="330" y="303"/>
                    </a:lnTo>
                    <a:lnTo>
                      <a:pt x="330" y="301"/>
                    </a:lnTo>
                    <a:lnTo>
                      <a:pt x="332" y="301"/>
                    </a:lnTo>
                    <a:lnTo>
                      <a:pt x="334" y="301"/>
                    </a:lnTo>
                    <a:lnTo>
                      <a:pt x="336" y="301"/>
                    </a:lnTo>
                    <a:lnTo>
                      <a:pt x="336" y="303"/>
                    </a:lnTo>
                    <a:lnTo>
                      <a:pt x="338" y="303"/>
                    </a:lnTo>
                    <a:lnTo>
                      <a:pt x="341" y="303"/>
                    </a:lnTo>
                    <a:lnTo>
                      <a:pt x="343" y="303"/>
                    </a:lnTo>
                    <a:lnTo>
                      <a:pt x="345" y="303"/>
                    </a:lnTo>
                    <a:lnTo>
                      <a:pt x="345" y="301"/>
                    </a:lnTo>
                    <a:lnTo>
                      <a:pt x="347" y="301"/>
                    </a:lnTo>
                    <a:lnTo>
                      <a:pt x="347" y="298"/>
                    </a:lnTo>
                    <a:lnTo>
                      <a:pt x="347" y="296"/>
                    </a:lnTo>
                    <a:lnTo>
                      <a:pt x="349" y="296"/>
                    </a:lnTo>
                    <a:lnTo>
                      <a:pt x="352" y="296"/>
                    </a:lnTo>
                    <a:lnTo>
                      <a:pt x="354" y="296"/>
                    </a:lnTo>
                    <a:lnTo>
                      <a:pt x="354" y="294"/>
                    </a:lnTo>
                    <a:lnTo>
                      <a:pt x="354" y="296"/>
                    </a:lnTo>
                    <a:lnTo>
                      <a:pt x="356" y="296"/>
                    </a:lnTo>
                    <a:lnTo>
                      <a:pt x="358" y="296"/>
                    </a:lnTo>
                    <a:lnTo>
                      <a:pt x="358" y="298"/>
                    </a:lnTo>
                    <a:lnTo>
                      <a:pt x="358" y="301"/>
                    </a:lnTo>
                    <a:lnTo>
                      <a:pt x="360" y="301"/>
                    </a:lnTo>
                    <a:lnTo>
                      <a:pt x="360" y="303"/>
                    </a:lnTo>
                    <a:lnTo>
                      <a:pt x="360" y="305"/>
                    </a:lnTo>
                    <a:lnTo>
                      <a:pt x="363" y="305"/>
                    </a:lnTo>
                    <a:lnTo>
                      <a:pt x="365" y="305"/>
                    </a:lnTo>
                    <a:lnTo>
                      <a:pt x="367" y="305"/>
                    </a:lnTo>
                    <a:lnTo>
                      <a:pt x="369" y="305"/>
                    </a:lnTo>
                    <a:lnTo>
                      <a:pt x="369" y="303"/>
                    </a:lnTo>
                    <a:lnTo>
                      <a:pt x="371" y="303"/>
                    </a:lnTo>
                    <a:lnTo>
                      <a:pt x="371" y="301"/>
                    </a:lnTo>
                    <a:lnTo>
                      <a:pt x="371" y="298"/>
                    </a:lnTo>
                    <a:lnTo>
                      <a:pt x="371" y="296"/>
                    </a:lnTo>
                    <a:lnTo>
                      <a:pt x="374" y="296"/>
                    </a:lnTo>
                    <a:lnTo>
                      <a:pt x="374" y="294"/>
                    </a:lnTo>
                    <a:lnTo>
                      <a:pt x="374" y="292"/>
                    </a:lnTo>
                    <a:lnTo>
                      <a:pt x="376" y="292"/>
                    </a:lnTo>
                    <a:lnTo>
                      <a:pt x="376" y="290"/>
                    </a:lnTo>
                    <a:lnTo>
                      <a:pt x="378" y="290"/>
                    </a:lnTo>
                    <a:lnTo>
                      <a:pt x="380" y="290"/>
                    </a:lnTo>
                    <a:lnTo>
                      <a:pt x="380" y="288"/>
                    </a:lnTo>
                    <a:lnTo>
                      <a:pt x="380" y="285"/>
                    </a:lnTo>
                    <a:lnTo>
                      <a:pt x="380" y="283"/>
                    </a:lnTo>
                    <a:lnTo>
                      <a:pt x="378" y="283"/>
                    </a:lnTo>
                    <a:lnTo>
                      <a:pt x="378" y="281"/>
                    </a:lnTo>
                    <a:lnTo>
                      <a:pt x="376" y="281"/>
                    </a:lnTo>
                    <a:lnTo>
                      <a:pt x="376" y="279"/>
                    </a:lnTo>
                    <a:lnTo>
                      <a:pt x="376" y="277"/>
                    </a:lnTo>
                    <a:lnTo>
                      <a:pt x="378" y="277"/>
                    </a:lnTo>
                    <a:lnTo>
                      <a:pt x="378" y="279"/>
                    </a:lnTo>
                    <a:lnTo>
                      <a:pt x="380" y="279"/>
                    </a:lnTo>
                    <a:lnTo>
                      <a:pt x="378" y="279"/>
                    </a:lnTo>
                    <a:lnTo>
                      <a:pt x="378" y="281"/>
                    </a:lnTo>
                    <a:lnTo>
                      <a:pt x="380" y="281"/>
                    </a:lnTo>
                    <a:lnTo>
                      <a:pt x="380" y="279"/>
                    </a:lnTo>
                    <a:lnTo>
                      <a:pt x="382" y="279"/>
                    </a:lnTo>
                    <a:lnTo>
                      <a:pt x="382" y="281"/>
                    </a:lnTo>
                    <a:lnTo>
                      <a:pt x="382" y="279"/>
                    </a:lnTo>
                    <a:lnTo>
                      <a:pt x="385" y="279"/>
                    </a:lnTo>
                    <a:lnTo>
                      <a:pt x="387" y="279"/>
                    </a:lnTo>
                    <a:lnTo>
                      <a:pt x="387" y="277"/>
                    </a:lnTo>
                    <a:lnTo>
                      <a:pt x="389" y="277"/>
                    </a:lnTo>
                    <a:lnTo>
                      <a:pt x="389" y="274"/>
                    </a:lnTo>
                    <a:lnTo>
                      <a:pt x="389" y="272"/>
                    </a:lnTo>
                    <a:lnTo>
                      <a:pt x="387" y="272"/>
                    </a:lnTo>
                    <a:lnTo>
                      <a:pt x="389" y="270"/>
                    </a:lnTo>
                    <a:lnTo>
                      <a:pt x="391" y="270"/>
                    </a:lnTo>
                    <a:lnTo>
                      <a:pt x="393" y="270"/>
                    </a:lnTo>
                    <a:lnTo>
                      <a:pt x="396" y="270"/>
                    </a:lnTo>
                    <a:lnTo>
                      <a:pt x="398" y="270"/>
                    </a:lnTo>
                    <a:lnTo>
                      <a:pt x="400" y="268"/>
                    </a:lnTo>
                    <a:lnTo>
                      <a:pt x="402" y="268"/>
                    </a:lnTo>
                    <a:lnTo>
                      <a:pt x="404" y="268"/>
                    </a:lnTo>
                    <a:lnTo>
                      <a:pt x="404" y="266"/>
                    </a:lnTo>
                    <a:lnTo>
                      <a:pt x="406" y="266"/>
                    </a:lnTo>
                    <a:lnTo>
                      <a:pt x="409" y="266"/>
                    </a:lnTo>
                    <a:lnTo>
                      <a:pt x="409" y="263"/>
                    </a:lnTo>
                    <a:lnTo>
                      <a:pt x="411" y="263"/>
                    </a:lnTo>
                    <a:lnTo>
                      <a:pt x="413" y="263"/>
                    </a:lnTo>
                    <a:lnTo>
                      <a:pt x="413" y="261"/>
                    </a:lnTo>
                    <a:lnTo>
                      <a:pt x="415" y="261"/>
                    </a:lnTo>
                    <a:lnTo>
                      <a:pt x="417" y="261"/>
                    </a:lnTo>
                    <a:lnTo>
                      <a:pt x="417" y="259"/>
                    </a:lnTo>
                    <a:lnTo>
                      <a:pt x="420" y="259"/>
                    </a:lnTo>
                    <a:lnTo>
                      <a:pt x="420" y="257"/>
                    </a:lnTo>
                    <a:lnTo>
                      <a:pt x="422" y="257"/>
                    </a:lnTo>
                    <a:lnTo>
                      <a:pt x="422" y="255"/>
                    </a:lnTo>
                    <a:lnTo>
                      <a:pt x="422" y="252"/>
                    </a:lnTo>
                    <a:lnTo>
                      <a:pt x="424" y="252"/>
                    </a:lnTo>
                    <a:lnTo>
                      <a:pt x="424" y="250"/>
                    </a:lnTo>
                    <a:lnTo>
                      <a:pt x="424" y="248"/>
                    </a:lnTo>
                    <a:lnTo>
                      <a:pt x="424" y="246"/>
                    </a:lnTo>
                    <a:lnTo>
                      <a:pt x="422" y="246"/>
                    </a:lnTo>
                    <a:lnTo>
                      <a:pt x="422" y="244"/>
                    </a:lnTo>
                    <a:lnTo>
                      <a:pt x="422" y="241"/>
                    </a:lnTo>
                    <a:lnTo>
                      <a:pt x="424" y="241"/>
                    </a:lnTo>
                    <a:lnTo>
                      <a:pt x="424" y="239"/>
                    </a:lnTo>
                    <a:lnTo>
                      <a:pt x="424" y="237"/>
                    </a:lnTo>
                    <a:lnTo>
                      <a:pt x="424" y="235"/>
                    </a:lnTo>
                    <a:lnTo>
                      <a:pt x="422" y="235"/>
                    </a:lnTo>
                    <a:lnTo>
                      <a:pt x="422" y="233"/>
                    </a:lnTo>
                    <a:lnTo>
                      <a:pt x="422" y="230"/>
                    </a:lnTo>
                    <a:lnTo>
                      <a:pt x="422" y="228"/>
                    </a:lnTo>
                    <a:lnTo>
                      <a:pt x="424" y="228"/>
                    </a:lnTo>
                    <a:lnTo>
                      <a:pt x="424" y="230"/>
                    </a:lnTo>
                    <a:lnTo>
                      <a:pt x="426" y="230"/>
                    </a:lnTo>
                    <a:lnTo>
                      <a:pt x="428" y="230"/>
                    </a:lnTo>
                    <a:lnTo>
                      <a:pt x="428" y="228"/>
                    </a:lnTo>
                    <a:lnTo>
                      <a:pt x="431" y="228"/>
                    </a:lnTo>
                    <a:lnTo>
                      <a:pt x="433" y="228"/>
                    </a:lnTo>
                    <a:lnTo>
                      <a:pt x="433" y="226"/>
                    </a:lnTo>
                    <a:lnTo>
                      <a:pt x="435" y="226"/>
                    </a:lnTo>
                    <a:lnTo>
                      <a:pt x="435" y="224"/>
                    </a:lnTo>
                    <a:lnTo>
                      <a:pt x="437" y="224"/>
                    </a:lnTo>
                    <a:lnTo>
                      <a:pt x="439" y="224"/>
                    </a:lnTo>
                    <a:lnTo>
                      <a:pt x="442" y="224"/>
                    </a:lnTo>
                    <a:lnTo>
                      <a:pt x="442" y="222"/>
                    </a:lnTo>
                    <a:lnTo>
                      <a:pt x="444" y="222"/>
                    </a:lnTo>
                    <a:lnTo>
                      <a:pt x="444" y="219"/>
                    </a:lnTo>
                    <a:lnTo>
                      <a:pt x="446" y="219"/>
                    </a:lnTo>
                    <a:lnTo>
                      <a:pt x="448" y="219"/>
                    </a:lnTo>
                    <a:lnTo>
                      <a:pt x="448" y="217"/>
                    </a:lnTo>
                    <a:lnTo>
                      <a:pt x="450" y="217"/>
                    </a:lnTo>
                    <a:lnTo>
                      <a:pt x="450" y="215"/>
                    </a:lnTo>
                    <a:lnTo>
                      <a:pt x="453" y="215"/>
                    </a:lnTo>
                    <a:lnTo>
                      <a:pt x="453" y="213"/>
                    </a:lnTo>
                    <a:lnTo>
                      <a:pt x="453" y="211"/>
                    </a:lnTo>
                    <a:lnTo>
                      <a:pt x="453" y="208"/>
                    </a:lnTo>
                    <a:lnTo>
                      <a:pt x="453" y="206"/>
                    </a:lnTo>
                    <a:lnTo>
                      <a:pt x="453" y="204"/>
                    </a:lnTo>
                    <a:lnTo>
                      <a:pt x="453" y="202"/>
                    </a:lnTo>
                    <a:lnTo>
                      <a:pt x="453" y="200"/>
                    </a:lnTo>
                    <a:lnTo>
                      <a:pt x="450" y="200"/>
                    </a:lnTo>
                    <a:lnTo>
                      <a:pt x="450" y="197"/>
                    </a:lnTo>
                    <a:lnTo>
                      <a:pt x="450" y="195"/>
                    </a:lnTo>
                    <a:lnTo>
                      <a:pt x="453" y="195"/>
                    </a:lnTo>
                    <a:lnTo>
                      <a:pt x="453" y="193"/>
                    </a:lnTo>
                    <a:lnTo>
                      <a:pt x="455" y="193"/>
                    </a:lnTo>
                    <a:lnTo>
                      <a:pt x="457" y="193"/>
                    </a:lnTo>
                    <a:lnTo>
                      <a:pt x="459" y="193"/>
                    </a:lnTo>
                    <a:lnTo>
                      <a:pt x="459" y="191"/>
                    </a:lnTo>
                    <a:lnTo>
                      <a:pt x="461" y="191"/>
                    </a:lnTo>
                    <a:lnTo>
                      <a:pt x="464" y="191"/>
                    </a:lnTo>
                    <a:lnTo>
                      <a:pt x="466" y="191"/>
                    </a:lnTo>
                    <a:lnTo>
                      <a:pt x="466" y="189"/>
                    </a:lnTo>
                    <a:lnTo>
                      <a:pt x="468" y="189"/>
                    </a:lnTo>
                    <a:lnTo>
                      <a:pt x="468" y="186"/>
                    </a:lnTo>
                    <a:lnTo>
                      <a:pt x="470" y="186"/>
                    </a:lnTo>
                    <a:lnTo>
                      <a:pt x="470" y="184"/>
                    </a:lnTo>
                    <a:lnTo>
                      <a:pt x="472" y="184"/>
                    </a:lnTo>
                    <a:lnTo>
                      <a:pt x="472" y="182"/>
                    </a:lnTo>
                    <a:lnTo>
                      <a:pt x="475" y="182"/>
                    </a:lnTo>
                    <a:lnTo>
                      <a:pt x="475" y="180"/>
                    </a:lnTo>
                    <a:lnTo>
                      <a:pt x="477" y="180"/>
                    </a:lnTo>
                    <a:lnTo>
                      <a:pt x="479" y="180"/>
                    </a:lnTo>
                    <a:lnTo>
                      <a:pt x="479" y="178"/>
                    </a:lnTo>
                    <a:lnTo>
                      <a:pt x="481" y="178"/>
                    </a:lnTo>
                    <a:lnTo>
                      <a:pt x="481" y="175"/>
                    </a:lnTo>
                    <a:lnTo>
                      <a:pt x="483" y="175"/>
                    </a:lnTo>
                    <a:lnTo>
                      <a:pt x="483" y="173"/>
                    </a:lnTo>
                    <a:lnTo>
                      <a:pt x="486" y="173"/>
                    </a:lnTo>
                    <a:lnTo>
                      <a:pt x="486" y="171"/>
                    </a:lnTo>
                    <a:lnTo>
                      <a:pt x="486" y="169"/>
                    </a:lnTo>
                    <a:lnTo>
                      <a:pt x="483" y="169"/>
                    </a:lnTo>
                    <a:lnTo>
                      <a:pt x="483" y="167"/>
                    </a:lnTo>
                    <a:lnTo>
                      <a:pt x="483" y="164"/>
                    </a:lnTo>
                    <a:lnTo>
                      <a:pt x="483" y="162"/>
                    </a:lnTo>
                    <a:lnTo>
                      <a:pt x="486" y="162"/>
                    </a:lnTo>
                    <a:lnTo>
                      <a:pt x="486" y="160"/>
                    </a:lnTo>
                    <a:lnTo>
                      <a:pt x="488" y="160"/>
                    </a:lnTo>
                    <a:lnTo>
                      <a:pt x="488" y="158"/>
                    </a:lnTo>
                    <a:lnTo>
                      <a:pt x="488" y="156"/>
                    </a:lnTo>
                    <a:lnTo>
                      <a:pt x="490" y="156"/>
                    </a:lnTo>
                    <a:lnTo>
                      <a:pt x="490" y="154"/>
                    </a:lnTo>
                    <a:lnTo>
                      <a:pt x="492" y="154"/>
                    </a:lnTo>
                    <a:lnTo>
                      <a:pt x="494" y="154"/>
                    </a:lnTo>
                    <a:lnTo>
                      <a:pt x="494" y="151"/>
                    </a:lnTo>
                    <a:lnTo>
                      <a:pt x="497" y="151"/>
                    </a:lnTo>
                    <a:lnTo>
                      <a:pt x="497" y="149"/>
                    </a:lnTo>
                    <a:lnTo>
                      <a:pt x="499" y="149"/>
                    </a:lnTo>
                    <a:lnTo>
                      <a:pt x="501" y="149"/>
                    </a:lnTo>
                    <a:lnTo>
                      <a:pt x="501" y="147"/>
                    </a:lnTo>
                    <a:lnTo>
                      <a:pt x="503" y="147"/>
                    </a:lnTo>
                    <a:lnTo>
                      <a:pt x="505" y="147"/>
                    </a:lnTo>
                    <a:lnTo>
                      <a:pt x="508" y="147"/>
                    </a:lnTo>
                    <a:lnTo>
                      <a:pt x="508" y="145"/>
                    </a:lnTo>
                    <a:lnTo>
                      <a:pt x="510" y="145"/>
                    </a:lnTo>
                    <a:lnTo>
                      <a:pt x="510" y="143"/>
                    </a:lnTo>
                    <a:lnTo>
                      <a:pt x="512" y="143"/>
                    </a:lnTo>
                    <a:lnTo>
                      <a:pt x="514" y="143"/>
                    </a:lnTo>
                    <a:lnTo>
                      <a:pt x="514" y="140"/>
                    </a:lnTo>
                    <a:lnTo>
                      <a:pt x="514" y="138"/>
                    </a:lnTo>
                    <a:lnTo>
                      <a:pt x="514" y="136"/>
                    </a:lnTo>
                    <a:lnTo>
                      <a:pt x="516" y="136"/>
                    </a:lnTo>
                    <a:lnTo>
                      <a:pt x="516" y="134"/>
                    </a:lnTo>
                    <a:lnTo>
                      <a:pt x="519" y="134"/>
                    </a:lnTo>
                    <a:lnTo>
                      <a:pt x="521" y="134"/>
                    </a:lnTo>
                    <a:lnTo>
                      <a:pt x="523" y="134"/>
                    </a:lnTo>
                    <a:lnTo>
                      <a:pt x="525" y="134"/>
                    </a:lnTo>
                    <a:lnTo>
                      <a:pt x="525" y="132"/>
                    </a:lnTo>
                    <a:lnTo>
                      <a:pt x="527" y="132"/>
                    </a:lnTo>
                    <a:lnTo>
                      <a:pt x="530" y="129"/>
                    </a:lnTo>
                    <a:lnTo>
                      <a:pt x="532" y="129"/>
                    </a:lnTo>
                    <a:lnTo>
                      <a:pt x="532" y="127"/>
                    </a:lnTo>
                    <a:lnTo>
                      <a:pt x="532" y="125"/>
                    </a:lnTo>
                    <a:lnTo>
                      <a:pt x="534" y="125"/>
                    </a:lnTo>
                    <a:lnTo>
                      <a:pt x="534" y="123"/>
                    </a:lnTo>
                    <a:lnTo>
                      <a:pt x="536" y="123"/>
                    </a:lnTo>
                    <a:lnTo>
                      <a:pt x="538" y="123"/>
                    </a:lnTo>
                    <a:lnTo>
                      <a:pt x="540" y="123"/>
                    </a:lnTo>
                    <a:lnTo>
                      <a:pt x="543" y="123"/>
                    </a:lnTo>
                    <a:lnTo>
                      <a:pt x="545" y="123"/>
                    </a:lnTo>
                    <a:lnTo>
                      <a:pt x="547" y="123"/>
                    </a:lnTo>
                    <a:lnTo>
                      <a:pt x="549" y="123"/>
                    </a:lnTo>
                    <a:lnTo>
                      <a:pt x="551" y="123"/>
                    </a:lnTo>
                    <a:lnTo>
                      <a:pt x="554" y="123"/>
                    </a:lnTo>
                    <a:lnTo>
                      <a:pt x="556" y="123"/>
                    </a:lnTo>
                    <a:lnTo>
                      <a:pt x="558" y="123"/>
                    </a:lnTo>
                    <a:lnTo>
                      <a:pt x="560" y="123"/>
                    </a:lnTo>
                    <a:lnTo>
                      <a:pt x="562" y="123"/>
                    </a:lnTo>
                    <a:lnTo>
                      <a:pt x="565" y="123"/>
                    </a:lnTo>
                    <a:lnTo>
                      <a:pt x="567" y="123"/>
                    </a:lnTo>
                    <a:lnTo>
                      <a:pt x="569" y="123"/>
                    </a:lnTo>
                    <a:lnTo>
                      <a:pt x="571" y="123"/>
                    </a:lnTo>
                    <a:lnTo>
                      <a:pt x="573" y="123"/>
                    </a:lnTo>
                    <a:lnTo>
                      <a:pt x="573" y="125"/>
                    </a:lnTo>
                    <a:lnTo>
                      <a:pt x="576" y="125"/>
                    </a:lnTo>
                    <a:lnTo>
                      <a:pt x="578" y="125"/>
                    </a:lnTo>
                    <a:lnTo>
                      <a:pt x="578" y="127"/>
                    </a:lnTo>
                    <a:lnTo>
                      <a:pt x="580" y="127"/>
                    </a:lnTo>
                    <a:lnTo>
                      <a:pt x="582" y="127"/>
                    </a:lnTo>
                    <a:lnTo>
                      <a:pt x="584" y="127"/>
                    </a:lnTo>
                    <a:lnTo>
                      <a:pt x="587" y="127"/>
                    </a:lnTo>
                    <a:lnTo>
                      <a:pt x="587" y="125"/>
                    </a:lnTo>
                    <a:lnTo>
                      <a:pt x="589" y="125"/>
                    </a:lnTo>
                    <a:lnTo>
                      <a:pt x="591" y="125"/>
                    </a:lnTo>
                    <a:lnTo>
                      <a:pt x="591" y="123"/>
                    </a:lnTo>
                    <a:lnTo>
                      <a:pt x="593" y="123"/>
                    </a:lnTo>
                    <a:lnTo>
                      <a:pt x="593" y="121"/>
                    </a:lnTo>
                    <a:lnTo>
                      <a:pt x="595" y="121"/>
                    </a:lnTo>
                    <a:lnTo>
                      <a:pt x="598" y="121"/>
                    </a:lnTo>
                    <a:lnTo>
                      <a:pt x="600" y="121"/>
                    </a:lnTo>
                    <a:lnTo>
                      <a:pt x="602" y="121"/>
                    </a:lnTo>
                    <a:lnTo>
                      <a:pt x="604" y="121"/>
                    </a:lnTo>
                    <a:lnTo>
                      <a:pt x="606" y="121"/>
                    </a:lnTo>
                    <a:lnTo>
                      <a:pt x="609" y="121"/>
                    </a:lnTo>
                    <a:lnTo>
                      <a:pt x="611" y="121"/>
                    </a:lnTo>
                    <a:lnTo>
                      <a:pt x="613" y="121"/>
                    </a:lnTo>
                    <a:lnTo>
                      <a:pt x="613" y="118"/>
                    </a:lnTo>
                    <a:lnTo>
                      <a:pt x="615" y="118"/>
                    </a:lnTo>
                    <a:lnTo>
                      <a:pt x="617" y="118"/>
                    </a:lnTo>
                    <a:lnTo>
                      <a:pt x="620" y="118"/>
                    </a:lnTo>
                    <a:lnTo>
                      <a:pt x="620" y="116"/>
                    </a:lnTo>
                    <a:lnTo>
                      <a:pt x="622" y="116"/>
                    </a:lnTo>
                    <a:lnTo>
                      <a:pt x="622" y="114"/>
                    </a:lnTo>
                    <a:lnTo>
                      <a:pt x="624" y="114"/>
                    </a:lnTo>
                    <a:lnTo>
                      <a:pt x="624" y="112"/>
                    </a:lnTo>
                    <a:lnTo>
                      <a:pt x="626" y="112"/>
                    </a:lnTo>
                    <a:lnTo>
                      <a:pt x="628" y="112"/>
                    </a:lnTo>
                    <a:lnTo>
                      <a:pt x="631" y="112"/>
                    </a:lnTo>
                    <a:lnTo>
                      <a:pt x="633" y="112"/>
                    </a:lnTo>
                    <a:lnTo>
                      <a:pt x="633" y="110"/>
                    </a:lnTo>
                    <a:lnTo>
                      <a:pt x="633" y="107"/>
                    </a:lnTo>
                    <a:lnTo>
                      <a:pt x="635" y="107"/>
                    </a:lnTo>
                    <a:lnTo>
                      <a:pt x="637" y="107"/>
                    </a:lnTo>
                    <a:lnTo>
                      <a:pt x="639" y="107"/>
                    </a:lnTo>
                    <a:lnTo>
                      <a:pt x="639" y="105"/>
                    </a:lnTo>
                    <a:lnTo>
                      <a:pt x="642" y="105"/>
                    </a:lnTo>
                    <a:lnTo>
                      <a:pt x="644" y="105"/>
                    </a:lnTo>
                    <a:lnTo>
                      <a:pt x="646" y="105"/>
                    </a:lnTo>
                    <a:lnTo>
                      <a:pt x="648" y="105"/>
                    </a:lnTo>
                    <a:lnTo>
                      <a:pt x="648" y="103"/>
                    </a:lnTo>
                    <a:lnTo>
                      <a:pt x="648" y="105"/>
                    </a:lnTo>
                    <a:lnTo>
                      <a:pt x="648" y="103"/>
                    </a:lnTo>
                    <a:lnTo>
                      <a:pt x="650" y="103"/>
                    </a:lnTo>
                    <a:lnTo>
                      <a:pt x="653" y="103"/>
                    </a:lnTo>
                    <a:lnTo>
                      <a:pt x="655" y="103"/>
                    </a:lnTo>
                    <a:lnTo>
                      <a:pt x="657" y="103"/>
                    </a:lnTo>
                    <a:lnTo>
                      <a:pt x="659" y="103"/>
                    </a:lnTo>
                    <a:lnTo>
                      <a:pt x="659" y="101"/>
                    </a:lnTo>
                    <a:lnTo>
                      <a:pt x="661" y="101"/>
                    </a:lnTo>
                    <a:lnTo>
                      <a:pt x="664" y="101"/>
                    </a:lnTo>
                    <a:lnTo>
                      <a:pt x="666" y="101"/>
                    </a:lnTo>
                    <a:lnTo>
                      <a:pt x="668" y="101"/>
                    </a:lnTo>
                    <a:lnTo>
                      <a:pt x="668" y="99"/>
                    </a:lnTo>
                    <a:lnTo>
                      <a:pt x="670" y="99"/>
                    </a:lnTo>
                    <a:lnTo>
                      <a:pt x="670" y="96"/>
                    </a:lnTo>
                    <a:lnTo>
                      <a:pt x="668" y="96"/>
                    </a:lnTo>
                    <a:lnTo>
                      <a:pt x="668" y="94"/>
                    </a:lnTo>
                    <a:lnTo>
                      <a:pt x="668" y="92"/>
                    </a:lnTo>
                    <a:lnTo>
                      <a:pt x="670" y="92"/>
                    </a:lnTo>
                    <a:lnTo>
                      <a:pt x="672" y="92"/>
                    </a:lnTo>
                    <a:lnTo>
                      <a:pt x="672" y="90"/>
                    </a:lnTo>
                    <a:lnTo>
                      <a:pt x="674" y="90"/>
                    </a:lnTo>
                    <a:lnTo>
                      <a:pt x="677" y="90"/>
                    </a:lnTo>
                    <a:lnTo>
                      <a:pt x="679" y="90"/>
                    </a:lnTo>
                    <a:lnTo>
                      <a:pt x="681" y="90"/>
                    </a:lnTo>
                    <a:lnTo>
                      <a:pt x="683" y="90"/>
                    </a:lnTo>
                    <a:lnTo>
                      <a:pt x="685" y="90"/>
                    </a:lnTo>
                    <a:lnTo>
                      <a:pt x="688" y="90"/>
                    </a:lnTo>
                    <a:lnTo>
                      <a:pt x="688" y="92"/>
                    </a:lnTo>
                    <a:lnTo>
                      <a:pt x="690" y="92"/>
                    </a:lnTo>
                    <a:lnTo>
                      <a:pt x="692" y="92"/>
                    </a:lnTo>
                    <a:lnTo>
                      <a:pt x="694" y="92"/>
                    </a:lnTo>
                    <a:lnTo>
                      <a:pt x="694" y="90"/>
                    </a:lnTo>
                    <a:lnTo>
                      <a:pt x="696" y="90"/>
                    </a:lnTo>
                    <a:lnTo>
                      <a:pt x="696" y="88"/>
                    </a:lnTo>
                    <a:lnTo>
                      <a:pt x="699" y="88"/>
                    </a:lnTo>
                    <a:lnTo>
                      <a:pt x="699" y="85"/>
                    </a:lnTo>
                    <a:lnTo>
                      <a:pt x="701" y="85"/>
                    </a:lnTo>
                    <a:lnTo>
                      <a:pt x="701" y="83"/>
                    </a:lnTo>
                    <a:lnTo>
                      <a:pt x="699" y="83"/>
                    </a:lnTo>
                    <a:lnTo>
                      <a:pt x="701" y="83"/>
                    </a:lnTo>
                    <a:lnTo>
                      <a:pt x="701" y="81"/>
                    </a:lnTo>
                    <a:lnTo>
                      <a:pt x="701" y="79"/>
                    </a:lnTo>
                    <a:lnTo>
                      <a:pt x="701" y="77"/>
                    </a:lnTo>
                    <a:lnTo>
                      <a:pt x="703" y="77"/>
                    </a:lnTo>
                    <a:lnTo>
                      <a:pt x="703" y="74"/>
                    </a:lnTo>
                    <a:lnTo>
                      <a:pt x="705" y="74"/>
                    </a:lnTo>
                    <a:lnTo>
                      <a:pt x="705" y="72"/>
                    </a:lnTo>
                    <a:lnTo>
                      <a:pt x="705" y="70"/>
                    </a:lnTo>
                    <a:lnTo>
                      <a:pt x="707" y="70"/>
                    </a:lnTo>
                    <a:lnTo>
                      <a:pt x="707" y="68"/>
                    </a:lnTo>
                    <a:lnTo>
                      <a:pt x="707" y="66"/>
                    </a:lnTo>
                    <a:lnTo>
                      <a:pt x="707" y="63"/>
                    </a:lnTo>
                    <a:lnTo>
                      <a:pt x="705" y="63"/>
                    </a:lnTo>
                    <a:lnTo>
                      <a:pt x="705" y="61"/>
                    </a:lnTo>
                    <a:lnTo>
                      <a:pt x="705" y="59"/>
                    </a:lnTo>
                    <a:lnTo>
                      <a:pt x="705" y="57"/>
                    </a:lnTo>
                    <a:lnTo>
                      <a:pt x="705" y="55"/>
                    </a:lnTo>
                    <a:lnTo>
                      <a:pt x="705" y="52"/>
                    </a:lnTo>
                    <a:lnTo>
                      <a:pt x="705" y="50"/>
                    </a:lnTo>
                    <a:lnTo>
                      <a:pt x="707" y="50"/>
                    </a:lnTo>
                    <a:lnTo>
                      <a:pt x="707" y="48"/>
                    </a:lnTo>
                    <a:lnTo>
                      <a:pt x="710" y="48"/>
                    </a:lnTo>
                    <a:lnTo>
                      <a:pt x="710" y="46"/>
                    </a:lnTo>
                    <a:lnTo>
                      <a:pt x="710" y="44"/>
                    </a:lnTo>
                    <a:lnTo>
                      <a:pt x="712" y="44"/>
                    </a:lnTo>
                    <a:lnTo>
                      <a:pt x="714" y="44"/>
                    </a:lnTo>
                    <a:lnTo>
                      <a:pt x="714" y="41"/>
                    </a:lnTo>
                    <a:lnTo>
                      <a:pt x="716" y="41"/>
                    </a:lnTo>
                    <a:lnTo>
                      <a:pt x="716" y="39"/>
                    </a:lnTo>
                    <a:lnTo>
                      <a:pt x="716" y="37"/>
                    </a:lnTo>
                    <a:lnTo>
                      <a:pt x="718" y="37"/>
                    </a:lnTo>
                    <a:lnTo>
                      <a:pt x="718" y="35"/>
                    </a:lnTo>
                    <a:lnTo>
                      <a:pt x="718" y="33"/>
                    </a:lnTo>
                    <a:lnTo>
                      <a:pt x="718" y="30"/>
                    </a:lnTo>
                    <a:lnTo>
                      <a:pt x="718" y="28"/>
                    </a:lnTo>
                    <a:lnTo>
                      <a:pt x="721" y="28"/>
                    </a:lnTo>
                    <a:lnTo>
                      <a:pt x="723" y="28"/>
                    </a:lnTo>
                    <a:lnTo>
                      <a:pt x="723" y="26"/>
                    </a:lnTo>
                    <a:lnTo>
                      <a:pt x="725" y="26"/>
                    </a:lnTo>
                    <a:lnTo>
                      <a:pt x="727" y="26"/>
                    </a:lnTo>
                    <a:lnTo>
                      <a:pt x="729" y="26"/>
                    </a:lnTo>
                    <a:lnTo>
                      <a:pt x="732" y="26"/>
                    </a:lnTo>
                    <a:lnTo>
                      <a:pt x="734" y="26"/>
                    </a:lnTo>
                    <a:lnTo>
                      <a:pt x="736" y="26"/>
                    </a:lnTo>
                    <a:lnTo>
                      <a:pt x="738" y="26"/>
                    </a:lnTo>
                    <a:lnTo>
                      <a:pt x="740" y="26"/>
                    </a:lnTo>
                    <a:lnTo>
                      <a:pt x="743" y="26"/>
                    </a:lnTo>
                    <a:lnTo>
                      <a:pt x="743" y="24"/>
                    </a:lnTo>
                    <a:lnTo>
                      <a:pt x="745" y="24"/>
                    </a:lnTo>
                    <a:lnTo>
                      <a:pt x="747" y="24"/>
                    </a:lnTo>
                    <a:lnTo>
                      <a:pt x="749" y="24"/>
                    </a:lnTo>
                    <a:lnTo>
                      <a:pt x="751" y="24"/>
                    </a:lnTo>
                    <a:lnTo>
                      <a:pt x="754" y="24"/>
                    </a:lnTo>
                    <a:lnTo>
                      <a:pt x="754" y="26"/>
                    </a:lnTo>
                    <a:lnTo>
                      <a:pt x="756" y="26"/>
                    </a:lnTo>
                    <a:lnTo>
                      <a:pt x="756" y="24"/>
                    </a:lnTo>
                    <a:lnTo>
                      <a:pt x="758" y="24"/>
                    </a:lnTo>
                    <a:lnTo>
                      <a:pt x="760" y="24"/>
                    </a:lnTo>
                    <a:lnTo>
                      <a:pt x="760" y="22"/>
                    </a:lnTo>
                    <a:lnTo>
                      <a:pt x="762" y="22"/>
                    </a:lnTo>
                    <a:lnTo>
                      <a:pt x="762" y="20"/>
                    </a:lnTo>
                    <a:lnTo>
                      <a:pt x="765" y="20"/>
                    </a:lnTo>
                    <a:lnTo>
                      <a:pt x="765" y="17"/>
                    </a:lnTo>
                    <a:lnTo>
                      <a:pt x="767" y="17"/>
                    </a:lnTo>
                    <a:lnTo>
                      <a:pt x="769" y="17"/>
                    </a:lnTo>
                    <a:lnTo>
                      <a:pt x="769" y="15"/>
                    </a:lnTo>
                    <a:lnTo>
                      <a:pt x="771" y="15"/>
                    </a:lnTo>
                    <a:lnTo>
                      <a:pt x="773" y="15"/>
                    </a:lnTo>
                    <a:lnTo>
                      <a:pt x="776" y="15"/>
                    </a:lnTo>
                    <a:lnTo>
                      <a:pt x="778" y="15"/>
                    </a:lnTo>
                    <a:lnTo>
                      <a:pt x="780" y="15"/>
                    </a:lnTo>
                    <a:lnTo>
                      <a:pt x="782" y="15"/>
                    </a:lnTo>
                    <a:lnTo>
                      <a:pt x="782" y="17"/>
                    </a:lnTo>
                    <a:lnTo>
                      <a:pt x="784" y="17"/>
                    </a:lnTo>
                    <a:lnTo>
                      <a:pt x="784" y="20"/>
                    </a:lnTo>
                    <a:lnTo>
                      <a:pt x="787" y="20"/>
                    </a:lnTo>
                    <a:lnTo>
                      <a:pt x="787" y="17"/>
                    </a:lnTo>
                    <a:lnTo>
                      <a:pt x="789" y="17"/>
                    </a:lnTo>
                    <a:lnTo>
                      <a:pt x="789" y="20"/>
                    </a:lnTo>
                    <a:lnTo>
                      <a:pt x="791" y="20"/>
                    </a:lnTo>
                    <a:lnTo>
                      <a:pt x="791" y="17"/>
                    </a:lnTo>
                    <a:lnTo>
                      <a:pt x="793" y="17"/>
                    </a:lnTo>
                    <a:lnTo>
                      <a:pt x="795" y="17"/>
                    </a:lnTo>
                    <a:lnTo>
                      <a:pt x="798" y="17"/>
                    </a:lnTo>
                    <a:lnTo>
                      <a:pt x="800" y="17"/>
                    </a:lnTo>
                    <a:lnTo>
                      <a:pt x="802" y="17"/>
                    </a:lnTo>
                    <a:lnTo>
                      <a:pt x="804" y="17"/>
                    </a:lnTo>
                    <a:lnTo>
                      <a:pt x="804" y="20"/>
                    </a:lnTo>
                    <a:lnTo>
                      <a:pt x="806" y="22"/>
                    </a:lnTo>
                    <a:lnTo>
                      <a:pt x="808" y="22"/>
                    </a:lnTo>
                    <a:lnTo>
                      <a:pt x="808" y="20"/>
                    </a:lnTo>
                    <a:lnTo>
                      <a:pt x="811" y="20"/>
                    </a:lnTo>
                    <a:lnTo>
                      <a:pt x="813" y="20"/>
                    </a:lnTo>
                    <a:lnTo>
                      <a:pt x="815" y="20"/>
                    </a:lnTo>
                    <a:lnTo>
                      <a:pt x="817" y="20"/>
                    </a:lnTo>
                    <a:lnTo>
                      <a:pt x="819" y="20"/>
                    </a:lnTo>
                    <a:lnTo>
                      <a:pt x="822" y="20"/>
                    </a:lnTo>
                    <a:lnTo>
                      <a:pt x="822" y="17"/>
                    </a:lnTo>
                    <a:lnTo>
                      <a:pt x="824" y="17"/>
                    </a:lnTo>
                    <a:lnTo>
                      <a:pt x="826" y="17"/>
                    </a:lnTo>
                    <a:lnTo>
                      <a:pt x="826" y="15"/>
                    </a:lnTo>
                    <a:lnTo>
                      <a:pt x="828" y="15"/>
                    </a:lnTo>
                    <a:lnTo>
                      <a:pt x="828" y="13"/>
                    </a:lnTo>
                    <a:lnTo>
                      <a:pt x="830" y="13"/>
                    </a:lnTo>
                    <a:lnTo>
                      <a:pt x="833" y="13"/>
                    </a:lnTo>
                    <a:lnTo>
                      <a:pt x="835" y="13"/>
                    </a:lnTo>
                    <a:lnTo>
                      <a:pt x="837" y="13"/>
                    </a:lnTo>
                    <a:lnTo>
                      <a:pt x="839" y="13"/>
                    </a:lnTo>
                    <a:lnTo>
                      <a:pt x="839" y="11"/>
                    </a:lnTo>
                    <a:lnTo>
                      <a:pt x="841" y="11"/>
                    </a:lnTo>
                    <a:lnTo>
                      <a:pt x="844" y="11"/>
                    </a:lnTo>
                    <a:lnTo>
                      <a:pt x="846" y="11"/>
                    </a:lnTo>
                    <a:lnTo>
                      <a:pt x="848" y="11"/>
                    </a:lnTo>
                    <a:lnTo>
                      <a:pt x="850" y="13"/>
                    </a:lnTo>
                    <a:lnTo>
                      <a:pt x="852" y="13"/>
                    </a:lnTo>
                    <a:lnTo>
                      <a:pt x="855" y="13"/>
                    </a:lnTo>
                    <a:lnTo>
                      <a:pt x="855" y="15"/>
                    </a:lnTo>
                    <a:lnTo>
                      <a:pt x="857" y="15"/>
                    </a:lnTo>
                    <a:lnTo>
                      <a:pt x="859" y="15"/>
                    </a:lnTo>
                    <a:lnTo>
                      <a:pt x="861" y="15"/>
                    </a:lnTo>
                    <a:lnTo>
                      <a:pt x="861" y="13"/>
                    </a:lnTo>
                    <a:lnTo>
                      <a:pt x="863" y="13"/>
                    </a:lnTo>
                    <a:lnTo>
                      <a:pt x="863" y="11"/>
                    </a:lnTo>
                    <a:lnTo>
                      <a:pt x="861" y="11"/>
                    </a:lnTo>
                    <a:lnTo>
                      <a:pt x="861" y="9"/>
                    </a:lnTo>
                    <a:lnTo>
                      <a:pt x="863" y="9"/>
                    </a:lnTo>
                    <a:lnTo>
                      <a:pt x="863" y="6"/>
                    </a:lnTo>
                    <a:lnTo>
                      <a:pt x="866" y="6"/>
                    </a:lnTo>
                    <a:lnTo>
                      <a:pt x="868" y="6"/>
                    </a:lnTo>
                    <a:lnTo>
                      <a:pt x="870" y="6"/>
                    </a:lnTo>
                    <a:lnTo>
                      <a:pt x="872" y="6"/>
                    </a:lnTo>
                    <a:lnTo>
                      <a:pt x="872" y="4"/>
                    </a:lnTo>
                    <a:lnTo>
                      <a:pt x="874" y="4"/>
                    </a:lnTo>
                    <a:lnTo>
                      <a:pt x="877" y="4"/>
                    </a:lnTo>
                    <a:lnTo>
                      <a:pt x="877" y="6"/>
                    </a:lnTo>
                    <a:lnTo>
                      <a:pt x="879" y="6"/>
                    </a:lnTo>
                    <a:lnTo>
                      <a:pt x="881" y="9"/>
                    </a:lnTo>
                    <a:lnTo>
                      <a:pt x="883" y="9"/>
                    </a:lnTo>
                    <a:lnTo>
                      <a:pt x="885" y="9"/>
                    </a:lnTo>
                    <a:lnTo>
                      <a:pt x="885" y="6"/>
                    </a:lnTo>
                    <a:lnTo>
                      <a:pt x="885" y="4"/>
                    </a:lnTo>
                    <a:lnTo>
                      <a:pt x="888" y="4"/>
                    </a:lnTo>
                    <a:lnTo>
                      <a:pt x="888" y="2"/>
                    </a:lnTo>
                    <a:lnTo>
                      <a:pt x="890" y="2"/>
                    </a:lnTo>
                    <a:lnTo>
                      <a:pt x="892" y="2"/>
                    </a:lnTo>
                    <a:lnTo>
                      <a:pt x="894" y="2"/>
                    </a:lnTo>
                    <a:lnTo>
                      <a:pt x="894" y="0"/>
                    </a:lnTo>
                    <a:lnTo>
                      <a:pt x="896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ZW">
                  <a:solidFill>
                    <a:prstClr val="black"/>
                  </a:solidFill>
                </a:endParaRPr>
              </a:p>
            </p:txBody>
          </p:sp>
          <p:sp>
            <p:nvSpPr>
              <p:cNvPr id="6200" name="Freeform 35"/>
              <p:cNvSpPr>
                <a:spLocks/>
              </p:cNvSpPr>
              <p:nvPr/>
            </p:nvSpPr>
            <p:spPr bwMode="auto">
              <a:xfrm>
                <a:off x="6183313" y="279400"/>
                <a:ext cx="1530350" cy="1443038"/>
              </a:xfrm>
              <a:custGeom>
                <a:avLst/>
                <a:gdLst>
                  <a:gd name="T0" fmla="*/ 2147483647 w 964"/>
                  <a:gd name="T1" fmla="*/ 2147483647 h 909"/>
                  <a:gd name="T2" fmla="*/ 2147483647 w 964"/>
                  <a:gd name="T3" fmla="*/ 2147483647 h 909"/>
                  <a:gd name="T4" fmla="*/ 2147483647 w 964"/>
                  <a:gd name="T5" fmla="*/ 2147483647 h 909"/>
                  <a:gd name="T6" fmla="*/ 2147483647 w 964"/>
                  <a:gd name="T7" fmla="*/ 2147483647 h 909"/>
                  <a:gd name="T8" fmla="*/ 2147483647 w 964"/>
                  <a:gd name="T9" fmla="*/ 2147483647 h 909"/>
                  <a:gd name="T10" fmla="*/ 2147483647 w 964"/>
                  <a:gd name="T11" fmla="*/ 2147483647 h 909"/>
                  <a:gd name="T12" fmla="*/ 2147483647 w 964"/>
                  <a:gd name="T13" fmla="*/ 2147483647 h 909"/>
                  <a:gd name="T14" fmla="*/ 2147483647 w 964"/>
                  <a:gd name="T15" fmla="*/ 2147483647 h 909"/>
                  <a:gd name="T16" fmla="*/ 2147483647 w 964"/>
                  <a:gd name="T17" fmla="*/ 2147483647 h 909"/>
                  <a:gd name="T18" fmla="*/ 2147483647 w 964"/>
                  <a:gd name="T19" fmla="*/ 2147483647 h 909"/>
                  <a:gd name="T20" fmla="*/ 2147483647 w 964"/>
                  <a:gd name="T21" fmla="*/ 2147483647 h 909"/>
                  <a:gd name="T22" fmla="*/ 2147483647 w 964"/>
                  <a:gd name="T23" fmla="*/ 2147483647 h 909"/>
                  <a:gd name="T24" fmla="*/ 2147483647 w 964"/>
                  <a:gd name="T25" fmla="*/ 2147483647 h 909"/>
                  <a:gd name="T26" fmla="*/ 2147483647 w 964"/>
                  <a:gd name="T27" fmla="*/ 2147483647 h 909"/>
                  <a:gd name="T28" fmla="*/ 2147483647 w 964"/>
                  <a:gd name="T29" fmla="*/ 2147483647 h 909"/>
                  <a:gd name="T30" fmla="*/ 2147483647 w 964"/>
                  <a:gd name="T31" fmla="*/ 2147483647 h 909"/>
                  <a:gd name="T32" fmla="*/ 2147483647 w 964"/>
                  <a:gd name="T33" fmla="*/ 2147483647 h 909"/>
                  <a:gd name="T34" fmla="*/ 2147483647 w 964"/>
                  <a:gd name="T35" fmla="*/ 2147483647 h 909"/>
                  <a:gd name="T36" fmla="*/ 2147483647 w 964"/>
                  <a:gd name="T37" fmla="*/ 2147483647 h 909"/>
                  <a:gd name="T38" fmla="*/ 2147483647 w 964"/>
                  <a:gd name="T39" fmla="*/ 2147483647 h 909"/>
                  <a:gd name="T40" fmla="*/ 2147483647 w 964"/>
                  <a:gd name="T41" fmla="*/ 2147483647 h 909"/>
                  <a:gd name="T42" fmla="*/ 2147483647 w 964"/>
                  <a:gd name="T43" fmla="*/ 2147483647 h 909"/>
                  <a:gd name="T44" fmla="*/ 2147483647 w 964"/>
                  <a:gd name="T45" fmla="*/ 2147483647 h 909"/>
                  <a:gd name="T46" fmla="*/ 2147483647 w 964"/>
                  <a:gd name="T47" fmla="*/ 2147483647 h 909"/>
                  <a:gd name="T48" fmla="*/ 2147483647 w 964"/>
                  <a:gd name="T49" fmla="*/ 2147483647 h 909"/>
                  <a:gd name="T50" fmla="*/ 2147483647 w 964"/>
                  <a:gd name="T51" fmla="*/ 2147483647 h 909"/>
                  <a:gd name="T52" fmla="*/ 2147483647 w 964"/>
                  <a:gd name="T53" fmla="*/ 2147483647 h 909"/>
                  <a:gd name="T54" fmla="*/ 2147483647 w 964"/>
                  <a:gd name="T55" fmla="*/ 2147483647 h 909"/>
                  <a:gd name="T56" fmla="*/ 2147483647 w 964"/>
                  <a:gd name="T57" fmla="*/ 2147483647 h 909"/>
                  <a:gd name="T58" fmla="*/ 2147483647 w 964"/>
                  <a:gd name="T59" fmla="*/ 2147483647 h 909"/>
                  <a:gd name="T60" fmla="*/ 2147483647 w 964"/>
                  <a:gd name="T61" fmla="*/ 2147483647 h 909"/>
                  <a:gd name="T62" fmla="*/ 2147483647 w 964"/>
                  <a:gd name="T63" fmla="*/ 2147483647 h 909"/>
                  <a:gd name="T64" fmla="*/ 2147483647 w 964"/>
                  <a:gd name="T65" fmla="*/ 2147483647 h 909"/>
                  <a:gd name="T66" fmla="*/ 2147483647 w 964"/>
                  <a:gd name="T67" fmla="*/ 2147483647 h 909"/>
                  <a:gd name="T68" fmla="*/ 2147483647 w 964"/>
                  <a:gd name="T69" fmla="*/ 2147483647 h 909"/>
                  <a:gd name="T70" fmla="*/ 2147483647 w 964"/>
                  <a:gd name="T71" fmla="*/ 2147483647 h 909"/>
                  <a:gd name="T72" fmla="*/ 2147483647 w 964"/>
                  <a:gd name="T73" fmla="*/ 2147483647 h 909"/>
                  <a:gd name="T74" fmla="*/ 2147483647 w 964"/>
                  <a:gd name="T75" fmla="*/ 2147483647 h 909"/>
                  <a:gd name="T76" fmla="*/ 2147483647 w 964"/>
                  <a:gd name="T77" fmla="*/ 2147483647 h 909"/>
                  <a:gd name="T78" fmla="*/ 2147483647 w 964"/>
                  <a:gd name="T79" fmla="*/ 2147483647 h 909"/>
                  <a:gd name="T80" fmla="*/ 2147483647 w 964"/>
                  <a:gd name="T81" fmla="*/ 2147483647 h 909"/>
                  <a:gd name="T82" fmla="*/ 2147483647 w 964"/>
                  <a:gd name="T83" fmla="*/ 2147483647 h 909"/>
                  <a:gd name="T84" fmla="*/ 2147483647 w 964"/>
                  <a:gd name="T85" fmla="*/ 2147483647 h 909"/>
                  <a:gd name="T86" fmla="*/ 2147483647 w 964"/>
                  <a:gd name="T87" fmla="*/ 2147483647 h 909"/>
                  <a:gd name="T88" fmla="*/ 2147483647 w 964"/>
                  <a:gd name="T89" fmla="*/ 2147483647 h 909"/>
                  <a:gd name="T90" fmla="*/ 2147483647 w 964"/>
                  <a:gd name="T91" fmla="*/ 2147483647 h 909"/>
                  <a:gd name="T92" fmla="*/ 2147483647 w 964"/>
                  <a:gd name="T93" fmla="*/ 2147483647 h 909"/>
                  <a:gd name="T94" fmla="*/ 2147483647 w 964"/>
                  <a:gd name="T95" fmla="*/ 2147483647 h 909"/>
                  <a:gd name="T96" fmla="*/ 2147483647 w 964"/>
                  <a:gd name="T97" fmla="*/ 2147483647 h 909"/>
                  <a:gd name="T98" fmla="*/ 2147483647 w 964"/>
                  <a:gd name="T99" fmla="*/ 2147483647 h 909"/>
                  <a:gd name="T100" fmla="*/ 2147483647 w 964"/>
                  <a:gd name="T101" fmla="*/ 2147483647 h 909"/>
                  <a:gd name="T102" fmla="*/ 2147483647 w 964"/>
                  <a:gd name="T103" fmla="*/ 2147483647 h 909"/>
                  <a:gd name="T104" fmla="*/ 2147483647 w 964"/>
                  <a:gd name="T105" fmla="*/ 2147483647 h 909"/>
                  <a:gd name="T106" fmla="*/ 2147483647 w 964"/>
                  <a:gd name="T107" fmla="*/ 2147483647 h 909"/>
                  <a:gd name="T108" fmla="*/ 2147483647 w 964"/>
                  <a:gd name="T109" fmla="*/ 2147483647 h 909"/>
                  <a:gd name="T110" fmla="*/ 2147483647 w 964"/>
                  <a:gd name="T111" fmla="*/ 2147483647 h 909"/>
                  <a:gd name="T112" fmla="*/ 2147483647 w 964"/>
                  <a:gd name="T113" fmla="*/ 2147483647 h 909"/>
                  <a:gd name="T114" fmla="*/ 2147483647 w 964"/>
                  <a:gd name="T115" fmla="*/ 2147483647 h 909"/>
                  <a:gd name="T116" fmla="*/ 2147483647 w 964"/>
                  <a:gd name="T117" fmla="*/ 2147483647 h 909"/>
                  <a:gd name="T118" fmla="*/ 2147483647 w 964"/>
                  <a:gd name="T119" fmla="*/ 2147483647 h 90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64" h="909">
                    <a:moveTo>
                      <a:pt x="351" y="0"/>
                    </a:moveTo>
                    <a:lnTo>
                      <a:pt x="354" y="0"/>
                    </a:lnTo>
                    <a:lnTo>
                      <a:pt x="354" y="2"/>
                    </a:lnTo>
                    <a:lnTo>
                      <a:pt x="354" y="4"/>
                    </a:lnTo>
                    <a:lnTo>
                      <a:pt x="356" y="4"/>
                    </a:lnTo>
                    <a:lnTo>
                      <a:pt x="358" y="4"/>
                    </a:lnTo>
                    <a:lnTo>
                      <a:pt x="360" y="4"/>
                    </a:lnTo>
                    <a:lnTo>
                      <a:pt x="362" y="4"/>
                    </a:lnTo>
                    <a:lnTo>
                      <a:pt x="365" y="4"/>
                    </a:lnTo>
                    <a:lnTo>
                      <a:pt x="367" y="4"/>
                    </a:lnTo>
                    <a:lnTo>
                      <a:pt x="369" y="4"/>
                    </a:lnTo>
                    <a:lnTo>
                      <a:pt x="371" y="4"/>
                    </a:lnTo>
                    <a:lnTo>
                      <a:pt x="373" y="4"/>
                    </a:lnTo>
                    <a:lnTo>
                      <a:pt x="376" y="4"/>
                    </a:lnTo>
                    <a:lnTo>
                      <a:pt x="378" y="4"/>
                    </a:lnTo>
                    <a:lnTo>
                      <a:pt x="380" y="4"/>
                    </a:lnTo>
                    <a:lnTo>
                      <a:pt x="382" y="4"/>
                    </a:lnTo>
                    <a:lnTo>
                      <a:pt x="384" y="4"/>
                    </a:lnTo>
                    <a:lnTo>
                      <a:pt x="384" y="6"/>
                    </a:lnTo>
                    <a:lnTo>
                      <a:pt x="387" y="6"/>
                    </a:lnTo>
                    <a:lnTo>
                      <a:pt x="387" y="9"/>
                    </a:lnTo>
                    <a:lnTo>
                      <a:pt x="389" y="9"/>
                    </a:lnTo>
                    <a:lnTo>
                      <a:pt x="391" y="9"/>
                    </a:lnTo>
                    <a:lnTo>
                      <a:pt x="391" y="11"/>
                    </a:lnTo>
                    <a:lnTo>
                      <a:pt x="393" y="11"/>
                    </a:lnTo>
                    <a:lnTo>
                      <a:pt x="393" y="13"/>
                    </a:lnTo>
                    <a:lnTo>
                      <a:pt x="395" y="13"/>
                    </a:lnTo>
                    <a:lnTo>
                      <a:pt x="397" y="13"/>
                    </a:lnTo>
                    <a:lnTo>
                      <a:pt x="400" y="13"/>
                    </a:lnTo>
                    <a:lnTo>
                      <a:pt x="402" y="13"/>
                    </a:lnTo>
                    <a:lnTo>
                      <a:pt x="404" y="13"/>
                    </a:lnTo>
                    <a:lnTo>
                      <a:pt x="406" y="13"/>
                    </a:lnTo>
                    <a:lnTo>
                      <a:pt x="408" y="15"/>
                    </a:lnTo>
                    <a:lnTo>
                      <a:pt x="411" y="17"/>
                    </a:lnTo>
                    <a:lnTo>
                      <a:pt x="413" y="17"/>
                    </a:lnTo>
                    <a:lnTo>
                      <a:pt x="413" y="20"/>
                    </a:lnTo>
                    <a:lnTo>
                      <a:pt x="415" y="20"/>
                    </a:lnTo>
                    <a:lnTo>
                      <a:pt x="417" y="20"/>
                    </a:lnTo>
                    <a:lnTo>
                      <a:pt x="419" y="20"/>
                    </a:lnTo>
                    <a:lnTo>
                      <a:pt x="419" y="17"/>
                    </a:lnTo>
                    <a:lnTo>
                      <a:pt x="422" y="17"/>
                    </a:lnTo>
                    <a:lnTo>
                      <a:pt x="424" y="17"/>
                    </a:lnTo>
                    <a:lnTo>
                      <a:pt x="426" y="17"/>
                    </a:lnTo>
                    <a:lnTo>
                      <a:pt x="426" y="20"/>
                    </a:lnTo>
                    <a:lnTo>
                      <a:pt x="428" y="20"/>
                    </a:lnTo>
                    <a:lnTo>
                      <a:pt x="428" y="22"/>
                    </a:lnTo>
                    <a:lnTo>
                      <a:pt x="430" y="22"/>
                    </a:lnTo>
                    <a:lnTo>
                      <a:pt x="433" y="22"/>
                    </a:lnTo>
                    <a:lnTo>
                      <a:pt x="433" y="24"/>
                    </a:lnTo>
                    <a:lnTo>
                      <a:pt x="435" y="24"/>
                    </a:lnTo>
                    <a:lnTo>
                      <a:pt x="435" y="26"/>
                    </a:lnTo>
                    <a:lnTo>
                      <a:pt x="437" y="26"/>
                    </a:lnTo>
                    <a:lnTo>
                      <a:pt x="437" y="28"/>
                    </a:lnTo>
                    <a:lnTo>
                      <a:pt x="439" y="28"/>
                    </a:lnTo>
                    <a:lnTo>
                      <a:pt x="439" y="26"/>
                    </a:lnTo>
                    <a:lnTo>
                      <a:pt x="441" y="26"/>
                    </a:lnTo>
                    <a:lnTo>
                      <a:pt x="441" y="28"/>
                    </a:lnTo>
                    <a:lnTo>
                      <a:pt x="444" y="28"/>
                    </a:lnTo>
                    <a:lnTo>
                      <a:pt x="446" y="28"/>
                    </a:lnTo>
                    <a:lnTo>
                      <a:pt x="448" y="28"/>
                    </a:lnTo>
                    <a:lnTo>
                      <a:pt x="450" y="28"/>
                    </a:lnTo>
                    <a:lnTo>
                      <a:pt x="450" y="30"/>
                    </a:lnTo>
                    <a:lnTo>
                      <a:pt x="450" y="33"/>
                    </a:lnTo>
                    <a:lnTo>
                      <a:pt x="452" y="35"/>
                    </a:lnTo>
                    <a:lnTo>
                      <a:pt x="455" y="35"/>
                    </a:lnTo>
                    <a:lnTo>
                      <a:pt x="455" y="37"/>
                    </a:lnTo>
                    <a:lnTo>
                      <a:pt x="455" y="35"/>
                    </a:lnTo>
                    <a:lnTo>
                      <a:pt x="457" y="35"/>
                    </a:lnTo>
                    <a:lnTo>
                      <a:pt x="459" y="35"/>
                    </a:lnTo>
                    <a:lnTo>
                      <a:pt x="461" y="35"/>
                    </a:lnTo>
                    <a:lnTo>
                      <a:pt x="461" y="37"/>
                    </a:lnTo>
                    <a:lnTo>
                      <a:pt x="463" y="37"/>
                    </a:lnTo>
                    <a:lnTo>
                      <a:pt x="463" y="39"/>
                    </a:lnTo>
                    <a:lnTo>
                      <a:pt x="466" y="39"/>
                    </a:lnTo>
                    <a:lnTo>
                      <a:pt x="466" y="41"/>
                    </a:lnTo>
                    <a:lnTo>
                      <a:pt x="468" y="41"/>
                    </a:lnTo>
                    <a:lnTo>
                      <a:pt x="470" y="41"/>
                    </a:lnTo>
                    <a:lnTo>
                      <a:pt x="470" y="44"/>
                    </a:lnTo>
                    <a:lnTo>
                      <a:pt x="472" y="44"/>
                    </a:lnTo>
                    <a:lnTo>
                      <a:pt x="474" y="44"/>
                    </a:lnTo>
                    <a:lnTo>
                      <a:pt x="474" y="46"/>
                    </a:lnTo>
                    <a:lnTo>
                      <a:pt x="477" y="48"/>
                    </a:lnTo>
                    <a:lnTo>
                      <a:pt x="479" y="48"/>
                    </a:lnTo>
                    <a:lnTo>
                      <a:pt x="479" y="50"/>
                    </a:lnTo>
                    <a:lnTo>
                      <a:pt x="481" y="50"/>
                    </a:lnTo>
                    <a:lnTo>
                      <a:pt x="483" y="50"/>
                    </a:lnTo>
                    <a:lnTo>
                      <a:pt x="485" y="50"/>
                    </a:lnTo>
                    <a:lnTo>
                      <a:pt x="485" y="48"/>
                    </a:lnTo>
                    <a:lnTo>
                      <a:pt x="488" y="48"/>
                    </a:lnTo>
                    <a:lnTo>
                      <a:pt x="490" y="48"/>
                    </a:lnTo>
                    <a:lnTo>
                      <a:pt x="492" y="48"/>
                    </a:lnTo>
                    <a:lnTo>
                      <a:pt x="494" y="48"/>
                    </a:lnTo>
                    <a:lnTo>
                      <a:pt x="496" y="48"/>
                    </a:lnTo>
                    <a:lnTo>
                      <a:pt x="499" y="48"/>
                    </a:lnTo>
                    <a:lnTo>
                      <a:pt x="501" y="48"/>
                    </a:lnTo>
                    <a:lnTo>
                      <a:pt x="503" y="48"/>
                    </a:lnTo>
                    <a:lnTo>
                      <a:pt x="505" y="48"/>
                    </a:lnTo>
                    <a:lnTo>
                      <a:pt x="505" y="46"/>
                    </a:lnTo>
                    <a:lnTo>
                      <a:pt x="507" y="46"/>
                    </a:lnTo>
                    <a:lnTo>
                      <a:pt x="510" y="46"/>
                    </a:lnTo>
                    <a:lnTo>
                      <a:pt x="510" y="48"/>
                    </a:lnTo>
                    <a:lnTo>
                      <a:pt x="512" y="48"/>
                    </a:lnTo>
                    <a:lnTo>
                      <a:pt x="512" y="50"/>
                    </a:lnTo>
                    <a:lnTo>
                      <a:pt x="514" y="50"/>
                    </a:lnTo>
                    <a:lnTo>
                      <a:pt x="514" y="52"/>
                    </a:lnTo>
                    <a:lnTo>
                      <a:pt x="516" y="52"/>
                    </a:lnTo>
                    <a:lnTo>
                      <a:pt x="516" y="55"/>
                    </a:lnTo>
                    <a:lnTo>
                      <a:pt x="518" y="55"/>
                    </a:lnTo>
                    <a:lnTo>
                      <a:pt x="518" y="57"/>
                    </a:lnTo>
                    <a:lnTo>
                      <a:pt x="518" y="59"/>
                    </a:lnTo>
                    <a:lnTo>
                      <a:pt x="521" y="59"/>
                    </a:lnTo>
                    <a:lnTo>
                      <a:pt x="521" y="61"/>
                    </a:lnTo>
                    <a:lnTo>
                      <a:pt x="523" y="61"/>
                    </a:lnTo>
                    <a:lnTo>
                      <a:pt x="523" y="63"/>
                    </a:lnTo>
                    <a:lnTo>
                      <a:pt x="525" y="63"/>
                    </a:lnTo>
                    <a:lnTo>
                      <a:pt x="527" y="63"/>
                    </a:lnTo>
                    <a:lnTo>
                      <a:pt x="529" y="63"/>
                    </a:lnTo>
                    <a:lnTo>
                      <a:pt x="529" y="61"/>
                    </a:lnTo>
                    <a:lnTo>
                      <a:pt x="532" y="61"/>
                    </a:lnTo>
                    <a:lnTo>
                      <a:pt x="534" y="61"/>
                    </a:lnTo>
                    <a:lnTo>
                      <a:pt x="536" y="61"/>
                    </a:lnTo>
                    <a:lnTo>
                      <a:pt x="538" y="61"/>
                    </a:lnTo>
                    <a:lnTo>
                      <a:pt x="540" y="61"/>
                    </a:lnTo>
                    <a:lnTo>
                      <a:pt x="542" y="61"/>
                    </a:lnTo>
                    <a:lnTo>
                      <a:pt x="545" y="61"/>
                    </a:lnTo>
                    <a:lnTo>
                      <a:pt x="547" y="61"/>
                    </a:lnTo>
                    <a:lnTo>
                      <a:pt x="549" y="61"/>
                    </a:lnTo>
                    <a:lnTo>
                      <a:pt x="551" y="61"/>
                    </a:lnTo>
                    <a:lnTo>
                      <a:pt x="553" y="61"/>
                    </a:lnTo>
                    <a:lnTo>
                      <a:pt x="556" y="61"/>
                    </a:lnTo>
                    <a:lnTo>
                      <a:pt x="558" y="59"/>
                    </a:lnTo>
                    <a:lnTo>
                      <a:pt x="560" y="59"/>
                    </a:lnTo>
                    <a:lnTo>
                      <a:pt x="562" y="59"/>
                    </a:lnTo>
                    <a:lnTo>
                      <a:pt x="564" y="59"/>
                    </a:lnTo>
                    <a:lnTo>
                      <a:pt x="567" y="59"/>
                    </a:lnTo>
                    <a:lnTo>
                      <a:pt x="567" y="57"/>
                    </a:lnTo>
                    <a:lnTo>
                      <a:pt x="569" y="57"/>
                    </a:lnTo>
                    <a:lnTo>
                      <a:pt x="571" y="57"/>
                    </a:lnTo>
                    <a:lnTo>
                      <a:pt x="573" y="57"/>
                    </a:lnTo>
                    <a:lnTo>
                      <a:pt x="573" y="55"/>
                    </a:lnTo>
                    <a:lnTo>
                      <a:pt x="575" y="55"/>
                    </a:lnTo>
                    <a:lnTo>
                      <a:pt x="578" y="52"/>
                    </a:lnTo>
                    <a:lnTo>
                      <a:pt x="580" y="52"/>
                    </a:lnTo>
                    <a:lnTo>
                      <a:pt x="582" y="52"/>
                    </a:lnTo>
                    <a:lnTo>
                      <a:pt x="582" y="55"/>
                    </a:lnTo>
                    <a:lnTo>
                      <a:pt x="584" y="55"/>
                    </a:lnTo>
                    <a:lnTo>
                      <a:pt x="586" y="55"/>
                    </a:lnTo>
                    <a:lnTo>
                      <a:pt x="589" y="55"/>
                    </a:lnTo>
                    <a:lnTo>
                      <a:pt x="591" y="55"/>
                    </a:lnTo>
                    <a:lnTo>
                      <a:pt x="593" y="55"/>
                    </a:lnTo>
                    <a:lnTo>
                      <a:pt x="593" y="57"/>
                    </a:lnTo>
                    <a:lnTo>
                      <a:pt x="595" y="57"/>
                    </a:lnTo>
                    <a:lnTo>
                      <a:pt x="597" y="57"/>
                    </a:lnTo>
                    <a:lnTo>
                      <a:pt x="600" y="57"/>
                    </a:lnTo>
                    <a:lnTo>
                      <a:pt x="600" y="55"/>
                    </a:lnTo>
                    <a:lnTo>
                      <a:pt x="602" y="55"/>
                    </a:lnTo>
                    <a:lnTo>
                      <a:pt x="604" y="55"/>
                    </a:lnTo>
                    <a:lnTo>
                      <a:pt x="604" y="52"/>
                    </a:lnTo>
                    <a:lnTo>
                      <a:pt x="606" y="52"/>
                    </a:lnTo>
                    <a:lnTo>
                      <a:pt x="608" y="52"/>
                    </a:lnTo>
                    <a:lnTo>
                      <a:pt x="608" y="55"/>
                    </a:lnTo>
                    <a:lnTo>
                      <a:pt x="611" y="55"/>
                    </a:lnTo>
                    <a:lnTo>
                      <a:pt x="613" y="55"/>
                    </a:lnTo>
                    <a:lnTo>
                      <a:pt x="615" y="55"/>
                    </a:lnTo>
                    <a:lnTo>
                      <a:pt x="615" y="57"/>
                    </a:lnTo>
                    <a:lnTo>
                      <a:pt x="617" y="57"/>
                    </a:lnTo>
                    <a:lnTo>
                      <a:pt x="617" y="59"/>
                    </a:lnTo>
                    <a:lnTo>
                      <a:pt x="619" y="59"/>
                    </a:lnTo>
                    <a:lnTo>
                      <a:pt x="619" y="57"/>
                    </a:lnTo>
                    <a:lnTo>
                      <a:pt x="622" y="57"/>
                    </a:lnTo>
                    <a:lnTo>
                      <a:pt x="624" y="57"/>
                    </a:lnTo>
                    <a:lnTo>
                      <a:pt x="624" y="55"/>
                    </a:lnTo>
                    <a:lnTo>
                      <a:pt x="624" y="52"/>
                    </a:lnTo>
                    <a:lnTo>
                      <a:pt x="626" y="52"/>
                    </a:lnTo>
                    <a:lnTo>
                      <a:pt x="628" y="52"/>
                    </a:lnTo>
                    <a:lnTo>
                      <a:pt x="628" y="50"/>
                    </a:lnTo>
                    <a:lnTo>
                      <a:pt x="630" y="50"/>
                    </a:lnTo>
                    <a:lnTo>
                      <a:pt x="633" y="50"/>
                    </a:lnTo>
                    <a:lnTo>
                      <a:pt x="633" y="52"/>
                    </a:lnTo>
                    <a:lnTo>
                      <a:pt x="635" y="52"/>
                    </a:lnTo>
                    <a:lnTo>
                      <a:pt x="637" y="52"/>
                    </a:lnTo>
                    <a:lnTo>
                      <a:pt x="639" y="52"/>
                    </a:lnTo>
                    <a:lnTo>
                      <a:pt x="641" y="52"/>
                    </a:lnTo>
                    <a:lnTo>
                      <a:pt x="644" y="52"/>
                    </a:lnTo>
                    <a:lnTo>
                      <a:pt x="646" y="52"/>
                    </a:lnTo>
                    <a:lnTo>
                      <a:pt x="646" y="50"/>
                    </a:lnTo>
                    <a:lnTo>
                      <a:pt x="648" y="50"/>
                    </a:lnTo>
                    <a:lnTo>
                      <a:pt x="650" y="50"/>
                    </a:lnTo>
                    <a:lnTo>
                      <a:pt x="652" y="50"/>
                    </a:lnTo>
                    <a:lnTo>
                      <a:pt x="655" y="50"/>
                    </a:lnTo>
                    <a:lnTo>
                      <a:pt x="657" y="50"/>
                    </a:lnTo>
                    <a:lnTo>
                      <a:pt x="659" y="50"/>
                    </a:lnTo>
                    <a:lnTo>
                      <a:pt x="661" y="48"/>
                    </a:lnTo>
                    <a:lnTo>
                      <a:pt x="663" y="48"/>
                    </a:lnTo>
                    <a:lnTo>
                      <a:pt x="666" y="48"/>
                    </a:lnTo>
                    <a:lnTo>
                      <a:pt x="668" y="48"/>
                    </a:lnTo>
                    <a:lnTo>
                      <a:pt x="670" y="48"/>
                    </a:lnTo>
                    <a:lnTo>
                      <a:pt x="670" y="46"/>
                    </a:lnTo>
                    <a:lnTo>
                      <a:pt x="672" y="46"/>
                    </a:lnTo>
                    <a:lnTo>
                      <a:pt x="674" y="46"/>
                    </a:lnTo>
                    <a:lnTo>
                      <a:pt x="676" y="46"/>
                    </a:lnTo>
                    <a:lnTo>
                      <a:pt x="679" y="46"/>
                    </a:lnTo>
                    <a:lnTo>
                      <a:pt x="681" y="46"/>
                    </a:lnTo>
                    <a:lnTo>
                      <a:pt x="681" y="48"/>
                    </a:lnTo>
                    <a:lnTo>
                      <a:pt x="683" y="48"/>
                    </a:lnTo>
                    <a:lnTo>
                      <a:pt x="685" y="48"/>
                    </a:lnTo>
                    <a:lnTo>
                      <a:pt x="687" y="48"/>
                    </a:lnTo>
                    <a:lnTo>
                      <a:pt x="687" y="50"/>
                    </a:lnTo>
                    <a:lnTo>
                      <a:pt x="690" y="50"/>
                    </a:lnTo>
                    <a:lnTo>
                      <a:pt x="690" y="48"/>
                    </a:lnTo>
                    <a:lnTo>
                      <a:pt x="692" y="48"/>
                    </a:lnTo>
                    <a:lnTo>
                      <a:pt x="694" y="48"/>
                    </a:lnTo>
                    <a:lnTo>
                      <a:pt x="696" y="48"/>
                    </a:lnTo>
                    <a:lnTo>
                      <a:pt x="698" y="48"/>
                    </a:lnTo>
                    <a:lnTo>
                      <a:pt x="701" y="48"/>
                    </a:lnTo>
                    <a:lnTo>
                      <a:pt x="703" y="48"/>
                    </a:lnTo>
                    <a:lnTo>
                      <a:pt x="703" y="50"/>
                    </a:lnTo>
                    <a:lnTo>
                      <a:pt x="705" y="50"/>
                    </a:lnTo>
                    <a:lnTo>
                      <a:pt x="705" y="52"/>
                    </a:lnTo>
                    <a:lnTo>
                      <a:pt x="707" y="52"/>
                    </a:lnTo>
                    <a:lnTo>
                      <a:pt x="709" y="52"/>
                    </a:lnTo>
                    <a:lnTo>
                      <a:pt x="712" y="52"/>
                    </a:lnTo>
                    <a:lnTo>
                      <a:pt x="714" y="52"/>
                    </a:lnTo>
                    <a:lnTo>
                      <a:pt x="714" y="55"/>
                    </a:lnTo>
                    <a:lnTo>
                      <a:pt x="716" y="55"/>
                    </a:lnTo>
                    <a:lnTo>
                      <a:pt x="716" y="57"/>
                    </a:lnTo>
                    <a:lnTo>
                      <a:pt x="716" y="55"/>
                    </a:lnTo>
                    <a:lnTo>
                      <a:pt x="716" y="57"/>
                    </a:lnTo>
                    <a:lnTo>
                      <a:pt x="718" y="57"/>
                    </a:lnTo>
                    <a:lnTo>
                      <a:pt x="718" y="55"/>
                    </a:lnTo>
                    <a:lnTo>
                      <a:pt x="720" y="55"/>
                    </a:lnTo>
                    <a:lnTo>
                      <a:pt x="720" y="52"/>
                    </a:lnTo>
                    <a:lnTo>
                      <a:pt x="723" y="52"/>
                    </a:lnTo>
                    <a:lnTo>
                      <a:pt x="723" y="55"/>
                    </a:lnTo>
                    <a:lnTo>
                      <a:pt x="725" y="55"/>
                    </a:lnTo>
                    <a:lnTo>
                      <a:pt x="727" y="55"/>
                    </a:lnTo>
                    <a:lnTo>
                      <a:pt x="729" y="55"/>
                    </a:lnTo>
                    <a:lnTo>
                      <a:pt x="729" y="57"/>
                    </a:lnTo>
                    <a:lnTo>
                      <a:pt x="731" y="57"/>
                    </a:lnTo>
                    <a:lnTo>
                      <a:pt x="734" y="57"/>
                    </a:lnTo>
                    <a:lnTo>
                      <a:pt x="734" y="59"/>
                    </a:lnTo>
                    <a:lnTo>
                      <a:pt x="736" y="59"/>
                    </a:lnTo>
                    <a:lnTo>
                      <a:pt x="738" y="59"/>
                    </a:lnTo>
                    <a:lnTo>
                      <a:pt x="740" y="59"/>
                    </a:lnTo>
                    <a:lnTo>
                      <a:pt x="740" y="61"/>
                    </a:lnTo>
                    <a:lnTo>
                      <a:pt x="742" y="61"/>
                    </a:lnTo>
                    <a:lnTo>
                      <a:pt x="745" y="61"/>
                    </a:lnTo>
                    <a:lnTo>
                      <a:pt x="747" y="61"/>
                    </a:lnTo>
                    <a:lnTo>
                      <a:pt x="749" y="61"/>
                    </a:lnTo>
                    <a:lnTo>
                      <a:pt x="751" y="61"/>
                    </a:lnTo>
                    <a:lnTo>
                      <a:pt x="751" y="59"/>
                    </a:lnTo>
                    <a:lnTo>
                      <a:pt x="753" y="59"/>
                    </a:lnTo>
                    <a:lnTo>
                      <a:pt x="756" y="59"/>
                    </a:lnTo>
                    <a:lnTo>
                      <a:pt x="758" y="59"/>
                    </a:lnTo>
                    <a:lnTo>
                      <a:pt x="758" y="57"/>
                    </a:lnTo>
                    <a:lnTo>
                      <a:pt x="760" y="57"/>
                    </a:lnTo>
                    <a:lnTo>
                      <a:pt x="762" y="57"/>
                    </a:lnTo>
                    <a:lnTo>
                      <a:pt x="764" y="57"/>
                    </a:lnTo>
                    <a:lnTo>
                      <a:pt x="767" y="57"/>
                    </a:lnTo>
                    <a:lnTo>
                      <a:pt x="769" y="57"/>
                    </a:lnTo>
                    <a:lnTo>
                      <a:pt x="771" y="57"/>
                    </a:lnTo>
                    <a:lnTo>
                      <a:pt x="771" y="59"/>
                    </a:lnTo>
                    <a:lnTo>
                      <a:pt x="773" y="59"/>
                    </a:lnTo>
                    <a:lnTo>
                      <a:pt x="773" y="61"/>
                    </a:lnTo>
                    <a:lnTo>
                      <a:pt x="775" y="61"/>
                    </a:lnTo>
                    <a:lnTo>
                      <a:pt x="775" y="63"/>
                    </a:lnTo>
                    <a:lnTo>
                      <a:pt x="775" y="66"/>
                    </a:lnTo>
                    <a:lnTo>
                      <a:pt x="778" y="66"/>
                    </a:lnTo>
                    <a:lnTo>
                      <a:pt x="780" y="66"/>
                    </a:lnTo>
                    <a:lnTo>
                      <a:pt x="780" y="68"/>
                    </a:lnTo>
                    <a:lnTo>
                      <a:pt x="782" y="68"/>
                    </a:lnTo>
                    <a:lnTo>
                      <a:pt x="784" y="68"/>
                    </a:lnTo>
                    <a:lnTo>
                      <a:pt x="784" y="66"/>
                    </a:lnTo>
                    <a:lnTo>
                      <a:pt x="786" y="66"/>
                    </a:lnTo>
                    <a:lnTo>
                      <a:pt x="789" y="66"/>
                    </a:lnTo>
                    <a:lnTo>
                      <a:pt x="791" y="66"/>
                    </a:lnTo>
                    <a:lnTo>
                      <a:pt x="793" y="66"/>
                    </a:lnTo>
                    <a:lnTo>
                      <a:pt x="795" y="66"/>
                    </a:lnTo>
                    <a:lnTo>
                      <a:pt x="795" y="68"/>
                    </a:lnTo>
                    <a:lnTo>
                      <a:pt x="797" y="68"/>
                    </a:lnTo>
                    <a:lnTo>
                      <a:pt x="797" y="70"/>
                    </a:lnTo>
                    <a:lnTo>
                      <a:pt x="797" y="72"/>
                    </a:lnTo>
                    <a:lnTo>
                      <a:pt x="797" y="74"/>
                    </a:lnTo>
                    <a:lnTo>
                      <a:pt x="800" y="74"/>
                    </a:lnTo>
                    <a:lnTo>
                      <a:pt x="800" y="77"/>
                    </a:lnTo>
                    <a:lnTo>
                      <a:pt x="802" y="77"/>
                    </a:lnTo>
                    <a:lnTo>
                      <a:pt x="802" y="79"/>
                    </a:lnTo>
                    <a:lnTo>
                      <a:pt x="804" y="79"/>
                    </a:lnTo>
                    <a:lnTo>
                      <a:pt x="804" y="81"/>
                    </a:lnTo>
                    <a:lnTo>
                      <a:pt x="806" y="81"/>
                    </a:lnTo>
                    <a:lnTo>
                      <a:pt x="806" y="83"/>
                    </a:lnTo>
                    <a:lnTo>
                      <a:pt x="817" y="114"/>
                    </a:lnTo>
                    <a:lnTo>
                      <a:pt x="872" y="279"/>
                    </a:lnTo>
                    <a:lnTo>
                      <a:pt x="876" y="296"/>
                    </a:lnTo>
                    <a:lnTo>
                      <a:pt x="876" y="305"/>
                    </a:lnTo>
                    <a:lnTo>
                      <a:pt x="874" y="305"/>
                    </a:lnTo>
                    <a:lnTo>
                      <a:pt x="874" y="316"/>
                    </a:lnTo>
                    <a:lnTo>
                      <a:pt x="872" y="353"/>
                    </a:lnTo>
                    <a:lnTo>
                      <a:pt x="876" y="373"/>
                    </a:lnTo>
                    <a:lnTo>
                      <a:pt x="881" y="380"/>
                    </a:lnTo>
                    <a:lnTo>
                      <a:pt x="905" y="404"/>
                    </a:lnTo>
                    <a:lnTo>
                      <a:pt x="912" y="415"/>
                    </a:lnTo>
                    <a:lnTo>
                      <a:pt x="914" y="439"/>
                    </a:lnTo>
                    <a:lnTo>
                      <a:pt x="934" y="485"/>
                    </a:lnTo>
                    <a:lnTo>
                      <a:pt x="964" y="505"/>
                    </a:lnTo>
                    <a:lnTo>
                      <a:pt x="964" y="507"/>
                    </a:lnTo>
                    <a:lnTo>
                      <a:pt x="964" y="512"/>
                    </a:lnTo>
                    <a:lnTo>
                      <a:pt x="955" y="514"/>
                    </a:lnTo>
                    <a:lnTo>
                      <a:pt x="955" y="512"/>
                    </a:lnTo>
                    <a:lnTo>
                      <a:pt x="953" y="512"/>
                    </a:lnTo>
                    <a:lnTo>
                      <a:pt x="953" y="514"/>
                    </a:lnTo>
                    <a:lnTo>
                      <a:pt x="951" y="514"/>
                    </a:lnTo>
                    <a:lnTo>
                      <a:pt x="949" y="512"/>
                    </a:lnTo>
                    <a:lnTo>
                      <a:pt x="947" y="514"/>
                    </a:lnTo>
                    <a:lnTo>
                      <a:pt x="947" y="516"/>
                    </a:lnTo>
                    <a:lnTo>
                      <a:pt x="944" y="516"/>
                    </a:lnTo>
                    <a:lnTo>
                      <a:pt x="942" y="516"/>
                    </a:lnTo>
                    <a:lnTo>
                      <a:pt x="942" y="514"/>
                    </a:lnTo>
                    <a:lnTo>
                      <a:pt x="940" y="514"/>
                    </a:lnTo>
                    <a:lnTo>
                      <a:pt x="938" y="514"/>
                    </a:lnTo>
                    <a:lnTo>
                      <a:pt x="936" y="512"/>
                    </a:lnTo>
                    <a:lnTo>
                      <a:pt x="934" y="512"/>
                    </a:lnTo>
                    <a:lnTo>
                      <a:pt x="931" y="514"/>
                    </a:lnTo>
                    <a:lnTo>
                      <a:pt x="929" y="514"/>
                    </a:lnTo>
                    <a:lnTo>
                      <a:pt x="929" y="516"/>
                    </a:lnTo>
                    <a:lnTo>
                      <a:pt x="927" y="516"/>
                    </a:lnTo>
                    <a:lnTo>
                      <a:pt x="927" y="518"/>
                    </a:lnTo>
                    <a:lnTo>
                      <a:pt x="925" y="518"/>
                    </a:lnTo>
                    <a:lnTo>
                      <a:pt x="923" y="520"/>
                    </a:lnTo>
                    <a:lnTo>
                      <a:pt x="923" y="523"/>
                    </a:lnTo>
                    <a:lnTo>
                      <a:pt x="925" y="525"/>
                    </a:lnTo>
                    <a:lnTo>
                      <a:pt x="925" y="527"/>
                    </a:lnTo>
                    <a:lnTo>
                      <a:pt x="925" y="529"/>
                    </a:lnTo>
                    <a:lnTo>
                      <a:pt x="923" y="529"/>
                    </a:lnTo>
                    <a:lnTo>
                      <a:pt x="920" y="531"/>
                    </a:lnTo>
                    <a:lnTo>
                      <a:pt x="918" y="531"/>
                    </a:lnTo>
                    <a:lnTo>
                      <a:pt x="916" y="534"/>
                    </a:lnTo>
                    <a:lnTo>
                      <a:pt x="914" y="534"/>
                    </a:lnTo>
                    <a:lnTo>
                      <a:pt x="912" y="534"/>
                    </a:lnTo>
                    <a:lnTo>
                      <a:pt x="909" y="534"/>
                    </a:lnTo>
                    <a:lnTo>
                      <a:pt x="909" y="531"/>
                    </a:lnTo>
                    <a:lnTo>
                      <a:pt x="907" y="531"/>
                    </a:lnTo>
                    <a:lnTo>
                      <a:pt x="907" y="529"/>
                    </a:lnTo>
                    <a:lnTo>
                      <a:pt x="907" y="527"/>
                    </a:lnTo>
                    <a:lnTo>
                      <a:pt x="905" y="525"/>
                    </a:lnTo>
                    <a:lnTo>
                      <a:pt x="905" y="523"/>
                    </a:lnTo>
                    <a:lnTo>
                      <a:pt x="905" y="520"/>
                    </a:lnTo>
                    <a:lnTo>
                      <a:pt x="903" y="520"/>
                    </a:lnTo>
                    <a:lnTo>
                      <a:pt x="901" y="520"/>
                    </a:lnTo>
                    <a:lnTo>
                      <a:pt x="896" y="520"/>
                    </a:lnTo>
                    <a:lnTo>
                      <a:pt x="894" y="523"/>
                    </a:lnTo>
                    <a:lnTo>
                      <a:pt x="892" y="523"/>
                    </a:lnTo>
                    <a:lnTo>
                      <a:pt x="890" y="525"/>
                    </a:lnTo>
                    <a:lnTo>
                      <a:pt x="890" y="527"/>
                    </a:lnTo>
                    <a:lnTo>
                      <a:pt x="890" y="529"/>
                    </a:lnTo>
                    <a:lnTo>
                      <a:pt x="887" y="531"/>
                    </a:lnTo>
                    <a:lnTo>
                      <a:pt x="885" y="531"/>
                    </a:lnTo>
                    <a:lnTo>
                      <a:pt x="883" y="531"/>
                    </a:lnTo>
                    <a:lnTo>
                      <a:pt x="881" y="529"/>
                    </a:lnTo>
                    <a:lnTo>
                      <a:pt x="879" y="527"/>
                    </a:lnTo>
                    <a:lnTo>
                      <a:pt x="879" y="525"/>
                    </a:lnTo>
                    <a:lnTo>
                      <a:pt x="876" y="525"/>
                    </a:lnTo>
                    <a:lnTo>
                      <a:pt x="872" y="527"/>
                    </a:lnTo>
                    <a:lnTo>
                      <a:pt x="872" y="529"/>
                    </a:lnTo>
                    <a:lnTo>
                      <a:pt x="870" y="529"/>
                    </a:lnTo>
                    <a:lnTo>
                      <a:pt x="870" y="531"/>
                    </a:lnTo>
                    <a:lnTo>
                      <a:pt x="868" y="531"/>
                    </a:lnTo>
                    <a:lnTo>
                      <a:pt x="865" y="531"/>
                    </a:lnTo>
                    <a:lnTo>
                      <a:pt x="863" y="531"/>
                    </a:lnTo>
                    <a:lnTo>
                      <a:pt x="863" y="529"/>
                    </a:lnTo>
                    <a:lnTo>
                      <a:pt x="861" y="529"/>
                    </a:lnTo>
                    <a:lnTo>
                      <a:pt x="861" y="527"/>
                    </a:lnTo>
                    <a:lnTo>
                      <a:pt x="859" y="527"/>
                    </a:lnTo>
                    <a:lnTo>
                      <a:pt x="857" y="527"/>
                    </a:lnTo>
                    <a:lnTo>
                      <a:pt x="854" y="525"/>
                    </a:lnTo>
                    <a:lnTo>
                      <a:pt x="850" y="525"/>
                    </a:lnTo>
                    <a:lnTo>
                      <a:pt x="848" y="525"/>
                    </a:lnTo>
                    <a:lnTo>
                      <a:pt x="846" y="523"/>
                    </a:lnTo>
                    <a:lnTo>
                      <a:pt x="843" y="523"/>
                    </a:lnTo>
                    <a:lnTo>
                      <a:pt x="843" y="525"/>
                    </a:lnTo>
                    <a:lnTo>
                      <a:pt x="843" y="527"/>
                    </a:lnTo>
                    <a:lnTo>
                      <a:pt x="841" y="529"/>
                    </a:lnTo>
                    <a:lnTo>
                      <a:pt x="839" y="531"/>
                    </a:lnTo>
                    <a:lnTo>
                      <a:pt x="837" y="531"/>
                    </a:lnTo>
                    <a:lnTo>
                      <a:pt x="835" y="534"/>
                    </a:lnTo>
                    <a:lnTo>
                      <a:pt x="830" y="536"/>
                    </a:lnTo>
                    <a:lnTo>
                      <a:pt x="830" y="534"/>
                    </a:lnTo>
                    <a:lnTo>
                      <a:pt x="828" y="534"/>
                    </a:lnTo>
                    <a:lnTo>
                      <a:pt x="828" y="531"/>
                    </a:lnTo>
                    <a:lnTo>
                      <a:pt x="826" y="531"/>
                    </a:lnTo>
                    <a:lnTo>
                      <a:pt x="824" y="531"/>
                    </a:lnTo>
                    <a:lnTo>
                      <a:pt x="821" y="534"/>
                    </a:lnTo>
                    <a:lnTo>
                      <a:pt x="821" y="536"/>
                    </a:lnTo>
                    <a:lnTo>
                      <a:pt x="819" y="536"/>
                    </a:lnTo>
                    <a:lnTo>
                      <a:pt x="817" y="536"/>
                    </a:lnTo>
                    <a:lnTo>
                      <a:pt x="815" y="538"/>
                    </a:lnTo>
                    <a:lnTo>
                      <a:pt x="813" y="538"/>
                    </a:lnTo>
                    <a:lnTo>
                      <a:pt x="810" y="538"/>
                    </a:lnTo>
                    <a:lnTo>
                      <a:pt x="808" y="540"/>
                    </a:lnTo>
                    <a:lnTo>
                      <a:pt x="808" y="538"/>
                    </a:lnTo>
                    <a:lnTo>
                      <a:pt x="806" y="538"/>
                    </a:lnTo>
                    <a:lnTo>
                      <a:pt x="804" y="538"/>
                    </a:lnTo>
                    <a:lnTo>
                      <a:pt x="804" y="536"/>
                    </a:lnTo>
                    <a:lnTo>
                      <a:pt x="802" y="536"/>
                    </a:lnTo>
                    <a:lnTo>
                      <a:pt x="802" y="538"/>
                    </a:lnTo>
                    <a:lnTo>
                      <a:pt x="800" y="538"/>
                    </a:lnTo>
                    <a:lnTo>
                      <a:pt x="800" y="540"/>
                    </a:lnTo>
                    <a:lnTo>
                      <a:pt x="797" y="542"/>
                    </a:lnTo>
                    <a:lnTo>
                      <a:pt x="795" y="542"/>
                    </a:lnTo>
                    <a:lnTo>
                      <a:pt x="793" y="545"/>
                    </a:lnTo>
                    <a:lnTo>
                      <a:pt x="791" y="545"/>
                    </a:lnTo>
                    <a:lnTo>
                      <a:pt x="791" y="542"/>
                    </a:lnTo>
                    <a:lnTo>
                      <a:pt x="791" y="540"/>
                    </a:lnTo>
                    <a:lnTo>
                      <a:pt x="789" y="540"/>
                    </a:lnTo>
                    <a:lnTo>
                      <a:pt x="789" y="538"/>
                    </a:lnTo>
                    <a:lnTo>
                      <a:pt x="789" y="536"/>
                    </a:lnTo>
                    <a:lnTo>
                      <a:pt x="786" y="534"/>
                    </a:lnTo>
                    <a:lnTo>
                      <a:pt x="786" y="531"/>
                    </a:lnTo>
                    <a:lnTo>
                      <a:pt x="784" y="531"/>
                    </a:lnTo>
                    <a:lnTo>
                      <a:pt x="782" y="529"/>
                    </a:lnTo>
                    <a:lnTo>
                      <a:pt x="780" y="529"/>
                    </a:lnTo>
                    <a:lnTo>
                      <a:pt x="778" y="529"/>
                    </a:lnTo>
                    <a:lnTo>
                      <a:pt x="778" y="527"/>
                    </a:lnTo>
                    <a:lnTo>
                      <a:pt x="775" y="527"/>
                    </a:lnTo>
                    <a:lnTo>
                      <a:pt x="775" y="525"/>
                    </a:lnTo>
                    <a:lnTo>
                      <a:pt x="773" y="525"/>
                    </a:lnTo>
                    <a:lnTo>
                      <a:pt x="771" y="525"/>
                    </a:lnTo>
                    <a:lnTo>
                      <a:pt x="771" y="527"/>
                    </a:lnTo>
                    <a:lnTo>
                      <a:pt x="769" y="527"/>
                    </a:lnTo>
                    <a:lnTo>
                      <a:pt x="769" y="529"/>
                    </a:lnTo>
                    <a:lnTo>
                      <a:pt x="769" y="531"/>
                    </a:lnTo>
                    <a:lnTo>
                      <a:pt x="769" y="534"/>
                    </a:lnTo>
                    <a:lnTo>
                      <a:pt x="767" y="534"/>
                    </a:lnTo>
                    <a:lnTo>
                      <a:pt x="764" y="534"/>
                    </a:lnTo>
                    <a:lnTo>
                      <a:pt x="762" y="534"/>
                    </a:lnTo>
                    <a:lnTo>
                      <a:pt x="762" y="536"/>
                    </a:lnTo>
                    <a:lnTo>
                      <a:pt x="760" y="536"/>
                    </a:lnTo>
                    <a:lnTo>
                      <a:pt x="758" y="536"/>
                    </a:lnTo>
                    <a:lnTo>
                      <a:pt x="756" y="536"/>
                    </a:lnTo>
                    <a:lnTo>
                      <a:pt x="753" y="536"/>
                    </a:lnTo>
                    <a:lnTo>
                      <a:pt x="751" y="536"/>
                    </a:lnTo>
                    <a:lnTo>
                      <a:pt x="749" y="536"/>
                    </a:lnTo>
                    <a:lnTo>
                      <a:pt x="747" y="536"/>
                    </a:lnTo>
                    <a:lnTo>
                      <a:pt x="747" y="538"/>
                    </a:lnTo>
                    <a:lnTo>
                      <a:pt x="745" y="538"/>
                    </a:lnTo>
                    <a:lnTo>
                      <a:pt x="742" y="538"/>
                    </a:lnTo>
                    <a:lnTo>
                      <a:pt x="742" y="540"/>
                    </a:lnTo>
                    <a:lnTo>
                      <a:pt x="740" y="540"/>
                    </a:lnTo>
                    <a:lnTo>
                      <a:pt x="740" y="542"/>
                    </a:lnTo>
                    <a:lnTo>
                      <a:pt x="738" y="542"/>
                    </a:lnTo>
                    <a:lnTo>
                      <a:pt x="740" y="542"/>
                    </a:lnTo>
                    <a:lnTo>
                      <a:pt x="742" y="542"/>
                    </a:lnTo>
                    <a:lnTo>
                      <a:pt x="745" y="542"/>
                    </a:lnTo>
                    <a:lnTo>
                      <a:pt x="749" y="542"/>
                    </a:lnTo>
                    <a:lnTo>
                      <a:pt x="753" y="542"/>
                    </a:lnTo>
                    <a:lnTo>
                      <a:pt x="753" y="545"/>
                    </a:lnTo>
                    <a:lnTo>
                      <a:pt x="753" y="549"/>
                    </a:lnTo>
                    <a:lnTo>
                      <a:pt x="747" y="549"/>
                    </a:lnTo>
                    <a:lnTo>
                      <a:pt x="749" y="551"/>
                    </a:lnTo>
                    <a:lnTo>
                      <a:pt x="751" y="555"/>
                    </a:lnTo>
                    <a:lnTo>
                      <a:pt x="749" y="558"/>
                    </a:lnTo>
                    <a:lnTo>
                      <a:pt x="742" y="562"/>
                    </a:lnTo>
                    <a:lnTo>
                      <a:pt x="736" y="569"/>
                    </a:lnTo>
                    <a:lnTo>
                      <a:pt x="736" y="580"/>
                    </a:lnTo>
                    <a:lnTo>
                      <a:pt x="736" y="582"/>
                    </a:lnTo>
                    <a:lnTo>
                      <a:pt x="736" y="586"/>
                    </a:lnTo>
                    <a:lnTo>
                      <a:pt x="738" y="586"/>
                    </a:lnTo>
                    <a:lnTo>
                      <a:pt x="738" y="588"/>
                    </a:lnTo>
                    <a:lnTo>
                      <a:pt x="738" y="591"/>
                    </a:lnTo>
                    <a:lnTo>
                      <a:pt x="736" y="602"/>
                    </a:lnTo>
                    <a:lnTo>
                      <a:pt x="736" y="604"/>
                    </a:lnTo>
                    <a:lnTo>
                      <a:pt x="736" y="606"/>
                    </a:lnTo>
                    <a:lnTo>
                      <a:pt x="740" y="606"/>
                    </a:lnTo>
                    <a:lnTo>
                      <a:pt x="749" y="606"/>
                    </a:lnTo>
                    <a:lnTo>
                      <a:pt x="760" y="604"/>
                    </a:lnTo>
                    <a:lnTo>
                      <a:pt x="762" y="604"/>
                    </a:lnTo>
                    <a:lnTo>
                      <a:pt x="767" y="604"/>
                    </a:lnTo>
                    <a:lnTo>
                      <a:pt x="775" y="599"/>
                    </a:lnTo>
                    <a:lnTo>
                      <a:pt x="778" y="604"/>
                    </a:lnTo>
                    <a:lnTo>
                      <a:pt x="782" y="608"/>
                    </a:lnTo>
                    <a:lnTo>
                      <a:pt x="784" y="613"/>
                    </a:lnTo>
                    <a:lnTo>
                      <a:pt x="789" y="617"/>
                    </a:lnTo>
                    <a:lnTo>
                      <a:pt x="775" y="619"/>
                    </a:lnTo>
                    <a:lnTo>
                      <a:pt x="767" y="619"/>
                    </a:lnTo>
                    <a:lnTo>
                      <a:pt x="764" y="619"/>
                    </a:lnTo>
                    <a:lnTo>
                      <a:pt x="764" y="624"/>
                    </a:lnTo>
                    <a:lnTo>
                      <a:pt x="764" y="626"/>
                    </a:lnTo>
                    <a:lnTo>
                      <a:pt x="764" y="628"/>
                    </a:lnTo>
                    <a:lnTo>
                      <a:pt x="764" y="630"/>
                    </a:lnTo>
                    <a:lnTo>
                      <a:pt x="764" y="632"/>
                    </a:lnTo>
                    <a:lnTo>
                      <a:pt x="764" y="635"/>
                    </a:lnTo>
                    <a:lnTo>
                      <a:pt x="764" y="637"/>
                    </a:lnTo>
                    <a:lnTo>
                      <a:pt x="778" y="635"/>
                    </a:lnTo>
                    <a:lnTo>
                      <a:pt x="782" y="641"/>
                    </a:lnTo>
                    <a:lnTo>
                      <a:pt x="784" y="643"/>
                    </a:lnTo>
                    <a:lnTo>
                      <a:pt x="791" y="654"/>
                    </a:lnTo>
                    <a:lnTo>
                      <a:pt x="784" y="670"/>
                    </a:lnTo>
                    <a:lnTo>
                      <a:pt x="778" y="670"/>
                    </a:lnTo>
                    <a:lnTo>
                      <a:pt x="767" y="672"/>
                    </a:lnTo>
                    <a:lnTo>
                      <a:pt x="764" y="672"/>
                    </a:lnTo>
                    <a:lnTo>
                      <a:pt x="762" y="672"/>
                    </a:lnTo>
                    <a:lnTo>
                      <a:pt x="760" y="672"/>
                    </a:lnTo>
                    <a:lnTo>
                      <a:pt x="758" y="672"/>
                    </a:lnTo>
                    <a:lnTo>
                      <a:pt x="756" y="672"/>
                    </a:lnTo>
                    <a:lnTo>
                      <a:pt x="753" y="672"/>
                    </a:lnTo>
                    <a:lnTo>
                      <a:pt x="751" y="672"/>
                    </a:lnTo>
                    <a:lnTo>
                      <a:pt x="749" y="672"/>
                    </a:lnTo>
                    <a:lnTo>
                      <a:pt x="747" y="672"/>
                    </a:lnTo>
                    <a:lnTo>
                      <a:pt x="745" y="672"/>
                    </a:lnTo>
                    <a:lnTo>
                      <a:pt x="740" y="674"/>
                    </a:lnTo>
                    <a:lnTo>
                      <a:pt x="738" y="674"/>
                    </a:lnTo>
                    <a:lnTo>
                      <a:pt x="736" y="674"/>
                    </a:lnTo>
                    <a:lnTo>
                      <a:pt x="731" y="674"/>
                    </a:lnTo>
                    <a:lnTo>
                      <a:pt x="723" y="674"/>
                    </a:lnTo>
                    <a:lnTo>
                      <a:pt x="720" y="676"/>
                    </a:lnTo>
                    <a:lnTo>
                      <a:pt x="718" y="676"/>
                    </a:lnTo>
                    <a:lnTo>
                      <a:pt x="716" y="676"/>
                    </a:lnTo>
                    <a:lnTo>
                      <a:pt x="714" y="676"/>
                    </a:lnTo>
                    <a:lnTo>
                      <a:pt x="712" y="676"/>
                    </a:lnTo>
                    <a:lnTo>
                      <a:pt x="709" y="676"/>
                    </a:lnTo>
                    <a:lnTo>
                      <a:pt x="709" y="674"/>
                    </a:lnTo>
                    <a:lnTo>
                      <a:pt x="709" y="672"/>
                    </a:lnTo>
                    <a:lnTo>
                      <a:pt x="709" y="670"/>
                    </a:lnTo>
                    <a:lnTo>
                      <a:pt x="709" y="668"/>
                    </a:lnTo>
                    <a:lnTo>
                      <a:pt x="709" y="665"/>
                    </a:lnTo>
                    <a:lnTo>
                      <a:pt x="709" y="663"/>
                    </a:lnTo>
                    <a:lnTo>
                      <a:pt x="709" y="661"/>
                    </a:lnTo>
                    <a:lnTo>
                      <a:pt x="707" y="661"/>
                    </a:lnTo>
                    <a:lnTo>
                      <a:pt x="705" y="661"/>
                    </a:lnTo>
                    <a:lnTo>
                      <a:pt x="703" y="661"/>
                    </a:lnTo>
                    <a:lnTo>
                      <a:pt x="701" y="661"/>
                    </a:lnTo>
                    <a:lnTo>
                      <a:pt x="698" y="661"/>
                    </a:lnTo>
                    <a:lnTo>
                      <a:pt x="696" y="661"/>
                    </a:lnTo>
                    <a:lnTo>
                      <a:pt x="694" y="661"/>
                    </a:lnTo>
                    <a:lnTo>
                      <a:pt x="694" y="663"/>
                    </a:lnTo>
                    <a:lnTo>
                      <a:pt x="692" y="663"/>
                    </a:lnTo>
                    <a:lnTo>
                      <a:pt x="690" y="663"/>
                    </a:lnTo>
                    <a:lnTo>
                      <a:pt x="687" y="663"/>
                    </a:lnTo>
                    <a:lnTo>
                      <a:pt x="687" y="665"/>
                    </a:lnTo>
                    <a:lnTo>
                      <a:pt x="685" y="665"/>
                    </a:lnTo>
                    <a:lnTo>
                      <a:pt x="685" y="663"/>
                    </a:lnTo>
                    <a:lnTo>
                      <a:pt x="674" y="659"/>
                    </a:lnTo>
                    <a:lnTo>
                      <a:pt x="672" y="657"/>
                    </a:lnTo>
                    <a:lnTo>
                      <a:pt x="666" y="654"/>
                    </a:lnTo>
                    <a:lnTo>
                      <a:pt x="661" y="650"/>
                    </a:lnTo>
                    <a:lnTo>
                      <a:pt x="659" y="648"/>
                    </a:lnTo>
                    <a:lnTo>
                      <a:pt x="655" y="643"/>
                    </a:lnTo>
                    <a:lnTo>
                      <a:pt x="646" y="654"/>
                    </a:lnTo>
                    <a:lnTo>
                      <a:pt x="646" y="657"/>
                    </a:lnTo>
                    <a:lnTo>
                      <a:pt x="648" y="668"/>
                    </a:lnTo>
                    <a:lnTo>
                      <a:pt x="648" y="674"/>
                    </a:lnTo>
                    <a:lnTo>
                      <a:pt x="646" y="681"/>
                    </a:lnTo>
                    <a:lnTo>
                      <a:pt x="646" y="683"/>
                    </a:lnTo>
                    <a:lnTo>
                      <a:pt x="646" y="685"/>
                    </a:lnTo>
                    <a:lnTo>
                      <a:pt x="644" y="683"/>
                    </a:lnTo>
                    <a:lnTo>
                      <a:pt x="639" y="679"/>
                    </a:lnTo>
                    <a:lnTo>
                      <a:pt x="633" y="687"/>
                    </a:lnTo>
                    <a:lnTo>
                      <a:pt x="633" y="689"/>
                    </a:lnTo>
                    <a:lnTo>
                      <a:pt x="637" y="694"/>
                    </a:lnTo>
                    <a:lnTo>
                      <a:pt x="637" y="696"/>
                    </a:lnTo>
                    <a:lnTo>
                      <a:pt x="641" y="700"/>
                    </a:lnTo>
                    <a:lnTo>
                      <a:pt x="644" y="705"/>
                    </a:lnTo>
                    <a:lnTo>
                      <a:pt x="644" y="711"/>
                    </a:lnTo>
                    <a:lnTo>
                      <a:pt x="635" y="718"/>
                    </a:lnTo>
                    <a:lnTo>
                      <a:pt x="633" y="718"/>
                    </a:lnTo>
                    <a:lnTo>
                      <a:pt x="622" y="718"/>
                    </a:lnTo>
                    <a:lnTo>
                      <a:pt x="619" y="722"/>
                    </a:lnTo>
                    <a:lnTo>
                      <a:pt x="619" y="725"/>
                    </a:lnTo>
                    <a:lnTo>
                      <a:pt x="624" y="727"/>
                    </a:lnTo>
                    <a:lnTo>
                      <a:pt x="628" y="729"/>
                    </a:lnTo>
                    <a:lnTo>
                      <a:pt x="626" y="740"/>
                    </a:lnTo>
                    <a:lnTo>
                      <a:pt x="622" y="751"/>
                    </a:lnTo>
                    <a:lnTo>
                      <a:pt x="619" y="751"/>
                    </a:lnTo>
                    <a:lnTo>
                      <a:pt x="615" y="749"/>
                    </a:lnTo>
                    <a:lnTo>
                      <a:pt x="615" y="753"/>
                    </a:lnTo>
                    <a:lnTo>
                      <a:pt x="613" y="755"/>
                    </a:lnTo>
                    <a:lnTo>
                      <a:pt x="613" y="758"/>
                    </a:lnTo>
                    <a:lnTo>
                      <a:pt x="611" y="758"/>
                    </a:lnTo>
                    <a:lnTo>
                      <a:pt x="608" y="760"/>
                    </a:lnTo>
                    <a:lnTo>
                      <a:pt x="606" y="760"/>
                    </a:lnTo>
                    <a:lnTo>
                      <a:pt x="606" y="762"/>
                    </a:lnTo>
                    <a:lnTo>
                      <a:pt x="606" y="764"/>
                    </a:lnTo>
                    <a:lnTo>
                      <a:pt x="606" y="769"/>
                    </a:lnTo>
                    <a:lnTo>
                      <a:pt x="604" y="769"/>
                    </a:lnTo>
                    <a:lnTo>
                      <a:pt x="602" y="764"/>
                    </a:lnTo>
                    <a:lnTo>
                      <a:pt x="600" y="764"/>
                    </a:lnTo>
                    <a:lnTo>
                      <a:pt x="597" y="764"/>
                    </a:lnTo>
                    <a:lnTo>
                      <a:pt x="595" y="764"/>
                    </a:lnTo>
                    <a:lnTo>
                      <a:pt x="593" y="766"/>
                    </a:lnTo>
                    <a:lnTo>
                      <a:pt x="589" y="766"/>
                    </a:lnTo>
                    <a:lnTo>
                      <a:pt x="586" y="766"/>
                    </a:lnTo>
                    <a:lnTo>
                      <a:pt x="584" y="769"/>
                    </a:lnTo>
                    <a:lnTo>
                      <a:pt x="582" y="769"/>
                    </a:lnTo>
                    <a:lnTo>
                      <a:pt x="582" y="771"/>
                    </a:lnTo>
                    <a:lnTo>
                      <a:pt x="582" y="773"/>
                    </a:lnTo>
                    <a:lnTo>
                      <a:pt x="582" y="775"/>
                    </a:lnTo>
                    <a:lnTo>
                      <a:pt x="582" y="777"/>
                    </a:lnTo>
                    <a:lnTo>
                      <a:pt x="582" y="780"/>
                    </a:lnTo>
                    <a:lnTo>
                      <a:pt x="580" y="777"/>
                    </a:lnTo>
                    <a:lnTo>
                      <a:pt x="575" y="773"/>
                    </a:lnTo>
                    <a:lnTo>
                      <a:pt x="573" y="771"/>
                    </a:lnTo>
                    <a:lnTo>
                      <a:pt x="571" y="769"/>
                    </a:lnTo>
                    <a:lnTo>
                      <a:pt x="569" y="769"/>
                    </a:lnTo>
                    <a:lnTo>
                      <a:pt x="569" y="764"/>
                    </a:lnTo>
                    <a:lnTo>
                      <a:pt x="569" y="760"/>
                    </a:lnTo>
                    <a:lnTo>
                      <a:pt x="567" y="758"/>
                    </a:lnTo>
                    <a:lnTo>
                      <a:pt x="567" y="755"/>
                    </a:lnTo>
                    <a:lnTo>
                      <a:pt x="562" y="751"/>
                    </a:lnTo>
                    <a:lnTo>
                      <a:pt x="553" y="751"/>
                    </a:lnTo>
                    <a:lnTo>
                      <a:pt x="553" y="753"/>
                    </a:lnTo>
                    <a:lnTo>
                      <a:pt x="556" y="753"/>
                    </a:lnTo>
                    <a:lnTo>
                      <a:pt x="556" y="755"/>
                    </a:lnTo>
                    <a:lnTo>
                      <a:pt x="549" y="753"/>
                    </a:lnTo>
                    <a:lnTo>
                      <a:pt x="547" y="753"/>
                    </a:lnTo>
                    <a:lnTo>
                      <a:pt x="542" y="751"/>
                    </a:lnTo>
                    <a:lnTo>
                      <a:pt x="542" y="753"/>
                    </a:lnTo>
                    <a:lnTo>
                      <a:pt x="542" y="755"/>
                    </a:lnTo>
                    <a:lnTo>
                      <a:pt x="542" y="758"/>
                    </a:lnTo>
                    <a:lnTo>
                      <a:pt x="542" y="760"/>
                    </a:lnTo>
                    <a:lnTo>
                      <a:pt x="534" y="758"/>
                    </a:lnTo>
                    <a:lnTo>
                      <a:pt x="532" y="758"/>
                    </a:lnTo>
                    <a:lnTo>
                      <a:pt x="532" y="760"/>
                    </a:lnTo>
                    <a:lnTo>
                      <a:pt x="529" y="760"/>
                    </a:lnTo>
                    <a:lnTo>
                      <a:pt x="527" y="755"/>
                    </a:lnTo>
                    <a:lnTo>
                      <a:pt x="525" y="755"/>
                    </a:lnTo>
                    <a:lnTo>
                      <a:pt x="523" y="755"/>
                    </a:lnTo>
                    <a:lnTo>
                      <a:pt x="514" y="753"/>
                    </a:lnTo>
                    <a:lnTo>
                      <a:pt x="507" y="753"/>
                    </a:lnTo>
                    <a:lnTo>
                      <a:pt x="505" y="753"/>
                    </a:lnTo>
                    <a:lnTo>
                      <a:pt x="501" y="753"/>
                    </a:lnTo>
                    <a:lnTo>
                      <a:pt x="499" y="753"/>
                    </a:lnTo>
                    <a:lnTo>
                      <a:pt x="496" y="758"/>
                    </a:lnTo>
                    <a:lnTo>
                      <a:pt x="496" y="762"/>
                    </a:lnTo>
                    <a:lnTo>
                      <a:pt x="494" y="771"/>
                    </a:lnTo>
                    <a:lnTo>
                      <a:pt x="494" y="773"/>
                    </a:lnTo>
                    <a:lnTo>
                      <a:pt x="494" y="775"/>
                    </a:lnTo>
                    <a:lnTo>
                      <a:pt x="494" y="777"/>
                    </a:lnTo>
                    <a:lnTo>
                      <a:pt x="494" y="782"/>
                    </a:lnTo>
                    <a:lnTo>
                      <a:pt x="492" y="784"/>
                    </a:lnTo>
                    <a:lnTo>
                      <a:pt x="492" y="788"/>
                    </a:lnTo>
                    <a:lnTo>
                      <a:pt x="494" y="788"/>
                    </a:lnTo>
                    <a:lnTo>
                      <a:pt x="494" y="791"/>
                    </a:lnTo>
                    <a:lnTo>
                      <a:pt x="494" y="793"/>
                    </a:lnTo>
                    <a:lnTo>
                      <a:pt x="496" y="793"/>
                    </a:lnTo>
                    <a:lnTo>
                      <a:pt x="499" y="797"/>
                    </a:lnTo>
                    <a:lnTo>
                      <a:pt x="501" y="802"/>
                    </a:lnTo>
                    <a:lnTo>
                      <a:pt x="494" y="802"/>
                    </a:lnTo>
                    <a:lnTo>
                      <a:pt x="490" y="799"/>
                    </a:lnTo>
                    <a:lnTo>
                      <a:pt x="485" y="802"/>
                    </a:lnTo>
                    <a:lnTo>
                      <a:pt x="485" y="806"/>
                    </a:lnTo>
                    <a:lnTo>
                      <a:pt x="485" y="817"/>
                    </a:lnTo>
                    <a:lnTo>
                      <a:pt x="485" y="819"/>
                    </a:lnTo>
                    <a:lnTo>
                      <a:pt x="485" y="821"/>
                    </a:lnTo>
                    <a:lnTo>
                      <a:pt x="485" y="826"/>
                    </a:lnTo>
                    <a:lnTo>
                      <a:pt x="479" y="826"/>
                    </a:lnTo>
                    <a:lnTo>
                      <a:pt x="470" y="826"/>
                    </a:lnTo>
                    <a:lnTo>
                      <a:pt x="470" y="821"/>
                    </a:lnTo>
                    <a:lnTo>
                      <a:pt x="461" y="815"/>
                    </a:lnTo>
                    <a:lnTo>
                      <a:pt x="455" y="810"/>
                    </a:lnTo>
                    <a:lnTo>
                      <a:pt x="455" y="815"/>
                    </a:lnTo>
                    <a:lnTo>
                      <a:pt x="446" y="817"/>
                    </a:lnTo>
                    <a:lnTo>
                      <a:pt x="439" y="817"/>
                    </a:lnTo>
                    <a:lnTo>
                      <a:pt x="444" y="826"/>
                    </a:lnTo>
                    <a:lnTo>
                      <a:pt x="446" y="828"/>
                    </a:lnTo>
                    <a:lnTo>
                      <a:pt x="446" y="830"/>
                    </a:lnTo>
                    <a:lnTo>
                      <a:pt x="448" y="832"/>
                    </a:lnTo>
                    <a:lnTo>
                      <a:pt x="448" y="834"/>
                    </a:lnTo>
                    <a:lnTo>
                      <a:pt x="448" y="837"/>
                    </a:lnTo>
                    <a:lnTo>
                      <a:pt x="448" y="839"/>
                    </a:lnTo>
                    <a:lnTo>
                      <a:pt x="448" y="841"/>
                    </a:lnTo>
                    <a:lnTo>
                      <a:pt x="448" y="843"/>
                    </a:lnTo>
                    <a:lnTo>
                      <a:pt x="448" y="845"/>
                    </a:lnTo>
                    <a:lnTo>
                      <a:pt x="448" y="848"/>
                    </a:lnTo>
                    <a:lnTo>
                      <a:pt x="448" y="850"/>
                    </a:lnTo>
                    <a:lnTo>
                      <a:pt x="448" y="854"/>
                    </a:lnTo>
                    <a:lnTo>
                      <a:pt x="448" y="856"/>
                    </a:lnTo>
                    <a:lnTo>
                      <a:pt x="448" y="859"/>
                    </a:lnTo>
                    <a:lnTo>
                      <a:pt x="448" y="861"/>
                    </a:lnTo>
                    <a:lnTo>
                      <a:pt x="448" y="863"/>
                    </a:lnTo>
                    <a:lnTo>
                      <a:pt x="446" y="865"/>
                    </a:lnTo>
                    <a:lnTo>
                      <a:pt x="446" y="870"/>
                    </a:lnTo>
                    <a:lnTo>
                      <a:pt x="446" y="872"/>
                    </a:lnTo>
                    <a:lnTo>
                      <a:pt x="446" y="874"/>
                    </a:lnTo>
                    <a:lnTo>
                      <a:pt x="446" y="876"/>
                    </a:lnTo>
                    <a:lnTo>
                      <a:pt x="446" y="878"/>
                    </a:lnTo>
                    <a:lnTo>
                      <a:pt x="446" y="881"/>
                    </a:lnTo>
                    <a:lnTo>
                      <a:pt x="448" y="885"/>
                    </a:lnTo>
                    <a:lnTo>
                      <a:pt x="446" y="885"/>
                    </a:lnTo>
                    <a:lnTo>
                      <a:pt x="444" y="885"/>
                    </a:lnTo>
                    <a:lnTo>
                      <a:pt x="441" y="885"/>
                    </a:lnTo>
                    <a:lnTo>
                      <a:pt x="439" y="885"/>
                    </a:lnTo>
                    <a:lnTo>
                      <a:pt x="435" y="885"/>
                    </a:lnTo>
                    <a:lnTo>
                      <a:pt x="435" y="883"/>
                    </a:lnTo>
                    <a:lnTo>
                      <a:pt x="430" y="883"/>
                    </a:lnTo>
                    <a:lnTo>
                      <a:pt x="428" y="883"/>
                    </a:lnTo>
                    <a:lnTo>
                      <a:pt x="424" y="883"/>
                    </a:lnTo>
                    <a:lnTo>
                      <a:pt x="422" y="885"/>
                    </a:lnTo>
                    <a:lnTo>
                      <a:pt x="419" y="885"/>
                    </a:lnTo>
                    <a:lnTo>
                      <a:pt x="417" y="885"/>
                    </a:lnTo>
                    <a:lnTo>
                      <a:pt x="415" y="885"/>
                    </a:lnTo>
                    <a:lnTo>
                      <a:pt x="415" y="887"/>
                    </a:lnTo>
                    <a:lnTo>
                      <a:pt x="415" y="889"/>
                    </a:lnTo>
                    <a:lnTo>
                      <a:pt x="415" y="892"/>
                    </a:lnTo>
                    <a:lnTo>
                      <a:pt x="413" y="894"/>
                    </a:lnTo>
                    <a:lnTo>
                      <a:pt x="411" y="894"/>
                    </a:lnTo>
                    <a:lnTo>
                      <a:pt x="408" y="896"/>
                    </a:lnTo>
                    <a:lnTo>
                      <a:pt x="406" y="896"/>
                    </a:lnTo>
                    <a:lnTo>
                      <a:pt x="404" y="896"/>
                    </a:lnTo>
                    <a:lnTo>
                      <a:pt x="402" y="898"/>
                    </a:lnTo>
                    <a:lnTo>
                      <a:pt x="400" y="898"/>
                    </a:lnTo>
                    <a:lnTo>
                      <a:pt x="400" y="896"/>
                    </a:lnTo>
                    <a:lnTo>
                      <a:pt x="400" y="894"/>
                    </a:lnTo>
                    <a:lnTo>
                      <a:pt x="400" y="892"/>
                    </a:lnTo>
                    <a:lnTo>
                      <a:pt x="397" y="892"/>
                    </a:lnTo>
                    <a:lnTo>
                      <a:pt x="395" y="892"/>
                    </a:lnTo>
                    <a:lnTo>
                      <a:pt x="393" y="892"/>
                    </a:lnTo>
                    <a:lnTo>
                      <a:pt x="391" y="892"/>
                    </a:lnTo>
                    <a:lnTo>
                      <a:pt x="389" y="892"/>
                    </a:lnTo>
                    <a:lnTo>
                      <a:pt x="384" y="900"/>
                    </a:lnTo>
                    <a:lnTo>
                      <a:pt x="382" y="903"/>
                    </a:lnTo>
                    <a:lnTo>
                      <a:pt x="378" y="900"/>
                    </a:lnTo>
                    <a:lnTo>
                      <a:pt x="376" y="900"/>
                    </a:lnTo>
                    <a:lnTo>
                      <a:pt x="371" y="898"/>
                    </a:lnTo>
                    <a:lnTo>
                      <a:pt x="367" y="896"/>
                    </a:lnTo>
                    <a:lnTo>
                      <a:pt x="365" y="896"/>
                    </a:lnTo>
                    <a:lnTo>
                      <a:pt x="362" y="896"/>
                    </a:lnTo>
                    <a:lnTo>
                      <a:pt x="360" y="896"/>
                    </a:lnTo>
                    <a:lnTo>
                      <a:pt x="356" y="894"/>
                    </a:lnTo>
                    <a:lnTo>
                      <a:pt x="349" y="898"/>
                    </a:lnTo>
                    <a:lnTo>
                      <a:pt x="347" y="898"/>
                    </a:lnTo>
                    <a:lnTo>
                      <a:pt x="345" y="900"/>
                    </a:lnTo>
                    <a:lnTo>
                      <a:pt x="343" y="900"/>
                    </a:lnTo>
                    <a:lnTo>
                      <a:pt x="340" y="900"/>
                    </a:lnTo>
                    <a:lnTo>
                      <a:pt x="340" y="903"/>
                    </a:lnTo>
                    <a:lnTo>
                      <a:pt x="338" y="903"/>
                    </a:lnTo>
                    <a:lnTo>
                      <a:pt x="336" y="903"/>
                    </a:lnTo>
                    <a:lnTo>
                      <a:pt x="334" y="900"/>
                    </a:lnTo>
                    <a:lnTo>
                      <a:pt x="332" y="900"/>
                    </a:lnTo>
                    <a:lnTo>
                      <a:pt x="329" y="900"/>
                    </a:lnTo>
                    <a:lnTo>
                      <a:pt x="323" y="903"/>
                    </a:lnTo>
                    <a:lnTo>
                      <a:pt x="321" y="903"/>
                    </a:lnTo>
                    <a:lnTo>
                      <a:pt x="314" y="903"/>
                    </a:lnTo>
                    <a:lnTo>
                      <a:pt x="314" y="907"/>
                    </a:lnTo>
                    <a:lnTo>
                      <a:pt x="314" y="909"/>
                    </a:lnTo>
                    <a:lnTo>
                      <a:pt x="312" y="907"/>
                    </a:lnTo>
                    <a:lnTo>
                      <a:pt x="310" y="907"/>
                    </a:lnTo>
                    <a:lnTo>
                      <a:pt x="303" y="907"/>
                    </a:lnTo>
                    <a:lnTo>
                      <a:pt x="301" y="905"/>
                    </a:lnTo>
                    <a:lnTo>
                      <a:pt x="296" y="905"/>
                    </a:lnTo>
                    <a:lnTo>
                      <a:pt x="294" y="905"/>
                    </a:lnTo>
                    <a:lnTo>
                      <a:pt x="292" y="905"/>
                    </a:lnTo>
                    <a:lnTo>
                      <a:pt x="288" y="905"/>
                    </a:lnTo>
                    <a:lnTo>
                      <a:pt x="283" y="905"/>
                    </a:lnTo>
                    <a:lnTo>
                      <a:pt x="281" y="907"/>
                    </a:lnTo>
                    <a:lnTo>
                      <a:pt x="279" y="907"/>
                    </a:lnTo>
                    <a:lnTo>
                      <a:pt x="277" y="905"/>
                    </a:lnTo>
                    <a:lnTo>
                      <a:pt x="274" y="905"/>
                    </a:lnTo>
                    <a:lnTo>
                      <a:pt x="272" y="905"/>
                    </a:lnTo>
                    <a:lnTo>
                      <a:pt x="270" y="905"/>
                    </a:lnTo>
                    <a:lnTo>
                      <a:pt x="268" y="903"/>
                    </a:lnTo>
                    <a:lnTo>
                      <a:pt x="266" y="903"/>
                    </a:lnTo>
                    <a:lnTo>
                      <a:pt x="266" y="900"/>
                    </a:lnTo>
                    <a:lnTo>
                      <a:pt x="266" y="896"/>
                    </a:lnTo>
                    <a:lnTo>
                      <a:pt x="263" y="896"/>
                    </a:lnTo>
                    <a:lnTo>
                      <a:pt x="263" y="894"/>
                    </a:lnTo>
                    <a:lnTo>
                      <a:pt x="263" y="896"/>
                    </a:lnTo>
                    <a:lnTo>
                      <a:pt x="261" y="896"/>
                    </a:lnTo>
                    <a:lnTo>
                      <a:pt x="259" y="896"/>
                    </a:lnTo>
                    <a:lnTo>
                      <a:pt x="257" y="896"/>
                    </a:lnTo>
                    <a:lnTo>
                      <a:pt x="244" y="896"/>
                    </a:lnTo>
                    <a:lnTo>
                      <a:pt x="239" y="898"/>
                    </a:lnTo>
                    <a:lnTo>
                      <a:pt x="239" y="900"/>
                    </a:lnTo>
                    <a:lnTo>
                      <a:pt x="237" y="903"/>
                    </a:lnTo>
                    <a:lnTo>
                      <a:pt x="235" y="903"/>
                    </a:lnTo>
                    <a:lnTo>
                      <a:pt x="226" y="907"/>
                    </a:lnTo>
                    <a:lnTo>
                      <a:pt x="224" y="894"/>
                    </a:lnTo>
                    <a:lnTo>
                      <a:pt x="206" y="900"/>
                    </a:lnTo>
                    <a:lnTo>
                      <a:pt x="209" y="898"/>
                    </a:lnTo>
                    <a:lnTo>
                      <a:pt x="211" y="896"/>
                    </a:lnTo>
                    <a:lnTo>
                      <a:pt x="213" y="894"/>
                    </a:lnTo>
                    <a:lnTo>
                      <a:pt x="215" y="889"/>
                    </a:lnTo>
                    <a:lnTo>
                      <a:pt x="217" y="881"/>
                    </a:lnTo>
                    <a:lnTo>
                      <a:pt x="217" y="878"/>
                    </a:lnTo>
                    <a:lnTo>
                      <a:pt x="215" y="876"/>
                    </a:lnTo>
                    <a:lnTo>
                      <a:pt x="213" y="876"/>
                    </a:lnTo>
                    <a:lnTo>
                      <a:pt x="211" y="876"/>
                    </a:lnTo>
                    <a:lnTo>
                      <a:pt x="209" y="876"/>
                    </a:lnTo>
                    <a:lnTo>
                      <a:pt x="206" y="878"/>
                    </a:lnTo>
                    <a:lnTo>
                      <a:pt x="204" y="878"/>
                    </a:lnTo>
                    <a:lnTo>
                      <a:pt x="202" y="878"/>
                    </a:lnTo>
                    <a:lnTo>
                      <a:pt x="200" y="878"/>
                    </a:lnTo>
                    <a:lnTo>
                      <a:pt x="200" y="881"/>
                    </a:lnTo>
                    <a:lnTo>
                      <a:pt x="198" y="881"/>
                    </a:lnTo>
                    <a:lnTo>
                      <a:pt x="195" y="881"/>
                    </a:lnTo>
                    <a:lnTo>
                      <a:pt x="195" y="872"/>
                    </a:lnTo>
                    <a:lnTo>
                      <a:pt x="193" y="872"/>
                    </a:lnTo>
                    <a:lnTo>
                      <a:pt x="191" y="870"/>
                    </a:lnTo>
                    <a:lnTo>
                      <a:pt x="191" y="872"/>
                    </a:lnTo>
                    <a:lnTo>
                      <a:pt x="189" y="872"/>
                    </a:lnTo>
                    <a:lnTo>
                      <a:pt x="187" y="870"/>
                    </a:lnTo>
                    <a:lnTo>
                      <a:pt x="184" y="870"/>
                    </a:lnTo>
                    <a:lnTo>
                      <a:pt x="180" y="867"/>
                    </a:lnTo>
                    <a:lnTo>
                      <a:pt x="180" y="865"/>
                    </a:lnTo>
                    <a:lnTo>
                      <a:pt x="180" y="863"/>
                    </a:lnTo>
                    <a:lnTo>
                      <a:pt x="182" y="863"/>
                    </a:lnTo>
                    <a:lnTo>
                      <a:pt x="180" y="863"/>
                    </a:lnTo>
                    <a:lnTo>
                      <a:pt x="180" y="861"/>
                    </a:lnTo>
                    <a:lnTo>
                      <a:pt x="178" y="861"/>
                    </a:lnTo>
                    <a:lnTo>
                      <a:pt x="180" y="861"/>
                    </a:lnTo>
                    <a:lnTo>
                      <a:pt x="180" y="859"/>
                    </a:lnTo>
                    <a:lnTo>
                      <a:pt x="180" y="856"/>
                    </a:lnTo>
                    <a:lnTo>
                      <a:pt x="180" y="854"/>
                    </a:lnTo>
                    <a:lnTo>
                      <a:pt x="180" y="852"/>
                    </a:lnTo>
                    <a:lnTo>
                      <a:pt x="182" y="852"/>
                    </a:lnTo>
                    <a:lnTo>
                      <a:pt x="182" y="850"/>
                    </a:lnTo>
                    <a:lnTo>
                      <a:pt x="182" y="848"/>
                    </a:lnTo>
                    <a:lnTo>
                      <a:pt x="182" y="845"/>
                    </a:lnTo>
                    <a:lnTo>
                      <a:pt x="182" y="843"/>
                    </a:lnTo>
                    <a:lnTo>
                      <a:pt x="182" y="841"/>
                    </a:lnTo>
                    <a:lnTo>
                      <a:pt x="182" y="839"/>
                    </a:lnTo>
                    <a:lnTo>
                      <a:pt x="182" y="837"/>
                    </a:lnTo>
                    <a:lnTo>
                      <a:pt x="182" y="834"/>
                    </a:lnTo>
                    <a:lnTo>
                      <a:pt x="182" y="832"/>
                    </a:lnTo>
                    <a:lnTo>
                      <a:pt x="182" y="830"/>
                    </a:lnTo>
                    <a:lnTo>
                      <a:pt x="187" y="832"/>
                    </a:lnTo>
                    <a:lnTo>
                      <a:pt x="189" y="832"/>
                    </a:lnTo>
                    <a:lnTo>
                      <a:pt x="193" y="832"/>
                    </a:lnTo>
                    <a:lnTo>
                      <a:pt x="195" y="832"/>
                    </a:lnTo>
                    <a:lnTo>
                      <a:pt x="193" y="830"/>
                    </a:lnTo>
                    <a:lnTo>
                      <a:pt x="198" y="828"/>
                    </a:lnTo>
                    <a:lnTo>
                      <a:pt x="200" y="826"/>
                    </a:lnTo>
                    <a:lnTo>
                      <a:pt x="202" y="823"/>
                    </a:lnTo>
                    <a:lnTo>
                      <a:pt x="206" y="823"/>
                    </a:lnTo>
                    <a:lnTo>
                      <a:pt x="202" y="821"/>
                    </a:lnTo>
                    <a:lnTo>
                      <a:pt x="200" y="821"/>
                    </a:lnTo>
                    <a:lnTo>
                      <a:pt x="200" y="819"/>
                    </a:lnTo>
                    <a:lnTo>
                      <a:pt x="198" y="821"/>
                    </a:lnTo>
                    <a:lnTo>
                      <a:pt x="198" y="819"/>
                    </a:lnTo>
                    <a:lnTo>
                      <a:pt x="195" y="821"/>
                    </a:lnTo>
                    <a:lnTo>
                      <a:pt x="195" y="819"/>
                    </a:lnTo>
                    <a:lnTo>
                      <a:pt x="195" y="821"/>
                    </a:lnTo>
                    <a:lnTo>
                      <a:pt x="193" y="819"/>
                    </a:lnTo>
                    <a:lnTo>
                      <a:pt x="195" y="817"/>
                    </a:lnTo>
                    <a:lnTo>
                      <a:pt x="193" y="817"/>
                    </a:lnTo>
                    <a:lnTo>
                      <a:pt x="193" y="815"/>
                    </a:lnTo>
                    <a:lnTo>
                      <a:pt x="191" y="813"/>
                    </a:lnTo>
                    <a:lnTo>
                      <a:pt x="191" y="810"/>
                    </a:lnTo>
                    <a:lnTo>
                      <a:pt x="189" y="810"/>
                    </a:lnTo>
                    <a:lnTo>
                      <a:pt x="187" y="810"/>
                    </a:lnTo>
                    <a:lnTo>
                      <a:pt x="187" y="808"/>
                    </a:lnTo>
                    <a:lnTo>
                      <a:pt x="184" y="808"/>
                    </a:lnTo>
                    <a:lnTo>
                      <a:pt x="182" y="808"/>
                    </a:lnTo>
                    <a:lnTo>
                      <a:pt x="180" y="808"/>
                    </a:lnTo>
                    <a:lnTo>
                      <a:pt x="178" y="808"/>
                    </a:lnTo>
                    <a:lnTo>
                      <a:pt x="176" y="808"/>
                    </a:lnTo>
                    <a:lnTo>
                      <a:pt x="173" y="808"/>
                    </a:lnTo>
                    <a:lnTo>
                      <a:pt x="171" y="808"/>
                    </a:lnTo>
                    <a:lnTo>
                      <a:pt x="169" y="808"/>
                    </a:lnTo>
                    <a:lnTo>
                      <a:pt x="169" y="810"/>
                    </a:lnTo>
                    <a:lnTo>
                      <a:pt x="167" y="810"/>
                    </a:lnTo>
                    <a:lnTo>
                      <a:pt x="165" y="810"/>
                    </a:lnTo>
                    <a:lnTo>
                      <a:pt x="162" y="813"/>
                    </a:lnTo>
                    <a:lnTo>
                      <a:pt x="162" y="810"/>
                    </a:lnTo>
                    <a:lnTo>
                      <a:pt x="160" y="810"/>
                    </a:lnTo>
                    <a:lnTo>
                      <a:pt x="160" y="808"/>
                    </a:lnTo>
                    <a:lnTo>
                      <a:pt x="160" y="806"/>
                    </a:lnTo>
                    <a:lnTo>
                      <a:pt x="158" y="804"/>
                    </a:lnTo>
                    <a:lnTo>
                      <a:pt x="158" y="802"/>
                    </a:lnTo>
                    <a:lnTo>
                      <a:pt x="156" y="799"/>
                    </a:lnTo>
                    <a:lnTo>
                      <a:pt x="156" y="797"/>
                    </a:lnTo>
                    <a:lnTo>
                      <a:pt x="151" y="793"/>
                    </a:lnTo>
                    <a:lnTo>
                      <a:pt x="147" y="793"/>
                    </a:lnTo>
                    <a:lnTo>
                      <a:pt x="145" y="795"/>
                    </a:lnTo>
                    <a:lnTo>
                      <a:pt x="145" y="791"/>
                    </a:lnTo>
                    <a:lnTo>
                      <a:pt x="143" y="786"/>
                    </a:lnTo>
                    <a:lnTo>
                      <a:pt x="140" y="780"/>
                    </a:lnTo>
                    <a:lnTo>
                      <a:pt x="143" y="780"/>
                    </a:lnTo>
                    <a:lnTo>
                      <a:pt x="145" y="777"/>
                    </a:lnTo>
                    <a:lnTo>
                      <a:pt x="147" y="777"/>
                    </a:lnTo>
                    <a:lnTo>
                      <a:pt x="149" y="775"/>
                    </a:lnTo>
                    <a:lnTo>
                      <a:pt x="151" y="775"/>
                    </a:lnTo>
                    <a:lnTo>
                      <a:pt x="154" y="775"/>
                    </a:lnTo>
                    <a:lnTo>
                      <a:pt x="154" y="773"/>
                    </a:lnTo>
                    <a:lnTo>
                      <a:pt x="154" y="771"/>
                    </a:lnTo>
                    <a:lnTo>
                      <a:pt x="149" y="766"/>
                    </a:lnTo>
                    <a:lnTo>
                      <a:pt x="149" y="764"/>
                    </a:lnTo>
                    <a:lnTo>
                      <a:pt x="147" y="766"/>
                    </a:lnTo>
                    <a:lnTo>
                      <a:pt x="143" y="766"/>
                    </a:lnTo>
                    <a:lnTo>
                      <a:pt x="143" y="769"/>
                    </a:lnTo>
                    <a:lnTo>
                      <a:pt x="138" y="769"/>
                    </a:lnTo>
                    <a:lnTo>
                      <a:pt x="127" y="773"/>
                    </a:lnTo>
                    <a:lnTo>
                      <a:pt x="125" y="769"/>
                    </a:lnTo>
                    <a:lnTo>
                      <a:pt x="121" y="769"/>
                    </a:lnTo>
                    <a:lnTo>
                      <a:pt x="119" y="769"/>
                    </a:lnTo>
                    <a:lnTo>
                      <a:pt x="110" y="769"/>
                    </a:lnTo>
                    <a:lnTo>
                      <a:pt x="105" y="769"/>
                    </a:lnTo>
                    <a:lnTo>
                      <a:pt x="103" y="769"/>
                    </a:lnTo>
                    <a:lnTo>
                      <a:pt x="101" y="769"/>
                    </a:lnTo>
                    <a:lnTo>
                      <a:pt x="97" y="775"/>
                    </a:lnTo>
                    <a:lnTo>
                      <a:pt x="92" y="777"/>
                    </a:lnTo>
                    <a:lnTo>
                      <a:pt x="92" y="780"/>
                    </a:lnTo>
                    <a:lnTo>
                      <a:pt x="88" y="780"/>
                    </a:lnTo>
                    <a:lnTo>
                      <a:pt x="86" y="782"/>
                    </a:lnTo>
                    <a:lnTo>
                      <a:pt x="83" y="782"/>
                    </a:lnTo>
                    <a:lnTo>
                      <a:pt x="81" y="782"/>
                    </a:lnTo>
                    <a:lnTo>
                      <a:pt x="79" y="784"/>
                    </a:lnTo>
                    <a:lnTo>
                      <a:pt x="77" y="784"/>
                    </a:lnTo>
                    <a:lnTo>
                      <a:pt x="75" y="786"/>
                    </a:lnTo>
                    <a:lnTo>
                      <a:pt x="72" y="786"/>
                    </a:lnTo>
                    <a:lnTo>
                      <a:pt x="70" y="786"/>
                    </a:lnTo>
                    <a:lnTo>
                      <a:pt x="70" y="788"/>
                    </a:lnTo>
                    <a:lnTo>
                      <a:pt x="68" y="788"/>
                    </a:lnTo>
                    <a:lnTo>
                      <a:pt x="66" y="791"/>
                    </a:lnTo>
                    <a:lnTo>
                      <a:pt x="64" y="793"/>
                    </a:lnTo>
                    <a:lnTo>
                      <a:pt x="61" y="793"/>
                    </a:lnTo>
                    <a:lnTo>
                      <a:pt x="66" y="799"/>
                    </a:lnTo>
                    <a:lnTo>
                      <a:pt x="68" y="806"/>
                    </a:lnTo>
                    <a:lnTo>
                      <a:pt x="70" y="808"/>
                    </a:lnTo>
                    <a:lnTo>
                      <a:pt x="61" y="808"/>
                    </a:lnTo>
                    <a:lnTo>
                      <a:pt x="61" y="810"/>
                    </a:lnTo>
                    <a:lnTo>
                      <a:pt x="59" y="813"/>
                    </a:lnTo>
                    <a:lnTo>
                      <a:pt x="55" y="813"/>
                    </a:lnTo>
                    <a:lnTo>
                      <a:pt x="48" y="813"/>
                    </a:lnTo>
                    <a:lnTo>
                      <a:pt x="42" y="815"/>
                    </a:lnTo>
                    <a:lnTo>
                      <a:pt x="37" y="815"/>
                    </a:lnTo>
                    <a:lnTo>
                      <a:pt x="35" y="815"/>
                    </a:lnTo>
                    <a:lnTo>
                      <a:pt x="33" y="815"/>
                    </a:lnTo>
                    <a:lnTo>
                      <a:pt x="31" y="815"/>
                    </a:lnTo>
                    <a:lnTo>
                      <a:pt x="28" y="817"/>
                    </a:lnTo>
                    <a:lnTo>
                      <a:pt x="24" y="817"/>
                    </a:lnTo>
                    <a:lnTo>
                      <a:pt x="31" y="826"/>
                    </a:lnTo>
                    <a:lnTo>
                      <a:pt x="31" y="828"/>
                    </a:lnTo>
                    <a:lnTo>
                      <a:pt x="28" y="828"/>
                    </a:lnTo>
                    <a:lnTo>
                      <a:pt x="24" y="828"/>
                    </a:lnTo>
                    <a:lnTo>
                      <a:pt x="20" y="830"/>
                    </a:lnTo>
                    <a:lnTo>
                      <a:pt x="17" y="830"/>
                    </a:lnTo>
                    <a:lnTo>
                      <a:pt x="17" y="828"/>
                    </a:lnTo>
                    <a:lnTo>
                      <a:pt x="15" y="828"/>
                    </a:lnTo>
                    <a:lnTo>
                      <a:pt x="13" y="828"/>
                    </a:lnTo>
                    <a:lnTo>
                      <a:pt x="13" y="830"/>
                    </a:lnTo>
                    <a:lnTo>
                      <a:pt x="11" y="830"/>
                    </a:lnTo>
                    <a:lnTo>
                      <a:pt x="9" y="830"/>
                    </a:lnTo>
                    <a:lnTo>
                      <a:pt x="9" y="832"/>
                    </a:lnTo>
                    <a:lnTo>
                      <a:pt x="6" y="832"/>
                    </a:lnTo>
                    <a:lnTo>
                      <a:pt x="4" y="832"/>
                    </a:lnTo>
                    <a:lnTo>
                      <a:pt x="2" y="834"/>
                    </a:lnTo>
                    <a:lnTo>
                      <a:pt x="0" y="834"/>
                    </a:lnTo>
                    <a:lnTo>
                      <a:pt x="2" y="837"/>
                    </a:lnTo>
                    <a:lnTo>
                      <a:pt x="4" y="841"/>
                    </a:lnTo>
                    <a:lnTo>
                      <a:pt x="4" y="843"/>
                    </a:lnTo>
                    <a:lnTo>
                      <a:pt x="6" y="845"/>
                    </a:lnTo>
                    <a:lnTo>
                      <a:pt x="9" y="848"/>
                    </a:lnTo>
                    <a:lnTo>
                      <a:pt x="6" y="850"/>
                    </a:lnTo>
                    <a:lnTo>
                      <a:pt x="4" y="850"/>
                    </a:lnTo>
                    <a:lnTo>
                      <a:pt x="2" y="850"/>
                    </a:lnTo>
                    <a:lnTo>
                      <a:pt x="6" y="850"/>
                    </a:lnTo>
                    <a:lnTo>
                      <a:pt x="13" y="850"/>
                    </a:lnTo>
                    <a:lnTo>
                      <a:pt x="20" y="848"/>
                    </a:lnTo>
                    <a:lnTo>
                      <a:pt x="22" y="848"/>
                    </a:lnTo>
                    <a:lnTo>
                      <a:pt x="31" y="841"/>
                    </a:lnTo>
                    <a:lnTo>
                      <a:pt x="33" y="841"/>
                    </a:lnTo>
                    <a:lnTo>
                      <a:pt x="35" y="841"/>
                    </a:lnTo>
                    <a:lnTo>
                      <a:pt x="37" y="841"/>
                    </a:lnTo>
                    <a:lnTo>
                      <a:pt x="37" y="839"/>
                    </a:lnTo>
                    <a:lnTo>
                      <a:pt x="39" y="839"/>
                    </a:lnTo>
                    <a:lnTo>
                      <a:pt x="42" y="839"/>
                    </a:lnTo>
                    <a:lnTo>
                      <a:pt x="42" y="834"/>
                    </a:lnTo>
                    <a:lnTo>
                      <a:pt x="44" y="834"/>
                    </a:lnTo>
                    <a:lnTo>
                      <a:pt x="48" y="832"/>
                    </a:lnTo>
                    <a:lnTo>
                      <a:pt x="53" y="832"/>
                    </a:lnTo>
                    <a:lnTo>
                      <a:pt x="55" y="832"/>
                    </a:lnTo>
                    <a:lnTo>
                      <a:pt x="57" y="832"/>
                    </a:lnTo>
                    <a:lnTo>
                      <a:pt x="59" y="832"/>
                    </a:lnTo>
                    <a:lnTo>
                      <a:pt x="59" y="830"/>
                    </a:lnTo>
                    <a:lnTo>
                      <a:pt x="70" y="828"/>
                    </a:lnTo>
                    <a:lnTo>
                      <a:pt x="70" y="826"/>
                    </a:lnTo>
                    <a:lnTo>
                      <a:pt x="70" y="823"/>
                    </a:lnTo>
                    <a:lnTo>
                      <a:pt x="72" y="823"/>
                    </a:lnTo>
                    <a:lnTo>
                      <a:pt x="75" y="826"/>
                    </a:lnTo>
                    <a:lnTo>
                      <a:pt x="75" y="832"/>
                    </a:lnTo>
                    <a:lnTo>
                      <a:pt x="68" y="832"/>
                    </a:lnTo>
                    <a:lnTo>
                      <a:pt x="66" y="832"/>
                    </a:lnTo>
                    <a:lnTo>
                      <a:pt x="66" y="834"/>
                    </a:lnTo>
                    <a:lnTo>
                      <a:pt x="64" y="834"/>
                    </a:lnTo>
                    <a:lnTo>
                      <a:pt x="68" y="839"/>
                    </a:lnTo>
                    <a:lnTo>
                      <a:pt x="68" y="841"/>
                    </a:lnTo>
                    <a:lnTo>
                      <a:pt x="70" y="843"/>
                    </a:lnTo>
                    <a:lnTo>
                      <a:pt x="72" y="845"/>
                    </a:lnTo>
                    <a:lnTo>
                      <a:pt x="72" y="848"/>
                    </a:lnTo>
                    <a:lnTo>
                      <a:pt x="75" y="848"/>
                    </a:lnTo>
                    <a:lnTo>
                      <a:pt x="75" y="850"/>
                    </a:lnTo>
                    <a:lnTo>
                      <a:pt x="79" y="850"/>
                    </a:lnTo>
                    <a:lnTo>
                      <a:pt x="81" y="850"/>
                    </a:lnTo>
                    <a:lnTo>
                      <a:pt x="81" y="852"/>
                    </a:lnTo>
                    <a:lnTo>
                      <a:pt x="81" y="854"/>
                    </a:lnTo>
                    <a:lnTo>
                      <a:pt x="81" y="856"/>
                    </a:lnTo>
                    <a:lnTo>
                      <a:pt x="79" y="856"/>
                    </a:lnTo>
                    <a:lnTo>
                      <a:pt x="79" y="859"/>
                    </a:lnTo>
                    <a:lnTo>
                      <a:pt x="79" y="861"/>
                    </a:lnTo>
                    <a:lnTo>
                      <a:pt x="77" y="861"/>
                    </a:lnTo>
                    <a:lnTo>
                      <a:pt x="77" y="859"/>
                    </a:lnTo>
                    <a:lnTo>
                      <a:pt x="77" y="856"/>
                    </a:lnTo>
                    <a:lnTo>
                      <a:pt x="75" y="859"/>
                    </a:lnTo>
                    <a:lnTo>
                      <a:pt x="75" y="861"/>
                    </a:lnTo>
                    <a:lnTo>
                      <a:pt x="72" y="861"/>
                    </a:lnTo>
                    <a:lnTo>
                      <a:pt x="72" y="863"/>
                    </a:lnTo>
                    <a:lnTo>
                      <a:pt x="72" y="865"/>
                    </a:lnTo>
                    <a:lnTo>
                      <a:pt x="70" y="865"/>
                    </a:lnTo>
                    <a:lnTo>
                      <a:pt x="70" y="867"/>
                    </a:lnTo>
                    <a:lnTo>
                      <a:pt x="68" y="870"/>
                    </a:lnTo>
                    <a:lnTo>
                      <a:pt x="64" y="865"/>
                    </a:lnTo>
                    <a:lnTo>
                      <a:pt x="64" y="863"/>
                    </a:lnTo>
                    <a:lnTo>
                      <a:pt x="61" y="861"/>
                    </a:lnTo>
                    <a:lnTo>
                      <a:pt x="61" y="863"/>
                    </a:lnTo>
                    <a:lnTo>
                      <a:pt x="59" y="861"/>
                    </a:lnTo>
                    <a:lnTo>
                      <a:pt x="55" y="861"/>
                    </a:lnTo>
                    <a:lnTo>
                      <a:pt x="53" y="861"/>
                    </a:lnTo>
                    <a:lnTo>
                      <a:pt x="50" y="861"/>
                    </a:lnTo>
                    <a:lnTo>
                      <a:pt x="48" y="861"/>
                    </a:lnTo>
                    <a:lnTo>
                      <a:pt x="46" y="861"/>
                    </a:lnTo>
                    <a:lnTo>
                      <a:pt x="42" y="863"/>
                    </a:lnTo>
                    <a:lnTo>
                      <a:pt x="35" y="863"/>
                    </a:lnTo>
                    <a:lnTo>
                      <a:pt x="33" y="865"/>
                    </a:lnTo>
                    <a:lnTo>
                      <a:pt x="33" y="867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201" name="Freeform 36"/>
              <p:cNvSpPr>
                <a:spLocks/>
              </p:cNvSpPr>
              <p:nvPr/>
            </p:nvSpPr>
            <p:spPr bwMode="auto">
              <a:xfrm>
                <a:off x="5318125" y="474663"/>
                <a:ext cx="941388" cy="1203325"/>
              </a:xfrm>
              <a:custGeom>
                <a:avLst/>
                <a:gdLst>
                  <a:gd name="T0" fmla="*/ 2147483647 w 593"/>
                  <a:gd name="T1" fmla="*/ 2147483647 h 758"/>
                  <a:gd name="T2" fmla="*/ 2147483647 w 593"/>
                  <a:gd name="T3" fmla="*/ 2147483647 h 758"/>
                  <a:gd name="T4" fmla="*/ 2147483647 w 593"/>
                  <a:gd name="T5" fmla="*/ 2147483647 h 758"/>
                  <a:gd name="T6" fmla="*/ 2147483647 w 593"/>
                  <a:gd name="T7" fmla="*/ 2147483647 h 758"/>
                  <a:gd name="T8" fmla="*/ 2147483647 w 593"/>
                  <a:gd name="T9" fmla="*/ 2147483647 h 758"/>
                  <a:gd name="T10" fmla="*/ 2147483647 w 593"/>
                  <a:gd name="T11" fmla="*/ 2147483647 h 758"/>
                  <a:gd name="T12" fmla="*/ 2147483647 w 593"/>
                  <a:gd name="T13" fmla="*/ 2147483647 h 758"/>
                  <a:gd name="T14" fmla="*/ 2147483647 w 593"/>
                  <a:gd name="T15" fmla="*/ 2147483647 h 758"/>
                  <a:gd name="T16" fmla="*/ 2147483647 w 593"/>
                  <a:gd name="T17" fmla="*/ 2147483647 h 758"/>
                  <a:gd name="T18" fmla="*/ 2147483647 w 593"/>
                  <a:gd name="T19" fmla="*/ 2147483647 h 758"/>
                  <a:gd name="T20" fmla="*/ 2147483647 w 593"/>
                  <a:gd name="T21" fmla="*/ 2147483647 h 758"/>
                  <a:gd name="T22" fmla="*/ 2147483647 w 593"/>
                  <a:gd name="T23" fmla="*/ 2147483647 h 758"/>
                  <a:gd name="T24" fmla="*/ 2147483647 w 593"/>
                  <a:gd name="T25" fmla="*/ 2147483647 h 758"/>
                  <a:gd name="T26" fmla="*/ 2147483647 w 593"/>
                  <a:gd name="T27" fmla="*/ 2147483647 h 758"/>
                  <a:gd name="T28" fmla="*/ 2147483647 w 593"/>
                  <a:gd name="T29" fmla="*/ 2147483647 h 758"/>
                  <a:gd name="T30" fmla="*/ 2147483647 w 593"/>
                  <a:gd name="T31" fmla="*/ 2147483647 h 758"/>
                  <a:gd name="T32" fmla="*/ 2147483647 w 593"/>
                  <a:gd name="T33" fmla="*/ 2147483647 h 758"/>
                  <a:gd name="T34" fmla="*/ 2147483647 w 593"/>
                  <a:gd name="T35" fmla="*/ 2147483647 h 758"/>
                  <a:gd name="T36" fmla="*/ 2147483647 w 593"/>
                  <a:gd name="T37" fmla="*/ 2147483647 h 758"/>
                  <a:gd name="T38" fmla="*/ 2147483647 w 593"/>
                  <a:gd name="T39" fmla="*/ 2147483647 h 758"/>
                  <a:gd name="T40" fmla="*/ 2147483647 w 593"/>
                  <a:gd name="T41" fmla="*/ 2147483647 h 758"/>
                  <a:gd name="T42" fmla="*/ 2147483647 w 593"/>
                  <a:gd name="T43" fmla="*/ 2147483647 h 758"/>
                  <a:gd name="T44" fmla="*/ 2147483647 w 593"/>
                  <a:gd name="T45" fmla="*/ 2147483647 h 758"/>
                  <a:gd name="T46" fmla="*/ 2147483647 w 593"/>
                  <a:gd name="T47" fmla="*/ 2147483647 h 758"/>
                  <a:gd name="T48" fmla="*/ 2147483647 w 593"/>
                  <a:gd name="T49" fmla="*/ 2147483647 h 758"/>
                  <a:gd name="T50" fmla="*/ 2147483647 w 593"/>
                  <a:gd name="T51" fmla="*/ 2147483647 h 758"/>
                  <a:gd name="T52" fmla="*/ 2147483647 w 593"/>
                  <a:gd name="T53" fmla="*/ 2147483647 h 758"/>
                  <a:gd name="T54" fmla="*/ 2147483647 w 593"/>
                  <a:gd name="T55" fmla="*/ 2147483647 h 758"/>
                  <a:gd name="T56" fmla="*/ 2147483647 w 593"/>
                  <a:gd name="T57" fmla="*/ 2147483647 h 758"/>
                  <a:gd name="T58" fmla="*/ 2147483647 w 593"/>
                  <a:gd name="T59" fmla="*/ 2147483647 h 758"/>
                  <a:gd name="T60" fmla="*/ 2147483647 w 593"/>
                  <a:gd name="T61" fmla="*/ 2147483647 h 758"/>
                  <a:gd name="T62" fmla="*/ 2147483647 w 593"/>
                  <a:gd name="T63" fmla="*/ 2147483647 h 758"/>
                  <a:gd name="T64" fmla="*/ 2147483647 w 593"/>
                  <a:gd name="T65" fmla="*/ 2147483647 h 758"/>
                  <a:gd name="T66" fmla="*/ 2147483647 w 593"/>
                  <a:gd name="T67" fmla="*/ 2147483647 h 758"/>
                  <a:gd name="T68" fmla="*/ 2147483647 w 593"/>
                  <a:gd name="T69" fmla="*/ 2147483647 h 758"/>
                  <a:gd name="T70" fmla="*/ 2147483647 w 593"/>
                  <a:gd name="T71" fmla="*/ 2147483647 h 758"/>
                  <a:gd name="T72" fmla="*/ 2147483647 w 593"/>
                  <a:gd name="T73" fmla="*/ 2147483647 h 758"/>
                  <a:gd name="T74" fmla="*/ 2147483647 w 593"/>
                  <a:gd name="T75" fmla="*/ 2147483647 h 758"/>
                  <a:gd name="T76" fmla="*/ 2147483647 w 593"/>
                  <a:gd name="T77" fmla="*/ 2147483647 h 758"/>
                  <a:gd name="T78" fmla="*/ 2147483647 w 593"/>
                  <a:gd name="T79" fmla="*/ 2147483647 h 758"/>
                  <a:gd name="T80" fmla="*/ 2147483647 w 593"/>
                  <a:gd name="T81" fmla="*/ 2147483647 h 758"/>
                  <a:gd name="T82" fmla="*/ 2147483647 w 593"/>
                  <a:gd name="T83" fmla="*/ 2147483647 h 758"/>
                  <a:gd name="T84" fmla="*/ 2147483647 w 593"/>
                  <a:gd name="T85" fmla="*/ 2147483647 h 758"/>
                  <a:gd name="T86" fmla="*/ 2147483647 w 593"/>
                  <a:gd name="T87" fmla="*/ 2147483647 h 758"/>
                  <a:gd name="T88" fmla="*/ 2147483647 w 593"/>
                  <a:gd name="T89" fmla="*/ 2147483647 h 758"/>
                  <a:gd name="T90" fmla="*/ 2147483647 w 593"/>
                  <a:gd name="T91" fmla="*/ 2147483647 h 758"/>
                  <a:gd name="T92" fmla="*/ 2147483647 w 593"/>
                  <a:gd name="T93" fmla="*/ 2147483647 h 758"/>
                  <a:gd name="T94" fmla="*/ 2147483647 w 593"/>
                  <a:gd name="T95" fmla="*/ 2147483647 h 758"/>
                  <a:gd name="T96" fmla="*/ 2147483647 w 593"/>
                  <a:gd name="T97" fmla="*/ 2147483647 h 758"/>
                  <a:gd name="T98" fmla="*/ 2147483647 w 593"/>
                  <a:gd name="T99" fmla="*/ 2147483647 h 758"/>
                  <a:gd name="T100" fmla="*/ 2147483647 w 593"/>
                  <a:gd name="T101" fmla="*/ 2147483647 h 758"/>
                  <a:gd name="T102" fmla="*/ 2147483647 w 593"/>
                  <a:gd name="T103" fmla="*/ 2147483647 h 758"/>
                  <a:gd name="T104" fmla="*/ 2147483647 w 593"/>
                  <a:gd name="T105" fmla="*/ 2147483647 h 758"/>
                  <a:gd name="T106" fmla="*/ 2147483647 w 593"/>
                  <a:gd name="T107" fmla="*/ 2147483647 h 758"/>
                  <a:gd name="T108" fmla="*/ 2147483647 w 593"/>
                  <a:gd name="T109" fmla="*/ 2147483647 h 758"/>
                  <a:gd name="T110" fmla="*/ 2147483647 w 593"/>
                  <a:gd name="T111" fmla="*/ 2147483647 h 758"/>
                  <a:gd name="T112" fmla="*/ 2147483647 w 593"/>
                  <a:gd name="T113" fmla="*/ 2147483647 h 758"/>
                  <a:gd name="T114" fmla="*/ 2147483647 w 593"/>
                  <a:gd name="T115" fmla="*/ 2147483647 h 758"/>
                  <a:gd name="T116" fmla="*/ 2147483647 w 593"/>
                  <a:gd name="T117" fmla="*/ 0 h 758"/>
                  <a:gd name="T118" fmla="*/ 2147483647 w 593"/>
                  <a:gd name="T119" fmla="*/ 2147483647 h 75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93" h="758">
                    <a:moveTo>
                      <a:pt x="578" y="744"/>
                    </a:moveTo>
                    <a:lnTo>
                      <a:pt x="578" y="747"/>
                    </a:lnTo>
                    <a:lnTo>
                      <a:pt x="578" y="749"/>
                    </a:lnTo>
                    <a:lnTo>
                      <a:pt x="578" y="751"/>
                    </a:lnTo>
                    <a:lnTo>
                      <a:pt x="578" y="753"/>
                    </a:lnTo>
                    <a:lnTo>
                      <a:pt x="569" y="753"/>
                    </a:lnTo>
                    <a:lnTo>
                      <a:pt x="562" y="755"/>
                    </a:lnTo>
                    <a:lnTo>
                      <a:pt x="560" y="755"/>
                    </a:lnTo>
                    <a:lnTo>
                      <a:pt x="558" y="758"/>
                    </a:lnTo>
                    <a:lnTo>
                      <a:pt x="556" y="758"/>
                    </a:lnTo>
                    <a:lnTo>
                      <a:pt x="549" y="758"/>
                    </a:lnTo>
                    <a:lnTo>
                      <a:pt x="547" y="758"/>
                    </a:lnTo>
                    <a:lnTo>
                      <a:pt x="545" y="758"/>
                    </a:lnTo>
                    <a:lnTo>
                      <a:pt x="545" y="755"/>
                    </a:lnTo>
                    <a:lnTo>
                      <a:pt x="545" y="753"/>
                    </a:lnTo>
                    <a:lnTo>
                      <a:pt x="545" y="751"/>
                    </a:lnTo>
                    <a:lnTo>
                      <a:pt x="545" y="749"/>
                    </a:lnTo>
                    <a:lnTo>
                      <a:pt x="543" y="749"/>
                    </a:lnTo>
                    <a:lnTo>
                      <a:pt x="532" y="753"/>
                    </a:lnTo>
                    <a:lnTo>
                      <a:pt x="530" y="753"/>
                    </a:lnTo>
                    <a:lnTo>
                      <a:pt x="527" y="753"/>
                    </a:lnTo>
                    <a:lnTo>
                      <a:pt x="521" y="755"/>
                    </a:lnTo>
                    <a:lnTo>
                      <a:pt x="521" y="751"/>
                    </a:lnTo>
                    <a:lnTo>
                      <a:pt x="521" y="749"/>
                    </a:lnTo>
                    <a:lnTo>
                      <a:pt x="521" y="747"/>
                    </a:lnTo>
                    <a:lnTo>
                      <a:pt x="519" y="744"/>
                    </a:lnTo>
                    <a:lnTo>
                      <a:pt x="516" y="742"/>
                    </a:lnTo>
                    <a:lnTo>
                      <a:pt x="516" y="740"/>
                    </a:lnTo>
                    <a:lnTo>
                      <a:pt x="514" y="740"/>
                    </a:lnTo>
                    <a:lnTo>
                      <a:pt x="514" y="738"/>
                    </a:lnTo>
                    <a:lnTo>
                      <a:pt x="512" y="738"/>
                    </a:lnTo>
                    <a:lnTo>
                      <a:pt x="512" y="736"/>
                    </a:lnTo>
                    <a:lnTo>
                      <a:pt x="512" y="733"/>
                    </a:lnTo>
                    <a:lnTo>
                      <a:pt x="510" y="733"/>
                    </a:lnTo>
                    <a:lnTo>
                      <a:pt x="510" y="731"/>
                    </a:lnTo>
                    <a:lnTo>
                      <a:pt x="508" y="729"/>
                    </a:lnTo>
                    <a:lnTo>
                      <a:pt x="508" y="727"/>
                    </a:lnTo>
                    <a:lnTo>
                      <a:pt x="505" y="727"/>
                    </a:lnTo>
                    <a:lnTo>
                      <a:pt x="503" y="727"/>
                    </a:lnTo>
                    <a:lnTo>
                      <a:pt x="503" y="725"/>
                    </a:lnTo>
                    <a:lnTo>
                      <a:pt x="501" y="725"/>
                    </a:lnTo>
                    <a:lnTo>
                      <a:pt x="499" y="725"/>
                    </a:lnTo>
                    <a:lnTo>
                      <a:pt x="499" y="722"/>
                    </a:lnTo>
                    <a:lnTo>
                      <a:pt x="497" y="725"/>
                    </a:lnTo>
                    <a:lnTo>
                      <a:pt x="492" y="725"/>
                    </a:lnTo>
                    <a:lnTo>
                      <a:pt x="490" y="725"/>
                    </a:lnTo>
                    <a:lnTo>
                      <a:pt x="488" y="727"/>
                    </a:lnTo>
                    <a:lnTo>
                      <a:pt x="486" y="727"/>
                    </a:lnTo>
                    <a:lnTo>
                      <a:pt x="481" y="727"/>
                    </a:lnTo>
                    <a:lnTo>
                      <a:pt x="479" y="727"/>
                    </a:lnTo>
                    <a:lnTo>
                      <a:pt x="477" y="725"/>
                    </a:lnTo>
                    <a:lnTo>
                      <a:pt x="477" y="722"/>
                    </a:lnTo>
                    <a:lnTo>
                      <a:pt x="477" y="720"/>
                    </a:lnTo>
                    <a:lnTo>
                      <a:pt x="477" y="718"/>
                    </a:lnTo>
                    <a:lnTo>
                      <a:pt x="477" y="716"/>
                    </a:lnTo>
                    <a:lnTo>
                      <a:pt x="475" y="709"/>
                    </a:lnTo>
                    <a:lnTo>
                      <a:pt x="470" y="709"/>
                    </a:lnTo>
                    <a:lnTo>
                      <a:pt x="466" y="709"/>
                    </a:lnTo>
                    <a:lnTo>
                      <a:pt x="464" y="696"/>
                    </a:lnTo>
                    <a:lnTo>
                      <a:pt x="468" y="696"/>
                    </a:lnTo>
                    <a:lnTo>
                      <a:pt x="472" y="696"/>
                    </a:lnTo>
                    <a:lnTo>
                      <a:pt x="475" y="696"/>
                    </a:lnTo>
                    <a:lnTo>
                      <a:pt x="477" y="694"/>
                    </a:lnTo>
                    <a:lnTo>
                      <a:pt x="481" y="694"/>
                    </a:lnTo>
                    <a:lnTo>
                      <a:pt x="488" y="700"/>
                    </a:lnTo>
                    <a:lnTo>
                      <a:pt x="488" y="703"/>
                    </a:lnTo>
                    <a:lnTo>
                      <a:pt x="494" y="705"/>
                    </a:lnTo>
                    <a:lnTo>
                      <a:pt x="499" y="705"/>
                    </a:lnTo>
                    <a:lnTo>
                      <a:pt x="499" y="703"/>
                    </a:lnTo>
                    <a:lnTo>
                      <a:pt x="499" y="700"/>
                    </a:lnTo>
                    <a:lnTo>
                      <a:pt x="505" y="692"/>
                    </a:lnTo>
                    <a:lnTo>
                      <a:pt x="505" y="690"/>
                    </a:lnTo>
                    <a:lnTo>
                      <a:pt x="508" y="690"/>
                    </a:lnTo>
                    <a:lnTo>
                      <a:pt x="508" y="687"/>
                    </a:lnTo>
                    <a:lnTo>
                      <a:pt x="510" y="687"/>
                    </a:lnTo>
                    <a:lnTo>
                      <a:pt x="510" y="685"/>
                    </a:lnTo>
                    <a:lnTo>
                      <a:pt x="510" y="683"/>
                    </a:lnTo>
                    <a:lnTo>
                      <a:pt x="512" y="683"/>
                    </a:lnTo>
                    <a:lnTo>
                      <a:pt x="508" y="683"/>
                    </a:lnTo>
                    <a:lnTo>
                      <a:pt x="505" y="681"/>
                    </a:lnTo>
                    <a:lnTo>
                      <a:pt x="503" y="681"/>
                    </a:lnTo>
                    <a:lnTo>
                      <a:pt x="501" y="681"/>
                    </a:lnTo>
                    <a:lnTo>
                      <a:pt x="494" y="679"/>
                    </a:lnTo>
                    <a:lnTo>
                      <a:pt x="492" y="676"/>
                    </a:lnTo>
                    <a:lnTo>
                      <a:pt x="488" y="676"/>
                    </a:lnTo>
                    <a:lnTo>
                      <a:pt x="483" y="674"/>
                    </a:lnTo>
                    <a:lnTo>
                      <a:pt x="475" y="670"/>
                    </a:lnTo>
                    <a:lnTo>
                      <a:pt x="472" y="663"/>
                    </a:lnTo>
                    <a:lnTo>
                      <a:pt x="468" y="663"/>
                    </a:lnTo>
                    <a:lnTo>
                      <a:pt x="466" y="663"/>
                    </a:lnTo>
                    <a:lnTo>
                      <a:pt x="464" y="663"/>
                    </a:lnTo>
                    <a:lnTo>
                      <a:pt x="461" y="663"/>
                    </a:lnTo>
                    <a:lnTo>
                      <a:pt x="450" y="665"/>
                    </a:lnTo>
                    <a:lnTo>
                      <a:pt x="444" y="661"/>
                    </a:lnTo>
                    <a:lnTo>
                      <a:pt x="442" y="661"/>
                    </a:lnTo>
                    <a:lnTo>
                      <a:pt x="439" y="661"/>
                    </a:lnTo>
                    <a:lnTo>
                      <a:pt x="437" y="661"/>
                    </a:lnTo>
                    <a:lnTo>
                      <a:pt x="437" y="659"/>
                    </a:lnTo>
                    <a:lnTo>
                      <a:pt x="435" y="657"/>
                    </a:lnTo>
                    <a:lnTo>
                      <a:pt x="433" y="659"/>
                    </a:lnTo>
                    <a:lnTo>
                      <a:pt x="426" y="661"/>
                    </a:lnTo>
                    <a:lnTo>
                      <a:pt x="426" y="663"/>
                    </a:lnTo>
                    <a:lnTo>
                      <a:pt x="424" y="670"/>
                    </a:lnTo>
                    <a:lnTo>
                      <a:pt x="415" y="668"/>
                    </a:lnTo>
                    <a:lnTo>
                      <a:pt x="409" y="665"/>
                    </a:lnTo>
                    <a:lnTo>
                      <a:pt x="406" y="665"/>
                    </a:lnTo>
                    <a:lnTo>
                      <a:pt x="404" y="665"/>
                    </a:lnTo>
                    <a:lnTo>
                      <a:pt x="402" y="665"/>
                    </a:lnTo>
                    <a:lnTo>
                      <a:pt x="402" y="663"/>
                    </a:lnTo>
                    <a:lnTo>
                      <a:pt x="400" y="663"/>
                    </a:lnTo>
                    <a:lnTo>
                      <a:pt x="398" y="663"/>
                    </a:lnTo>
                    <a:lnTo>
                      <a:pt x="396" y="663"/>
                    </a:lnTo>
                    <a:lnTo>
                      <a:pt x="393" y="661"/>
                    </a:lnTo>
                    <a:lnTo>
                      <a:pt x="391" y="661"/>
                    </a:lnTo>
                    <a:lnTo>
                      <a:pt x="385" y="661"/>
                    </a:lnTo>
                    <a:lnTo>
                      <a:pt x="382" y="659"/>
                    </a:lnTo>
                    <a:lnTo>
                      <a:pt x="378" y="661"/>
                    </a:lnTo>
                    <a:lnTo>
                      <a:pt x="376" y="661"/>
                    </a:lnTo>
                    <a:lnTo>
                      <a:pt x="374" y="661"/>
                    </a:lnTo>
                    <a:lnTo>
                      <a:pt x="371" y="661"/>
                    </a:lnTo>
                    <a:lnTo>
                      <a:pt x="367" y="665"/>
                    </a:lnTo>
                    <a:lnTo>
                      <a:pt x="358" y="665"/>
                    </a:lnTo>
                    <a:lnTo>
                      <a:pt x="356" y="668"/>
                    </a:lnTo>
                    <a:lnTo>
                      <a:pt x="354" y="668"/>
                    </a:lnTo>
                    <a:lnTo>
                      <a:pt x="352" y="665"/>
                    </a:lnTo>
                    <a:lnTo>
                      <a:pt x="347" y="663"/>
                    </a:lnTo>
                    <a:lnTo>
                      <a:pt x="341" y="663"/>
                    </a:lnTo>
                    <a:lnTo>
                      <a:pt x="338" y="661"/>
                    </a:lnTo>
                    <a:lnTo>
                      <a:pt x="336" y="661"/>
                    </a:lnTo>
                    <a:lnTo>
                      <a:pt x="334" y="663"/>
                    </a:lnTo>
                    <a:lnTo>
                      <a:pt x="330" y="663"/>
                    </a:lnTo>
                    <a:lnTo>
                      <a:pt x="330" y="665"/>
                    </a:lnTo>
                    <a:lnTo>
                      <a:pt x="330" y="668"/>
                    </a:lnTo>
                    <a:lnTo>
                      <a:pt x="327" y="668"/>
                    </a:lnTo>
                    <a:lnTo>
                      <a:pt x="327" y="670"/>
                    </a:lnTo>
                    <a:lnTo>
                      <a:pt x="327" y="672"/>
                    </a:lnTo>
                    <a:lnTo>
                      <a:pt x="327" y="674"/>
                    </a:lnTo>
                    <a:lnTo>
                      <a:pt x="327" y="676"/>
                    </a:lnTo>
                    <a:lnTo>
                      <a:pt x="327" y="679"/>
                    </a:lnTo>
                    <a:lnTo>
                      <a:pt x="321" y="683"/>
                    </a:lnTo>
                    <a:lnTo>
                      <a:pt x="321" y="685"/>
                    </a:lnTo>
                    <a:lnTo>
                      <a:pt x="319" y="687"/>
                    </a:lnTo>
                    <a:lnTo>
                      <a:pt x="319" y="690"/>
                    </a:lnTo>
                    <a:lnTo>
                      <a:pt x="321" y="692"/>
                    </a:lnTo>
                    <a:lnTo>
                      <a:pt x="319" y="692"/>
                    </a:lnTo>
                    <a:lnTo>
                      <a:pt x="319" y="694"/>
                    </a:lnTo>
                    <a:lnTo>
                      <a:pt x="314" y="696"/>
                    </a:lnTo>
                    <a:lnTo>
                      <a:pt x="312" y="696"/>
                    </a:lnTo>
                    <a:lnTo>
                      <a:pt x="310" y="694"/>
                    </a:lnTo>
                    <a:lnTo>
                      <a:pt x="312" y="694"/>
                    </a:lnTo>
                    <a:lnTo>
                      <a:pt x="312" y="692"/>
                    </a:lnTo>
                    <a:lnTo>
                      <a:pt x="310" y="692"/>
                    </a:lnTo>
                    <a:lnTo>
                      <a:pt x="308" y="692"/>
                    </a:lnTo>
                    <a:lnTo>
                      <a:pt x="308" y="690"/>
                    </a:lnTo>
                    <a:lnTo>
                      <a:pt x="301" y="690"/>
                    </a:lnTo>
                    <a:lnTo>
                      <a:pt x="299" y="690"/>
                    </a:lnTo>
                    <a:lnTo>
                      <a:pt x="297" y="690"/>
                    </a:lnTo>
                    <a:lnTo>
                      <a:pt x="297" y="687"/>
                    </a:lnTo>
                    <a:lnTo>
                      <a:pt x="283" y="692"/>
                    </a:lnTo>
                    <a:lnTo>
                      <a:pt x="281" y="687"/>
                    </a:lnTo>
                    <a:lnTo>
                      <a:pt x="272" y="690"/>
                    </a:lnTo>
                    <a:lnTo>
                      <a:pt x="270" y="690"/>
                    </a:lnTo>
                    <a:lnTo>
                      <a:pt x="270" y="692"/>
                    </a:lnTo>
                    <a:lnTo>
                      <a:pt x="259" y="692"/>
                    </a:lnTo>
                    <a:lnTo>
                      <a:pt x="257" y="694"/>
                    </a:lnTo>
                    <a:lnTo>
                      <a:pt x="255" y="690"/>
                    </a:lnTo>
                    <a:lnTo>
                      <a:pt x="253" y="685"/>
                    </a:lnTo>
                    <a:lnTo>
                      <a:pt x="251" y="681"/>
                    </a:lnTo>
                    <a:lnTo>
                      <a:pt x="244" y="681"/>
                    </a:lnTo>
                    <a:lnTo>
                      <a:pt x="240" y="679"/>
                    </a:lnTo>
                    <a:lnTo>
                      <a:pt x="233" y="683"/>
                    </a:lnTo>
                    <a:lnTo>
                      <a:pt x="226" y="687"/>
                    </a:lnTo>
                    <a:lnTo>
                      <a:pt x="229" y="679"/>
                    </a:lnTo>
                    <a:lnTo>
                      <a:pt x="220" y="679"/>
                    </a:lnTo>
                    <a:lnTo>
                      <a:pt x="220" y="674"/>
                    </a:lnTo>
                    <a:lnTo>
                      <a:pt x="222" y="668"/>
                    </a:lnTo>
                    <a:lnTo>
                      <a:pt x="224" y="663"/>
                    </a:lnTo>
                    <a:lnTo>
                      <a:pt x="226" y="659"/>
                    </a:lnTo>
                    <a:lnTo>
                      <a:pt x="215" y="654"/>
                    </a:lnTo>
                    <a:lnTo>
                      <a:pt x="209" y="661"/>
                    </a:lnTo>
                    <a:lnTo>
                      <a:pt x="207" y="663"/>
                    </a:lnTo>
                    <a:lnTo>
                      <a:pt x="204" y="654"/>
                    </a:lnTo>
                    <a:lnTo>
                      <a:pt x="202" y="654"/>
                    </a:lnTo>
                    <a:lnTo>
                      <a:pt x="200" y="650"/>
                    </a:lnTo>
                    <a:lnTo>
                      <a:pt x="193" y="643"/>
                    </a:lnTo>
                    <a:lnTo>
                      <a:pt x="191" y="641"/>
                    </a:lnTo>
                    <a:lnTo>
                      <a:pt x="187" y="641"/>
                    </a:lnTo>
                    <a:lnTo>
                      <a:pt x="185" y="639"/>
                    </a:lnTo>
                    <a:lnTo>
                      <a:pt x="180" y="639"/>
                    </a:lnTo>
                    <a:lnTo>
                      <a:pt x="176" y="637"/>
                    </a:lnTo>
                    <a:lnTo>
                      <a:pt x="176" y="635"/>
                    </a:lnTo>
                    <a:lnTo>
                      <a:pt x="174" y="630"/>
                    </a:lnTo>
                    <a:lnTo>
                      <a:pt x="174" y="628"/>
                    </a:lnTo>
                    <a:lnTo>
                      <a:pt x="174" y="621"/>
                    </a:lnTo>
                    <a:lnTo>
                      <a:pt x="174" y="617"/>
                    </a:lnTo>
                    <a:lnTo>
                      <a:pt x="174" y="606"/>
                    </a:lnTo>
                    <a:lnTo>
                      <a:pt x="171" y="602"/>
                    </a:lnTo>
                    <a:lnTo>
                      <a:pt x="171" y="591"/>
                    </a:lnTo>
                    <a:lnTo>
                      <a:pt x="165" y="591"/>
                    </a:lnTo>
                    <a:lnTo>
                      <a:pt x="163" y="591"/>
                    </a:lnTo>
                    <a:lnTo>
                      <a:pt x="160" y="593"/>
                    </a:lnTo>
                    <a:lnTo>
                      <a:pt x="158" y="593"/>
                    </a:lnTo>
                    <a:lnTo>
                      <a:pt x="158" y="597"/>
                    </a:lnTo>
                    <a:lnTo>
                      <a:pt x="158" y="599"/>
                    </a:lnTo>
                    <a:lnTo>
                      <a:pt x="158" y="606"/>
                    </a:lnTo>
                    <a:lnTo>
                      <a:pt x="158" y="608"/>
                    </a:lnTo>
                    <a:lnTo>
                      <a:pt x="152" y="608"/>
                    </a:lnTo>
                    <a:lnTo>
                      <a:pt x="149" y="608"/>
                    </a:lnTo>
                    <a:lnTo>
                      <a:pt x="147" y="608"/>
                    </a:lnTo>
                    <a:lnTo>
                      <a:pt x="149" y="608"/>
                    </a:lnTo>
                    <a:lnTo>
                      <a:pt x="145" y="610"/>
                    </a:lnTo>
                    <a:lnTo>
                      <a:pt x="143" y="610"/>
                    </a:lnTo>
                    <a:lnTo>
                      <a:pt x="141" y="610"/>
                    </a:lnTo>
                    <a:lnTo>
                      <a:pt x="141" y="613"/>
                    </a:lnTo>
                    <a:lnTo>
                      <a:pt x="138" y="613"/>
                    </a:lnTo>
                    <a:lnTo>
                      <a:pt x="125" y="617"/>
                    </a:lnTo>
                    <a:lnTo>
                      <a:pt x="123" y="617"/>
                    </a:lnTo>
                    <a:lnTo>
                      <a:pt x="119" y="619"/>
                    </a:lnTo>
                    <a:lnTo>
                      <a:pt x="114" y="621"/>
                    </a:lnTo>
                    <a:lnTo>
                      <a:pt x="108" y="624"/>
                    </a:lnTo>
                    <a:lnTo>
                      <a:pt x="103" y="624"/>
                    </a:lnTo>
                    <a:lnTo>
                      <a:pt x="101" y="628"/>
                    </a:lnTo>
                    <a:lnTo>
                      <a:pt x="99" y="630"/>
                    </a:lnTo>
                    <a:lnTo>
                      <a:pt x="97" y="635"/>
                    </a:lnTo>
                    <a:lnTo>
                      <a:pt x="95" y="637"/>
                    </a:lnTo>
                    <a:lnTo>
                      <a:pt x="92" y="635"/>
                    </a:lnTo>
                    <a:lnTo>
                      <a:pt x="90" y="632"/>
                    </a:lnTo>
                    <a:lnTo>
                      <a:pt x="86" y="630"/>
                    </a:lnTo>
                    <a:lnTo>
                      <a:pt x="84" y="630"/>
                    </a:lnTo>
                    <a:lnTo>
                      <a:pt x="81" y="632"/>
                    </a:lnTo>
                    <a:lnTo>
                      <a:pt x="70" y="626"/>
                    </a:lnTo>
                    <a:lnTo>
                      <a:pt x="62" y="617"/>
                    </a:lnTo>
                    <a:lnTo>
                      <a:pt x="59" y="617"/>
                    </a:lnTo>
                    <a:lnTo>
                      <a:pt x="55" y="619"/>
                    </a:lnTo>
                    <a:lnTo>
                      <a:pt x="44" y="619"/>
                    </a:lnTo>
                    <a:lnTo>
                      <a:pt x="35" y="617"/>
                    </a:lnTo>
                    <a:lnTo>
                      <a:pt x="33" y="617"/>
                    </a:lnTo>
                    <a:lnTo>
                      <a:pt x="29" y="617"/>
                    </a:lnTo>
                    <a:lnTo>
                      <a:pt x="24" y="617"/>
                    </a:lnTo>
                    <a:lnTo>
                      <a:pt x="20" y="617"/>
                    </a:lnTo>
                    <a:lnTo>
                      <a:pt x="15" y="617"/>
                    </a:lnTo>
                    <a:lnTo>
                      <a:pt x="15" y="615"/>
                    </a:lnTo>
                    <a:lnTo>
                      <a:pt x="15" y="613"/>
                    </a:lnTo>
                    <a:lnTo>
                      <a:pt x="15" y="610"/>
                    </a:lnTo>
                    <a:lnTo>
                      <a:pt x="13" y="610"/>
                    </a:lnTo>
                    <a:lnTo>
                      <a:pt x="13" y="613"/>
                    </a:lnTo>
                    <a:lnTo>
                      <a:pt x="11" y="613"/>
                    </a:lnTo>
                    <a:lnTo>
                      <a:pt x="11" y="610"/>
                    </a:lnTo>
                    <a:lnTo>
                      <a:pt x="9" y="610"/>
                    </a:lnTo>
                    <a:lnTo>
                      <a:pt x="9" y="608"/>
                    </a:lnTo>
                    <a:lnTo>
                      <a:pt x="7" y="608"/>
                    </a:lnTo>
                    <a:lnTo>
                      <a:pt x="7" y="606"/>
                    </a:lnTo>
                    <a:lnTo>
                      <a:pt x="7" y="604"/>
                    </a:lnTo>
                    <a:lnTo>
                      <a:pt x="7" y="602"/>
                    </a:lnTo>
                    <a:lnTo>
                      <a:pt x="7" y="599"/>
                    </a:lnTo>
                    <a:lnTo>
                      <a:pt x="4" y="599"/>
                    </a:lnTo>
                    <a:lnTo>
                      <a:pt x="4" y="597"/>
                    </a:lnTo>
                    <a:lnTo>
                      <a:pt x="4" y="595"/>
                    </a:lnTo>
                    <a:lnTo>
                      <a:pt x="4" y="593"/>
                    </a:lnTo>
                    <a:lnTo>
                      <a:pt x="4" y="591"/>
                    </a:lnTo>
                    <a:lnTo>
                      <a:pt x="4" y="588"/>
                    </a:lnTo>
                    <a:lnTo>
                      <a:pt x="4" y="586"/>
                    </a:lnTo>
                    <a:lnTo>
                      <a:pt x="7" y="586"/>
                    </a:lnTo>
                    <a:lnTo>
                      <a:pt x="7" y="584"/>
                    </a:lnTo>
                    <a:lnTo>
                      <a:pt x="4" y="584"/>
                    </a:lnTo>
                    <a:lnTo>
                      <a:pt x="4" y="582"/>
                    </a:lnTo>
                    <a:lnTo>
                      <a:pt x="4" y="580"/>
                    </a:lnTo>
                    <a:lnTo>
                      <a:pt x="4" y="577"/>
                    </a:lnTo>
                    <a:lnTo>
                      <a:pt x="7" y="577"/>
                    </a:lnTo>
                    <a:lnTo>
                      <a:pt x="7" y="575"/>
                    </a:lnTo>
                    <a:lnTo>
                      <a:pt x="4" y="575"/>
                    </a:lnTo>
                    <a:lnTo>
                      <a:pt x="4" y="573"/>
                    </a:lnTo>
                    <a:lnTo>
                      <a:pt x="2" y="573"/>
                    </a:lnTo>
                    <a:lnTo>
                      <a:pt x="0" y="573"/>
                    </a:lnTo>
                    <a:lnTo>
                      <a:pt x="0" y="571"/>
                    </a:lnTo>
                    <a:lnTo>
                      <a:pt x="2" y="571"/>
                    </a:lnTo>
                    <a:lnTo>
                      <a:pt x="2" y="569"/>
                    </a:lnTo>
                    <a:lnTo>
                      <a:pt x="4" y="569"/>
                    </a:lnTo>
                    <a:lnTo>
                      <a:pt x="4" y="566"/>
                    </a:lnTo>
                    <a:lnTo>
                      <a:pt x="4" y="564"/>
                    </a:lnTo>
                    <a:lnTo>
                      <a:pt x="7" y="564"/>
                    </a:lnTo>
                    <a:lnTo>
                      <a:pt x="9" y="564"/>
                    </a:lnTo>
                    <a:lnTo>
                      <a:pt x="9" y="562"/>
                    </a:lnTo>
                    <a:lnTo>
                      <a:pt x="11" y="562"/>
                    </a:lnTo>
                    <a:lnTo>
                      <a:pt x="13" y="562"/>
                    </a:lnTo>
                    <a:lnTo>
                      <a:pt x="13" y="560"/>
                    </a:lnTo>
                    <a:lnTo>
                      <a:pt x="15" y="560"/>
                    </a:lnTo>
                    <a:lnTo>
                      <a:pt x="15" y="558"/>
                    </a:lnTo>
                    <a:lnTo>
                      <a:pt x="18" y="558"/>
                    </a:lnTo>
                    <a:lnTo>
                      <a:pt x="18" y="556"/>
                    </a:lnTo>
                    <a:lnTo>
                      <a:pt x="20" y="556"/>
                    </a:lnTo>
                    <a:lnTo>
                      <a:pt x="20" y="553"/>
                    </a:lnTo>
                    <a:lnTo>
                      <a:pt x="20" y="551"/>
                    </a:lnTo>
                    <a:lnTo>
                      <a:pt x="22" y="551"/>
                    </a:lnTo>
                    <a:lnTo>
                      <a:pt x="22" y="549"/>
                    </a:lnTo>
                    <a:lnTo>
                      <a:pt x="20" y="549"/>
                    </a:lnTo>
                    <a:lnTo>
                      <a:pt x="20" y="547"/>
                    </a:lnTo>
                    <a:lnTo>
                      <a:pt x="22" y="547"/>
                    </a:lnTo>
                    <a:lnTo>
                      <a:pt x="22" y="545"/>
                    </a:lnTo>
                    <a:lnTo>
                      <a:pt x="24" y="545"/>
                    </a:lnTo>
                    <a:lnTo>
                      <a:pt x="24" y="542"/>
                    </a:lnTo>
                    <a:lnTo>
                      <a:pt x="24" y="540"/>
                    </a:lnTo>
                    <a:lnTo>
                      <a:pt x="26" y="540"/>
                    </a:lnTo>
                    <a:lnTo>
                      <a:pt x="26" y="538"/>
                    </a:lnTo>
                    <a:lnTo>
                      <a:pt x="26" y="536"/>
                    </a:lnTo>
                    <a:lnTo>
                      <a:pt x="26" y="534"/>
                    </a:lnTo>
                    <a:lnTo>
                      <a:pt x="29" y="534"/>
                    </a:lnTo>
                    <a:lnTo>
                      <a:pt x="29" y="531"/>
                    </a:lnTo>
                    <a:lnTo>
                      <a:pt x="29" y="529"/>
                    </a:lnTo>
                    <a:lnTo>
                      <a:pt x="29" y="527"/>
                    </a:lnTo>
                    <a:lnTo>
                      <a:pt x="31" y="527"/>
                    </a:lnTo>
                    <a:lnTo>
                      <a:pt x="33" y="527"/>
                    </a:lnTo>
                    <a:lnTo>
                      <a:pt x="33" y="525"/>
                    </a:lnTo>
                    <a:lnTo>
                      <a:pt x="35" y="525"/>
                    </a:lnTo>
                    <a:lnTo>
                      <a:pt x="33" y="525"/>
                    </a:lnTo>
                    <a:lnTo>
                      <a:pt x="35" y="525"/>
                    </a:lnTo>
                    <a:lnTo>
                      <a:pt x="37" y="525"/>
                    </a:lnTo>
                    <a:lnTo>
                      <a:pt x="35" y="525"/>
                    </a:lnTo>
                    <a:lnTo>
                      <a:pt x="35" y="523"/>
                    </a:lnTo>
                    <a:lnTo>
                      <a:pt x="37" y="523"/>
                    </a:lnTo>
                    <a:lnTo>
                      <a:pt x="37" y="520"/>
                    </a:lnTo>
                    <a:lnTo>
                      <a:pt x="37" y="523"/>
                    </a:lnTo>
                    <a:lnTo>
                      <a:pt x="40" y="523"/>
                    </a:lnTo>
                    <a:lnTo>
                      <a:pt x="40" y="520"/>
                    </a:lnTo>
                    <a:lnTo>
                      <a:pt x="40" y="518"/>
                    </a:lnTo>
                    <a:lnTo>
                      <a:pt x="42" y="518"/>
                    </a:lnTo>
                    <a:lnTo>
                      <a:pt x="44" y="518"/>
                    </a:lnTo>
                    <a:lnTo>
                      <a:pt x="44" y="516"/>
                    </a:lnTo>
                    <a:lnTo>
                      <a:pt x="44" y="514"/>
                    </a:lnTo>
                    <a:lnTo>
                      <a:pt x="46" y="514"/>
                    </a:lnTo>
                    <a:lnTo>
                      <a:pt x="46" y="512"/>
                    </a:lnTo>
                    <a:lnTo>
                      <a:pt x="46" y="514"/>
                    </a:lnTo>
                    <a:lnTo>
                      <a:pt x="46" y="512"/>
                    </a:lnTo>
                    <a:lnTo>
                      <a:pt x="48" y="512"/>
                    </a:lnTo>
                    <a:lnTo>
                      <a:pt x="48" y="509"/>
                    </a:lnTo>
                    <a:lnTo>
                      <a:pt x="51" y="509"/>
                    </a:lnTo>
                    <a:lnTo>
                      <a:pt x="51" y="507"/>
                    </a:lnTo>
                    <a:lnTo>
                      <a:pt x="53" y="507"/>
                    </a:lnTo>
                    <a:lnTo>
                      <a:pt x="53" y="505"/>
                    </a:lnTo>
                    <a:lnTo>
                      <a:pt x="53" y="507"/>
                    </a:lnTo>
                    <a:lnTo>
                      <a:pt x="55" y="507"/>
                    </a:lnTo>
                    <a:lnTo>
                      <a:pt x="55" y="505"/>
                    </a:lnTo>
                    <a:lnTo>
                      <a:pt x="57" y="505"/>
                    </a:lnTo>
                    <a:lnTo>
                      <a:pt x="57" y="503"/>
                    </a:lnTo>
                    <a:lnTo>
                      <a:pt x="59" y="503"/>
                    </a:lnTo>
                    <a:lnTo>
                      <a:pt x="62" y="503"/>
                    </a:lnTo>
                    <a:lnTo>
                      <a:pt x="64" y="503"/>
                    </a:lnTo>
                    <a:lnTo>
                      <a:pt x="64" y="501"/>
                    </a:lnTo>
                    <a:lnTo>
                      <a:pt x="66" y="501"/>
                    </a:lnTo>
                    <a:lnTo>
                      <a:pt x="66" y="498"/>
                    </a:lnTo>
                    <a:lnTo>
                      <a:pt x="68" y="498"/>
                    </a:lnTo>
                    <a:lnTo>
                      <a:pt x="68" y="501"/>
                    </a:lnTo>
                    <a:lnTo>
                      <a:pt x="70" y="501"/>
                    </a:lnTo>
                    <a:lnTo>
                      <a:pt x="70" y="498"/>
                    </a:lnTo>
                    <a:lnTo>
                      <a:pt x="73" y="498"/>
                    </a:lnTo>
                    <a:lnTo>
                      <a:pt x="70" y="498"/>
                    </a:lnTo>
                    <a:lnTo>
                      <a:pt x="73" y="498"/>
                    </a:lnTo>
                    <a:lnTo>
                      <a:pt x="73" y="496"/>
                    </a:lnTo>
                    <a:lnTo>
                      <a:pt x="73" y="494"/>
                    </a:lnTo>
                    <a:lnTo>
                      <a:pt x="73" y="492"/>
                    </a:lnTo>
                    <a:lnTo>
                      <a:pt x="73" y="494"/>
                    </a:lnTo>
                    <a:lnTo>
                      <a:pt x="73" y="492"/>
                    </a:lnTo>
                    <a:lnTo>
                      <a:pt x="73" y="490"/>
                    </a:lnTo>
                    <a:lnTo>
                      <a:pt x="75" y="490"/>
                    </a:lnTo>
                    <a:lnTo>
                      <a:pt x="75" y="487"/>
                    </a:lnTo>
                    <a:lnTo>
                      <a:pt x="75" y="490"/>
                    </a:lnTo>
                    <a:lnTo>
                      <a:pt x="75" y="487"/>
                    </a:lnTo>
                    <a:lnTo>
                      <a:pt x="77" y="487"/>
                    </a:lnTo>
                    <a:lnTo>
                      <a:pt x="79" y="487"/>
                    </a:lnTo>
                    <a:lnTo>
                      <a:pt x="79" y="485"/>
                    </a:lnTo>
                    <a:lnTo>
                      <a:pt x="79" y="487"/>
                    </a:lnTo>
                    <a:lnTo>
                      <a:pt x="81" y="487"/>
                    </a:lnTo>
                    <a:lnTo>
                      <a:pt x="81" y="485"/>
                    </a:lnTo>
                    <a:lnTo>
                      <a:pt x="81" y="483"/>
                    </a:lnTo>
                    <a:lnTo>
                      <a:pt x="84" y="483"/>
                    </a:lnTo>
                    <a:lnTo>
                      <a:pt x="84" y="481"/>
                    </a:lnTo>
                    <a:lnTo>
                      <a:pt x="84" y="483"/>
                    </a:lnTo>
                    <a:lnTo>
                      <a:pt x="84" y="481"/>
                    </a:lnTo>
                    <a:lnTo>
                      <a:pt x="86" y="481"/>
                    </a:lnTo>
                    <a:lnTo>
                      <a:pt x="88" y="481"/>
                    </a:lnTo>
                    <a:lnTo>
                      <a:pt x="90" y="481"/>
                    </a:lnTo>
                    <a:lnTo>
                      <a:pt x="88" y="481"/>
                    </a:lnTo>
                    <a:lnTo>
                      <a:pt x="88" y="479"/>
                    </a:lnTo>
                    <a:lnTo>
                      <a:pt x="90" y="479"/>
                    </a:lnTo>
                    <a:lnTo>
                      <a:pt x="90" y="476"/>
                    </a:lnTo>
                    <a:lnTo>
                      <a:pt x="92" y="476"/>
                    </a:lnTo>
                    <a:lnTo>
                      <a:pt x="92" y="479"/>
                    </a:lnTo>
                    <a:lnTo>
                      <a:pt x="92" y="476"/>
                    </a:lnTo>
                    <a:lnTo>
                      <a:pt x="92" y="479"/>
                    </a:lnTo>
                    <a:lnTo>
                      <a:pt x="95" y="479"/>
                    </a:lnTo>
                    <a:lnTo>
                      <a:pt x="97" y="479"/>
                    </a:lnTo>
                    <a:lnTo>
                      <a:pt x="99" y="479"/>
                    </a:lnTo>
                    <a:lnTo>
                      <a:pt x="99" y="476"/>
                    </a:lnTo>
                    <a:lnTo>
                      <a:pt x="99" y="479"/>
                    </a:lnTo>
                    <a:lnTo>
                      <a:pt x="101" y="479"/>
                    </a:lnTo>
                    <a:lnTo>
                      <a:pt x="101" y="476"/>
                    </a:lnTo>
                    <a:lnTo>
                      <a:pt x="103" y="476"/>
                    </a:lnTo>
                    <a:lnTo>
                      <a:pt x="101" y="476"/>
                    </a:lnTo>
                    <a:lnTo>
                      <a:pt x="103" y="476"/>
                    </a:lnTo>
                    <a:lnTo>
                      <a:pt x="106" y="476"/>
                    </a:lnTo>
                    <a:lnTo>
                      <a:pt x="106" y="479"/>
                    </a:lnTo>
                    <a:lnTo>
                      <a:pt x="106" y="476"/>
                    </a:lnTo>
                    <a:lnTo>
                      <a:pt x="108" y="476"/>
                    </a:lnTo>
                    <a:lnTo>
                      <a:pt x="110" y="476"/>
                    </a:lnTo>
                    <a:lnTo>
                      <a:pt x="110" y="474"/>
                    </a:lnTo>
                    <a:lnTo>
                      <a:pt x="110" y="472"/>
                    </a:lnTo>
                    <a:lnTo>
                      <a:pt x="112" y="474"/>
                    </a:lnTo>
                    <a:lnTo>
                      <a:pt x="112" y="472"/>
                    </a:lnTo>
                    <a:lnTo>
                      <a:pt x="114" y="472"/>
                    </a:lnTo>
                    <a:lnTo>
                      <a:pt x="112" y="472"/>
                    </a:lnTo>
                    <a:lnTo>
                      <a:pt x="114" y="472"/>
                    </a:lnTo>
                    <a:lnTo>
                      <a:pt x="114" y="470"/>
                    </a:lnTo>
                    <a:lnTo>
                      <a:pt x="117" y="470"/>
                    </a:lnTo>
                    <a:lnTo>
                      <a:pt x="117" y="468"/>
                    </a:lnTo>
                    <a:lnTo>
                      <a:pt x="117" y="470"/>
                    </a:lnTo>
                    <a:lnTo>
                      <a:pt x="117" y="468"/>
                    </a:lnTo>
                    <a:lnTo>
                      <a:pt x="117" y="470"/>
                    </a:lnTo>
                    <a:lnTo>
                      <a:pt x="119" y="470"/>
                    </a:lnTo>
                    <a:lnTo>
                      <a:pt x="119" y="468"/>
                    </a:lnTo>
                    <a:lnTo>
                      <a:pt x="119" y="470"/>
                    </a:lnTo>
                    <a:lnTo>
                      <a:pt x="119" y="468"/>
                    </a:lnTo>
                    <a:lnTo>
                      <a:pt x="119" y="470"/>
                    </a:lnTo>
                    <a:lnTo>
                      <a:pt x="119" y="468"/>
                    </a:lnTo>
                    <a:lnTo>
                      <a:pt x="121" y="468"/>
                    </a:lnTo>
                    <a:lnTo>
                      <a:pt x="121" y="470"/>
                    </a:lnTo>
                    <a:lnTo>
                      <a:pt x="121" y="468"/>
                    </a:lnTo>
                    <a:lnTo>
                      <a:pt x="123" y="468"/>
                    </a:lnTo>
                    <a:lnTo>
                      <a:pt x="123" y="465"/>
                    </a:lnTo>
                    <a:lnTo>
                      <a:pt x="125" y="465"/>
                    </a:lnTo>
                    <a:lnTo>
                      <a:pt x="123" y="465"/>
                    </a:lnTo>
                    <a:lnTo>
                      <a:pt x="125" y="465"/>
                    </a:lnTo>
                    <a:lnTo>
                      <a:pt x="123" y="465"/>
                    </a:lnTo>
                    <a:lnTo>
                      <a:pt x="125" y="465"/>
                    </a:lnTo>
                    <a:lnTo>
                      <a:pt x="123" y="465"/>
                    </a:lnTo>
                    <a:lnTo>
                      <a:pt x="125" y="465"/>
                    </a:lnTo>
                    <a:lnTo>
                      <a:pt x="125" y="463"/>
                    </a:lnTo>
                    <a:lnTo>
                      <a:pt x="127" y="463"/>
                    </a:lnTo>
                    <a:lnTo>
                      <a:pt x="127" y="461"/>
                    </a:lnTo>
                    <a:lnTo>
                      <a:pt x="127" y="459"/>
                    </a:lnTo>
                    <a:lnTo>
                      <a:pt x="125" y="459"/>
                    </a:lnTo>
                    <a:lnTo>
                      <a:pt x="127" y="459"/>
                    </a:lnTo>
                    <a:lnTo>
                      <a:pt x="127" y="457"/>
                    </a:lnTo>
                    <a:lnTo>
                      <a:pt x="125" y="457"/>
                    </a:lnTo>
                    <a:lnTo>
                      <a:pt x="127" y="457"/>
                    </a:lnTo>
                    <a:lnTo>
                      <a:pt x="125" y="457"/>
                    </a:lnTo>
                    <a:lnTo>
                      <a:pt x="125" y="454"/>
                    </a:lnTo>
                    <a:lnTo>
                      <a:pt x="125" y="452"/>
                    </a:lnTo>
                    <a:lnTo>
                      <a:pt x="127" y="452"/>
                    </a:lnTo>
                    <a:lnTo>
                      <a:pt x="130" y="452"/>
                    </a:lnTo>
                    <a:lnTo>
                      <a:pt x="130" y="450"/>
                    </a:lnTo>
                    <a:lnTo>
                      <a:pt x="130" y="448"/>
                    </a:lnTo>
                    <a:lnTo>
                      <a:pt x="132" y="448"/>
                    </a:lnTo>
                    <a:lnTo>
                      <a:pt x="130" y="448"/>
                    </a:lnTo>
                    <a:lnTo>
                      <a:pt x="132" y="448"/>
                    </a:lnTo>
                    <a:lnTo>
                      <a:pt x="132" y="446"/>
                    </a:lnTo>
                    <a:lnTo>
                      <a:pt x="130" y="446"/>
                    </a:lnTo>
                    <a:lnTo>
                      <a:pt x="127" y="446"/>
                    </a:lnTo>
                    <a:lnTo>
                      <a:pt x="127" y="443"/>
                    </a:lnTo>
                    <a:lnTo>
                      <a:pt x="127" y="441"/>
                    </a:lnTo>
                    <a:lnTo>
                      <a:pt x="130" y="441"/>
                    </a:lnTo>
                    <a:lnTo>
                      <a:pt x="130" y="439"/>
                    </a:lnTo>
                    <a:lnTo>
                      <a:pt x="130" y="437"/>
                    </a:lnTo>
                    <a:lnTo>
                      <a:pt x="130" y="435"/>
                    </a:lnTo>
                    <a:lnTo>
                      <a:pt x="127" y="432"/>
                    </a:lnTo>
                    <a:lnTo>
                      <a:pt x="125" y="432"/>
                    </a:lnTo>
                    <a:lnTo>
                      <a:pt x="125" y="430"/>
                    </a:lnTo>
                    <a:lnTo>
                      <a:pt x="127" y="430"/>
                    </a:lnTo>
                    <a:lnTo>
                      <a:pt x="127" y="428"/>
                    </a:lnTo>
                    <a:lnTo>
                      <a:pt x="127" y="426"/>
                    </a:lnTo>
                    <a:lnTo>
                      <a:pt x="127" y="424"/>
                    </a:lnTo>
                    <a:lnTo>
                      <a:pt x="125" y="424"/>
                    </a:lnTo>
                    <a:lnTo>
                      <a:pt x="125" y="422"/>
                    </a:lnTo>
                    <a:lnTo>
                      <a:pt x="127" y="422"/>
                    </a:lnTo>
                    <a:lnTo>
                      <a:pt x="130" y="422"/>
                    </a:lnTo>
                    <a:lnTo>
                      <a:pt x="130" y="419"/>
                    </a:lnTo>
                    <a:lnTo>
                      <a:pt x="132" y="419"/>
                    </a:lnTo>
                    <a:lnTo>
                      <a:pt x="132" y="417"/>
                    </a:lnTo>
                    <a:lnTo>
                      <a:pt x="132" y="415"/>
                    </a:lnTo>
                    <a:lnTo>
                      <a:pt x="134" y="415"/>
                    </a:lnTo>
                    <a:lnTo>
                      <a:pt x="134" y="413"/>
                    </a:lnTo>
                    <a:lnTo>
                      <a:pt x="134" y="411"/>
                    </a:lnTo>
                    <a:lnTo>
                      <a:pt x="134" y="408"/>
                    </a:lnTo>
                    <a:lnTo>
                      <a:pt x="134" y="406"/>
                    </a:lnTo>
                    <a:lnTo>
                      <a:pt x="136" y="406"/>
                    </a:lnTo>
                    <a:lnTo>
                      <a:pt x="136" y="404"/>
                    </a:lnTo>
                    <a:lnTo>
                      <a:pt x="136" y="402"/>
                    </a:lnTo>
                    <a:lnTo>
                      <a:pt x="138" y="402"/>
                    </a:lnTo>
                    <a:lnTo>
                      <a:pt x="138" y="400"/>
                    </a:lnTo>
                    <a:lnTo>
                      <a:pt x="141" y="400"/>
                    </a:lnTo>
                    <a:lnTo>
                      <a:pt x="141" y="397"/>
                    </a:lnTo>
                    <a:lnTo>
                      <a:pt x="141" y="395"/>
                    </a:lnTo>
                    <a:lnTo>
                      <a:pt x="138" y="395"/>
                    </a:lnTo>
                    <a:lnTo>
                      <a:pt x="138" y="393"/>
                    </a:lnTo>
                    <a:lnTo>
                      <a:pt x="141" y="393"/>
                    </a:lnTo>
                    <a:lnTo>
                      <a:pt x="141" y="391"/>
                    </a:lnTo>
                    <a:lnTo>
                      <a:pt x="138" y="391"/>
                    </a:lnTo>
                    <a:lnTo>
                      <a:pt x="141" y="391"/>
                    </a:lnTo>
                    <a:lnTo>
                      <a:pt x="141" y="389"/>
                    </a:lnTo>
                    <a:lnTo>
                      <a:pt x="141" y="386"/>
                    </a:lnTo>
                    <a:lnTo>
                      <a:pt x="141" y="384"/>
                    </a:lnTo>
                    <a:lnTo>
                      <a:pt x="143" y="384"/>
                    </a:lnTo>
                    <a:lnTo>
                      <a:pt x="143" y="382"/>
                    </a:lnTo>
                    <a:lnTo>
                      <a:pt x="145" y="382"/>
                    </a:lnTo>
                    <a:lnTo>
                      <a:pt x="145" y="380"/>
                    </a:lnTo>
                    <a:lnTo>
                      <a:pt x="145" y="378"/>
                    </a:lnTo>
                    <a:lnTo>
                      <a:pt x="145" y="375"/>
                    </a:lnTo>
                    <a:lnTo>
                      <a:pt x="145" y="373"/>
                    </a:lnTo>
                    <a:lnTo>
                      <a:pt x="145" y="371"/>
                    </a:lnTo>
                    <a:lnTo>
                      <a:pt x="145" y="369"/>
                    </a:lnTo>
                    <a:lnTo>
                      <a:pt x="147" y="369"/>
                    </a:lnTo>
                    <a:lnTo>
                      <a:pt x="147" y="367"/>
                    </a:lnTo>
                    <a:lnTo>
                      <a:pt x="147" y="364"/>
                    </a:lnTo>
                    <a:lnTo>
                      <a:pt x="149" y="364"/>
                    </a:lnTo>
                    <a:lnTo>
                      <a:pt x="149" y="362"/>
                    </a:lnTo>
                    <a:lnTo>
                      <a:pt x="147" y="362"/>
                    </a:lnTo>
                    <a:lnTo>
                      <a:pt x="149" y="362"/>
                    </a:lnTo>
                    <a:lnTo>
                      <a:pt x="149" y="360"/>
                    </a:lnTo>
                    <a:lnTo>
                      <a:pt x="152" y="360"/>
                    </a:lnTo>
                    <a:lnTo>
                      <a:pt x="152" y="358"/>
                    </a:lnTo>
                    <a:lnTo>
                      <a:pt x="152" y="356"/>
                    </a:lnTo>
                    <a:lnTo>
                      <a:pt x="149" y="356"/>
                    </a:lnTo>
                    <a:lnTo>
                      <a:pt x="147" y="356"/>
                    </a:lnTo>
                    <a:lnTo>
                      <a:pt x="147" y="353"/>
                    </a:lnTo>
                    <a:lnTo>
                      <a:pt x="145" y="353"/>
                    </a:lnTo>
                    <a:lnTo>
                      <a:pt x="145" y="351"/>
                    </a:lnTo>
                    <a:lnTo>
                      <a:pt x="147" y="351"/>
                    </a:lnTo>
                    <a:lnTo>
                      <a:pt x="149" y="351"/>
                    </a:lnTo>
                    <a:lnTo>
                      <a:pt x="149" y="349"/>
                    </a:lnTo>
                    <a:lnTo>
                      <a:pt x="152" y="349"/>
                    </a:lnTo>
                    <a:lnTo>
                      <a:pt x="152" y="347"/>
                    </a:lnTo>
                    <a:lnTo>
                      <a:pt x="152" y="345"/>
                    </a:lnTo>
                    <a:lnTo>
                      <a:pt x="149" y="345"/>
                    </a:lnTo>
                    <a:lnTo>
                      <a:pt x="149" y="342"/>
                    </a:lnTo>
                    <a:lnTo>
                      <a:pt x="149" y="340"/>
                    </a:lnTo>
                    <a:lnTo>
                      <a:pt x="152" y="340"/>
                    </a:lnTo>
                    <a:lnTo>
                      <a:pt x="152" y="338"/>
                    </a:lnTo>
                    <a:lnTo>
                      <a:pt x="152" y="336"/>
                    </a:lnTo>
                    <a:lnTo>
                      <a:pt x="152" y="334"/>
                    </a:lnTo>
                    <a:lnTo>
                      <a:pt x="154" y="334"/>
                    </a:lnTo>
                    <a:lnTo>
                      <a:pt x="154" y="331"/>
                    </a:lnTo>
                    <a:lnTo>
                      <a:pt x="154" y="329"/>
                    </a:lnTo>
                    <a:lnTo>
                      <a:pt x="154" y="327"/>
                    </a:lnTo>
                    <a:lnTo>
                      <a:pt x="154" y="325"/>
                    </a:lnTo>
                    <a:lnTo>
                      <a:pt x="154" y="323"/>
                    </a:lnTo>
                    <a:lnTo>
                      <a:pt x="154" y="320"/>
                    </a:lnTo>
                    <a:lnTo>
                      <a:pt x="154" y="318"/>
                    </a:lnTo>
                    <a:lnTo>
                      <a:pt x="156" y="318"/>
                    </a:lnTo>
                    <a:lnTo>
                      <a:pt x="156" y="316"/>
                    </a:lnTo>
                    <a:lnTo>
                      <a:pt x="156" y="314"/>
                    </a:lnTo>
                    <a:lnTo>
                      <a:pt x="156" y="312"/>
                    </a:lnTo>
                    <a:lnTo>
                      <a:pt x="158" y="312"/>
                    </a:lnTo>
                    <a:lnTo>
                      <a:pt x="158" y="309"/>
                    </a:lnTo>
                    <a:lnTo>
                      <a:pt x="160" y="309"/>
                    </a:lnTo>
                    <a:lnTo>
                      <a:pt x="163" y="309"/>
                    </a:lnTo>
                    <a:lnTo>
                      <a:pt x="163" y="307"/>
                    </a:lnTo>
                    <a:lnTo>
                      <a:pt x="165" y="307"/>
                    </a:lnTo>
                    <a:lnTo>
                      <a:pt x="165" y="305"/>
                    </a:lnTo>
                    <a:lnTo>
                      <a:pt x="163" y="305"/>
                    </a:lnTo>
                    <a:lnTo>
                      <a:pt x="163" y="303"/>
                    </a:lnTo>
                    <a:lnTo>
                      <a:pt x="165" y="303"/>
                    </a:lnTo>
                    <a:lnTo>
                      <a:pt x="165" y="301"/>
                    </a:lnTo>
                    <a:lnTo>
                      <a:pt x="165" y="299"/>
                    </a:lnTo>
                    <a:lnTo>
                      <a:pt x="163" y="299"/>
                    </a:lnTo>
                    <a:lnTo>
                      <a:pt x="165" y="299"/>
                    </a:lnTo>
                    <a:lnTo>
                      <a:pt x="165" y="296"/>
                    </a:lnTo>
                    <a:lnTo>
                      <a:pt x="167" y="296"/>
                    </a:lnTo>
                    <a:lnTo>
                      <a:pt x="167" y="294"/>
                    </a:lnTo>
                    <a:lnTo>
                      <a:pt x="169" y="294"/>
                    </a:lnTo>
                    <a:lnTo>
                      <a:pt x="169" y="296"/>
                    </a:lnTo>
                    <a:lnTo>
                      <a:pt x="171" y="296"/>
                    </a:lnTo>
                    <a:lnTo>
                      <a:pt x="171" y="299"/>
                    </a:lnTo>
                    <a:lnTo>
                      <a:pt x="169" y="299"/>
                    </a:lnTo>
                    <a:lnTo>
                      <a:pt x="171" y="299"/>
                    </a:lnTo>
                    <a:lnTo>
                      <a:pt x="171" y="301"/>
                    </a:lnTo>
                    <a:lnTo>
                      <a:pt x="174" y="301"/>
                    </a:lnTo>
                    <a:lnTo>
                      <a:pt x="174" y="299"/>
                    </a:lnTo>
                    <a:lnTo>
                      <a:pt x="174" y="301"/>
                    </a:lnTo>
                    <a:lnTo>
                      <a:pt x="174" y="303"/>
                    </a:lnTo>
                    <a:lnTo>
                      <a:pt x="174" y="305"/>
                    </a:lnTo>
                    <a:lnTo>
                      <a:pt x="176" y="305"/>
                    </a:lnTo>
                    <a:lnTo>
                      <a:pt x="176" y="307"/>
                    </a:lnTo>
                    <a:lnTo>
                      <a:pt x="176" y="305"/>
                    </a:lnTo>
                    <a:lnTo>
                      <a:pt x="178" y="305"/>
                    </a:lnTo>
                    <a:lnTo>
                      <a:pt x="180" y="305"/>
                    </a:lnTo>
                    <a:lnTo>
                      <a:pt x="180" y="303"/>
                    </a:lnTo>
                    <a:lnTo>
                      <a:pt x="182" y="303"/>
                    </a:lnTo>
                    <a:lnTo>
                      <a:pt x="185" y="303"/>
                    </a:lnTo>
                    <a:lnTo>
                      <a:pt x="185" y="301"/>
                    </a:lnTo>
                    <a:lnTo>
                      <a:pt x="185" y="299"/>
                    </a:lnTo>
                    <a:lnTo>
                      <a:pt x="187" y="299"/>
                    </a:lnTo>
                    <a:lnTo>
                      <a:pt x="187" y="296"/>
                    </a:lnTo>
                    <a:lnTo>
                      <a:pt x="187" y="294"/>
                    </a:lnTo>
                    <a:lnTo>
                      <a:pt x="185" y="294"/>
                    </a:lnTo>
                    <a:lnTo>
                      <a:pt x="185" y="292"/>
                    </a:lnTo>
                    <a:lnTo>
                      <a:pt x="182" y="292"/>
                    </a:lnTo>
                    <a:lnTo>
                      <a:pt x="182" y="290"/>
                    </a:lnTo>
                    <a:lnTo>
                      <a:pt x="180" y="290"/>
                    </a:lnTo>
                    <a:lnTo>
                      <a:pt x="180" y="288"/>
                    </a:lnTo>
                    <a:lnTo>
                      <a:pt x="180" y="285"/>
                    </a:lnTo>
                    <a:lnTo>
                      <a:pt x="182" y="285"/>
                    </a:lnTo>
                    <a:lnTo>
                      <a:pt x="182" y="288"/>
                    </a:lnTo>
                    <a:lnTo>
                      <a:pt x="182" y="285"/>
                    </a:lnTo>
                    <a:lnTo>
                      <a:pt x="185" y="285"/>
                    </a:lnTo>
                    <a:lnTo>
                      <a:pt x="185" y="288"/>
                    </a:lnTo>
                    <a:lnTo>
                      <a:pt x="187" y="288"/>
                    </a:lnTo>
                    <a:lnTo>
                      <a:pt x="187" y="285"/>
                    </a:lnTo>
                    <a:lnTo>
                      <a:pt x="187" y="283"/>
                    </a:lnTo>
                    <a:lnTo>
                      <a:pt x="189" y="283"/>
                    </a:lnTo>
                    <a:lnTo>
                      <a:pt x="191" y="283"/>
                    </a:lnTo>
                    <a:lnTo>
                      <a:pt x="193" y="283"/>
                    </a:lnTo>
                    <a:lnTo>
                      <a:pt x="193" y="281"/>
                    </a:lnTo>
                    <a:lnTo>
                      <a:pt x="193" y="279"/>
                    </a:lnTo>
                    <a:lnTo>
                      <a:pt x="193" y="277"/>
                    </a:lnTo>
                    <a:lnTo>
                      <a:pt x="193" y="274"/>
                    </a:lnTo>
                    <a:lnTo>
                      <a:pt x="196" y="274"/>
                    </a:lnTo>
                    <a:lnTo>
                      <a:pt x="196" y="272"/>
                    </a:lnTo>
                    <a:lnTo>
                      <a:pt x="198" y="272"/>
                    </a:lnTo>
                    <a:lnTo>
                      <a:pt x="198" y="274"/>
                    </a:lnTo>
                    <a:lnTo>
                      <a:pt x="200" y="274"/>
                    </a:lnTo>
                    <a:lnTo>
                      <a:pt x="200" y="277"/>
                    </a:lnTo>
                    <a:lnTo>
                      <a:pt x="202" y="277"/>
                    </a:lnTo>
                    <a:lnTo>
                      <a:pt x="204" y="277"/>
                    </a:lnTo>
                    <a:lnTo>
                      <a:pt x="207" y="277"/>
                    </a:lnTo>
                    <a:lnTo>
                      <a:pt x="207" y="274"/>
                    </a:lnTo>
                    <a:lnTo>
                      <a:pt x="207" y="272"/>
                    </a:lnTo>
                    <a:lnTo>
                      <a:pt x="204" y="272"/>
                    </a:lnTo>
                    <a:lnTo>
                      <a:pt x="204" y="270"/>
                    </a:lnTo>
                    <a:lnTo>
                      <a:pt x="202" y="270"/>
                    </a:lnTo>
                    <a:lnTo>
                      <a:pt x="202" y="268"/>
                    </a:lnTo>
                    <a:lnTo>
                      <a:pt x="200" y="268"/>
                    </a:lnTo>
                    <a:lnTo>
                      <a:pt x="200" y="266"/>
                    </a:lnTo>
                    <a:lnTo>
                      <a:pt x="202" y="266"/>
                    </a:lnTo>
                    <a:lnTo>
                      <a:pt x="202" y="263"/>
                    </a:lnTo>
                    <a:lnTo>
                      <a:pt x="200" y="263"/>
                    </a:lnTo>
                    <a:lnTo>
                      <a:pt x="202" y="263"/>
                    </a:lnTo>
                    <a:lnTo>
                      <a:pt x="202" y="261"/>
                    </a:lnTo>
                    <a:lnTo>
                      <a:pt x="202" y="263"/>
                    </a:lnTo>
                    <a:lnTo>
                      <a:pt x="204" y="263"/>
                    </a:lnTo>
                    <a:lnTo>
                      <a:pt x="204" y="261"/>
                    </a:lnTo>
                    <a:lnTo>
                      <a:pt x="204" y="263"/>
                    </a:lnTo>
                    <a:lnTo>
                      <a:pt x="207" y="263"/>
                    </a:lnTo>
                    <a:lnTo>
                      <a:pt x="207" y="266"/>
                    </a:lnTo>
                    <a:lnTo>
                      <a:pt x="209" y="266"/>
                    </a:lnTo>
                    <a:lnTo>
                      <a:pt x="209" y="263"/>
                    </a:lnTo>
                    <a:lnTo>
                      <a:pt x="211" y="263"/>
                    </a:lnTo>
                    <a:lnTo>
                      <a:pt x="209" y="263"/>
                    </a:lnTo>
                    <a:lnTo>
                      <a:pt x="211" y="263"/>
                    </a:lnTo>
                    <a:lnTo>
                      <a:pt x="211" y="261"/>
                    </a:lnTo>
                    <a:lnTo>
                      <a:pt x="213" y="261"/>
                    </a:lnTo>
                    <a:lnTo>
                      <a:pt x="213" y="263"/>
                    </a:lnTo>
                    <a:lnTo>
                      <a:pt x="215" y="263"/>
                    </a:lnTo>
                    <a:lnTo>
                      <a:pt x="215" y="266"/>
                    </a:lnTo>
                    <a:lnTo>
                      <a:pt x="218" y="266"/>
                    </a:lnTo>
                    <a:lnTo>
                      <a:pt x="218" y="263"/>
                    </a:lnTo>
                    <a:lnTo>
                      <a:pt x="218" y="266"/>
                    </a:lnTo>
                    <a:lnTo>
                      <a:pt x="220" y="266"/>
                    </a:lnTo>
                    <a:lnTo>
                      <a:pt x="220" y="263"/>
                    </a:lnTo>
                    <a:lnTo>
                      <a:pt x="222" y="263"/>
                    </a:lnTo>
                    <a:lnTo>
                      <a:pt x="222" y="261"/>
                    </a:lnTo>
                    <a:lnTo>
                      <a:pt x="220" y="261"/>
                    </a:lnTo>
                    <a:lnTo>
                      <a:pt x="220" y="259"/>
                    </a:lnTo>
                    <a:lnTo>
                      <a:pt x="218" y="259"/>
                    </a:lnTo>
                    <a:lnTo>
                      <a:pt x="218" y="257"/>
                    </a:lnTo>
                    <a:lnTo>
                      <a:pt x="218" y="255"/>
                    </a:lnTo>
                    <a:lnTo>
                      <a:pt x="220" y="255"/>
                    </a:lnTo>
                    <a:lnTo>
                      <a:pt x="222" y="255"/>
                    </a:lnTo>
                    <a:lnTo>
                      <a:pt x="222" y="252"/>
                    </a:lnTo>
                    <a:lnTo>
                      <a:pt x="224" y="252"/>
                    </a:lnTo>
                    <a:lnTo>
                      <a:pt x="226" y="252"/>
                    </a:lnTo>
                    <a:lnTo>
                      <a:pt x="226" y="255"/>
                    </a:lnTo>
                    <a:lnTo>
                      <a:pt x="229" y="255"/>
                    </a:lnTo>
                    <a:lnTo>
                      <a:pt x="229" y="252"/>
                    </a:lnTo>
                    <a:lnTo>
                      <a:pt x="229" y="250"/>
                    </a:lnTo>
                    <a:lnTo>
                      <a:pt x="231" y="250"/>
                    </a:lnTo>
                    <a:lnTo>
                      <a:pt x="233" y="250"/>
                    </a:lnTo>
                    <a:lnTo>
                      <a:pt x="235" y="250"/>
                    </a:lnTo>
                    <a:lnTo>
                      <a:pt x="235" y="248"/>
                    </a:lnTo>
                    <a:lnTo>
                      <a:pt x="237" y="248"/>
                    </a:lnTo>
                    <a:lnTo>
                      <a:pt x="237" y="250"/>
                    </a:lnTo>
                    <a:lnTo>
                      <a:pt x="240" y="250"/>
                    </a:lnTo>
                    <a:lnTo>
                      <a:pt x="240" y="248"/>
                    </a:lnTo>
                    <a:lnTo>
                      <a:pt x="242" y="248"/>
                    </a:lnTo>
                    <a:lnTo>
                      <a:pt x="242" y="246"/>
                    </a:lnTo>
                    <a:lnTo>
                      <a:pt x="244" y="246"/>
                    </a:lnTo>
                    <a:lnTo>
                      <a:pt x="246" y="246"/>
                    </a:lnTo>
                    <a:lnTo>
                      <a:pt x="248" y="246"/>
                    </a:lnTo>
                    <a:lnTo>
                      <a:pt x="248" y="244"/>
                    </a:lnTo>
                    <a:lnTo>
                      <a:pt x="248" y="241"/>
                    </a:lnTo>
                    <a:lnTo>
                      <a:pt x="251" y="241"/>
                    </a:lnTo>
                    <a:lnTo>
                      <a:pt x="251" y="244"/>
                    </a:lnTo>
                    <a:lnTo>
                      <a:pt x="251" y="241"/>
                    </a:lnTo>
                    <a:lnTo>
                      <a:pt x="251" y="239"/>
                    </a:lnTo>
                    <a:lnTo>
                      <a:pt x="251" y="237"/>
                    </a:lnTo>
                    <a:lnTo>
                      <a:pt x="251" y="235"/>
                    </a:lnTo>
                    <a:lnTo>
                      <a:pt x="253" y="235"/>
                    </a:lnTo>
                    <a:lnTo>
                      <a:pt x="253" y="233"/>
                    </a:lnTo>
                    <a:lnTo>
                      <a:pt x="253" y="230"/>
                    </a:lnTo>
                    <a:lnTo>
                      <a:pt x="255" y="230"/>
                    </a:lnTo>
                    <a:lnTo>
                      <a:pt x="255" y="228"/>
                    </a:lnTo>
                    <a:lnTo>
                      <a:pt x="257" y="228"/>
                    </a:lnTo>
                    <a:lnTo>
                      <a:pt x="259" y="228"/>
                    </a:lnTo>
                    <a:lnTo>
                      <a:pt x="261" y="228"/>
                    </a:lnTo>
                    <a:lnTo>
                      <a:pt x="261" y="230"/>
                    </a:lnTo>
                    <a:lnTo>
                      <a:pt x="261" y="233"/>
                    </a:lnTo>
                    <a:lnTo>
                      <a:pt x="261" y="235"/>
                    </a:lnTo>
                    <a:lnTo>
                      <a:pt x="259" y="235"/>
                    </a:lnTo>
                    <a:lnTo>
                      <a:pt x="261" y="235"/>
                    </a:lnTo>
                    <a:lnTo>
                      <a:pt x="264" y="235"/>
                    </a:lnTo>
                    <a:lnTo>
                      <a:pt x="266" y="235"/>
                    </a:lnTo>
                    <a:lnTo>
                      <a:pt x="268" y="235"/>
                    </a:lnTo>
                    <a:lnTo>
                      <a:pt x="268" y="233"/>
                    </a:lnTo>
                    <a:lnTo>
                      <a:pt x="268" y="230"/>
                    </a:lnTo>
                    <a:lnTo>
                      <a:pt x="266" y="230"/>
                    </a:lnTo>
                    <a:lnTo>
                      <a:pt x="268" y="230"/>
                    </a:lnTo>
                    <a:lnTo>
                      <a:pt x="268" y="228"/>
                    </a:lnTo>
                    <a:lnTo>
                      <a:pt x="268" y="226"/>
                    </a:lnTo>
                    <a:lnTo>
                      <a:pt x="270" y="226"/>
                    </a:lnTo>
                    <a:lnTo>
                      <a:pt x="272" y="226"/>
                    </a:lnTo>
                    <a:lnTo>
                      <a:pt x="275" y="226"/>
                    </a:lnTo>
                    <a:lnTo>
                      <a:pt x="277" y="226"/>
                    </a:lnTo>
                    <a:lnTo>
                      <a:pt x="277" y="228"/>
                    </a:lnTo>
                    <a:lnTo>
                      <a:pt x="277" y="230"/>
                    </a:lnTo>
                    <a:lnTo>
                      <a:pt x="275" y="230"/>
                    </a:lnTo>
                    <a:lnTo>
                      <a:pt x="275" y="233"/>
                    </a:lnTo>
                    <a:lnTo>
                      <a:pt x="275" y="235"/>
                    </a:lnTo>
                    <a:lnTo>
                      <a:pt x="277" y="235"/>
                    </a:lnTo>
                    <a:lnTo>
                      <a:pt x="279" y="235"/>
                    </a:lnTo>
                    <a:lnTo>
                      <a:pt x="281" y="235"/>
                    </a:lnTo>
                    <a:lnTo>
                      <a:pt x="283" y="235"/>
                    </a:lnTo>
                    <a:lnTo>
                      <a:pt x="283" y="233"/>
                    </a:lnTo>
                    <a:lnTo>
                      <a:pt x="283" y="230"/>
                    </a:lnTo>
                    <a:lnTo>
                      <a:pt x="283" y="228"/>
                    </a:lnTo>
                    <a:lnTo>
                      <a:pt x="286" y="226"/>
                    </a:lnTo>
                    <a:lnTo>
                      <a:pt x="286" y="224"/>
                    </a:lnTo>
                    <a:lnTo>
                      <a:pt x="288" y="224"/>
                    </a:lnTo>
                    <a:lnTo>
                      <a:pt x="290" y="224"/>
                    </a:lnTo>
                    <a:lnTo>
                      <a:pt x="292" y="224"/>
                    </a:lnTo>
                    <a:lnTo>
                      <a:pt x="294" y="224"/>
                    </a:lnTo>
                    <a:lnTo>
                      <a:pt x="297" y="224"/>
                    </a:lnTo>
                    <a:lnTo>
                      <a:pt x="299" y="224"/>
                    </a:lnTo>
                    <a:lnTo>
                      <a:pt x="301" y="224"/>
                    </a:lnTo>
                    <a:lnTo>
                      <a:pt x="303" y="224"/>
                    </a:lnTo>
                    <a:lnTo>
                      <a:pt x="305" y="224"/>
                    </a:lnTo>
                    <a:lnTo>
                      <a:pt x="308" y="224"/>
                    </a:lnTo>
                    <a:lnTo>
                      <a:pt x="310" y="224"/>
                    </a:lnTo>
                    <a:lnTo>
                      <a:pt x="310" y="222"/>
                    </a:lnTo>
                    <a:lnTo>
                      <a:pt x="312" y="222"/>
                    </a:lnTo>
                    <a:lnTo>
                      <a:pt x="312" y="219"/>
                    </a:lnTo>
                    <a:lnTo>
                      <a:pt x="314" y="219"/>
                    </a:lnTo>
                    <a:lnTo>
                      <a:pt x="314" y="217"/>
                    </a:lnTo>
                    <a:lnTo>
                      <a:pt x="316" y="217"/>
                    </a:lnTo>
                    <a:lnTo>
                      <a:pt x="316" y="215"/>
                    </a:lnTo>
                    <a:lnTo>
                      <a:pt x="319" y="215"/>
                    </a:lnTo>
                    <a:lnTo>
                      <a:pt x="319" y="213"/>
                    </a:lnTo>
                    <a:lnTo>
                      <a:pt x="321" y="213"/>
                    </a:lnTo>
                    <a:lnTo>
                      <a:pt x="321" y="211"/>
                    </a:lnTo>
                    <a:lnTo>
                      <a:pt x="321" y="208"/>
                    </a:lnTo>
                    <a:lnTo>
                      <a:pt x="321" y="206"/>
                    </a:lnTo>
                    <a:lnTo>
                      <a:pt x="319" y="206"/>
                    </a:lnTo>
                    <a:lnTo>
                      <a:pt x="319" y="204"/>
                    </a:lnTo>
                    <a:lnTo>
                      <a:pt x="319" y="202"/>
                    </a:lnTo>
                    <a:lnTo>
                      <a:pt x="321" y="202"/>
                    </a:lnTo>
                    <a:lnTo>
                      <a:pt x="321" y="200"/>
                    </a:lnTo>
                    <a:lnTo>
                      <a:pt x="323" y="200"/>
                    </a:lnTo>
                    <a:lnTo>
                      <a:pt x="321" y="200"/>
                    </a:lnTo>
                    <a:lnTo>
                      <a:pt x="321" y="197"/>
                    </a:lnTo>
                    <a:lnTo>
                      <a:pt x="323" y="197"/>
                    </a:lnTo>
                    <a:lnTo>
                      <a:pt x="323" y="195"/>
                    </a:lnTo>
                    <a:lnTo>
                      <a:pt x="323" y="193"/>
                    </a:lnTo>
                    <a:lnTo>
                      <a:pt x="321" y="193"/>
                    </a:lnTo>
                    <a:lnTo>
                      <a:pt x="323" y="193"/>
                    </a:lnTo>
                    <a:lnTo>
                      <a:pt x="323" y="191"/>
                    </a:lnTo>
                    <a:lnTo>
                      <a:pt x="321" y="191"/>
                    </a:lnTo>
                    <a:lnTo>
                      <a:pt x="323" y="191"/>
                    </a:lnTo>
                    <a:lnTo>
                      <a:pt x="323" y="189"/>
                    </a:lnTo>
                    <a:lnTo>
                      <a:pt x="325" y="189"/>
                    </a:lnTo>
                    <a:lnTo>
                      <a:pt x="327" y="189"/>
                    </a:lnTo>
                    <a:lnTo>
                      <a:pt x="327" y="186"/>
                    </a:lnTo>
                    <a:lnTo>
                      <a:pt x="330" y="186"/>
                    </a:lnTo>
                    <a:lnTo>
                      <a:pt x="330" y="184"/>
                    </a:lnTo>
                    <a:lnTo>
                      <a:pt x="327" y="182"/>
                    </a:lnTo>
                    <a:lnTo>
                      <a:pt x="327" y="180"/>
                    </a:lnTo>
                    <a:lnTo>
                      <a:pt x="330" y="180"/>
                    </a:lnTo>
                    <a:lnTo>
                      <a:pt x="327" y="180"/>
                    </a:lnTo>
                    <a:lnTo>
                      <a:pt x="330" y="180"/>
                    </a:lnTo>
                    <a:lnTo>
                      <a:pt x="330" y="178"/>
                    </a:lnTo>
                    <a:lnTo>
                      <a:pt x="332" y="178"/>
                    </a:lnTo>
                    <a:lnTo>
                      <a:pt x="334" y="178"/>
                    </a:lnTo>
                    <a:lnTo>
                      <a:pt x="336" y="178"/>
                    </a:lnTo>
                    <a:lnTo>
                      <a:pt x="336" y="180"/>
                    </a:lnTo>
                    <a:lnTo>
                      <a:pt x="338" y="180"/>
                    </a:lnTo>
                    <a:lnTo>
                      <a:pt x="341" y="180"/>
                    </a:lnTo>
                    <a:lnTo>
                      <a:pt x="343" y="180"/>
                    </a:lnTo>
                    <a:lnTo>
                      <a:pt x="345" y="180"/>
                    </a:lnTo>
                    <a:lnTo>
                      <a:pt x="345" y="178"/>
                    </a:lnTo>
                    <a:lnTo>
                      <a:pt x="347" y="178"/>
                    </a:lnTo>
                    <a:lnTo>
                      <a:pt x="347" y="175"/>
                    </a:lnTo>
                    <a:lnTo>
                      <a:pt x="347" y="173"/>
                    </a:lnTo>
                    <a:lnTo>
                      <a:pt x="349" y="173"/>
                    </a:lnTo>
                    <a:lnTo>
                      <a:pt x="352" y="173"/>
                    </a:lnTo>
                    <a:lnTo>
                      <a:pt x="354" y="173"/>
                    </a:lnTo>
                    <a:lnTo>
                      <a:pt x="354" y="171"/>
                    </a:lnTo>
                    <a:lnTo>
                      <a:pt x="354" y="173"/>
                    </a:lnTo>
                    <a:lnTo>
                      <a:pt x="356" y="173"/>
                    </a:lnTo>
                    <a:lnTo>
                      <a:pt x="358" y="173"/>
                    </a:lnTo>
                    <a:lnTo>
                      <a:pt x="358" y="175"/>
                    </a:lnTo>
                    <a:lnTo>
                      <a:pt x="358" y="178"/>
                    </a:lnTo>
                    <a:lnTo>
                      <a:pt x="360" y="178"/>
                    </a:lnTo>
                    <a:lnTo>
                      <a:pt x="360" y="180"/>
                    </a:lnTo>
                    <a:lnTo>
                      <a:pt x="360" y="182"/>
                    </a:lnTo>
                    <a:lnTo>
                      <a:pt x="363" y="182"/>
                    </a:lnTo>
                    <a:lnTo>
                      <a:pt x="365" y="182"/>
                    </a:lnTo>
                    <a:lnTo>
                      <a:pt x="367" y="182"/>
                    </a:lnTo>
                    <a:lnTo>
                      <a:pt x="369" y="182"/>
                    </a:lnTo>
                    <a:lnTo>
                      <a:pt x="369" y="180"/>
                    </a:lnTo>
                    <a:lnTo>
                      <a:pt x="371" y="180"/>
                    </a:lnTo>
                    <a:lnTo>
                      <a:pt x="371" y="178"/>
                    </a:lnTo>
                    <a:lnTo>
                      <a:pt x="371" y="175"/>
                    </a:lnTo>
                    <a:lnTo>
                      <a:pt x="371" y="173"/>
                    </a:lnTo>
                    <a:lnTo>
                      <a:pt x="374" y="173"/>
                    </a:lnTo>
                    <a:lnTo>
                      <a:pt x="374" y="171"/>
                    </a:lnTo>
                    <a:lnTo>
                      <a:pt x="374" y="169"/>
                    </a:lnTo>
                    <a:lnTo>
                      <a:pt x="376" y="169"/>
                    </a:lnTo>
                    <a:lnTo>
                      <a:pt x="376" y="167"/>
                    </a:lnTo>
                    <a:lnTo>
                      <a:pt x="378" y="167"/>
                    </a:lnTo>
                    <a:lnTo>
                      <a:pt x="380" y="167"/>
                    </a:lnTo>
                    <a:lnTo>
                      <a:pt x="380" y="165"/>
                    </a:lnTo>
                    <a:lnTo>
                      <a:pt x="380" y="162"/>
                    </a:lnTo>
                    <a:lnTo>
                      <a:pt x="380" y="160"/>
                    </a:lnTo>
                    <a:lnTo>
                      <a:pt x="378" y="160"/>
                    </a:lnTo>
                    <a:lnTo>
                      <a:pt x="378" y="158"/>
                    </a:lnTo>
                    <a:lnTo>
                      <a:pt x="376" y="158"/>
                    </a:lnTo>
                    <a:lnTo>
                      <a:pt x="376" y="156"/>
                    </a:lnTo>
                    <a:lnTo>
                      <a:pt x="376" y="154"/>
                    </a:lnTo>
                    <a:lnTo>
                      <a:pt x="378" y="154"/>
                    </a:lnTo>
                    <a:lnTo>
                      <a:pt x="378" y="156"/>
                    </a:lnTo>
                    <a:lnTo>
                      <a:pt x="380" y="156"/>
                    </a:lnTo>
                    <a:lnTo>
                      <a:pt x="378" y="156"/>
                    </a:lnTo>
                    <a:lnTo>
                      <a:pt x="378" y="158"/>
                    </a:lnTo>
                    <a:lnTo>
                      <a:pt x="380" y="158"/>
                    </a:lnTo>
                    <a:lnTo>
                      <a:pt x="380" y="156"/>
                    </a:lnTo>
                    <a:lnTo>
                      <a:pt x="382" y="156"/>
                    </a:lnTo>
                    <a:lnTo>
                      <a:pt x="382" y="158"/>
                    </a:lnTo>
                    <a:lnTo>
                      <a:pt x="382" y="156"/>
                    </a:lnTo>
                    <a:lnTo>
                      <a:pt x="385" y="156"/>
                    </a:lnTo>
                    <a:lnTo>
                      <a:pt x="387" y="156"/>
                    </a:lnTo>
                    <a:lnTo>
                      <a:pt x="387" y="154"/>
                    </a:lnTo>
                    <a:lnTo>
                      <a:pt x="389" y="154"/>
                    </a:lnTo>
                    <a:lnTo>
                      <a:pt x="389" y="151"/>
                    </a:lnTo>
                    <a:lnTo>
                      <a:pt x="389" y="149"/>
                    </a:lnTo>
                    <a:lnTo>
                      <a:pt x="387" y="149"/>
                    </a:lnTo>
                    <a:lnTo>
                      <a:pt x="389" y="147"/>
                    </a:lnTo>
                    <a:lnTo>
                      <a:pt x="391" y="147"/>
                    </a:lnTo>
                    <a:lnTo>
                      <a:pt x="393" y="147"/>
                    </a:lnTo>
                    <a:lnTo>
                      <a:pt x="396" y="147"/>
                    </a:lnTo>
                    <a:lnTo>
                      <a:pt x="398" y="147"/>
                    </a:lnTo>
                    <a:lnTo>
                      <a:pt x="400" y="145"/>
                    </a:lnTo>
                    <a:lnTo>
                      <a:pt x="402" y="145"/>
                    </a:lnTo>
                    <a:lnTo>
                      <a:pt x="404" y="145"/>
                    </a:lnTo>
                    <a:lnTo>
                      <a:pt x="404" y="143"/>
                    </a:lnTo>
                    <a:lnTo>
                      <a:pt x="406" y="143"/>
                    </a:lnTo>
                    <a:lnTo>
                      <a:pt x="409" y="143"/>
                    </a:lnTo>
                    <a:lnTo>
                      <a:pt x="409" y="140"/>
                    </a:lnTo>
                    <a:lnTo>
                      <a:pt x="411" y="140"/>
                    </a:lnTo>
                    <a:lnTo>
                      <a:pt x="413" y="140"/>
                    </a:lnTo>
                    <a:lnTo>
                      <a:pt x="413" y="138"/>
                    </a:lnTo>
                    <a:lnTo>
                      <a:pt x="415" y="138"/>
                    </a:lnTo>
                    <a:lnTo>
                      <a:pt x="417" y="138"/>
                    </a:lnTo>
                    <a:lnTo>
                      <a:pt x="417" y="136"/>
                    </a:lnTo>
                    <a:lnTo>
                      <a:pt x="420" y="136"/>
                    </a:lnTo>
                    <a:lnTo>
                      <a:pt x="420" y="134"/>
                    </a:lnTo>
                    <a:lnTo>
                      <a:pt x="422" y="134"/>
                    </a:lnTo>
                    <a:lnTo>
                      <a:pt x="422" y="132"/>
                    </a:lnTo>
                    <a:lnTo>
                      <a:pt x="422" y="129"/>
                    </a:lnTo>
                    <a:lnTo>
                      <a:pt x="424" y="129"/>
                    </a:lnTo>
                    <a:lnTo>
                      <a:pt x="424" y="127"/>
                    </a:lnTo>
                    <a:lnTo>
                      <a:pt x="424" y="125"/>
                    </a:lnTo>
                    <a:lnTo>
                      <a:pt x="424" y="123"/>
                    </a:lnTo>
                    <a:lnTo>
                      <a:pt x="422" y="123"/>
                    </a:lnTo>
                    <a:lnTo>
                      <a:pt x="422" y="121"/>
                    </a:lnTo>
                    <a:lnTo>
                      <a:pt x="422" y="118"/>
                    </a:lnTo>
                    <a:lnTo>
                      <a:pt x="424" y="118"/>
                    </a:lnTo>
                    <a:lnTo>
                      <a:pt x="424" y="116"/>
                    </a:lnTo>
                    <a:lnTo>
                      <a:pt x="424" y="114"/>
                    </a:lnTo>
                    <a:lnTo>
                      <a:pt x="424" y="112"/>
                    </a:lnTo>
                    <a:lnTo>
                      <a:pt x="422" y="112"/>
                    </a:lnTo>
                    <a:lnTo>
                      <a:pt x="422" y="110"/>
                    </a:lnTo>
                    <a:lnTo>
                      <a:pt x="422" y="107"/>
                    </a:lnTo>
                    <a:lnTo>
                      <a:pt x="422" y="105"/>
                    </a:lnTo>
                    <a:lnTo>
                      <a:pt x="424" y="105"/>
                    </a:lnTo>
                    <a:lnTo>
                      <a:pt x="424" y="107"/>
                    </a:lnTo>
                    <a:lnTo>
                      <a:pt x="426" y="107"/>
                    </a:lnTo>
                    <a:lnTo>
                      <a:pt x="428" y="107"/>
                    </a:lnTo>
                    <a:lnTo>
                      <a:pt x="428" y="105"/>
                    </a:lnTo>
                    <a:lnTo>
                      <a:pt x="431" y="105"/>
                    </a:lnTo>
                    <a:lnTo>
                      <a:pt x="433" y="105"/>
                    </a:lnTo>
                    <a:lnTo>
                      <a:pt x="433" y="103"/>
                    </a:lnTo>
                    <a:lnTo>
                      <a:pt x="435" y="103"/>
                    </a:lnTo>
                    <a:lnTo>
                      <a:pt x="435" y="101"/>
                    </a:lnTo>
                    <a:lnTo>
                      <a:pt x="437" y="101"/>
                    </a:lnTo>
                    <a:lnTo>
                      <a:pt x="439" y="101"/>
                    </a:lnTo>
                    <a:lnTo>
                      <a:pt x="442" y="101"/>
                    </a:lnTo>
                    <a:lnTo>
                      <a:pt x="442" y="99"/>
                    </a:lnTo>
                    <a:lnTo>
                      <a:pt x="444" y="99"/>
                    </a:lnTo>
                    <a:lnTo>
                      <a:pt x="444" y="96"/>
                    </a:lnTo>
                    <a:lnTo>
                      <a:pt x="446" y="96"/>
                    </a:lnTo>
                    <a:lnTo>
                      <a:pt x="448" y="96"/>
                    </a:lnTo>
                    <a:lnTo>
                      <a:pt x="448" y="94"/>
                    </a:lnTo>
                    <a:lnTo>
                      <a:pt x="450" y="94"/>
                    </a:lnTo>
                    <a:lnTo>
                      <a:pt x="450" y="92"/>
                    </a:lnTo>
                    <a:lnTo>
                      <a:pt x="453" y="92"/>
                    </a:lnTo>
                    <a:lnTo>
                      <a:pt x="453" y="90"/>
                    </a:lnTo>
                    <a:lnTo>
                      <a:pt x="453" y="88"/>
                    </a:lnTo>
                    <a:lnTo>
                      <a:pt x="453" y="85"/>
                    </a:lnTo>
                    <a:lnTo>
                      <a:pt x="453" y="83"/>
                    </a:lnTo>
                    <a:lnTo>
                      <a:pt x="453" y="81"/>
                    </a:lnTo>
                    <a:lnTo>
                      <a:pt x="453" y="79"/>
                    </a:lnTo>
                    <a:lnTo>
                      <a:pt x="453" y="77"/>
                    </a:lnTo>
                    <a:lnTo>
                      <a:pt x="450" y="77"/>
                    </a:lnTo>
                    <a:lnTo>
                      <a:pt x="450" y="74"/>
                    </a:lnTo>
                    <a:lnTo>
                      <a:pt x="450" y="72"/>
                    </a:lnTo>
                    <a:lnTo>
                      <a:pt x="453" y="72"/>
                    </a:lnTo>
                    <a:lnTo>
                      <a:pt x="453" y="70"/>
                    </a:lnTo>
                    <a:lnTo>
                      <a:pt x="455" y="70"/>
                    </a:lnTo>
                    <a:lnTo>
                      <a:pt x="457" y="70"/>
                    </a:lnTo>
                    <a:lnTo>
                      <a:pt x="459" y="70"/>
                    </a:lnTo>
                    <a:lnTo>
                      <a:pt x="459" y="68"/>
                    </a:lnTo>
                    <a:lnTo>
                      <a:pt x="461" y="68"/>
                    </a:lnTo>
                    <a:lnTo>
                      <a:pt x="464" y="68"/>
                    </a:lnTo>
                    <a:lnTo>
                      <a:pt x="466" y="68"/>
                    </a:lnTo>
                    <a:lnTo>
                      <a:pt x="466" y="66"/>
                    </a:lnTo>
                    <a:lnTo>
                      <a:pt x="468" y="66"/>
                    </a:lnTo>
                    <a:lnTo>
                      <a:pt x="468" y="63"/>
                    </a:lnTo>
                    <a:lnTo>
                      <a:pt x="470" y="63"/>
                    </a:lnTo>
                    <a:lnTo>
                      <a:pt x="470" y="61"/>
                    </a:lnTo>
                    <a:lnTo>
                      <a:pt x="472" y="61"/>
                    </a:lnTo>
                    <a:lnTo>
                      <a:pt x="472" y="59"/>
                    </a:lnTo>
                    <a:lnTo>
                      <a:pt x="475" y="59"/>
                    </a:lnTo>
                    <a:lnTo>
                      <a:pt x="475" y="57"/>
                    </a:lnTo>
                    <a:lnTo>
                      <a:pt x="477" y="57"/>
                    </a:lnTo>
                    <a:lnTo>
                      <a:pt x="479" y="57"/>
                    </a:lnTo>
                    <a:lnTo>
                      <a:pt x="479" y="55"/>
                    </a:lnTo>
                    <a:lnTo>
                      <a:pt x="481" y="55"/>
                    </a:lnTo>
                    <a:lnTo>
                      <a:pt x="481" y="52"/>
                    </a:lnTo>
                    <a:lnTo>
                      <a:pt x="483" y="52"/>
                    </a:lnTo>
                    <a:lnTo>
                      <a:pt x="483" y="50"/>
                    </a:lnTo>
                    <a:lnTo>
                      <a:pt x="486" y="50"/>
                    </a:lnTo>
                    <a:lnTo>
                      <a:pt x="486" y="48"/>
                    </a:lnTo>
                    <a:lnTo>
                      <a:pt x="486" y="46"/>
                    </a:lnTo>
                    <a:lnTo>
                      <a:pt x="483" y="46"/>
                    </a:lnTo>
                    <a:lnTo>
                      <a:pt x="483" y="44"/>
                    </a:lnTo>
                    <a:lnTo>
                      <a:pt x="483" y="41"/>
                    </a:lnTo>
                    <a:lnTo>
                      <a:pt x="483" y="39"/>
                    </a:lnTo>
                    <a:lnTo>
                      <a:pt x="486" y="39"/>
                    </a:lnTo>
                    <a:lnTo>
                      <a:pt x="486" y="37"/>
                    </a:lnTo>
                    <a:lnTo>
                      <a:pt x="488" y="37"/>
                    </a:lnTo>
                    <a:lnTo>
                      <a:pt x="488" y="35"/>
                    </a:lnTo>
                    <a:lnTo>
                      <a:pt x="488" y="33"/>
                    </a:lnTo>
                    <a:lnTo>
                      <a:pt x="490" y="33"/>
                    </a:lnTo>
                    <a:lnTo>
                      <a:pt x="490" y="31"/>
                    </a:lnTo>
                    <a:lnTo>
                      <a:pt x="492" y="31"/>
                    </a:lnTo>
                    <a:lnTo>
                      <a:pt x="494" y="31"/>
                    </a:lnTo>
                    <a:lnTo>
                      <a:pt x="494" y="28"/>
                    </a:lnTo>
                    <a:lnTo>
                      <a:pt x="497" y="28"/>
                    </a:lnTo>
                    <a:lnTo>
                      <a:pt x="497" y="26"/>
                    </a:lnTo>
                    <a:lnTo>
                      <a:pt x="499" y="26"/>
                    </a:lnTo>
                    <a:lnTo>
                      <a:pt x="501" y="26"/>
                    </a:lnTo>
                    <a:lnTo>
                      <a:pt x="501" y="24"/>
                    </a:lnTo>
                    <a:lnTo>
                      <a:pt x="503" y="24"/>
                    </a:lnTo>
                    <a:lnTo>
                      <a:pt x="505" y="24"/>
                    </a:lnTo>
                    <a:lnTo>
                      <a:pt x="508" y="24"/>
                    </a:lnTo>
                    <a:lnTo>
                      <a:pt x="508" y="22"/>
                    </a:lnTo>
                    <a:lnTo>
                      <a:pt x="510" y="22"/>
                    </a:lnTo>
                    <a:lnTo>
                      <a:pt x="510" y="20"/>
                    </a:lnTo>
                    <a:lnTo>
                      <a:pt x="512" y="20"/>
                    </a:lnTo>
                    <a:lnTo>
                      <a:pt x="514" y="20"/>
                    </a:lnTo>
                    <a:lnTo>
                      <a:pt x="514" y="17"/>
                    </a:lnTo>
                    <a:lnTo>
                      <a:pt x="514" y="15"/>
                    </a:lnTo>
                    <a:lnTo>
                      <a:pt x="514" y="13"/>
                    </a:lnTo>
                    <a:lnTo>
                      <a:pt x="516" y="13"/>
                    </a:lnTo>
                    <a:lnTo>
                      <a:pt x="516" y="11"/>
                    </a:lnTo>
                    <a:lnTo>
                      <a:pt x="519" y="11"/>
                    </a:lnTo>
                    <a:lnTo>
                      <a:pt x="521" y="11"/>
                    </a:lnTo>
                    <a:lnTo>
                      <a:pt x="523" y="11"/>
                    </a:lnTo>
                    <a:lnTo>
                      <a:pt x="525" y="11"/>
                    </a:lnTo>
                    <a:lnTo>
                      <a:pt x="525" y="9"/>
                    </a:lnTo>
                    <a:lnTo>
                      <a:pt x="527" y="9"/>
                    </a:lnTo>
                    <a:lnTo>
                      <a:pt x="530" y="6"/>
                    </a:lnTo>
                    <a:lnTo>
                      <a:pt x="532" y="6"/>
                    </a:lnTo>
                    <a:lnTo>
                      <a:pt x="532" y="4"/>
                    </a:lnTo>
                    <a:lnTo>
                      <a:pt x="532" y="2"/>
                    </a:lnTo>
                    <a:lnTo>
                      <a:pt x="534" y="2"/>
                    </a:lnTo>
                    <a:lnTo>
                      <a:pt x="534" y="0"/>
                    </a:lnTo>
                    <a:lnTo>
                      <a:pt x="536" y="0"/>
                    </a:lnTo>
                    <a:lnTo>
                      <a:pt x="538" y="0"/>
                    </a:lnTo>
                    <a:lnTo>
                      <a:pt x="540" y="0"/>
                    </a:lnTo>
                    <a:lnTo>
                      <a:pt x="543" y="0"/>
                    </a:lnTo>
                    <a:lnTo>
                      <a:pt x="545" y="0"/>
                    </a:lnTo>
                    <a:lnTo>
                      <a:pt x="547" y="0"/>
                    </a:lnTo>
                    <a:lnTo>
                      <a:pt x="549" y="0"/>
                    </a:lnTo>
                    <a:lnTo>
                      <a:pt x="551" y="0"/>
                    </a:lnTo>
                    <a:lnTo>
                      <a:pt x="554" y="0"/>
                    </a:lnTo>
                    <a:lnTo>
                      <a:pt x="556" y="0"/>
                    </a:lnTo>
                    <a:lnTo>
                      <a:pt x="558" y="0"/>
                    </a:lnTo>
                    <a:lnTo>
                      <a:pt x="560" y="0"/>
                    </a:lnTo>
                    <a:lnTo>
                      <a:pt x="562" y="0"/>
                    </a:lnTo>
                    <a:lnTo>
                      <a:pt x="565" y="0"/>
                    </a:lnTo>
                    <a:lnTo>
                      <a:pt x="567" y="0"/>
                    </a:lnTo>
                    <a:lnTo>
                      <a:pt x="569" y="0"/>
                    </a:lnTo>
                    <a:lnTo>
                      <a:pt x="571" y="0"/>
                    </a:lnTo>
                    <a:lnTo>
                      <a:pt x="573" y="0"/>
                    </a:lnTo>
                    <a:lnTo>
                      <a:pt x="573" y="2"/>
                    </a:lnTo>
                    <a:lnTo>
                      <a:pt x="576" y="2"/>
                    </a:lnTo>
                    <a:lnTo>
                      <a:pt x="578" y="2"/>
                    </a:lnTo>
                    <a:lnTo>
                      <a:pt x="578" y="4"/>
                    </a:lnTo>
                    <a:lnTo>
                      <a:pt x="580" y="4"/>
                    </a:lnTo>
                    <a:lnTo>
                      <a:pt x="582" y="4"/>
                    </a:lnTo>
                    <a:lnTo>
                      <a:pt x="584" y="4"/>
                    </a:lnTo>
                    <a:lnTo>
                      <a:pt x="587" y="4"/>
                    </a:lnTo>
                    <a:lnTo>
                      <a:pt x="587" y="2"/>
                    </a:lnTo>
                    <a:lnTo>
                      <a:pt x="589" y="2"/>
                    </a:lnTo>
                    <a:lnTo>
                      <a:pt x="591" y="2"/>
                    </a:lnTo>
                    <a:lnTo>
                      <a:pt x="591" y="0"/>
                    </a:lnTo>
                    <a:lnTo>
                      <a:pt x="593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202" name="Freeform 37"/>
              <p:cNvSpPr>
                <a:spLocks/>
              </p:cNvSpPr>
              <p:nvPr/>
            </p:nvSpPr>
            <p:spPr bwMode="auto">
              <a:xfrm>
                <a:off x="6259513" y="279400"/>
                <a:ext cx="481013" cy="195263"/>
              </a:xfrm>
              <a:custGeom>
                <a:avLst/>
                <a:gdLst>
                  <a:gd name="T0" fmla="*/ 2147483647 w 303"/>
                  <a:gd name="T1" fmla="*/ 2147483647 h 123"/>
                  <a:gd name="T2" fmla="*/ 2147483647 w 303"/>
                  <a:gd name="T3" fmla="*/ 2147483647 h 123"/>
                  <a:gd name="T4" fmla="*/ 2147483647 w 303"/>
                  <a:gd name="T5" fmla="*/ 2147483647 h 123"/>
                  <a:gd name="T6" fmla="*/ 2147483647 w 303"/>
                  <a:gd name="T7" fmla="*/ 2147483647 h 123"/>
                  <a:gd name="T8" fmla="*/ 2147483647 w 303"/>
                  <a:gd name="T9" fmla="*/ 2147483647 h 123"/>
                  <a:gd name="T10" fmla="*/ 2147483647 w 303"/>
                  <a:gd name="T11" fmla="*/ 2147483647 h 123"/>
                  <a:gd name="T12" fmla="*/ 2147483647 w 303"/>
                  <a:gd name="T13" fmla="*/ 2147483647 h 123"/>
                  <a:gd name="T14" fmla="*/ 2147483647 w 303"/>
                  <a:gd name="T15" fmla="*/ 2147483647 h 123"/>
                  <a:gd name="T16" fmla="*/ 2147483647 w 303"/>
                  <a:gd name="T17" fmla="*/ 2147483647 h 123"/>
                  <a:gd name="T18" fmla="*/ 2147483647 w 303"/>
                  <a:gd name="T19" fmla="*/ 2147483647 h 123"/>
                  <a:gd name="T20" fmla="*/ 2147483647 w 303"/>
                  <a:gd name="T21" fmla="*/ 2147483647 h 123"/>
                  <a:gd name="T22" fmla="*/ 2147483647 w 303"/>
                  <a:gd name="T23" fmla="*/ 2147483647 h 123"/>
                  <a:gd name="T24" fmla="*/ 2147483647 w 303"/>
                  <a:gd name="T25" fmla="*/ 2147483647 h 123"/>
                  <a:gd name="T26" fmla="*/ 2147483647 w 303"/>
                  <a:gd name="T27" fmla="*/ 2147483647 h 123"/>
                  <a:gd name="T28" fmla="*/ 2147483647 w 303"/>
                  <a:gd name="T29" fmla="*/ 2147483647 h 123"/>
                  <a:gd name="T30" fmla="*/ 2147483647 w 303"/>
                  <a:gd name="T31" fmla="*/ 2147483647 h 123"/>
                  <a:gd name="T32" fmla="*/ 2147483647 w 303"/>
                  <a:gd name="T33" fmla="*/ 2147483647 h 123"/>
                  <a:gd name="T34" fmla="*/ 2147483647 w 303"/>
                  <a:gd name="T35" fmla="*/ 2147483647 h 123"/>
                  <a:gd name="T36" fmla="*/ 2147483647 w 303"/>
                  <a:gd name="T37" fmla="*/ 2147483647 h 123"/>
                  <a:gd name="T38" fmla="*/ 2147483647 w 303"/>
                  <a:gd name="T39" fmla="*/ 2147483647 h 123"/>
                  <a:gd name="T40" fmla="*/ 2147483647 w 303"/>
                  <a:gd name="T41" fmla="*/ 2147483647 h 123"/>
                  <a:gd name="T42" fmla="*/ 2147483647 w 303"/>
                  <a:gd name="T43" fmla="*/ 2147483647 h 123"/>
                  <a:gd name="T44" fmla="*/ 2147483647 w 303"/>
                  <a:gd name="T45" fmla="*/ 2147483647 h 123"/>
                  <a:gd name="T46" fmla="*/ 2147483647 w 303"/>
                  <a:gd name="T47" fmla="*/ 2147483647 h 123"/>
                  <a:gd name="T48" fmla="*/ 2147483647 w 303"/>
                  <a:gd name="T49" fmla="*/ 2147483647 h 123"/>
                  <a:gd name="T50" fmla="*/ 2147483647 w 303"/>
                  <a:gd name="T51" fmla="*/ 2147483647 h 123"/>
                  <a:gd name="T52" fmla="*/ 2147483647 w 303"/>
                  <a:gd name="T53" fmla="*/ 2147483647 h 123"/>
                  <a:gd name="T54" fmla="*/ 2147483647 w 303"/>
                  <a:gd name="T55" fmla="*/ 2147483647 h 123"/>
                  <a:gd name="T56" fmla="*/ 2147483647 w 303"/>
                  <a:gd name="T57" fmla="*/ 2147483647 h 123"/>
                  <a:gd name="T58" fmla="*/ 2147483647 w 303"/>
                  <a:gd name="T59" fmla="*/ 2147483647 h 123"/>
                  <a:gd name="T60" fmla="*/ 2147483647 w 303"/>
                  <a:gd name="T61" fmla="*/ 2147483647 h 123"/>
                  <a:gd name="T62" fmla="*/ 2147483647 w 303"/>
                  <a:gd name="T63" fmla="*/ 2147483647 h 123"/>
                  <a:gd name="T64" fmla="*/ 2147483647 w 303"/>
                  <a:gd name="T65" fmla="*/ 2147483647 h 123"/>
                  <a:gd name="T66" fmla="*/ 2147483647 w 303"/>
                  <a:gd name="T67" fmla="*/ 2147483647 h 123"/>
                  <a:gd name="T68" fmla="*/ 2147483647 w 303"/>
                  <a:gd name="T69" fmla="*/ 2147483647 h 123"/>
                  <a:gd name="T70" fmla="*/ 2147483647 w 303"/>
                  <a:gd name="T71" fmla="*/ 2147483647 h 123"/>
                  <a:gd name="T72" fmla="*/ 2147483647 w 303"/>
                  <a:gd name="T73" fmla="*/ 2147483647 h 123"/>
                  <a:gd name="T74" fmla="*/ 2147483647 w 303"/>
                  <a:gd name="T75" fmla="*/ 2147483647 h 123"/>
                  <a:gd name="T76" fmla="*/ 2147483647 w 303"/>
                  <a:gd name="T77" fmla="*/ 2147483647 h 123"/>
                  <a:gd name="T78" fmla="*/ 2147483647 w 303"/>
                  <a:gd name="T79" fmla="*/ 2147483647 h 123"/>
                  <a:gd name="T80" fmla="*/ 2147483647 w 303"/>
                  <a:gd name="T81" fmla="*/ 2147483647 h 123"/>
                  <a:gd name="T82" fmla="*/ 2147483647 w 303"/>
                  <a:gd name="T83" fmla="*/ 2147483647 h 123"/>
                  <a:gd name="T84" fmla="*/ 2147483647 w 303"/>
                  <a:gd name="T85" fmla="*/ 2147483647 h 123"/>
                  <a:gd name="T86" fmla="*/ 2147483647 w 303"/>
                  <a:gd name="T87" fmla="*/ 2147483647 h 123"/>
                  <a:gd name="T88" fmla="*/ 2147483647 w 303"/>
                  <a:gd name="T89" fmla="*/ 2147483647 h 123"/>
                  <a:gd name="T90" fmla="*/ 2147483647 w 303"/>
                  <a:gd name="T91" fmla="*/ 2147483647 h 123"/>
                  <a:gd name="T92" fmla="*/ 2147483647 w 303"/>
                  <a:gd name="T93" fmla="*/ 2147483647 h 123"/>
                  <a:gd name="T94" fmla="*/ 2147483647 w 303"/>
                  <a:gd name="T95" fmla="*/ 2147483647 h 123"/>
                  <a:gd name="T96" fmla="*/ 2147483647 w 303"/>
                  <a:gd name="T97" fmla="*/ 2147483647 h 123"/>
                  <a:gd name="T98" fmla="*/ 2147483647 w 303"/>
                  <a:gd name="T99" fmla="*/ 2147483647 h 123"/>
                  <a:gd name="T100" fmla="*/ 2147483647 w 303"/>
                  <a:gd name="T101" fmla="*/ 2147483647 h 123"/>
                  <a:gd name="T102" fmla="*/ 2147483647 w 303"/>
                  <a:gd name="T103" fmla="*/ 2147483647 h 123"/>
                  <a:gd name="T104" fmla="*/ 2147483647 w 303"/>
                  <a:gd name="T105" fmla="*/ 2147483647 h 123"/>
                  <a:gd name="T106" fmla="*/ 2147483647 w 303"/>
                  <a:gd name="T107" fmla="*/ 2147483647 h 123"/>
                  <a:gd name="T108" fmla="*/ 2147483647 w 303"/>
                  <a:gd name="T109" fmla="*/ 2147483647 h 123"/>
                  <a:gd name="T110" fmla="*/ 2147483647 w 303"/>
                  <a:gd name="T111" fmla="*/ 0 h 1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03" h="123">
                    <a:moveTo>
                      <a:pt x="0" y="123"/>
                    </a:moveTo>
                    <a:lnTo>
                      <a:pt x="0" y="121"/>
                    </a:lnTo>
                    <a:lnTo>
                      <a:pt x="2" y="121"/>
                    </a:lnTo>
                    <a:lnTo>
                      <a:pt x="5" y="121"/>
                    </a:lnTo>
                    <a:lnTo>
                      <a:pt x="7" y="121"/>
                    </a:lnTo>
                    <a:lnTo>
                      <a:pt x="9" y="121"/>
                    </a:lnTo>
                    <a:lnTo>
                      <a:pt x="11" y="121"/>
                    </a:lnTo>
                    <a:lnTo>
                      <a:pt x="13" y="121"/>
                    </a:lnTo>
                    <a:lnTo>
                      <a:pt x="16" y="121"/>
                    </a:lnTo>
                    <a:lnTo>
                      <a:pt x="18" y="121"/>
                    </a:lnTo>
                    <a:lnTo>
                      <a:pt x="20" y="121"/>
                    </a:lnTo>
                    <a:lnTo>
                      <a:pt x="20" y="118"/>
                    </a:lnTo>
                    <a:lnTo>
                      <a:pt x="22" y="118"/>
                    </a:lnTo>
                    <a:lnTo>
                      <a:pt x="24" y="118"/>
                    </a:lnTo>
                    <a:lnTo>
                      <a:pt x="27" y="118"/>
                    </a:lnTo>
                    <a:lnTo>
                      <a:pt x="27" y="116"/>
                    </a:lnTo>
                    <a:lnTo>
                      <a:pt x="29" y="116"/>
                    </a:lnTo>
                    <a:lnTo>
                      <a:pt x="29" y="114"/>
                    </a:lnTo>
                    <a:lnTo>
                      <a:pt x="31" y="114"/>
                    </a:lnTo>
                    <a:lnTo>
                      <a:pt x="31" y="112"/>
                    </a:lnTo>
                    <a:lnTo>
                      <a:pt x="33" y="112"/>
                    </a:lnTo>
                    <a:lnTo>
                      <a:pt x="35" y="112"/>
                    </a:lnTo>
                    <a:lnTo>
                      <a:pt x="38" y="112"/>
                    </a:lnTo>
                    <a:lnTo>
                      <a:pt x="40" y="112"/>
                    </a:lnTo>
                    <a:lnTo>
                      <a:pt x="40" y="110"/>
                    </a:lnTo>
                    <a:lnTo>
                      <a:pt x="40" y="107"/>
                    </a:lnTo>
                    <a:lnTo>
                      <a:pt x="42" y="107"/>
                    </a:lnTo>
                    <a:lnTo>
                      <a:pt x="44" y="107"/>
                    </a:lnTo>
                    <a:lnTo>
                      <a:pt x="46" y="107"/>
                    </a:lnTo>
                    <a:lnTo>
                      <a:pt x="46" y="105"/>
                    </a:lnTo>
                    <a:lnTo>
                      <a:pt x="49" y="105"/>
                    </a:lnTo>
                    <a:lnTo>
                      <a:pt x="51" y="105"/>
                    </a:lnTo>
                    <a:lnTo>
                      <a:pt x="53" y="105"/>
                    </a:lnTo>
                    <a:lnTo>
                      <a:pt x="55" y="105"/>
                    </a:lnTo>
                    <a:lnTo>
                      <a:pt x="55" y="103"/>
                    </a:lnTo>
                    <a:lnTo>
                      <a:pt x="55" y="105"/>
                    </a:lnTo>
                    <a:lnTo>
                      <a:pt x="55" y="103"/>
                    </a:lnTo>
                    <a:lnTo>
                      <a:pt x="57" y="103"/>
                    </a:lnTo>
                    <a:lnTo>
                      <a:pt x="60" y="103"/>
                    </a:lnTo>
                    <a:lnTo>
                      <a:pt x="62" y="103"/>
                    </a:lnTo>
                    <a:lnTo>
                      <a:pt x="64" y="103"/>
                    </a:lnTo>
                    <a:lnTo>
                      <a:pt x="66" y="103"/>
                    </a:lnTo>
                    <a:lnTo>
                      <a:pt x="66" y="101"/>
                    </a:lnTo>
                    <a:lnTo>
                      <a:pt x="68" y="101"/>
                    </a:lnTo>
                    <a:lnTo>
                      <a:pt x="71" y="101"/>
                    </a:lnTo>
                    <a:lnTo>
                      <a:pt x="73" y="101"/>
                    </a:lnTo>
                    <a:lnTo>
                      <a:pt x="75" y="101"/>
                    </a:lnTo>
                    <a:lnTo>
                      <a:pt x="75" y="99"/>
                    </a:lnTo>
                    <a:lnTo>
                      <a:pt x="77" y="99"/>
                    </a:lnTo>
                    <a:lnTo>
                      <a:pt x="77" y="96"/>
                    </a:lnTo>
                    <a:lnTo>
                      <a:pt x="75" y="96"/>
                    </a:lnTo>
                    <a:lnTo>
                      <a:pt x="75" y="94"/>
                    </a:lnTo>
                    <a:lnTo>
                      <a:pt x="75" y="92"/>
                    </a:lnTo>
                    <a:lnTo>
                      <a:pt x="77" y="92"/>
                    </a:lnTo>
                    <a:lnTo>
                      <a:pt x="79" y="92"/>
                    </a:lnTo>
                    <a:lnTo>
                      <a:pt x="79" y="90"/>
                    </a:lnTo>
                    <a:lnTo>
                      <a:pt x="81" y="90"/>
                    </a:lnTo>
                    <a:lnTo>
                      <a:pt x="84" y="90"/>
                    </a:lnTo>
                    <a:lnTo>
                      <a:pt x="86" y="90"/>
                    </a:lnTo>
                    <a:lnTo>
                      <a:pt x="88" y="90"/>
                    </a:lnTo>
                    <a:lnTo>
                      <a:pt x="90" y="90"/>
                    </a:lnTo>
                    <a:lnTo>
                      <a:pt x="92" y="90"/>
                    </a:lnTo>
                    <a:lnTo>
                      <a:pt x="95" y="90"/>
                    </a:lnTo>
                    <a:lnTo>
                      <a:pt x="95" y="92"/>
                    </a:lnTo>
                    <a:lnTo>
                      <a:pt x="97" y="92"/>
                    </a:lnTo>
                    <a:lnTo>
                      <a:pt x="99" y="92"/>
                    </a:lnTo>
                    <a:lnTo>
                      <a:pt x="101" y="92"/>
                    </a:lnTo>
                    <a:lnTo>
                      <a:pt x="101" y="90"/>
                    </a:lnTo>
                    <a:lnTo>
                      <a:pt x="103" y="90"/>
                    </a:lnTo>
                    <a:lnTo>
                      <a:pt x="103" y="88"/>
                    </a:lnTo>
                    <a:lnTo>
                      <a:pt x="106" y="88"/>
                    </a:lnTo>
                    <a:lnTo>
                      <a:pt x="106" y="85"/>
                    </a:lnTo>
                    <a:lnTo>
                      <a:pt x="108" y="85"/>
                    </a:lnTo>
                    <a:lnTo>
                      <a:pt x="108" y="83"/>
                    </a:lnTo>
                    <a:lnTo>
                      <a:pt x="106" y="83"/>
                    </a:lnTo>
                    <a:lnTo>
                      <a:pt x="108" y="83"/>
                    </a:lnTo>
                    <a:lnTo>
                      <a:pt x="108" y="81"/>
                    </a:lnTo>
                    <a:lnTo>
                      <a:pt x="108" y="79"/>
                    </a:lnTo>
                    <a:lnTo>
                      <a:pt x="108" y="77"/>
                    </a:lnTo>
                    <a:lnTo>
                      <a:pt x="110" y="7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2" y="72"/>
                    </a:lnTo>
                    <a:lnTo>
                      <a:pt x="112" y="70"/>
                    </a:lnTo>
                    <a:lnTo>
                      <a:pt x="114" y="70"/>
                    </a:lnTo>
                    <a:lnTo>
                      <a:pt x="114" y="68"/>
                    </a:lnTo>
                    <a:lnTo>
                      <a:pt x="114" y="66"/>
                    </a:lnTo>
                    <a:lnTo>
                      <a:pt x="114" y="63"/>
                    </a:lnTo>
                    <a:lnTo>
                      <a:pt x="112" y="63"/>
                    </a:lnTo>
                    <a:lnTo>
                      <a:pt x="112" y="61"/>
                    </a:lnTo>
                    <a:lnTo>
                      <a:pt x="112" y="59"/>
                    </a:lnTo>
                    <a:lnTo>
                      <a:pt x="112" y="57"/>
                    </a:lnTo>
                    <a:lnTo>
                      <a:pt x="112" y="55"/>
                    </a:lnTo>
                    <a:lnTo>
                      <a:pt x="112" y="52"/>
                    </a:lnTo>
                    <a:lnTo>
                      <a:pt x="112" y="50"/>
                    </a:lnTo>
                    <a:lnTo>
                      <a:pt x="114" y="50"/>
                    </a:lnTo>
                    <a:lnTo>
                      <a:pt x="114" y="48"/>
                    </a:lnTo>
                    <a:lnTo>
                      <a:pt x="117" y="48"/>
                    </a:lnTo>
                    <a:lnTo>
                      <a:pt x="117" y="46"/>
                    </a:lnTo>
                    <a:lnTo>
                      <a:pt x="117" y="44"/>
                    </a:lnTo>
                    <a:lnTo>
                      <a:pt x="119" y="44"/>
                    </a:lnTo>
                    <a:lnTo>
                      <a:pt x="121" y="44"/>
                    </a:lnTo>
                    <a:lnTo>
                      <a:pt x="121" y="41"/>
                    </a:lnTo>
                    <a:lnTo>
                      <a:pt x="123" y="41"/>
                    </a:lnTo>
                    <a:lnTo>
                      <a:pt x="123" y="39"/>
                    </a:lnTo>
                    <a:lnTo>
                      <a:pt x="123" y="37"/>
                    </a:lnTo>
                    <a:lnTo>
                      <a:pt x="125" y="37"/>
                    </a:lnTo>
                    <a:lnTo>
                      <a:pt x="125" y="35"/>
                    </a:lnTo>
                    <a:lnTo>
                      <a:pt x="125" y="33"/>
                    </a:lnTo>
                    <a:lnTo>
                      <a:pt x="125" y="30"/>
                    </a:lnTo>
                    <a:lnTo>
                      <a:pt x="125" y="28"/>
                    </a:lnTo>
                    <a:lnTo>
                      <a:pt x="128" y="28"/>
                    </a:lnTo>
                    <a:lnTo>
                      <a:pt x="130" y="28"/>
                    </a:lnTo>
                    <a:lnTo>
                      <a:pt x="130" y="26"/>
                    </a:lnTo>
                    <a:lnTo>
                      <a:pt x="132" y="26"/>
                    </a:lnTo>
                    <a:lnTo>
                      <a:pt x="134" y="26"/>
                    </a:lnTo>
                    <a:lnTo>
                      <a:pt x="136" y="26"/>
                    </a:lnTo>
                    <a:lnTo>
                      <a:pt x="139" y="26"/>
                    </a:lnTo>
                    <a:lnTo>
                      <a:pt x="141" y="26"/>
                    </a:lnTo>
                    <a:lnTo>
                      <a:pt x="143" y="26"/>
                    </a:lnTo>
                    <a:lnTo>
                      <a:pt x="145" y="26"/>
                    </a:lnTo>
                    <a:lnTo>
                      <a:pt x="147" y="26"/>
                    </a:lnTo>
                    <a:lnTo>
                      <a:pt x="150" y="26"/>
                    </a:lnTo>
                    <a:lnTo>
                      <a:pt x="150" y="24"/>
                    </a:lnTo>
                    <a:lnTo>
                      <a:pt x="152" y="24"/>
                    </a:lnTo>
                    <a:lnTo>
                      <a:pt x="154" y="24"/>
                    </a:lnTo>
                    <a:lnTo>
                      <a:pt x="156" y="24"/>
                    </a:lnTo>
                    <a:lnTo>
                      <a:pt x="158" y="24"/>
                    </a:lnTo>
                    <a:lnTo>
                      <a:pt x="161" y="24"/>
                    </a:lnTo>
                    <a:lnTo>
                      <a:pt x="161" y="26"/>
                    </a:lnTo>
                    <a:lnTo>
                      <a:pt x="163" y="26"/>
                    </a:lnTo>
                    <a:lnTo>
                      <a:pt x="163" y="24"/>
                    </a:lnTo>
                    <a:lnTo>
                      <a:pt x="165" y="24"/>
                    </a:lnTo>
                    <a:lnTo>
                      <a:pt x="167" y="24"/>
                    </a:lnTo>
                    <a:lnTo>
                      <a:pt x="167" y="22"/>
                    </a:lnTo>
                    <a:lnTo>
                      <a:pt x="169" y="22"/>
                    </a:lnTo>
                    <a:lnTo>
                      <a:pt x="169" y="20"/>
                    </a:lnTo>
                    <a:lnTo>
                      <a:pt x="172" y="20"/>
                    </a:lnTo>
                    <a:lnTo>
                      <a:pt x="172" y="17"/>
                    </a:lnTo>
                    <a:lnTo>
                      <a:pt x="174" y="17"/>
                    </a:lnTo>
                    <a:lnTo>
                      <a:pt x="176" y="17"/>
                    </a:lnTo>
                    <a:lnTo>
                      <a:pt x="176" y="15"/>
                    </a:lnTo>
                    <a:lnTo>
                      <a:pt x="178" y="15"/>
                    </a:lnTo>
                    <a:lnTo>
                      <a:pt x="180" y="15"/>
                    </a:lnTo>
                    <a:lnTo>
                      <a:pt x="183" y="15"/>
                    </a:lnTo>
                    <a:lnTo>
                      <a:pt x="185" y="15"/>
                    </a:lnTo>
                    <a:lnTo>
                      <a:pt x="187" y="15"/>
                    </a:lnTo>
                    <a:lnTo>
                      <a:pt x="189" y="15"/>
                    </a:lnTo>
                    <a:lnTo>
                      <a:pt x="189" y="17"/>
                    </a:lnTo>
                    <a:lnTo>
                      <a:pt x="191" y="17"/>
                    </a:lnTo>
                    <a:lnTo>
                      <a:pt x="191" y="20"/>
                    </a:lnTo>
                    <a:lnTo>
                      <a:pt x="194" y="20"/>
                    </a:lnTo>
                    <a:lnTo>
                      <a:pt x="194" y="17"/>
                    </a:lnTo>
                    <a:lnTo>
                      <a:pt x="196" y="17"/>
                    </a:lnTo>
                    <a:lnTo>
                      <a:pt x="196" y="20"/>
                    </a:lnTo>
                    <a:lnTo>
                      <a:pt x="198" y="20"/>
                    </a:lnTo>
                    <a:lnTo>
                      <a:pt x="198" y="17"/>
                    </a:lnTo>
                    <a:lnTo>
                      <a:pt x="200" y="17"/>
                    </a:lnTo>
                    <a:lnTo>
                      <a:pt x="202" y="17"/>
                    </a:lnTo>
                    <a:lnTo>
                      <a:pt x="205" y="17"/>
                    </a:lnTo>
                    <a:lnTo>
                      <a:pt x="207" y="17"/>
                    </a:lnTo>
                    <a:lnTo>
                      <a:pt x="209" y="17"/>
                    </a:lnTo>
                    <a:lnTo>
                      <a:pt x="211" y="17"/>
                    </a:lnTo>
                    <a:lnTo>
                      <a:pt x="211" y="20"/>
                    </a:lnTo>
                    <a:lnTo>
                      <a:pt x="213" y="22"/>
                    </a:lnTo>
                    <a:lnTo>
                      <a:pt x="215" y="22"/>
                    </a:lnTo>
                    <a:lnTo>
                      <a:pt x="215" y="20"/>
                    </a:lnTo>
                    <a:lnTo>
                      <a:pt x="218" y="20"/>
                    </a:lnTo>
                    <a:lnTo>
                      <a:pt x="220" y="20"/>
                    </a:lnTo>
                    <a:lnTo>
                      <a:pt x="222" y="20"/>
                    </a:lnTo>
                    <a:lnTo>
                      <a:pt x="224" y="20"/>
                    </a:lnTo>
                    <a:lnTo>
                      <a:pt x="226" y="20"/>
                    </a:lnTo>
                    <a:lnTo>
                      <a:pt x="229" y="20"/>
                    </a:lnTo>
                    <a:lnTo>
                      <a:pt x="229" y="17"/>
                    </a:lnTo>
                    <a:lnTo>
                      <a:pt x="231" y="17"/>
                    </a:lnTo>
                    <a:lnTo>
                      <a:pt x="233" y="17"/>
                    </a:lnTo>
                    <a:lnTo>
                      <a:pt x="233" y="15"/>
                    </a:lnTo>
                    <a:lnTo>
                      <a:pt x="235" y="15"/>
                    </a:lnTo>
                    <a:lnTo>
                      <a:pt x="235" y="13"/>
                    </a:lnTo>
                    <a:lnTo>
                      <a:pt x="237" y="13"/>
                    </a:lnTo>
                    <a:lnTo>
                      <a:pt x="240" y="13"/>
                    </a:lnTo>
                    <a:lnTo>
                      <a:pt x="242" y="13"/>
                    </a:lnTo>
                    <a:lnTo>
                      <a:pt x="244" y="13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248" y="11"/>
                    </a:lnTo>
                    <a:lnTo>
                      <a:pt x="251" y="11"/>
                    </a:lnTo>
                    <a:lnTo>
                      <a:pt x="253" y="11"/>
                    </a:lnTo>
                    <a:lnTo>
                      <a:pt x="255" y="11"/>
                    </a:lnTo>
                    <a:lnTo>
                      <a:pt x="257" y="13"/>
                    </a:lnTo>
                    <a:lnTo>
                      <a:pt x="259" y="13"/>
                    </a:lnTo>
                    <a:lnTo>
                      <a:pt x="262" y="13"/>
                    </a:lnTo>
                    <a:lnTo>
                      <a:pt x="262" y="15"/>
                    </a:lnTo>
                    <a:lnTo>
                      <a:pt x="264" y="15"/>
                    </a:lnTo>
                    <a:lnTo>
                      <a:pt x="266" y="15"/>
                    </a:lnTo>
                    <a:lnTo>
                      <a:pt x="268" y="15"/>
                    </a:lnTo>
                    <a:lnTo>
                      <a:pt x="268" y="13"/>
                    </a:lnTo>
                    <a:lnTo>
                      <a:pt x="270" y="13"/>
                    </a:lnTo>
                    <a:lnTo>
                      <a:pt x="270" y="11"/>
                    </a:lnTo>
                    <a:lnTo>
                      <a:pt x="268" y="11"/>
                    </a:lnTo>
                    <a:lnTo>
                      <a:pt x="268" y="9"/>
                    </a:lnTo>
                    <a:lnTo>
                      <a:pt x="270" y="9"/>
                    </a:lnTo>
                    <a:lnTo>
                      <a:pt x="270" y="6"/>
                    </a:lnTo>
                    <a:lnTo>
                      <a:pt x="273" y="6"/>
                    </a:lnTo>
                    <a:lnTo>
                      <a:pt x="275" y="6"/>
                    </a:lnTo>
                    <a:lnTo>
                      <a:pt x="277" y="6"/>
                    </a:lnTo>
                    <a:lnTo>
                      <a:pt x="279" y="6"/>
                    </a:lnTo>
                    <a:lnTo>
                      <a:pt x="279" y="4"/>
                    </a:lnTo>
                    <a:lnTo>
                      <a:pt x="281" y="4"/>
                    </a:lnTo>
                    <a:lnTo>
                      <a:pt x="284" y="4"/>
                    </a:lnTo>
                    <a:lnTo>
                      <a:pt x="284" y="6"/>
                    </a:lnTo>
                    <a:lnTo>
                      <a:pt x="286" y="6"/>
                    </a:lnTo>
                    <a:lnTo>
                      <a:pt x="288" y="9"/>
                    </a:lnTo>
                    <a:lnTo>
                      <a:pt x="290" y="9"/>
                    </a:lnTo>
                    <a:lnTo>
                      <a:pt x="292" y="9"/>
                    </a:lnTo>
                    <a:lnTo>
                      <a:pt x="292" y="6"/>
                    </a:lnTo>
                    <a:lnTo>
                      <a:pt x="292" y="4"/>
                    </a:lnTo>
                    <a:lnTo>
                      <a:pt x="295" y="4"/>
                    </a:lnTo>
                    <a:lnTo>
                      <a:pt x="295" y="2"/>
                    </a:lnTo>
                    <a:lnTo>
                      <a:pt x="297" y="2"/>
                    </a:lnTo>
                    <a:lnTo>
                      <a:pt x="299" y="2"/>
                    </a:lnTo>
                    <a:lnTo>
                      <a:pt x="301" y="2"/>
                    </a:lnTo>
                    <a:lnTo>
                      <a:pt x="301" y="0"/>
                    </a:lnTo>
                    <a:lnTo>
                      <a:pt x="303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3110" name="Freeform 38"/>
              <p:cNvSpPr>
                <a:spLocks/>
              </p:cNvSpPr>
              <p:nvPr/>
            </p:nvSpPr>
            <p:spPr bwMode="auto">
              <a:xfrm>
                <a:off x="3665805" y="1378715"/>
                <a:ext cx="2479488" cy="1517940"/>
              </a:xfrm>
              <a:custGeom>
                <a:avLst/>
                <a:gdLst/>
                <a:ahLst/>
                <a:cxnLst>
                  <a:cxn ang="0">
                    <a:pos x="1127" y="61"/>
                  </a:cxn>
                  <a:cxn ang="0">
                    <a:pos x="1243" y="85"/>
                  </a:cxn>
                  <a:cxn ang="0">
                    <a:pos x="1368" y="107"/>
                  </a:cxn>
                  <a:cxn ang="0">
                    <a:pos x="1491" y="96"/>
                  </a:cxn>
                  <a:cxn ang="0">
                    <a:pos x="1527" y="158"/>
                  </a:cxn>
                  <a:cxn ang="0">
                    <a:pos x="1498" y="211"/>
                  </a:cxn>
                  <a:cxn ang="0">
                    <a:pos x="1494" y="248"/>
                  </a:cxn>
                  <a:cxn ang="0">
                    <a:pos x="1474" y="303"/>
                  </a:cxn>
                  <a:cxn ang="0">
                    <a:pos x="1419" y="342"/>
                  </a:cxn>
                  <a:cxn ang="0">
                    <a:pos x="1353" y="334"/>
                  </a:cxn>
                  <a:cxn ang="0">
                    <a:pos x="1324" y="399"/>
                  </a:cxn>
                  <a:cxn ang="0">
                    <a:pos x="1357" y="476"/>
                  </a:cxn>
                  <a:cxn ang="0">
                    <a:pos x="1366" y="540"/>
                  </a:cxn>
                  <a:cxn ang="0">
                    <a:pos x="1353" y="591"/>
                  </a:cxn>
                  <a:cxn ang="0">
                    <a:pos x="1309" y="626"/>
                  </a:cxn>
                  <a:cxn ang="0">
                    <a:pos x="1259" y="646"/>
                  </a:cxn>
                  <a:cxn ang="0">
                    <a:pos x="1204" y="630"/>
                  </a:cxn>
                  <a:cxn ang="0">
                    <a:pos x="1166" y="628"/>
                  </a:cxn>
                  <a:cxn ang="0">
                    <a:pos x="1116" y="650"/>
                  </a:cxn>
                  <a:cxn ang="0">
                    <a:pos x="1070" y="685"/>
                  </a:cxn>
                  <a:cxn ang="0">
                    <a:pos x="1063" y="729"/>
                  </a:cxn>
                  <a:cxn ang="0">
                    <a:pos x="1056" y="758"/>
                  </a:cxn>
                  <a:cxn ang="0">
                    <a:pos x="993" y="780"/>
                  </a:cxn>
                  <a:cxn ang="0">
                    <a:pos x="953" y="828"/>
                  </a:cxn>
                  <a:cxn ang="0">
                    <a:pos x="927" y="828"/>
                  </a:cxn>
                  <a:cxn ang="0">
                    <a:pos x="870" y="812"/>
                  </a:cxn>
                  <a:cxn ang="0">
                    <a:pos x="815" y="834"/>
                  </a:cxn>
                  <a:cxn ang="0">
                    <a:pos x="753" y="861"/>
                  </a:cxn>
                  <a:cxn ang="0">
                    <a:pos x="703" y="905"/>
                  </a:cxn>
                  <a:cxn ang="0">
                    <a:pos x="661" y="946"/>
                  </a:cxn>
                  <a:cxn ang="0">
                    <a:pos x="654" y="856"/>
                  </a:cxn>
                  <a:cxn ang="0">
                    <a:pos x="593" y="819"/>
                  </a:cxn>
                  <a:cxn ang="0">
                    <a:pos x="564" y="872"/>
                  </a:cxn>
                  <a:cxn ang="0">
                    <a:pos x="551" y="911"/>
                  </a:cxn>
                  <a:cxn ang="0">
                    <a:pos x="523" y="949"/>
                  </a:cxn>
                  <a:cxn ang="0">
                    <a:pos x="450" y="848"/>
                  </a:cxn>
                  <a:cxn ang="0">
                    <a:pos x="378" y="736"/>
                  </a:cxn>
                  <a:cxn ang="0">
                    <a:pos x="382" y="643"/>
                  </a:cxn>
                  <a:cxn ang="0">
                    <a:pos x="323" y="613"/>
                  </a:cxn>
                  <a:cxn ang="0">
                    <a:pos x="250" y="584"/>
                  </a:cxn>
                  <a:cxn ang="0">
                    <a:pos x="101" y="399"/>
                  </a:cxn>
                  <a:cxn ang="0">
                    <a:pos x="13" y="386"/>
                  </a:cxn>
                  <a:cxn ang="0">
                    <a:pos x="31" y="342"/>
                  </a:cxn>
                  <a:cxn ang="0">
                    <a:pos x="50" y="294"/>
                  </a:cxn>
                  <a:cxn ang="0">
                    <a:pos x="64" y="248"/>
                  </a:cxn>
                  <a:cxn ang="0">
                    <a:pos x="96" y="197"/>
                  </a:cxn>
                  <a:cxn ang="0">
                    <a:pos x="145" y="184"/>
                  </a:cxn>
                  <a:cxn ang="0">
                    <a:pos x="211" y="184"/>
                  </a:cxn>
                  <a:cxn ang="0">
                    <a:pos x="257" y="202"/>
                  </a:cxn>
                  <a:cxn ang="0">
                    <a:pos x="299" y="228"/>
                  </a:cxn>
                  <a:cxn ang="0">
                    <a:pos x="334" y="250"/>
                  </a:cxn>
                  <a:cxn ang="0">
                    <a:pos x="380" y="270"/>
                  </a:cxn>
                  <a:cxn ang="0">
                    <a:pos x="426" y="274"/>
                  </a:cxn>
                  <a:cxn ang="0">
                    <a:pos x="463" y="296"/>
                  </a:cxn>
                  <a:cxn ang="0">
                    <a:pos x="514" y="307"/>
                  </a:cxn>
                  <a:cxn ang="0">
                    <a:pos x="578" y="320"/>
                  </a:cxn>
                  <a:cxn ang="0">
                    <a:pos x="641" y="314"/>
                  </a:cxn>
                  <a:cxn ang="0">
                    <a:pos x="696" y="309"/>
                  </a:cxn>
                  <a:cxn ang="0">
                    <a:pos x="771" y="301"/>
                  </a:cxn>
                  <a:cxn ang="0">
                    <a:pos x="826" y="255"/>
                  </a:cxn>
                  <a:cxn ang="0">
                    <a:pos x="894" y="79"/>
                  </a:cxn>
                  <a:cxn ang="0">
                    <a:pos x="887" y="33"/>
                  </a:cxn>
                </a:cxnLst>
                <a:rect l="0" t="0" r="r" b="b"/>
                <a:pathLst>
                  <a:path w="1562" h="957">
                    <a:moveTo>
                      <a:pt x="1045" y="4"/>
                    </a:moveTo>
                    <a:lnTo>
                      <a:pt x="1045" y="6"/>
                    </a:lnTo>
                    <a:lnTo>
                      <a:pt x="1048" y="6"/>
                    </a:lnTo>
                    <a:lnTo>
                      <a:pt x="1048" y="8"/>
                    </a:lnTo>
                    <a:lnTo>
                      <a:pt x="1045" y="8"/>
                    </a:lnTo>
                    <a:lnTo>
                      <a:pt x="1045" y="11"/>
                    </a:lnTo>
                    <a:lnTo>
                      <a:pt x="1045" y="13"/>
                    </a:lnTo>
                    <a:lnTo>
                      <a:pt x="1045" y="15"/>
                    </a:lnTo>
                    <a:lnTo>
                      <a:pt x="1048" y="15"/>
                    </a:lnTo>
                    <a:lnTo>
                      <a:pt x="1048" y="17"/>
                    </a:lnTo>
                    <a:lnTo>
                      <a:pt x="1045" y="17"/>
                    </a:lnTo>
                    <a:lnTo>
                      <a:pt x="1045" y="19"/>
                    </a:lnTo>
                    <a:lnTo>
                      <a:pt x="1045" y="22"/>
                    </a:lnTo>
                    <a:lnTo>
                      <a:pt x="1045" y="24"/>
                    </a:lnTo>
                    <a:lnTo>
                      <a:pt x="1045" y="26"/>
                    </a:lnTo>
                    <a:lnTo>
                      <a:pt x="1045" y="28"/>
                    </a:lnTo>
                    <a:lnTo>
                      <a:pt x="1045" y="30"/>
                    </a:lnTo>
                    <a:lnTo>
                      <a:pt x="1048" y="30"/>
                    </a:lnTo>
                    <a:lnTo>
                      <a:pt x="1048" y="33"/>
                    </a:lnTo>
                    <a:lnTo>
                      <a:pt x="1048" y="35"/>
                    </a:lnTo>
                    <a:lnTo>
                      <a:pt x="1048" y="37"/>
                    </a:lnTo>
                    <a:lnTo>
                      <a:pt x="1048" y="39"/>
                    </a:lnTo>
                    <a:lnTo>
                      <a:pt x="1050" y="39"/>
                    </a:lnTo>
                    <a:lnTo>
                      <a:pt x="1050" y="41"/>
                    </a:lnTo>
                    <a:lnTo>
                      <a:pt x="1052" y="41"/>
                    </a:lnTo>
                    <a:lnTo>
                      <a:pt x="1052" y="44"/>
                    </a:lnTo>
                    <a:lnTo>
                      <a:pt x="1054" y="44"/>
                    </a:lnTo>
                    <a:lnTo>
                      <a:pt x="1054" y="41"/>
                    </a:lnTo>
                    <a:lnTo>
                      <a:pt x="1056" y="41"/>
                    </a:lnTo>
                    <a:lnTo>
                      <a:pt x="1056" y="44"/>
                    </a:lnTo>
                    <a:lnTo>
                      <a:pt x="1056" y="46"/>
                    </a:lnTo>
                    <a:lnTo>
                      <a:pt x="1056" y="48"/>
                    </a:lnTo>
                    <a:lnTo>
                      <a:pt x="1061" y="48"/>
                    </a:lnTo>
                    <a:lnTo>
                      <a:pt x="1065" y="48"/>
                    </a:lnTo>
                    <a:lnTo>
                      <a:pt x="1070" y="48"/>
                    </a:lnTo>
                    <a:lnTo>
                      <a:pt x="1074" y="48"/>
                    </a:lnTo>
                    <a:lnTo>
                      <a:pt x="1076" y="48"/>
                    </a:lnTo>
                    <a:lnTo>
                      <a:pt x="1085" y="50"/>
                    </a:lnTo>
                    <a:lnTo>
                      <a:pt x="1096" y="50"/>
                    </a:lnTo>
                    <a:lnTo>
                      <a:pt x="1100" y="48"/>
                    </a:lnTo>
                    <a:lnTo>
                      <a:pt x="1103" y="48"/>
                    </a:lnTo>
                    <a:lnTo>
                      <a:pt x="1111" y="57"/>
                    </a:lnTo>
                    <a:lnTo>
                      <a:pt x="1122" y="63"/>
                    </a:lnTo>
                    <a:lnTo>
                      <a:pt x="1125" y="61"/>
                    </a:lnTo>
                    <a:lnTo>
                      <a:pt x="1127" y="61"/>
                    </a:lnTo>
                    <a:lnTo>
                      <a:pt x="1131" y="63"/>
                    </a:lnTo>
                    <a:lnTo>
                      <a:pt x="1133" y="66"/>
                    </a:lnTo>
                    <a:lnTo>
                      <a:pt x="1136" y="68"/>
                    </a:lnTo>
                    <a:lnTo>
                      <a:pt x="1138" y="66"/>
                    </a:lnTo>
                    <a:lnTo>
                      <a:pt x="1140" y="61"/>
                    </a:lnTo>
                    <a:lnTo>
                      <a:pt x="1142" y="59"/>
                    </a:lnTo>
                    <a:lnTo>
                      <a:pt x="1144" y="55"/>
                    </a:lnTo>
                    <a:lnTo>
                      <a:pt x="1149" y="55"/>
                    </a:lnTo>
                    <a:lnTo>
                      <a:pt x="1155" y="52"/>
                    </a:lnTo>
                    <a:lnTo>
                      <a:pt x="1160" y="50"/>
                    </a:lnTo>
                    <a:lnTo>
                      <a:pt x="1164" y="48"/>
                    </a:lnTo>
                    <a:lnTo>
                      <a:pt x="1166" y="48"/>
                    </a:lnTo>
                    <a:lnTo>
                      <a:pt x="1179" y="44"/>
                    </a:lnTo>
                    <a:lnTo>
                      <a:pt x="1182" y="44"/>
                    </a:lnTo>
                    <a:lnTo>
                      <a:pt x="1182" y="41"/>
                    </a:lnTo>
                    <a:lnTo>
                      <a:pt x="1184" y="41"/>
                    </a:lnTo>
                    <a:lnTo>
                      <a:pt x="1186" y="41"/>
                    </a:lnTo>
                    <a:lnTo>
                      <a:pt x="1190" y="39"/>
                    </a:lnTo>
                    <a:lnTo>
                      <a:pt x="1188" y="39"/>
                    </a:lnTo>
                    <a:lnTo>
                      <a:pt x="1190" y="39"/>
                    </a:lnTo>
                    <a:lnTo>
                      <a:pt x="1193" y="39"/>
                    </a:lnTo>
                    <a:lnTo>
                      <a:pt x="1199" y="39"/>
                    </a:lnTo>
                    <a:lnTo>
                      <a:pt x="1199" y="37"/>
                    </a:lnTo>
                    <a:lnTo>
                      <a:pt x="1199" y="30"/>
                    </a:lnTo>
                    <a:lnTo>
                      <a:pt x="1199" y="28"/>
                    </a:lnTo>
                    <a:lnTo>
                      <a:pt x="1199" y="24"/>
                    </a:lnTo>
                    <a:lnTo>
                      <a:pt x="1201" y="24"/>
                    </a:lnTo>
                    <a:lnTo>
                      <a:pt x="1204" y="22"/>
                    </a:lnTo>
                    <a:lnTo>
                      <a:pt x="1206" y="22"/>
                    </a:lnTo>
                    <a:lnTo>
                      <a:pt x="1212" y="22"/>
                    </a:lnTo>
                    <a:lnTo>
                      <a:pt x="1212" y="33"/>
                    </a:lnTo>
                    <a:lnTo>
                      <a:pt x="1215" y="37"/>
                    </a:lnTo>
                    <a:lnTo>
                      <a:pt x="1215" y="48"/>
                    </a:lnTo>
                    <a:lnTo>
                      <a:pt x="1215" y="52"/>
                    </a:lnTo>
                    <a:lnTo>
                      <a:pt x="1215" y="59"/>
                    </a:lnTo>
                    <a:lnTo>
                      <a:pt x="1215" y="61"/>
                    </a:lnTo>
                    <a:lnTo>
                      <a:pt x="1217" y="66"/>
                    </a:lnTo>
                    <a:lnTo>
                      <a:pt x="1217" y="68"/>
                    </a:lnTo>
                    <a:lnTo>
                      <a:pt x="1221" y="70"/>
                    </a:lnTo>
                    <a:lnTo>
                      <a:pt x="1226" y="70"/>
                    </a:lnTo>
                    <a:lnTo>
                      <a:pt x="1228" y="72"/>
                    </a:lnTo>
                    <a:lnTo>
                      <a:pt x="1232" y="72"/>
                    </a:lnTo>
                    <a:lnTo>
                      <a:pt x="1234" y="74"/>
                    </a:lnTo>
                    <a:lnTo>
                      <a:pt x="1241" y="81"/>
                    </a:lnTo>
                    <a:lnTo>
                      <a:pt x="1243" y="85"/>
                    </a:lnTo>
                    <a:lnTo>
                      <a:pt x="1245" y="85"/>
                    </a:lnTo>
                    <a:lnTo>
                      <a:pt x="1248" y="94"/>
                    </a:lnTo>
                    <a:lnTo>
                      <a:pt x="1250" y="92"/>
                    </a:lnTo>
                    <a:lnTo>
                      <a:pt x="1256" y="85"/>
                    </a:lnTo>
                    <a:lnTo>
                      <a:pt x="1267" y="90"/>
                    </a:lnTo>
                    <a:lnTo>
                      <a:pt x="1265" y="94"/>
                    </a:lnTo>
                    <a:lnTo>
                      <a:pt x="1263" y="99"/>
                    </a:lnTo>
                    <a:lnTo>
                      <a:pt x="1261" y="105"/>
                    </a:lnTo>
                    <a:lnTo>
                      <a:pt x="1261" y="110"/>
                    </a:lnTo>
                    <a:lnTo>
                      <a:pt x="1270" y="110"/>
                    </a:lnTo>
                    <a:lnTo>
                      <a:pt x="1267" y="118"/>
                    </a:lnTo>
                    <a:lnTo>
                      <a:pt x="1274" y="114"/>
                    </a:lnTo>
                    <a:lnTo>
                      <a:pt x="1281" y="110"/>
                    </a:lnTo>
                    <a:lnTo>
                      <a:pt x="1285" y="112"/>
                    </a:lnTo>
                    <a:lnTo>
                      <a:pt x="1292" y="112"/>
                    </a:lnTo>
                    <a:lnTo>
                      <a:pt x="1294" y="116"/>
                    </a:lnTo>
                    <a:lnTo>
                      <a:pt x="1296" y="121"/>
                    </a:lnTo>
                    <a:lnTo>
                      <a:pt x="1298" y="125"/>
                    </a:lnTo>
                    <a:lnTo>
                      <a:pt x="1300" y="123"/>
                    </a:lnTo>
                    <a:lnTo>
                      <a:pt x="1311" y="123"/>
                    </a:lnTo>
                    <a:lnTo>
                      <a:pt x="1311" y="121"/>
                    </a:lnTo>
                    <a:lnTo>
                      <a:pt x="1313" y="121"/>
                    </a:lnTo>
                    <a:lnTo>
                      <a:pt x="1322" y="118"/>
                    </a:lnTo>
                    <a:lnTo>
                      <a:pt x="1324" y="123"/>
                    </a:lnTo>
                    <a:lnTo>
                      <a:pt x="1338" y="118"/>
                    </a:lnTo>
                    <a:lnTo>
                      <a:pt x="1338" y="121"/>
                    </a:lnTo>
                    <a:lnTo>
                      <a:pt x="1340" y="121"/>
                    </a:lnTo>
                    <a:lnTo>
                      <a:pt x="1342" y="121"/>
                    </a:lnTo>
                    <a:lnTo>
                      <a:pt x="1349" y="121"/>
                    </a:lnTo>
                    <a:lnTo>
                      <a:pt x="1349" y="123"/>
                    </a:lnTo>
                    <a:lnTo>
                      <a:pt x="1351" y="123"/>
                    </a:lnTo>
                    <a:lnTo>
                      <a:pt x="1353" y="123"/>
                    </a:lnTo>
                    <a:lnTo>
                      <a:pt x="1353" y="125"/>
                    </a:lnTo>
                    <a:lnTo>
                      <a:pt x="1351" y="125"/>
                    </a:lnTo>
                    <a:lnTo>
                      <a:pt x="1353" y="127"/>
                    </a:lnTo>
                    <a:lnTo>
                      <a:pt x="1355" y="127"/>
                    </a:lnTo>
                    <a:lnTo>
                      <a:pt x="1360" y="125"/>
                    </a:lnTo>
                    <a:lnTo>
                      <a:pt x="1360" y="123"/>
                    </a:lnTo>
                    <a:lnTo>
                      <a:pt x="1362" y="123"/>
                    </a:lnTo>
                    <a:lnTo>
                      <a:pt x="1360" y="121"/>
                    </a:lnTo>
                    <a:lnTo>
                      <a:pt x="1360" y="118"/>
                    </a:lnTo>
                    <a:lnTo>
                      <a:pt x="1362" y="116"/>
                    </a:lnTo>
                    <a:lnTo>
                      <a:pt x="1362" y="114"/>
                    </a:lnTo>
                    <a:lnTo>
                      <a:pt x="1368" y="110"/>
                    </a:lnTo>
                    <a:lnTo>
                      <a:pt x="1368" y="107"/>
                    </a:lnTo>
                    <a:lnTo>
                      <a:pt x="1368" y="105"/>
                    </a:lnTo>
                    <a:lnTo>
                      <a:pt x="1368" y="103"/>
                    </a:lnTo>
                    <a:lnTo>
                      <a:pt x="1368" y="101"/>
                    </a:lnTo>
                    <a:lnTo>
                      <a:pt x="1368" y="99"/>
                    </a:lnTo>
                    <a:lnTo>
                      <a:pt x="1371" y="99"/>
                    </a:lnTo>
                    <a:lnTo>
                      <a:pt x="1371" y="96"/>
                    </a:lnTo>
                    <a:lnTo>
                      <a:pt x="1371" y="94"/>
                    </a:lnTo>
                    <a:lnTo>
                      <a:pt x="1375" y="94"/>
                    </a:lnTo>
                    <a:lnTo>
                      <a:pt x="1377" y="92"/>
                    </a:lnTo>
                    <a:lnTo>
                      <a:pt x="1379" y="92"/>
                    </a:lnTo>
                    <a:lnTo>
                      <a:pt x="1382" y="94"/>
                    </a:lnTo>
                    <a:lnTo>
                      <a:pt x="1388" y="94"/>
                    </a:lnTo>
                    <a:lnTo>
                      <a:pt x="1393" y="96"/>
                    </a:lnTo>
                    <a:lnTo>
                      <a:pt x="1395" y="99"/>
                    </a:lnTo>
                    <a:lnTo>
                      <a:pt x="1397" y="99"/>
                    </a:lnTo>
                    <a:lnTo>
                      <a:pt x="1399" y="96"/>
                    </a:lnTo>
                    <a:lnTo>
                      <a:pt x="1408" y="96"/>
                    </a:lnTo>
                    <a:lnTo>
                      <a:pt x="1412" y="92"/>
                    </a:lnTo>
                    <a:lnTo>
                      <a:pt x="1415" y="92"/>
                    </a:lnTo>
                    <a:lnTo>
                      <a:pt x="1417" y="92"/>
                    </a:lnTo>
                    <a:lnTo>
                      <a:pt x="1419" y="92"/>
                    </a:lnTo>
                    <a:lnTo>
                      <a:pt x="1423" y="90"/>
                    </a:lnTo>
                    <a:lnTo>
                      <a:pt x="1426" y="92"/>
                    </a:lnTo>
                    <a:lnTo>
                      <a:pt x="1432" y="92"/>
                    </a:lnTo>
                    <a:lnTo>
                      <a:pt x="1434" y="92"/>
                    </a:lnTo>
                    <a:lnTo>
                      <a:pt x="1437" y="94"/>
                    </a:lnTo>
                    <a:lnTo>
                      <a:pt x="1439" y="94"/>
                    </a:lnTo>
                    <a:lnTo>
                      <a:pt x="1441" y="94"/>
                    </a:lnTo>
                    <a:lnTo>
                      <a:pt x="1443" y="94"/>
                    </a:lnTo>
                    <a:lnTo>
                      <a:pt x="1443" y="96"/>
                    </a:lnTo>
                    <a:lnTo>
                      <a:pt x="1445" y="96"/>
                    </a:lnTo>
                    <a:lnTo>
                      <a:pt x="1447" y="96"/>
                    </a:lnTo>
                    <a:lnTo>
                      <a:pt x="1450" y="96"/>
                    </a:lnTo>
                    <a:lnTo>
                      <a:pt x="1456" y="99"/>
                    </a:lnTo>
                    <a:lnTo>
                      <a:pt x="1465" y="101"/>
                    </a:lnTo>
                    <a:lnTo>
                      <a:pt x="1467" y="94"/>
                    </a:lnTo>
                    <a:lnTo>
                      <a:pt x="1467" y="92"/>
                    </a:lnTo>
                    <a:lnTo>
                      <a:pt x="1474" y="90"/>
                    </a:lnTo>
                    <a:lnTo>
                      <a:pt x="1476" y="88"/>
                    </a:lnTo>
                    <a:lnTo>
                      <a:pt x="1478" y="90"/>
                    </a:lnTo>
                    <a:lnTo>
                      <a:pt x="1478" y="92"/>
                    </a:lnTo>
                    <a:lnTo>
                      <a:pt x="1480" y="92"/>
                    </a:lnTo>
                    <a:lnTo>
                      <a:pt x="1483" y="92"/>
                    </a:lnTo>
                    <a:lnTo>
                      <a:pt x="1485" y="92"/>
                    </a:lnTo>
                    <a:lnTo>
                      <a:pt x="1491" y="96"/>
                    </a:lnTo>
                    <a:lnTo>
                      <a:pt x="1502" y="94"/>
                    </a:lnTo>
                    <a:lnTo>
                      <a:pt x="1505" y="94"/>
                    </a:lnTo>
                    <a:lnTo>
                      <a:pt x="1507" y="94"/>
                    </a:lnTo>
                    <a:lnTo>
                      <a:pt x="1509" y="94"/>
                    </a:lnTo>
                    <a:lnTo>
                      <a:pt x="1513" y="94"/>
                    </a:lnTo>
                    <a:lnTo>
                      <a:pt x="1516" y="101"/>
                    </a:lnTo>
                    <a:lnTo>
                      <a:pt x="1524" y="105"/>
                    </a:lnTo>
                    <a:lnTo>
                      <a:pt x="1529" y="107"/>
                    </a:lnTo>
                    <a:lnTo>
                      <a:pt x="1533" y="107"/>
                    </a:lnTo>
                    <a:lnTo>
                      <a:pt x="1535" y="110"/>
                    </a:lnTo>
                    <a:lnTo>
                      <a:pt x="1542" y="112"/>
                    </a:lnTo>
                    <a:lnTo>
                      <a:pt x="1544" y="112"/>
                    </a:lnTo>
                    <a:lnTo>
                      <a:pt x="1546" y="112"/>
                    </a:lnTo>
                    <a:lnTo>
                      <a:pt x="1549" y="114"/>
                    </a:lnTo>
                    <a:lnTo>
                      <a:pt x="1553" y="114"/>
                    </a:lnTo>
                    <a:lnTo>
                      <a:pt x="1551" y="114"/>
                    </a:lnTo>
                    <a:lnTo>
                      <a:pt x="1551" y="116"/>
                    </a:lnTo>
                    <a:lnTo>
                      <a:pt x="1551" y="118"/>
                    </a:lnTo>
                    <a:lnTo>
                      <a:pt x="1549" y="118"/>
                    </a:lnTo>
                    <a:lnTo>
                      <a:pt x="1549" y="121"/>
                    </a:lnTo>
                    <a:lnTo>
                      <a:pt x="1546" y="121"/>
                    </a:lnTo>
                    <a:lnTo>
                      <a:pt x="1546" y="123"/>
                    </a:lnTo>
                    <a:lnTo>
                      <a:pt x="1540" y="131"/>
                    </a:lnTo>
                    <a:lnTo>
                      <a:pt x="1540" y="134"/>
                    </a:lnTo>
                    <a:lnTo>
                      <a:pt x="1540" y="136"/>
                    </a:lnTo>
                    <a:lnTo>
                      <a:pt x="1535" y="136"/>
                    </a:lnTo>
                    <a:lnTo>
                      <a:pt x="1529" y="134"/>
                    </a:lnTo>
                    <a:lnTo>
                      <a:pt x="1529" y="131"/>
                    </a:lnTo>
                    <a:lnTo>
                      <a:pt x="1522" y="125"/>
                    </a:lnTo>
                    <a:lnTo>
                      <a:pt x="1518" y="125"/>
                    </a:lnTo>
                    <a:lnTo>
                      <a:pt x="1516" y="127"/>
                    </a:lnTo>
                    <a:lnTo>
                      <a:pt x="1513" y="127"/>
                    </a:lnTo>
                    <a:lnTo>
                      <a:pt x="1509" y="127"/>
                    </a:lnTo>
                    <a:lnTo>
                      <a:pt x="1505" y="127"/>
                    </a:lnTo>
                    <a:lnTo>
                      <a:pt x="1507" y="140"/>
                    </a:lnTo>
                    <a:lnTo>
                      <a:pt x="1511" y="140"/>
                    </a:lnTo>
                    <a:lnTo>
                      <a:pt x="1516" y="140"/>
                    </a:lnTo>
                    <a:lnTo>
                      <a:pt x="1518" y="147"/>
                    </a:lnTo>
                    <a:lnTo>
                      <a:pt x="1518" y="149"/>
                    </a:lnTo>
                    <a:lnTo>
                      <a:pt x="1518" y="151"/>
                    </a:lnTo>
                    <a:lnTo>
                      <a:pt x="1518" y="153"/>
                    </a:lnTo>
                    <a:lnTo>
                      <a:pt x="1518" y="156"/>
                    </a:lnTo>
                    <a:lnTo>
                      <a:pt x="1520" y="158"/>
                    </a:lnTo>
                    <a:lnTo>
                      <a:pt x="1522" y="158"/>
                    </a:lnTo>
                    <a:lnTo>
                      <a:pt x="1527" y="158"/>
                    </a:lnTo>
                    <a:lnTo>
                      <a:pt x="1529" y="158"/>
                    </a:lnTo>
                    <a:lnTo>
                      <a:pt x="1531" y="156"/>
                    </a:lnTo>
                    <a:lnTo>
                      <a:pt x="1533" y="156"/>
                    </a:lnTo>
                    <a:lnTo>
                      <a:pt x="1538" y="156"/>
                    </a:lnTo>
                    <a:lnTo>
                      <a:pt x="1540" y="153"/>
                    </a:lnTo>
                    <a:lnTo>
                      <a:pt x="1540" y="156"/>
                    </a:lnTo>
                    <a:lnTo>
                      <a:pt x="1542" y="156"/>
                    </a:lnTo>
                    <a:lnTo>
                      <a:pt x="1544" y="156"/>
                    </a:lnTo>
                    <a:lnTo>
                      <a:pt x="1544" y="158"/>
                    </a:lnTo>
                    <a:lnTo>
                      <a:pt x="1546" y="158"/>
                    </a:lnTo>
                    <a:lnTo>
                      <a:pt x="1549" y="158"/>
                    </a:lnTo>
                    <a:lnTo>
                      <a:pt x="1549" y="160"/>
                    </a:lnTo>
                    <a:lnTo>
                      <a:pt x="1551" y="162"/>
                    </a:lnTo>
                    <a:lnTo>
                      <a:pt x="1551" y="164"/>
                    </a:lnTo>
                    <a:lnTo>
                      <a:pt x="1553" y="164"/>
                    </a:lnTo>
                    <a:lnTo>
                      <a:pt x="1553" y="167"/>
                    </a:lnTo>
                    <a:lnTo>
                      <a:pt x="1553" y="169"/>
                    </a:lnTo>
                    <a:lnTo>
                      <a:pt x="1555" y="169"/>
                    </a:lnTo>
                    <a:lnTo>
                      <a:pt x="1555" y="171"/>
                    </a:lnTo>
                    <a:lnTo>
                      <a:pt x="1557" y="171"/>
                    </a:lnTo>
                    <a:lnTo>
                      <a:pt x="1557" y="173"/>
                    </a:lnTo>
                    <a:lnTo>
                      <a:pt x="1560" y="175"/>
                    </a:lnTo>
                    <a:lnTo>
                      <a:pt x="1562" y="178"/>
                    </a:lnTo>
                    <a:lnTo>
                      <a:pt x="1562" y="180"/>
                    </a:lnTo>
                    <a:lnTo>
                      <a:pt x="1562" y="182"/>
                    </a:lnTo>
                    <a:lnTo>
                      <a:pt x="1562" y="186"/>
                    </a:lnTo>
                    <a:lnTo>
                      <a:pt x="1562" y="189"/>
                    </a:lnTo>
                    <a:lnTo>
                      <a:pt x="1562" y="191"/>
                    </a:lnTo>
                    <a:lnTo>
                      <a:pt x="1562" y="193"/>
                    </a:lnTo>
                    <a:lnTo>
                      <a:pt x="1560" y="193"/>
                    </a:lnTo>
                    <a:lnTo>
                      <a:pt x="1557" y="195"/>
                    </a:lnTo>
                    <a:lnTo>
                      <a:pt x="1555" y="195"/>
                    </a:lnTo>
                    <a:lnTo>
                      <a:pt x="1544" y="197"/>
                    </a:lnTo>
                    <a:lnTo>
                      <a:pt x="1540" y="193"/>
                    </a:lnTo>
                    <a:lnTo>
                      <a:pt x="1535" y="189"/>
                    </a:lnTo>
                    <a:lnTo>
                      <a:pt x="1529" y="191"/>
                    </a:lnTo>
                    <a:lnTo>
                      <a:pt x="1529" y="193"/>
                    </a:lnTo>
                    <a:lnTo>
                      <a:pt x="1529" y="202"/>
                    </a:lnTo>
                    <a:lnTo>
                      <a:pt x="1520" y="202"/>
                    </a:lnTo>
                    <a:lnTo>
                      <a:pt x="1511" y="204"/>
                    </a:lnTo>
                    <a:lnTo>
                      <a:pt x="1511" y="202"/>
                    </a:lnTo>
                    <a:lnTo>
                      <a:pt x="1502" y="206"/>
                    </a:lnTo>
                    <a:lnTo>
                      <a:pt x="1500" y="208"/>
                    </a:lnTo>
                    <a:lnTo>
                      <a:pt x="1498" y="208"/>
                    </a:lnTo>
                    <a:lnTo>
                      <a:pt x="1498" y="211"/>
                    </a:lnTo>
                    <a:lnTo>
                      <a:pt x="1496" y="211"/>
                    </a:lnTo>
                    <a:lnTo>
                      <a:pt x="1494" y="211"/>
                    </a:lnTo>
                    <a:lnTo>
                      <a:pt x="1491" y="208"/>
                    </a:lnTo>
                    <a:lnTo>
                      <a:pt x="1489" y="206"/>
                    </a:lnTo>
                    <a:lnTo>
                      <a:pt x="1487" y="204"/>
                    </a:lnTo>
                    <a:lnTo>
                      <a:pt x="1485" y="202"/>
                    </a:lnTo>
                    <a:lnTo>
                      <a:pt x="1483" y="202"/>
                    </a:lnTo>
                    <a:lnTo>
                      <a:pt x="1480" y="200"/>
                    </a:lnTo>
                    <a:lnTo>
                      <a:pt x="1472" y="200"/>
                    </a:lnTo>
                    <a:lnTo>
                      <a:pt x="1472" y="202"/>
                    </a:lnTo>
                    <a:lnTo>
                      <a:pt x="1472" y="204"/>
                    </a:lnTo>
                    <a:lnTo>
                      <a:pt x="1469" y="204"/>
                    </a:lnTo>
                    <a:lnTo>
                      <a:pt x="1469" y="206"/>
                    </a:lnTo>
                    <a:lnTo>
                      <a:pt x="1467" y="208"/>
                    </a:lnTo>
                    <a:lnTo>
                      <a:pt x="1467" y="211"/>
                    </a:lnTo>
                    <a:lnTo>
                      <a:pt x="1465" y="213"/>
                    </a:lnTo>
                    <a:lnTo>
                      <a:pt x="1467" y="213"/>
                    </a:lnTo>
                    <a:lnTo>
                      <a:pt x="1467" y="215"/>
                    </a:lnTo>
                    <a:lnTo>
                      <a:pt x="1469" y="217"/>
                    </a:lnTo>
                    <a:lnTo>
                      <a:pt x="1469" y="219"/>
                    </a:lnTo>
                    <a:lnTo>
                      <a:pt x="1472" y="219"/>
                    </a:lnTo>
                    <a:lnTo>
                      <a:pt x="1472" y="222"/>
                    </a:lnTo>
                    <a:lnTo>
                      <a:pt x="1474" y="219"/>
                    </a:lnTo>
                    <a:lnTo>
                      <a:pt x="1476" y="219"/>
                    </a:lnTo>
                    <a:lnTo>
                      <a:pt x="1476" y="217"/>
                    </a:lnTo>
                    <a:lnTo>
                      <a:pt x="1478" y="217"/>
                    </a:lnTo>
                    <a:lnTo>
                      <a:pt x="1480" y="219"/>
                    </a:lnTo>
                    <a:lnTo>
                      <a:pt x="1483" y="219"/>
                    </a:lnTo>
                    <a:lnTo>
                      <a:pt x="1483" y="222"/>
                    </a:lnTo>
                    <a:lnTo>
                      <a:pt x="1485" y="224"/>
                    </a:lnTo>
                    <a:lnTo>
                      <a:pt x="1487" y="226"/>
                    </a:lnTo>
                    <a:lnTo>
                      <a:pt x="1489" y="228"/>
                    </a:lnTo>
                    <a:lnTo>
                      <a:pt x="1491" y="230"/>
                    </a:lnTo>
                    <a:lnTo>
                      <a:pt x="1485" y="233"/>
                    </a:lnTo>
                    <a:lnTo>
                      <a:pt x="1483" y="233"/>
                    </a:lnTo>
                    <a:lnTo>
                      <a:pt x="1480" y="237"/>
                    </a:lnTo>
                    <a:lnTo>
                      <a:pt x="1478" y="244"/>
                    </a:lnTo>
                    <a:lnTo>
                      <a:pt x="1480" y="244"/>
                    </a:lnTo>
                    <a:lnTo>
                      <a:pt x="1483" y="246"/>
                    </a:lnTo>
                    <a:lnTo>
                      <a:pt x="1485" y="246"/>
                    </a:lnTo>
                    <a:lnTo>
                      <a:pt x="1487" y="246"/>
                    </a:lnTo>
                    <a:lnTo>
                      <a:pt x="1489" y="246"/>
                    </a:lnTo>
                    <a:lnTo>
                      <a:pt x="1491" y="246"/>
                    </a:lnTo>
                    <a:lnTo>
                      <a:pt x="1491" y="248"/>
                    </a:lnTo>
                    <a:lnTo>
                      <a:pt x="1494" y="248"/>
                    </a:lnTo>
                    <a:lnTo>
                      <a:pt x="1496" y="248"/>
                    </a:lnTo>
                    <a:lnTo>
                      <a:pt x="1496" y="250"/>
                    </a:lnTo>
                    <a:lnTo>
                      <a:pt x="1494" y="250"/>
                    </a:lnTo>
                    <a:lnTo>
                      <a:pt x="1494" y="252"/>
                    </a:lnTo>
                    <a:lnTo>
                      <a:pt x="1494" y="255"/>
                    </a:lnTo>
                    <a:lnTo>
                      <a:pt x="1491" y="255"/>
                    </a:lnTo>
                    <a:lnTo>
                      <a:pt x="1489" y="255"/>
                    </a:lnTo>
                    <a:lnTo>
                      <a:pt x="1487" y="252"/>
                    </a:lnTo>
                    <a:lnTo>
                      <a:pt x="1485" y="252"/>
                    </a:lnTo>
                    <a:lnTo>
                      <a:pt x="1483" y="252"/>
                    </a:lnTo>
                    <a:lnTo>
                      <a:pt x="1480" y="250"/>
                    </a:lnTo>
                    <a:lnTo>
                      <a:pt x="1478" y="250"/>
                    </a:lnTo>
                    <a:lnTo>
                      <a:pt x="1476" y="250"/>
                    </a:lnTo>
                    <a:lnTo>
                      <a:pt x="1474" y="250"/>
                    </a:lnTo>
                    <a:lnTo>
                      <a:pt x="1474" y="252"/>
                    </a:lnTo>
                    <a:lnTo>
                      <a:pt x="1474" y="255"/>
                    </a:lnTo>
                    <a:lnTo>
                      <a:pt x="1472" y="255"/>
                    </a:lnTo>
                    <a:lnTo>
                      <a:pt x="1472" y="257"/>
                    </a:lnTo>
                    <a:lnTo>
                      <a:pt x="1472" y="259"/>
                    </a:lnTo>
                    <a:lnTo>
                      <a:pt x="1469" y="263"/>
                    </a:lnTo>
                    <a:lnTo>
                      <a:pt x="1474" y="265"/>
                    </a:lnTo>
                    <a:lnTo>
                      <a:pt x="1474" y="268"/>
                    </a:lnTo>
                    <a:lnTo>
                      <a:pt x="1474" y="270"/>
                    </a:lnTo>
                    <a:lnTo>
                      <a:pt x="1474" y="272"/>
                    </a:lnTo>
                    <a:lnTo>
                      <a:pt x="1476" y="274"/>
                    </a:lnTo>
                    <a:lnTo>
                      <a:pt x="1474" y="274"/>
                    </a:lnTo>
                    <a:lnTo>
                      <a:pt x="1472" y="274"/>
                    </a:lnTo>
                    <a:lnTo>
                      <a:pt x="1472" y="276"/>
                    </a:lnTo>
                    <a:lnTo>
                      <a:pt x="1472" y="279"/>
                    </a:lnTo>
                    <a:lnTo>
                      <a:pt x="1469" y="279"/>
                    </a:lnTo>
                    <a:lnTo>
                      <a:pt x="1469" y="276"/>
                    </a:lnTo>
                    <a:lnTo>
                      <a:pt x="1469" y="279"/>
                    </a:lnTo>
                    <a:lnTo>
                      <a:pt x="1467" y="279"/>
                    </a:lnTo>
                    <a:lnTo>
                      <a:pt x="1467" y="281"/>
                    </a:lnTo>
                    <a:lnTo>
                      <a:pt x="1467" y="283"/>
                    </a:lnTo>
                    <a:lnTo>
                      <a:pt x="1467" y="285"/>
                    </a:lnTo>
                    <a:lnTo>
                      <a:pt x="1467" y="287"/>
                    </a:lnTo>
                    <a:lnTo>
                      <a:pt x="1469" y="290"/>
                    </a:lnTo>
                    <a:lnTo>
                      <a:pt x="1469" y="292"/>
                    </a:lnTo>
                    <a:lnTo>
                      <a:pt x="1467" y="292"/>
                    </a:lnTo>
                    <a:lnTo>
                      <a:pt x="1467" y="294"/>
                    </a:lnTo>
                    <a:lnTo>
                      <a:pt x="1472" y="298"/>
                    </a:lnTo>
                    <a:lnTo>
                      <a:pt x="1472" y="301"/>
                    </a:lnTo>
                    <a:lnTo>
                      <a:pt x="1472" y="303"/>
                    </a:lnTo>
                    <a:lnTo>
                      <a:pt x="1474" y="303"/>
                    </a:lnTo>
                    <a:lnTo>
                      <a:pt x="1474" y="305"/>
                    </a:lnTo>
                    <a:lnTo>
                      <a:pt x="1474" y="307"/>
                    </a:lnTo>
                    <a:lnTo>
                      <a:pt x="1474" y="309"/>
                    </a:lnTo>
                    <a:lnTo>
                      <a:pt x="1472" y="309"/>
                    </a:lnTo>
                    <a:lnTo>
                      <a:pt x="1469" y="309"/>
                    </a:lnTo>
                    <a:lnTo>
                      <a:pt x="1467" y="309"/>
                    </a:lnTo>
                    <a:lnTo>
                      <a:pt x="1467" y="312"/>
                    </a:lnTo>
                    <a:lnTo>
                      <a:pt x="1467" y="314"/>
                    </a:lnTo>
                    <a:lnTo>
                      <a:pt x="1467" y="316"/>
                    </a:lnTo>
                    <a:lnTo>
                      <a:pt x="1469" y="316"/>
                    </a:lnTo>
                    <a:lnTo>
                      <a:pt x="1469" y="318"/>
                    </a:lnTo>
                    <a:lnTo>
                      <a:pt x="1469" y="320"/>
                    </a:lnTo>
                    <a:lnTo>
                      <a:pt x="1469" y="325"/>
                    </a:lnTo>
                    <a:lnTo>
                      <a:pt x="1467" y="325"/>
                    </a:lnTo>
                    <a:lnTo>
                      <a:pt x="1465" y="325"/>
                    </a:lnTo>
                    <a:lnTo>
                      <a:pt x="1461" y="327"/>
                    </a:lnTo>
                    <a:lnTo>
                      <a:pt x="1463" y="329"/>
                    </a:lnTo>
                    <a:lnTo>
                      <a:pt x="1463" y="331"/>
                    </a:lnTo>
                    <a:lnTo>
                      <a:pt x="1454" y="331"/>
                    </a:lnTo>
                    <a:lnTo>
                      <a:pt x="1454" y="334"/>
                    </a:lnTo>
                    <a:lnTo>
                      <a:pt x="1452" y="334"/>
                    </a:lnTo>
                    <a:lnTo>
                      <a:pt x="1452" y="336"/>
                    </a:lnTo>
                    <a:lnTo>
                      <a:pt x="1450" y="338"/>
                    </a:lnTo>
                    <a:lnTo>
                      <a:pt x="1447" y="338"/>
                    </a:lnTo>
                    <a:lnTo>
                      <a:pt x="1447" y="336"/>
                    </a:lnTo>
                    <a:lnTo>
                      <a:pt x="1450" y="334"/>
                    </a:lnTo>
                    <a:lnTo>
                      <a:pt x="1447" y="334"/>
                    </a:lnTo>
                    <a:lnTo>
                      <a:pt x="1447" y="331"/>
                    </a:lnTo>
                    <a:lnTo>
                      <a:pt x="1450" y="331"/>
                    </a:lnTo>
                    <a:lnTo>
                      <a:pt x="1450" y="329"/>
                    </a:lnTo>
                    <a:lnTo>
                      <a:pt x="1450" y="327"/>
                    </a:lnTo>
                    <a:lnTo>
                      <a:pt x="1447" y="327"/>
                    </a:lnTo>
                    <a:lnTo>
                      <a:pt x="1445" y="327"/>
                    </a:lnTo>
                    <a:lnTo>
                      <a:pt x="1445" y="325"/>
                    </a:lnTo>
                    <a:lnTo>
                      <a:pt x="1443" y="325"/>
                    </a:lnTo>
                    <a:lnTo>
                      <a:pt x="1441" y="325"/>
                    </a:lnTo>
                    <a:lnTo>
                      <a:pt x="1441" y="327"/>
                    </a:lnTo>
                    <a:lnTo>
                      <a:pt x="1439" y="331"/>
                    </a:lnTo>
                    <a:lnTo>
                      <a:pt x="1439" y="334"/>
                    </a:lnTo>
                    <a:lnTo>
                      <a:pt x="1437" y="334"/>
                    </a:lnTo>
                    <a:lnTo>
                      <a:pt x="1434" y="336"/>
                    </a:lnTo>
                    <a:lnTo>
                      <a:pt x="1434" y="338"/>
                    </a:lnTo>
                    <a:lnTo>
                      <a:pt x="1428" y="340"/>
                    </a:lnTo>
                    <a:lnTo>
                      <a:pt x="1423" y="340"/>
                    </a:lnTo>
                    <a:lnTo>
                      <a:pt x="1419" y="342"/>
                    </a:lnTo>
                    <a:lnTo>
                      <a:pt x="1415" y="345"/>
                    </a:lnTo>
                    <a:lnTo>
                      <a:pt x="1410" y="347"/>
                    </a:lnTo>
                    <a:lnTo>
                      <a:pt x="1410" y="345"/>
                    </a:lnTo>
                    <a:lnTo>
                      <a:pt x="1410" y="338"/>
                    </a:lnTo>
                    <a:lnTo>
                      <a:pt x="1410" y="334"/>
                    </a:lnTo>
                    <a:lnTo>
                      <a:pt x="1408" y="336"/>
                    </a:lnTo>
                    <a:lnTo>
                      <a:pt x="1406" y="336"/>
                    </a:lnTo>
                    <a:lnTo>
                      <a:pt x="1404" y="336"/>
                    </a:lnTo>
                    <a:lnTo>
                      <a:pt x="1404" y="338"/>
                    </a:lnTo>
                    <a:lnTo>
                      <a:pt x="1401" y="338"/>
                    </a:lnTo>
                    <a:lnTo>
                      <a:pt x="1399" y="338"/>
                    </a:lnTo>
                    <a:lnTo>
                      <a:pt x="1399" y="340"/>
                    </a:lnTo>
                    <a:lnTo>
                      <a:pt x="1397" y="340"/>
                    </a:lnTo>
                    <a:lnTo>
                      <a:pt x="1395" y="340"/>
                    </a:lnTo>
                    <a:lnTo>
                      <a:pt x="1393" y="338"/>
                    </a:lnTo>
                    <a:lnTo>
                      <a:pt x="1390" y="336"/>
                    </a:lnTo>
                    <a:lnTo>
                      <a:pt x="1388" y="334"/>
                    </a:lnTo>
                    <a:lnTo>
                      <a:pt x="1388" y="331"/>
                    </a:lnTo>
                    <a:lnTo>
                      <a:pt x="1386" y="331"/>
                    </a:lnTo>
                    <a:lnTo>
                      <a:pt x="1386" y="334"/>
                    </a:lnTo>
                    <a:lnTo>
                      <a:pt x="1384" y="334"/>
                    </a:lnTo>
                    <a:lnTo>
                      <a:pt x="1384" y="331"/>
                    </a:lnTo>
                    <a:lnTo>
                      <a:pt x="1384" y="329"/>
                    </a:lnTo>
                    <a:lnTo>
                      <a:pt x="1384" y="325"/>
                    </a:lnTo>
                    <a:lnTo>
                      <a:pt x="1382" y="325"/>
                    </a:lnTo>
                    <a:lnTo>
                      <a:pt x="1382" y="323"/>
                    </a:lnTo>
                    <a:lnTo>
                      <a:pt x="1384" y="325"/>
                    </a:lnTo>
                    <a:lnTo>
                      <a:pt x="1382" y="318"/>
                    </a:lnTo>
                    <a:lnTo>
                      <a:pt x="1379" y="320"/>
                    </a:lnTo>
                    <a:lnTo>
                      <a:pt x="1377" y="320"/>
                    </a:lnTo>
                    <a:lnTo>
                      <a:pt x="1375" y="320"/>
                    </a:lnTo>
                    <a:lnTo>
                      <a:pt x="1373" y="323"/>
                    </a:lnTo>
                    <a:lnTo>
                      <a:pt x="1371" y="323"/>
                    </a:lnTo>
                    <a:lnTo>
                      <a:pt x="1371" y="325"/>
                    </a:lnTo>
                    <a:lnTo>
                      <a:pt x="1368" y="327"/>
                    </a:lnTo>
                    <a:lnTo>
                      <a:pt x="1366" y="327"/>
                    </a:lnTo>
                    <a:lnTo>
                      <a:pt x="1366" y="329"/>
                    </a:lnTo>
                    <a:lnTo>
                      <a:pt x="1364" y="329"/>
                    </a:lnTo>
                    <a:lnTo>
                      <a:pt x="1362" y="331"/>
                    </a:lnTo>
                    <a:lnTo>
                      <a:pt x="1360" y="331"/>
                    </a:lnTo>
                    <a:lnTo>
                      <a:pt x="1357" y="331"/>
                    </a:lnTo>
                    <a:lnTo>
                      <a:pt x="1357" y="334"/>
                    </a:lnTo>
                    <a:lnTo>
                      <a:pt x="1355" y="334"/>
                    </a:lnTo>
                    <a:lnTo>
                      <a:pt x="1355" y="336"/>
                    </a:lnTo>
                    <a:lnTo>
                      <a:pt x="1353" y="334"/>
                    </a:lnTo>
                    <a:lnTo>
                      <a:pt x="1351" y="334"/>
                    </a:lnTo>
                    <a:lnTo>
                      <a:pt x="1346" y="338"/>
                    </a:lnTo>
                    <a:lnTo>
                      <a:pt x="1344" y="338"/>
                    </a:lnTo>
                    <a:lnTo>
                      <a:pt x="1342" y="338"/>
                    </a:lnTo>
                    <a:lnTo>
                      <a:pt x="1342" y="336"/>
                    </a:lnTo>
                    <a:lnTo>
                      <a:pt x="1342" y="338"/>
                    </a:lnTo>
                    <a:lnTo>
                      <a:pt x="1340" y="338"/>
                    </a:lnTo>
                    <a:lnTo>
                      <a:pt x="1338" y="338"/>
                    </a:lnTo>
                    <a:lnTo>
                      <a:pt x="1335" y="338"/>
                    </a:lnTo>
                    <a:lnTo>
                      <a:pt x="1333" y="338"/>
                    </a:lnTo>
                    <a:lnTo>
                      <a:pt x="1333" y="340"/>
                    </a:lnTo>
                    <a:lnTo>
                      <a:pt x="1333" y="342"/>
                    </a:lnTo>
                    <a:lnTo>
                      <a:pt x="1333" y="345"/>
                    </a:lnTo>
                    <a:lnTo>
                      <a:pt x="1335" y="345"/>
                    </a:lnTo>
                    <a:lnTo>
                      <a:pt x="1333" y="345"/>
                    </a:lnTo>
                    <a:lnTo>
                      <a:pt x="1331" y="345"/>
                    </a:lnTo>
                    <a:lnTo>
                      <a:pt x="1331" y="347"/>
                    </a:lnTo>
                    <a:lnTo>
                      <a:pt x="1331" y="349"/>
                    </a:lnTo>
                    <a:lnTo>
                      <a:pt x="1331" y="351"/>
                    </a:lnTo>
                    <a:lnTo>
                      <a:pt x="1333" y="351"/>
                    </a:lnTo>
                    <a:lnTo>
                      <a:pt x="1333" y="353"/>
                    </a:lnTo>
                    <a:lnTo>
                      <a:pt x="1331" y="353"/>
                    </a:lnTo>
                    <a:lnTo>
                      <a:pt x="1331" y="356"/>
                    </a:lnTo>
                    <a:lnTo>
                      <a:pt x="1331" y="360"/>
                    </a:lnTo>
                    <a:lnTo>
                      <a:pt x="1331" y="362"/>
                    </a:lnTo>
                    <a:lnTo>
                      <a:pt x="1331" y="364"/>
                    </a:lnTo>
                    <a:lnTo>
                      <a:pt x="1331" y="367"/>
                    </a:lnTo>
                    <a:lnTo>
                      <a:pt x="1331" y="369"/>
                    </a:lnTo>
                    <a:lnTo>
                      <a:pt x="1331" y="371"/>
                    </a:lnTo>
                    <a:lnTo>
                      <a:pt x="1331" y="375"/>
                    </a:lnTo>
                    <a:lnTo>
                      <a:pt x="1329" y="375"/>
                    </a:lnTo>
                    <a:lnTo>
                      <a:pt x="1329" y="378"/>
                    </a:lnTo>
                    <a:lnTo>
                      <a:pt x="1329" y="380"/>
                    </a:lnTo>
                    <a:lnTo>
                      <a:pt x="1327" y="380"/>
                    </a:lnTo>
                    <a:lnTo>
                      <a:pt x="1324" y="382"/>
                    </a:lnTo>
                    <a:lnTo>
                      <a:pt x="1324" y="384"/>
                    </a:lnTo>
                    <a:lnTo>
                      <a:pt x="1324" y="386"/>
                    </a:lnTo>
                    <a:lnTo>
                      <a:pt x="1324" y="389"/>
                    </a:lnTo>
                    <a:lnTo>
                      <a:pt x="1324" y="391"/>
                    </a:lnTo>
                    <a:lnTo>
                      <a:pt x="1324" y="393"/>
                    </a:lnTo>
                    <a:lnTo>
                      <a:pt x="1322" y="393"/>
                    </a:lnTo>
                    <a:lnTo>
                      <a:pt x="1322" y="395"/>
                    </a:lnTo>
                    <a:lnTo>
                      <a:pt x="1322" y="397"/>
                    </a:lnTo>
                    <a:lnTo>
                      <a:pt x="1322" y="399"/>
                    </a:lnTo>
                    <a:lnTo>
                      <a:pt x="1324" y="399"/>
                    </a:lnTo>
                    <a:lnTo>
                      <a:pt x="1327" y="399"/>
                    </a:lnTo>
                    <a:lnTo>
                      <a:pt x="1329" y="399"/>
                    </a:lnTo>
                    <a:lnTo>
                      <a:pt x="1331" y="402"/>
                    </a:lnTo>
                    <a:lnTo>
                      <a:pt x="1333" y="402"/>
                    </a:lnTo>
                    <a:lnTo>
                      <a:pt x="1335" y="404"/>
                    </a:lnTo>
                    <a:lnTo>
                      <a:pt x="1338" y="406"/>
                    </a:lnTo>
                    <a:lnTo>
                      <a:pt x="1338" y="408"/>
                    </a:lnTo>
                    <a:lnTo>
                      <a:pt x="1340" y="408"/>
                    </a:lnTo>
                    <a:lnTo>
                      <a:pt x="1340" y="410"/>
                    </a:lnTo>
                    <a:lnTo>
                      <a:pt x="1340" y="415"/>
                    </a:lnTo>
                    <a:lnTo>
                      <a:pt x="1338" y="417"/>
                    </a:lnTo>
                    <a:lnTo>
                      <a:pt x="1338" y="419"/>
                    </a:lnTo>
                    <a:lnTo>
                      <a:pt x="1338" y="421"/>
                    </a:lnTo>
                    <a:lnTo>
                      <a:pt x="1338" y="424"/>
                    </a:lnTo>
                    <a:lnTo>
                      <a:pt x="1335" y="428"/>
                    </a:lnTo>
                    <a:lnTo>
                      <a:pt x="1335" y="430"/>
                    </a:lnTo>
                    <a:lnTo>
                      <a:pt x="1333" y="430"/>
                    </a:lnTo>
                    <a:lnTo>
                      <a:pt x="1333" y="435"/>
                    </a:lnTo>
                    <a:lnTo>
                      <a:pt x="1335" y="437"/>
                    </a:lnTo>
                    <a:lnTo>
                      <a:pt x="1335" y="439"/>
                    </a:lnTo>
                    <a:lnTo>
                      <a:pt x="1335" y="441"/>
                    </a:lnTo>
                    <a:lnTo>
                      <a:pt x="1335" y="443"/>
                    </a:lnTo>
                    <a:lnTo>
                      <a:pt x="1335" y="446"/>
                    </a:lnTo>
                    <a:lnTo>
                      <a:pt x="1335" y="448"/>
                    </a:lnTo>
                    <a:lnTo>
                      <a:pt x="1338" y="450"/>
                    </a:lnTo>
                    <a:lnTo>
                      <a:pt x="1338" y="452"/>
                    </a:lnTo>
                    <a:lnTo>
                      <a:pt x="1338" y="454"/>
                    </a:lnTo>
                    <a:lnTo>
                      <a:pt x="1340" y="454"/>
                    </a:lnTo>
                    <a:lnTo>
                      <a:pt x="1342" y="454"/>
                    </a:lnTo>
                    <a:lnTo>
                      <a:pt x="1342" y="457"/>
                    </a:lnTo>
                    <a:lnTo>
                      <a:pt x="1344" y="457"/>
                    </a:lnTo>
                    <a:lnTo>
                      <a:pt x="1346" y="457"/>
                    </a:lnTo>
                    <a:lnTo>
                      <a:pt x="1349" y="459"/>
                    </a:lnTo>
                    <a:lnTo>
                      <a:pt x="1351" y="459"/>
                    </a:lnTo>
                    <a:lnTo>
                      <a:pt x="1351" y="461"/>
                    </a:lnTo>
                    <a:lnTo>
                      <a:pt x="1351" y="465"/>
                    </a:lnTo>
                    <a:lnTo>
                      <a:pt x="1351" y="468"/>
                    </a:lnTo>
                    <a:lnTo>
                      <a:pt x="1351" y="470"/>
                    </a:lnTo>
                    <a:lnTo>
                      <a:pt x="1349" y="472"/>
                    </a:lnTo>
                    <a:lnTo>
                      <a:pt x="1351" y="470"/>
                    </a:lnTo>
                    <a:lnTo>
                      <a:pt x="1353" y="470"/>
                    </a:lnTo>
                    <a:lnTo>
                      <a:pt x="1355" y="470"/>
                    </a:lnTo>
                    <a:lnTo>
                      <a:pt x="1357" y="472"/>
                    </a:lnTo>
                    <a:lnTo>
                      <a:pt x="1357" y="474"/>
                    </a:lnTo>
                    <a:lnTo>
                      <a:pt x="1357" y="476"/>
                    </a:lnTo>
                    <a:lnTo>
                      <a:pt x="1357" y="479"/>
                    </a:lnTo>
                    <a:lnTo>
                      <a:pt x="1357" y="481"/>
                    </a:lnTo>
                    <a:lnTo>
                      <a:pt x="1357" y="483"/>
                    </a:lnTo>
                    <a:lnTo>
                      <a:pt x="1355" y="483"/>
                    </a:lnTo>
                    <a:lnTo>
                      <a:pt x="1353" y="483"/>
                    </a:lnTo>
                    <a:lnTo>
                      <a:pt x="1353" y="485"/>
                    </a:lnTo>
                    <a:lnTo>
                      <a:pt x="1353" y="487"/>
                    </a:lnTo>
                    <a:lnTo>
                      <a:pt x="1355" y="492"/>
                    </a:lnTo>
                    <a:lnTo>
                      <a:pt x="1355" y="494"/>
                    </a:lnTo>
                    <a:lnTo>
                      <a:pt x="1353" y="494"/>
                    </a:lnTo>
                    <a:lnTo>
                      <a:pt x="1355" y="494"/>
                    </a:lnTo>
                    <a:lnTo>
                      <a:pt x="1357" y="498"/>
                    </a:lnTo>
                    <a:lnTo>
                      <a:pt x="1357" y="496"/>
                    </a:lnTo>
                    <a:lnTo>
                      <a:pt x="1357" y="498"/>
                    </a:lnTo>
                    <a:lnTo>
                      <a:pt x="1357" y="501"/>
                    </a:lnTo>
                    <a:lnTo>
                      <a:pt x="1364" y="501"/>
                    </a:lnTo>
                    <a:lnTo>
                      <a:pt x="1366" y="501"/>
                    </a:lnTo>
                    <a:lnTo>
                      <a:pt x="1371" y="501"/>
                    </a:lnTo>
                    <a:lnTo>
                      <a:pt x="1373" y="501"/>
                    </a:lnTo>
                    <a:lnTo>
                      <a:pt x="1375" y="498"/>
                    </a:lnTo>
                    <a:lnTo>
                      <a:pt x="1377" y="498"/>
                    </a:lnTo>
                    <a:lnTo>
                      <a:pt x="1379" y="501"/>
                    </a:lnTo>
                    <a:lnTo>
                      <a:pt x="1379" y="503"/>
                    </a:lnTo>
                    <a:lnTo>
                      <a:pt x="1377" y="505"/>
                    </a:lnTo>
                    <a:lnTo>
                      <a:pt x="1377" y="507"/>
                    </a:lnTo>
                    <a:lnTo>
                      <a:pt x="1377" y="509"/>
                    </a:lnTo>
                    <a:lnTo>
                      <a:pt x="1377" y="512"/>
                    </a:lnTo>
                    <a:lnTo>
                      <a:pt x="1375" y="512"/>
                    </a:lnTo>
                    <a:lnTo>
                      <a:pt x="1373" y="512"/>
                    </a:lnTo>
                    <a:lnTo>
                      <a:pt x="1373" y="514"/>
                    </a:lnTo>
                    <a:lnTo>
                      <a:pt x="1371" y="518"/>
                    </a:lnTo>
                    <a:lnTo>
                      <a:pt x="1371" y="523"/>
                    </a:lnTo>
                    <a:lnTo>
                      <a:pt x="1373" y="523"/>
                    </a:lnTo>
                    <a:lnTo>
                      <a:pt x="1373" y="525"/>
                    </a:lnTo>
                    <a:lnTo>
                      <a:pt x="1373" y="529"/>
                    </a:lnTo>
                    <a:lnTo>
                      <a:pt x="1371" y="529"/>
                    </a:lnTo>
                    <a:lnTo>
                      <a:pt x="1371" y="536"/>
                    </a:lnTo>
                    <a:lnTo>
                      <a:pt x="1371" y="538"/>
                    </a:lnTo>
                    <a:lnTo>
                      <a:pt x="1364" y="536"/>
                    </a:lnTo>
                    <a:lnTo>
                      <a:pt x="1362" y="536"/>
                    </a:lnTo>
                    <a:lnTo>
                      <a:pt x="1360" y="536"/>
                    </a:lnTo>
                    <a:lnTo>
                      <a:pt x="1355" y="533"/>
                    </a:lnTo>
                    <a:lnTo>
                      <a:pt x="1360" y="536"/>
                    </a:lnTo>
                    <a:lnTo>
                      <a:pt x="1362" y="538"/>
                    </a:lnTo>
                    <a:lnTo>
                      <a:pt x="1366" y="540"/>
                    </a:lnTo>
                    <a:lnTo>
                      <a:pt x="1364" y="542"/>
                    </a:lnTo>
                    <a:lnTo>
                      <a:pt x="1364" y="544"/>
                    </a:lnTo>
                    <a:lnTo>
                      <a:pt x="1364" y="547"/>
                    </a:lnTo>
                    <a:lnTo>
                      <a:pt x="1364" y="549"/>
                    </a:lnTo>
                    <a:lnTo>
                      <a:pt x="1362" y="549"/>
                    </a:lnTo>
                    <a:lnTo>
                      <a:pt x="1362" y="551"/>
                    </a:lnTo>
                    <a:lnTo>
                      <a:pt x="1362" y="553"/>
                    </a:lnTo>
                    <a:lnTo>
                      <a:pt x="1362" y="555"/>
                    </a:lnTo>
                    <a:lnTo>
                      <a:pt x="1362" y="558"/>
                    </a:lnTo>
                    <a:lnTo>
                      <a:pt x="1362" y="560"/>
                    </a:lnTo>
                    <a:lnTo>
                      <a:pt x="1362" y="562"/>
                    </a:lnTo>
                    <a:lnTo>
                      <a:pt x="1362" y="564"/>
                    </a:lnTo>
                    <a:lnTo>
                      <a:pt x="1364" y="564"/>
                    </a:lnTo>
                    <a:lnTo>
                      <a:pt x="1364" y="566"/>
                    </a:lnTo>
                    <a:lnTo>
                      <a:pt x="1364" y="571"/>
                    </a:lnTo>
                    <a:lnTo>
                      <a:pt x="1364" y="573"/>
                    </a:lnTo>
                    <a:lnTo>
                      <a:pt x="1368" y="569"/>
                    </a:lnTo>
                    <a:lnTo>
                      <a:pt x="1371" y="566"/>
                    </a:lnTo>
                    <a:lnTo>
                      <a:pt x="1371" y="569"/>
                    </a:lnTo>
                    <a:lnTo>
                      <a:pt x="1371" y="573"/>
                    </a:lnTo>
                    <a:lnTo>
                      <a:pt x="1371" y="575"/>
                    </a:lnTo>
                    <a:lnTo>
                      <a:pt x="1368" y="575"/>
                    </a:lnTo>
                    <a:lnTo>
                      <a:pt x="1366" y="575"/>
                    </a:lnTo>
                    <a:lnTo>
                      <a:pt x="1366" y="577"/>
                    </a:lnTo>
                    <a:lnTo>
                      <a:pt x="1368" y="580"/>
                    </a:lnTo>
                    <a:lnTo>
                      <a:pt x="1366" y="580"/>
                    </a:lnTo>
                    <a:lnTo>
                      <a:pt x="1364" y="580"/>
                    </a:lnTo>
                    <a:lnTo>
                      <a:pt x="1364" y="582"/>
                    </a:lnTo>
                    <a:lnTo>
                      <a:pt x="1362" y="582"/>
                    </a:lnTo>
                    <a:lnTo>
                      <a:pt x="1362" y="584"/>
                    </a:lnTo>
                    <a:lnTo>
                      <a:pt x="1364" y="584"/>
                    </a:lnTo>
                    <a:lnTo>
                      <a:pt x="1364" y="586"/>
                    </a:lnTo>
                    <a:lnTo>
                      <a:pt x="1366" y="586"/>
                    </a:lnTo>
                    <a:lnTo>
                      <a:pt x="1366" y="588"/>
                    </a:lnTo>
                    <a:lnTo>
                      <a:pt x="1364" y="588"/>
                    </a:lnTo>
                    <a:lnTo>
                      <a:pt x="1364" y="591"/>
                    </a:lnTo>
                    <a:lnTo>
                      <a:pt x="1362" y="591"/>
                    </a:lnTo>
                    <a:lnTo>
                      <a:pt x="1360" y="591"/>
                    </a:lnTo>
                    <a:lnTo>
                      <a:pt x="1360" y="588"/>
                    </a:lnTo>
                    <a:lnTo>
                      <a:pt x="1357" y="588"/>
                    </a:lnTo>
                    <a:lnTo>
                      <a:pt x="1355" y="588"/>
                    </a:lnTo>
                    <a:lnTo>
                      <a:pt x="1355" y="591"/>
                    </a:lnTo>
                    <a:lnTo>
                      <a:pt x="1353" y="591"/>
                    </a:lnTo>
                    <a:lnTo>
                      <a:pt x="1353" y="593"/>
                    </a:lnTo>
                    <a:lnTo>
                      <a:pt x="1353" y="591"/>
                    </a:lnTo>
                    <a:lnTo>
                      <a:pt x="1351" y="591"/>
                    </a:lnTo>
                    <a:lnTo>
                      <a:pt x="1349" y="591"/>
                    </a:lnTo>
                    <a:lnTo>
                      <a:pt x="1346" y="591"/>
                    </a:lnTo>
                    <a:lnTo>
                      <a:pt x="1346" y="593"/>
                    </a:lnTo>
                    <a:lnTo>
                      <a:pt x="1344" y="593"/>
                    </a:lnTo>
                    <a:lnTo>
                      <a:pt x="1344" y="595"/>
                    </a:lnTo>
                    <a:lnTo>
                      <a:pt x="1346" y="595"/>
                    </a:lnTo>
                    <a:lnTo>
                      <a:pt x="1346" y="597"/>
                    </a:lnTo>
                    <a:lnTo>
                      <a:pt x="1349" y="597"/>
                    </a:lnTo>
                    <a:lnTo>
                      <a:pt x="1349" y="599"/>
                    </a:lnTo>
                    <a:lnTo>
                      <a:pt x="1346" y="599"/>
                    </a:lnTo>
                    <a:lnTo>
                      <a:pt x="1346" y="602"/>
                    </a:lnTo>
                    <a:lnTo>
                      <a:pt x="1346" y="604"/>
                    </a:lnTo>
                    <a:lnTo>
                      <a:pt x="1346" y="606"/>
                    </a:lnTo>
                    <a:lnTo>
                      <a:pt x="1344" y="606"/>
                    </a:lnTo>
                    <a:lnTo>
                      <a:pt x="1344" y="608"/>
                    </a:lnTo>
                    <a:lnTo>
                      <a:pt x="1342" y="608"/>
                    </a:lnTo>
                    <a:lnTo>
                      <a:pt x="1340" y="608"/>
                    </a:lnTo>
                    <a:lnTo>
                      <a:pt x="1340" y="610"/>
                    </a:lnTo>
                    <a:lnTo>
                      <a:pt x="1338" y="610"/>
                    </a:lnTo>
                    <a:lnTo>
                      <a:pt x="1338" y="613"/>
                    </a:lnTo>
                    <a:lnTo>
                      <a:pt x="1338" y="615"/>
                    </a:lnTo>
                    <a:lnTo>
                      <a:pt x="1338" y="617"/>
                    </a:lnTo>
                    <a:lnTo>
                      <a:pt x="1335" y="617"/>
                    </a:lnTo>
                    <a:lnTo>
                      <a:pt x="1335" y="619"/>
                    </a:lnTo>
                    <a:lnTo>
                      <a:pt x="1333" y="619"/>
                    </a:lnTo>
                    <a:lnTo>
                      <a:pt x="1333" y="621"/>
                    </a:lnTo>
                    <a:lnTo>
                      <a:pt x="1331" y="621"/>
                    </a:lnTo>
                    <a:lnTo>
                      <a:pt x="1329" y="621"/>
                    </a:lnTo>
                    <a:lnTo>
                      <a:pt x="1329" y="624"/>
                    </a:lnTo>
                    <a:lnTo>
                      <a:pt x="1327" y="624"/>
                    </a:lnTo>
                    <a:lnTo>
                      <a:pt x="1324" y="626"/>
                    </a:lnTo>
                    <a:lnTo>
                      <a:pt x="1322" y="628"/>
                    </a:lnTo>
                    <a:lnTo>
                      <a:pt x="1320" y="630"/>
                    </a:lnTo>
                    <a:lnTo>
                      <a:pt x="1318" y="630"/>
                    </a:lnTo>
                    <a:lnTo>
                      <a:pt x="1316" y="630"/>
                    </a:lnTo>
                    <a:lnTo>
                      <a:pt x="1316" y="628"/>
                    </a:lnTo>
                    <a:lnTo>
                      <a:pt x="1313" y="628"/>
                    </a:lnTo>
                    <a:lnTo>
                      <a:pt x="1313" y="626"/>
                    </a:lnTo>
                    <a:lnTo>
                      <a:pt x="1311" y="626"/>
                    </a:lnTo>
                    <a:lnTo>
                      <a:pt x="1313" y="626"/>
                    </a:lnTo>
                    <a:lnTo>
                      <a:pt x="1311" y="626"/>
                    </a:lnTo>
                    <a:lnTo>
                      <a:pt x="1311" y="624"/>
                    </a:lnTo>
                    <a:lnTo>
                      <a:pt x="1309" y="624"/>
                    </a:lnTo>
                    <a:lnTo>
                      <a:pt x="1309" y="626"/>
                    </a:lnTo>
                    <a:lnTo>
                      <a:pt x="1309" y="624"/>
                    </a:lnTo>
                    <a:lnTo>
                      <a:pt x="1307" y="626"/>
                    </a:lnTo>
                    <a:lnTo>
                      <a:pt x="1307" y="624"/>
                    </a:lnTo>
                    <a:lnTo>
                      <a:pt x="1307" y="621"/>
                    </a:lnTo>
                    <a:lnTo>
                      <a:pt x="1305" y="621"/>
                    </a:lnTo>
                    <a:lnTo>
                      <a:pt x="1305" y="619"/>
                    </a:lnTo>
                    <a:lnTo>
                      <a:pt x="1302" y="619"/>
                    </a:lnTo>
                    <a:lnTo>
                      <a:pt x="1302" y="617"/>
                    </a:lnTo>
                    <a:lnTo>
                      <a:pt x="1300" y="617"/>
                    </a:lnTo>
                    <a:lnTo>
                      <a:pt x="1298" y="615"/>
                    </a:lnTo>
                    <a:lnTo>
                      <a:pt x="1298" y="613"/>
                    </a:lnTo>
                    <a:lnTo>
                      <a:pt x="1298" y="610"/>
                    </a:lnTo>
                    <a:lnTo>
                      <a:pt x="1296" y="610"/>
                    </a:lnTo>
                    <a:lnTo>
                      <a:pt x="1294" y="610"/>
                    </a:lnTo>
                    <a:lnTo>
                      <a:pt x="1292" y="610"/>
                    </a:lnTo>
                    <a:lnTo>
                      <a:pt x="1289" y="610"/>
                    </a:lnTo>
                    <a:lnTo>
                      <a:pt x="1287" y="610"/>
                    </a:lnTo>
                    <a:lnTo>
                      <a:pt x="1287" y="613"/>
                    </a:lnTo>
                    <a:lnTo>
                      <a:pt x="1287" y="615"/>
                    </a:lnTo>
                    <a:lnTo>
                      <a:pt x="1285" y="615"/>
                    </a:lnTo>
                    <a:lnTo>
                      <a:pt x="1285" y="617"/>
                    </a:lnTo>
                    <a:lnTo>
                      <a:pt x="1285" y="619"/>
                    </a:lnTo>
                    <a:lnTo>
                      <a:pt x="1283" y="619"/>
                    </a:lnTo>
                    <a:lnTo>
                      <a:pt x="1281" y="619"/>
                    </a:lnTo>
                    <a:lnTo>
                      <a:pt x="1281" y="621"/>
                    </a:lnTo>
                    <a:lnTo>
                      <a:pt x="1278" y="621"/>
                    </a:lnTo>
                    <a:lnTo>
                      <a:pt x="1278" y="624"/>
                    </a:lnTo>
                    <a:lnTo>
                      <a:pt x="1278" y="626"/>
                    </a:lnTo>
                    <a:lnTo>
                      <a:pt x="1276" y="626"/>
                    </a:lnTo>
                    <a:lnTo>
                      <a:pt x="1274" y="628"/>
                    </a:lnTo>
                    <a:lnTo>
                      <a:pt x="1272" y="628"/>
                    </a:lnTo>
                    <a:lnTo>
                      <a:pt x="1272" y="630"/>
                    </a:lnTo>
                    <a:lnTo>
                      <a:pt x="1270" y="630"/>
                    </a:lnTo>
                    <a:lnTo>
                      <a:pt x="1270" y="632"/>
                    </a:lnTo>
                    <a:lnTo>
                      <a:pt x="1270" y="635"/>
                    </a:lnTo>
                    <a:lnTo>
                      <a:pt x="1267" y="635"/>
                    </a:lnTo>
                    <a:lnTo>
                      <a:pt x="1265" y="635"/>
                    </a:lnTo>
                    <a:lnTo>
                      <a:pt x="1265" y="637"/>
                    </a:lnTo>
                    <a:lnTo>
                      <a:pt x="1265" y="639"/>
                    </a:lnTo>
                    <a:lnTo>
                      <a:pt x="1263" y="639"/>
                    </a:lnTo>
                    <a:lnTo>
                      <a:pt x="1263" y="641"/>
                    </a:lnTo>
                    <a:lnTo>
                      <a:pt x="1263" y="643"/>
                    </a:lnTo>
                    <a:lnTo>
                      <a:pt x="1263" y="646"/>
                    </a:lnTo>
                    <a:lnTo>
                      <a:pt x="1261" y="646"/>
                    </a:lnTo>
                    <a:lnTo>
                      <a:pt x="1259" y="646"/>
                    </a:lnTo>
                    <a:lnTo>
                      <a:pt x="1256" y="646"/>
                    </a:lnTo>
                    <a:lnTo>
                      <a:pt x="1256" y="643"/>
                    </a:lnTo>
                    <a:lnTo>
                      <a:pt x="1254" y="643"/>
                    </a:lnTo>
                    <a:lnTo>
                      <a:pt x="1252" y="641"/>
                    </a:lnTo>
                    <a:lnTo>
                      <a:pt x="1254" y="641"/>
                    </a:lnTo>
                    <a:lnTo>
                      <a:pt x="1254" y="639"/>
                    </a:lnTo>
                    <a:lnTo>
                      <a:pt x="1256" y="639"/>
                    </a:lnTo>
                    <a:lnTo>
                      <a:pt x="1256" y="637"/>
                    </a:lnTo>
                    <a:lnTo>
                      <a:pt x="1256" y="635"/>
                    </a:lnTo>
                    <a:lnTo>
                      <a:pt x="1254" y="635"/>
                    </a:lnTo>
                    <a:lnTo>
                      <a:pt x="1254" y="632"/>
                    </a:lnTo>
                    <a:lnTo>
                      <a:pt x="1256" y="632"/>
                    </a:lnTo>
                    <a:lnTo>
                      <a:pt x="1254" y="630"/>
                    </a:lnTo>
                    <a:lnTo>
                      <a:pt x="1252" y="630"/>
                    </a:lnTo>
                    <a:lnTo>
                      <a:pt x="1250" y="630"/>
                    </a:lnTo>
                    <a:lnTo>
                      <a:pt x="1250" y="632"/>
                    </a:lnTo>
                    <a:lnTo>
                      <a:pt x="1248" y="632"/>
                    </a:lnTo>
                    <a:lnTo>
                      <a:pt x="1248" y="635"/>
                    </a:lnTo>
                    <a:lnTo>
                      <a:pt x="1245" y="635"/>
                    </a:lnTo>
                    <a:lnTo>
                      <a:pt x="1243" y="635"/>
                    </a:lnTo>
                    <a:lnTo>
                      <a:pt x="1241" y="635"/>
                    </a:lnTo>
                    <a:lnTo>
                      <a:pt x="1241" y="632"/>
                    </a:lnTo>
                    <a:lnTo>
                      <a:pt x="1239" y="632"/>
                    </a:lnTo>
                    <a:lnTo>
                      <a:pt x="1239" y="630"/>
                    </a:lnTo>
                    <a:lnTo>
                      <a:pt x="1237" y="630"/>
                    </a:lnTo>
                    <a:lnTo>
                      <a:pt x="1234" y="630"/>
                    </a:lnTo>
                    <a:lnTo>
                      <a:pt x="1232" y="632"/>
                    </a:lnTo>
                    <a:lnTo>
                      <a:pt x="1230" y="632"/>
                    </a:lnTo>
                    <a:lnTo>
                      <a:pt x="1230" y="635"/>
                    </a:lnTo>
                    <a:lnTo>
                      <a:pt x="1228" y="635"/>
                    </a:lnTo>
                    <a:lnTo>
                      <a:pt x="1228" y="632"/>
                    </a:lnTo>
                    <a:lnTo>
                      <a:pt x="1226" y="632"/>
                    </a:lnTo>
                    <a:lnTo>
                      <a:pt x="1223" y="632"/>
                    </a:lnTo>
                    <a:lnTo>
                      <a:pt x="1223" y="635"/>
                    </a:lnTo>
                    <a:lnTo>
                      <a:pt x="1221" y="635"/>
                    </a:lnTo>
                    <a:lnTo>
                      <a:pt x="1219" y="635"/>
                    </a:lnTo>
                    <a:lnTo>
                      <a:pt x="1217" y="635"/>
                    </a:lnTo>
                    <a:lnTo>
                      <a:pt x="1215" y="635"/>
                    </a:lnTo>
                    <a:lnTo>
                      <a:pt x="1215" y="632"/>
                    </a:lnTo>
                    <a:lnTo>
                      <a:pt x="1212" y="632"/>
                    </a:lnTo>
                    <a:lnTo>
                      <a:pt x="1210" y="632"/>
                    </a:lnTo>
                    <a:lnTo>
                      <a:pt x="1208" y="632"/>
                    </a:lnTo>
                    <a:lnTo>
                      <a:pt x="1208" y="630"/>
                    </a:lnTo>
                    <a:lnTo>
                      <a:pt x="1206" y="630"/>
                    </a:lnTo>
                    <a:lnTo>
                      <a:pt x="1204" y="630"/>
                    </a:lnTo>
                    <a:lnTo>
                      <a:pt x="1204" y="628"/>
                    </a:lnTo>
                    <a:lnTo>
                      <a:pt x="1201" y="628"/>
                    </a:lnTo>
                    <a:lnTo>
                      <a:pt x="1199" y="628"/>
                    </a:lnTo>
                    <a:lnTo>
                      <a:pt x="1199" y="626"/>
                    </a:lnTo>
                    <a:lnTo>
                      <a:pt x="1197" y="626"/>
                    </a:lnTo>
                    <a:lnTo>
                      <a:pt x="1195" y="626"/>
                    </a:lnTo>
                    <a:lnTo>
                      <a:pt x="1195" y="624"/>
                    </a:lnTo>
                    <a:lnTo>
                      <a:pt x="1193" y="624"/>
                    </a:lnTo>
                    <a:lnTo>
                      <a:pt x="1190" y="621"/>
                    </a:lnTo>
                    <a:lnTo>
                      <a:pt x="1190" y="619"/>
                    </a:lnTo>
                    <a:lnTo>
                      <a:pt x="1190" y="617"/>
                    </a:lnTo>
                    <a:lnTo>
                      <a:pt x="1193" y="617"/>
                    </a:lnTo>
                    <a:lnTo>
                      <a:pt x="1190" y="617"/>
                    </a:lnTo>
                    <a:lnTo>
                      <a:pt x="1190" y="615"/>
                    </a:lnTo>
                    <a:lnTo>
                      <a:pt x="1188" y="615"/>
                    </a:lnTo>
                    <a:lnTo>
                      <a:pt x="1188" y="617"/>
                    </a:lnTo>
                    <a:lnTo>
                      <a:pt x="1186" y="617"/>
                    </a:lnTo>
                    <a:lnTo>
                      <a:pt x="1186" y="619"/>
                    </a:lnTo>
                    <a:lnTo>
                      <a:pt x="1184" y="619"/>
                    </a:lnTo>
                    <a:lnTo>
                      <a:pt x="1184" y="621"/>
                    </a:lnTo>
                    <a:lnTo>
                      <a:pt x="1184" y="624"/>
                    </a:lnTo>
                    <a:lnTo>
                      <a:pt x="1184" y="626"/>
                    </a:lnTo>
                    <a:lnTo>
                      <a:pt x="1184" y="628"/>
                    </a:lnTo>
                    <a:lnTo>
                      <a:pt x="1184" y="630"/>
                    </a:lnTo>
                    <a:lnTo>
                      <a:pt x="1184" y="632"/>
                    </a:lnTo>
                    <a:lnTo>
                      <a:pt x="1184" y="635"/>
                    </a:lnTo>
                    <a:lnTo>
                      <a:pt x="1184" y="637"/>
                    </a:lnTo>
                    <a:lnTo>
                      <a:pt x="1184" y="639"/>
                    </a:lnTo>
                    <a:lnTo>
                      <a:pt x="1184" y="641"/>
                    </a:lnTo>
                    <a:lnTo>
                      <a:pt x="1184" y="643"/>
                    </a:lnTo>
                    <a:lnTo>
                      <a:pt x="1182" y="643"/>
                    </a:lnTo>
                    <a:lnTo>
                      <a:pt x="1182" y="641"/>
                    </a:lnTo>
                    <a:lnTo>
                      <a:pt x="1179" y="641"/>
                    </a:lnTo>
                    <a:lnTo>
                      <a:pt x="1179" y="639"/>
                    </a:lnTo>
                    <a:lnTo>
                      <a:pt x="1179" y="637"/>
                    </a:lnTo>
                    <a:lnTo>
                      <a:pt x="1179" y="635"/>
                    </a:lnTo>
                    <a:lnTo>
                      <a:pt x="1177" y="635"/>
                    </a:lnTo>
                    <a:lnTo>
                      <a:pt x="1177" y="632"/>
                    </a:lnTo>
                    <a:lnTo>
                      <a:pt x="1175" y="632"/>
                    </a:lnTo>
                    <a:lnTo>
                      <a:pt x="1173" y="632"/>
                    </a:lnTo>
                    <a:lnTo>
                      <a:pt x="1171" y="632"/>
                    </a:lnTo>
                    <a:lnTo>
                      <a:pt x="1171" y="630"/>
                    </a:lnTo>
                    <a:lnTo>
                      <a:pt x="1168" y="630"/>
                    </a:lnTo>
                    <a:lnTo>
                      <a:pt x="1168" y="628"/>
                    </a:lnTo>
                    <a:lnTo>
                      <a:pt x="1166" y="628"/>
                    </a:lnTo>
                    <a:lnTo>
                      <a:pt x="1166" y="630"/>
                    </a:lnTo>
                    <a:lnTo>
                      <a:pt x="1164" y="630"/>
                    </a:lnTo>
                    <a:lnTo>
                      <a:pt x="1164" y="632"/>
                    </a:lnTo>
                    <a:lnTo>
                      <a:pt x="1164" y="635"/>
                    </a:lnTo>
                    <a:lnTo>
                      <a:pt x="1162" y="635"/>
                    </a:lnTo>
                    <a:lnTo>
                      <a:pt x="1160" y="635"/>
                    </a:lnTo>
                    <a:lnTo>
                      <a:pt x="1160" y="637"/>
                    </a:lnTo>
                    <a:lnTo>
                      <a:pt x="1158" y="637"/>
                    </a:lnTo>
                    <a:lnTo>
                      <a:pt x="1155" y="637"/>
                    </a:lnTo>
                    <a:lnTo>
                      <a:pt x="1155" y="639"/>
                    </a:lnTo>
                    <a:lnTo>
                      <a:pt x="1153" y="639"/>
                    </a:lnTo>
                    <a:lnTo>
                      <a:pt x="1153" y="637"/>
                    </a:lnTo>
                    <a:lnTo>
                      <a:pt x="1153" y="635"/>
                    </a:lnTo>
                    <a:lnTo>
                      <a:pt x="1153" y="632"/>
                    </a:lnTo>
                    <a:lnTo>
                      <a:pt x="1151" y="632"/>
                    </a:lnTo>
                    <a:lnTo>
                      <a:pt x="1149" y="632"/>
                    </a:lnTo>
                    <a:lnTo>
                      <a:pt x="1149" y="635"/>
                    </a:lnTo>
                    <a:lnTo>
                      <a:pt x="1147" y="635"/>
                    </a:lnTo>
                    <a:lnTo>
                      <a:pt x="1147" y="637"/>
                    </a:lnTo>
                    <a:lnTo>
                      <a:pt x="1144" y="637"/>
                    </a:lnTo>
                    <a:lnTo>
                      <a:pt x="1142" y="637"/>
                    </a:lnTo>
                    <a:lnTo>
                      <a:pt x="1140" y="637"/>
                    </a:lnTo>
                    <a:lnTo>
                      <a:pt x="1140" y="639"/>
                    </a:lnTo>
                    <a:lnTo>
                      <a:pt x="1138" y="639"/>
                    </a:lnTo>
                    <a:lnTo>
                      <a:pt x="1138" y="641"/>
                    </a:lnTo>
                    <a:lnTo>
                      <a:pt x="1136" y="641"/>
                    </a:lnTo>
                    <a:lnTo>
                      <a:pt x="1133" y="641"/>
                    </a:lnTo>
                    <a:lnTo>
                      <a:pt x="1131" y="641"/>
                    </a:lnTo>
                    <a:lnTo>
                      <a:pt x="1131" y="643"/>
                    </a:lnTo>
                    <a:lnTo>
                      <a:pt x="1129" y="643"/>
                    </a:lnTo>
                    <a:lnTo>
                      <a:pt x="1127" y="643"/>
                    </a:lnTo>
                    <a:lnTo>
                      <a:pt x="1127" y="646"/>
                    </a:lnTo>
                    <a:lnTo>
                      <a:pt x="1125" y="646"/>
                    </a:lnTo>
                    <a:lnTo>
                      <a:pt x="1125" y="648"/>
                    </a:lnTo>
                    <a:lnTo>
                      <a:pt x="1125" y="650"/>
                    </a:lnTo>
                    <a:lnTo>
                      <a:pt x="1122" y="650"/>
                    </a:lnTo>
                    <a:lnTo>
                      <a:pt x="1122" y="652"/>
                    </a:lnTo>
                    <a:lnTo>
                      <a:pt x="1122" y="654"/>
                    </a:lnTo>
                    <a:lnTo>
                      <a:pt x="1120" y="654"/>
                    </a:lnTo>
                    <a:lnTo>
                      <a:pt x="1120" y="657"/>
                    </a:lnTo>
                    <a:lnTo>
                      <a:pt x="1118" y="657"/>
                    </a:lnTo>
                    <a:lnTo>
                      <a:pt x="1118" y="654"/>
                    </a:lnTo>
                    <a:lnTo>
                      <a:pt x="1116" y="654"/>
                    </a:lnTo>
                    <a:lnTo>
                      <a:pt x="1116" y="652"/>
                    </a:lnTo>
                    <a:lnTo>
                      <a:pt x="1116" y="650"/>
                    </a:lnTo>
                    <a:lnTo>
                      <a:pt x="1114" y="650"/>
                    </a:lnTo>
                    <a:lnTo>
                      <a:pt x="1111" y="650"/>
                    </a:lnTo>
                    <a:lnTo>
                      <a:pt x="1109" y="650"/>
                    </a:lnTo>
                    <a:lnTo>
                      <a:pt x="1107" y="650"/>
                    </a:lnTo>
                    <a:lnTo>
                      <a:pt x="1107" y="652"/>
                    </a:lnTo>
                    <a:lnTo>
                      <a:pt x="1105" y="652"/>
                    </a:lnTo>
                    <a:lnTo>
                      <a:pt x="1103" y="652"/>
                    </a:lnTo>
                    <a:lnTo>
                      <a:pt x="1100" y="652"/>
                    </a:lnTo>
                    <a:lnTo>
                      <a:pt x="1100" y="654"/>
                    </a:lnTo>
                    <a:lnTo>
                      <a:pt x="1098" y="654"/>
                    </a:lnTo>
                    <a:lnTo>
                      <a:pt x="1098" y="657"/>
                    </a:lnTo>
                    <a:lnTo>
                      <a:pt x="1098" y="659"/>
                    </a:lnTo>
                    <a:lnTo>
                      <a:pt x="1096" y="659"/>
                    </a:lnTo>
                    <a:lnTo>
                      <a:pt x="1096" y="661"/>
                    </a:lnTo>
                    <a:lnTo>
                      <a:pt x="1094" y="661"/>
                    </a:lnTo>
                    <a:lnTo>
                      <a:pt x="1092" y="661"/>
                    </a:lnTo>
                    <a:lnTo>
                      <a:pt x="1092" y="663"/>
                    </a:lnTo>
                    <a:lnTo>
                      <a:pt x="1092" y="665"/>
                    </a:lnTo>
                    <a:lnTo>
                      <a:pt x="1089" y="665"/>
                    </a:lnTo>
                    <a:lnTo>
                      <a:pt x="1089" y="667"/>
                    </a:lnTo>
                    <a:lnTo>
                      <a:pt x="1092" y="667"/>
                    </a:lnTo>
                    <a:lnTo>
                      <a:pt x="1092" y="670"/>
                    </a:lnTo>
                    <a:lnTo>
                      <a:pt x="1094" y="670"/>
                    </a:lnTo>
                    <a:lnTo>
                      <a:pt x="1094" y="672"/>
                    </a:lnTo>
                    <a:lnTo>
                      <a:pt x="1094" y="674"/>
                    </a:lnTo>
                    <a:lnTo>
                      <a:pt x="1092" y="674"/>
                    </a:lnTo>
                    <a:lnTo>
                      <a:pt x="1092" y="676"/>
                    </a:lnTo>
                    <a:lnTo>
                      <a:pt x="1092" y="678"/>
                    </a:lnTo>
                    <a:lnTo>
                      <a:pt x="1092" y="681"/>
                    </a:lnTo>
                    <a:lnTo>
                      <a:pt x="1089" y="681"/>
                    </a:lnTo>
                    <a:lnTo>
                      <a:pt x="1087" y="681"/>
                    </a:lnTo>
                    <a:lnTo>
                      <a:pt x="1087" y="678"/>
                    </a:lnTo>
                    <a:lnTo>
                      <a:pt x="1085" y="678"/>
                    </a:lnTo>
                    <a:lnTo>
                      <a:pt x="1083" y="678"/>
                    </a:lnTo>
                    <a:lnTo>
                      <a:pt x="1081" y="678"/>
                    </a:lnTo>
                    <a:lnTo>
                      <a:pt x="1081" y="676"/>
                    </a:lnTo>
                    <a:lnTo>
                      <a:pt x="1078" y="676"/>
                    </a:lnTo>
                    <a:lnTo>
                      <a:pt x="1076" y="676"/>
                    </a:lnTo>
                    <a:lnTo>
                      <a:pt x="1074" y="676"/>
                    </a:lnTo>
                    <a:lnTo>
                      <a:pt x="1074" y="678"/>
                    </a:lnTo>
                    <a:lnTo>
                      <a:pt x="1074" y="681"/>
                    </a:lnTo>
                    <a:lnTo>
                      <a:pt x="1072" y="681"/>
                    </a:lnTo>
                    <a:lnTo>
                      <a:pt x="1072" y="683"/>
                    </a:lnTo>
                    <a:lnTo>
                      <a:pt x="1072" y="685"/>
                    </a:lnTo>
                    <a:lnTo>
                      <a:pt x="1070" y="685"/>
                    </a:lnTo>
                    <a:lnTo>
                      <a:pt x="1070" y="687"/>
                    </a:lnTo>
                    <a:lnTo>
                      <a:pt x="1067" y="687"/>
                    </a:lnTo>
                    <a:lnTo>
                      <a:pt x="1065" y="687"/>
                    </a:lnTo>
                    <a:lnTo>
                      <a:pt x="1063" y="687"/>
                    </a:lnTo>
                    <a:lnTo>
                      <a:pt x="1061" y="687"/>
                    </a:lnTo>
                    <a:lnTo>
                      <a:pt x="1061" y="689"/>
                    </a:lnTo>
                    <a:lnTo>
                      <a:pt x="1061" y="692"/>
                    </a:lnTo>
                    <a:lnTo>
                      <a:pt x="1061" y="694"/>
                    </a:lnTo>
                    <a:lnTo>
                      <a:pt x="1059" y="694"/>
                    </a:lnTo>
                    <a:lnTo>
                      <a:pt x="1056" y="694"/>
                    </a:lnTo>
                    <a:lnTo>
                      <a:pt x="1054" y="694"/>
                    </a:lnTo>
                    <a:lnTo>
                      <a:pt x="1052" y="694"/>
                    </a:lnTo>
                    <a:lnTo>
                      <a:pt x="1052" y="692"/>
                    </a:lnTo>
                    <a:lnTo>
                      <a:pt x="1050" y="692"/>
                    </a:lnTo>
                    <a:lnTo>
                      <a:pt x="1048" y="692"/>
                    </a:lnTo>
                    <a:lnTo>
                      <a:pt x="1048" y="694"/>
                    </a:lnTo>
                    <a:lnTo>
                      <a:pt x="1045" y="694"/>
                    </a:lnTo>
                    <a:lnTo>
                      <a:pt x="1045" y="696"/>
                    </a:lnTo>
                    <a:lnTo>
                      <a:pt x="1045" y="698"/>
                    </a:lnTo>
                    <a:lnTo>
                      <a:pt x="1045" y="700"/>
                    </a:lnTo>
                    <a:lnTo>
                      <a:pt x="1048" y="700"/>
                    </a:lnTo>
                    <a:lnTo>
                      <a:pt x="1048" y="703"/>
                    </a:lnTo>
                    <a:lnTo>
                      <a:pt x="1050" y="703"/>
                    </a:lnTo>
                    <a:lnTo>
                      <a:pt x="1050" y="705"/>
                    </a:lnTo>
                    <a:lnTo>
                      <a:pt x="1050" y="707"/>
                    </a:lnTo>
                    <a:lnTo>
                      <a:pt x="1050" y="709"/>
                    </a:lnTo>
                    <a:lnTo>
                      <a:pt x="1052" y="709"/>
                    </a:lnTo>
                    <a:lnTo>
                      <a:pt x="1052" y="711"/>
                    </a:lnTo>
                    <a:lnTo>
                      <a:pt x="1054" y="711"/>
                    </a:lnTo>
                    <a:lnTo>
                      <a:pt x="1054" y="714"/>
                    </a:lnTo>
                    <a:lnTo>
                      <a:pt x="1056" y="714"/>
                    </a:lnTo>
                    <a:lnTo>
                      <a:pt x="1059" y="714"/>
                    </a:lnTo>
                    <a:lnTo>
                      <a:pt x="1059" y="716"/>
                    </a:lnTo>
                    <a:lnTo>
                      <a:pt x="1059" y="718"/>
                    </a:lnTo>
                    <a:lnTo>
                      <a:pt x="1061" y="718"/>
                    </a:lnTo>
                    <a:lnTo>
                      <a:pt x="1063" y="718"/>
                    </a:lnTo>
                    <a:lnTo>
                      <a:pt x="1063" y="720"/>
                    </a:lnTo>
                    <a:lnTo>
                      <a:pt x="1065" y="720"/>
                    </a:lnTo>
                    <a:lnTo>
                      <a:pt x="1065" y="722"/>
                    </a:lnTo>
                    <a:lnTo>
                      <a:pt x="1065" y="725"/>
                    </a:lnTo>
                    <a:lnTo>
                      <a:pt x="1067" y="725"/>
                    </a:lnTo>
                    <a:lnTo>
                      <a:pt x="1067" y="727"/>
                    </a:lnTo>
                    <a:lnTo>
                      <a:pt x="1065" y="727"/>
                    </a:lnTo>
                    <a:lnTo>
                      <a:pt x="1065" y="729"/>
                    </a:lnTo>
                    <a:lnTo>
                      <a:pt x="1063" y="729"/>
                    </a:lnTo>
                    <a:lnTo>
                      <a:pt x="1065" y="729"/>
                    </a:lnTo>
                    <a:lnTo>
                      <a:pt x="1065" y="731"/>
                    </a:lnTo>
                    <a:lnTo>
                      <a:pt x="1063" y="731"/>
                    </a:lnTo>
                    <a:lnTo>
                      <a:pt x="1063" y="733"/>
                    </a:lnTo>
                    <a:lnTo>
                      <a:pt x="1065" y="733"/>
                    </a:lnTo>
                    <a:lnTo>
                      <a:pt x="1065" y="736"/>
                    </a:lnTo>
                    <a:lnTo>
                      <a:pt x="1065" y="738"/>
                    </a:lnTo>
                    <a:lnTo>
                      <a:pt x="1065" y="740"/>
                    </a:lnTo>
                    <a:lnTo>
                      <a:pt x="1063" y="740"/>
                    </a:lnTo>
                    <a:lnTo>
                      <a:pt x="1061" y="740"/>
                    </a:lnTo>
                    <a:lnTo>
                      <a:pt x="1061" y="738"/>
                    </a:lnTo>
                    <a:lnTo>
                      <a:pt x="1063" y="738"/>
                    </a:lnTo>
                    <a:lnTo>
                      <a:pt x="1063" y="736"/>
                    </a:lnTo>
                    <a:lnTo>
                      <a:pt x="1061" y="736"/>
                    </a:lnTo>
                    <a:lnTo>
                      <a:pt x="1061" y="738"/>
                    </a:lnTo>
                    <a:lnTo>
                      <a:pt x="1059" y="738"/>
                    </a:lnTo>
                    <a:lnTo>
                      <a:pt x="1059" y="740"/>
                    </a:lnTo>
                    <a:lnTo>
                      <a:pt x="1056" y="740"/>
                    </a:lnTo>
                    <a:lnTo>
                      <a:pt x="1056" y="742"/>
                    </a:lnTo>
                    <a:lnTo>
                      <a:pt x="1054" y="742"/>
                    </a:lnTo>
                    <a:lnTo>
                      <a:pt x="1054" y="744"/>
                    </a:lnTo>
                    <a:lnTo>
                      <a:pt x="1052" y="744"/>
                    </a:lnTo>
                    <a:lnTo>
                      <a:pt x="1052" y="747"/>
                    </a:lnTo>
                    <a:lnTo>
                      <a:pt x="1052" y="749"/>
                    </a:lnTo>
                    <a:lnTo>
                      <a:pt x="1054" y="749"/>
                    </a:lnTo>
                    <a:lnTo>
                      <a:pt x="1054" y="751"/>
                    </a:lnTo>
                    <a:lnTo>
                      <a:pt x="1056" y="751"/>
                    </a:lnTo>
                    <a:lnTo>
                      <a:pt x="1059" y="751"/>
                    </a:lnTo>
                    <a:lnTo>
                      <a:pt x="1059" y="753"/>
                    </a:lnTo>
                    <a:lnTo>
                      <a:pt x="1061" y="753"/>
                    </a:lnTo>
                    <a:lnTo>
                      <a:pt x="1063" y="755"/>
                    </a:lnTo>
                    <a:lnTo>
                      <a:pt x="1065" y="755"/>
                    </a:lnTo>
                    <a:lnTo>
                      <a:pt x="1067" y="755"/>
                    </a:lnTo>
                    <a:lnTo>
                      <a:pt x="1070" y="755"/>
                    </a:lnTo>
                    <a:lnTo>
                      <a:pt x="1070" y="758"/>
                    </a:lnTo>
                    <a:lnTo>
                      <a:pt x="1072" y="758"/>
                    </a:lnTo>
                    <a:lnTo>
                      <a:pt x="1072" y="760"/>
                    </a:lnTo>
                    <a:lnTo>
                      <a:pt x="1070" y="760"/>
                    </a:lnTo>
                    <a:lnTo>
                      <a:pt x="1067" y="760"/>
                    </a:lnTo>
                    <a:lnTo>
                      <a:pt x="1065" y="760"/>
                    </a:lnTo>
                    <a:lnTo>
                      <a:pt x="1063" y="760"/>
                    </a:lnTo>
                    <a:lnTo>
                      <a:pt x="1061" y="760"/>
                    </a:lnTo>
                    <a:lnTo>
                      <a:pt x="1059" y="760"/>
                    </a:lnTo>
                    <a:lnTo>
                      <a:pt x="1059" y="758"/>
                    </a:lnTo>
                    <a:lnTo>
                      <a:pt x="1056" y="758"/>
                    </a:lnTo>
                    <a:lnTo>
                      <a:pt x="1054" y="758"/>
                    </a:lnTo>
                    <a:lnTo>
                      <a:pt x="1052" y="758"/>
                    </a:lnTo>
                    <a:lnTo>
                      <a:pt x="1052" y="760"/>
                    </a:lnTo>
                    <a:lnTo>
                      <a:pt x="1050" y="760"/>
                    </a:lnTo>
                    <a:lnTo>
                      <a:pt x="1050" y="762"/>
                    </a:lnTo>
                    <a:lnTo>
                      <a:pt x="1048" y="762"/>
                    </a:lnTo>
                    <a:lnTo>
                      <a:pt x="1045" y="762"/>
                    </a:lnTo>
                    <a:lnTo>
                      <a:pt x="1043" y="762"/>
                    </a:lnTo>
                    <a:lnTo>
                      <a:pt x="1041" y="762"/>
                    </a:lnTo>
                    <a:lnTo>
                      <a:pt x="1041" y="760"/>
                    </a:lnTo>
                    <a:lnTo>
                      <a:pt x="1039" y="760"/>
                    </a:lnTo>
                    <a:lnTo>
                      <a:pt x="1037" y="760"/>
                    </a:lnTo>
                    <a:lnTo>
                      <a:pt x="1037" y="758"/>
                    </a:lnTo>
                    <a:lnTo>
                      <a:pt x="1034" y="758"/>
                    </a:lnTo>
                    <a:lnTo>
                      <a:pt x="1032" y="758"/>
                    </a:lnTo>
                    <a:lnTo>
                      <a:pt x="1030" y="758"/>
                    </a:lnTo>
                    <a:lnTo>
                      <a:pt x="1028" y="758"/>
                    </a:lnTo>
                    <a:lnTo>
                      <a:pt x="1026" y="758"/>
                    </a:lnTo>
                    <a:lnTo>
                      <a:pt x="1024" y="758"/>
                    </a:lnTo>
                    <a:lnTo>
                      <a:pt x="1024" y="760"/>
                    </a:lnTo>
                    <a:lnTo>
                      <a:pt x="1021" y="760"/>
                    </a:lnTo>
                    <a:lnTo>
                      <a:pt x="1021" y="762"/>
                    </a:lnTo>
                    <a:lnTo>
                      <a:pt x="1019" y="762"/>
                    </a:lnTo>
                    <a:lnTo>
                      <a:pt x="1019" y="764"/>
                    </a:lnTo>
                    <a:lnTo>
                      <a:pt x="1019" y="766"/>
                    </a:lnTo>
                    <a:lnTo>
                      <a:pt x="1019" y="769"/>
                    </a:lnTo>
                    <a:lnTo>
                      <a:pt x="1019" y="771"/>
                    </a:lnTo>
                    <a:lnTo>
                      <a:pt x="1017" y="771"/>
                    </a:lnTo>
                    <a:lnTo>
                      <a:pt x="1017" y="769"/>
                    </a:lnTo>
                    <a:lnTo>
                      <a:pt x="1017" y="766"/>
                    </a:lnTo>
                    <a:lnTo>
                      <a:pt x="1015" y="766"/>
                    </a:lnTo>
                    <a:lnTo>
                      <a:pt x="1013" y="766"/>
                    </a:lnTo>
                    <a:lnTo>
                      <a:pt x="1010" y="766"/>
                    </a:lnTo>
                    <a:lnTo>
                      <a:pt x="1008" y="766"/>
                    </a:lnTo>
                    <a:lnTo>
                      <a:pt x="1006" y="766"/>
                    </a:lnTo>
                    <a:lnTo>
                      <a:pt x="1004" y="766"/>
                    </a:lnTo>
                    <a:lnTo>
                      <a:pt x="1002" y="766"/>
                    </a:lnTo>
                    <a:lnTo>
                      <a:pt x="999" y="769"/>
                    </a:lnTo>
                    <a:lnTo>
                      <a:pt x="997" y="769"/>
                    </a:lnTo>
                    <a:lnTo>
                      <a:pt x="997" y="771"/>
                    </a:lnTo>
                    <a:lnTo>
                      <a:pt x="995" y="771"/>
                    </a:lnTo>
                    <a:lnTo>
                      <a:pt x="995" y="773"/>
                    </a:lnTo>
                    <a:lnTo>
                      <a:pt x="995" y="775"/>
                    </a:lnTo>
                    <a:lnTo>
                      <a:pt x="993" y="777"/>
                    </a:lnTo>
                    <a:lnTo>
                      <a:pt x="993" y="780"/>
                    </a:lnTo>
                    <a:lnTo>
                      <a:pt x="991" y="780"/>
                    </a:lnTo>
                    <a:lnTo>
                      <a:pt x="991" y="782"/>
                    </a:lnTo>
                    <a:lnTo>
                      <a:pt x="991" y="784"/>
                    </a:lnTo>
                    <a:lnTo>
                      <a:pt x="993" y="786"/>
                    </a:lnTo>
                    <a:lnTo>
                      <a:pt x="993" y="788"/>
                    </a:lnTo>
                    <a:lnTo>
                      <a:pt x="993" y="791"/>
                    </a:lnTo>
                    <a:lnTo>
                      <a:pt x="993" y="793"/>
                    </a:lnTo>
                    <a:lnTo>
                      <a:pt x="991" y="793"/>
                    </a:lnTo>
                    <a:lnTo>
                      <a:pt x="988" y="793"/>
                    </a:lnTo>
                    <a:lnTo>
                      <a:pt x="986" y="793"/>
                    </a:lnTo>
                    <a:lnTo>
                      <a:pt x="984" y="793"/>
                    </a:lnTo>
                    <a:lnTo>
                      <a:pt x="984" y="795"/>
                    </a:lnTo>
                    <a:lnTo>
                      <a:pt x="982" y="795"/>
                    </a:lnTo>
                    <a:lnTo>
                      <a:pt x="982" y="797"/>
                    </a:lnTo>
                    <a:lnTo>
                      <a:pt x="980" y="797"/>
                    </a:lnTo>
                    <a:lnTo>
                      <a:pt x="977" y="797"/>
                    </a:lnTo>
                    <a:lnTo>
                      <a:pt x="977" y="799"/>
                    </a:lnTo>
                    <a:lnTo>
                      <a:pt x="975" y="799"/>
                    </a:lnTo>
                    <a:lnTo>
                      <a:pt x="975" y="801"/>
                    </a:lnTo>
                    <a:lnTo>
                      <a:pt x="975" y="804"/>
                    </a:lnTo>
                    <a:lnTo>
                      <a:pt x="973" y="804"/>
                    </a:lnTo>
                    <a:lnTo>
                      <a:pt x="973" y="806"/>
                    </a:lnTo>
                    <a:lnTo>
                      <a:pt x="971" y="806"/>
                    </a:lnTo>
                    <a:lnTo>
                      <a:pt x="969" y="806"/>
                    </a:lnTo>
                    <a:lnTo>
                      <a:pt x="969" y="804"/>
                    </a:lnTo>
                    <a:lnTo>
                      <a:pt x="966" y="804"/>
                    </a:lnTo>
                    <a:lnTo>
                      <a:pt x="966" y="806"/>
                    </a:lnTo>
                    <a:lnTo>
                      <a:pt x="964" y="806"/>
                    </a:lnTo>
                    <a:lnTo>
                      <a:pt x="964" y="808"/>
                    </a:lnTo>
                    <a:lnTo>
                      <a:pt x="964" y="810"/>
                    </a:lnTo>
                    <a:lnTo>
                      <a:pt x="964" y="812"/>
                    </a:lnTo>
                    <a:lnTo>
                      <a:pt x="962" y="812"/>
                    </a:lnTo>
                    <a:lnTo>
                      <a:pt x="962" y="815"/>
                    </a:lnTo>
                    <a:lnTo>
                      <a:pt x="960" y="815"/>
                    </a:lnTo>
                    <a:lnTo>
                      <a:pt x="958" y="815"/>
                    </a:lnTo>
                    <a:lnTo>
                      <a:pt x="955" y="815"/>
                    </a:lnTo>
                    <a:lnTo>
                      <a:pt x="953" y="815"/>
                    </a:lnTo>
                    <a:lnTo>
                      <a:pt x="953" y="817"/>
                    </a:lnTo>
                    <a:lnTo>
                      <a:pt x="951" y="817"/>
                    </a:lnTo>
                    <a:lnTo>
                      <a:pt x="951" y="819"/>
                    </a:lnTo>
                    <a:lnTo>
                      <a:pt x="951" y="821"/>
                    </a:lnTo>
                    <a:lnTo>
                      <a:pt x="951" y="823"/>
                    </a:lnTo>
                    <a:lnTo>
                      <a:pt x="951" y="826"/>
                    </a:lnTo>
                    <a:lnTo>
                      <a:pt x="953" y="826"/>
                    </a:lnTo>
                    <a:lnTo>
                      <a:pt x="953" y="828"/>
                    </a:lnTo>
                    <a:lnTo>
                      <a:pt x="953" y="830"/>
                    </a:lnTo>
                    <a:lnTo>
                      <a:pt x="951" y="830"/>
                    </a:lnTo>
                    <a:lnTo>
                      <a:pt x="951" y="832"/>
                    </a:lnTo>
                    <a:lnTo>
                      <a:pt x="949" y="832"/>
                    </a:lnTo>
                    <a:lnTo>
                      <a:pt x="947" y="832"/>
                    </a:lnTo>
                    <a:lnTo>
                      <a:pt x="947" y="834"/>
                    </a:lnTo>
                    <a:lnTo>
                      <a:pt x="944" y="834"/>
                    </a:lnTo>
                    <a:lnTo>
                      <a:pt x="944" y="837"/>
                    </a:lnTo>
                    <a:lnTo>
                      <a:pt x="947" y="837"/>
                    </a:lnTo>
                    <a:lnTo>
                      <a:pt x="947" y="839"/>
                    </a:lnTo>
                    <a:lnTo>
                      <a:pt x="949" y="839"/>
                    </a:lnTo>
                    <a:lnTo>
                      <a:pt x="951" y="839"/>
                    </a:lnTo>
                    <a:lnTo>
                      <a:pt x="953" y="839"/>
                    </a:lnTo>
                    <a:lnTo>
                      <a:pt x="955" y="839"/>
                    </a:lnTo>
                    <a:lnTo>
                      <a:pt x="955" y="841"/>
                    </a:lnTo>
                    <a:lnTo>
                      <a:pt x="955" y="843"/>
                    </a:lnTo>
                    <a:lnTo>
                      <a:pt x="953" y="843"/>
                    </a:lnTo>
                    <a:lnTo>
                      <a:pt x="953" y="845"/>
                    </a:lnTo>
                    <a:lnTo>
                      <a:pt x="951" y="845"/>
                    </a:lnTo>
                    <a:lnTo>
                      <a:pt x="951" y="848"/>
                    </a:lnTo>
                    <a:lnTo>
                      <a:pt x="949" y="848"/>
                    </a:lnTo>
                    <a:lnTo>
                      <a:pt x="949" y="850"/>
                    </a:lnTo>
                    <a:lnTo>
                      <a:pt x="947" y="850"/>
                    </a:lnTo>
                    <a:lnTo>
                      <a:pt x="944" y="850"/>
                    </a:lnTo>
                    <a:lnTo>
                      <a:pt x="942" y="850"/>
                    </a:lnTo>
                    <a:lnTo>
                      <a:pt x="942" y="852"/>
                    </a:lnTo>
                    <a:lnTo>
                      <a:pt x="940" y="852"/>
                    </a:lnTo>
                    <a:lnTo>
                      <a:pt x="940" y="854"/>
                    </a:lnTo>
                    <a:lnTo>
                      <a:pt x="938" y="854"/>
                    </a:lnTo>
                    <a:lnTo>
                      <a:pt x="936" y="854"/>
                    </a:lnTo>
                    <a:lnTo>
                      <a:pt x="936" y="852"/>
                    </a:lnTo>
                    <a:lnTo>
                      <a:pt x="933" y="850"/>
                    </a:lnTo>
                    <a:lnTo>
                      <a:pt x="931" y="848"/>
                    </a:lnTo>
                    <a:lnTo>
                      <a:pt x="931" y="845"/>
                    </a:lnTo>
                    <a:lnTo>
                      <a:pt x="931" y="843"/>
                    </a:lnTo>
                    <a:lnTo>
                      <a:pt x="931" y="841"/>
                    </a:lnTo>
                    <a:lnTo>
                      <a:pt x="933" y="841"/>
                    </a:lnTo>
                    <a:lnTo>
                      <a:pt x="931" y="839"/>
                    </a:lnTo>
                    <a:lnTo>
                      <a:pt x="931" y="837"/>
                    </a:lnTo>
                    <a:lnTo>
                      <a:pt x="931" y="834"/>
                    </a:lnTo>
                    <a:lnTo>
                      <a:pt x="931" y="832"/>
                    </a:lnTo>
                    <a:lnTo>
                      <a:pt x="931" y="830"/>
                    </a:lnTo>
                    <a:lnTo>
                      <a:pt x="929" y="830"/>
                    </a:lnTo>
                    <a:lnTo>
                      <a:pt x="929" y="828"/>
                    </a:lnTo>
                    <a:lnTo>
                      <a:pt x="927" y="828"/>
                    </a:lnTo>
                    <a:lnTo>
                      <a:pt x="925" y="828"/>
                    </a:lnTo>
                    <a:lnTo>
                      <a:pt x="925" y="826"/>
                    </a:lnTo>
                    <a:lnTo>
                      <a:pt x="925" y="823"/>
                    </a:lnTo>
                    <a:lnTo>
                      <a:pt x="922" y="823"/>
                    </a:lnTo>
                    <a:lnTo>
                      <a:pt x="920" y="823"/>
                    </a:lnTo>
                    <a:lnTo>
                      <a:pt x="918" y="823"/>
                    </a:lnTo>
                    <a:lnTo>
                      <a:pt x="916" y="826"/>
                    </a:lnTo>
                    <a:lnTo>
                      <a:pt x="914" y="826"/>
                    </a:lnTo>
                    <a:lnTo>
                      <a:pt x="914" y="823"/>
                    </a:lnTo>
                    <a:lnTo>
                      <a:pt x="914" y="821"/>
                    </a:lnTo>
                    <a:lnTo>
                      <a:pt x="914" y="819"/>
                    </a:lnTo>
                    <a:lnTo>
                      <a:pt x="911" y="819"/>
                    </a:lnTo>
                    <a:lnTo>
                      <a:pt x="911" y="817"/>
                    </a:lnTo>
                    <a:lnTo>
                      <a:pt x="909" y="817"/>
                    </a:lnTo>
                    <a:lnTo>
                      <a:pt x="907" y="817"/>
                    </a:lnTo>
                    <a:lnTo>
                      <a:pt x="905" y="819"/>
                    </a:lnTo>
                    <a:lnTo>
                      <a:pt x="903" y="819"/>
                    </a:lnTo>
                    <a:lnTo>
                      <a:pt x="900" y="819"/>
                    </a:lnTo>
                    <a:lnTo>
                      <a:pt x="900" y="821"/>
                    </a:lnTo>
                    <a:lnTo>
                      <a:pt x="900" y="823"/>
                    </a:lnTo>
                    <a:lnTo>
                      <a:pt x="898" y="823"/>
                    </a:lnTo>
                    <a:lnTo>
                      <a:pt x="896" y="823"/>
                    </a:lnTo>
                    <a:lnTo>
                      <a:pt x="894" y="823"/>
                    </a:lnTo>
                    <a:lnTo>
                      <a:pt x="892" y="823"/>
                    </a:lnTo>
                    <a:lnTo>
                      <a:pt x="890" y="823"/>
                    </a:lnTo>
                    <a:lnTo>
                      <a:pt x="890" y="821"/>
                    </a:lnTo>
                    <a:lnTo>
                      <a:pt x="887" y="821"/>
                    </a:lnTo>
                    <a:lnTo>
                      <a:pt x="887" y="819"/>
                    </a:lnTo>
                    <a:lnTo>
                      <a:pt x="887" y="817"/>
                    </a:lnTo>
                    <a:lnTo>
                      <a:pt x="887" y="815"/>
                    </a:lnTo>
                    <a:lnTo>
                      <a:pt x="887" y="812"/>
                    </a:lnTo>
                    <a:lnTo>
                      <a:pt x="885" y="812"/>
                    </a:lnTo>
                    <a:lnTo>
                      <a:pt x="885" y="810"/>
                    </a:lnTo>
                    <a:lnTo>
                      <a:pt x="883" y="810"/>
                    </a:lnTo>
                    <a:lnTo>
                      <a:pt x="883" y="808"/>
                    </a:lnTo>
                    <a:lnTo>
                      <a:pt x="883" y="806"/>
                    </a:lnTo>
                    <a:lnTo>
                      <a:pt x="883" y="808"/>
                    </a:lnTo>
                    <a:lnTo>
                      <a:pt x="881" y="808"/>
                    </a:lnTo>
                    <a:lnTo>
                      <a:pt x="879" y="808"/>
                    </a:lnTo>
                    <a:lnTo>
                      <a:pt x="879" y="810"/>
                    </a:lnTo>
                    <a:lnTo>
                      <a:pt x="876" y="810"/>
                    </a:lnTo>
                    <a:lnTo>
                      <a:pt x="876" y="812"/>
                    </a:lnTo>
                    <a:lnTo>
                      <a:pt x="874" y="812"/>
                    </a:lnTo>
                    <a:lnTo>
                      <a:pt x="872" y="812"/>
                    </a:lnTo>
                    <a:lnTo>
                      <a:pt x="870" y="812"/>
                    </a:lnTo>
                    <a:lnTo>
                      <a:pt x="868" y="812"/>
                    </a:lnTo>
                    <a:lnTo>
                      <a:pt x="868" y="815"/>
                    </a:lnTo>
                    <a:lnTo>
                      <a:pt x="865" y="815"/>
                    </a:lnTo>
                    <a:lnTo>
                      <a:pt x="863" y="815"/>
                    </a:lnTo>
                    <a:lnTo>
                      <a:pt x="861" y="815"/>
                    </a:lnTo>
                    <a:lnTo>
                      <a:pt x="861" y="817"/>
                    </a:lnTo>
                    <a:lnTo>
                      <a:pt x="859" y="817"/>
                    </a:lnTo>
                    <a:lnTo>
                      <a:pt x="859" y="819"/>
                    </a:lnTo>
                    <a:lnTo>
                      <a:pt x="857" y="819"/>
                    </a:lnTo>
                    <a:lnTo>
                      <a:pt x="854" y="819"/>
                    </a:lnTo>
                    <a:lnTo>
                      <a:pt x="852" y="819"/>
                    </a:lnTo>
                    <a:lnTo>
                      <a:pt x="852" y="821"/>
                    </a:lnTo>
                    <a:lnTo>
                      <a:pt x="850" y="821"/>
                    </a:lnTo>
                    <a:lnTo>
                      <a:pt x="850" y="823"/>
                    </a:lnTo>
                    <a:lnTo>
                      <a:pt x="848" y="823"/>
                    </a:lnTo>
                    <a:lnTo>
                      <a:pt x="846" y="823"/>
                    </a:lnTo>
                    <a:lnTo>
                      <a:pt x="843" y="823"/>
                    </a:lnTo>
                    <a:lnTo>
                      <a:pt x="841" y="823"/>
                    </a:lnTo>
                    <a:lnTo>
                      <a:pt x="841" y="826"/>
                    </a:lnTo>
                    <a:lnTo>
                      <a:pt x="841" y="828"/>
                    </a:lnTo>
                    <a:lnTo>
                      <a:pt x="841" y="830"/>
                    </a:lnTo>
                    <a:lnTo>
                      <a:pt x="841" y="832"/>
                    </a:lnTo>
                    <a:lnTo>
                      <a:pt x="841" y="834"/>
                    </a:lnTo>
                    <a:lnTo>
                      <a:pt x="841" y="837"/>
                    </a:lnTo>
                    <a:lnTo>
                      <a:pt x="841" y="839"/>
                    </a:lnTo>
                    <a:lnTo>
                      <a:pt x="839" y="839"/>
                    </a:lnTo>
                    <a:lnTo>
                      <a:pt x="839" y="841"/>
                    </a:lnTo>
                    <a:lnTo>
                      <a:pt x="837" y="841"/>
                    </a:lnTo>
                    <a:lnTo>
                      <a:pt x="837" y="843"/>
                    </a:lnTo>
                    <a:lnTo>
                      <a:pt x="835" y="843"/>
                    </a:lnTo>
                    <a:lnTo>
                      <a:pt x="835" y="841"/>
                    </a:lnTo>
                    <a:lnTo>
                      <a:pt x="832" y="841"/>
                    </a:lnTo>
                    <a:lnTo>
                      <a:pt x="830" y="841"/>
                    </a:lnTo>
                    <a:lnTo>
                      <a:pt x="830" y="839"/>
                    </a:lnTo>
                    <a:lnTo>
                      <a:pt x="828" y="839"/>
                    </a:lnTo>
                    <a:lnTo>
                      <a:pt x="828" y="837"/>
                    </a:lnTo>
                    <a:lnTo>
                      <a:pt x="828" y="834"/>
                    </a:lnTo>
                    <a:lnTo>
                      <a:pt x="826" y="834"/>
                    </a:lnTo>
                    <a:lnTo>
                      <a:pt x="824" y="834"/>
                    </a:lnTo>
                    <a:lnTo>
                      <a:pt x="824" y="832"/>
                    </a:lnTo>
                    <a:lnTo>
                      <a:pt x="821" y="832"/>
                    </a:lnTo>
                    <a:lnTo>
                      <a:pt x="819" y="832"/>
                    </a:lnTo>
                    <a:lnTo>
                      <a:pt x="817" y="832"/>
                    </a:lnTo>
                    <a:lnTo>
                      <a:pt x="815" y="832"/>
                    </a:lnTo>
                    <a:lnTo>
                      <a:pt x="815" y="834"/>
                    </a:lnTo>
                    <a:lnTo>
                      <a:pt x="813" y="834"/>
                    </a:lnTo>
                    <a:lnTo>
                      <a:pt x="813" y="837"/>
                    </a:lnTo>
                    <a:lnTo>
                      <a:pt x="810" y="839"/>
                    </a:lnTo>
                    <a:lnTo>
                      <a:pt x="808" y="839"/>
                    </a:lnTo>
                    <a:lnTo>
                      <a:pt x="808" y="841"/>
                    </a:lnTo>
                    <a:lnTo>
                      <a:pt x="806" y="841"/>
                    </a:lnTo>
                    <a:lnTo>
                      <a:pt x="804" y="841"/>
                    </a:lnTo>
                    <a:lnTo>
                      <a:pt x="802" y="841"/>
                    </a:lnTo>
                    <a:lnTo>
                      <a:pt x="799" y="841"/>
                    </a:lnTo>
                    <a:lnTo>
                      <a:pt x="797" y="841"/>
                    </a:lnTo>
                    <a:lnTo>
                      <a:pt x="797" y="843"/>
                    </a:lnTo>
                    <a:lnTo>
                      <a:pt x="795" y="843"/>
                    </a:lnTo>
                    <a:lnTo>
                      <a:pt x="793" y="843"/>
                    </a:lnTo>
                    <a:lnTo>
                      <a:pt x="793" y="841"/>
                    </a:lnTo>
                    <a:lnTo>
                      <a:pt x="791" y="841"/>
                    </a:lnTo>
                    <a:lnTo>
                      <a:pt x="791" y="843"/>
                    </a:lnTo>
                    <a:lnTo>
                      <a:pt x="791" y="841"/>
                    </a:lnTo>
                    <a:lnTo>
                      <a:pt x="788" y="841"/>
                    </a:lnTo>
                    <a:lnTo>
                      <a:pt x="786" y="841"/>
                    </a:lnTo>
                    <a:lnTo>
                      <a:pt x="786" y="843"/>
                    </a:lnTo>
                    <a:lnTo>
                      <a:pt x="784" y="843"/>
                    </a:lnTo>
                    <a:lnTo>
                      <a:pt x="784" y="845"/>
                    </a:lnTo>
                    <a:lnTo>
                      <a:pt x="784" y="848"/>
                    </a:lnTo>
                    <a:lnTo>
                      <a:pt x="782" y="848"/>
                    </a:lnTo>
                    <a:lnTo>
                      <a:pt x="782" y="845"/>
                    </a:lnTo>
                    <a:lnTo>
                      <a:pt x="782" y="848"/>
                    </a:lnTo>
                    <a:lnTo>
                      <a:pt x="780" y="848"/>
                    </a:lnTo>
                    <a:lnTo>
                      <a:pt x="777" y="848"/>
                    </a:lnTo>
                    <a:lnTo>
                      <a:pt x="775" y="848"/>
                    </a:lnTo>
                    <a:lnTo>
                      <a:pt x="773" y="848"/>
                    </a:lnTo>
                    <a:lnTo>
                      <a:pt x="771" y="848"/>
                    </a:lnTo>
                    <a:lnTo>
                      <a:pt x="769" y="848"/>
                    </a:lnTo>
                    <a:lnTo>
                      <a:pt x="769" y="850"/>
                    </a:lnTo>
                    <a:lnTo>
                      <a:pt x="766" y="850"/>
                    </a:lnTo>
                    <a:lnTo>
                      <a:pt x="764" y="850"/>
                    </a:lnTo>
                    <a:lnTo>
                      <a:pt x="764" y="852"/>
                    </a:lnTo>
                    <a:lnTo>
                      <a:pt x="762" y="852"/>
                    </a:lnTo>
                    <a:lnTo>
                      <a:pt x="762" y="854"/>
                    </a:lnTo>
                    <a:lnTo>
                      <a:pt x="760" y="854"/>
                    </a:lnTo>
                    <a:lnTo>
                      <a:pt x="758" y="854"/>
                    </a:lnTo>
                    <a:lnTo>
                      <a:pt x="758" y="856"/>
                    </a:lnTo>
                    <a:lnTo>
                      <a:pt x="756" y="856"/>
                    </a:lnTo>
                    <a:lnTo>
                      <a:pt x="756" y="859"/>
                    </a:lnTo>
                    <a:lnTo>
                      <a:pt x="753" y="859"/>
                    </a:lnTo>
                    <a:lnTo>
                      <a:pt x="753" y="861"/>
                    </a:lnTo>
                    <a:lnTo>
                      <a:pt x="751" y="861"/>
                    </a:lnTo>
                    <a:lnTo>
                      <a:pt x="751" y="863"/>
                    </a:lnTo>
                    <a:lnTo>
                      <a:pt x="749" y="863"/>
                    </a:lnTo>
                    <a:lnTo>
                      <a:pt x="749" y="865"/>
                    </a:lnTo>
                    <a:lnTo>
                      <a:pt x="749" y="867"/>
                    </a:lnTo>
                    <a:lnTo>
                      <a:pt x="749" y="870"/>
                    </a:lnTo>
                    <a:lnTo>
                      <a:pt x="747" y="870"/>
                    </a:lnTo>
                    <a:lnTo>
                      <a:pt x="745" y="870"/>
                    </a:lnTo>
                    <a:lnTo>
                      <a:pt x="742" y="870"/>
                    </a:lnTo>
                    <a:lnTo>
                      <a:pt x="740" y="870"/>
                    </a:lnTo>
                    <a:lnTo>
                      <a:pt x="738" y="870"/>
                    </a:lnTo>
                    <a:lnTo>
                      <a:pt x="736" y="870"/>
                    </a:lnTo>
                    <a:lnTo>
                      <a:pt x="734" y="870"/>
                    </a:lnTo>
                    <a:lnTo>
                      <a:pt x="731" y="870"/>
                    </a:lnTo>
                    <a:lnTo>
                      <a:pt x="729" y="870"/>
                    </a:lnTo>
                    <a:lnTo>
                      <a:pt x="729" y="872"/>
                    </a:lnTo>
                    <a:lnTo>
                      <a:pt x="727" y="872"/>
                    </a:lnTo>
                    <a:lnTo>
                      <a:pt x="727" y="874"/>
                    </a:lnTo>
                    <a:lnTo>
                      <a:pt x="727" y="876"/>
                    </a:lnTo>
                    <a:lnTo>
                      <a:pt x="725" y="878"/>
                    </a:lnTo>
                    <a:lnTo>
                      <a:pt x="723" y="878"/>
                    </a:lnTo>
                    <a:lnTo>
                      <a:pt x="720" y="878"/>
                    </a:lnTo>
                    <a:lnTo>
                      <a:pt x="720" y="881"/>
                    </a:lnTo>
                    <a:lnTo>
                      <a:pt x="720" y="883"/>
                    </a:lnTo>
                    <a:lnTo>
                      <a:pt x="720" y="885"/>
                    </a:lnTo>
                    <a:lnTo>
                      <a:pt x="723" y="885"/>
                    </a:lnTo>
                    <a:lnTo>
                      <a:pt x="725" y="885"/>
                    </a:lnTo>
                    <a:lnTo>
                      <a:pt x="725" y="887"/>
                    </a:lnTo>
                    <a:lnTo>
                      <a:pt x="725" y="889"/>
                    </a:lnTo>
                    <a:lnTo>
                      <a:pt x="723" y="889"/>
                    </a:lnTo>
                    <a:lnTo>
                      <a:pt x="723" y="892"/>
                    </a:lnTo>
                    <a:lnTo>
                      <a:pt x="720" y="892"/>
                    </a:lnTo>
                    <a:lnTo>
                      <a:pt x="718" y="892"/>
                    </a:lnTo>
                    <a:lnTo>
                      <a:pt x="718" y="894"/>
                    </a:lnTo>
                    <a:lnTo>
                      <a:pt x="716" y="894"/>
                    </a:lnTo>
                    <a:lnTo>
                      <a:pt x="714" y="894"/>
                    </a:lnTo>
                    <a:lnTo>
                      <a:pt x="712" y="894"/>
                    </a:lnTo>
                    <a:lnTo>
                      <a:pt x="709" y="894"/>
                    </a:lnTo>
                    <a:lnTo>
                      <a:pt x="709" y="896"/>
                    </a:lnTo>
                    <a:lnTo>
                      <a:pt x="707" y="896"/>
                    </a:lnTo>
                    <a:lnTo>
                      <a:pt x="707" y="898"/>
                    </a:lnTo>
                    <a:lnTo>
                      <a:pt x="705" y="900"/>
                    </a:lnTo>
                    <a:lnTo>
                      <a:pt x="705" y="903"/>
                    </a:lnTo>
                    <a:lnTo>
                      <a:pt x="703" y="903"/>
                    </a:lnTo>
                    <a:lnTo>
                      <a:pt x="703" y="905"/>
                    </a:lnTo>
                    <a:lnTo>
                      <a:pt x="701" y="905"/>
                    </a:lnTo>
                    <a:lnTo>
                      <a:pt x="698" y="905"/>
                    </a:lnTo>
                    <a:lnTo>
                      <a:pt x="698" y="907"/>
                    </a:lnTo>
                    <a:lnTo>
                      <a:pt x="696" y="907"/>
                    </a:lnTo>
                    <a:lnTo>
                      <a:pt x="694" y="907"/>
                    </a:lnTo>
                    <a:lnTo>
                      <a:pt x="694" y="905"/>
                    </a:lnTo>
                    <a:lnTo>
                      <a:pt x="692" y="905"/>
                    </a:lnTo>
                    <a:lnTo>
                      <a:pt x="692" y="907"/>
                    </a:lnTo>
                    <a:lnTo>
                      <a:pt x="690" y="907"/>
                    </a:lnTo>
                    <a:lnTo>
                      <a:pt x="690" y="909"/>
                    </a:lnTo>
                    <a:lnTo>
                      <a:pt x="690" y="911"/>
                    </a:lnTo>
                    <a:lnTo>
                      <a:pt x="690" y="914"/>
                    </a:lnTo>
                    <a:lnTo>
                      <a:pt x="687" y="914"/>
                    </a:lnTo>
                    <a:lnTo>
                      <a:pt x="687" y="916"/>
                    </a:lnTo>
                    <a:lnTo>
                      <a:pt x="685" y="916"/>
                    </a:lnTo>
                    <a:lnTo>
                      <a:pt x="685" y="918"/>
                    </a:lnTo>
                    <a:lnTo>
                      <a:pt x="683" y="918"/>
                    </a:lnTo>
                    <a:lnTo>
                      <a:pt x="683" y="920"/>
                    </a:lnTo>
                    <a:lnTo>
                      <a:pt x="681" y="920"/>
                    </a:lnTo>
                    <a:lnTo>
                      <a:pt x="679" y="920"/>
                    </a:lnTo>
                    <a:lnTo>
                      <a:pt x="679" y="922"/>
                    </a:lnTo>
                    <a:lnTo>
                      <a:pt x="679" y="925"/>
                    </a:lnTo>
                    <a:lnTo>
                      <a:pt x="681" y="925"/>
                    </a:lnTo>
                    <a:lnTo>
                      <a:pt x="681" y="927"/>
                    </a:lnTo>
                    <a:lnTo>
                      <a:pt x="683" y="927"/>
                    </a:lnTo>
                    <a:lnTo>
                      <a:pt x="683" y="929"/>
                    </a:lnTo>
                    <a:lnTo>
                      <a:pt x="683" y="931"/>
                    </a:lnTo>
                    <a:lnTo>
                      <a:pt x="681" y="931"/>
                    </a:lnTo>
                    <a:lnTo>
                      <a:pt x="681" y="933"/>
                    </a:lnTo>
                    <a:lnTo>
                      <a:pt x="679" y="935"/>
                    </a:lnTo>
                    <a:lnTo>
                      <a:pt x="679" y="938"/>
                    </a:lnTo>
                    <a:lnTo>
                      <a:pt x="676" y="938"/>
                    </a:lnTo>
                    <a:lnTo>
                      <a:pt x="676" y="940"/>
                    </a:lnTo>
                    <a:lnTo>
                      <a:pt x="674" y="940"/>
                    </a:lnTo>
                    <a:lnTo>
                      <a:pt x="674" y="942"/>
                    </a:lnTo>
                    <a:lnTo>
                      <a:pt x="674" y="944"/>
                    </a:lnTo>
                    <a:lnTo>
                      <a:pt x="672" y="944"/>
                    </a:lnTo>
                    <a:lnTo>
                      <a:pt x="672" y="946"/>
                    </a:lnTo>
                    <a:lnTo>
                      <a:pt x="670" y="946"/>
                    </a:lnTo>
                    <a:lnTo>
                      <a:pt x="668" y="946"/>
                    </a:lnTo>
                    <a:lnTo>
                      <a:pt x="668" y="944"/>
                    </a:lnTo>
                    <a:lnTo>
                      <a:pt x="665" y="944"/>
                    </a:lnTo>
                    <a:lnTo>
                      <a:pt x="663" y="944"/>
                    </a:lnTo>
                    <a:lnTo>
                      <a:pt x="663" y="946"/>
                    </a:lnTo>
                    <a:lnTo>
                      <a:pt x="661" y="946"/>
                    </a:lnTo>
                    <a:lnTo>
                      <a:pt x="659" y="949"/>
                    </a:lnTo>
                    <a:lnTo>
                      <a:pt x="657" y="946"/>
                    </a:lnTo>
                    <a:lnTo>
                      <a:pt x="657" y="949"/>
                    </a:lnTo>
                    <a:lnTo>
                      <a:pt x="654" y="949"/>
                    </a:lnTo>
                    <a:lnTo>
                      <a:pt x="652" y="949"/>
                    </a:lnTo>
                    <a:lnTo>
                      <a:pt x="650" y="949"/>
                    </a:lnTo>
                    <a:lnTo>
                      <a:pt x="648" y="949"/>
                    </a:lnTo>
                    <a:lnTo>
                      <a:pt x="646" y="949"/>
                    </a:lnTo>
                    <a:lnTo>
                      <a:pt x="646" y="951"/>
                    </a:lnTo>
                    <a:lnTo>
                      <a:pt x="643" y="953"/>
                    </a:lnTo>
                    <a:lnTo>
                      <a:pt x="643" y="955"/>
                    </a:lnTo>
                    <a:lnTo>
                      <a:pt x="641" y="955"/>
                    </a:lnTo>
                    <a:lnTo>
                      <a:pt x="641" y="957"/>
                    </a:lnTo>
                    <a:lnTo>
                      <a:pt x="632" y="944"/>
                    </a:lnTo>
                    <a:lnTo>
                      <a:pt x="630" y="944"/>
                    </a:lnTo>
                    <a:lnTo>
                      <a:pt x="626" y="935"/>
                    </a:lnTo>
                    <a:lnTo>
                      <a:pt x="624" y="933"/>
                    </a:lnTo>
                    <a:lnTo>
                      <a:pt x="624" y="931"/>
                    </a:lnTo>
                    <a:lnTo>
                      <a:pt x="617" y="920"/>
                    </a:lnTo>
                    <a:lnTo>
                      <a:pt x="608" y="911"/>
                    </a:lnTo>
                    <a:lnTo>
                      <a:pt x="608" y="909"/>
                    </a:lnTo>
                    <a:lnTo>
                      <a:pt x="606" y="907"/>
                    </a:lnTo>
                    <a:lnTo>
                      <a:pt x="608" y="907"/>
                    </a:lnTo>
                    <a:lnTo>
                      <a:pt x="611" y="905"/>
                    </a:lnTo>
                    <a:lnTo>
                      <a:pt x="613" y="905"/>
                    </a:lnTo>
                    <a:lnTo>
                      <a:pt x="613" y="907"/>
                    </a:lnTo>
                    <a:lnTo>
                      <a:pt x="615" y="905"/>
                    </a:lnTo>
                    <a:lnTo>
                      <a:pt x="615" y="903"/>
                    </a:lnTo>
                    <a:lnTo>
                      <a:pt x="615" y="900"/>
                    </a:lnTo>
                    <a:lnTo>
                      <a:pt x="613" y="903"/>
                    </a:lnTo>
                    <a:lnTo>
                      <a:pt x="613" y="900"/>
                    </a:lnTo>
                    <a:lnTo>
                      <a:pt x="615" y="898"/>
                    </a:lnTo>
                    <a:lnTo>
                      <a:pt x="617" y="896"/>
                    </a:lnTo>
                    <a:lnTo>
                      <a:pt x="619" y="894"/>
                    </a:lnTo>
                    <a:lnTo>
                      <a:pt x="621" y="892"/>
                    </a:lnTo>
                    <a:lnTo>
                      <a:pt x="624" y="889"/>
                    </a:lnTo>
                    <a:lnTo>
                      <a:pt x="628" y="885"/>
                    </a:lnTo>
                    <a:lnTo>
                      <a:pt x="630" y="883"/>
                    </a:lnTo>
                    <a:lnTo>
                      <a:pt x="637" y="876"/>
                    </a:lnTo>
                    <a:lnTo>
                      <a:pt x="639" y="874"/>
                    </a:lnTo>
                    <a:lnTo>
                      <a:pt x="643" y="870"/>
                    </a:lnTo>
                    <a:lnTo>
                      <a:pt x="643" y="867"/>
                    </a:lnTo>
                    <a:lnTo>
                      <a:pt x="646" y="867"/>
                    </a:lnTo>
                    <a:lnTo>
                      <a:pt x="654" y="859"/>
                    </a:lnTo>
                    <a:lnTo>
                      <a:pt x="654" y="856"/>
                    </a:lnTo>
                    <a:lnTo>
                      <a:pt x="657" y="854"/>
                    </a:lnTo>
                    <a:lnTo>
                      <a:pt x="659" y="852"/>
                    </a:lnTo>
                    <a:lnTo>
                      <a:pt x="663" y="848"/>
                    </a:lnTo>
                    <a:lnTo>
                      <a:pt x="668" y="843"/>
                    </a:lnTo>
                    <a:lnTo>
                      <a:pt x="665" y="843"/>
                    </a:lnTo>
                    <a:lnTo>
                      <a:pt x="663" y="841"/>
                    </a:lnTo>
                    <a:lnTo>
                      <a:pt x="659" y="841"/>
                    </a:lnTo>
                    <a:lnTo>
                      <a:pt x="657" y="839"/>
                    </a:lnTo>
                    <a:lnTo>
                      <a:pt x="654" y="839"/>
                    </a:lnTo>
                    <a:lnTo>
                      <a:pt x="650" y="839"/>
                    </a:lnTo>
                    <a:lnTo>
                      <a:pt x="648" y="839"/>
                    </a:lnTo>
                    <a:lnTo>
                      <a:pt x="646" y="839"/>
                    </a:lnTo>
                    <a:lnTo>
                      <a:pt x="643" y="839"/>
                    </a:lnTo>
                    <a:lnTo>
                      <a:pt x="639" y="841"/>
                    </a:lnTo>
                    <a:lnTo>
                      <a:pt x="632" y="841"/>
                    </a:lnTo>
                    <a:lnTo>
                      <a:pt x="628" y="841"/>
                    </a:lnTo>
                    <a:lnTo>
                      <a:pt x="626" y="841"/>
                    </a:lnTo>
                    <a:lnTo>
                      <a:pt x="621" y="843"/>
                    </a:lnTo>
                    <a:lnTo>
                      <a:pt x="619" y="843"/>
                    </a:lnTo>
                    <a:lnTo>
                      <a:pt x="617" y="843"/>
                    </a:lnTo>
                    <a:lnTo>
                      <a:pt x="615" y="843"/>
                    </a:lnTo>
                    <a:lnTo>
                      <a:pt x="613" y="843"/>
                    </a:lnTo>
                    <a:lnTo>
                      <a:pt x="608" y="843"/>
                    </a:lnTo>
                    <a:lnTo>
                      <a:pt x="606" y="843"/>
                    </a:lnTo>
                    <a:lnTo>
                      <a:pt x="604" y="843"/>
                    </a:lnTo>
                    <a:lnTo>
                      <a:pt x="602" y="843"/>
                    </a:lnTo>
                    <a:lnTo>
                      <a:pt x="600" y="843"/>
                    </a:lnTo>
                    <a:lnTo>
                      <a:pt x="597" y="843"/>
                    </a:lnTo>
                    <a:lnTo>
                      <a:pt x="597" y="841"/>
                    </a:lnTo>
                    <a:lnTo>
                      <a:pt x="597" y="839"/>
                    </a:lnTo>
                    <a:lnTo>
                      <a:pt x="597" y="837"/>
                    </a:lnTo>
                    <a:lnTo>
                      <a:pt x="597" y="834"/>
                    </a:lnTo>
                    <a:lnTo>
                      <a:pt x="597" y="832"/>
                    </a:lnTo>
                    <a:lnTo>
                      <a:pt x="597" y="830"/>
                    </a:lnTo>
                    <a:lnTo>
                      <a:pt x="597" y="828"/>
                    </a:lnTo>
                    <a:lnTo>
                      <a:pt x="595" y="828"/>
                    </a:lnTo>
                    <a:lnTo>
                      <a:pt x="595" y="826"/>
                    </a:lnTo>
                    <a:lnTo>
                      <a:pt x="593" y="826"/>
                    </a:lnTo>
                    <a:lnTo>
                      <a:pt x="593" y="823"/>
                    </a:lnTo>
                    <a:lnTo>
                      <a:pt x="593" y="821"/>
                    </a:lnTo>
                    <a:lnTo>
                      <a:pt x="593" y="819"/>
                    </a:lnTo>
                    <a:lnTo>
                      <a:pt x="595" y="819"/>
                    </a:lnTo>
                    <a:lnTo>
                      <a:pt x="595" y="817"/>
                    </a:lnTo>
                    <a:lnTo>
                      <a:pt x="593" y="817"/>
                    </a:lnTo>
                    <a:lnTo>
                      <a:pt x="593" y="819"/>
                    </a:lnTo>
                    <a:lnTo>
                      <a:pt x="589" y="819"/>
                    </a:lnTo>
                    <a:lnTo>
                      <a:pt x="586" y="819"/>
                    </a:lnTo>
                    <a:lnTo>
                      <a:pt x="589" y="821"/>
                    </a:lnTo>
                    <a:lnTo>
                      <a:pt x="589" y="823"/>
                    </a:lnTo>
                    <a:lnTo>
                      <a:pt x="589" y="826"/>
                    </a:lnTo>
                    <a:lnTo>
                      <a:pt x="586" y="826"/>
                    </a:lnTo>
                    <a:lnTo>
                      <a:pt x="584" y="826"/>
                    </a:lnTo>
                    <a:lnTo>
                      <a:pt x="582" y="826"/>
                    </a:lnTo>
                    <a:lnTo>
                      <a:pt x="580" y="826"/>
                    </a:lnTo>
                    <a:lnTo>
                      <a:pt x="578" y="828"/>
                    </a:lnTo>
                    <a:lnTo>
                      <a:pt x="575" y="828"/>
                    </a:lnTo>
                    <a:lnTo>
                      <a:pt x="573" y="828"/>
                    </a:lnTo>
                    <a:lnTo>
                      <a:pt x="569" y="828"/>
                    </a:lnTo>
                    <a:lnTo>
                      <a:pt x="569" y="830"/>
                    </a:lnTo>
                    <a:lnTo>
                      <a:pt x="569" y="832"/>
                    </a:lnTo>
                    <a:lnTo>
                      <a:pt x="567" y="832"/>
                    </a:lnTo>
                    <a:lnTo>
                      <a:pt x="567" y="834"/>
                    </a:lnTo>
                    <a:lnTo>
                      <a:pt x="564" y="834"/>
                    </a:lnTo>
                    <a:lnTo>
                      <a:pt x="567" y="834"/>
                    </a:lnTo>
                    <a:lnTo>
                      <a:pt x="567" y="837"/>
                    </a:lnTo>
                    <a:lnTo>
                      <a:pt x="567" y="839"/>
                    </a:lnTo>
                    <a:lnTo>
                      <a:pt x="564" y="839"/>
                    </a:lnTo>
                    <a:lnTo>
                      <a:pt x="564" y="841"/>
                    </a:lnTo>
                    <a:lnTo>
                      <a:pt x="564" y="843"/>
                    </a:lnTo>
                    <a:lnTo>
                      <a:pt x="567" y="843"/>
                    </a:lnTo>
                    <a:lnTo>
                      <a:pt x="567" y="845"/>
                    </a:lnTo>
                    <a:lnTo>
                      <a:pt x="569" y="845"/>
                    </a:lnTo>
                    <a:lnTo>
                      <a:pt x="569" y="848"/>
                    </a:lnTo>
                    <a:lnTo>
                      <a:pt x="571" y="848"/>
                    </a:lnTo>
                    <a:lnTo>
                      <a:pt x="571" y="850"/>
                    </a:lnTo>
                    <a:lnTo>
                      <a:pt x="569" y="854"/>
                    </a:lnTo>
                    <a:lnTo>
                      <a:pt x="567" y="854"/>
                    </a:lnTo>
                    <a:lnTo>
                      <a:pt x="564" y="856"/>
                    </a:lnTo>
                    <a:lnTo>
                      <a:pt x="564" y="859"/>
                    </a:lnTo>
                    <a:lnTo>
                      <a:pt x="562" y="861"/>
                    </a:lnTo>
                    <a:lnTo>
                      <a:pt x="564" y="861"/>
                    </a:lnTo>
                    <a:lnTo>
                      <a:pt x="564" y="863"/>
                    </a:lnTo>
                    <a:lnTo>
                      <a:pt x="564" y="865"/>
                    </a:lnTo>
                    <a:lnTo>
                      <a:pt x="564" y="867"/>
                    </a:lnTo>
                    <a:lnTo>
                      <a:pt x="562" y="867"/>
                    </a:lnTo>
                    <a:lnTo>
                      <a:pt x="560" y="867"/>
                    </a:lnTo>
                    <a:lnTo>
                      <a:pt x="560" y="870"/>
                    </a:lnTo>
                    <a:lnTo>
                      <a:pt x="562" y="870"/>
                    </a:lnTo>
                    <a:lnTo>
                      <a:pt x="562" y="872"/>
                    </a:lnTo>
                    <a:lnTo>
                      <a:pt x="564" y="872"/>
                    </a:lnTo>
                    <a:lnTo>
                      <a:pt x="564" y="874"/>
                    </a:lnTo>
                    <a:lnTo>
                      <a:pt x="567" y="874"/>
                    </a:lnTo>
                    <a:lnTo>
                      <a:pt x="567" y="876"/>
                    </a:lnTo>
                    <a:lnTo>
                      <a:pt x="569" y="876"/>
                    </a:lnTo>
                    <a:lnTo>
                      <a:pt x="571" y="878"/>
                    </a:lnTo>
                    <a:lnTo>
                      <a:pt x="571" y="881"/>
                    </a:lnTo>
                    <a:lnTo>
                      <a:pt x="569" y="881"/>
                    </a:lnTo>
                    <a:lnTo>
                      <a:pt x="569" y="883"/>
                    </a:lnTo>
                    <a:lnTo>
                      <a:pt x="571" y="883"/>
                    </a:lnTo>
                    <a:lnTo>
                      <a:pt x="571" y="885"/>
                    </a:lnTo>
                    <a:lnTo>
                      <a:pt x="569" y="885"/>
                    </a:lnTo>
                    <a:lnTo>
                      <a:pt x="567" y="885"/>
                    </a:lnTo>
                    <a:lnTo>
                      <a:pt x="564" y="885"/>
                    </a:lnTo>
                    <a:lnTo>
                      <a:pt x="562" y="885"/>
                    </a:lnTo>
                    <a:lnTo>
                      <a:pt x="560" y="885"/>
                    </a:lnTo>
                    <a:lnTo>
                      <a:pt x="560" y="887"/>
                    </a:lnTo>
                    <a:lnTo>
                      <a:pt x="560" y="889"/>
                    </a:lnTo>
                    <a:lnTo>
                      <a:pt x="558" y="889"/>
                    </a:lnTo>
                    <a:lnTo>
                      <a:pt x="558" y="892"/>
                    </a:lnTo>
                    <a:lnTo>
                      <a:pt x="558" y="889"/>
                    </a:lnTo>
                    <a:lnTo>
                      <a:pt x="558" y="892"/>
                    </a:lnTo>
                    <a:lnTo>
                      <a:pt x="558" y="894"/>
                    </a:lnTo>
                    <a:lnTo>
                      <a:pt x="556" y="894"/>
                    </a:lnTo>
                    <a:lnTo>
                      <a:pt x="556" y="896"/>
                    </a:lnTo>
                    <a:lnTo>
                      <a:pt x="553" y="896"/>
                    </a:lnTo>
                    <a:lnTo>
                      <a:pt x="553" y="898"/>
                    </a:lnTo>
                    <a:lnTo>
                      <a:pt x="553" y="900"/>
                    </a:lnTo>
                    <a:lnTo>
                      <a:pt x="551" y="900"/>
                    </a:lnTo>
                    <a:lnTo>
                      <a:pt x="549" y="900"/>
                    </a:lnTo>
                    <a:lnTo>
                      <a:pt x="547" y="900"/>
                    </a:lnTo>
                    <a:lnTo>
                      <a:pt x="547" y="898"/>
                    </a:lnTo>
                    <a:lnTo>
                      <a:pt x="545" y="898"/>
                    </a:lnTo>
                    <a:lnTo>
                      <a:pt x="547" y="898"/>
                    </a:lnTo>
                    <a:lnTo>
                      <a:pt x="547" y="900"/>
                    </a:lnTo>
                    <a:lnTo>
                      <a:pt x="545" y="900"/>
                    </a:lnTo>
                    <a:lnTo>
                      <a:pt x="547" y="900"/>
                    </a:lnTo>
                    <a:lnTo>
                      <a:pt x="545" y="900"/>
                    </a:lnTo>
                    <a:lnTo>
                      <a:pt x="547" y="900"/>
                    </a:lnTo>
                    <a:lnTo>
                      <a:pt x="547" y="903"/>
                    </a:lnTo>
                    <a:lnTo>
                      <a:pt x="549" y="903"/>
                    </a:lnTo>
                    <a:lnTo>
                      <a:pt x="549" y="905"/>
                    </a:lnTo>
                    <a:lnTo>
                      <a:pt x="549" y="907"/>
                    </a:lnTo>
                    <a:lnTo>
                      <a:pt x="551" y="907"/>
                    </a:lnTo>
                    <a:lnTo>
                      <a:pt x="551" y="909"/>
                    </a:lnTo>
                    <a:lnTo>
                      <a:pt x="551" y="911"/>
                    </a:lnTo>
                    <a:lnTo>
                      <a:pt x="549" y="911"/>
                    </a:lnTo>
                    <a:lnTo>
                      <a:pt x="549" y="914"/>
                    </a:lnTo>
                    <a:lnTo>
                      <a:pt x="549" y="916"/>
                    </a:lnTo>
                    <a:lnTo>
                      <a:pt x="551" y="916"/>
                    </a:lnTo>
                    <a:lnTo>
                      <a:pt x="551" y="918"/>
                    </a:lnTo>
                    <a:lnTo>
                      <a:pt x="549" y="918"/>
                    </a:lnTo>
                    <a:lnTo>
                      <a:pt x="551" y="920"/>
                    </a:lnTo>
                    <a:lnTo>
                      <a:pt x="549" y="920"/>
                    </a:lnTo>
                    <a:lnTo>
                      <a:pt x="551" y="920"/>
                    </a:lnTo>
                    <a:lnTo>
                      <a:pt x="549" y="920"/>
                    </a:lnTo>
                    <a:lnTo>
                      <a:pt x="549" y="922"/>
                    </a:lnTo>
                    <a:lnTo>
                      <a:pt x="551" y="922"/>
                    </a:lnTo>
                    <a:lnTo>
                      <a:pt x="551" y="925"/>
                    </a:lnTo>
                    <a:lnTo>
                      <a:pt x="551" y="927"/>
                    </a:lnTo>
                    <a:lnTo>
                      <a:pt x="549" y="927"/>
                    </a:lnTo>
                    <a:lnTo>
                      <a:pt x="549" y="929"/>
                    </a:lnTo>
                    <a:lnTo>
                      <a:pt x="547" y="929"/>
                    </a:lnTo>
                    <a:lnTo>
                      <a:pt x="547" y="931"/>
                    </a:lnTo>
                    <a:lnTo>
                      <a:pt x="547" y="933"/>
                    </a:lnTo>
                    <a:lnTo>
                      <a:pt x="545" y="933"/>
                    </a:lnTo>
                    <a:lnTo>
                      <a:pt x="545" y="935"/>
                    </a:lnTo>
                    <a:lnTo>
                      <a:pt x="545" y="933"/>
                    </a:lnTo>
                    <a:lnTo>
                      <a:pt x="545" y="935"/>
                    </a:lnTo>
                    <a:lnTo>
                      <a:pt x="542" y="935"/>
                    </a:lnTo>
                    <a:lnTo>
                      <a:pt x="542" y="933"/>
                    </a:lnTo>
                    <a:lnTo>
                      <a:pt x="542" y="935"/>
                    </a:lnTo>
                    <a:lnTo>
                      <a:pt x="540" y="935"/>
                    </a:lnTo>
                    <a:lnTo>
                      <a:pt x="540" y="933"/>
                    </a:lnTo>
                    <a:lnTo>
                      <a:pt x="540" y="935"/>
                    </a:lnTo>
                    <a:lnTo>
                      <a:pt x="538" y="935"/>
                    </a:lnTo>
                    <a:lnTo>
                      <a:pt x="536" y="935"/>
                    </a:lnTo>
                    <a:lnTo>
                      <a:pt x="534" y="935"/>
                    </a:lnTo>
                    <a:lnTo>
                      <a:pt x="534" y="938"/>
                    </a:lnTo>
                    <a:lnTo>
                      <a:pt x="531" y="938"/>
                    </a:lnTo>
                    <a:lnTo>
                      <a:pt x="531" y="940"/>
                    </a:lnTo>
                    <a:lnTo>
                      <a:pt x="534" y="940"/>
                    </a:lnTo>
                    <a:lnTo>
                      <a:pt x="534" y="942"/>
                    </a:lnTo>
                    <a:lnTo>
                      <a:pt x="534" y="944"/>
                    </a:lnTo>
                    <a:lnTo>
                      <a:pt x="534" y="946"/>
                    </a:lnTo>
                    <a:lnTo>
                      <a:pt x="531" y="946"/>
                    </a:lnTo>
                    <a:lnTo>
                      <a:pt x="531" y="949"/>
                    </a:lnTo>
                    <a:lnTo>
                      <a:pt x="529" y="949"/>
                    </a:lnTo>
                    <a:lnTo>
                      <a:pt x="527" y="951"/>
                    </a:lnTo>
                    <a:lnTo>
                      <a:pt x="525" y="951"/>
                    </a:lnTo>
                    <a:lnTo>
                      <a:pt x="523" y="949"/>
                    </a:lnTo>
                    <a:lnTo>
                      <a:pt x="520" y="946"/>
                    </a:lnTo>
                    <a:lnTo>
                      <a:pt x="518" y="946"/>
                    </a:lnTo>
                    <a:lnTo>
                      <a:pt x="518" y="944"/>
                    </a:lnTo>
                    <a:lnTo>
                      <a:pt x="514" y="942"/>
                    </a:lnTo>
                    <a:lnTo>
                      <a:pt x="512" y="940"/>
                    </a:lnTo>
                    <a:lnTo>
                      <a:pt x="509" y="938"/>
                    </a:lnTo>
                    <a:lnTo>
                      <a:pt x="507" y="935"/>
                    </a:lnTo>
                    <a:lnTo>
                      <a:pt x="505" y="935"/>
                    </a:lnTo>
                    <a:lnTo>
                      <a:pt x="501" y="935"/>
                    </a:lnTo>
                    <a:lnTo>
                      <a:pt x="503" y="933"/>
                    </a:lnTo>
                    <a:lnTo>
                      <a:pt x="505" y="931"/>
                    </a:lnTo>
                    <a:lnTo>
                      <a:pt x="505" y="929"/>
                    </a:lnTo>
                    <a:lnTo>
                      <a:pt x="507" y="927"/>
                    </a:lnTo>
                    <a:lnTo>
                      <a:pt x="507" y="925"/>
                    </a:lnTo>
                    <a:lnTo>
                      <a:pt x="507" y="920"/>
                    </a:lnTo>
                    <a:lnTo>
                      <a:pt x="503" y="916"/>
                    </a:lnTo>
                    <a:lnTo>
                      <a:pt x="492" y="905"/>
                    </a:lnTo>
                    <a:lnTo>
                      <a:pt x="487" y="911"/>
                    </a:lnTo>
                    <a:lnTo>
                      <a:pt x="479" y="903"/>
                    </a:lnTo>
                    <a:lnTo>
                      <a:pt x="479" y="900"/>
                    </a:lnTo>
                    <a:lnTo>
                      <a:pt x="481" y="898"/>
                    </a:lnTo>
                    <a:lnTo>
                      <a:pt x="492" y="883"/>
                    </a:lnTo>
                    <a:lnTo>
                      <a:pt x="496" y="883"/>
                    </a:lnTo>
                    <a:lnTo>
                      <a:pt x="498" y="876"/>
                    </a:lnTo>
                    <a:lnTo>
                      <a:pt x="501" y="874"/>
                    </a:lnTo>
                    <a:lnTo>
                      <a:pt x="503" y="867"/>
                    </a:lnTo>
                    <a:lnTo>
                      <a:pt x="501" y="865"/>
                    </a:lnTo>
                    <a:lnTo>
                      <a:pt x="492" y="861"/>
                    </a:lnTo>
                    <a:lnTo>
                      <a:pt x="492" y="859"/>
                    </a:lnTo>
                    <a:lnTo>
                      <a:pt x="501" y="845"/>
                    </a:lnTo>
                    <a:lnTo>
                      <a:pt x="496" y="841"/>
                    </a:lnTo>
                    <a:lnTo>
                      <a:pt x="492" y="839"/>
                    </a:lnTo>
                    <a:lnTo>
                      <a:pt x="490" y="839"/>
                    </a:lnTo>
                    <a:lnTo>
                      <a:pt x="487" y="839"/>
                    </a:lnTo>
                    <a:lnTo>
                      <a:pt x="485" y="839"/>
                    </a:lnTo>
                    <a:lnTo>
                      <a:pt x="483" y="839"/>
                    </a:lnTo>
                    <a:lnTo>
                      <a:pt x="483" y="841"/>
                    </a:lnTo>
                    <a:lnTo>
                      <a:pt x="481" y="841"/>
                    </a:lnTo>
                    <a:lnTo>
                      <a:pt x="477" y="841"/>
                    </a:lnTo>
                    <a:lnTo>
                      <a:pt x="472" y="843"/>
                    </a:lnTo>
                    <a:lnTo>
                      <a:pt x="466" y="843"/>
                    </a:lnTo>
                    <a:lnTo>
                      <a:pt x="463" y="843"/>
                    </a:lnTo>
                    <a:lnTo>
                      <a:pt x="461" y="845"/>
                    </a:lnTo>
                    <a:lnTo>
                      <a:pt x="452" y="845"/>
                    </a:lnTo>
                    <a:lnTo>
                      <a:pt x="450" y="848"/>
                    </a:lnTo>
                    <a:lnTo>
                      <a:pt x="437" y="850"/>
                    </a:lnTo>
                    <a:lnTo>
                      <a:pt x="430" y="850"/>
                    </a:lnTo>
                    <a:lnTo>
                      <a:pt x="428" y="850"/>
                    </a:lnTo>
                    <a:lnTo>
                      <a:pt x="424" y="852"/>
                    </a:lnTo>
                    <a:lnTo>
                      <a:pt x="417" y="852"/>
                    </a:lnTo>
                    <a:lnTo>
                      <a:pt x="411" y="854"/>
                    </a:lnTo>
                    <a:lnTo>
                      <a:pt x="408" y="854"/>
                    </a:lnTo>
                    <a:lnTo>
                      <a:pt x="408" y="852"/>
                    </a:lnTo>
                    <a:lnTo>
                      <a:pt x="406" y="850"/>
                    </a:lnTo>
                    <a:lnTo>
                      <a:pt x="404" y="845"/>
                    </a:lnTo>
                    <a:lnTo>
                      <a:pt x="404" y="843"/>
                    </a:lnTo>
                    <a:lnTo>
                      <a:pt x="404" y="841"/>
                    </a:lnTo>
                    <a:lnTo>
                      <a:pt x="406" y="841"/>
                    </a:lnTo>
                    <a:lnTo>
                      <a:pt x="406" y="839"/>
                    </a:lnTo>
                    <a:lnTo>
                      <a:pt x="406" y="837"/>
                    </a:lnTo>
                    <a:lnTo>
                      <a:pt x="406" y="834"/>
                    </a:lnTo>
                    <a:lnTo>
                      <a:pt x="406" y="830"/>
                    </a:lnTo>
                    <a:lnTo>
                      <a:pt x="408" y="830"/>
                    </a:lnTo>
                    <a:lnTo>
                      <a:pt x="408" y="828"/>
                    </a:lnTo>
                    <a:lnTo>
                      <a:pt x="411" y="823"/>
                    </a:lnTo>
                    <a:lnTo>
                      <a:pt x="411" y="821"/>
                    </a:lnTo>
                    <a:lnTo>
                      <a:pt x="393" y="817"/>
                    </a:lnTo>
                    <a:lnTo>
                      <a:pt x="393" y="815"/>
                    </a:lnTo>
                    <a:lnTo>
                      <a:pt x="393" y="806"/>
                    </a:lnTo>
                    <a:lnTo>
                      <a:pt x="393" y="804"/>
                    </a:lnTo>
                    <a:lnTo>
                      <a:pt x="393" y="797"/>
                    </a:lnTo>
                    <a:lnTo>
                      <a:pt x="393" y="795"/>
                    </a:lnTo>
                    <a:lnTo>
                      <a:pt x="393" y="793"/>
                    </a:lnTo>
                    <a:lnTo>
                      <a:pt x="393" y="791"/>
                    </a:lnTo>
                    <a:lnTo>
                      <a:pt x="393" y="786"/>
                    </a:lnTo>
                    <a:lnTo>
                      <a:pt x="393" y="777"/>
                    </a:lnTo>
                    <a:lnTo>
                      <a:pt x="393" y="773"/>
                    </a:lnTo>
                    <a:lnTo>
                      <a:pt x="395" y="769"/>
                    </a:lnTo>
                    <a:lnTo>
                      <a:pt x="397" y="764"/>
                    </a:lnTo>
                    <a:lnTo>
                      <a:pt x="397" y="762"/>
                    </a:lnTo>
                    <a:lnTo>
                      <a:pt x="397" y="760"/>
                    </a:lnTo>
                    <a:lnTo>
                      <a:pt x="397" y="758"/>
                    </a:lnTo>
                    <a:lnTo>
                      <a:pt x="402" y="751"/>
                    </a:lnTo>
                    <a:lnTo>
                      <a:pt x="402" y="749"/>
                    </a:lnTo>
                    <a:lnTo>
                      <a:pt x="397" y="749"/>
                    </a:lnTo>
                    <a:lnTo>
                      <a:pt x="395" y="749"/>
                    </a:lnTo>
                    <a:lnTo>
                      <a:pt x="391" y="744"/>
                    </a:lnTo>
                    <a:lnTo>
                      <a:pt x="389" y="744"/>
                    </a:lnTo>
                    <a:lnTo>
                      <a:pt x="382" y="740"/>
                    </a:lnTo>
                    <a:lnTo>
                      <a:pt x="378" y="736"/>
                    </a:lnTo>
                    <a:lnTo>
                      <a:pt x="375" y="736"/>
                    </a:lnTo>
                    <a:lnTo>
                      <a:pt x="373" y="733"/>
                    </a:lnTo>
                    <a:lnTo>
                      <a:pt x="371" y="731"/>
                    </a:lnTo>
                    <a:lnTo>
                      <a:pt x="369" y="731"/>
                    </a:lnTo>
                    <a:lnTo>
                      <a:pt x="367" y="729"/>
                    </a:lnTo>
                    <a:lnTo>
                      <a:pt x="364" y="729"/>
                    </a:lnTo>
                    <a:lnTo>
                      <a:pt x="362" y="727"/>
                    </a:lnTo>
                    <a:lnTo>
                      <a:pt x="360" y="727"/>
                    </a:lnTo>
                    <a:lnTo>
                      <a:pt x="358" y="725"/>
                    </a:lnTo>
                    <a:lnTo>
                      <a:pt x="353" y="722"/>
                    </a:lnTo>
                    <a:lnTo>
                      <a:pt x="349" y="720"/>
                    </a:lnTo>
                    <a:lnTo>
                      <a:pt x="351" y="718"/>
                    </a:lnTo>
                    <a:lnTo>
                      <a:pt x="351" y="716"/>
                    </a:lnTo>
                    <a:lnTo>
                      <a:pt x="353" y="714"/>
                    </a:lnTo>
                    <a:lnTo>
                      <a:pt x="356" y="709"/>
                    </a:lnTo>
                    <a:lnTo>
                      <a:pt x="358" y="705"/>
                    </a:lnTo>
                    <a:lnTo>
                      <a:pt x="360" y="700"/>
                    </a:lnTo>
                    <a:lnTo>
                      <a:pt x="360" y="698"/>
                    </a:lnTo>
                    <a:lnTo>
                      <a:pt x="362" y="698"/>
                    </a:lnTo>
                    <a:lnTo>
                      <a:pt x="364" y="692"/>
                    </a:lnTo>
                    <a:lnTo>
                      <a:pt x="364" y="689"/>
                    </a:lnTo>
                    <a:lnTo>
                      <a:pt x="367" y="689"/>
                    </a:lnTo>
                    <a:lnTo>
                      <a:pt x="369" y="683"/>
                    </a:lnTo>
                    <a:lnTo>
                      <a:pt x="371" y="678"/>
                    </a:lnTo>
                    <a:lnTo>
                      <a:pt x="371" y="674"/>
                    </a:lnTo>
                    <a:lnTo>
                      <a:pt x="371" y="672"/>
                    </a:lnTo>
                    <a:lnTo>
                      <a:pt x="373" y="672"/>
                    </a:lnTo>
                    <a:lnTo>
                      <a:pt x="375" y="672"/>
                    </a:lnTo>
                    <a:lnTo>
                      <a:pt x="380" y="670"/>
                    </a:lnTo>
                    <a:lnTo>
                      <a:pt x="382" y="670"/>
                    </a:lnTo>
                    <a:lnTo>
                      <a:pt x="384" y="667"/>
                    </a:lnTo>
                    <a:lnTo>
                      <a:pt x="389" y="665"/>
                    </a:lnTo>
                    <a:lnTo>
                      <a:pt x="389" y="663"/>
                    </a:lnTo>
                    <a:lnTo>
                      <a:pt x="389" y="661"/>
                    </a:lnTo>
                    <a:lnTo>
                      <a:pt x="389" y="659"/>
                    </a:lnTo>
                    <a:lnTo>
                      <a:pt x="386" y="659"/>
                    </a:lnTo>
                    <a:lnTo>
                      <a:pt x="386" y="657"/>
                    </a:lnTo>
                    <a:lnTo>
                      <a:pt x="386" y="654"/>
                    </a:lnTo>
                    <a:lnTo>
                      <a:pt x="386" y="652"/>
                    </a:lnTo>
                    <a:lnTo>
                      <a:pt x="386" y="650"/>
                    </a:lnTo>
                    <a:lnTo>
                      <a:pt x="384" y="650"/>
                    </a:lnTo>
                    <a:lnTo>
                      <a:pt x="384" y="648"/>
                    </a:lnTo>
                    <a:lnTo>
                      <a:pt x="384" y="646"/>
                    </a:lnTo>
                    <a:lnTo>
                      <a:pt x="382" y="646"/>
                    </a:lnTo>
                    <a:lnTo>
                      <a:pt x="382" y="643"/>
                    </a:lnTo>
                    <a:lnTo>
                      <a:pt x="382" y="641"/>
                    </a:lnTo>
                    <a:lnTo>
                      <a:pt x="380" y="639"/>
                    </a:lnTo>
                    <a:lnTo>
                      <a:pt x="380" y="637"/>
                    </a:lnTo>
                    <a:lnTo>
                      <a:pt x="380" y="635"/>
                    </a:lnTo>
                    <a:lnTo>
                      <a:pt x="378" y="635"/>
                    </a:lnTo>
                    <a:lnTo>
                      <a:pt x="378" y="632"/>
                    </a:lnTo>
                    <a:lnTo>
                      <a:pt x="375" y="632"/>
                    </a:lnTo>
                    <a:lnTo>
                      <a:pt x="375" y="630"/>
                    </a:lnTo>
                    <a:lnTo>
                      <a:pt x="373" y="628"/>
                    </a:lnTo>
                    <a:lnTo>
                      <a:pt x="373" y="626"/>
                    </a:lnTo>
                    <a:lnTo>
                      <a:pt x="371" y="624"/>
                    </a:lnTo>
                    <a:lnTo>
                      <a:pt x="371" y="621"/>
                    </a:lnTo>
                    <a:lnTo>
                      <a:pt x="369" y="621"/>
                    </a:lnTo>
                    <a:lnTo>
                      <a:pt x="369" y="624"/>
                    </a:lnTo>
                    <a:lnTo>
                      <a:pt x="367" y="621"/>
                    </a:lnTo>
                    <a:lnTo>
                      <a:pt x="364" y="619"/>
                    </a:lnTo>
                    <a:lnTo>
                      <a:pt x="362" y="619"/>
                    </a:lnTo>
                    <a:lnTo>
                      <a:pt x="362" y="617"/>
                    </a:lnTo>
                    <a:lnTo>
                      <a:pt x="360" y="617"/>
                    </a:lnTo>
                    <a:lnTo>
                      <a:pt x="360" y="615"/>
                    </a:lnTo>
                    <a:lnTo>
                      <a:pt x="358" y="615"/>
                    </a:lnTo>
                    <a:lnTo>
                      <a:pt x="356" y="613"/>
                    </a:lnTo>
                    <a:lnTo>
                      <a:pt x="353" y="613"/>
                    </a:lnTo>
                    <a:lnTo>
                      <a:pt x="351" y="613"/>
                    </a:lnTo>
                    <a:lnTo>
                      <a:pt x="349" y="613"/>
                    </a:lnTo>
                    <a:lnTo>
                      <a:pt x="347" y="613"/>
                    </a:lnTo>
                    <a:lnTo>
                      <a:pt x="345" y="613"/>
                    </a:lnTo>
                    <a:lnTo>
                      <a:pt x="345" y="610"/>
                    </a:lnTo>
                    <a:lnTo>
                      <a:pt x="343" y="610"/>
                    </a:lnTo>
                    <a:lnTo>
                      <a:pt x="343" y="613"/>
                    </a:lnTo>
                    <a:lnTo>
                      <a:pt x="340" y="615"/>
                    </a:lnTo>
                    <a:lnTo>
                      <a:pt x="340" y="617"/>
                    </a:lnTo>
                    <a:lnTo>
                      <a:pt x="338" y="619"/>
                    </a:lnTo>
                    <a:lnTo>
                      <a:pt x="338" y="621"/>
                    </a:lnTo>
                    <a:lnTo>
                      <a:pt x="338" y="619"/>
                    </a:lnTo>
                    <a:lnTo>
                      <a:pt x="336" y="619"/>
                    </a:lnTo>
                    <a:lnTo>
                      <a:pt x="334" y="619"/>
                    </a:lnTo>
                    <a:lnTo>
                      <a:pt x="334" y="617"/>
                    </a:lnTo>
                    <a:lnTo>
                      <a:pt x="332" y="617"/>
                    </a:lnTo>
                    <a:lnTo>
                      <a:pt x="329" y="617"/>
                    </a:lnTo>
                    <a:lnTo>
                      <a:pt x="329" y="615"/>
                    </a:lnTo>
                    <a:lnTo>
                      <a:pt x="327" y="615"/>
                    </a:lnTo>
                    <a:lnTo>
                      <a:pt x="325" y="615"/>
                    </a:lnTo>
                    <a:lnTo>
                      <a:pt x="325" y="613"/>
                    </a:lnTo>
                    <a:lnTo>
                      <a:pt x="323" y="613"/>
                    </a:lnTo>
                    <a:lnTo>
                      <a:pt x="321" y="613"/>
                    </a:lnTo>
                    <a:lnTo>
                      <a:pt x="321" y="610"/>
                    </a:lnTo>
                    <a:lnTo>
                      <a:pt x="318" y="610"/>
                    </a:lnTo>
                    <a:lnTo>
                      <a:pt x="316" y="610"/>
                    </a:lnTo>
                    <a:lnTo>
                      <a:pt x="316" y="608"/>
                    </a:lnTo>
                    <a:lnTo>
                      <a:pt x="314" y="608"/>
                    </a:lnTo>
                    <a:lnTo>
                      <a:pt x="312" y="608"/>
                    </a:lnTo>
                    <a:lnTo>
                      <a:pt x="312" y="606"/>
                    </a:lnTo>
                    <a:lnTo>
                      <a:pt x="310" y="606"/>
                    </a:lnTo>
                    <a:lnTo>
                      <a:pt x="307" y="606"/>
                    </a:lnTo>
                    <a:lnTo>
                      <a:pt x="305" y="604"/>
                    </a:lnTo>
                    <a:lnTo>
                      <a:pt x="303" y="604"/>
                    </a:lnTo>
                    <a:lnTo>
                      <a:pt x="301" y="604"/>
                    </a:lnTo>
                    <a:lnTo>
                      <a:pt x="299" y="604"/>
                    </a:lnTo>
                    <a:lnTo>
                      <a:pt x="299" y="602"/>
                    </a:lnTo>
                    <a:lnTo>
                      <a:pt x="296" y="602"/>
                    </a:lnTo>
                    <a:lnTo>
                      <a:pt x="294" y="602"/>
                    </a:lnTo>
                    <a:lnTo>
                      <a:pt x="292" y="602"/>
                    </a:lnTo>
                    <a:lnTo>
                      <a:pt x="292" y="599"/>
                    </a:lnTo>
                    <a:lnTo>
                      <a:pt x="290" y="599"/>
                    </a:lnTo>
                    <a:lnTo>
                      <a:pt x="288" y="599"/>
                    </a:lnTo>
                    <a:lnTo>
                      <a:pt x="285" y="599"/>
                    </a:lnTo>
                    <a:lnTo>
                      <a:pt x="283" y="599"/>
                    </a:lnTo>
                    <a:lnTo>
                      <a:pt x="283" y="597"/>
                    </a:lnTo>
                    <a:lnTo>
                      <a:pt x="281" y="597"/>
                    </a:lnTo>
                    <a:lnTo>
                      <a:pt x="279" y="597"/>
                    </a:lnTo>
                    <a:lnTo>
                      <a:pt x="279" y="595"/>
                    </a:lnTo>
                    <a:lnTo>
                      <a:pt x="277" y="595"/>
                    </a:lnTo>
                    <a:lnTo>
                      <a:pt x="274" y="595"/>
                    </a:lnTo>
                    <a:lnTo>
                      <a:pt x="274" y="593"/>
                    </a:lnTo>
                    <a:lnTo>
                      <a:pt x="272" y="593"/>
                    </a:lnTo>
                    <a:lnTo>
                      <a:pt x="270" y="593"/>
                    </a:lnTo>
                    <a:lnTo>
                      <a:pt x="268" y="593"/>
                    </a:lnTo>
                    <a:lnTo>
                      <a:pt x="268" y="591"/>
                    </a:lnTo>
                    <a:lnTo>
                      <a:pt x="266" y="591"/>
                    </a:lnTo>
                    <a:lnTo>
                      <a:pt x="263" y="591"/>
                    </a:lnTo>
                    <a:lnTo>
                      <a:pt x="261" y="591"/>
                    </a:lnTo>
                    <a:lnTo>
                      <a:pt x="261" y="588"/>
                    </a:lnTo>
                    <a:lnTo>
                      <a:pt x="259" y="588"/>
                    </a:lnTo>
                    <a:lnTo>
                      <a:pt x="257" y="588"/>
                    </a:lnTo>
                    <a:lnTo>
                      <a:pt x="257" y="586"/>
                    </a:lnTo>
                    <a:lnTo>
                      <a:pt x="255" y="586"/>
                    </a:lnTo>
                    <a:lnTo>
                      <a:pt x="252" y="586"/>
                    </a:lnTo>
                    <a:lnTo>
                      <a:pt x="250" y="586"/>
                    </a:lnTo>
                    <a:lnTo>
                      <a:pt x="250" y="584"/>
                    </a:lnTo>
                    <a:lnTo>
                      <a:pt x="248" y="584"/>
                    </a:lnTo>
                    <a:lnTo>
                      <a:pt x="246" y="584"/>
                    </a:lnTo>
                    <a:lnTo>
                      <a:pt x="246" y="582"/>
                    </a:lnTo>
                    <a:lnTo>
                      <a:pt x="244" y="582"/>
                    </a:lnTo>
                    <a:lnTo>
                      <a:pt x="241" y="582"/>
                    </a:lnTo>
                    <a:lnTo>
                      <a:pt x="241" y="580"/>
                    </a:lnTo>
                    <a:lnTo>
                      <a:pt x="239" y="580"/>
                    </a:lnTo>
                    <a:lnTo>
                      <a:pt x="237" y="580"/>
                    </a:lnTo>
                    <a:lnTo>
                      <a:pt x="239" y="575"/>
                    </a:lnTo>
                    <a:lnTo>
                      <a:pt x="255" y="558"/>
                    </a:lnTo>
                    <a:lnTo>
                      <a:pt x="261" y="549"/>
                    </a:lnTo>
                    <a:lnTo>
                      <a:pt x="263" y="544"/>
                    </a:lnTo>
                    <a:lnTo>
                      <a:pt x="257" y="542"/>
                    </a:lnTo>
                    <a:lnTo>
                      <a:pt x="252" y="538"/>
                    </a:lnTo>
                    <a:lnTo>
                      <a:pt x="248" y="533"/>
                    </a:lnTo>
                    <a:lnTo>
                      <a:pt x="244" y="531"/>
                    </a:lnTo>
                    <a:lnTo>
                      <a:pt x="241" y="529"/>
                    </a:lnTo>
                    <a:lnTo>
                      <a:pt x="239" y="529"/>
                    </a:lnTo>
                    <a:lnTo>
                      <a:pt x="237" y="527"/>
                    </a:lnTo>
                    <a:lnTo>
                      <a:pt x="233" y="523"/>
                    </a:lnTo>
                    <a:lnTo>
                      <a:pt x="230" y="523"/>
                    </a:lnTo>
                    <a:lnTo>
                      <a:pt x="176" y="509"/>
                    </a:lnTo>
                    <a:lnTo>
                      <a:pt x="180" y="470"/>
                    </a:lnTo>
                    <a:lnTo>
                      <a:pt x="165" y="450"/>
                    </a:lnTo>
                    <a:lnTo>
                      <a:pt x="176" y="432"/>
                    </a:lnTo>
                    <a:lnTo>
                      <a:pt x="189" y="415"/>
                    </a:lnTo>
                    <a:lnTo>
                      <a:pt x="173" y="406"/>
                    </a:lnTo>
                    <a:lnTo>
                      <a:pt x="162" y="408"/>
                    </a:lnTo>
                    <a:lnTo>
                      <a:pt x="167" y="391"/>
                    </a:lnTo>
                    <a:lnTo>
                      <a:pt x="187" y="395"/>
                    </a:lnTo>
                    <a:lnTo>
                      <a:pt x="200" y="399"/>
                    </a:lnTo>
                    <a:lnTo>
                      <a:pt x="211" y="378"/>
                    </a:lnTo>
                    <a:lnTo>
                      <a:pt x="195" y="373"/>
                    </a:lnTo>
                    <a:lnTo>
                      <a:pt x="191" y="373"/>
                    </a:lnTo>
                    <a:lnTo>
                      <a:pt x="173" y="373"/>
                    </a:lnTo>
                    <a:lnTo>
                      <a:pt x="169" y="373"/>
                    </a:lnTo>
                    <a:lnTo>
                      <a:pt x="151" y="371"/>
                    </a:lnTo>
                    <a:lnTo>
                      <a:pt x="147" y="371"/>
                    </a:lnTo>
                    <a:lnTo>
                      <a:pt x="129" y="371"/>
                    </a:lnTo>
                    <a:lnTo>
                      <a:pt x="127" y="371"/>
                    </a:lnTo>
                    <a:lnTo>
                      <a:pt x="127" y="375"/>
                    </a:lnTo>
                    <a:lnTo>
                      <a:pt x="127" y="389"/>
                    </a:lnTo>
                    <a:lnTo>
                      <a:pt x="125" y="393"/>
                    </a:lnTo>
                    <a:lnTo>
                      <a:pt x="121" y="402"/>
                    </a:lnTo>
                    <a:lnTo>
                      <a:pt x="101" y="399"/>
                    </a:lnTo>
                    <a:lnTo>
                      <a:pt x="99" y="399"/>
                    </a:lnTo>
                    <a:lnTo>
                      <a:pt x="99" y="417"/>
                    </a:lnTo>
                    <a:lnTo>
                      <a:pt x="77" y="415"/>
                    </a:lnTo>
                    <a:lnTo>
                      <a:pt x="75" y="435"/>
                    </a:lnTo>
                    <a:lnTo>
                      <a:pt x="70" y="448"/>
                    </a:lnTo>
                    <a:lnTo>
                      <a:pt x="70" y="452"/>
                    </a:lnTo>
                    <a:lnTo>
                      <a:pt x="68" y="457"/>
                    </a:lnTo>
                    <a:lnTo>
                      <a:pt x="66" y="463"/>
                    </a:lnTo>
                    <a:lnTo>
                      <a:pt x="61" y="476"/>
                    </a:lnTo>
                    <a:lnTo>
                      <a:pt x="61" y="479"/>
                    </a:lnTo>
                    <a:lnTo>
                      <a:pt x="59" y="483"/>
                    </a:lnTo>
                    <a:lnTo>
                      <a:pt x="48" y="501"/>
                    </a:lnTo>
                    <a:lnTo>
                      <a:pt x="33" y="492"/>
                    </a:lnTo>
                    <a:lnTo>
                      <a:pt x="31" y="492"/>
                    </a:lnTo>
                    <a:lnTo>
                      <a:pt x="24" y="490"/>
                    </a:lnTo>
                    <a:lnTo>
                      <a:pt x="22" y="490"/>
                    </a:lnTo>
                    <a:lnTo>
                      <a:pt x="22" y="476"/>
                    </a:lnTo>
                    <a:lnTo>
                      <a:pt x="22" y="474"/>
                    </a:lnTo>
                    <a:lnTo>
                      <a:pt x="22" y="465"/>
                    </a:lnTo>
                    <a:lnTo>
                      <a:pt x="22" y="457"/>
                    </a:lnTo>
                    <a:lnTo>
                      <a:pt x="22" y="446"/>
                    </a:lnTo>
                    <a:lnTo>
                      <a:pt x="22" y="439"/>
                    </a:lnTo>
                    <a:lnTo>
                      <a:pt x="22" y="432"/>
                    </a:lnTo>
                    <a:lnTo>
                      <a:pt x="22" y="426"/>
                    </a:lnTo>
                    <a:lnTo>
                      <a:pt x="22" y="424"/>
                    </a:lnTo>
                    <a:lnTo>
                      <a:pt x="22" y="421"/>
                    </a:lnTo>
                    <a:lnTo>
                      <a:pt x="22" y="415"/>
                    </a:lnTo>
                    <a:lnTo>
                      <a:pt x="22" y="413"/>
                    </a:lnTo>
                    <a:lnTo>
                      <a:pt x="22" y="408"/>
                    </a:lnTo>
                    <a:lnTo>
                      <a:pt x="2" y="408"/>
                    </a:lnTo>
                    <a:lnTo>
                      <a:pt x="2" y="406"/>
                    </a:lnTo>
                    <a:lnTo>
                      <a:pt x="2" y="404"/>
                    </a:lnTo>
                    <a:lnTo>
                      <a:pt x="0" y="404"/>
                    </a:lnTo>
                    <a:lnTo>
                      <a:pt x="2" y="404"/>
                    </a:lnTo>
                    <a:lnTo>
                      <a:pt x="2" y="402"/>
                    </a:lnTo>
                    <a:lnTo>
                      <a:pt x="4" y="399"/>
                    </a:lnTo>
                    <a:lnTo>
                      <a:pt x="6" y="399"/>
                    </a:lnTo>
                    <a:lnTo>
                      <a:pt x="9" y="399"/>
                    </a:lnTo>
                    <a:lnTo>
                      <a:pt x="9" y="397"/>
                    </a:lnTo>
                    <a:lnTo>
                      <a:pt x="11" y="397"/>
                    </a:lnTo>
                    <a:lnTo>
                      <a:pt x="13" y="395"/>
                    </a:lnTo>
                    <a:lnTo>
                      <a:pt x="13" y="393"/>
                    </a:lnTo>
                    <a:lnTo>
                      <a:pt x="13" y="391"/>
                    </a:lnTo>
                    <a:lnTo>
                      <a:pt x="13" y="389"/>
                    </a:lnTo>
                    <a:lnTo>
                      <a:pt x="13" y="386"/>
                    </a:lnTo>
                    <a:lnTo>
                      <a:pt x="11" y="384"/>
                    </a:lnTo>
                    <a:lnTo>
                      <a:pt x="11" y="382"/>
                    </a:lnTo>
                    <a:lnTo>
                      <a:pt x="11" y="380"/>
                    </a:lnTo>
                    <a:lnTo>
                      <a:pt x="13" y="380"/>
                    </a:lnTo>
                    <a:lnTo>
                      <a:pt x="15" y="380"/>
                    </a:lnTo>
                    <a:lnTo>
                      <a:pt x="17" y="380"/>
                    </a:lnTo>
                    <a:lnTo>
                      <a:pt x="20" y="380"/>
                    </a:lnTo>
                    <a:lnTo>
                      <a:pt x="22" y="380"/>
                    </a:lnTo>
                    <a:lnTo>
                      <a:pt x="22" y="382"/>
                    </a:lnTo>
                    <a:lnTo>
                      <a:pt x="24" y="382"/>
                    </a:lnTo>
                    <a:lnTo>
                      <a:pt x="24" y="380"/>
                    </a:lnTo>
                    <a:lnTo>
                      <a:pt x="26" y="380"/>
                    </a:lnTo>
                    <a:lnTo>
                      <a:pt x="28" y="380"/>
                    </a:lnTo>
                    <a:lnTo>
                      <a:pt x="28" y="378"/>
                    </a:lnTo>
                    <a:lnTo>
                      <a:pt x="26" y="378"/>
                    </a:lnTo>
                    <a:lnTo>
                      <a:pt x="26" y="375"/>
                    </a:lnTo>
                    <a:lnTo>
                      <a:pt x="28" y="375"/>
                    </a:lnTo>
                    <a:lnTo>
                      <a:pt x="28" y="373"/>
                    </a:lnTo>
                    <a:lnTo>
                      <a:pt x="28" y="371"/>
                    </a:lnTo>
                    <a:lnTo>
                      <a:pt x="28" y="369"/>
                    </a:lnTo>
                    <a:lnTo>
                      <a:pt x="28" y="367"/>
                    </a:lnTo>
                    <a:lnTo>
                      <a:pt x="28" y="364"/>
                    </a:lnTo>
                    <a:lnTo>
                      <a:pt x="26" y="364"/>
                    </a:lnTo>
                    <a:lnTo>
                      <a:pt x="26" y="362"/>
                    </a:lnTo>
                    <a:lnTo>
                      <a:pt x="28" y="362"/>
                    </a:lnTo>
                    <a:lnTo>
                      <a:pt x="28" y="360"/>
                    </a:lnTo>
                    <a:lnTo>
                      <a:pt x="28" y="358"/>
                    </a:lnTo>
                    <a:lnTo>
                      <a:pt x="31" y="358"/>
                    </a:lnTo>
                    <a:lnTo>
                      <a:pt x="31" y="356"/>
                    </a:lnTo>
                    <a:lnTo>
                      <a:pt x="33" y="356"/>
                    </a:lnTo>
                    <a:lnTo>
                      <a:pt x="33" y="353"/>
                    </a:lnTo>
                    <a:lnTo>
                      <a:pt x="35" y="353"/>
                    </a:lnTo>
                    <a:lnTo>
                      <a:pt x="33" y="353"/>
                    </a:lnTo>
                    <a:lnTo>
                      <a:pt x="33" y="351"/>
                    </a:lnTo>
                    <a:lnTo>
                      <a:pt x="31" y="351"/>
                    </a:lnTo>
                    <a:lnTo>
                      <a:pt x="28" y="351"/>
                    </a:lnTo>
                    <a:lnTo>
                      <a:pt x="26" y="351"/>
                    </a:lnTo>
                    <a:lnTo>
                      <a:pt x="26" y="349"/>
                    </a:lnTo>
                    <a:lnTo>
                      <a:pt x="24" y="349"/>
                    </a:lnTo>
                    <a:lnTo>
                      <a:pt x="24" y="347"/>
                    </a:lnTo>
                    <a:lnTo>
                      <a:pt x="24" y="345"/>
                    </a:lnTo>
                    <a:lnTo>
                      <a:pt x="26" y="345"/>
                    </a:lnTo>
                    <a:lnTo>
                      <a:pt x="28" y="345"/>
                    </a:lnTo>
                    <a:lnTo>
                      <a:pt x="31" y="345"/>
                    </a:lnTo>
                    <a:lnTo>
                      <a:pt x="31" y="342"/>
                    </a:lnTo>
                    <a:lnTo>
                      <a:pt x="33" y="342"/>
                    </a:lnTo>
                    <a:lnTo>
                      <a:pt x="33" y="340"/>
                    </a:lnTo>
                    <a:lnTo>
                      <a:pt x="31" y="340"/>
                    </a:lnTo>
                    <a:lnTo>
                      <a:pt x="31" y="338"/>
                    </a:lnTo>
                    <a:lnTo>
                      <a:pt x="31" y="336"/>
                    </a:lnTo>
                    <a:lnTo>
                      <a:pt x="33" y="336"/>
                    </a:lnTo>
                    <a:lnTo>
                      <a:pt x="35" y="336"/>
                    </a:lnTo>
                    <a:lnTo>
                      <a:pt x="35" y="334"/>
                    </a:lnTo>
                    <a:lnTo>
                      <a:pt x="37" y="334"/>
                    </a:lnTo>
                    <a:lnTo>
                      <a:pt x="39" y="334"/>
                    </a:lnTo>
                    <a:lnTo>
                      <a:pt x="39" y="331"/>
                    </a:lnTo>
                    <a:lnTo>
                      <a:pt x="42" y="331"/>
                    </a:lnTo>
                    <a:lnTo>
                      <a:pt x="42" y="329"/>
                    </a:lnTo>
                    <a:lnTo>
                      <a:pt x="44" y="329"/>
                    </a:lnTo>
                    <a:lnTo>
                      <a:pt x="44" y="327"/>
                    </a:lnTo>
                    <a:lnTo>
                      <a:pt x="42" y="325"/>
                    </a:lnTo>
                    <a:lnTo>
                      <a:pt x="39" y="325"/>
                    </a:lnTo>
                    <a:lnTo>
                      <a:pt x="39" y="323"/>
                    </a:lnTo>
                    <a:lnTo>
                      <a:pt x="37" y="323"/>
                    </a:lnTo>
                    <a:lnTo>
                      <a:pt x="35" y="323"/>
                    </a:lnTo>
                    <a:lnTo>
                      <a:pt x="33" y="320"/>
                    </a:lnTo>
                    <a:lnTo>
                      <a:pt x="31" y="320"/>
                    </a:lnTo>
                    <a:lnTo>
                      <a:pt x="31" y="318"/>
                    </a:lnTo>
                    <a:lnTo>
                      <a:pt x="31" y="316"/>
                    </a:lnTo>
                    <a:lnTo>
                      <a:pt x="33" y="316"/>
                    </a:lnTo>
                    <a:lnTo>
                      <a:pt x="33" y="318"/>
                    </a:lnTo>
                    <a:lnTo>
                      <a:pt x="35" y="318"/>
                    </a:lnTo>
                    <a:lnTo>
                      <a:pt x="37" y="318"/>
                    </a:lnTo>
                    <a:lnTo>
                      <a:pt x="37" y="316"/>
                    </a:lnTo>
                    <a:lnTo>
                      <a:pt x="37" y="314"/>
                    </a:lnTo>
                    <a:lnTo>
                      <a:pt x="37" y="312"/>
                    </a:lnTo>
                    <a:lnTo>
                      <a:pt x="37" y="309"/>
                    </a:lnTo>
                    <a:lnTo>
                      <a:pt x="37" y="307"/>
                    </a:lnTo>
                    <a:lnTo>
                      <a:pt x="39" y="307"/>
                    </a:lnTo>
                    <a:lnTo>
                      <a:pt x="39" y="305"/>
                    </a:lnTo>
                    <a:lnTo>
                      <a:pt x="39" y="303"/>
                    </a:lnTo>
                    <a:lnTo>
                      <a:pt x="39" y="301"/>
                    </a:lnTo>
                    <a:lnTo>
                      <a:pt x="42" y="301"/>
                    </a:lnTo>
                    <a:lnTo>
                      <a:pt x="44" y="301"/>
                    </a:lnTo>
                    <a:lnTo>
                      <a:pt x="46" y="301"/>
                    </a:lnTo>
                    <a:lnTo>
                      <a:pt x="48" y="301"/>
                    </a:lnTo>
                    <a:lnTo>
                      <a:pt x="48" y="298"/>
                    </a:lnTo>
                    <a:lnTo>
                      <a:pt x="50" y="298"/>
                    </a:lnTo>
                    <a:lnTo>
                      <a:pt x="50" y="296"/>
                    </a:lnTo>
                    <a:lnTo>
                      <a:pt x="50" y="294"/>
                    </a:lnTo>
                    <a:lnTo>
                      <a:pt x="53" y="294"/>
                    </a:lnTo>
                    <a:lnTo>
                      <a:pt x="53" y="292"/>
                    </a:lnTo>
                    <a:lnTo>
                      <a:pt x="53" y="290"/>
                    </a:lnTo>
                    <a:lnTo>
                      <a:pt x="55" y="290"/>
                    </a:lnTo>
                    <a:lnTo>
                      <a:pt x="55" y="287"/>
                    </a:lnTo>
                    <a:lnTo>
                      <a:pt x="55" y="285"/>
                    </a:lnTo>
                    <a:lnTo>
                      <a:pt x="55" y="283"/>
                    </a:lnTo>
                    <a:lnTo>
                      <a:pt x="57" y="283"/>
                    </a:lnTo>
                    <a:lnTo>
                      <a:pt x="57" y="281"/>
                    </a:lnTo>
                    <a:lnTo>
                      <a:pt x="55" y="281"/>
                    </a:lnTo>
                    <a:lnTo>
                      <a:pt x="53" y="281"/>
                    </a:lnTo>
                    <a:lnTo>
                      <a:pt x="50" y="281"/>
                    </a:lnTo>
                    <a:lnTo>
                      <a:pt x="50" y="279"/>
                    </a:lnTo>
                    <a:lnTo>
                      <a:pt x="48" y="276"/>
                    </a:lnTo>
                    <a:lnTo>
                      <a:pt x="48" y="274"/>
                    </a:lnTo>
                    <a:lnTo>
                      <a:pt x="50" y="274"/>
                    </a:lnTo>
                    <a:lnTo>
                      <a:pt x="50" y="272"/>
                    </a:lnTo>
                    <a:lnTo>
                      <a:pt x="53" y="272"/>
                    </a:lnTo>
                    <a:lnTo>
                      <a:pt x="55" y="272"/>
                    </a:lnTo>
                    <a:lnTo>
                      <a:pt x="57" y="272"/>
                    </a:lnTo>
                    <a:lnTo>
                      <a:pt x="57" y="270"/>
                    </a:lnTo>
                    <a:lnTo>
                      <a:pt x="59" y="272"/>
                    </a:lnTo>
                    <a:lnTo>
                      <a:pt x="61" y="272"/>
                    </a:lnTo>
                    <a:lnTo>
                      <a:pt x="61" y="270"/>
                    </a:lnTo>
                    <a:lnTo>
                      <a:pt x="64" y="270"/>
                    </a:lnTo>
                    <a:lnTo>
                      <a:pt x="64" y="268"/>
                    </a:lnTo>
                    <a:lnTo>
                      <a:pt x="61" y="268"/>
                    </a:lnTo>
                    <a:lnTo>
                      <a:pt x="61" y="265"/>
                    </a:lnTo>
                    <a:lnTo>
                      <a:pt x="59" y="265"/>
                    </a:lnTo>
                    <a:lnTo>
                      <a:pt x="57" y="265"/>
                    </a:lnTo>
                    <a:lnTo>
                      <a:pt x="57" y="263"/>
                    </a:lnTo>
                    <a:lnTo>
                      <a:pt x="55" y="263"/>
                    </a:lnTo>
                    <a:lnTo>
                      <a:pt x="55" y="261"/>
                    </a:lnTo>
                    <a:lnTo>
                      <a:pt x="53" y="261"/>
                    </a:lnTo>
                    <a:lnTo>
                      <a:pt x="53" y="259"/>
                    </a:lnTo>
                    <a:lnTo>
                      <a:pt x="55" y="259"/>
                    </a:lnTo>
                    <a:lnTo>
                      <a:pt x="55" y="257"/>
                    </a:lnTo>
                    <a:lnTo>
                      <a:pt x="57" y="257"/>
                    </a:lnTo>
                    <a:lnTo>
                      <a:pt x="57" y="255"/>
                    </a:lnTo>
                    <a:lnTo>
                      <a:pt x="57" y="252"/>
                    </a:lnTo>
                    <a:lnTo>
                      <a:pt x="59" y="252"/>
                    </a:lnTo>
                    <a:lnTo>
                      <a:pt x="59" y="250"/>
                    </a:lnTo>
                    <a:lnTo>
                      <a:pt x="59" y="248"/>
                    </a:lnTo>
                    <a:lnTo>
                      <a:pt x="61" y="248"/>
                    </a:lnTo>
                    <a:lnTo>
                      <a:pt x="64" y="248"/>
                    </a:lnTo>
                    <a:lnTo>
                      <a:pt x="64" y="246"/>
                    </a:lnTo>
                    <a:lnTo>
                      <a:pt x="61" y="246"/>
                    </a:lnTo>
                    <a:lnTo>
                      <a:pt x="61" y="244"/>
                    </a:lnTo>
                    <a:lnTo>
                      <a:pt x="64" y="244"/>
                    </a:lnTo>
                    <a:lnTo>
                      <a:pt x="64" y="241"/>
                    </a:lnTo>
                    <a:lnTo>
                      <a:pt x="64" y="239"/>
                    </a:lnTo>
                    <a:lnTo>
                      <a:pt x="64" y="237"/>
                    </a:lnTo>
                    <a:lnTo>
                      <a:pt x="61" y="237"/>
                    </a:lnTo>
                    <a:lnTo>
                      <a:pt x="61" y="235"/>
                    </a:lnTo>
                    <a:lnTo>
                      <a:pt x="61" y="233"/>
                    </a:lnTo>
                    <a:lnTo>
                      <a:pt x="64" y="233"/>
                    </a:lnTo>
                    <a:lnTo>
                      <a:pt x="66" y="233"/>
                    </a:lnTo>
                    <a:lnTo>
                      <a:pt x="68" y="233"/>
                    </a:lnTo>
                    <a:lnTo>
                      <a:pt x="70" y="233"/>
                    </a:lnTo>
                    <a:lnTo>
                      <a:pt x="72" y="233"/>
                    </a:lnTo>
                    <a:lnTo>
                      <a:pt x="72" y="235"/>
                    </a:lnTo>
                    <a:lnTo>
                      <a:pt x="75" y="235"/>
                    </a:lnTo>
                    <a:lnTo>
                      <a:pt x="77" y="235"/>
                    </a:lnTo>
                    <a:lnTo>
                      <a:pt x="77" y="233"/>
                    </a:lnTo>
                    <a:lnTo>
                      <a:pt x="75" y="233"/>
                    </a:lnTo>
                    <a:lnTo>
                      <a:pt x="72" y="233"/>
                    </a:lnTo>
                    <a:lnTo>
                      <a:pt x="72" y="230"/>
                    </a:lnTo>
                    <a:lnTo>
                      <a:pt x="72" y="228"/>
                    </a:lnTo>
                    <a:lnTo>
                      <a:pt x="75" y="226"/>
                    </a:lnTo>
                    <a:lnTo>
                      <a:pt x="75" y="224"/>
                    </a:lnTo>
                    <a:lnTo>
                      <a:pt x="77" y="224"/>
                    </a:lnTo>
                    <a:lnTo>
                      <a:pt x="77" y="222"/>
                    </a:lnTo>
                    <a:lnTo>
                      <a:pt x="77" y="219"/>
                    </a:lnTo>
                    <a:lnTo>
                      <a:pt x="77" y="217"/>
                    </a:lnTo>
                    <a:lnTo>
                      <a:pt x="79" y="217"/>
                    </a:lnTo>
                    <a:lnTo>
                      <a:pt x="79" y="215"/>
                    </a:lnTo>
                    <a:lnTo>
                      <a:pt x="81" y="215"/>
                    </a:lnTo>
                    <a:lnTo>
                      <a:pt x="81" y="213"/>
                    </a:lnTo>
                    <a:lnTo>
                      <a:pt x="83" y="213"/>
                    </a:lnTo>
                    <a:lnTo>
                      <a:pt x="85" y="211"/>
                    </a:lnTo>
                    <a:lnTo>
                      <a:pt x="88" y="211"/>
                    </a:lnTo>
                    <a:lnTo>
                      <a:pt x="88" y="208"/>
                    </a:lnTo>
                    <a:lnTo>
                      <a:pt x="90" y="208"/>
                    </a:lnTo>
                    <a:lnTo>
                      <a:pt x="92" y="206"/>
                    </a:lnTo>
                    <a:lnTo>
                      <a:pt x="94" y="206"/>
                    </a:lnTo>
                    <a:lnTo>
                      <a:pt x="94" y="204"/>
                    </a:lnTo>
                    <a:lnTo>
                      <a:pt x="96" y="204"/>
                    </a:lnTo>
                    <a:lnTo>
                      <a:pt x="96" y="202"/>
                    </a:lnTo>
                    <a:lnTo>
                      <a:pt x="96" y="200"/>
                    </a:lnTo>
                    <a:lnTo>
                      <a:pt x="96" y="197"/>
                    </a:lnTo>
                    <a:lnTo>
                      <a:pt x="96" y="195"/>
                    </a:lnTo>
                    <a:lnTo>
                      <a:pt x="96" y="193"/>
                    </a:lnTo>
                    <a:lnTo>
                      <a:pt x="99" y="193"/>
                    </a:lnTo>
                    <a:lnTo>
                      <a:pt x="101" y="193"/>
                    </a:lnTo>
                    <a:lnTo>
                      <a:pt x="103" y="193"/>
                    </a:lnTo>
                    <a:lnTo>
                      <a:pt x="105" y="193"/>
                    </a:lnTo>
                    <a:lnTo>
                      <a:pt x="107" y="193"/>
                    </a:lnTo>
                    <a:lnTo>
                      <a:pt x="107" y="191"/>
                    </a:lnTo>
                    <a:lnTo>
                      <a:pt x="107" y="189"/>
                    </a:lnTo>
                    <a:lnTo>
                      <a:pt x="105" y="189"/>
                    </a:lnTo>
                    <a:lnTo>
                      <a:pt x="105" y="186"/>
                    </a:lnTo>
                    <a:lnTo>
                      <a:pt x="105" y="184"/>
                    </a:lnTo>
                    <a:lnTo>
                      <a:pt x="105" y="182"/>
                    </a:lnTo>
                    <a:lnTo>
                      <a:pt x="107" y="182"/>
                    </a:lnTo>
                    <a:lnTo>
                      <a:pt x="110" y="184"/>
                    </a:lnTo>
                    <a:lnTo>
                      <a:pt x="110" y="186"/>
                    </a:lnTo>
                    <a:lnTo>
                      <a:pt x="112" y="186"/>
                    </a:lnTo>
                    <a:lnTo>
                      <a:pt x="112" y="184"/>
                    </a:lnTo>
                    <a:lnTo>
                      <a:pt x="114" y="184"/>
                    </a:lnTo>
                    <a:lnTo>
                      <a:pt x="116" y="182"/>
                    </a:lnTo>
                    <a:lnTo>
                      <a:pt x="116" y="180"/>
                    </a:lnTo>
                    <a:lnTo>
                      <a:pt x="118" y="180"/>
                    </a:lnTo>
                    <a:lnTo>
                      <a:pt x="121" y="180"/>
                    </a:lnTo>
                    <a:lnTo>
                      <a:pt x="121" y="182"/>
                    </a:lnTo>
                    <a:lnTo>
                      <a:pt x="121" y="184"/>
                    </a:lnTo>
                    <a:lnTo>
                      <a:pt x="118" y="184"/>
                    </a:lnTo>
                    <a:lnTo>
                      <a:pt x="118" y="186"/>
                    </a:lnTo>
                    <a:lnTo>
                      <a:pt x="118" y="189"/>
                    </a:lnTo>
                    <a:lnTo>
                      <a:pt x="118" y="191"/>
                    </a:lnTo>
                    <a:lnTo>
                      <a:pt x="121" y="191"/>
                    </a:lnTo>
                    <a:lnTo>
                      <a:pt x="123" y="191"/>
                    </a:lnTo>
                    <a:lnTo>
                      <a:pt x="125" y="191"/>
                    </a:lnTo>
                    <a:lnTo>
                      <a:pt x="127" y="191"/>
                    </a:lnTo>
                    <a:lnTo>
                      <a:pt x="127" y="189"/>
                    </a:lnTo>
                    <a:lnTo>
                      <a:pt x="127" y="186"/>
                    </a:lnTo>
                    <a:lnTo>
                      <a:pt x="129" y="186"/>
                    </a:lnTo>
                    <a:lnTo>
                      <a:pt x="132" y="184"/>
                    </a:lnTo>
                    <a:lnTo>
                      <a:pt x="134" y="184"/>
                    </a:lnTo>
                    <a:lnTo>
                      <a:pt x="136" y="184"/>
                    </a:lnTo>
                    <a:lnTo>
                      <a:pt x="136" y="186"/>
                    </a:lnTo>
                    <a:lnTo>
                      <a:pt x="138" y="186"/>
                    </a:lnTo>
                    <a:lnTo>
                      <a:pt x="140" y="186"/>
                    </a:lnTo>
                    <a:lnTo>
                      <a:pt x="143" y="186"/>
                    </a:lnTo>
                    <a:lnTo>
                      <a:pt x="143" y="184"/>
                    </a:lnTo>
                    <a:lnTo>
                      <a:pt x="145" y="184"/>
                    </a:lnTo>
                    <a:lnTo>
                      <a:pt x="147" y="184"/>
                    </a:lnTo>
                    <a:lnTo>
                      <a:pt x="149" y="184"/>
                    </a:lnTo>
                    <a:lnTo>
                      <a:pt x="149" y="182"/>
                    </a:lnTo>
                    <a:lnTo>
                      <a:pt x="149" y="180"/>
                    </a:lnTo>
                    <a:lnTo>
                      <a:pt x="151" y="180"/>
                    </a:lnTo>
                    <a:lnTo>
                      <a:pt x="151" y="178"/>
                    </a:lnTo>
                    <a:lnTo>
                      <a:pt x="154" y="178"/>
                    </a:lnTo>
                    <a:lnTo>
                      <a:pt x="156" y="178"/>
                    </a:lnTo>
                    <a:lnTo>
                      <a:pt x="156" y="175"/>
                    </a:lnTo>
                    <a:lnTo>
                      <a:pt x="158" y="175"/>
                    </a:lnTo>
                    <a:lnTo>
                      <a:pt x="160" y="175"/>
                    </a:lnTo>
                    <a:lnTo>
                      <a:pt x="162" y="175"/>
                    </a:lnTo>
                    <a:lnTo>
                      <a:pt x="165" y="175"/>
                    </a:lnTo>
                    <a:lnTo>
                      <a:pt x="165" y="178"/>
                    </a:lnTo>
                    <a:lnTo>
                      <a:pt x="167" y="178"/>
                    </a:lnTo>
                    <a:lnTo>
                      <a:pt x="169" y="178"/>
                    </a:lnTo>
                    <a:lnTo>
                      <a:pt x="171" y="175"/>
                    </a:lnTo>
                    <a:lnTo>
                      <a:pt x="173" y="175"/>
                    </a:lnTo>
                    <a:lnTo>
                      <a:pt x="173" y="178"/>
                    </a:lnTo>
                    <a:lnTo>
                      <a:pt x="176" y="178"/>
                    </a:lnTo>
                    <a:lnTo>
                      <a:pt x="176" y="175"/>
                    </a:lnTo>
                    <a:lnTo>
                      <a:pt x="178" y="175"/>
                    </a:lnTo>
                    <a:lnTo>
                      <a:pt x="180" y="175"/>
                    </a:lnTo>
                    <a:lnTo>
                      <a:pt x="182" y="178"/>
                    </a:lnTo>
                    <a:lnTo>
                      <a:pt x="182" y="180"/>
                    </a:lnTo>
                    <a:lnTo>
                      <a:pt x="184" y="180"/>
                    </a:lnTo>
                    <a:lnTo>
                      <a:pt x="184" y="182"/>
                    </a:lnTo>
                    <a:lnTo>
                      <a:pt x="184" y="180"/>
                    </a:lnTo>
                    <a:lnTo>
                      <a:pt x="187" y="180"/>
                    </a:lnTo>
                    <a:lnTo>
                      <a:pt x="189" y="178"/>
                    </a:lnTo>
                    <a:lnTo>
                      <a:pt x="191" y="178"/>
                    </a:lnTo>
                    <a:lnTo>
                      <a:pt x="191" y="180"/>
                    </a:lnTo>
                    <a:lnTo>
                      <a:pt x="193" y="180"/>
                    </a:lnTo>
                    <a:lnTo>
                      <a:pt x="195" y="180"/>
                    </a:lnTo>
                    <a:lnTo>
                      <a:pt x="198" y="180"/>
                    </a:lnTo>
                    <a:lnTo>
                      <a:pt x="198" y="178"/>
                    </a:lnTo>
                    <a:lnTo>
                      <a:pt x="200" y="178"/>
                    </a:lnTo>
                    <a:lnTo>
                      <a:pt x="202" y="178"/>
                    </a:lnTo>
                    <a:lnTo>
                      <a:pt x="202" y="180"/>
                    </a:lnTo>
                    <a:lnTo>
                      <a:pt x="204" y="180"/>
                    </a:lnTo>
                    <a:lnTo>
                      <a:pt x="204" y="182"/>
                    </a:lnTo>
                    <a:lnTo>
                      <a:pt x="204" y="184"/>
                    </a:lnTo>
                    <a:lnTo>
                      <a:pt x="206" y="184"/>
                    </a:lnTo>
                    <a:lnTo>
                      <a:pt x="209" y="184"/>
                    </a:lnTo>
                    <a:lnTo>
                      <a:pt x="211" y="184"/>
                    </a:lnTo>
                    <a:lnTo>
                      <a:pt x="213" y="184"/>
                    </a:lnTo>
                    <a:lnTo>
                      <a:pt x="215" y="184"/>
                    </a:lnTo>
                    <a:lnTo>
                      <a:pt x="215" y="186"/>
                    </a:lnTo>
                    <a:lnTo>
                      <a:pt x="217" y="186"/>
                    </a:lnTo>
                    <a:lnTo>
                      <a:pt x="219" y="186"/>
                    </a:lnTo>
                    <a:lnTo>
                      <a:pt x="219" y="184"/>
                    </a:lnTo>
                    <a:lnTo>
                      <a:pt x="222" y="182"/>
                    </a:lnTo>
                    <a:lnTo>
                      <a:pt x="222" y="180"/>
                    </a:lnTo>
                    <a:lnTo>
                      <a:pt x="224" y="180"/>
                    </a:lnTo>
                    <a:lnTo>
                      <a:pt x="224" y="178"/>
                    </a:lnTo>
                    <a:lnTo>
                      <a:pt x="224" y="175"/>
                    </a:lnTo>
                    <a:lnTo>
                      <a:pt x="226" y="175"/>
                    </a:lnTo>
                    <a:lnTo>
                      <a:pt x="228" y="175"/>
                    </a:lnTo>
                    <a:lnTo>
                      <a:pt x="230" y="175"/>
                    </a:lnTo>
                    <a:lnTo>
                      <a:pt x="233" y="175"/>
                    </a:lnTo>
                    <a:lnTo>
                      <a:pt x="233" y="178"/>
                    </a:lnTo>
                    <a:lnTo>
                      <a:pt x="230" y="178"/>
                    </a:lnTo>
                    <a:lnTo>
                      <a:pt x="230" y="180"/>
                    </a:lnTo>
                    <a:lnTo>
                      <a:pt x="228" y="182"/>
                    </a:lnTo>
                    <a:lnTo>
                      <a:pt x="230" y="182"/>
                    </a:lnTo>
                    <a:lnTo>
                      <a:pt x="233" y="182"/>
                    </a:lnTo>
                    <a:lnTo>
                      <a:pt x="235" y="182"/>
                    </a:lnTo>
                    <a:lnTo>
                      <a:pt x="235" y="184"/>
                    </a:lnTo>
                    <a:lnTo>
                      <a:pt x="237" y="186"/>
                    </a:lnTo>
                    <a:lnTo>
                      <a:pt x="239" y="186"/>
                    </a:lnTo>
                    <a:lnTo>
                      <a:pt x="239" y="189"/>
                    </a:lnTo>
                    <a:lnTo>
                      <a:pt x="241" y="191"/>
                    </a:lnTo>
                    <a:lnTo>
                      <a:pt x="241" y="193"/>
                    </a:lnTo>
                    <a:lnTo>
                      <a:pt x="239" y="193"/>
                    </a:lnTo>
                    <a:lnTo>
                      <a:pt x="239" y="195"/>
                    </a:lnTo>
                    <a:lnTo>
                      <a:pt x="239" y="197"/>
                    </a:lnTo>
                    <a:lnTo>
                      <a:pt x="241" y="197"/>
                    </a:lnTo>
                    <a:lnTo>
                      <a:pt x="241" y="195"/>
                    </a:lnTo>
                    <a:lnTo>
                      <a:pt x="244" y="195"/>
                    </a:lnTo>
                    <a:lnTo>
                      <a:pt x="246" y="195"/>
                    </a:lnTo>
                    <a:lnTo>
                      <a:pt x="246" y="193"/>
                    </a:lnTo>
                    <a:lnTo>
                      <a:pt x="248" y="193"/>
                    </a:lnTo>
                    <a:lnTo>
                      <a:pt x="248" y="195"/>
                    </a:lnTo>
                    <a:lnTo>
                      <a:pt x="250" y="195"/>
                    </a:lnTo>
                    <a:lnTo>
                      <a:pt x="250" y="197"/>
                    </a:lnTo>
                    <a:lnTo>
                      <a:pt x="252" y="197"/>
                    </a:lnTo>
                    <a:lnTo>
                      <a:pt x="255" y="197"/>
                    </a:lnTo>
                    <a:lnTo>
                      <a:pt x="257" y="197"/>
                    </a:lnTo>
                    <a:lnTo>
                      <a:pt x="257" y="200"/>
                    </a:lnTo>
                    <a:lnTo>
                      <a:pt x="257" y="202"/>
                    </a:lnTo>
                    <a:lnTo>
                      <a:pt x="259" y="202"/>
                    </a:lnTo>
                    <a:lnTo>
                      <a:pt x="261" y="202"/>
                    </a:lnTo>
                    <a:lnTo>
                      <a:pt x="261" y="204"/>
                    </a:lnTo>
                    <a:lnTo>
                      <a:pt x="263" y="204"/>
                    </a:lnTo>
                    <a:lnTo>
                      <a:pt x="263" y="206"/>
                    </a:lnTo>
                    <a:lnTo>
                      <a:pt x="263" y="208"/>
                    </a:lnTo>
                    <a:lnTo>
                      <a:pt x="266" y="208"/>
                    </a:lnTo>
                    <a:lnTo>
                      <a:pt x="268" y="208"/>
                    </a:lnTo>
                    <a:lnTo>
                      <a:pt x="268" y="206"/>
                    </a:lnTo>
                    <a:lnTo>
                      <a:pt x="270" y="206"/>
                    </a:lnTo>
                    <a:lnTo>
                      <a:pt x="270" y="204"/>
                    </a:lnTo>
                    <a:lnTo>
                      <a:pt x="272" y="206"/>
                    </a:lnTo>
                    <a:lnTo>
                      <a:pt x="274" y="206"/>
                    </a:lnTo>
                    <a:lnTo>
                      <a:pt x="274" y="208"/>
                    </a:lnTo>
                    <a:lnTo>
                      <a:pt x="272" y="208"/>
                    </a:lnTo>
                    <a:lnTo>
                      <a:pt x="272" y="211"/>
                    </a:lnTo>
                    <a:lnTo>
                      <a:pt x="272" y="213"/>
                    </a:lnTo>
                    <a:lnTo>
                      <a:pt x="274" y="213"/>
                    </a:lnTo>
                    <a:lnTo>
                      <a:pt x="277" y="213"/>
                    </a:lnTo>
                    <a:lnTo>
                      <a:pt x="277" y="215"/>
                    </a:lnTo>
                    <a:lnTo>
                      <a:pt x="279" y="215"/>
                    </a:lnTo>
                    <a:lnTo>
                      <a:pt x="277" y="215"/>
                    </a:lnTo>
                    <a:lnTo>
                      <a:pt x="277" y="217"/>
                    </a:lnTo>
                    <a:lnTo>
                      <a:pt x="279" y="217"/>
                    </a:lnTo>
                    <a:lnTo>
                      <a:pt x="279" y="219"/>
                    </a:lnTo>
                    <a:lnTo>
                      <a:pt x="281" y="219"/>
                    </a:lnTo>
                    <a:lnTo>
                      <a:pt x="283" y="219"/>
                    </a:lnTo>
                    <a:lnTo>
                      <a:pt x="283" y="217"/>
                    </a:lnTo>
                    <a:lnTo>
                      <a:pt x="283" y="215"/>
                    </a:lnTo>
                    <a:lnTo>
                      <a:pt x="285" y="215"/>
                    </a:lnTo>
                    <a:lnTo>
                      <a:pt x="288" y="215"/>
                    </a:lnTo>
                    <a:lnTo>
                      <a:pt x="288" y="217"/>
                    </a:lnTo>
                    <a:lnTo>
                      <a:pt x="290" y="217"/>
                    </a:lnTo>
                    <a:lnTo>
                      <a:pt x="288" y="219"/>
                    </a:lnTo>
                    <a:lnTo>
                      <a:pt x="288" y="222"/>
                    </a:lnTo>
                    <a:lnTo>
                      <a:pt x="288" y="224"/>
                    </a:lnTo>
                    <a:lnTo>
                      <a:pt x="290" y="224"/>
                    </a:lnTo>
                    <a:lnTo>
                      <a:pt x="292" y="224"/>
                    </a:lnTo>
                    <a:lnTo>
                      <a:pt x="292" y="222"/>
                    </a:lnTo>
                    <a:lnTo>
                      <a:pt x="294" y="222"/>
                    </a:lnTo>
                    <a:lnTo>
                      <a:pt x="294" y="224"/>
                    </a:lnTo>
                    <a:lnTo>
                      <a:pt x="296" y="224"/>
                    </a:lnTo>
                    <a:lnTo>
                      <a:pt x="296" y="226"/>
                    </a:lnTo>
                    <a:lnTo>
                      <a:pt x="296" y="228"/>
                    </a:lnTo>
                    <a:lnTo>
                      <a:pt x="299" y="228"/>
                    </a:lnTo>
                    <a:lnTo>
                      <a:pt x="299" y="226"/>
                    </a:lnTo>
                    <a:lnTo>
                      <a:pt x="301" y="226"/>
                    </a:lnTo>
                    <a:lnTo>
                      <a:pt x="301" y="224"/>
                    </a:lnTo>
                    <a:lnTo>
                      <a:pt x="303" y="224"/>
                    </a:lnTo>
                    <a:lnTo>
                      <a:pt x="303" y="222"/>
                    </a:lnTo>
                    <a:lnTo>
                      <a:pt x="303" y="224"/>
                    </a:lnTo>
                    <a:lnTo>
                      <a:pt x="305" y="224"/>
                    </a:lnTo>
                    <a:lnTo>
                      <a:pt x="305" y="226"/>
                    </a:lnTo>
                    <a:lnTo>
                      <a:pt x="307" y="226"/>
                    </a:lnTo>
                    <a:lnTo>
                      <a:pt x="310" y="228"/>
                    </a:lnTo>
                    <a:lnTo>
                      <a:pt x="312" y="228"/>
                    </a:lnTo>
                    <a:lnTo>
                      <a:pt x="312" y="230"/>
                    </a:lnTo>
                    <a:lnTo>
                      <a:pt x="310" y="230"/>
                    </a:lnTo>
                    <a:lnTo>
                      <a:pt x="310" y="233"/>
                    </a:lnTo>
                    <a:lnTo>
                      <a:pt x="312" y="233"/>
                    </a:lnTo>
                    <a:lnTo>
                      <a:pt x="312" y="235"/>
                    </a:lnTo>
                    <a:lnTo>
                      <a:pt x="314" y="235"/>
                    </a:lnTo>
                    <a:lnTo>
                      <a:pt x="314" y="237"/>
                    </a:lnTo>
                    <a:lnTo>
                      <a:pt x="312" y="237"/>
                    </a:lnTo>
                    <a:lnTo>
                      <a:pt x="314" y="237"/>
                    </a:lnTo>
                    <a:lnTo>
                      <a:pt x="314" y="239"/>
                    </a:lnTo>
                    <a:lnTo>
                      <a:pt x="316" y="239"/>
                    </a:lnTo>
                    <a:lnTo>
                      <a:pt x="318" y="239"/>
                    </a:lnTo>
                    <a:lnTo>
                      <a:pt x="318" y="241"/>
                    </a:lnTo>
                    <a:lnTo>
                      <a:pt x="321" y="241"/>
                    </a:lnTo>
                    <a:lnTo>
                      <a:pt x="323" y="241"/>
                    </a:lnTo>
                    <a:lnTo>
                      <a:pt x="323" y="239"/>
                    </a:lnTo>
                    <a:lnTo>
                      <a:pt x="325" y="239"/>
                    </a:lnTo>
                    <a:lnTo>
                      <a:pt x="327" y="239"/>
                    </a:lnTo>
                    <a:lnTo>
                      <a:pt x="327" y="241"/>
                    </a:lnTo>
                    <a:lnTo>
                      <a:pt x="329" y="241"/>
                    </a:lnTo>
                    <a:lnTo>
                      <a:pt x="329" y="244"/>
                    </a:lnTo>
                    <a:lnTo>
                      <a:pt x="327" y="244"/>
                    </a:lnTo>
                    <a:lnTo>
                      <a:pt x="327" y="246"/>
                    </a:lnTo>
                    <a:lnTo>
                      <a:pt x="325" y="246"/>
                    </a:lnTo>
                    <a:lnTo>
                      <a:pt x="325" y="248"/>
                    </a:lnTo>
                    <a:lnTo>
                      <a:pt x="325" y="250"/>
                    </a:lnTo>
                    <a:lnTo>
                      <a:pt x="327" y="250"/>
                    </a:lnTo>
                    <a:lnTo>
                      <a:pt x="327" y="252"/>
                    </a:lnTo>
                    <a:lnTo>
                      <a:pt x="329" y="252"/>
                    </a:lnTo>
                    <a:lnTo>
                      <a:pt x="329" y="250"/>
                    </a:lnTo>
                    <a:lnTo>
                      <a:pt x="332" y="250"/>
                    </a:lnTo>
                    <a:lnTo>
                      <a:pt x="332" y="248"/>
                    </a:lnTo>
                    <a:lnTo>
                      <a:pt x="334" y="248"/>
                    </a:lnTo>
                    <a:lnTo>
                      <a:pt x="334" y="250"/>
                    </a:lnTo>
                    <a:lnTo>
                      <a:pt x="336" y="250"/>
                    </a:lnTo>
                    <a:lnTo>
                      <a:pt x="336" y="252"/>
                    </a:lnTo>
                    <a:lnTo>
                      <a:pt x="336" y="255"/>
                    </a:lnTo>
                    <a:lnTo>
                      <a:pt x="334" y="255"/>
                    </a:lnTo>
                    <a:lnTo>
                      <a:pt x="334" y="257"/>
                    </a:lnTo>
                    <a:lnTo>
                      <a:pt x="336" y="257"/>
                    </a:lnTo>
                    <a:lnTo>
                      <a:pt x="338" y="257"/>
                    </a:lnTo>
                    <a:lnTo>
                      <a:pt x="340" y="257"/>
                    </a:lnTo>
                    <a:lnTo>
                      <a:pt x="343" y="257"/>
                    </a:lnTo>
                    <a:lnTo>
                      <a:pt x="343" y="259"/>
                    </a:lnTo>
                    <a:lnTo>
                      <a:pt x="345" y="259"/>
                    </a:lnTo>
                    <a:lnTo>
                      <a:pt x="347" y="259"/>
                    </a:lnTo>
                    <a:lnTo>
                      <a:pt x="347" y="261"/>
                    </a:lnTo>
                    <a:lnTo>
                      <a:pt x="345" y="261"/>
                    </a:lnTo>
                    <a:lnTo>
                      <a:pt x="345" y="263"/>
                    </a:lnTo>
                    <a:lnTo>
                      <a:pt x="347" y="263"/>
                    </a:lnTo>
                    <a:lnTo>
                      <a:pt x="347" y="265"/>
                    </a:lnTo>
                    <a:lnTo>
                      <a:pt x="349" y="265"/>
                    </a:lnTo>
                    <a:lnTo>
                      <a:pt x="351" y="265"/>
                    </a:lnTo>
                    <a:lnTo>
                      <a:pt x="353" y="265"/>
                    </a:lnTo>
                    <a:lnTo>
                      <a:pt x="353" y="268"/>
                    </a:lnTo>
                    <a:lnTo>
                      <a:pt x="351" y="268"/>
                    </a:lnTo>
                    <a:lnTo>
                      <a:pt x="351" y="270"/>
                    </a:lnTo>
                    <a:lnTo>
                      <a:pt x="351" y="272"/>
                    </a:lnTo>
                    <a:lnTo>
                      <a:pt x="353" y="272"/>
                    </a:lnTo>
                    <a:lnTo>
                      <a:pt x="356" y="272"/>
                    </a:lnTo>
                    <a:lnTo>
                      <a:pt x="356" y="274"/>
                    </a:lnTo>
                    <a:lnTo>
                      <a:pt x="358" y="274"/>
                    </a:lnTo>
                    <a:lnTo>
                      <a:pt x="358" y="276"/>
                    </a:lnTo>
                    <a:lnTo>
                      <a:pt x="360" y="276"/>
                    </a:lnTo>
                    <a:lnTo>
                      <a:pt x="360" y="274"/>
                    </a:lnTo>
                    <a:lnTo>
                      <a:pt x="360" y="276"/>
                    </a:lnTo>
                    <a:lnTo>
                      <a:pt x="362" y="276"/>
                    </a:lnTo>
                    <a:lnTo>
                      <a:pt x="364" y="276"/>
                    </a:lnTo>
                    <a:lnTo>
                      <a:pt x="364" y="274"/>
                    </a:lnTo>
                    <a:lnTo>
                      <a:pt x="364" y="272"/>
                    </a:lnTo>
                    <a:lnTo>
                      <a:pt x="367" y="272"/>
                    </a:lnTo>
                    <a:lnTo>
                      <a:pt x="369" y="272"/>
                    </a:lnTo>
                    <a:lnTo>
                      <a:pt x="369" y="270"/>
                    </a:lnTo>
                    <a:lnTo>
                      <a:pt x="371" y="270"/>
                    </a:lnTo>
                    <a:lnTo>
                      <a:pt x="373" y="270"/>
                    </a:lnTo>
                    <a:lnTo>
                      <a:pt x="373" y="272"/>
                    </a:lnTo>
                    <a:lnTo>
                      <a:pt x="375" y="272"/>
                    </a:lnTo>
                    <a:lnTo>
                      <a:pt x="378" y="272"/>
                    </a:lnTo>
                    <a:lnTo>
                      <a:pt x="380" y="270"/>
                    </a:lnTo>
                    <a:lnTo>
                      <a:pt x="380" y="272"/>
                    </a:lnTo>
                    <a:lnTo>
                      <a:pt x="382" y="272"/>
                    </a:lnTo>
                    <a:lnTo>
                      <a:pt x="382" y="274"/>
                    </a:lnTo>
                    <a:lnTo>
                      <a:pt x="380" y="274"/>
                    </a:lnTo>
                    <a:lnTo>
                      <a:pt x="380" y="276"/>
                    </a:lnTo>
                    <a:lnTo>
                      <a:pt x="380" y="279"/>
                    </a:lnTo>
                    <a:lnTo>
                      <a:pt x="382" y="279"/>
                    </a:lnTo>
                    <a:lnTo>
                      <a:pt x="384" y="279"/>
                    </a:lnTo>
                    <a:lnTo>
                      <a:pt x="386" y="279"/>
                    </a:lnTo>
                    <a:lnTo>
                      <a:pt x="386" y="276"/>
                    </a:lnTo>
                    <a:lnTo>
                      <a:pt x="386" y="274"/>
                    </a:lnTo>
                    <a:lnTo>
                      <a:pt x="389" y="274"/>
                    </a:lnTo>
                    <a:lnTo>
                      <a:pt x="389" y="276"/>
                    </a:lnTo>
                    <a:lnTo>
                      <a:pt x="391" y="276"/>
                    </a:lnTo>
                    <a:lnTo>
                      <a:pt x="391" y="279"/>
                    </a:lnTo>
                    <a:lnTo>
                      <a:pt x="393" y="279"/>
                    </a:lnTo>
                    <a:lnTo>
                      <a:pt x="395" y="279"/>
                    </a:lnTo>
                    <a:lnTo>
                      <a:pt x="397" y="279"/>
                    </a:lnTo>
                    <a:lnTo>
                      <a:pt x="397" y="276"/>
                    </a:lnTo>
                    <a:lnTo>
                      <a:pt x="395" y="276"/>
                    </a:lnTo>
                    <a:lnTo>
                      <a:pt x="395" y="274"/>
                    </a:lnTo>
                    <a:lnTo>
                      <a:pt x="397" y="274"/>
                    </a:lnTo>
                    <a:lnTo>
                      <a:pt x="400" y="274"/>
                    </a:lnTo>
                    <a:lnTo>
                      <a:pt x="400" y="276"/>
                    </a:lnTo>
                    <a:lnTo>
                      <a:pt x="402" y="276"/>
                    </a:lnTo>
                    <a:lnTo>
                      <a:pt x="404" y="276"/>
                    </a:lnTo>
                    <a:lnTo>
                      <a:pt x="404" y="274"/>
                    </a:lnTo>
                    <a:lnTo>
                      <a:pt x="406" y="274"/>
                    </a:lnTo>
                    <a:lnTo>
                      <a:pt x="408" y="274"/>
                    </a:lnTo>
                    <a:lnTo>
                      <a:pt x="411" y="274"/>
                    </a:lnTo>
                    <a:lnTo>
                      <a:pt x="413" y="274"/>
                    </a:lnTo>
                    <a:lnTo>
                      <a:pt x="413" y="272"/>
                    </a:lnTo>
                    <a:lnTo>
                      <a:pt x="415" y="272"/>
                    </a:lnTo>
                    <a:lnTo>
                      <a:pt x="417" y="272"/>
                    </a:lnTo>
                    <a:lnTo>
                      <a:pt x="417" y="270"/>
                    </a:lnTo>
                    <a:lnTo>
                      <a:pt x="417" y="268"/>
                    </a:lnTo>
                    <a:lnTo>
                      <a:pt x="419" y="268"/>
                    </a:lnTo>
                    <a:lnTo>
                      <a:pt x="422" y="268"/>
                    </a:lnTo>
                    <a:lnTo>
                      <a:pt x="424" y="268"/>
                    </a:lnTo>
                    <a:lnTo>
                      <a:pt x="424" y="270"/>
                    </a:lnTo>
                    <a:lnTo>
                      <a:pt x="422" y="270"/>
                    </a:lnTo>
                    <a:lnTo>
                      <a:pt x="422" y="272"/>
                    </a:lnTo>
                    <a:lnTo>
                      <a:pt x="422" y="274"/>
                    </a:lnTo>
                    <a:lnTo>
                      <a:pt x="424" y="274"/>
                    </a:lnTo>
                    <a:lnTo>
                      <a:pt x="426" y="274"/>
                    </a:lnTo>
                    <a:lnTo>
                      <a:pt x="426" y="272"/>
                    </a:lnTo>
                    <a:lnTo>
                      <a:pt x="428" y="272"/>
                    </a:lnTo>
                    <a:lnTo>
                      <a:pt x="430" y="272"/>
                    </a:lnTo>
                    <a:lnTo>
                      <a:pt x="430" y="270"/>
                    </a:lnTo>
                    <a:lnTo>
                      <a:pt x="433" y="270"/>
                    </a:lnTo>
                    <a:lnTo>
                      <a:pt x="433" y="272"/>
                    </a:lnTo>
                    <a:lnTo>
                      <a:pt x="433" y="274"/>
                    </a:lnTo>
                    <a:lnTo>
                      <a:pt x="435" y="274"/>
                    </a:lnTo>
                    <a:lnTo>
                      <a:pt x="437" y="274"/>
                    </a:lnTo>
                    <a:lnTo>
                      <a:pt x="437" y="276"/>
                    </a:lnTo>
                    <a:lnTo>
                      <a:pt x="439" y="276"/>
                    </a:lnTo>
                    <a:lnTo>
                      <a:pt x="439" y="279"/>
                    </a:lnTo>
                    <a:lnTo>
                      <a:pt x="439" y="276"/>
                    </a:lnTo>
                    <a:lnTo>
                      <a:pt x="441" y="276"/>
                    </a:lnTo>
                    <a:lnTo>
                      <a:pt x="441" y="279"/>
                    </a:lnTo>
                    <a:lnTo>
                      <a:pt x="441" y="281"/>
                    </a:lnTo>
                    <a:lnTo>
                      <a:pt x="441" y="283"/>
                    </a:lnTo>
                    <a:lnTo>
                      <a:pt x="444" y="283"/>
                    </a:lnTo>
                    <a:lnTo>
                      <a:pt x="444" y="285"/>
                    </a:lnTo>
                    <a:lnTo>
                      <a:pt x="446" y="285"/>
                    </a:lnTo>
                    <a:lnTo>
                      <a:pt x="448" y="285"/>
                    </a:lnTo>
                    <a:lnTo>
                      <a:pt x="448" y="287"/>
                    </a:lnTo>
                    <a:lnTo>
                      <a:pt x="446" y="287"/>
                    </a:lnTo>
                    <a:lnTo>
                      <a:pt x="446" y="290"/>
                    </a:lnTo>
                    <a:lnTo>
                      <a:pt x="448" y="290"/>
                    </a:lnTo>
                    <a:lnTo>
                      <a:pt x="450" y="290"/>
                    </a:lnTo>
                    <a:lnTo>
                      <a:pt x="450" y="292"/>
                    </a:lnTo>
                    <a:lnTo>
                      <a:pt x="450" y="294"/>
                    </a:lnTo>
                    <a:lnTo>
                      <a:pt x="452" y="294"/>
                    </a:lnTo>
                    <a:lnTo>
                      <a:pt x="455" y="294"/>
                    </a:lnTo>
                    <a:lnTo>
                      <a:pt x="455" y="292"/>
                    </a:lnTo>
                    <a:lnTo>
                      <a:pt x="457" y="292"/>
                    </a:lnTo>
                    <a:lnTo>
                      <a:pt x="459" y="292"/>
                    </a:lnTo>
                    <a:lnTo>
                      <a:pt x="459" y="294"/>
                    </a:lnTo>
                    <a:lnTo>
                      <a:pt x="457" y="294"/>
                    </a:lnTo>
                    <a:lnTo>
                      <a:pt x="457" y="296"/>
                    </a:lnTo>
                    <a:lnTo>
                      <a:pt x="455" y="296"/>
                    </a:lnTo>
                    <a:lnTo>
                      <a:pt x="455" y="298"/>
                    </a:lnTo>
                    <a:lnTo>
                      <a:pt x="457" y="298"/>
                    </a:lnTo>
                    <a:lnTo>
                      <a:pt x="457" y="301"/>
                    </a:lnTo>
                    <a:lnTo>
                      <a:pt x="459" y="301"/>
                    </a:lnTo>
                    <a:lnTo>
                      <a:pt x="459" y="298"/>
                    </a:lnTo>
                    <a:lnTo>
                      <a:pt x="461" y="298"/>
                    </a:lnTo>
                    <a:lnTo>
                      <a:pt x="461" y="296"/>
                    </a:lnTo>
                    <a:lnTo>
                      <a:pt x="463" y="296"/>
                    </a:lnTo>
                    <a:lnTo>
                      <a:pt x="466" y="296"/>
                    </a:lnTo>
                    <a:lnTo>
                      <a:pt x="468" y="296"/>
                    </a:lnTo>
                    <a:lnTo>
                      <a:pt x="470" y="296"/>
                    </a:lnTo>
                    <a:lnTo>
                      <a:pt x="468" y="296"/>
                    </a:lnTo>
                    <a:lnTo>
                      <a:pt x="468" y="298"/>
                    </a:lnTo>
                    <a:lnTo>
                      <a:pt x="468" y="301"/>
                    </a:lnTo>
                    <a:lnTo>
                      <a:pt x="468" y="303"/>
                    </a:lnTo>
                    <a:lnTo>
                      <a:pt x="470" y="303"/>
                    </a:lnTo>
                    <a:lnTo>
                      <a:pt x="472" y="305"/>
                    </a:lnTo>
                    <a:lnTo>
                      <a:pt x="474" y="305"/>
                    </a:lnTo>
                    <a:lnTo>
                      <a:pt x="474" y="307"/>
                    </a:lnTo>
                    <a:lnTo>
                      <a:pt x="477" y="307"/>
                    </a:lnTo>
                    <a:lnTo>
                      <a:pt x="477" y="309"/>
                    </a:lnTo>
                    <a:lnTo>
                      <a:pt x="479" y="309"/>
                    </a:lnTo>
                    <a:lnTo>
                      <a:pt x="481" y="309"/>
                    </a:lnTo>
                    <a:lnTo>
                      <a:pt x="483" y="309"/>
                    </a:lnTo>
                    <a:lnTo>
                      <a:pt x="483" y="312"/>
                    </a:lnTo>
                    <a:lnTo>
                      <a:pt x="483" y="309"/>
                    </a:lnTo>
                    <a:lnTo>
                      <a:pt x="485" y="309"/>
                    </a:lnTo>
                    <a:lnTo>
                      <a:pt x="485" y="307"/>
                    </a:lnTo>
                    <a:lnTo>
                      <a:pt x="487" y="307"/>
                    </a:lnTo>
                    <a:lnTo>
                      <a:pt x="487" y="309"/>
                    </a:lnTo>
                    <a:lnTo>
                      <a:pt x="490" y="309"/>
                    </a:lnTo>
                    <a:lnTo>
                      <a:pt x="490" y="307"/>
                    </a:lnTo>
                    <a:lnTo>
                      <a:pt x="490" y="305"/>
                    </a:lnTo>
                    <a:lnTo>
                      <a:pt x="492" y="305"/>
                    </a:lnTo>
                    <a:lnTo>
                      <a:pt x="494" y="305"/>
                    </a:lnTo>
                    <a:lnTo>
                      <a:pt x="494" y="307"/>
                    </a:lnTo>
                    <a:lnTo>
                      <a:pt x="496" y="307"/>
                    </a:lnTo>
                    <a:lnTo>
                      <a:pt x="496" y="305"/>
                    </a:lnTo>
                    <a:lnTo>
                      <a:pt x="498" y="305"/>
                    </a:lnTo>
                    <a:lnTo>
                      <a:pt x="498" y="303"/>
                    </a:lnTo>
                    <a:lnTo>
                      <a:pt x="501" y="303"/>
                    </a:lnTo>
                    <a:lnTo>
                      <a:pt x="501" y="305"/>
                    </a:lnTo>
                    <a:lnTo>
                      <a:pt x="501" y="303"/>
                    </a:lnTo>
                    <a:lnTo>
                      <a:pt x="503" y="303"/>
                    </a:lnTo>
                    <a:lnTo>
                      <a:pt x="503" y="305"/>
                    </a:lnTo>
                    <a:lnTo>
                      <a:pt x="505" y="305"/>
                    </a:lnTo>
                    <a:lnTo>
                      <a:pt x="507" y="305"/>
                    </a:lnTo>
                    <a:lnTo>
                      <a:pt x="507" y="303"/>
                    </a:lnTo>
                    <a:lnTo>
                      <a:pt x="507" y="305"/>
                    </a:lnTo>
                    <a:lnTo>
                      <a:pt x="509" y="305"/>
                    </a:lnTo>
                    <a:lnTo>
                      <a:pt x="512" y="305"/>
                    </a:lnTo>
                    <a:lnTo>
                      <a:pt x="512" y="307"/>
                    </a:lnTo>
                    <a:lnTo>
                      <a:pt x="514" y="307"/>
                    </a:lnTo>
                    <a:lnTo>
                      <a:pt x="516" y="307"/>
                    </a:lnTo>
                    <a:lnTo>
                      <a:pt x="518" y="307"/>
                    </a:lnTo>
                    <a:lnTo>
                      <a:pt x="518" y="309"/>
                    </a:lnTo>
                    <a:lnTo>
                      <a:pt x="520" y="309"/>
                    </a:lnTo>
                    <a:lnTo>
                      <a:pt x="523" y="309"/>
                    </a:lnTo>
                    <a:lnTo>
                      <a:pt x="523" y="312"/>
                    </a:lnTo>
                    <a:lnTo>
                      <a:pt x="523" y="309"/>
                    </a:lnTo>
                    <a:lnTo>
                      <a:pt x="523" y="312"/>
                    </a:lnTo>
                    <a:lnTo>
                      <a:pt x="525" y="312"/>
                    </a:lnTo>
                    <a:lnTo>
                      <a:pt x="527" y="312"/>
                    </a:lnTo>
                    <a:lnTo>
                      <a:pt x="529" y="312"/>
                    </a:lnTo>
                    <a:lnTo>
                      <a:pt x="529" y="314"/>
                    </a:lnTo>
                    <a:lnTo>
                      <a:pt x="531" y="314"/>
                    </a:lnTo>
                    <a:lnTo>
                      <a:pt x="531" y="312"/>
                    </a:lnTo>
                    <a:lnTo>
                      <a:pt x="534" y="312"/>
                    </a:lnTo>
                    <a:lnTo>
                      <a:pt x="536" y="312"/>
                    </a:lnTo>
                    <a:lnTo>
                      <a:pt x="536" y="314"/>
                    </a:lnTo>
                    <a:lnTo>
                      <a:pt x="538" y="314"/>
                    </a:lnTo>
                    <a:lnTo>
                      <a:pt x="538" y="316"/>
                    </a:lnTo>
                    <a:lnTo>
                      <a:pt x="540" y="316"/>
                    </a:lnTo>
                    <a:lnTo>
                      <a:pt x="540" y="318"/>
                    </a:lnTo>
                    <a:lnTo>
                      <a:pt x="542" y="318"/>
                    </a:lnTo>
                    <a:lnTo>
                      <a:pt x="545" y="318"/>
                    </a:lnTo>
                    <a:lnTo>
                      <a:pt x="545" y="320"/>
                    </a:lnTo>
                    <a:lnTo>
                      <a:pt x="547" y="320"/>
                    </a:lnTo>
                    <a:lnTo>
                      <a:pt x="549" y="320"/>
                    </a:lnTo>
                    <a:lnTo>
                      <a:pt x="551" y="320"/>
                    </a:lnTo>
                    <a:lnTo>
                      <a:pt x="551" y="323"/>
                    </a:lnTo>
                    <a:lnTo>
                      <a:pt x="553" y="323"/>
                    </a:lnTo>
                    <a:lnTo>
                      <a:pt x="556" y="323"/>
                    </a:lnTo>
                    <a:lnTo>
                      <a:pt x="558" y="323"/>
                    </a:lnTo>
                    <a:lnTo>
                      <a:pt x="558" y="325"/>
                    </a:lnTo>
                    <a:lnTo>
                      <a:pt x="560" y="325"/>
                    </a:lnTo>
                    <a:lnTo>
                      <a:pt x="562" y="325"/>
                    </a:lnTo>
                    <a:lnTo>
                      <a:pt x="564" y="325"/>
                    </a:lnTo>
                    <a:lnTo>
                      <a:pt x="567" y="325"/>
                    </a:lnTo>
                    <a:lnTo>
                      <a:pt x="567" y="327"/>
                    </a:lnTo>
                    <a:lnTo>
                      <a:pt x="569" y="327"/>
                    </a:lnTo>
                    <a:lnTo>
                      <a:pt x="569" y="325"/>
                    </a:lnTo>
                    <a:lnTo>
                      <a:pt x="571" y="325"/>
                    </a:lnTo>
                    <a:lnTo>
                      <a:pt x="571" y="323"/>
                    </a:lnTo>
                    <a:lnTo>
                      <a:pt x="573" y="323"/>
                    </a:lnTo>
                    <a:lnTo>
                      <a:pt x="575" y="323"/>
                    </a:lnTo>
                    <a:lnTo>
                      <a:pt x="578" y="323"/>
                    </a:lnTo>
                    <a:lnTo>
                      <a:pt x="578" y="320"/>
                    </a:lnTo>
                    <a:lnTo>
                      <a:pt x="580" y="320"/>
                    </a:lnTo>
                    <a:lnTo>
                      <a:pt x="580" y="323"/>
                    </a:lnTo>
                    <a:lnTo>
                      <a:pt x="582" y="323"/>
                    </a:lnTo>
                    <a:lnTo>
                      <a:pt x="582" y="325"/>
                    </a:lnTo>
                    <a:lnTo>
                      <a:pt x="584" y="325"/>
                    </a:lnTo>
                    <a:lnTo>
                      <a:pt x="586" y="325"/>
                    </a:lnTo>
                    <a:lnTo>
                      <a:pt x="586" y="323"/>
                    </a:lnTo>
                    <a:lnTo>
                      <a:pt x="589" y="323"/>
                    </a:lnTo>
                    <a:lnTo>
                      <a:pt x="591" y="325"/>
                    </a:lnTo>
                    <a:lnTo>
                      <a:pt x="593" y="325"/>
                    </a:lnTo>
                    <a:lnTo>
                      <a:pt x="595" y="325"/>
                    </a:lnTo>
                    <a:lnTo>
                      <a:pt x="597" y="325"/>
                    </a:lnTo>
                    <a:lnTo>
                      <a:pt x="597" y="327"/>
                    </a:lnTo>
                    <a:lnTo>
                      <a:pt x="600" y="327"/>
                    </a:lnTo>
                    <a:lnTo>
                      <a:pt x="600" y="325"/>
                    </a:lnTo>
                    <a:lnTo>
                      <a:pt x="602" y="325"/>
                    </a:lnTo>
                    <a:lnTo>
                      <a:pt x="602" y="323"/>
                    </a:lnTo>
                    <a:lnTo>
                      <a:pt x="604" y="323"/>
                    </a:lnTo>
                    <a:lnTo>
                      <a:pt x="604" y="325"/>
                    </a:lnTo>
                    <a:lnTo>
                      <a:pt x="606" y="325"/>
                    </a:lnTo>
                    <a:lnTo>
                      <a:pt x="606" y="323"/>
                    </a:lnTo>
                    <a:lnTo>
                      <a:pt x="606" y="325"/>
                    </a:lnTo>
                    <a:lnTo>
                      <a:pt x="608" y="325"/>
                    </a:lnTo>
                    <a:lnTo>
                      <a:pt x="611" y="325"/>
                    </a:lnTo>
                    <a:lnTo>
                      <a:pt x="611" y="323"/>
                    </a:lnTo>
                    <a:lnTo>
                      <a:pt x="613" y="323"/>
                    </a:lnTo>
                    <a:lnTo>
                      <a:pt x="615" y="323"/>
                    </a:lnTo>
                    <a:lnTo>
                      <a:pt x="617" y="323"/>
                    </a:lnTo>
                    <a:lnTo>
                      <a:pt x="619" y="323"/>
                    </a:lnTo>
                    <a:lnTo>
                      <a:pt x="621" y="323"/>
                    </a:lnTo>
                    <a:lnTo>
                      <a:pt x="624" y="323"/>
                    </a:lnTo>
                    <a:lnTo>
                      <a:pt x="626" y="323"/>
                    </a:lnTo>
                    <a:lnTo>
                      <a:pt x="626" y="320"/>
                    </a:lnTo>
                    <a:lnTo>
                      <a:pt x="628" y="320"/>
                    </a:lnTo>
                    <a:lnTo>
                      <a:pt x="630" y="320"/>
                    </a:lnTo>
                    <a:lnTo>
                      <a:pt x="630" y="318"/>
                    </a:lnTo>
                    <a:lnTo>
                      <a:pt x="630" y="316"/>
                    </a:lnTo>
                    <a:lnTo>
                      <a:pt x="632" y="316"/>
                    </a:lnTo>
                    <a:lnTo>
                      <a:pt x="632" y="318"/>
                    </a:lnTo>
                    <a:lnTo>
                      <a:pt x="635" y="318"/>
                    </a:lnTo>
                    <a:lnTo>
                      <a:pt x="635" y="316"/>
                    </a:lnTo>
                    <a:lnTo>
                      <a:pt x="635" y="314"/>
                    </a:lnTo>
                    <a:lnTo>
                      <a:pt x="637" y="314"/>
                    </a:lnTo>
                    <a:lnTo>
                      <a:pt x="639" y="314"/>
                    </a:lnTo>
                    <a:lnTo>
                      <a:pt x="641" y="314"/>
                    </a:lnTo>
                    <a:lnTo>
                      <a:pt x="641" y="312"/>
                    </a:lnTo>
                    <a:lnTo>
                      <a:pt x="641" y="309"/>
                    </a:lnTo>
                    <a:lnTo>
                      <a:pt x="643" y="309"/>
                    </a:lnTo>
                    <a:lnTo>
                      <a:pt x="643" y="312"/>
                    </a:lnTo>
                    <a:lnTo>
                      <a:pt x="646" y="312"/>
                    </a:lnTo>
                    <a:lnTo>
                      <a:pt x="646" y="309"/>
                    </a:lnTo>
                    <a:lnTo>
                      <a:pt x="646" y="307"/>
                    </a:lnTo>
                    <a:lnTo>
                      <a:pt x="648" y="307"/>
                    </a:lnTo>
                    <a:lnTo>
                      <a:pt x="650" y="307"/>
                    </a:lnTo>
                    <a:lnTo>
                      <a:pt x="650" y="305"/>
                    </a:lnTo>
                    <a:lnTo>
                      <a:pt x="652" y="305"/>
                    </a:lnTo>
                    <a:lnTo>
                      <a:pt x="654" y="305"/>
                    </a:lnTo>
                    <a:lnTo>
                      <a:pt x="654" y="303"/>
                    </a:lnTo>
                    <a:lnTo>
                      <a:pt x="654" y="301"/>
                    </a:lnTo>
                    <a:lnTo>
                      <a:pt x="657" y="301"/>
                    </a:lnTo>
                    <a:lnTo>
                      <a:pt x="659" y="301"/>
                    </a:lnTo>
                    <a:lnTo>
                      <a:pt x="661" y="301"/>
                    </a:lnTo>
                    <a:lnTo>
                      <a:pt x="663" y="301"/>
                    </a:lnTo>
                    <a:lnTo>
                      <a:pt x="663" y="298"/>
                    </a:lnTo>
                    <a:lnTo>
                      <a:pt x="665" y="298"/>
                    </a:lnTo>
                    <a:lnTo>
                      <a:pt x="665" y="301"/>
                    </a:lnTo>
                    <a:lnTo>
                      <a:pt x="668" y="301"/>
                    </a:lnTo>
                    <a:lnTo>
                      <a:pt x="670" y="301"/>
                    </a:lnTo>
                    <a:lnTo>
                      <a:pt x="670" y="303"/>
                    </a:lnTo>
                    <a:lnTo>
                      <a:pt x="672" y="303"/>
                    </a:lnTo>
                    <a:lnTo>
                      <a:pt x="674" y="303"/>
                    </a:lnTo>
                    <a:lnTo>
                      <a:pt x="674" y="301"/>
                    </a:lnTo>
                    <a:lnTo>
                      <a:pt x="676" y="301"/>
                    </a:lnTo>
                    <a:lnTo>
                      <a:pt x="676" y="303"/>
                    </a:lnTo>
                    <a:lnTo>
                      <a:pt x="679" y="303"/>
                    </a:lnTo>
                    <a:lnTo>
                      <a:pt x="679" y="305"/>
                    </a:lnTo>
                    <a:lnTo>
                      <a:pt x="681" y="305"/>
                    </a:lnTo>
                    <a:lnTo>
                      <a:pt x="683" y="305"/>
                    </a:lnTo>
                    <a:lnTo>
                      <a:pt x="683" y="307"/>
                    </a:lnTo>
                    <a:lnTo>
                      <a:pt x="683" y="305"/>
                    </a:lnTo>
                    <a:lnTo>
                      <a:pt x="685" y="307"/>
                    </a:lnTo>
                    <a:lnTo>
                      <a:pt x="683" y="307"/>
                    </a:lnTo>
                    <a:lnTo>
                      <a:pt x="685" y="307"/>
                    </a:lnTo>
                    <a:lnTo>
                      <a:pt x="685" y="309"/>
                    </a:lnTo>
                    <a:lnTo>
                      <a:pt x="687" y="309"/>
                    </a:lnTo>
                    <a:lnTo>
                      <a:pt x="690" y="309"/>
                    </a:lnTo>
                    <a:lnTo>
                      <a:pt x="692" y="309"/>
                    </a:lnTo>
                    <a:lnTo>
                      <a:pt x="694" y="307"/>
                    </a:lnTo>
                    <a:lnTo>
                      <a:pt x="694" y="309"/>
                    </a:lnTo>
                    <a:lnTo>
                      <a:pt x="696" y="309"/>
                    </a:lnTo>
                    <a:lnTo>
                      <a:pt x="698" y="309"/>
                    </a:lnTo>
                    <a:lnTo>
                      <a:pt x="701" y="309"/>
                    </a:lnTo>
                    <a:lnTo>
                      <a:pt x="701" y="312"/>
                    </a:lnTo>
                    <a:lnTo>
                      <a:pt x="703" y="312"/>
                    </a:lnTo>
                    <a:lnTo>
                      <a:pt x="703" y="309"/>
                    </a:lnTo>
                    <a:lnTo>
                      <a:pt x="705" y="309"/>
                    </a:lnTo>
                    <a:lnTo>
                      <a:pt x="707" y="309"/>
                    </a:lnTo>
                    <a:lnTo>
                      <a:pt x="709" y="309"/>
                    </a:lnTo>
                    <a:lnTo>
                      <a:pt x="712" y="309"/>
                    </a:lnTo>
                    <a:lnTo>
                      <a:pt x="714" y="309"/>
                    </a:lnTo>
                    <a:lnTo>
                      <a:pt x="714" y="312"/>
                    </a:lnTo>
                    <a:lnTo>
                      <a:pt x="716" y="312"/>
                    </a:lnTo>
                    <a:lnTo>
                      <a:pt x="716" y="309"/>
                    </a:lnTo>
                    <a:lnTo>
                      <a:pt x="718" y="312"/>
                    </a:lnTo>
                    <a:lnTo>
                      <a:pt x="718" y="309"/>
                    </a:lnTo>
                    <a:lnTo>
                      <a:pt x="720" y="312"/>
                    </a:lnTo>
                    <a:lnTo>
                      <a:pt x="723" y="312"/>
                    </a:lnTo>
                    <a:lnTo>
                      <a:pt x="725" y="312"/>
                    </a:lnTo>
                    <a:lnTo>
                      <a:pt x="727" y="312"/>
                    </a:lnTo>
                    <a:lnTo>
                      <a:pt x="729" y="312"/>
                    </a:lnTo>
                    <a:lnTo>
                      <a:pt x="731" y="312"/>
                    </a:lnTo>
                    <a:lnTo>
                      <a:pt x="734" y="312"/>
                    </a:lnTo>
                    <a:lnTo>
                      <a:pt x="736" y="312"/>
                    </a:lnTo>
                    <a:lnTo>
                      <a:pt x="738" y="312"/>
                    </a:lnTo>
                    <a:lnTo>
                      <a:pt x="740" y="312"/>
                    </a:lnTo>
                    <a:lnTo>
                      <a:pt x="742" y="312"/>
                    </a:lnTo>
                    <a:lnTo>
                      <a:pt x="742" y="314"/>
                    </a:lnTo>
                    <a:lnTo>
                      <a:pt x="742" y="312"/>
                    </a:lnTo>
                    <a:lnTo>
                      <a:pt x="745" y="312"/>
                    </a:lnTo>
                    <a:lnTo>
                      <a:pt x="747" y="312"/>
                    </a:lnTo>
                    <a:lnTo>
                      <a:pt x="749" y="312"/>
                    </a:lnTo>
                    <a:lnTo>
                      <a:pt x="751" y="312"/>
                    </a:lnTo>
                    <a:lnTo>
                      <a:pt x="751" y="309"/>
                    </a:lnTo>
                    <a:lnTo>
                      <a:pt x="753" y="309"/>
                    </a:lnTo>
                    <a:lnTo>
                      <a:pt x="756" y="309"/>
                    </a:lnTo>
                    <a:lnTo>
                      <a:pt x="756" y="307"/>
                    </a:lnTo>
                    <a:lnTo>
                      <a:pt x="758" y="307"/>
                    </a:lnTo>
                    <a:lnTo>
                      <a:pt x="760" y="305"/>
                    </a:lnTo>
                    <a:lnTo>
                      <a:pt x="762" y="305"/>
                    </a:lnTo>
                    <a:lnTo>
                      <a:pt x="764" y="305"/>
                    </a:lnTo>
                    <a:lnTo>
                      <a:pt x="764" y="303"/>
                    </a:lnTo>
                    <a:lnTo>
                      <a:pt x="766" y="303"/>
                    </a:lnTo>
                    <a:lnTo>
                      <a:pt x="769" y="303"/>
                    </a:lnTo>
                    <a:lnTo>
                      <a:pt x="771" y="303"/>
                    </a:lnTo>
                    <a:lnTo>
                      <a:pt x="771" y="301"/>
                    </a:lnTo>
                    <a:lnTo>
                      <a:pt x="773" y="301"/>
                    </a:lnTo>
                    <a:lnTo>
                      <a:pt x="773" y="298"/>
                    </a:lnTo>
                    <a:lnTo>
                      <a:pt x="775" y="298"/>
                    </a:lnTo>
                    <a:lnTo>
                      <a:pt x="775" y="296"/>
                    </a:lnTo>
                    <a:lnTo>
                      <a:pt x="777" y="296"/>
                    </a:lnTo>
                    <a:lnTo>
                      <a:pt x="780" y="296"/>
                    </a:lnTo>
                    <a:lnTo>
                      <a:pt x="780" y="294"/>
                    </a:lnTo>
                    <a:lnTo>
                      <a:pt x="782" y="294"/>
                    </a:lnTo>
                    <a:lnTo>
                      <a:pt x="782" y="292"/>
                    </a:lnTo>
                    <a:lnTo>
                      <a:pt x="784" y="292"/>
                    </a:lnTo>
                    <a:lnTo>
                      <a:pt x="786" y="292"/>
                    </a:lnTo>
                    <a:lnTo>
                      <a:pt x="788" y="292"/>
                    </a:lnTo>
                    <a:lnTo>
                      <a:pt x="788" y="290"/>
                    </a:lnTo>
                    <a:lnTo>
                      <a:pt x="791" y="290"/>
                    </a:lnTo>
                    <a:lnTo>
                      <a:pt x="793" y="290"/>
                    </a:lnTo>
                    <a:lnTo>
                      <a:pt x="795" y="290"/>
                    </a:lnTo>
                    <a:lnTo>
                      <a:pt x="795" y="287"/>
                    </a:lnTo>
                    <a:lnTo>
                      <a:pt x="797" y="287"/>
                    </a:lnTo>
                    <a:lnTo>
                      <a:pt x="797" y="285"/>
                    </a:lnTo>
                    <a:lnTo>
                      <a:pt x="799" y="285"/>
                    </a:lnTo>
                    <a:lnTo>
                      <a:pt x="802" y="285"/>
                    </a:lnTo>
                    <a:lnTo>
                      <a:pt x="802" y="283"/>
                    </a:lnTo>
                    <a:lnTo>
                      <a:pt x="804" y="283"/>
                    </a:lnTo>
                    <a:lnTo>
                      <a:pt x="804" y="281"/>
                    </a:lnTo>
                    <a:lnTo>
                      <a:pt x="806" y="281"/>
                    </a:lnTo>
                    <a:lnTo>
                      <a:pt x="806" y="279"/>
                    </a:lnTo>
                    <a:lnTo>
                      <a:pt x="808" y="279"/>
                    </a:lnTo>
                    <a:lnTo>
                      <a:pt x="810" y="279"/>
                    </a:lnTo>
                    <a:lnTo>
                      <a:pt x="810" y="276"/>
                    </a:lnTo>
                    <a:lnTo>
                      <a:pt x="813" y="276"/>
                    </a:lnTo>
                    <a:lnTo>
                      <a:pt x="815" y="276"/>
                    </a:lnTo>
                    <a:lnTo>
                      <a:pt x="815" y="274"/>
                    </a:lnTo>
                    <a:lnTo>
                      <a:pt x="815" y="272"/>
                    </a:lnTo>
                    <a:lnTo>
                      <a:pt x="817" y="272"/>
                    </a:lnTo>
                    <a:lnTo>
                      <a:pt x="817" y="270"/>
                    </a:lnTo>
                    <a:lnTo>
                      <a:pt x="817" y="268"/>
                    </a:lnTo>
                    <a:lnTo>
                      <a:pt x="819" y="268"/>
                    </a:lnTo>
                    <a:lnTo>
                      <a:pt x="819" y="265"/>
                    </a:lnTo>
                    <a:lnTo>
                      <a:pt x="819" y="263"/>
                    </a:lnTo>
                    <a:lnTo>
                      <a:pt x="821" y="263"/>
                    </a:lnTo>
                    <a:lnTo>
                      <a:pt x="821" y="261"/>
                    </a:lnTo>
                    <a:lnTo>
                      <a:pt x="821" y="259"/>
                    </a:lnTo>
                    <a:lnTo>
                      <a:pt x="824" y="257"/>
                    </a:lnTo>
                    <a:lnTo>
                      <a:pt x="824" y="255"/>
                    </a:lnTo>
                    <a:lnTo>
                      <a:pt x="826" y="255"/>
                    </a:lnTo>
                    <a:lnTo>
                      <a:pt x="826" y="252"/>
                    </a:lnTo>
                    <a:lnTo>
                      <a:pt x="826" y="250"/>
                    </a:lnTo>
                    <a:lnTo>
                      <a:pt x="828" y="250"/>
                    </a:lnTo>
                    <a:lnTo>
                      <a:pt x="828" y="248"/>
                    </a:lnTo>
                    <a:lnTo>
                      <a:pt x="830" y="244"/>
                    </a:lnTo>
                    <a:lnTo>
                      <a:pt x="832" y="239"/>
                    </a:lnTo>
                    <a:lnTo>
                      <a:pt x="832" y="235"/>
                    </a:lnTo>
                    <a:lnTo>
                      <a:pt x="835" y="235"/>
                    </a:lnTo>
                    <a:lnTo>
                      <a:pt x="837" y="230"/>
                    </a:lnTo>
                    <a:lnTo>
                      <a:pt x="837" y="228"/>
                    </a:lnTo>
                    <a:lnTo>
                      <a:pt x="837" y="226"/>
                    </a:lnTo>
                    <a:lnTo>
                      <a:pt x="839" y="224"/>
                    </a:lnTo>
                    <a:lnTo>
                      <a:pt x="839" y="219"/>
                    </a:lnTo>
                    <a:lnTo>
                      <a:pt x="839" y="217"/>
                    </a:lnTo>
                    <a:lnTo>
                      <a:pt x="841" y="215"/>
                    </a:lnTo>
                    <a:lnTo>
                      <a:pt x="841" y="211"/>
                    </a:lnTo>
                    <a:lnTo>
                      <a:pt x="843" y="208"/>
                    </a:lnTo>
                    <a:lnTo>
                      <a:pt x="843" y="206"/>
                    </a:lnTo>
                    <a:lnTo>
                      <a:pt x="843" y="204"/>
                    </a:lnTo>
                    <a:lnTo>
                      <a:pt x="843" y="202"/>
                    </a:lnTo>
                    <a:lnTo>
                      <a:pt x="843" y="200"/>
                    </a:lnTo>
                    <a:lnTo>
                      <a:pt x="846" y="197"/>
                    </a:lnTo>
                    <a:lnTo>
                      <a:pt x="846" y="195"/>
                    </a:lnTo>
                    <a:lnTo>
                      <a:pt x="846" y="193"/>
                    </a:lnTo>
                    <a:lnTo>
                      <a:pt x="846" y="189"/>
                    </a:lnTo>
                    <a:lnTo>
                      <a:pt x="846" y="184"/>
                    </a:lnTo>
                    <a:lnTo>
                      <a:pt x="846" y="182"/>
                    </a:lnTo>
                    <a:lnTo>
                      <a:pt x="848" y="180"/>
                    </a:lnTo>
                    <a:lnTo>
                      <a:pt x="848" y="178"/>
                    </a:lnTo>
                    <a:lnTo>
                      <a:pt x="850" y="178"/>
                    </a:lnTo>
                    <a:lnTo>
                      <a:pt x="850" y="175"/>
                    </a:lnTo>
                    <a:lnTo>
                      <a:pt x="852" y="175"/>
                    </a:lnTo>
                    <a:lnTo>
                      <a:pt x="852" y="173"/>
                    </a:lnTo>
                    <a:lnTo>
                      <a:pt x="854" y="173"/>
                    </a:lnTo>
                    <a:lnTo>
                      <a:pt x="854" y="171"/>
                    </a:lnTo>
                    <a:lnTo>
                      <a:pt x="883" y="101"/>
                    </a:lnTo>
                    <a:lnTo>
                      <a:pt x="885" y="94"/>
                    </a:lnTo>
                    <a:lnTo>
                      <a:pt x="887" y="92"/>
                    </a:lnTo>
                    <a:lnTo>
                      <a:pt x="887" y="90"/>
                    </a:lnTo>
                    <a:lnTo>
                      <a:pt x="890" y="88"/>
                    </a:lnTo>
                    <a:lnTo>
                      <a:pt x="890" y="85"/>
                    </a:lnTo>
                    <a:lnTo>
                      <a:pt x="890" y="83"/>
                    </a:lnTo>
                    <a:lnTo>
                      <a:pt x="892" y="81"/>
                    </a:lnTo>
                    <a:lnTo>
                      <a:pt x="892" y="79"/>
                    </a:lnTo>
                    <a:lnTo>
                      <a:pt x="894" y="79"/>
                    </a:lnTo>
                    <a:lnTo>
                      <a:pt x="894" y="77"/>
                    </a:lnTo>
                    <a:lnTo>
                      <a:pt x="896" y="77"/>
                    </a:lnTo>
                    <a:lnTo>
                      <a:pt x="896" y="74"/>
                    </a:lnTo>
                    <a:lnTo>
                      <a:pt x="894" y="74"/>
                    </a:lnTo>
                    <a:lnTo>
                      <a:pt x="896" y="72"/>
                    </a:lnTo>
                    <a:lnTo>
                      <a:pt x="896" y="74"/>
                    </a:lnTo>
                    <a:lnTo>
                      <a:pt x="896" y="72"/>
                    </a:lnTo>
                    <a:lnTo>
                      <a:pt x="896" y="70"/>
                    </a:lnTo>
                    <a:lnTo>
                      <a:pt x="896" y="68"/>
                    </a:lnTo>
                    <a:lnTo>
                      <a:pt x="898" y="68"/>
                    </a:lnTo>
                    <a:lnTo>
                      <a:pt x="898" y="70"/>
                    </a:lnTo>
                    <a:lnTo>
                      <a:pt x="898" y="68"/>
                    </a:lnTo>
                    <a:lnTo>
                      <a:pt x="898" y="66"/>
                    </a:lnTo>
                    <a:lnTo>
                      <a:pt x="896" y="66"/>
                    </a:lnTo>
                    <a:lnTo>
                      <a:pt x="898" y="66"/>
                    </a:lnTo>
                    <a:lnTo>
                      <a:pt x="898" y="63"/>
                    </a:lnTo>
                    <a:lnTo>
                      <a:pt x="896" y="63"/>
                    </a:lnTo>
                    <a:lnTo>
                      <a:pt x="898" y="63"/>
                    </a:lnTo>
                    <a:lnTo>
                      <a:pt x="896" y="63"/>
                    </a:lnTo>
                    <a:lnTo>
                      <a:pt x="896" y="61"/>
                    </a:lnTo>
                    <a:lnTo>
                      <a:pt x="896" y="59"/>
                    </a:lnTo>
                    <a:lnTo>
                      <a:pt x="894" y="57"/>
                    </a:lnTo>
                    <a:lnTo>
                      <a:pt x="896" y="57"/>
                    </a:lnTo>
                    <a:lnTo>
                      <a:pt x="896" y="55"/>
                    </a:lnTo>
                    <a:lnTo>
                      <a:pt x="894" y="55"/>
                    </a:lnTo>
                    <a:lnTo>
                      <a:pt x="894" y="52"/>
                    </a:lnTo>
                    <a:lnTo>
                      <a:pt x="894" y="50"/>
                    </a:lnTo>
                    <a:lnTo>
                      <a:pt x="892" y="50"/>
                    </a:lnTo>
                    <a:lnTo>
                      <a:pt x="892" y="52"/>
                    </a:lnTo>
                    <a:lnTo>
                      <a:pt x="890" y="52"/>
                    </a:lnTo>
                    <a:lnTo>
                      <a:pt x="890" y="50"/>
                    </a:lnTo>
                    <a:lnTo>
                      <a:pt x="892" y="50"/>
                    </a:lnTo>
                    <a:lnTo>
                      <a:pt x="892" y="48"/>
                    </a:lnTo>
                    <a:lnTo>
                      <a:pt x="892" y="46"/>
                    </a:lnTo>
                    <a:lnTo>
                      <a:pt x="890" y="46"/>
                    </a:lnTo>
                    <a:lnTo>
                      <a:pt x="890" y="44"/>
                    </a:lnTo>
                    <a:lnTo>
                      <a:pt x="887" y="44"/>
                    </a:lnTo>
                    <a:lnTo>
                      <a:pt x="887" y="41"/>
                    </a:lnTo>
                    <a:lnTo>
                      <a:pt x="885" y="41"/>
                    </a:lnTo>
                    <a:lnTo>
                      <a:pt x="887" y="41"/>
                    </a:lnTo>
                    <a:lnTo>
                      <a:pt x="887" y="39"/>
                    </a:lnTo>
                    <a:lnTo>
                      <a:pt x="890" y="37"/>
                    </a:lnTo>
                    <a:lnTo>
                      <a:pt x="890" y="35"/>
                    </a:lnTo>
                    <a:lnTo>
                      <a:pt x="887" y="35"/>
                    </a:lnTo>
                    <a:lnTo>
                      <a:pt x="887" y="33"/>
                    </a:lnTo>
                    <a:lnTo>
                      <a:pt x="890" y="33"/>
                    </a:lnTo>
                    <a:lnTo>
                      <a:pt x="892" y="33"/>
                    </a:lnTo>
                    <a:lnTo>
                      <a:pt x="894" y="33"/>
                    </a:lnTo>
                    <a:lnTo>
                      <a:pt x="896" y="33"/>
                    </a:lnTo>
                    <a:lnTo>
                      <a:pt x="898" y="33"/>
                    </a:lnTo>
                    <a:lnTo>
                      <a:pt x="900" y="33"/>
                    </a:lnTo>
                    <a:lnTo>
                      <a:pt x="903" y="33"/>
                    </a:lnTo>
                    <a:lnTo>
                      <a:pt x="905" y="33"/>
                    </a:lnTo>
                    <a:lnTo>
                      <a:pt x="907" y="30"/>
                    </a:lnTo>
                    <a:lnTo>
                      <a:pt x="909" y="30"/>
                    </a:lnTo>
                    <a:lnTo>
                      <a:pt x="920" y="30"/>
                    </a:lnTo>
                    <a:lnTo>
                      <a:pt x="931" y="24"/>
                    </a:lnTo>
                    <a:lnTo>
                      <a:pt x="942" y="22"/>
                    </a:lnTo>
                    <a:lnTo>
                      <a:pt x="947" y="22"/>
                    </a:lnTo>
                    <a:lnTo>
                      <a:pt x="955" y="19"/>
                    </a:lnTo>
                    <a:lnTo>
                      <a:pt x="969" y="17"/>
                    </a:lnTo>
                    <a:lnTo>
                      <a:pt x="975" y="15"/>
                    </a:lnTo>
                    <a:lnTo>
                      <a:pt x="982" y="13"/>
                    </a:lnTo>
                    <a:lnTo>
                      <a:pt x="995" y="11"/>
                    </a:lnTo>
                    <a:lnTo>
                      <a:pt x="1008" y="6"/>
                    </a:lnTo>
                    <a:lnTo>
                      <a:pt x="1024" y="4"/>
                    </a:lnTo>
                    <a:lnTo>
                      <a:pt x="1039" y="0"/>
                    </a:lnTo>
                    <a:lnTo>
                      <a:pt x="1041" y="2"/>
                    </a:lnTo>
                    <a:lnTo>
                      <a:pt x="1041" y="4"/>
                    </a:lnTo>
                    <a:lnTo>
                      <a:pt x="1043" y="4"/>
                    </a:lnTo>
                    <a:lnTo>
                      <a:pt x="1045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ZW">
                  <a:solidFill>
                    <a:prstClr val="black"/>
                  </a:solidFill>
                </a:endParaRPr>
              </a:p>
            </p:txBody>
          </p:sp>
          <p:sp>
            <p:nvSpPr>
              <p:cNvPr id="6204" name="Freeform 39"/>
              <p:cNvSpPr>
                <a:spLocks/>
              </p:cNvSpPr>
              <p:nvPr/>
            </p:nvSpPr>
            <p:spPr bwMode="auto">
              <a:xfrm>
                <a:off x="5265738" y="1384300"/>
                <a:ext cx="879475" cy="1217613"/>
              </a:xfrm>
              <a:custGeom>
                <a:avLst/>
                <a:gdLst>
                  <a:gd name="T0" fmla="*/ 2147483647 w 554"/>
                  <a:gd name="T1" fmla="*/ 2147483647 h 767"/>
                  <a:gd name="T2" fmla="*/ 2147483647 w 554"/>
                  <a:gd name="T3" fmla="*/ 2147483647 h 767"/>
                  <a:gd name="T4" fmla="*/ 2147483647 w 554"/>
                  <a:gd name="T5" fmla="*/ 2147483647 h 767"/>
                  <a:gd name="T6" fmla="*/ 2147483647 w 554"/>
                  <a:gd name="T7" fmla="*/ 2147483647 h 767"/>
                  <a:gd name="T8" fmla="*/ 2147483647 w 554"/>
                  <a:gd name="T9" fmla="*/ 2147483647 h 767"/>
                  <a:gd name="T10" fmla="*/ 2147483647 w 554"/>
                  <a:gd name="T11" fmla="*/ 2147483647 h 767"/>
                  <a:gd name="T12" fmla="*/ 2147483647 w 554"/>
                  <a:gd name="T13" fmla="*/ 2147483647 h 767"/>
                  <a:gd name="T14" fmla="*/ 2147483647 w 554"/>
                  <a:gd name="T15" fmla="*/ 2147483647 h 767"/>
                  <a:gd name="T16" fmla="*/ 2147483647 w 554"/>
                  <a:gd name="T17" fmla="*/ 2147483647 h 767"/>
                  <a:gd name="T18" fmla="*/ 2147483647 w 554"/>
                  <a:gd name="T19" fmla="*/ 2147483647 h 767"/>
                  <a:gd name="T20" fmla="*/ 2147483647 w 554"/>
                  <a:gd name="T21" fmla="*/ 2147483647 h 767"/>
                  <a:gd name="T22" fmla="*/ 2147483647 w 554"/>
                  <a:gd name="T23" fmla="*/ 2147483647 h 767"/>
                  <a:gd name="T24" fmla="*/ 2147483647 w 554"/>
                  <a:gd name="T25" fmla="*/ 2147483647 h 767"/>
                  <a:gd name="T26" fmla="*/ 2147483647 w 554"/>
                  <a:gd name="T27" fmla="*/ 2147483647 h 767"/>
                  <a:gd name="T28" fmla="*/ 2147483647 w 554"/>
                  <a:gd name="T29" fmla="*/ 2147483647 h 767"/>
                  <a:gd name="T30" fmla="*/ 2147483647 w 554"/>
                  <a:gd name="T31" fmla="*/ 2147483647 h 767"/>
                  <a:gd name="T32" fmla="*/ 2147483647 w 554"/>
                  <a:gd name="T33" fmla="*/ 2147483647 h 767"/>
                  <a:gd name="T34" fmla="*/ 2147483647 w 554"/>
                  <a:gd name="T35" fmla="*/ 2147483647 h 767"/>
                  <a:gd name="T36" fmla="*/ 2147483647 w 554"/>
                  <a:gd name="T37" fmla="*/ 2147483647 h 767"/>
                  <a:gd name="T38" fmla="*/ 2147483647 w 554"/>
                  <a:gd name="T39" fmla="*/ 2147483647 h 767"/>
                  <a:gd name="T40" fmla="*/ 2147483647 w 554"/>
                  <a:gd name="T41" fmla="*/ 2147483647 h 767"/>
                  <a:gd name="T42" fmla="*/ 2147483647 w 554"/>
                  <a:gd name="T43" fmla="*/ 2147483647 h 767"/>
                  <a:gd name="T44" fmla="*/ 2147483647 w 554"/>
                  <a:gd name="T45" fmla="*/ 2147483647 h 767"/>
                  <a:gd name="T46" fmla="*/ 2147483647 w 554"/>
                  <a:gd name="T47" fmla="*/ 2147483647 h 767"/>
                  <a:gd name="T48" fmla="*/ 2147483647 w 554"/>
                  <a:gd name="T49" fmla="*/ 2147483647 h 767"/>
                  <a:gd name="T50" fmla="*/ 2147483647 w 554"/>
                  <a:gd name="T51" fmla="*/ 2147483647 h 767"/>
                  <a:gd name="T52" fmla="*/ 2147483647 w 554"/>
                  <a:gd name="T53" fmla="*/ 2147483647 h 767"/>
                  <a:gd name="T54" fmla="*/ 2147483647 w 554"/>
                  <a:gd name="T55" fmla="*/ 2147483647 h 767"/>
                  <a:gd name="T56" fmla="*/ 2147483647 w 554"/>
                  <a:gd name="T57" fmla="*/ 2147483647 h 767"/>
                  <a:gd name="T58" fmla="*/ 2147483647 w 554"/>
                  <a:gd name="T59" fmla="*/ 2147483647 h 767"/>
                  <a:gd name="T60" fmla="*/ 2147483647 w 554"/>
                  <a:gd name="T61" fmla="*/ 2147483647 h 767"/>
                  <a:gd name="T62" fmla="*/ 2147483647 w 554"/>
                  <a:gd name="T63" fmla="*/ 2147483647 h 767"/>
                  <a:gd name="T64" fmla="*/ 2147483647 w 554"/>
                  <a:gd name="T65" fmla="*/ 2147483647 h 767"/>
                  <a:gd name="T66" fmla="*/ 2147483647 w 554"/>
                  <a:gd name="T67" fmla="*/ 2147483647 h 767"/>
                  <a:gd name="T68" fmla="*/ 2147483647 w 554"/>
                  <a:gd name="T69" fmla="*/ 2147483647 h 767"/>
                  <a:gd name="T70" fmla="*/ 2147483647 w 554"/>
                  <a:gd name="T71" fmla="*/ 2147483647 h 767"/>
                  <a:gd name="T72" fmla="*/ 2147483647 w 554"/>
                  <a:gd name="T73" fmla="*/ 2147483647 h 767"/>
                  <a:gd name="T74" fmla="*/ 2147483647 w 554"/>
                  <a:gd name="T75" fmla="*/ 2147483647 h 767"/>
                  <a:gd name="T76" fmla="*/ 2147483647 w 554"/>
                  <a:gd name="T77" fmla="*/ 2147483647 h 767"/>
                  <a:gd name="T78" fmla="*/ 2147483647 w 554"/>
                  <a:gd name="T79" fmla="*/ 2147483647 h 767"/>
                  <a:gd name="T80" fmla="*/ 2147483647 w 554"/>
                  <a:gd name="T81" fmla="*/ 2147483647 h 767"/>
                  <a:gd name="T82" fmla="*/ 2147483647 w 554"/>
                  <a:gd name="T83" fmla="*/ 2147483647 h 767"/>
                  <a:gd name="T84" fmla="*/ 2147483647 w 554"/>
                  <a:gd name="T85" fmla="*/ 2147483647 h 767"/>
                  <a:gd name="T86" fmla="*/ 2147483647 w 554"/>
                  <a:gd name="T87" fmla="*/ 2147483647 h 767"/>
                  <a:gd name="T88" fmla="*/ 2147483647 w 554"/>
                  <a:gd name="T89" fmla="*/ 2147483647 h 767"/>
                  <a:gd name="T90" fmla="*/ 2147483647 w 554"/>
                  <a:gd name="T91" fmla="*/ 2147483647 h 767"/>
                  <a:gd name="T92" fmla="*/ 2147483647 w 554"/>
                  <a:gd name="T93" fmla="*/ 2147483647 h 767"/>
                  <a:gd name="T94" fmla="*/ 2147483647 w 554"/>
                  <a:gd name="T95" fmla="*/ 2147483647 h 767"/>
                  <a:gd name="T96" fmla="*/ 2147483647 w 554"/>
                  <a:gd name="T97" fmla="*/ 2147483647 h 767"/>
                  <a:gd name="T98" fmla="*/ 2147483647 w 554"/>
                  <a:gd name="T99" fmla="*/ 2147483647 h 767"/>
                  <a:gd name="T100" fmla="*/ 2147483647 w 554"/>
                  <a:gd name="T101" fmla="*/ 2147483647 h 767"/>
                  <a:gd name="T102" fmla="*/ 2147483647 w 554"/>
                  <a:gd name="T103" fmla="*/ 2147483647 h 767"/>
                  <a:gd name="T104" fmla="*/ 2147483647 w 554"/>
                  <a:gd name="T105" fmla="*/ 2147483647 h 767"/>
                  <a:gd name="T106" fmla="*/ 2147483647 w 554"/>
                  <a:gd name="T107" fmla="*/ 2147483647 h 767"/>
                  <a:gd name="T108" fmla="*/ 2147483647 w 554"/>
                  <a:gd name="T109" fmla="*/ 2147483647 h 767"/>
                  <a:gd name="T110" fmla="*/ 2147483647 w 554"/>
                  <a:gd name="T111" fmla="*/ 2147483647 h 767"/>
                  <a:gd name="T112" fmla="*/ 2147483647 w 554"/>
                  <a:gd name="T113" fmla="*/ 2147483647 h 767"/>
                  <a:gd name="T114" fmla="*/ 2147483647 w 554"/>
                  <a:gd name="T115" fmla="*/ 2147483647 h 767"/>
                  <a:gd name="T116" fmla="*/ 2147483647 w 554"/>
                  <a:gd name="T117" fmla="*/ 2147483647 h 767"/>
                  <a:gd name="T118" fmla="*/ 2147483647 w 554"/>
                  <a:gd name="T119" fmla="*/ 2147483647 h 76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54" h="767">
                    <a:moveTo>
                      <a:pt x="37" y="0"/>
                    </a:moveTo>
                    <a:lnTo>
                      <a:pt x="37" y="2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7" y="4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7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37" y="13"/>
                    </a:lnTo>
                    <a:lnTo>
                      <a:pt x="37" y="15"/>
                    </a:lnTo>
                    <a:lnTo>
                      <a:pt x="37" y="18"/>
                    </a:lnTo>
                    <a:lnTo>
                      <a:pt x="37" y="20"/>
                    </a:lnTo>
                    <a:lnTo>
                      <a:pt x="37" y="22"/>
                    </a:lnTo>
                    <a:lnTo>
                      <a:pt x="37" y="24"/>
                    </a:lnTo>
                    <a:lnTo>
                      <a:pt x="37" y="26"/>
                    </a:lnTo>
                    <a:lnTo>
                      <a:pt x="40" y="26"/>
                    </a:lnTo>
                    <a:lnTo>
                      <a:pt x="40" y="29"/>
                    </a:lnTo>
                    <a:lnTo>
                      <a:pt x="40" y="31"/>
                    </a:lnTo>
                    <a:lnTo>
                      <a:pt x="40" y="33"/>
                    </a:lnTo>
                    <a:lnTo>
                      <a:pt x="40" y="35"/>
                    </a:lnTo>
                    <a:lnTo>
                      <a:pt x="42" y="35"/>
                    </a:lnTo>
                    <a:lnTo>
                      <a:pt x="42" y="37"/>
                    </a:lnTo>
                    <a:lnTo>
                      <a:pt x="44" y="37"/>
                    </a:lnTo>
                    <a:lnTo>
                      <a:pt x="44" y="40"/>
                    </a:lnTo>
                    <a:lnTo>
                      <a:pt x="46" y="40"/>
                    </a:lnTo>
                    <a:lnTo>
                      <a:pt x="46" y="37"/>
                    </a:lnTo>
                    <a:lnTo>
                      <a:pt x="48" y="37"/>
                    </a:lnTo>
                    <a:lnTo>
                      <a:pt x="48" y="40"/>
                    </a:lnTo>
                    <a:lnTo>
                      <a:pt x="48" y="42"/>
                    </a:lnTo>
                    <a:lnTo>
                      <a:pt x="48" y="44"/>
                    </a:lnTo>
                    <a:lnTo>
                      <a:pt x="53" y="44"/>
                    </a:lnTo>
                    <a:lnTo>
                      <a:pt x="57" y="44"/>
                    </a:lnTo>
                    <a:lnTo>
                      <a:pt x="62" y="44"/>
                    </a:lnTo>
                    <a:lnTo>
                      <a:pt x="66" y="44"/>
                    </a:lnTo>
                    <a:lnTo>
                      <a:pt x="68" y="44"/>
                    </a:lnTo>
                    <a:lnTo>
                      <a:pt x="77" y="46"/>
                    </a:lnTo>
                    <a:lnTo>
                      <a:pt x="88" y="46"/>
                    </a:lnTo>
                    <a:lnTo>
                      <a:pt x="92" y="44"/>
                    </a:lnTo>
                    <a:lnTo>
                      <a:pt x="95" y="44"/>
                    </a:lnTo>
                    <a:lnTo>
                      <a:pt x="103" y="53"/>
                    </a:lnTo>
                    <a:lnTo>
                      <a:pt x="114" y="59"/>
                    </a:lnTo>
                    <a:lnTo>
                      <a:pt x="117" y="57"/>
                    </a:lnTo>
                    <a:lnTo>
                      <a:pt x="119" y="57"/>
                    </a:lnTo>
                    <a:lnTo>
                      <a:pt x="123" y="59"/>
                    </a:lnTo>
                    <a:lnTo>
                      <a:pt x="125" y="62"/>
                    </a:lnTo>
                    <a:lnTo>
                      <a:pt x="128" y="64"/>
                    </a:lnTo>
                    <a:lnTo>
                      <a:pt x="130" y="62"/>
                    </a:lnTo>
                    <a:lnTo>
                      <a:pt x="132" y="57"/>
                    </a:lnTo>
                    <a:lnTo>
                      <a:pt x="134" y="55"/>
                    </a:lnTo>
                    <a:lnTo>
                      <a:pt x="136" y="51"/>
                    </a:lnTo>
                    <a:lnTo>
                      <a:pt x="141" y="51"/>
                    </a:lnTo>
                    <a:lnTo>
                      <a:pt x="147" y="48"/>
                    </a:lnTo>
                    <a:lnTo>
                      <a:pt x="152" y="46"/>
                    </a:lnTo>
                    <a:lnTo>
                      <a:pt x="156" y="44"/>
                    </a:lnTo>
                    <a:lnTo>
                      <a:pt x="158" y="44"/>
                    </a:lnTo>
                    <a:lnTo>
                      <a:pt x="171" y="40"/>
                    </a:lnTo>
                    <a:lnTo>
                      <a:pt x="174" y="40"/>
                    </a:lnTo>
                    <a:lnTo>
                      <a:pt x="174" y="37"/>
                    </a:lnTo>
                    <a:lnTo>
                      <a:pt x="176" y="37"/>
                    </a:lnTo>
                    <a:lnTo>
                      <a:pt x="178" y="37"/>
                    </a:lnTo>
                    <a:lnTo>
                      <a:pt x="182" y="35"/>
                    </a:lnTo>
                    <a:lnTo>
                      <a:pt x="180" y="35"/>
                    </a:lnTo>
                    <a:lnTo>
                      <a:pt x="182" y="35"/>
                    </a:lnTo>
                    <a:lnTo>
                      <a:pt x="185" y="35"/>
                    </a:lnTo>
                    <a:lnTo>
                      <a:pt x="191" y="35"/>
                    </a:lnTo>
                    <a:lnTo>
                      <a:pt x="191" y="33"/>
                    </a:lnTo>
                    <a:lnTo>
                      <a:pt x="191" y="26"/>
                    </a:lnTo>
                    <a:lnTo>
                      <a:pt x="191" y="24"/>
                    </a:lnTo>
                    <a:lnTo>
                      <a:pt x="191" y="20"/>
                    </a:lnTo>
                    <a:lnTo>
                      <a:pt x="193" y="20"/>
                    </a:lnTo>
                    <a:lnTo>
                      <a:pt x="196" y="18"/>
                    </a:lnTo>
                    <a:lnTo>
                      <a:pt x="198" y="18"/>
                    </a:lnTo>
                    <a:lnTo>
                      <a:pt x="204" y="18"/>
                    </a:lnTo>
                    <a:lnTo>
                      <a:pt x="204" y="29"/>
                    </a:lnTo>
                    <a:lnTo>
                      <a:pt x="207" y="33"/>
                    </a:lnTo>
                    <a:lnTo>
                      <a:pt x="207" y="44"/>
                    </a:lnTo>
                    <a:lnTo>
                      <a:pt x="207" y="48"/>
                    </a:lnTo>
                    <a:lnTo>
                      <a:pt x="207" y="55"/>
                    </a:lnTo>
                    <a:lnTo>
                      <a:pt x="207" y="57"/>
                    </a:lnTo>
                    <a:lnTo>
                      <a:pt x="209" y="62"/>
                    </a:lnTo>
                    <a:lnTo>
                      <a:pt x="209" y="64"/>
                    </a:lnTo>
                    <a:lnTo>
                      <a:pt x="213" y="66"/>
                    </a:lnTo>
                    <a:lnTo>
                      <a:pt x="218" y="66"/>
                    </a:lnTo>
                    <a:lnTo>
                      <a:pt x="220" y="68"/>
                    </a:lnTo>
                    <a:lnTo>
                      <a:pt x="224" y="68"/>
                    </a:lnTo>
                    <a:lnTo>
                      <a:pt x="226" y="70"/>
                    </a:lnTo>
                    <a:lnTo>
                      <a:pt x="233" y="77"/>
                    </a:lnTo>
                    <a:lnTo>
                      <a:pt x="235" y="81"/>
                    </a:lnTo>
                    <a:lnTo>
                      <a:pt x="237" y="81"/>
                    </a:lnTo>
                    <a:lnTo>
                      <a:pt x="240" y="90"/>
                    </a:lnTo>
                    <a:lnTo>
                      <a:pt x="242" y="88"/>
                    </a:lnTo>
                    <a:lnTo>
                      <a:pt x="248" y="81"/>
                    </a:lnTo>
                    <a:lnTo>
                      <a:pt x="259" y="86"/>
                    </a:lnTo>
                    <a:lnTo>
                      <a:pt x="257" y="90"/>
                    </a:lnTo>
                    <a:lnTo>
                      <a:pt x="255" y="95"/>
                    </a:lnTo>
                    <a:lnTo>
                      <a:pt x="253" y="101"/>
                    </a:lnTo>
                    <a:lnTo>
                      <a:pt x="253" y="106"/>
                    </a:lnTo>
                    <a:lnTo>
                      <a:pt x="262" y="106"/>
                    </a:lnTo>
                    <a:lnTo>
                      <a:pt x="259" y="114"/>
                    </a:lnTo>
                    <a:lnTo>
                      <a:pt x="266" y="110"/>
                    </a:lnTo>
                    <a:lnTo>
                      <a:pt x="273" y="106"/>
                    </a:lnTo>
                    <a:lnTo>
                      <a:pt x="277" y="108"/>
                    </a:lnTo>
                    <a:lnTo>
                      <a:pt x="284" y="108"/>
                    </a:lnTo>
                    <a:lnTo>
                      <a:pt x="286" y="112"/>
                    </a:lnTo>
                    <a:lnTo>
                      <a:pt x="288" y="117"/>
                    </a:lnTo>
                    <a:lnTo>
                      <a:pt x="290" y="121"/>
                    </a:lnTo>
                    <a:lnTo>
                      <a:pt x="292" y="119"/>
                    </a:lnTo>
                    <a:lnTo>
                      <a:pt x="303" y="119"/>
                    </a:lnTo>
                    <a:lnTo>
                      <a:pt x="303" y="117"/>
                    </a:lnTo>
                    <a:lnTo>
                      <a:pt x="305" y="117"/>
                    </a:lnTo>
                    <a:lnTo>
                      <a:pt x="314" y="114"/>
                    </a:lnTo>
                    <a:lnTo>
                      <a:pt x="316" y="119"/>
                    </a:lnTo>
                    <a:lnTo>
                      <a:pt x="330" y="114"/>
                    </a:lnTo>
                    <a:lnTo>
                      <a:pt x="330" y="117"/>
                    </a:lnTo>
                    <a:lnTo>
                      <a:pt x="332" y="117"/>
                    </a:lnTo>
                    <a:lnTo>
                      <a:pt x="334" y="117"/>
                    </a:lnTo>
                    <a:lnTo>
                      <a:pt x="341" y="117"/>
                    </a:lnTo>
                    <a:lnTo>
                      <a:pt x="341" y="119"/>
                    </a:lnTo>
                    <a:lnTo>
                      <a:pt x="343" y="119"/>
                    </a:lnTo>
                    <a:lnTo>
                      <a:pt x="345" y="119"/>
                    </a:lnTo>
                    <a:lnTo>
                      <a:pt x="345" y="121"/>
                    </a:lnTo>
                    <a:lnTo>
                      <a:pt x="343" y="121"/>
                    </a:lnTo>
                    <a:lnTo>
                      <a:pt x="345" y="123"/>
                    </a:lnTo>
                    <a:lnTo>
                      <a:pt x="347" y="123"/>
                    </a:lnTo>
                    <a:lnTo>
                      <a:pt x="352" y="121"/>
                    </a:lnTo>
                    <a:lnTo>
                      <a:pt x="352" y="119"/>
                    </a:lnTo>
                    <a:lnTo>
                      <a:pt x="354" y="119"/>
                    </a:lnTo>
                    <a:lnTo>
                      <a:pt x="352" y="117"/>
                    </a:lnTo>
                    <a:lnTo>
                      <a:pt x="352" y="114"/>
                    </a:lnTo>
                    <a:lnTo>
                      <a:pt x="354" y="112"/>
                    </a:lnTo>
                    <a:lnTo>
                      <a:pt x="354" y="110"/>
                    </a:lnTo>
                    <a:lnTo>
                      <a:pt x="360" y="106"/>
                    </a:lnTo>
                    <a:lnTo>
                      <a:pt x="360" y="103"/>
                    </a:lnTo>
                    <a:lnTo>
                      <a:pt x="360" y="101"/>
                    </a:lnTo>
                    <a:lnTo>
                      <a:pt x="360" y="99"/>
                    </a:lnTo>
                    <a:lnTo>
                      <a:pt x="360" y="97"/>
                    </a:lnTo>
                    <a:lnTo>
                      <a:pt x="360" y="95"/>
                    </a:lnTo>
                    <a:lnTo>
                      <a:pt x="363" y="95"/>
                    </a:lnTo>
                    <a:lnTo>
                      <a:pt x="363" y="92"/>
                    </a:lnTo>
                    <a:lnTo>
                      <a:pt x="363" y="90"/>
                    </a:lnTo>
                    <a:lnTo>
                      <a:pt x="367" y="90"/>
                    </a:lnTo>
                    <a:lnTo>
                      <a:pt x="369" y="88"/>
                    </a:lnTo>
                    <a:lnTo>
                      <a:pt x="371" y="88"/>
                    </a:lnTo>
                    <a:lnTo>
                      <a:pt x="374" y="90"/>
                    </a:lnTo>
                    <a:lnTo>
                      <a:pt x="380" y="90"/>
                    </a:lnTo>
                    <a:lnTo>
                      <a:pt x="385" y="92"/>
                    </a:lnTo>
                    <a:lnTo>
                      <a:pt x="387" y="95"/>
                    </a:lnTo>
                    <a:lnTo>
                      <a:pt x="389" y="95"/>
                    </a:lnTo>
                    <a:lnTo>
                      <a:pt x="391" y="92"/>
                    </a:lnTo>
                    <a:lnTo>
                      <a:pt x="400" y="92"/>
                    </a:lnTo>
                    <a:lnTo>
                      <a:pt x="404" y="88"/>
                    </a:lnTo>
                    <a:lnTo>
                      <a:pt x="407" y="88"/>
                    </a:lnTo>
                    <a:lnTo>
                      <a:pt x="409" y="88"/>
                    </a:lnTo>
                    <a:lnTo>
                      <a:pt x="411" y="88"/>
                    </a:lnTo>
                    <a:lnTo>
                      <a:pt x="415" y="86"/>
                    </a:lnTo>
                    <a:lnTo>
                      <a:pt x="418" y="88"/>
                    </a:lnTo>
                    <a:lnTo>
                      <a:pt x="424" y="88"/>
                    </a:lnTo>
                    <a:lnTo>
                      <a:pt x="426" y="88"/>
                    </a:lnTo>
                    <a:lnTo>
                      <a:pt x="429" y="90"/>
                    </a:lnTo>
                    <a:lnTo>
                      <a:pt x="431" y="90"/>
                    </a:lnTo>
                    <a:lnTo>
                      <a:pt x="433" y="90"/>
                    </a:lnTo>
                    <a:lnTo>
                      <a:pt x="435" y="90"/>
                    </a:lnTo>
                    <a:lnTo>
                      <a:pt x="435" y="92"/>
                    </a:lnTo>
                    <a:lnTo>
                      <a:pt x="437" y="92"/>
                    </a:lnTo>
                    <a:lnTo>
                      <a:pt x="439" y="92"/>
                    </a:lnTo>
                    <a:lnTo>
                      <a:pt x="442" y="92"/>
                    </a:lnTo>
                    <a:lnTo>
                      <a:pt x="448" y="95"/>
                    </a:lnTo>
                    <a:lnTo>
                      <a:pt x="457" y="97"/>
                    </a:lnTo>
                    <a:lnTo>
                      <a:pt x="459" y="90"/>
                    </a:lnTo>
                    <a:lnTo>
                      <a:pt x="459" y="88"/>
                    </a:lnTo>
                    <a:lnTo>
                      <a:pt x="466" y="86"/>
                    </a:lnTo>
                    <a:lnTo>
                      <a:pt x="468" y="84"/>
                    </a:lnTo>
                    <a:lnTo>
                      <a:pt x="470" y="86"/>
                    </a:lnTo>
                    <a:lnTo>
                      <a:pt x="470" y="88"/>
                    </a:lnTo>
                    <a:lnTo>
                      <a:pt x="472" y="88"/>
                    </a:lnTo>
                    <a:lnTo>
                      <a:pt x="475" y="88"/>
                    </a:lnTo>
                    <a:lnTo>
                      <a:pt x="477" y="88"/>
                    </a:lnTo>
                    <a:lnTo>
                      <a:pt x="483" y="92"/>
                    </a:lnTo>
                    <a:lnTo>
                      <a:pt x="494" y="90"/>
                    </a:lnTo>
                    <a:lnTo>
                      <a:pt x="497" y="90"/>
                    </a:lnTo>
                    <a:lnTo>
                      <a:pt x="499" y="90"/>
                    </a:lnTo>
                    <a:lnTo>
                      <a:pt x="501" y="90"/>
                    </a:lnTo>
                    <a:lnTo>
                      <a:pt x="505" y="90"/>
                    </a:lnTo>
                    <a:lnTo>
                      <a:pt x="508" y="97"/>
                    </a:lnTo>
                    <a:lnTo>
                      <a:pt x="516" y="101"/>
                    </a:lnTo>
                    <a:lnTo>
                      <a:pt x="521" y="103"/>
                    </a:lnTo>
                    <a:lnTo>
                      <a:pt x="525" y="103"/>
                    </a:lnTo>
                    <a:lnTo>
                      <a:pt x="527" y="106"/>
                    </a:lnTo>
                    <a:lnTo>
                      <a:pt x="534" y="108"/>
                    </a:lnTo>
                    <a:lnTo>
                      <a:pt x="536" y="108"/>
                    </a:lnTo>
                    <a:lnTo>
                      <a:pt x="538" y="108"/>
                    </a:lnTo>
                    <a:lnTo>
                      <a:pt x="541" y="110"/>
                    </a:lnTo>
                    <a:lnTo>
                      <a:pt x="545" y="110"/>
                    </a:lnTo>
                    <a:lnTo>
                      <a:pt x="543" y="110"/>
                    </a:lnTo>
                    <a:lnTo>
                      <a:pt x="543" y="112"/>
                    </a:lnTo>
                    <a:lnTo>
                      <a:pt x="543" y="114"/>
                    </a:lnTo>
                    <a:lnTo>
                      <a:pt x="541" y="114"/>
                    </a:lnTo>
                    <a:lnTo>
                      <a:pt x="541" y="117"/>
                    </a:lnTo>
                    <a:lnTo>
                      <a:pt x="538" y="117"/>
                    </a:lnTo>
                    <a:lnTo>
                      <a:pt x="538" y="119"/>
                    </a:lnTo>
                    <a:lnTo>
                      <a:pt x="532" y="127"/>
                    </a:lnTo>
                    <a:lnTo>
                      <a:pt x="532" y="130"/>
                    </a:lnTo>
                    <a:lnTo>
                      <a:pt x="532" y="132"/>
                    </a:lnTo>
                    <a:lnTo>
                      <a:pt x="527" y="132"/>
                    </a:lnTo>
                    <a:lnTo>
                      <a:pt x="521" y="130"/>
                    </a:lnTo>
                    <a:lnTo>
                      <a:pt x="521" y="127"/>
                    </a:lnTo>
                    <a:lnTo>
                      <a:pt x="514" y="121"/>
                    </a:lnTo>
                    <a:lnTo>
                      <a:pt x="510" y="121"/>
                    </a:lnTo>
                    <a:lnTo>
                      <a:pt x="508" y="123"/>
                    </a:lnTo>
                    <a:lnTo>
                      <a:pt x="505" y="123"/>
                    </a:lnTo>
                    <a:lnTo>
                      <a:pt x="501" y="123"/>
                    </a:lnTo>
                    <a:lnTo>
                      <a:pt x="497" y="123"/>
                    </a:lnTo>
                    <a:lnTo>
                      <a:pt x="499" y="136"/>
                    </a:lnTo>
                    <a:lnTo>
                      <a:pt x="503" y="136"/>
                    </a:lnTo>
                    <a:lnTo>
                      <a:pt x="508" y="136"/>
                    </a:lnTo>
                    <a:lnTo>
                      <a:pt x="510" y="143"/>
                    </a:lnTo>
                    <a:lnTo>
                      <a:pt x="510" y="145"/>
                    </a:lnTo>
                    <a:lnTo>
                      <a:pt x="510" y="147"/>
                    </a:lnTo>
                    <a:lnTo>
                      <a:pt x="510" y="149"/>
                    </a:lnTo>
                    <a:lnTo>
                      <a:pt x="510" y="152"/>
                    </a:lnTo>
                    <a:lnTo>
                      <a:pt x="512" y="154"/>
                    </a:lnTo>
                    <a:lnTo>
                      <a:pt x="514" y="154"/>
                    </a:lnTo>
                    <a:lnTo>
                      <a:pt x="519" y="154"/>
                    </a:lnTo>
                    <a:lnTo>
                      <a:pt x="521" y="154"/>
                    </a:lnTo>
                    <a:lnTo>
                      <a:pt x="523" y="152"/>
                    </a:lnTo>
                    <a:lnTo>
                      <a:pt x="525" y="152"/>
                    </a:lnTo>
                    <a:lnTo>
                      <a:pt x="530" y="152"/>
                    </a:lnTo>
                    <a:lnTo>
                      <a:pt x="532" y="149"/>
                    </a:lnTo>
                    <a:lnTo>
                      <a:pt x="532" y="152"/>
                    </a:lnTo>
                    <a:lnTo>
                      <a:pt x="534" y="152"/>
                    </a:lnTo>
                    <a:lnTo>
                      <a:pt x="536" y="152"/>
                    </a:lnTo>
                    <a:lnTo>
                      <a:pt x="536" y="154"/>
                    </a:lnTo>
                    <a:lnTo>
                      <a:pt x="538" y="154"/>
                    </a:lnTo>
                    <a:lnTo>
                      <a:pt x="541" y="154"/>
                    </a:lnTo>
                    <a:lnTo>
                      <a:pt x="541" y="156"/>
                    </a:lnTo>
                    <a:lnTo>
                      <a:pt x="543" y="158"/>
                    </a:lnTo>
                    <a:lnTo>
                      <a:pt x="543" y="160"/>
                    </a:lnTo>
                    <a:lnTo>
                      <a:pt x="545" y="160"/>
                    </a:lnTo>
                    <a:lnTo>
                      <a:pt x="545" y="163"/>
                    </a:lnTo>
                    <a:lnTo>
                      <a:pt x="545" y="165"/>
                    </a:lnTo>
                    <a:lnTo>
                      <a:pt x="547" y="165"/>
                    </a:lnTo>
                    <a:lnTo>
                      <a:pt x="547" y="167"/>
                    </a:lnTo>
                    <a:lnTo>
                      <a:pt x="549" y="167"/>
                    </a:lnTo>
                    <a:lnTo>
                      <a:pt x="549" y="169"/>
                    </a:lnTo>
                    <a:lnTo>
                      <a:pt x="552" y="171"/>
                    </a:lnTo>
                    <a:lnTo>
                      <a:pt x="554" y="174"/>
                    </a:lnTo>
                    <a:lnTo>
                      <a:pt x="554" y="176"/>
                    </a:lnTo>
                    <a:lnTo>
                      <a:pt x="554" y="178"/>
                    </a:lnTo>
                    <a:lnTo>
                      <a:pt x="554" y="182"/>
                    </a:lnTo>
                    <a:lnTo>
                      <a:pt x="554" y="185"/>
                    </a:lnTo>
                    <a:lnTo>
                      <a:pt x="554" y="187"/>
                    </a:lnTo>
                    <a:lnTo>
                      <a:pt x="554" y="189"/>
                    </a:lnTo>
                    <a:lnTo>
                      <a:pt x="552" y="189"/>
                    </a:lnTo>
                    <a:lnTo>
                      <a:pt x="549" y="191"/>
                    </a:lnTo>
                    <a:lnTo>
                      <a:pt x="547" y="191"/>
                    </a:lnTo>
                    <a:lnTo>
                      <a:pt x="536" y="193"/>
                    </a:lnTo>
                    <a:lnTo>
                      <a:pt x="532" y="189"/>
                    </a:lnTo>
                    <a:lnTo>
                      <a:pt x="527" y="185"/>
                    </a:lnTo>
                    <a:lnTo>
                      <a:pt x="521" y="187"/>
                    </a:lnTo>
                    <a:lnTo>
                      <a:pt x="521" y="189"/>
                    </a:lnTo>
                    <a:lnTo>
                      <a:pt x="521" y="198"/>
                    </a:lnTo>
                    <a:lnTo>
                      <a:pt x="512" y="198"/>
                    </a:lnTo>
                    <a:lnTo>
                      <a:pt x="503" y="200"/>
                    </a:lnTo>
                    <a:lnTo>
                      <a:pt x="503" y="198"/>
                    </a:lnTo>
                    <a:lnTo>
                      <a:pt x="494" y="202"/>
                    </a:lnTo>
                    <a:lnTo>
                      <a:pt x="492" y="204"/>
                    </a:lnTo>
                    <a:lnTo>
                      <a:pt x="490" y="204"/>
                    </a:lnTo>
                    <a:lnTo>
                      <a:pt x="490" y="207"/>
                    </a:lnTo>
                    <a:lnTo>
                      <a:pt x="488" y="207"/>
                    </a:lnTo>
                    <a:lnTo>
                      <a:pt x="486" y="207"/>
                    </a:lnTo>
                    <a:lnTo>
                      <a:pt x="483" y="204"/>
                    </a:lnTo>
                    <a:lnTo>
                      <a:pt x="481" y="202"/>
                    </a:lnTo>
                    <a:lnTo>
                      <a:pt x="479" y="200"/>
                    </a:lnTo>
                    <a:lnTo>
                      <a:pt x="477" y="198"/>
                    </a:lnTo>
                    <a:lnTo>
                      <a:pt x="475" y="198"/>
                    </a:lnTo>
                    <a:lnTo>
                      <a:pt x="472" y="196"/>
                    </a:lnTo>
                    <a:lnTo>
                      <a:pt x="464" y="196"/>
                    </a:lnTo>
                    <a:lnTo>
                      <a:pt x="464" y="198"/>
                    </a:lnTo>
                    <a:lnTo>
                      <a:pt x="464" y="200"/>
                    </a:lnTo>
                    <a:lnTo>
                      <a:pt x="461" y="200"/>
                    </a:lnTo>
                    <a:lnTo>
                      <a:pt x="461" y="202"/>
                    </a:lnTo>
                    <a:lnTo>
                      <a:pt x="459" y="204"/>
                    </a:lnTo>
                    <a:lnTo>
                      <a:pt x="459" y="207"/>
                    </a:lnTo>
                    <a:lnTo>
                      <a:pt x="457" y="209"/>
                    </a:lnTo>
                    <a:lnTo>
                      <a:pt x="459" y="209"/>
                    </a:lnTo>
                    <a:lnTo>
                      <a:pt x="459" y="211"/>
                    </a:lnTo>
                    <a:lnTo>
                      <a:pt x="461" y="213"/>
                    </a:lnTo>
                    <a:lnTo>
                      <a:pt x="461" y="215"/>
                    </a:lnTo>
                    <a:lnTo>
                      <a:pt x="464" y="215"/>
                    </a:lnTo>
                    <a:lnTo>
                      <a:pt x="464" y="218"/>
                    </a:lnTo>
                    <a:lnTo>
                      <a:pt x="466" y="215"/>
                    </a:lnTo>
                    <a:lnTo>
                      <a:pt x="468" y="215"/>
                    </a:lnTo>
                    <a:lnTo>
                      <a:pt x="468" y="213"/>
                    </a:lnTo>
                    <a:lnTo>
                      <a:pt x="470" y="213"/>
                    </a:lnTo>
                    <a:lnTo>
                      <a:pt x="472" y="215"/>
                    </a:lnTo>
                    <a:lnTo>
                      <a:pt x="475" y="215"/>
                    </a:lnTo>
                    <a:lnTo>
                      <a:pt x="475" y="218"/>
                    </a:lnTo>
                    <a:lnTo>
                      <a:pt x="477" y="220"/>
                    </a:lnTo>
                    <a:lnTo>
                      <a:pt x="479" y="222"/>
                    </a:lnTo>
                    <a:lnTo>
                      <a:pt x="481" y="224"/>
                    </a:lnTo>
                    <a:lnTo>
                      <a:pt x="483" y="226"/>
                    </a:lnTo>
                    <a:lnTo>
                      <a:pt x="477" y="229"/>
                    </a:lnTo>
                    <a:lnTo>
                      <a:pt x="475" y="229"/>
                    </a:lnTo>
                    <a:lnTo>
                      <a:pt x="472" y="233"/>
                    </a:lnTo>
                    <a:lnTo>
                      <a:pt x="470" y="240"/>
                    </a:lnTo>
                    <a:lnTo>
                      <a:pt x="472" y="240"/>
                    </a:lnTo>
                    <a:lnTo>
                      <a:pt x="475" y="242"/>
                    </a:lnTo>
                    <a:lnTo>
                      <a:pt x="477" y="242"/>
                    </a:lnTo>
                    <a:lnTo>
                      <a:pt x="479" y="242"/>
                    </a:lnTo>
                    <a:lnTo>
                      <a:pt x="481" y="242"/>
                    </a:lnTo>
                    <a:lnTo>
                      <a:pt x="483" y="242"/>
                    </a:lnTo>
                    <a:lnTo>
                      <a:pt x="483" y="244"/>
                    </a:lnTo>
                    <a:lnTo>
                      <a:pt x="486" y="244"/>
                    </a:lnTo>
                    <a:lnTo>
                      <a:pt x="488" y="244"/>
                    </a:lnTo>
                    <a:lnTo>
                      <a:pt x="488" y="246"/>
                    </a:lnTo>
                    <a:lnTo>
                      <a:pt x="486" y="246"/>
                    </a:lnTo>
                    <a:lnTo>
                      <a:pt x="486" y="248"/>
                    </a:lnTo>
                    <a:lnTo>
                      <a:pt x="486" y="251"/>
                    </a:lnTo>
                    <a:lnTo>
                      <a:pt x="483" y="251"/>
                    </a:lnTo>
                    <a:lnTo>
                      <a:pt x="481" y="251"/>
                    </a:lnTo>
                    <a:lnTo>
                      <a:pt x="479" y="248"/>
                    </a:lnTo>
                    <a:lnTo>
                      <a:pt x="477" y="248"/>
                    </a:lnTo>
                    <a:lnTo>
                      <a:pt x="475" y="248"/>
                    </a:lnTo>
                    <a:lnTo>
                      <a:pt x="472" y="246"/>
                    </a:lnTo>
                    <a:lnTo>
                      <a:pt x="470" y="246"/>
                    </a:lnTo>
                    <a:lnTo>
                      <a:pt x="468" y="246"/>
                    </a:lnTo>
                    <a:lnTo>
                      <a:pt x="466" y="246"/>
                    </a:lnTo>
                    <a:lnTo>
                      <a:pt x="466" y="248"/>
                    </a:lnTo>
                    <a:lnTo>
                      <a:pt x="466" y="251"/>
                    </a:lnTo>
                    <a:lnTo>
                      <a:pt x="464" y="251"/>
                    </a:lnTo>
                    <a:lnTo>
                      <a:pt x="464" y="253"/>
                    </a:lnTo>
                    <a:lnTo>
                      <a:pt x="464" y="255"/>
                    </a:lnTo>
                    <a:lnTo>
                      <a:pt x="461" y="259"/>
                    </a:lnTo>
                    <a:lnTo>
                      <a:pt x="466" y="261"/>
                    </a:lnTo>
                    <a:lnTo>
                      <a:pt x="466" y="264"/>
                    </a:lnTo>
                    <a:lnTo>
                      <a:pt x="466" y="266"/>
                    </a:lnTo>
                    <a:lnTo>
                      <a:pt x="466" y="268"/>
                    </a:lnTo>
                    <a:lnTo>
                      <a:pt x="468" y="270"/>
                    </a:lnTo>
                    <a:lnTo>
                      <a:pt x="466" y="270"/>
                    </a:lnTo>
                    <a:lnTo>
                      <a:pt x="464" y="270"/>
                    </a:lnTo>
                    <a:lnTo>
                      <a:pt x="464" y="272"/>
                    </a:lnTo>
                    <a:lnTo>
                      <a:pt x="464" y="275"/>
                    </a:lnTo>
                    <a:lnTo>
                      <a:pt x="461" y="275"/>
                    </a:lnTo>
                    <a:lnTo>
                      <a:pt x="461" y="272"/>
                    </a:lnTo>
                    <a:lnTo>
                      <a:pt x="461" y="275"/>
                    </a:lnTo>
                    <a:lnTo>
                      <a:pt x="459" y="275"/>
                    </a:lnTo>
                    <a:lnTo>
                      <a:pt x="459" y="277"/>
                    </a:lnTo>
                    <a:lnTo>
                      <a:pt x="459" y="279"/>
                    </a:lnTo>
                    <a:lnTo>
                      <a:pt x="459" y="281"/>
                    </a:lnTo>
                    <a:lnTo>
                      <a:pt x="459" y="283"/>
                    </a:lnTo>
                    <a:lnTo>
                      <a:pt x="461" y="286"/>
                    </a:lnTo>
                    <a:lnTo>
                      <a:pt x="461" y="288"/>
                    </a:lnTo>
                    <a:lnTo>
                      <a:pt x="459" y="288"/>
                    </a:lnTo>
                    <a:lnTo>
                      <a:pt x="459" y="290"/>
                    </a:lnTo>
                    <a:lnTo>
                      <a:pt x="464" y="294"/>
                    </a:lnTo>
                    <a:lnTo>
                      <a:pt x="464" y="297"/>
                    </a:lnTo>
                    <a:lnTo>
                      <a:pt x="464" y="299"/>
                    </a:lnTo>
                    <a:lnTo>
                      <a:pt x="466" y="299"/>
                    </a:lnTo>
                    <a:lnTo>
                      <a:pt x="466" y="301"/>
                    </a:lnTo>
                    <a:lnTo>
                      <a:pt x="466" y="303"/>
                    </a:lnTo>
                    <a:lnTo>
                      <a:pt x="466" y="305"/>
                    </a:lnTo>
                    <a:lnTo>
                      <a:pt x="464" y="305"/>
                    </a:lnTo>
                    <a:lnTo>
                      <a:pt x="461" y="305"/>
                    </a:lnTo>
                    <a:lnTo>
                      <a:pt x="459" y="305"/>
                    </a:lnTo>
                    <a:lnTo>
                      <a:pt x="459" y="308"/>
                    </a:lnTo>
                    <a:lnTo>
                      <a:pt x="459" y="310"/>
                    </a:lnTo>
                    <a:lnTo>
                      <a:pt x="459" y="312"/>
                    </a:lnTo>
                    <a:lnTo>
                      <a:pt x="461" y="312"/>
                    </a:lnTo>
                    <a:lnTo>
                      <a:pt x="461" y="314"/>
                    </a:lnTo>
                    <a:lnTo>
                      <a:pt x="461" y="316"/>
                    </a:lnTo>
                    <a:lnTo>
                      <a:pt x="461" y="321"/>
                    </a:lnTo>
                    <a:lnTo>
                      <a:pt x="459" y="321"/>
                    </a:lnTo>
                    <a:lnTo>
                      <a:pt x="457" y="321"/>
                    </a:lnTo>
                    <a:lnTo>
                      <a:pt x="453" y="323"/>
                    </a:lnTo>
                    <a:lnTo>
                      <a:pt x="455" y="325"/>
                    </a:lnTo>
                    <a:lnTo>
                      <a:pt x="455" y="327"/>
                    </a:lnTo>
                    <a:lnTo>
                      <a:pt x="446" y="327"/>
                    </a:lnTo>
                    <a:lnTo>
                      <a:pt x="446" y="330"/>
                    </a:lnTo>
                    <a:lnTo>
                      <a:pt x="444" y="330"/>
                    </a:lnTo>
                    <a:lnTo>
                      <a:pt x="444" y="332"/>
                    </a:lnTo>
                    <a:lnTo>
                      <a:pt x="442" y="334"/>
                    </a:lnTo>
                    <a:lnTo>
                      <a:pt x="439" y="334"/>
                    </a:lnTo>
                    <a:lnTo>
                      <a:pt x="439" y="332"/>
                    </a:lnTo>
                    <a:lnTo>
                      <a:pt x="442" y="330"/>
                    </a:lnTo>
                    <a:lnTo>
                      <a:pt x="439" y="330"/>
                    </a:lnTo>
                    <a:lnTo>
                      <a:pt x="439" y="327"/>
                    </a:lnTo>
                    <a:lnTo>
                      <a:pt x="442" y="327"/>
                    </a:lnTo>
                    <a:lnTo>
                      <a:pt x="442" y="325"/>
                    </a:lnTo>
                    <a:lnTo>
                      <a:pt x="442" y="323"/>
                    </a:lnTo>
                    <a:lnTo>
                      <a:pt x="439" y="323"/>
                    </a:lnTo>
                    <a:lnTo>
                      <a:pt x="437" y="323"/>
                    </a:lnTo>
                    <a:lnTo>
                      <a:pt x="437" y="321"/>
                    </a:lnTo>
                    <a:lnTo>
                      <a:pt x="435" y="321"/>
                    </a:lnTo>
                    <a:lnTo>
                      <a:pt x="433" y="321"/>
                    </a:lnTo>
                    <a:lnTo>
                      <a:pt x="433" y="323"/>
                    </a:lnTo>
                    <a:lnTo>
                      <a:pt x="431" y="327"/>
                    </a:lnTo>
                    <a:lnTo>
                      <a:pt x="431" y="330"/>
                    </a:lnTo>
                    <a:lnTo>
                      <a:pt x="429" y="330"/>
                    </a:lnTo>
                    <a:lnTo>
                      <a:pt x="426" y="332"/>
                    </a:lnTo>
                    <a:lnTo>
                      <a:pt x="426" y="334"/>
                    </a:lnTo>
                    <a:lnTo>
                      <a:pt x="420" y="336"/>
                    </a:lnTo>
                    <a:lnTo>
                      <a:pt x="415" y="336"/>
                    </a:lnTo>
                    <a:lnTo>
                      <a:pt x="411" y="338"/>
                    </a:lnTo>
                    <a:lnTo>
                      <a:pt x="407" y="341"/>
                    </a:lnTo>
                    <a:lnTo>
                      <a:pt x="402" y="343"/>
                    </a:lnTo>
                    <a:lnTo>
                      <a:pt x="402" y="341"/>
                    </a:lnTo>
                    <a:lnTo>
                      <a:pt x="402" y="334"/>
                    </a:lnTo>
                    <a:lnTo>
                      <a:pt x="402" y="330"/>
                    </a:lnTo>
                    <a:lnTo>
                      <a:pt x="400" y="332"/>
                    </a:lnTo>
                    <a:lnTo>
                      <a:pt x="398" y="332"/>
                    </a:lnTo>
                    <a:lnTo>
                      <a:pt x="396" y="332"/>
                    </a:lnTo>
                    <a:lnTo>
                      <a:pt x="396" y="334"/>
                    </a:lnTo>
                    <a:lnTo>
                      <a:pt x="393" y="334"/>
                    </a:lnTo>
                    <a:lnTo>
                      <a:pt x="391" y="334"/>
                    </a:lnTo>
                    <a:lnTo>
                      <a:pt x="391" y="336"/>
                    </a:lnTo>
                    <a:lnTo>
                      <a:pt x="389" y="336"/>
                    </a:lnTo>
                    <a:lnTo>
                      <a:pt x="387" y="336"/>
                    </a:lnTo>
                    <a:lnTo>
                      <a:pt x="385" y="334"/>
                    </a:lnTo>
                    <a:lnTo>
                      <a:pt x="382" y="332"/>
                    </a:lnTo>
                    <a:lnTo>
                      <a:pt x="380" y="330"/>
                    </a:lnTo>
                    <a:lnTo>
                      <a:pt x="380" y="327"/>
                    </a:lnTo>
                    <a:lnTo>
                      <a:pt x="378" y="327"/>
                    </a:lnTo>
                    <a:lnTo>
                      <a:pt x="378" y="330"/>
                    </a:lnTo>
                    <a:lnTo>
                      <a:pt x="376" y="330"/>
                    </a:lnTo>
                    <a:lnTo>
                      <a:pt x="376" y="327"/>
                    </a:lnTo>
                    <a:lnTo>
                      <a:pt x="376" y="325"/>
                    </a:lnTo>
                    <a:lnTo>
                      <a:pt x="376" y="321"/>
                    </a:lnTo>
                    <a:lnTo>
                      <a:pt x="374" y="321"/>
                    </a:lnTo>
                    <a:lnTo>
                      <a:pt x="374" y="319"/>
                    </a:lnTo>
                    <a:lnTo>
                      <a:pt x="376" y="321"/>
                    </a:lnTo>
                    <a:lnTo>
                      <a:pt x="374" y="314"/>
                    </a:lnTo>
                    <a:lnTo>
                      <a:pt x="371" y="316"/>
                    </a:lnTo>
                    <a:lnTo>
                      <a:pt x="369" y="316"/>
                    </a:lnTo>
                    <a:lnTo>
                      <a:pt x="367" y="316"/>
                    </a:lnTo>
                    <a:lnTo>
                      <a:pt x="365" y="319"/>
                    </a:lnTo>
                    <a:lnTo>
                      <a:pt x="363" y="319"/>
                    </a:lnTo>
                    <a:lnTo>
                      <a:pt x="363" y="321"/>
                    </a:lnTo>
                    <a:lnTo>
                      <a:pt x="360" y="323"/>
                    </a:lnTo>
                    <a:lnTo>
                      <a:pt x="358" y="323"/>
                    </a:lnTo>
                    <a:lnTo>
                      <a:pt x="358" y="325"/>
                    </a:lnTo>
                    <a:lnTo>
                      <a:pt x="356" y="325"/>
                    </a:lnTo>
                    <a:lnTo>
                      <a:pt x="354" y="327"/>
                    </a:lnTo>
                    <a:lnTo>
                      <a:pt x="352" y="327"/>
                    </a:lnTo>
                    <a:lnTo>
                      <a:pt x="349" y="327"/>
                    </a:lnTo>
                    <a:lnTo>
                      <a:pt x="349" y="330"/>
                    </a:lnTo>
                    <a:lnTo>
                      <a:pt x="347" y="330"/>
                    </a:lnTo>
                    <a:lnTo>
                      <a:pt x="347" y="332"/>
                    </a:lnTo>
                    <a:lnTo>
                      <a:pt x="345" y="330"/>
                    </a:lnTo>
                    <a:lnTo>
                      <a:pt x="343" y="330"/>
                    </a:lnTo>
                    <a:lnTo>
                      <a:pt x="338" y="334"/>
                    </a:lnTo>
                    <a:lnTo>
                      <a:pt x="336" y="334"/>
                    </a:lnTo>
                    <a:lnTo>
                      <a:pt x="334" y="334"/>
                    </a:lnTo>
                    <a:lnTo>
                      <a:pt x="334" y="332"/>
                    </a:lnTo>
                    <a:lnTo>
                      <a:pt x="334" y="334"/>
                    </a:lnTo>
                    <a:lnTo>
                      <a:pt x="332" y="334"/>
                    </a:lnTo>
                    <a:lnTo>
                      <a:pt x="330" y="334"/>
                    </a:lnTo>
                    <a:lnTo>
                      <a:pt x="327" y="334"/>
                    </a:lnTo>
                    <a:lnTo>
                      <a:pt x="325" y="334"/>
                    </a:lnTo>
                    <a:lnTo>
                      <a:pt x="325" y="336"/>
                    </a:lnTo>
                    <a:lnTo>
                      <a:pt x="325" y="338"/>
                    </a:lnTo>
                    <a:lnTo>
                      <a:pt x="325" y="341"/>
                    </a:lnTo>
                    <a:lnTo>
                      <a:pt x="327" y="341"/>
                    </a:lnTo>
                    <a:lnTo>
                      <a:pt x="325" y="341"/>
                    </a:lnTo>
                    <a:lnTo>
                      <a:pt x="323" y="341"/>
                    </a:lnTo>
                    <a:lnTo>
                      <a:pt x="323" y="343"/>
                    </a:lnTo>
                    <a:lnTo>
                      <a:pt x="323" y="345"/>
                    </a:lnTo>
                    <a:lnTo>
                      <a:pt x="323" y="347"/>
                    </a:lnTo>
                    <a:lnTo>
                      <a:pt x="325" y="347"/>
                    </a:lnTo>
                    <a:lnTo>
                      <a:pt x="325" y="349"/>
                    </a:lnTo>
                    <a:lnTo>
                      <a:pt x="323" y="349"/>
                    </a:lnTo>
                    <a:lnTo>
                      <a:pt x="323" y="352"/>
                    </a:lnTo>
                    <a:lnTo>
                      <a:pt x="323" y="356"/>
                    </a:lnTo>
                    <a:lnTo>
                      <a:pt x="323" y="358"/>
                    </a:lnTo>
                    <a:lnTo>
                      <a:pt x="323" y="360"/>
                    </a:lnTo>
                    <a:lnTo>
                      <a:pt x="323" y="363"/>
                    </a:lnTo>
                    <a:lnTo>
                      <a:pt x="323" y="365"/>
                    </a:lnTo>
                    <a:lnTo>
                      <a:pt x="323" y="367"/>
                    </a:lnTo>
                    <a:lnTo>
                      <a:pt x="323" y="371"/>
                    </a:lnTo>
                    <a:lnTo>
                      <a:pt x="321" y="371"/>
                    </a:lnTo>
                    <a:lnTo>
                      <a:pt x="321" y="374"/>
                    </a:lnTo>
                    <a:lnTo>
                      <a:pt x="321" y="376"/>
                    </a:lnTo>
                    <a:lnTo>
                      <a:pt x="319" y="376"/>
                    </a:lnTo>
                    <a:lnTo>
                      <a:pt x="316" y="378"/>
                    </a:lnTo>
                    <a:lnTo>
                      <a:pt x="316" y="380"/>
                    </a:lnTo>
                    <a:lnTo>
                      <a:pt x="316" y="382"/>
                    </a:lnTo>
                    <a:lnTo>
                      <a:pt x="316" y="385"/>
                    </a:lnTo>
                    <a:lnTo>
                      <a:pt x="316" y="387"/>
                    </a:lnTo>
                    <a:lnTo>
                      <a:pt x="316" y="389"/>
                    </a:lnTo>
                    <a:lnTo>
                      <a:pt x="314" y="389"/>
                    </a:lnTo>
                    <a:lnTo>
                      <a:pt x="314" y="391"/>
                    </a:lnTo>
                    <a:lnTo>
                      <a:pt x="314" y="393"/>
                    </a:lnTo>
                    <a:lnTo>
                      <a:pt x="314" y="395"/>
                    </a:lnTo>
                    <a:lnTo>
                      <a:pt x="316" y="395"/>
                    </a:lnTo>
                    <a:lnTo>
                      <a:pt x="319" y="395"/>
                    </a:lnTo>
                    <a:lnTo>
                      <a:pt x="321" y="395"/>
                    </a:lnTo>
                    <a:lnTo>
                      <a:pt x="323" y="398"/>
                    </a:lnTo>
                    <a:lnTo>
                      <a:pt x="325" y="398"/>
                    </a:lnTo>
                    <a:lnTo>
                      <a:pt x="327" y="400"/>
                    </a:lnTo>
                    <a:lnTo>
                      <a:pt x="330" y="402"/>
                    </a:lnTo>
                    <a:lnTo>
                      <a:pt x="330" y="404"/>
                    </a:lnTo>
                    <a:lnTo>
                      <a:pt x="332" y="404"/>
                    </a:lnTo>
                    <a:lnTo>
                      <a:pt x="332" y="406"/>
                    </a:lnTo>
                    <a:lnTo>
                      <a:pt x="332" y="411"/>
                    </a:lnTo>
                    <a:lnTo>
                      <a:pt x="330" y="413"/>
                    </a:lnTo>
                    <a:lnTo>
                      <a:pt x="330" y="415"/>
                    </a:lnTo>
                    <a:lnTo>
                      <a:pt x="330" y="417"/>
                    </a:lnTo>
                    <a:lnTo>
                      <a:pt x="330" y="420"/>
                    </a:lnTo>
                    <a:lnTo>
                      <a:pt x="327" y="424"/>
                    </a:lnTo>
                    <a:lnTo>
                      <a:pt x="327" y="426"/>
                    </a:lnTo>
                    <a:lnTo>
                      <a:pt x="325" y="426"/>
                    </a:lnTo>
                    <a:lnTo>
                      <a:pt x="325" y="431"/>
                    </a:lnTo>
                    <a:lnTo>
                      <a:pt x="327" y="433"/>
                    </a:lnTo>
                    <a:lnTo>
                      <a:pt x="327" y="435"/>
                    </a:lnTo>
                    <a:lnTo>
                      <a:pt x="327" y="437"/>
                    </a:lnTo>
                    <a:lnTo>
                      <a:pt x="327" y="439"/>
                    </a:lnTo>
                    <a:lnTo>
                      <a:pt x="327" y="442"/>
                    </a:lnTo>
                    <a:lnTo>
                      <a:pt x="327" y="444"/>
                    </a:lnTo>
                    <a:lnTo>
                      <a:pt x="330" y="446"/>
                    </a:lnTo>
                    <a:lnTo>
                      <a:pt x="330" y="448"/>
                    </a:lnTo>
                    <a:lnTo>
                      <a:pt x="330" y="450"/>
                    </a:lnTo>
                    <a:lnTo>
                      <a:pt x="332" y="450"/>
                    </a:lnTo>
                    <a:lnTo>
                      <a:pt x="334" y="450"/>
                    </a:lnTo>
                    <a:lnTo>
                      <a:pt x="334" y="453"/>
                    </a:lnTo>
                    <a:lnTo>
                      <a:pt x="336" y="453"/>
                    </a:lnTo>
                    <a:lnTo>
                      <a:pt x="338" y="453"/>
                    </a:lnTo>
                    <a:lnTo>
                      <a:pt x="341" y="455"/>
                    </a:lnTo>
                    <a:lnTo>
                      <a:pt x="343" y="455"/>
                    </a:lnTo>
                    <a:lnTo>
                      <a:pt x="343" y="457"/>
                    </a:lnTo>
                    <a:lnTo>
                      <a:pt x="343" y="461"/>
                    </a:lnTo>
                    <a:lnTo>
                      <a:pt x="343" y="464"/>
                    </a:lnTo>
                    <a:lnTo>
                      <a:pt x="343" y="466"/>
                    </a:lnTo>
                    <a:lnTo>
                      <a:pt x="341" y="468"/>
                    </a:lnTo>
                    <a:lnTo>
                      <a:pt x="343" y="466"/>
                    </a:lnTo>
                    <a:lnTo>
                      <a:pt x="345" y="466"/>
                    </a:lnTo>
                    <a:lnTo>
                      <a:pt x="347" y="466"/>
                    </a:lnTo>
                    <a:lnTo>
                      <a:pt x="349" y="468"/>
                    </a:lnTo>
                    <a:lnTo>
                      <a:pt x="349" y="470"/>
                    </a:lnTo>
                    <a:lnTo>
                      <a:pt x="349" y="472"/>
                    </a:lnTo>
                    <a:lnTo>
                      <a:pt x="349" y="475"/>
                    </a:lnTo>
                    <a:lnTo>
                      <a:pt x="349" y="477"/>
                    </a:lnTo>
                    <a:lnTo>
                      <a:pt x="349" y="479"/>
                    </a:lnTo>
                    <a:lnTo>
                      <a:pt x="347" y="479"/>
                    </a:lnTo>
                    <a:lnTo>
                      <a:pt x="345" y="479"/>
                    </a:lnTo>
                    <a:lnTo>
                      <a:pt x="345" y="481"/>
                    </a:lnTo>
                    <a:lnTo>
                      <a:pt x="345" y="483"/>
                    </a:lnTo>
                    <a:lnTo>
                      <a:pt x="347" y="488"/>
                    </a:lnTo>
                    <a:lnTo>
                      <a:pt x="347" y="490"/>
                    </a:lnTo>
                    <a:lnTo>
                      <a:pt x="345" y="490"/>
                    </a:lnTo>
                    <a:lnTo>
                      <a:pt x="347" y="490"/>
                    </a:lnTo>
                    <a:lnTo>
                      <a:pt x="349" y="494"/>
                    </a:lnTo>
                    <a:lnTo>
                      <a:pt x="349" y="492"/>
                    </a:lnTo>
                    <a:lnTo>
                      <a:pt x="349" y="494"/>
                    </a:lnTo>
                    <a:lnTo>
                      <a:pt x="349" y="497"/>
                    </a:lnTo>
                    <a:lnTo>
                      <a:pt x="356" y="497"/>
                    </a:lnTo>
                    <a:lnTo>
                      <a:pt x="358" y="497"/>
                    </a:lnTo>
                    <a:lnTo>
                      <a:pt x="363" y="497"/>
                    </a:lnTo>
                    <a:lnTo>
                      <a:pt x="365" y="497"/>
                    </a:lnTo>
                    <a:lnTo>
                      <a:pt x="367" y="494"/>
                    </a:lnTo>
                    <a:lnTo>
                      <a:pt x="369" y="494"/>
                    </a:lnTo>
                    <a:lnTo>
                      <a:pt x="371" y="497"/>
                    </a:lnTo>
                    <a:lnTo>
                      <a:pt x="371" y="499"/>
                    </a:lnTo>
                    <a:lnTo>
                      <a:pt x="369" y="501"/>
                    </a:lnTo>
                    <a:lnTo>
                      <a:pt x="369" y="503"/>
                    </a:lnTo>
                    <a:lnTo>
                      <a:pt x="369" y="505"/>
                    </a:lnTo>
                    <a:lnTo>
                      <a:pt x="369" y="508"/>
                    </a:lnTo>
                    <a:lnTo>
                      <a:pt x="367" y="508"/>
                    </a:lnTo>
                    <a:lnTo>
                      <a:pt x="365" y="508"/>
                    </a:lnTo>
                    <a:lnTo>
                      <a:pt x="365" y="510"/>
                    </a:lnTo>
                    <a:lnTo>
                      <a:pt x="363" y="514"/>
                    </a:lnTo>
                    <a:lnTo>
                      <a:pt x="363" y="519"/>
                    </a:lnTo>
                    <a:lnTo>
                      <a:pt x="365" y="519"/>
                    </a:lnTo>
                    <a:lnTo>
                      <a:pt x="365" y="521"/>
                    </a:lnTo>
                    <a:lnTo>
                      <a:pt x="365" y="525"/>
                    </a:lnTo>
                    <a:lnTo>
                      <a:pt x="363" y="525"/>
                    </a:lnTo>
                    <a:lnTo>
                      <a:pt x="363" y="532"/>
                    </a:lnTo>
                    <a:lnTo>
                      <a:pt x="363" y="534"/>
                    </a:lnTo>
                    <a:lnTo>
                      <a:pt x="356" y="532"/>
                    </a:lnTo>
                    <a:lnTo>
                      <a:pt x="354" y="532"/>
                    </a:lnTo>
                    <a:lnTo>
                      <a:pt x="352" y="532"/>
                    </a:lnTo>
                    <a:lnTo>
                      <a:pt x="347" y="529"/>
                    </a:lnTo>
                    <a:lnTo>
                      <a:pt x="352" y="532"/>
                    </a:lnTo>
                    <a:lnTo>
                      <a:pt x="354" y="534"/>
                    </a:lnTo>
                    <a:lnTo>
                      <a:pt x="358" y="536"/>
                    </a:lnTo>
                    <a:lnTo>
                      <a:pt x="356" y="538"/>
                    </a:lnTo>
                    <a:lnTo>
                      <a:pt x="356" y="540"/>
                    </a:lnTo>
                    <a:lnTo>
                      <a:pt x="356" y="543"/>
                    </a:lnTo>
                    <a:lnTo>
                      <a:pt x="356" y="545"/>
                    </a:lnTo>
                    <a:lnTo>
                      <a:pt x="354" y="545"/>
                    </a:lnTo>
                    <a:lnTo>
                      <a:pt x="354" y="547"/>
                    </a:lnTo>
                    <a:lnTo>
                      <a:pt x="354" y="549"/>
                    </a:lnTo>
                    <a:lnTo>
                      <a:pt x="354" y="551"/>
                    </a:lnTo>
                    <a:lnTo>
                      <a:pt x="354" y="554"/>
                    </a:lnTo>
                    <a:lnTo>
                      <a:pt x="354" y="556"/>
                    </a:lnTo>
                    <a:lnTo>
                      <a:pt x="354" y="558"/>
                    </a:lnTo>
                    <a:lnTo>
                      <a:pt x="354" y="560"/>
                    </a:lnTo>
                    <a:lnTo>
                      <a:pt x="356" y="560"/>
                    </a:lnTo>
                    <a:lnTo>
                      <a:pt x="356" y="562"/>
                    </a:lnTo>
                    <a:lnTo>
                      <a:pt x="356" y="567"/>
                    </a:lnTo>
                    <a:lnTo>
                      <a:pt x="356" y="569"/>
                    </a:lnTo>
                    <a:lnTo>
                      <a:pt x="360" y="565"/>
                    </a:lnTo>
                    <a:lnTo>
                      <a:pt x="363" y="562"/>
                    </a:lnTo>
                    <a:lnTo>
                      <a:pt x="363" y="565"/>
                    </a:lnTo>
                    <a:lnTo>
                      <a:pt x="363" y="569"/>
                    </a:lnTo>
                    <a:lnTo>
                      <a:pt x="363" y="571"/>
                    </a:lnTo>
                    <a:lnTo>
                      <a:pt x="360" y="571"/>
                    </a:lnTo>
                    <a:lnTo>
                      <a:pt x="358" y="571"/>
                    </a:lnTo>
                    <a:lnTo>
                      <a:pt x="358" y="573"/>
                    </a:lnTo>
                    <a:lnTo>
                      <a:pt x="360" y="576"/>
                    </a:lnTo>
                    <a:lnTo>
                      <a:pt x="358" y="576"/>
                    </a:lnTo>
                    <a:lnTo>
                      <a:pt x="356" y="576"/>
                    </a:lnTo>
                    <a:lnTo>
                      <a:pt x="356" y="578"/>
                    </a:lnTo>
                    <a:lnTo>
                      <a:pt x="354" y="578"/>
                    </a:lnTo>
                    <a:lnTo>
                      <a:pt x="354" y="580"/>
                    </a:lnTo>
                    <a:lnTo>
                      <a:pt x="356" y="580"/>
                    </a:lnTo>
                    <a:lnTo>
                      <a:pt x="356" y="582"/>
                    </a:lnTo>
                    <a:lnTo>
                      <a:pt x="358" y="582"/>
                    </a:lnTo>
                    <a:lnTo>
                      <a:pt x="358" y="584"/>
                    </a:lnTo>
                    <a:lnTo>
                      <a:pt x="356" y="584"/>
                    </a:lnTo>
                    <a:lnTo>
                      <a:pt x="356" y="587"/>
                    </a:lnTo>
                    <a:lnTo>
                      <a:pt x="354" y="587"/>
                    </a:lnTo>
                    <a:lnTo>
                      <a:pt x="352" y="587"/>
                    </a:lnTo>
                    <a:lnTo>
                      <a:pt x="352" y="584"/>
                    </a:lnTo>
                    <a:lnTo>
                      <a:pt x="349" y="584"/>
                    </a:lnTo>
                    <a:lnTo>
                      <a:pt x="347" y="584"/>
                    </a:lnTo>
                    <a:lnTo>
                      <a:pt x="347" y="587"/>
                    </a:lnTo>
                    <a:lnTo>
                      <a:pt x="345" y="587"/>
                    </a:lnTo>
                    <a:lnTo>
                      <a:pt x="345" y="589"/>
                    </a:lnTo>
                    <a:lnTo>
                      <a:pt x="345" y="587"/>
                    </a:lnTo>
                    <a:lnTo>
                      <a:pt x="343" y="587"/>
                    </a:lnTo>
                    <a:lnTo>
                      <a:pt x="341" y="587"/>
                    </a:lnTo>
                    <a:lnTo>
                      <a:pt x="338" y="587"/>
                    </a:lnTo>
                    <a:lnTo>
                      <a:pt x="338" y="589"/>
                    </a:lnTo>
                    <a:lnTo>
                      <a:pt x="336" y="589"/>
                    </a:lnTo>
                    <a:lnTo>
                      <a:pt x="336" y="591"/>
                    </a:lnTo>
                    <a:lnTo>
                      <a:pt x="338" y="591"/>
                    </a:lnTo>
                    <a:lnTo>
                      <a:pt x="338" y="593"/>
                    </a:lnTo>
                    <a:lnTo>
                      <a:pt x="341" y="593"/>
                    </a:lnTo>
                    <a:lnTo>
                      <a:pt x="341" y="595"/>
                    </a:lnTo>
                    <a:lnTo>
                      <a:pt x="338" y="595"/>
                    </a:lnTo>
                    <a:lnTo>
                      <a:pt x="338" y="598"/>
                    </a:lnTo>
                    <a:lnTo>
                      <a:pt x="338" y="600"/>
                    </a:lnTo>
                    <a:lnTo>
                      <a:pt x="338" y="602"/>
                    </a:lnTo>
                    <a:lnTo>
                      <a:pt x="336" y="602"/>
                    </a:lnTo>
                    <a:lnTo>
                      <a:pt x="336" y="604"/>
                    </a:lnTo>
                    <a:lnTo>
                      <a:pt x="334" y="604"/>
                    </a:lnTo>
                    <a:lnTo>
                      <a:pt x="332" y="604"/>
                    </a:lnTo>
                    <a:lnTo>
                      <a:pt x="332" y="606"/>
                    </a:lnTo>
                    <a:lnTo>
                      <a:pt x="330" y="606"/>
                    </a:lnTo>
                    <a:lnTo>
                      <a:pt x="330" y="609"/>
                    </a:lnTo>
                    <a:lnTo>
                      <a:pt x="330" y="611"/>
                    </a:lnTo>
                    <a:lnTo>
                      <a:pt x="330" y="613"/>
                    </a:lnTo>
                    <a:lnTo>
                      <a:pt x="327" y="613"/>
                    </a:lnTo>
                    <a:lnTo>
                      <a:pt x="327" y="615"/>
                    </a:lnTo>
                    <a:lnTo>
                      <a:pt x="325" y="615"/>
                    </a:lnTo>
                    <a:lnTo>
                      <a:pt x="325" y="617"/>
                    </a:lnTo>
                    <a:lnTo>
                      <a:pt x="323" y="617"/>
                    </a:lnTo>
                    <a:lnTo>
                      <a:pt x="321" y="617"/>
                    </a:lnTo>
                    <a:lnTo>
                      <a:pt x="321" y="620"/>
                    </a:lnTo>
                    <a:lnTo>
                      <a:pt x="319" y="620"/>
                    </a:lnTo>
                    <a:lnTo>
                      <a:pt x="316" y="622"/>
                    </a:lnTo>
                    <a:lnTo>
                      <a:pt x="314" y="624"/>
                    </a:lnTo>
                    <a:lnTo>
                      <a:pt x="312" y="626"/>
                    </a:lnTo>
                    <a:lnTo>
                      <a:pt x="310" y="626"/>
                    </a:lnTo>
                    <a:lnTo>
                      <a:pt x="308" y="626"/>
                    </a:lnTo>
                    <a:lnTo>
                      <a:pt x="308" y="624"/>
                    </a:lnTo>
                    <a:lnTo>
                      <a:pt x="305" y="624"/>
                    </a:lnTo>
                    <a:lnTo>
                      <a:pt x="305" y="622"/>
                    </a:lnTo>
                    <a:lnTo>
                      <a:pt x="303" y="622"/>
                    </a:lnTo>
                    <a:lnTo>
                      <a:pt x="305" y="622"/>
                    </a:lnTo>
                    <a:lnTo>
                      <a:pt x="303" y="622"/>
                    </a:lnTo>
                    <a:lnTo>
                      <a:pt x="303" y="620"/>
                    </a:lnTo>
                    <a:lnTo>
                      <a:pt x="301" y="620"/>
                    </a:lnTo>
                    <a:lnTo>
                      <a:pt x="301" y="622"/>
                    </a:lnTo>
                    <a:lnTo>
                      <a:pt x="301" y="620"/>
                    </a:lnTo>
                    <a:lnTo>
                      <a:pt x="299" y="622"/>
                    </a:lnTo>
                    <a:lnTo>
                      <a:pt x="299" y="620"/>
                    </a:lnTo>
                    <a:lnTo>
                      <a:pt x="299" y="617"/>
                    </a:lnTo>
                    <a:lnTo>
                      <a:pt x="297" y="617"/>
                    </a:lnTo>
                    <a:lnTo>
                      <a:pt x="297" y="615"/>
                    </a:lnTo>
                    <a:lnTo>
                      <a:pt x="294" y="615"/>
                    </a:lnTo>
                    <a:lnTo>
                      <a:pt x="294" y="613"/>
                    </a:lnTo>
                    <a:lnTo>
                      <a:pt x="292" y="613"/>
                    </a:lnTo>
                    <a:lnTo>
                      <a:pt x="290" y="611"/>
                    </a:lnTo>
                    <a:lnTo>
                      <a:pt x="290" y="609"/>
                    </a:lnTo>
                    <a:lnTo>
                      <a:pt x="290" y="606"/>
                    </a:lnTo>
                    <a:lnTo>
                      <a:pt x="288" y="606"/>
                    </a:lnTo>
                    <a:lnTo>
                      <a:pt x="286" y="606"/>
                    </a:lnTo>
                    <a:lnTo>
                      <a:pt x="284" y="606"/>
                    </a:lnTo>
                    <a:lnTo>
                      <a:pt x="281" y="606"/>
                    </a:lnTo>
                    <a:lnTo>
                      <a:pt x="279" y="606"/>
                    </a:lnTo>
                    <a:lnTo>
                      <a:pt x="279" y="609"/>
                    </a:lnTo>
                    <a:lnTo>
                      <a:pt x="279" y="611"/>
                    </a:lnTo>
                    <a:lnTo>
                      <a:pt x="277" y="611"/>
                    </a:lnTo>
                    <a:lnTo>
                      <a:pt x="277" y="613"/>
                    </a:lnTo>
                    <a:lnTo>
                      <a:pt x="277" y="615"/>
                    </a:lnTo>
                    <a:lnTo>
                      <a:pt x="275" y="615"/>
                    </a:lnTo>
                    <a:lnTo>
                      <a:pt x="273" y="615"/>
                    </a:lnTo>
                    <a:lnTo>
                      <a:pt x="273" y="617"/>
                    </a:lnTo>
                    <a:lnTo>
                      <a:pt x="270" y="617"/>
                    </a:lnTo>
                    <a:lnTo>
                      <a:pt x="270" y="620"/>
                    </a:lnTo>
                    <a:lnTo>
                      <a:pt x="270" y="622"/>
                    </a:lnTo>
                    <a:lnTo>
                      <a:pt x="268" y="622"/>
                    </a:lnTo>
                    <a:lnTo>
                      <a:pt x="266" y="624"/>
                    </a:lnTo>
                    <a:lnTo>
                      <a:pt x="264" y="624"/>
                    </a:lnTo>
                    <a:lnTo>
                      <a:pt x="264" y="626"/>
                    </a:lnTo>
                    <a:lnTo>
                      <a:pt x="262" y="626"/>
                    </a:lnTo>
                    <a:lnTo>
                      <a:pt x="262" y="628"/>
                    </a:lnTo>
                    <a:lnTo>
                      <a:pt x="262" y="631"/>
                    </a:lnTo>
                    <a:lnTo>
                      <a:pt x="259" y="631"/>
                    </a:lnTo>
                    <a:lnTo>
                      <a:pt x="257" y="631"/>
                    </a:lnTo>
                    <a:lnTo>
                      <a:pt x="257" y="633"/>
                    </a:lnTo>
                    <a:lnTo>
                      <a:pt x="257" y="635"/>
                    </a:lnTo>
                    <a:lnTo>
                      <a:pt x="255" y="635"/>
                    </a:lnTo>
                    <a:lnTo>
                      <a:pt x="255" y="637"/>
                    </a:lnTo>
                    <a:lnTo>
                      <a:pt x="255" y="639"/>
                    </a:lnTo>
                    <a:lnTo>
                      <a:pt x="255" y="642"/>
                    </a:lnTo>
                    <a:lnTo>
                      <a:pt x="253" y="642"/>
                    </a:lnTo>
                    <a:lnTo>
                      <a:pt x="251" y="642"/>
                    </a:lnTo>
                    <a:lnTo>
                      <a:pt x="248" y="642"/>
                    </a:lnTo>
                    <a:lnTo>
                      <a:pt x="248" y="639"/>
                    </a:lnTo>
                    <a:lnTo>
                      <a:pt x="246" y="639"/>
                    </a:lnTo>
                    <a:lnTo>
                      <a:pt x="244" y="637"/>
                    </a:lnTo>
                    <a:lnTo>
                      <a:pt x="246" y="637"/>
                    </a:lnTo>
                    <a:lnTo>
                      <a:pt x="246" y="635"/>
                    </a:lnTo>
                    <a:lnTo>
                      <a:pt x="248" y="635"/>
                    </a:lnTo>
                    <a:lnTo>
                      <a:pt x="248" y="633"/>
                    </a:lnTo>
                    <a:lnTo>
                      <a:pt x="248" y="631"/>
                    </a:lnTo>
                    <a:lnTo>
                      <a:pt x="246" y="631"/>
                    </a:lnTo>
                    <a:lnTo>
                      <a:pt x="246" y="628"/>
                    </a:lnTo>
                    <a:lnTo>
                      <a:pt x="248" y="628"/>
                    </a:lnTo>
                    <a:lnTo>
                      <a:pt x="246" y="626"/>
                    </a:lnTo>
                    <a:lnTo>
                      <a:pt x="244" y="626"/>
                    </a:lnTo>
                    <a:lnTo>
                      <a:pt x="242" y="626"/>
                    </a:lnTo>
                    <a:lnTo>
                      <a:pt x="242" y="628"/>
                    </a:lnTo>
                    <a:lnTo>
                      <a:pt x="240" y="628"/>
                    </a:lnTo>
                    <a:lnTo>
                      <a:pt x="240" y="631"/>
                    </a:lnTo>
                    <a:lnTo>
                      <a:pt x="237" y="631"/>
                    </a:lnTo>
                    <a:lnTo>
                      <a:pt x="235" y="631"/>
                    </a:lnTo>
                    <a:lnTo>
                      <a:pt x="233" y="631"/>
                    </a:lnTo>
                    <a:lnTo>
                      <a:pt x="233" y="628"/>
                    </a:lnTo>
                    <a:lnTo>
                      <a:pt x="231" y="628"/>
                    </a:lnTo>
                    <a:lnTo>
                      <a:pt x="231" y="626"/>
                    </a:lnTo>
                    <a:lnTo>
                      <a:pt x="229" y="626"/>
                    </a:lnTo>
                    <a:lnTo>
                      <a:pt x="226" y="626"/>
                    </a:lnTo>
                    <a:lnTo>
                      <a:pt x="224" y="628"/>
                    </a:lnTo>
                    <a:lnTo>
                      <a:pt x="222" y="628"/>
                    </a:lnTo>
                    <a:lnTo>
                      <a:pt x="222" y="631"/>
                    </a:lnTo>
                    <a:lnTo>
                      <a:pt x="220" y="631"/>
                    </a:lnTo>
                    <a:lnTo>
                      <a:pt x="220" y="628"/>
                    </a:lnTo>
                    <a:lnTo>
                      <a:pt x="218" y="628"/>
                    </a:lnTo>
                    <a:lnTo>
                      <a:pt x="215" y="628"/>
                    </a:lnTo>
                    <a:lnTo>
                      <a:pt x="215" y="631"/>
                    </a:lnTo>
                    <a:lnTo>
                      <a:pt x="213" y="631"/>
                    </a:lnTo>
                    <a:lnTo>
                      <a:pt x="211" y="631"/>
                    </a:lnTo>
                    <a:lnTo>
                      <a:pt x="209" y="631"/>
                    </a:lnTo>
                    <a:lnTo>
                      <a:pt x="207" y="631"/>
                    </a:lnTo>
                    <a:lnTo>
                      <a:pt x="207" y="628"/>
                    </a:lnTo>
                    <a:lnTo>
                      <a:pt x="204" y="628"/>
                    </a:lnTo>
                    <a:lnTo>
                      <a:pt x="202" y="628"/>
                    </a:lnTo>
                    <a:lnTo>
                      <a:pt x="200" y="628"/>
                    </a:lnTo>
                    <a:lnTo>
                      <a:pt x="200" y="626"/>
                    </a:lnTo>
                    <a:lnTo>
                      <a:pt x="198" y="626"/>
                    </a:lnTo>
                    <a:lnTo>
                      <a:pt x="196" y="626"/>
                    </a:lnTo>
                    <a:lnTo>
                      <a:pt x="196" y="624"/>
                    </a:lnTo>
                    <a:lnTo>
                      <a:pt x="193" y="624"/>
                    </a:lnTo>
                    <a:lnTo>
                      <a:pt x="191" y="624"/>
                    </a:lnTo>
                    <a:lnTo>
                      <a:pt x="191" y="622"/>
                    </a:lnTo>
                    <a:lnTo>
                      <a:pt x="189" y="622"/>
                    </a:lnTo>
                    <a:lnTo>
                      <a:pt x="187" y="622"/>
                    </a:lnTo>
                    <a:lnTo>
                      <a:pt x="187" y="620"/>
                    </a:lnTo>
                    <a:lnTo>
                      <a:pt x="185" y="620"/>
                    </a:lnTo>
                    <a:lnTo>
                      <a:pt x="182" y="617"/>
                    </a:lnTo>
                    <a:lnTo>
                      <a:pt x="182" y="615"/>
                    </a:lnTo>
                    <a:lnTo>
                      <a:pt x="182" y="613"/>
                    </a:lnTo>
                    <a:lnTo>
                      <a:pt x="185" y="613"/>
                    </a:lnTo>
                    <a:lnTo>
                      <a:pt x="182" y="613"/>
                    </a:lnTo>
                    <a:lnTo>
                      <a:pt x="182" y="611"/>
                    </a:lnTo>
                    <a:lnTo>
                      <a:pt x="180" y="611"/>
                    </a:lnTo>
                    <a:lnTo>
                      <a:pt x="180" y="613"/>
                    </a:lnTo>
                    <a:lnTo>
                      <a:pt x="178" y="613"/>
                    </a:lnTo>
                    <a:lnTo>
                      <a:pt x="178" y="615"/>
                    </a:lnTo>
                    <a:lnTo>
                      <a:pt x="176" y="615"/>
                    </a:lnTo>
                    <a:lnTo>
                      <a:pt x="176" y="617"/>
                    </a:lnTo>
                    <a:lnTo>
                      <a:pt x="176" y="620"/>
                    </a:lnTo>
                    <a:lnTo>
                      <a:pt x="176" y="622"/>
                    </a:lnTo>
                    <a:lnTo>
                      <a:pt x="176" y="624"/>
                    </a:lnTo>
                    <a:lnTo>
                      <a:pt x="176" y="626"/>
                    </a:lnTo>
                    <a:lnTo>
                      <a:pt x="176" y="628"/>
                    </a:lnTo>
                    <a:lnTo>
                      <a:pt x="176" y="631"/>
                    </a:lnTo>
                    <a:lnTo>
                      <a:pt x="176" y="633"/>
                    </a:lnTo>
                    <a:lnTo>
                      <a:pt x="176" y="635"/>
                    </a:lnTo>
                    <a:lnTo>
                      <a:pt x="176" y="637"/>
                    </a:lnTo>
                    <a:lnTo>
                      <a:pt x="176" y="639"/>
                    </a:lnTo>
                    <a:lnTo>
                      <a:pt x="174" y="639"/>
                    </a:lnTo>
                    <a:lnTo>
                      <a:pt x="174" y="637"/>
                    </a:lnTo>
                    <a:lnTo>
                      <a:pt x="171" y="637"/>
                    </a:lnTo>
                    <a:lnTo>
                      <a:pt x="171" y="635"/>
                    </a:lnTo>
                    <a:lnTo>
                      <a:pt x="171" y="633"/>
                    </a:lnTo>
                    <a:lnTo>
                      <a:pt x="171" y="631"/>
                    </a:lnTo>
                    <a:lnTo>
                      <a:pt x="169" y="631"/>
                    </a:lnTo>
                    <a:lnTo>
                      <a:pt x="169" y="628"/>
                    </a:lnTo>
                    <a:lnTo>
                      <a:pt x="167" y="628"/>
                    </a:lnTo>
                    <a:lnTo>
                      <a:pt x="165" y="628"/>
                    </a:lnTo>
                    <a:lnTo>
                      <a:pt x="163" y="628"/>
                    </a:lnTo>
                    <a:lnTo>
                      <a:pt x="163" y="626"/>
                    </a:lnTo>
                    <a:lnTo>
                      <a:pt x="160" y="626"/>
                    </a:lnTo>
                    <a:lnTo>
                      <a:pt x="160" y="624"/>
                    </a:lnTo>
                    <a:lnTo>
                      <a:pt x="158" y="624"/>
                    </a:lnTo>
                    <a:lnTo>
                      <a:pt x="158" y="626"/>
                    </a:lnTo>
                    <a:lnTo>
                      <a:pt x="156" y="626"/>
                    </a:lnTo>
                    <a:lnTo>
                      <a:pt x="156" y="628"/>
                    </a:lnTo>
                    <a:lnTo>
                      <a:pt x="156" y="631"/>
                    </a:lnTo>
                    <a:lnTo>
                      <a:pt x="154" y="631"/>
                    </a:lnTo>
                    <a:lnTo>
                      <a:pt x="152" y="631"/>
                    </a:lnTo>
                    <a:lnTo>
                      <a:pt x="152" y="633"/>
                    </a:lnTo>
                    <a:lnTo>
                      <a:pt x="150" y="633"/>
                    </a:lnTo>
                    <a:lnTo>
                      <a:pt x="147" y="633"/>
                    </a:lnTo>
                    <a:lnTo>
                      <a:pt x="147" y="635"/>
                    </a:lnTo>
                    <a:lnTo>
                      <a:pt x="145" y="635"/>
                    </a:lnTo>
                    <a:lnTo>
                      <a:pt x="145" y="633"/>
                    </a:lnTo>
                    <a:lnTo>
                      <a:pt x="145" y="631"/>
                    </a:lnTo>
                    <a:lnTo>
                      <a:pt x="145" y="628"/>
                    </a:lnTo>
                    <a:lnTo>
                      <a:pt x="143" y="628"/>
                    </a:lnTo>
                    <a:lnTo>
                      <a:pt x="141" y="628"/>
                    </a:lnTo>
                    <a:lnTo>
                      <a:pt x="141" y="631"/>
                    </a:lnTo>
                    <a:lnTo>
                      <a:pt x="139" y="631"/>
                    </a:lnTo>
                    <a:lnTo>
                      <a:pt x="139" y="633"/>
                    </a:lnTo>
                    <a:lnTo>
                      <a:pt x="136" y="633"/>
                    </a:lnTo>
                    <a:lnTo>
                      <a:pt x="134" y="633"/>
                    </a:lnTo>
                    <a:lnTo>
                      <a:pt x="132" y="633"/>
                    </a:lnTo>
                    <a:lnTo>
                      <a:pt x="132" y="635"/>
                    </a:lnTo>
                    <a:lnTo>
                      <a:pt x="130" y="635"/>
                    </a:lnTo>
                    <a:lnTo>
                      <a:pt x="130" y="637"/>
                    </a:lnTo>
                    <a:lnTo>
                      <a:pt x="128" y="637"/>
                    </a:lnTo>
                    <a:lnTo>
                      <a:pt x="125" y="637"/>
                    </a:lnTo>
                    <a:lnTo>
                      <a:pt x="123" y="637"/>
                    </a:lnTo>
                    <a:lnTo>
                      <a:pt x="123" y="639"/>
                    </a:lnTo>
                    <a:lnTo>
                      <a:pt x="121" y="639"/>
                    </a:lnTo>
                    <a:lnTo>
                      <a:pt x="119" y="639"/>
                    </a:lnTo>
                    <a:lnTo>
                      <a:pt x="119" y="642"/>
                    </a:lnTo>
                    <a:lnTo>
                      <a:pt x="117" y="642"/>
                    </a:lnTo>
                    <a:lnTo>
                      <a:pt x="117" y="644"/>
                    </a:lnTo>
                    <a:lnTo>
                      <a:pt x="117" y="646"/>
                    </a:lnTo>
                    <a:lnTo>
                      <a:pt x="114" y="646"/>
                    </a:lnTo>
                    <a:lnTo>
                      <a:pt x="114" y="648"/>
                    </a:lnTo>
                    <a:lnTo>
                      <a:pt x="114" y="650"/>
                    </a:lnTo>
                    <a:lnTo>
                      <a:pt x="112" y="650"/>
                    </a:lnTo>
                    <a:lnTo>
                      <a:pt x="112" y="653"/>
                    </a:lnTo>
                    <a:lnTo>
                      <a:pt x="110" y="653"/>
                    </a:lnTo>
                    <a:lnTo>
                      <a:pt x="110" y="650"/>
                    </a:lnTo>
                    <a:lnTo>
                      <a:pt x="108" y="650"/>
                    </a:lnTo>
                    <a:lnTo>
                      <a:pt x="108" y="648"/>
                    </a:lnTo>
                    <a:lnTo>
                      <a:pt x="108" y="646"/>
                    </a:lnTo>
                    <a:lnTo>
                      <a:pt x="106" y="646"/>
                    </a:lnTo>
                    <a:lnTo>
                      <a:pt x="103" y="646"/>
                    </a:lnTo>
                    <a:lnTo>
                      <a:pt x="101" y="646"/>
                    </a:lnTo>
                    <a:lnTo>
                      <a:pt x="99" y="646"/>
                    </a:lnTo>
                    <a:lnTo>
                      <a:pt x="99" y="648"/>
                    </a:lnTo>
                    <a:lnTo>
                      <a:pt x="97" y="648"/>
                    </a:lnTo>
                    <a:lnTo>
                      <a:pt x="95" y="648"/>
                    </a:lnTo>
                    <a:lnTo>
                      <a:pt x="92" y="648"/>
                    </a:lnTo>
                    <a:lnTo>
                      <a:pt x="92" y="650"/>
                    </a:lnTo>
                    <a:lnTo>
                      <a:pt x="90" y="650"/>
                    </a:lnTo>
                    <a:lnTo>
                      <a:pt x="90" y="653"/>
                    </a:lnTo>
                    <a:lnTo>
                      <a:pt x="90" y="655"/>
                    </a:lnTo>
                    <a:lnTo>
                      <a:pt x="88" y="655"/>
                    </a:lnTo>
                    <a:lnTo>
                      <a:pt x="88" y="657"/>
                    </a:lnTo>
                    <a:lnTo>
                      <a:pt x="86" y="657"/>
                    </a:lnTo>
                    <a:lnTo>
                      <a:pt x="84" y="657"/>
                    </a:lnTo>
                    <a:lnTo>
                      <a:pt x="84" y="659"/>
                    </a:lnTo>
                    <a:lnTo>
                      <a:pt x="84" y="661"/>
                    </a:lnTo>
                    <a:lnTo>
                      <a:pt x="81" y="661"/>
                    </a:lnTo>
                    <a:lnTo>
                      <a:pt x="81" y="663"/>
                    </a:lnTo>
                    <a:lnTo>
                      <a:pt x="84" y="663"/>
                    </a:lnTo>
                    <a:lnTo>
                      <a:pt x="84" y="666"/>
                    </a:lnTo>
                    <a:lnTo>
                      <a:pt x="86" y="666"/>
                    </a:lnTo>
                    <a:lnTo>
                      <a:pt x="86" y="668"/>
                    </a:lnTo>
                    <a:lnTo>
                      <a:pt x="86" y="670"/>
                    </a:lnTo>
                    <a:lnTo>
                      <a:pt x="84" y="670"/>
                    </a:lnTo>
                    <a:lnTo>
                      <a:pt x="84" y="672"/>
                    </a:lnTo>
                    <a:lnTo>
                      <a:pt x="84" y="674"/>
                    </a:lnTo>
                    <a:lnTo>
                      <a:pt x="84" y="677"/>
                    </a:lnTo>
                    <a:lnTo>
                      <a:pt x="81" y="677"/>
                    </a:lnTo>
                    <a:lnTo>
                      <a:pt x="79" y="677"/>
                    </a:lnTo>
                    <a:lnTo>
                      <a:pt x="79" y="674"/>
                    </a:lnTo>
                    <a:lnTo>
                      <a:pt x="77" y="674"/>
                    </a:lnTo>
                    <a:lnTo>
                      <a:pt x="75" y="674"/>
                    </a:lnTo>
                    <a:lnTo>
                      <a:pt x="73" y="674"/>
                    </a:lnTo>
                    <a:lnTo>
                      <a:pt x="73" y="672"/>
                    </a:lnTo>
                    <a:lnTo>
                      <a:pt x="70" y="672"/>
                    </a:lnTo>
                    <a:lnTo>
                      <a:pt x="68" y="672"/>
                    </a:lnTo>
                    <a:lnTo>
                      <a:pt x="66" y="672"/>
                    </a:lnTo>
                    <a:lnTo>
                      <a:pt x="66" y="674"/>
                    </a:lnTo>
                    <a:lnTo>
                      <a:pt x="66" y="677"/>
                    </a:lnTo>
                    <a:lnTo>
                      <a:pt x="64" y="677"/>
                    </a:lnTo>
                    <a:lnTo>
                      <a:pt x="64" y="679"/>
                    </a:lnTo>
                    <a:lnTo>
                      <a:pt x="64" y="681"/>
                    </a:lnTo>
                    <a:lnTo>
                      <a:pt x="62" y="681"/>
                    </a:lnTo>
                    <a:lnTo>
                      <a:pt x="62" y="683"/>
                    </a:lnTo>
                    <a:lnTo>
                      <a:pt x="59" y="683"/>
                    </a:lnTo>
                    <a:lnTo>
                      <a:pt x="57" y="683"/>
                    </a:lnTo>
                    <a:lnTo>
                      <a:pt x="55" y="683"/>
                    </a:lnTo>
                    <a:lnTo>
                      <a:pt x="53" y="683"/>
                    </a:lnTo>
                    <a:lnTo>
                      <a:pt x="53" y="685"/>
                    </a:lnTo>
                    <a:lnTo>
                      <a:pt x="53" y="688"/>
                    </a:lnTo>
                    <a:lnTo>
                      <a:pt x="53" y="690"/>
                    </a:lnTo>
                    <a:lnTo>
                      <a:pt x="51" y="690"/>
                    </a:lnTo>
                    <a:lnTo>
                      <a:pt x="48" y="690"/>
                    </a:lnTo>
                    <a:lnTo>
                      <a:pt x="46" y="690"/>
                    </a:lnTo>
                    <a:lnTo>
                      <a:pt x="44" y="690"/>
                    </a:lnTo>
                    <a:lnTo>
                      <a:pt x="44" y="688"/>
                    </a:lnTo>
                    <a:lnTo>
                      <a:pt x="42" y="688"/>
                    </a:lnTo>
                    <a:lnTo>
                      <a:pt x="40" y="688"/>
                    </a:lnTo>
                    <a:lnTo>
                      <a:pt x="40" y="690"/>
                    </a:lnTo>
                    <a:lnTo>
                      <a:pt x="37" y="690"/>
                    </a:lnTo>
                    <a:lnTo>
                      <a:pt x="37" y="692"/>
                    </a:lnTo>
                    <a:lnTo>
                      <a:pt x="37" y="694"/>
                    </a:lnTo>
                    <a:lnTo>
                      <a:pt x="37" y="696"/>
                    </a:lnTo>
                    <a:lnTo>
                      <a:pt x="40" y="696"/>
                    </a:lnTo>
                    <a:lnTo>
                      <a:pt x="40" y="699"/>
                    </a:lnTo>
                    <a:lnTo>
                      <a:pt x="42" y="699"/>
                    </a:lnTo>
                    <a:lnTo>
                      <a:pt x="42" y="701"/>
                    </a:lnTo>
                    <a:lnTo>
                      <a:pt x="42" y="703"/>
                    </a:lnTo>
                    <a:lnTo>
                      <a:pt x="42" y="705"/>
                    </a:lnTo>
                    <a:lnTo>
                      <a:pt x="44" y="705"/>
                    </a:lnTo>
                    <a:lnTo>
                      <a:pt x="44" y="707"/>
                    </a:lnTo>
                    <a:lnTo>
                      <a:pt x="46" y="707"/>
                    </a:lnTo>
                    <a:lnTo>
                      <a:pt x="46" y="710"/>
                    </a:lnTo>
                    <a:lnTo>
                      <a:pt x="48" y="710"/>
                    </a:lnTo>
                    <a:lnTo>
                      <a:pt x="51" y="710"/>
                    </a:lnTo>
                    <a:lnTo>
                      <a:pt x="51" y="712"/>
                    </a:lnTo>
                    <a:lnTo>
                      <a:pt x="51" y="714"/>
                    </a:lnTo>
                    <a:lnTo>
                      <a:pt x="53" y="714"/>
                    </a:lnTo>
                    <a:lnTo>
                      <a:pt x="55" y="714"/>
                    </a:lnTo>
                    <a:lnTo>
                      <a:pt x="55" y="716"/>
                    </a:lnTo>
                    <a:lnTo>
                      <a:pt x="57" y="716"/>
                    </a:lnTo>
                    <a:lnTo>
                      <a:pt x="57" y="718"/>
                    </a:lnTo>
                    <a:lnTo>
                      <a:pt x="57" y="721"/>
                    </a:lnTo>
                    <a:lnTo>
                      <a:pt x="59" y="721"/>
                    </a:lnTo>
                    <a:lnTo>
                      <a:pt x="59" y="723"/>
                    </a:lnTo>
                    <a:lnTo>
                      <a:pt x="57" y="723"/>
                    </a:lnTo>
                    <a:lnTo>
                      <a:pt x="57" y="725"/>
                    </a:lnTo>
                    <a:lnTo>
                      <a:pt x="55" y="725"/>
                    </a:lnTo>
                    <a:lnTo>
                      <a:pt x="57" y="725"/>
                    </a:lnTo>
                    <a:lnTo>
                      <a:pt x="57" y="727"/>
                    </a:lnTo>
                    <a:lnTo>
                      <a:pt x="55" y="727"/>
                    </a:lnTo>
                    <a:lnTo>
                      <a:pt x="55" y="729"/>
                    </a:lnTo>
                    <a:lnTo>
                      <a:pt x="57" y="729"/>
                    </a:lnTo>
                    <a:lnTo>
                      <a:pt x="57" y="732"/>
                    </a:lnTo>
                    <a:lnTo>
                      <a:pt x="57" y="734"/>
                    </a:lnTo>
                    <a:lnTo>
                      <a:pt x="57" y="736"/>
                    </a:lnTo>
                    <a:lnTo>
                      <a:pt x="55" y="736"/>
                    </a:lnTo>
                    <a:lnTo>
                      <a:pt x="53" y="736"/>
                    </a:lnTo>
                    <a:lnTo>
                      <a:pt x="53" y="734"/>
                    </a:lnTo>
                    <a:lnTo>
                      <a:pt x="55" y="734"/>
                    </a:lnTo>
                    <a:lnTo>
                      <a:pt x="55" y="732"/>
                    </a:lnTo>
                    <a:lnTo>
                      <a:pt x="53" y="732"/>
                    </a:lnTo>
                    <a:lnTo>
                      <a:pt x="53" y="734"/>
                    </a:lnTo>
                    <a:lnTo>
                      <a:pt x="51" y="734"/>
                    </a:lnTo>
                    <a:lnTo>
                      <a:pt x="51" y="736"/>
                    </a:lnTo>
                    <a:lnTo>
                      <a:pt x="48" y="736"/>
                    </a:lnTo>
                    <a:lnTo>
                      <a:pt x="48" y="738"/>
                    </a:lnTo>
                    <a:lnTo>
                      <a:pt x="46" y="738"/>
                    </a:lnTo>
                    <a:lnTo>
                      <a:pt x="46" y="740"/>
                    </a:lnTo>
                    <a:lnTo>
                      <a:pt x="44" y="740"/>
                    </a:lnTo>
                    <a:lnTo>
                      <a:pt x="44" y="743"/>
                    </a:lnTo>
                    <a:lnTo>
                      <a:pt x="44" y="745"/>
                    </a:lnTo>
                    <a:lnTo>
                      <a:pt x="46" y="745"/>
                    </a:lnTo>
                    <a:lnTo>
                      <a:pt x="46" y="747"/>
                    </a:lnTo>
                    <a:lnTo>
                      <a:pt x="48" y="747"/>
                    </a:lnTo>
                    <a:lnTo>
                      <a:pt x="51" y="747"/>
                    </a:lnTo>
                    <a:lnTo>
                      <a:pt x="51" y="749"/>
                    </a:lnTo>
                    <a:lnTo>
                      <a:pt x="53" y="749"/>
                    </a:lnTo>
                    <a:lnTo>
                      <a:pt x="55" y="751"/>
                    </a:lnTo>
                    <a:lnTo>
                      <a:pt x="57" y="751"/>
                    </a:lnTo>
                    <a:lnTo>
                      <a:pt x="59" y="751"/>
                    </a:lnTo>
                    <a:lnTo>
                      <a:pt x="62" y="751"/>
                    </a:lnTo>
                    <a:lnTo>
                      <a:pt x="62" y="754"/>
                    </a:lnTo>
                    <a:lnTo>
                      <a:pt x="64" y="754"/>
                    </a:lnTo>
                    <a:lnTo>
                      <a:pt x="64" y="756"/>
                    </a:lnTo>
                    <a:lnTo>
                      <a:pt x="62" y="756"/>
                    </a:lnTo>
                    <a:lnTo>
                      <a:pt x="59" y="756"/>
                    </a:lnTo>
                    <a:lnTo>
                      <a:pt x="57" y="756"/>
                    </a:lnTo>
                    <a:lnTo>
                      <a:pt x="55" y="756"/>
                    </a:lnTo>
                    <a:lnTo>
                      <a:pt x="53" y="756"/>
                    </a:lnTo>
                    <a:lnTo>
                      <a:pt x="51" y="756"/>
                    </a:lnTo>
                    <a:lnTo>
                      <a:pt x="51" y="754"/>
                    </a:lnTo>
                    <a:lnTo>
                      <a:pt x="48" y="754"/>
                    </a:lnTo>
                    <a:lnTo>
                      <a:pt x="46" y="754"/>
                    </a:lnTo>
                    <a:lnTo>
                      <a:pt x="44" y="754"/>
                    </a:lnTo>
                    <a:lnTo>
                      <a:pt x="44" y="756"/>
                    </a:lnTo>
                    <a:lnTo>
                      <a:pt x="42" y="756"/>
                    </a:lnTo>
                    <a:lnTo>
                      <a:pt x="42" y="758"/>
                    </a:lnTo>
                    <a:lnTo>
                      <a:pt x="40" y="758"/>
                    </a:lnTo>
                    <a:lnTo>
                      <a:pt x="37" y="758"/>
                    </a:lnTo>
                    <a:lnTo>
                      <a:pt x="35" y="758"/>
                    </a:lnTo>
                    <a:lnTo>
                      <a:pt x="33" y="758"/>
                    </a:lnTo>
                    <a:lnTo>
                      <a:pt x="33" y="756"/>
                    </a:lnTo>
                    <a:lnTo>
                      <a:pt x="31" y="756"/>
                    </a:lnTo>
                    <a:lnTo>
                      <a:pt x="29" y="756"/>
                    </a:lnTo>
                    <a:lnTo>
                      <a:pt x="29" y="754"/>
                    </a:lnTo>
                    <a:lnTo>
                      <a:pt x="26" y="754"/>
                    </a:lnTo>
                    <a:lnTo>
                      <a:pt x="24" y="754"/>
                    </a:lnTo>
                    <a:lnTo>
                      <a:pt x="22" y="754"/>
                    </a:lnTo>
                    <a:lnTo>
                      <a:pt x="20" y="754"/>
                    </a:lnTo>
                    <a:lnTo>
                      <a:pt x="18" y="754"/>
                    </a:lnTo>
                    <a:lnTo>
                      <a:pt x="16" y="754"/>
                    </a:lnTo>
                    <a:lnTo>
                      <a:pt x="16" y="756"/>
                    </a:lnTo>
                    <a:lnTo>
                      <a:pt x="13" y="756"/>
                    </a:lnTo>
                    <a:lnTo>
                      <a:pt x="13" y="758"/>
                    </a:lnTo>
                    <a:lnTo>
                      <a:pt x="11" y="758"/>
                    </a:lnTo>
                    <a:lnTo>
                      <a:pt x="11" y="760"/>
                    </a:lnTo>
                    <a:lnTo>
                      <a:pt x="11" y="762"/>
                    </a:lnTo>
                    <a:lnTo>
                      <a:pt x="11" y="765"/>
                    </a:lnTo>
                    <a:lnTo>
                      <a:pt x="11" y="767"/>
                    </a:lnTo>
                    <a:lnTo>
                      <a:pt x="9" y="767"/>
                    </a:lnTo>
                    <a:lnTo>
                      <a:pt x="9" y="765"/>
                    </a:lnTo>
                    <a:lnTo>
                      <a:pt x="9" y="762"/>
                    </a:lnTo>
                    <a:lnTo>
                      <a:pt x="7" y="762"/>
                    </a:lnTo>
                    <a:lnTo>
                      <a:pt x="5" y="762"/>
                    </a:lnTo>
                    <a:lnTo>
                      <a:pt x="2" y="762"/>
                    </a:lnTo>
                    <a:lnTo>
                      <a:pt x="0" y="762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205" name="Freeform 40"/>
              <p:cNvSpPr>
                <a:spLocks/>
              </p:cNvSpPr>
              <p:nvPr/>
            </p:nvSpPr>
            <p:spPr bwMode="auto">
              <a:xfrm>
                <a:off x="3665538" y="1743075"/>
                <a:ext cx="1600200" cy="1154113"/>
              </a:xfrm>
              <a:custGeom>
                <a:avLst/>
                <a:gdLst>
                  <a:gd name="T0" fmla="*/ 2147483647 w 1008"/>
                  <a:gd name="T1" fmla="*/ 2147483647 h 727"/>
                  <a:gd name="T2" fmla="*/ 2147483647 w 1008"/>
                  <a:gd name="T3" fmla="*/ 2147483647 h 727"/>
                  <a:gd name="T4" fmla="*/ 2147483647 w 1008"/>
                  <a:gd name="T5" fmla="*/ 2147483647 h 727"/>
                  <a:gd name="T6" fmla="*/ 2147483647 w 1008"/>
                  <a:gd name="T7" fmla="*/ 2147483647 h 727"/>
                  <a:gd name="T8" fmla="*/ 2147483647 w 1008"/>
                  <a:gd name="T9" fmla="*/ 2147483647 h 727"/>
                  <a:gd name="T10" fmla="*/ 2147483647 w 1008"/>
                  <a:gd name="T11" fmla="*/ 2147483647 h 727"/>
                  <a:gd name="T12" fmla="*/ 2147483647 w 1008"/>
                  <a:gd name="T13" fmla="*/ 2147483647 h 727"/>
                  <a:gd name="T14" fmla="*/ 2147483647 w 1008"/>
                  <a:gd name="T15" fmla="*/ 2147483647 h 727"/>
                  <a:gd name="T16" fmla="*/ 2147483647 w 1008"/>
                  <a:gd name="T17" fmla="*/ 2147483647 h 727"/>
                  <a:gd name="T18" fmla="*/ 2147483647 w 1008"/>
                  <a:gd name="T19" fmla="*/ 2147483647 h 727"/>
                  <a:gd name="T20" fmla="*/ 2147483647 w 1008"/>
                  <a:gd name="T21" fmla="*/ 2147483647 h 727"/>
                  <a:gd name="T22" fmla="*/ 2147483647 w 1008"/>
                  <a:gd name="T23" fmla="*/ 2147483647 h 727"/>
                  <a:gd name="T24" fmla="*/ 2147483647 w 1008"/>
                  <a:gd name="T25" fmla="*/ 2147483647 h 727"/>
                  <a:gd name="T26" fmla="*/ 2147483647 w 1008"/>
                  <a:gd name="T27" fmla="*/ 2147483647 h 727"/>
                  <a:gd name="T28" fmla="*/ 2147483647 w 1008"/>
                  <a:gd name="T29" fmla="*/ 2147483647 h 727"/>
                  <a:gd name="T30" fmla="*/ 2147483647 w 1008"/>
                  <a:gd name="T31" fmla="*/ 2147483647 h 727"/>
                  <a:gd name="T32" fmla="*/ 2147483647 w 1008"/>
                  <a:gd name="T33" fmla="*/ 2147483647 h 727"/>
                  <a:gd name="T34" fmla="*/ 2147483647 w 1008"/>
                  <a:gd name="T35" fmla="*/ 2147483647 h 727"/>
                  <a:gd name="T36" fmla="*/ 2147483647 w 1008"/>
                  <a:gd name="T37" fmla="*/ 2147483647 h 727"/>
                  <a:gd name="T38" fmla="*/ 2147483647 w 1008"/>
                  <a:gd name="T39" fmla="*/ 2147483647 h 727"/>
                  <a:gd name="T40" fmla="*/ 2147483647 w 1008"/>
                  <a:gd name="T41" fmla="*/ 2147483647 h 727"/>
                  <a:gd name="T42" fmla="*/ 2147483647 w 1008"/>
                  <a:gd name="T43" fmla="*/ 2147483647 h 727"/>
                  <a:gd name="T44" fmla="*/ 2147483647 w 1008"/>
                  <a:gd name="T45" fmla="*/ 2147483647 h 727"/>
                  <a:gd name="T46" fmla="*/ 2147483647 w 1008"/>
                  <a:gd name="T47" fmla="*/ 2147483647 h 727"/>
                  <a:gd name="T48" fmla="*/ 2147483647 w 1008"/>
                  <a:gd name="T49" fmla="*/ 2147483647 h 727"/>
                  <a:gd name="T50" fmla="*/ 2147483647 w 1008"/>
                  <a:gd name="T51" fmla="*/ 2147483647 h 727"/>
                  <a:gd name="T52" fmla="*/ 2147483647 w 1008"/>
                  <a:gd name="T53" fmla="*/ 2147483647 h 727"/>
                  <a:gd name="T54" fmla="*/ 2147483647 w 1008"/>
                  <a:gd name="T55" fmla="*/ 2147483647 h 727"/>
                  <a:gd name="T56" fmla="*/ 2147483647 w 1008"/>
                  <a:gd name="T57" fmla="*/ 2147483647 h 727"/>
                  <a:gd name="T58" fmla="*/ 2147483647 w 1008"/>
                  <a:gd name="T59" fmla="*/ 2147483647 h 727"/>
                  <a:gd name="T60" fmla="*/ 2147483647 w 1008"/>
                  <a:gd name="T61" fmla="*/ 2147483647 h 727"/>
                  <a:gd name="T62" fmla="*/ 2147483647 w 1008"/>
                  <a:gd name="T63" fmla="*/ 2147483647 h 727"/>
                  <a:gd name="T64" fmla="*/ 2147483647 w 1008"/>
                  <a:gd name="T65" fmla="*/ 2147483647 h 727"/>
                  <a:gd name="T66" fmla="*/ 2147483647 w 1008"/>
                  <a:gd name="T67" fmla="*/ 2147483647 h 727"/>
                  <a:gd name="T68" fmla="*/ 2147483647 w 1008"/>
                  <a:gd name="T69" fmla="*/ 2147483647 h 727"/>
                  <a:gd name="T70" fmla="*/ 2147483647 w 1008"/>
                  <a:gd name="T71" fmla="*/ 2147483647 h 727"/>
                  <a:gd name="T72" fmla="*/ 2147483647 w 1008"/>
                  <a:gd name="T73" fmla="*/ 2147483647 h 727"/>
                  <a:gd name="T74" fmla="*/ 2147483647 w 1008"/>
                  <a:gd name="T75" fmla="*/ 2147483647 h 727"/>
                  <a:gd name="T76" fmla="*/ 2147483647 w 1008"/>
                  <a:gd name="T77" fmla="*/ 2147483647 h 727"/>
                  <a:gd name="T78" fmla="*/ 2147483647 w 1008"/>
                  <a:gd name="T79" fmla="*/ 2147483647 h 727"/>
                  <a:gd name="T80" fmla="*/ 2147483647 w 1008"/>
                  <a:gd name="T81" fmla="*/ 2147483647 h 727"/>
                  <a:gd name="T82" fmla="*/ 2147483647 w 1008"/>
                  <a:gd name="T83" fmla="*/ 2147483647 h 727"/>
                  <a:gd name="T84" fmla="*/ 2147483647 w 1008"/>
                  <a:gd name="T85" fmla="*/ 2147483647 h 727"/>
                  <a:gd name="T86" fmla="*/ 2147483647 w 1008"/>
                  <a:gd name="T87" fmla="*/ 2147483647 h 727"/>
                  <a:gd name="T88" fmla="*/ 2147483647 w 1008"/>
                  <a:gd name="T89" fmla="*/ 2147483647 h 727"/>
                  <a:gd name="T90" fmla="*/ 2147483647 w 1008"/>
                  <a:gd name="T91" fmla="*/ 2147483647 h 727"/>
                  <a:gd name="T92" fmla="*/ 2147483647 w 1008"/>
                  <a:gd name="T93" fmla="*/ 2147483647 h 727"/>
                  <a:gd name="T94" fmla="*/ 2147483647 w 1008"/>
                  <a:gd name="T95" fmla="*/ 2147483647 h 727"/>
                  <a:gd name="T96" fmla="*/ 2147483647 w 1008"/>
                  <a:gd name="T97" fmla="*/ 2147483647 h 727"/>
                  <a:gd name="T98" fmla="*/ 2147483647 w 1008"/>
                  <a:gd name="T99" fmla="*/ 2147483647 h 727"/>
                  <a:gd name="T100" fmla="*/ 2147483647 w 1008"/>
                  <a:gd name="T101" fmla="*/ 2147483647 h 727"/>
                  <a:gd name="T102" fmla="*/ 2147483647 w 1008"/>
                  <a:gd name="T103" fmla="*/ 2147483647 h 727"/>
                  <a:gd name="T104" fmla="*/ 2147483647 w 1008"/>
                  <a:gd name="T105" fmla="*/ 2147483647 h 727"/>
                  <a:gd name="T106" fmla="*/ 2147483647 w 1008"/>
                  <a:gd name="T107" fmla="*/ 2147483647 h 727"/>
                  <a:gd name="T108" fmla="*/ 2147483647 w 1008"/>
                  <a:gd name="T109" fmla="*/ 2147483647 h 727"/>
                  <a:gd name="T110" fmla="*/ 2147483647 w 1008"/>
                  <a:gd name="T111" fmla="*/ 2147483647 h 727"/>
                  <a:gd name="T112" fmla="*/ 2147483647 w 1008"/>
                  <a:gd name="T113" fmla="*/ 2147483647 h 727"/>
                  <a:gd name="T114" fmla="*/ 2147483647 w 1008"/>
                  <a:gd name="T115" fmla="*/ 2147483647 h 727"/>
                  <a:gd name="T116" fmla="*/ 2147483647 w 1008"/>
                  <a:gd name="T117" fmla="*/ 2147483647 h 727"/>
                  <a:gd name="T118" fmla="*/ 2147483647 w 1008"/>
                  <a:gd name="T119" fmla="*/ 2147483647 h 72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008" h="727">
                    <a:moveTo>
                      <a:pt x="1008" y="536"/>
                    </a:moveTo>
                    <a:lnTo>
                      <a:pt x="1006" y="536"/>
                    </a:lnTo>
                    <a:lnTo>
                      <a:pt x="1004" y="536"/>
                    </a:lnTo>
                    <a:lnTo>
                      <a:pt x="1002" y="536"/>
                    </a:lnTo>
                    <a:lnTo>
                      <a:pt x="999" y="539"/>
                    </a:lnTo>
                    <a:lnTo>
                      <a:pt x="997" y="539"/>
                    </a:lnTo>
                    <a:lnTo>
                      <a:pt x="997" y="541"/>
                    </a:lnTo>
                    <a:lnTo>
                      <a:pt x="995" y="541"/>
                    </a:lnTo>
                    <a:lnTo>
                      <a:pt x="995" y="543"/>
                    </a:lnTo>
                    <a:lnTo>
                      <a:pt x="995" y="545"/>
                    </a:lnTo>
                    <a:lnTo>
                      <a:pt x="993" y="547"/>
                    </a:lnTo>
                    <a:lnTo>
                      <a:pt x="993" y="550"/>
                    </a:lnTo>
                    <a:lnTo>
                      <a:pt x="991" y="550"/>
                    </a:lnTo>
                    <a:lnTo>
                      <a:pt x="991" y="552"/>
                    </a:lnTo>
                    <a:lnTo>
                      <a:pt x="991" y="554"/>
                    </a:lnTo>
                    <a:lnTo>
                      <a:pt x="993" y="556"/>
                    </a:lnTo>
                    <a:lnTo>
                      <a:pt x="993" y="558"/>
                    </a:lnTo>
                    <a:lnTo>
                      <a:pt x="993" y="561"/>
                    </a:lnTo>
                    <a:lnTo>
                      <a:pt x="993" y="563"/>
                    </a:lnTo>
                    <a:lnTo>
                      <a:pt x="991" y="563"/>
                    </a:lnTo>
                    <a:lnTo>
                      <a:pt x="988" y="563"/>
                    </a:lnTo>
                    <a:lnTo>
                      <a:pt x="986" y="563"/>
                    </a:lnTo>
                    <a:lnTo>
                      <a:pt x="984" y="563"/>
                    </a:lnTo>
                    <a:lnTo>
                      <a:pt x="984" y="565"/>
                    </a:lnTo>
                    <a:lnTo>
                      <a:pt x="982" y="565"/>
                    </a:lnTo>
                    <a:lnTo>
                      <a:pt x="982" y="567"/>
                    </a:lnTo>
                    <a:lnTo>
                      <a:pt x="980" y="567"/>
                    </a:lnTo>
                    <a:lnTo>
                      <a:pt x="977" y="567"/>
                    </a:lnTo>
                    <a:lnTo>
                      <a:pt x="977" y="569"/>
                    </a:lnTo>
                    <a:lnTo>
                      <a:pt x="975" y="569"/>
                    </a:lnTo>
                    <a:lnTo>
                      <a:pt x="975" y="571"/>
                    </a:lnTo>
                    <a:lnTo>
                      <a:pt x="975" y="574"/>
                    </a:lnTo>
                    <a:lnTo>
                      <a:pt x="973" y="574"/>
                    </a:lnTo>
                    <a:lnTo>
                      <a:pt x="973" y="576"/>
                    </a:lnTo>
                    <a:lnTo>
                      <a:pt x="971" y="576"/>
                    </a:lnTo>
                    <a:lnTo>
                      <a:pt x="969" y="576"/>
                    </a:lnTo>
                    <a:lnTo>
                      <a:pt x="969" y="574"/>
                    </a:lnTo>
                    <a:lnTo>
                      <a:pt x="966" y="574"/>
                    </a:lnTo>
                    <a:lnTo>
                      <a:pt x="966" y="576"/>
                    </a:lnTo>
                    <a:lnTo>
                      <a:pt x="964" y="576"/>
                    </a:lnTo>
                    <a:lnTo>
                      <a:pt x="964" y="578"/>
                    </a:lnTo>
                    <a:lnTo>
                      <a:pt x="964" y="580"/>
                    </a:lnTo>
                    <a:lnTo>
                      <a:pt x="964" y="582"/>
                    </a:lnTo>
                    <a:lnTo>
                      <a:pt x="962" y="582"/>
                    </a:lnTo>
                    <a:lnTo>
                      <a:pt x="962" y="585"/>
                    </a:lnTo>
                    <a:lnTo>
                      <a:pt x="960" y="585"/>
                    </a:lnTo>
                    <a:lnTo>
                      <a:pt x="958" y="585"/>
                    </a:lnTo>
                    <a:lnTo>
                      <a:pt x="955" y="585"/>
                    </a:lnTo>
                    <a:lnTo>
                      <a:pt x="953" y="585"/>
                    </a:lnTo>
                    <a:lnTo>
                      <a:pt x="953" y="587"/>
                    </a:lnTo>
                    <a:lnTo>
                      <a:pt x="951" y="587"/>
                    </a:lnTo>
                    <a:lnTo>
                      <a:pt x="951" y="589"/>
                    </a:lnTo>
                    <a:lnTo>
                      <a:pt x="951" y="591"/>
                    </a:lnTo>
                    <a:lnTo>
                      <a:pt x="951" y="593"/>
                    </a:lnTo>
                    <a:lnTo>
                      <a:pt x="951" y="596"/>
                    </a:lnTo>
                    <a:lnTo>
                      <a:pt x="953" y="596"/>
                    </a:lnTo>
                    <a:lnTo>
                      <a:pt x="953" y="598"/>
                    </a:lnTo>
                    <a:lnTo>
                      <a:pt x="953" y="600"/>
                    </a:lnTo>
                    <a:lnTo>
                      <a:pt x="951" y="600"/>
                    </a:lnTo>
                    <a:lnTo>
                      <a:pt x="951" y="602"/>
                    </a:lnTo>
                    <a:lnTo>
                      <a:pt x="949" y="602"/>
                    </a:lnTo>
                    <a:lnTo>
                      <a:pt x="947" y="602"/>
                    </a:lnTo>
                    <a:lnTo>
                      <a:pt x="947" y="604"/>
                    </a:lnTo>
                    <a:lnTo>
                      <a:pt x="944" y="604"/>
                    </a:lnTo>
                    <a:lnTo>
                      <a:pt x="944" y="607"/>
                    </a:lnTo>
                    <a:lnTo>
                      <a:pt x="947" y="607"/>
                    </a:lnTo>
                    <a:lnTo>
                      <a:pt x="947" y="609"/>
                    </a:lnTo>
                    <a:lnTo>
                      <a:pt x="949" y="609"/>
                    </a:lnTo>
                    <a:lnTo>
                      <a:pt x="951" y="609"/>
                    </a:lnTo>
                    <a:lnTo>
                      <a:pt x="953" y="609"/>
                    </a:lnTo>
                    <a:lnTo>
                      <a:pt x="955" y="609"/>
                    </a:lnTo>
                    <a:lnTo>
                      <a:pt x="955" y="611"/>
                    </a:lnTo>
                    <a:lnTo>
                      <a:pt x="955" y="613"/>
                    </a:lnTo>
                    <a:lnTo>
                      <a:pt x="953" y="613"/>
                    </a:lnTo>
                    <a:lnTo>
                      <a:pt x="953" y="615"/>
                    </a:lnTo>
                    <a:lnTo>
                      <a:pt x="951" y="615"/>
                    </a:lnTo>
                    <a:lnTo>
                      <a:pt x="951" y="618"/>
                    </a:lnTo>
                    <a:lnTo>
                      <a:pt x="949" y="618"/>
                    </a:lnTo>
                    <a:lnTo>
                      <a:pt x="949" y="620"/>
                    </a:lnTo>
                    <a:lnTo>
                      <a:pt x="947" y="620"/>
                    </a:lnTo>
                    <a:lnTo>
                      <a:pt x="944" y="620"/>
                    </a:lnTo>
                    <a:lnTo>
                      <a:pt x="942" y="620"/>
                    </a:lnTo>
                    <a:lnTo>
                      <a:pt x="942" y="622"/>
                    </a:lnTo>
                    <a:lnTo>
                      <a:pt x="940" y="622"/>
                    </a:lnTo>
                    <a:lnTo>
                      <a:pt x="940" y="624"/>
                    </a:lnTo>
                    <a:lnTo>
                      <a:pt x="938" y="624"/>
                    </a:lnTo>
                    <a:lnTo>
                      <a:pt x="936" y="624"/>
                    </a:lnTo>
                    <a:lnTo>
                      <a:pt x="936" y="622"/>
                    </a:lnTo>
                    <a:lnTo>
                      <a:pt x="933" y="620"/>
                    </a:lnTo>
                    <a:lnTo>
                      <a:pt x="931" y="618"/>
                    </a:lnTo>
                    <a:lnTo>
                      <a:pt x="931" y="615"/>
                    </a:lnTo>
                    <a:lnTo>
                      <a:pt x="931" y="613"/>
                    </a:lnTo>
                    <a:lnTo>
                      <a:pt x="931" y="611"/>
                    </a:lnTo>
                    <a:lnTo>
                      <a:pt x="933" y="611"/>
                    </a:lnTo>
                    <a:lnTo>
                      <a:pt x="931" y="609"/>
                    </a:lnTo>
                    <a:lnTo>
                      <a:pt x="931" y="607"/>
                    </a:lnTo>
                    <a:lnTo>
                      <a:pt x="931" y="604"/>
                    </a:lnTo>
                    <a:lnTo>
                      <a:pt x="931" y="602"/>
                    </a:lnTo>
                    <a:lnTo>
                      <a:pt x="931" y="600"/>
                    </a:lnTo>
                    <a:lnTo>
                      <a:pt x="929" y="600"/>
                    </a:lnTo>
                    <a:lnTo>
                      <a:pt x="929" y="598"/>
                    </a:lnTo>
                    <a:lnTo>
                      <a:pt x="927" y="598"/>
                    </a:lnTo>
                    <a:lnTo>
                      <a:pt x="925" y="598"/>
                    </a:lnTo>
                    <a:lnTo>
                      <a:pt x="925" y="596"/>
                    </a:lnTo>
                    <a:lnTo>
                      <a:pt x="925" y="593"/>
                    </a:lnTo>
                    <a:lnTo>
                      <a:pt x="922" y="593"/>
                    </a:lnTo>
                    <a:lnTo>
                      <a:pt x="920" y="593"/>
                    </a:lnTo>
                    <a:lnTo>
                      <a:pt x="918" y="593"/>
                    </a:lnTo>
                    <a:lnTo>
                      <a:pt x="916" y="596"/>
                    </a:lnTo>
                    <a:lnTo>
                      <a:pt x="914" y="596"/>
                    </a:lnTo>
                    <a:lnTo>
                      <a:pt x="914" y="593"/>
                    </a:lnTo>
                    <a:lnTo>
                      <a:pt x="914" y="591"/>
                    </a:lnTo>
                    <a:lnTo>
                      <a:pt x="914" y="589"/>
                    </a:lnTo>
                    <a:lnTo>
                      <a:pt x="911" y="589"/>
                    </a:lnTo>
                    <a:lnTo>
                      <a:pt x="911" y="587"/>
                    </a:lnTo>
                    <a:lnTo>
                      <a:pt x="909" y="587"/>
                    </a:lnTo>
                    <a:lnTo>
                      <a:pt x="907" y="587"/>
                    </a:lnTo>
                    <a:lnTo>
                      <a:pt x="905" y="589"/>
                    </a:lnTo>
                    <a:lnTo>
                      <a:pt x="903" y="589"/>
                    </a:lnTo>
                    <a:lnTo>
                      <a:pt x="900" y="589"/>
                    </a:lnTo>
                    <a:lnTo>
                      <a:pt x="900" y="591"/>
                    </a:lnTo>
                    <a:lnTo>
                      <a:pt x="900" y="593"/>
                    </a:lnTo>
                    <a:lnTo>
                      <a:pt x="898" y="593"/>
                    </a:lnTo>
                    <a:lnTo>
                      <a:pt x="896" y="593"/>
                    </a:lnTo>
                    <a:lnTo>
                      <a:pt x="894" y="593"/>
                    </a:lnTo>
                    <a:lnTo>
                      <a:pt x="892" y="593"/>
                    </a:lnTo>
                    <a:lnTo>
                      <a:pt x="890" y="593"/>
                    </a:lnTo>
                    <a:lnTo>
                      <a:pt x="890" y="591"/>
                    </a:lnTo>
                    <a:lnTo>
                      <a:pt x="887" y="591"/>
                    </a:lnTo>
                    <a:lnTo>
                      <a:pt x="887" y="589"/>
                    </a:lnTo>
                    <a:lnTo>
                      <a:pt x="887" y="587"/>
                    </a:lnTo>
                    <a:lnTo>
                      <a:pt x="887" y="585"/>
                    </a:lnTo>
                    <a:lnTo>
                      <a:pt x="887" y="582"/>
                    </a:lnTo>
                    <a:lnTo>
                      <a:pt x="885" y="582"/>
                    </a:lnTo>
                    <a:lnTo>
                      <a:pt x="885" y="580"/>
                    </a:lnTo>
                    <a:lnTo>
                      <a:pt x="883" y="580"/>
                    </a:lnTo>
                    <a:lnTo>
                      <a:pt x="883" y="578"/>
                    </a:lnTo>
                    <a:lnTo>
                      <a:pt x="883" y="576"/>
                    </a:lnTo>
                    <a:lnTo>
                      <a:pt x="883" y="578"/>
                    </a:lnTo>
                    <a:lnTo>
                      <a:pt x="881" y="578"/>
                    </a:lnTo>
                    <a:lnTo>
                      <a:pt x="879" y="578"/>
                    </a:lnTo>
                    <a:lnTo>
                      <a:pt x="879" y="580"/>
                    </a:lnTo>
                    <a:lnTo>
                      <a:pt x="876" y="580"/>
                    </a:lnTo>
                    <a:lnTo>
                      <a:pt x="876" y="582"/>
                    </a:lnTo>
                    <a:lnTo>
                      <a:pt x="874" y="582"/>
                    </a:lnTo>
                    <a:lnTo>
                      <a:pt x="872" y="582"/>
                    </a:lnTo>
                    <a:lnTo>
                      <a:pt x="870" y="582"/>
                    </a:lnTo>
                    <a:lnTo>
                      <a:pt x="868" y="582"/>
                    </a:lnTo>
                    <a:lnTo>
                      <a:pt x="868" y="585"/>
                    </a:lnTo>
                    <a:lnTo>
                      <a:pt x="865" y="585"/>
                    </a:lnTo>
                    <a:lnTo>
                      <a:pt x="863" y="585"/>
                    </a:lnTo>
                    <a:lnTo>
                      <a:pt x="861" y="585"/>
                    </a:lnTo>
                    <a:lnTo>
                      <a:pt x="861" y="587"/>
                    </a:lnTo>
                    <a:lnTo>
                      <a:pt x="859" y="587"/>
                    </a:lnTo>
                    <a:lnTo>
                      <a:pt x="859" y="589"/>
                    </a:lnTo>
                    <a:lnTo>
                      <a:pt x="857" y="589"/>
                    </a:lnTo>
                    <a:lnTo>
                      <a:pt x="854" y="589"/>
                    </a:lnTo>
                    <a:lnTo>
                      <a:pt x="852" y="589"/>
                    </a:lnTo>
                    <a:lnTo>
                      <a:pt x="852" y="591"/>
                    </a:lnTo>
                    <a:lnTo>
                      <a:pt x="850" y="591"/>
                    </a:lnTo>
                    <a:lnTo>
                      <a:pt x="850" y="593"/>
                    </a:lnTo>
                    <a:lnTo>
                      <a:pt x="848" y="593"/>
                    </a:lnTo>
                    <a:lnTo>
                      <a:pt x="846" y="593"/>
                    </a:lnTo>
                    <a:lnTo>
                      <a:pt x="843" y="593"/>
                    </a:lnTo>
                    <a:lnTo>
                      <a:pt x="841" y="593"/>
                    </a:lnTo>
                    <a:lnTo>
                      <a:pt x="841" y="596"/>
                    </a:lnTo>
                    <a:lnTo>
                      <a:pt x="841" y="598"/>
                    </a:lnTo>
                    <a:lnTo>
                      <a:pt x="841" y="600"/>
                    </a:lnTo>
                    <a:lnTo>
                      <a:pt x="841" y="602"/>
                    </a:lnTo>
                    <a:lnTo>
                      <a:pt x="841" y="604"/>
                    </a:lnTo>
                    <a:lnTo>
                      <a:pt x="841" y="607"/>
                    </a:lnTo>
                    <a:lnTo>
                      <a:pt x="841" y="609"/>
                    </a:lnTo>
                    <a:lnTo>
                      <a:pt x="839" y="609"/>
                    </a:lnTo>
                    <a:lnTo>
                      <a:pt x="839" y="611"/>
                    </a:lnTo>
                    <a:lnTo>
                      <a:pt x="837" y="611"/>
                    </a:lnTo>
                    <a:lnTo>
                      <a:pt x="837" y="613"/>
                    </a:lnTo>
                    <a:lnTo>
                      <a:pt x="835" y="613"/>
                    </a:lnTo>
                    <a:lnTo>
                      <a:pt x="835" y="611"/>
                    </a:lnTo>
                    <a:lnTo>
                      <a:pt x="832" y="611"/>
                    </a:lnTo>
                    <a:lnTo>
                      <a:pt x="830" y="611"/>
                    </a:lnTo>
                    <a:lnTo>
                      <a:pt x="830" y="609"/>
                    </a:lnTo>
                    <a:lnTo>
                      <a:pt x="828" y="609"/>
                    </a:lnTo>
                    <a:lnTo>
                      <a:pt x="828" y="607"/>
                    </a:lnTo>
                    <a:lnTo>
                      <a:pt x="828" y="604"/>
                    </a:lnTo>
                    <a:lnTo>
                      <a:pt x="826" y="604"/>
                    </a:lnTo>
                    <a:lnTo>
                      <a:pt x="824" y="604"/>
                    </a:lnTo>
                    <a:lnTo>
                      <a:pt x="824" y="602"/>
                    </a:lnTo>
                    <a:lnTo>
                      <a:pt x="821" y="602"/>
                    </a:lnTo>
                    <a:lnTo>
                      <a:pt x="819" y="602"/>
                    </a:lnTo>
                    <a:lnTo>
                      <a:pt x="817" y="602"/>
                    </a:lnTo>
                    <a:lnTo>
                      <a:pt x="815" y="602"/>
                    </a:lnTo>
                    <a:lnTo>
                      <a:pt x="815" y="604"/>
                    </a:lnTo>
                    <a:lnTo>
                      <a:pt x="813" y="604"/>
                    </a:lnTo>
                    <a:lnTo>
                      <a:pt x="813" y="607"/>
                    </a:lnTo>
                    <a:lnTo>
                      <a:pt x="810" y="609"/>
                    </a:lnTo>
                    <a:lnTo>
                      <a:pt x="808" y="609"/>
                    </a:lnTo>
                    <a:lnTo>
                      <a:pt x="808" y="611"/>
                    </a:lnTo>
                    <a:lnTo>
                      <a:pt x="806" y="611"/>
                    </a:lnTo>
                    <a:lnTo>
                      <a:pt x="804" y="611"/>
                    </a:lnTo>
                    <a:lnTo>
                      <a:pt x="802" y="611"/>
                    </a:lnTo>
                    <a:lnTo>
                      <a:pt x="799" y="611"/>
                    </a:lnTo>
                    <a:lnTo>
                      <a:pt x="797" y="611"/>
                    </a:lnTo>
                    <a:lnTo>
                      <a:pt x="797" y="613"/>
                    </a:lnTo>
                    <a:lnTo>
                      <a:pt x="795" y="613"/>
                    </a:lnTo>
                    <a:lnTo>
                      <a:pt x="793" y="613"/>
                    </a:lnTo>
                    <a:lnTo>
                      <a:pt x="793" y="611"/>
                    </a:lnTo>
                    <a:lnTo>
                      <a:pt x="791" y="611"/>
                    </a:lnTo>
                    <a:lnTo>
                      <a:pt x="791" y="613"/>
                    </a:lnTo>
                    <a:lnTo>
                      <a:pt x="791" y="611"/>
                    </a:lnTo>
                    <a:lnTo>
                      <a:pt x="788" y="611"/>
                    </a:lnTo>
                    <a:lnTo>
                      <a:pt x="786" y="611"/>
                    </a:lnTo>
                    <a:lnTo>
                      <a:pt x="786" y="613"/>
                    </a:lnTo>
                    <a:lnTo>
                      <a:pt x="784" y="613"/>
                    </a:lnTo>
                    <a:lnTo>
                      <a:pt x="784" y="615"/>
                    </a:lnTo>
                    <a:lnTo>
                      <a:pt x="784" y="618"/>
                    </a:lnTo>
                    <a:lnTo>
                      <a:pt x="782" y="618"/>
                    </a:lnTo>
                    <a:lnTo>
                      <a:pt x="782" y="615"/>
                    </a:lnTo>
                    <a:lnTo>
                      <a:pt x="782" y="618"/>
                    </a:lnTo>
                    <a:lnTo>
                      <a:pt x="780" y="618"/>
                    </a:lnTo>
                    <a:lnTo>
                      <a:pt x="777" y="618"/>
                    </a:lnTo>
                    <a:lnTo>
                      <a:pt x="775" y="618"/>
                    </a:lnTo>
                    <a:lnTo>
                      <a:pt x="773" y="618"/>
                    </a:lnTo>
                    <a:lnTo>
                      <a:pt x="771" y="618"/>
                    </a:lnTo>
                    <a:lnTo>
                      <a:pt x="769" y="618"/>
                    </a:lnTo>
                    <a:lnTo>
                      <a:pt x="769" y="620"/>
                    </a:lnTo>
                    <a:lnTo>
                      <a:pt x="766" y="620"/>
                    </a:lnTo>
                    <a:lnTo>
                      <a:pt x="764" y="620"/>
                    </a:lnTo>
                    <a:lnTo>
                      <a:pt x="764" y="622"/>
                    </a:lnTo>
                    <a:lnTo>
                      <a:pt x="762" y="622"/>
                    </a:lnTo>
                    <a:lnTo>
                      <a:pt x="762" y="624"/>
                    </a:lnTo>
                    <a:lnTo>
                      <a:pt x="760" y="624"/>
                    </a:lnTo>
                    <a:lnTo>
                      <a:pt x="758" y="624"/>
                    </a:lnTo>
                    <a:lnTo>
                      <a:pt x="758" y="626"/>
                    </a:lnTo>
                    <a:lnTo>
                      <a:pt x="756" y="626"/>
                    </a:lnTo>
                    <a:lnTo>
                      <a:pt x="756" y="629"/>
                    </a:lnTo>
                    <a:lnTo>
                      <a:pt x="753" y="629"/>
                    </a:lnTo>
                    <a:lnTo>
                      <a:pt x="753" y="631"/>
                    </a:lnTo>
                    <a:lnTo>
                      <a:pt x="751" y="631"/>
                    </a:lnTo>
                    <a:lnTo>
                      <a:pt x="751" y="633"/>
                    </a:lnTo>
                    <a:lnTo>
                      <a:pt x="749" y="633"/>
                    </a:lnTo>
                    <a:lnTo>
                      <a:pt x="749" y="635"/>
                    </a:lnTo>
                    <a:lnTo>
                      <a:pt x="749" y="637"/>
                    </a:lnTo>
                    <a:lnTo>
                      <a:pt x="749" y="640"/>
                    </a:lnTo>
                    <a:lnTo>
                      <a:pt x="747" y="640"/>
                    </a:lnTo>
                    <a:lnTo>
                      <a:pt x="745" y="640"/>
                    </a:lnTo>
                    <a:lnTo>
                      <a:pt x="742" y="640"/>
                    </a:lnTo>
                    <a:lnTo>
                      <a:pt x="740" y="640"/>
                    </a:lnTo>
                    <a:lnTo>
                      <a:pt x="738" y="640"/>
                    </a:lnTo>
                    <a:lnTo>
                      <a:pt x="736" y="640"/>
                    </a:lnTo>
                    <a:lnTo>
                      <a:pt x="734" y="640"/>
                    </a:lnTo>
                    <a:lnTo>
                      <a:pt x="731" y="640"/>
                    </a:lnTo>
                    <a:lnTo>
                      <a:pt x="729" y="640"/>
                    </a:lnTo>
                    <a:lnTo>
                      <a:pt x="729" y="642"/>
                    </a:lnTo>
                    <a:lnTo>
                      <a:pt x="727" y="642"/>
                    </a:lnTo>
                    <a:lnTo>
                      <a:pt x="727" y="644"/>
                    </a:lnTo>
                    <a:lnTo>
                      <a:pt x="727" y="646"/>
                    </a:lnTo>
                    <a:lnTo>
                      <a:pt x="725" y="648"/>
                    </a:lnTo>
                    <a:lnTo>
                      <a:pt x="723" y="648"/>
                    </a:lnTo>
                    <a:lnTo>
                      <a:pt x="720" y="648"/>
                    </a:lnTo>
                    <a:lnTo>
                      <a:pt x="720" y="651"/>
                    </a:lnTo>
                    <a:lnTo>
                      <a:pt x="720" y="653"/>
                    </a:lnTo>
                    <a:lnTo>
                      <a:pt x="720" y="655"/>
                    </a:lnTo>
                    <a:lnTo>
                      <a:pt x="723" y="655"/>
                    </a:lnTo>
                    <a:lnTo>
                      <a:pt x="725" y="655"/>
                    </a:lnTo>
                    <a:lnTo>
                      <a:pt x="725" y="657"/>
                    </a:lnTo>
                    <a:lnTo>
                      <a:pt x="725" y="659"/>
                    </a:lnTo>
                    <a:lnTo>
                      <a:pt x="723" y="659"/>
                    </a:lnTo>
                    <a:lnTo>
                      <a:pt x="723" y="662"/>
                    </a:lnTo>
                    <a:lnTo>
                      <a:pt x="720" y="662"/>
                    </a:lnTo>
                    <a:lnTo>
                      <a:pt x="718" y="662"/>
                    </a:lnTo>
                    <a:lnTo>
                      <a:pt x="718" y="664"/>
                    </a:lnTo>
                    <a:lnTo>
                      <a:pt x="716" y="664"/>
                    </a:lnTo>
                    <a:lnTo>
                      <a:pt x="714" y="664"/>
                    </a:lnTo>
                    <a:lnTo>
                      <a:pt x="712" y="664"/>
                    </a:lnTo>
                    <a:lnTo>
                      <a:pt x="709" y="664"/>
                    </a:lnTo>
                    <a:lnTo>
                      <a:pt x="709" y="666"/>
                    </a:lnTo>
                    <a:lnTo>
                      <a:pt x="707" y="666"/>
                    </a:lnTo>
                    <a:lnTo>
                      <a:pt x="707" y="668"/>
                    </a:lnTo>
                    <a:lnTo>
                      <a:pt x="705" y="670"/>
                    </a:lnTo>
                    <a:lnTo>
                      <a:pt x="705" y="673"/>
                    </a:lnTo>
                    <a:lnTo>
                      <a:pt x="703" y="673"/>
                    </a:lnTo>
                    <a:lnTo>
                      <a:pt x="703" y="675"/>
                    </a:lnTo>
                    <a:lnTo>
                      <a:pt x="701" y="675"/>
                    </a:lnTo>
                    <a:lnTo>
                      <a:pt x="698" y="675"/>
                    </a:lnTo>
                    <a:lnTo>
                      <a:pt x="698" y="677"/>
                    </a:lnTo>
                    <a:lnTo>
                      <a:pt x="696" y="677"/>
                    </a:lnTo>
                    <a:lnTo>
                      <a:pt x="694" y="677"/>
                    </a:lnTo>
                    <a:lnTo>
                      <a:pt x="694" y="675"/>
                    </a:lnTo>
                    <a:lnTo>
                      <a:pt x="692" y="675"/>
                    </a:lnTo>
                    <a:lnTo>
                      <a:pt x="692" y="677"/>
                    </a:lnTo>
                    <a:lnTo>
                      <a:pt x="690" y="677"/>
                    </a:lnTo>
                    <a:lnTo>
                      <a:pt x="690" y="679"/>
                    </a:lnTo>
                    <a:lnTo>
                      <a:pt x="690" y="681"/>
                    </a:lnTo>
                    <a:lnTo>
                      <a:pt x="690" y="684"/>
                    </a:lnTo>
                    <a:lnTo>
                      <a:pt x="687" y="684"/>
                    </a:lnTo>
                    <a:lnTo>
                      <a:pt x="687" y="686"/>
                    </a:lnTo>
                    <a:lnTo>
                      <a:pt x="685" y="686"/>
                    </a:lnTo>
                    <a:lnTo>
                      <a:pt x="685" y="688"/>
                    </a:lnTo>
                    <a:lnTo>
                      <a:pt x="683" y="688"/>
                    </a:lnTo>
                    <a:lnTo>
                      <a:pt x="683" y="690"/>
                    </a:lnTo>
                    <a:lnTo>
                      <a:pt x="681" y="690"/>
                    </a:lnTo>
                    <a:lnTo>
                      <a:pt x="679" y="690"/>
                    </a:lnTo>
                    <a:lnTo>
                      <a:pt x="679" y="692"/>
                    </a:lnTo>
                    <a:lnTo>
                      <a:pt x="679" y="695"/>
                    </a:lnTo>
                    <a:lnTo>
                      <a:pt x="681" y="695"/>
                    </a:lnTo>
                    <a:lnTo>
                      <a:pt x="681" y="697"/>
                    </a:lnTo>
                    <a:lnTo>
                      <a:pt x="683" y="697"/>
                    </a:lnTo>
                    <a:lnTo>
                      <a:pt x="683" y="699"/>
                    </a:lnTo>
                    <a:lnTo>
                      <a:pt x="683" y="701"/>
                    </a:lnTo>
                    <a:lnTo>
                      <a:pt x="681" y="701"/>
                    </a:lnTo>
                    <a:lnTo>
                      <a:pt x="681" y="703"/>
                    </a:lnTo>
                    <a:lnTo>
                      <a:pt x="679" y="705"/>
                    </a:lnTo>
                    <a:lnTo>
                      <a:pt x="679" y="708"/>
                    </a:lnTo>
                    <a:lnTo>
                      <a:pt x="676" y="708"/>
                    </a:lnTo>
                    <a:lnTo>
                      <a:pt x="676" y="710"/>
                    </a:lnTo>
                    <a:lnTo>
                      <a:pt x="674" y="710"/>
                    </a:lnTo>
                    <a:lnTo>
                      <a:pt x="674" y="712"/>
                    </a:lnTo>
                    <a:lnTo>
                      <a:pt x="674" y="714"/>
                    </a:lnTo>
                    <a:lnTo>
                      <a:pt x="672" y="714"/>
                    </a:lnTo>
                    <a:lnTo>
                      <a:pt x="672" y="716"/>
                    </a:lnTo>
                    <a:lnTo>
                      <a:pt x="670" y="716"/>
                    </a:lnTo>
                    <a:lnTo>
                      <a:pt x="668" y="716"/>
                    </a:lnTo>
                    <a:lnTo>
                      <a:pt x="668" y="714"/>
                    </a:lnTo>
                    <a:lnTo>
                      <a:pt x="665" y="714"/>
                    </a:lnTo>
                    <a:lnTo>
                      <a:pt x="663" y="714"/>
                    </a:lnTo>
                    <a:lnTo>
                      <a:pt x="663" y="716"/>
                    </a:lnTo>
                    <a:lnTo>
                      <a:pt x="661" y="716"/>
                    </a:lnTo>
                    <a:lnTo>
                      <a:pt x="659" y="719"/>
                    </a:lnTo>
                    <a:lnTo>
                      <a:pt x="657" y="716"/>
                    </a:lnTo>
                    <a:lnTo>
                      <a:pt x="657" y="719"/>
                    </a:lnTo>
                    <a:lnTo>
                      <a:pt x="654" y="719"/>
                    </a:lnTo>
                    <a:lnTo>
                      <a:pt x="652" y="719"/>
                    </a:lnTo>
                    <a:lnTo>
                      <a:pt x="650" y="719"/>
                    </a:lnTo>
                    <a:lnTo>
                      <a:pt x="648" y="719"/>
                    </a:lnTo>
                    <a:lnTo>
                      <a:pt x="646" y="719"/>
                    </a:lnTo>
                    <a:lnTo>
                      <a:pt x="646" y="721"/>
                    </a:lnTo>
                    <a:lnTo>
                      <a:pt x="643" y="723"/>
                    </a:lnTo>
                    <a:lnTo>
                      <a:pt x="643" y="725"/>
                    </a:lnTo>
                    <a:lnTo>
                      <a:pt x="641" y="725"/>
                    </a:lnTo>
                    <a:lnTo>
                      <a:pt x="641" y="727"/>
                    </a:lnTo>
                    <a:lnTo>
                      <a:pt x="632" y="714"/>
                    </a:lnTo>
                    <a:lnTo>
                      <a:pt x="630" y="714"/>
                    </a:lnTo>
                    <a:lnTo>
                      <a:pt x="626" y="705"/>
                    </a:lnTo>
                    <a:lnTo>
                      <a:pt x="624" y="703"/>
                    </a:lnTo>
                    <a:lnTo>
                      <a:pt x="624" y="701"/>
                    </a:lnTo>
                    <a:lnTo>
                      <a:pt x="617" y="690"/>
                    </a:lnTo>
                    <a:lnTo>
                      <a:pt x="608" y="681"/>
                    </a:lnTo>
                    <a:lnTo>
                      <a:pt x="608" y="679"/>
                    </a:lnTo>
                    <a:lnTo>
                      <a:pt x="606" y="677"/>
                    </a:lnTo>
                    <a:lnTo>
                      <a:pt x="608" y="677"/>
                    </a:lnTo>
                    <a:lnTo>
                      <a:pt x="611" y="675"/>
                    </a:lnTo>
                    <a:lnTo>
                      <a:pt x="613" y="675"/>
                    </a:lnTo>
                    <a:lnTo>
                      <a:pt x="613" y="677"/>
                    </a:lnTo>
                    <a:lnTo>
                      <a:pt x="615" y="675"/>
                    </a:lnTo>
                    <a:lnTo>
                      <a:pt x="615" y="673"/>
                    </a:lnTo>
                    <a:lnTo>
                      <a:pt x="615" y="670"/>
                    </a:lnTo>
                    <a:lnTo>
                      <a:pt x="613" y="673"/>
                    </a:lnTo>
                    <a:lnTo>
                      <a:pt x="613" y="670"/>
                    </a:lnTo>
                    <a:lnTo>
                      <a:pt x="615" y="668"/>
                    </a:lnTo>
                    <a:lnTo>
                      <a:pt x="617" y="666"/>
                    </a:lnTo>
                    <a:lnTo>
                      <a:pt x="619" y="664"/>
                    </a:lnTo>
                    <a:lnTo>
                      <a:pt x="621" y="662"/>
                    </a:lnTo>
                    <a:lnTo>
                      <a:pt x="624" y="659"/>
                    </a:lnTo>
                    <a:lnTo>
                      <a:pt x="628" y="655"/>
                    </a:lnTo>
                    <a:lnTo>
                      <a:pt x="630" y="653"/>
                    </a:lnTo>
                    <a:lnTo>
                      <a:pt x="637" y="646"/>
                    </a:lnTo>
                    <a:lnTo>
                      <a:pt x="639" y="644"/>
                    </a:lnTo>
                    <a:lnTo>
                      <a:pt x="643" y="640"/>
                    </a:lnTo>
                    <a:lnTo>
                      <a:pt x="643" y="637"/>
                    </a:lnTo>
                    <a:lnTo>
                      <a:pt x="646" y="637"/>
                    </a:lnTo>
                    <a:lnTo>
                      <a:pt x="654" y="629"/>
                    </a:lnTo>
                    <a:lnTo>
                      <a:pt x="654" y="626"/>
                    </a:lnTo>
                    <a:lnTo>
                      <a:pt x="657" y="624"/>
                    </a:lnTo>
                    <a:lnTo>
                      <a:pt x="659" y="622"/>
                    </a:lnTo>
                    <a:lnTo>
                      <a:pt x="663" y="618"/>
                    </a:lnTo>
                    <a:lnTo>
                      <a:pt x="668" y="613"/>
                    </a:lnTo>
                    <a:lnTo>
                      <a:pt x="665" y="613"/>
                    </a:lnTo>
                    <a:lnTo>
                      <a:pt x="663" y="611"/>
                    </a:lnTo>
                    <a:lnTo>
                      <a:pt x="659" y="611"/>
                    </a:lnTo>
                    <a:lnTo>
                      <a:pt x="657" y="609"/>
                    </a:lnTo>
                    <a:lnTo>
                      <a:pt x="654" y="609"/>
                    </a:lnTo>
                    <a:lnTo>
                      <a:pt x="650" y="609"/>
                    </a:lnTo>
                    <a:lnTo>
                      <a:pt x="648" y="609"/>
                    </a:lnTo>
                    <a:lnTo>
                      <a:pt x="646" y="609"/>
                    </a:lnTo>
                    <a:lnTo>
                      <a:pt x="643" y="609"/>
                    </a:lnTo>
                    <a:lnTo>
                      <a:pt x="639" y="611"/>
                    </a:lnTo>
                    <a:lnTo>
                      <a:pt x="632" y="611"/>
                    </a:lnTo>
                    <a:lnTo>
                      <a:pt x="628" y="611"/>
                    </a:lnTo>
                    <a:lnTo>
                      <a:pt x="626" y="611"/>
                    </a:lnTo>
                    <a:lnTo>
                      <a:pt x="621" y="613"/>
                    </a:lnTo>
                    <a:lnTo>
                      <a:pt x="619" y="613"/>
                    </a:lnTo>
                    <a:lnTo>
                      <a:pt x="617" y="613"/>
                    </a:lnTo>
                    <a:lnTo>
                      <a:pt x="615" y="613"/>
                    </a:lnTo>
                    <a:lnTo>
                      <a:pt x="613" y="613"/>
                    </a:lnTo>
                    <a:lnTo>
                      <a:pt x="608" y="613"/>
                    </a:lnTo>
                    <a:lnTo>
                      <a:pt x="606" y="613"/>
                    </a:lnTo>
                    <a:lnTo>
                      <a:pt x="604" y="613"/>
                    </a:lnTo>
                    <a:lnTo>
                      <a:pt x="602" y="613"/>
                    </a:lnTo>
                    <a:lnTo>
                      <a:pt x="600" y="613"/>
                    </a:lnTo>
                    <a:lnTo>
                      <a:pt x="597" y="613"/>
                    </a:lnTo>
                    <a:lnTo>
                      <a:pt x="597" y="611"/>
                    </a:lnTo>
                    <a:lnTo>
                      <a:pt x="597" y="609"/>
                    </a:lnTo>
                    <a:lnTo>
                      <a:pt x="597" y="607"/>
                    </a:lnTo>
                    <a:lnTo>
                      <a:pt x="597" y="604"/>
                    </a:lnTo>
                    <a:lnTo>
                      <a:pt x="597" y="602"/>
                    </a:lnTo>
                    <a:lnTo>
                      <a:pt x="597" y="600"/>
                    </a:lnTo>
                    <a:lnTo>
                      <a:pt x="597" y="598"/>
                    </a:lnTo>
                    <a:lnTo>
                      <a:pt x="595" y="598"/>
                    </a:lnTo>
                    <a:lnTo>
                      <a:pt x="595" y="596"/>
                    </a:lnTo>
                    <a:lnTo>
                      <a:pt x="593" y="596"/>
                    </a:lnTo>
                    <a:lnTo>
                      <a:pt x="593" y="593"/>
                    </a:lnTo>
                    <a:lnTo>
                      <a:pt x="593" y="591"/>
                    </a:lnTo>
                    <a:lnTo>
                      <a:pt x="593" y="589"/>
                    </a:lnTo>
                    <a:lnTo>
                      <a:pt x="595" y="589"/>
                    </a:lnTo>
                    <a:lnTo>
                      <a:pt x="595" y="587"/>
                    </a:lnTo>
                    <a:lnTo>
                      <a:pt x="593" y="587"/>
                    </a:lnTo>
                    <a:lnTo>
                      <a:pt x="593" y="589"/>
                    </a:lnTo>
                    <a:lnTo>
                      <a:pt x="589" y="589"/>
                    </a:lnTo>
                    <a:lnTo>
                      <a:pt x="586" y="589"/>
                    </a:lnTo>
                    <a:lnTo>
                      <a:pt x="589" y="591"/>
                    </a:lnTo>
                    <a:lnTo>
                      <a:pt x="589" y="593"/>
                    </a:lnTo>
                    <a:lnTo>
                      <a:pt x="589" y="596"/>
                    </a:lnTo>
                    <a:lnTo>
                      <a:pt x="586" y="596"/>
                    </a:lnTo>
                    <a:lnTo>
                      <a:pt x="584" y="596"/>
                    </a:lnTo>
                    <a:lnTo>
                      <a:pt x="582" y="596"/>
                    </a:lnTo>
                    <a:lnTo>
                      <a:pt x="580" y="596"/>
                    </a:lnTo>
                    <a:lnTo>
                      <a:pt x="578" y="598"/>
                    </a:lnTo>
                    <a:lnTo>
                      <a:pt x="575" y="598"/>
                    </a:lnTo>
                    <a:lnTo>
                      <a:pt x="573" y="598"/>
                    </a:lnTo>
                    <a:lnTo>
                      <a:pt x="569" y="598"/>
                    </a:lnTo>
                    <a:lnTo>
                      <a:pt x="569" y="600"/>
                    </a:lnTo>
                    <a:lnTo>
                      <a:pt x="569" y="602"/>
                    </a:lnTo>
                    <a:lnTo>
                      <a:pt x="567" y="602"/>
                    </a:lnTo>
                    <a:lnTo>
                      <a:pt x="567" y="604"/>
                    </a:lnTo>
                    <a:lnTo>
                      <a:pt x="564" y="604"/>
                    </a:lnTo>
                    <a:lnTo>
                      <a:pt x="567" y="604"/>
                    </a:lnTo>
                    <a:lnTo>
                      <a:pt x="567" y="607"/>
                    </a:lnTo>
                    <a:lnTo>
                      <a:pt x="567" y="609"/>
                    </a:lnTo>
                    <a:lnTo>
                      <a:pt x="564" y="609"/>
                    </a:lnTo>
                    <a:lnTo>
                      <a:pt x="564" y="611"/>
                    </a:lnTo>
                    <a:lnTo>
                      <a:pt x="564" y="613"/>
                    </a:lnTo>
                    <a:lnTo>
                      <a:pt x="567" y="613"/>
                    </a:lnTo>
                    <a:lnTo>
                      <a:pt x="567" y="615"/>
                    </a:lnTo>
                    <a:lnTo>
                      <a:pt x="569" y="615"/>
                    </a:lnTo>
                    <a:lnTo>
                      <a:pt x="569" y="618"/>
                    </a:lnTo>
                    <a:lnTo>
                      <a:pt x="571" y="618"/>
                    </a:lnTo>
                    <a:lnTo>
                      <a:pt x="571" y="620"/>
                    </a:lnTo>
                    <a:lnTo>
                      <a:pt x="569" y="624"/>
                    </a:lnTo>
                    <a:lnTo>
                      <a:pt x="567" y="624"/>
                    </a:lnTo>
                    <a:lnTo>
                      <a:pt x="564" y="626"/>
                    </a:lnTo>
                    <a:lnTo>
                      <a:pt x="564" y="629"/>
                    </a:lnTo>
                    <a:lnTo>
                      <a:pt x="562" y="631"/>
                    </a:lnTo>
                    <a:lnTo>
                      <a:pt x="564" y="631"/>
                    </a:lnTo>
                    <a:lnTo>
                      <a:pt x="564" y="633"/>
                    </a:lnTo>
                    <a:lnTo>
                      <a:pt x="564" y="635"/>
                    </a:lnTo>
                    <a:lnTo>
                      <a:pt x="564" y="637"/>
                    </a:lnTo>
                    <a:lnTo>
                      <a:pt x="562" y="637"/>
                    </a:lnTo>
                    <a:lnTo>
                      <a:pt x="560" y="637"/>
                    </a:lnTo>
                    <a:lnTo>
                      <a:pt x="560" y="640"/>
                    </a:lnTo>
                    <a:lnTo>
                      <a:pt x="562" y="640"/>
                    </a:lnTo>
                    <a:lnTo>
                      <a:pt x="562" y="642"/>
                    </a:lnTo>
                    <a:lnTo>
                      <a:pt x="564" y="642"/>
                    </a:lnTo>
                    <a:lnTo>
                      <a:pt x="564" y="644"/>
                    </a:lnTo>
                    <a:lnTo>
                      <a:pt x="567" y="644"/>
                    </a:lnTo>
                    <a:lnTo>
                      <a:pt x="567" y="646"/>
                    </a:lnTo>
                    <a:lnTo>
                      <a:pt x="569" y="646"/>
                    </a:lnTo>
                    <a:lnTo>
                      <a:pt x="571" y="648"/>
                    </a:lnTo>
                    <a:lnTo>
                      <a:pt x="571" y="651"/>
                    </a:lnTo>
                    <a:lnTo>
                      <a:pt x="569" y="651"/>
                    </a:lnTo>
                    <a:lnTo>
                      <a:pt x="569" y="653"/>
                    </a:lnTo>
                    <a:lnTo>
                      <a:pt x="571" y="653"/>
                    </a:lnTo>
                    <a:lnTo>
                      <a:pt x="571" y="655"/>
                    </a:lnTo>
                    <a:lnTo>
                      <a:pt x="569" y="655"/>
                    </a:lnTo>
                    <a:lnTo>
                      <a:pt x="567" y="655"/>
                    </a:lnTo>
                    <a:lnTo>
                      <a:pt x="564" y="655"/>
                    </a:lnTo>
                    <a:lnTo>
                      <a:pt x="562" y="655"/>
                    </a:lnTo>
                    <a:lnTo>
                      <a:pt x="560" y="655"/>
                    </a:lnTo>
                    <a:lnTo>
                      <a:pt x="560" y="657"/>
                    </a:lnTo>
                    <a:lnTo>
                      <a:pt x="560" y="659"/>
                    </a:lnTo>
                    <a:lnTo>
                      <a:pt x="558" y="659"/>
                    </a:lnTo>
                    <a:lnTo>
                      <a:pt x="558" y="662"/>
                    </a:lnTo>
                    <a:lnTo>
                      <a:pt x="558" y="659"/>
                    </a:lnTo>
                    <a:lnTo>
                      <a:pt x="558" y="662"/>
                    </a:lnTo>
                    <a:lnTo>
                      <a:pt x="558" y="664"/>
                    </a:lnTo>
                    <a:lnTo>
                      <a:pt x="556" y="664"/>
                    </a:lnTo>
                    <a:lnTo>
                      <a:pt x="556" y="666"/>
                    </a:lnTo>
                    <a:lnTo>
                      <a:pt x="553" y="666"/>
                    </a:lnTo>
                    <a:lnTo>
                      <a:pt x="553" y="668"/>
                    </a:lnTo>
                    <a:lnTo>
                      <a:pt x="553" y="670"/>
                    </a:lnTo>
                    <a:lnTo>
                      <a:pt x="551" y="670"/>
                    </a:lnTo>
                    <a:lnTo>
                      <a:pt x="549" y="670"/>
                    </a:lnTo>
                    <a:lnTo>
                      <a:pt x="547" y="670"/>
                    </a:lnTo>
                    <a:lnTo>
                      <a:pt x="547" y="668"/>
                    </a:lnTo>
                    <a:lnTo>
                      <a:pt x="545" y="668"/>
                    </a:lnTo>
                    <a:lnTo>
                      <a:pt x="547" y="668"/>
                    </a:lnTo>
                    <a:lnTo>
                      <a:pt x="547" y="670"/>
                    </a:lnTo>
                    <a:lnTo>
                      <a:pt x="545" y="670"/>
                    </a:lnTo>
                    <a:lnTo>
                      <a:pt x="547" y="670"/>
                    </a:lnTo>
                    <a:lnTo>
                      <a:pt x="545" y="670"/>
                    </a:lnTo>
                    <a:lnTo>
                      <a:pt x="547" y="670"/>
                    </a:lnTo>
                    <a:lnTo>
                      <a:pt x="547" y="673"/>
                    </a:lnTo>
                    <a:lnTo>
                      <a:pt x="549" y="673"/>
                    </a:lnTo>
                    <a:lnTo>
                      <a:pt x="549" y="675"/>
                    </a:lnTo>
                    <a:lnTo>
                      <a:pt x="549" y="677"/>
                    </a:lnTo>
                    <a:lnTo>
                      <a:pt x="551" y="677"/>
                    </a:lnTo>
                    <a:lnTo>
                      <a:pt x="551" y="679"/>
                    </a:lnTo>
                    <a:lnTo>
                      <a:pt x="551" y="681"/>
                    </a:lnTo>
                    <a:lnTo>
                      <a:pt x="549" y="681"/>
                    </a:lnTo>
                    <a:lnTo>
                      <a:pt x="549" y="684"/>
                    </a:lnTo>
                    <a:lnTo>
                      <a:pt x="549" y="686"/>
                    </a:lnTo>
                    <a:lnTo>
                      <a:pt x="551" y="686"/>
                    </a:lnTo>
                    <a:lnTo>
                      <a:pt x="551" y="688"/>
                    </a:lnTo>
                    <a:lnTo>
                      <a:pt x="549" y="688"/>
                    </a:lnTo>
                    <a:lnTo>
                      <a:pt x="551" y="690"/>
                    </a:lnTo>
                    <a:lnTo>
                      <a:pt x="549" y="690"/>
                    </a:lnTo>
                    <a:lnTo>
                      <a:pt x="551" y="690"/>
                    </a:lnTo>
                    <a:lnTo>
                      <a:pt x="549" y="690"/>
                    </a:lnTo>
                    <a:lnTo>
                      <a:pt x="549" y="692"/>
                    </a:lnTo>
                    <a:lnTo>
                      <a:pt x="551" y="692"/>
                    </a:lnTo>
                    <a:lnTo>
                      <a:pt x="551" y="695"/>
                    </a:lnTo>
                    <a:lnTo>
                      <a:pt x="551" y="697"/>
                    </a:lnTo>
                    <a:lnTo>
                      <a:pt x="549" y="697"/>
                    </a:lnTo>
                    <a:lnTo>
                      <a:pt x="549" y="699"/>
                    </a:lnTo>
                    <a:lnTo>
                      <a:pt x="547" y="699"/>
                    </a:lnTo>
                    <a:lnTo>
                      <a:pt x="547" y="701"/>
                    </a:lnTo>
                    <a:lnTo>
                      <a:pt x="547" y="703"/>
                    </a:lnTo>
                    <a:lnTo>
                      <a:pt x="545" y="703"/>
                    </a:lnTo>
                    <a:lnTo>
                      <a:pt x="545" y="705"/>
                    </a:lnTo>
                    <a:lnTo>
                      <a:pt x="545" y="703"/>
                    </a:lnTo>
                    <a:lnTo>
                      <a:pt x="545" y="705"/>
                    </a:lnTo>
                    <a:lnTo>
                      <a:pt x="542" y="705"/>
                    </a:lnTo>
                    <a:lnTo>
                      <a:pt x="542" y="703"/>
                    </a:lnTo>
                    <a:lnTo>
                      <a:pt x="542" y="705"/>
                    </a:lnTo>
                    <a:lnTo>
                      <a:pt x="540" y="705"/>
                    </a:lnTo>
                    <a:lnTo>
                      <a:pt x="540" y="703"/>
                    </a:lnTo>
                    <a:lnTo>
                      <a:pt x="540" y="705"/>
                    </a:lnTo>
                    <a:lnTo>
                      <a:pt x="538" y="705"/>
                    </a:lnTo>
                    <a:lnTo>
                      <a:pt x="536" y="705"/>
                    </a:lnTo>
                    <a:lnTo>
                      <a:pt x="534" y="705"/>
                    </a:lnTo>
                    <a:lnTo>
                      <a:pt x="534" y="708"/>
                    </a:lnTo>
                    <a:lnTo>
                      <a:pt x="531" y="708"/>
                    </a:lnTo>
                    <a:lnTo>
                      <a:pt x="531" y="710"/>
                    </a:lnTo>
                    <a:lnTo>
                      <a:pt x="534" y="710"/>
                    </a:lnTo>
                    <a:lnTo>
                      <a:pt x="534" y="712"/>
                    </a:lnTo>
                    <a:lnTo>
                      <a:pt x="534" y="714"/>
                    </a:lnTo>
                    <a:lnTo>
                      <a:pt x="534" y="716"/>
                    </a:lnTo>
                    <a:lnTo>
                      <a:pt x="531" y="716"/>
                    </a:lnTo>
                    <a:lnTo>
                      <a:pt x="531" y="719"/>
                    </a:lnTo>
                    <a:lnTo>
                      <a:pt x="529" y="719"/>
                    </a:lnTo>
                    <a:lnTo>
                      <a:pt x="527" y="721"/>
                    </a:lnTo>
                    <a:lnTo>
                      <a:pt x="525" y="721"/>
                    </a:lnTo>
                    <a:lnTo>
                      <a:pt x="523" y="719"/>
                    </a:lnTo>
                    <a:lnTo>
                      <a:pt x="520" y="716"/>
                    </a:lnTo>
                    <a:lnTo>
                      <a:pt x="518" y="716"/>
                    </a:lnTo>
                    <a:lnTo>
                      <a:pt x="518" y="714"/>
                    </a:lnTo>
                    <a:lnTo>
                      <a:pt x="514" y="712"/>
                    </a:lnTo>
                    <a:lnTo>
                      <a:pt x="512" y="710"/>
                    </a:lnTo>
                    <a:lnTo>
                      <a:pt x="509" y="708"/>
                    </a:lnTo>
                    <a:lnTo>
                      <a:pt x="507" y="705"/>
                    </a:lnTo>
                    <a:lnTo>
                      <a:pt x="505" y="705"/>
                    </a:lnTo>
                    <a:lnTo>
                      <a:pt x="501" y="705"/>
                    </a:lnTo>
                    <a:lnTo>
                      <a:pt x="503" y="703"/>
                    </a:lnTo>
                    <a:lnTo>
                      <a:pt x="505" y="701"/>
                    </a:lnTo>
                    <a:lnTo>
                      <a:pt x="505" y="699"/>
                    </a:lnTo>
                    <a:lnTo>
                      <a:pt x="507" y="697"/>
                    </a:lnTo>
                    <a:lnTo>
                      <a:pt x="507" y="695"/>
                    </a:lnTo>
                    <a:lnTo>
                      <a:pt x="507" y="690"/>
                    </a:lnTo>
                    <a:lnTo>
                      <a:pt x="503" y="686"/>
                    </a:lnTo>
                    <a:lnTo>
                      <a:pt x="492" y="675"/>
                    </a:lnTo>
                    <a:lnTo>
                      <a:pt x="487" y="681"/>
                    </a:lnTo>
                    <a:lnTo>
                      <a:pt x="479" y="673"/>
                    </a:lnTo>
                    <a:lnTo>
                      <a:pt x="479" y="670"/>
                    </a:lnTo>
                    <a:lnTo>
                      <a:pt x="481" y="668"/>
                    </a:lnTo>
                    <a:lnTo>
                      <a:pt x="492" y="653"/>
                    </a:lnTo>
                    <a:lnTo>
                      <a:pt x="496" y="653"/>
                    </a:lnTo>
                    <a:lnTo>
                      <a:pt x="498" y="646"/>
                    </a:lnTo>
                    <a:lnTo>
                      <a:pt x="501" y="644"/>
                    </a:lnTo>
                    <a:lnTo>
                      <a:pt x="503" y="637"/>
                    </a:lnTo>
                    <a:lnTo>
                      <a:pt x="501" y="635"/>
                    </a:lnTo>
                    <a:lnTo>
                      <a:pt x="492" y="631"/>
                    </a:lnTo>
                    <a:lnTo>
                      <a:pt x="492" y="629"/>
                    </a:lnTo>
                    <a:lnTo>
                      <a:pt x="501" y="615"/>
                    </a:lnTo>
                    <a:lnTo>
                      <a:pt x="496" y="611"/>
                    </a:lnTo>
                    <a:lnTo>
                      <a:pt x="492" y="609"/>
                    </a:lnTo>
                    <a:lnTo>
                      <a:pt x="490" y="609"/>
                    </a:lnTo>
                    <a:lnTo>
                      <a:pt x="487" y="609"/>
                    </a:lnTo>
                    <a:lnTo>
                      <a:pt x="485" y="609"/>
                    </a:lnTo>
                    <a:lnTo>
                      <a:pt x="483" y="609"/>
                    </a:lnTo>
                    <a:lnTo>
                      <a:pt x="483" y="611"/>
                    </a:lnTo>
                    <a:lnTo>
                      <a:pt x="481" y="611"/>
                    </a:lnTo>
                    <a:lnTo>
                      <a:pt x="477" y="611"/>
                    </a:lnTo>
                    <a:lnTo>
                      <a:pt x="472" y="613"/>
                    </a:lnTo>
                    <a:lnTo>
                      <a:pt x="466" y="613"/>
                    </a:lnTo>
                    <a:lnTo>
                      <a:pt x="463" y="613"/>
                    </a:lnTo>
                    <a:lnTo>
                      <a:pt x="461" y="615"/>
                    </a:lnTo>
                    <a:lnTo>
                      <a:pt x="452" y="615"/>
                    </a:lnTo>
                    <a:lnTo>
                      <a:pt x="450" y="618"/>
                    </a:lnTo>
                    <a:lnTo>
                      <a:pt x="437" y="620"/>
                    </a:lnTo>
                    <a:lnTo>
                      <a:pt x="430" y="620"/>
                    </a:lnTo>
                    <a:lnTo>
                      <a:pt x="428" y="620"/>
                    </a:lnTo>
                    <a:lnTo>
                      <a:pt x="424" y="622"/>
                    </a:lnTo>
                    <a:lnTo>
                      <a:pt x="417" y="622"/>
                    </a:lnTo>
                    <a:lnTo>
                      <a:pt x="411" y="624"/>
                    </a:lnTo>
                    <a:lnTo>
                      <a:pt x="408" y="624"/>
                    </a:lnTo>
                    <a:lnTo>
                      <a:pt x="408" y="622"/>
                    </a:lnTo>
                    <a:lnTo>
                      <a:pt x="406" y="620"/>
                    </a:lnTo>
                    <a:lnTo>
                      <a:pt x="404" y="615"/>
                    </a:lnTo>
                    <a:lnTo>
                      <a:pt x="404" y="613"/>
                    </a:lnTo>
                    <a:lnTo>
                      <a:pt x="404" y="611"/>
                    </a:lnTo>
                    <a:lnTo>
                      <a:pt x="406" y="611"/>
                    </a:lnTo>
                    <a:lnTo>
                      <a:pt x="406" y="609"/>
                    </a:lnTo>
                    <a:lnTo>
                      <a:pt x="406" y="607"/>
                    </a:lnTo>
                    <a:lnTo>
                      <a:pt x="406" y="604"/>
                    </a:lnTo>
                    <a:lnTo>
                      <a:pt x="406" y="600"/>
                    </a:lnTo>
                    <a:lnTo>
                      <a:pt x="408" y="600"/>
                    </a:lnTo>
                    <a:lnTo>
                      <a:pt x="408" y="598"/>
                    </a:lnTo>
                    <a:lnTo>
                      <a:pt x="411" y="593"/>
                    </a:lnTo>
                    <a:lnTo>
                      <a:pt x="411" y="591"/>
                    </a:lnTo>
                    <a:lnTo>
                      <a:pt x="393" y="587"/>
                    </a:lnTo>
                    <a:lnTo>
                      <a:pt x="393" y="585"/>
                    </a:lnTo>
                    <a:lnTo>
                      <a:pt x="393" y="576"/>
                    </a:lnTo>
                    <a:lnTo>
                      <a:pt x="393" y="574"/>
                    </a:lnTo>
                    <a:lnTo>
                      <a:pt x="393" y="567"/>
                    </a:lnTo>
                    <a:lnTo>
                      <a:pt x="393" y="565"/>
                    </a:lnTo>
                    <a:lnTo>
                      <a:pt x="393" y="563"/>
                    </a:lnTo>
                    <a:lnTo>
                      <a:pt x="393" y="561"/>
                    </a:lnTo>
                    <a:lnTo>
                      <a:pt x="393" y="556"/>
                    </a:lnTo>
                    <a:lnTo>
                      <a:pt x="393" y="547"/>
                    </a:lnTo>
                    <a:lnTo>
                      <a:pt x="393" y="543"/>
                    </a:lnTo>
                    <a:lnTo>
                      <a:pt x="395" y="539"/>
                    </a:lnTo>
                    <a:lnTo>
                      <a:pt x="397" y="534"/>
                    </a:lnTo>
                    <a:lnTo>
                      <a:pt x="397" y="532"/>
                    </a:lnTo>
                    <a:lnTo>
                      <a:pt x="397" y="530"/>
                    </a:lnTo>
                    <a:lnTo>
                      <a:pt x="397" y="528"/>
                    </a:lnTo>
                    <a:lnTo>
                      <a:pt x="402" y="521"/>
                    </a:lnTo>
                    <a:lnTo>
                      <a:pt x="402" y="519"/>
                    </a:lnTo>
                    <a:lnTo>
                      <a:pt x="397" y="519"/>
                    </a:lnTo>
                    <a:lnTo>
                      <a:pt x="395" y="519"/>
                    </a:lnTo>
                    <a:lnTo>
                      <a:pt x="391" y="514"/>
                    </a:lnTo>
                    <a:lnTo>
                      <a:pt x="389" y="514"/>
                    </a:lnTo>
                    <a:lnTo>
                      <a:pt x="382" y="510"/>
                    </a:lnTo>
                    <a:lnTo>
                      <a:pt x="378" y="506"/>
                    </a:lnTo>
                    <a:lnTo>
                      <a:pt x="375" y="506"/>
                    </a:lnTo>
                    <a:lnTo>
                      <a:pt x="373" y="503"/>
                    </a:lnTo>
                    <a:lnTo>
                      <a:pt x="371" y="501"/>
                    </a:lnTo>
                    <a:lnTo>
                      <a:pt x="369" y="501"/>
                    </a:lnTo>
                    <a:lnTo>
                      <a:pt x="367" y="499"/>
                    </a:lnTo>
                    <a:lnTo>
                      <a:pt x="364" y="499"/>
                    </a:lnTo>
                    <a:lnTo>
                      <a:pt x="362" y="497"/>
                    </a:lnTo>
                    <a:lnTo>
                      <a:pt x="360" y="497"/>
                    </a:lnTo>
                    <a:lnTo>
                      <a:pt x="358" y="495"/>
                    </a:lnTo>
                    <a:lnTo>
                      <a:pt x="353" y="492"/>
                    </a:lnTo>
                    <a:lnTo>
                      <a:pt x="349" y="490"/>
                    </a:lnTo>
                    <a:lnTo>
                      <a:pt x="351" y="488"/>
                    </a:lnTo>
                    <a:lnTo>
                      <a:pt x="351" y="486"/>
                    </a:lnTo>
                    <a:lnTo>
                      <a:pt x="353" y="484"/>
                    </a:lnTo>
                    <a:lnTo>
                      <a:pt x="356" y="479"/>
                    </a:lnTo>
                    <a:lnTo>
                      <a:pt x="358" y="475"/>
                    </a:lnTo>
                    <a:lnTo>
                      <a:pt x="360" y="470"/>
                    </a:lnTo>
                    <a:lnTo>
                      <a:pt x="360" y="468"/>
                    </a:lnTo>
                    <a:lnTo>
                      <a:pt x="362" y="468"/>
                    </a:lnTo>
                    <a:lnTo>
                      <a:pt x="364" y="462"/>
                    </a:lnTo>
                    <a:lnTo>
                      <a:pt x="364" y="459"/>
                    </a:lnTo>
                    <a:lnTo>
                      <a:pt x="367" y="459"/>
                    </a:lnTo>
                    <a:lnTo>
                      <a:pt x="369" y="453"/>
                    </a:lnTo>
                    <a:lnTo>
                      <a:pt x="371" y="448"/>
                    </a:lnTo>
                    <a:lnTo>
                      <a:pt x="371" y="444"/>
                    </a:lnTo>
                    <a:lnTo>
                      <a:pt x="371" y="442"/>
                    </a:lnTo>
                    <a:lnTo>
                      <a:pt x="373" y="442"/>
                    </a:lnTo>
                    <a:lnTo>
                      <a:pt x="375" y="442"/>
                    </a:lnTo>
                    <a:lnTo>
                      <a:pt x="380" y="440"/>
                    </a:lnTo>
                    <a:lnTo>
                      <a:pt x="382" y="440"/>
                    </a:lnTo>
                    <a:lnTo>
                      <a:pt x="384" y="437"/>
                    </a:lnTo>
                    <a:lnTo>
                      <a:pt x="389" y="435"/>
                    </a:lnTo>
                    <a:lnTo>
                      <a:pt x="389" y="433"/>
                    </a:lnTo>
                    <a:lnTo>
                      <a:pt x="389" y="431"/>
                    </a:lnTo>
                    <a:lnTo>
                      <a:pt x="389" y="429"/>
                    </a:lnTo>
                    <a:lnTo>
                      <a:pt x="386" y="429"/>
                    </a:lnTo>
                    <a:lnTo>
                      <a:pt x="386" y="427"/>
                    </a:lnTo>
                    <a:lnTo>
                      <a:pt x="386" y="424"/>
                    </a:lnTo>
                    <a:lnTo>
                      <a:pt x="386" y="422"/>
                    </a:lnTo>
                    <a:lnTo>
                      <a:pt x="386" y="420"/>
                    </a:lnTo>
                    <a:lnTo>
                      <a:pt x="384" y="420"/>
                    </a:lnTo>
                    <a:lnTo>
                      <a:pt x="384" y="418"/>
                    </a:lnTo>
                    <a:lnTo>
                      <a:pt x="384" y="416"/>
                    </a:lnTo>
                    <a:lnTo>
                      <a:pt x="382" y="416"/>
                    </a:lnTo>
                    <a:lnTo>
                      <a:pt x="382" y="413"/>
                    </a:lnTo>
                    <a:lnTo>
                      <a:pt x="382" y="411"/>
                    </a:lnTo>
                    <a:lnTo>
                      <a:pt x="380" y="409"/>
                    </a:lnTo>
                    <a:lnTo>
                      <a:pt x="380" y="407"/>
                    </a:lnTo>
                    <a:lnTo>
                      <a:pt x="380" y="405"/>
                    </a:lnTo>
                    <a:lnTo>
                      <a:pt x="378" y="405"/>
                    </a:lnTo>
                    <a:lnTo>
                      <a:pt x="378" y="402"/>
                    </a:lnTo>
                    <a:lnTo>
                      <a:pt x="375" y="402"/>
                    </a:lnTo>
                    <a:lnTo>
                      <a:pt x="375" y="400"/>
                    </a:lnTo>
                    <a:lnTo>
                      <a:pt x="373" y="398"/>
                    </a:lnTo>
                    <a:lnTo>
                      <a:pt x="373" y="396"/>
                    </a:lnTo>
                    <a:lnTo>
                      <a:pt x="371" y="394"/>
                    </a:lnTo>
                    <a:lnTo>
                      <a:pt x="371" y="391"/>
                    </a:lnTo>
                    <a:lnTo>
                      <a:pt x="369" y="391"/>
                    </a:lnTo>
                    <a:lnTo>
                      <a:pt x="369" y="394"/>
                    </a:lnTo>
                    <a:lnTo>
                      <a:pt x="367" y="391"/>
                    </a:lnTo>
                    <a:lnTo>
                      <a:pt x="364" y="389"/>
                    </a:lnTo>
                    <a:lnTo>
                      <a:pt x="362" y="389"/>
                    </a:lnTo>
                    <a:lnTo>
                      <a:pt x="362" y="387"/>
                    </a:lnTo>
                    <a:lnTo>
                      <a:pt x="360" y="387"/>
                    </a:lnTo>
                    <a:lnTo>
                      <a:pt x="360" y="385"/>
                    </a:lnTo>
                    <a:lnTo>
                      <a:pt x="358" y="385"/>
                    </a:lnTo>
                    <a:lnTo>
                      <a:pt x="356" y="383"/>
                    </a:lnTo>
                    <a:lnTo>
                      <a:pt x="353" y="383"/>
                    </a:lnTo>
                    <a:lnTo>
                      <a:pt x="351" y="383"/>
                    </a:lnTo>
                    <a:lnTo>
                      <a:pt x="349" y="383"/>
                    </a:lnTo>
                    <a:lnTo>
                      <a:pt x="347" y="383"/>
                    </a:lnTo>
                    <a:lnTo>
                      <a:pt x="345" y="383"/>
                    </a:lnTo>
                    <a:lnTo>
                      <a:pt x="345" y="380"/>
                    </a:lnTo>
                    <a:lnTo>
                      <a:pt x="343" y="380"/>
                    </a:lnTo>
                    <a:lnTo>
                      <a:pt x="343" y="383"/>
                    </a:lnTo>
                    <a:lnTo>
                      <a:pt x="340" y="385"/>
                    </a:lnTo>
                    <a:lnTo>
                      <a:pt x="340" y="387"/>
                    </a:lnTo>
                    <a:lnTo>
                      <a:pt x="338" y="389"/>
                    </a:lnTo>
                    <a:lnTo>
                      <a:pt x="338" y="391"/>
                    </a:lnTo>
                    <a:lnTo>
                      <a:pt x="338" y="389"/>
                    </a:lnTo>
                    <a:lnTo>
                      <a:pt x="336" y="389"/>
                    </a:lnTo>
                    <a:lnTo>
                      <a:pt x="334" y="389"/>
                    </a:lnTo>
                    <a:lnTo>
                      <a:pt x="334" y="387"/>
                    </a:lnTo>
                    <a:lnTo>
                      <a:pt x="332" y="387"/>
                    </a:lnTo>
                    <a:lnTo>
                      <a:pt x="329" y="387"/>
                    </a:lnTo>
                    <a:lnTo>
                      <a:pt x="329" y="385"/>
                    </a:lnTo>
                    <a:lnTo>
                      <a:pt x="327" y="385"/>
                    </a:lnTo>
                    <a:lnTo>
                      <a:pt x="325" y="385"/>
                    </a:lnTo>
                    <a:lnTo>
                      <a:pt x="325" y="383"/>
                    </a:lnTo>
                    <a:lnTo>
                      <a:pt x="323" y="383"/>
                    </a:lnTo>
                    <a:lnTo>
                      <a:pt x="321" y="383"/>
                    </a:lnTo>
                    <a:lnTo>
                      <a:pt x="321" y="380"/>
                    </a:lnTo>
                    <a:lnTo>
                      <a:pt x="318" y="380"/>
                    </a:lnTo>
                    <a:lnTo>
                      <a:pt x="316" y="380"/>
                    </a:lnTo>
                    <a:lnTo>
                      <a:pt x="316" y="378"/>
                    </a:lnTo>
                    <a:lnTo>
                      <a:pt x="314" y="378"/>
                    </a:lnTo>
                    <a:lnTo>
                      <a:pt x="312" y="378"/>
                    </a:lnTo>
                    <a:lnTo>
                      <a:pt x="312" y="376"/>
                    </a:lnTo>
                    <a:lnTo>
                      <a:pt x="310" y="376"/>
                    </a:lnTo>
                    <a:lnTo>
                      <a:pt x="307" y="376"/>
                    </a:lnTo>
                    <a:lnTo>
                      <a:pt x="305" y="374"/>
                    </a:lnTo>
                    <a:lnTo>
                      <a:pt x="303" y="374"/>
                    </a:lnTo>
                    <a:lnTo>
                      <a:pt x="301" y="374"/>
                    </a:lnTo>
                    <a:lnTo>
                      <a:pt x="299" y="374"/>
                    </a:lnTo>
                    <a:lnTo>
                      <a:pt x="299" y="372"/>
                    </a:lnTo>
                    <a:lnTo>
                      <a:pt x="296" y="372"/>
                    </a:lnTo>
                    <a:lnTo>
                      <a:pt x="294" y="372"/>
                    </a:lnTo>
                    <a:lnTo>
                      <a:pt x="292" y="372"/>
                    </a:lnTo>
                    <a:lnTo>
                      <a:pt x="292" y="369"/>
                    </a:lnTo>
                    <a:lnTo>
                      <a:pt x="290" y="369"/>
                    </a:lnTo>
                    <a:lnTo>
                      <a:pt x="288" y="369"/>
                    </a:lnTo>
                    <a:lnTo>
                      <a:pt x="285" y="369"/>
                    </a:lnTo>
                    <a:lnTo>
                      <a:pt x="283" y="369"/>
                    </a:lnTo>
                    <a:lnTo>
                      <a:pt x="283" y="367"/>
                    </a:lnTo>
                    <a:lnTo>
                      <a:pt x="281" y="367"/>
                    </a:lnTo>
                    <a:lnTo>
                      <a:pt x="279" y="367"/>
                    </a:lnTo>
                    <a:lnTo>
                      <a:pt x="279" y="365"/>
                    </a:lnTo>
                    <a:lnTo>
                      <a:pt x="277" y="365"/>
                    </a:lnTo>
                    <a:lnTo>
                      <a:pt x="274" y="365"/>
                    </a:lnTo>
                    <a:lnTo>
                      <a:pt x="274" y="363"/>
                    </a:lnTo>
                    <a:lnTo>
                      <a:pt x="272" y="363"/>
                    </a:lnTo>
                    <a:lnTo>
                      <a:pt x="270" y="363"/>
                    </a:lnTo>
                    <a:lnTo>
                      <a:pt x="268" y="363"/>
                    </a:lnTo>
                    <a:lnTo>
                      <a:pt x="268" y="361"/>
                    </a:lnTo>
                    <a:lnTo>
                      <a:pt x="266" y="361"/>
                    </a:lnTo>
                    <a:lnTo>
                      <a:pt x="263" y="361"/>
                    </a:lnTo>
                    <a:lnTo>
                      <a:pt x="261" y="361"/>
                    </a:lnTo>
                    <a:lnTo>
                      <a:pt x="261" y="358"/>
                    </a:lnTo>
                    <a:lnTo>
                      <a:pt x="259" y="358"/>
                    </a:lnTo>
                    <a:lnTo>
                      <a:pt x="257" y="358"/>
                    </a:lnTo>
                    <a:lnTo>
                      <a:pt x="257" y="356"/>
                    </a:lnTo>
                    <a:lnTo>
                      <a:pt x="255" y="356"/>
                    </a:lnTo>
                    <a:lnTo>
                      <a:pt x="252" y="356"/>
                    </a:lnTo>
                    <a:lnTo>
                      <a:pt x="250" y="356"/>
                    </a:lnTo>
                    <a:lnTo>
                      <a:pt x="250" y="354"/>
                    </a:lnTo>
                    <a:lnTo>
                      <a:pt x="248" y="354"/>
                    </a:lnTo>
                    <a:lnTo>
                      <a:pt x="246" y="354"/>
                    </a:lnTo>
                    <a:lnTo>
                      <a:pt x="246" y="352"/>
                    </a:lnTo>
                    <a:lnTo>
                      <a:pt x="244" y="352"/>
                    </a:lnTo>
                    <a:lnTo>
                      <a:pt x="241" y="352"/>
                    </a:lnTo>
                    <a:lnTo>
                      <a:pt x="241" y="350"/>
                    </a:lnTo>
                    <a:lnTo>
                      <a:pt x="239" y="350"/>
                    </a:lnTo>
                    <a:lnTo>
                      <a:pt x="237" y="350"/>
                    </a:lnTo>
                    <a:lnTo>
                      <a:pt x="239" y="345"/>
                    </a:lnTo>
                    <a:lnTo>
                      <a:pt x="255" y="328"/>
                    </a:lnTo>
                    <a:lnTo>
                      <a:pt x="261" y="319"/>
                    </a:lnTo>
                    <a:lnTo>
                      <a:pt x="263" y="314"/>
                    </a:lnTo>
                    <a:lnTo>
                      <a:pt x="257" y="312"/>
                    </a:lnTo>
                    <a:lnTo>
                      <a:pt x="252" y="308"/>
                    </a:lnTo>
                    <a:lnTo>
                      <a:pt x="248" y="303"/>
                    </a:lnTo>
                    <a:lnTo>
                      <a:pt x="244" y="301"/>
                    </a:lnTo>
                    <a:lnTo>
                      <a:pt x="241" y="299"/>
                    </a:lnTo>
                    <a:lnTo>
                      <a:pt x="239" y="299"/>
                    </a:lnTo>
                    <a:lnTo>
                      <a:pt x="237" y="297"/>
                    </a:lnTo>
                    <a:lnTo>
                      <a:pt x="233" y="293"/>
                    </a:lnTo>
                    <a:lnTo>
                      <a:pt x="230" y="293"/>
                    </a:lnTo>
                    <a:lnTo>
                      <a:pt x="176" y="279"/>
                    </a:lnTo>
                    <a:lnTo>
                      <a:pt x="180" y="240"/>
                    </a:lnTo>
                    <a:lnTo>
                      <a:pt x="165" y="220"/>
                    </a:lnTo>
                    <a:lnTo>
                      <a:pt x="176" y="202"/>
                    </a:lnTo>
                    <a:lnTo>
                      <a:pt x="189" y="185"/>
                    </a:lnTo>
                    <a:lnTo>
                      <a:pt x="173" y="176"/>
                    </a:lnTo>
                    <a:lnTo>
                      <a:pt x="162" y="178"/>
                    </a:lnTo>
                    <a:lnTo>
                      <a:pt x="167" y="161"/>
                    </a:lnTo>
                    <a:lnTo>
                      <a:pt x="187" y="165"/>
                    </a:lnTo>
                    <a:lnTo>
                      <a:pt x="200" y="169"/>
                    </a:lnTo>
                    <a:lnTo>
                      <a:pt x="211" y="148"/>
                    </a:lnTo>
                    <a:lnTo>
                      <a:pt x="195" y="143"/>
                    </a:lnTo>
                    <a:lnTo>
                      <a:pt x="191" y="143"/>
                    </a:lnTo>
                    <a:lnTo>
                      <a:pt x="173" y="143"/>
                    </a:lnTo>
                    <a:lnTo>
                      <a:pt x="169" y="143"/>
                    </a:lnTo>
                    <a:lnTo>
                      <a:pt x="151" y="141"/>
                    </a:lnTo>
                    <a:lnTo>
                      <a:pt x="147" y="141"/>
                    </a:lnTo>
                    <a:lnTo>
                      <a:pt x="129" y="141"/>
                    </a:lnTo>
                    <a:lnTo>
                      <a:pt x="127" y="141"/>
                    </a:lnTo>
                    <a:lnTo>
                      <a:pt x="127" y="145"/>
                    </a:lnTo>
                    <a:lnTo>
                      <a:pt x="127" y="159"/>
                    </a:lnTo>
                    <a:lnTo>
                      <a:pt x="125" y="163"/>
                    </a:lnTo>
                    <a:lnTo>
                      <a:pt x="121" y="172"/>
                    </a:lnTo>
                    <a:lnTo>
                      <a:pt x="101" y="169"/>
                    </a:lnTo>
                    <a:lnTo>
                      <a:pt x="99" y="169"/>
                    </a:lnTo>
                    <a:lnTo>
                      <a:pt x="99" y="187"/>
                    </a:lnTo>
                    <a:lnTo>
                      <a:pt x="77" y="185"/>
                    </a:lnTo>
                    <a:lnTo>
                      <a:pt x="75" y="205"/>
                    </a:lnTo>
                    <a:lnTo>
                      <a:pt x="70" y="218"/>
                    </a:lnTo>
                    <a:lnTo>
                      <a:pt x="70" y="222"/>
                    </a:lnTo>
                    <a:lnTo>
                      <a:pt x="68" y="227"/>
                    </a:lnTo>
                    <a:lnTo>
                      <a:pt x="66" y="233"/>
                    </a:lnTo>
                    <a:lnTo>
                      <a:pt x="61" y="246"/>
                    </a:lnTo>
                    <a:lnTo>
                      <a:pt x="61" y="249"/>
                    </a:lnTo>
                    <a:lnTo>
                      <a:pt x="59" y="253"/>
                    </a:lnTo>
                    <a:lnTo>
                      <a:pt x="48" y="271"/>
                    </a:lnTo>
                    <a:lnTo>
                      <a:pt x="33" y="262"/>
                    </a:lnTo>
                    <a:lnTo>
                      <a:pt x="31" y="262"/>
                    </a:lnTo>
                    <a:lnTo>
                      <a:pt x="24" y="260"/>
                    </a:lnTo>
                    <a:lnTo>
                      <a:pt x="22" y="260"/>
                    </a:lnTo>
                    <a:lnTo>
                      <a:pt x="22" y="246"/>
                    </a:lnTo>
                    <a:lnTo>
                      <a:pt x="22" y="244"/>
                    </a:lnTo>
                    <a:lnTo>
                      <a:pt x="22" y="235"/>
                    </a:lnTo>
                    <a:lnTo>
                      <a:pt x="22" y="227"/>
                    </a:lnTo>
                    <a:lnTo>
                      <a:pt x="22" y="216"/>
                    </a:lnTo>
                    <a:lnTo>
                      <a:pt x="22" y="209"/>
                    </a:lnTo>
                    <a:lnTo>
                      <a:pt x="22" y="202"/>
                    </a:lnTo>
                    <a:lnTo>
                      <a:pt x="22" y="196"/>
                    </a:lnTo>
                    <a:lnTo>
                      <a:pt x="22" y="194"/>
                    </a:lnTo>
                    <a:lnTo>
                      <a:pt x="22" y="191"/>
                    </a:lnTo>
                    <a:lnTo>
                      <a:pt x="22" y="185"/>
                    </a:lnTo>
                    <a:lnTo>
                      <a:pt x="22" y="183"/>
                    </a:lnTo>
                    <a:lnTo>
                      <a:pt x="22" y="178"/>
                    </a:lnTo>
                    <a:lnTo>
                      <a:pt x="2" y="178"/>
                    </a:lnTo>
                    <a:lnTo>
                      <a:pt x="2" y="176"/>
                    </a:lnTo>
                    <a:lnTo>
                      <a:pt x="2" y="174"/>
                    </a:lnTo>
                    <a:lnTo>
                      <a:pt x="0" y="174"/>
                    </a:lnTo>
                    <a:lnTo>
                      <a:pt x="2" y="174"/>
                    </a:lnTo>
                    <a:lnTo>
                      <a:pt x="2" y="172"/>
                    </a:lnTo>
                    <a:lnTo>
                      <a:pt x="4" y="169"/>
                    </a:lnTo>
                    <a:lnTo>
                      <a:pt x="6" y="169"/>
                    </a:lnTo>
                    <a:lnTo>
                      <a:pt x="9" y="169"/>
                    </a:lnTo>
                    <a:lnTo>
                      <a:pt x="9" y="167"/>
                    </a:lnTo>
                    <a:lnTo>
                      <a:pt x="11" y="167"/>
                    </a:lnTo>
                    <a:lnTo>
                      <a:pt x="13" y="165"/>
                    </a:lnTo>
                    <a:lnTo>
                      <a:pt x="13" y="163"/>
                    </a:lnTo>
                    <a:lnTo>
                      <a:pt x="13" y="161"/>
                    </a:lnTo>
                    <a:lnTo>
                      <a:pt x="13" y="159"/>
                    </a:lnTo>
                    <a:lnTo>
                      <a:pt x="13" y="156"/>
                    </a:lnTo>
                    <a:lnTo>
                      <a:pt x="11" y="154"/>
                    </a:lnTo>
                    <a:lnTo>
                      <a:pt x="11" y="152"/>
                    </a:lnTo>
                    <a:lnTo>
                      <a:pt x="11" y="150"/>
                    </a:lnTo>
                    <a:lnTo>
                      <a:pt x="13" y="150"/>
                    </a:lnTo>
                    <a:lnTo>
                      <a:pt x="15" y="150"/>
                    </a:lnTo>
                    <a:lnTo>
                      <a:pt x="17" y="150"/>
                    </a:lnTo>
                    <a:lnTo>
                      <a:pt x="20" y="150"/>
                    </a:lnTo>
                    <a:lnTo>
                      <a:pt x="22" y="150"/>
                    </a:lnTo>
                    <a:lnTo>
                      <a:pt x="22" y="152"/>
                    </a:lnTo>
                    <a:lnTo>
                      <a:pt x="24" y="152"/>
                    </a:lnTo>
                    <a:lnTo>
                      <a:pt x="24" y="150"/>
                    </a:lnTo>
                    <a:lnTo>
                      <a:pt x="26" y="150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26" y="148"/>
                    </a:lnTo>
                    <a:lnTo>
                      <a:pt x="26" y="145"/>
                    </a:lnTo>
                    <a:lnTo>
                      <a:pt x="28" y="145"/>
                    </a:lnTo>
                    <a:lnTo>
                      <a:pt x="28" y="143"/>
                    </a:lnTo>
                    <a:lnTo>
                      <a:pt x="28" y="141"/>
                    </a:lnTo>
                    <a:lnTo>
                      <a:pt x="28" y="139"/>
                    </a:lnTo>
                    <a:lnTo>
                      <a:pt x="28" y="137"/>
                    </a:lnTo>
                    <a:lnTo>
                      <a:pt x="28" y="134"/>
                    </a:lnTo>
                    <a:lnTo>
                      <a:pt x="26" y="134"/>
                    </a:lnTo>
                    <a:lnTo>
                      <a:pt x="26" y="132"/>
                    </a:lnTo>
                    <a:lnTo>
                      <a:pt x="28" y="132"/>
                    </a:lnTo>
                    <a:lnTo>
                      <a:pt x="28" y="130"/>
                    </a:lnTo>
                    <a:lnTo>
                      <a:pt x="28" y="128"/>
                    </a:lnTo>
                    <a:lnTo>
                      <a:pt x="31" y="128"/>
                    </a:lnTo>
                    <a:lnTo>
                      <a:pt x="31" y="126"/>
                    </a:lnTo>
                    <a:lnTo>
                      <a:pt x="33" y="126"/>
                    </a:lnTo>
                    <a:lnTo>
                      <a:pt x="33" y="123"/>
                    </a:lnTo>
                    <a:lnTo>
                      <a:pt x="35" y="123"/>
                    </a:lnTo>
                    <a:lnTo>
                      <a:pt x="33" y="123"/>
                    </a:lnTo>
                    <a:lnTo>
                      <a:pt x="33" y="121"/>
                    </a:lnTo>
                    <a:lnTo>
                      <a:pt x="31" y="121"/>
                    </a:lnTo>
                    <a:lnTo>
                      <a:pt x="28" y="121"/>
                    </a:lnTo>
                    <a:lnTo>
                      <a:pt x="26" y="121"/>
                    </a:lnTo>
                    <a:lnTo>
                      <a:pt x="26" y="119"/>
                    </a:lnTo>
                    <a:lnTo>
                      <a:pt x="24" y="119"/>
                    </a:lnTo>
                    <a:lnTo>
                      <a:pt x="24" y="117"/>
                    </a:lnTo>
                    <a:lnTo>
                      <a:pt x="24" y="115"/>
                    </a:lnTo>
                    <a:lnTo>
                      <a:pt x="26" y="115"/>
                    </a:lnTo>
                    <a:lnTo>
                      <a:pt x="28" y="115"/>
                    </a:lnTo>
                    <a:lnTo>
                      <a:pt x="31" y="115"/>
                    </a:lnTo>
                    <a:lnTo>
                      <a:pt x="31" y="112"/>
                    </a:lnTo>
                    <a:lnTo>
                      <a:pt x="33" y="112"/>
                    </a:lnTo>
                    <a:lnTo>
                      <a:pt x="33" y="110"/>
                    </a:lnTo>
                    <a:lnTo>
                      <a:pt x="31" y="110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35" y="106"/>
                    </a:lnTo>
                    <a:lnTo>
                      <a:pt x="35" y="104"/>
                    </a:lnTo>
                    <a:lnTo>
                      <a:pt x="37" y="104"/>
                    </a:lnTo>
                    <a:lnTo>
                      <a:pt x="39" y="104"/>
                    </a:lnTo>
                    <a:lnTo>
                      <a:pt x="39" y="101"/>
                    </a:lnTo>
                    <a:lnTo>
                      <a:pt x="42" y="101"/>
                    </a:lnTo>
                    <a:lnTo>
                      <a:pt x="42" y="99"/>
                    </a:lnTo>
                    <a:lnTo>
                      <a:pt x="44" y="99"/>
                    </a:lnTo>
                    <a:lnTo>
                      <a:pt x="44" y="97"/>
                    </a:lnTo>
                    <a:lnTo>
                      <a:pt x="42" y="95"/>
                    </a:lnTo>
                    <a:lnTo>
                      <a:pt x="39" y="95"/>
                    </a:lnTo>
                    <a:lnTo>
                      <a:pt x="39" y="93"/>
                    </a:lnTo>
                    <a:lnTo>
                      <a:pt x="37" y="93"/>
                    </a:lnTo>
                    <a:lnTo>
                      <a:pt x="35" y="93"/>
                    </a:lnTo>
                    <a:lnTo>
                      <a:pt x="33" y="90"/>
                    </a:lnTo>
                    <a:lnTo>
                      <a:pt x="31" y="90"/>
                    </a:lnTo>
                    <a:lnTo>
                      <a:pt x="31" y="88"/>
                    </a:lnTo>
                    <a:lnTo>
                      <a:pt x="31" y="86"/>
                    </a:lnTo>
                    <a:lnTo>
                      <a:pt x="33" y="86"/>
                    </a:lnTo>
                    <a:lnTo>
                      <a:pt x="33" y="88"/>
                    </a:lnTo>
                    <a:lnTo>
                      <a:pt x="35" y="88"/>
                    </a:lnTo>
                    <a:lnTo>
                      <a:pt x="37" y="88"/>
                    </a:lnTo>
                    <a:lnTo>
                      <a:pt x="37" y="86"/>
                    </a:lnTo>
                    <a:lnTo>
                      <a:pt x="37" y="84"/>
                    </a:lnTo>
                    <a:lnTo>
                      <a:pt x="37" y="82"/>
                    </a:lnTo>
                    <a:lnTo>
                      <a:pt x="37" y="79"/>
                    </a:lnTo>
                    <a:lnTo>
                      <a:pt x="37" y="77"/>
                    </a:lnTo>
                    <a:lnTo>
                      <a:pt x="39" y="77"/>
                    </a:lnTo>
                    <a:lnTo>
                      <a:pt x="39" y="75"/>
                    </a:lnTo>
                    <a:lnTo>
                      <a:pt x="39" y="73"/>
                    </a:lnTo>
                    <a:lnTo>
                      <a:pt x="39" y="71"/>
                    </a:lnTo>
                    <a:lnTo>
                      <a:pt x="42" y="71"/>
                    </a:lnTo>
                    <a:lnTo>
                      <a:pt x="44" y="71"/>
                    </a:lnTo>
                    <a:lnTo>
                      <a:pt x="46" y="71"/>
                    </a:lnTo>
                    <a:lnTo>
                      <a:pt x="48" y="71"/>
                    </a:lnTo>
                    <a:lnTo>
                      <a:pt x="48" y="68"/>
                    </a:lnTo>
                    <a:lnTo>
                      <a:pt x="50" y="68"/>
                    </a:lnTo>
                    <a:lnTo>
                      <a:pt x="50" y="66"/>
                    </a:lnTo>
                    <a:lnTo>
                      <a:pt x="50" y="64"/>
                    </a:lnTo>
                    <a:lnTo>
                      <a:pt x="53" y="64"/>
                    </a:lnTo>
                    <a:lnTo>
                      <a:pt x="53" y="62"/>
                    </a:lnTo>
                    <a:lnTo>
                      <a:pt x="53" y="60"/>
                    </a:lnTo>
                    <a:lnTo>
                      <a:pt x="55" y="60"/>
                    </a:lnTo>
                    <a:lnTo>
                      <a:pt x="55" y="57"/>
                    </a:lnTo>
                    <a:lnTo>
                      <a:pt x="55" y="55"/>
                    </a:lnTo>
                    <a:lnTo>
                      <a:pt x="55" y="53"/>
                    </a:lnTo>
                    <a:lnTo>
                      <a:pt x="57" y="53"/>
                    </a:lnTo>
                    <a:lnTo>
                      <a:pt x="57" y="51"/>
                    </a:lnTo>
                    <a:lnTo>
                      <a:pt x="55" y="51"/>
                    </a:lnTo>
                    <a:lnTo>
                      <a:pt x="53" y="51"/>
                    </a:lnTo>
                    <a:lnTo>
                      <a:pt x="50" y="51"/>
                    </a:lnTo>
                    <a:lnTo>
                      <a:pt x="50" y="49"/>
                    </a:lnTo>
                    <a:lnTo>
                      <a:pt x="48" y="46"/>
                    </a:lnTo>
                    <a:lnTo>
                      <a:pt x="48" y="44"/>
                    </a:lnTo>
                    <a:lnTo>
                      <a:pt x="50" y="44"/>
                    </a:lnTo>
                    <a:lnTo>
                      <a:pt x="50" y="42"/>
                    </a:lnTo>
                    <a:lnTo>
                      <a:pt x="53" y="42"/>
                    </a:lnTo>
                    <a:lnTo>
                      <a:pt x="55" y="42"/>
                    </a:lnTo>
                    <a:lnTo>
                      <a:pt x="57" y="42"/>
                    </a:lnTo>
                    <a:lnTo>
                      <a:pt x="57" y="40"/>
                    </a:lnTo>
                    <a:lnTo>
                      <a:pt x="59" y="42"/>
                    </a:lnTo>
                    <a:lnTo>
                      <a:pt x="61" y="42"/>
                    </a:lnTo>
                    <a:lnTo>
                      <a:pt x="61" y="40"/>
                    </a:lnTo>
                    <a:lnTo>
                      <a:pt x="64" y="40"/>
                    </a:lnTo>
                    <a:lnTo>
                      <a:pt x="64" y="38"/>
                    </a:lnTo>
                    <a:lnTo>
                      <a:pt x="61" y="38"/>
                    </a:lnTo>
                    <a:lnTo>
                      <a:pt x="61" y="35"/>
                    </a:lnTo>
                    <a:lnTo>
                      <a:pt x="59" y="35"/>
                    </a:lnTo>
                    <a:lnTo>
                      <a:pt x="57" y="35"/>
                    </a:lnTo>
                    <a:lnTo>
                      <a:pt x="57" y="33"/>
                    </a:lnTo>
                    <a:lnTo>
                      <a:pt x="55" y="33"/>
                    </a:lnTo>
                    <a:lnTo>
                      <a:pt x="55" y="31"/>
                    </a:lnTo>
                    <a:lnTo>
                      <a:pt x="53" y="31"/>
                    </a:lnTo>
                    <a:lnTo>
                      <a:pt x="53" y="29"/>
                    </a:lnTo>
                    <a:lnTo>
                      <a:pt x="55" y="29"/>
                    </a:lnTo>
                    <a:lnTo>
                      <a:pt x="55" y="27"/>
                    </a:lnTo>
                    <a:lnTo>
                      <a:pt x="57" y="27"/>
                    </a:lnTo>
                    <a:lnTo>
                      <a:pt x="57" y="25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9" y="20"/>
                    </a:lnTo>
                    <a:lnTo>
                      <a:pt x="59" y="18"/>
                    </a:lnTo>
                    <a:lnTo>
                      <a:pt x="61" y="18"/>
                    </a:lnTo>
                    <a:lnTo>
                      <a:pt x="64" y="18"/>
                    </a:lnTo>
                    <a:lnTo>
                      <a:pt x="64" y="16"/>
                    </a:lnTo>
                    <a:lnTo>
                      <a:pt x="61" y="16"/>
                    </a:lnTo>
                    <a:lnTo>
                      <a:pt x="61" y="14"/>
                    </a:lnTo>
                    <a:lnTo>
                      <a:pt x="64" y="14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1" y="7"/>
                    </a:lnTo>
                    <a:lnTo>
                      <a:pt x="61" y="5"/>
                    </a:lnTo>
                    <a:lnTo>
                      <a:pt x="61" y="3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70" y="3"/>
                    </a:lnTo>
                    <a:lnTo>
                      <a:pt x="72" y="3"/>
                    </a:lnTo>
                    <a:lnTo>
                      <a:pt x="72" y="5"/>
                    </a:lnTo>
                    <a:lnTo>
                      <a:pt x="75" y="5"/>
                    </a:lnTo>
                    <a:lnTo>
                      <a:pt x="77" y="5"/>
                    </a:lnTo>
                    <a:lnTo>
                      <a:pt x="77" y="3"/>
                    </a:lnTo>
                    <a:lnTo>
                      <a:pt x="75" y="3"/>
                    </a:lnTo>
                    <a:lnTo>
                      <a:pt x="72" y="3"/>
                    </a:lnTo>
                    <a:lnTo>
                      <a:pt x="72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206" name="Freeform 41"/>
              <p:cNvSpPr>
                <a:spLocks/>
              </p:cNvSpPr>
              <p:nvPr/>
            </p:nvSpPr>
            <p:spPr bwMode="auto">
              <a:xfrm>
                <a:off x="3779838" y="1377950"/>
                <a:ext cx="1544638" cy="519113"/>
              </a:xfrm>
              <a:custGeom>
                <a:avLst/>
                <a:gdLst>
                  <a:gd name="T0" fmla="*/ 2147483647 w 973"/>
                  <a:gd name="T1" fmla="*/ 2147483647 h 327"/>
                  <a:gd name="T2" fmla="*/ 2147483647 w 973"/>
                  <a:gd name="T3" fmla="*/ 2147483647 h 327"/>
                  <a:gd name="T4" fmla="*/ 2147483647 w 973"/>
                  <a:gd name="T5" fmla="*/ 2147483647 h 327"/>
                  <a:gd name="T6" fmla="*/ 2147483647 w 973"/>
                  <a:gd name="T7" fmla="*/ 2147483647 h 327"/>
                  <a:gd name="T8" fmla="*/ 2147483647 w 973"/>
                  <a:gd name="T9" fmla="*/ 2147483647 h 327"/>
                  <a:gd name="T10" fmla="*/ 2147483647 w 973"/>
                  <a:gd name="T11" fmla="*/ 2147483647 h 327"/>
                  <a:gd name="T12" fmla="*/ 2147483647 w 973"/>
                  <a:gd name="T13" fmla="*/ 2147483647 h 327"/>
                  <a:gd name="T14" fmla="*/ 2147483647 w 973"/>
                  <a:gd name="T15" fmla="*/ 2147483647 h 327"/>
                  <a:gd name="T16" fmla="*/ 2147483647 w 973"/>
                  <a:gd name="T17" fmla="*/ 2147483647 h 327"/>
                  <a:gd name="T18" fmla="*/ 2147483647 w 973"/>
                  <a:gd name="T19" fmla="*/ 2147483647 h 327"/>
                  <a:gd name="T20" fmla="*/ 2147483647 w 973"/>
                  <a:gd name="T21" fmla="*/ 2147483647 h 327"/>
                  <a:gd name="T22" fmla="*/ 2147483647 w 973"/>
                  <a:gd name="T23" fmla="*/ 2147483647 h 327"/>
                  <a:gd name="T24" fmla="*/ 2147483647 w 973"/>
                  <a:gd name="T25" fmla="*/ 2147483647 h 327"/>
                  <a:gd name="T26" fmla="*/ 2147483647 w 973"/>
                  <a:gd name="T27" fmla="*/ 2147483647 h 327"/>
                  <a:gd name="T28" fmla="*/ 2147483647 w 973"/>
                  <a:gd name="T29" fmla="*/ 2147483647 h 327"/>
                  <a:gd name="T30" fmla="*/ 2147483647 w 973"/>
                  <a:gd name="T31" fmla="*/ 2147483647 h 327"/>
                  <a:gd name="T32" fmla="*/ 2147483647 w 973"/>
                  <a:gd name="T33" fmla="*/ 2147483647 h 327"/>
                  <a:gd name="T34" fmla="*/ 2147483647 w 973"/>
                  <a:gd name="T35" fmla="*/ 2147483647 h 327"/>
                  <a:gd name="T36" fmla="*/ 2147483647 w 973"/>
                  <a:gd name="T37" fmla="*/ 2147483647 h 327"/>
                  <a:gd name="T38" fmla="*/ 2147483647 w 973"/>
                  <a:gd name="T39" fmla="*/ 2147483647 h 327"/>
                  <a:gd name="T40" fmla="*/ 2147483647 w 973"/>
                  <a:gd name="T41" fmla="*/ 2147483647 h 327"/>
                  <a:gd name="T42" fmla="*/ 2147483647 w 973"/>
                  <a:gd name="T43" fmla="*/ 2147483647 h 327"/>
                  <a:gd name="T44" fmla="*/ 2147483647 w 973"/>
                  <a:gd name="T45" fmla="*/ 2147483647 h 327"/>
                  <a:gd name="T46" fmla="*/ 2147483647 w 973"/>
                  <a:gd name="T47" fmla="*/ 2147483647 h 327"/>
                  <a:gd name="T48" fmla="*/ 2147483647 w 973"/>
                  <a:gd name="T49" fmla="*/ 2147483647 h 327"/>
                  <a:gd name="T50" fmla="*/ 2147483647 w 973"/>
                  <a:gd name="T51" fmla="*/ 2147483647 h 327"/>
                  <a:gd name="T52" fmla="*/ 2147483647 w 973"/>
                  <a:gd name="T53" fmla="*/ 2147483647 h 327"/>
                  <a:gd name="T54" fmla="*/ 2147483647 w 973"/>
                  <a:gd name="T55" fmla="*/ 2147483647 h 327"/>
                  <a:gd name="T56" fmla="*/ 2147483647 w 973"/>
                  <a:gd name="T57" fmla="*/ 2147483647 h 327"/>
                  <a:gd name="T58" fmla="*/ 2147483647 w 973"/>
                  <a:gd name="T59" fmla="*/ 2147483647 h 327"/>
                  <a:gd name="T60" fmla="*/ 2147483647 w 973"/>
                  <a:gd name="T61" fmla="*/ 2147483647 h 327"/>
                  <a:gd name="T62" fmla="*/ 2147483647 w 973"/>
                  <a:gd name="T63" fmla="*/ 2147483647 h 327"/>
                  <a:gd name="T64" fmla="*/ 2147483647 w 973"/>
                  <a:gd name="T65" fmla="*/ 2147483647 h 327"/>
                  <a:gd name="T66" fmla="*/ 2147483647 w 973"/>
                  <a:gd name="T67" fmla="*/ 2147483647 h 327"/>
                  <a:gd name="T68" fmla="*/ 2147483647 w 973"/>
                  <a:gd name="T69" fmla="*/ 2147483647 h 327"/>
                  <a:gd name="T70" fmla="*/ 2147483647 w 973"/>
                  <a:gd name="T71" fmla="*/ 2147483647 h 327"/>
                  <a:gd name="T72" fmla="*/ 2147483647 w 973"/>
                  <a:gd name="T73" fmla="*/ 2147483647 h 327"/>
                  <a:gd name="T74" fmla="*/ 2147483647 w 973"/>
                  <a:gd name="T75" fmla="*/ 2147483647 h 327"/>
                  <a:gd name="T76" fmla="*/ 2147483647 w 973"/>
                  <a:gd name="T77" fmla="*/ 2147483647 h 327"/>
                  <a:gd name="T78" fmla="*/ 2147483647 w 973"/>
                  <a:gd name="T79" fmla="*/ 2147483647 h 327"/>
                  <a:gd name="T80" fmla="*/ 2147483647 w 973"/>
                  <a:gd name="T81" fmla="*/ 2147483647 h 327"/>
                  <a:gd name="T82" fmla="*/ 2147483647 w 973"/>
                  <a:gd name="T83" fmla="*/ 2147483647 h 327"/>
                  <a:gd name="T84" fmla="*/ 2147483647 w 973"/>
                  <a:gd name="T85" fmla="*/ 2147483647 h 327"/>
                  <a:gd name="T86" fmla="*/ 2147483647 w 973"/>
                  <a:gd name="T87" fmla="*/ 2147483647 h 327"/>
                  <a:gd name="T88" fmla="*/ 2147483647 w 973"/>
                  <a:gd name="T89" fmla="*/ 2147483647 h 327"/>
                  <a:gd name="T90" fmla="*/ 2147483647 w 973"/>
                  <a:gd name="T91" fmla="*/ 2147483647 h 327"/>
                  <a:gd name="T92" fmla="*/ 2147483647 w 973"/>
                  <a:gd name="T93" fmla="*/ 2147483647 h 327"/>
                  <a:gd name="T94" fmla="*/ 2147483647 w 973"/>
                  <a:gd name="T95" fmla="*/ 2147483647 h 327"/>
                  <a:gd name="T96" fmla="*/ 2147483647 w 973"/>
                  <a:gd name="T97" fmla="*/ 2147483647 h 327"/>
                  <a:gd name="T98" fmla="*/ 2147483647 w 973"/>
                  <a:gd name="T99" fmla="*/ 2147483647 h 327"/>
                  <a:gd name="T100" fmla="*/ 2147483647 w 973"/>
                  <a:gd name="T101" fmla="*/ 2147483647 h 327"/>
                  <a:gd name="T102" fmla="*/ 2147483647 w 973"/>
                  <a:gd name="T103" fmla="*/ 2147483647 h 327"/>
                  <a:gd name="T104" fmla="*/ 2147483647 w 973"/>
                  <a:gd name="T105" fmla="*/ 2147483647 h 327"/>
                  <a:gd name="T106" fmla="*/ 2147483647 w 973"/>
                  <a:gd name="T107" fmla="*/ 2147483647 h 327"/>
                  <a:gd name="T108" fmla="*/ 2147483647 w 973"/>
                  <a:gd name="T109" fmla="*/ 2147483647 h 327"/>
                  <a:gd name="T110" fmla="*/ 2147483647 w 973"/>
                  <a:gd name="T111" fmla="*/ 2147483647 h 327"/>
                  <a:gd name="T112" fmla="*/ 2147483647 w 973"/>
                  <a:gd name="T113" fmla="*/ 2147483647 h 327"/>
                  <a:gd name="T114" fmla="*/ 2147483647 w 973"/>
                  <a:gd name="T115" fmla="*/ 2147483647 h 327"/>
                  <a:gd name="T116" fmla="*/ 2147483647 w 973"/>
                  <a:gd name="T117" fmla="*/ 2147483647 h 32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973" h="327">
                    <a:moveTo>
                      <a:pt x="0" y="230"/>
                    </a:moveTo>
                    <a:lnTo>
                      <a:pt x="0" y="228"/>
                    </a:lnTo>
                    <a:lnTo>
                      <a:pt x="3" y="226"/>
                    </a:lnTo>
                    <a:lnTo>
                      <a:pt x="3" y="224"/>
                    </a:lnTo>
                    <a:lnTo>
                      <a:pt x="5" y="224"/>
                    </a:lnTo>
                    <a:lnTo>
                      <a:pt x="5" y="222"/>
                    </a:lnTo>
                    <a:lnTo>
                      <a:pt x="5" y="219"/>
                    </a:lnTo>
                    <a:lnTo>
                      <a:pt x="5" y="217"/>
                    </a:lnTo>
                    <a:lnTo>
                      <a:pt x="7" y="217"/>
                    </a:lnTo>
                    <a:lnTo>
                      <a:pt x="7" y="215"/>
                    </a:lnTo>
                    <a:lnTo>
                      <a:pt x="9" y="215"/>
                    </a:lnTo>
                    <a:lnTo>
                      <a:pt x="9" y="213"/>
                    </a:lnTo>
                    <a:lnTo>
                      <a:pt x="11" y="213"/>
                    </a:lnTo>
                    <a:lnTo>
                      <a:pt x="13" y="211"/>
                    </a:lnTo>
                    <a:lnTo>
                      <a:pt x="16" y="211"/>
                    </a:lnTo>
                    <a:lnTo>
                      <a:pt x="16" y="208"/>
                    </a:lnTo>
                    <a:lnTo>
                      <a:pt x="18" y="208"/>
                    </a:lnTo>
                    <a:lnTo>
                      <a:pt x="20" y="206"/>
                    </a:lnTo>
                    <a:lnTo>
                      <a:pt x="22" y="206"/>
                    </a:lnTo>
                    <a:lnTo>
                      <a:pt x="22" y="204"/>
                    </a:lnTo>
                    <a:lnTo>
                      <a:pt x="24" y="204"/>
                    </a:lnTo>
                    <a:lnTo>
                      <a:pt x="24" y="202"/>
                    </a:lnTo>
                    <a:lnTo>
                      <a:pt x="24" y="200"/>
                    </a:lnTo>
                    <a:lnTo>
                      <a:pt x="24" y="197"/>
                    </a:lnTo>
                    <a:lnTo>
                      <a:pt x="24" y="195"/>
                    </a:lnTo>
                    <a:lnTo>
                      <a:pt x="24" y="193"/>
                    </a:lnTo>
                    <a:lnTo>
                      <a:pt x="27" y="193"/>
                    </a:lnTo>
                    <a:lnTo>
                      <a:pt x="29" y="193"/>
                    </a:lnTo>
                    <a:lnTo>
                      <a:pt x="31" y="193"/>
                    </a:lnTo>
                    <a:lnTo>
                      <a:pt x="33" y="193"/>
                    </a:lnTo>
                    <a:lnTo>
                      <a:pt x="35" y="193"/>
                    </a:lnTo>
                    <a:lnTo>
                      <a:pt x="35" y="191"/>
                    </a:lnTo>
                    <a:lnTo>
                      <a:pt x="35" y="189"/>
                    </a:lnTo>
                    <a:lnTo>
                      <a:pt x="33" y="189"/>
                    </a:lnTo>
                    <a:lnTo>
                      <a:pt x="33" y="186"/>
                    </a:lnTo>
                    <a:lnTo>
                      <a:pt x="33" y="184"/>
                    </a:lnTo>
                    <a:lnTo>
                      <a:pt x="33" y="182"/>
                    </a:lnTo>
                    <a:lnTo>
                      <a:pt x="35" y="182"/>
                    </a:lnTo>
                    <a:lnTo>
                      <a:pt x="38" y="184"/>
                    </a:lnTo>
                    <a:lnTo>
                      <a:pt x="38" y="186"/>
                    </a:lnTo>
                    <a:lnTo>
                      <a:pt x="40" y="186"/>
                    </a:lnTo>
                    <a:lnTo>
                      <a:pt x="40" y="184"/>
                    </a:lnTo>
                    <a:lnTo>
                      <a:pt x="42" y="184"/>
                    </a:lnTo>
                    <a:lnTo>
                      <a:pt x="44" y="182"/>
                    </a:lnTo>
                    <a:lnTo>
                      <a:pt x="44" y="180"/>
                    </a:lnTo>
                    <a:lnTo>
                      <a:pt x="46" y="180"/>
                    </a:lnTo>
                    <a:lnTo>
                      <a:pt x="49" y="180"/>
                    </a:lnTo>
                    <a:lnTo>
                      <a:pt x="49" y="182"/>
                    </a:lnTo>
                    <a:lnTo>
                      <a:pt x="49" y="184"/>
                    </a:lnTo>
                    <a:lnTo>
                      <a:pt x="46" y="184"/>
                    </a:lnTo>
                    <a:lnTo>
                      <a:pt x="46" y="186"/>
                    </a:lnTo>
                    <a:lnTo>
                      <a:pt x="46" y="189"/>
                    </a:lnTo>
                    <a:lnTo>
                      <a:pt x="46" y="191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53" y="191"/>
                    </a:lnTo>
                    <a:lnTo>
                      <a:pt x="55" y="191"/>
                    </a:lnTo>
                    <a:lnTo>
                      <a:pt x="55" y="189"/>
                    </a:lnTo>
                    <a:lnTo>
                      <a:pt x="55" y="186"/>
                    </a:lnTo>
                    <a:lnTo>
                      <a:pt x="57" y="186"/>
                    </a:lnTo>
                    <a:lnTo>
                      <a:pt x="60" y="184"/>
                    </a:lnTo>
                    <a:lnTo>
                      <a:pt x="62" y="184"/>
                    </a:lnTo>
                    <a:lnTo>
                      <a:pt x="64" y="184"/>
                    </a:lnTo>
                    <a:lnTo>
                      <a:pt x="64" y="186"/>
                    </a:lnTo>
                    <a:lnTo>
                      <a:pt x="66" y="186"/>
                    </a:lnTo>
                    <a:lnTo>
                      <a:pt x="68" y="186"/>
                    </a:lnTo>
                    <a:lnTo>
                      <a:pt x="71" y="186"/>
                    </a:lnTo>
                    <a:lnTo>
                      <a:pt x="71" y="184"/>
                    </a:lnTo>
                    <a:lnTo>
                      <a:pt x="73" y="184"/>
                    </a:lnTo>
                    <a:lnTo>
                      <a:pt x="75" y="184"/>
                    </a:lnTo>
                    <a:lnTo>
                      <a:pt x="77" y="184"/>
                    </a:lnTo>
                    <a:lnTo>
                      <a:pt x="77" y="182"/>
                    </a:lnTo>
                    <a:lnTo>
                      <a:pt x="77" y="180"/>
                    </a:lnTo>
                    <a:lnTo>
                      <a:pt x="79" y="180"/>
                    </a:lnTo>
                    <a:lnTo>
                      <a:pt x="79" y="178"/>
                    </a:lnTo>
                    <a:lnTo>
                      <a:pt x="82" y="178"/>
                    </a:lnTo>
                    <a:lnTo>
                      <a:pt x="84" y="178"/>
                    </a:lnTo>
                    <a:lnTo>
                      <a:pt x="84" y="175"/>
                    </a:lnTo>
                    <a:lnTo>
                      <a:pt x="86" y="175"/>
                    </a:lnTo>
                    <a:lnTo>
                      <a:pt x="88" y="175"/>
                    </a:lnTo>
                    <a:lnTo>
                      <a:pt x="90" y="175"/>
                    </a:lnTo>
                    <a:lnTo>
                      <a:pt x="93" y="175"/>
                    </a:lnTo>
                    <a:lnTo>
                      <a:pt x="93" y="178"/>
                    </a:lnTo>
                    <a:lnTo>
                      <a:pt x="95" y="178"/>
                    </a:lnTo>
                    <a:lnTo>
                      <a:pt x="97" y="178"/>
                    </a:lnTo>
                    <a:lnTo>
                      <a:pt x="99" y="175"/>
                    </a:lnTo>
                    <a:lnTo>
                      <a:pt x="101" y="175"/>
                    </a:lnTo>
                    <a:lnTo>
                      <a:pt x="101" y="178"/>
                    </a:lnTo>
                    <a:lnTo>
                      <a:pt x="104" y="178"/>
                    </a:lnTo>
                    <a:lnTo>
                      <a:pt x="104" y="175"/>
                    </a:lnTo>
                    <a:lnTo>
                      <a:pt x="106" y="175"/>
                    </a:lnTo>
                    <a:lnTo>
                      <a:pt x="108" y="175"/>
                    </a:lnTo>
                    <a:lnTo>
                      <a:pt x="110" y="178"/>
                    </a:lnTo>
                    <a:lnTo>
                      <a:pt x="110" y="180"/>
                    </a:lnTo>
                    <a:lnTo>
                      <a:pt x="112" y="180"/>
                    </a:lnTo>
                    <a:lnTo>
                      <a:pt x="112" y="182"/>
                    </a:lnTo>
                    <a:lnTo>
                      <a:pt x="112" y="180"/>
                    </a:lnTo>
                    <a:lnTo>
                      <a:pt x="115" y="180"/>
                    </a:lnTo>
                    <a:lnTo>
                      <a:pt x="117" y="178"/>
                    </a:lnTo>
                    <a:lnTo>
                      <a:pt x="119" y="178"/>
                    </a:lnTo>
                    <a:lnTo>
                      <a:pt x="119" y="180"/>
                    </a:lnTo>
                    <a:lnTo>
                      <a:pt x="121" y="180"/>
                    </a:lnTo>
                    <a:lnTo>
                      <a:pt x="123" y="180"/>
                    </a:lnTo>
                    <a:lnTo>
                      <a:pt x="126" y="180"/>
                    </a:lnTo>
                    <a:lnTo>
                      <a:pt x="126" y="178"/>
                    </a:lnTo>
                    <a:lnTo>
                      <a:pt x="128" y="178"/>
                    </a:lnTo>
                    <a:lnTo>
                      <a:pt x="130" y="178"/>
                    </a:lnTo>
                    <a:lnTo>
                      <a:pt x="130" y="180"/>
                    </a:lnTo>
                    <a:lnTo>
                      <a:pt x="132" y="180"/>
                    </a:lnTo>
                    <a:lnTo>
                      <a:pt x="132" y="182"/>
                    </a:lnTo>
                    <a:lnTo>
                      <a:pt x="132" y="184"/>
                    </a:lnTo>
                    <a:lnTo>
                      <a:pt x="134" y="184"/>
                    </a:lnTo>
                    <a:lnTo>
                      <a:pt x="137" y="184"/>
                    </a:lnTo>
                    <a:lnTo>
                      <a:pt x="139" y="184"/>
                    </a:lnTo>
                    <a:lnTo>
                      <a:pt x="141" y="184"/>
                    </a:lnTo>
                    <a:lnTo>
                      <a:pt x="143" y="184"/>
                    </a:lnTo>
                    <a:lnTo>
                      <a:pt x="143" y="186"/>
                    </a:lnTo>
                    <a:lnTo>
                      <a:pt x="145" y="186"/>
                    </a:lnTo>
                    <a:lnTo>
                      <a:pt x="147" y="186"/>
                    </a:lnTo>
                    <a:lnTo>
                      <a:pt x="147" y="184"/>
                    </a:lnTo>
                    <a:lnTo>
                      <a:pt x="150" y="182"/>
                    </a:lnTo>
                    <a:lnTo>
                      <a:pt x="150" y="180"/>
                    </a:lnTo>
                    <a:lnTo>
                      <a:pt x="152" y="180"/>
                    </a:lnTo>
                    <a:lnTo>
                      <a:pt x="152" y="178"/>
                    </a:lnTo>
                    <a:lnTo>
                      <a:pt x="152" y="175"/>
                    </a:lnTo>
                    <a:lnTo>
                      <a:pt x="154" y="175"/>
                    </a:lnTo>
                    <a:lnTo>
                      <a:pt x="156" y="175"/>
                    </a:lnTo>
                    <a:lnTo>
                      <a:pt x="158" y="175"/>
                    </a:lnTo>
                    <a:lnTo>
                      <a:pt x="161" y="175"/>
                    </a:lnTo>
                    <a:lnTo>
                      <a:pt x="161" y="178"/>
                    </a:lnTo>
                    <a:lnTo>
                      <a:pt x="158" y="178"/>
                    </a:lnTo>
                    <a:lnTo>
                      <a:pt x="158" y="180"/>
                    </a:lnTo>
                    <a:lnTo>
                      <a:pt x="156" y="182"/>
                    </a:lnTo>
                    <a:lnTo>
                      <a:pt x="158" y="182"/>
                    </a:lnTo>
                    <a:lnTo>
                      <a:pt x="161" y="182"/>
                    </a:lnTo>
                    <a:lnTo>
                      <a:pt x="163" y="182"/>
                    </a:lnTo>
                    <a:lnTo>
                      <a:pt x="163" y="184"/>
                    </a:lnTo>
                    <a:lnTo>
                      <a:pt x="165" y="186"/>
                    </a:lnTo>
                    <a:lnTo>
                      <a:pt x="167" y="186"/>
                    </a:lnTo>
                    <a:lnTo>
                      <a:pt x="167" y="189"/>
                    </a:lnTo>
                    <a:lnTo>
                      <a:pt x="169" y="191"/>
                    </a:lnTo>
                    <a:lnTo>
                      <a:pt x="169" y="193"/>
                    </a:lnTo>
                    <a:lnTo>
                      <a:pt x="167" y="193"/>
                    </a:lnTo>
                    <a:lnTo>
                      <a:pt x="167" y="195"/>
                    </a:lnTo>
                    <a:lnTo>
                      <a:pt x="167" y="197"/>
                    </a:lnTo>
                    <a:lnTo>
                      <a:pt x="169" y="197"/>
                    </a:lnTo>
                    <a:lnTo>
                      <a:pt x="169" y="195"/>
                    </a:lnTo>
                    <a:lnTo>
                      <a:pt x="172" y="195"/>
                    </a:lnTo>
                    <a:lnTo>
                      <a:pt x="174" y="195"/>
                    </a:lnTo>
                    <a:lnTo>
                      <a:pt x="174" y="193"/>
                    </a:lnTo>
                    <a:lnTo>
                      <a:pt x="176" y="193"/>
                    </a:lnTo>
                    <a:lnTo>
                      <a:pt x="176" y="195"/>
                    </a:lnTo>
                    <a:lnTo>
                      <a:pt x="178" y="195"/>
                    </a:lnTo>
                    <a:lnTo>
                      <a:pt x="178" y="197"/>
                    </a:lnTo>
                    <a:lnTo>
                      <a:pt x="180" y="197"/>
                    </a:lnTo>
                    <a:lnTo>
                      <a:pt x="183" y="197"/>
                    </a:lnTo>
                    <a:lnTo>
                      <a:pt x="185" y="197"/>
                    </a:lnTo>
                    <a:lnTo>
                      <a:pt x="185" y="200"/>
                    </a:lnTo>
                    <a:lnTo>
                      <a:pt x="185" y="202"/>
                    </a:lnTo>
                    <a:lnTo>
                      <a:pt x="187" y="202"/>
                    </a:lnTo>
                    <a:lnTo>
                      <a:pt x="189" y="202"/>
                    </a:lnTo>
                    <a:lnTo>
                      <a:pt x="189" y="204"/>
                    </a:lnTo>
                    <a:lnTo>
                      <a:pt x="191" y="204"/>
                    </a:lnTo>
                    <a:lnTo>
                      <a:pt x="191" y="206"/>
                    </a:lnTo>
                    <a:lnTo>
                      <a:pt x="191" y="208"/>
                    </a:lnTo>
                    <a:lnTo>
                      <a:pt x="194" y="208"/>
                    </a:lnTo>
                    <a:lnTo>
                      <a:pt x="196" y="208"/>
                    </a:lnTo>
                    <a:lnTo>
                      <a:pt x="196" y="206"/>
                    </a:lnTo>
                    <a:lnTo>
                      <a:pt x="198" y="206"/>
                    </a:lnTo>
                    <a:lnTo>
                      <a:pt x="198" y="204"/>
                    </a:lnTo>
                    <a:lnTo>
                      <a:pt x="200" y="206"/>
                    </a:lnTo>
                    <a:lnTo>
                      <a:pt x="202" y="206"/>
                    </a:lnTo>
                    <a:lnTo>
                      <a:pt x="202" y="208"/>
                    </a:lnTo>
                    <a:lnTo>
                      <a:pt x="200" y="208"/>
                    </a:lnTo>
                    <a:lnTo>
                      <a:pt x="200" y="211"/>
                    </a:lnTo>
                    <a:lnTo>
                      <a:pt x="200" y="213"/>
                    </a:lnTo>
                    <a:lnTo>
                      <a:pt x="202" y="213"/>
                    </a:lnTo>
                    <a:lnTo>
                      <a:pt x="205" y="213"/>
                    </a:lnTo>
                    <a:lnTo>
                      <a:pt x="205" y="215"/>
                    </a:lnTo>
                    <a:lnTo>
                      <a:pt x="207" y="215"/>
                    </a:lnTo>
                    <a:lnTo>
                      <a:pt x="205" y="215"/>
                    </a:lnTo>
                    <a:lnTo>
                      <a:pt x="205" y="217"/>
                    </a:lnTo>
                    <a:lnTo>
                      <a:pt x="207" y="217"/>
                    </a:lnTo>
                    <a:lnTo>
                      <a:pt x="207" y="219"/>
                    </a:lnTo>
                    <a:lnTo>
                      <a:pt x="209" y="219"/>
                    </a:lnTo>
                    <a:lnTo>
                      <a:pt x="211" y="219"/>
                    </a:lnTo>
                    <a:lnTo>
                      <a:pt x="211" y="217"/>
                    </a:lnTo>
                    <a:lnTo>
                      <a:pt x="211" y="215"/>
                    </a:lnTo>
                    <a:lnTo>
                      <a:pt x="213" y="215"/>
                    </a:lnTo>
                    <a:lnTo>
                      <a:pt x="216" y="215"/>
                    </a:lnTo>
                    <a:lnTo>
                      <a:pt x="216" y="217"/>
                    </a:lnTo>
                    <a:lnTo>
                      <a:pt x="218" y="217"/>
                    </a:lnTo>
                    <a:lnTo>
                      <a:pt x="216" y="219"/>
                    </a:lnTo>
                    <a:lnTo>
                      <a:pt x="216" y="222"/>
                    </a:lnTo>
                    <a:lnTo>
                      <a:pt x="216" y="224"/>
                    </a:lnTo>
                    <a:lnTo>
                      <a:pt x="218" y="224"/>
                    </a:lnTo>
                    <a:lnTo>
                      <a:pt x="220" y="224"/>
                    </a:lnTo>
                    <a:lnTo>
                      <a:pt x="220" y="222"/>
                    </a:lnTo>
                    <a:lnTo>
                      <a:pt x="222" y="222"/>
                    </a:lnTo>
                    <a:lnTo>
                      <a:pt x="222" y="224"/>
                    </a:lnTo>
                    <a:lnTo>
                      <a:pt x="224" y="224"/>
                    </a:lnTo>
                    <a:lnTo>
                      <a:pt x="224" y="226"/>
                    </a:lnTo>
                    <a:lnTo>
                      <a:pt x="224" y="228"/>
                    </a:lnTo>
                    <a:lnTo>
                      <a:pt x="227" y="228"/>
                    </a:lnTo>
                    <a:lnTo>
                      <a:pt x="227" y="226"/>
                    </a:lnTo>
                    <a:lnTo>
                      <a:pt x="229" y="226"/>
                    </a:lnTo>
                    <a:lnTo>
                      <a:pt x="229" y="224"/>
                    </a:lnTo>
                    <a:lnTo>
                      <a:pt x="231" y="224"/>
                    </a:lnTo>
                    <a:lnTo>
                      <a:pt x="231" y="222"/>
                    </a:lnTo>
                    <a:lnTo>
                      <a:pt x="231" y="224"/>
                    </a:lnTo>
                    <a:lnTo>
                      <a:pt x="233" y="224"/>
                    </a:lnTo>
                    <a:lnTo>
                      <a:pt x="233" y="226"/>
                    </a:lnTo>
                    <a:lnTo>
                      <a:pt x="235" y="226"/>
                    </a:lnTo>
                    <a:lnTo>
                      <a:pt x="238" y="228"/>
                    </a:lnTo>
                    <a:lnTo>
                      <a:pt x="240" y="228"/>
                    </a:lnTo>
                    <a:lnTo>
                      <a:pt x="240" y="230"/>
                    </a:lnTo>
                    <a:lnTo>
                      <a:pt x="238" y="230"/>
                    </a:lnTo>
                    <a:lnTo>
                      <a:pt x="238" y="233"/>
                    </a:lnTo>
                    <a:lnTo>
                      <a:pt x="240" y="233"/>
                    </a:lnTo>
                    <a:lnTo>
                      <a:pt x="240" y="235"/>
                    </a:lnTo>
                    <a:lnTo>
                      <a:pt x="242" y="235"/>
                    </a:lnTo>
                    <a:lnTo>
                      <a:pt x="242" y="237"/>
                    </a:lnTo>
                    <a:lnTo>
                      <a:pt x="240" y="237"/>
                    </a:lnTo>
                    <a:lnTo>
                      <a:pt x="242" y="237"/>
                    </a:lnTo>
                    <a:lnTo>
                      <a:pt x="242" y="239"/>
                    </a:lnTo>
                    <a:lnTo>
                      <a:pt x="244" y="239"/>
                    </a:lnTo>
                    <a:lnTo>
                      <a:pt x="246" y="239"/>
                    </a:lnTo>
                    <a:lnTo>
                      <a:pt x="246" y="241"/>
                    </a:lnTo>
                    <a:lnTo>
                      <a:pt x="249" y="241"/>
                    </a:lnTo>
                    <a:lnTo>
                      <a:pt x="251" y="241"/>
                    </a:lnTo>
                    <a:lnTo>
                      <a:pt x="251" y="239"/>
                    </a:lnTo>
                    <a:lnTo>
                      <a:pt x="253" y="239"/>
                    </a:lnTo>
                    <a:lnTo>
                      <a:pt x="255" y="239"/>
                    </a:lnTo>
                    <a:lnTo>
                      <a:pt x="255" y="241"/>
                    </a:lnTo>
                    <a:lnTo>
                      <a:pt x="257" y="241"/>
                    </a:lnTo>
                    <a:lnTo>
                      <a:pt x="257" y="244"/>
                    </a:lnTo>
                    <a:lnTo>
                      <a:pt x="255" y="244"/>
                    </a:lnTo>
                    <a:lnTo>
                      <a:pt x="255" y="246"/>
                    </a:lnTo>
                    <a:lnTo>
                      <a:pt x="253" y="246"/>
                    </a:lnTo>
                    <a:lnTo>
                      <a:pt x="253" y="248"/>
                    </a:lnTo>
                    <a:lnTo>
                      <a:pt x="253" y="250"/>
                    </a:lnTo>
                    <a:lnTo>
                      <a:pt x="255" y="250"/>
                    </a:lnTo>
                    <a:lnTo>
                      <a:pt x="255" y="252"/>
                    </a:lnTo>
                    <a:lnTo>
                      <a:pt x="257" y="252"/>
                    </a:lnTo>
                    <a:lnTo>
                      <a:pt x="257" y="250"/>
                    </a:lnTo>
                    <a:lnTo>
                      <a:pt x="260" y="250"/>
                    </a:lnTo>
                    <a:lnTo>
                      <a:pt x="260" y="248"/>
                    </a:lnTo>
                    <a:lnTo>
                      <a:pt x="262" y="248"/>
                    </a:lnTo>
                    <a:lnTo>
                      <a:pt x="262" y="250"/>
                    </a:lnTo>
                    <a:lnTo>
                      <a:pt x="264" y="250"/>
                    </a:lnTo>
                    <a:lnTo>
                      <a:pt x="264" y="252"/>
                    </a:lnTo>
                    <a:lnTo>
                      <a:pt x="264" y="255"/>
                    </a:lnTo>
                    <a:lnTo>
                      <a:pt x="262" y="255"/>
                    </a:lnTo>
                    <a:lnTo>
                      <a:pt x="262" y="257"/>
                    </a:lnTo>
                    <a:lnTo>
                      <a:pt x="264" y="257"/>
                    </a:lnTo>
                    <a:lnTo>
                      <a:pt x="266" y="257"/>
                    </a:lnTo>
                    <a:lnTo>
                      <a:pt x="268" y="257"/>
                    </a:lnTo>
                    <a:lnTo>
                      <a:pt x="271" y="257"/>
                    </a:lnTo>
                    <a:lnTo>
                      <a:pt x="271" y="259"/>
                    </a:lnTo>
                    <a:lnTo>
                      <a:pt x="273" y="259"/>
                    </a:lnTo>
                    <a:lnTo>
                      <a:pt x="275" y="259"/>
                    </a:lnTo>
                    <a:lnTo>
                      <a:pt x="275" y="261"/>
                    </a:lnTo>
                    <a:lnTo>
                      <a:pt x="273" y="261"/>
                    </a:lnTo>
                    <a:lnTo>
                      <a:pt x="273" y="263"/>
                    </a:lnTo>
                    <a:lnTo>
                      <a:pt x="275" y="263"/>
                    </a:lnTo>
                    <a:lnTo>
                      <a:pt x="275" y="265"/>
                    </a:lnTo>
                    <a:lnTo>
                      <a:pt x="277" y="265"/>
                    </a:lnTo>
                    <a:lnTo>
                      <a:pt x="279" y="265"/>
                    </a:lnTo>
                    <a:lnTo>
                      <a:pt x="281" y="265"/>
                    </a:lnTo>
                    <a:lnTo>
                      <a:pt x="281" y="268"/>
                    </a:lnTo>
                    <a:lnTo>
                      <a:pt x="279" y="268"/>
                    </a:lnTo>
                    <a:lnTo>
                      <a:pt x="279" y="270"/>
                    </a:lnTo>
                    <a:lnTo>
                      <a:pt x="279" y="272"/>
                    </a:lnTo>
                    <a:lnTo>
                      <a:pt x="281" y="272"/>
                    </a:lnTo>
                    <a:lnTo>
                      <a:pt x="284" y="272"/>
                    </a:lnTo>
                    <a:lnTo>
                      <a:pt x="284" y="274"/>
                    </a:lnTo>
                    <a:lnTo>
                      <a:pt x="286" y="274"/>
                    </a:lnTo>
                    <a:lnTo>
                      <a:pt x="286" y="276"/>
                    </a:lnTo>
                    <a:lnTo>
                      <a:pt x="288" y="276"/>
                    </a:lnTo>
                    <a:lnTo>
                      <a:pt x="288" y="274"/>
                    </a:lnTo>
                    <a:lnTo>
                      <a:pt x="288" y="276"/>
                    </a:lnTo>
                    <a:lnTo>
                      <a:pt x="290" y="276"/>
                    </a:lnTo>
                    <a:lnTo>
                      <a:pt x="292" y="276"/>
                    </a:lnTo>
                    <a:lnTo>
                      <a:pt x="292" y="274"/>
                    </a:lnTo>
                    <a:lnTo>
                      <a:pt x="292" y="272"/>
                    </a:lnTo>
                    <a:lnTo>
                      <a:pt x="295" y="272"/>
                    </a:lnTo>
                    <a:lnTo>
                      <a:pt x="297" y="272"/>
                    </a:lnTo>
                    <a:lnTo>
                      <a:pt x="297" y="270"/>
                    </a:lnTo>
                    <a:lnTo>
                      <a:pt x="299" y="270"/>
                    </a:lnTo>
                    <a:lnTo>
                      <a:pt x="301" y="270"/>
                    </a:lnTo>
                    <a:lnTo>
                      <a:pt x="301" y="272"/>
                    </a:lnTo>
                    <a:lnTo>
                      <a:pt x="303" y="272"/>
                    </a:lnTo>
                    <a:lnTo>
                      <a:pt x="306" y="272"/>
                    </a:lnTo>
                    <a:lnTo>
                      <a:pt x="308" y="270"/>
                    </a:lnTo>
                    <a:lnTo>
                      <a:pt x="308" y="272"/>
                    </a:lnTo>
                    <a:lnTo>
                      <a:pt x="310" y="272"/>
                    </a:lnTo>
                    <a:lnTo>
                      <a:pt x="310" y="274"/>
                    </a:lnTo>
                    <a:lnTo>
                      <a:pt x="308" y="274"/>
                    </a:lnTo>
                    <a:lnTo>
                      <a:pt x="308" y="276"/>
                    </a:lnTo>
                    <a:lnTo>
                      <a:pt x="308" y="279"/>
                    </a:lnTo>
                    <a:lnTo>
                      <a:pt x="310" y="279"/>
                    </a:lnTo>
                    <a:lnTo>
                      <a:pt x="312" y="279"/>
                    </a:lnTo>
                    <a:lnTo>
                      <a:pt x="314" y="279"/>
                    </a:lnTo>
                    <a:lnTo>
                      <a:pt x="314" y="276"/>
                    </a:lnTo>
                    <a:lnTo>
                      <a:pt x="314" y="274"/>
                    </a:lnTo>
                    <a:lnTo>
                      <a:pt x="317" y="274"/>
                    </a:lnTo>
                    <a:lnTo>
                      <a:pt x="317" y="276"/>
                    </a:lnTo>
                    <a:lnTo>
                      <a:pt x="319" y="276"/>
                    </a:lnTo>
                    <a:lnTo>
                      <a:pt x="319" y="279"/>
                    </a:lnTo>
                    <a:lnTo>
                      <a:pt x="321" y="279"/>
                    </a:lnTo>
                    <a:lnTo>
                      <a:pt x="323" y="279"/>
                    </a:lnTo>
                    <a:lnTo>
                      <a:pt x="325" y="279"/>
                    </a:lnTo>
                    <a:lnTo>
                      <a:pt x="325" y="276"/>
                    </a:lnTo>
                    <a:lnTo>
                      <a:pt x="323" y="276"/>
                    </a:lnTo>
                    <a:lnTo>
                      <a:pt x="323" y="274"/>
                    </a:lnTo>
                    <a:lnTo>
                      <a:pt x="325" y="274"/>
                    </a:lnTo>
                    <a:lnTo>
                      <a:pt x="328" y="274"/>
                    </a:lnTo>
                    <a:lnTo>
                      <a:pt x="328" y="276"/>
                    </a:lnTo>
                    <a:lnTo>
                      <a:pt x="330" y="276"/>
                    </a:lnTo>
                    <a:lnTo>
                      <a:pt x="332" y="276"/>
                    </a:lnTo>
                    <a:lnTo>
                      <a:pt x="332" y="274"/>
                    </a:lnTo>
                    <a:lnTo>
                      <a:pt x="334" y="274"/>
                    </a:lnTo>
                    <a:lnTo>
                      <a:pt x="336" y="274"/>
                    </a:lnTo>
                    <a:lnTo>
                      <a:pt x="339" y="274"/>
                    </a:lnTo>
                    <a:lnTo>
                      <a:pt x="341" y="274"/>
                    </a:lnTo>
                    <a:lnTo>
                      <a:pt x="341" y="272"/>
                    </a:lnTo>
                    <a:lnTo>
                      <a:pt x="343" y="272"/>
                    </a:lnTo>
                    <a:lnTo>
                      <a:pt x="345" y="272"/>
                    </a:lnTo>
                    <a:lnTo>
                      <a:pt x="345" y="270"/>
                    </a:lnTo>
                    <a:lnTo>
                      <a:pt x="345" y="268"/>
                    </a:lnTo>
                    <a:lnTo>
                      <a:pt x="347" y="268"/>
                    </a:lnTo>
                    <a:lnTo>
                      <a:pt x="350" y="268"/>
                    </a:lnTo>
                    <a:lnTo>
                      <a:pt x="352" y="268"/>
                    </a:lnTo>
                    <a:lnTo>
                      <a:pt x="352" y="270"/>
                    </a:lnTo>
                    <a:lnTo>
                      <a:pt x="350" y="270"/>
                    </a:lnTo>
                    <a:lnTo>
                      <a:pt x="350" y="272"/>
                    </a:lnTo>
                    <a:lnTo>
                      <a:pt x="350" y="274"/>
                    </a:lnTo>
                    <a:lnTo>
                      <a:pt x="352" y="274"/>
                    </a:lnTo>
                    <a:lnTo>
                      <a:pt x="354" y="274"/>
                    </a:lnTo>
                    <a:lnTo>
                      <a:pt x="354" y="272"/>
                    </a:lnTo>
                    <a:lnTo>
                      <a:pt x="356" y="272"/>
                    </a:lnTo>
                    <a:lnTo>
                      <a:pt x="358" y="272"/>
                    </a:lnTo>
                    <a:lnTo>
                      <a:pt x="358" y="270"/>
                    </a:lnTo>
                    <a:lnTo>
                      <a:pt x="361" y="270"/>
                    </a:lnTo>
                    <a:lnTo>
                      <a:pt x="361" y="272"/>
                    </a:lnTo>
                    <a:lnTo>
                      <a:pt x="361" y="274"/>
                    </a:lnTo>
                    <a:lnTo>
                      <a:pt x="363" y="274"/>
                    </a:lnTo>
                    <a:lnTo>
                      <a:pt x="365" y="274"/>
                    </a:lnTo>
                    <a:lnTo>
                      <a:pt x="365" y="276"/>
                    </a:lnTo>
                    <a:lnTo>
                      <a:pt x="367" y="276"/>
                    </a:lnTo>
                    <a:lnTo>
                      <a:pt x="367" y="279"/>
                    </a:lnTo>
                    <a:lnTo>
                      <a:pt x="367" y="276"/>
                    </a:lnTo>
                    <a:lnTo>
                      <a:pt x="369" y="276"/>
                    </a:lnTo>
                    <a:lnTo>
                      <a:pt x="369" y="279"/>
                    </a:lnTo>
                    <a:lnTo>
                      <a:pt x="369" y="281"/>
                    </a:lnTo>
                    <a:lnTo>
                      <a:pt x="369" y="283"/>
                    </a:lnTo>
                    <a:lnTo>
                      <a:pt x="372" y="283"/>
                    </a:lnTo>
                    <a:lnTo>
                      <a:pt x="372" y="285"/>
                    </a:lnTo>
                    <a:lnTo>
                      <a:pt x="374" y="285"/>
                    </a:lnTo>
                    <a:lnTo>
                      <a:pt x="376" y="285"/>
                    </a:lnTo>
                    <a:lnTo>
                      <a:pt x="376" y="287"/>
                    </a:lnTo>
                    <a:lnTo>
                      <a:pt x="374" y="287"/>
                    </a:lnTo>
                    <a:lnTo>
                      <a:pt x="374" y="290"/>
                    </a:lnTo>
                    <a:lnTo>
                      <a:pt x="376" y="290"/>
                    </a:lnTo>
                    <a:lnTo>
                      <a:pt x="378" y="290"/>
                    </a:lnTo>
                    <a:lnTo>
                      <a:pt x="378" y="292"/>
                    </a:lnTo>
                    <a:lnTo>
                      <a:pt x="378" y="294"/>
                    </a:lnTo>
                    <a:lnTo>
                      <a:pt x="380" y="294"/>
                    </a:lnTo>
                    <a:lnTo>
                      <a:pt x="383" y="294"/>
                    </a:lnTo>
                    <a:lnTo>
                      <a:pt x="383" y="292"/>
                    </a:lnTo>
                    <a:lnTo>
                      <a:pt x="385" y="292"/>
                    </a:lnTo>
                    <a:lnTo>
                      <a:pt x="387" y="292"/>
                    </a:lnTo>
                    <a:lnTo>
                      <a:pt x="387" y="294"/>
                    </a:lnTo>
                    <a:lnTo>
                      <a:pt x="385" y="294"/>
                    </a:lnTo>
                    <a:lnTo>
                      <a:pt x="385" y="296"/>
                    </a:lnTo>
                    <a:lnTo>
                      <a:pt x="383" y="296"/>
                    </a:lnTo>
                    <a:lnTo>
                      <a:pt x="383" y="298"/>
                    </a:lnTo>
                    <a:lnTo>
                      <a:pt x="385" y="298"/>
                    </a:lnTo>
                    <a:lnTo>
                      <a:pt x="385" y="301"/>
                    </a:lnTo>
                    <a:lnTo>
                      <a:pt x="387" y="301"/>
                    </a:lnTo>
                    <a:lnTo>
                      <a:pt x="387" y="298"/>
                    </a:lnTo>
                    <a:lnTo>
                      <a:pt x="389" y="298"/>
                    </a:lnTo>
                    <a:lnTo>
                      <a:pt x="389" y="296"/>
                    </a:lnTo>
                    <a:lnTo>
                      <a:pt x="391" y="296"/>
                    </a:lnTo>
                    <a:lnTo>
                      <a:pt x="394" y="296"/>
                    </a:lnTo>
                    <a:lnTo>
                      <a:pt x="396" y="296"/>
                    </a:lnTo>
                    <a:lnTo>
                      <a:pt x="398" y="296"/>
                    </a:lnTo>
                    <a:lnTo>
                      <a:pt x="396" y="296"/>
                    </a:lnTo>
                    <a:lnTo>
                      <a:pt x="396" y="298"/>
                    </a:lnTo>
                    <a:lnTo>
                      <a:pt x="396" y="301"/>
                    </a:lnTo>
                    <a:lnTo>
                      <a:pt x="396" y="303"/>
                    </a:lnTo>
                    <a:lnTo>
                      <a:pt x="398" y="303"/>
                    </a:lnTo>
                    <a:lnTo>
                      <a:pt x="400" y="305"/>
                    </a:lnTo>
                    <a:lnTo>
                      <a:pt x="402" y="305"/>
                    </a:lnTo>
                    <a:lnTo>
                      <a:pt x="402" y="307"/>
                    </a:lnTo>
                    <a:lnTo>
                      <a:pt x="405" y="307"/>
                    </a:lnTo>
                    <a:lnTo>
                      <a:pt x="405" y="309"/>
                    </a:lnTo>
                    <a:lnTo>
                      <a:pt x="407" y="309"/>
                    </a:lnTo>
                    <a:lnTo>
                      <a:pt x="409" y="309"/>
                    </a:lnTo>
                    <a:lnTo>
                      <a:pt x="411" y="309"/>
                    </a:lnTo>
                    <a:lnTo>
                      <a:pt x="411" y="312"/>
                    </a:lnTo>
                    <a:lnTo>
                      <a:pt x="411" y="309"/>
                    </a:lnTo>
                    <a:lnTo>
                      <a:pt x="413" y="309"/>
                    </a:lnTo>
                    <a:lnTo>
                      <a:pt x="413" y="307"/>
                    </a:lnTo>
                    <a:lnTo>
                      <a:pt x="415" y="307"/>
                    </a:lnTo>
                    <a:lnTo>
                      <a:pt x="415" y="309"/>
                    </a:lnTo>
                    <a:lnTo>
                      <a:pt x="418" y="309"/>
                    </a:lnTo>
                    <a:lnTo>
                      <a:pt x="418" y="307"/>
                    </a:lnTo>
                    <a:lnTo>
                      <a:pt x="418" y="305"/>
                    </a:lnTo>
                    <a:lnTo>
                      <a:pt x="420" y="305"/>
                    </a:lnTo>
                    <a:lnTo>
                      <a:pt x="422" y="305"/>
                    </a:lnTo>
                    <a:lnTo>
                      <a:pt x="422" y="307"/>
                    </a:lnTo>
                    <a:lnTo>
                      <a:pt x="424" y="307"/>
                    </a:lnTo>
                    <a:lnTo>
                      <a:pt x="424" y="305"/>
                    </a:lnTo>
                    <a:lnTo>
                      <a:pt x="426" y="305"/>
                    </a:lnTo>
                    <a:lnTo>
                      <a:pt x="426" y="303"/>
                    </a:lnTo>
                    <a:lnTo>
                      <a:pt x="429" y="303"/>
                    </a:lnTo>
                    <a:lnTo>
                      <a:pt x="429" y="305"/>
                    </a:lnTo>
                    <a:lnTo>
                      <a:pt x="429" y="303"/>
                    </a:lnTo>
                    <a:lnTo>
                      <a:pt x="431" y="303"/>
                    </a:lnTo>
                    <a:lnTo>
                      <a:pt x="431" y="305"/>
                    </a:lnTo>
                    <a:lnTo>
                      <a:pt x="433" y="305"/>
                    </a:lnTo>
                    <a:lnTo>
                      <a:pt x="435" y="305"/>
                    </a:lnTo>
                    <a:lnTo>
                      <a:pt x="435" y="303"/>
                    </a:lnTo>
                    <a:lnTo>
                      <a:pt x="435" y="305"/>
                    </a:lnTo>
                    <a:lnTo>
                      <a:pt x="437" y="305"/>
                    </a:lnTo>
                    <a:lnTo>
                      <a:pt x="440" y="305"/>
                    </a:lnTo>
                    <a:lnTo>
                      <a:pt x="440" y="307"/>
                    </a:lnTo>
                    <a:lnTo>
                      <a:pt x="442" y="307"/>
                    </a:lnTo>
                    <a:lnTo>
                      <a:pt x="444" y="307"/>
                    </a:lnTo>
                    <a:lnTo>
                      <a:pt x="446" y="307"/>
                    </a:lnTo>
                    <a:lnTo>
                      <a:pt x="446" y="309"/>
                    </a:lnTo>
                    <a:lnTo>
                      <a:pt x="448" y="309"/>
                    </a:lnTo>
                    <a:lnTo>
                      <a:pt x="451" y="309"/>
                    </a:lnTo>
                    <a:lnTo>
                      <a:pt x="451" y="312"/>
                    </a:lnTo>
                    <a:lnTo>
                      <a:pt x="451" y="309"/>
                    </a:lnTo>
                    <a:lnTo>
                      <a:pt x="451" y="312"/>
                    </a:lnTo>
                    <a:lnTo>
                      <a:pt x="453" y="312"/>
                    </a:lnTo>
                    <a:lnTo>
                      <a:pt x="455" y="312"/>
                    </a:lnTo>
                    <a:lnTo>
                      <a:pt x="457" y="312"/>
                    </a:lnTo>
                    <a:lnTo>
                      <a:pt x="457" y="314"/>
                    </a:lnTo>
                    <a:lnTo>
                      <a:pt x="459" y="314"/>
                    </a:lnTo>
                    <a:lnTo>
                      <a:pt x="459" y="312"/>
                    </a:lnTo>
                    <a:lnTo>
                      <a:pt x="462" y="312"/>
                    </a:lnTo>
                    <a:lnTo>
                      <a:pt x="464" y="312"/>
                    </a:lnTo>
                    <a:lnTo>
                      <a:pt x="464" y="314"/>
                    </a:lnTo>
                    <a:lnTo>
                      <a:pt x="466" y="314"/>
                    </a:lnTo>
                    <a:lnTo>
                      <a:pt x="466" y="316"/>
                    </a:lnTo>
                    <a:lnTo>
                      <a:pt x="468" y="316"/>
                    </a:lnTo>
                    <a:lnTo>
                      <a:pt x="468" y="318"/>
                    </a:lnTo>
                    <a:lnTo>
                      <a:pt x="470" y="318"/>
                    </a:lnTo>
                    <a:lnTo>
                      <a:pt x="473" y="318"/>
                    </a:lnTo>
                    <a:lnTo>
                      <a:pt x="473" y="320"/>
                    </a:lnTo>
                    <a:lnTo>
                      <a:pt x="475" y="320"/>
                    </a:lnTo>
                    <a:lnTo>
                      <a:pt x="477" y="320"/>
                    </a:lnTo>
                    <a:lnTo>
                      <a:pt x="479" y="320"/>
                    </a:lnTo>
                    <a:lnTo>
                      <a:pt x="479" y="323"/>
                    </a:lnTo>
                    <a:lnTo>
                      <a:pt x="481" y="323"/>
                    </a:lnTo>
                    <a:lnTo>
                      <a:pt x="484" y="323"/>
                    </a:lnTo>
                    <a:lnTo>
                      <a:pt x="486" y="323"/>
                    </a:lnTo>
                    <a:lnTo>
                      <a:pt x="486" y="325"/>
                    </a:lnTo>
                    <a:lnTo>
                      <a:pt x="488" y="325"/>
                    </a:lnTo>
                    <a:lnTo>
                      <a:pt x="490" y="325"/>
                    </a:lnTo>
                    <a:lnTo>
                      <a:pt x="492" y="325"/>
                    </a:lnTo>
                    <a:lnTo>
                      <a:pt x="495" y="325"/>
                    </a:lnTo>
                    <a:lnTo>
                      <a:pt x="495" y="327"/>
                    </a:lnTo>
                    <a:lnTo>
                      <a:pt x="497" y="327"/>
                    </a:lnTo>
                    <a:lnTo>
                      <a:pt x="497" y="325"/>
                    </a:lnTo>
                    <a:lnTo>
                      <a:pt x="499" y="325"/>
                    </a:lnTo>
                    <a:lnTo>
                      <a:pt x="499" y="323"/>
                    </a:lnTo>
                    <a:lnTo>
                      <a:pt x="501" y="323"/>
                    </a:lnTo>
                    <a:lnTo>
                      <a:pt x="503" y="323"/>
                    </a:lnTo>
                    <a:lnTo>
                      <a:pt x="506" y="323"/>
                    </a:lnTo>
                    <a:lnTo>
                      <a:pt x="506" y="320"/>
                    </a:lnTo>
                    <a:lnTo>
                      <a:pt x="508" y="320"/>
                    </a:lnTo>
                    <a:lnTo>
                      <a:pt x="508" y="323"/>
                    </a:lnTo>
                    <a:lnTo>
                      <a:pt x="510" y="323"/>
                    </a:lnTo>
                    <a:lnTo>
                      <a:pt x="510" y="325"/>
                    </a:lnTo>
                    <a:lnTo>
                      <a:pt x="512" y="325"/>
                    </a:lnTo>
                    <a:lnTo>
                      <a:pt x="514" y="325"/>
                    </a:lnTo>
                    <a:lnTo>
                      <a:pt x="514" y="323"/>
                    </a:lnTo>
                    <a:lnTo>
                      <a:pt x="517" y="323"/>
                    </a:lnTo>
                    <a:lnTo>
                      <a:pt x="519" y="325"/>
                    </a:lnTo>
                    <a:lnTo>
                      <a:pt x="521" y="325"/>
                    </a:lnTo>
                    <a:lnTo>
                      <a:pt x="523" y="325"/>
                    </a:lnTo>
                    <a:lnTo>
                      <a:pt x="525" y="325"/>
                    </a:lnTo>
                    <a:lnTo>
                      <a:pt x="525" y="327"/>
                    </a:lnTo>
                    <a:lnTo>
                      <a:pt x="528" y="327"/>
                    </a:lnTo>
                    <a:lnTo>
                      <a:pt x="528" y="325"/>
                    </a:lnTo>
                    <a:lnTo>
                      <a:pt x="530" y="325"/>
                    </a:lnTo>
                    <a:lnTo>
                      <a:pt x="530" y="323"/>
                    </a:lnTo>
                    <a:lnTo>
                      <a:pt x="532" y="323"/>
                    </a:lnTo>
                    <a:lnTo>
                      <a:pt x="532" y="325"/>
                    </a:lnTo>
                    <a:lnTo>
                      <a:pt x="534" y="325"/>
                    </a:lnTo>
                    <a:lnTo>
                      <a:pt x="534" y="323"/>
                    </a:lnTo>
                    <a:lnTo>
                      <a:pt x="534" y="325"/>
                    </a:lnTo>
                    <a:lnTo>
                      <a:pt x="536" y="325"/>
                    </a:lnTo>
                    <a:lnTo>
                      <a:pt x="539" y="325"/>
                    </a:lnTo>
                    <a:lnTo>
                      <a:pt x="539" y="323"/>
                    </a:lnTo>
                    <a:lnTo>
                      <a:pt x="541" y="323"/>
                    </a:lnTo>
                    <a:lnTo>
                      <a:pt x="543" y="323"/>
                    </a:lnTo>
                    <a:lnTo>
                      <a:pt x="545" y="323"/>
                    </a:lnTo>
                    <a:lnTo>
                      <a:pt x="547" y="323"/>
                    </a:lnTo>
                    <a:lnTo>
                      <a:pt x="549" y="323"/>
                    </a:lnTo>
                    <a:lnTo>
                      <a:pt x="552" y="323"/>
                    </a:lnTo>
                    <a:lnTo>
                      <a:pt x="554" y="323"/>
                    </a:lnTo>
                    <a:lnTo>
                      <a:pt x="554" y="320"/>
                    </a:lnTo>
                    <a:lnTo>
                      <a:pt x="556" y="320"/>
                    </a:lnTo>
                    <a:lnTo>
                      <a:pt x="558" y="320"/>
                    </a:lnTo>
                    <a:lnTo>
                      <a:pt x="558" y="318"/>
                    </a:lnTo>
                    <a:lnTo>
                      <a:pt x="558" y="316"/>
                    </a:lnTo>
                    <a:lnTo>
                      <a:pt x="560" y="316"/>
                    </a:lnTo>
                    <a:lnTo>
                      <a:pt x="560" y="318"/>
                    </a:lnTo>
                    <a:lnTo>
                      <a:pt x="563" y="318"/>
                    </a:lnTo>
                    <a:lnTo>
                      <a:pt x="563" y="316"/>
                    </a:lnTo>
                    <a:lnTo>
                      <a:pt x="563" y="314"/>
                    </a:lnTo>
                    <a:lnTo>
                      <a:pt x="565" y="314"/>
                    </a:lnTo>
                    <a:lnTo>
                      <a:pt x="567" y="314"/>
                    </a:lnTo>
                    <a:lnTo>
                      <a:pt x="569" y="314"/>
                    </a:lnTo>
                    <a:lnTo>
                      <a:pt x="569" y="312"/>
                    </a:lnTo>
                    <a:lnTo>
                      <a:pt x="569" y="309"/>
                    </a:lnTo>
                    <a:lnTo>
                      <a:pt x="571" y="309"/>
                    </a:lnTo>
                    <a:lnTo>
                      <a:pt x="571" y="312"/>
                    </a:lnTo>
                    <a:lnTo>
                      <a:pt x="574" y="312"/>
                    </a:lnTo>
                    <a:lnTo>
                      <a:pt x="574" y="309"/>
                    </a:lnTo>
                    <a:lnTo>
                      <a:pt x="574" y="307"/>
                    </a:lnTo>
                    <a:lnTo>
                      <a:pt x="576" y="307"/>
                    </a:lnTo>
                    <a:lnTo>
                      <a:pt x="578" y="307"/>
                    </a:lnTo>
                    <a:lnTo>
                      <a:pt x="578" y="305"/>
                    </a:lnTo>
                    <a:lnTo>
                      <a:pt x="580" y="305"/>
                    </a:lnTo>
                    <a:lnTo>
                      <a:pt x="582" y="305"/>
                    </a:lnTo>
                    <a:lnTo>
                      <a:pt x="582" y="303"/>
                    </a:lnTo>
                    <a:lnTo>
                      <a:pt x="582" y="301"/>
                    </a:lnTo>
                    <a:lnTo>
                      <a:pt x="585" y="301"/>
                    </a:lnTo>
                    <a:lnTo>
                      <a:pt x="587" y="301"/>
                    </a:lnTo>
                    <a:lnTo>
                      <a:pt x="589" y="301"/>
                    </a:lnTo>
                    <a:lnTo>
                      <a:pt x="591" y="301"/>
                    </a:lnTo>
                    <a:lnTo>
                      <a:pt x="591" y="298"/>
                    </a:lnTo>
                    <a:lnTo>
                      <a:pt x="593" y="298"/>
                    </a:lnTo>
                    <a:lnTo>
                      <a:pt x="593" y="301"/>
                    </a:lnTo>
                    <a:lnTo>
                      <a:pt x="596" y="301"/>
                    </a:lnTo>
                    <a:lnTo>
                      <a:pt x="598" y="301"/>
                    </a:lnTo>
                    <a:lnTo>
                      <a:pt x="598" y="303"/>
                    </a:lnTo>
                    <a:lnTo>
                      <a:pt x="600" y="303"/>
                    </a:lnTo>
                    <a:lnTo>
                      <a:pt x="602" y="303"/>
                    </a:lnTo>
                    <a:lnTo>
                      <a:pt x="602" y="301"/>
                    </a:lnTo>
                    <a:lnTo>
                      <a:pt x="604" y="301"/>
                    </a:lnTo>
                    <a:lnTo>
                      <a:pt x="604" y="303"/>
                    </a:lnTo>
                    <a:lnTo>
                      <a:pt x="607" y="303"/>
                    </a:lnTo>
                    <a:lnTo>
                      <a:pt x="607" y="305"/>
                    </a:lnTo>
                    <a:lnTo>
                      <a:pt x="609" y="305"/>
                    </a:lnTo>
                    <a:lnTo>
                      <a:pt x="611" y="305"/>
                    </a:lnTo>
                    <a:lnTo>
                      <a:pt x="611" y="307"/>
                    </a:lnTo>
                    <a:lnTo>
                      <a:pt x="611" y="305"/>
                    </a:lnTo>
                    <a:lnTo>
                      <a:pt x="613" y="307"/>
                    </a:lnTo>
                    <a:lnTo>
                      <a:pt x="611" y="307"/>
                    </a:lnTo>
                    <a:lnTo>
                      <a:pt x="613" y="307"/>
                    </a:lnTo>
                    <a:lnTo>
                      <a:pt x="613" y="309"/>
                    </a:lnTo>
                    <a:lnTo>
                      <a:pt x="615" y="309"/>
                    </a:lnTo>
                    <a:lnTo>
                      <a:pt x="618" y="309"/>
                    </a:lnTo>
                    <a:lnTo>
                      <a:pt x="620" y="309"/>
                    </a:lnTo>
                    <a:lnTo>
                      <a:pt x="622" y="307"/>
                    </a:lnTo>
                    <a:lnTo>
                      <a:pt x="622" y="309"/>
                    </a:lnTo>
                    <a:lnTo>
                      <a:pt x="624" y="309"/>
                    </a:lnTo>
                    <a:lnTo>
                      <a:pt x="626" y="309"/>
                    </a:lnTo>
                    <a:lnTo>
                      <a:pt x="629" y="309"/>
                    </a:lnTo>
                    <a:lnTo>
                      <a:pt x="629" y="312"/>
                    </a:lnTo>
                    <a:lnTo>
                      <a:pt x="631" y="312"/>
                    </a:lnTo>
                    <a:lnTo>
                      <a:pt x="631" y="309"/>
                    </a:lnTo>
                    <a:lnTo>
                      <a:pt x="633" y="309"/>
                    </a:lnTo>
                    <a:lnTo>
                      <a:pt x="635" y="309"/>
                    </a:lnTo>
                    <a:lnTo>
                      <a:pt x="637" y="309"/>
                    </a:lnTo>
                    <a:lnTo>
                      <a:pt x="640" y="309"/>
                    </a:lnTo>
                    <a:lnTo>
                      <a:pt x="642" y="309"/>
                    </a:lnTo>
                    <a:lnTo>
                      <a:pt x="642" y="312"/>
                    </a:lnTo>
                    <a:lnTo>
                      <a:pt x="644" y="312"/>
                    </a:lnTo>
                    <a:lnTo>
                      <a:pt x="644" y="309"/>
                    </a:lnTo>
                    <a:lnTo>
                      <a:pt x="646" y="312"/>
                    </a:lnTo>
                    <a:lnTo>
                      <a:pt x="646" y="309"/>
                    </a:lnTo>
                    <a:lnTo>
                      <a:pt x="648" y="312"/>
                    </a:lnTo>
                    <a:lnTo>
                      <a:pt x="651" y="312"/>
                    </a:lnTo>
                    <a:lnTo>
                      <a:pt x="653" y="312"/>
                    </a:lnTo>
                    <a:lnTo>
                      <a:pt x="655" y="312"/>
                    </a:lnTo>
                    <a:lnTo>
                      <a:pt x="657" y="312"/>
                    </a:lnTo>
                    <a:lnTo>
                      <a:pt x="659" y="312"/>
                    </a:lnTo>
                    <a:lnTo>
                      <a:pt x="662" y="312"/>
                    </a:lnTo>
                    <a:lnTo>
                      <a:pt x="664" y="312"/>
                    </a:lnTo>
                    <a:lnTo>
                      <a:pt x="666" y="312"/>
                    </a:lnTo>
                    <a:lnTo>
                      <a:pt x="668" y="312"/>
                    </a:lnTo>
                    <a:lnTo>
                      <a:pt x="670" y="312"/>
                    </a:lnTo>
                    <a:lnTo>
                      <a:pt x="670" y="314"/>
                    </a:lnTo>
                    <a:lnTo>
                      <a:pt x="670" y="312"/>
                    </a:lnTo>
                    <a:lnTo>
                      <a:pt x="673" y="312"/>
                    </a:lnTo>
                    <a:lnTo>
                      <a:pt x="675" y="312"/>
                    </a:lnTo>
                    <a:lnTo>
                      <a:pt x="677" y="312"/>
                    </a:lnTo>
                    <a:lnTo>
                      <a:pt x="679" y="312"/>
                    </a:lnTo>
                    <a:lnTo>
                      <a:pt x="679" y="309"/>
                    </a:lnTo>
                    <a:lnTo>
                      <a:pt x="681" y="309"/>
                    </a:lnTo>
                    <a:lnTo>
                      <a:pt x="684" y="309"/>
                    </a:lnTo>
                    <a:lnTo>
                      <a:pt x="684" y="307"/>
                    </a:lnTo>
                    <a:lnTo>
                      <a:pt x="686" y="307"/>
                    </a:lnTo>
                    <a:lnTo>
                      <a:pt x="688" y="305"/>
                    </a:lnTo>
                    <a:lnTo>
                      <a:pt x="690" y="305"/>
                    </a:lnTo>
                    <a:lnTo>
                      <a:pt x="692" y="305"/>
                    </a:lnTo>
                    <a:lnTo>
                      <a:pt x="692" y="303"/>
                    </a:lnTo>
                    <a:lnTo>
                      <a:pt x="694" y="303"/>
                    </a:lnTo>
                    <a:lnTo>
                      <a:pt x="697" y="303"/>
                    </a:lnTo>
                    <a:lnTo>
                      <a:pt x="699" y="303"/>
                    </a:lnTo>
                    <a:lnTo>
                      <a:pt x="699" y="301"/>
                    </a:lnTo>
                    <a:lnTo>
                      <a:pt x="701" y="301"/>
                    </a:lnTo>
                    <a:lnTo>
                      <a:pt x="701" y="298"/>
                    </a:lnTo>
                    <a:lnTo>
                      <a:pt x="703" y="298"/>
                    </a:lnTo>
                    <a:lnTo>
                      <a:pt x="703" y="296"/>
                    </a:lnTo>
                    <a:lnTo>
                      <a:pt x="705" y="296"/>
                    </a:lnTo>
                    <a:lnTo>
                      <a:pt x="708" y="296"/>
                    </a:lnTo>
                    <a:lnTo>
                      <a:pt x="708" y="294"/>
                    </a:lnTo>
                    <a:lnTo>
                      <a:pt x="710" y="294"/>
                    </a:lnTo>
                    <a:lnTo>
                      <a:pt x="710" y="292"/>
                    </a:lnTo>
                    <a:lnTo>
                      <a:pt x="712" y="292"/>
                    </a:lnTo>
                    <a:lnTo>
                      <a:pt x="714" y="292"/>
                    </a:lnTo>
                    <a:lnTo>
                      <a:pt x="716" y="292"/>
                    </a:lnTo>
                    <a:lnTo>
                      <a:pt x="716" y="290"/>
                    </a:lnTo>
                    <a:lnTo>
                      <a:pt x="719" y="290"/>
                    </a:lnTo>
                    <a:lnTo>
                      <a:pt x="721" y="290"/>
                    </a:lnTo>
                    <a:lnTo>
                      <a:pt x="723" y="290"/>
                    </a:lnTo>
                    <a:lnTo>
                      <a:pt x="723" y="287"/>
                    </a:lnTo>
                    <a:lnTo>
                      <a:pt x="725" y="287"/>
                    </a:lnTo>
                    <a:lnTo>
                      <a:pt x="725" y="285"/>
                    </a:lnTo>
                    <a:lnTo>
                      <a:pt x="727" y="285"/>
                    </a:lnTo>
                    <a:lnTo>
                      <a:pt x="730" y="285"/>
                    </a:lnTo>
                    <a:lnTo>
                      <a:pt x="730" y="283"/>
                    </a:lnTo>
                    <a:lnTo>
                      <a:pt x="732" y="283"/>
                    </a:lnTo>
                    <a:lnTo>
                      <a:pt x="732" y="281"/>
                    </a:lnTo>
                    <a:lnTo>
                      <a:pt x="734" y="281"/>
                    </a:lnTo>
                    <a:lnTo>
                      <a:pt x="734" y="279"/>
                    </a:lnTo>
                    <a:lnTo>
                      <a:pt x="736" y="279"/>
                    </a:lnTo>
                    <a:lnTo>
                      <a:pt x="738" y="279"/>
                    </a:lnTo>
                    <a:lnTo>
                      <a:pt x="738" y="276"/>
                    </a:lnTo>
                    <a:lnTo>
                      <a:pt x="741" y="276"/>
                    </a:lnTo>
                    <a:lnTo>
                      <a:pt x="743" y="276"/>
                    </a:lnTo>
                    <a:lnTo>
                      <a:pt x="743" y="274"/>
                    </a:lnTo>
                    <a:lnTo>
                      <a:pt x="743" y="272"/>
                    </a:lnTo>
                    <a:lnTo>
                      <a:pt x="745" y="272"/>
                    </a:lnTo>
                    <a:lnTo>
                      <a:pt x="745" y="270"/>
                    </a:lnTo>
                    <a:lnTo>
                      <a:pt x="745" y="268"/>
                    </a:lnTo>
                    <a:lnTo>
                      <a:pt x="747" y="268"/>
                    </a:lnTo>
                    <a:lnTo>
                      <a:pt x="747" y="265"/>
                    </a:lnTo>
                    <a:lnTo>
                      <a:pt x="747" y="263"/>
                    </a:lnTo>
                    <a:lnTo>
                      <a:pt x="749" y="263"/>
                    </a:lnTo>
                    <a:lnTo>
                      <a:pt x="749" y="261"/>
                    </a:lnTo>
                    <a:lnTo>
                      <a:pt x="749" y="259"/>
                    </a:lnTo>
                    <a:lnTo>
                      <a:pt x="752" y="257"/>
                    </a:lnTo>
                    <a:lnTo>
                      <a:pt x="752" y="255"/>
                    </a:lnTo>
                    <a:lnTo>
                      <a:pt x="754" y="255"/>
                    </a:lnTo>
                    <a:lnTo>
                      <a:pt x="754" y="252"/>
                    </a:lnTo>
                    <a:lnTo>
                      <a:pt x="754" y="250"/>
                    </a:lnTo>
                    <a:lnTo>
                      <a:pt x="756" y="250"/>
                    </a:lnTo>
                    <a:lnTo>
                      <a:pt x="756" y="248"/>
                    </a:lnTo>
                    <a:lnTo>
                      <a:pt x="758" y="244"/>
                    </a:lnTo>
                    <a:lnTo>
                      <a:pt x="760" y="239"/>
                    </a:lnTo>
                    <a:lnTo>
                      <a:pt x="760" y="235"/>
                    </a:lnTo>
                    <a:lnTo>
                      <a:pt x="763" y="235"/>
                    </a:lnTo>
                    <a:lnTo>
                      <a:pt x="765" y="230"/>
                    </a:lnTo>
                    <a:lnTo>
                      <a:pt x="765" y="228"/>
                    </a:lnTo>
                    <a:lnTo>
                      <a:pt x="765" y="226"/>
                    </a:lnTo>
                    <a:lnTo>
                      <a:pt x="767" y="224"/>
                    </a:lnTo>
                    <a:lnTo>
                      <a:pt x="767" y="219"/>
                    </a:lnTo>
                    <a:lnTo>
                      <a:pt x="767" y="217"/>
                    </a:lnTo>
                    <a:lnTo>
                      <a:pt x="769" y="215"/>
                    </a:lnTo>
                    <a:lnTo>
                      <a:pt x="769" y="211"/>
                    </a:lnTo>
                    <a:lnTo>
                      <a:pt x="771" y="208"/>
                    </a:lnTo>
                    <a:lnTo>
                      <a:pt x="771" y="206"/>
                    </a:lnTo>
                    <a:lnTo>
                      <a:pt x="771" y="204"/>
                    </a:lnTo>
                    <a:lnTo>
                      <a:pt x="771" y="202"/>
                    </a:lnTo>
                    <a:lnTo>
                      <a:pt x="771" y="200"/>
                    </a:lnTo>
                    <a:lnTo>
                      <a:pt x="774" y="197"/>
                    </a:lnTo>
                    <a:lnTo>
                      <a:pt x="774" y="195"/>
                    </a:lnTo>
                    <a:lnTo>
                      <a:pt x="774" y="193"/>
                    </a:lnTo>
                    <a:lnTo>
                      <a:pt x="774" y="189"/>
                    </a:lnTo>
                    <a:lnTo>
                      <a:pt x="774" y="184"/>
                    </a:lnTo>
                    <a:lnTo>
                      <a:pt x="774" y="182"/>
                    </a:lnTo>
                    <a:lnTo>
                      <a:pt x="776" y="180"/>
                    </a:lnTo>
                    <a:lnTo>
                      <a:pt x="776" y="178"/>
                    </a:lnTo>
                    <a:lnTo>
                      <a:pt x="778" y="178"/>
                    </a:lnTo>
                    <a:lnTo>
                      <a:pt x="778" y="175"/>
                    </a:lnTo>
                    <a:lnTo>
                      <a:pt x="780" y="175"/>
                    </a:lnTo>
                    <a:lnTo>
                      <a:pt x="780" y="173"/>
                    </a:lnTo>
                    <a:lnTo>
                      <a:pt x="782" y="173"/>
                    </a:lnTo>
                    <a:lnTo>
                      <a:pt x="782" y="171"/>
                    </a:lnTo>
                    <a:lnTo>
                      <a:pt x="811" y="101"/>
                    </a:lnTo>
                    <a:lnTo>
                      <a:pt x="813" y="94"/>
                    </a:lnTo>
                    <a:lnTo>
                      <a:pt x="815" y="92"/>
                    </a:lnTo>
                    <a:lnTo>
                      <a:pt x="815" y="90"/>
                    </a:lnTo>
                    <a:lnTo>
                      <a:pt x="818" y="88"/>
                    </a:lnTo>
                    <a:lnTo>
                      <a:pt x="818" y="85"/>
                    </a:lnTo>
                    <a:lnTo>
                      <a:pt x="818" y="83"/>
                    </a:lnTo>
                    <a:lnTo>
                      <a:pt x="820" y="81"/>
                    </a:lnTo>
                    <a:lnTo>
                      <a:pt x="820" y="79"/>
                    </a:lnTo>
                    <a:lnTo>
                      <a:pt x="822" y="79"/>
                    </a:lnTo>
                    <a:lnTo>
                      <a:pt x="822" y="77"/>
                    </a:lnTo>
                    <a:lnTo>
                      <a:pt x="824" y="77"/>
                    </a:lnTo>
                    <a:lnTo>
                      <a:pt x="824" y="74"/>
                    </a:lnTo>
                    <a:lnTo>
                      <a:pt x="822" y="74"/>
                    </a:lnTo>
                    <a:lnTo>
                      <a:pt x="824" y="72"/>
                    </a:lnTo>
                    <a:lnTo>
                      <a:pt x="824" y="74"/>
                    </a:lnTo>
                    <a:lnTo>
                      <a:pt x="824" y="72"/>
                    </a:lnTo>
                    <a:lnTo>
                      <a:pt x="824" y="70"/>
                    </a:lnTo>
                    <a:lnTo>
                      <a:pt x="824" y="68"/>
                    </a:lnTo>
                    <a:lnTo>
                      <a:pt x="826" y="68"/>
                    </a:lnTo>
                    <a:lnTo>
                      <a:pt x="826" y="70"/>
                    </a:lnTo>
                    <a:lnTo>
                      <a:pt x="826" y="68"/>
                    </a:lnTo>
                    <a:lnTo>
                      <a:pt x="826" y="66"/>
                    </a:lnTo>
                    <a:lnTo>
                      <a:pt x="824" y="66"/>
                    </a:lnTo>
                    <a:lnTo>
                      <a:pt x="826" y="66"/>
                    </a:lnTo>
                    <a:lnTo>
                      <a:pt x="826" y="63"/>
                    </a:lnTo>
                    <a:lnTo>
                      <a:pt x="824" y="63"/>
                    </a:lnTo>
                    <a:lnTo>
                      <a:pt x="826" y="63"/>
                    </a:lnTo>
                    <a:lnTo>
                      <a:pt x="824" y="63"/>
                    </a:lnTo>
                    <a:lnTo>
                      <a:pt x="824" y="61"/>
                    </a:lnTo>
                    <a:lnTo>
                      <a:pt x="824" y="59"/>
                    </a:lnTo>
                    <a:lnTo>
                      <a:pt x="822" y="57"/>
                    </a:lnTo>
                    <a:lnTo>
                      <a:pt x="824" y="57"/>
                    </a:lnTo>
                    <a:lnTo>
                      <a:pt x="824" y="55"/>
                    </a:lnTo>
                    <a:lnTo>
                      <a:pt x="822" y="55"/>
                    </a:lnTo>
                    <a:lnTo>
                      <a:pt x="822" y="52"/>
                    </a:lnTo>
                    <a:lnTo>
                      <a:pt x="822" y="50"/>
                    </a:lnTo>
                    <a:lnTo>
                      <a:pt x="820" y="50"/>
                    </a:lnTo>
                    <a:lnTo>
                      <a:pt x="820" y="52"/>
                    </a:lnTo>
                    <a:lnTo>
                      <a:pt x="818" y="52"/>
                    </a:lnTo>
                    <a:lnTo>
                      <a:pt x="818" y="50"/>
                    </a:lnTo>
                    <a:lnTo>
                      <a:pt x="820" y="50"/>
                    </a:lnTo>
                    <a:lnTo>
                      <a:pt x="820" y="48"/>
                    </a:lnTo>
                    <a:lnTo>
                      <a:pt x="820" y="46"/>
                    </a:lnTo>
                    <a:lnTo>
                      <a:pt x="818" y="46"/>
                    </a:lnTo>
                    <a:lnTo>
                      <a:pt x="818" y="44"/>
                    </a:lnTo>
                    <a:lnTo>
                      <a:pt x="815" y="44"/>
                    </a:lnTo>
                    <a:lnTo>
                      <a:pt x="815" y="41"/>
                    </a:lnTo>
                    <a:lnTo>
                      <a:pt x="813" y="41"/>
                    </a:lnTo>
                    <a:lnTo>
                      <a:pt x="815" y="41"/>
                    </a:lnTo>
                    <a:lnTo>
                      <a:pt x="815" y="39"/>
                    </a:lnTo>
                    <a:lnTo>
                      <a:pt x="818" y="37"/>
                    </a:lnTo>
                    <a:lnTo>
                      <a:pt x="818" y="35"/>
                    </a:lnTo>
                    <a:lnTo>
                      <a:pt x="815" y="35"/>
                    </a:lnTo>
                    <a:lnTo>
                      <a:pt x="815" y="33"/>
                    </a:lnTo>
                    <a:lnTo>
                      <a:pt x="818" y="33"/>
                    </a:lnTo>
                    <a:lnTo>
                      <a:pt x="820" y="33"/>
                    </a:lnTo>
                    <a:lnTo>
                      <a:pt x="822" y="33"/>
                    </a:lnTo>
                    <a:lnTo>
                      <a:pt x="824" y="33"/>
                    </a:lnTo>
                    <a:lnTo>
                      <a:pt x="826" y="33"/>
                    </a:lnTo>
                    <a:lnTo>
                      <a:pt x="828" y="33"/>
                    </a:lnTo>
                    <a:lnTo>
                      <a:pt x="831" y="33"/>
                    </a:lnTo>
                    <a:lnTo>
                      <a:pt x="833" y="33"/>
                    </a:lnTo>
                    <a:lnTo>
                      <a:pt x="835" y="30"/>
                    </a:lnTo>
                    <a:lnTo>
                      <a:pt x="837" y="30"/>
                    </a:lnTo>
                    <a:lnTo>
                      <a:pt x="848" y="30"/>
                    </a:lnTo>
                    <a:lnTo>
                      <a:pt x="859" y="24"/>
                    </a:lnTo>
                    <a:lnTo>
                      <a:pt x="870" y="22"/>
                    </a:lnTo>
                    <a:lnTo>
                      <a:pt x="875" y="22"/>
                    </a:lnTo>
                    <a:lnTo>
                      <a:pt x="883" y="19"/>
                    </a:lnTo>
                    <a:lnTo>
                      <a:pt x="897" y="17"/>
                    </a:lnTo>
                    <a:lnTo>
                      <a:pt x="903" y="15"/>
                    </a:lnTo>
                    <a:lnTo>
                      <a:pt x="910" y="13"/>
                    </a:lnTo>
                    <a:lnTo>
                      <a:pt x="923" y="11"/>
                    </a:lnTo>
                    <a:lnTo>
                      <a:pt x="936" y="6"/>
                    </a:lnTo>
                    <a:lnTo>
                      <a:pt x="952" y="4"/>
                    </a:lnTo>
                    <a:lnTo>
                      <a:pt x="967" y="0"/>
                    </a:lnTo>
                    <a:lnTo>
                      <a:pt x="969" y="2"/>
                    </a:lnTo>
                    <a:lnTo>
                      <a:pt x="969" y="4"/>
                    </a:lnTo>
                    <a:lnTo>
                      <a:pt x="971" y="4"/>
                    </a:lnTo>
                    <a:lnTo>
                      <a:pt x="973" y="4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207" name="Freeform 42"/>
              <p:cNvSpPr>
                <a:spLocks noEditPoints="1"/>
              </p:cNvSpPr>
              <p:nvPr/>
            </p:nvSpPr>
            <p:spPr bwMode="auto">
              <a:xfrm>
                <a:off x="1538288" y="3913188"/>
                <a:ext cx="2824163" cy="1924050"/>
              </a:xfrm>
              <a:custGeom>
                <a:avLst/>
                <a:gdLst>
                  <a:gd name="T0" fmla="*/ 2147483647 w 1779"/>
                  <a:gd name="T1" fmla="*/ 2147483647 h 1212"/>
                  <a:gd name="T2" fmla="*/ 2147483647 w 1779"/>
                  <a:gd name="T3" fmla="*/ 2147483647 h 1212"/>
                  <a:gd name="T4" fmla="*/ 2147483647 w 1779"/>
                  <a:gd name="T5" fmla="*/ 2147483647 h 1212"/>
                  <a:gd name="T6" fmla="*/ 2147483647 w 1779"/>
                  <a:gd name="T7" fmla="*/ 2147483647 h 1212"/>
                  <a:gd name="T8" fmla="*/ 2147483647 w 1779"/>
                  <a:gd name="T9" fmla="*/ 2147483647 h 1212"/>
                  <a:gd name="T10" fmla="*/ 2147483647 w 1779"/>
                  <a:gd name="T11" fmla="*/ 2147483647 h 1212"/>
                  <a:gd name="T12" fmla="*/ 2147483647 w 1779"/>
                  <a:gd name="T13" fmla="*/ 2147483647 h 1212"/>
                  <a:gd name="T14" fmla="*/ 2147483647 w 1779"/>
                  <a:gd name="T15" fmla="*/ 2147483647 h 1212"/>
                  <a:gd name="T16" fmla="*/ 2147483647 w 1779"/>
                  <a:gd name="T17" fmla="*/ 2147483647 h 1212"/>
                  <a:gd name="T18" fmla="*/ 2147483647 w 1779"/>
                  <a:gd name="T19" fmla="*/ 2147483647 h 1212"/>
                  <a:gd name="T20" fmla="*/ 2147483647 w 1779"/>
                  <a:gd name="T21" fmla="*/ 2147483647 h 1212"/>
                  <a:gd name="T22" fmla="*/ 2147483647 w 1779"/>
                  <a:gd name="T23" fmla="*/ 2147483647 h 1212"/>
                  <a:gd name="T24" fmla="*/ 2147483647 w 1779"/>
                  <a:gd name="T25" fmla="*/ 2147483647 h 1212"/>
                  <a:gd name="T26" fmla="*/ 2147483647 w 1779"/>
                  <a:gd name="T27" fmla="*/ 2147483647 h 1212"/>
                  <a:gd name="T28" fmla="*/ 2147483647 w 1779"/>
                  <a:gd name="T29" fmla="*/ 2147483647 h 1212"/>
                  <a:gd name="T30" fmla="*/ 2147483647 w 1779"/>
                  <a:gd name="T31" fmla="*/ 2147483647 h 1212"/>
                  <a:gd name="T32" fmla="*/ 2147483647 w 1779"/>
                  <a:gd name="T33" fmla="*/ 2147483647 h 1212"/>
                  <a:gd name="T34" fmla="*/ 2147483647 w 1779"/>
                  <a:gd name="T35" fmla="*/ 2147483647 h 1212"/>
                  <a:gd name="T36" fmla="*/ 2147483647 w 1779"/>
                  <a:gd name="T37" fmla="*/ 2147483647 h 1212"/>
                  <a:gd name="T38" fmla="*/ 2147483647 w 1779"/>
                  <a:gd name="T39" fmla="*/ 2147483647 h 1212"/>
                  <a:gd name="T40" fmla="*/ 2147483647 w 1779"/>
                  <a:gd name="T41" fmla="*/ 2147483647 h 1212"/>
                  <a:gd name="T42" fmla="*/ 2147483647 w 1779"/>
                  <a:gd name="T43" fmla="*/ 2147483647 h 1212"/>
                  <a:gd name="T44" fmla="*/ 2147483647 w 1779"/>
                  <a:gd name="T45" fmla="*/ 2147483647 h 1212"/>
                  <a:gd name="T46" fmla="*/ 2147483647 w 1779"/>
                  <a:gd name="T47" fmla="*/ 2147483647 h 1212"/>
                  <a:gd name="T48" fmla="*/ 2147483647 w 1779"/>
                  <a:gd name="T49" fmla="*/ 2147483647 h 1212"/>
                  <a:gd name="T50" fmla="*/ 2147483647 w 1779"/>
                  <a:gd name="T51" fmla="*/ 2147483647 h 1212"/>
                  <a:gd name="T52" fmla="*/ 2147483647 w 1779"/>
                  <a:gd name="T53" fmla="*/ 2147483647 h 1212"/>
                  <a:gd name="T54" fmla="*/ 2147483647 w 1779"/>
                  <a:gd name="T55" fmla="*/ 2147483647 h 1212"/>
                  <a:gd name="T56" fmla="*/ 2147483647 w 1779"/>
                  <a:gd name="T57" fmla="*/ 2147483647 h 1212"/>
                  <a:gd name="T58" fmla="*/ 2147483647 w 1779"/>
                  <a:gd name="T59" fmla="*/ 2147483647 h 1212"/>
                  <a:gd name="T60" fmla="*/ 2147483647 w 1779"/>
                  <a:gd name="T61" fmla="*/ 2147483647 h 1212"/>
                  <a:gd name="T62" fmla="*/ 2147483647 w 1779"/>
                  <a:gd name="T63" fmla="*/ 2147483647 h 1212"/>
                  <a:gd name="T64" fmla="*/ 2147483647 w 1779"/>
                  <a:gd name="T65" fmla="*/ 2147483647 h 1212"/>
                  <a:gd name="T66" fmla="*/ 2147483647 w 1779"/>
                  <a:gd name="T67" fmla="*/ 2147483647 h 1212"/>
                  <a:gd name="T68" fmla="*/ 2147483647 w 1779"/>
                  <a:gd name="T69" fmla="*/ 2147483647 h 1212"/>
                  <a:gd name="T70" fmla="*/ 2147483647 w 1779"/>
                  <a:gd name="T71" fmla="*/ 2147483647 h 1212"/>
                  <a:gd name="T72" fmla="*/ 2147483647 w 1779"/>
                  <a:gd name="T73" fmla="*/ 2147483647 h 1212"/>
                  <a:gd name="T74" fmla="*/ 2147483647 w 1779"/>
                  <a:gd name="T75" fmla="*/ 2147483647 h 1212"/>
                  <a:gd name="T76" fmla="*/ 2147483647 w 1779"/>
                  <a:gd name="T77" fmla="*/ 2147483647 h 1212"/>
                  <a:gd name="T78" fmla="*/ 2147483647 w 1779"/>
                  <a:gd name="T79" fmla="*/ 2147483647 h 1212"/>
                  <a:gd name="T80" fmla="*/ 2147483647 w 1779"/>
                  <a:gd name="T81" fmla="*/ 2147483647 h 1212"/>
                  <a:gd name="T82" fmla="*/ 2147483647 w 1779"/>
                  <a:gd name="T83" fmla="*/ 2147483647 h 1212"/>
                  <a:gd name="T84" fmla="*/ 2147483647 w 1779"/>
                  <a:gd name="T85" fmla="*/ 2147483647 h 1212"/>
                  <a:gd name="T86" fmla="*/ 2147483647 w 1779"/>
                  <a:gd name="T87" fmla="*/ 2147483647 h 1212"/>
                  <a:gd name="T88" fmla="*/ 2147483647 w 1779"/>
                  <a:gd name="T89" fmla="*/ 2147483647 h 1212"/>
                  <a:gd name="T90" fmla="*/ 2147483647 w 1779"/>
                  <a:gd name="T91" fmla="*/ 2147483647 h 1212"/>
                  <a:gd name="T92" fmla="*/ 2147483647 w 1779"/>
                  <a:gd name="T93" fmla="*/ 2147483647 h 1212"/>
                  <a:gd name="T94" fmla="*/ 2147483647 w 1779"/>
                  <a:gd name="T95" fmla="*/ 2147483647 h 1212"/>
                  <a:gd name="T96" fmla="*/ 2147483647 w 1779"/>
                  <a:gd name="T97" fmla="*/ 2147483647 h 1212"/>
                  <a:gd name="T98" fmla="*/ 2147483647 w 1779"/>
                  <a:gd name="T99" fmla="*/ 2147483647 h 1212"/>
                  <a:gd name="T100" fmla="*/ 2147483647 w 1779"/>
                  <a:gd name="T101" fmla="*/ 2147483647 h 1212"/>
                  <a:gd name="T102" fmla="*/ 2147483647 w 1779"/>
                  <a:gd name="T103" fmla="*/ 2147483647 h 1212"/>
                  <a:gd name="T104" fmla="*/ 2147483647 w 1779"/>
                  <a:gd name="T105" fmla="*/ 2147483647 h 1212"/>
                  <a:gd name="T106" fmla="*/ 2147483647 w 1779"/>
                  <a:gd name="T107" fmla="*/ 2147483647 h 1212"/>
                  <a:gd name="T108" fmla="*/ 2147483647 w 1779"/>
                  <a:gd name="T109" fmla="*/ 2147483647 h 1212"/>
                  <a:gd name="T110" fmla="*/ 2147483647 w 1779"/>
                  <a:gd name="T111" fmla="*/ 2147483647 h 1212"/>
                  <a:gd name="T112" fmla="*/ 2147483647 w 1779"/>
                  <a:gd name="T113" fmla="*/ 2147483647 h 1212"/>
                  <a:gd name="T114" fmla="*/ 2147483647 w 1779"/>
                  <a:gd name="T115" fmla="*/ 2147483647 h 1212"/>
                  <a:gd name="T116" fmla="*/ 2147483647 w 1779"/>
                  <a:gd name="T117" fmla="*/ 2147483647 h 1212"/>
                  <a:gd name="T118" fmla="*/ 2147483647 w 1779"/>
                  <a:gd name="T119" fmla="*/ 2147483647 h 1212"/>
                  <a:gd name="T120" fmla="*/ 2147483647 w 1779"/>
                  <a:gd name="T121" fmla="*/ 2147483647 h 1212"/>
                  <a:gd name="T122" fmla="*/ 2147483647 w 1779"/>
                  <a:gd name="T123" fmla="*/ 2147483647 h 1212"/>
                  <a:gd name="T124" fmla="*/ 2147483647 w 1779"/>
                  <a:gd name="T125" fmla="*/ 2147483647 h 121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779" h="1212">
                    <a:moveTo>
                      <a:pt x="457" y="1171"/>
                    </a:moveTo>
                    <a:lnTo>
                      <a:pt x="457" y="1173"/>
                    </a:lnTo>
                    <a:lnTo>
                      <a:pt x="457" y="1171"/>
                    </a:lnTo>
                    <a:lnTo>
                      <a:pt x="457" y="1173"/>
                    </a:lnTo>
                    <a:lnTo>
                      <a:pt x="455" y="1173"/>
                    </a:lnTo>
                    <a:lnTo>
                      <a:pt x="457" y="1173"/>
                    </a:lnTo>
                    <a:lnTo>
                      <a:pt x="455" y="1173"/>
                    </a:lnTo>
                    <a:lnTo>
                      <a:pt x="457" y="1173"/>
                    </a:lnTo>
                    <a:lnTo>
                      <a:pt x="457" y="1171"/>
                    </a:lnTo>
                    <a:close/>
                    <a:moveTo>
                      <a:pt x="457" y="1168"/>
                    </a:moveTo>
                    <a:lnTo>
                      <a:pt x="457" y="1171"/>
                    </a:lnTo>
                    <a:lnTo>
                      <a:pt x="457" y="1168"/>
                    </a:lnTo>
                    <a:lnTo>
                      <a:pt x="457" y="1171"/>
                    </a:lnTo>
                    <a:lnTo>
                      <a:pt x="455" y="1171"/>
                    </a:lnTo>
                    <a:lnTo>
                      <a:pt x="457" y="1171"/>
                    </a:lnTo>
                    <a:lnTo>
                      <a:pt x="457" y="1168"/>
                    </a:lnTo>
                    <a:close/>
                    <a:moveTo>
                      <a:pt x="167" y="925"/>
                    </a:moveTo>
                    <a:lnTo>
                      <a:pt x="169" y="925"/>
                    </a:lnTo>
                    <a:lnTo>
                      <a:pt x="169" y="927"/>
                    </a:lnTo>
                    <a:lnTo>
                      <a:pt x="169" y="929"/>
                    </a:lnTo>
                    <a:lnTo>
                      <a:pt x="171" y="929"/>
                    </a:lnTo>
                    <a:lnTo>
                      <a:pt x="171" y="931"/>
                    </a:lnTo>
                    <a:lnTo>
                      <a:pt x="171" y="933"/>
                    </a:lnTo>
                    <a:lnTo>
                      <a:pt x="169" y="933"/>
                    </a:lnTo>
                    <a:lnTo>
                      <a:pt x="169" y="931"/>
                    </a:lnTo>
                    <a:lnTo>
                      <a:pt x="169" y="933"/>
                    </a:lnTo>
                    <a:lnTo>
                      <a:pt x="167" y="933"/>
                    </a:lnTo>
                    <a:lnTo>
                      <a:pt x="167" y="931"/>
                    </a:lnTo>
                    <a:lnTo>
                      <a:pt x="165" y="931"/>
                    </a:lnTo>
                    <a:lnTo>
                      <a:pt x="165" y="929"/>
                    </a:lnTo>
                    <a:lnTo>
                      <a:pt x="165" y="927"/>
                    </a:lnTo>
                    <a:lnTo>
                      <a:pt x="165" y="925"/>
                    </a:lnTo>
                    <a:lnTo>
                      <a:pt x="167" y="925"/>
                    </a:lnTo>
                    <a:close/>
                    <a:moveTo>
                      <a:pt x="85" y="821"/>
                    </a:moveTo>
                    <a:lnTo>
                      <a:pt x="88" y="821"/>
                    </a:lnTo>
                    <a:lnTo>
                      <a:pt x="90" y="821"/>
                    </a:lnTo>
                    <a:lnTo>
                      <a:pt x="90" y="823"/>
                    </a:lnTo>
                    <a:lnTo>
                      <a:pt x="92" y="823"/>
                    </a:lnTo>
                    <a:lnTo>
                      <a:pt x="90" y="823"/>
                    </a:lnTo>
                    <a:lnTo>
                      <a:pt x="92" y="823"/>
                    </a:lnTo>
                    <a:lnTo>
                      <a:pt x="90" y="823"/>
                    </a:lnTo>
                    <a:lnTo>
                      <a:pt x="92" y="823"/>
                    </a:lnTo>
                    <a:lnTo>
                      <a:pt x="92" y="826"/>
                    </a:lnTo>
                    <a:lnTo>
                      <a:pt x="90" y="826"/>
                    </a:lnTo>
                    <a:lnTo>
                      <a:pt x="92" y="826"/>
                    </a:lnTo>
                    <a:lnTo>
                      <a:pt x="90" y="826"/>
                    </a:lnTo>
                    <a:lnTo>
                      <a:pt x="88" y="826"/>
                    </a:lnTo>
                    <a:lnTo>
                      <a:pt x="90" y="826"/>
                    </a:lnTo>
                    <a:lnTo>
                      <a:pt x="88" y="826"/>
                    </a:lnTo>
                    <a:lnTo>
                      <a:pt x="88" y="823"/>
                    </a:lnTo>
                    <a:lnTo>
                      <a:pt x="88" y="826"/>
                    </a:lnTo>
                    <a:lnTo>
                      <a:pt x="88" y="823"/>
                    </a:lnTo>
                    <a:lnTo>
                      <a:pt x="85" y="823"/>
                    </a:lnTo>
                    <a:lnTo>
                      <a:pt x="88" y="823"/>
                    </a:lnTo>
                    <a:lnTo>
                      <a:pt x="85" y="823"/>
                    </a:lnTo>
                    <a:lnTo>
                      <a:pt x="85" y="821"/>
                    </a:lnTo>
                    <a:close/>
                    <a:moveTo>
                      <a:pt x="61" y="749"/>
                    </a:moveTo>
                    <a:lnTo>
                      <a:pt x="59" y="749"/>
                    </a:lnTo>
                    <a:lnTo>
                      <a:pt x="61" y="749"/>
                    </a:lnTo>
                    <a:close/>
                    <a:moveTo>
                      <a:pt x="72" y="731"/>
                    </a:moveTo>
                    <a:lnTo>
                      <a:pt x="72" y="733"/>
                    </a:lnTo>
                    <a:lnTo>
                      <a:pt x="70" y="733"/>
                    </a:lnTo>
                    <a:lnTo>
                      <a:pt x="70" y="731"/>
                    </a:lnTo>
                    <a:lnTo>
                      <a:pt x="72" y="731"/>
                    </a:lnTo>
                    <a:close/>
                    <a:moveTo>
                      <a:pt x="68" y="729"/>
                    </a:moveTo>
                    <a:lnTo>
                      <a:pt x="68" y="731"/>
                    </a:lnTo>
                    <a:lnTo>
                      <a:pt x="68" y="729"/>
                    </a:lnTo>
                    <a:close/>
                    <a:moveTo>
                      <a:pt x="53" y="729"/>
                    </a:moveTo>
                    <a:lnTo>
                      <a:pt x="55" y="729"/>
                    </a:lnTo>
                    <a:lnTo>
                      <a:pt x="55" y="731"/>
                    </a:lnTo>
                    <a:lnTo>
                      <a:pt x="53" y="731"/>
                    </a:lnTo>
                    <a:lnTo>
                      <a:pt x="53" y="729"/>
                    </a:lnTo>
                    <a:close/>
                    <a:moveTo>
                      <a:pt x="46" y="720"/>
                    </a:moveTo>
                    <a:lnTo>
                      <a:pt x="46" y="722"/>
                    </a:lnTo>
                    <a:lnTo>
                      <a:pt x="44" y="722"/>
                    </a:lnTo>
                    <a:lnTo>
                      <a:pt x="46" y="722"/>
                    </a:lnTo>
                    <a:lnTo>
                      <a:pt x="44" y="722"/>
                    </a:lnTo>
                    <a:lnTo>
                      <a:pt x="44" y="720"/>
                    </a:lnTo>
                    <a:lnTo>
                      <a:pt x="46" y="720"/>
                    </a:lnTo>
                    <a:close/>
                    <a:moveTo>
                      <a:pt x="281" y="46"/>
                    </a:moveTo>
                    <a:lnTo>
                      <a:pt x="281" y="48"/>
                    </a:lnTo>
                    <a:lnTo>
                      <a:pt x="283" y="50"/>
                    </a:lnTo>
                    <a:lnTo>
                      <a:pt x="285" y="52"/>
                    </a:lnTo>
                    <a:lnTo>
                      <a:pt x="285" y="55"/>
                    </a:lnTo>
                    <a:lnTo>
                      <a:pt x="285" y="57"/>
                    </a:lnTo>
                    <a:lnTo>
                      <a:pt x="285" y="59"/>
                    </a:lnTo>
                    <a:lnTo>
                      <a:pt x="285" y="61"/>
                    </a:lnTo>
                    <a:lnTo>
                      <a:pt x="285" y="63"/>
                    </a:lnTo>
                    <a:lnTo>
                      <a:pt x="288" y="66"/>
                    </a:lnTo>
                    <a:lnTo>
                      <a:pt x="288" y="68"/>
                    </a:lnTo>
                    <a:lnTo>
                      <a:pt x="290" y="68"/>
                    </a:lnTo>
                    <a:lnTo>
                      <a:pt x="292" y="70"/>
                    </a:lnTo>
                    <a:lnTo>
                      <a:pt x="294" y="70"/>
                    </a:lnTo>
                    <a:lnTo>
                      <a:pt x="296" y="72"/>
                    </a:lnTo>
                    <a:lnTo>
                      <a:pt x="299" y="74"/>
                    </a:lnTo>
                    <a:lnTo>
                      <a:pt x="301" y="77"/>
                    </a:lnTo>
                    <a:lnTo>
                      <a:pt x="303" y="79"/>
                    </a:lnTo>
                    <a:lnTo>
                      <a:pt x="305" y="79"/>
                    </a:lnTo>
                    <a:lnTo>
                      <a:pt x="307" y="79"/>
                    </a:lnTo>
                    <a:lnTo>
                      <a:pt x="310" y="79"/>
                    </a:lnTo>
                    <a:lnTo>
                      <a:pt x="312" y="81"/>
                    </a:lnTo>
                    <a:lnTo>
                      <a:pt x="316" y="81"/>
                    </a:lnTo>
                    <a:lnTo>
                      <a:pt x="318" y="83"/>
                    </a:lnTo>
                    <a:lnTo>
                      <a:pt x="321" y="83"/>
                    </a:lnTo>
                    <a:lnTo>
                      <a:pt x="323" y="83"/>
                    </a:lnTo>
                    <a:lnTo>
                      <a:pt x="325" y="85"/>
                    </a:lnTo>
                    <a:lnTo>
                      <a:pt x="327" y="85"/>
                    </a:lnTo>
                    <a:lnTo>
                      <a:pt x="327" y="88"/>
                    </a:lnTo>
                    <a:lnTo>
                      <a:pt x="329" y="92"/>
                    </a:lnTo>
                    <a:lnTo>
                      <a:pt x="329" y="94"/>
                    </a:lnTo>
                    <a:lnTo>
                      <a:pt x="329" y="99"/>
                    </a:lnTo>
                    <a:lnTo>
                      <a:pt x="329" y="101"/>
                    </a:lnTo>
                    <a:lnTo>
                      <a:pt x="329" y="103"/>
                    </a:lnTo>
                    <a:lnTo>
                      <a:pt x="329" y="116"/>
                    </a:lnTo>
                    <a:lnTo>
                      <a:pt x="329" y="118"/>
                    </a:lnTo>
                    <a:lnTo>
                      <a:pt x="307" y="125"/>
                    </a:lnTo>
                    <a:lnTo>
                      <a:pt x="310" y="127"/>
                    </a:lnTo>
                    <a:lnTo>
                      <a:pt x="312" y="127"/>
                    </a:lnTo>
                    <a:lnTo>
                      <a:pt x="314" y="129"/>
                    </a:lnTo>
                    <a:lnTo>
                      <a:pt x="316" y="131"/>
                    </a:lnTo>
                    <a:lnTo>
                      <a:pt x="321" y="134"/>
                    </a:lnTo>
                    <a:lnTo>
                      <a:pt x="323" y="134"/>
                    </a:lnTo>
                    <a:lnTo>
                      <a:pt x="327" y="136"/>
                    </a:lnTo>
                    <a:lnTo>
                      <a:pt x="329" y="138"/>
                    </a:lnTo>
                    <a:lnTo>
                      <a:pt x="331" y="138"/>
                    </a:lnTo>
                    <a:lnTo>
                      <a:pt x="334" y="140"/>
                    </a:lnTo>
                    <a:lnTo>
                      <a:pt x="336" y="140"/>
                    </a:lnTo>
                    <a:lnTo>
                      <a:pt x="334" y="142"/>
                    </a:lnTo>
                    <a:lnTo>
                      <a:pt x="331" y="142"/>
                    </a:lnTo>
                    <a:lnTo>
                      <a:pt x="329" y="145"/>
                    </a:lnTo>
                    <a:lnTo>
                      <a:pt x="327" y="145"/>
                    </a:lnTo>
                    <a:lnTo>
                      <a:pt x="325" y="147"/>
                    </a:lnTo>
                    <a:lnTo>
                      <a:pt x="323" y="147"/>
                    </a:lnTo>
                    <a:lnTo>
                      <a:pt x="321" y="149"/>
                    </a:lnTo>
                    <a:lnTo>
                      <a:pt x="316" y="149"/>
                    </a:lnTo>
                    <a:lnTo>
                      <a:pt x="316" y="151"/>
                    </a:lnTo>
                    <a:lnTo>
                      <a:pt x="316" y="153"/>
                    </a:lnTo>
                    <a:lnTo>
                      <a:pt x="316" y="156"/>
                    </a:lnTo>
                    <a:lnTo>
                      <a:pt x="316" y="158"/>
                    </a:lnTo>
                    <a:lnTo>
                      <a:pt x="316" y="160"/>
                    </a:lnTo>
                    <a:lnTo>
                      <a:pt x="316" y="162"/>
                    </a:lnTo>
                    <a:lnTo>
                      <a:pt x="316" y="164"/>
                    </a:lnTo>
                    <a:lnTo>
                      <a:pt x="314" y="164"/>
                    </a:lnTo>
                    <a:lnTo>
                      <a:pt x="314" y="167"/>
                    </a:lnTo>
                    <a:lnTo>
                      <a:pt x="316" y="169"/>
                    </a:lnTo>
                    <a:lnTo>
                      <a:pt x="316" y="171"/>
                    </a:lnTo>
                    <a:lnTo>
                      <a:pt x="316" y="173"/>
                    </a:lnTo>
                    <a:lnTo>
                      <a:pt x="323" y="180"/>
                    </a:lnTo>
                    <a:lnTo>
                      <a:pt x="323" y="182"/>
                    </a:lnTo>
                    <a:lnTo>
                      <a:pt x="325" y="184"/>
                    </a:lnTo>
                    <a:lnTo>
                      <a:pt x="327" y="186"/>
                    </a:lnTo>
                    <a:lnTo>
                      <a:pt x="327" y="191"/>
                    </a:lnTo>
                    <a:lnTo>
                      <a:pt x="327" y="193"/>
                    </a:lnTo>
                    <a:lnTo>
                      <a:pt x="327" y="195"/>
                    </a:lnTo>
                    <a:lnTo>
                      <a:pt x="327" y="197"/>
                    </a:lnTo>
                    <a:lnTo>
                      <a:pt x="327" y="200"/>
                    </a:lnTo>
                    <a:lnTo>
                      <a:pt x="327" y="202"/>
                    </a:lnTo>
                    <a:lnTo>
                      <a:pt x="327" y="204"/>
                    </a:lnTo>
                    <a:lnTo>
                      <a:pt x="327" y="206"/>
                    </a:lnTo>
                    <a:lnTo>
                      <a:pt x="327" y="211"/>
                    </a:lnTo>
                    <a:lnTo>
                      <a:pt x="327" y="213"/>
                    </a:lnTo>
                    <a:lnTo>
                      <a:pt x="327" y="215"/>
                    </a:lnTo>
                    <a:lnTo>
                      <a:pt x="327" y="217"/>
                    </a:lnTo>
                    <a:lnTo>
                      <a:pt x="327" y="219"/>
                    </a:lnTo>
                    <a:lnTo>
                      <a:pt x="325" y="219"/>
                    </a:lnTo>
                    <a:lnTo>
                      <a:pt x="325" y="222"/>
                    </a:lnTo>
                    <a:lnTo>
                      <a:pt x="327" y="222"/>
                    </a:lnTo>
                    <a:lnTo>
                      <a:pt x="327" y="224"/>
                    </a:lnTo>
                    <a:lnTo>
                      <a:pt x="327" y="226"/>
                    </a:lnTo>
                    <a:lnTo>
                      <a:pt x="329" y="226"/>
                    </a:lnTo>
                    <a:lnTo>
                      <a:pt x="329" y="228"/>
                    </a:lnTo>
                    <a:lnTo>
                      <a:pt x="329" y="230"/>
                    </a:lnTo>
                    <a:lnTo>
                      <a:pt x="331" y="233"/>
                    </a:lnTo>
                    <a:lnTo>
                      <a:pt x="331" y="235"/>
                    </a:lnTo>
                    <a:lnTo>
                      <a:pt x="334" y="235"/>
                    </a:lnTo>
                    <a:lnTo>
                      <a:pt x="336" y="235"/>
                    </a:lnTo>
                    <a:lnTo>
                      <a:pt x="336" y="237"/>
                    </a:lnTo>
                    <a:lnTo>
                      <a:pt x="338" y="237"/>
                    </a:lnTo>
                    <a:lnTo>
                      <a:pt x="340" y="237"/>
                    </a:lnTo>
                    <a:lnTo>
                      <a:pt x="340" y="239"/>
                    </a:lnTo>
                    <a:lnTo>
                      <a:pt x="342" y="239"/>
                    </a:lnTo>
                    <a:lnTo>
                      <a:pt x="345" y="239"/>
                    </a:lnTo>
                    <a:lnTo>
                      <a:pt x="345" y="241"/>
                    </a:lnTo>
                    <a:lnTo>
                      <a:pt x="342" y="241"/>
                    </a:lnTo>
                    <a:lnTo>
                      <a:pt x="342" y="244"/>
                    </a:lnTo>
                    <a:lnTo>
                      <a:pt x="342" y="246"/>
                    </a:lnTo>
                    <a:lnTo>
                      <a:pt x="340" y="246"/>
                    </a:lnTo>
                    <a:lnTo>
                      <a:pt x="340" y="248"/>
                    </a:lnTo>
                    <a:lnTo>
                      <a:pt x="338" y="250"/>
                    </a:lnTo>
                    <a:lnTo>
                      <a:pt x="336" y="252"/>
                    </a:lnTo>
                    <a:lnTo>
                      <a:pt x="336" y="255"/>
                    </a:lnTo>
                    <a:lnTo>
                      <a:pt x="338" y="255"/>
                    </a:lnTo>
                    <a:lnTo>
                      <a:pt x="340" y="257"/>
                    </a:lnTo>
                    <a:lnTo>
                      <a:pt x="342" y="257"/>
                    </a:lnTo>
                    <a:lnTo>
                      <a:pt x="345" y="257"/>
                    </a:lnTo>
                    <a:lnTo>
                      <a:pt x="345" y="259"/>
                    </a:lnTo>
                    <a:lnTo>
                      <a:pt x="347" y="259"/>
                    </a:lnTo>
                    <a:lnTo>
                      <a:pt x="347" y="261"/>
                    </a:lnTo>
                    <a:lnTo>
                      <a:pt x="349" y="261"/>
                    </a:lnTo>
                    <a:lnTo>
                      <a:pt x="349" y="263"/>
                    </a:lnTo>
                    <a:lnTo>
                      <a:pt x="349" y="265"/>
                    </a:lnTo>
                    <a:lnTo>
                      <a:pt x="351" y="265"/>
                    </a:lnTo>
                    <a:lnTo>
                      <a:pt x="351" y="268"/>
                    </a:lnTo>
                    <a:lnTo>
                      <a:pt x="349" y="268"/>
                    </a:lnTo>
                    <a:lnTo>
                      <a:pt x="349" y="270"/>
                    </a:lnTo>
                    <a:lnTo>
                      <a:pt x="351" y="270"/>
                    </a:lnTo>
                    <a:lnTo>
                      <a:pt x="351" y="272"/>
                    </a:lnTo>
                    <a:lnTo>
                      <a:pt x="353" y="272"/>
                    </a:lnTo>
                    <a:lnTo>
                      <a:pt x="353" y="274"/>
                    </a:lnTo>
                    <a:lnTo>
                      <a:pt x="353" y="276"/>
                    </a:lnTo>
                    <a:lnTo>
                      <a:pt x="351" y="276"/>
                    </a:lnTo>
                    <a:lnTo>
                      <a:pt x="351" y="279"/>
                    </a:lnTo>
                    <a:lnTo>
                      <a:pt x="351" y="281"/>
                    </a:lnTo>
                    <a:lnTo>
                      <a:pt x="351" y="283"/>
                    </a:lnTo>
                    <a:lnTo>
                      <a:pt x="351" y="285"/>
                    </a:lnTo>
                    <a:lnTo>
                      <a:pt x="349" y="285"/>
                    </a:lnTo>
                    <a:lnTo>
                      <a:pt x="349" y="287"/>
                    </a:lnTo>
                    <a:lnTo>
                      <a:pt x="347" y="290"/>
                    </a:lnTo>
                    <a:lnTo>
                      <a:pt x="347" y="292"/>
                    </a:lnTo>
                    <a:lnTo>
                      <a:pt x="347" y="294"/>
                    </a:lnTo>
                    <a:lnTo>
                      <a:pt x="345" y="294"/>
                    </a:lnTo>
                    <a:lnTo>
                      <a:pt x="345" y="296"/>
                    </a:lnTo>
                    <a:lnTo>
                      <a:pt x="342" y="296"/>
                    </a:lnTo>
                    <a:lnTo>
                      <a:pt x="345" y="296"/>
                    </a:lnTo>
                    <a:lnTo>
                      <a:pt x="345" y="298"/>
                    </a:lnTo>
                    <a:lnTo>
                      <a:pt x="347" y="296"/>
                    </a:lnTo>
                    <a:lnTo>
                      <a:pt x="347" y="294"/>
                    </a:lnTo>
                    <a:lnTo>
                      <a:pt x="349" y="296"/>
                    </a:lnTo>
                    <a:lnTo>
                      <a:pt x="351" y="298"/>
                    </a:lnTo>
                    <a:lnTo>
                      <a:pt x="353" y="298"/>
                    </a:lnTo>
                    <a:lnTo>
                      <a:pt x="356" y="298"/>
                    </a:lnTo>
                    <a:lnTo>
                      <a:pt x="358" y="298"/>
                    </a:lnTo>
                    <a:lnTo>
                      <a:pt x="360" y="298"/>
                    </a:lnTo>
                    <a:lnTo>
                      <a:pt x="362" y="301"/>
                    </a:lnTo>
                    <a:lnTo>
                      <a:pt x="364" y="301"/>
                    </a:lnTo>
                    <a:lnTo>
                      <a:pt x="364" y="303"/>
                    </a:lnTo>
                    <a:lnTo>
                      <a:pt x="362" y="303"/>
                    </a:lnTo>
                    <a:lnTo>
                      <a:pt x="362" y="305"/>
                    </a:lnTo>
                    <a:lnTo>
                      <a:pt x="360" y="305"/>
                    </a:lnTo>
                    <a:lnTo>
                      <a:pt x="360" y="307"/>
                    </a:lnTo>
                    <a:lnTo>
                      <a:pt x="360" y="309"/>
                    </a:lnTo>
                    <a:lnTo>
                      <a:pt x="358" y="309"/>
                    </a:lnTo>
                    <a:lnTo>
                      <a:pt x="358" y="312"/>
                    </a:lnTo>
                    <a:lnTo>
                      <a:pt x="356" y="312"/>
                    </a:lnTo>
                    <a:lnTo>
                      <a:pt x="356" y="314"/>
                    </a:lnTo>
                    <a:lnTo>
                      <a:pt x="358" y="314"/>
                    </a:lnTo>
                    <a:lnTo>
                      <a:pt x="360" y="314"/>
                    </a:lnTo>
                    <a:lnTo>
                      <a:pt x="362" y="314"/>
                    </a:lnTo>
                    <a:lnTo>
                      <a:pt x="364" y="314"/>
                    </a:lnTo>
                    <a:lnTo>
                      <a:pt x="364" y="316"/>
                    </a:lnTo>
                    <a:lnTo>
                      <a:pt x="364" y="318"/>
                    </a:lnTo>
                    <a:lnTo>
                      <a:pt x="367" y="318"/>
                    </a:lnTo>
                    <a:lnTo>
                      <a:pt x="367" y="320"/>
                    </a:lnTo>
                    <a:lnTo>
                      <a:pt x="364" y="320"/>
                    </a:lnTo>
                    <a:lnTo>
                      <a:pt x="364" y="323"/>
                    </a:lnTo>
                    <a:lnTo>
                      <a:pt x="364" y="325"/>
                    </a:lnTo>
                    <a:lnTo>
                      <a:pt x="362" y="325"/>
                    </a:lnTo>
                    <a:lnTo>
                      <a:pt x="362" y="327"/>
                    </a:lnTo>
                    <a:lnTo>
                      <a:pt x="360" y="327"/>
                    </a:lnTo>
                    <a:lnTo>
                      <a:pt x="360" y="329"/>
                    </a:lnTo>
                    <a:lnTo>
                      <a:pt x="362" y="329"/>
                    </a:lnTo>
                    <a:lnTo>
                      <a:pt x="362" y="331"/>
                    </a:lnTo>
                    <a:lnTo>
                      <a:pt x="362" y="334"/>
                    </a:lnTo>
                    <a:lnTo>
                      <a:pt x="362" y="336"/>
                    </a:lnTo>
                    <a:lnTo>
                      <a:pt x="362" y="338"/>
                    </a:lnTo>
                    <a:lnTo>
                      <a:pt x="362" y="340"/>
                    </a:lnTo>
                    <a:lnTo>
                      <a:pt x="358" y="340"/>
                    </a:lnTo>
                    <a:lnTo>
                      <a:pt x="356" y="340"/>
                    </a:lnTo>
                    <a:lnTo>
                      <a:pt x="358" y="345"/>
                    </a:lnTo>
                    <a:lnTo>
                      <a:pt x="360" y="351"/>
                    </a:lnTo>
                    <a:lnTo>
                      <a:pt x="362" y="353"/>
                    </a:lnTo>
                    <a:lnTo>
                      <a:pt x="364" y="358"/>
                    </a:lnTo>
                    <a:lnTo>
                      <a:pt x="367" y="360"/>
                    </a:lnTo>
                    <a:lnTo>
                      <a:pt x="367" y="362"/>
                    </a:lnTo>
                    <a:lnTo>
                      <a:pt x="367" y="367"/>
                    </a:lnTo>
                    <a:lnTo>
                      <a:pt x="364" y="367"/>
                    </a:lnTo>
                    <a:lnTo>
                      <a:pt x="364" y="364"/>
                    </a:lnTo>
                    <a:lnTo>
                      <a:pt x="362" y="364"/>
                    </a:lnTo>
                    <a:lnTo>
                      <a:pt x="362" y="367"/>
                    </a:lnTo>
                    <a:lnTo>
                      <a:pt x="360" y="367"/>
                    </a:lnTo>
                    <a:lnTo>
                      <a:pt x="360" y="369"/>
                    </a:lnTo>
                    <a:lnTo>
                      <a:pt x="360" y="371"/>
                    </a:lnTo>
                    <a:lnTo>
                      <a:pt x="362" y="371"/>
                    </a:lnTo>
                    <a:lnTo>
                      <a:pt x="362" y="373"/>
                    </a:lnTo>
                    <a:lnTo>
                      <a:pt x="364" y="373"/>
                    </a:lnTo>
                    <a:lnTo>
                      <a:pt x="364" y="375"/>
                    </a:lnTo>
                    <a:lnTo>
                      <a:pt x="362" y="375"/>
                    </a:lnTo>
                    <a:lnTo>
                      <a:pt x="362" y="378"/>
                    </a:lnTo>
                    <a:lnTo>
                      <a:pt x="360" y="378"/>
                    </a:lnTo>
                    <a:lnTo>
                      <a:pt x="360" y="380"/>
                    </a:lnTo>
                    <a:lnTo>
                      <a:pt x="358" y="380"/>
                    </a:lnTo>
                    <a:lnTo>
                      <a:pt x="356" y="380"/>
                    </a:lnTo>
                    <a:lnTo>
                      <a:pt x="356" y="382"/>
                    </a:lnTo>
                    <a:lnTo>
                      <a:pt x="356" y="384"/>
                    </a:lnTo>
                    <a:lnTo>
                      <a:pt x="353" y="384"/>
                    </a:lnTo>
                    <a:lnTo>
                      <a:pt x="351" y="384"/>
                    </a:lnTo>
                    <a:lnTo>
                      <a:pt x="349" y="384"/>
                    </a:lnTo>
                    <a:lnTo>
                      <a:pt x="349" y="386"/>
                    </a:lnTo>
                    <a:lnTo>
                      <a:pt x="349" y="389"/>
                    </a:lnTo>
                    <a:lnTo>
                      <a:pt x="349" y="391"/>
                    </a:lnTo>
                    <a:lnTo>
                      <a:pt x="351" y="391"/>
                    </a:lnTo>
                    <a:lnTo>
                      <a:pt x="349" y="391"/>
                    </a:lnTo>
                    <a:lnTo>
                      <a:pt x="351" y="391"/>
                    </a:lnTo>
                    <a:lnTo>
                      <a:pt x="351" y="393"/>
                    </a:lnTo>
                    <a:lnTo>
                      <a:pt x="349" y="393"/>
                    </a:lnTo>
                    <a:lnTo>
                      <a:pt x="349" y="395"/>
                    </a:lnTo>
                    <a:lnTo>
                      <a:pt x="349" y="397"/>
                    </a:lnTo>
                    <a:lnTo>
                      <a:pt x="351" y="397"/>
                    </a:lnTo>
                    <a:lnTo>
                      <a:pt x="353" y="397"/>
                    </a:lnTo>
                    <a:lnTo>
                      <a:pt x="356" y="397"/>
                    </a:lnTo>
                    <a:lnTo>
                      <a:pt x="358" y="397"/>
                    </a:lnTo>
                    <a:lnTo>
                      <a:pt x="358" y="399"/>
                    </a:lnTo>
                    <a:lnTo>
                      <a:pt x="360" y="399"/>
                    </a:lnTo>
                    <a:lnTo>
                      <a:pt x="362" y="399"/>
                    </a:lnTo>
                    <a:lnTo>
                      <a:pt x="362" y="402"/>
                    </a:lnTo>
                    <a:lnTo>
                      <a:pt x="364" y="402"/>
                    </a:lnTo>
                    <a:lnTo>
                      <a:pt x="367" y="402"/>
                    </a:lnTo>
                    <a:lnTo>
                      <a:pt x="369" y="402"/>
                    </a:lnTo>
                    <a:lnTo>
                      <a:pt x="369" y="404"/>
                    </a:lnTo>
                    <a:lnTo>
                      <a:pt x="371" y="404"/>
                    </a:lnTo>
                    <a:lnTo>
                      <a:pt x="373" y="404"/>
                    </a:lnTo>
                    <a:lnTo>
                      <a:pt x="373" y="406"/>
                    </a:lnTo>
                    <a:lnTo>
                      <a:pt x="375" y="406"/>
                    </a:lnTo>
                    <a:lnTo>
                      <a:pt x="378" y="406"/>
                    </a:lnTo>
                    <a:lnTo>
                      <a:pt x="380" y="406"/>
                    </a:lnTo>
                    <a:lnTo>
                      <a:pt x="382" y="406"/>
                    </a:lnTo>
                    <a:lnTo>
                      <a:pt x="382" y="404"/>
                    </a:lnTo>
                    <a:lnTo>
                      <a:pt x="384" y="404"/>
                    </a:lnTo>
                    <a:lnTo>
                      <a:pt x="386" y="404"/>
                    </a:lnTo>
                    <a:lnTo>
                      <a:pt x="386" y="406"/>
                    </a:lnTo>
                    <a:lnTo>
                      <a:pt x="389" y="406"/>
                    </a:lnTo>
                    <a:lnTo>
                      <a:pt x="391" y="406"/>
                    </a:lnTo>
                    <a:lnTo>
                      <a:pt x="393" y="406"/>
                    </a:lnTo>
                    <a:lnTo>
                      <a:pt x="395" y="406"/>
                    </a:lnTo>
                    <a:lnTo>
                      <a:pt x="397" y="406"/>
                    </a:lnTo>
                    <a:lnTo>
                      <a:pt x="397" y="408"/>
                    </a:lnTo>
                    <a:lnTo>
                      <a:pt x="397" y="410"/>
                    </a:lnTo>
                    <a:lnTo>
                      <a:pt x="397" y="413"/>
                    </a:lnTo>
                    <a:lnTo>
                      <a:pt x="400" y="415"/>
                    </a:lnTo>
                    <a:lnTo>
                      <a:pt x="400" y="417"/>
                    </a:lnTo>
                    <a:lnTo>
                      <a:pt x="400" y="415"/>
                    </a:lnTo>
                    <a:lnTo>
                      <a:pt x="402" y="415"/>
                    </a:lnTo>
                    <a:lnTo>
                      <a:pt x="404" y="413"/>
                    </a:lnTo>
                    <a:lnTo>
                      <a:pt x="406" y="410"/>
                    </a:lnTo>
                    <a:lnTo>
                      <a:pt x="406" y="408"/>
                    </a:lnTo>
                    <a:lnTo>
                      <a:pt x="408" y="408"/>
                    </a:lnTo>
                    <a:lnTo>
                      <a:pt x="411" y="406"/>
                    </a:lnTo>
                    <a:lnTo>
                      <a:pt x="411" y="404"/>
                    </a:lnTo>
                    <a:lnTo>
                      <a:pt x="413" y="404"/>
                    </a:lnTo>
                    <a:lnTo>
                      <a:pt x="415" y="402"/>
                    </a:lnTo>
                    <a:lnTo>
                      <a:pt x="415" y="399"/>
                    </a:lnTo>
                    <a:lnTo>
                      <a:pt x="419" y="395"/>
                    </a:lnTo>
                    <a:lnTo>
                      <a:pt x="422" y="393"/>
                    </a:lnTo>
                    <a:lnTo>
                      <a:pt x="422" y="395"/>
                    </a:lnTo>
                    <a:lnTo>
                      <a:pt x="419" y="397"/>
                    </a:lnTo>
                    <a:lnTo>
                      <a:pt x="419" y="402"/>
                    </a:lnTo>
                    <a:lnTo>
                      <a:pt x="419" y="404"/>
                    </a:lnTo>
                    <a:lnTo>
                      <a:pt x="419" y="406"/>
                    </a:lnTo>
                    <a:lnTo>
                      <a:pt x="417" y="410"/>
                    </a:lnTo>
                    <a:lnTo>
                      <a:pt x="417" y="415"/>
                    </a:lnTo>
                    <a:lnTo>
                      <a:pt x="415" y="417"/>
                    </a:lnTo>
                    <a:lnTo>
                      <a:pt x="415" y="419"/>
                    </a:lnTo>
                    <a:lnTo>
                      <a:pt x="415" y="421"/>
                    </a:lnTo>
                    <a:lnTo>
                      <a:pt x="415" y="424"/>
                    </a:lnTo>
                    <a:lnTo>
                      <a:pt x="417" y="426"/>
                    </a:lnTo>
                    <a:lnTo>
                      <a:pt x="419" y="424"/>
                    </a:lnTo>
                    <a:lnTo>
                      <a:pt x="422" y="421"/>
                    </a:lnTo>
                    <a:lnTo>
                      <a:pt x="424" y="424"/>
                    </a:lnTo>
                    <a:lnTo>
                      <a:pt x="426" y="424"/>
                    </a:lnTo>
                    <a:lnTo>
                      <a:pt x="428" y="426"/>
                    </a:lnTo>
                    <a:lnTo>
                      <a:pt x="430" y="428"/>
                    </a:lnTo>
                    <a:lnTo>
                      <a:pt x="430" y="430"/>
                    </a:lnTo>
                    <a:lnTo>
                      <a:pt x="430" y="432"/>
                    </a:lnTo>
                    <a:lnTo>
                      <a:pt x="433" y="435"/>
                    </a:lnTo>
                    <a:lnTo>
                      <a:pt x="433" y="437"/>
                    </a:lnTo>
                    <a:lnTo>
                      <a:pt x="435" y="437"/>
                    </a:lnTo>
                    <a:lnTo>
                      <a:pt x="437" y="439"/>
                    </a:lnTo>
                    <a:lnTo>
                      <a:pt x="439" y="439"/>
                    </a:lnTo>
                    <a:lnTo>
                      <a:pt x="439" y="441"/>
                    </a:lnTo>
                    <a:lnTo>
                      <a:pt x="441" y="441"/>
                    </a:lnTo>
                    <a:lnTo>
                      <a:pt x="441" y="443"/>
                    </a:lnTo>
                    <a:lnTo>
                      <a:pt x="444" y="443"/>
                    </a:lnTo>
                    <a:lnTo>
                      <a:pt x="444" y="441"/>
                    </a:lnTo>
                    <a:lnTo>
                      <a:pt x="446" y="441"/>
                    </a:lnTo>
                    <a:lnTo>
                      <a:pt x="448" y="439"/>
                    </a:lnTo>
                    <a:lnTo>
                      <a:pt x="448" y="437"/>
                    </a:lnTo>
                    <a:lnTo>
                      <a:pt x="450" y="437"/>
                    </a:lnTo>
                    <a:lnTo>
                      <a:pt x="450" y="435"/>
                    </a:lnTo>
                    <a:lnTo>
                      <a:pt x="452" y="437"/>
                    </a:lnTo>
                    <a:lnTo>
                      <a:pt x="455" y="437"/>
                    </a:lnTo>
                    <a:lnTo>
                      <a:pt x="457" y="439"/>
                    </a:lnTo>
                    <a:lnTo>
                      <a:pt x="459" y="439"/>
                    </a:lnTo>
                    <a:lnTo>
                      <a:pt x="459" y="441"/>
                    </a:lnTo>
                    <a:lnTo>
                      <a:pt x="461" y="441"/>
                    </a:lnTo>
                    <a:lnTo>
                      <a:pt x="461" y="443"/>
                    </a:lnTo>
                    <a:lnTo>
                      <a:pt x="463" y="443"/>
                    </a:lnTo>
                    <a:lnTo>
                      <a:pt x="463" y="446"/>
                    </a:lnTo>
                    <a:lnTo>
                      <a:pt x="465" y="446"/>
                    </a:lnTo>
                    <a:lnTo>
                      <a:pt x="465" y="448"/>
                    </a:lnTo>
                    <a:lnTo>
                      <a:pt x="468" y="448"/>
                    </a:lnTo>
                    <a:lnTo>
                      <a:pt x="468" y="450"/>
                    </a:lnTo>
                    <a:lnTo>
                      <a:pt x="470" y="450"/>
                    </a:lnTo>
                    <a:lnTo>
                      <a:pt x="470" y="452"/>
                    </a:lnTo>
                    <a:lnTo>
                      <a:pt x="472" y="452"/>
                    </a:lnTo>
                    <a:lnTo>
                      <a:pt x="474" y="452"/>
                    </a:lnTo>
                    <a:lnTo>
                      <a:pt x="474" y="454"/>
                    </a:lnTo>
                    <a:lnTo>
                      <a:pt x="476" y="454"/>
                    </a:lnTo>
                    <a:lnTo>
                      <a:pt x="474" y="454"/>
                    </a:lnTo>
                    <a:lnTo>
                      <a:pt x="474" y="457"/>
                    </a:lnTo>
                    <a:lnTo>
                      <a:pt x="476" y="457"/>
                    </a:lnTo>
                    <a:lnTo>
                      <a:pt x="474" y="463"/>
                    </a:lnTo>
                    <a:lnTo>
                      <a:pt x="476" y="465"/>
                    </a:lnTo>
                    <a:lnTo>
                      <a:pt x="481" y="457"/>
                    </a:lnTo>
                    <a:lnTo>
                      <a:pt x="481" y="454"/>
                    </a:lnTo>
                    <a:lnTo>
                      <a:pt x="481" y="459"/>
                    </a:lnTo>
                    <a:lnTo>
                      <a:pt x="483" y="463"/>
                    </a:lnTo>
                    <a:lnTo>
                      <a:pt x="483" y="465"/>
                    </a:lnTo>
                    <a:lnTo>
                      <a:pt x="481" y="465"/>
                    </a:lnTo>
                    <a:lnTo>
                      <a:pt x="476" y="468"/>
                    </a:lnTo>
                    <a:lnTo>
                      <a:pt x="474" y="468"/>
                    </a:lnTo>
                    <a:lnTo>
                      <a:pt x="472" y="470"/>
                    </a:lnTo>
                    <a:lnTo>
                      <a:pt x="472" y="472"/>
                    </a:lnTo>
                    <a:lnTo>
                      <a:pt x="474" y="474"/>
                    </a:lnTo>
                    <a:lnTo>
                      <a:pt x="474" y="476"/>
                    </a:lnTo>
                    <a:lnTo>
                      <a:pt x="472" y="479"/>
                    </a:lnTo>
                    <a:lnTo>
                      <a:pt x="474" y="476"/>
                    </a:lnTo>
                    <a:lnTo>
                      <a:pt x="479" y="481"/>
                    </a:lnTo>
                    <a:lnTo>
                      <a:pt x="479" y="485"/>
                    </a:lnTo>
                    <a:lnTo>
                      <a:pt x="476" y="485"/>
                    </a:lnTo>
                    <a:lnTo>
                      <a:pt x="479" y="487"/>
                    </a:lnTo>
                    <a:lnTo>
                      <a:pt x="476" y="490"/>
                    </a:lnTo>
                    <a:lnTo>
                      <a:pt x="479" y="490"/>
                    </a:lnTo>
                    <a:lnTo>
                      <a:pt x="479" y="492"/>
                    </a:lnTo>
                    <a:lnTo>
                      <a:pt x="476" y="494"/>
                    </a:lnTo>
                    <a:lnTo>
                      <a:pt x="476" y="496"/>
                    </a:lnTo>
                    <a:lnTo>
                      <a:pt x="474" y="496"/>
                    </a:lnTo>
                    <a:lnTo>
                      <a:pt x="474" y="498"/>
                    </a:lnTo>
                    <a:lnTo>
                      <a:pt x="476" y="498"/>
                    </a:lnTo>
                    <a:lnTo>
                      <a:pt x="476" y="501"/>
                    </a:lnTo>
                    <a:lnTo>
                      <a:pt x="474" y="503"/>
                    </a:lnTo>
                    <a:lnTo>
                      <a:pt x="468" y="505"/>
                    </a:lnTo>
                    <a:lnTo>
                      <a:pt x="459" y="509"/>
                    </a:lnTo>
                    <a:lnTo>
                      <a:pt x="455" y="512"/>
                    </a:lnTo>
                    <a:lnTo>
                      <a:pt x="455" y="514"/>
                    </a:lnTo>
                    <a:lnTo>
                      <a:pt x="455" y="516"/>
                    </a:lnTo>
                    <a:lnTo>
                      <a:pt x="457" y="525"/>
                    </a:lnTo>
                    <a:lnTo>
                      <a:pt x="459" y="529"/>
                    </a:lnTo>
                    <a:lnTo>
                      <a:pt x="459" y="531"/>
                    </a:lnTo>
                    <a:lnTo>
                      <a:pt x="461" y="533"/>
                    </a:lnTo>
                    <a:lnTo>
                      <a:pt x="461" y="536"/>
                    </a:lnTo>
                    <a:lnTo>
                      <a:pt x="463" y="536"/>
                    </a:lnTo>
                    <a:lnTo>
                      <a:pt x="463" y="538"/>
                    </a:lnTo>
                    <a:lnTo>
                      <a:pt x="463" y="540"/>
                    </a:lnTo>
                    <a:lnTo>
                      <a:pt x="465" y="540"/>
                    </a:lnTo>
                    <a:lnTo>
                      <a:pt x="465" y="542"/>
                    </a:lnTo>
                    <a:lnTo>
                      <a:pt x="468" y="542"/>
                    </a:lnTo>
                    <a:lnTo>
                      <a:pt x="468" y="544"/>
                    </a:lnTo>
                    <a:lnTo>
                      <a:pt x="470" y="544"/>
                    </a:lnTo>
                    <a:lnTo>
                      <a:pt x="470" y="547"/>
                    </a:lnTo>
                    <a:lnTo>
                      <a:pt x="470" y="549"/>
                    </a:lnTo>
                    <a:lnTo>
                      <a:pt x="472" y="549"/>
                    </a:lnTo>
                    <a:lnTo>
                      <a:pt x="472" y="551"/>
                    </a:lnTo>
                    <a:lnTo>
                      <a:pt x="470" y="551"/>
                    </a:lnTo>
                    <a:lnTo>
                      <a:pt x="472" y="551"/>
                    </a:lnTo>
                    <a:lnTo>
                      <a:pt x="472" y="553"/>
                    </a:lnTo>
                    <a:lnTo>
                      <a:pt x="474" y="553"/>
                    </a:lnTo>
                    <a:lnTo>
                      <a:pt x="474" y="555"/>
                    </a:lnTo>
                    <a:lnTo>
                      <a:pt x="474" y="558"/>
                    </a:lnTo>
                    <a:lnTo>
                      <a:pt x="476" y="558"/>
                    </a:lnTo>
                    <a:lnTo>
                      <a:pt x="476" y="560"/>
                    </a:lnTo>
                    <a:lnTo>
                      <a:pt x="476" y="562"/>
                    </a:lnTo>
                    <a:lnTo>
                      <a:pt x="479" y="562"/>
                    </a:lnTo>
                    <a:lnTo>
                      <a:pt x="481" y="562"/>
                    </a:lnTo>
                    <a:lnTo>
                      <a:pt x="481" y="564"/>
                    </a:lnTo>
                    <a:lnTo>
                      <a:pt x="483" y="564"/>
                    </a:lnTo>
                    <a:lnTo>
                      <a:pt x="476" y="569"/>
                    </a:lnTo>
                    <a:lnTo>
                      <a:pt x="476" y="580"/>
                    </a:lnTo>
                    <a:lnTo>
                      <a:pt x="474" y="586"/>
                    </a:lnTo>
                    <a:lnTo>
                      <a:pt x="476" y="593"/>
                    </a:lnTo>
                    <a:lnTo>
                      <a:pt x="479" y="599"/>
                    </a:lnTo>
                    <a:lnTo>
                      <a:pt x="483" y="608"/>
                    </a:lnTo>
                    <a:lnTo>
                      <a:pt x="487" y="617"/>
                    </a:lnTo>
                    <a:lnTo>
                      <a:pt x="490" y="615"/>
                    </a:lnTo>
                    <a:lnTo>
                      <a:pt x="492" y="615"/>
                    </a:lnTo>
                    <a:lnTo>
                      <a:pt x="494" y="615"/>
                    </a:lnTo>
                    <a:lnTo>
                      <a:pt x="494" y="613"/>
                    </a:lnTo>
                    <a:lnTo>
                      <a:pt x="496" y="613"/>
                    </a:lnTo>
                    <a:lnTo>
                      <a:pt x="498" y="613"/>
                    </a:lnTo>
                    <a:lnTo>
                      <a:pt x="501" y="610"/>
                    </a:lnTo>
                    <a:lnTo>
                      <a:pt x="503" y="610"/>
                    </a:lnTo>
                    <a:lnTo>
                      <a:pt x="503" y="608"/>
                    </a:lnTo>
                    <a:lnTo>
                      <a:pt x="505" y="608"/>
                    </a:lnTo>
                    <a:lnTo>
                      <a:pt x="505" y="606"/>
                    </a:lnTo>
                    <a:lnTo>
                      <a:pt x="507" y="606"/>
                    </a:lnTo>
                    <a:lnTo>
                      <a:pt x="507" y="604"/>
                    </a:lnTo>
                    <a:lnTo>
                      <a:pt x="507" y="602"/>
                    </a:lnTo>
                    <a:lnTo>
                      <a:pt x="507" y="599"/>
                    </a:lnTo>
                    <a:lnTo>
                      <a:pt x="509" y="597"/>
                    </a:lnTo>
                    <a:lnTo>
                      <a:pt x="509" y="595"/>
                    </a:lnTo>
                    <a:lnTo>
                      <a:pt x="509" y="593"/>
                    </a:lnTo>
                    <a:lnTo>
                      <a:pt x="509" y="591"/>
                    </a:lnTo>
                    <a:lnTo>
                      <a:pt x="509" y="588"/>
                    </a:lnTo>
                    <a:lnTo>
                      <a:pt x="509" y="586"/>
                    </a:lnTo>
                    <a:lnTo>
                      <a:pt x="509" y="584"/>
                    </a:lnTo>
                    <a:lnTo>
                      <a:pt x="509" y="582"/>
                    </a:lnTo>
                    <a:lnTo>
                      <a:pt x="509" y="580"/>
                    </a:lnTo>
                    <a:lnTo>
                      <a:pt x="509" y="577"/>
                    </a:lnTo>
                    <a:lnTo>
                      <a:pt x="512" y="575"/>
                    </a:lnTo>
                    <a:lnTo>
                      <a:pt x="512" y="573"/>
                    </a:lnTo>
                    <a:lnTo>
                      <a:pt x="514" y="571"/>
                    </a:lnTo>
                    <a:lnTo>
                      <a:pt x="514" y="569"/>
                    </a:lnTo>
                    <a:lnTo>
                      <a:pt x="514" y="566"/>
                    </a:lnTo>
                    <a:lnTo>
                      <a:pt x="514" y="564"/>
                    </a:lnTo>
                    <a:lnTo>
                      <a:pt x="512" y="562"/>
                    </a:lnTo>
                    <a:lnTo>
                      <a:pt x="514" y="560"/>
                    </a:lnTo>
                    <a:lnTo>
                      <a:pt x="516" y="558"/>
                    </a:lnTo>
                    <a:lnTo>
                      <a:pt x="518" y="555"/>
                    </a:lnTo>
                    <a:lnTo>
                      <a:pt x="520" y="553"/>
                    </a:lnTo>
                    <a:lnTo>
                      <a:pt x="525" y="558"/>
                    </a:lnTo>
                    <a:lnTo>
                      <a:pt x="529" y="560"/>
                    </a:lnTo>
                    <a:lnTo>
                      <a:pt x="529" y="558"/>
                    </a:lnTo>
                    <a:lnTo>
                      <a:pt x="531" y="558"/>
                    </a:lnTo>
                    <a:lnTo>
                      <a:pt x="534" y="555"/>
                    </a:lnTo>
                    <a:lnTo>
                      <a:pt x="536" y="555"/>
                    </a:lnTo>
                    <a:lnTo>
                      <a:pt x="538" y="555"/>
                    </a:lnTo>
                    <a:lnTo>
                      <a:pt x="540" y="553"/>
                    </a:lnTo>
                    <a:lnTo>
                      <a:pt x="542" y="553"/>
                    </a:lnTo>
                    <a:lnTo>
                      <a:pt x="540" y="551"/>
                    </a:lnTo>
                    <a:lnTo>
                      <a:pt x="538" y="549"/>
                    </a:lnTo>
                    <a:lnTo>
                      <a:pt x="536" y="549"/>
                    </a:lnTo>
                    <a:lnTo>
                      <a:pt x="536" y="547"/>
                    </a:lnTo>
                    <a:lnTo>
                      <a:pt x="542" y="544"/>
                    </a:lnTo>
                    <a:lnTo>
                      <a:pt x="542" y="540"/>
                    </a:lnTo>
                    <a:lnTo>
                      <a:pt x="545" y="538"/>
                    </a:lnTo>
                    <a:lnTo>
                      <a:pt x="551" y="544"/>
                    </a:lnTo>
                    <a:lnTo>
                      <a:pt x="553" y="544"/>
                    </a:lnTo>
                    <a:lnTo>
                      <a:pt x="556" y="542"/>
                    </a:lnTo>
                    <a:lnTo>
                      <a:pt x="558" y="542"/>
                    </a:lnTo>
                    <a:lnTo>
                      <a:pt x="560" y="542"/>
                    </a:lnTo>
                    <a:lnTo>
                      <a:pt x="560" y="540"/>
                    </a:lnTo>
                    <a:lnTo>
                      <a:pt x="562" y="540"/>
                    </a:lnTo>
                    <a:lnTo>
                      <a:pt x="562" y="538"/>
                    </a:lnTo>
                    <a:lnTo>
                      <a:pt x="564" y="536"/>
                    </a:lnTo>
                    <a:lnTo>
                      <a:pt x="564" y="533"/>
                    </a:lnTo>
                    <a:lnTo>
                      <a:pt x="567" y="531"/>
                    </a:lnTo>
                    <a:lnTo>
                      <a:pt x="569" y="531"/>
                    </a:lnTo>
                    <a:lnTo>
                      <a:pt x="571" y="531"/>
                    </a:lnTo>
                    <a:lnTo>
                      <a:pt x="573" y="531"/>
                    </a:lnTo>
                    <a:lnTo>
                      <a:pt x="575" y="531"/>
                    </a:lnTo>
                    <a:lnTo>
                      <a:pt x="578" y="533"/>
                    </a:lnTo>
                    <a:lnTo>
                      <a:pt x="578" y="536"/>
                    </a:lnTo>
                    <a:lnTo>
                      <a:pt x="580" y="536"/>
                    </a:lnTo>
                    <a:lnTo>
                      <a:pt x="582" y="538"/>
                    </a:lnTo>
                    <a:lnTo>
                      <a:pt x="584" y="536"/>
                    </a:lnTo>
                    <a:lnTo>
                      <a:pt x="586" y="536"/>
                    </a:lnTo>
                    <a:lnTo>
                      <a:pt x="589" y="536"/>
                    </a:lnTo>
                    <a:lnTo>
                      <a:pt x="591" y="536"/>
                    </a:lnTo>
                    <a:lnTo>
                      <a:pt x="593" y="536"/>
                    </a:lnTo>
                    <a:lnTo>
                      <a:pt x="595" y="536"/>
                    </a:lnTo>
                    <a:lnTo>
                      <a:pt x="597" y="536"/>
                    </a:lnTo>
                    <a:lnTo>
                      <a:pt x="599" y="536"/>
                    </a:lnTo>
                    <a:lnTo>
                      <a:pt x="608" y="529"/>
                    </a:lnTo>
                    <a:lnTo>
                      <a:pt x="608" y="527"/>
                    </a:lnTo>
                    <a:lnTo>
                      <a:pt x="610" y="525"/>
                    </a:lnTo>
                    <a:lnTo>
                      <a:pt x="615" y="525"/>
                    </a:lnTo>
                    <a:lnTo>
                      <a:pt x="617" y="523"/>
                    </a:lnTo>
                    <a:lnTo>
                      <a:pt x="619" y="523"/>
                    </a:lnTo>
                    <a:lnTo>
                      <a:pt x="619" y="520"/>
                    </a:lnTo>
                    <a:lnTo>
                      <a:pt x="621" y="520"/>
                    </a:lnTo>
                    <a:lnTo>
                      <a:pt x="621" y="518"/>
                    </a:lnTo>
                    <a:lnTo>
                      <a:pt x="624" y="516"/>
                    </a:lnTo>
                    <a:lnTo>
                      <a:pt x="626" y="514"/>
                    </a:lnTo>
                    <a:lnTo>
                      <a:pt x="628" y="514"/>
                    </a:lnTo>
                    <a:lnTo>
                      <a:pt x="628" y="512"/>
                    </a:lnTo>
                    <a:lnTo>
                      <a:pt x="628" y="509"/>
                    </a:lnTo>
                    <a:lnTo>
                      <a:pt x="630" y="507"/>
                    </a:lnTo>
                    <a:lnTo>
                      <a:pt x="632" y="501"/>
                    </a:lnTo>
                    <a:lnTo>
                      <a:pt x="635" y="501"/>
                    </a:lnTo>
                    <a:lnTo>
                      <a:pt x="637" y="501"/>
                    </a:lnTo>
                    <a:lnTo>
                      <a:pt x="639" y="501"/>
                    </a:lnTo>
                    <a:lnTo>
                      <a:pt x="641" y="501"/>
                    </a:lnTo>
                    <a:lnTo>
                      <a:pt x="643" y="501"/>
                    </a:lnTo>
                    <a:lnTo>
                      <a:pt x="643" y="498"/>
                    </a:lnTo>
                    <a:lnTo>
                      <a:pt x="646" y="498"/>
                    </a:lnTo>
                    <a:lnTo>
                      <a:pt x="646" y="496"/>
                    </a:lnTo>
                    <a:lnTo>
                      <a:pt x="646" y="494"/>
                    </a:lnTo>
                    <a:lnTo>
                      <a:pt x="648" y="494"/>
                    </a:lnTo>
                    <a:lnTo>
                      <a:pt x="648" y="492"/>
                    </a:lnTo>
                    <a:lnTo>
                      <a:pt x="648" y="490"/>
                    </a:lnTo>
                    <a:lnTo>
                      <a:pt x="650" y="487"/>
                    </a:lnTo>
                    <a:lnTo>
                      <a:pt x="652" y="485"/>
                    </a:lnTo>
                    <a:lnTo>
                      <a:pt x="654" y="485"/>
                    </a:lnTo>
                    <a:lnTo>
                      <a:pt x="654" y="483"/>
                    </a:lnTo>
                    <a:lnTo>
                      <a:pt x="657" y="483"/>
                    </a:lnTo>
                    <a:lnTo>
                      <a:pt x="659" y="483"/>
                    </a:lnTo>
                    <a:lnTo>
                      <a:pt x="661" y="483"/>
                    </a:lnTo>
                    <a:lnTo>
                      <a:pt x="663" y="483"/>
                    </a:lnTo>
                    <a:lnTo>
                      <a:pt x="665" y="483"/>
                    </a:lnTo>
                    <a:lnTo>
                      <a:pt x="665" y="485"/>
                    </a:lnTo>
                    <a:lnTo>
                      <a:pt x="665" y="487"/>
                    </a:lnTo>
                    <a:lnTo>
                      <a:pt x="663" y="490"/>
                    </a:lnTo>
                    <a:lnTo>
                      <a:pt x="663" y="492"/>
                    </a:lnTo>
                    <a:lnTo>
                      <a:pt x="663" y="494"/>
                    </a:lnTo>
                    <a:lnTo>
                      <a:pt x="665" y="494"/>
                    </a:lnTo>
                    <a:lnTo>
                      <a:pt x="668" y="494"/>
                    </a:lnTo>
                    <a:lnTo>
                      <a:pt x="672" y="494"/>
                    </a:lnTo>
                    <a:lnTo>
                      <a:pt x="674" y="494"/>
                    </a:lnTo>
                    <a:lnTo>
                      <a:pt x="676" y="494"/>
                    </a:lnTo>
                    <a:lnTo>
                      <a:pt x="679" y="494"/>
                    </a:lnTo>
                    <a:lnTo>
                      <a:pt x="681" y="494"/>
                    </a:lnTo>
                    <a:lnTo>
                      <a:pt x="683" y="494"/>
                    </a:lnTo>
                    <a:lnTo>
                      <a:pt x="683" y="498"/>
                    </a:lnTo>
                    <a:lnTo>
                      <a:pt x="685" y="501"/>
                    </a:lnTo>
                    <a:lnTo>
                      <a:pt x="685" y="505"/>
                    </a:lnTo>
                    <a:lnTo>
                      <a:pt x="685" y="507"/>
                    </a:lnTo>
                    <a:lnTo>
                      <a:pt x="685" y="509"/>
                    </a:lnTo>
                    <a:lnTo>
                      <a:pt x="687" y="516"/>
                    </a:lnTo>
                    <a:lnTo>
                      <a:pt x="685" y="516"/>
                    </a:lnTo>
                    <a:lnTo>
                      <a:pt x="683" y="516"/>
                    </a:lnTo>
                    <a:lnTo>
                      <a:pt x="681" y="516"/>
                    </a:lnTo>
                    <a:lnTo>
                      <a:pt x="679" y="516"/>
                    </a:lnTo>
                    <a:lnTo>
                      <a:pt x="676" y="516"/>
                    </a:lnTo>
                    <a:lnTo>
                      <a:pt x="672" y="518"/>
                    </a:lnTo>
                    <a:lnTo>
                      <a:pt x="665" y="525"/>
                    </a:lnTo>
                    <a:lnTo>
                      <a:pt x="661" y="529"/>
                    </a:lnTo>
                    <a:lnTo>
                      <a:pt x="663" y="536"/>
                    </a:lnTo>
                    <a:lnTo>
                      <a:pt x="661" y="538"/>
                    </a:lnTo>
                    <a:lnTo>
                      <a:pt x="659" y="542"/>
                    </a:lnTo>
                    <a:lnTo>
                      <a:pt x="652" y="547"/>
                    </a:lnTo>
                    <a:lnTo>
                      <a:pt x="650" y="547"/>
                    </a:lnTo>
                    <a:lnTo>
                      <a:pt x="648" y="544"/>
                    </a:lnTo>
                    <a:lnTo>
                      <a:pt x="643" y="542"/>
                    </a:lnTo>
                    <a:lnTo>
                      <a:pt x="639" y="540"/>
                    </a:lnTo>
                    <a:lnTo>
                      <a:pt x="639" y="542"/>
                    </a:lnTo>
                    <a:lnTo>
                      <a:pt x="639" y="544"/>
                    </a:lnTo>
                    <a:lnTo>
                      <a:pt x="639" y="547"/>
                    </a:lnTo>
                    <a:lnTo>
                      <a:pt x="639" y="549"/>
                    </a:lnTo>
                    <a:lnTo>
                      <a:pt x="641" y="551"/>
                    </a:lnTo>
                    <a:lnTo>
                      <a:pt x="641" y="553"/>
                    </a:lnTo>
                    <a:lnTo>
                      <a:pt x="641" y="555"/>
                    </a:lnTo>
                    <a:lnTo>
                      <a:pt x="641" y="558"/>
                    </a:lnTo>
                    <a:lnTo>
                      <a:pt x="643" y="560"/>
                    </a:lnTo>
                    <a:lnTo>
                      <a:pt x="643" y="562"/>
                    </a:lnTo>
                    <a:lnTo>
                      <a:pt x="643" y="564"/>
                    </a:lnTo>
                    <a:lnTo>
                      <a:pt x="643" y="566"/>
                    </a:lnTo>
                    <a:lnTo>
                      <a:pt x="643" y="569"/>
                    </a:lnTo>
                    <a:lnTo>
                      <a:pt x="643" y="571"/>
                    </a:lnTo>
                    <a:lnTo>
                      <a:pt x="643" y="573"/>
                    </a:lnTo>
                    <a:lnTo>
                      <a:pt x="646" y="573"/>
                    </a:lnTo>
                    <a:lnTo>
                      <a:pt x="646" y="575"/>
                    </a:lnTo>
                    <a:lnTo>
                      <a:pt x="646" y="577"/>
                    </a:lnTo>
                    <a:lnTo>
                      <a:pt x="648" y="577"/>
                    </a:lnTo>
                    <a:lnTo>
                      <a:pt x="648" y="580"/>
                    </a:lnTo>
                    <a:lnTo>
                      <a:pt x="648" y="582"/>
                    </a:lnTo>
                    <a:lnTo>
                      <a:pt x="650" y="582"/>
                    </a:lnTo>
                    <a:lnTo>
                      <a:pt x="650" y="584"/>
                    </a:lnTo>
                    <a:lnTo>
                      <a:pt x="650" y="586"/>
                    </a:lnTo>
                    <a:lnTo>
                      <a:pt x="648" y="588"/>
                    </a:lnTo>
                    <a:lnTo>
                      <a:pt x="650" y="591"/>
                    </a:lnTo>
                    <a:lnTo>
                      <a:pt x="650" y="593"/>
                    </a:lnTo>
                    <a:lnTo>
                      <a:pt x="652" y="595"/>
                    </a:lnTo>
                    <a:lnTo>
                      <a:pt x="652" y="597"/>
                    </a:lnTo>
                    <a:lnTo>
                      <a:pt x="654" y="599"/>
                    </a:lnTo>
                    <a:lnTo>
                      <a:pt x="654" y="602"/>
                    </a:lnTo>
                    <a:lnTo>
                      <a:pt x="654" y="604"/>
                    </a:lnTo>
                    <a:lnTo>
                      <a:pt x="654" y="606"/>
                    </a:lnTo>
                    <a:lnTo>
                      <a:pt x="654" y="608"/>
                    </a:lnTo>
                    <a:lnTo>
                      <a:pt x="657" y="608"/>
                    </a:lnTo>
                    <a:lnTo>
                      <a:pt x="657" y="610"/>
                    </a:lnTo>
                    <a:lnTo>
                      <a:pt x="659" y="610"/>
                    </a:lnTo>
                    <a:lnTo>
                      <a:pt x="661" y="610"/>
                    </a:lnTo>
                    <a:lnTo>
                      <a:pt x="661" y="613"/>
                    </a:lnTo>
                    <a:lnTo>
                      <a:pt x="663" y="613"/>
                    </a:lnTo>
                    <a:lnTo>
                      <a:pt x="665" y="615"/>
                    </a:lnTo>
                    <a:lnTo>
                      <a:pt x="668" y="615"/>
                    </a:lnTo>
                    <a:lnTo>
                      <a:pt x="668" y="617"/>
                    </a:lnTo>
                    <a:lnTo>
                      <a:pt x="668" y="619"/>
                    </a:lnTo>
                    <a:lnTo>
                      <a:pt x="670" y="619"/>
                    </a:lnTo>
                    <a:lnTo>
                      <a:pt x="670" y="621"/>
                    </a:lnTo>
                    <a:lnTo>
                      <a:pt x="670" y="624"/>
                    </a:lnTo>
                    <a:lnTo>
                      <a:pt x="670" y="626"/>
                    </a:lnTo>
                    <a:lnTo>
                      <a:pt x="670" y="628"/>
                    </a:lnTo>
                    <a:lnTo>
                      <a:pt x="670" y="630"/>
                    </a:lnTo>
                    <a:lnTo>
                      <a:pt x="670" y="632"/>
                    </a:lnTo>
                    <a:lnTo>
                      <a:pt x="668" y="632"/>
                    </a:lnTo>
                    <a:lnTo>
                      <a:pt x="668" y="635"/>
                    </a:lnTo>
                    <a:lnTo>
                      <a:pt x="668" y="637"/>
                    </a:lnTo>
                    <a:lnTo>
                      <a:pt x="668" y="639"/>
                    </a:lnTo>
                    <a:lnTo>
                      <a:pt x="670" y="639"/>
                    </a:lnTo>
                    <a:lnTo>
                      <a:pt x="670" y="641"/>
                    </a:lnTo>
                    <a:lnTo>
                      <a:pt x="672" y="641"/>
                    </a:lnTo>
                    <a:lnTo>
                      <a:pt x="672" y="643"/>
                    </a:lnTo>
                    <a:lnTo>
                      <a:pt x="674" y="643"/>
                    </a:lnTo>
                    <a:lnTo>
                      <a:pt x="674" y="646"/>
                    </a:lnTo>
                    <a:lnTo>
                      <a:pt x="676" y="646"/>
                    </a:lnTo>
                    <a:lnTo>
                      <a:pt x="676" y="648"/>
                    </a:lnTo>
                    <a:lnTo>
                      <a:pt x="679" y="648"/>
                    </a:lnTo>
                    <a:lnTo>
                      <a:pt x="681" y="648"/>
                    </a:lnTo>
                    <a:lnTo>
                      <a:pt x="681" y="650"/>
                    </a:lnTo>
                    <a:lnTo>
                      <a:pt x="683" y="650"/>
                    </a:lnTo>
                    <a:lnTo>
                      <a:pt x="685" y="650"/>
                    </a:lnTo>
                    <a:lnTo>
                      <a:pt x="687" y="652"/>
                    </a:lnTo>
                    <a:lnTo>
                      <a:pt x="690" y="652"/>
                    </a:lnTo>
                    <a:lnTo>
                      <a:pt x="692" y="652"/>
                    </a:lnTo>
                    <a:lnTo>
                      <a:pt x="694" y="652"/>
                    </a:lnTo>
                    <a:lnTo>
                      <a:pt x="696" y="652"/>
                    </a:lnTo>
                    <a:lnTo>
                      <a:pt x="698" y="652"/>
                    </a:lnTo>
                    <a:lnTo>
                      <a:pt x="701" y="654"/>
                    </a:lnTo>
                    <a:lnTo>
                      <a:pt x="703" y="657"/>
                    </a:lnTo>
                    <a:lnTo>
                      <a:pt x="703" y="659"/>
                    </a:lnTo>
                    <a:lnTo>
                      <a:pt x="705" y="659"/>
                    </a:lnTo>
                    <a:lnTo>
                      <a:pt x="705" y="661"/>
                    </a:lnTo>
                    <a:lnTo>
                      <a:pt x="707" y="661"/>
                    </a:lnTo>
                    <a:lnTo>
                      <a:pt x="707" y="663"/>
                    </a:lnTo>
                    <a:lnTo>
                      <a:pt x="709" y="665"/>
                    </a:lnTo>
                    <a:lnTo>
                      <a:pt x="709" y="667"/>
                    </a:lnTo>
                    <a:lnTo>
                      <a:pt x="712" y="667"/>
                    </a:lnTo>
                    <a:lnTo>
                      <a:pt x="714" y="667"/>
                    </a:lnTo>
                    <a:lnTo>
                      <a:pt x="714" y="670"/>
                    </a:lnTo>
                    <a:lnTo>
                      <a:pt x="716" y="670"/>
                    </a:lnTo>
                    <a:lnTo>
                      <a:pt x="716" y="672"/>
                    </a:lnTo>
                    <a:lnTo>
                      <a:pt x="716" y="674"/>
                    </a:lnTo>
                    <a:lnTo>
                      <a:pt x="716" y="676"/>
                    </a:lnTo>
                    <a:lnTo>
                      <a:pt x="716" y="678"/>
                    </a:lnTo>
                    <a:lnTo>
                      <a:pt x="716" y="681"/>
                    </a:lnTo>
                    <a:lnTo>
                      <a:pt x="716" y="683"/>
                    </a:lnTo>
                    <a:lnTo>
                      <a:pt x="718" y="683"/>
                    </a:lnTo>
                    <a:lnTo>
                      <a:pt x="718" y="681"/>
                    </a:lnTo>
                    <a:lnTo>
                      <a:pt x="720" y="681"/>
                    </a:lnTo>
                    <a:lnTo>
                      <a:pt x="723" y="681"/>
                    </a:lnTo>
                    <a:lnTo>
                      <a:pt x="725" y="681"/>
                    </a:lnTo>
                    <a:lnTo>
                      <a:pt x="725" y="683"/>
                    </a:lnTo>
                    <a:lnTo>
                      <a:pt x="727" y="683"/>
                    </a:lnTo>
                    <a:lnTo>
                      <a:pt x="729" y="685"/>
                    </a:lnTo>
                    <a:lnTo>
                      <a:pt x="731" y="685"/>
                    </a:lnTo>
                    <a:lnTo>
                      <a:pt x="731" y="687"/>
                    </a:lnTo>
                    <a:lnTo>
                      <a:pt x="734" y="687"/>
                    </a:lnTo>
                    <a:lnTo>
                      <a:pt x="736" y="689"/>
                    </a:lnTo>
                    <a:lnTo>
                      <a:pt x="738" y="689"/>
                    </a:lnTo>
                    <a:lnTo>
                      <a:pt x="740" y="689"/>
                    </a:lnTo>
                    <a:lnTo>
                      <a:pt x="742" y="689"/>
                    </a:lnTo>
                    <a:lnTo>
                      <a:pt x="744" y="689"/>
                    </a:lnTo>
                    <a:lnTo>
                      <a:pt x="747" y="689"/>
                    </a:lnTo>
                    <a:lnTo>
                      <a:pt x="749" y="692"/>
                    </a:lnTo>
                    <a:lnTo>
                      <a:pt x="751" y="692"/>
                    </a:lnTo>
                    <a:lnTo>
                      <a:pt x="753" y="692"/>
                    </a:lnTo>
                    <a:lnTo>
                      <a:pt x="755" y="689"/>
                    </a:lnTo>
                    <a:lnTo>
                      <a:pt x="758" y="687"/>
                    </a:lnTo>
                    <a:lnTo>
                      <a:pt x="760" y="685"/>
                    </a:lnTo>
                    <a:lnTo>
                      <a:pt x="762" y="683"/>
                    </a:lnTo>
                    <a:lnTo>
                      <a:pt x="764" y="681"/>
                    </a:lnTo>
                    <a:lnTo>
                      <a:pt x="766" y="678"/>
                    </a:lnTo>
                    <a:lnTo>
                      <a:pt x="769" y="676"/>
                    </a:lnTo>
                    <a:lnTo>
                      <a:pt x="771" y="676"/>
                    </a:lnTo>
                    <a:lnTo>
                      <a:pt x="771" y="674"/>
                    </a:lnTo>
                    <a:lnTo>
                      <a:pt x="773" y="676"/>
                    </a:lnTo>
                    <a:lnTo>
                      <a:pt x="773" y="678"/>
                    </a:lnTo>
                    <a:lnTo>
                      <a:pt x="775" y="678"/>
                    </a:lnTo>
                    <a:lnTo>
                      <a:pt x="775" y="681"/>
                    </a:lnTo>
                    <a:lnTo>
                      <a:pt x="777" y="683"/>
                    </a:lnTo>
                    <a:lnTo>
                      <a:pt x="780" y="685"/>
                    </a:lnTo>
                    <a:lnTo>
                      <a:pt x="780" y="687"/>
                    </a:lnTo>
                    <a:lnTo>
                      <a:pt x="780" y="689"/>
                    </a:lnTo>
                    <a:lnTo>
                      <a:pt x="780" y="692"/>
                    </a:lnTo>
                    <a:lnTo>
                      <a:pt x="782" y="692"/>
                    </a:lnTo>
                    <a:lnTo>
                      <a:pt x="784" y="692"/>
                    </a:lnTo>
                    <a:lnTo>
                      <a:pt x="786" y="692"/>
                    </a:lnTo>
                    <a:lnTo>
                      <a:pt x="788" y="692"/>
                    </a:lnTo>
                    <a:lnTo>
                      <a:pt x="791" y="689"/>
                    </a:lnTo>
                    <a:lnTo>
                      <a:pt x="793" y="689"/>
                    </a:lnTo>
                    <a:lnTo>
                      <a:pt x="795" y="689"/>
                    </a:lnTo>
                    <a:lnTo>
                      <a:pt x="795" y="687"/>
                    </a:lnTo>
                    <a:lnTo>
                      <a:pt x="797" y="689"/>
                    </a:lnTo>
                    <a:lnTo>
                      <a:pt x="799" y="689"/>
                    </a:lnTo>
                    <a:lnTo>
                      <a:pt x="802" y="689"/>
                    </a:lnTo>
                    <a:lnTo>
                      <a:pt x="804" y="689"/>
                    </a:lnTo>
                    <a:lnTo>
                      <a:pt x="806" y="689"/>
                    </a:lnTo>
                    <a:lnTo>
                      <a:pt x="808" y="689"/>
                    </a:lnTo>
                    <a:lnTo>
                      <a:pt x="810" y="689"/>
                    </a:lnTo>
                    <a:lnTo>
                      <a:pt x="813" y="692"/>
                    </a:lnTo>
                    <a:lnTo>
                      <a:pt x="815" y="692"/>
                    </a:lnTo>
                    <a:lnTo>
                      <a:pt x="817" y="692"/>
                    </a:lnTo>
                    <a:lnTo>
                      <a:pt x="819" y="692"/>
                    </a:lnTo>
                    <a:lnTo>
                      <a:pt x="819" y="689"/>
                    </a:lnTo>
                    <a:lnTo>
                      <a:pt x="819" y="687"/>
                    </a:lnTo>
                    <a:lnTo>
                      <a:pt x="819" y="685"/>
                    </a:lnTo>
                    <a:lnTo>
                      <a:pt x="821" y="685"/>
                    </a:lnTo>
                    <a:lnTo>
                      <a:pt x="821" y="683"/>
                    </a:lnTo>
                    <a:lnTo>
                      <a:pt x="824" y="683"/>
                    </a:lnTo>
                    <a:lnTo>
                      <a:pt x="826" y="681"/>
                    </a:lnTo>
                    <a:lnTo>
                      <a:pt x="828" y="681"/>
                    </a:lnTo>
                    <a:lnTo>
                      <a:pt x="830" y="681"/>
                    </a:lnTo>
                    <a:lnTo>
                      <a:pt x="832" y="678"/>
                    </a:lnTo>
                    <a:lnTo>
                      <a:pt x="835" y="678"/>
                    </a:lnTo>
                    <a:lnTo>
                      <a:pt x="837" y="678"/>
                    </a:lnTo>
                    <a:lnTo>
                      <a:pt x="837" y="676"/>
                    </a:lnTo>
                    <a:lnTo>
                      <a:pt x="839" y="674"/>
                    </a:lnTo>
                    <a:lnTo>
                      <a:pt x="839" y="672"/>
                    </a:lnTo>
                    <a:lnTo>
                      <a:pt x="839" y="670"/>
                    </a:lnTo>
                    <a:lnTo>
                      <a:pt x="841" y="670"/>
                    </a:lnTo>
                    <a:lnTo>
                      <a:pt x="841" y="667"/>
                    </a:lnTo>
                    <a:lnTo>
                      <a:pt x="841" y="665"/>
                    </a:lnTo>
                    <a:lnTo>
                      <a:pt x="843" y="663"/>
                    </a:lnTo>
                    <a:lnTo>
                      <a:pt x="843" y="661"/>
                    </a:lnTo>
                    <a:lnTo>
                      <a:pt x="846" y="659"/>
                    </a:lnTo>
                    <a:lnTo>
                      <a:pt x="846" y="657"/>
                    </a:lnTo>
                    <a:lnTo>
                      <a:pt x="846" y="654"/>
                    </a:lnTo>
                    <a:lnTo>
                      <a:pt x="846" y="652"/>
                    </a:lnTo>
                    <a:lnTo>
                      <a:pt x="846" y="650"/>
                    </a:lnTo>
                    <a:lnTo>
                      <a:pt x="846" y="648"/>
                    </a:lnTo>
                    <a:lnTo>
                      <a:pt x="846" y="646"/>
                    </a:lnTo>
                    <a:lnTo>
                      <a:pt x="843" y="646"/>
                    </a:lnTo>
                    <a:lnTo>
                      <a:pt x="843" y="643"/>
                    </a:lnTo>
                    <a:lnTo>
                      <a:pt x="841" y="643"/>
                    </a:lnTo>
                    <a:lnTo>
                      <a:pt x="841" y="641"/>
                    </a:lnTo>
                    <a:lnTo>
                      <a:pt x="839" y="641"/>
                    </a:lnTo>
                    <a:lnTo>
                      <a:pt x="839" y="639"/>
                    </a:lnTo>
                    <a:lnTo>
                      <a:pt x="839" y="637"/>
                    </a:lnTo>
                    <a:lnTo>
                      <a:pt x="837" y="637"/>
                    </a:lnTo>
                    <a:lnTo>
                      <a:pt x="837" y="635"/>
                    </a:lnTo>
                    <a:lnTo>
                      <a:pt x="835" y="635"/>
                    </a:lnTo>
                    <a:lnTo>
                      <a:pt x="835" y="632"/>
                    </a:lnTo>
                    <a:lnTo>
                      <a:pt x="835" y="630"/>
                    </a:lnTo>
                    <a:lnTo>
                      <a:pt x="835" y="628"/>
                    </a:lnTo>
                    <a:lnTo>
                      <a:pt x="835" y="626"/>
                    </a:lnTo>
                    <a:lnTo>
                      <a:pt x="837" y="626"/>
                    </a:lnTo>
                    <a:lnTo>
                      <a:pt x="839" y="626"/>
                    </a:lnTo>
                    <a:lnTo>
                      <a:pt x="839" y="624"/>
                    </a:lnTo>
                    <a:lnTo>
                      <a:pt x="841" y="624"/>
                    </a:lnTo>
                    <a:lnTo>
                      <a:pt x="843" y="624"/>
                    </a:lnTo>
                    <a:lnTo>
                      <a:pt x="843" y="621"/>
                    </a:lnTo>
                    <a:lnTo>
                      <a:pt x="846" y="621"/>
                    </a:lnTo>
                    <a:lnTo>
                      <a:pt x="846" y="619"/>
                    </a:lnTo>
                    <a:lnTo>
                      <a:pt x="846" y="617"/>
                    </a:lnTo>
                    <a:lnTo>
                      <a:pt x="848" y="617"/>
                    </a:lnTo>
                    <a:lnTo>
                      <a:pt x="848" y="615"/>
                    </a:lnTo>
                    <a:lnTo>
                      <a:pt x="850" y="615"/>
                    </a:lnTo>
                    <a:lnTo>
                      <a:pt x="850" y="613"/>
                    </a:lnTo>
                    <a:lnTo>
                      <a:pt x="852" y="613"/>
                    </a:lnTo>
                    <a:lnTo>
                      <a:pt x="854" y="613"/>
                    </a:lnTo>
                    <a:lnTo>
                      <a:pt x="857" y="613"/>
                    </a:lnTo>
                    <a:lnTo>
                      <a:pt x="859" y="613"/>
                    </a:lnTo>
                    <a:lnTo>
                      <a:pt x="861" y="610"/>
                    </a:lnTo>
                    <a:lnTo>
                      <a:pt x="863" y="610"/>
                    </a:lnTo>
                    <a:lnTo>
                      <a:pt x="868" y="610"/>
                    </a:lnTo>
                    <a:lnTo>
                      <a:pt x="870" y="610"/>
                    </a:lnTo>
                    <a:lnTo>
                      <a:pt x="872" y="610"/>
                    </a:lnTo>
                    <a:lnTo>
                      <a:pt x="874" y="608"/>
                    </a:lnTo>
                    <a:lnTo>
                      <a:pt x="876" y="608"/>
                    </a:lnTo>
                    <a:lnTo>
                      <a:pt x="881" y="608"/>
                    </a:lnTo>
                    <a:lnTo>
                      <a:pt x="883" y="608"/>
                    </a:lnTo>
                    <a:lnTo>
                      <a:pt x="885" y="608"/>
                    </a:lnTo>
                    <a:lnTo>
                      <a:pt x="887" y="608"/>
                    </a:lnTo>
                    <a:lnTo>
                      <a:pt x="889" y="608"/>
                    </a:lnTo>
                    <a:lnTo>
                      <a:pt x="892" y="608"/>
                    </a:lnTo>
                    <a:lnTo>
                      <a:pt x="894" y="608"/>
                    </a:lnTo>
                    <a:lnTo>
                      <a:pt x="896" y="610"/>
                    </a:lnTo>
                    <a:lnTo>
                      <a:pt x="898" y="610"/>
                    </a:lnTo>
                    <a:lnTo>
                      <a:pt x="900" y="610"/>
                    </a:lnTo>
                    <a:lnTo>
                      <a:pt x="903" y="610"/>
                    </a:lnTo>
                    <a:lnTo>
                      <a:pt x="905" y="610"/>
                    </a:lnTo>
                    <a:lnTo>
                      <a:pt x="907" y="613"/>
                    </a:lnTo>
                    <a:lnTo>
                      <a:pt x="909" y="613"/>
                    </a:lnTo>
                    <a:lnTo>
                      <a:pt x="911" y="613"/>
                    </a:lnTo>
                    <a:lnTo>
                      <a:pt x="914" y="613"/>
                    </a:lnTo>
                    <a:lnTo>
                      <a:pt x="916" y="610"/>
                    </a:lnTo>
                    <a:lnTo>
                      <a:pt x="918" y="610"/>
                    </a:lnTo>
                    <a:lnTo>
                      <a:pt x="920" y="610"/>
                    </a:lnTo>
                    <a:lnTo>
                      <a:pt x="922" y="610"/>
                    </a:lnTo>
                    <a:lnTo>
                      <a:pt x="922" y="608"/>
                    </a:lnTo>
                    <a:lnTo>
                      <a:pt x="925" y="608"/>
                    </a:lnTo>
                    <a:lnTo>
                      <a:pt x="927" y="608"/>
                    </a:lnTo>
                    <a:lnTo>
                      <a:pt x="929" y="606"/>
                    </a:lnTo>
                    <a:lnTo>
                      <a:pt x="931" y="606"/>
                    </a:lnTo>
                    <a:lnTo>
                      <a:pt x="933" y="606"/>
                    </a:lnTo>
                    <a:lnTo>
                      <a:pt x="936" y="604"/>
                    </a:lnTo>
                    <a:lnTo>
                      <a:pt x="933" y="602"/>
                    </a:lnTo>
                    <a:lnTo>
                      <a:pt x="933" y="599"/>
                    </a:lnTo>
                    <a:lnTo>
                      <a:pt x="931" y="597"/>
                    </a:lnTo>
                    <a:lnTo>
                      <a:pt x="931" y="595"/>
                    </a:lnTo>
                    <a:lnTo>
                      <a:pt x="931" y="593"/>
                    </a:lnTo>
                    <a:lnTo>
                      <a:pt x="931" y="591"/>
                    </a:lnTo>
                    <a:lnTo>
                      <a:pt x="933" y="588"/>
                    </a:lnTo>
                    <a:lnTo>
                      <a:pt x="933" y="586"/>
                    </a:lnTo>
                    <a:lnTo>
                      <a:pt x="936" y="584"/>
                    </a:lnTo>
                    <a:lnTo>
                      <a:pt x="936" y="582"/>
                    </a:lnTo>
                    <a:lnTo>
                      <a:pt x="938" y="580"/>
                    </a:lnTo>
                    <a:lnTo>
                      <a:pt x="938" y="577"/>
                    </a:lnTo>
                    <a:lnTo>
                      <a:pt x="940" y="577"/>
                    </a:lnTo>
                    <a:lnTo>
                      <a:pt x="940" y="575"/>
                    </a:lnTo>
                    <a:lnTo>
                      <a:pt x="940" y="573"/>
                    </a:lnTo>
                    <a:lnTo>
                      <a:pt x="942" y="573"/>
                    </a:lnTo>
                    <a:lnTo>
                      <a:pt x="942" y="571"/>
                    </a:lnTo>
                    <a:lnTo>
                      <a:pt x="944" y="571"/>
                    </a:lnTo>
                    <a:lnTo>
                      <a:pt x="947" y="569"/>
                    </a:lnTo>
                    <a:lnTo>
                      <a:pt x="953" y="562"/>
                    </a:lnTo>
                    <a:lnTo>
                      <a:pt x="955" y="560"/>
                    </a:lnTo>
                    <a:lnTo>
                      <a:pt x="958" y="558"/>
                    </a:lnTo>
                    <a:lnTo>
                      <a:pt x="960" y="558"/>
                    </a:lnTo>
                    <a:lnTo>
                      <a:pt x="962" y="558"/>
                    </a:lnTo>
                    <a:lnTo>
                      <a:pt x="964" y="555"/>
                    </a:lnTo>
                    <a:lnTo>
                      <a:pt x="966" y="555"/>
                    </a:lnTo>
                    <a:lnTo>
                      <a:pt x="969" y="553"/>
                    </a:lnTo>
                    <a:lnTo>
                      <a:pt x="971" y="551"/>
                    </a:lnTo>
                    <a:lnTo>
                      <a:pt x="971" y="549"/>
                    </a:lnTo>
                    <a:lnTo>
                      <a:pt x="973" y="549"/>
                    </a:lnTo>
                    <a:lnTo>
                      <a:pt x="973" y="547"/>
                    </a:lnTo>
                    <a:lnTo>
                      <a:pt x="973" y="544"/>
                    </a:lnTo>
                    <a:lnTo>
                      <a:pt x="975" y="544"/>
                    </a:lnTo>
                    <a:lnTo>
                      <a:pt x="975" y="542"/>
                    </a:lnTo>
                    <a:lnTo>
                      <a:pt x="975" y="540"/>
                    </a:lnTo>
                    <a:lnTo>
                      <a:pt x="975" y="538"/>
                    </a:lnTo>
                    <a:lnTo>
                      <a:pt x="975" y="536"/>
                    </a:lnTo>
                    <a:lnTo>
                      <a:pt x="977" y="536"/>
                    </a:lnTo>
                    <a:lnTo>
                      <a:pt x="980" y="536"/>
                    </a:lnTo>
                    <a:lnTo>
                      <a:pt x="982" y="538"/>
                    </a:lnTo>
                    <a:lnTo>
                      <a:pt x="984" y="538"/>
                    </a:lnTo>
                    <a:lnTo>
                      <a:pt x="986" y="538"/>
                    </a:lnTo>
                    <a:lnTo>
                      <a:pt x="988" y="538"/>
                    </a:lnTo>
                    <a:lnTo>
                      <a:pt x="988" y="540"/>
                    </a:lnTo>
                    <a:lnTo>
                      <a:pt x="991" y="538"/>
                    </a:lnTo>
                    <a:lnTo>
                      <a:pt x="993" y="538"/>
                    </a:lnTo>
                    <a:lnTo>
                      <a:pt x="995" y="538"/>
                    </a:lnTo>
                    <a:lnTo>
                      <a:pt x="995" y="536"/>
                    </a:lnTo>
                    <a:lnTo>
                      <a:pt x="997" y="536"/>
                    </a:lnTo>
                    <a:lnTo>
                      <a:pt x="999" y="536"/>
                    </a:lnTo>
                    <a:lnTo>
                      <a:pt x="1002" y="533"/>
                    </a:lnTo>
                    <a:lnTo>
                      <a:pt x="1004" y="533"/>
                    </a:lnTo>
                    <a:lnTo>
                      <a:pt x="1010" y="536"/>
                    </a:lnTo>
                    <a:lnTo>
                      <a:pt x="1010" y="533"/>
                    </a:lnTo>
                    <a:lnTo>
                      <a:pt x="1012" y="533"/>
                    </a:lnTo>
                    <a:lnTo>
                      <a:pt x="1012" y="531"/>
                    </a:lnTo>
                    <a:lnTo>
                      <a:pt x="1015" y="529"/>
                    </a:lnTo>
                    <a:lnTo>
                      <a:pt x="1017" y="527"/>
                    </a:lnTo>
                    <a:lnTo>
                      <a:pt x="1019" y="525"/>
                    </a:lnTo>
                    <a:lnTo>
                      <a:pt x="1021" y="525"/>
                    </a:lnTo>
                    <a:lnTo>
                      <a:pt x="1023" y="523"/>
                    </a:lnTo>
                    <a:lnTo>
                      <a:pt x="1026" y="523"/>
                    </a:lnTo>
                    <a:lnTo>
                      <a:pt x="1030" y="523"/>
                    </a:lnTo>
                    <a:lnTo>
                      <a:pt x="1034" y="525"/>
                    </a:lnTo>
                    <a:lnTo>
                      <a:pt x="1043" y="520"/>
                    </a:lnTo>
                    <a:lnTo>
                      <a:pt x="1045" y="520"/>
                    </a:lnTo>
                    <a:lnTo>
                      <a:pt x="1045" y="518"/>
                    </a:lnTo>
                    <a:lnTo>
                      <a:pt x="1048" y="518"/>
                    </a:lnTo>
                    <a:lnTo>
                      <a:pt x="1045" y="516"/>
                    </a:lnTo>
                    <a:lnTo>
                      <a:pt x="1045" y="514"/>
                    </a:lnTo>
                    <a:lnTo>
                      <a:pt x="1043" y="512"/>
                    </a:lnTo>
                    <a:lnTo>
                      <a:pt x="1043" y="509"/>
                    </a:lnTo>
                    <a:lnTo>
                      <a:pt x="1043" y="507"/>
                    </a:lnTo>
                    <a:lnTo>
                      <a:pt x="1041" y="505"/>
                    </a:lnTo>
                    <a:lnTo>
                      <a:pt x="1041" y="503"/>
                    </a:lnTo>
                    <a:lnTo>
                      <a:pt x="1041" y="501"/>
                    </a:lnTo>
                    <a:lnTo>
                      <a:pt x="1041" y="498"/>
                    </a:lnTo>
                    <a:lnTo>
                      <a:pt x="1041" y="496"/>
                    </a:lnTo>
                    <a:lnTo>
                      <a:pt x="1039" y="494"/>
                    </a:lnTo>
                    <a:lnTo>
                      <a:pt x="1041" y="494"/>
                    </a:lnTo>
                    <a:lnTo>
                      <a:pt x="1043" y="494"/>
                    </a:lnTo>
                    <a:lnTo>
                      <a:pt x="1045" y="494"/>
                    </a:lnTo>
                    <a:lnTo>
                      <a:pt x="1048" y="494"/>
                    </a:lnTo>
                    <a:lnTo>
                      <a:pt x="1050" y="492"/>
                    </a:lnTo>
                    <a:lnTo>
                      <a:pt x="1052" y="492"/>
                    </a:lnTo>
                    <a:lnTo>
                      <a:pt x="1054" y="492"/>
                    </a:lnTo>
                    <a:lnTo>
                      <a:pt x="1056" y="492"/>
                    </a:lnTo>
                    <a:lnTo>
                      <a:pt x="1056" y="490"/>
                    </a:lnTo>
                    <a:lnTo>
                      <a:pt x="1059" y="490"/>
                    </a:lnTo>
                    <a:lnTo>
                      <a:pt x="1061" y="490"/>
                    </a:lnTo>
                    <a:lnTo>
                      <a:pt x="1063" y="490"/>
                    </a:lnTo>
                    <a:lnTo>
                      <a:pt x="1065" y="490"/>
                    </a:lnTo>
                    <a:lnTo>
                      <a:pt x="1067" y="490"/>
                    </a:lnTo>
                    <a:lnTo>
                      <a:pt x="1070" y="490"/>
                    </a:lnTo>
                    <a:lnTo>
                      <a:pt x="1072" y="490"/>
                    </a:lnTo>
                    <a:lnTo>
                      <a:pt x="1072" y="492"/>
                    </a:lnTo>
                    <a:lnTo>
                      <a:pt x="1074" y="494"/>
                    </a:lnTo>
                    <a:lnTo>
                      <a:pt x="1076" y="496"/>
                    </a:lnTo>
                    <a:lnTo>
                      <a:pt x="1078" y="498"/>
                    </a:lnTo>
                    <a:lnTo>
                      <a:pt x="1081" y="498"/>
                    </a:lnTo>
                    <a:lnTo>
                      <a:pt x="1083" y="501"/>
                    </a:lnTo>
                    <a:lnTo>
                      <a:pt x="1085" y="498"/>
                    </a:lnTo>
                    <a:lnTo>
                      <a:pt x="1085" y="496"/>
                    </a:lnTo>
                    <a:lnTo>
                      <a:pt x="1087" y="494"/>
                    </a:lnTo>
                    <a:lnTo>
                      <a:pt x="1089" y="494"/>
                    </a:lnTo>
                    <a:lnTo>
                      <a:pt x="1092" y="490"/>
                    </a:lnTo>
                    <a:lnTo>
                      <a:pt x="1094" y="487"/>
                    </a:lnTo>
                    <a:lnTo>
                      <a:pt x="1096" y="487"/>
                    </a:lnTo>
                    <a:lnTo>
                      <a:pt x="1096" y="492"/>
                    </a:lnTo>
                    <a:lnTo>
                      <a:pt x="1098" y="494"/>
                    </a:lnTo>
                    <a:lnTo>
                      <a:pt x="1100" y="494"/>
                    </a:lnTo>
                    <a:lnTo>
                      <a:pt x="1105" y="494"/>
                    </a:lnTo>
                    <a:lnTo>
                      <a:pt x="1105" y="496"/>
                    </a:lnTo>
                    <a:lnTo>
                      <a:pt x="1107" y="501"/>
                    </a:lnTo>
                    <a:lnTo>
                      <a:pt x="1109" y="501"/>
                    </a:lnTo>
                    <a:lnTo>
                      <a:pt x="1111" y="503"/>
                    </a:lnTo>
                    <a:lnTo>
                      <a:pt x="1114" y="503"/>
                    </a:lnTo>
                    <a:lnTo>
                      <a:pt x="1116" y="503"/>
                    </a:lnTo>
                    <a:lnTo>
                      <a:pt x="1118" y="505"/>
                    </a:lnTo>
                    <a:lnTo>
                      <a:pt x="1120" y="505"/>
                    </a:lnTo>
                    <a:lnTo>
                      <a:pt x="1122" y="505"/>
                    </a:lnTo>
                    <a:lnTo>
                      <a:pt x="1125" y="505"/>
                    </a:lnTo>
                    <a:lnTo>
                      <a:pt x="1125" y="507"/>
                    </a:lnTo>
                    <a:lnTo>
                      <a:pt x="1127" y="507"/>
                    </a:lnTo>
                    <a:lnTo>
                      <a:pt x="1129" y="507"/>
                    </a:lnTo>
                    <a:lnTo>
                      <a:pt x="1131" y="507"/>
                    </a:lnTo>
                    <a:lnTo>
                      <a:pt x="1133" y="507"/>
                    </a:lnTo>
                    <a:lnTo>
                      <a:pt x="1136" y="507"/>
                    </a:lnTo>
                    <a:lnTo>
                      <a:pt x="1138" y="507"/>
                    </a:lnTo>
                    <a:lnTo>
                      <a:pt x="1140" y="507"/>
                    </a:lnTo>
                    <a:lnTo>
                      <a:pt x="1140" y="505"/>
                    </a:lnTo>
                    <a:lnTo>
                      <a:pt x="1140" y="503"/>
                    </a:lnTo>
                    <a:lnTo>
                      <a:pt x="1142" y="503"/>
                    </a:lnTo>
                    <a:lnTo>
                      <a:pt x="1142" y="501"/>
                    </a:lnTo>
                    <a:lnTo>
                      <a:pt x="1144" y="503"/>
                    </a:lnTo>
                    <a:lnTo>
                      <a:pt x="1146" y="503"/>
                    </a:lnTo>
                    <a:lnTo>
                      <a:pt x="1146" y="501"/>
                    </a:lnTo>
                    <a:lnTo>
                      <a:pt x="1149" y="501"/>
                    </a:lnTo>
                    <a:lnTo>
                      <a:pt x="1149" y="498"/>
                    </a:lnTo>
                    <a:lnTo>
                      <a:pt x="1149" y="496"/>
                    </a:lnTo>
                    <a:lnTo>
                      <a:pt x="1149" y="494"/>
                    </a:lnTo>
                    <a:lnTo>
                      <a:pt x="1151" y="494"/>
                    </a:lnTo>
                    <a:lnTo>
                      <a:pt x="1151" y="492"/>
                    </a:lnTo>
                    <a:lnTo>
                      <a:pt x="1153" y="492"/>
                    </a:lnTo>
                    <a:lnTo>
                      <a:pt x="1155" y="492"/>
                    </a:lnTo>
                    <a:lnTo>
                      <a:pt x="1157" y="492"/>
                    </a:lnTo>
                    <a:lnTo>
                      <a:pt x="1160" y="492"/>
                    </a:lnTo>
                    <a:lnTo>
                      <a:pt x="1160" y="490"/>
                    </a:lnTo>
                    <a:lnTo>
                      <a:pt x="1162" y="490"/>
                    </a:lnTo>
                    <a:lnTo>
                      <a:pt x="1164" y="490"/>
                    </a:lnTo>
                    <a:lnTo>
                      <a:pt x="1164" y="487"/>
                    </a:lnTo>
                    <a:lnTo>
                      <a:pt x="1166" y="487"/>
                    </a:lnTo>
                    <a:lnTo>
                      <a:pt x="1168" y="487"/>
                    </a:lnTo>
                    <a:lnTo>
                      <a:pt x="1168" y="485"/>
                    </a:lnTo>
                    <a:lnTo>
                      <a:pt x="1168" y="483"/>
                    </a:lnTo>
                    <a:lnTo>
                      <a:pt x="1168" y="481"/>
                    </a:lnTo>
                    <a:lnTo>
                      <a:pt x="1168" y="479"/>
                    </a:lnTo>
                    <a:lnTo>
                      <a:pt x="1168" y="476"/>
                    </a:lnTo>
                    <a:lnTo>
                      <a:pt x="1171" y="474"/>
                    </a:lnTo>
                    <a:lnTo>
                      <a:pt x="1171" y="472"/>
                    </a:lnTo>
                    <a:lnTo>
                      <a:pt x="1171" y="470"/>
                    </a:lnTo>
                    <a:lnTo>
                      <a:pt x="1171" y="468"/>
                    </a:lnTo>
                    <a:lnTo>
                      <a:pt x="1171" y="465"/>
                    </a:lnTo>
                    <a:lnTo>
                      <a:pt x="1173" y="465"/>
                    </a:lnTo>
                    <a:lnTo>
                      <a:pt x="1173" y="463"/>
                    </a:lnTo>
                    <a:lnTo>
                      <a:pt x="1175" y="461"/>
                    </a:lnTo>
                    <a:lnTo>
                      <a:pt x="1177" y="459"/>
                    </a:lnTo>
                    <a:lnTo>
                      <a:pt x="1182" y="457"/>
                    </a:lnTo>
                    <a:lnTo>
                      <a:pt x="1184" y="454"/>
                    </a:lnTo>
                    <a:lnTo>
                      <a:pt x="1186" y="454"/>
                    </a:lnTo>
                    <a:lnTo>
                      <a:pt x="1188" y="457"/>
                    </a:lnTo>
                    <a:lnTo>
                      <a:pt x="1188" y="461"/>
                    </a:lnTo>
                    <a:lnTo>
                      <a:pt x="1190" y="465"/>
                    </a:lnTo>
                    <a:lnTo>
                      <a:pt x="1190" y="468"/>
                    </a:lnTo>
                    <a:lnTo>
                      <a:pt x="1193" y="470"/>
                    </a:lnTo>
                    <a:lnTo>
                      <a:pt x="1193" y="472"/>
                    </a:lnTo>
                    <a:lnTo>
                      <a:pt x="1193" y="470"/>
                    </a:lnTo>
                    <a:lnTo>
                      <a:pt x="1195" y="468"/>
                    </a:lnTo>
                    <a:lnTo>
                      <a:pt x="1195" y="465"/>
                    </a:lnTo>
                    <a:lnTo>
                      <a:pt x="1197" y="463"/>
                    </a:lnTo>
                    <a:lnTo>
                      <a:pt x="1197" y="461"/>
                    </a:lnTo>
                    <a:lnTo>
                      <a:pt x="1197" y="459"/>
                    </a:lnTo>
                    <a:lnTo>
                      <a:pt x="1199" y="457"/>
                    </a:lnTo>
                    <a:lnTo>
                      <a:pt x="1199" y="454"/>
                    </a:lnTo>
                    <a:lnTo>
                      <a:pt x="1201" y="452"/>
                    </a:lnTo>
                    <a:lnTo>
                      <a:pt x="1204" y="450"/>
                    </a:lnTo>
                    <a:lnTo>
                      <a:pt x="1204" y="448"/>
                    </a:lnTo>
                    <a:lnTo>
                      <a:pt x="1201" y="448"/>
                    </a:lnTo>
                    <a:lnTo>
                      <a:pt x="1199" y="446"/>
                    </a:lnTo>
                    <a:lnTo>
                      <a:pt x="1197" y="446"/>
                    </a:lnTo>
                    <a:lnTo>
                      <a:pt x="1195" y="446"/>
                    </a:lnTo>
                    <a:lnTo>
                      <a:pt x="1193" y="443"/>
                    </a:lnTo>
                    <a:lnTo>
                      <a:pt x="1190" y="441"/>
                    </a:lnTo>
                    <a:lnTo>
                      <a:pt x="1190" y="439"/>
                    </a:lnTo>
                    <a:lnTo>
                      <a:pt x="1188" y="437"/>
                    </a:lnTo>
                    <a:lnTo>
                      <a:pt x="1188" y="435"/>
                    </a:lnTo>
                    <a:lnTo>
                      <a:pt x="1190" y="435"/>
                    </a:lnTo>
                    <a:lnTo>
                      <a:pt x="1193" y="432"/>
                    </a:lnTo>
                    <a:lnTo>
                      <a:pt x="1195" y="432"/>
                    </a:lnTo>
                    <a:lnTo>
                      <a:pt x="1193" y="430"/>
                    </a:lnTo>
                    <a:lnTo>
                      <a:pt x="1193" y="428"/>
                    </a:lnTo>
                    <a:lnTo>
                      <a:pt x="1193" y="426"/>
                    </a:lnTo>
                    <a:lnTo>
                      <a:pt x="1193" y="424"/>
                    </a:lnTo>
                    <a:lnTo>
                      <a:pt x="1190" y="421"/>
                    </a:lnTo>
                    <a:lnTo>
                      <a:pt x="1190" y="419"/>
                    </a:lnTo>
                    <a:lnTo>
                      <a:pt x="1188" y="417"/>
                    </a:lnTo>
                    <a:lnTo>
                      <a:pt x="1188" y="415"/>
                    </a:lnTo>
                    <a:lnTo>
                      <a:pt x="1188" y="413"/>
                    </a:lnTo>
                    <a:lnTo>
                      <a:pt x="1193" y="410"/>
                    </a:lnTo>
                    <a:lnTo>
                      <a:pt x="1195" y="410"/>
                    </a:lnTo>
                    <a:lnTo>
                      <a:pt x="1195" y="404"/>
                    </a:lnTo>
                    <a:lnTo>
                      <a:pt x="1195" y="402"/>
                    </a:lnTo>
                    <a:lnTo>
                      <a:pt x="1195" y="399"/>
                    </a:lnTo>
                    <a:lnTo>
                      <a:pt x="1193" y="399"/>
                    </a:lnTo>
                    <a:lnTo>
                      <a:pt x="1193" y="397"/>
                    </a:lnTo>
                    <a:lnTo>
                      <a:pt x="1190" y="397"/>
                    </a:lnTo>
                    <a:lnTo>
                      <a:pt x="1190" y="395"/>
                    </a:lnTo>
                    <a:lnTo>
                      <a:pt x="1190" y="393"/>
                    </a:lnTo>
                    <a:lnTo>
                      <a:pt x="1188" y="393"/>
                    </a:lnTo>
                    <a:lnTo>
                      <a:pt x="1190" y="393"/>
                    </a:lnTo>
                    <a:lnTo>
                      <a:pt x="1190" y="391"/>
                    </a:lnTo>
                    <a:lnTo>
                      <a:pt x="1188" y="391"/>
                    </a:lnTo>
                    <a:lnTo>
                      <a:pt x="1190" y="391"/>
                    </a:lnTo>
                    <a:lnTo>
                      <a:pt x="1193" y="393"/>
                    </a:lnTo>
                    <a:lnTo>
                      <a:pt x="1195" y="393"/>
                    </a:lnTo>
                    <a:lnTo>
                      <a:pt x="1197" y="393"/>
                    </a:lnTo>
                    <a:lnTo>
                      <a:pt x="1199" y="393"/>
                    </a:lnTo>
                    <a:lnTo>
                      <a:pt x="1201" y="395"/>
                    </a:lnTo>
                    <a:lnTo>
                      <a:pt x="1201" y="397"/>
                    </a:lnTo>
                    <a:lnTo>
                      <a:pt x="1204" y="397"/>
                    </a:lnTo>
                    <a:lnTo>
                      <a:pt x="1204" y="399"/>
                    </a:lnTo>
                    <a:lnTo>
                      <a:pt x="1206" y="399"/>
                    </a:lnTo>
                    <a:lnTo>
                      <a:pt x="1208" y="399"/>
                    </a:lnTo>
                    <a:lnTo>
                      <a:pt x="1210" y="402"/>
                    </a:lnTo>
                    <a:lnTo>
                      <a:pt x="1212" y="402"/>
                    </a:lnTo>
                    <a:lnTo>
                      <a:pt x="1215" y="399"/>
                    </a:lnTo>
                    <a:lnTo>
                      <a:pt x="1215" y="397"/>
                    </a:lnTo>
                    <a:lnTo>
                      <a:pt x="1215" y="395"/>
                    </a:lnTo>
                    <a:lnTo>
                      <a:pt x="1215" y="393"/>
                    </a:lnTo>
                    <a:lnTo>
                      <a:pt x="1215" y="391"/>
                    </a:lnTo>
                    <a:lnTo>
                      <a:pt x="1215" y="389"/>
                    </a:lnTo>
                    <a:lnTo>
                      <a:pt x="1217" y="386"/>
                    </a:lnTo>
                    <a:lnTo>
                      <a:pt x="1217" y="384"/>
                    </a:lnTo>
                    <a:lnTo>
                      <a:pt x="1217" y="382"/>
                    </a:lnTo>
                    <a:lnTo>
                      <a:pt x="1215" y="382"/>
                    </a:lnTo>
                    <a:lnTo>
                      <a:pt x="1215" y="380"/>
                    </a:lnTo>
                    <a:lnTo>
                      <a:pt x="1212" y="380"/>
                    </a:lnTo>
                    <a:lnTo>
                      <a:pt x="1215" y="378"/>
                    </a:lnTo>
                    <a:lnTo>
                      <a:pt x="1219" y="375"/>
                    </a:lnTo>
                    <a:lnTo>
                      <a:pt x="1221" y="375"/>
                    </a:lnTo>
                    <a:lnTo>
                      <a:pt x="1223" y="373"/>
                    </a:lnTo>
                    <a:lnTo>
                      <a:pt x="1223" y="371"/>
                    </a:lnTo>
                    <a:lnTo>
                      <a:pt x="1223" y="369"/>
                    </a:lnTo>
                    <a:lnTo>
                      <a:pt x="1223" y="367"/>
                    </a:lnTo>
                    <a:lnTo>
                      <a:pt x="1228" y="358"/>
                    </a:lnTo>
                    <a:lnTo>
                      <a:pt x="1232" y="349"/>
                    </a:lnTo>
                    <a:lnTo>
                      <a:pt x="1237" y="338"/>
                    </a:lnTo>
                    <a:lnTo>
                      <a:pt x="1239" y="338"/>
                    </a:lnTo>
                    <a:lnTo>
                      <a:pt x="1243" y="318"/>
                    </a:lnTo>
                    <a:lnTo>
                      <a:pt x="1248" y="318"/>
                    </a:lnTo>
                    <a:lnTo>
                      <a:pt x="1252" y="316"/>
                    </a:lnTo>
                    <a:lnTo>
                      <a:pt x="1254" y="316"/>
                    </a:lnTo>
                    <a:lnTo>
                      <a:pt x="1263" y="323"/>
                    </a:lnTo>
                    <a:lnTo>
                      <a:pt x="1265" y="323"/>
                    </a:lnTo>
                    <a:lnTo>
                      <a:pt x="1283" y="331"/>
                    </a:lnTo>
                    <a:lnTo>
                      <a:pt x="1287" y="331"/>
                    </a:lnTo>
                    <a:lnTo>
                      <a:pt x="1302" y="340"/>
                    </a:lnTo>
                    <a:lnTo>
                      <a:pt x="1305" y="340"/>
                    </a:lnTo>
                    <a:lnTo>
                      <a:pt x="1307" y="340"/>
                    </a:lnTo>
                    <a:lnTo>
                      <a:pt x="1309" y="340"/>
                    </a:lnTo>
                    <a:lnTo>
                      <a:pt x="1311" y="340"/>
                    </a:lnTo>
                    <a:lnTo>
                      <a:pt x="1313" y="342"/>
                    </a:lnTo>
                    <a:lnTo>
                      <a:pt x="1318" y="342"/>
                    </a:lnTo>
                    <a:lnTo>
                      <a:pt x="1320" y="342"/>
                    </a:lnTo>
                    <a:lnTo>
                      <a:pt x="1322" y="342"/>
                    </a:lnTo>
                    <a:lnTo>
                      <a:pt x="1322" y="345"/>
                    </a:lnTo>
                    <a:lnTo>
                      <a:pt x="1322" y="347"/>
                    </a:lnTo>
                    <a:lnTo>
                      <a:pt x="1324" y="349"/>
                    </a:lnTo>
                    <a:lnTo>
                      <a:pt x="1324" y="351"/>
                    </a:lnTo>
                    <a:lnTo>
                      <a:pt x="1324" y="353"/>
                    </a:lnTo>
                    <a:lnTo>
                      <a:pt x="1338" y="356"/>
                    </a:lnTo>
                    <a:lnTo>
                      <a:pt x="1335" y="360"/>
                    </a:lnTo>
                    <a:lnTo>
                      <a:pt x="1331" y="369"/>
                    </a:lnTo>
                    <a:lnTo>
                      <a:pt x="1327" y="378"/>
                    </a:lnTo>
                    <a:lnTo>
                      <a:pt x="1335" y="382"/>
                    </a:lnTo>
                    <a:lnTo>
                      <a:pt x="1338" y="382"/>
                    </a:lnTo>
                    <a:lnTo>
                      <a:pt x="1340" y="382"/>
                    </a:lnTo>
                    <a:lnTo>
                      <a:pt x="1342" y="382"/>
                    </a:lnTo>
                    <a:lnTo>
                      <a:pt x="1342" y="380"/>
                    </a:lnTo>
                    <a:lnTo>
                      <a:pt x="1344" y="380"/>
                    </a:lnTo>
                    <a:lnTo>
                      <a:pt x="1346" y="380"/>
                    </a:lnTo>
                    <a:lnTo>
                      <a:pt x="1346" y="382"/>
                    </a:lnTo>
                    <a:lnTo>
                      <a:pt x="1349" y="382"/>
                    </a:lnTo>
                    <a:lnTo>
                      <a:pt x="1351" y="382"/>
                    </a:lnTo>
                    <a:lnTo>
                      <a:pt x="1353" y="382"/>
                    </a:lnTo>
                    <a:lnTo>
                      <a:pt x="1353" y="380"/>
                    </a:lnTo>
                    <a:lnTo>
                      <a:pt x="1355" y="380"/>
                    </a:lnTo>
                    <a:lnTo>
                      <a:pt x="1362" y="378"/>
                    </a:lnTo>
                    <a:lnTo>
                      <a:pt x="1371" y="375"/>
                    </a:lnTo>
                    <a:lnTo>
                      <a:pt x="1377" y="384"/>
                    </a:lnTo>
                    <a:lnTo>
                      <a:pt x="1382" y="393"/>
                    </a:lnTo>
                    <a:lnTo>
                      <a:pt x="1395" y="386"/>
                    </a:lnTo>
                    <a:lnTo>
                      <a:pt x="1404" y="382"/>
                    </a:lnTo>
                    <a:lnTo>
                      <a:pt x="1406" y="386"/>
                    </a:lnTo>
                    <a:lnTo>
                      <a:pt x="1408" y="393"/>
                    </a:lnTo>
                    <a:lnTo>
                      <a:pt x="1417" y="397"/>
                    </a:lnTo>
                    <a:lnTo>
                      <a:pt x="1430" y="393"/>
                    </a:lnTo>
                    <a:lnTo>
                      <a:pt x="1436" y="393"/>
                    </a:lnTo>
                    <a:lnTo>
                      <a:pt x="1445" y="395"/>
                    </a:lnTo>
                    <a:lnTo>
                      <a:pt x="1454" y="397"/>
                    </a:lnTo>
                    <a:lnTo>
                      <a:pt x="1461" y="402"/>
                    </a:lnTo>
                    <a:lnTo>
                      <a:pt x="1461" y="404"/>
                    </a:lnTo>
                    <a:lnTo>
                      <a:pt x="1458" y="404"/>
                    </a:lnTo>
                    <a:lnTo>
                      <a:pt x="1458" y="406"/>
                    </a:lnTo>
                    <a:lnTo>
                      <a:pt x="1458" y="408"/>
                    </a:lnTo>
                    <a:lnTo>
                      <a:pt x="1458" y="413"/>
                    </a:lnTo>
                    <a:lnTo>
                      <a:pt x="1458" y="415"/>
                    </a:lnTo>
                    <a:lnTo>
                      <a:pt x="1458" y="417"/>
                    </a:lnTo>
                    <a:lnTo>
                      <a:pt x="1458" y="419"/>
                    </a:lnTo>
                    <a:lnTo>
                      <a:pt x="1463" y="419"/>
                    </a:lnTo>
                    <a:lnTo>
                      <a:pt x="1467" y="424"/>
                    </a:lnTo>
                    <a:lnTo>
                      <a:pt x="1469" y="426"/>
                    </a:lnTo>
                    <a:lnTo>
                      <a:pt x="1472" y="421"/>
                    </a:lnTo>
                    <a:lnTo>
                      <a:pt x="1476" y="419"/>
                    </a:lnTo>
                    <a:lnTo>
                      <a:pt x="1478" y="419"/>
                    </a:lnTo>
                    <a:lnTo>
                      <a:pt x="1480" y="417"/>
                    </a:lnTo>
                    <a:lnTo>
                      <a:pt x="1483" y="415"/>
                    </a:lnTo>
                    <a:lnTo>
                      <a:pt x="1485" y="415"/>
                    </a:lnTo>
                    <a:lnTo>
                      <a:pt x="1487" y="413"/>
                    </a:lnTo>
                    <a:lnTo>
                      <a:pt x="1489" y="408"/>
                    </a:lnTo>
                    <a:lnTo>
                      <a:pt x="1496" y="406"/>
                    </a:lnTo>
                    <a:lnTo>
                      <a:pt x="1507" y="397"/>
                    </a:lnTo>
                    <a:lnTo>
                      <a:pt x="1507" y="395"/>
                    </a:lnTo>
                    <a:lnTo>
                      <a:pt x="1505" y="393"/>
                    </a:lnTo>
                    <a:lnTo>
                      <a:pt x="1505" y="391"/>
                    </a:lnTo>
                    <a:lnTo>
                      <a:pt x="1507" y="391"/>
                    </a:lnTo>
                    <a:lnTo>
                      <a:pt x="1507" y="389"/>
                    </a:lnTo>
                    <a:lnTo>
                      <a:pt x="1509" y="389"/>
                    </a:lnTo>
                    <a:lnTo>
                      <a:pt x="1509" y="386"/>
                    </a:lnTo>
                    <a:lnTo>
                      <a:pt x="1511" y="386"/>
                    </a:lnTo>
                    <a:lnTo>
                      <a:pt x="1511" y="384"/>
                    </a:lnTo>
                    <a:lnTo>
                      <a:pt x="1513" y="384"/>
                    </a:lnTo>
                    <a:lnTo>
                      <a:pt x="1513" y="382"/>
                    </a:lnTo>
                    <a:lnTo>
                      <a:pt x="1516" y="380"/>
                    </a:lnTo>
                    <a:lnTo>
                      <a:pt x="1516" y="378"/>
                    </a:lnTo>
                    <a:lnTo>
                      <a:pt x="1516" y="375"/>
                    </a:lnTo>
                    <a:lnTo>
                      <a:pt x="1516" y="373"/>
                    </a:lnTo>
                    <a:lnTo>
                      <a:pt x="1516" y="371"/>
                    </a:lnTo>
                    <a:lnTo>
                      <a:pt x="1516" y="369"/>
                    </a:lnTo>
                    <a:lnTo>
                      <a:pt x="1518" y="367"/>
                    </a:lnTo>
                    <a:lnTo>
                      <a:pt x="1520" y="364"/>
                    </a:lnTo>
                    <a:lnTo>
                      <a:pt x="1522" y="362"/>
                    </a:lnTo>
                    <a:lnTo>
                      <a:pt x="1522" y="360"/>
                    </a:lnTo>
                    <a:lnTo>
                      <a:pt x="1524" y="360"/>
                    </a:lnTo>
                    <a:lnTo>
                      <a:pt x="1527" y="358"/>
                    </a:lnTo>
                    <a:lnTo>
                      <a:pt x="1538" y="351"/>
                    </a:lnTo>
                    <a:lnTo>
                      <a:pt x="1540" y="351"/>
                    </a:lnTo>
                    <a:lnTo>
                      <a:pt x="1542" y="351"/>
                    </a:lnTo>
                    <a:lnTo>
                      <a:pt x="1544" y="351"/>
                    </a:lnTo>
                    <a:lnTo>
                      <a:pt x="1546" y="353"/>
                    </a:lnTo>
                    <a:lnTo>
                      <a:pt x="1549" y="353"/>
                    </a:lnTo>
                    <a:lnTo>
                      <a:pt x="1551" y="353"/>
                    </a:lnTo>
                    <a:lnTo>
                      <a:pt x="1553" y="353"/>
                    </a:lnTo>
                    <a:lnTo>
                      <a:pt x="1555" y="353"/>
                    </a:lnTo>
                    <a:lnTo>
                      <a:pt x="1555" y="349"/>
                    </a:lnTo>
                    <a:lnTo>
                      <a:pt x="1553" y="349"/>
                    </a:lnTo>
                    <a:lnTo>
                      <a:pt x="1555" y="349"/>
                    </a:lnTo>
                    <a:lnTo>
                      <a:pt x="1555" y="347"/>
                    </a:lnTo>
                    <a:lnTo>
                      <a:pt x="1557" y="340"/>
                    </a:lnTo>
                    <a:lnTo>
                      <a:pt x="1557" y="342"/>
                    </a:lnTo>
                    <a:lnTo>
                      <a:pt x="1559" y="342"/>
                    </a:lnTo>
                    <a:lnTo>
                      <a:pt x="1559" y="345"/>
                    </a:lnTo>
                    <a:lnTo>
                      <a:pt x="1568" y="347"/>
                    </a:lnTo>
                    <a:lnTo>
                      <a:pt x="1579" y="349"/>
                    </a:lnTo>
                    <a:lnTo>
                      <a:pt x="1588" y="351"/>
                    </a:lnTo>
                    <a:lnTo>
                      <a:pt x="1590" y="347"/>
                    </a:lnTo>
                    <a:lnTo>
                      <a:pt x="1601" y="347"/>
                    </a:lnTo>
                    <a:lnTo>
                      <a:pt x="1603" y="345"/>
                    </a:lnTo>
                    <a:lnTo>
                      <a:pt x="1603" y="342"/>
                    </a:lnTo>
                    <a:lnTo>
                      <a:pt x="1608" y="338"/>
                    </a:lnTo>
                    <a:lnTo>
                      <a:pt x="1612" y="336"/>
                    </a:lnTo>
                    <a:lnTo>
                      <a:pt x="1614" y="336"/>
                    </a:lnTo>
                    <a:lnTo>
                      <a:pt x="1619" y="338"/>
                    </a:lnTo>
                    <a:lnTo>
                      <a:pt x="1621" y="338"/>
                    </a:lnTo>
                    <a:lnTo>
                      <a:pt x="1625" y="336"/>
                    </a:lnTo>
                    <a:lnTo>
                      <a:pt x="1628" y="336"/>
                    </a:lnTo>
                    <a:lnTo>
                      <a:pt x="1632" y="336"/>
                    </a:lnTo>
                    <a:lnTo>
                      <a:pt x="1639" y="334"/>
                    </a:lnTo>
                    <a:lnTo>
                      <a:pt x="1641" y="334"/>
                    </a:lnTo>
                    <a:lnTo>
                      <a:pt x="1645" y="336"/>
                    </a:lnTo>
                    <a:lnTo>
                      <a:pt x="1652" y="347"/>
                    </a:lnTo>
                    <a:lnTo>
                      <a:pt x="1658" y="347"/>
                    </a:lnTo>
                    <a:lnTo>
                      <a:pt x="1663" y="351"/>
                    </a:lnTo>
                    <a:lnTo>
                      <a:pt x="1665" y="351"/>
                    </a:lnTo>
                    <a:lnTo>
                      <a:pt x="1667" y="353"/>
                    </a:lnTo>
                    <a:lnTo>
                      <a:pt x="1672" y="353"/>
                    </a:lnTo>
                    <a:lnTo>
                      <a:pt x="1676" y="353"/>
                    </a:lnTo>
                    <a:lnTo>
                      <a:pt x="1676" y="356"/>
                    </a:lnTo>
                    <a:lnTo>
                      <a:pt x="1676" y="358"/>
                    </a:lnTo>
                    <a:lnTo>
                      <a:pt x="1665" y="367"/>
                    </a:lnTo>
                    <a:lnTo>
                      <a:pt x="1674" y="367"/>
                    </a:lnTo>
                    <a:lnTo>
                      <a:pt x="1672" y="371"/>
                    </a:lnTo>
                    <a:lnTo>
                      <a:pt x="1674" y="371"/>
                    </a:lnTo>
                    <a:lnTo>
                      <a:pt x="1685" y="386"/>
                    </a:lnTo>
                    <a:lnTo>
                      <a:pt x="1687" y="386"/>
                    </a:lnTo>
                    <a:lnTo>
                      <a:pt x="1689" y="386"/>
                    </a:lnTo>
                    <a:lnTo>
                      <a:pt x="1691" y="384"/>
                    </a:lnTo>
                    <a:lnTo>
                      <a:pt x="1693" y="384"/>
                    </a:lnTo>
                    <a:lnTo>
                      <a:pt x="1696" y="382"/>
                    </a:lnTo>
                    <a:lnTo>
                      <a:pt x="1696" y="380"/>
                    </a:lnTo>
                    <a:lnTo>
                      <a:pt x="1696" y="378"/>
                    </a:lnTo>
                    <a:lnTo>
                      <a:pt x="1696" y="375"/>
                    </a:lnTo>
                    <a:lnTo>
                      <a:pt x="1698" y="373"/>
                    </a:lnTo>
                    <a:lnTo>
                      <a:pt x="1700" y="373"/>
                    </a:lnTo>
                    <a:lnTo>
                      <a:pt x="1702" y="371"/>
                    </a:lnTo>
                    <a:lnTo>
                      <a:pt x="1704" y="369"/>
                    </a:lnTo>
                    <a:lnTo>
                      <a:pt x="1704" y="367"/>
                    </a:lnTo>
                    <a:lnTo>
                      <a:pt x="1704" y="362"/>
                    </a:lnTo>
                    <a:lnTo>
                      <a:pt x="1709" y="353"/>
                    </a:lnTo>
                    <a:lnTo>
                      <a:pt x="1709" y="351"/>
                    </a:lnTo>
                    <a:lnTo>
                      <a:pt x="1718" y="351"/>
                    </a:lnTo>
                    <a:lnTo>
                      <a:pt x="1722" y="351"/>
                    </a:lnTo>
                    <a:lnTo>
                      <a:pt x="1731" y="351"/>
                    </a:lnTo>
                    <a:lnTo>
                      <a:pt x="1726" y="356"/>
                    </a:lnTo>
                    <a:lnTo>
                      <a:pt x="1726" y="358"/>
                    </a:lnTo>
                    <a:lnTo>
                      <a:pt x="1729" y="364"/>
                    </a:lnTo>
                    <a:lnTo>
                      <a:pt x="1731" y="367"/>
                    </a:lnTo>
                    <a:lnTo>
                      <a:pt x="1733" y="369"/>
                    </a:lnTo>
                    <a:lnTo>
                      <a:pt x="1737" y="378"/>
                    </a:lnTo>
                    <a:lnTo>
                      <a:pt x="1740" y="378"/>
                    </a:lnTo>
                    <a:lnTo>
                      <a:pt x="1744" y="375"/>
                    </a:lnTo>
                    <a:lnTo>
                      <a:pt x="1746" y="373"/>
                    </a:lnTo>
                    <a:lnTo>
                      <a:pt x="1748" y="373"/>
                    </a:lnTo>
                    <a:lnTo>
                      <a:pt x="1753" y="373"/>
                    </a:lnTo>
                    <a:lnTo>
                      <a:pt x="1757" y="373"/>
                    </a:lnTo>
                    <a:lnTo>
                      <a:pt x="1762" y="373"/>
                    </a:lnTo>
                    <a:lnTo>
                      <a:pt x="1762" y="375"/>
                    </a:lnTo>
                    <a:lnTo>
                      <a:pt x="1768" y="380"/>
                    </a:lnTo>
                    <a:lnTo>
                      <a:pt x="1768" y="382"/>
                    </a:lnTo>
                    <a:lnTo>
                      <a:pt x="1764" y="382"/>
                    </a:lnTo>
                    <a:lnTo>
                      <a:pt x="1762" y="382"/>
                    </a:lnTo>
                    <a:lnTo>
                      <a:pt x="1762" y="389"/>
                    </a:lnTo>
                    <a:lnTo>
                      <a:pt x="1762" y="391"/>
                    </a:lnTo>
                    <a:lnTo>
                      <a:pt x="1759" y="391"/>
                    </a:lnTo>
                    <a:lnTo>
                      <a:pt x="1753" y="389"/>
                    </a:lnTo>
                    <a:lnTo>
                      <a:pt x="1753" y="391"/>
                    </a:lnTo>
                    <a:lnTo>
                      <a:pt x="1748" y="399"/>
                    </a:lnTo>
                    <a:lnTo>
                      <a:pt x="1748" y="406"/>
                    </a:lnTo>
                    <a:lnTo>
                      <a:pt x="1751" y="406"/>
                    </a:lnTo>
                    <a:lnTo>
                      <a:pt x="1757" y="406"/>
                    </a:lnTo>
                    <a:lnTo>
                      <a:pt x="1759" y="404"/>
                    </a:lnTo>
                    <a:lnTo>
                      <a:pt x="1762" y="404"/>
                    </a:lnTo>
                    <a:lnTo>
                      <a:pt x="1764" y="404"/>
                    </a:lnTo>
                    <a:lnTo>
                      <a:pt x="1768" y="406"/>
                    </a:lnTo>
                    <a:lnTo>
                      <a:pt x="1770" y="408"/>
                    </a:lnTo>
                    <a:lnTo>
                      <a:pt x="1773" y="410"/>
                    </a:lnTo>
                    <a:lnTo>
                      <a:pt x="1770" y="410"/>
                    </a:lnTo>
                    <a:lnTo>
                      <a:pt x="1770" y="413"/>
                    </a:lnTo>
                    <a:lnTo>
                      <a:pt x="1773" y="415"/>
                    </a:lnTo>
                    <a:lnTo>
                      <a:pt x="1775" y="415"/>
                    </a:lnTo>
                    <a:lnTo>
                      <a:pt x="1777" y="417"/>
                    </a:lnTo>
                    <a:lnTo>
                      <a:pt x="1779" y="419"/>
                    </a:lnTo>
                    <a:lnTo>
                      <a:pt x="1777" y="424"/>
                    </a:lnTo>
                    <a:lnTo>
                      <a:pt x="1775" y="426"/>
                    </a:lnTo>
                    <a:lnTo>
                      <a:pt x="1768" y="430"/>
                    </a:lnTo>
                    <a:lnTo>
                      <a:pt x="1770" y="432"/>
                    </a:lnTo>
                    <a:lnTo>
                      <a:pt x="1773" y="432"/>
                    </a:lnTo>
                    <a:lnTo>
                      <a:pt x="1770" y="435"/>
                    </a:lnTo>
                    <a:lnTo>
                      <a:pt x="1766" y="435"/>
                    </a:lnTo>
                    <a:lnTo>
                      <a:pt x="1766" y="437"/>
                    </a:lnTo>
                    <a:lnTo>
                      <a:pt x="1759" y="435"/>
                    </a:lnTo>
                    <a:lnTo>
                      <a:pt x="1757" y="435"/>
                    </a:lnTo>
                    <a:lnTo>
                      <a:pt x="1755" y="439"/>
                    </a:lnTo>
                    <a:lnTo>
                      <a:pt x="1755" y="443"/>
                    </a:lnTo>
                    <a:lnTo>
                      <a:pt x="1757" y="443"/>
                    </a:lnTo>
                    <a:lnTo>
                      <a:pt x="1757" y="446"/>
                    </a:lnTo>
                    <a:lnTo>
                      <a:pt x="1755" y="448"/>
                    </a:lnTo>
                    <a:lnTo>
                      <a:pt x="1753" y="446"/>
                    </a:lnTo>
                    <a:lnTo>
                      <a:pt x="1751" y="448"/>
                    </a:lnTo>
                    <a:lnTo>
                      <a:pt x="1748" y="448"/>
                    </a:lnTo>
                    <a:lnTo>
                      <a:pt x="1748" y="450"/>
                    </a:lnTo>
                    <a:lnTo>
                      <a:pt x="1751" y="450"/>
                    </a:lnTo>
                    <a:lnTo>
                      <a:pt x="1748" y="450"/>
                    </a:lnTo>
                    <a:lnTo>
                      <a:pt x="1746" y="450"/>
                    </a:lnTo>
                    <a:lnTo>
                      <a:pt x="1746" y="454"/>
                    </a:lnTo>
                    <a:lnTo>
                      <a:pt x="1746" y="457"/>
                    </a:lnTo>
                    <a:lnTo>
                      <a:pt x="1746" y="461"/>
                    </a:lnTo>
                    <a:lnTo>
                      <a:pt x="1748" y="457"/>
                    </a:lnTo>
                    <a:lnTo>
                      <a:pt x="1748" y="454"/>
                    </a:lnTo>
                    <a:lnTo>
                      <a:pt x="1755" y="457"/>
                    </a:lnTo>
                    <a:lnTo>
                      <a:pt x="1755" y="459"/>
                    </a:lnTo>
                    <a:lnTo>
                      <a:pt x="1755" y="463"/>
                    </a:lnTo>
                    <a:lnTo>
                      <a:pt x="1755" y="465"/>
                    </a:lnTo>
                    <a:lnTo>
                      <a:pt x="1755" y="468"/>
                    </a:lnTo>
                    <a:lnTo>
                      <a:pt x="1751" y="468"/>
                    </a:lnTo>
                    <a:lnTo>
                      <a:pt x="1748" y="470"/>
                    </a:lnTo>
                    <a:lnTo>
                      <a:pt x="1746" y="472"/>
                    </a:lnTo>
                    <a:lnTo>
                      <a:pt x="1748" y="472"/>
                    </a:lnTo>
                    <a:lnTo>
                      <a:pt x="1751" y="472"/>
                    </a:lnTo>
                    <a:lnTo>
                      <a:pt x="1746" y="476"/>
                    </a:lnTo>
                    <a:lnTo>
                      <a:pt x="1744" y="476"/>
                    </a:lnTo>
                    <a:lnTo>
                      <a:pt x="1742" y="476"/>
                    </a:lnTo>
                    <a:lnTo>
                      <a:pt x="1737" y="476"/>
                    </a:lnTo>
                    <a:lnTo>
                      <a:pt x="1733" y="474"/>
                    </a:lnTo>
                    <a:lnTo>
                      <a:pt x="1731" y="474"/>
                    </a:lnTo>
                    <a:lnTo>
                      <a:pt x="1729" y="474"/>
                    </a:lnTo>
                    <a:lnTo>
                      <a:pt x="1729" y="476"/>
                    </a:lnTo>
                    <a:lnTo>
                      <a:pt x="1731" y="479"/>
                    </a:lnTo>
                    <a:lnTo>
                      <a:pt x="1731" y="481"/>
                    </a:lnTo>
                    <a:lnTo>
                      <a:pt x="1726" y="485"/>
                    </a:lnTo>
                    <a:lnTo>
                      <a:pt x="1715" y="485"/>
                    </a:lnTo>
                    <a:lnTo>
                      <a:pt x="1713" y="485"/>
                    </a:lnTo>
                    <a:lnTo>
                      <a:pt x="1709" y="487"/>
                    </a:lnTo>
                    <a:lnTo>
                      <a:pt x="1707" y="487"/>
                    </a:lnTo>
                    <a:lnTo>
                      <a:pt x="1707" y="490"/>
                    </a:lnTo>
                    <a:lnTo>
                      <a:pt x="1707" y="492"/>
                    </a:lnTo>
                    <a:lnTo>
                      <a:pt x="1702" y="494"/>
                    </a:lnTo>
                    <a:lnTo>
                      <a:pt x="1700" y="494"/>
                    </a:lnTo>
                    <a:lnTo>
                      <a:pt x="1700" y="496"/>
                    </a:lnTo>
                    <a:lnTo>
                      <a:pt x="1696" y="496"/>
                    </a:lnTo>
                    <a:lnTo>
                      <a:pt x="1691" y="501"/>
                    </a:lnTo>
                    <a:lnTo>
                      <a:pt x="1689" y="501"/>
                    </a:lnTo>
                    <a:lnTo>
                      <a:pt x="1687" y="501"/>
                    </a:lnTo>
                    <a:lnTo>
                      <a:pt x="1680" y="501"/>
                    </a:lnTo>
                    <a:lnTo>
                      <a:pt x="1678" y="498"/>
                    </a:lnTo>
                    <a:lnTo>
                      <a:pt x="1676" y="496"/>
                    </a:lnTo>
                    <a:lnTo>
                      <a:pt x="1674" y="496"/>
                    </a:lnTo>
                    <a:lnTo>
                      <a:pt x="1667" y="490"/>
                    </a:lnTo>
                    <a:lnTo>
                      <a:pt x="1663" y="485"/>
                    </a:lnTo>
                    <a:lnTo>
                      <a:pt x="1661" y="483"/>
                    </a:lnTo>
                    <a:lnTo>
                      <a:pt x="1658" y="483"/>
                    </a:lnTo>
                    <a:lnTo>
                      <a:pt x="1654" y="481"/>
                    </a:lnTo>
                    <a:lnTo>
                      <a:pt x="1650" y="487"/>
                    </a:lnTo>
                    <a:lnTo>
                      <a:pt x="1645" y="487"/>
                    </a:lnTo>
                    <a:lnTo>
                      <a:pt x="1643" y="490"/>
                    </a:lnTo>
                    <a:lnTo>
                      <a:pt x="1641" y="490"/>
                    </a:lnTo>
                    <a:lnTo>
                      <a:pt x="1639" y="492"/>
                    </a:lnTo>
                    <a:lnTo>
                      <a:pt x="1634" y="496"/>
                    </a:lnTo>
                    <a:lnTo>
                      <a:pt x="1628" y="496"/>
                    </a:lnTo>
                    <a:lnTo>
                      <a:pt x="1628" y="498"/>
                    </a:lnTo>
                    <a:lnTo>
                      <a:pt x="1628" y="501"/>
                    </a:lnTo>
                    <a:lnTo>
                      <a:pt x="1625" y="505"/>
                    </a:lnTo>
                    <a:lnTo>
                      <a:pt x="1621" y="514"/>
                    </a:lnTo>
                    <a:lnTo>
                      <a:pt x="1623" y="516"/>
                    </a:lnTo>
                    <a:lnTo>
                      <a:pt x="1628" y="520"/>
                    </a:lnTo>
                    <a:lnTo>
                      <a:pt x="1630" y="523"/>
                    </a:lnTo>
                    <a:lnTo>
                      <a:pt x="1625" y="527"/>
                    </a:lnTo>
                    <a:lnTo>
                      <a:pt x="1606" y="525"/>
                    </a:lnTo>
                    <a:lnTo>
                      <a:pt x="1603" y="525"/>
                    </a:lnTo>
                    <a:lnTo>
                      <a:pt x="1597" y="525"/>
                    </a:lnTo>
                    <a:lnTo>
                      <a:pt x="1590" y="523"/>
                    </a:lnTo>
                    <a:lnTo>
                      <a:pt x="1588" y="523"/>
                    </a:lnTo>
                    <a:lnTo>
                      <a:pt x="1581" y="523"/>
                    </a:lnTo>
                    <a:lnTo>
                      <a:pt x="1575" y="520"/>
                    </a:lnTo>
                    <a:lnTo>
                      <a:pt x="1566" y="520"/>
                    </a:lnTo>
                    <a:lnTo>
                      <a:pt x="1562" y="529"/>
                    </a:lnTo>
                    <a:lnTo>
                      <a:pt x="1559" y="529"/>
                    </a:lnTo>
                    <a:lnTo>
                      <a:pt x="1559" y="531"/>
                    </a:lnTo>
                    <a:lnTo>
                      <a:pt x="1559" y="533"/>
                    </a:lnTo>
                    <a:lnTo>
                      <a:pt x="1555" y="538"/>
                    </a:lnTo>
                    <a:lnTo>
                      <a:pt x="1551" y="536"/>
                    </a:lnTo>
                    <a:lnTo>
                      <a:pt x="1544" y="533"/>
                    </a:lnTo>
                    <a:lnTo>
                      <a:pt x="1542" y="533"/>
                    </a:lnTo>
                    <a:lnTo>
                      <a:pt x="1540" y="531"/>
                    </a:lnTo>
                    <a:lnTo>
                      <a:pt x="1538" y="531"/>
                    </a:lnTo>
                    <a:lnTo>
                      <a:pt x="1535" y="529"/>
                    </a:lnTo>
                    <a:lnTo>
                      <a:pt x="1531" y="536"/>
                    </a:lnTo>
                    <a:lnTo>
                      <a:pt x="1529" y="538"/>
                    </a:lnTo>
                    <a:lnTo>
                      <a:pt x="1529" y="540"/>
                    </a:lnTo>
                    <a:lnTo>
                      <a:pt x="1522" y="542"/>
                    </a:lnTo>
                    <a:lnTo>
                      <a:pt x="1520" y="542"/>
                    </a:lnTo>
                    <a:lnTo>
                      <a:pt x="1518" y="542"/>
                    </a:lnTo>
                    <a:lnTo>
                      <a:pt x="1505" y="549"/>
                    </a:lnTo>
                    <a:lnTo>
                      <a:pt x="1511" y="560"/>
                    </a:lnTo>
                    <a:lnTo>
                      <a:pt x="1511" y="564"/>
                    </a:lnTo>
                    <a:lnTo>
                      <a:pt x="1511" y="573"/>
                    </a:lnTo>
                    <a:lnTo>
                      <a:pt x="1516" y="577"/>
                    </a:lnTo>
                    <a:lnTo>
                      <a:pt x="1522" y="584"/>
                    </a:lnTo>
                    <a:lnTo>
                      <a:pt x="1524" y="591"/>
                    </a:lnTo>
                    <a:lnTo>
                      <a:pt x="1527" y="599"/>
                    </a:lnTo>
                    <a:lnTo>
                      <a:pt x="1529" y="599"/>
                    </a:lnTo>
                    <a:lnTo>
                      <a:pt x="1527" y="610"/>
                    </a:lnTo>
                    <a:lnTo>
                      <a:pt x="1522" y="613"/>
                    </a:lnTo>
                    <a:lnTo>
                      <a:pt x="1518" y="617"/>
                    </a:lnTo>
                    <a:lnTo>
                      <a:pt x="1520" y="617"/>
                    </a:lnTo>
                    <a:lnTo>
                      <a:pt x="1535" y="626"/>
                    </a:lnTo>
                    <a:lnTo>
                      <a:pt x="1540" y="632"/>
                    </a:lnTo>
                    <a:lnTo>
                      <a:pt x="1540" y="639"/>
                    </a:lnTo>
                    <a:lnTo>
                      <a:pt x="1540" y="641"/>
                    </a:lnTo>
                    <a:lnTo>
                      <a:pt x="1553" y="641"/>
                    </a:lnTo>
                    <a:lnTo>
                      <a:pt x="1546" y="659"/>
                    </a:lnTo>
                    <a:lnTo>
                      <a:pt x="1529" y="654"/>
                    </a:lnTo>
                    <a:lnTo>
                      <a:pt x="1527" y="654"/>
                    </a:lnTo>
                    <a:lnTo>
                      <a:pt x="1511" y="648"/>
                    </a:lnTo>
                    <a:lnTo>
                      <a:pt x="1498" y="648"/>
                    </a:lnTo>
                    <a:lnTo>
                      <a:pt x="1496" y="646"/>
                    </a:lnTo>
                    <a:lnTo>
                      <a:pt x="1496" y="643"/>
                    </a:lnTo>
                    <a:lnTo>
                      <a:pt x="1489" y="643"/>
                    </a:lnTo>
                    <a:lnTo>
                      <a:pt x="1485" y="643"/>
                    </a:lnTo>
                    <a:lnTo>
                      <a:pt x="1472" y="650"/>
                    </a:lnTo>
                    <a:lnTo>
                      <a:pt x="1467" y="652"/>
                    </a:lnTo>
                    <a:lnTo>
                      <a:pt x="1472" y="659"/>
                    </a:lnTo>
                    <a:lnTo>
                      <a:pt x="1474" y="663"/>
                    </a:lnTo>
                    <a:lnTo>
                      <a:pt x="1474" y="665"/>
                    </a:lnTo>
                    <a:lnTo>
                      <a:pt x="1476" y="667"/>
                    </a:lnTo>
                    <a:lnTo>
                      <a:pt x="1469" y="672"/>
                    </a:lnTo>
                    <a:lnTo>
                      <a:pt x="1463" y="672"/>
                    </a:lnTo>
                    <a:lnTo>
                      <a:pt x="1445" y="672"/>
                    </a:lnTo>
                    <a:lnTo>
                      <a:pt x="1443" y="678"/>
                    </a:lnTo>
                    <a:lnTo>
                      <a:pt x="1430" y="694"/>
                    </a:lnTo>
                    <a:lnTo>
                      <a:pt x="1432" y="700"/>
                    </a:lnTo>
                    <a:lnTo>
                      <a:pt x="1434" y="705"/>
                    </a:lnTo>
                    <a:lnTo>
                      <a:pt x="1425" y="711"/>
                    </a:lnTo>
                    <a:lnTo>
                      <a:pt x="1425" y="714"/>
                    </a:lnTo>
                    <a:lnTo>
                      <a:pt x="1428" y="716"/>
                    </a:lnTo>
                    <a:lnTo>
                      <a:pt x="1430" y="718"/>
                    </a:lnTo>
                    <a:lnTo>
                      <a:pt x="1432" y="720"/>
                    </a:lnTo>
                    <a:lnTo>
                      <a:pt x="1430" y="727"/>
                    </a:lnTo>
                    <a:lnTo>
                      <a:pt x="1428" y="729"/>
                    </a:lnTo>
                    <a:lnTo>
                      <a:pt x="1421" y="738"/>
                    </a:lnTo>
                    <a:lnTo>
                      <a:pt x="1412" y="747"/>
                    </a:lnTo>
                    <a:lnTo>
                      <a:pt x="1410" y="758"/>
                    </a:lnTo>
                    <a:lnTo>
                      <a:pt x="1406" y="762"/>
                    </a:lnTo>
                    <a:lnTo>
                      <a:pt x="1401" y="764"/>
                    </a:lnTo>
                    <a:lnTo>
                      <a:pt x="1399" y="769"/>
                    </a:lnTo>
                    <a:lnTo>
                      <a:pt x="1397" y="769"/>
                    </a:lnTo>
                    <a:lnTo>
                      <a:pt x="1397" y="771"/>
                    </a:lnTo>
                    <a:lnTo>
                      <a:pt x="1395" y="775"/>
                    </a:lnTo>
                    <a:lnTo>
                      <a:pt x="1393" y="780"/>
                    </a:lnTo>
                    <a:lnTo>
                      <a:pt x="1386" y="791"/>
                    </a:lnTo>
                    <a:lnTo>
                      <a:pt x="1382" y="793"/>
                    </a:lnTo>
                    <a:lnTo>
                      <a:pt x="1382" y="797"/>
                    </a:lnTo>
                    <a:lnTo>
                      <a:pt x="1371" y="797"/>
                    </a:lnTo>
                    <a:lnTo>
                      <a:pt x="1371" y="810"/>
                    </a:lnTo>
                    <a:lnTo>
                      <a:pt x="1371" y="812"/>
                    </a:lnTo>
                    <a:lnTo>
                      <a:pt x="1371" y="815"/>
                    </a:lnTo>
                    <a:lnTo>
                      <a:pt x="1375" y="817"/>
                    </a:lnTo>
                    <a:lnTo>
                      <a:pt x="1384" y="821"/>
                    </a:lnTo>
                    <a:lnTo>
                      <a:pt x="1382" y="823"/>
                    </a:lnTo>
                    <a:lnTo>
                      <a:pt x="1384" y="823"/>
                    </a:lnTo>
                    <a:lnTo>
                      <a:pt x="1395" y="821"/>
                    </a:lnTo>
                    <a:lnTo>
                      <a:pt x="1397" y="821"/>
                    </a:lnTo>
                    <a:lnTo>
                      <a:pt x="1408" y="823"/>
                    </a:lnTo>
                    <a:lnTo>
                      <a:pt x="1417" y="823"/>
                    </a:lnTo>
                    <a:lnTo>
                      <a:pt x="1425" y="826"/>
                    </a:lnTo>
                    <a:lnTo>
                      <a:pt x="1436" y="823"/>
                    </a:lnTo>
                    <a:lnTo>
                      <a:pt x="1439" y="821"/>
                    </a:lnTo>
                    <a:lnTo>
                      <a:pt x="1447" y="821"/>
                    </a:lnTo>
                    <a:lnTo>
                      <a:pt x="1461" y="817"/>
                    </a:lnTo>
                    <a:lnTo>
                      <a:pt x="1474" y="817"/>
                    </a:lnTo>
                    <a:lnTo>
                      <a:pt x="1480" y="815"/>
                    </a:lnTo>
                    <a:lnTo>
                      <a:pt x="1485" y="812"/>
                    </a:lnTo>
                    <a:lnTo>
                      <a:pt x="1491" y="812"/>
                    </a:lnTo>
                    <a:lnTo>
                      <a:pt x="1496" y="812"/>
                    </a:lnTo>
                    <a:lnTo>
                      <a:pt x="1498" y="812"/>
                    </a:lnTo>
                    <a:lnTo>
                      <a:pt x="1511" y="812"/>
                    </a:lnTo>
                    <a:lnTo>
                      <a:pt x="1516" y="815"/>
                    </a:lnTo>
                    <a:lnTo>
                      <a:pt x="1520" y="815"/>
                    </a:lnTo>
                    <a:lnTo>
                      <a:pt x="1524" y="815"/>
                    </a:lnTo>
                    <a:lnTo>
                      <a:pt x="1527" y="815"/>
                    </a:lnTo>
                    <a:lnTo>
                      <a:pt x="1529" y="817"/>
                    </a:lnTo>
                    <a:lnTo>
                      <a:pt x="1531" y="819"/>
                    </a:lnTo>
                    <a:lnTo>
                      <a:pt x="1533" y="821"/>
                    </a:lnTo>
                    <a:lnTo>
                      <a:pt x="1535" y="826"/>
                    </a:lnTo>
                    <a:lnTo>
                      <a:pt x="1538" y="826"/>
                    </a:lnTo>
                    <a:lnTo>
                      <a:pt x="1538" y="828"/>
                    </a:lnTo>
                    <a:lnTo>
                      <a:pt x="1542" y="832"/>
                    </a:lnTo>
                    <a:lnTo>
                      <a:pt x="1544" y="834"/>
                    </a:lnTo>
                    <a:lnTo>
                      <a:pt x="1542" y="828"/>
                    </a:lnTo>
                    <a:lnTo>
                      <a:pt x="1546" y="830"/>
                    </a:lnTo>
                    <a:lnTo>
                      <a:pt x="1551" y="830"/>
                    </a:lnTo>
                    <a:lnTo>
                      <a:pt x="1555" y="830"/>
                    </a:lnTo>
                    <a:lnTo>
                      <a:pt x="1559" y="828"/>
                    </a:lnTo>
                    <a:lnTo>
                      <a:pt x="1570" y="830"/>
                    </a:lnTo>
                    <a:lnTo>
                      <a:pt x="1573" y="830"/>
                    </a:lnTo>
                    <a:lnTo>
                      <a:pt x="1579" y="830"/>
                    </a:lnTo>
                    <a:lnTo>
                      <a:pt x="1581" y="830"/>
                    </a:lnTo>
                    <a:lnTo>
                      <a:pt x="1584" y="834"/>
                    </a:lnTo>
                    <a:lnTo>
                      <a:pt x="1595" y="837"/>
                    </a:lnTo>
                    <a:lnTo>
                      <a:pt x="1599" y="839"/>
                    </a:lnTo>
                    <a:lnTo>
                      <a:pt x="1603" y="841"/>
                    </a:lnTo>
                    <a:lnTo>
                      <a:pt x="1610" y="843"/>
                    </a:lnTo>
                    <a:lnTo>
                      <a:pt x="1610" y="845"/>
                    </a:lnTo>
                    <a:lnTo>
                      <a:pt x="1608" y="852"/>
                    </a:lnTo>
                    <a:lnTo>
                      <a:pt x="1608" y="865"/>
                    </a:lnTo>
                    <a:lnTo>
                      <a:pt x="1612" y="863"/>
                    </a:lnTo>
                    <a:lnTo>
                      <a:pt x="1614" y="870"/>
                    </a:lnTo>
                    <a:lnTo>
                      <a:pt x="1630" y="878"/>
                    </a:lnTo>
                    <a:lnTo>
                      <a:pt x="1628" y="887"/>
                    </a:lnTo>
                    <a:lnTo>
                      <a:pt x="1628" y="892"/>
                    </a:lnTo>
                    <a:lnTo>
                      <a:pt x="1621" y="892"/>
                    </a:lnTo>
                    <a:lnTo>
                      <a:pt x="1617" y="892"/>
                    </a:lnTo>
                    <a:lnTo>
                      <a:pt x="1603" y="892"/>
                    </a:lnTo>
                    <a:lnTo>
                      <a:pt x="1597" y="887"/>
                    </a:lnTo>
                    <a:lnTo>
                      <a:pt x="1597" y="889"/>
                    </a:lnTo>
                    <a:lnTo>
                      <a:pt x="1597" y="892"/>
                    </a:lnTo>
                    <a:lnTo>
                      <a:pt x="1592" y="896"/>
                    </a:lnTo>
                    <a:lnTo>
                      <a:pt x="1592" y="900"/>
                    </a:lnTo>
                    <a:lnTo>
                      <a:pt x="1588" y="900"/>
                    </a:lnTo>
                    <a:lnTo>
                      <a:pt x="1586" y="900"/>
                    </a:lnTo>
                    <a:lnTo>
                      <a:pt x="1584" y="903"/>
                    </a:lnTo>
                    <a:lnTo>
                      <a:pt x="1581" y="903"/>
                    </a:lnTo>
                    <a:lnTo>
                      <a:pt x="1579" y="903"/>
                    </a:lnTo>
                    <a:lnTo>
                      <a:pt x="1575" y="905"/>
                    </a:lnTo>
                    <a:lnTo>
                      <a:pt x="1570" y="905"/>
                    </a:lnTo>
                    <a:lnTo>
                      <a:pt x="1568" y="905"/>
                    </a:lnTo>
                    <a:lnTo>
                      <a:pt x="1566" y="905"/>
                    </a:lnTo>
                    <a:lnTo>
                      <a:pt x="1564" y="905"/>
                    </a:lnTo>
                    <a:lnTo>
                      <a:pt x="1564" y="907"/>
                    </a:lnTo>
                    <a:lnTo>
                      <a:pt x="1564" y="909"/>
                    </a:lnTo>
                    <a:lnTo>
                      <a:pt x="1564" y="911"/>
                    </a:lnTo>
                    <a:lnTo>
                      <a:pt x="1562" y="911"/>
                    </a:lnTo>
                    <a:lnTo>
                      <a:pt x="1562" y="914"/>
                    </a:lnTo>
                    <a:lnTo>
                      <a:pt x="1562" y="916"/>
                    </a:lnTo>
                    <a:lnTo>
                      <a:pt x="1557" y="920"/>
                    </a:lnTo>
                    <a:lnTo>
                      <a:pt x="1553" y="925"/>
                    </a:lnTo>
                    <a:lnTo>
                      <a:pt x="1557" y="927"/>
                    </a:lnTo>
                    <a:lnTo>
                      <a:pt x="1562" y="927"/>
                    </a:lnTo>
                    <a:lnTo>
                      <a:pt x="1568" y="929"/>
                    </a:lnTo>
                    <a:lnTo>
                      <a:pt x="1573" y="929"/>
                    </a:lnTo>
                    <a:lnTo>
                      <a:pt x="1577" y="929"/>
                    </a:lnTo>
                    <a:lnTo>
                      <a:pt x="1577" y="925"/>
                    </a:lnTo>
                    <a:lnTo>
                      <a:pt x="1579" y="925"/>
                    </a:lnTo>
                    <a:lnTo>
                      <a:pt x="1581" y="925"/>
                    </a:lnTo>
                    <a:lnTo>
                      <a:pt x="1584" y="925"/>
                    </a:lnTo>
                    <a:lnTo>
                      <a:pt x="1586" y="922"/>
                    </a:lnTo>
                    <a:lnTo>
                      <a:pt x="1590" y="922"/>
                    </a:lnTo>
                    <a:lnTo>
                      <a:pt x="1592" y="925"/>
                    </a:lnTo>
                    <a:lnTo>
                      <a:pt x="1595" y="925"/>
                    </a:lnTo>
                    <a:lnTo>
                      <a:pt x="1597" y="925"/>
                    </a:lnTo>
                    <a:lnTo>
                      <a:pt x="1597" y="927"/>
                    </a:lnTo>
                    <a:lnTo>
                      <a:pt x="1595" y="927"/>
                    </a:lnTo>
                    <a:lnTo>
                      <a:pt x="1597" y="935"/>
                    </a:lnTo>
                    <a:lnTo>
                      <a:pt x="1610" y="935"/>
                    </a:lnTo>
                    <a:lnTo>
                      <a:pt x="1614" y="940"/>
                    </a:lnTo>
                    <a:lnTo>
                      <a:pt x="1630" y="942"/>
                    </a:lnTo>
                    <a:lnTo>
                      <a:pt x="1636" y="944"/>
                    </a:lnTo>
                    <a:lnTo>
                      <a:pt x="1636" y="946"/>
                    </a:lnTo>
                    <a:lnTo>
                      <a:pt x="1634" y="946"/>
                    </a:lnTo>
                    <a:lnTo>
                      <a:pt x="1634" y="949"/>
                    </a:lnTo>
                    <a:lnTo>
                      <a:pt x="1632" y="949"/>
                    </a:lnTo>
                    <a:lnTo>
                      <a:pt x="1632" y="951"/>
                    </a:lnTo>
                    <a:lnTo>
                      <a:pt x="1630" y="951"/>
                    </a:lnTo>
                    <a:lnTo>
                      <a:pt x="1628" y="951"/>
                    </a:lnTo>
                    <a:lnTo>
                      <a:pt x="1625" y="951"/>
                    </a:lnTo>
                    <a:lnTo>
                      <a:pt x="1623" y="951"/>
                    </a:lnTo>
                    <a:lnTo>
                      <a:pt x="1623" y="953"/>
                    </a:lnTo>
                    <a:lnTo>
                      <a:pt x="1621" y="953"/>
                    </a:lnTo>
                    <a:lnTo>
                      <a:pt x="1621" y="955"/>
                    </a:lnTo>
                    <a:lnTo>
                      <a:pt x="1623" y="955"/>
                    </a:lnTo>
                    <a:lnTo>
                      <a:pt x="1623" y="957"/>
                    </a:lnTo>
                    <a:lnTo>
                      <a:pt x="1621" y="957"/>
                    </a:lnTo>
                    <a:lnTo>
                      <a:pt x="1619" y="957"/>
                    </a:lnTo>
                    <a:lnTo>
                      <a:pt x="1619" y="960"/>
                    </a:lnTo>
                    <a:lnTo>
                      <a:pt x="1621" y="960"/>
                    </a:lnTo>
                    <a:lnTo>
                      <a:pt x="1621" y="962"/>
                    </a:lnTo>
                    <a:lnTo>
                      <a:pt x="1619" y="962"/>
                    </a:lnTo>
                    <a:lnTo>
                      <a:pt x="1621" y="962"/>
                    </a:lnTo>
                    <a:lnTo>
                      <a:pt x="1621" y="964"/>
                    </a:lnTo>
                    <a:lnTo>
                      <a:pt x="1619" y="964"/>
                    </a:lnTo>
                    <a:lnTo>
                      <a:pt x="1619" y="966"/>
                    </a:lnTo>
                    <a:lnTo>
                      <a:pt x="1619" y="968"/>
                    </a:lnTo>
                    <a:lnTo>
                      <a:pt x="1619" y="971"/>
                    </a:lnTo>
                    <a:lnTo>
                      <a:pt x="1621" y="971"/>
                    </a:lnTo>
                    <a:lnTo>
                      <a:pt x="1621" y="973"/>
                    </a:lnTo>
                    <a:lnTo>
                      <a:pt x="1621" y="975"/>
                    </a:lnTo>
                    <a:lnTo>
                      <a:pt x="1621" y="977"/>
                    </a:lnTo>
                    <a:lnTo>
                      <a:pt x="1619" y="977"/>
                    </a:lnTo>
                    <a:lnTo>
                      <a:pt x="1617" y="977"/>
                    </a:lnTo>
                    <a:lnTo>
                      <a:pt x="1614" y="977"/>
                    </a:lnTo>
                    <a:lnTo>
                      <a:pt x="1612" y="977"/>
                    </a:lnTo>
                    <a:lnTo>
                      <a:pt x="1610" y="977"/>
                    </a:lnTo>
                    <a:lnTo>
                      <a:pt x="1608" y="977"/>
                    </a:lnTo>
                    <a:lnTo>
                      <a:pt x="1606" y="977"/>
                    </a:lnTo>
                    <a:lnTo>
                      <a:pt x="1603" y="977"/>
                    </a:lnTo>
                    <a:lnTo>
                      <a:pt x="1601" y="977"/>
                    </a:lnTo>
                    <a:lnTo>
                      <a:pt x="1599" y="977"/>
                    </a:lnTo>
                    <a:lnTo>
                      <a:pt x="1597" y="977"/>
                    </a:lnTo>
                    <a:lnTo>
                      <a:pt x="1595" y="977"/>
                    </a:lnTo>
                    <a:lnTo>
                      <a:pt x="1595" y="979"/>
                    </a:lnTo>
                    <a:lnTo>
                      <a:pt x="1592" y="979"/>
                    </a:lnTo>
                    <a:lnTo>
                      <a:pt x="1590" y="979"/>
                    </a:lnTo>
                    <a:lnTo>
                      <a:pt x="1590" y="982"/>
                    </a:lnTo>
                    <a:lnTo>
                      <a:pt x="1588" y="982"/>
                    </a:lnTo>
                    <a:lnTo>
                      <a:pt x="1586" y="982"/>
                    </a:lnTo>
                    <a:lnTo>
                      <a:pt x="1586" y="984"/>
                    </a:lnTo>
                    <a:lnTo>
                      <a:pt x="1586" y="982"/>
                    </a:lnTo>
                    <a:lnTo>
                      <a:pt x="1584" y="982"/>
                    </a:lnTo>
                    <a:lnTo>
                      <a:pt x="1584" y="984"/>
                    </a:lnTo>
                    <a:lnTo>
                      <a:pt x="1584" y="982"/>
                    </a:lnTo>
                    <a:lnTo>
                      <a:pt x="1581" y="982"/>
                    </a:lnTo>
                    <a:lnTo>
                      <a:pt x="1579" y="982"/>
                    </a:lnTo>
                    <a:lnTo>
                      <a:pt x="1579" y="984"/>
                    </a:lnTo>
                    <a:lnTo>
                      <a:pt x="1577" y="984"/>
                    </a:lnTo>
                    <a:lnTo>
                      <a:pt x="1575" y="984"/>
                    </a:lnTo>
                    <a:lnTo>
                      <a:pt x="1573" y="984"/>
                    </a:lnTo>
                    <a:lnTo>
                      <a:pt x="1570" y="984"/>
                    </a:lnTo>
                    <a:lnTo>
                      <a:pt x="1568" y="984"/>
                    </a:lnTo>
                    <a:lnTo>
                      <a:pt x="1566" y="984"/>
                    </a:lnTo>
                    <a:lnTo>
                      <a:pt x="1564" y="984"/>
                    </a:lnTo>
                    <a:lnTo>
                      <a:pt x="1564" y="986"/>
                    </a:lnTo>
                    <a:lnTo>
                      <a:pt x="1562" y="986"/>
                    </a:lnTo>
                    <a:lnTo>
                      <a:pt x="1559" y="986"/>
                    </a:lnTo>
                    <a:lnTo>
                      <a:pt x="1557" y="986"/>
                    </a:lnTo>
                    <a:lnTo>
                      <a:pt x="1557" y="988"/>
                    </a:lnTo>
                    <a:lnTo>
                      <a:pt x="1555" y="988"/>
                    </a:lnTo>
                    <a:lnTo>
                      <a:pt x="1555" y="990"/>
                    </a:lnTo>
                    <a:lnTo>
                      <a:pt x="1553" y="990"/>
                    </a:lnTo>
                    <a:lnTo>
                      <a:pt x="1551" y="990"/>
                    </a:lnTo>
                    <a:lnTo>
                      <a:pt x="1551" y="993"/>
                    </a:lnTo>
                    <a:lnTo>
                      <a:pt x="1549" y="993"/>
                    </a:lnTo>
                    <a:lnTo>
                      <a:pt x="1549" y="995"/>
                    </a:lnTo>
                    <a:lnTo>
                      <a:pt x="1546" y="997"/>
                    </a:lnTo>
                    <a:lnTo>
                      <a:pt x="1549" y="997"/>
                    </a:lnTo>
                    <a:lnTo>
                      <a:pt x="1546" y="997"/>
                    </a:lnTo>
                    <a:lnTo>
                      <a:pt x="1549" y="997"/>
                    </a:lnTo>
                    <a:lnTo>
                      <a:pt x="1546" y="997"/>
                    </a:lnTo>
                    <a:lnTo>
                      <a:pt x="1549" y="997"/>
                    </a:lnTo>
                    <a:lnTo>
                      <a:pt x="1546" y="997"/>
                    </a:lnTo>
                    <a:lnTo>
                      <a:pt x="1549" y="997"/>
                    </a:lnTo>
                    <a:lnTo>
                      <a:pt x="1546" y="997"/>
                    </a:lnTo>
                    <a:lnTo>
                      <a:pt x="1546" y="999"/>
                    </a:lnTo>
                    <a:lnTo>
                      <a:pt x="1549" y="999"/>
                    </a:lnTo>
                    <a:lnTo>
                      <a:pt x="1546" y="999"/>
                    </a:lnTo>
                    <a:lnTo>
                      <a:pt x="1546" y="1001"/>
                    </a:lnTo>
                    <a:lnTo>
                      <a:pt x="1546" y="1004"/>
                    </a:lnTo>
                    <a:lnTo>
                      <a:pt x="1546" y="1006"/>
                    </a:lnTo>
                    <a:lnTo>
                      <a:pt x="1546" y="1008"/>
                    </a:lnTo>
                    <a:lnTo>
                      <a:pt x="1546" y="1010"/>
                    </a:lnTo>
                    <a:lnTo>
                      <a:pt x="1549" y="1010"/>
                    </a:lnTo>
                    <a:lnTo>
                      <a:pt x="1551" y="1010"/>
                    </a:lnTo>
                    <a:lnTo>
                      <a:pt x="1553" y="1010"/>
                    </a:lnTo>
                    <a:lnTo>
                      <a:pt x="1555" y="1010"/>
                    </a:lnTo>
                    <a:lnTo>
                      <a:pt x="1555" y="1012"/>
                    </a:lnTo>
                    <a:lnTo>
                      <a:pt x="1557" y="1012"/>
                    </a:lnTo>
                    <a:lnTo>
                      <a:pt x="1555" y="1012"/>
                    </a:lnTo>
                    <a:lnTo>
                      <a:pt x="1553" y="1012"/>
                    </a:lnTo>
                    <a:lnTo>
                      <a:pt x="1551" y="1012"/>
                    </a:lnTo>
                    <a:lnTo>
                      <a:pt x="1549" y="1012"/>
                    </a:lnTo>
                    <a:lnTo>
                      <a:pt x="1551" y="1012"/>
                    </a:lnTo>
                    <a:lnTo>
                      <a:pt x="1551" y="1010"/>
                    </a:lnTo>
                    <a:lnTo>
                      <a:pt x="1549" y="1010"/>
                    </a:lnTo>
                    <a:lnTo>
                      <a:pt x="1546" y="1010"/>
                    </a:lnTo>
                    <a:lnTo>
                      <a:pt x="1544" y="1010"/>
                    </a:lnTo>
                    <a:lnTo>
                      <a:pt x="1544" y="1012"/>
                    </a:lnTo>
                    <a:lnTo>
                      <a:pt x="1544" y="1010"/>
                    </a:lnTo>
                    <a:lnTo>
                      <a:pt x="1542" y="1010"/>
                    </a:lnTo>
                    <a:lnTo>
                      <a:pt x="1542" y="1012"/>
                    </a:lnTo>
                    <a:lnTo>
                      <a:pt x="1542" y="1010"/>
                    </a:lnTo>
                    <a:lnTo>
                      <a:pt x="1542" y="1012"/>
                    </a:lnTo>
                    <a:lnTo>
                      <a:pt x="1542" y="1010"/>
                    </a:lnTo>
                    <a:lnTo>
                      <a:pt x="1540" y="1010"/>
                    </a:lnTo>
                    <a:lnTo>
                      <a:pt x="1538" y="1010"/>
                    </a:lnTo>
                    <a:lnTo>
                      <a:pt x="1535" y="1010"/>
                    </a:lnTo>
                    <a:lnTo>
                      <a:pt x="1533" y="1010"/>
                    </a:lnTo>
                    <a:lnTo>
                      <a:pt x="1531" y="1010"/>
                    </a:lnTo>
                    <a:lnTo>
                      <a:pt x="1529" y="1010"/>
                    </a:lnTo>
                    <a:lnTo>
                      <a:pt x="1527" y="1010"/>
                    </a:lnTo>
                    <a:lnTo>
                      <a:pt x="1524" y="1010"/>
                    </a:lnTo>
                    <a:lnTo>
                      <a:pt x="1522" y="1010"/>
                    </a:lnTo>
                    <a:lnTo>
                      <a:pt x="1520" y="1010"/>
                    </a:lnTo>
                    <a:lnTo>
                      <a:pt x="1518" y="1010"/>
                    </a:lnTo>
                    <a:lnTo>
                      <a:pt x="1518" y="1008"/>
                    </a:lnTo>
                    <a:lnTo>
                      <a:pt x="1516" y="1008"/>
                    </a:lnTo>
                    <a:lnTo>
                      <a:pt x="1516" y="1010"/>
                    </a:lnTo>
                    <a:lnTo>
                      <a:pt x="1516" y="1008"/>
                    </a:lnTo>
                    <a:lnTo>
                      <a:pt x="1513" y="1008"/>
                    </a:lnTo>
                    <a:lnTo>
                      <a:pt x="1511" y="1008"/>
                    </a:lnTo>
                    <a:lnTo>
                      <a:pt x="1509" y="1008"/>
                    </a:lnTo>
                    <a:lnTo>
                      <a:pt x="1507" y="1008"/>
                    </a:lnTo>
                    <a:lnTo>
                      <a:pt x="1507" y="1006"/>
                    </a:lnTo>
                    <a:lnTo>
                      <a:pt x="1507" y="1008"/>
                    </a:lnTo>
                    <a:lnTo>
                      <a:pt x="1507" y="1006"/>
                    </a:lnTo>
                    <a:lnTo>
                      <a:pt x="1507" y="1008"/>
                    </a:lnTo>
                    <a:lnTo>
                      <a:pt x="1507" y="1006"/>
                    </a:lnTo>
                    <a:lnTo>
                      <a:pt x="1505" y="1006"/>
                    </a:lnTo>
                    <a:lnTo>
                      <a:pt x="1502" y="1006"/>
                    </a:lnTo>
                    <a:lnTo>
                      <a:pt x="1502" y="1008"/>
                    </a:lnTo>
                    <a:lnTo>
                      <a:pt x="1502" y="1006"/>
                    </a:lnTo>
                    <a:lnTo>
                      <a:pt x="1502" y="1008"/>
                    </a:lnTo>
                    <a:lnTo>
                      <a:pt x="1502" y="1006"/>
                    </a:lnTo>
                    <a:lnTo>
                      <a:pt x="1500" y="1006"/>
                    </a:lnTo>
                    <a:lnTo>
                      <a:pt x="1498" y="1006"/>
                    </a:lnTo>
                    <a:lnTo>
                      <a:pt x="1496" y="1006"/>
                    </a:lnTo>
                    <a:lnTo>
                      <a:pt x="1494" y="1006"/>
                    </a:lnTo>
                    <a:lnTo>
                      <a:pt x="1491" y="1006"/>
                    </a:lnTo>
                    <a:lnTo>
                      <a:pt x="1489" y="1006"/>
                    </a:lnTo>
                    <a:lnTo>
                      <a:pt x="1487" y="1006"/>
                    </a:lnTo>
                    <a:lnTo>
                      <a:pt x="1485" y="1006"/>
                    </a:lnTo>
                    <a:lnTo>
                      <a:pt x="1483" y="1006"/>
                    </a:lnTo>
                    <a:lnTo>
                      <a:pt x="1480" y="1006"/>
                    </a:lnTo>
                    <a:lnTo>
                      <a:pt x="1478" y="1004"/>
                    </a:lnTo>
                    <a:lnTo>
                      <a:pt x="1478" y="1006"/>
                    </a:lnTo>
                    <a:lnTo>
                      <a:pt x="1478" y="1004"/>
                    </a:lnTo>
                    <a:lnTo>
                      <a:pt x="1476" y="1004"/>
                    </a:lnTo>
                    <a:lnTo>
                      <a:pt x="1476" y="1006"/>
                    </a:lnTo>
                    <a:lnTo>
                      <a:pt x="1476" y="1004"/>
                    </a:lnTo>
                    <a:lnTo>
                      <a:pt x="1476" y="1006"/>
                    </a:lnTo>
                    <a:lnTo>
                      <a:pt x="1476" y="1004"/>
                    </a:lnTo>
                    <a:lnTo>
                      <a:pt x="1474" y="1004"/>
                    </a:lnTo>
                    <a:lnTo>
                      <a:pt x="1474" y="1006"/>
                    </a:lnTo>
                    <a:lnTo>
                      <a:pt x="1474" y="1004"/>
                    </a:lnTo>
                    <a:lnTo>
                      <a:pt x="1474" y="1006"/>
                    </a:lnTo>
                    <a:lnTo>
                      <a:pt x="1472" y="1006"/>
                    </a:lnTo>
                    <a:lnTo>
                      <a:pt x="1472" y="1004"/>
                    </a:lnTo>
                    <a:lnTo>
                      <a:pt x="1472" y="1006"/>
                    </a:lnTo>
                    <a:lnTo>
                      <a:pt x="1472" y="1004"/>
                    </a:lnTo>
                    <a:lnTo>
                      <a:pt x="1469" y="1004"/>
                    </a:lnTo>
                    <a:lnTo>
                      <a:pt x="1469" y="1006"/>
                    </a:lnTo>
                    <a:lnTo>
                      <a:pt x="1469" y="1004"/>
                    </a:lnTo>
                    <a:lnTo>
                      <a:pt x="1469" y="1006"/>
                    </a:lnTo>
                    <a:lnTo>
                      <a:pt x="1467" y="1006"/>
                    </a:lnTo>
                    <a:lnTo>
                      <a:pt x="1465" y="1006"/>
                    </a:lnTo>
                    <a:lnTo>
                      <a:pt x="1463" y="1006"/>
                    </a:lnTo>
                    <a:lnTo>
                      <a:pt x="1461" y="1006"/>
                    </a:lnTo>
                    <a:lnTo>
                      <a:pt x="1458" y="1006"/>
                    </a:lnTo>
                    <a:lnTo>
                      <a:pt x="1456" y="1006"/>
                    </a:lnTo>
                    <a:lnTo>
                      <a:pt x="1454" y="1006"/>
                    </a:lnTo>
                    <a:lnTo>
                      <a:pt x="1454" y="1004"/>
                    </a:lnTo>
                    <a:lnTo>
                      <a:pt x="1452" y="1004"/>
                    </a:lnTo>
                    <a:lnTo>
                      <a:pt x="1450" y="1004"/>
                    </a:lnTo>
                    <a:lnTo>
                      <a:pt x="1447" y="1004"/>
                    </a:lnTo>
                    <a:lnTo>
                      <a:pt x="1447" y="1001"/>
                    </a:lnTo>
                    <a:lnTo>
                      <a:pt x="1445" y="1001"/>
                    </a:lnTo>
                    <a:lnTo>
                      <a:pt x="1443" y="1001"/>
                    </a:lnTo>
                    <a:lnTo>
                      <a:pt x="1441" y="1001"/>
                    </a:lnTo>
                    <a:lnTo>
                      <a:pt x="1441" y="1004"/>
                    </a:lnTo>
                    <a:lnTo>
                      <a:pt x="1439" y="1004"/>
                    </a:lnTo>
                    <a:lnTo>
                      <a:pt x="1436" y="1004"/>
                    </a:lnTo>
                    <a:lnTo>
                      <a:pt x="1436" y="1006"/>
                    </a:lnTo>
                    <a:lnTo>
                      <a:pt x="1436" y="1008"/>
                    </a:lnTo>
                    <a:lnTo>
                      <a:pt x="1439" y="1008"/>
                    </a:lnTo>
                    <a:lnTo>
                      <a:pt x="1436" y="1008"/>
                    </a:lnTo>
                    <a:lnTo>
                      <a:pt x="1436" y="1006"/>
                    </a:lnTo>
                    <a:lnTo>
                      <a:pt x="1434" y="1006"/>
                    </a:lnTo>
                    <a:lnTo>
                      <a:pt x="1432" y="1006"/>
                    </a:lnTo>
                    <a:lnTo>
                      <a:pt x="1432" y="1004"/>
                    </a:lnTo>
                    <a:lnTo>
                      <a:pt x="1430" y="1004"/>
                    </a:lnTo>
                    <a:lnTo>
                      <a:pt x="1428" y="1004"/>
                    </a:lnTo>
                    <a:lnTo>
                      <a:pt x="1425" y="1001"/>
                    </a:lnTo>
                    <a:lnTo>
                      <a:pt x="1423" y="1001"/>
                    </a:lnTo>
                    <a:lnTo>
                      <a:pt x="1421" y="1001"/>
                    </a:lnTo>
                    <a:lnTo>
                      <a:pt x="1419" y="999"/>
                    </a:lnTo>
                    <a:lnTo>
                      <a:pt x="1417" y="999"/>
                    </a:lnTo>
                    <a:lnTo>
                      <a:pt x="1415" y="999"/>
                    </a:lnTo>
                    <a:lnTo>
                      <a:pt x="1412" y="999"/>
                    </a:lnTo>
                    <a:lnTo>
                      <a:pt x="1412" y="997"/>
                    </a:lnTo>
                    <a:lnTo>
                      <a:pt x="1410" y="997"/>
                    </a:lnTo>
                    <a:lnTo>
                      <a:pt x="1408" y="997"/>
                    </a:lnTo>
                    <a:lnTo>
                      <a:pt x="1406" y="997"/>
                    </a:lnTo>
                    <a:lnTo>
                      <a:pt x="1404" y="997"/>
                    </a:lnTo>
                    <a:lnTo>
                      <a:pt x="1401" y="997"/>
                    </a:lnTo>
                    <a:lnTo>
                      <a:pt x="1401" y="995"/>
                    </a:lnTo>
                    <a:lnTo>
                      <a:pt x="1401" y="997"/>
                    </a:lnTo>
                    <a:lnTo>
                      <a:pt x="1401" y="995"/>
                    </a:lnTo>
                    <a:lnTo>
                      <a:pt x="1399" y="995"/>
                    </a:lnTo>
                    <a:lnTo>
                      <a:pt x="1397" y="995"/>
                    </a:lnTo>
                    <a:lnTo>
                      <a:pt x="1395" y="995"/>
                    </a:lnTo>
                    <a:lnTo>
                      <a:pt x="1395" y="993"/>
                    </a:lnTo>
                    <a:lnTo>
                      <a:pt x="1393" y="993"/>
                    </a:lnTo>
                    <a:lnTo>
                      <a:pt x="1390" y="993"/>
                    </a:lnTo>
                    <a:lnTo>
                      <a:pt x="1388" y="993"/>
                    </a:lnTo>
                    <a:lnTo>
                      <a:pt x="1388" y="990"/>
                    </a:lnTo>
                    <a:lnTo>
                      <a:pt x="1386" y="990"/>
                    </a:lnTo>
                    <a:lnTo>
                      <a:pt x="1384" y="990"/>
                    </a:lnTo>
                    <a:lnTo>
                      <a:pt x="1382" y="990"/>
                    </a:lnTo>
                    <a:lnTo>
                      <a:pt x="1379" y="990"/>
                    </a:lnTo>
                    <a:lnTo>
                      <a:pt x="1377" y="990"/>
                    </a:lnTo>
                    <a:lnTo>
                      <a:pt x="1377" y="993"/>
                    </a:lnTo>
                    <a:lnTo>
                      <a:pt x="1379" y="993"/>
                    </a:lnTo>
                    <a:lnTo>
                      <a:pt x="1377" y="993"/>
                    </a:lnTo>
                    <a:lnTo>
                      <a:pt x="1377" y="990"/>
                    </a:lnTo>
                    <a:lnTo>
                      <a:pt x="1375" y="990"/>
                    </a:lnTo>
                    <a:lnTo>
                      <a:pt x="1373" y="990"/>
                    </a:lnTo>
                    <a:lnTo>
                      <a:pt x="1371" y="990"/>
                    </a:lnTo>
                    <a:lnTo>
                      <a:pt x="1371" y="988"/>
                    </a:lnTo>
                    <a:lnTo>
                      <a:pt x="1368" y="988"/>
                    </a:lnTo>
                    <a:lnTo>
                      <a:pt x="1366" y="988"/>
                    </a:lnTo>
                    <a:lnTo>
                      <a:pt x="1364" y="988"/>
                    </a:lnTo>
                    <a:lnTo>
                      <a:pt x="1362" y="988"/>
                    </a:lnTo>
                    <a:lnTo>
                      <a:pt x="1362" y="986"/>
                    </a:lnTo>
                    <a:lnTo>
                      <a:pt x="1360" y="986"/>
                    </a:lnTo>
                    <a:lnTo>
                      <a:pt x="1357" y="986"/>
                    </a:lnTo>
                    <a:lnTo>
                      <a:pt x="1355" y="986"/>
                    </a:lnTo>
                    <a:lnTo>
                      <a:pt x="1353" y="986"/>
                    </a:lnTo>
                    <a:lnTo>
                      <a:pt x="1353" y="984"/>
                    </a:lnTo>
                    <a:lnTo>
                      <a:pt x="1351" y="984"/>
                    </a:lnTo>
                    <a:lnTo>
                      <a:pt x="1349" y="984"/>
                    </a:lnTo>
                    <a:lnTo>
                      <a:pt x="1346" y="984"/>
                    </a:lnTo>
                    <a:lnTo>
                      <a:pt x="1344" y="984"/>
                    </a:lnTo>
                    <a:lnTo>
                      <a:pt x="1342" y="984"/>
                    </a:lnTo>
                    <a:lnTo>
                      <a:pt x="1340" y="984"/>
                    </a:lnTo>
                    <a:lnTo>
                      <a:pt x="1338" y="984"/>
                    </a:lnTo>
                    <a:lnTo>
                      <a:pt x="1338" y="982"/>
                    </a:lnTo>
                    <a:lnTo>
                      <a:pt x="1335" y="982"/>
                    </a:lnTo>
                    <a:lnTo>
                      <a:pt x="1333" y="982"/>
                    </a:lnTo>
                    <a:lnTo>
                      <a:pt x="1331" y="982"/>
                    </a:lnTo>
                    <a:lnTo>
                      <a:pt x="1329" y="982"/>
                    </a:lnTo>
                    <a:lnTo>
                      <a:pt x="1327" y="982"/>
                    </a:lnTo>
                    <a:lnTo>
                      <a:pt x="1324" y="982"/>
                    </a:lnTo>
                    <a:lnTo>
                      <a:pt x="1322" y="982"/>
                    </a:lnTo>
                    <a:lnTo>
                      <a:pt x="1320" y="982"/>
                    </a:lnTo>
                    <a:lnTo>
                      <a:pt x="1320" y="984"/>
                    </a:lnTo>
                    <a:lnTo>
                      <a:pt x="1318" y="984"/>
                    </a:lnTo>
                    <a:lnTo>
                      <a:pt x="1318" y="986"/>
                    </a:lnTo>
                    <a:lnTo>
                      <a:pt x="1316" y="986"/>
                    </a:lnTo>
                    <a:lnTo>
                      <a:pt x="1316" y="988"/>
                    </a:lnTo>
                    <a:lnTo>
                      <a:pt x="1313" y="988"/>
                    </a:lnTo>
                    <a:lnTo>
                      <a:pt x="1311" y="988"/>
                    </a:lnTo>
                    <a:lnTo>
                      <a:pt x="1311" y="990"/>
                    </a:lnTo>
                    <a:lnTo>
                      <a:pt x="1309" y="990"/>
                    </a:lnTo>
                    <a:lnTo>
                      <a:pt x="1307" y="990"/>
                    </a:lnTo>
                    <a:lnTo>
                      <a:pt x="1309" y="990"/>
                    </a:lnTo>
                    <a:lnTo>
                      <a:pt x="1309" y="993"/>
                    </a:lnTo>
                    <a:lnTo>
                      <a:pt x="1307" y="993"/>
                    </a:lnTo>
                    <a:lnTo>
                      <a:pt x="1307" y="990"/>
                    </a:lnTo>
                    <a:lnTo>
                      <a:pt x="1307" y="993"/>
                    </a:lnTo>
                    <a:lnTo>
                      <a:pt x="1307" y="990"/>
                    </a:lnTo>
                    <a:lnTo>
                      <a:pt x="1307" y="993"/>
                    </a:lnTo>
                    <a:lnTo>
                      <a:pt x="1305" y="993"/>
                    </a:lnTo>
                    <a:lnTo>
                      <a:pt x="1305" y="995"/>
                    </a:lnTo>
                    <a:lnTo>
                      <a:pt x="1302" y="995"/>
                    </a:lnTo>
                    <a:lnTo>
                      <a:pt x="1305" y="995"/>
                    </a:lnTo>
                    <a:lnTo>
                      <a:pt x="1302" y="995"/>
                    </a:lnTo>
                    <a:lnTo>
                      <a:pt x="1300" y="995"/>
                    </a:lnTo>
                    <a:lnTo>
                      <a:pt x="1302" y="995"/>
                    </a:lnTo>
                    <a:lnTo>
                      <a:pt x="1300" y="995"/>
                    </a:lnTo>
                    <a:lnTo>
                      <a:pt x="1300" y="997"/>
                    </a:lnTo>
                    <a:lnTo>
                      <a:pt x="1300" y="995"/>
                    </a:lnTo>
                    <a:lnTo>
                      <a:pt x="1298" y="995"/>
                    </a:lnTo>
                    <a:lnTo>
                      <a:pt x="1298" y="997"/>
                    </a:lnTo>
                    <a:lnTo>
                      <a:pt x="1298" y="995"/>
                    </a:lnTo>
                    <a:lnTo>
                      <a:pt x="1298" y="997"/>
                    </a:lnTo>
                    <a:lnTo>
                      <a:pt x="1296" y="997"/>
                    </a:lnTo>
                    <a:lnTo>
                      <a:pt x="1296" y="995"/>
                    </a:lnTo>
                    <a:lnTo>
                      <a:pt x="1298" y="995"/>
                    </a:lnTo>
                    <a:lnTo>
                      <a:pt x="1296" y="995"/>
                    </a:lnTo>
                    <a:lnTo>
                      <a:pt x="1296" y="997"/>
                    </a:lnTo>
                    <a:lnTo>
                      <a:pt x="1296" y="995"/>
                    </a:lnTo>
                    <a:lnTo>
                      <a:pt x="1296" y="997"/>
                    </a:lnTo>
                    <a:lnTo>
                      <a:pt x="1296" y="995"/>
                    </a:lnTo>
                    <a:lnTo>
                      <a:pt x="1296" y="997"/>
                    </a:lnTo>
                    <a:lnTo>
                      <a:pt x="1294" y="997"/>
                    </a:lnTo>
                    <a:lnTo>
                      <a:pt x="1291" y="997"/>
                    </a:lnTo>
                    <a:lnTo>
                      <a:pt x="1289" y="997"/>
                    </a:lnTo>
                    <a:lnTo>
                      <a:pt x="1289" y="999"/>
                    </a:lnTo>
                    <a:lnTo>
                      <a:pt x="1289" y="997"/>
                    </a:lnTo>
                    <a:lnTo>
                      <a:pt x="1287" y="997"/>
                    </a:lnTo>
                    <a:lnTo>
                      <a:pt x="1287" y="999"/>
                    </a:lnTo>
                    <a:lnTo>
                      <a:pt x="1285" y="999"/>
                    </a:lnTo>
                    <a:lnTo>
                      <a:pt x="1285" y="997"/>
                    </a:lnTo>
                    <a:lnTo>
                      <a:pt x="1285" y="999"/>
                    </a:lnTo>
                    <a:lnTo>
                      <a:pt x="1283" y="999"/>
                    </a:lnTo>
                    <a:lnTo>
                      <a:pt x="1280" y="999"/>
                    </a:lnTo>
                    <a:lnTo>
                      <a:pt x="1280" y="997"/>
                    </a:lnTo>
                    <a:lnTo>
                      <a:pt x="1280" y="999"/>
                    </a:lnTo>
                    <a:lnTo>
                      <a:pt x="1280" y="997"/>
                    </a:lnTo>
                    <a:lnTo>
                      <a:pt x="1280" y="999"/>
                    </a:lnTo>
                    <a:lnTo>
                      <a:pt x="1280" y="997"/>
                    </a:lnTo>
                    <a:lnTo>
                      <a:pt x="1280" y="999"/>
                    </a:lnTo>
                    <a:lnTo>
                      <a:pt x="1280" y="997"/>
                    </a:lnTo>
                    <a:lnTo>
                      <a:pt x="1280" y="999"/>
                    </a:lnTo>
                    <a:lnTo>
                      <a:pt x="1280" y="997"/>
                    </a:lnTo>
                    <a:lnTo>
                      <a:pt x="1280" y="999"/>
                    </a:lnTo>
                    <a:lnTo>
                      <a:pt x="1280" y="997"/>
                    </a:lnTo>
                    <a:lnTo>
                      <a:pt x="1278" y="997"/>
                    </a:lnTo>
                    <a:lnTo>
                      <a:pt x="1276" y="997"/>
                    </a:lnTo>
                    <a:lnTo>
                      <a:pt x="1276" y="999"/>
                    </a:lnTo>
                    <a:lnTo>
                      <a:pt x="1276" y="997"/>
                    </a:lnTo>
                    <a:lnTo>
                      <a:pt x="1274" y="997"/>
                    </a:lnTo>
                    <a:lnTo>
                      <a:pt x="1274" y="999"/>
                    </a:lnTo>
                    <a:lnTo>
                      <a:pt x="1272" y="999"/>
                    </a:lnTo>
                    <a:lnTo>
                      <a:pt x="1270" y="999"/>
                    </a:lnTo>
                    <a:lnTo>
                      <a:pt x="1267" y="999"/>
                    </a:lnTo>
                    <a:lnTo>
                      <a:pt x="1267" y="997"/>
                    </a:lnTo>
                    <a:lnTo>
                      <a:pt x="1265" y="997"/>
                    </a:lnTo>
                    <a:lnTo>
                      <a:pt x="1263" y="997"/>
                    </a:lnTo>
                    <a:lnTo>
                      <a:pt x="1261" y="997"/>
                    </a:lnTo>
                    <a:lnTo>
                      <a:pt x="1259" y="997"/>
                    </a:lnTo>
                    <a:lnTo>
                      <a:pt x="1256" y="997"/>
                    </a:lnTo>
                    <a:lnTo>
                      <a:pt x="1254" y="997"/>
                    </a:lnTo>
                    <a:lnTo>
                      <a:pt x="1252" y="997"/>
                    </a:lnTo>
                    <a:lnTo>
                      <a:pt x="1250" y="997"/>
                    </a:lnTo>
                    <a:lnTo>
                      <a:pt x="1248" y="997"/>
                    </a:lnTo>
                    <a:lnTo>
                      <a:pt x="1245" y="997"/>
                    </a:lnTo>
                    <a:lnTo>
                      <a:pt x="1243" y="997"/>
                    </a:lnTo>
                    <a:lnTo>
                      <a:pt x="1241" y="997"/>
                    </a:lnTo>
                    <a:lnTo>
                      <a:pt x="1239" y="997"/>
                    </a:lnTo>
                    <a:lnTo>
                      <a:pt x="1237" y="997"/>
                    </a:lnTo>
                    <a:lnTo>
                      <a:pt x="1234" y="997"/>
                    </a:lnTo>
                    <a:lnTo>
                      <a:pt x="1234" y="999"/>
                    </a:lnTo>
                    <a:lnTo>
                      <a:pt x="1232" y="999"/>
                    </a:lnTo>
                    <a:lnTo>
                      <a:pt x="1230" y="999"/>
                    </a:lnTo>
                    <a:lnTo>
                      <a:pt x="1228" y="999"/>
                    </a:lnTo>
                    <a:lnTo>
                      <a:pt x="1226" y="999"/>
                    </a:lnTo>
                    <a:lnTo>
                      <a:pt x="1226" y="1001"/>
                    </a:lnTo>
                    <a:lnTo>
                      <a:pt x="1226" y="999"/>
                    </a:lnTo>
                    <a:lnTo>
                      <a:pt x="1226" y="1001"/>
                    </a:lnTo>
                    <a:lnTo>
                      <a:pt x="1223" y="1001"/>
                    </a:lnTo>
                    <a:lnTo>
                      <a:pt x="1221" y="1001"/>
                    </a:lnTo>
                    <a:lnTo>
                      <a:pt x="1219" y="1001"/>
                    </a:lnTo>
                    <a:lnTo>
                      <a:pt x="1219" y="1004"/>
                    </a:lnTo>
                    <a:lnTo>
                      <a:pt x="1219" y="1001"/>
                    </a:lnTo>
                    <a:lnTo>
                      <a:pt x="1219" y="1004"/>
                    </a:lnTo>
                    <a:lnTo>
                      <a:pt x="1217" y="1004"/>
                    </a:lnTo>
                    <a:lnTo>
                      <a:pt x="1215" y="1004"/>
                    </a:lnTo>
                    <a:lnTo>
                      <a:pt x="1215" y="1006"/>
                    </a:lnTo>
                    <a:lnTo>
                      <a:pt x="1212" y="1006"/>
                    </a:lnTo>
                    <a:lnTo>
                      <a:pt x="1210" y="1006"/>
                    </a:lnTo>
                    <a:lnTo>
                      <a:pt x="1210" y="1008"/>
                    </a:lnTo>
                    <a:lnTo>
                      <a:pt x="1208" y="1008"/>
                    </a:lnTo>
                    <a:lnTo>
                      <a:pt x="1210" y="1008"/>
                    </a:lnTo>
                    <a:lnTo>
                      <a:pt x="1208" y="1008"/>
                    </a:lnTo>
                    <a:lnTo>
                      <a:pt x="1208" y="1010"/>
                    </a:lnTo>
                    <a:lnTo>
                      <a:pt x="1206" y="1010"/>
                    </a:lnTo>
                    <a:lnTo>
                      <a:pt x="1208" y="1010"/>
                    </a:lnTo>
                    <a:lnTo>
                      <a:pt x="1206" y="1010"/>
                    </a:lnTo>
                    <a:lnTo>
                      <a:pt x="1206" y="1012"/>
                    </a:lnTo>
                    <a:lnTo>
                      <a:pt x="1204" y="1012"/>
                    </a:lnTo>
                    <a:lnTo>
                      <a:pt x="1204" y="1015"/>
                    </a:lnTo>
                    <a:lnTo>
                      <a:pt x="1201" y="1015"/>
                    </a:lnTo>
                    <a:lnTo>
                      <a:pt x="1201" y="1017"/>
                    </a:lnTo>
                    <a:lnTo>
                      <a:pt x="1199" y="1017"/>
                    </a:lnTo>
                    <a:lnTo>
                      <a:pt x="1199" y="1019"/>
                    </a:lnTo>
                    <a:lnTo>
                      <a:pt x="1199" y="1021"/>
                    </a:lnTo>
                    <a:lnTo>
                      <a:pt x="1199" y="1023"/>
                    </a:lnTo>
                    <a:lnTo>
                      <a:pt x="1199" y="1026"/>
                    </a:lnTo>
                    <a:lnTo>
                      <a:pt x="1199" y="1028"/>
                    </a:lnTo>
                    <a:lnTo>
                      <a:pt x="1201" y="1028"/>
                    </a:lnTo>
                    <a:lnTo>
                      <a:pt x="1201" y="1030"/>
                    </a:lnTo>
                    <a:lnTo>
                      <a:pt x="1204" y="1030"/>
                    </a:lnTo>
                    <a:lnTo>
                      <a:pt x="1206" y="1030"/>
                    </a:lnTo>
                    <a:lnTo>
                      <a:pt x="1206" y="1032"/>
                    </a:lnTo>
                    <a:lnTo>
                      <a:pt x="1208" y="1032"/>
                    </a:lnTo>
                    <a:lnTo>
                      <a:pt x="1208" y="1030"/>
                    </a:lnTo>
                    <a:lnTo>
                      <a:pt x="1208" y="1032"/>
                    </a:lnTo>
                    <a:lnTo>
                      <a:pt x="1208" y="1030"/>
                    </a:lnTo>
                    <a:lnTo>
                      <a:pt x="1208" y="1032"/>
                    </a:lnTo>
                    <a:lnTo>
                      <a:pt x="1210" y="1032"/>
                    </a:lnTo>
                    <a:lnTo>
                      <a:pt x="1212" y="1032"/>
                    </a:lnTo>
                    <a:lnTo>
                      <a:pt x="1210" y="1032"/>
                    </a:lnTo>
                    <a:lnTo>
                      <a:pt x="1212" y="1032"/>
                    </a:lnTo>
                    <a:lnTo>
                      <a:pt x="1210" y="1032"/>
                    </a:lnTo>
                    <a:lnTo>
                      <a:pt x="1212" y="1032"/>
                    </a:lnTo>
                    <a:lnTo>
                      <a:pt x="1210" y="1032"/>
                    </a:lnTo>
                    <a:lnTo>
                      <a:pt x="1212" y="1032"/>
                    </a:lnTo>
                    <a:lnTo>
                      <a:pt x="1212" y="1034"/>
                    </a:lnTo>
                    <a:lnTo>
                      <a:pt x="1210" y="1034"/>
                    </a:lnTo>
                    <a:lnTo>
                      <a:pt x="1208" y="1034"/>
                    </a:lnTo>
                    <a:lnTo>
                      <a:pt x="1208" y="1037"/>
                    </a:lnTo>
                    <a:lnTo>
                      <a:pt x="1208" y="1034"/>
                    </a:lnTo>
                    <a:lnTo>
                      <a:pt x="1208" y="1037"/>
                    </a:lnTo>
                    <a:lnTo>
                      <a:pt x="1206" y="1037"/>
                    </a:lnTo>
                    <a:lnTo>
                      <a:pt x="1204" y="1037"/>
                    </a:lnTo>
                    <a:lnTo>
                      <a:pt x="1201" y="1037"/>
                    </a:lnTo>
                    <a:lnTo>
                      <a:pt x="1201" y="1039"/>
                    </a:lnTo>
                    <a:lnTo>
                      <a:pt x="1199" y="1039"/>
                    </a:lnTo>
                    <a:lnTo>
                      <a:pt x="1197" y="1039"/>
                    </a:lnTo>
                    <a:lnTo>
                      <a:pt x="1195" y="1039"/>
                    </a:lnTo>
                    <a:lnTo>
                      <a:pt x="1193" y="1039"/>
                    </a:lnTo>
                    <a:lnTo>
                      <a:pt x="1193" y="1041"/>
                    </a:lnTo>
                    <a:lnTo>
                      <a:pt x="1193" y="1039"/>
                    </a:lnTo>
                    <a:lnTo>
                      <a:pt x="1190" y="1039"/>
                    </a:lnTo>
                    <a:lnTo>
                      <a:pt x="1188" y="1039"/>
                    </a:lnTo>
                    <a:lnTo>
                      <a:pt x="1186" y="1039"/>
                    </a:lnTo>
                    <a:lnTo>
                      <a:pt x="1184" y="1039"/>
                    </a:lnTo>
                    <a:lnTo>
                      <a:pt x="1182" y="1039"/>
                    </a:lnTo>
                    <a:lnTo>
                      <a:pt x="1179" y="1039"/>
                    </a:lnTo>
                    <a:lnTo>
                      <a:pt x="1177" y="1039"/>
                    </a:lnTo>
                    <a:lnTo>
                      <a:pt x="1175" y="1039"/>
                    </a:lnTo>
                    <a:lnTo>
                      <a:pt x="1175" y="1041"/>
                    </a:lnTo>
                    <a:lnTo>
                      <a:pt x="1175" y="1039"/>
                    </a:lnTo>
                    <a:lnTo>
                      <a:pt x="1175" y="1041"/>
                    </a:lnTo>
                    <a:lnTo>
                      <a:pt x="1175" y="1039"/>
                    </a:lnTo>
                    <a:lnTo>
                      <a:pt x="1175" y="1041"/>
                    </a:lnTo>
                    <a:lnTo>
                      <a:pt x="1175" y="1039"/>
                    </a:lnTo>
                    <a:lnTo>
                      <a:pt x="1175" y="1041"/>
                    </a:lnTo>
                    <a:lnTo>
                      <a:pt x="1173" y="1041"/>
                    </a:lnTo>
                    <a:lnTo>
                      <a:pt x="1171" y="1041"/>
                    </a:lnTo>
                    <a:lnTo>
                      <a:pt x="1168" y="1041"/>
                    </a:lnTo>
                    <a:lnTo>
                      <a:pt x="1166" y="1041"/>
                    </a:lnTo>
                    <a:lnTo>
                      <a:pt x="1164" y="1041"/>
                    </a:lnTo>
                    <a:lnTo>
                      <a:pt x="1164" y="1043"/>
                    </a:lnTo>
                    <a:lnTo>
                      <a:pt x="1162" y="1043"/>
                    </a:lnTo>
                    <a:lnTo>
                      <a:pt x="1160" y="1043"/>
                    </a:lnTo>
                    <a:lnTo>
                      <a:pt x="1157" y="1043"/>
                    </a:lnTo>
                    <a:lnTo>
                      <a:pt x="1157" y="1045"/>
                    </a:lnTo>
                    <a:lnTo>
                      <a:pt x="1155" y="1045"/>
                    </a:lnTo>
                    <a:lnTo>
                      <a:pt x="1153" y="1045"/>
                    </a:lnTo>
                    <a:lnTo>
                      <a:pt x="1153" y="1048"/>
                    </a:lnTo>
                    <a:lnTo>
                      <a:pt x="1151" y="1048"/>
                    </a:lnTo>
                    <a:lnTo>
                      <a:pt x="1151" y="1050"/>
                    </a:lnTo>
                    <a:lnTo>
                      <a:pt x="1149" y="1050"/>
                    </a:lnTo>
                    <a:lnTo>
                      <a:pt x="1149" y="1052"/>
                    </a:lnTo>
                    <a:lnTo>
                      <a:pt x="1146" y="1052"/>
                    </a:lnTo>
                    <a:lnTo>
                      <a:pt x="1146" y="1054"/>
                    </a:lnTo>
                    <a:lnTo>
                      <a:pt x="1144" y="1054"/>
                    </a:lnTo>
                    <a:lnTo>
                      <a:pt x="1144" y="1056"/>
                    </a:lnTo>
                    <a:lnTo>
                      <a:pt x="1144" y="1059"/>
                    </a:lnTo>
                    <a:lnTo>
                      <a:pt x="1144" y="1061"/>
                    </a:lnTo>
                    <a:lnTo>
                      <a:pt x="1144" y="1063"/>
                    </a:lnTo>
                    <a:lnTo>
                      <a:pt x="1146" y="1063"/>
                    </a:lnTo>
                    <a:lnTo>
                      <a:pt x="1149" y="1063"/>
                    </a:lnTo>
                    <a:lnTo>
                      <a:pt x="1151" y="1063"/>
                    </a:lnTo>
                    <a:lnTo>
                      <a:pt x="1151" y="1065"/>
                    </a:lnTo>
                    <a:lnTo>
                      <a:pt x="1153" y="1065"/>
                    </a:lnTo>
                    <a:lnTo>
                      <a:pt x="1151" y="1065"/>
                    </a:lnTo>
                    <a:lnTo>
                      <a:pt x="1151" y="1067"/>
                    </a:lnTo>
                    <a:lnTo>
                      <a:pt x="1149" y="1067"/>
                    </a:lnTo>
                    <a:lnTo>
                      <a:pt x="1149" y="1065"/>
                    </a:lnTo>
                    <a:lnTo>
                      <a:pt x="1149" y="1067"/>
                    </a:lnTo>
                    <a:lnTo>
                      <a:pt x="1146" y="1067"/>
                    </a:lnTo>
                    <a:lnTo>
                      <a:pt x="1144" y="1067"/>
                    </a:lnTo>
                    <a:lnTo>
                      <a:pt x="1144" y="1069"/>
                    </a:lnTo>
                    <a:lnTo>
                      <a:pt x="1142" y="1069"/>
                    </a:lnTo>
                    <a:lnTo>
                      <a:pt x="1142" y="1072"/>
                    </a:lnTo>
                    <a:lnTo>
                      <a:pt x="1142" y="1074"/>
                    </a:lnTo>
                    <a:lnTo>
                      <a:pt x="1142" y="1076"/>
                    </a:lnTo>
                    <a:lnTo>
                      <a:pt x="1144" y="1076"/>
                    </a:lnTo>
                    <a:lnTo>
                      <a:pt x="1142" y="1076"/>
                    </a:lnTo>
                    <a:lnTo>
                      <a:pt x="1142" y="1078"/>
                    </a:lnTo>
                    <a:lnTo>
                      <a:pt x="1140" y="1078"/>
                    </a:lnTo>
                    <a:lnTo>
                      <a:pt x="1140" y="1076"/>
                    </a:lnTo>
                    <a:lnTo>
                      <a:pt x="1140" y="1078"/>
                    </a:lnTo>
                    <a:lnTo>
                      <a:pt x="1140" y="1076"/>
                    </a:lnTo>
                    <a:lnTo>
                      <a:pt x="1140" y="1078"/>
                    </a:lnTo>
                    <a:lnTo>
                      <a:pt x="1140" y="1076"/>
                    </a:lnTo>
                    <a:lnTo>
                      <a:pt x="1140" y="1078"/>
                    </a:lnTo>
                    <a:lnTo>
                      <a:pt x="1140" y="1076"/>
                    </a:lnTo>
                    <a:lnTo>
                      <a:pt x="1140" y="1078"/>
                    </a:lnTo>
                    <a:lnTo>
                      <a:pt x="1140" y="1076"/>
                    </a:lnTo>
                    <a:lnTo>
                      <a:pt x="1138" y="1076"/>
                    </a:lnTo>
                    <a:lnTo>
                      <a:pt x="1138" y="1078"/>
                    </a:lnTo>
                    <a:lnTo>
                      <a:pt x="1138" y="1076"/>
                    </a:lnTo>
                    <a:lnTo>
                      <a:pt x="1138" y="1078"/>
                    </a:lnTo>
                    <a:lnTo>
                      <a:pt x="1138" y="1076"/>
                    </a:lnTo>
                    <a:lnTo>
                      <a:pt x="1136" y="1076"/>
                    </a:lnTo>
                    <a:lnTo>
                      <a:pt x="1136" y="1078"/>
                    </a:lnTo>
                    <a:lnTo>
                      <a:pt x="1136" y="1080"/>
                    </a:lnTo>
                    <a:lnTo>
                      <a:pt x="1133" y="1080"/>
                    </a:lnTo>
                    <a:lnTo>
                      <a:pt x="1133" y="1083"/>
                    </a:lnTo>
                    <a:lnTo>
                      <a:pt x="1131" y="1083"/>
                    </a:lnTo>
                    <a:lnTo>
                      <a:pt x="1133" y="1083"/>
                    </a:lnTo>
                    <a:lnTo>
                      <a:pt x="1131" y="1083"/>
                    </a:lnTo>
                    <a:lnTo>
                      <a:pt x="1129" y="1083"/>
                    </a:lnTo>
                    <a:lnTo>
                      <a:pt x="1127" y="1083"/>
                    </a:lnTo>
                    <a:lnTo>
                      <a:pt x="1127" y="1085"/>
                    </a:lnTo>
                    <a:lnTo>
                      <a:pt x="1125" y="1085"/>
                    </a:lnTo>
                    <a:lnTo>
                      <a:pt x="1122" y="1085"/>
                    </a:lnTo>
                    <a:lnTo>
                      <a:pt x="1120" y="1085"/>
                    </a:lnTo>
                    <a:lnTo>
                      <a:pt x="1120" y="1087"/>
                    </a:lnTo>
                    <a:lnTo>
                      <a:pt x="1120" y="1085"/>
                    </a:lnTo>
                    <a:lnTo>
                      <a:pt x="1120" y="1087"/>
                    </a:lnTo>
                    <a:lnTo>
                      <a:pt x="1120" y="1085"/>
                    </a:lnTo>
                    <a:lnTo>
                      <a:pt x="1120" y="1087"/>
                    </a:lnTo>
                    <a:lnTo>
                      <a:pt x="1118" y="1087"/>
                    </a:lnTo>
                    <a:lnTo>
                      <a:pt x="1116" y="1087"/>
                    </a:lnTo>
                    <a:lnTo>
                      <a:pt x="1118" y="1087"/>
                    </a:lnTo>
                    <a:lnTo>
                      <a:pt x="1116" y="1087"/>
                    </a:lnTo>
                    <a:lnTo>
                      <a:pt x="1114" y="1087"/>
                    </a:lnTo>
                    <a:lnTo>
                      <a:pt x="1116" y="1087"/>
                    </a:lnTo>
                    <a:lnTo>
                      <a:pt x="1114" y="1087"/>
                    </a:lnTo>
                    <a:lnTo>
                      <a:pt x="1111" y="1087"/>
                    </a:lnTo>
                    <a:lnTo>
                      <a:pt x="1109" y="1087"/>
                    </a:lnTo>
                    <a:lnTo>
                      <a:pt x="1107" y="1087"/>
                    </a:lnTo>
                    <a:lnTo>
                      <a:pt x="1105" y="1087"/>
                    </a:lnTo>
                    <a:lnTo>
                      <a:pt x="1105" y="1089"/>
                    </a:lnTo>
                    <a:lnTo>
                      <a:pt x="1103" y="1089"/>
                    </a:lnTo>
                    <a:lnTo>
                      <a:pt x="1103" y="1087"/>
                    </a:lnTo>
                    <a:lnTo>
                      <a:pt x="1103" y="1089"/>
                    </a:lnTo>
                    <a:lnTo>
                      <a:pt x="1103" y="1087"/>
                    </a:lnTo>
                    <a:lnTo>
                      <a:pt x="1103" y="1089"/>
                    </a:lnTo>
                    <a:lnTo>
                      <a:pt x="1100" y="1089"/>
                    </a:lnTo>
                    <a:lnTo>
                      <a:pt x="1098" y="1089"/>
                    </a:lnTo>
                    <a:lnTo>
                      <a:pt x="1096" y="1089"/>
                    </a:lnTo>
                    <a:lnTo>
                      <a:pt x="1094" y="1089"/>
                    </a:lnTo>
                    <a:lnTo>
                      <a:pt x="1094" y="1091"/>
                    </a:lnTo>
                    <a:lnTo>
                      <a:pt x="1092" y="1091"/>
                    </a:lnTo>
                    <a:lnTo>
                      <a:pt x="1089" y="1091"/>
                    </a:lnTo>
                    <a:lnTo>
                      <a:pt x="1087" y="1091"/>
                    </a:lnTo>
                    <a:lnTo>
                      <a:pt x="1085" y="1091"/>
                    </a:lnTo>
                    <a:lnTo>
                      <a:pt x="1083" y="1091"/>
                    </a:lnTo>
                    <a:lnTo>
                      <a:pt x="1083" y="1089"/>
                    </a:lnTo>
                    <a:lnTo>
                      <a:pt x="1083" y="1091"/>
                    </a:lnTo>
                    <a:lnTo>
                      <a:pt x="1081" y="1091"/>
                    </a:lnTo>
                    <a:lnTo>
                      <a:pt x="1081" y="1089"/>
                    </a:lnTo>
                    <a:lnTo>
                      <a:pt x="1081" y="1091"/>
                    </a:lnTo>
                    <a:lnTo>
                      <a:pt x="1081" y="1089"/>
                    </a:lnTo>
                    <a:lnTo>
                      <a:pt x="1078" y="1089"/>
                    </a:lnTo>
                    <a:lnTo>
                      <a:pt x="1076" y="1089"/>
                    </a:lnTo>
                    <a:lnTo>
                      <a:pt x="1074" y="1089"/>
                    </a:lnTo>
                    <a:lnTo>
                      <a:pt x="1072" y="1089"/>
                    </a:lnTo>
                    <a:lnTo>
                      <a:pt x="1072" y="1087"/>
                    </a:lnTo>
                    <a:lnTo>
                      <a:pt x="1070" y="1087"/>
                    </a:lnTo>
                    <a:lnTo>
                      <a:pt x="1067" y="1087"/>
                    </a:lnTo>
                    <a:lnTo>
                      <a:pt x="1065" y="1087"/>
                    </a:lnTo>
                    <a:lnTo>
                      <a:pt x="1063" y="1087"/>
                    </a:lnTo>
                    <a:lnTo>
                      <a:pt x="1063" y="1085"/>
                    </a:lnTo>
                    <a:lnTo>
                      <a:pt x="1061" y="1085"/>
                    </a:lnTo>
                    <a:lnTo>
                      <a:pt x="1059" y="1085"/>
                    </a:lnTo>
                    <a:lnTo>
                      <a:pt x="1056" y="1085"/>
                    </a:lnTo>
                    <a:lnTo>
                      <a:pt x="1056" y="1083"/>
                    </a:lnTo>
                    <a:lnTo>
                      <a:pt x="1054" y="1083"/>
                    </a:lnTo>
                    <a:lnTo>
                      <a:pt x="1052" y="1083"/>
                    </a:lnTo>
                    <a:lnTo>
                      <a:pt x="1050" y="1083"/>
                    </a:lnTo>
                    <a:lnTo>
                      <a:pt x="1048" y="1083"/>
                    </a:lnTo>
                    <a:lnTo>
                      <a:pt x="1048" y="1080"/>
                    </a:lnTo>
                    <a:lnTo>
                      <a:pt x="1048" y="1083"/>
                    </a:lnTo>
                    <a:lnTo>
                      <a:pt x="1045" y="1083"/>
                    </a:lnTo>
                    <a:lnTo>
                      <a:pt x="1043" y="1083"/>
                    </a:lnTo>
                    <a:lnTo>
                      <a:pt x="1043" y="1080"/>
                    </a:lnTo>
                    <a:lnTo>
                      <a:pt x="1041" y="1080"/>
                    </a:lnTo>
                    <a:lnTo>
                      <a:pt x="1039" y="1080"/>
                    </a:lnTo>
                    <a:lnTo>
                      <a:pt x="1037" y="1080"/>
                    </a:lnTo>
                    <a:lnTo>
                      <a:pt x="1034" y="1080"/>
                    </a:lnTo>
                    <a:lnTo>
                      <a:pt x="1034" y="1083"/>
                    </a:lnTo>
                    <a:lnTo>
                      <a:pt x="1034" y="1080"/>
                    </a:lnTo>
                    <a:lnTo>
                      <a:pt x="1032" y="1080"/>
                    </a:lnTo>
                    <a:lnTo>
                      <a:pt x="1032" y="1083"/>
                    </a:lnTo>
                    <a:lnTo>
                      <a:pt x="1030" y="1083"/>
                    </a:lnTo>
                    <a:lnTo>
                      <a:pt x="1028" y="1083"/>
                    </a:lnTo>
                    <a:lnTo>
                      <a:pt x="1026" y="1083"/>
                    </a:lnTo>
                    <a:lnTo>
                      <a:pt x="1023" y="1083"/>
                    </a:lnTo>
                    <a:lnTo>
                      <a:pt x="1021" y="1083"/>
                    </a:lnTo>
                    <a:lnTo>
                      <a:pt x="1019" y="1083"/>
                    </a:lnTo>
                    <a:lnTo>
                      <a:pt x="1017" y="1083"/>
                    </a:lnTo>
                    <a:lnTo>
                      <a:pt x="1015" y="1083"/>
                    </a:lnTo>
                    <a:lnTo>
                      <a:pt x="1015" y="1085"/>
                    </a:lnTo>
                    <a:lnTo>
                      <a:pt x="1012" y="1085"/>
                    </a:lnTo>
                    <a:lnTo>
                      <a:pt x="1010" y="1085"/>
                    </a:lnTo>
                    <a:lnTo>
                      <a:pt x="1010" y="1087"/>
                    </a:lnTo>
                    <a:lnTo>
                      <a:pt x="1008" y="1087"/>
                    </a:lnTo>
                    <a:lnTo>
                      <a:pt x="1008" y="1089"/>
                    </a:lnTo>
                    <a:lnTo>
                      <a:pt x="1010" y="1089"/>
                    </a:lnTo>
                    <a:lnTo>
                      <a:pt x="1010" y="1091"/>
                    </a:lnTo>
                    <a:lnTo>
                      <a:pt x="1010" y="1089"/>
                    </a:lnTo>
                    <a:lnTo>
                      <a:pt x="1008" y="1089"/>
                    </a:lnTo>
                    <a:lnTo>
                      <a:pt x="1006" y="1089"/>
                    </a:lnTo>
                    <a:lnTo>
                      <a:pt x="1006" y="1091"/>
                    </a:lnTo>
                    <a:lnTo>
                      <a:pt x="1006" y="1094"/>
                    </a:lnTo>
                    <a:lnTo>
                      <a:pt x="1006" y="1091"/>
                    </a:lnTo>
                    <a:lnTo>
                      <a:pt x="1006" y="1094"/>
                    </a:lnTo>
                    <a:lnTo>
                      <a:pt x="1004" y="1094"/>
                    </a:lnTo>
                    <a:lnTo>
                      <a:pt x="1002" y="1094"/>
                    </a:lnTo>
                    <a:lnTo>
                      <a:pt x="1002" y="1096"/>
                    </a:lnTo>
                    <a:lnTo>
                      <a:pt x="1002" y="1094"/>
                    </a:lnTo>
                    <a:lnTo>
                      <a:pt x="1002" y="1096"/>
                    </a:lnTo>
                    <a:lnTo>
                      <a:pt x="999" y="1096"/>
                    </a:lnTo>
                    <a:lnTo>
                      <a:pt x="997" y="1096"/>
                    </a:lnTo>
                    <a:lnTo>
                      <a:pt x="997" y="1098"/>
                    </a:lnTo>
                    <a:lnTo>
                      <a:pt x="995" y="1098"/>
                    </a:lnTo>
                    <a:lnTo>
                      <a:pt x="993" y="1098"/>
                    </a:lnTo>
                    <a:lnTo>
                      <a:pt x="991" y="1098"/>
                    </a:lnTo>
                    <a:lnTo>
                      <a:pt x="988" y="1098"/>
                    </a:lnTo>
                    <a:lnTo>
                      <a:pt x="988" y="1100"/>
                    </a:lnTo>
                    <a:lnTo>
                      <a:pt x="986" y="1100"/>
                    </a:lnTo>
                    <a:lnTo>
                      <a:pt x="984" y="1100"/>
                    </a:lnTo>
                    <a:lnTo>
                      <a:pt x="984" y="1102"/>
                    </a:lnTo>
                    <a:lnTo>
                      <a:pt x="982" y="1102"/>
                    </a:lnTo>
                    <a:lnTo>
                      <a:pt x="982" y="1100"/>
                    </a:lnTo>
                    <a:lnTo>
                      <a:pt x="980" y="1100"/>
                    </a:lnTo>
                    <a:lnTo>
                      <a:pt x="980" y="1102"/>
                    </a:lnTo>
                    <a:lnTo>
                      <a:pt x="977" y="1102"/>
                    </a:lnTo>
                    <a:lnTo>
                      <a:pt x="975" y="1102"/>
                    </a:lnTo>
                    <a:lnTo>
                      <a:pt x="973" y="1102"/>
                    </a:lnTo>
                    <a:lnTo>
                      <a:pt x="971" y="1102"/>
                    </a:lnTo>
                    <a:lnTo>
                      <a:pt x="971" y="1100"/>
                    </a:lnTo>
                    <a:lnTo>
                      <a:pt x="969" y="1100"/>
                    </a:lnTo>
                    <a:lnTo>
                      <a:pt x="966" y="1100"/>
                    </a:lnTo>
                    <a:lnTo>
                      <a:pt x="964" y="1100"/>
                    </a:lnTo>
                    <a:lnTo>
                      <a:pt x="964" y="1098"/>
                    </a:lnTo>
                    <a:lnTo>
                      <a:pt x="962" y="1098"/>
                    </a:lnTo>
                    <a:lnTo>
                      <a:pt x="960" y="1098"/>
                    </a:lnTo>
                    <a:lnTo>
                      <a:pt x="958" y="1098"/>
                    </a:lnTo>
                    <a:lnTo>
                      <a:pt x="955" y="1098"/>
                    </a:lnTo>
                    <a:lnTo>
                      <a:pt x="955" y="1096"/>
                    </a:lnTo>
                    <a:lnTo>
                      <a:pt x="955" y="1098"/>
                    </a:lnTo>
                    <a:lnTo>
                      <a:pt x="953" y="1098"/>
                    </a:lnTo>
                    <a:lnTo>
                      <a:pt x="953" y="1096"/>
                    </a:lnTo>
                    <a:lnTo>
                      <a:pt x="953" y="1098"/>
                    </a:lnTo>
                    <a:lnTo>
                      <a:pt x="953" y="1096"/>
                    </a:lnTo>
                    <a:lnTo>
                      <a:pt x="951" y="1096"/>
                    </a:lnTo>
                    <a:lnTo>
                      <a:pt x="949" y="1096"/>
                    </a:lnTo>
                    <a:lnTo>
                      <a:pt x="949" y="1094"/>
                    </a:lnTo>
                    <a:lnTo>
                      <a:pt x="947" y="1094"/>
                    </a:lnTo>
                    <a:lnTo>
                      <a:pt x="944" y="1094"/>
                    </a:lnTo>
                    <a:lnTo>
                      <a:pt x="944" y="1091"/>
                    </a:lnTo>
                    <a:lnTo>
                      <a:pt x="942" y="1091"/>
                    </a:lnTo>
                    <a:lnTo>
                      <a:pt x="940" y="1091"/>
                    </a:lnTo>
                    <a:lnTo>
                      <a:pt x="938" y="1091"/>
                    </a:lnTo>
                    <a:lnTo>
                      <a:pt x="938" y="1089"/>
                    </a:lnTo>
                    <a:lnTo>
                      <a:pt x="936" y="1089"/>
                    </a:lnTo>
                    <a:lnTo>
                      <a:pt x="933" y="1089"/>
                    </a:lnTo>
                    <a:lnTo>
                      <a:pt x="931" y="1089"/>
                    </a:lnTo>
                    <a:lnTo>
                      <a:pt x="929" y="1089"/>
                    </a:lnTo>
                    <a:lnTo>
                      <a:pt x="929" y="1087"/>
                    </a:lnTo>
                    <a:lnTo>
                      <a:pt x="927" y="1087"/>
                    </a:lnTo>
                    <a:lnTo>
                      <a:pt x="925" y="1087"/>
                    </a:lnTo>
                    <a:lnTo>
                      <a:pt x="922" y="1087"/>
                    </a:lnTo>
                    <a:lnTo>
                      <a:pt x="920" y="1087"/>
                    </a:lnTo>
                    <a:lnTo>
                      <a:pt x="918" y="1087"/>
                    </a:lnTo>
                    <a:lnTo>
                      <a:pt x="918" y="1085"/>
                    </a:lnTo>
                    <a:lnTo>
                      <a:pt x="916" y="1085"/>
                    </a:lnTo>
                    <a:lnTo>
                      <a:pt x="914" y="1085"/>
                    </a:lnTo>
                    <a:lnTo>
                      <a:pt x="911" y="1085"/>
                    </a:lnTo>
                    <a:lnTo>
                      <a:pt x="909" y="1085"/>
                    </a:lnTo>
                    <a:lnTo>
                      <a:pt x="907" y="1085"/>
                    </a:lnTo>
                    <a:lnTo>
                      <a:pt x="905" y="1085"/>
                    </a:lnTo>
                    <a:lnTo>
                      <a:pt x="903" y="1085"/>
                    </a:lnTo>
                    <a:lnTo>
                      <a:pt x="900" y="1085"/>
                    </a:lnTo>
                    <a:lnTo>
                      <a:pt x="898" y="1085"/>
                    </a:lnTo>
                    <a:lnTo>
                      <a:pt x="898" y="1083"/>
                    </a:lnTo>
                    <a:lnTo>
                      <a:pt x="896" y="1083"/>
                    </a:lnTo>
                    <a:lnTo>
                      <a:pt x="894" y="1083"/>
                    </a:lnTo>
                    <a:lnTo>
                      <a:pt x="892" y="1083"/>
                    </a:lnTo>
                    <a:lnTo>
                      <a:pt x="889" y="1083"/>
                    </a:lnTo>
                    <a:lnTo>
                      <a:pt x="887" y="1083"/>
                    </a:lnTo>
                    <a:lnTo>
                      <a:pt x="885" y="1083"/>
                    </a:lnTo>
                    <a:lnTo>
                      <a:pt x="883" y="1083"/>
                    </a:lnTo>
                    <a:lnTo>
                      <a:pt x="881" y="1083"/>
                    </a:lnTo>
                    <a:lnTo>
                      <a:pt x="878" y="1083"/>
                    </a:lnTo>
                    <a:lnTo>
                      <a:pt x="876" y="1083"/>
                    </a:lnTo>
                    <a:lnTo>
                      <a:pt x="874" y="1083"/>
                    </a:lnTo>
                    <a:lnTo>
                      <a:pt x="872" y="1083"/>
                    </a:lnTo>
                    <a:lnTo>
                      <a:pt x="870" y="1083"/>
                    </a:lnTo>
                    <a:lnTo>
                      <a:pt x="870" y="1085"/>
                    </a:lnTo>
                    <a:lnTo>
                      <a:pt x="868" y="1085"/>
                    </a:lnTo>
                    <a:lnTo>
                      <a:pt x="865" y="1085"/>
                    </a:lnTo>
                    <a:lnTo>
                      <a:pt x="863" y="1085"/>
                    </a:lnTo>
                    <a:lnTo>
                      <a:pt x="863" y="1087"/>
                    </a:lnTo>
                    <a:lnTo>
                      <a:pt x="861" y="1087"/>
                    </a:lnTo>
                    <a:lnTo>
                      <a:pt x="859" y="1087"/>
                    </a:lnTo>
                    <a:lnTo>
                      <a:pt x="859" y="1089"/>
                    </a:lnTo>
                    <a:lnTo>
                      <a:pt x="857" y="1089"/>
                    </a:lnTo>
                    <a:lnTo>
                      <a:pt x="854" y="1089"/>
                    </a:lnTo>
                    <a:lnTo>
                      <a:pt x="854" y="1091"/>
                    </a:lnTo>
                    <a:lnTo>
                      <a:pt x="852" y="1091"/>
                    </a:lnTo>
                    <a:lnTo>
                      <a:pt x="852" y="1094"/>
                    </a:lnTo>
                    <a:lnTo>
                      <a:pt x="850" y="1094"/>
                    </a:lnTo>
                    <a:lnTo>
                      <a:pt x="850" y="1096"/>
                    </a:lnTo>
                    <a:lnTo>
                      <a:pt x="852" y="1096"/>
                    </a:lnTo>
                    <a:lnTo>
                      <a:pt x="852" y="1098"/>
                    </a:lnTo>
                    <a:lnTo>
                      <a:pt x="854" y="1098"/>
                    </a:lnTo>
                    <a:lnTo>
                      <a:pt x="854" y="1100"/>
                    </a:lnTo>
                    <a:lnTo>
                      <a:pt x="857" y="1100"/>
                    </a:lnTo>
                    <a:lnTo>
                      <a:pt x="857" y="1102"/>
                    </a:lnTo>
                    <a:lnTo>
                      <a:pt x="857" y="1105"/>
                    </a:lnTo>
                    <a:lnTo>
                      <a:pt x="857" y="1107"/>
                    </a:lnTo>
                    <a:lnTo>
                      <a:pt x="857" y="1109"/>
                    </a:lnTo>
                    <a:lnTo>
                      <a:pt x="854" y="1109"/>
                    </a:lnTo>
                    <a:lnTo>
                      <a:pt x="857" y="1109"/>
                    </a:lnTo>
                    <a:lnTo>
                      <a:pt x="857" y="1111"/>
                    </a:lnTo>
                    <a:lnTo>
                      <a:pt x="854" y="1111"/>
                    </a:lnTo>
                    <a:lnTo>
                      <a:pt x="852" y="1111"/>
                    </a:lnTo>
                    <a:lnTo>
                      <a:pt x="850" y="1111"/>
                    </a:lnTo>
                    <a:lnTo>
                      <a:pt x="850" y="1113"/>
                    </a:lnTo>
                    <a:lnTo>
                      <a:pt x="850" y="1111"/>
                    </a:lnTo>
                    <a:lnTo>
                      <a:pt x="850" y="1113"/>
                    </a:lnTo>
                    <a:lnTo>
                      <a:pt x="850" y="1111"/>
                    </a:lnTo>
                    <a:lnTo>
                      <a:pt x="850" y="1113"/>
                    </a:lnTo>
                    <a:lnTo>
                      <a:pt x="848" y="1113"/>
                    </a:lnTo>
                    <a:lnTo>
                      <a:pt x="848" y="1111"/>
                    </a:lnTo>
                    <a:lnTo>
                      <a:pt x="848" y="1113"/>
                    </a:lnTo>
                    <a:lnTo>
                      <a:pt x="848" y="1111"/>
                    </a:lnTo>
                    <a:lnTo>
                      <a:pt x="846" y="1111"/>
                    </a:lnTo>
                    <a:lnTo>
                      <a:pt x="843" y="1111"/>
                    </a:lnTo>
                    <a:lnTo>
                      <a:pt x="841" y="1111"/>
                    </a:lnTo>
                    <a:lnTo>
                      <a:pt x="839" y="1111"/>
                    </a:lnTo>
                    <a:lnTo>
                      <a:pt x="837" y="1111"/>
                    </a:lnTo>
                    <a:lnTo>
                      <a:pt x="835" y="1111"/>
                    </a:lnTo>
                    <a:lnTo>
                      <a:pt x="835" y="1109"/>
                    </a:lnTo>
                    <a:lnTo>
                      <a:pt x="832" y="1109"/>
                    </a:lnTo>
                    <a:lnTo>
                      <a:pt x="830" y="1109"/>
                    </a:lnTo>
                    <a:lnTo>
                      <a:pt x="828" y="1109"/>
                    </a:lnTo>
                    <a:lnTo>
                      <a:pt x="826" y="1109"/>
                    </a:lnTo>
                    <a:lnTo>
                      <a:pt x="824" y="1109"/>
                    </a:lnTo>
                    <a:lnTo>
                      <a:pt x="824" y="1107"/>
                    </a:lnTo>
                    <a:lnTo>
                      <a:pt x="824" y="1109"/>
                    </a:lnTo>
                    <a:lnTo>
                      <a:pt x="824" y="1107"/>
                    </a:lnTo>
                    <a:lnTo>
                      <a:pt x="824" y="1109"/>
                    </a:lnTo>
                    <a:lnTo>
                      <a:pt x="824" y="1107"/>
                    </a:lnTo>
                    <a:lnTo>
                      <a:pt x="824" y="1109"/>
                    </a:lnTo>
                    <a:lnTo>
                      <a:pt x="824" y="1107"/>
                    </a:lnTo>
                    <a:lnTo>
                      <a:pt x="824" y="1109"/>
                    </a:lnTo>
                    <a:lnTo>
                      <a:pt x="821" y="1109"/>
                    </a:lnTo>
                    <a:lnTo>
                      <a:pt x="821" y="1107"/>
                    </a:lnTo>
                    <a:lnTo>
                      <a:pt x="819" y="1107"/>
                    </a:lnTo>
                    <a:lnTo>
                      <a:pt x="817" y="1107"/>
                    </a:lnTo>
                    <a:lnTo>
                      <a:pt x="815" y="1107"/>
                    </a:lnTo>
                    <a:lnTo>
                      <a:pt x="813" y="1107"/>
                    </a:lnTo>
                    <a:lnTo>
                      <a:pt x="810" y="1107"/>
                    </a:lnTo>
                    <a:lnTo>
                      <a:pt x="808" y="1107"/>
                    </a:lnTo>
                    <a:lnTo>
                      <a:pt x="806" y="1107"/>
                    </a:lnTo>
                    <a:lnTo>
                      <a:pt x="804" y="1107"/>
                    </a:lnTo>
                    <a:lnTo>
                      <a:pt x="802" y="1107"/>
                    </a:lnTo>
                    <a:lnTo>
                      <a:pt x="799" y="1107"/>
                    </a:lnTo>
                    <a:lnTo>
                      <a:pt x="797" y="1107"/>
                    </a:lnTo>
                    <a:lnTo>
                      <a:pt x="795" y="1107"/>
                    </a:lnTo>
                    <a:lnTo>
                      <a:pt x="793" y="1107"/>
                    </a:lnTo>
                    <a:lnTo>
                      <a:pt x="791" y="1107"/>
                    </a:lnTo>
                    <a:lnTo>
                      <a:pt x="788" y="1107"/>
                    </a:lnTo>
                    <a:lnTo>
                      <a:pt x="786" y="1107"/>
                    </a:lnTo>
                    <a:lnTo>
                      <a:pt x="784" y="1107"/>
                    </a:lnTo>
                    <a:lnTo>
                      <a:pt x="782" y="1107"/>
                    </a:lnTo>
                    <a:lnTo>
                      <a:pt x="782" y="1109"/>
                    </a:lnTo>
                    <a:lnTo>
                      <a:pt x="782" y="1107"/>
                    </a:lnTo>
                    <a:lnTo>
                      <a:pt x="780" y="1107"/>
                    </a:lnTo>
                    <a:lnTo>
                      <a:pt x="780" y="1109"/>
                    </a:lnTo>
                    <a:lnTo>
                      <a:pt x="780" y="1107"/>
                    </a:lnTo>
                    <a:lnTo>
                      <a:pt x="780" y="1109"/>
                    </a:lnTo>
                    <a:lnTo>
                      <a:pt x="780" y="1107"/>
                    </a:lnTo>
                    <a:lnTo>
                      <a:pt x="780" y="1109"/>
                    </a:lnTo>
                    <a:lnTo>
                      <a:pt x="777" y="1109"/>
                    </a:lnTo>
                    <a:lnTo>
                      <a:pt x="775" y="1109"/>
                    </a:lnTo>
                    <a:lnTo>
                      <a:pt x="773" y="1109"/>
                    </a:lnTo>
                    <a:lnTo>
                      <a:pt x="775" y="1109"/>
                    </a:lnTo>
                    <a:lnTo>
                      <a:pt x="773" y="1109"/>
                    </a:lnTo>
                    <a:lnTo>
                      <a:pt x="771" y="1109"/>
                    </a:lnTo>
                    <a:lnTo>
                      <a:pt x="771" y="1111"/>
                    </a:lnTo>
                    <a:lnTo>
                      <a:pt x="769" y="1111"/>
                    </a:lnTo>
                    <a:lnTo>
                      <a:pt x="766" y="1111"/>
                    </a:lnTo>
                    <a:lnTo>
                      <a:pt x="764" y="1111"/>
                    </a:lnTo>
                    <a:lnTo>
                      <a:pt x="762" y="1111"/>
                    </a:lnTo>
                    <a:lnTo>
                      <a:pt x="762" y="1113"/>
                    </a:lnTo>
                    <a:lnTo>
                      <a:pt x="760" y="1113"/>
                    </a:lnTo>
                    <a:lnTo>
                      <a:pt x="758" y="1113"/>
                    </a:lnTo>
                    <a:lnTo>
                      <a:pt x="755" y="1113"/>
                    </a:lnTo>
                    <a:lnTo>
                      <a:pt x="755" y="1116"/>
                    </a:lnTo>
                    <a:lnTo>
                      <a:pt x="753" y="1116"/>
                    </a:lnTo>
                    <a:lnTo>
                      <a:pt x="751" y="1116"/>
                    </a:lnTo>
                    <a:lnTo>
                      <a:pt x="751" y="1118"/>
                    </a:lnTo>
                    <a:lnTo>
                      <a:pt x="749" y="1118"/>
                    </a:lnTo>
                    <a:lnTo>
                      <a:pt x="747" y="1118"/>
                    </a:lnTo>
                    <a:lnTo>
                      <a:pt x="747" y="1120"/>
                    </a:lnTo>
                    <a:lnTo>
                      <a:pt x="744" y="1120"/>
                    </a:lnTo>
                    <a:lnTo>
                      <a:pt x="742" y="1120"/>
                    </a:lnTo>
                    <a:lnTo>
                      <a:pt x="742" y="1122"/>
                    </a:lnTo>
                    <a:lnTo>
                      <a:pt x="740" y="1122"/>
                    </a:lnTo>
                    <a:lnTo>
                      <a:pt x="738" y="1122"/>
                    </a:lnTo>
                    <a:lnTo>
                      <a:pt x="738" y="1124"/>
                    </a:lnTo>
                    <a:lnTo>
                      <a:pt x="736" y="1124"/>
                    </a:lnTo>
                    <a:lnTo>
                      <a:pt x="736" y="1127"/>
                    </a:lnTo>
                    <a:lnTo>
                      <a:pt x="734" y="1127"/>
                    </a:lnTo>
                    <a:lnTo>
                      <a:pt x="734" y="1129"/>
                    </a:lnTo>
                    <a:lnTo>
                      <a:pt x="734" y="1131"/>
                    </a:lnTo>
                    <a:lnTo>
                      <a:pt x="731" y="1131"/>
                    </a:lnTo>
                    <a:lnTo>
                      <a:pt x="731" y="1133"/>
                    </a:lnTo>
                    <a:lnTo>
                      <a:pt x="731" y="1135"/>
                    </a:lnTo>
                    <a:lnTo>
                      <a:pt x="731" y="1133"/>
                    </a:lnTo>
                    <a:lnTo>
                      <a:pt x="731" y="1135"/>
                    </a:lnTo>
                    <a:lnTo>
                      <a:pt x="729" y="1135"/>
                    </a:lnTo>
                    <a:lnTo>
                      <a:pt x="729" y="1138"/>
                    </a:lnTo>
                    <a:lnTo>
                      <a:pt x="727" y="1138"/>
                    </a:lnTo>
                    <a:lnTo>
                      <a:pt x="729" y="1138"/>
                    </a:lnTo>
                    <a:lnTo>
                      <a:pt x="727" y="1138"/>
                    </a:lnTo>
                    <a:lnTo>
                      <a:pt x="727" y="1140"/>
                    </a:lnTo>
                    <a:lnTo>
                      <a:pt x="725" y="1140"/>
                    </a:lnTo>
                    <a:lnTo>
                      <a:pt x="723" y="1140"/>
                    </a:lnTo>
                    <a:lnTo>
                      <a:pt x="723" y="1142"/>
                    </a:lnTo>
                    <a:lnTo>
                      <a:pt x="720" y="1142"/>
                    </a:lnTo>
                    <a:lnTo>
                      <a:pt x="718" y="1142"/>
                    </a:lnTo>
                    <a:lnTo>
                      <a:pt x="716" y="1142"/>
                    </a:lnTo>
                    <a:lnTo>
                      <a:pt x="716" y="1144"/>
                    </a:lnTo>
                    <a:lnTo>
                      <a:pt x="714" y="1144"/>
                    </a:lnTo>
                    <a:lnTo>
                      <a:pt x="712" y="1144"/>
                    </a:lnTo>
                    <a:lnTo>
                      <a:pt x="712" y="1146"/>
                    </a:lnTo>
                    <a:lnTo>
                      <a:pt x="709" y="1146"/>
                    </a:lnTo>
                    <a:lnTo>
                      <a:pt x="709" y="1149"/>
                    </a:lnTo>
                    <a:lnTo>
                      <a:pt x="707" y="1149"/>
                    </a:lnTo>
                    <a:lnTo>
                      <a:pt x="707" y="1151"/>
                    </a:lnTo>
                    <a:lnTo>
                      <a:pt x="705" y="1151"/>
                    </a:lnTo>
                    <a:lnTo>
                      <a:pt x="705" y="1153"/>
                    </a:lnTo>
                    <a:lnTo>
                      <a:pt x="703" y="1153"/>
                    </a:lnTo>
                    <a:lnTo>
                      <a:pt x="701" y="1153"/>
                    </a:lnTo>
                    <a:lnTo>
                      <a:pt x="698" y="1153"/>
                    </a:lnTo>
                    <a:lnTo>
                      <a:pt x="698" y="1155"/>
                    </a:lnTo>
                    <a:lnTo>
                      <a:pt x="696" y="1155"/>
                    </a:lnTo>
                    <a:lnTo>
                      <a:pt x="694" y="1155"/>
                    </a:lnTo>
                    <a:lnTo>
                      <a:pt x="692" y="1155"/>
                    </a:lnTo>
                    <a:lnTo>
                      <a:pt x="692" y="1157"/>
                    </a:lnTo>
                    <a:lnTo>
                      <a:pt x="690" y="1157"/>
                    </a:lnTo>
                    <a:lnTo>
                      <a:pt x="687" y="1157"/>
                    </a:lnTo>
                    <a:lnTo>
                      <a:pt x="687" y="1160"/>
                    </a:lnTo>
                    <a:lnTo>
                      <a:pt x="685" y="1160"/>
                    </a:lnTo>
                    <a:lnTo>
                      <a:pt x="683" y="1160"/>
                    </a:lnTo>
                    <a:lnTo>
                      <a:pt x="683" y="1162"/>
                    </a:lnTo>
                    <a:lnTo>
                      <a:pt x="681" y="1164"/>
                    </a:lnTo>
                    <a:lnTo>
                      <a:pt x="683" y="1164"/>
                    </a:lnTo>
                    <a:lnTo>
                      <a:pt x="681" y="1164"/>
                    </a:lnTo>
                    <a:lnTo>
                      <a:pt x="681" y="1166"/>
                    </a:lnTo>
                    <a:lnTo>
                      <a:pt x="681" y="1168"/>
                    </a:lnTo>
                    <a:lnTo>
                      <a:pt x="681" y="1171"/>
                    </a:lnTo>
                    <a:lnTo>
                      <a:pt x="681" y="1173"/>
                    </a:lnTo>
                    <a:lnTo>
                      <a:pt x="679" y="1173"/>
                    </a:lnTo>
                    <a:lnTo>
                      <a:pt x="676" y="1173"/>
                    </a:lnTo>
                    <a:lnTo>
                      <a:pt x="674" y="1173"/>
                    </a:lnTo>
                    <a:lnTo>
                      <a:pt x="672" y="1173"/>
                    </a:lnTo>
                    <a:lnTo>
                      <a:pt x="670" y="1173"/>
                    </a:lnTo>
                    <a:lnTo>
                      <a:pt x="668" y="1173"/>
                    </a:lnTo>
                    <a:lnTo>
                      <a:pt x="665" y="1173"/>
                    </a:lnTo>
                    <a:lnTo>
                      <a:pt x="663" y="1173"/>
                    </a:lnTo>
                    <a:lnTo>
                      <a:pt x="663" y="1175"/>
                    </a:lnTo>
                    <a:lnTo>
                      <a:pt x="661" y="1175"/>
                    </a:lnTo>
                    <a:lnTo>
                      <a:pt x="659" y="1175"/>
                    </a:lnTo>
                    <a:lnTo>
                      <a:pt x="657" y="1175"/>
                    </a:lnTo>
                    <a:lnTo>
                      <a:pt x="657" y="1177"/>
                    </a:lnTo>
                    <a:lnTo>
                      <a:pt x="654" y="1177"/>
                    </a:lnTo>
                    <a:lnTo>
                      <a:pt x="652" y="1177"/>
                    </a:lnTo>
                    <a:lnTo>
                      <a:pt x="652" y="1179"/>
                    </a:lnTo>
                    <a:lnTo>
                      <a:pt x="650" y="1179"/>
                    </a:lnTo>
                    <a:lnTo>
                      <a:pt x="648" y="1179"/>
                    </a:lnTo>
                    <a:lnTo>
                      <a:pt x="648" y="1182"/>
                    </a:lnTo>
                    <a:lnTo>
                      <a:pt x="646" y="1182"/>
                    </a:lnTo>
                    <a:lnTo>
                      <a:pt x="643" y="1182"/>
                    </a:lnTo>
                    <a:lnTo>
                      <a:pt x="643" y="1184"/>
                    </a:lnTo>
                    <a:lnTo>
                      <a:pt x="641" y="1184"/>
                    </a:lnTo>
                    <a:lnTo>
                      <a:pt x="639" y="1184"/>
                    </a:lnTo>
                    <a:lnTo>
                      <a:pt x="639" y="1186"/>
                    </a:lnTo>
                    <a:lnTo>
                      <a:pt x="637" y="1186"/>
                    </a:lnTo>
                    <a:lnTo>
                      <a:pt x="637" y="1188"/>
                    </a:lnTo>
                    <a:lnTo>
                      <a:pt x="635" y="1188"/>
                    </a:lnTo>
                    <a:lnTo>
                      <a:pt x="635" y="1190"/>
                    </a:lnTo>
                    <a:lnTo>
                      <a:pt x="632" y="1190"/>
                    </a:lnTo>
                    <a:lnTo>
                      <a:pt x="632" y="1192"/>
                    </a:lnTo>
                    <a:lnTo>
                      <a:pt x="630" y="1192"/>
                    </a:lnTo>
                    <a:lnTo>
                      <a:pt x="630" y="1195"/>
                    </a:lnTo>
                    <a:lnTo>
                      <a:pt x="630" y="1197"/>
                    </a:lnTo>
                    <a:lnTo>
                      <a:pt x="630" y="1199"/>
                    </a:lnTo>
                    <a:lnTo>
                      <a:pt x="630" y="1201"/>
                    </a:lnTo>
                    <a:lnTo>
                      <a:pt x="632" y="1201"/>
                    </a:lnTo>
                    <a:lnTo>
                      <a:pt x="632" y="1203"/>
                    </a:lnTo>
                    <a:lnTo>
                      <a:pt x="635" y="1203"/>
                    </a:lnTo>
                    <a:lnTo>
                      <a:pt x="635" y="1206"/>
                    </a:lnTo>
                    <a:lnTo>
                      <a:pt x="635" y="1203"/>
                    </a:lnTo>
                    <a:lnTo>
                      <a:pt x="635" y="1206"/>
                    </a:lnTo>
                    <a:lnTo>
                      <a:pt x="632" y="1206"/>
                    </a:lnTo>
                    <a:lnTo>
                      <a:pt x="635" y="1206"/>
                    </a:lnTo>
                    <a:lnTo>
                      <a:pt x="632" y="1206"/>
                    </a:lnTo>
                    <a:lnTo>
                      <a:pt x="630" y="1206"/>
                    </a:lnTo>
                    <a:lnTo>
                      <a:pt x="628" y="1206"/>
                    </a:lnTo>
                    <a:lnTo>
                      <a:pt x="626" y="1206"/>
                    </a:lnTo>
                    <a:lnTo>
                      <a:pt x="626" y="1208"/>
                    </a:lnTo>
                    <a:lnTo>
                      <a:pt x="626" y="1206"/>
                    </a:lnTo>
                    <a:lnTo>
                      <a:pt x="626" y="1208"/>
                    </a:lnTo>
                    <a:lnTo>
                      <a:pt x="624" y="1208"/>
                    </a:lnTo>
                    <a:lnTo>
                      <a:pt x="626" y="1208"/>
                    </a:lnTo>
                    <a:lnTo>
                      <a:pt x="624" y="1208"/>
                    </a:lnTo>
                    <a:lnTo>
                      <a:pt x="624" y="1210"/>
                    </a:lnTo>
                    <a:lnTo>
                      <a:pt x="621" y="1210"/>
                    </a:lnTo>
                    <a:lnTo>
                      <a:pt x="619" y="1210"/>
                    </a:lnTo>
                    <a:lnTo>
                      <a:pt x="621" y="1210"/>
                    </a:lnTo>
                    <a:lnTo>
                      <a:pt x="619" y="1210"/>
                    </a:lnTo>
                    <a:lnTo>
                      <a:pt x="621" y="1212"/>
                    </a:lnTo>
                    <a:lnTo>
                      <a:pt x="619" y="1212"/>
                    </a:lnTo>
                    <a:lnTo>
                      <a:pt x="617" y="1212"/>
                    </a:lnTo>
                    <a:lnTo>
                      <a:pt x="615" y="1212"/>
                    </a:lnTo>
                    <a:lnTo>
                      <a:pt x="613" y="1212"/>
                    </a:lnTo>
                    <a:lnTo>
                      <a:pt x="613" y="1210"/>
                    </a:lnTo>
                    <a:lnTo>
                      <a:pt x="610" y="1210"/>
                    </a:lnTo>
                    <a:lnTo>
                      <a:pt x="608" y="1210"/>
                    </a:lnTo>
                    <a:lnTo>
                      <a:pt x="606" y="1210"/>
                    </a:lnTo>
                    <a:lnTo>
                      <a:pt x="608" y="1210"/>
                    </a:lnTo>
                    <a:lnTo>
                      <a:pt x="608" y="1208"/>
                    </a:lnTo>
                    <a:lnTo>
                      <a:pt x="606" y="1208"/>
                    </a:lnTo>
                    <a:lnTo>
                      <a:pt x="604" y="1208"/>
                    </a:lnTo>
                    <a:lnTo>
                      <a:pt x="604" y="1206"/>
                    </a:lnTo>
                    <a:lnTo>
                      <a:pt x="604" y="1208"/>
                    </a:lnTo>
                    <a:lnTo>
                      <a:pt x="604" y="1206"/>
                    </a:lnTo>
                    <a:lnTo>
                      <a:pt x="604" y="1208"/>
                    </a:lnTo>
                    <a:lnTo>
                      <a:pt x="604" y="1206"/>
                    </a:lnTo>
                    <a:lnTo>
                      <a:pt x="604" y="1208"/>
                    </a:lnTo>
                    <a:lnTo>
                      <a:pt x="604" y="1206"/>
                    </a:lnTo>
                    <a:lnTo>
                      <a:pt x="604" y="1208"/>
                    </a:lnTo>
                    <a:lnTo>
                      <a:pt x="604" y="1206"/>
                    </a:lnTo>
                    <a:lnTo>
                      <a:pt x="604" y="1208"/>
                    </a:lnTo>
                    <a:lnTo>
                      <a:pt x="604" y="1206"/>
                    </a:lnTo>
                    <a:lnTo>
                      <a:pt x="602" y="1206"/>
                    </a:lnTo>
                    <a:lnTo>
                      <a:pt x="602" y="1208"/>
                    </a:lnTo>
                    <a:lnTo>
                      <a:pt x="602" y="1206"/>
                    </a:lnTo>
                    <a:lnTo>
                      <a:pt x="602" y="1208"/>
                    </a:lnTo>
                    <a:lnTo>
                      <a:pt x="602" y="1206"/>
                    </a:lnTo>
                    <a:lnTo>
                      <a:pt x="599" y="1206"/>
                    </a:lnTo>
                    <a:lnTo>
                      <a:pt x="599" y="1203"/>
                    </a:lnTo>
                    <a:lnTo>
                      <a:pt x="597" y="1203"/>
                    </a:lnTo>
                    <a:lnTo>
                      <a:pt x="597" y="1201"/>
                    </a:lnTo>
                    <a:lnTo>
                      <a:pt x="595" y="1201"/>
                    </a:lnTo>
                    <a:lnTo>
                      <a:pt x="593" y="1201"/>
                    </a:lnTo>
                    <a:lnTo>
                      <a:pt x="593" y="1199"/>
                    </a:lnTo>
                    <a:lnTo>
                      <a:pt x="591" y="1199"/>
                    </a:lnTo>
                    <a:lnTo>
                      <a:pt x="589" y="1199"/>
                    </a:lnTo>
                    <a:lnTo>
                      <a:pt x="589" y="1197"/>
                    </a:lnTo>
                    <a:lnTo>
                      <a:pt x="586" y="1197"/>
                    </a:lnTo>
                    <a:lnTo>
                      <a:pt x="586" y="1195"/>
                    </a:lnTo>
                    <a:lnTo>
                      <a:pt x="584" y="1195"/>
                    </a:lnTo>
                    <a:lnTo>
                      <a:pt x="582" y="1195"/>
                    </a:lnTo>
                    <a:lnTo>
                      <a:pt x="582" y="1192"/>
                    </a:lnTo>
                    <a:lnTo>
                      <a:pt x="580" y="1192"/>
                    </a:lnTo>
                    <a:lnTo>
                      <a:pt x="582" y="1192"/>
                    </a:lnTo>
                    <a:lnTo>
                      <a:pt x="580" y="1195"/>
                    </a:lnTo>
                    <a:lnTo>
                      <a:pt x="580" y="1192"/>
                    </a:lnTo>
                    <a:lnTo>
                      <a:pt x="580" y="1195"/>
                    </a:lnTo>
                    <a:lnTo>
                      <a:pt x="580" y="1192"/>
                    </a:lnTo>
                    <a:lnTo>
                      <a:pt x="580" y="1195"/>
                    </a:lnTo>
                    <a:lnTo>
                      <a:pt x="580" y="1192"/>
                    </a:lnTo>
                    <a:lnTo>
                      <a:pt x="580" y="1195"/>
                    </a:lnTo>
                    <a:lnTo>
                      <a:pt x="580" y="1192"/>
                    </a:lnTo>
                    <a:lnTo>
                      <a:pt x="578" y="1192"/>
                    </a:lnTo>
                    <a:lnTo>
                      <a:pt x="578" y="1195"/>
                    </a:lnTo>
                    <a:lnTo>
                      <a:pt x="578" y="1192"/>
                    </a:lnTo>
                    <a:lnTo>
                      <a:pt x="578" y="1195"/>
                    </a:lnTo>
                    <a:lnTo>
                      <a:pt x="575" y="1195"/>
                    </a:lnTo>
                    <a:lnTo>
                      <a:pt x="578" y="1195"/>
                    </a:lnTo>
                    <a:lnTo>
                      <a:pt x="575" y="1195"/>
                    </a:lnTo>
                    <a:lnTo>
                      <a:pt x="573" y="1195"/>
                    </a:lnTo>
                    <a:lnTo>
                      <a:pt x="573" y="1192"/>
                    </a:lnTo>
                    <a:lnTo>
                      <a:pt x="573" y="1195"/>
                    </a:lnTo>
                    <a:lnTo>
                      <a:pt x="573" y="1192"/>
                    </a:lnTo>
                    <a:lnTo>
                      <a:pt x="573" y="1195"/>
                    </a:lnTo>
                    <a:lnTo>
                      <a:pt x="573" y="1192"/>
                    </a:lnTo>
                    <a:lnTo>
                      <a:pt x="571" y="1192"/>
                    </a:lnTo>
                    <a:lnTo>
                      <a:pt x="569" y="1192"/>
                    </a:lnTo>
                    <a:lnTo>
                      <a:pt x="567" y="1192"/>
                    </a:lnTo>
                    <a:lnTo>
                      <a:pt x="564" y="1192"/>
                    </a:lnTo>
                    <a:lnTo>
                      <a:pt x="562" y="1192"/>
                    </a:lnTo>
                    <a:lnTo>
                      <a:pt x="562" y="1195"/>
                    </a:lnTo>
                    <a:lnTo>
                      <a:pt x="562" y="1192"/>
                    </a:lnTo>
                    <a:lnTo>
                      <a:pt x="562" y="1195"/>
                    </a:lnTo>
                    <a:lnTo>
                      <a:pt x="560" y="1195"/>
                    </a:lnTo>
                    <a:lnTo>
                      <a:pt x="560" y="1192"/>
                    </a:lnTo>
                    <a:lnTo>
                      <a:pt x="558" y="1192"/>
                    </a:lnTo>
                    <a:lnTo>
                      <a:pt x="556" y="1192"/>
                    </a:lnTo>
                    <a:lnTo>
                      <a:pt x="553" y="1192"/>
                    </a:lnTo>
                    <a:lnTo>
                      <a:pt x="551" y="1192"/>
                    </a:lnTo>
                    <a:lnTo>
                      <a:pt x="551" y="1195"/>
                    </a:lnTo>
                    <a:lnTo>
                      <a:pt x="549" y="1195"/>
                    </a:lnTo>
                    <a:lnTo>
                      <a:pt x="547" y="1195"/>
                    </a:lnTo>
                    <a:lnTo>
                      <a:pt x="545" y="1195"/>
                    </a:lnTo>
                    <a:lnTo>
                      <a:pt x="542" y="1195"/>
                    </a:lnTo>
                    <a:lnTo>
                      <a:pt x="540" y="1195"/>
                    </a:lnTo>
                    <a:lnTo>
                      <a:pt x="540" y="1192"/>
                    </a:lnTo>
                    <a:lnTo>
                      <a:pt x="538" y="1192"/>
                    </a:lnTo>
                    <a:lnTo>
                      <a:pt x="536" y="1192"/>
                    </a:lnTo>
                    <a:lnTo>
                      <a:pt x="534" y="1192"/>
                    </a:lnTo>
                    <a:lnTo>
                      <a:pt x="531" y="1192"/>
                    </a:lnTo>
                    <a:lnTo>
                      <a:pt x="529" y="1192"/>
                    </a:lnTo>
                    <a:lnTo>
                      <a:pt x="529" y="1195"/>
                    </a:lnTo>
                    <a:lnTo>
                      <a:pt x="527" y="1195"/>
                    </a:lnTo>
                    <a:lnTo>
                      <a:pt x="527" y="1197"/>
                    </a:lnTo>
                    <a:lnTo>
                      <a:pt x="527" y="1199"/>
                    </a:lnTo>
                    <a:lnTo>
                      <a:pt x="527" y="1197"/>
                    </a:lnTo>
                    <a:lnTo>
                      <a:pt x="527" y="1199"/>
                    </a:lnTo>
                    <a:lnTo>
                      <a:pt x="527" y="1197"/>
                    </a:lnTo>
                    <a:lnTo>
                      <a:pt x="527" y="1199"/>
                    </a:lnTo>
                    <a:lnTo>
                      <a:pt x="525" y="1199"/>
                    </a:lnTo>
                    <a:lnTo>
                      <a:pt x="523" y="1199"/>
                    </a:lnTo>
                    <a:lnTo>
                      <a:pt x="525" y="1199"/>
                    </a:lnTo>
                    <a:lnTo>
                      <a:pt x="523" y="1199"/>
                    </a:lnTo>
                    <a:lnTo>
                      <a:pt x="520" y="1199"/>
                    </a:lnTo>
                    <a:lnTo>
                      <a:pt x="523" y="1199"/>
                    </a:lnTo>
                    <a:lnTo>
                      <a:pt x="520" y="1199"/>
                    </a:lnTo>
                    <a:lnTo>
                      <a:pt x="518" y="1199"/>
                    </a:lnTo>
                    <a:lnTo>
                      <a:pt x="518" y="1197"/>
                    </a:lnTo>
                    <a:lnTo>
                      <a:pt x="520" y="1197"/>
                    </a:lnTo>
                    <a:lnTo>
                      <a:pt x="518" y="1197"/>
                    </a:lnTo>
                    <a:lnTo>
                      <a:pt x="520" y="1197"/>
                    </a:lnTo>
                    <a:lnTo>
                      <a:pt x="518" y="1197"/>
                    </a:lnTo>
                    <a:lnTo>
                      <a:pt x="518" y="1199"/>
                    </a:lnTo>
                    <a:lnTo>
                      <a:pt x="518" y="1197"/>
                    </a:lnTo>
                    <a:lnTo>
                      <a:pt x="518" y="1199"/>
                    </a:lnTo>
                    <a:lnTo>
                      <a:pt x="518" y="1197"/>
                    </a:lnTo>
                    <a:lnTo>
                      <a:pt x="516" y="1197"/>
                    </a:lnTo>
                    <a:lnTo>
                      <a:pt x="518" y="1197"/>
                    </a:lnTo>
                    <a:lnTo>
                      <a:pt x="518" y="1195"/>
                    </a:lnTo>
                    <a:lnTo>
                      <a:pt x="518" y="1192"/>
                    </a:lnTo>
                    <a:lnTo>
                      <a:pt x="516" y="1192"/>
                    </a:lnTo>
                    <a:lnTo>
                      <a:pt x="516" y="1190"/>
                    </a:lnTo>
                    <a:lnTo>
                      <a:pt x="514" y="1190"/>
                    </a:lnTo>
                    <a:lnTo>
                      <a:pt x="512" y="1190"/>
                    </a:lnTo>
                    <a:lnTo>
                      <a:pt x="509" y="1190"/>
                    </a:lnTo>
                    <a:lnTo>
                      <a:pt x="507" y="1190"/>
                    </a:lnTo>
                    <a:lnTo>
                      <a:pt x="509" y="1190"/>
                    </a:lnTo>
                    <a:lnTo>
                      <a:pt x="507" y="1190"/>
                    </a:lnTo>
                    <a:lnTo>
                      <a:pt x="509" y="1190"/>
                    </a:lnTo>
                    <a:lnTo>
                      <a:pt x="507" y="1190"/>
                    </a:lnTo>
                    <a:lnTo>
                      <a:pt x="509" y="1190"/>
                    </a:lnTo>
                    <a:lnTo>
                      <a:pt x="507" y="1190"/>
                    </a:lnTo>
                    <a:lnTo>
                      <a:pt x="509" y="1190"/>
                    </a:lnTo>
                    <a:lnTo>
                      <a:pt x="507" y="1190"/>
                    </a:lnTo>
                    <a:lnTo>
                      <a:pt x="507" y="1188"/>
                    </a:lnTo>
                    <a:lnTo>
                      <a:pt x="507" y="1190"/>
                    </a:lnTo>
                    <a:lnTo>
                      <a:pt x="507" y="1188"/>
                    </a:lnTo>
                    <a:lnTo>
                      <a:pt x="505" y="1188"/>
                    </a:lnTo>
                    <a:lnTo>
                      <a:pt x="505" y="1186"/>
                    </a:lnTo>
                    <a:lnTo>
                      <a:pt x="507" y="1186"/>
                    </a:lnTo>
                    <a:lnTo>
                      <a:pt x="505" y="1186"/>
                    </a:lnTo>
                    <a:lnTo>
                      <a:pt x="505" y="1184"/>
                    </a:lnTo>
                    <a:lnTo>
                      <a:pt x="505" y="1186"/>
                    </a:lnTo>
                    <a:lnTo>
                      <a:pt x="505" y="1184"/>
                    </a:lnTo>
                    <a:lnTo>
                      <a:pt x="505" y="1182"/>
                    </a:lnTo>
                    <a:lnTo>
                      <a:pt x="503" y="1182"/>
                    </a:lnTo>
                    <a:lnTo>
                      <a:pt x="503" y="1184"/>
                    </a:lnTo>
                    <a:lnTo>
                      <a:pt x="501" y="1184"/>
                    </a:lnTo>
                    <a:lnTo>
                      <a:pt x="498" y="1184"/>
                    </a:lnTo>
                    <a:lnTo>
                      <a:pt x="498" y="1182"/>
                    </a:lnTo>
                    <a:lnTo>
                      <a:pt x="501" y="1182"/>
                    </a:lnTo>
                    <a:lnTo>
                      <a:pt x="498" y="1182"/>
                    </a:lnTo>
                    <a:lnTo>
                      <a:pt x="496" y="1182"/>
                    </a:lnTo>
                    <a:lnTo>
                      <a:pt x="496" y="1179"/>
                    </a:lnTo>
                    <a:lnTo>
                      <a:pt x="494" y="1179"/>
                    </a:lnTo>
                    <a:lnTo>
                      <a:pt x="492" y="1179"/>
                    </a:lnTo>
                    <a:lnTo>
                      <a:pt x="492" y="1177"/>
                    </a:lnTo>
                    <a:lnTo>
                      <a:pt x="492" y="1175"/>
                    </a:lnTo>
                    <a:lnTo>
                      <a:pt x="490" y="1175"/>
                    </a:lnTo>
                    <a:lnTo>
                      <a:pt x="490" y="1173"/>
                    </a:lnTo>
                    <a:lnTo>
                      <a:pt x="490" y="1175"/>
                    </a:lnTo>
                    <a:lnTo>
                      <a:pt x="490" y="1173"/>
                    </a:lnTo>
                    <a:lnTo>
                      <a:pt x="487" y="1173"/>
                    </a:lnTo>
                    <a:lnTo>
                      <a:pt x="487" y="1171"/>
                    </a:lnTo>
                    <a:lnTo>
                      <a:pt x="487" y="1168"/>
                    </a:lnTo>
                    <a:lnTo>
                      <a:pt x="485" y="1168"/>
                    </a:lnTo>
                    <a:lnTo>
                      <a:pt x="485" y="1166"/>
                    </a:lnTo>
                    <a:lnTo>
                      <a:pt x="483" y="1166"/>
                    </a:lnTo>
                    <a:lnTo>
                      <a:pt x="483" y="1168"/>
                    </a:lnTo>
                    <a:lnTo>
                      <a:pt x="481" y="1168"/>
                    </a:lnTo>
                    <a:lnTo>
                      <a:pt x="481" y="1166"/>
                    </a:lnTo>
                    <a:lnTo>
                      <a:pt x="481" y="1168"/>
                    </a:lnTo>
                    <a:lnTo>
                      <a:pt x="481" y="1166"/>
                    </a:lnTo>
                    <a:lnTo>
                      <a:pt x="481" y="1168"/>
                    </a:lnTo>
                    <a:lnTo>
                      <a:pt x="479" y="1168"/>
                    </a:lnTo>
                    <a:lnTo>
                      <a:pt x="479" y="1166"/>
                    </a:lnTo>
                    <a:lnTo>
                      <a:pt x="481" y="1166"/>
                    </a:lnTo>
                    <a:lnTo>
                      <a:pt x="479" y="1166"/>
                    </a:lnTo>
                    <a:lnTo>
                      <a:pt x="479" y="1168"/>
                    </a:lnTo>
                    <a:lnTo>
                      <a:pt x="479" y="1166"/>
                    </a:lnTo>
                    <a:lnTo>
                      <a:pt x="479" y="1168"/>
                    </a:lnTo>
                    <a:lnTo>
                      <a:pt x="476" y="1168"/>
                    </a:lnTo>
                    <a:lnTo>
                      <a:pt x="476" y="1166"/>
                    </a:lnTo>
                    <a:lnTo>
                      <a:pt x="479" y="1166"/>
                    </a:lnTo>
                    <a:lnTo>
                      <a:pt x="476" y="1166"/>
                    </a:lnTo>
                    <a:lnTo>
                      <a:pt x="476" y="1164"/>
                    </a:lnTo>
                    <a:lnTo>
                      <a:pt x="474" y="1164"/>
                    </a:lnTo>
                    <a:lnTo>
                      <a:pt x="474" y="1166"/>
                    </a:lnTo>
                    <a:lnTo>
                      <a:pt x="474" y="1164"/>
                    </a:lnTo>
                    <a:lnTo>
                      <a:pt x="472" y="1164"/>
                    </a:lnTo>
                    <a:lnTo>
                      <a:pt x="472" y="1166"/>
                    </a:lnTo>
                    <a:lnTo>
                      <a:pt x="472" y="1164"/>
                    </a:lnTo>
                    <a:lnTo>
                      <a:pt x="470" y="1164"/>
                    </a:lnTo>
                    <a:lnTo>
                      <a:pt x="468" y="1164"/>
                    </a:lnTo>
                    <a:lnTo>
                      <a:pt x="465" y="1164"/>
                    </a:lnTo>
                    <a:lnTo>
                      <a:pt x="465" y="1162"/>
                    </a:lnTo>
                    <a:lnTo>
                      <a:pt x="463" y="1162"/>
                    </a:lnTo>
                    <a:lnTo>
                      <a:pt x="463" y="1160"/>
                    </a:lnTo>
                    <a:lnTo>
                      <a:pt x="463" y="1157"/>
                    </a:lnTo>
                    <a:lnTo>
                      <a:pt x="461" y="1157"/>
                    </a:lnTo>
                    <a:lnTo>
                      <a:pt x="461" y="1155"/>
                    </a:lnTo>
                    <a:lnTo>
                      <a:pt x="461" y="1153"/>
                    </a:lnTo>
                    <a:lnTo>
                      <a:pt x="459" y="1153"/>
                    </a:lnTo>
                    <a:lnTo>
                      <a:pt x="459" y="1151"/>
                    </a:lnTo>
                    <a:lnTo>
                      <a:pt x="457" y="1151"/>
                    </a:lnTo>
                    <a:lnTo>
                      <a:pt x="455" y="1151"/>
                    </a:lnTo>
                    <a:lnTo>
                      <a:pt x="455" y="1149"/>
                    </a:lnTo>
                    <a:lnTo>
                      <a:pt x="452" y="1149"/>
                    </a:lnTo>
                    <a:lnTo>
                      <a:pt x="450" y="1149"/>
                    </a:lnTo>
                    <a:lnTo>
                      <a:pt x="450" y="1151"/>
                    </a:lnTo>
                    <a:lnTo>
                      <a:pt x="448" y="1151"/>
                    </a:lnTo>
                    <a:lnTo>
                      <a:pt x="446" y="1151"/>
                    </a:lnTo>
                    <a:lnTo>
                      <a:pt x="444" y="1151"/>
                    </a:lnTo>
                    <a:lnTo>
                      <a:pt x="441" y="1151"/>
                    </a:lnTo>
                    <a:lnTo>
                      <a:pt x="441" y="1153"/>
                    </a:lnTo>
                    <a:lnTo>
                      <a:pt x="441" y="1151"/>
                    </a:lnTo>
                    <a:lnTo>
                      <a:pt x="439" y="1151"/>
                    </a:lnTo>
                    <a:lnTo>
                      <a:pt x="439" y="1153"/>
                    </a:lnTo>
                    <a:lnTo>
                      <a:pt x="437" y="1153"/>
                    </a:lnTo>
                    <a:lnTo>
                      <a:pt x="439" y="1153"/>
                    </a:lnTo>
                    <a:lnTo>
                      <a:pt x="437" y="1155"/>
                    </a:lnTo>
                    <a:lnTo>
                      <a:pt x="435" y="1155"/>
                    </a:lnTo>
                    <a:lnTo>
                      <a:pt x="433" y="1155"/>
                    </a:lnTo>
                    <a:lnTo>
                      <a:pt x="430" y="1155"/>
                    </a:lnTo>
                    <a:lnTo>
                      <a:pt x="428" y="1155"/>
                    </a:lnTo>
                    <a:lnTo>
                      <a:pt x="428" y="1153"/>
                    </a:lnTo>
                    <a:lnTo>
                      <a:pt x="428" y="1155"/>
                    </a:lnTo>
                    <a:lnTo>
                      <a:pt x="428" y="1153"/>
                    </a:lnTo>
                    <a:lnTo>
                      <a:pt x="428" y="1155"/>
                    </a:lnTo>
                    <a:lnTo>
                      <a:pt x="426" y="1155"/>
                    </a:lnTo>
                    <a:lnTo>
                      <a:pt x="426" y="1157"/>
                    </a:lnTo>
                    <a:lnTo>
                      <a:pt x="424" y="1157"/>
                    </a:lnTo>
                    <a:lnTo>
                      <a:pt x="422" y="1157"/>
                    </a:lnTo>
                    <a:lnTo>
                      <a:pt x="424" y="1157"/>
                    </a:lnTo>
                    <a:lnTo>
                      <a:pt x="424" y="1155"/>
                    </a:lnTo>
                    <a:lnTo>
                      <a:pt x="424" y="1157"/>
                    </a:lnTo>
                    <a:lnTo>
                      <a:pt x="424" y="1155"/>
                    </a:lnTo>
                    <a:lnTo>
                      <a:pt x="422" y="1155"/>
                    </a:lnTo>
                    <a:lnTo>
                      <a:pt x="424" y="1155"/>
                    </a:lnTo>
                    <a:lnTo>
                      <a:pt x="422" y="1155"/>
                    </a:lnTo>
                    <a:lnTo>
                      <a:pt x="422" y="1157"/>
                    </a:lnTo>
                    <a:lnTo>
                      <a:pt x="422" y="1155"/>
                    </a:lnTo>
                    <a:lnTo>
                      <a:pt x="422" y="1157"/>
                    </a:lnTo>
                    <a:lnTo>
                      <a:pt x="422" y="1155"/>
                    </a:lnTo>
                    <a:lnTo>
                      <a:pt x="422" y="1157"/>
                    </a:lnTo>
                    <a:lnTo>
                      <a:pt x="422" y="1155"/>
                    </a:lnTo>
                    <a:lnTo>
                      <a:pt x="424" y="1155"/>
                    </a:lnTo>
                    <a:lnTo>
                      <a:pt x="424" y="1153"/>
                    </a:lnTo>
                    <a:lnTo>
                      <a:pt x="424" y="1151"/>
                    </a:lnTo>
                    <a:lnTo>
                      <a:pt x="426" y="1151"/>
                    </a:lnTo>
                    <a:lnTo>
                      <a:pt x="426" y="1153"/>
                    </a:lnTo>
                    <a:lnTo>
                      <a:pt x="426" y="1151"/>
                    </a:lnTo>
                    <a:lnTo>
                      <a:pt x="428" y="1151"/>
                    </a:lnTo>
                    <a:lnTo>
                      <a:pt x="430" y="1151"/>
                    </a:lnTo>
                    <a:lnTo>
                      <a:pt x="433" y="1151"/>
                    </a:lnTo>
                    <a:lnTo>
                      <a:pt x="433" y="1149"/>
                    </a:lnTo>
                    <a:lnTo>
                      <a:pt x="433" y="1146"/>
                    </a:lnTo>
                    <a:lnTo>
                      <a:pt x="435" y="1146"/>
                    </a:lnTo>
                    <a:lnTo>
                      <a:pt x="435" y="1144"/>
                    </a:lnTo>
                    <a:lnTo>
                      <a:pt x="437" y="1144"/>
                    </a:lnTo>
                    <a:lnTo>
                      <a:pt x="437" y="1142"/>
                    </a:lnTo>
                    <a:lnTo>
                      <a:pt x="435" y="1142"/>
                    </a:lnTo>
                    <a:lnTo>
                      <a:pt x="435" y="1140"/>
                    </a:lnTo>
                    <a:lnTo>
                      <a:pt x="437" y="1140"/>
                    </a:lnTo>
                    <a:lnTo>
                      <a:pt x="437" y="1142"/>
                    </a:lnTo>
                    <a:lnTo>
                      <a:pt x="437" y="1140"/>
                    </a:lnTo>
                    <a:lnTo>
                      <a:pt x="439" y="1140"/>
                    </a:lnTo>
                    <a:lnTo>
                      <a:pt x="439" y="1138"/>
                    </a:lnTo>
                    <a:lnTo>
                      <a:pt x="437" y="1138"/>
                    </a:lnTo>
                    <a:lnTo>
                      <a:pt x="439" y="1138"/>
                    </a:lnTo>
                    <a:lnTo>
                      <a:pt x="437" y="1138"/>
                    </a:lnTo>
                    <a:lnTo>
                      <a:pt x="439" y="1138"/>
                    </a:lnTo>
                    <a:lnTo>
                      <a:pt x="439" y="1135"/>
                    </a:lnTo>
                    <a:lnTo>
                      <a:pt x="439" y="1138"/>
                    </a:lnTo>
                    <a:lnTo>
                      <a:pt x="439" y="1135"/>
                    </a:lnTo>
                    <a:lnTo>
                      <a:pt x="441" y="1135"/>
                    </a:lnTo>
                    <a:lnTo>
                      <a:pt x="441" y="1133"/>
                    </a:lnTo>
                    <a:lnTo>
                      <a:pt x="444" y="1133"/>
                    </a:lnTo>
                    <a:lnTo>
                      <a:pt x="446" y="1133"/>
                    </a:lnTo>
                    <a:lnTo>
                      <a:pt x="446" y="1131"/>
                    </a:lnTo>
                    <a:lnTo>
                      <a:pt x="446" y="1129"/>
                    </a:lnTo>
                    <a:lnTo>
                      <a:pt x="444" y="1129"/>
                    </a:lnTo>
                    <a:lnTo>
                      <a:pt x="446" y="1129"/>
                    </a:lnTo>
                    <a:lnTo>
                      <a:pt x="444" y="1129"/>
                    </a:lnTo>
                    <a:lnTo>
                      <a:pt x="444" y="1127"/>
                    </a:lnTo>
                    <a:lnTo>
                      <a:pt x="444" y="1124"/>
                    </a:lnTo>
                    <a:lnTo>
                      <a:pt x="444" y="1122"/>
                    </a:lnTo>
                    <a:lnTo>
                      <a:pt x="441" y="1122"/>
                    </a:lnTo>
                    <a:lnTo>
                      <a:pt x="441" y="1120"/>
                    </a:lnTo>
                    <a:lnTo>
                      <a:pt x="441" y="1118"/>
                    </a:lnTo>
                    <a:lnTo>
                      <a:pt x="439" y="1118"/>
                    </a:lnTo>
                    <a:lnTo>
                      <a:pt x="439" y="1116"/>
                    </a:lnTo>
                    <a:lnTo>
                      <a:pt x="439" y="1113"/>
                    </a:lnTo>
                    <a:lnTo>
                      <a:pt x="437" y="1113"/>
                    </a:lnTo>
                    <a:lnTo>
                      <a:pt x="437" y="1111"/>
                    </a:lnTo>
                    <a:lnTo>
                      <a:pt x="435" y="1111"/>
                    </a:lnTo>
                    <a:lnTo>
                      <a:pt x="435" y="1109"/>
                    </a:lnTo>
                    <a:lnTo>
                      <a:pt x="435" y="1107"/>
                    </a:lnTo>
                    <a:lnTo>
                      <a:pt x="433" y="1107"/>
                    </a:lnTo>
                    <a:lnTo>
                      <a:pt x="433" y="1105"/>
                    </a:lnTo>
                    <a:lnTo>
                      <a:pt x="430" y="1105"/>
                    </a:lnTo>
                    <a:lnTo>
                      <a:pt x="430" y="1102"/>
                    </a:lnTo>
                    <a:lnTo>
                      <a:pt x="428" y="1102"/>
                    </a:lnTo>
                    <a:lnTo>
                      <a:pt x="428" y="1100"/>
                    </a:lnTo>
                    <a:lnTo>
                      <a:pt x="426" y="1100"/>
                    </a:lnTo>
                    <a:lnTo>
                      <a:pt x="424" y="1100"/>
                    </a:lnTo>
                    <a:lnTo>
                      <a:pt x="424" y="1098"/>
                    </a:lnTo>
                    <a:lnTo>
                      <a:pt x="422" y="1098"/>
                    </a:lnTo>
                    <a:lnTo>
                      <a:pt x="422" y="1096"/>
                    </a:lnTo>
                    <a:lnTo>
                      <a:pt x="419" y="1096"/>
                    </a:lnTo>
                    <a:lnTo>
                      <a:pt x="417" y="1096"/>
                    </a:lnTo>
                    <a:lnTo>
                      <a:pt x="415" y="1096"/>
                    </a:lnTo>
                    <a:lnTo>
                      <a:pt x="413" y="1096"/>
                    </a:lnTo>
                    <a:lnTo>
                      <a:pt x="411" y="1096"/>
                    </a:lnTo>
                    <a:lnTo>
                      <a:pt x="411" y="1098"/>
                    </a:lnTo>
                    <a:lnTo>
                      <a:pt x="408" y="1098"/>
                    </a:lnTo>
                    <a:lnTo>
                      <a:pt x="406" y="1098"/>
                    </a:lnTo>
                    <a:lnTo>
                      <a:pt x="406" y="1100"/>
                    </a:lnTo>
                    <a:lnTo>
                      <a:pt x="404" y="1100"/>
                    </a:lnTo>
                    <a:lnTo>
                      <a:pt x="404" y="1102"/>
                    </a:lnTo>
                    <a:lnTo>
                      <a:pt x="402" y="1102"/>
                    </a:lnTo>
                    <a:lnTo>
                      <a:pt x="400" y="1102"/>
                    </a:lnTo>
                    <a:lnTo>
                      <a:pt x="397" y="1102"/>
                    </a:lnTo>
                    <a:lnTo>
                      <a:pt x="397" y="1100"/>
                    </a:lnTo>
                    <a:lnTo>
                      <a:pt x="395" y="1100"/>
                    </a:lnTo>
                    <a:lnTo>
                      <a:pt x="393" y="1100"/>
                    </a:lnTo>
                    <a:lnTo>
                      <a:pt x="395" y="1100"/>
                    </a:lnTo>
                    <a:lnTo>
                      <a:pt x="393" y="1100"/>
                    </a:lnTo>
                    <a:lnTo>
                      <a:pt x="393" y="1098"/>
                    </a:lnTo>
                    <a:lnTo>
                      <a:pt x="391" y="1098"/>
                    </a:lnTo>
                    <a:lnTo>
                      <a:pt x="389" y="1098"/>
                    </a:lnTo>
                    <a:lnTo>
                      <a:pt x="389" y="1096"/>
                    </a:lnTo>
                    <a:lnTo>
                      <a:pt x="389" y="1098"/>
                    </a:lnTo>
                    <a:lnTo>
                      <a:pt x="386" y="1098"/>
                    </a:lnTo>
                    <a:lnTo>
                      <a:pt x="384" y="1098"/>
                    </a:lnTo>
                    <a:lnTo>
                      <a:pt x="382" y="1098"/>
                    </a:lnTo>
                    <a:lnTo>
                      <a:pt x="380" y="1098"/>
                    </a:lnTo>
                    <a:lnTo>
                      <a:pt x="378" y="1098"/>
                    </a:lnTo>
                    <a:lnTo>
                      <a:pt x="375" y="1098"/>
                    </a:lnTo>
                    <a:lnTo>
                      <a:pt x="375" y="1096"/>
                    </a:lnTo>
                    <a:lnTo>
                      <a:pt x="373" y="1096"/>
                    </a:lnTo>
                    <a:lnTo>
                      <a:pt x="375" y="1096"/>
                    </a:lnTo>
                    <a:lnTo>
                      <a:pt x="373" y="1096"/>
                    </a:lnTo>
                    <a:lnTo>
                      <a:pt x="373" y="1094"/>
                    </a:lnTo>
                    <a:lnTo>
                      <a:pt x="375" y="1094"/>
                    </a:lnTo>
                    <a:lnTo>
                      <a:pt x="375" y="1091"/>
                    </a:lnTo>
                    <a:lnTo>
                      <a:pt x="375" y="1089"/>
                    </a:lnTo>
                    <a:lnTo>
                      <a:pt x="373" y="1089"/>
                    </a:lnTo>
                    <a:lnTo>
                      <a:pt x="373" y="1087"/>
                    </a:lnTo>
                    <a:lnTo>
                      <a:pt x="371" y="1087"/>
                    </a:lnTo>
                    <a:lnTo>
                      <a:pt x="371" y="1085"/>
                    </a:lnTo>
                    <a:lnTo>
                      <a:pt x="369" y="1085"/>
                    </a:lnTo>
                    <a:lnTo>
                      <a:pt x="369" y="1083"/>
                    </a:lnTo>
                    <a:lnTo>
                      <a:pt x="367" y="1083"/>
                    </a:lnTo>
                    <a:lnTo>
                      <a:pt x="364" y="1083"/>
                    </a:lnTo>
                    <a:lnTo>
                      <a:pt x="364" y="1080"/>
                    </a:lnTo>
                    <a:lnTo>
                      <a:pt x="362" y="1080"/>
                    </a:lnTo>
                    <a:lnTo>
                      <a:pt x="360" y="1080"/>
                    </a:lnTo>
                    <a:lnTo>
                      <a:pt x="360" y="1078"/>
                    </a:lnTo>
                    <a:lnTo>
                      <a:pt x="358" y="1078"/>
                    </a:lnTo>
                    <a:lnTo>
                      <a:pt x="356" y="1078"/>
                    </a:lnTo>
                    <a:lnTo>
                      <a:pt x="356" y="1076"/>
                    </a:lnTo>
                    <a:lnTo>
                      <a:pt x="353" y="1076"/>
                    </a:lnTo>
                    <a:lnTo>
                      <a:pt x="351" y="1076"/>
                    </a:lnTo>
                    <a:lnTo>
                      <a:pt x="351" y="1078"/>
                    </a:lnTo>
                    <a:lnTo>
                      <a:pt x="349" y="1078"/>
                    </a:lnTo>
                    <a:lnTo>
                      <a:pt x="347" y="1078"/>
                    </a:lnTo>
                    <a:lnTo>
                      <a:pt x="345" y="1078"/>
                    </a:lnTo>
                    <a:lnTo>
                      <a:pt x="342" y="1078"/>
                    </a:lnTo>
                    <a:lnTo>
                      <a:pt x="342" y="1076"/>
                    </a:lnTo>
                    <a:lnTo>
                      <a:pt x="340" y="1076"/>
                    </a:lnTo>
                    <a:lnTo>
                      <a:pt x="340" y="1078"/>
                    </a:lnTo>
                    <a:lnTo>
                      <a:pt x="338" y="1078"/>
                    </a:lnTo>
                    <a:lnTo>
                      <a:pt x="336" y="1078"/>
                    </a:lnTo>
                    <a:lnTo>
                      <a:pt x="336" y="1080"/>
                    </a:lnTo>
                    <a:lnTo>
                      <a:pt x="334" y="1080"/>
                    </a:lnTo>
                    <a:lnTo>
                      <a:pt x="331" y="1080"/>
                    </a:lnTo>
                    <a:lnTo>
                      <a:pt x="331" y="1083"/>
                    </a:lnTo>
                    <a:lnTo>
                      <a:pt x="329" y="1083"/>
                    </a:lnTo>
                    <a:lnTo>
                      <a:pt x="327" y="1083"/>
                    </a:lnTo>
                    <a:lnTo>
                      <a:pt x="327" y="1080"/>
                    </a:lnTo>
                    <a:lnTo>
                      <a:pt x="325" y="1080"/>
                    </a:lnTo>
                    <a:lnTo>
                      <a:pt x="323" y="1080"/>
                    </a:lnTo>
                    <a:lnTo>
                      <a:pt x="321" y="1080"/>
                    </a:lnTo>
                    <a:lnTo>
                      <a:pt x="318" y="1080"/>
                    </a:lnTo>
                    <a:lnTo>
                      <a:pt x="316" y="1080"/>
                    </a:lnTo>
                    <a:lnTo>
                      <a:pt x="316" y="1083"/>
                    </a:lnTo>
                    <a:lnTo>
                      <a:pt x="314" y="1083"/>
                    </a:lnTo>
                    <a:lnTo>
                      <a:pt x="316" y="1083"/>
                    </a:lnTo>
                    <a:lnTo>
                      <a:pt x="314" y="1083"/>
                    </a:lnTo>
                    <a:lnTo>
                      <a:pt x="314" y="1085"/>
                    </a:lnTo>
                    <a:lnTo>
                      <a:pt x="314" y="1083"/>
                    </a:lnTo>
                    <a:lnTo>
                      <a:pt x="314" y="1085"/>
                    </a:lnTo>
                    <a:lnTo>
                      <a:pt x="314" y="1083"/>
                    </a:lnTo>
                    <a:lnTo>
                      <a:pt x="312" y="1083"/>
                    </a:lnTo>
                    <a:lnTo>
                      <a:pt x="312" y="1085"/>
                    </a:lnTo>
                    <a:lnTo>
                      <a:pt x="310" y="1085"/>
                    </a:lnTo>
                    <a:lnTo>
                      <a:pt x="307" y="1085"/>
                    </a:lnTo>
                    <a:lnTo>
                      <a:pt x="305" y="1085"/>
                    </a:lnTo>
                    <a:lnTo>
                      <a:pt x="303" y="1085"/>
                    </a:lnTo>
                    <a:lnTo>
                      <a:pt x="301" y="1085"/>
                    </a:lnTo>
                    <a:lnTo>
                      <a:pt x="301" y="1087"/>
                    </a:lnTo>
                    <a:lnTo>
                      <a:pt x="303" y="1087"/>
                    </a:lnTo>
                    <a:lnTo>
                      <a:pt x="301" y="1087"/>
                    </a:lnTo>
                    <a:lnTo>
                      <a:pt x="303" y="1087"/>
                    </a:lnTo>
                    <a:lnTo>
                      <a:pt x="303" y="1089"/>
                    </a:lnTo>
                    <a:lnTo>
                      <a:pt x="301" y="1089"/>
                    </a:lnTo>
                    <a:lnTo>
                      <a:pt x="301" y="1087"/>
                    </a:lnTo>
                    <a:lnTo>
                      <a:pt x="301" y="1089"/>
                    </a:lnTo>
                    <a:lnTo>
                      <a:pt x="301" y="1087"/>
                    </a:lnTo>
                    <a:lnTo>
                      <a:pt x="299" y="1087"/>
                    </a:lnTo>
                    <a:lnTo>
                      <a:pt x="296" y="1087"/>
                    </a:lnTo>
                    <a:lnTo>
                      <a:pt x="294" y="1087"/>
                    </a:lnTo>
                    <a:lnTo>
                      <a:pt x="296" y="1087"/>
                    </a:lnTo>
                    <a:lnTo>
                      <a:pt x="296" y="1089"/>
                    </a:lnTo>
                    <a:lnTo>
                      <a:pt x="294" y="1089"/>
                    </a:lnTo>
                    <a:lnTo>
                      <a:pt x="294" y="1087"/>
                    </a:lnTo>
                    <a:lnTo>
                      <a:pt x="292" y="1087"/>
                    </a:lnTo>
                    <a:lnTo>
                      <a:pt x="294" y="1087"/>
                    </a:lnTo>
                    <a:lnTo>
                      <a:pt x="294" y="1085"/>
                    </a:lnTo>
                    <a:lnTo>
                      <a:pt x="292" y="1085"/>
                    </a:lnTo>
                    <a:lnTo>
                      <a:pt x="294" y="1085"/>
                    </a:lnTo>
                    <a:lnTo>
                      <a:pt x="292" y="1085"/>
                    </a:lnTo>
                    <a:lnTo>
                      <a:pt x="290" y="1085"/>
                    </a:lnTo>
                    <a:lnTo>
                      <a:pt x="290" y="1083"/>
                    </a:lnTo>
                    <a:lnTo>
                      <a:pt x="292" y="1083"/>
                    </a:lnTo>
                    <a:lnTo>
                      <a:pt x="290" y="1083"/>
                    </a:lnTo>
                    <a:lnTo>
                      <a:pt x="290" y="1080"/>
                    </a:lnTo>
                    <a:lnTo>
                      <a:pt x="292" y="1080"/>
                    </a:lnTo>
                    <a:lnTo>
                      <a:pt x="290" y="1080"/>
                    </a:lnTo>
                    <a:lnTo>
                      <a:pt x="290" y="1078"/>
                    </a:lnTo>
                    <a:lnTo>
                      <a:pt x="288" y="1078"/>
                    </a:lnTo>
                    <a:lnTo>
                      <a:pt x="290" y="1078"/>
                    </a:lnTo>
                    <a:lnTo>
                      <a:pt x="292" y="1078"/>
                    </a:lnTo>
                    <a:lnTo>
                      <a:pt x="294" y="1078"/>
                    </a:lnTo>
                    <a:lnTo>
                      <a:pt x="294" y="1076"/>
                    </a:lnTo>
                    <a:lnTo>
                      <a:pt x="292" y="1076"/>
                    </a:lnTo>
                    <a:lnTo>
                      <a:pt x="292" y="1074"/>
                    </a:lnTo>
                    <a:lnTo>
                      <a:pt x="292" y="1072"/>
                    </a:lnTo>
                    <a:lnTo>
                      <a:pt x="292" y="1069"/>
                    </a:lnTo>
                    <a:lnTo>
                      <a:pt x="290" y="1069"/>
                    </a:lnTo>
                    <a:lnTo>
                      <a:pt x="292" y="1069"/>
                    </a:lnTo>
                    <a:lnTo>
                      <a:pt x="292" y="1067"/>
                    </a:lnTo>
                    <a:lnTo>
                      <a:pt x="290" y="1067"/>
                    </a:lnTo>
                    <a:lnTo>
                      <a:pt x="290" y="1069"/>
                    </a:lnTo>
                    <a:lnTo>
                      <a:pt x="290" y="1067"/>
                    </a:lnTo>
                    <a:lnTo>
                      <a:pt x="290" y="1065"/>
                    </a:lnTo>
                    <a:lnTo>
                      <a:pt x="290" y="1067"/>
                    </a:lnTo>
                    <a:lnTo>
                      <a:pt x="290" y="1065"/>
                    </a:lnTo>
                    <a:lnTo>
                      <a:pt x="290" y="1063"/>
                    </a:lnTo>
                    <a:lnTo>
                      <a:pt x="290" y="1065"/>
                    </a:lnTo>
                    <a:lnTo>
                      <a:pt x="292" y="1065"/>
                    </a:lnTo>
                    <a:lnTo>
                      <a:pt x="292" y="1063"/>
                    </a:lnTo>
                    <a:lnTo>
                      <a:pt x="292" y="1061"/>
                    </a:lnTo>
                    <a:lnTo>
                      <a:pt x="294" y="1061"/>
                    </a:lnTo>
                    <a:lnTo>
                      <a:pt x="294" y="1059"/>
                    </a:lnTo>
                    <a:lnTo>
                      <a:pt x="296" y="1059"/>
                    </a:lnTo>
                    <a:lnTo>
                      <a:pt x="296" y="1056"/>
                    </a:lnTo>
                    <a:lnTo>
                      <a:pt x="299" y="1056"/>
                    </a:lnTo>
                    <a:lnTo>
                      <a:pt x="301" y="1056"/>
                    </a:lnTo>
                    <a:lnTo>
                      <a:pt x="301" y="1054"/>
                    </a:lnTo>
                    <a:lnTo>
                      <a:pt x="301" y="1052"/>
                    </a:lnTo>
                    <a:lnTo>
                      <a:pt x="301" y="1050"/>
                    </a:lnTo>
                    <a:lnTo>
                      <a:pt x="301" y="1048"/>
                    </a:lnTo>
                    <a:lnTo>
                      <a:pt x="299" y="1048"/>
                    </a:lnTo>
                    <a:lnTo>
                      <a:pt x="299" y="1045"/>
                    </a:lnTo>
                    <a:lnTo>
                      <a:pt x="296" y="1045"/>
                    </a:lnTo>
                    <a:lnTo>
                      <a:pt x="296" y="1043"/>
                    </a:lnTo>
                    <a:lnTo>
                      <a:pt x="294" y="1043"/>
                    </a:lnTo>
                    <a:lnTo>
                      <a:pt x="296" y="1043"/>
                    </a:lnTo>
                    <a:lnTo>
                      <a:pt x="294" y="1043"/>
                    </a:lnTo>
                    <a:lnTo>
                      <a:pt x="296" y="1043"/>
                    </a:lnTo>
                    <a:lnTo>
                      <a:pt x="294" y="1043"/>
                    </a:lnTo>
                    <a:lnTo>
                      <a:pt x="296" y="1043"/>
                    </a:lnTo>
                    <a:lnTo>
                      <a:pt x="294" y="1043"/>
                    </a:lnTo>
                    <a:lnTo>
                      <a:pt x="294" y="1041"/>
                    </a:lnTo>
                    <a:lnTo>
                      <a:pt x="296" y="1041"/>
                    </a:lnTo>
                    <a:lnTo>
                      <a:pt x="294" y="1041"/>
                    </a:lnTo>
                    <a:lnTo>
                      <a:pt x="294" y="1039"/>
                    </a:lnTo>
                    <a:lnTo>
                      <a:pt x="292" y="1037"/>
                    </a:lnTo>
                    <a:lnTo>
                      <a:pt x="292" y="1039"/>
                    </a:lnTo>
                    <a:lnTo>
                      <a:pt x="292" y="1037"/>
                    </a:lnTo>
                    <a:lnTo>
                      <a:pt x="292" y="1039"/>
                    </a:lnTo>
                    <a:lnTo>
                      <a:pt x="292" y="1037"/>
                    </a:lnTo>
                    <a:lnTo>
                      <a:pt x="292" y="1034"/>
                    </a:lnTo>
                    <a:lnTo>
                      <a:pt x="292" y="1032"/>
                    </a:lnTo>
                    <a:lnTo>
                      <a:pt x="294" y="1032"/>
                    </a:lnTo>
                    <a:lnTo>
                      <a:pt x="294" y="1030"/>
                    </a:lnTo>
                    <a:lnTo>
                      <a:pt x="296" y="1030"/>
                    </a:lnTo>
                    <a:lnTo>
                      <a:pt x="299" y="1030"/>
                    </a:lnTo>
                    <a:lnTo>
                      <a:pt x="299" y="1028"/>
                    </a:lnTo>
                    <a:lnTo>
                      <a:pt x="301" y="1028"/>
                    </a:lnTo>
                    <a:lnTo>
                      <a:pt x="303" y="1028"/>
                    </a:lnTo>
                    <a:lnTo>
                      <a:pt x="305" y="1028"/>
                    </a:lnTo>
                    <a:lnTo>
                      <a:pt x="305" y="1026"/>
                    </a:lnTo>
                    <a:lnTo>
                      <a:pt x="303" y="1026"/>
                    </a:lnTo>
                    <a:lnTo>
                      <a:pt x="303" y="1023"/>
                    </a:lnTo>
                    <a:lnTo>
                      <a:pt x="301" y="1023"/>
                    </a:lnTo>
                    <a:lnTo>
                      <a:pt x="303" y="1023"/>
                    </a:lnTo>
                    <a:lnTo>
                      <a:pt x="301" y="1023"/>
                    </a:lnTo>
                    <a:lnTo>
                      <a:pt x="301" y="1021"/>
                    </a:lnTo>
                    <a:lnTo>
                      <a:pt x="299" y="1021"/>
                    </a:lnTo>
                    <a:lnTo>
                      <a:pt x="299" y="1019"/>
                    </a:lnTo>
                    <a:lnTo>
                      <a:pt x="296" y="1019"/>
                    </a:lnTo>
                    <a:lnTo>
                      <a:pt x="296" y="1017"/>
                    </a:lnTo>
                    <a:lnTo>
                      <a:pt x="294" y="1017"/>
                    </a:lnTo>
                    <a:lnTo>
                      <a:pt x="294" y="1015"/>
                    </a:lnTo>
                    <a:lnTo>
                      <a:pt x="292" y="1015"/>
                    </a:lnTo>
                    <a:lnTo>
                      <a:pt x="292" y="1012"/>
                    </a:lnTo>
                    <a:lnTo>
                      <a:pt x="290" y="1012"/>
                    </a:lnTo>
                    <a:lnTo>
                      <a:pt x="290" y="1010"/>
                    </a:lnTo>
                    <a:lnTo>
                      <a:pt x="288" y="1010"/>
                    </a:lnTo>
                    <a:lnTo>
                      <a:pt x="288" y="1008"/>
                    </a:lnTo>
                    <a:lnTo>
                      <a:pt x="285" y="1008"/>
                    </a:lnTo>
                    <a:lnTo>
                      <a:pt x="283" y="1008"/>
                    </a:lnTo>
                    <a:lnTo>
                      <a:pt x="283" y="1006"/>
                    </a:lnTo>
                    <a:lnTo>
                      <a:pt x="281" y="1006"/>
                    </a:lnTo>
                    <a:lnTo>
                      <a:pt x="279" y="1006"/>
                    </a:lnTo>
                    <a:lnTo>
                      <a:pt x="277" y="1006"/>
                    </a:lnTo>
                    <a:lnTo>
                      <a:pt x="277" y="1004"/>
                    </a:lnTo>
                    <a:lnTo>
                      <a:pt x="274" y="1004"/>
                    </a:lnTo>
                    <a:lnTo>
                      <a:pt x="272" y="1004"/>
                    </a:lnTo>
                    <a:lnTo>
                      <a:pt x="270" y="1004"/>
                    </a:lnTo>
                    <a:lnTo>
                      <a:pt x="268" y="1004"/>
                    </a:lnTo>
                    <a:lnTo>
                      <a:pt x="266" y="1004"/>
                    </a:lnTo>
                    <a:lnTo>
                      <a:pt x="263" y="1004"/>
                    </a:lnTo>
                    <a:lnTo>
                      <a:pt x="263" y="1001"/>
                    </a:lnTo>
                    <a:lnTo>
                      <a:pt x="261" y="1001"/>
                    </a:lnTo>
                    <a:lnTo>
                      <a:pt x="259" y="1001"/>
                    </a:lnTo>
                    <a:lnTo>
                      <a:pt x="257" y="1001"/>
                    </a:lnTo>
                    <a:lnTo>
                      <a:pt x="255" y="1001"/>
                    </a:lnTo>
                    <a:lnTo>
                      <a:pt x="255" y="1004"/>
                    </a:lnTo>
                    <a:lnTo>
                      <a:pt x="257" y="1004"/>
                    </a:lnTo>
                    <a:lnTo>
                      <a:pt x="255" y="1004"/>
                    </a:lnTo>
                    <a:lnTo>
                      <a:pt x="252" y="1004"/>
                    </a:lnTo>
                    <a:lnTo>
                      <a:pt x="250" y="1004"/>
                    </a:lnTo>
                    <a:lnTo>
                      <a:pt x="250" y="1001"/>
                    </a:lnTo>
                    <a:lnTo>
                      <a:pt x="248" y="1001"/>
                    </a:lnTo>
                    <a:lnTo>
                      <a:pt x="246" y="1001"/>
                    </a:lnTo>
                    <a:lnTo>
                      <a:pt x="244" y="1001"/>
                    </a:lnTo>
                    <a:lnTo>
                      <a:pt x="241" y="1001"/>
                    </a:lnTo>
                    <a:lnTo>
                      <a:pt x="239" y="1001"/>
                    </a:lnTo>
                    <a:lnTo>
                      <a:pt x="239" y="1004"/>
                    </a:lnTo>
                    <a:lnTo>
                      <a:pt x="239" y="1001"/>
                    </a:lnTo>
                    <a:lnTo>
                      <a:pt x="239" y="1004"/>
                    </a:lnTo>
                    <a:lnTo>
                      <a:pt x="239" y="1001"/>
                    </a:lnTo>
                    <a:lnTo>
                      <a:pt x="239" y="1004"/>
                    </a:lnTo>
                    <a:lnTo>
                      <a:pt x="239" y="1001"/>
                    </a:lnTo>
                    <a:lnTo>
                      <a:pt x="239" y="1004"/>
                    </a:lnTo>
                    <a:lnTo>
                      <a:pt x="237" y="1004"/>
                    </a:lnTo>
                    <a:lnTo>
                      <a:pt x="235" y="1004"/>
                    </a:lnTo>
                    <a:lnTo>
                      <a:pt x="233" y="1004"/>
                    </a:lnTo>
                    <a:lnTo>
                      <a:pt x="230" y="1004"/>
                    </a:lnTo>
                    <a:lnTo>
                      <a:pt x="228" y="1004"/>
                    </a:lnTo>
                    <a:lnTo>
                      <a:pt x="226" y="1004"/>
                    </a:lnTo>
                    <a:lnTo>
                      <a:pt x="226" y="1006"/>
                    </a:lnTo>
                    <a:lnTo>
                      <a:pt x="224" y="1006"/>
                    </a:lnTo>
                    <a:lnTo>
                      <a:pt x="222" y="1006"/>
                    </a:lnTo>
                    <a:lnTo>
                      <a:pt x="219" y="1006"/>
                    </a:lnTo>
                    <a:lnTo>
                      <a:pt x="217" y="1006"/>
                    </a:lnTo>
                    <a:lnTo>
                      <a:pt x="215" y="1008"/>
                    </a:lnTo>
                    <a:lnTo>
                      <a:pt x="213" y="1008"/>
                    </a:lnTo>
                    <a:lnTo>
                      <a:pt x="211" y="1008"/>
                    </a:lnTo>
                    <a:lnTo>
                      <a:pt x="208" y="1008"/>
                    </a:lnTo>
                    <a:lnTo>
                      <a:pt x="206" y="1008"/>
                    </a:lnTo>
                    <a:lnTo>
                      <a:pt x="204" y="1008"/>
                    </a:lnTo>
                    <a:lnTo>
                      <a:pt x="204" y="1010"/>
                    </a:lnTo>
                    <a:lnTo>
                      <a:pt x="202" y="1010"/>
                    </a:lnTo>
                    <a:lnTo>
                      <a:pt x="200" y="1010"/>
                    </a:lnTo>
                    <a:lnTo>
                      <a:pt x="197" y="1010"/>
                    </a:lnTo>
                    <a:lnTo>
                      <a:pt x="197" y="1012"/>
                    </a:lnTo>
                    <a:lnTo>
                      <a:pt x="195" y="1012"/>
                    </a:lnTo>
                    <a:lnTo>
                      <a:pt x="193" y="1012"/>
                    </a:lnTo>
                    <a:lnTo>
                      <a:pt x="193" y="1015"/>
                    </a:lnTo>
                    <a:lnTo>
                      <a:pt x="191" y="1015"/>
                    </a:lnTo>
                    <a:lnTo>
                      <a:pt x="193" y="1015"/>
                    </a:lnTo>
                    <a:lnTo>
                      <a:pt x="191" y="1015"/>
                    </a:lnTo>
                    <a:lnTo>
                      <a:pt x="191" y="1017"/>
                    </a:lnTo>
                    <a:lnTo>
                      <a:pt x="189" y="1017"/>
                    </a:lnTo>
                    <a:lnTo>
                      <a:pt x="191" y="1017"/>
                    </a:lnTo>
                    <a:lnTo>
                      <a:pt x="189" y="1017"/>
                    </a:lnTo>
                    <a:lnTo>
                      <a:pt x="191" y="1017"/>
                    </a:lnTo>
                    <a:lnTo>
                      <a:pt x="189" y="1017"/>
                    </a:lnTo>
                    <a:lnTo>
                      <a:pt x="189" y="1019"/>
                    </a:lnTo>
                    <a:lnTo>
                      <a:pt x="191" y="1017"/>
                    </a:lnTo>
                    <a:lnTo>
                      <a:pt x="189" y="1019"/>
                    </a:lnTo>
                    <a:lnTo>
                      <a:pt x="187" y="1019"/>
                    </a:lnTo>
                    <a:lnTo>
                      <a:pt x="184" y="1019"/>
                    </a:lnTo>
                    <a:lnTo>
                      <a:pt x="184" y="1021"/>
                    </a:lnTo>
                    <a:lnTo>
                      <a:pt x="187" y="1021"/>
                    </a:lnTo>
                    <a:lnTo>
                      <a:pt x="187" y="1023"/>
                    </a:lnTo>
                    <a:lnTo>
                      <a:pt x="187" y="1026"/>
                    </a:lnTo>
                    <a:lnTo>
                      <a:pt x="184" y="1026"/>
                    </a:lnTo>
                    <a:lnTo>
                      <a:pt x="184" y="1028"/>
                    </a:lnTo>
                    <a:lnTo>
                      <a:pt x="184" y="1030"/>
                    </a:lnTo>
                    <a:lnTo>
                      <a:pt x="182" y="1030"/>
                    </a:lnTo>
                    <a:lnTo>
                      <a:pt x="182" y="1032"/>
                    </a:lnTo>
                    <a:lnTo>
                      <a:pt x="182" y="1034"/>
                    </a:lnTo>
                    <a:lnTo>
                      <a:pt x="184" y="1034"/>
                    </a:lnTo>
                    <a:lnTo>
                      <a:pt x="187" y="1034"/>
                    </a:lnTo>
                    <a:lnTo>
                      <a:pt x="184" y="1034"/>
                    </a:lnTo>
                    <a:lnTo>
                      <a:pt x="187" y="1034"/>
                    </a:lnTo>
                    <a:lnTo>
                      <a:pt x="184" y="1034"/>
                    </a:lnTo>
                    <a:lnTo>
                      <a:pt x="187" y="1034"/>
                    </a:lnTo>
                    <a:lnTo>
                      <a:pt x="189" y="1034"/>
                    </a:lnTo>
                    <a:lnTo>
                      <a:pt x="187" y="1034"/>
                    </a:lnTo>
                    <a:lnTo>
                      <a:pt x="187" y="1032"/>
                    </a:lnTo>
                    <a:lnTo>
                      <a:pt x="187" y="1034"/>
                    </a:lnTo>
                    <a:lnTo>
                      <a:pt x="189" y="1034"/>
                    </a:lnTo>
                    <a:lnTo>
                      <a:pt x="189" y="1037"/>
                    </a:lnTo>
                    <a:lnTo>
                      <a:pt x="191" y="1037"/>
                    </a:lnTo>
                    <a:lnTo>
                      <a:pt x="189" y="1037"/>
                    </a:lnTo>
                    <a:lnTo>
                      <a:pt x="191" y="1037"/>
                    </a:lnTo>
                    <a:lnTo>
                      <a:pt x="189" y="1037"/>
                    </a:lnTo>
                    <a:lnTo>
                      <a:pt x="191" y="1037"/>
                    </a:lnTo>
                    <a:lnTo>
                      <a:pt x="191" y="1039"/>
                    </a:lnTo>
                    <a:lnTo>
                      <a:pt x="193" y="1039"/>
                    </a:lnTo>
                    <a:lnTo>
                      <a:pt x="193" y="1041"/>
                    </a:lnTo>
                    <a:lnTo>
                      <a:pt x="193" y="1043"/>
                    </a:lnTo>
                    <a:lnTo>
                      <a:pt x="195" y="1043"/>
                    </a:lnTo>
                    <a:lnTo>
                      <a:pt x="195" y="1045"/>
                    </a:lnTo>
                    <a:lnTo>
                      <a:pt x="197" y="1045"/>
                    </a:lnTo>
                    <a:lnTo>
                      <a:pt x="197" y="1048"/>
                    </a:lnTo>
                    <a:lnTo>
                      <a:pt x="197" y="1045"/>
                    </a:lnTo>
                    <a:lnTo>
                      <a:pt x="197" y="1048"/>
                    </a:lnTo>
                    <a:lnTo>
                      <a:pt x="197" y="1050"/>
                    </a:lnTo>
                    <a:lnTo>
                      <a:pt x="197" y="1048"/>
                    </a:lnTo>
                    <a:lnTo>
                      <a:pt x="197" y="1050"/>
                    </a:lnTo>
                    <a:lnTo>
                      <a:pt x="197" y="1052"/>
                    </a:lnTo>
                    <a:lnTo>
                      <a:pt x="197" y="1054"/>
                    </a:lnTo>
                    <a:lnTo>
                      <a:pt x="195" y="1054"/>
                    </a:lnTo>
                    <a:lnTo>
                      <a:pt x="195" y="1056"/>
                    </a:lnTo>
                    <a:lnTo>
                      <a:pt x="193" y="1056"/>
                    </a:lnTo>
                    <a:lnTo>
                      <a:pt x="195" y="1056"/>
                    </a:lnTo>
                    <a:lnTo>
                      <a:pt x="193" y="1056"/>
                    </a:lnTo>
                    <a:lnTo>
                      <a:pt x="195" y="1056"/>
                    </a:lnTo>
                    <a:lnTo>
                      <a:pt x="195" y="1059"/>
                    </a:lnTo>
                    <a:lnTo>
                      <a:pt x="197" y="1059"/>
                    </a:lnTo>
                    <a:lnTo>
                      <a:pt x="195" y="1059"/>
                    </a:lnTo>
                    <a:lnTo>
                      <a:pt x="195" y="1061"/>
                    </a:lnTo>
                    <a:lnTo>
                      <a:pt x="195" y="1063"/>
                    </a:lnTo>
                    <a:lnTo>
                      <a:pt x="193" y="1063"/>
                    </a:lnTo>
                    <a:lnTo>
                      <a:pt x="195" y="1063"/>
                    </a:lnTo>
                    <a:lnTo>
                      <a:pt x="193" y="1063"/>
                    </a:lnTo>
                    <a:lnTo>
                      <a:pt x="195" y="1063"/>
                    </a:lnTo>
                    <a:lnTo>
                      <a:pt x="195" y="1065"/>
                    </a:lnTo>
                    <a:lnTo>
                      <a:pt x="193" y="1065"/>
                    </a:lnTo>
                    <a:lnTo>
                      <a:pt x="193" y="1067"/>
                    </a:lnTo>
                    <a:lnTo>
                      <a:pt x="193" y="1069"/>
                    </a:lnTo>
                    <a:lnTo>
                      <a:pt x="193" y="1072"/>
                    </a:lnTo>
                    <a:lnTo>
                      <a:pt x="195" y="1072"/>
                    </a:lnTo>
                    <a:lnTo>
                      <a:pt x="195" y="1074"/>
                    </a:lnTo>
                    <a:lnTo>
                      <a:pt x="195" y="1076"/>
                    </a:lnTo>
                    <a:lnTo>
                      <a:pt x="197" y="1076"/>
                    </a:lnTo>
                    <a:lnTo>
                      <a:pt x="197" y="1078"/>
                    </a:lnTo>
                    <a:lnTo>
                      <a:pt x="200" y="1078"/>
                    </a:lnTo>
                    <a:lnTo>
                      <a:pt x="202" y="1078"/>
                    </a:lnTo>
                    <a:lnTo>
                      <a:pt x="202" y="1080"/>
                    </a:lnTo>
                    <a:lnTo>
                      <a:pt x="200" y="1080"/>
                    </a:lnTo>
                    <a:lnTo>
                      <a:pt x="197" y="1080"/>
                    </a:lnTo>
                    <a:lnTo>
                      <a:pt x="195" y="1080"/>
                    </a:lnTo>
                    <a:lnTo>
                      <a:pt x="195" y="1078"/>
                    </a:lnTo>
                    <a:lnTo>
                      <a:pt x="193" y="1078"/>
                    </a:lnTo>
                    <a:lnTo>
                      <a:pt x="195" y="1078"/>
                    </a:lnTo>
                    <a:lnTo>
                      <a:pt x="193" y="1078"/>
                    </a:lnTo>
                    <a:lnTo>
                      <a:pt x="193" y="1076"/>
                    </a:lnTo>
                    <a:lnTo>
                      <a:pt x="191" y="1076"/>
                    </a:lnTo>
                    <a:lnTo>
                      <a:pt x="189" y="1074"/>
                    </a:lnTo>
                    <a:lnTo>
                      <a:pt x="189" y="1076"/>
                    </a:lnTo>
                    <a:lnTo>
                      <a:pt x="187" y="1076"/>
                    </a:lnTo>
                    <a:lnTo>
                      <a:pt x="187" y="1074"/>
                    </a:lnTo>
                    <a:lnTo>
                      <a:pt x="184" y="1074"/>
                    </a:lnTo>
                    <a:lnTo>
                      <a:pt x="182" y="1074"/>
                    </a:lnTo>
                    <a:lnTo>
                      <a:pt x="182" y="1072"/>
                    </a:lnTo>
                    <a:lnTo>
                      <a:pt x="180" y="1072"/>
                    </a:lnTo>
                    <a:lnTo>
                      <a:pt x="180" y="1069"/>
                    </a:lnTo>
                    <a:lnTo>
                      <a:pt x="178" y="1069"/>
                    </a:lnTo>
                    <a:lnTo>
                      <a:pt x="178" y="1067"/>
                    </a:lnTo>
                    <a:lnTo>
                      <a:pt x="176" y="1067"/>
                    </a:lnTo>
                    <a:lnTo>
                      <a:pt x="178" y="1067"/>
                    </a:lnTo>
                    <a:lnTo>
                      <a:pt x="178" y="1065"/>
                    </a:lnTo>
                    <a:lnTo>
                      <a:pt x="176" y="1065"/>
                    </a:lnTo>
                    <a:lnTo>
                      <a:pt x="176" y="1063"/>
                    </a:lnTo>
                    <a:lnTo>
                      <a:pt x="176" y="1061"/>
                    </a:lnTo>
                    <a:lnTo>
                      <a:pt x="173" y="1061"/>
                    </a:lnTo>
                    <a:lnTo>
                      <a:pt x="173" y="1059"/>
                    </a:lnTo>
                    <a:lnTo>
                      <a:pt x="171" y="1059"/>
                    </a:lnTo>
                    <a:lnTo>
                      <a:pt x="171" y="1056"/>
                    </a:lnTo>
                    <a:lnTo>
                      <a:pt x="171" y="1054"/>
                    </a:lnTo>
                    <a:lnTo>
                      <a:pt x="171" y="1052"/>
                    </a:lnTo>
                    <a:lnTo>
                      <a:pt x="169" y="1052"/>
                    </a:lnTo>
                    <a:lnTo>
                      <a:pt x="171" y="1052"/>
                    </a:lnTo>
                    <a:lnTo>
                      <a:pt x="171" y="1050"/>
                    </a:lnTo>
                    <a:lnTo>
                      <a:pt x="169" y="1050"/>
                    </a:lnTo>
                    <a:lnTo>
                      <a:pt x="169" y="1048"/>
                    </a:lnTo>
                    <a:lnTo>
                      <a:pt x="169" y="1045"/>
                    </a:lnTo>
                    <a:lnTo>
                      <a:pt x="169" y="1043"/>
                    </a:lnTo>
                    <a:lnTo>
                      <a:pt x="169" y="1041"/>
                    </a:lnTo>
                    <a:lnTo>
                      <a:pt x="167" y="1041"/>
                    </a:lnTo>
                    <a:lnTo>
                      <a:pt x="167" y="1039"/>
                    </a:lnTo>
                    <a:lnTo>
                      <a:pt x="169" y="1039"/>
                    </a:lnTo>
                    <a:lnTo>
                      <a:pt x="169" y="1037"/>
                    </a:lnTo>
                    <a:lnTo>
                      <a:pt x="167" y="1037"/>
                    </a:lnTo>
                    <a:lnTo>
                      <a:pt x="167" y="1034"/>
                    </a:lnTo>
                    <a:lnTo>
                      <a:pt x="167" y="1032"/>
                    </a:lnTo>
                    <a:lnTo>
                      <a:pt x="165" y="1032"/>
                    </a:lnTo>
                    <a:lnTo>
                      <a:pt x="162" y="1032"/>
                    </a:lnTo>
                    <a:lnTo>
                      <a:pt x="162" y="1030"/>
                    </a:lnTo>
                    <a:lnTo>
                      <a:pt x="160" y="1030"/>
                    </a:lnTo>
                    <a:lnTo>
                      <a:pt x="160" y="1032"/>
                    </a:lnTo>
                    <a:lnTo>
                      <a:pt x="158" y="1032"/>
                    </a:lnTo>
                    <a:lnTo>
                      <a:pt x="158" y="1030"/>
                    </a:lnTo>
                    <a:lnTo>
                      <a:pt x="158" y="1028"/>
                    </a:lnTo>
                    <a:lnTo>
                      <a:pt x="156" y="1028"/>
                    </a:lnTo>
                    <a:lnTo>
                      <a:pt x="156" y="1026"/>
                    </a:lnTo>
                    <a:lnTo>
                      <a:pt x="154" y="1026"/>
                    </a:lnTo>
                    <a:lnTo>
                      <a:pt x="154" y="1023"/>
                    </a:lnTo>
                    <a:lnTo>
                      <a:pt x="154" y="1021"/>
                    </a:lnTo>
                    <a:lnTo>
                      <a:pt x="156" y="1021"/>
                    </a:lnTo>
                    <a:lnTo>
                      <a:pt x="154" y="1021"/>
                    </a:lnTo>
                    <a:lnTo>
                      <a:pt x="156" y="1021"/>
                    </a:lnTo>
                    <a:lnTo>
                      <a:pt x="156" y="1019"/>
                    </a:lnTo>
                    <a:lnTo>
                      <a:pt x="156" y="1021"/>
                    </a:lnTo>
                    <a:lnTo>
                      <a:pt x="156" y="1019"/>
                    </a:lnTo>
                    <a:lnTo>
                      <a:pt x="158" y="1019"/>
                    </a:lnTo>
                    <a:lnTo>
                      <a:pt x="158" y="1017"/>
                    </a:lnTo>
                    <a:lnTo>
                      <a:pt x="160" y="1017"/>
                    </a:lnTo>
                    <a:lnTo>
                      <a:pt x="160" y="1019"/>
                    </a:lnTo>
                    <a:lnTo>
                      <a:pt x="162" y="1019"/>
                    </a:lnTo>
                    <a:lnTo>
                      <a:pt x="162" y="1017"/>
                    </a:lnTo>
                    <a:lnTo>
                      <a:pt x="162" y="1015"/>
                    </a:lnTo>
                    <a:lnTo>
                      <a:pt x="165" y="1015"/>
                    </a:lnTo>
                    <a:lnTo>
                      <a:pt x="165" y="1012"/>
                    </a:lnTo>
                    <a:lnTo>
                      <a:pt x="165" y="1010"/>
                    </a:lnTo>
                    <a:lnTo>
                      <a:pt x="165" y="1008"/>
                    </a:lnTo>
                    <a:lnTo>
                      <a:pt x="162" y="1010"/>
                    </a:lnTo>
                    <a:lnTo>
                      <a:pt x="162" y="1008"/>
                    </a:lnTo>
                    <a:lnTo>
                      <a:pt x="162" y="1006"/>
                    </a:lnTo>
                    <a:lnTo>
                      <a:pt x="165" y="1006"/>
                    </a:lnTo>
                    <a:lnTo>
                      <a:pt x="162" y="1006"/>
                    </a:lnTo>
                    <a:lnTo>
                      <a:pt x="165" y="1006"/>
                    </a:lnTo>
                    <a:lnTo>
                      <a:pt x="165" y="1004"/>
                    </a:lnTo>
                    <a:lnTo>
                      <a:pt x="162" y="1004"/>
                    </a:lnTo>
                    <a:lnTo>
                      <a:pt x="165" y="1004"/>
                    </a:lnTo>
                    <a:lnTo>
                      <a:pt x="167" y="1001"/>
                    </a:lnTo>
                    <a:lnTo>
                      <a:pt x="167" y="999"/>
                    </a:lnTo>
                    <a:lnTo>
                      <a:pt x="167" y="997"/>
                    </a:lnTo>
                    <a:lnTo>
                      <a:pt x="165" y="997"/>
                    </a:lnTo>
                    <a:lnTo>
                      <a:pt x="167" y="997"/>
                    </a:lnTo>
                    <a:lnTo>
                      <a:pt x="165" y="997"/>
                    </a:lnTo>
                    <a:lnTo>
                      <a:pt x="165" y="995"/>
                    </a:lnTo>
                    <a:lnTo>
                      <a:pt x="162" y="995"/>
                    </a:lnTo>
                    <a:lnTo>
                      <a:pt x="162" y="997"/>
                    </a:lnTo>
                    <a:lnTo>
                      <a:pt x="162" y="995"/>
                    </a:lnTo>
                    <a:lnTo>
                      <a:pt x="160" y="997"/>
                    </a:lnTo>
                    <a:lnTo>
                      <a:pt x="162" y="997"/>
                    </a:lnTo>
                    <a:lnTo>
                      <a:pt x="160" y="997"/>
                    </a:lnTo>
                    <a:lnTo>
                      <a:pt x="160" y="999"/>
                    </a:lnTo>
                    <a:lnTo>
                      <a:pt x="158" y="999"/>
                    </a:lnTo>
                    <a:lnTo>
                      <a:pt x="156" y="999"/>
                    </a:lnTo>
                    <a:lnTo>
                      <a:pt x="156" y="997"/>
                    </a:lnTo>
                    <a:lnTo>
                      <a:pt x="156" y="999"/>
                    </a:lnTo>
                    <a:lnTo>
                      <a:pt x="156" y="997"/>
                    </a:lnTo>
                    <a:lnTo>
                      <a:pt x="156" y="995"/>
                    </a:lnTo>
                    <a:lnTo>
                      <a:pt x="154" y="995"/>
                    </a:lnTo>
                    <a:lnTo>
                      <a:pt x="151" y="995"/>
                    </a:lnTo>
                    <a:lnTo>
                      <a:pt x="151" y="993"/>
                    </a:lnTo>
                    <a:lnTo>
                      <a:pt x="149" y="993"/>
                    </a:lnTo>
                    <a:lnTo>
                      <a:pt x="151" y="993"/>
                    </a:lnTo>
                    <a:lnTo>
                      <a:pt x="151" y="990"/>
                    </a:lnTo>
                    <a:lnTo>
                      <a:pt x="154" y="990"/>
                    </a:lnTo>
                    <a:lnTo>
                      <a:pt x="151" y="990"/>
                    </a:lnTo>
                    <a:lnTo>
                      <a:pt x="154" y="990"/>
                    </a:lnTo>
                    <a:lnTo>
                      <a:pt x="156" y="990"/>
                    </a:lnTo>
                    <a:lnTo>
                      <a:pt x="156" y="988"/>
                    </a:lnTo>
                    <a:lnTo>
                      <a:pt x="158" y="988"/>
                    </a:lnTo>
                    <a:lnTo>
                      <a:pt x="156" y="988"/>
                    </a:lnTo>
                    <a:lnTo>
                      <a:pt x="158" y="988"/>
                    </a:lnTo>
                    <a:lnTo>
                      <a:pt x="158" y="986"/>
                    </a:lnTo>
                    <a:lnTo>
                      <a:pt x="158" y="984"/>
                    </a:lnTo>
                    <a:lnTo>
                      <a:pt x="158" y="986"/>
                    </a:lnTo>
                    <a:lnTo>
                      <a:pt x="160" y="986"/>
                    </a:lnTo>
                    <a:lnTo>
                      <a:pt x="160" y="984"/>
                    </a:lnTo>
                    <a:lnTo>
                      <a:pt x="158" y="984"/>
                    </a:lnTo>
                    <a:lnTo>
                      <a:pt x="160" y="984"/>
                    </a:lnTo>
                    <a:lnTo>
                      <a:pt x="160" y="982"/>
                    </a:lnTo>
                    <a:lnTo>
                      <a:pt x="160" y="979"/>
                    </a:lnTo>
                    <a:lnTo>
                      <a:pt x="162" y="979"/>
                    </a:lnTo>
                    <a:lnTo>
                      <a:pt x="162" y="977"/>
                    </a:lnTo>
                    <a:lnTo>
                      <a:pt x="165" y="977"/>
                    </a:lnTo>
                    <a:lnTo>
                      <a:pt x="162" y="977"/>
                    </a:lnTo>
                    <a:lnTo>
                      <a:pt x="165" y="977"/>
                    </a:lnTo>
                    <a:lnTo>
                      <a:pt x="167" y="977"/>
                    </a:lnTo>
                    <a:lnTo>
                      <a:pt x="167" y="975"/>
                    </a:lnTo>
                    <a:lnTo>
                      <a:pt x="169" y="975"/>
                    </a:lnTo>
                    <a:lnTo>
                      <a:pt x="167" y="975"/>
                    </a:lnTo>
                    <a:lnTo>
                      <a:pt x="167" y="973"/>
                    </a:lnTo>
                    <a:lnTo>
                      <a:pt x="169" y="973"/>
                    </a:lnTo>
                    <a:lnTo>
                      <a:pt x="169" y="971"/>
                    </a:lnTo>
                    <a:lnTo>
                      <a:pt x="169" y="968"/>
                    </a:lnTo>
                    <a:lnTo>
                      <a:pt x="169" y="971"/>
                    </a:lnTo>
                    <a:lnTo>
                      <a:pt x="169" y="968"/>
                    </a:lnTo>
                    <a:lnTo>
                      <a:pt x="169" y="966"/>
                    </a:lnTo>
                    <a:lnTo>
                      <a:pt x="169" y="964"/>
                    </a:lnTo>
                    <a:lnTo>
                      <a:pt x="169" y="962"/>
                    </a:lnTo>
                    <a:lnTo>
                      <a:pt x="169" y="960"/>
                    </a:lnTo>
                    <a:lnTo>
                      <a:pt x="171" y="960"/>
                    </a:lnTo>
                    <a:lnTo>
                      <a:pt x="173" y="957"/>
                    </a:lnTo>
                    <a:lnTo>
                      <a:pt x="176" y="957"/>
                    </a:lnTo>
                    <a:lnTo>
                      <a:pt x="176" y="955"/>
                    </a:lnTo>
                    <a:lnTo>
                      <a:pt x="178" y="955"/>
                    </a:lnTo>
                    <a:lnTo>
                      <a:pt x="180" y="955"/>
                    </a:lnTo>
                    <a:lnTo>
                      <a:pt x="182" y="955"/>
                    </a:lnTo>
                    <a:lnTo>
                      <a:pt x="184" y="955"/>
                    </a:lnTo>
                    <a:lnTo>
                      <a:pt x="184" y="953"/>
                    </a:lnTo>
                    <a:lnTo>
                      <a:pt x="184" y="955"/>
                    </a:lnTo>
                    <a:lnTo>
                      <a:pt x="182" y="955"/>
                    </a:lnTo>
                    <a:lnTo>
                      <a:pt x="184" y="955"/>
                    </a:lnTo>
                    <a:lnTo>
                      <a:pt x="182" y="955"/>
                    </a:lnTo>
                    <a:lnTo>
                      <a:pt x="182" y="957"/>
                    </a:lnTo>
                    <a:lnTo>
                      <a:pt x="180" y="957"/>
                    </a:lnTo>
                    <a:lnTo>
                      <a:pt x="182" y="957"/>
                    </a:lnTo>
                    <a:lnTo>
                      <a:pt x="182" y="955"/>
                    </a:lnTo>
                    <a:lnTo>
                      <a:pt x="182" y="957"/>
                    </a:lnTo>
                    <a:lnTo>
                      <a:pt x="184" y="955"/>
                    </a:lnTo>
                    <a:lnTo>
                      <a:pt x="184" y="957"/>
                    </a:lnTo>
                    <a:lnTo>
                      <a:pt x="184" y="955"/>
                    </a:lnTo>
                    <a:lnTo>
                      <a:pt x="184" y="957"/>
                    </a:lnTo>
                    <a:lnTo>
                      <a:pt x="182" y="957"/>
                    </a:lnTo>
                    <a:lnTo>
                      <a:pt x="184" y="957"/>
                    </a:lnTo>
                    <a:lnTo>
                      <a:pt x="184" y="960"/>
                    </a:lnTo>
                    <a:lnTo>
                      <a:pt x="187" y="960"/>
                    </a:lnTo>
                    <a:lnTo>
                      <a:pt x="189" y="960"/>
                    </a:lnTo>
                    <a:lnTo>
                      <a:pt x="187" y="960"/>
                    </a:lnTo>
                    <a:lnTo>
                      <a:pt x="189" y="960"/>
                    </a:lnTo>
                    <a:lnTo>
                      <a:pt x="187" y="957"/>
                    </a:lnTo>
                    <a:lnTo>
                      <a:pt x="189" y="960"/>
                    </a:lnTo>
                    <a:lnTo>
                      <a:pt x="191" y="960"/>
                    </a:lnTo>
                    <a:lnTo>
                      <a:pt x="189" y="960"/>
                    </a:lnTo>
                    <a:lnTo>
                      <a:pt x="191" y="960"/>
                    </a:lnTo>
                    <a:lnTo>
                      <a:pt x="189" y="960"/>
                    </a:lnTo>
                    <a:lnTo>
                      <a:pt x="191" y="960"/>
                    </a:lnTo>
                    <a:lnTo>
                      <a:pt x="189" y="957"/>
                    </a:lnTo>
                    <a:lnTo>
                      <a:pt x="189" y="955"/>
                    </a:lnTo>
                    <a:lnTo>
                      <a:pt x="187" y="955"/>
                    </a:lnTo>
                    <a:lnTo>
                      <a:pt x="189" y="955"/>
                    </a:lnTo>
                    <a:lnTo>
                      <a:pt x="189" y="957"/>
                    </a:lnTo>
                    <a:lnTo>
                      <a:pt x="191" y="957"/>
                    </a:lnTo>
                    <a:lnTo>
                      <a:pt x="193" y="957"/>
                    </a:lnTo>
                    <a:lnTo>
                      <a:pt x="195" y="957"/>
                    </a:lnTo>
                    <a:lnTo>
                      <a:pt x="195" y="955"/>
                    </a:lnTo>
                    <a:lnTo>
                      <a:pt x="197" y="955"/>
                    </a:lnTo>
                    <a:lnTo>
                      <a:pt x="197" y="953"/>
                    </a:lnTo>
                    <a:lnTo>
                      <a:pt x="200" y="953"/>
                    </a:lnTo>
                    <a:lnTo>
                      <a:pt x="200" y="951"/>
                    </a:lnTo>
                    <a:lnTo>
                      <a:pt x="200" y="949"/>
                    </a:lnTo>
                    <a:lnTo>
                      <a:pt x="200" y="946"/>
                    </a:lnTo>
                    <a:lnTo>
                      <a:pt x="200" y="944"/>
                    </a:lnTo>
                    <a:lnTo>
                      <a:pt x="200" y="942"/>
                    </a:lnTo>
                    <a:lnTo>
                      <a:pt x="200" y="940"/>
                    </a:lnTo>
                    <a:lnTo>
                      <a:pt x="200" y="938"/>
                    </a:lnTo>
                    <a:lnTo>
                      <a:pt x="197" y="938"/>
                    </a:lnTo>
                    <a:lnTo>
                      <a:pt x="197" y="935"/>
                    </a:lnTo>
                    <a:lnTo>
                      <a:pt x="197" y="933"/>
                    </a:lnTo>
                    <a:lnTo>
                      <a:pt x="195" y="933"/>
                    </a:lnTo>
                    <a:lnTo>
                      <a:pt x="195" y="931"/>
                    </a:lnTo>
                    <a:lnTo>
                      <a:pt x="195" y="929"/>
                    </a:lnTo>
                    <a:lnTo>
                      <a:pt x="193" y="929"/>
                    </a:lnTo>
                    <a:lnTo>
                      <a:pt x="193" y="927"/>
                    </a:lnTo>
                    <a:lnTo>
                      <a:pt x="191" y="927"/>
                    </a:lnTo>
                    <a:lnTo>
                      <a:pt x="193" y="927"/>
                    </a:lnTo>
                    <a:lnTo>
                      <a:pt x="191" y="927"/>
                    </a:lnTo>
                    <a:lnTo>
                      <a:pt x="191" y="925"/>
                    </a:lnTo>
                    <a:lnTo>
                      <a:pt x="191" y="922"/>
                    </a:lnTo>
                    <a:lnTo>
                      <a:pt x="189" y="922"/>
                    </a:lnTo>
                    <a:lnTo>
                      <a:pt x="189" y="920"/>
                    </a:lnTo>
                    <a:lnTo>
                      <a:pt x="189" y="918"/>
                    </a:lnTo>
                    <a:lnTo>
                      <a:pt x="189" y="916"/>
                    </a:lnTo>
                    <a:lnTo>
                      <a:pt x="187" y="916"/>
                    </a:lnTo>
                    <a:lnTo>
                      <a:pt x="189" y="916"/>
                    </a:lnTo>
                    <a:lnTo>
                      <a:pt x="187" y="916"/>
                    </a:lnTo>
                    <a:lnTo>
                      <a:pt x="187" y="914"/>
                    </a:lnTo>
                    <a:lnTo>
                      <a:pt x="187" y="911"/>
                    </a:lnTo>
                    <a:lnTo>
                      <a:pt x="187" y="909"/>
                    </a:lnTo>
                    <a:lnTo>
                      <a:pt x="187" y="907"/>
                    </a:lnTo>
                    <a:lnTo>
                      <a:pt x="189" y="907"/>
                    </a:lnTo>
                    <a:lnTo>
                      <a:pt x="189" y="905"/>
                    </a:lnTo>
                    <a:lnTo>
                      <a:pt x="189" y="903"/>
                    </a:lnTo>
                    <a:lnTo>
                      <a:pt x="187" y="903"/>
                    </a:lnTo>
                    <a:lnTo>
                      <a:pt x="187" y="900"/>
                    </a:lnTo>
                    <a:lnTo>
                      <a:pt x="187" y="898"/>
                    </a:lnTo>
                    <a:lnTo>
                      <a:pt x="187" y="896"/>
                    </a:lnTo>
                    <a:lnTo>
                      <a:pt x="184" y="896"/>
                    </a:lnTo>
                    <a:lnTo>
                      <a:pt x="187" y="896"/>
                    </a:lnTo>
                    <a:lnTo>
                      <a:pt x="184" y="896"/>
                    </a:lnTo>
                    <a:lnTo>
                      <a:pt x="184" y="894"/>
                    </a:lnTo>
                    <a:lnTo>
                      <a:pt x="182" y="894"/>
                    </a:lnTo>
                    <a:lnTo>
                      <a:pt x="184" y="894"/>
                    </a:lnTo>
                    <a:lnTo>
                      <a:pt x="184" y="892"/>
                    </a:lnTo>
                    <a:lnTo>
                      <a:pt x="182" y="894"/>
                    </a:lnTo>
                    <a:lnTo>
                      <a:pt x="184" y="892"/>
                    </a:lnTo>
                    <a:lnTo>
                      <a:pt x="182" y="892"/>
                    </a:lnTo>
                    <a:lnTo>
                      <a:pt x="182" y="889"/>
                    </a:lnTo>
                    <a:lnTo>
                      <a:pt x="182" y="887"/>
                    </a:lnTo>
                    <a:lnTo>
                      <a:pt x="180" y="887"/>
                    </a:lnTo>
                    <a:lnTo>
                      <a:pt x="180" y="885"/>
                    </a:lnTo>
                    <a:lnTo>
                      <a:pt x="178" y="885"/>
                    </a:lnTo>
                    <a:lnTo>
                      <a:pt x="178" y="883"/>
                    </a:lnTo>
                    <a:lnTo>
                      <a:pt x="178" y="881"/>
                    </a:lnTo>
                    <a:lnTo>
                      <a:pt x="176" y="881"/>
                    </a:lnTo>
                    <a:lnTo>
                      <a:pt x="176" y="878"/>
                    </a:lnTo>
                    <a:lnTo>
                      <a:pt x="173" y="878"/>
                    </a:lnTo>
                    <a:lnTo>
                      <a:pt x="171" y="878"/>
                    </a:lnTo>
                    <a:lnTo>
                      <a:pt x="171" y="876"/>
                    </a:lnTo>
                    <a:lnTo>
                      <a:pt x="169" y="876"/>
                    </a:lnTo>
                    <a:lnTo>
                      <a:pt x="169" y="874"/>
                    </a:lnTo>
                    <a:lnTo>
                      <a:pt x="167" y="872"/>
                    </a:lnTo>
                    <a:lnTo>
                      <a:pt x="165" y="872"/>
                    </a:lnTo>
                    <a:lnTo>
                      <a:pt x="165" y="870"/>
                    </a:lnTo>
                    <a:lnTo>
                      <a:pt x="165" y="867"/>
                    </a:lnTo>
                    <a:lnTo>
                      <a:pt x="162" y="865"/>
                    </a:lnTo>
                    <a:lnTo>
                      <a:pt x="160" y="865"/>
                    </a:lnTo>
                    <a:lnTo>
                      <a:pt x="160" y="863"/>
                    </a:lnTo>
                    <a:lnTo>
                      <a:pt x="160" y="865"/>
                    </a:lnTo>
                    <a:lnTo>
                      <a:pt x="158" y="865"/>
                    </a:lnTo>
                    <a:lnTo>
                      <a:pt x="160" y="865"/>
                    </a:lnTo>
                    <a:lnTo>
                      <a:pt x="158" y="865"/>
                    </a:lnTo>
                    <a:lnTo>
                      <a:pt x="158" y="863"/>
                    </a:lnTo>
                    <a:lnTo>
                      <a:pt x="158" y="865"/>
                    </a:lnTo>
                    <a:lnTo>
                      <a:pt x="156" y="865"/>
                    </a:lnTo>
                    <a:lnTo>
                      <a:pt x="156" y="863"/>
                    </a:lnTo>
                    <a:lnTo>
                      <a:pt x="156" y="865"/>
                    </a:lnTo>
                    <a:lnTo>
                      <a:pt x="156" y="863"/>
                    </a:lnTo>
                    <a:lnTo>
                      <a:pt x="156" y="865"/>
                    </a:lnTo>
                    <a:lnTo>
                      <a:pt x="154" y="865"/>
                    </a:lnTo>
                    <a:lnTo>
                      <a:pt x="154" y="863"/>
                    </a:lnTo>
                    <a:lnTo>
                      <a:pt x="154" y="865"/>
                    </a:lnTo>
                    <a:lnTo>
                      <a:pt x="154" y="863"/>
                    </a:lnTo>
                    <a:lnTo>
                      <a:pt x="151" y="863"/>
                    </a:lnTo>
                    <a:lnTo>
                      <a:pt x="151" y="861"/>
                    </a:lnTo>
                    <a:lnTo>
                      <a:pt x="151" y="859"/>
                    </a:lnTo>
                    <a:lnTo>
                      <a:pt x="151" y="856"/>
                    </a:lnTo>
                    <a:lnTo>
                      <a:pt x="154" y="856"/>
                    </a:lnTo>
                    <a:lnTo>
                      <a:pt x="154" y="854"/>
                    </a:lnTo>
                    <a:lnTo>
                      <a:pt x="151" y="854"/>
                    </a:lnTo>
                    <a:lnTo>
                      <a:pt x="154" y="854"/>
                    </a:lnTo>
                    <a:lnTo>
                      <a:pt x="151" y="854"/>
                    </a:lnTo>
                    <a:lnTo>
                      <a:pt x="154" y="854"/>
                    </a:lnTo>
                    <a:lnTo>
                      <a:pt x="151" y="854"/>
                    </a:lnTo>
                    <a:lnTo>
                      <a:pt x="151" y="852"/>
                    </a:lnTo>
                    <a:lnTo>
                      <a:pt x="154" y="852"/>
                    </a:lnTo>
                    <a:lnTo>
                      <a:pt x="154" y="850"/>
                    </a:lnTo>
                    <a:lnTo>
                      <a:pt x="156" y="850"/>
                    </a:lnTo>
                    <a:lnTo>
                      <a:pt x="154" y="850"/>
                    </a:lnTo>
                    <a:lnTo>
                      <a:pt x="154" y="848"/>
                    </a:lnTo>
                    <a:lnTo>
                      <a:pt x="154" y="850"/>
                    </a:lnTo>
                    <a:lnTo>
                      <a:pt x="154" y="848"/>
                    </a:lnTo>
                    <a:lnTo>
                      <a:pt x="151" y="848"/>
                    </a:lnTo>
                    <a:lnTo>
                      <a:pt x="151" y="845"/>
                    </a:lnTo>
                    <a:lnTo>
                      <a:pt x="154" y="845"/>
                    </a:lnTo>
                    <a:lnTo>
                      <a:pt x="151" y="845"/>
                    </a:lnTo>
                    <a:lnTo>
                      <a:pt x="154" y="845"/>
                    </a:lnTo>
                    <a:lnTo>
                      <a:pt x="151" y="845"/>
                    </a:lnTo>
                    <a:lnTo>
                      <a:pt x="154" y="845"/>
                    </a:lnTo>
                    <a:lnTo>
                      <a:pt x="154" y="843"/>
                    </a:lnTo>
                    <a:lnTo>
                      <a:pt x="151" y="843"/>
                    </a:lnTo>
                    <a:lnTo>
                      <a:pt x="154" y="843"/>
                    </a:lnTo>
                    <a:lnTo>
                      <a:pt x="151" y="843"/>
                    </a:lnTo>
                    <a:lnTo>
                      <a:pt x="151" y="841"/>
                    </a:lnTo>
                    <a:lnTo>
                      <a:pt x="149" y="841"/>
                    </a:lnTo>
                    <a:lnTo>
                      <a:pt x="151" y="841"/>
                    </a:lnTo>
                    <a:lnTo>
                      <a:pt x="149" y="841"/>
                    </a:lnTo>
                    <a:lnTo>
                      <a:pt x="151" y="839"/>
                    </a:lnTo>
                    <a:lnTo>
                      <a:pt x="149" y="839"/>
                    </a:lnTo>
                    <a:lnTo>
                      <a:pt x="149" y="837"/>
                    </a:lnTo>
                    <a:lnTo>
                      <a:pt x="147" y="837"/>
                    </a:lnTo>
                    <a:lnTo>
                      <a:pt x="147" y="834"/>
                    </a:lnTo>
                    <a:lnTo>
                      <a:pt x="145" y="834"/>
                    </a:lnTo>
                    <a:lnTo>
                      <a:pt x="145" y="832"/>
                    </a:lnTo>
                    <a:lnTo>
                      <a:pt x="143" y="832"/>
                    </a:lnTo>
                    <a:lnTo>
                      <a:pt x="143" y="830"/>
                    </a:lnTo>
                    <a:lnTo>
                      <a:pt x="140" y="830"/>
                    </a:lnTo>
                    <a:lnTo>
                      <a:pt x="140" y="828"/>
                    </a:lnTo>
                    <a:lnTo>
                      <a:pt x="138" y="828"/>
                    </a:lnTo>
                    <a:lnTo>
                      <a:pt x="138" y="826"/>
                    </a:lnTo>
                    <a:lnTo>
                      <a:pt x="136" y="826"/>
                    </a:lnTo>
                    <a:lnTo>
                      <a:pt x="136" y="823"/>
                    </a:lnTo>
                    <a:lnTo>
                      <a:pt x="134" y="823"/>
                    </a:lnTo>
                    <a:lnTo>
                      <a:pt x="134" y="821"/>
                    </a:lnTo>
                    <a:lnTo>
                      <a:pt x="132" y="821"/>
                    </a:lnTo>
                    <a:lnTo>
                      <a:pt x="129" y="821"/>
                    </a:lnTo>
                    <a:lnTo>
                      <a:pt x="129" y="819"/>
                    </a:lnTo>
                    <a:lnTo>
                      <a:pt x="127" y="819"/>
                    </a:lnTo>
                    <a:lnTo>
                      <a:pt x="127" y="817"/>
                    </a:lnTo>
                    <a:lnTo>
                      <a:pt x="125" y="817"/>
                    </a:lnTo>
                    <a:lnTo>
                      <a:pt x="125" y="815"/>
                    </a:lnTo>
                    <a:lnTo>
                      <a:pt x="123" y="815"/>
                    </a:lnTo>
                    <a:lnTo>
                      <a:pt x="121" y="815"/>
                    </a:lnTo>
                    <a:lnTo>
                      <a:pt x="121" y="812"/>
                    </a:lnTo>
                    <a:lnTo>
                      <a:pt x="118" y="812"/>
                    </a:lnTo>
                    <a:lnTo>
                      <a:pt x="116" y="812"/>
                    </a:lnTo>
                    <a:lnTo>
                      <a:pt x="116" y="810"/>
                    </a:lnTo>
                    <a:lnTo>
                      <a:pt x="114" y="810"/>
                    </a:lnTo>
                    <a:lnTo>
                      <a:pt x="112" y="810"/>
                    </a:lnTo>
                    <a:lnTo>
                      <a:pt x="112" y="808"/>
                    </a:lnTo>
                    <a:lnTo>
                      <a:pt x="110" y="808"/>
                    </a:lnTo>
                    <a:lnTo>
                      <a:pt x="112" y="808"/>
                    </a:lnTo>
                    <a:lnTo>
                      <a:pt x="110" y="808"/>
                    </a:lnTo>
                    <a:lnTo>
                      <a:pt x="110" y="806"/>
                    </a:lnTo>
                    <a:lnTo>
                      <a:pt x="107" y="806"/>
                    </a:lnTo>
                    <a:lnTo>
                      <a:pt x="110" y="806"/>
                    </a:lnTo>
                    <a:lnTo>
                      <a:pt x="107" y="806"/>
                    </a:lnTo>
                    <a:lnTo>
                      <a:pt x="107" y="804"/>
                    </a:lnTo>
                    <a:lnTo>
                      <a:pt x="105" y="804"/>
                    </a:lnTo>
                    <a:lnTo>
                      <a:pt x="107" y="804"/>
                    </a:lnTo>
                    <a:lnTo>
                      <a:pt x="105" y="804"/>
                    </a:lnTo>
                    <a:lnTo>
                      <a:pt x="107" y="804"/>
                    </a:lnTo>
                    <a:lnTo>
                      <a:pt x="105" y="804"/>
                    </a:lnTo>
                    <a:lnTo>
                      <a:pt x="107" y="804"/>
                    </a:lnTo>
                    <a:lnTo>
                      <a:pt x="105" y="804"/>
                    </a:lnTo>
                    <a:lnTo>
                      <a:pt x="105" y="801"/>
                    </a:lnTo>
                    <a:lnTo>
                      <a:pt x="107" y="801"/>
                    </a:lnTo>
                    <a:lnTo>
                      <a:pt x="105" y="801"/>
                    </a:lnTo>
                    <a:lnTo>
                      <a:pt x="107" y="801"/>
                    </a:lnTo>
                    <a:lnTo>
                      <a:pt x="110" y="801"/>
                    </a:lnTo>
                    <a:lnTo>
                      <a:pt x="110" y="799"/>
                    </a:lnTo>
                    <a:lnTo>
                      <a:pt x="110" y="797"/>
                    </a:lnTo>
                    <a:lnTo>
                      <a:pt x="110" y="795"/>
                    </a:lnTo>
                    <a:lnTo>
                      <a:pt x="107" y="795"/>
                    </a:lnTo>
                    <a:lnTo>
                      <a:pt x="107" y="793"/>
                    </a:lnTo>
                    <a:lnTo>
                      <a:pt x="107" y="791"/>
                    </a:lnTo>
                    <a:lnTo>
                      <a:pt x="105" y="791"/>
                    </a:lnTo>
                    <a:lnTo>
                      <a:pt x="105" y="788"/>
                    </a:lnTo>
                    <a:lnTo>
                      <a:pt x="105" y="786"/>
                    </a:lnTo>
                    <a:lnTo>
                      <a:pt x="103" y="786"/>
                    </a:lnTo>
                    <a:lnTo>
                      <a:pt x="103" y="784"/>
                    </a:lnTo>
                    <a:lnTo>
                      <a:pt x="103" y="782"/>
                    </a:lnTo>
                    <a:lnTo>
                      <a:pt x="101" y="782"/>
                    </a:lnTo>
                    <a:lnTo>
                      <a:pt x="101" y="780"/>
                    </a:lnTo>
                    <a:lnTo>
                      <a:pt x="99" y="780"/>
                    </a:lnTo>
                    <a:lnTo>
                      <a:pt x="99" y="777"/>
                    </a:lnTo>
                    <a:lnTo>
                      <a:pt x="96" y="777"/>
                    </a:lnTo>
                    <a:lnTo>
                      <a:pt x="96" y="775"/>
                    </a:lnTo>
                    <a:lnTo>
                      <a:pt x="96" y="773"/>
                    </a:lnTo>
                    <a:lnTo>
                      <a:pt x="94" y="773"/>
                    </a:lnTo>
                    <a:lnTo>
                      <a:pt x="94" y="771"/>
                    </a:lnTo>
                    <a:lnTo>
                      <a:pt x="92" y="771"/>
                    </a:lnTo>
                    <a:lnTo>
                      <a:pt x="92" y="769"/>
                    </a:lnTo>
                    <a:lnTo>
                      <a:pt x="90" y="769"/>
                    </a:lnTo>
                    <a:lnTo>
                      <a:pt x="90" y="766"/>
                    </a:lnTo>
                    <a:lnTo>
                      <a:pt x="88" y="766"/>
                    </a:lnTo>
                    <a:lnTo>
                      <a:pt x="88" y="764"/>
                    </a:lnTo>
                    <a:lnTo>
                      <a:pt x="85" y="764"/>
                    </a:lnTo>
                    <a:lnTo>
                      <a:pt x="85" y="762"/>
                    </a:lnTo>
                    <a:lnTo>
                      <a:pt x="83" y="762"/>
                    </a:lnTo>
                    <a:lnTo>
                      <a:pt x="83" y="760"/>
                    </a:lnTo>
                    <a:lnTo>
                      <a:pt x="81" y="760"/>
                    </a:lnTo>
                    <a:lnTo>
                      <a:pt x="81" y="758"/>
                    </a:lnTo>
                    <a:lnTo>
                      <a:pt x="79" y="758"/>
                    </a:lnTo>
                    <a:lnTo>
                      <a:pt x="79" y="755"/>
                    </a:lnTo>
                    <a:lnTo>
                      <a:pt x="77" y="755"/>
                    </a:lnTo>
                    <a:lnTo>
                      <a:pt x="77" y="753"/>
                    </a:lnTo>
                    <a:lnTo>
                      <a:pt x="74" y="753"/>
                    </a:lnTo>
                    <a:lnTo>
                      <a:pt x="72" y="753"/>
                    </a:lnTo>
                    <a:lnTo>
                      <a:pt x="72" y="751"/>
                    </a:lnTo>
                    <a:lnTo>
                      <a:pt x="70" y="751"/>
                    </a:lnTo>
                    <a:lnTo>
                      <a:pt x="70" y="749"/>
                    </a:lnTo>
                    <a:lnTo>
                      <a:pt x="68" y="749"/>
                    </a:lnTo>
                    <a:lnTo>
                      <a:pt x="68" y="747"/>
                    </a:lnTo>
                    <a:lnTo>
                      <a:pt x="66" y="747"/>
                    </a:lnTo>
                    <a:lnTo>
                      <a:pt x="66" y="749"/>
                    </a:lnTo>
                    <a:lnTo>
                      <a:pt x="66" y="747"/>
                    </a:lnTo>
                    <a:lnTo>
                      <a:pt x="66" y="749"/>
                    </a:lnTo>
                    <a:lnTo>
                      <a:pt x="66" y="747"/>
                    </a:lnTo>
                    <a:lnTo>
                      <a:pt x="66" y="749"/>
                    </a:lnTo>
                    <a:lnTo>
                      <a:pt x="66" y="747"/>
                    </a:lnTo>
                    <a:lnTo>
                      <a:pt x="63" y="747"/>
                    </a:lnTo>
                    <a:lnTo>
                      <a:pt x="61" y="747"/>
                    </a:lnTo>
                    <a:lnTo>
                      <a:pt x="59" y="747"/>
                    </a:lnTo>
                    <a:lnTo>
                      <a:pt x="59" y="744"/>
                    </a:lnTo>
                    <a:lnTo>
                      <a:pt x="57" y="744"/>
                    </a:lnTo>
                    <a:lnTo>
                      <a:pt x="59" y="744"/>
                    </a:lnTo>
                    <a:lnTo>
                      <a:pt x="57" y="744"/>
                    </a:lnTo>
                    <a:lnTo>
                      <a:pt x="57" y="742"/>
                    </a:lnTo>
                    <a:lnTo>
                      <a:pt x="59" y="742"/>
                    </a:lnTo>
                    <a:lnTo>
                      <a:pt x="59" y="740"/>
                    </a:lnTo>
                    <a:lnTo>
                      <a:pt x="57" y="740"/>
                    </a:lnTo>
                    <a:lnTo>
                      <a:pt x="57" y="738"/>
                    </a:lnTo>
                    <a:lnTo>
                      <a:pt x="55" y="738"/>
                    </a:lnTo>
                    <a:lnTo>
                      <a:pt x="53" y="738"/>
                    </a:lnTo>
                    <a:lnTo>
                      <a:pt x="55" y="738"/>
                    </a:lnTo>
                    <a:lnTo>
                      <a:pt x="53" y="738"/>
                    </a:lnTo>
                    <a:lnTo>
                      <a:pt x="53" y="736"/>
                    </a:lnTo>
                    <a:lnTo>
                      <a:pt x="55" y="736"/>
                    </a:lnTo>
                    <a:lnTo>
                      <a:pt x="55" y="733"/>
                    </a:lnTo>
                    <a:lnTo>
                      <a:pt x="57" y="733"/>
                    </a:lnTo>
                    <a:lnTo>
                      <a:pt x="59" y="733"/>
                    </a:lnTo>
                    <a:lnTo>
                      <a:pt x="59" y="731"/>
                    </a:lnTo>
                    <a:lnTo>
                      <a:pt x="59" y="729"/>
                    </a:lnTo>
                    <a:lnTo>
                      <a:pt x="59" y="727"/>
                    </a:lnTo>
                    <a:lnTo>
                      <a:pt x="59" y="725"/>
                    </a:lnTo>
                    <a:lnTo>
                      <a:pt x="59" y="727"/>
                    </a:lnTo>
                    <a:lnTo>
                      <a:pt x="57" y="725"/>
                    </a:lnTo>
                    <a:lnTo>
                      <a:pt x="59" y="725"/>
                    </a:lnTo>
                    <a:lnTo>
                      <a:pt x="57" y="725"/>
                    </a:lnTo>
                    <a:lnTo>
                      <a:pt x="59" y="725"/>
                    </a:lnTo>
                    <a:lnTo>
                      <a:pt x="61" y="725"/>
                    </a:lnTo>
                    <a:lnTo>
                      <a:pt x="61" y="727"/>
                    </a:lnTo>
                    <a:lnTo>
                      <a:pt x="61" y="725"/>
                    </a:lnTo>
                    <a:lnTo>
                      <a:pt x="61" y="727"/>
                    </a:lnTo>
                    <a:lnTo>
                      <a:pt x="63" y="727"/>
                    </a:lnTo>
                    <a:lnTo>
                      <a:pt x="66" y="727"/>
                    </a:lnTo>
                    <a:lnTo>
                      <a:pt x="63" y="727"/>
                    </a:lnTo>
                    <a:lnTo>
                      <a:pt x="66" y="727"/>
                    </a:lnTo>
                    <a:lnTo>
                      <a:pt x="63" y="727"/>
                    </a:lnTo>
                    <a:lnTo>
                      <a:pt x="66" y="727"/>
                    </a:lnTo>
                    <a:lnTo>
                      <a:pt x="63" y="727"/>
                    </a:lnTo>
                    <a:lnTo>
                      <a:pt x="66" y="727"/>
                    </a:lnTo>
                    <a:lnTo>
                      <a:pt x="63" y="727"/>
                    </a:lnTo>
                    <a:lnTo>
                      <a:pt x="66" y="727"/>
                    </a:lnTo>
                    <a:lnTo>
                      <a:pt x="63" y="727"/>
                    </a:lnTo>
                    <a:lnTo>
                      <a:pt x="63" y="729"/>
                    </a:lnTo>
                    <a:lnTo>
                      <a:pt x="66" y="729"/>
                    </a:lnTo>
                    <a:lnTo>
                      <a:pt x="68" y="729"/>
                    </a:lnTo>
                    <a:lnTo>
                      <a:pt x="66" y="729"/>
                    </a:lnTo>
                    <a:lnTo>
                      <a:pt x="68" y="729"/>
                    </a:lnTo>
                    <a:lnTo>
                      <a:pt x="66" y="729"/>
                    </a:lnTo>
                    <a:lnTo>
                      <a:pt x="68" y="729"/>
                    </a:lnTo>
                    <a:lnTo>
                      <a:pt x="66" y="729"/>
                    </a:lnTo>
                    <a:lnTo>
                      <a:pt x="66" y="731"/>
                    </a:lnTo>
                    <a:lnTo>
                      <a:pt x="68" y="731"/>
                    </a:lnTo>
                    <a:lnTo>
                      <a:pt x="66" y="731"/>
                    </a:lnTo>
                    <a:lnTo>
                      <a:pt x="63" y="731"/>
                    </a:lnTo>
                    <a:lnTo>
                      <a:pt x="61" y="731"/>
                    </a:lnTo>
                    <a:lnTo>
                      <a:pt x="61" y="733"/>
                    </a:lnTo>
                    <a:lnTo>
                      <a:pt x="63" y="733"/>
                    </a:lnTo>
                    <a:lnTo>
                      <a:pt x="63" y="731"/>
                    </a:lnTo>
                    <a:lnTo>
                      <a:pt x="63" y="733"/>
                    </a:lnTo>
                    <a:lnTo>
                      <a:pt x="66" y="733"/>
                    </a:lnTo>
                    <a:lnTo>
                      <a:pt x="68" y="733"/>
                    </a:lnTo>
                    <a:lnTo>
                      <a:pt x="70" y="733"/>
                    </a:lnTo>
                    <a:lnTo>
                      <a:pt x="68" y="733"/>
                    </a:lnTo>
                    <a:lnTo>
                      <a:pt x="68" y="736"/>
                    </a:lnTo>
                    <a:lnTo>
                      <a:pt x="70" y="736"/>
                    </a:lnTo>
                    <a:lnTo>
                      <a:pt x="70" y="738"/>
                    </a:lnTo>
                    <a:lnTo>
                      <a:pt x="70" y="740"/>
                    </a:lnTo>
                    <a:lnTo>
                      <a:pt x="72" y="740"/>
                    </a:lnTo>
                    <a:lnTo>
                      <a:pt x="72" y="742"/>
                    </a:lnTo>
                    <a:lnTo>
                      <a:pt x="74" y="742"/>
                    </a:lnTo>
                    <a:lnTo>
                      <a:pt x="74" y="744"/>
                    </a:lnTo>
                    <a:lnTo>
                      <a:pt x="72" y="744"/>
                    </a:lnTo>
                    <a:lnTo>
                      <a:pt x="72" y="747"/>
                    </a:lnTo>
                    <a:lnTo>
                      <a:pt x="74" y="747"/>
                    </a:lnTo>
                    <a:lnTo>
                      <a:pt x="74" y="749"/>
                    </a:lnTo>
                    <a:lnTo>
                      <a:pt x="77" y="749"/>
                    </a:lnTo>
                    <a:lnTo>
                      <a:pt x="79" y="749"/>
                    </a:lnTo>
                    <a:lnTo>
                      <a:pt x="79" y="751"/>
                    </a:lnTo>
                    <a:lnTo>
                      <a:pt x="81" y="751"/>
                    </a:lnTo>
                    <a:lnTo>
                      <a:pt x="81" y="753"/>
                    </a:lnTo>
                    <a:lnTo>
                      <a:pt x="83" y="753"/>
                    </a:lnTo>
                    <a:lnTo>
                      <a:pt x="83" y="755"/>
                    </a:lnTo>
                    <a:lnTo>
                      <a:pt x="85" y="755"/>
                    </a:lnTo>
                    <a:lnTo>
                      <a:pt x="85" y="758"/>
                    </a:lnTo>
                    <a:lnTo>
                      <a:pt x="88" y="758"/>
                    </a:lnTo>
                    <a:lnTo>
                      <a:pt x="90" y="758"/>
                    </a:lnTo>
                    <a:lnTo>
                      <a:pt x="90" y="760"/>
                    </a:lnTo>
                    <a:lnTo>
                      <a:pt x="90" y="762"/>
                    </a:lnTo>
                    <a:lnTo>
                      <a:pt x="92" y="762"/>
                    </a:lnTo>
                    <a:lnTo>
                      <a:pt x="92" y="764"/>
                    </a:lnTo>
                    <a:lnTo>
                      <a:pt x="94" y="764"/>
                    </a:lnTo>
                    <a:lnTo>
                      <a:pt x="94" y="762"/>
                    </a:lnTo>
                    <a:lnTo>
                      <a:pt x="96" y="762"/>
                    </a:lnTo>
                    <a:lnTo>
                      <a:pt x="94" y="762"/>
                    </a:lnTo>
                    <a:lnTo>
                      <a:pt x="96" y="762"/>
                    </a:lnTo>
                    <a:lnTo>
                      <a:pt x="99" y="762"/>
                    </a:lnTo>
                    <a:lnTo>
                      <a:pt x="99" y="760"/>
                    </a:lnTo>
                    <a:lnTo>
                      <a:pt x="101" y="760"/>
                    </a:lnTo>
                    <a:lnTo>
                      <a:pt x="101" y="758"/>
                    </a:lnTo>
                    <a:lnTo>
                      <a:pt x="99" y="758"/>
                    </a:lnTo>
                    <a:lnTo>
                      <a:pt x="99" y="755"/>
                    </a:lnTo>
                    <a:lnTo>
                      <a:pt x="96" y="758"/>
                    </a:lnTo>
                    <a:lnTo>
                      <a:pt x="96" y="755"/>
                    </a:lnTo>
                    <a:lnTo>
                      <a:pt x="96" y="758"/>
                    </a:lnTo>
                    <a:lnTo>
                      <a:pt x="94" y="758"/>
                    </a:lnTo>
                    <a:lnTo>
                      <a:pt x="96" y="758"/>
                    </a:lnTo>
                    <a:lnTo>
                      <a:pt x="94" y="758"/>
                    </a:lnTo>
                    <a:lnTo>
                      <a:pt x="94" y="755"/>
                    </a:lnTo>
                    <a:lnTo>
                      <a:pt x="92" y="755"/>
                    </a:lnTo>
                    <a:lnTo>
                      <a:pt x="90" y="755"/>
                    </a:lnTo>
                    <a:lnTo>
                      <a:pt x="88" y="755"/>
                    </a:lnTo>
                    <a:lnTo>
                      <a:pt x="88" y="753"/>
                    </a:lnTo>
                    <a:lnTo>
                      <a:pt x="90" y="753"/>
                    </a:lnTo>
                    <a:lnTo>
                      <a:pt x="92" y="753"/>
                    </a:lnTo>
                    <a:lnTo>
                      <a:pt x="90" y="753"/>
                    </a:lnTo>
                    <a:lnTo>
                      <a:pt x="90" y="751"/>
                    </a:lnTo>
                    <a:lnTo>
                      <a:pt x="92" y="751"/>
                    </a:lnTo>
                    <a:lnTo>
                      <a:pt x="92" y="749"/>
                    </a:lnTo>
                    <a:lnTo>
                      <a:pt x="92" y="747"/>
                    </a:lnTo>
                    <a:lnTo>
                      <a:pt x="90" y="747"/>
                    </a:lnTo>
                    <a:lnTo>
                      <a:pt x="90" y="744"/>
                    </a:lnTo>
                    <a:lnTo>
                      <a:pt x="88" y="744"/>
                    </a:lnTo>
                    <a:lnTo>
                      <a:pt x="85" y="744"/>
                    </a:lnTo>
                    <a:lnTo>
                      <a:pt x="83" y="742"/>
                    </a:lnTo>
                    <a:lnTo>
                      <a:pt x="81" y="742"/>
                    </a:lnTo>
                    <a:lnTo>
                      <a:pt x="81" y="740"/>
                    </a:lnTo>
                    <a:lnTo>
                      <a:pt x="79" y="740"/>
                    </a:lnTo>
                    <a:lnTo>
                      <a:pt x="79" y="738"/>
                    </a:lnTo>
                    <a:lnTo>
                      <a:pt x="77" y="738"/>
                    </a:lnTo>
                    <a:lnTo>
                      <a:pt x="77" y="736"/>
                    </a:lnTo>
                    <a:lnTo>
                      <a:pt x="74" y="736"/>
                    </a:lnTo>
                    <a:lnTo>
                      <a:pt x="74" y="733"/>
                    </a:lnTo>
                    <a:lnTo>
                      <a:pt x="74" y="731"/>
                    </a:lnTo>
                    <a:lnTo>
                      <a:pt x="72" y="731"/>
                    </a:lnTo>
                    <a:lnTo>
                      <a:pt x="72" y="729"/>
                    </a:lnTo>
                    <a:lnTo>
                      <a:pt x="74" y="729"/>
                    </a:lnTo>
                    <a:lnTo>
                      <a:pt x="74" y="727"/>
                    </a:lnTo>
                    <a:lnTo>
                      <a:pt x="77" y="727"/>
                    </a:lnTo>
                    <a:lnTo>
                      <a:pt x="77" y="725"/>
                    </a:lnTo>
                    <a:lnTo>
                      <a:pt x="77" y="722"/>
                    </a:lnTo>
                    <a:lnTo>
                      <a:pt x="77" y="720"/>
                    </a:lnTo>
                    <a:lnTo>
                      <a:pt x="77" y="718"/>
                    </a:lnTo>
                    <a:lnTo>
                      <a:pt x="74" y="718"/>
                    </a:lnTo>
                    <a:lnTo>
                      <a:pt x="77" y="718"/>
                    </a:lnTo>
                    <a:lnTo>
                      <a:pt x="74" y="718"/>
                    </a:lnTo>
                    <a:lnTo>
                      <a:pt x="77" y="718"/>
                    </a:lnTo>
                    <a:lnTo>
                      <a:pt x="74" y="718"/>
                    </a:lnTo>
                    <a:lnTo>
                      <a:pt x="77" y="718"/>
                    </a:lnTo>
                    <a:lnTo>
                      <a:pt x="77" y="716"/>
                    </a:lnTo>
                    <a:lnTo>
                      <a:pt x="74" y="716"/>
                    </a:lnTo>
                    <a:lnTo>
                      <a:pt x="74" y="714"/>
                    </a:lnTo>
                    <a:lnTo>
                      <a:pt x="72" y="714"/>
                    </a:lnTo>
                    <a:lnTo>
                      <a:pt x="72" y="711"/>
                    </a:lnTo>
                    <a:lnTo>
                      <a:pt x="70" y="711"/>
                    </a:lnTo>
                    <a:lnTo>
                      <a:pt x="70" y="709"/>
                    </a:lnTo>
                    <a:lnTo>
                      <a:pt x="68" y="709"/>
                    </a:lnTo>
                    <a:lnTo>
                      <a:pt x="66" y="709"/>
                    </a:lnTo>
                    <a:lnTo>
                      <a:pt x="63" y="709"/>
                    </a:lnTo>
                    <a:lnTo>
                      <a:pt x="63" y="711"/>
                    </a:lnTo>
                    <a:lnTo>
                      <a:pt x="63" y="714"/>
                    </a:lnTo>
                    <a:lnTo>
                      <a:pt x="61" y="714"/>
                    </a:lnTo>
                    <a:lnTo>
                      <a:pt x="61" y="716"/>
                    </a:lnTo>
                    <a:lnTo>
                      <a:pt x="61" y="714"/>
                    </a:lnTo>
                    <a:lnTo>
                      <a:pt x="63" y="711"/>
                    </a:lnTo>
                    <a:lnTo>
                      <a:pt x="63" y="709"/>
                    </a:lnTo>
                    <a:lnTo>
                      <a:pt x="63" y="711"/>
                    </a:lnTo>
                    <a:lnTo>
                      <a:pt x="63" y="709"/>
                    </a:lnTo>
                    <a:lnTo>
                      <a:pt x="63" y="707"/>
                    </a:lnTo>
                    <a:lnTo>
                      <a:pt x="66" y="707"/>
                    </a:lnTo>
                    <a:lnTo>
                      <a:pt x="63" y="707"/>
                    </a:lnTo>
                    <a:lnTo>
                      <a:pt x="63" y="705"/>
                    </a:lnTo>
                    <a:lnTo>
                      <a:pt x="61" y="705"/>
                    </a:lnTo>
                    <a:lnTo>
                      <a:pt x="59" y="705"/>
                    </a:lnTo>
                    <a:lnTo>
                      <a:pt x="57" y="705"/>
                    </a:lnTo>
                    <a:lnTo>
                      <a:pt x="55" y="707"/>
                    </a:lnTo>
                    <a:lnTo>
                      <a:pt x="53" y="707"/>
                    </a:lnTo>
                    <a:lnTo>
                      <a:pt x="50" y="707"/>
                    </a:lnTo>
                    <a:lnTo>
                      <a:pt x="50" y="709"/>
                    </a:lnTo>
                    <a:lnTo>
                      <a:pt x="53" y="709"/>
                    </a:lnTo>
                    <a:lnTo>
                      <a:pt x="53" y="711"/>
                    </a:lnTo>
                    <a:lnTo>
                      <a:pt x="50" y="711"/>
                    </a:lnTo>
                    <a:lnTo>
                      <a:pt x="50" y="714"/>
                    </a:lnTo>
                    <a:lnTo>
                      <a:pt x="53" y="714"/>
                    </a:lnTo>
                    <a:lnTo>
                      <a:pt x="55" y="714"/>
                    </a:lnTo>
                    <a:lnTo>
                      <a:pt x="57" y="714"/>
                    </a:lnTo>
                    <a:lnTo>
                      <a:pt x="57" y="716"/>
                    </a:lnTo>
                    <a:lnTo>
                      <a:pt x="59" y="716"/>
                    </a:lnTo>
                    <a:lnTo>
                      <a:pt x="59" y="718"/>
                    </a:lnTo>
                    <a:lnTo>
                      <a:pt x="57" y="718"/>
                    </a:lnTo>
                    <a:lnTo>
                      <a:pt x="57" y="720"/>
                    </a:lnTo>
                    <a:lnTo>
                      <a:pt x="57" y="718"/>
                    </a:lnTo>
                    <a:lnTo>
                      <a:pt x="55" y="718"/>
                    </a:lnTo>
                    <a:lnTo>
                      <a:pt x="57" y="718"/>
                    </a:lnTo>
                    <a:lnTo>
                      <a:pt x="55" y="718"/>
                    </a:lnTo>
                    <a:lnTo>
                      <a:pt x="57" y="718"/>
                    </a:lnTo>
                    <a:lnTo>
                      <a:pt x="57" y="716"/>
                    </a:lnTo>
                    <a:lnTo>
                      <a:pt x="55" y="716"/>
                    </a:lnTo>
                    <a:lnTo>
                      <a:pt x="55" y="714"/>
                    </a:lnTo>
                    <a:lnTo>
                      <a:pt x="55" y="716"/>
                    </a:lnTo>
                    <a:lnTo>
                      <a:pt x="55" y="714"/>
                    </a:lnTo>
                    <a:lnTo>
                      <a:pt x="55" y="716"/>
                    </a:lnTo>
                    <a:lnTo>
                      <a:pt x="55" y="714"/>
                    </a:lnTo>
                    <a:lnTo>
                      <a:pt x="55" y="716"/>
                    </a:lnTo>
                    <a:lnTo>
                      <a:pt x="53" y="716"/>
                    </a:lnTo>
                    <a:lnTo>
                      <a:pt x="53" y="714"/>
                    </a:lnTo>
                    <a:lnTo>
                      <a:pt x="53" y="716"/>
                    </a:lnTo>
                    <a:lnTo>
                      <a:pt x="53" y="714"/>
                    </a:lnTo>
                    <a:lnTo>
                      <a:pt x="53" y="716"/>
                    </a:lnTo>
                    <a:lnTo>
                      <a:pt x="53" y="714"/>
                    </a:lnTo>
                    <a:lnTo>
                      <a:pt x="50" y="714"/>
                    </a:lnTo>
                    <a:lnTo>
                      <a:pt x="48" y="714"/>
                    </a:lnTo>
                    <a:lnTo>
                      <a:pt x="48" y="716"/>
                    </a:lnTo>
                    <a:lnTo>
                      <a:pt x="48" y="718"/>
                    </a:lnTo>
                    <a:lnTo>
                      <a:pt x="48" y="716"/>
                    </a:lnTo>
                    <a:lnTo>
                      <a:pt x="48" y="718"/>
                    </a:lnTo>
                    <a:lnTo>
                      <a:pt x="46" y="718"/>
                    </a:lnTo>
                    <a:lnTo>
                      <a:pt x="44" y="718"/>
                    </a:lnTo>
                    <a:lnTo>
                      <a:pt x="46" y="718"/>
                    </a:lnTo>
                    <a:lnTo>
                      <a:pt x="44" y="718"/>
                    </a:lnTo>
                    <a:lnTo>
                      <a:pt x="44" y="720"/>
                    </a:lnTo>
                    <a:lnTo>
                      <a:pt x="44" y="718"/>
                    </a:lnTo>
                    <a:lnTo>
                      <a:pt x="44" y="720"/>
                    </a:lnTo>
                    <a:lnTo>
                      <a:pt x="42" y="720"/>
                    </a:lnTo>
                    <a:lnTo>
                      <a:pt x="39" y="720"/>
                    </a:lnTo>
                    <a:lnTo>
                      <a:pt x="39" y="718"/>
                    </a:lnTo>
                    <a:lnTo>
                      <a:pt x="37" y="718"/>
                    </a:lnTo>
                    <a:lnTo>
                      <a:pt x="37" y="716"/>
                    </a:lnTo>
                    <a:lnTo>
                      <a:pt x="35" y="716"/>
                    </a:lnTo>
                    <a:lnTo>
                      <a:pt x="35" y="714"/>
                    </a:lnTo>
                    <a:lnTo>
                      <a:pt x="37" y="714"/>
                    </a:lnTo>
                    <a:lnTo>
                      <a:pt x="37" y="716"/>
                    </a:lnTo>
                    <a:lnTo>
                      <a:pt x="37" y="714"/>
                    </a:lnTo>
                    <a:lnTo>
                      <a:pt x="39" y="714"/>
                    </a:lnTo>
                    <a:lnTo>
                      <a:pt x="39" y="711"/>
                    </a:lnTo>
                    <a:lnTo>
                      <a:pt x="39" y="709"/>
                    </a:lnTo>
                    <a:lnTo>
                      <a:pt x="37" y="709"/>
                    </a:lnTo>
                    <a:lnTo>
                      <a:pt x="37" y="707"/>
                    </a:lnTo>
                    <a:lnTo>
                      <a:pt x="35" y="707"/>
                    </a:lnTo>
                    <a:lnTo>
                      <a:pt x="33" y="707"/>
                    </a:lnTo>
                    <a:lnTo>
                      <a:pt x="33" y="709"/>
                    </a:lnTo>
                    <a:lnTo>
                      <a:pt x="33" y="707"/>
                    </a:lnTo>
                    <a:lnTo>
                      <a:pt x="31" y="707"/>
                    </a:lnTo>
                    <a:lnTo>
                      <a:pt x="33" y="707"/>
                    </a:lnTo>
                    <a:lnTo>
                      <a:pt x="31" y="707"/>
                    </a:lnTo>
                    <a:lnTo>
                      <a:pt x="33" y="707"/>
                    </a:lnTo>
                    <a:lnTo>
                      <a:pt x="31" y="707"/>
                    </a:lnTo>
                    <a:lnTo>
                      <a:pt x="31" y="705"/>
                    </a:lnTo>
                    <a:lnTo>
                      <a:pt x="31" y="703"/>
                    </a:lnTo>
                    <a:lnTo>
                      <a:pt x="33" y="703"/>
                    </a:lnTo>
                    <a:lnTo>
                      <a:pt x="31" y="703"/>
                    </a:lnTo>
                    <a:lnTo>
                      <a:pt x="33" y="703"/>
                    </a:lnTo>
                    <a:lnTo>
                      <a:pt x="31" y="703"/>
                    </a:lnTo>
                    <a:lnTo>
                      <a:pt x="33" y="703"/>
                    </a:lnTo>
                    <a:lnTo>
                      <a:pt x="31" y="703"/>
                    </a:lnTo>
                    <a:lnTo>
                      <a:pt x="33" y="703"/>
                    </a:lnTo>
                    <a:lnTo>
                      <a:pt x="31" y="703"/>
                    </a:lnTo>
                    <a:lnTo>
                      <a:pt x="33" y="703"/>
                    </a:lnTo>
                    <a:lnTo>
                      <a:pt x="33" y="700"/>
                    </a:lnTo>
                    <a:lnTo>
                      <a:pt x="35" y="700"/>
                    </a:lnTo>
                    <a:lnTo>
                      <a:pt x="33" y="700"/>
                    </a:lnTo>
                    <a:lnTo>
                      <a:pt x="35" y="700"/>
                    </a:lnTo>
                    <a:lnTo>
                      <a:pt x="33" y="700"/>
                    </a:lnTo>
                    <a:lnTo>
                      <a:pt x="33" y="698"/>
                    </a:lnTo>
                    <a:lnTo>
                      <a:pt x="35" y="698"/>
                    </a:lnTo>
                    <a:lnTo>
                      <a:pt x="35" y="696"/>
                    </a:lnTo>
                    <a:lnTo>
                      <a:pt x="33" y="698"/>
                    </a:lnTo>
                    <a:lnTo>
                      <a:pt x="33" y="696"/>
                    </a:lnTo>
                    <a:lnTo>
                      <a:pt x="33" y="694"/>
                    </a:lnTo>
                    <a:lnTo>
                      <a:pt x="33" y="696"/>
                    </a:lnTo>
                    <a:lnTo>
                      <a:pt x="33" y="694"/>
                    </a:lnTo>
                    <a:lnTo>
                      <a:pt x="35" y="694"/>
                    </a:lnTo>
                    <a:lnTo>
                      <a:pt x="35" y="692"/>
                    </a:lnTo>
                    <a:lnTo>
                      <a:pt x="35" y="689"/>
                    </a:lnTo>
                    <a:lnTo>
                      <a:pt x="35" y="687"/>
                    </a:lnTo>
                    <a:lnTo>
                      <a:pt x="33" y="687"/>
                    </a:lnTo>
                    <a:lnTo>
                      <a:pt x="33" y="685"/>
                    </a:lnTo>
                    <a:lnTo>
                      <a:pt x="31" y="685"/>
                    </a:lnTo>
                    <a:lnTo>
                      <a:pt x="31" y="683"/>
                    </a:lnTo>
                    <a:lnTo>
                      <a:pt x="28" y="683"/>
                    </a:lnTo>
                    <a:lnTo>
                      <a:pt x="26" y="683"/>
                    </a:lnTo>
                    <a:lnTo>
                      <a:pt x="26" y="681"/>
                    </a:lnTo>
                    <a:lnTo>
                      <a:pt x="28" y="681"/>
                    </a:lnTo>
                    <a:lnTo>
                      <a:pt x="28" y="678"/>
                    </a:lnTo>
                    <a:lnTo>
                      <a:pt x="28" y="676"/>
                    </a:lnTo>
                    <a:lnTo>
                      <a:pt x="31" y="676"/>
                    </a:lnTo>
                    <a:lnTo>
                      <a:pt x="31" y="674"/>
                    </a:lnTo>
                    <a:lnTo>
                      <a:pt x="31" y="676"/>
                    </a:lnTo>
                    <a:lnTo>
                      <a:pt x="33" y="676"/>
                    </a:lnTo>
                    <a:lnTo>
                      <a:pt x="33" y="674"/>
                    </a:lnTo>
                    <a:lnTo>
                      <a:pt x="33" y="672"/>
                    </a:lnTo>
                    <a:lnTo>
                      <a:pt x="35" y="672"/>
                    </a:lnTo>
                    <a:lnTo>
                      <a:pt x="33" y="672"/>
                    </a:lnTo>
                    <a:lnTo>
                      <a:pt x="33" y="670"/>
                    </a:lnTo>
                    <a:lnTo>
                      <a:pt x="33" y="667"/>
                    </a:lnTo>
                    <a:lnTo>
                      <a:pt x="33" y="665"/>
                    </a:lnTo>
                    <a:lnTo>
                      <a:pt x="31" y="665"/>
                    </a:lnTo>
                    <a:lnTo>
                      <a:pt x="31" y="663"/>
                    </a:lnTo>
                    <a:lnTo>
                      <a:pt x="31" y="665"/>
                    </a:lnTo>
                    <a:lnTo>
                      <a:pt x="31" y="663"/>
                    </a:lnTo>
                    <a:lnTo>
                      <a:pt x="31" y="665"/>
                    </a:lnTo>
                    <a:lnTo>
                      <a:pt x="31" y="663"/>
                    </a:lnTo>
                    <a:lnTo>
                      <a:pt x="31" y="665"/>
                    </a:lnTo>
                    <a:lnTo>
                      <a:pt x="31" y="663"/>
                    </a:lnTo>
                    <a:lnTo>
                      <a:pt x="28" y="663"/>
                    </a:lnTo>
                    <a:lnTo>
                      <a:pt x="26" y="663"/>
                    </a:lnTo>
                    <a:lnTo>
                      <a:pt x="28" y="663"/>
                    </a:lnTo>
                    <a:lnTo>
                      <a:pt x="26" y="663"/>
                    </a:lnTo>
                    <a:lnTo>
                      <a:pt x="28" y="663"/>
                    </a:lnTo>
                    <a:lnTo>
                      <a:pt x="26" y="663"/>
                    </a:lnTo>
                    <a:lnTo>
                      <a:pt x="26" y="661"/>
                    </a:lnTo>
                    <a:lnTo>
                      <a:pt x="26" y="663"/>
                    </a:lnTo>
                    <a:lnTo>
                      <a:pt x="26" y="661"/>
                    </a:lnTo>
                    <a:lnTo>
                      <a:pt x="24" y="661"/>
                    </a:lnTo>
                    <a:lnTo>
                      <a:pt x="24" y="659"/>
                    </a:lnTo>
                    <a:lnTo>
                      <a:pt x="22" y="659"/>
                    </a:lnTo>
                    <a:lnTo>
                      <a:pt x="24" y="659"/>
                    </a:lnTo>
                    <a:lnTo>
                      <a:pt x="24" y="657"/>
                    </a:lnTo>
                    <a:lnTo>
                      <a:pt x="26" y="657"/>
                    </a:lnTo>
                    <a:lnTo>
                      <a:pt x="28" y="657"/>
                    </a:lnTo>
                    <a:lnTo>
                      <a:pt x="28" y="654"/>
                    </a:lnTo>
                    <a:lnTo>
                      <a:pt x="28" y="657"/>
                    </a:lnTo>
                    <a:lnTo>
                      <a:pt x="31" y="657"/>
                    </a:lnTo>
                    <a:lnTo>
                      <a:pt x="31" y="654"/>
                    </a:lnTo>
                    <a:lnTo>
                      <a:pt x="31" y="657"/>
                    </a:lnTo>
                    <a:lnTo>
                      <a:pt x="31" y="654"/>
                    </a:lnTo>
                    <a:lnTo>
                      <a:pt x="33" y="654"/>
                    </a:lnTo>
                    <a:lnTo>
                      <a:pt x="33" y="652"/>
                    </a:lnTo>
                    <a:lnTo>
                      <a:pt x="33" y="654"/>
                    </a:lnTo>
                    <a:lnTo>
                      <a:pt x="35" y="654"/>
                    </a:lnTo>
                    <a:lnTo>
                      <a:pt x="37" y="654"/>
                    </a:lnTo>
                    <a:lnTo>
                      <a:pt x="37" y="652"/>
                    </a:lnTo>
                    <a:lnTo>
                      <a:pt x="39" y="652"/>
                    </a:lnTo>
                    <a:lnTo>
                      <a:pt x="39" y="650"/>
                    </a:lnTo>
                    <a:lnTo>
                      <a:pt x="39" y="648"/>
                    </a:lnTo>
                    <a:lnTo>
                      <a:pt x="39" y="646"/>
                    </a:lnTo>
                    <a:lnTo>
                      <a:pt x="39" y="643"/>
                    </a:lnTo>
                    <a:lnTo>
                      <a:pt x="39" y="641"/>
                    </a:lnTo>
                    <a:lnTo>
                      <a:pt x="39" y="639"/>
                    </a:lnTo>
                    <a:lnTo>
                      <a:pt x="37" y="639"/>
                    </a:lnTo>
                    <a:lnTo>
                      <a:pt x="37" y="637"/>
                    </a:lnTo>
                    <a:lnTo>
                      <a:pt x="37" y="635"/>
                    </a:lnTo>
                    <a:lnTo>
                      <a:pt x="39" y="635"/>
                    </a:lnTo>
                    <a:lnTo>
                      <a:pt x="42" y="635"/>
                    </a:lnTo>
                    <a:lnTo>
                      <a:pt x="42" y="632"/>
                    </a:lnTo>
                    <a:lnTo>
                      <a:pt x="44" y="632"/>
                    </a:lnTo>
                    <a:lnTo>
                      <a:pt x="44" y="630"/>
                    </a:lnTo>
                    <a:lnTo>
                      <a:pt x="44" y="628"/>
                    </a:lnTo>
                    <a:lnTo>
                      <a:pt x="46" y="628"/>
                    </a:lnTo>
                    <a:lnTo>
                      <a:pt x="46" y="630"/>
                    </a:lnTo>
                    <a:lnTo>
                      <a:pt x="48" y="630"/>
                    </a:lnTo>
                    <a:lnTo>
                      <a:pt x="48" y="628"/>
                    </a:lnTo>
                    <a:lnTo>
                      <a:pt x="50" y="628"/>
                    </a:lnTo>
                    <a:lnTo>
                      <a:pt x="50" y="630"/>
                    </a:lnTo>
                    <a:lnTo>
                      <a:pt x="48" y="630"/>
                    </a:lnTo>
                    <a:lnTo>
                      <a:pt x="50" y="630"/>
                    </a:lnTo>
                    <a:lnTo>
                      <a:pt x="53" y="630"/>
                    </a:lnTo>
                    <a:lnTo>
                      <a:pt x="55" y="630"/>
                    </a:lnTo>
                    <a:lnTo>
                      <a:pt x="55" y="628"/>
                    </a:lnTo>
                    <a:lnTo>
                      <a:pt x="57" y="628"/>
                    </a:lnTo>
                    <a:lnTo>
                      <a:pt x="57" y="626"/>
                    </a:lnTo>
                    <a:lnTo>
                      <a:pt x="57" y="624"/>
                    </a:lnTo>
                    <a:lnTo>
                      <a:pt x="57" y="626"/>
                    </a:lnTo>
                    <a:lnTo>
                      <a:pt x="59" y="626"/>
                    </a:lnTo>
                    <a:lnTo>
                      <a:pt x="61" y="626"/>
                    </a:lnTo>
                    <a:lnTo>
                      <a:pt x="59" y="626"/>
                    </a:lnTo>
                    <a:lnTo>
                      <a:pt x="59" y="628"/>
                    </a:lnTo>
                    <a:lnTo>
                      <a:pt x="59" y="630"/>
                    </a:lnTo>
                    <a:lnTo>
                      <a:pt x="59" y="632"/>
                    </a:lnTo>
                    <a:lnTo>
                      <a:pt x="61" y="632"/>
                    </a:lnTo>
                    <a:lnTo>
                      <a:pt x="63" y="632"/>
                    </a:lnTo>
                    <a:lnTo>
                      <a:pt x="66" y="632"/>
                    </a:lnTo>
                    <a:lnTo>
                      <a:pt x="66" y="635"/>
                    </a:lnTo>
                    <a:lnTo>
                      <a:pt x="68" y="635"/>
                    </a:lnTo>
                    <a:lnTo>
                      <a:pt x="70" y="635"/>
                    </a:lnTo>
                    <a:lnTo>
                      <a:pt x="70" y="637"/>
                    </a:lnTo>
                    <a:lnTo>
                      <a:pt x="68" y="637"/>
                    </a:lnTo>
                    <a:lnTo>
                      <a:pt x="70" y="637"/>
                    </a:lnTo>
                    <a:lnTo>
                      <a:pt x="68" y="637"/>
                    </a:lnTo>
                    <a:lnTo>
                      <a:pt x="70" y="637"/>
                    </a:lnTo>
                    <a:lnTo>
                      <a:pt x="70" y="639"/>
                    </a:lnTo>
                    <a:lnTo>
                      <a:pt x="72" y="639"/>
                    </a:lnTo>
                    <a:lnTo>
                      <a:pt x="74" y="639"/>
                    </a:lnTo>
                    <a:lnTo>
                      <a:pt x="74" y="641"/>
                    </a:lnTo>
                    <a:lnTo>
                      <a:pt x="77" y="641"/>
                    </a:lnTo>
                    <a:lnTo>
                      <a:pt x="77" y="643"/>
                    </a:lnTo>
                    <a:lnTo>
                      <a:pt x="79" y="643"/>
                    </a:lnTo>
                    <a:lnTo>
                      <a:pt x="79" y="646"/>
                    </a:lnTo>
                    <a:lnTo>
                      <a:pt x="81" y="646"/>
                    </a:lnTo>
                    <a:lnTo>
                      <a:pt x="79" y="646"/>
                    </a:lnTo>
                    <a:lnTo>
                      <a:pt x="81" y="646"/>
                    </a:lnTo>
                    <a:lnTo>
                      <a:pt x="81" y="648"/>
                    </a:lnTo>
                    <a:lnTo>
                      <a:pt x="83" y="648"/>
                    </a:lnTo>
                    <a:lnTo>
                      <a:pt x="83" y="646"/>
                    </a:lnTo>
                    <a:lnTo>
                      <a:pt x="85" y="646"/>
                    </a:lnTo>
                    <a:lnTo>
                      <a:pt x="88" y="646"/>
                    </a:lnTo>
                    <a:lnTo>
                      <a:pt x="90" y="646"/>
                    </a:lnTo>
                    <a:lnTo>
                      <a:pt x="92" y="646"/>
                    </a:lnTo>
                    <a:lnTo>
                      <a:pt x="94" y="646"/>
                    </a:lnTo>
                    <a:lnTo>
                      <a:pt x="96" y="646"/>
                    </a:lnTo>
                    <a:lnTo>
                      <a:pt x="99" y="646"/>
                    </a:lnTo>
                    <a:lnTo>
                      <a:pt x="101" y="646"/>
                    </a:lnTo>
                    <a:lnTo>
                      <a:pt x="103" y="646"/>
                    </a:lnTo>
                    <a:lnTo>
                      <a:pt x="103" y="643"/>
                    </a:lnTo>
                    <a:lnTo>
                      <a:pt x="105" y="643"/>
                    </a:lnTo>
                    <a:lnTo>
                      <a:pt x="107" y="643"/>
                    </a:lnTo>
                    <a:lnTo>
                      <a:pt x="107" y="641"/>
                    </a:lnTo>
                    <a:lnTo>
                      <a:pt x="110" y="641"/>
                    </a:lnTo>
                    <a:lnTo>
                      <a:pt x="110" y="639"/>
                    </a:lnTo>
                    <a:lnTo>
                      <a:pt x="112" y="639"/>
                    </a:lnTo>
                    <a:lnTo>
                      <a:pt x="112" y="637"/>
                    </a:lnTo>
                    <a:lnTo>
                      <a:pt x="114" y="637"/>
                    </a:lnTo>
                    <a:lnTo>
                      <a:pt x="114" y="635"/>
                    </a:lnTo>
                    <a:lnTo>
                      <a:pt x="116" y="635"/>
                    </a:lnTo>
                    <a:lnTo>
                      <a:pt x="116" y="632"/>
                    </a:lnTo>
                    <a:lnTo>
                      <a:pt x="118" y="632"/>
                    </a:lnTo>
                    <a:lnTo>
                      <a:pt x="118" y="630"/>
                    </a:lnTo>
                    <a:lnTo>
                      <a:pt x="121" y="630"/>
                    </a:lnTo>
                    <a:lnTo>
                      <a:pt x="121" y="628"/>
                    </a:lnTo>
                    <a:lnTo>
                      <a:pt x="123" y="628"/>
                    </a:lnTo>
                    <a:lnTo>
                      <a:pt x="123" y="626"/>
                    </a:lnTo>
                    <a:lnTo>
                      <a:pt x="125" y="626"/>
                    </a:lnTo>
                    <a:lnTo>
                      <a:pt x="125" y="624"/>
                    </a:lnTo>
                    <a:lnTo>
                      <a:pt x="127" y="624"/>
                    </a:lnTo>
                    <a:lnTo>
                      <a:pt x="129" y="624"/>
                    </a:lnTo>
                    <a:lnTo>
                      <a:pt x="129" y="621"/>
                    </a:lnTo>
                    <a:lnTo>
                      <a:pt x="132" y="621"/>
                    </a:lnTo>
                    <a:lnTo>
                      <a:pt x="132" y="619"/>
                    </a:lnTo>
                    <a:lnTo>
                      <a:pt x="134" y="619"/>
                    </a:lnTo>
                    <a:lnTo>
                      <a:pt x="134" y="617"/>
                    </a:lnTo>
                    <a:lnTo>
                      <a:pt x="136" y="617"/>
                    </a:lnTo>
                    <a:lnTo>
                      <a:pt x="136" y="615"/>
                    </a:lnTo>
                    <a:lnTo>
                      <a:pt x="138" y="613"/>
                    </a:lnTo>
                    <a:lnTo>
                      <a:pt x="138" y="610"/>
                    </a:lnTo>
                    <a:lnTo>
                      <a:pt x="140" y="610"/>
                    </a:lnTo>
                    <a:lnTo>
                      <a:pt x="140" y="608"/>
                    </a:lnTo>
                    <a:lnTo>
                      <a:pt x="143" y="608"/>
                    </a:lnTo>
                    <a:lnTo>
                      <a:pt x="143" y="606"/>
                    </a:lnTo>
                    <a:lnTo>
                      <a:pt x="143" y="604"/>
                    </a:lnTo>
                    <a:lnTo>
                      <a:pt x="145" y="604"/>
                    </a:lnTo>
                    <a:lnTo>
                      <a:pt x="145" y="602"/>
                    </a:lnTo>
                    <a:lnTo>
                      <a:pt x="145" y="599"/>
                    </a:lnTo>
                    <a:lnTo>
                      <a:pt x="147" y="599"/>
                    </a:lnTo>
                    <a:lnTo>
                      <a:pt x="147" y="597"/>
                    </a:lnTo>
                    <a:lnTo>
                      <a:pt x="147" y="595"/>
                    </a:lnTo>
                    <a:lnTo>
                      <a:pt x="149" y="595"/>
                    </a:lnTo>
                    <a:lnTo>
                      <a:pt x="149" y="593"/>
                    </a:lnTo>
                    <a:lnTo>
                      <a:pt x="149" y="591"/>
                    </a:lnTo>
                    <a:lnTo>
                      <a:pt x="151" y="591"/>
                    </a:lnTo>
                    <a:lnTo>
                      <a:pt x="151" y="588"/>
                    </a:lnTo>
                    <a:lnTo>
                      <a:pt x="151" y="586"/>
                    </a:lnTo>
                    <a:lnTo>
                      <a:pt x="154" y="586"/>
                    </a:lnTo>
                    <a:lnTo>
                      <a:pt x="154" y="584"/>
                    </a:lnTo>
                    <a:lnTo>
                      <a:pt x="154" y="582"/>
                    </a:lnTo>
                    <a:lnTo>
                      <a:pt x="154" y="580"/>
                    </a:lnTo>
                    <a:lnTo>
                      <a:pt x="156" y="580"/>
                    </a:lnTo>
                    <a:lnTo>
                      <a:pt x="156" y="577"/>
                    </a:lnTo>
                    <a:lnTo>
                      <a:pt x="156" y="575"/>
                    </a:lnTo>
                    <a:lnTo>
                      <a:pt x="156" y="573"/>
                    </a:lnTo>
                    <a:lnTo>
                      <a:pt x="156" y="571"/>
                    </a:lnTo>
                    <a:lnTo>
                      <a:pt x="156" y="569"/>
                    </a:lnTo>
                    <a:lnTo>
                      <a:pt x="158" y="569"/>
                    </a:lnTo>
                    <a:lnTo>
                      <a:pt x="158" y="566"/>
                    </a:lnTo>
                    <a:lnTo>
                      <a:pt x="158" y="564"/>
                    </a:lnTo>
                    <a:lnTo>
                      <a:pt x="158" y="562"/>
                    </a:lnTo>
                    <a:lnTo>
                      <a:pt x="158" y="560"/>
                    </a:lnTo>
                    <a:lnTo>
                      <a:pt x="158" y="558"/>
                    </a:lnTo>
                    <a:lnTo>
                      <a:pt x="158" y="555"/>
                    </a:lnTo>
                    <a:lnTo>
                      <a:pt x="158" y="553"/>
                    </a:lnTo>
                    <a:lnTo>
                      <a:pt x="158" y="551"/>
                    </a:lnTo>
                    <a:lnTo>
                      <a:pt x="158" y="549"/>
                    </a:lnTo>
                    <a:lnTo>
                      <a:pt x="158" y="547"/>
                    </a:lnTo>
                    <a:lnTo>
                      <a:pt x="158" y="544"/>
                    </a:lnTo>
                    <a:lnTo>
                      <a:pt x="158" y="542"/>
                    </a:lnTo>
                    <a:lnTo>
                      <a:pt x="156" y="542"/>
                    </a:lnTo>
                    <a:lnTo>
                      <a:pt x="156" y="540"/>
                    </a:lnTo>
                    <a:lnTo>
                      <a:pt x="156" y="538"/>
                    </a:lnTo>
                    <a:lnTo>
                      <a:pt x="156" y="536"/>
                    </a:lnTo>
                    <a:lnTo>
                      <a:pt x="156" y="533"/>
                    </a:lnTo>
                    <a:lnTo>
                      <a:pt x="156" y="531"/>
                    </a:lnTo>
                    <a:lnTo>
                      <a:pt x="154" y="531"/>
                    </a:lnTo>
                    <a:lnTo>
                      <a:pt x="154" y="529"/>
                    </a:lnTo>
                    <a:lnTo>
                      <a:pt x="154" y="527"/>
                    </a:lnTo>
                    <a:lnTo>
                      <a:pt x="154" y="525"/>
                    </a:lnTo>
                    <a:lnTo>
                      <a:pt x="154" y="523"/>
                    </a:lnTo>
                    <a:lnTo>
                      <a:pt x="154" y="520"/>
                    </a:lnTo>
                    <a:lnTo>
                      <a:pt x="151" y="520"/>
                    </a:lnTo>
                    <a:lnTo>
                      <a:pt x="154" y="520"/>
                    </a:lnTo>
                    <a:lnTo>
                      <a:pt x="151" y="520"/>
                    </a:lnTo>
                    <a:lnTo>
                      <a:pt x="151" y="518"/>
                    </a:lnTo>
                    <a:lnTo>
                      <a:pt x="154" y="518"/>
                    </a:lnTo>
                    <a:lnTo>
                      <a:pt x="151" y="518"/>
                    </a:lnTo>
                    <a:lnTo>
                      <a:pt x="154" y="518"/>
                    </a:lnTo>
                    <a:lnTo>
                      <a:pt x="156" y="518"/>
                    </a:lnTo>
                    <a:lnTo>
                      <a:pt x="158" y="518"/>
                    </a:lnTo>
                    <a:lnTo>
                      <a:pt x="160" y="518"/>
                    </a:lnTo>
                    <a:lnTo>
                      <a:pt x="160" y="516"/>
                    </a:lnTo>
                    <a:lnTo>
                      <a:pt x="160" y="514"/>
                    </a:lnTo>
                    <a:lnTo>
                      <a:pt x="160" y="512"/>
                    </a:lnTo>
                    <a:lnTo>
                      <a:pt x="160" y="509"/>
                    </a:lnTo>
                    <a:lnTo>
                      <a:pt x="160" y="507"/>
                    </a:lnTo>
                    <a:lnTo>
                      <a:pt x="160" y="505"/>
                    </a:lnTo>
                    <a:lnTo>
                      <a:pt x="160" y="503"/>
                    </a:lnTo>
                    <a:lnTo>
                      <a:pt x="160" y="501"/>
                    </a:lnTo>
                    <a:lnTo>
                      <a:pt x="158" y="501"/>
                    </a:lnTo>
                    <a:lnTo>
                      <a:pt x="158" y="498"/>
                    </a:lnTo>
                    <a:lnTo>
                      <a:pt x="158" y="496"/>
                    </a:lnTo>
                    <a:lnTo>
                      <a:pt x="158" y="494"/>
                    </a:lnTo>
                    <a:lnTo>
                      <a:pt x="156" y="494"/>
                    </a:lnTo>
                    <a:lnTo>
                      <a:pt x="156" y="492"/>
                    </a:lnTo>
                    <a:lnTo>
                      <a:pt x="156" y="490"/>
                    </a:lnTo>
                    <a:lnTo>
                      <a:pt x="156" y="487"/>
                    </a:lnTo>
                    <a:lnTo>
                      <a:pt x="156" y="485"/>
                    </a:lnTo>
                    <a:lnTo>
                      <a:pt x="154" y="485"/>
                    </a:lnTo>
                    <a:lnTo>
                      <a:pt x="154" y="483"/>
                    </a:lnTo>
                    <a:lnTo>
                      <a:pt x="154" y="481"/>
                    </a:lnTo>
                    <a:lnTo>
                      <a:pt x="151" y="481"/>
                    </a:lnTo>
                    <a:lnTo>
                      <a:pt x="151" y="479"/>
                    </a:lnTo>
                    <a:lnTo>
                      <a:pt x="151" y="476"/>
                    </a:lnTo>
                    <a:lnTo>
                      <a:pt x="151" y="474"/>
                    </a:lnTo>
                    <a:lnTo>
                      <a:pt x="149" y="474"/>
                    </a:lnTo>
                    <a:lnTo>
                      <a:pt x="149" y="472"/>
                    </a:lnTo>
                    <a:lnTo>
                      <a:pt x="149" y="470"/>
                    </a:lnTo>
                    <a:lnTo>
                      <a:pt x="149" y="468"/>
                    </a:lnTo>
                    <a:lnTo>
                      <a:pt x="149" y="465"/>
                    </a:lnTo>
                    <a:lnTo>
                      <a:pt x="149" y="463"/>
                    </a:lnTo>
                    <a:lnTo>
                      <a:pt x="149" y="461"/>
                    </a:lnTo>
                    <a:lnTo>
                      <a:pt x="149" y="459"/>
                    </a:lnTo>
                    <a:lnTo>
                      <a:pt x="149" y="457"/>
                    </a:lnTo>
                    <a:lnTo>
                      <a:pt x="149" y="459"/>
                    </a:lnTo>
                    <a:lnTo>
                      <a:pt x="149" y="457"/>
                    </a:lnTo>
                    <a:lnTo>
                      <a:pt x="151" y="457"/>
                    </a:lnTo>
                    <a:lnTo>
                      <a:pt x="151" y="454"/>
                    </a:lnTo>
                    <a:lnTo>
                      <a:pt x="151" y="452"/>
                    </a:lnTo>
                    <a:lnTo>
                      <a:pt x="151" y="450"/>
                    </a:lnTo>
                    <a:lnTo>
                      <a:pt x="151" y="448"/>
                    </a:lnTo>
                    <a:lnTo>
                      <a:pt x="151" y="446"/>
                    </a:lnTo>
                    <a:lnTo>
                      <a:pt x="149" y="446"/>
                    </a:lnTo>
                    <a:lnTo>
                      <a:pt x="149" y="443"/>
                    </a:lnTo>
                    <a:lnTo>
                      <a:pt x="149" y="441"/>
                    </a:lnTo>
                    <a:lnTo>
                      <a:pt x="147" y="441"/>
                    </a:lnTo>
                    <a:lnTo>
                      <a:pt x="147" y="439"/>
                    </a:lnTo>
                    <a:lnTo>
                      <a:pt x="147" y="437"/>
                    </a:lnTo>
                    <a:lnTo>
                      <a:pt x="147" y="435"/>
                    </a:lnTo>
                    <a:lnTo>
                      <a:pt x="145" y="435"/>
                    </a:lnTo>
                    <a:lnTo>
                      <a:pt x="145" y="432"/>
                    </a:lnTo>
                    <a:lnTo>
                      <a:pt x="145" y="430"/>
                    </a:lnTo>
                    <a:lnTo>
                      <a:pt x="143" y="430"/>
                    </a:lnTo>
                    <a:lnTo>
                      <a:pt x="143" y="428"/>
                    </a:lnTo>
                    <a:lnTo>
                      <a:pt x="145" y="428"/>
                    </a:lnTo>
                    <a:lnTo>
                      <a:pt x="145" y="426"/>
                    </a:lnTo>
                    <a:lnTo>
                      <a:pt x="143" y="426"/>
                    </a:lnTo>
                    <a:lnTo>
                      <a:pt x="143" y="424"/>
                    </a:lnTo>
                    <a:lnTo>
                      <a:pt x="143" y="421"/>
                    </a:lnTo>
                    <a:lnTo>
                      <a:pt x="143" y="419"/>
                    </a:lnTo>
                    <a:lnTo>
                      <a:pt x="140" y="419"/>
                    </a:lnTo>
                    <a:lnTo>
                      <a:pt x="140" y="417"/>
                    </a:lnTo>
                    <a:lnTo>
                      <a:pt x="138" y="417"/>
                    </a:lnTo>
                    <a:lnTo>
                      <a:pt x="138" y="415"/>
                    </a:lnTo>
                    <a:lnTo>
                      <a:pt x="138" y="413"/>
                    </a:lnTo>
                    <a:lnTo>
                      <a:pt x="140" y="413"/>
                    </a:lnTo>
                    <a:lnTo>
                      <a:pt x="140" y="410"/>
                    </a:lnTo>
                    <a:lnTo>
                      <a:pt x="143" y="410"/>
                    </a:lnTo>
                    <a:lnTo>
                      <a:pt x="143" y="408"/>
                    </a:lnTo>
                    <a:lnTo>
                      <a:pt x="140" y="408"/>
                    </a:lnTo>
                    <a:lnTo>
                      <a:pt x="140" y="406"/>
                    </a:lnTo>
                    <a:lnTo>
                      <a:pt x="143" y="406"/>
                    </a:lnTo>
                    <a:lnTo>
                      <a:pt x="143" y="408"/>
                    </a:lnTo>
                    <a:lnTo>
                      <a:pt x="143" y="406"/>
                    </a:lnTo>
                    <a:lnTo>
                      <a:pt x="143" y="408"/>
                    </a:lnTo>
                    <a:lnTo>
                      <a:pt x="143" y="406"/>
                    </a:lnTo>
                    <a:lnTo>
                      <a:pt x="143" y="404"/>
                    </a:lnTo>
                    <a:lnTo>
                      <a:pt x="143" y="402"/>
                    </a:lnTo>
                    <a:lnTo>
                      <a:pt x="143" y="399"/>
                    </a:lnTo>
                    <a:lnTo>
                      <a:pt x="140" y="399"/>
                    </a:lnTo>
                    <a:lnTo>
                      <a:pt x="140" y="397"/>
                    </a:lnTo>
                    <a:lnTo>
                      <a:pt x="140" y="395"/>
                    </a:lnTo>
                    <a:lnTo>
                      <a:pt x="138" y="395"/>
                    </a:lnTo>
                    <a:lnTo>
                      <a:pt x="138" y="393"/>
                    </a:lnTo>
                    <a:lnTo>
                      <a:pt x="138" y="391"/>
                    </a:lnTo>
                    <a:lnTo>
                      <a:pt x="136" y="391"/>
                    </a:lnTo>
                    <a:lnTo>
                      <a:pt x="136" y="389"/>
                    </a:lnTo>
                    <a:lnTo>
                      <a:pt x="134" y="389"/>
                    </a:lnTo>
                    <a:lnTo>
                      <a:pt x="134" y="386"/>
                    </a:lnTo>
                    <a:lnTo>
                      <a:pt x="132" y="386"/>
                    </a:lnTo>
                    <a:lnTo>
                      <a:pt x="132" y="384"/>
                    </a:lnTo>
                    <a:lnTo>
                      <a:pt x="132" y="382"/>
                    </a:lnTo>
                    <a:lnTo>
                      <a:pt x="129" y="382"/>
                    </a:lnTo>
                    <a:lnTo>
                      <a:pt x="129" y="380"/>
                    </a:lnTo>
                    <a:lnTo>
                      <a:pt x="129" y="378"/>
                    </a:lnTo>
                    <a:lnTo>
                      <a:pt x="129" y="375"/>
                    </a:lnTo>
                    <a:lnTo>
                      <a:pt x="129" y="373"/>
                    </a:lnTo>
                    <a:lnTo>
                      <a:pt x="129" y="371"/>
                    </a:lnTo>
                    <a:lnTo>
                      <a:pt x="127" y="371"/>
                    </a:lnTo>
                    <a:lnTo>
                      <a:pt x="127" y="369"/>
                    </a:lnTo>
                    <a:lnTo>
                      <a:pt x="127" y="367"/>
                    </a:lnTo>
                    <a:lnTo>
                      <a:pt x="127" y="364"/>
                    </a:lnTo>
                    <a:lnTo>
                      <a:pt x="127" y="362"/>
                    </a:lnTo>
                    <a:lnTo>
                      <a:pt x="127" y="360"/>
                    </a:lnTo>
                    <a:lnTo>
                      <a:pt x="125" y="360"/>
                    </a:lnTo>
                    <a:lnTo>
                      <a:pt x="125" y="358"/>
                    </a:lnTo>
                    <a:lnTo>
                      <a:pt x="123" y="358"/>
                    </a:lnTo>
                    <a:lnTo>
                      <a:pt x="123" y="356"/>
                    </a:lnTo>
                    <a:lnTo>
                      <a:pt x="123" y="353"/>
                    </a:lnTo>
                    <a:lnTo>
                      <a:pt x="121" y="353"/>
                    </a:lnTo>
                    <a:lnTo>
                      <a:pt x="121" y="351"/>
                    </a:lnTo>
                    <a:lnTo>
                      <a:pt x="118" y="351"/>
                    </a:lnTo>
                    <a:lnTo>
                      <a:pt x="118" y="349"/>
                    </a:lnTo>
                    <a:lnTo>
                      <a:pt x="116" y="349"/>
                    </a:lnTo>
                    <a:lnTo>
                      <a:pt x="116" y="347"/>
                    </a:lnTo>
                    <a:lnTo>
                      <a:pt x="116" y="345"/>
                    </a:lnTo>
                    <a:lnTo>
                      <a:pt x="114" y="345"/>
                    </a:lnTo>
                    <a:lnTo>
                      <a:pt x="116" y="345"/>
                    </a:lnTo>
                    <a:lnTo>
                      <a:pt x="114" y="345"/>
                    </a:lnTo>
                    <a:lnTo>
                      <a:pt x="114" y="342"/>
                    </a:lnTo>
                    <a:lnTo>
                      <a:pt x="112" y="342"/>
                    </a:lnTo>
                    <a:lnTo>
                      <a:pt x="112" y="340"/>
                    </a:lnTo>
                    <a:lnTo>
                      <a:pt x="110" y="340"/>
                    </a:lnTo>
                    <a:lnTo>
                      <a:pt x="110" y="338"/>
                    </a:lnTo>
                    <a:lnTo>
                      <a:pt x="110" y="340"/>
                    </a:lnTo>
                    <a:lnTo>
                      <a:pt x="110" y="338"/>
                    </a:lnTo>
                    <a:lnTo>
                      <a:pt x="107" y="338"/>
                    </a:lnTo>
                    <a:lnTo>
                      <a:pt x="107" y="336"/>
                    </a:lnTo>
                    <a:lnTo>
                      <a:pt x="110" y="336"/>
                    </a:lnTo>
                    <a:lnTo>
                      <a:pt x="107" y="336"/>
                    </a:lnTo>
                    <a:lnTo>
                      <a:pt x="107" y="334"/>
                    </a:lnTo>
                    <a:lnTo>
                      <a:pt x="105" y="334"/>
                    </a:lnTo>
                    <a:lnTo>
                      <a:pt x="105" y="331"/>
                    </a:lnTo>
                    <a:lnTo>
                      <a:pt x="105" y="329"/>
                    </a:lnTo>
                    <a:lnTo>
                      <a:pt x="103" y="329"/>
                    </a:lnTo>
                    <a:lnTo>
                      <a:pt x="105" y="329"/>
                    </a:lnTo>
                    <a:lnTo>
                      <a:pt x="103" y="329"/>
                    </a:lnTo>
                    <a:lnTo>
                      <a:pt x="103" y="327"/>
                    </a:lnTo>
                    <a:lnTo>
                      <a:pt x="101" y="327"/>
                    </a:lnTo>
                    <a:lnTo>
                      <a:pt x="103" y="327"/>
                    </a:lnTo>
                    <a:lnTo>
                      <a:pt x="101" y="327"/>
                    </a:lnTo>
                    <a:lnTo>
                      <a:pt x="103" y="327"/>
                    </a:lnTo>
                    <a:lnTo>
                      <a:pt x="101" y="327"/>
                    </a:lnTo>
                    <a:lnTo>
                      <a:pt x="103" y="327"/>
                    </a:lnTo>
                    <a:lnTo>
                      <a:pt x="101" y="327"/>
                    </a:lnTo>
                    <a:lnTo>
                      <a:pt x="103" y="327"/>
                    </a:lnTo>
                    <a:lnTo>
                      <a:pt x="101" y="327"/>
                    </a:lnTo>
                    <a:lnTo>
                      <a:pt x="101" y="325"/>
                    </a:lnTo>
                    <a:lnTo>
                      <a:pt x="103" y="325"/>
                    </a:lnTo>
                    <a:lnTo>
                      <a:pt x="101" y="325"/>
                    </a:lnTo>
                    <a:lnTo>
                      <a:pt x="101" y="323"/>
                    </a:lnTo>
                    <a:lnTo>
                      <a:pt x="99" y="323"/>
                    </a:lnTo>
                    <a:lnTo>
                      <a:pt x="99" y="320"/>
                    </a:lnTo>
                    <a:lnTo>
                      <a:pt x="96" y="320"/>
                    </a:lnTo>
                    <a:lnTo>
                      <a:pt x="99" y="320"/>
                    </a:lnTo>
                    <a:lnTo>
                      <a:pt x="96" y="320"/>
                    </a:lnTo>
                    <a:lnTo>
                      <a:pt x="99" y="320"/>
                    </a:lnTo>
                    <a:lnTo>
                      <a:pt x="99" y="318"/>
                    </a:lnTo>
                    <a:lnTo>
                      <a:pt x="99" y="316"/>
                    </a:lnTo>
                    <a:lnTo>
                      <a:pt x="96" y="316"/>
                    </a:lnTo>
                    <a:lnTo>
                      <a:pt x="96" y="314"/>
                    </a:lnTo>
                    <a:lnTo>
                      <a:pt x="94" y="314"/>
                    </a:lnTo>
                    <a:lnTo>
                      <a:pt x="94" y="312"/>
                    </a:lnTo>
                    <a:lnTo>
                      <a:pt x="92" y="312"/>
                    </a:lnTo>
                    <a:lnTo>
                      <a:pt x="92" y="309"/>
                    </a:lnTo>
                    <a:lnTo>
                      <a:pt x="90" y="307"/>
                    </a:lnTo>
                    <a:lnTo>
                      <a:pt x="90" y="305"/>
                    </a:lnTo>
                    <a:lnTo>
                      <a:pt x="88" y="305"/>
                    </a:lnTo>
                    <a:lnTo>
                      <a:pt x="88" y="303"/>
                    </a:lnTo>
                    <a:lnTo>
                      <a:pt x="85" y="303"/>
                    </a:lnTo>
                    <a:lnTo>
                      <a:pt x="85" y="301"/>
                    </a:lnTo>
                    <a:lnTo>
                      <a:pt x="83" y="301"/>
                    </a:lnTo>
                    <a:lnTo>
                      <a:pt x="81" y="301"/>
                    </a:lnTo>
                    <a:lnTo>
                      <a:pt x="81" y="298"/>
                    </a:lnTo>
                    <a:lnTo>
                      <a:pt x="79" y="298"/>
                    </a:lnTo>
                    <a:lnTo>
                      <a:pt x="79" y="296"/>
                    </a:lnTo>
                    <a:lnTo>
                      <a:pt x="79" y="298"/>
                    </a:lnTo>
                    <a:lnTo>
                      <a:pt x="79" y="296"/>
                    </a:lnTo>
                    <a:lnTo>
                      <a:pt x="77" y="296"/>
                    </a:lnTo>
                    <a:lnTo>
                      <a:pt x="77" y="294"/>
                    </a:lnTo>
                    <a:lnTo>
                      <a:pt x="74" y="294"/>
                    </a:lnTo>
                    <a:lnTo>
                      <a:pt x="74" y="292"/>
                    </a:lnTo>
                    <a:lnTo>
                      <a:pt x="72" y="292"/>
                    </a:lnTo>
                    <a:lnTo>
                      <a:pt x="72" y="290"/>
                    </a:lnTo>
                    <a:lnTo>
                      <a:pt x="70" y="290"/>
                    </a:lnTo>
                    <a:lnTo>
                      <a:pt x="70" y="287"/>
                    </a:lnTo>
                    <a:lnTo>
                      <a:pt x="70" y="290"/>
                    </a:lnTo>
                    <a:lnTo>
                      <a:pt x="70" y="287"/>
                    </a:lnTo>
                    <a:lnTo>
                      <a:pt x="68" y="287"/>
                    </a:lnTo>
                    <a:lnTo>
                      <a:pt x="68" y="285"/>
                    </a:lnTo>
                    <a:lnTo>
                      <a:pt x="68" y="283"/>
                    </a:lnTo>
                    <a:lnTo>
                      <a:pt x="66" y="283"/>
                    </a:lnTo>
                    <a:lnTo>
                      <a:pt x="68" y="283"/>
                    </a:lnTo>
                    <a:lnTo>
                      <a:pt x="66" y="283"/>
                    </a:lnTo>
                    <a:lnTo>
                      <a:pt x="66" y="281"/>
                    </a:lnTo>
                    <a:lnTo>
                      <a:pt x="63" y="281"/>
                    </a:lnTo>
                    <a:lnTo>
                      <a:pt x="63" y="279"/>
                    </a:lnTo>
                    <a:lnTo>
                      <a:pt x="63" y="281"/>
                    </a:lnTo>
                    <a:lnTo>
                      <a:pt x="63" y="279"/>
                    </a:lnTo>
                    <a:lnTo>
                      <a:pt x="61" y="279"/>
                    </a:lnTo>
                    <a:lnTo>
                      <a:pt x="63" y="279"/>
                    </a:lnTo>
                    <a:lnTo>
                      <a:pt x="61" y="279"/>
                    </a:lnTo>
                    <a:lnTo>
                      <a:pt x="61" y="276"/>
                    </a:lnTo>
                    <a:lnTo>
                      <a:pt x="59" y="276"/>
                    </a:lnTo>
                    <a:lnTo>
                      <a:pt x="59" y="274"/>
                    </a:lnTo>
                    <a:lnTo>
                      <a:pt x="57" y="274"/>
                    </a:lnTo>
                    <a:lnTo>
                      <a:pt x="59" y="274"/>
                    </a:lnTo>
                    <a:lnTo>
                      <a:pt x="57" y="274"/>
                    </a:lnTo>
                    <a:lnTo>
                      <a:pt x="57" y="272"/>
                    </a:lnTo>
                    <a:lnTo>
                      <a:pt x="55" y="272"/>
                    </a:lnTo>
                    <a:lnTo>
                      <a:pt x="55" y="270"/>
                    </a:lnTo>
                    <a:lnTo>
                      <a:pt x="53" y="270"/>
                    </a:lnTo>
                    <a:lnTo>
                      <a:pt x="53" y="268"/>
                    </a:lnTo>
                    <a:lnTo>
                      <a:pt x="50" y="268"/>
                    </a:lnTo>
                    <a:lnTo>
                      <a:pt x="53" y="268"/>
                    </a:lnTo>
                    <a:lnTo>
                      <a:pt x="50" y="268"/>
                    </a:lnTo>
                    <a:lnTo>
                      <a:pt x="50" y="265"/>
                    </a:lnTo>
                    <a:lnTo>
                      <a:pt x="50" y="263"/>
                    </a:lnTo>
                    <a:lnTo>
                      <a:pt x="48" y="263"/>
                    </a:lnTo>
                    <a:lnTo>
                      <a:pt x="48" y="261"/>
                    </a:lnTo>
                    <a:lnTo>
                      <a:pt x="46" y="261"/>
                    </a:lnTo>
                    <a:lnTo>
                      <a:pt x="46" y="259"/>
                    </a:lnTo>
                    <a:lnTo>
                      <a:pt x="44" y="259"/>
                    </a:lnTo>
                    <a:lnTo>
                      <a:pt x="44" y="257"/>
                    </a:lnTo>
                    <a:lnTo>
                      <a:pt x="42" y="257"/>
                    </a:lnTo>
                    <a:lnTo>
                      <a:pt x="42" y="255"/>
                    </a:lnTo>
                    <a:lnTo>
                      <a:pt x="39" y="255"/>
                    </a:lnTo>
                    <a:lnTo>
                      <a:pt x="39" y="252"/>
                    </a:lnTo>
                    <a:lnTo>
                      <a:pt x="37" y="252"/>
                    </a:lnTo>
                    <a:lnTo>
                      <a:pt x="39" y="252"/>
                    </a:lnTo>
                    <a:lnTo>
                      <a:pt x="37" y="252"/>
                    </a:lnTo>
                    <a:lnTo>
                      <a:pt x="39" y="252"/>
                    </a:lnTo>
                    <a:lnTo>
                      <a:pt x="37" y="252"/>
                    </a:lnTo>
                    <a:lnTo>
                      <a:pt x="37" y="250"/>
                    </a:lnTo>
                    <a:lnTo>
                      <a:pt x="37" y="248"/>
                    </a:lnTo>
                    <a:lnTo>
                      <a:pt x="35" y="248"/>
                    </a:lnTo>
                    <a:lnTo>
                      <a:pt x="35" y="246"/>
                    </a:lnTo>
                    <a:lnTo>
                      <a:pt x="33" y="246"/>
                    </a:lnTo>
                    <a:lnTo>
                      <a:pt x="35" y="246"/>
                    </a:lnTo>
                    <a:lnTo>
                      <a:pt x="33" y="246"/>
                    </a:lnTo>
                    <a:lnTo>
                      <a:pt x="33" y="244"/>
                    </a:lnTo>
                    <a:lnTo>
                      <a:pt x="33" y="241"/>
                    </a:lnTo>
                    <a:lnTo>
                      <a:pt x="33" y="239"/>
                    </a:lnTo>
                    <a:lnTo>
                      <a:pt x="33" y="237"/>
                    </a:lnTo>
                    <a:lnTo>
                      <a:pt x="33" y="235"/>
                    </a:lnTo>
                    <a:lnTo>
                      <a:pt x="33" y="233"/>
                    </a:lnTo>
                    <a:lnTo>
                      <a:pt x="31" y="233"/>
                    </a:lnTo>
                    <a:lnTo>
                      <a:pt x="31" y="230"/>
                    </a:lnTo>
                    <a:lnTo>
                      <a:pt x="28" y="230"/>
                    </a:lnTo>
                    <a:lnTo>
                      <a:pt x="31" y="230"/>
                    </a:lnTo>
                    <a:lnTo>
                      <a:pt x="28" y="230"/>
                    </a:lnTo>
                    <a:lnTo>
                      <a:pt x="28" y="228"/>
                    </a:lnTo>
                    <a:lnTo>
                      <a:pt x="28" y="230"/>
                    </a:lnTo>
                    <a:lnTo>
                      <a:pt x="28" y="228"/>
                    </a:lnTo>
                    <a:lnTo>
                      <a:pt x="28" y="226"/>
                    </a:lnTo>
                    <a:lnTo>
                      <a:pt x="26" y="226"/>
                    </a:lnTo>
                    <a:lnTo>
                      <a:pt x="26" y="224"/>
                    </a:lnTo>
                    <a:lnTo>
                      <a:pt x="24" y="224"/>
                    </a:lnTo>
                    <a:lnTo>
                      <a:pt x="24" y="222"/>
                    </a:lnTo>
                    <a:lnTo>
                      <a:pt x="22" y="222"/>
                    </a:lnTo>
                    <a:lnTo>
                      <a:pt x="22" y="219"/>
                    </a:lnTo>
                    <a:lnTo>
                      <a:pt x="20" y="219"/>
                    </a:lnTo>
                    <a:lnTo>
                      <a:pt x="22" y="219"/>
                    </a:lnTo>
                    <a:lnTo>
                      <a:pt x="20" y="219"/>
                    </a:lnTo>
                    <a:lnTo>
                      <a:pt x="17" y="219"/>
                    </a:lnTo>
                    <a:lnTo>
                      <a:pt x="17" y="217"/>
                    </a:lnTo>
                    <a:lnTo>
                      <a:pt x="15" y="217"/>
                    </a:lnTo>
                    <a:lnTo>
                      <a:pt x="15" y="215"/>
                    </a:lnTo>
                    <a:lnTo>
                      <a:pt x="13" y="215"/>
                    </a:lnTo>
                    <a:lnTo>
                      <a:pt x="13" y="213"/>
                    </a:lnTo>
                    <a:lnTo>
                      <a:pt x="11" y="213"/>
                    </a:lnTo>
                    <a:lnTo>
                      <a:pt x="13" y="213"/>
                    </a:lnTo>
                    <a:lnTo>
                      <a:pt x="11" y="213"/>
                    </a:lnTo>
                    <a:lnTo>
                      <a:pt x="11" y="211"/>
                    </a:lnTo>
                    <a:lnTo>
                      <a:pt x="9" y="211"/>
                    </a:lnTo>
                    <a:lnTo>
                      <a:pt x="11" y="211"/>
                    </a:lnTo>
                    <a:lnTo>
                      <a:pt x="9" y="211"/>
                    </a:lnTo>
                    <a:lnTo>
                      <a:pt x="9" y="208"/>
                    </a:lnTo>
                    <a:lnTo>
                      <a:pt x="6" y="208"/>
                    </a:lnTo>
                    <a:lnTo>
                      <a:pt x="6" y="206"/>
                    </a:lnTo>
                    <a:lnTo>
                      <a:pt x="6" y="204"/>
                    </a:lnTo>
                    <a:lnTo>
                      <a:pt x="4" y="204"/>
                    </a:lnTo>
                    <a:lnTo>
                      <a:pt x="2" y="204"/>
                    </a:lnTo>
                    <a:lnTo>
                      <a:pt x="4" y="204"/>
                    </a:lnTo>
                    <a:lnTo>
                      <a:pt x="2" y="204"/>
                    </a:lnTo>
                    <a:lnTo>
                      <a:pt x="2" y="202"/>
                    </a:lnTo>
                    <a:lnTo>
                      <a:pt x="2" y="200"/>
                    </a:lnTo>
                    <a:lnTo>
                      <a:pt x="0" y="200"/>
                    </a:lnTo>
                    <a:lnTo>
                      <a:pt x="2" y="200"/>
                    </a:lnTo>
                    <a:lnTo>
                      <a:pt x="0" y="200"/>
                    </a:lnTo>
                    <a:lnTo>
                      <a:pt x="0" y="197"/>
                    </a:lnTo>
                    <a:lnTo>
                      <a:pt x="4" y="200"/>
                    </a:lnTo>
                    <a:lnTo>
                      <a:pt x="6" y="200"/>
                    </a:lnTo>
                    <a:lnTo>
                      <a:pt x="9" y="202"/>
                    </a:lnTo>
                    <a:lnTo>
                      <a:pt x="11" y="202"/>
                    </a:lnTo>
                    <a:lnTo>
                      <a:pt x="13" y="202"/>
                    </a:lnTo>
                    <a:lnTo>
                      <a:pt x="17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17" y="197"/>
                    </a:lnTo>
                    <a:lnTo>
                      <a:pt x="17" y="193"/>
                    </a:lnTo>
                    <a:lnTo>
                      <a:pt x="15" y="191"/>
                    </a:lnTo>
                    <a:lnTo>
                      <a:pt x="15" y="186"/>
                    </a:lnTo>
                    <a:lnTo>
                      <a:pt x="13" y="182"/>
                    </a:lnTo>
                    <a:lnTo>
                      <a:pt x="15" y="180"/>
                    </a:lnTo>
                    <a:lnTo>
                      <a:pt x="17" y="178"/>
                    </a:lnTo>
                    <a:lnTo>
                      <a:pt x="20" y="178"/>
                    </a:lnTo>
                    <a:lnTo>
                      <a:pt x="20" y="175"/>
                    </a:lnTo>
                    <a:lnTo>
                      <a:pt x="22" y="173"/>
                    </a:lnTo>
                    <a:lnTo>
                      <a:pt x="24" y="173"/>
                    </a:lnTo>
                    <a:lnTo>
                      <a:pt x="26" y="171"/>
                    </a:lnTo>
                    <a:lnTo>
                      <a:pt x="28" y="169"/>
                    </a:lnTo>
                    <a:lnTo>
                      <a:pt x="31" y="169"/>
                    </a:lnTo>
                    <a:lnTo>
                      <a:pt x="33" y="167"/>
                    </a:lnTo>
                    <a:lnTo>
                      <a:pt x="35" y="167"/>
                    </a:lnTo>
                    <a:lnTo>
                      <a:pt x="35" y="164"/>
                    </a:lnTo>
                    <a:lnTo>
                      <a:pt x="37" y="164"/>
                    </a:lnTo>
                    <a:lnTo>
                      <a:pt x="39" y="162"/>
                    </a:lnTo>
                    <a:lnTo>
                      <a:pt x="42" y="162"/>
                    </a:lnTo>
                    <a:lnTo>
                      <a:pt x="42" y="160"/>
                    </a:lnTo>
                    <a:lnTo>
                      <a:pt x="44" y="160"/>
                    </a:lnTo>
                    <a:lnTo>
                      <a:pt x="46" y="160"/>
                    </a:lnTo>
                    <a:lnTo>
                      <a:pt x="46" y="158"/>
                    </a:lnTo>
                    <a:lnTo>
                      <a:pt x="44" y="158"/>
                    </a:lnTo>
                    <a:lnTo>
                      <a:pt x="44" y="156"/>
                    </a:lnTo>
                    <a:lnTo>
                      <a:pt x="42" y="153"/>
                    </a:lnTo>
                    <a:lnTo>
                      <a:pt x="39" y="151"/>
                    </a:lnTo>
                    <a:lnTo>
                      <a:pt x="37" y="149"/>
                    </a:lnTo>
                    <a:lnTo>
                      <a:pt x="35" y="147"/>
                    </a:lnTo>
                    <a:lnTo>
                      <a:pt x="35" y="145"/>
                    </a:lnTo>
                    <a:lnTo>
                      <a:pt x="33" y="142"/>
                    </a:lnTo>
                    <a:lnTo>
                      <a:pt x="33" y="140"/>
                    </a:lnTo>
                    <a:lnTo>
                      <a:pt x="33" y="138"/>
                    </a:lnTo>
                    <a:lnTo>
                      <a:pt x="33" y="136"/>
                    </a:lnTo>
                    <a:lnTo>
                      <a:pt x="35" y="136"/>
                    </a:lnTo>
                    <a:lnTo>
                      <a:pt x="37" y="136"/>
                    </a:lnTo>
                    <a:lnTo>
                      <a:pt x="39" y="136"/>
                    </a:lnTo>
                    <a:lnTo>
                      <a:pt x="42" y="136"/>
                    </a:lnTo>
                    <a:lnTo>
                      <a:pt x="44" y="134"/>
                    </a:lnTo>
                    <a:lnTo>
                      <a:pt x="48" y="134"/>
                    </a:lnTo>
                    <a:lnTo>
                      <a:pt x="50" y="134"/>
                    </a:lnTo>
                    <a:lnTo>
                      <a:pt x="55" y="131"/>
                    </a:lnTo>
                    <a:lnTo>
                      <a:pt x="57" y="131"/>
                    </a:lnTo>
                    <a:lnTo>
                      <a:pt x="59" y="131"/>
                    </a:lnTo>
                    <a:lnTo>
                      <a:pt x="63" y="134"/>
                    </a:lnTo>
                    <a:lnTo>
                      <a:pt x="63" y="131"/>
                    </a:lnTo>
                    <a:lnTo>
                      <a:pt x="63" y="129"/>
                    </a:lnTo>
                    <a:lnTo>
                      <a:pt x="63" y="127"/>
                    </a:lnTo>
                    <a:lnTo>
                      <a:pt x="63" y="123"/>
                    </a:lnTo>
                    <a:lnTo>
                      <a:pt x="63" y="121"/>
                    </a:lnTo>
                    <a:lnTo>
                      <a:pt x="63" y="118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3" y="110"/>
                    </a:lnTo>
                    <a:lnTo>
                      <a:pt x="63" y="107"/>
                    </a:lnTo>
                    <a:lnTo>
                      <a:pt x="63" y="105"/>
                    </a:lnTo>
                    <a:lnTo>
                      <a:pt x="66" y="105"/>
                    </a:lnTo>
                    <a:lnTo>
                      <a:pt x="66" y="103"/>
                    </a:lnTo>
                    <a:lnTo>
                      <a:pt x="66" y="101"/>
                    </a:lnTo>
                    <a:lnTo>
                      <a:pt x="68" y="99"/>
                    </a:lnTo>
                    <a:lnTo>
                      <a:pt x="70" y="99"/>
                    </a:lnTo>
                    <a:lnTo>
                      <a:pt x="72" y="96"/>
                    </a:lnTo>
                    <a:lnTo>
                      <a:pt x="74" y="96"/>
                    </a:lnTo>
                    <a:lnTo>
                      <a:pt x="77" y="96"/>
                    </a:lnTo>
                    <a:lnTo>
                      <a:pt x="79" y="94"/>
                    </a:lnTo>
                    <a:lnTo>
                      <a:pt x="81" y="94"/>
                    </a:lnTo>
                    <a:lnTo>
                      <a:pt x="88" y="96"/>
                    </a:lnTo>
                    <a:lnTo>
                      <a:pt x="90" y="96"/>
                    </a:lnTo>
                    <a:lnTo>
                      <a:pt x="92" y="99"/>
                    </a:lnTo>
                    <a:lnTo>
                      <a:pt x="99" y="103"/>
                    </a:lnTo>
                    <a:lnTo>
                      <a:pt x="103" y="110"/>
                    </a:lnTo>
                    <a:lnTo>
                      <a:pt x="105" y="110"/>
                    </a:lnTo>
                    <a:lnTo>
                      <a:pt x="112" y="114"/>
                    </a:lnTo>
                    <a:lnTo>
                      <a:pt x="114" y="114"/>
                    </a:lnTo>
                    <a:lnTo>
                      <a:pt x="114" y="112"/>
                    </a:lnTo>
                    <a:lnTo>
                      <a:pt x="116" y="112"/>
                    </a:lnTo>
                    <a:lnTo>
                      <a:pt x="118" y="110"/>
                    </a:lnTo>
                    <a:lnTo>
                      <a:pt x="121" y="110"/>
                    </a:lnTo>
                    <a:lnTo>
                      <a:pt x="123" y="110"/>
                    </a:lnTo>
                    <a:lnTo>
                      <a:pt x="121" y="107"/>
                    </a:lnTo>
                    <a:lnTo>
                      <a:pt x="118" y="105"/>
                    </a:lnTo>
                    <a:lnTo>
                      <a:pt x="121" y="105"/>
                    </a:lnTo>
                    <a:lnTo>
                      <a:pt x="123" y="105"/>
                    </a:lnTo>
                    <a:lnTo>
                      <a:pt x="123" y="103"/>
                    </a:lnTo>
                    <a:lnTo>
                      <a:pt x="125" y="103"/>
                    </a:lnTo>
                    <a:lnTo>
                      <a:pt x="125" y="105"/>
                    </a:lnTo>
                    <a:lnTo>
                      <a:pt x="127" y="105"/>
                    </a:lnTo>
                    <a:lnTo>
                      <a:pt x="129" y="105"/>
                    </a:lnTo>
                    <a:lnTo>
                      <a:pt x="129" y="107"/>
                    </a:lnTo>
                    <a:lnTo>
                      <a:pt x="132" y="107"/>
                    </a:lnTo>
                    <a:lnTo>
                      <a:pt x="136" y="107"/>
                    </a:lnTo>
                    <a:lnTo>
                      <a:pt x="138" y="105"/>
                    </a:lnTo>
                    <a:lnTo>
                      <a:pt x="140" y="105"/>
                    </a:lnTo>
                    <a:lnTo>
                      <a:pt x="140" y="103"/>
                    </a:lnTo>
                    <a:lnTo>
                      <a:pt x="140" y="101"/>
                    </a:lnTo>
                    <a:lnTo>
                      <a:pt x="143" y="101"/>
                    </a:lnTo>
                    <a:lnTo>
                      <a:pt x="143" y="99"/>
                    </a:lnTo>
                    <a:lnTo>
                      <a:pt x="145" y="96"/>
                    </a:lnTo>
                    <a:lnTo>
                      <a:pt x="147" y="94"/>
                    </a:lnTo>
                    <a:lnTo>
                      <a:pt x="147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51" y="88"/>
                    </a:lnTo>
                    <a:lnTo>
                      <a:pt x="151" y="85"/>
                    </a:lnTo>
                    <a:lnTo>
                      <a:pt x="154" y="83"/>
                    </a:lnTo>
                    <a:lnTo>
                      <a:pt x="156" y="81"/>
                    </a:lnTo>
                    <a:lnTo>
                      <a:pt x="156" y="79"/>
                    </a:lnTo>
                    <a:lnTo>
                      <a:pt x="158" y="77"/>
                    </a:lnTo>
                    <a:lnTo>
                      <a:pt x="160" y="74"/>
                    </a:lnTo>
                    <a:lnTo>
                      <a:pt x="160" y="72"/>
                    </a:lnTo>
                    <a:lnTo>
                      <a:pt x="162" y="70"/>
                    </a:lnTo>
                    <a:lnTo>
                      <a:pt x="162" y="68"/>
                    </a:lnTo>
                    <a:lnTo>
                      <a:pt x="165" y="66"/>
                    </a:lnTo>
                    <a:lnTo>
                      <a:pt x="167" y="63"/>
                    </a:lnTo>
                    <a:lnTo>
                      <a:pt x="167" y="61"/>
                    </a:lnTo>
                    <a:lnTo>
                      <a:pt x="169" y="44"/>
                    </a:lnTo>
                    <a:lnTo>
                      <a:pt x="169" y="41"/>
                    </a:lnTo>
                    <a:lnTo>
                      <a:pt x="171" y="39"/>
                    </a:lnTo>
                    <a:lnTo>
                      <a:pt x="171" y="37"/>
                    </a:lnTo>
                    <a:lnTo>
                      <a:pt x="173" y="37"/>
                    </a:lnTo>
                    <a:lnTo>
                      <a:pt x="173" y="35"/>
                    </a:lnTo>
                    <a:lnTo>
                      <a:pt x="173" y="33"/>
                    </a:lnTo>
                    <a:lnTo>
                      <a:pt x="176" y="33"/>
                    </a:lnTo>
                    <a:lnTo>
                      <a:pt x="176" y="30"/>
                    </a:lnTo>
                    <a:lnTo>
                      <a:pt x="178" y="28"/>
                    </a:lnTo>
                    <a:lnTo>
                      <a:pt x="180" y="26"/>
                    </a:lnTo>
                    <a:lnTo>
                      <a:pt x="180" y="24"/>
                    </a:lnTo>
                    <a:lnTo>
                      <a:pt x="178" y="24"/>
                    </a:lnTo>
                    <a:lnTo>
                      <a:pt x="178" y="22"/>
                    </a:lnTo>
                    <a:lnTo>
                      <a:pt x="176" y="19"/>
                    </a:lnTo>
                    <a:lnTo>
                      <a:pt x="176" y="17"/>
                    </a:lnTo>
                    <a:lnTo>
                      <a:pt x="176" y="15"/>
                    </a:lnTo>
                    <a:lnTo>
                      <a:pt x="173" y="15"/>
                    </a:lnTo>
                    <a:lnTo>
                      <a:pt x="173" y="13"/>
                    </a:lnTo>
                    <a:lnTo>
                      <a:pt x="173" y="11"/>
                    </a:lnTo>
                    <a:lnTo>
                      <a:pt x="171" y="11"/>
                    </a:lnTo>
                    <a:lnTo>
                      <a:pt x="171" y="8"/>
                    </a:lnTo>
                    <a:lnTo>
                      <a:pt x="171" y="6"/>
                    </a:lnTo>
                    <a:lnTo>
                      <a:pt x="171" y="8"/>
                    </a:lnTo>
                    <a:lnTo>
                      <a:pt x="173" y="8"/>
                    </a:lnTo>
                    <a:lnTo>
                      <a:pt x="173" y="11"/>
                    </a:lnTo>
                    <a:lnTo>
                      <a:pt x="176" y="11"/>
                    </a:lnTo>
                    <a:lnTo>
                      <a:pt x="178" y="13"/>
                    </a:lnTo>
                    <a:lnTo>
                      <a:pt x="180" y="15"/>
                    </a:lnTo>
                    <a:lnTo>
                      <a:pt x="182" y="17"/>
                    </a:lnTo>
                    <a:lnTo>
                      <a:pt x="184" y="17"/>
                    </a:lnTo>
                    <a:lnTo>
                      <a:pt x="184" y="19"/>
                    </a:lnTo>
                    <a:lnTo>
                      <a:pt x="187" y="19"/>
                    </a:lnTo>
                    <a:lnTo>
                      <a:pt x="189" y="22"/>
                    </a:lnTo>
                    <a:lnTo>
                      <a:pt x="204" y="39"/>
                    </a:lnTo>
                    <a:lnTo>
                      <a:pt x="204" y="41"/>
                    </a:lnTo>
                    <a:lnTo>
                      <a:pt x="206" y="41"/>
                    </a:lnTo>
                    <a:lnTo>
                      <a:pt x="206" y="44"/>
                    </a:lnTo>
                    <a:lnTo>
                      <a:pt x="208" y="48"/>
                    </a:lnTo>
                    <a:lnTo>
                      <a:pt x="208" y="46"/>
                    </a:lnTo>
                    <a:lnTo>
                      <a:pt x="208" y="44"/>
                    </a:lnTo>
                    <a:lnTo>
                      <a:pt x="206" y="41"/>
                    </a:lnTo>
                    <a:lnTo>
                      <a:pt x="206" y="39"/>
                    </a:lnTo>
                    <a:lnTo>
                      <a:pt x="204" y="37"/>
                    </a:lnTo>
                    <a:lnTo>
                      <a:pt x="204" y="33"/>
                    </a:lnTo>
                    <a:lnTo>
                      <a:pt x="202" y="33"/>
                    </a:lnTo>
                    <a:lnTo>
                      <a:pt x="202" y="30"/>
                    </a:lnTo>
                    <a:lnTo>
                      <a:pt x="200" y="26"/>
                    </a:lnTo>
                    <a:lnTo>
                      <a:pt x="200" y="24"/>
                    </a:lnTo>
                    <a:lnTo>
                      <a:pt x="200" y="22"/>
                    </a:lnTo>
                    <a:lnTo>
                      <a:pt x="200" y="19"/>
                    </a:lnTo>
                    <a:lnTo>
                      <a:pt x="200" y="17"/>
                    </a:lnTo>
                    <a:lnTo>
                      <a:pt x="202" y="15"/>
                    </a:lnTo>
                    <a:lnTo>
                      <a:pt x="202" y="13"/>
                    </a:lnTo>
                    <a:lnTo>
                      <a:pt x="202" y="11"/>
                    </a:lnTo>
                    <a:lnTo>
                      <a:pt x="202" y="8"/>
                    </a:lnTo>
                    <a:lnTo>
                      <a:pt x="202" y="6"/>
                    </a:lnTo>
                    <a:lnTo>
                      <a:pt x="204" y="6"/>
                    </a:lnTo>
                    <a:lnTo>
                      <a:pt x="204" y="4"/>
                    </a:lnTo>
                    <a:lnTo>
                      <a:pt x="204" y="2"/>
                    </a:lnTo>
                    <a:lnTo>
                      <a:pt x="206" y="2"/>
                    </a:lnTo>
                    <a:lnTo>
                      <a:pt x="208" y="2"/>
                    </a:lnTo>
                    <a:lnTo>
                      <a:pt x="211" y="2"/>
                    </a:lnTo>
                    <a:lnTo>
                      <a:pt x="213" y="2"/>
                    </a:lnTo>
                    <a:lnTo>
                      <a:pt x="215" y="0"/>
                    </a:lnTo>
                    <a:lnTo>
                      <a:pt x="217" y="0"/>
                    </a:lnTo>
                    <a:lnTo>
                      <a:pt x="219" y="0"/>
                    </a:lnTo>
                    <a:lnTo>
                      <a:pt x="222" y="0"/>
                    </a:lnTo>
                    <a:lnTo>
                      <a:pt x="224" y="0"/>
                    </a:lnTo>
                    <a:lnTo>
                      <a:pt x="224" y="2"/>
                    </a:lnTo>
                    <a:lnTo>
                      <a:pt x="226" y="4"/>
                    </a:lnTo>
                    <a:lnTo>
                      <a:pt x="228" y="8"/>
                    </a:lnTo>
                    <a:lnTo>
                      <a:pt x="230" y="8"/>
                    </a:lnTo>
                    <a:lnTo>
                      <a:pt x="230" y="11"/>
                    </a:lnTo>
                    <a:lnTo>
                      <a:pt x="233" y="13"/>
                    </a:lnTo>
                    <a:lnTo>
                      <a:pt x="233" y="15"/>
                    </a:lnTo>
                    <a:lnTo>
                      <a:pt x="235" y="15"/>
                    </a:lnTo>
                    <a:lnTo>
                      <a:pt x="235" y="17"/>
                    </a:lnTo>
                    <a:lnTo>
                      <a:pt x="237" y="19"/>
                    </a:lnTo>
                    <a:lnTo>
                      <a:pt x="237" y="22"/>
                    </a:lnTo>
                    <a:lnTo>
                      <a:pt x="239" y="24"/>
                    </a:lnTo>
                    <a:lnTo>
                      <a:pt x="241" y="26"/>
                    </a:lnTo>
                    <a:lnTo>
                      <a:pt x="241" y="28"/>
                    </a:lnTo>
                    <a:lnTo>
                      <a:pt x="244" y="28"/>
                    </a:lnTo>
                    <a:lnTo>
                      <a:pt x="244" y="30"/>
                    </a:lnTo>
                    <a:lnTo>
                      <a:pt x="246" y="33"/>
                    </a:lnTo>
                    <a:lnTo>
                      <a:pt x="250" y="35"/>
                    </a:lnTo>
                    <a:lnTo>
                      <a:pt x="252" y="35"/>
                    </a:lnTo>
                    <a:lnTo>
                      <a:pt x="255" y="35"/>
                    </a:lnTo>
                    <a:lnTo>
                      <a:pt x="257" y="35"/>
                    </a:lnTo>
                    <a:lnTo>
                      <a:pt x="261" y="35"/>
                    </a:lnTo>
                    <a:lnTo>
                      <a:pt x="263" y="35"/>
                    </a:lnTo>
                    <a:lnTo>
                      <a:pt x="268" y="37"/>
                    </a:lnTo>
                    <a:lnTo>
                      <a:pt x="270" y="37"/>
                    </a:lnTo>
                    <a:lnTo>
                      <a:pt x="272" y="37"/>
                    </a:lnTo>
                    <a:lnTo>
                      <a:pt x="274" y="37"/>
                    </a:lnTo>
                    <a:lnTo>
                      <a:pt x="277" y="39"/>
                    </a:lnTo>
                    <a:lnTo>
                      <a:pt x="277" y="41"/>
                    </a:lnTo>
                    <a:lnTo>
                      <a:pt x="279" y="41"/>
                    </a:lnTo>
                    <a:lnTo>
                      <a:pt x="279" y="44"/>
                    </a:lnTo>
                    <a:lnTo>
                      <a:pt x="281" y="46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208" name="Freeform 43"/>
              <p:cNvSpPr>
                <a:spLocks/>
              </p:cNvSpPr>
              <p:nvPr/>
            </p:nvSpPr>
            <p:spPr bwMode="auto">
              <a:xfrm>
                <a:off x="2260600" y="5772150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2147483647 h 2"/>
                  <a:gd name="T4" fmla="*/ 2147483647 w 2"/>
                  <a:gd name="T5" fmla="*/ 0 h 2"/>
                  <a:gd name="T6" fmla="*/ 2147483647 w 2"/>
                  <a:gd name="T7" fmla="*/ 2147483647 h 2"/>
                  <a:gd name="T8" fmla="*/ 0 w 2"/>
                  <a:gd name="T9" fmla="*/ 2147483647 h 2"/>
                  <a:gd name="T10" fmla="*/ 2147483647 w 2"/>
                  <a:gd name="T11" fmla="*/ 2147483647 h 2"/>
                  <a:gd name="T12" fmla="*/ 0 w 2"/>
                  <a:gd name="T13" fmla="*/ 2147483647 h 2"/>
                  <a:gd name="T14" fmla="*/ 2147483647 w 2"/>
                  <a:gd name="T15" fmla="*/ 2147483647 h 2"/>
                  <a:gd name="T16" fmla="*/ 2147483647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209" name="Freeform 44"/>
              <p:cNvSpPr>
                <a:spLocks/>
              </p:cNvSpPr>
              <p:nvPr/>
            </p:nvSpPr>
            <p:spPr bwMode="auto">
              <a:xfrm>
                <a:off x="2260600" y="5767388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0 w 2"/>
                  <a:gd name="T9" fmla="*/ 2147483647 h 3"/>
                  <a:gd name="T10" fmla="*/ 2147483647 w 2"/>
                  <a:gd name="T11" fmla="*/ 2147483647 h 3"/>
                  <a:gd name="T12" fmla="*/ 2147483647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210" name="Freeform 45"/>
              <p:cNvSpPr>
                <a:spLocks/>
              </p:cNvSpPr>
              <p:nvPr/>
            </p:nvSpPr>
            <p:spPr bwMode="auto">
              <a:xfrm>
                <a:off x="1800225" y="5381625"/>
                <a:ext cx="9525" cy="12700"/>
              </a:xfrm>
              <a:custGeom>
                <a:avLst/>
                <a:gdLst>
                  <a:gd name="T0" fmla="*/ 2147483647 w 6"/>
                  <a:gd name="T1" fmla="*/ 0 h 8"/>
                  <a:gd name="T2" fmla="*/ 2147483647 w 6"/>
                  <a:gd name="T3" fmla="*/ 0 h 8"/>
                  <a:gd name="T4" fmla="*/ 2147483647 w 6"/>
                  <a:gd name="T5" fmla="*/ 2147483647 h 8"/>
                  <a:gd name="T6" fmla="*/ 2147483647 w 6"/>
                  <a:gd name="T7" fmla="*/ 2147483647 h 8"/>
                  <a:gd name="T8" fmla="*/ 2147483647 w 6"/>
                  <a:gd name="T9" fmla="*/ 2147483647 h 8"/>
                  <a:gd name="T10" fmla="*/ 2147483647 w 6"/>
                  <a:gd name="T11" fmla="*/ 2147483647 h 8"/>
                  <a:gd name="T12" fmla="*/ 2147483647 w 6"/>
                  <a:gd name="T13" fmla="*/ 2147483647 h 8"/>
                  <a:gd name="T14" fmla="*/ 2147483647 w 6"/>
                  <a:gd name="T15" fmla="*/ 2147483647 h 8"/>
                  <a:gd name="T16" fmla="*/ 2147483647 w 6"/>
                  <a:gd name="T17" fmla="*/ 2147483647 h 8"/>
                  <a:gd name="T18" fmla="*/ 2147483647 w 6"/>
                  <a:gd name="T19" fmla="*/ 2147483647 h 8"/>
                  <a:gd name="T20" fmla="*/ 2147483647 w 6"/>
                  <a:gd name="T21" fmla="*/ 2147483647 h 8"/>
                  <a:gd name="T22" fmla="*/ 2147483647 w 6"/>
                  <a:gd name="T23" fmla="*/ 2147483647 h 8"/>
                  <a:gd name="T24" fmla="*/ 0 w 6"/>
                  <a:gd name="T25" fmla="*/ 2147483647 h 8"/>
                  <a:gd name="T26" fmla="*/ 0 w 6"/>
                  <a:gd name="T27" fmla="*/ 2147483647 h 8"/>
                  <a:gd name="T28" fmla="*/ 0 w 6"/>
                  <a:gd name="T29" fmla="*/ 2147483647 h 8"/>
                  <a:gd name="T30" fmla="*/ 0 w 6"/>
                  <a:gd name="T31" fmla="*/ 0 h 8"/>
                  <a:gd name="T32" fmla="*/ 2147483647 w 6"/>
                  <a:gd name="T33" fmla="*/ 0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211" name="Freeform 46"/>
              <p:cNvSpPr>
                <a:spLocks/>
              </p:cNvSpPr>
              <p:nvPr/>
            </p:nvSpPr>
            <p:spPr bwMode="auto">
              <a:xfrm>
                <a:off x="1673225" y="5216525"/>
                <a:ext cx="11113" cy="7938"/>
              </a:xfrm>
              <a:custGeom>
                <a:avLst/>
                <a:gdLst>
                  <a:gd name="T0" fmla="*/ 0 w 7"/>
                  <a:gd name="T1" fmla="*/ 0 h 5"/>
                  <a:gd name="T2" fmla="*/ 2147483647 w 7"/>
                  <a:gd name="T3" fmla="*/ 0 h 5"/>
                  <a:gd name="T4" fmla="*/ 2147483647 w 7"/>
                  <a:gd name="T5" fmla="*/ 0 h 5"/>
                  <a:gd name="T6" fmla="*/ 2147483647 w 7"/>
                  <a:gd name="T7" fmla="*/ 2147483647 h 5"/>
                  <a:gd name="T8" fmla="*/ 2147483647 w 7"/>
                  <a:gd name="T9" fmla="*/ 2147483647 h 5"/>
                  <a:gd name="T10" fmla="*/ 2147483647 w 7"/>
                  <a:gd name="T11" fmla="*/ 2147483647 h 5"/>
                  <a:gd name="T12" fmla="*/ 2147483647 w 7"/>
                  <a:gd name="T13" fmla="*/ 2147483647 h 5"/>
                  <a:gd name="T14" fmla="*/ 2147483647 w 7"/>
                  <a:gd name="T15" fmla="*/ 2147483647 h 5"/>
                  <a:gd name="T16" fmla="*/ 2147483647 w 7"/>
                  <a:gd name="T17" fmla="*/ 2147483647 h 5"/>
                  <a:gd name="T18" fmla="*/ 2147483647 w 7"/>
                  <a:gd name="T19" fmla="*/ 2147483647 h 5"/>
                  <a:gd name="T20" fmla="*/ 2147483647 w 7"/>
                  <a:gd name="T21" fmla="*/ 2147483647 h 5"/>
                  <a:gd name="T22" fmla="*/ 2147483647 w 7"/>
                  <a:gd name="T23" fmla="*/ 2147483647 h 5"/>
                  <a:gd name="T24" fmla="*/ 2147483647 w 7"/>
                  <a:gd name="T25" fmla="*/ 2147483647 h 5"/>
                  <a:gd name="T26" fmla="*/ 2147483647 w 7"/>
                  <a:gd name="T27" fmla="*/ 2147483647 h 5"/>
                  <a:gd name="T28" fmla="*/ 2147483647 w 7"/>
                  <a:gd name="T29" fmla="*/ 2147483647 h 5"/>
                  <a:gd name="T30" fmla="*/ 2147483647 w 7"/>
                  <a:gd name="T31" fmla="*/ 2147483647 h 5"/>
                  <a:gd name="T32" fmla="*/ 2147483647 w 7"/>
                  <a:gd name="T33" fmla="*/ 2147483647 h 5"/>
                  <a:gd name="T34" fmla="*/ 2147483647 w 7"/>
                  <a:gd name="T35" fmla="*/ 2147483647 h 5"/>
                  <a:gd name="T36" fmla="*/ 2147483647 w 7"/>
                  <a:gd name="T37" fmla="*/ 2147483647 h 5"/>
                  <a:gd name="T38" fmla="*/ 0 w 7"/>
                  <a:gd name="T39" fmla="*/ 2147483647 h 5"/>
                  <a:gd name="T40" fmla="*/ 2147483647 w 7"/>
                  <a:gd name="T41" fmla="*/ 2147483647 h 5"/>
                  <a:gd name="T42" fmla="*/ 0 w 7"/>
                  <a:gd name="T43" fmla="*/ 2147483647 h 5"/>
                  <a:gd name="T44" fmla="*/ 0 w 7"/>
                  <a:gd name="T45" fmla="*/ 0 h 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212" name="Freeform 47"/>
              <p:cNvSpPr>
                <a:spLocks/>
              </p:cNvSpPr>
              <p:nvPr/>
            </p:nvSpPr>
            <p:spPr bwMode="auto">
              <a:xfrm>
                <a:off x="1631950" y="5102225"/>
                <a:ext cx="3175" cy="1588"/>
              </a:xfrm>
              <a:custGeom>
                <a:avLst/>
                <a:gdLst>
                  <a:gd name="T0" fmla="*/ 2147483647 w 2"/>
                  <a:gd name="T1" fmla="*/ 0 h 1588"/>
                  <a:gd name="T2" fmla="*/ 0 w 2"/>
                  <a:gd name="T3" fmla="*/ 0 h 1588"/>
                  <a:gd name="T4" fmla="*/ 2147483647 w 2"/>
                  <a:gd name="T5" fmla="*/ 0 h 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588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213" name="Rectangle 48"/>
              <p:cNvSpPr>
                <a:spLocks noChangeArrowheads="1"/>
              </p:cNvSpPr>
              <p:nvPr/>
            </p:nvSpPr>
            <p:spPr bwMode="auto">
              <a:xfrm>
                <a:off x="1649413" y="5073650"/>
                <a:ext cx="3175" cy="3175"/>
              </a:xfrm>
              <a:prstGeom prst="rect">
                <a:avLst/>
              </a:prstGeom>
              <a:noFill/>
              <a:ln w="14288">
                <a:solidFill>
                  <a:srgbClr val="686868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W">
                  <a:solidFill>
                    <a:prstClr val="black"/>
                  </a:solidFill>
                </a:endParaRPr>
              </a:p>
            </p:txBody>
          </p:sp>
          <p:sp>
            <p:nvSpPr>
              <p:cNvPr id="6214" name="Freeform 49"/>
              <p:cNvSpPr>
                <a:spLocks/>
              </p:cNvSpPr>
              <p:nvPr/>
            </p:nvSpPr>
            <p:spPr bwMode="auto">
              <a:xfrm>
                <a:off x="1646238" y="5070475"/>
                <a:ext cx="1588" cy="3175"/>
              </a:xfrm>
              <a:custGeom>
                <a:avLst/>
                <a:gdLst>
                  <a:gd name="T0" fmla="*/ 0 w 1588"/>
                  <a:gd name="T1" fmla="*/ 0 h 2"/>
                  <a:gd name="T2" fmla="*/ 0 w 1588"/>
                  <a:gd name="T3" fmla="*/ 2147483647 h 2"/>
                  <a:gd name="T4" fmla="*/ 0 w 1588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88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215" name="Rectangle 50"/>
              <p:cNvSpPr>
                <a:spLocks noChangeArrowheads="1"/>
              </p:cNvSpPr>
              <p:nvPr/>
            </p:nvSpPr>
            <p:spPr bwMode="auto">
              <a:xfrm>
                <a:off x="1622425" y="5070475"/>
                <a:ext cx="3175" cy="3175"/>
              </a:xfrm>
              <a:prstGeom prst="rect">
                <a:avLst/>
              </a:prstGeom>
              <a:noFill/>
              <a:ln w="14288">
                <a:solidFill>
                  <a:srgbClr val="686868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W">
                  <a:solidFill>
                    <a:prstClr val="black"/>
                  </a:solidFill>
                </a:endParaRPr>
              </a:p>
            </p:txBody>
          </p:sp>
          <p:sp>
            <p:nvSpPr>
              <p:cNvPr id="6216" name="Freeform 51"/>
              <p:cNvSpPr>
                <a:spLocks/>
              </p:cNvSpPr>
              <p:nvPr/>
            </p:nvSpPr>
            <p:spPr bwMode="auto">
              <a:xfrm>
                <a:off x="1608138" y="5056188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2147483647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0 w 2"/>
                  <a:gd name="T9" fmla="*/ 2147483647 h 2"/>
                  <a:gd name="T10" fmla="*/ 0 w 2"/>
                  <a:gd name="T11" fmla="*/ 0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217" name="Freeform 52"/>
              <p:cNvSpPr>
                <a:spLocks/>
              </p:cNvSpPr>
              <p:nvPr/>
            </p:nvSpPr>
            <p:spPr bwMode="auto">
              <a:xfrm>
                <a:off x="1984375" y="3986213"/>
                <a:ext cx="1465263" cy="1025525"/>
              </a:xfrm>
              <a:custGeom>
                <a:avLst/>
                <a:gdLst>
                  <a:gd name="T0" fmla="*/ 2147483647 w 923"/>
                  <a:gd name="T1" fmla="*/ 2147483647 h 646"/>
                  <a:gd name="T2" fmla="*/ 2147483647 w 923"/>
                  <a:gd name="T3" fmla="*/ 2147483647 h 646"/>
                  <a:gd name="T4" fmla="*/ 2147483647 w 923"/>
                  <a:gd name="T5" fmla="*/ 2147483647 h 646"/>
                  <a:gd name="T6" fmla="*/ 2147483647 w 923"/>
                  <a:gd name="T7" fmla="*/ 2147483647 h 646"/>
                  <a:gd name="T8" fmla="*/ 2147483647 w 923"/>
                  <a:gd name="T9" fmla="*/ 2147483647 h 646"/>
                  <a:gd name="T10" fmla="*/ 2147483647 w 923"/>
                  <a:gd name="T11" fmla="*/ 2147483647 h 646"/>
                  <a:gd name="T12" fmla="*/ 2147483647 w 923"/>
                  <a:gd name="T13" fmla="*/ 2147483647 h 646"/>
                  <a:gd name="T14" fmla="*/ 2147483647 w 923"/>
                  <a:gd name="T15" fmla="*/ 2147483647 h 646"/>
                  <a:gd name="T16" fmla="*/ 2147483647 w 923"/>
                  <a:gd name="T17" fmla="*/ 2147483647 h 646"/>
                  <a:gd name="T18" fmla="*/ 2147483647 w 923"/>
                  <a:gd name="T19" fmla="*/ 2147483647 h 646"/>
                  <a:gd name="T20" fmla="*/ 2147483647 w 923"/>
                  <a:gd name="T21" fmla="*/ 2147483647 h 646"/>
                  <a:gd name="T22" fmla="*/ 2147483647 w 923"/>
                  <a:gd name="T23" fmla="*/ 2147483647 h 646"/>
                  <a:gd name="T24" fmla="*/ 2147483647 w 923"/>
                  <a:gd name="T25" fmla="*/ 2147483647 h 646"/>
                  <a:gd name="T26" fmla="*/ 2147483647 w 923"/>
                  <a:gd name="T27" fmla="*/ 2147483647 h 646"/>
                  <a:gd name="T28" fmla="*/ 2147483647 w 923"/>
                  <a:gd name="T29" fmla="*/ 2147483647 h 646"/>
                  <a:gd name="T30" fmla="*/ 2147483647 w 923"/>
                  <a:gd name="T31" fmla="*/ 2147483647 h 646"/>
                  <a:gd name="T32" fmla="*/ 2147483647 w 923"/>
                  <a:gd name="T33" fmla="*/ 2147483647 h 646"/>
                  <a:gd name="T34" fmla="*/ 2147483647 w 923"/>
                  <a:gd name="T35" fmla="*/ 2147483647 h 646"/>
                  <a:gd name="T36" fmla="*/ 2147483647 w 923"/>
                  <a:gd name="T37" fmla="*/ 2147483647 h 646"/>
                  <a:gd name="T38" fmla="*/ 2147483647 w 923"/>
                  <a:gd name="T39" fmla="*/ 2147483647 h 646"/>
                  <a:gd name="T40" fmla="*/ 2147483647 w 923"/>
                  <a:gd name="T41" fmla="*/ 2147483647 h 646"/>
                  <a:gd name="T42" fmla="*/ 2147483647 w 923"/>
                  <a:gd name="T43" fmla="*/ 2147483647 h 646"/>
                  <a:gd name="T44" fmla="*/ 2147483647 w 923"/>
                  <a:gd name="T45" fmla="*/ 2147483647 h 646"/>
                  <a:gd name="T46" fmla="*/ 2147483647 w 923"/>
                  <a:gd name="T47" fmla="*/ 2147483647 h 646"/>
                  <a:gd name="T48" fmla="*/ 2147483647 w 923"/>
                  <a:gd name="T49" fmla="*/ 2147483647 h 646"/>
                  <a:gd name="T50" fmla="*/ 2147483647 w 923"/>
                  <a:gd name="T51" fmla="*/ 2147483647 h 646"/>
                  <a:gd name="T52" fmla="*/ 2147483647 w 923"/>
                  <a:gd name="T53" fmla="*/ 2147483647 h 646"/>
                  <a:gd name="T54" fmla="*/ 2147483647 w 923"/>
                  <a:gd name="T55" fmla="*/ 2147483647 h 646"/>
                  <a:gd name="T56" fmla="*/ 2147483647 w 923"/>
                  <a:gd name="T57" fmla="*/ 2147483647 h 646"/>
                  <a:gd name="T58" fmla="*/ 2147483647 w 923"/>
                  <a:gd name="T59" fmla="*/ 2147483647 h 646"/>
                  <a:gd name="T60" fmla="*/ 2147483647 w 923"/>
                  <a:gd name="T61" fmla="*/ 2147483647 h 646"/>
                  <a:gd name="T62" fmla="*/ 2147483647 w 923"/>
                  <a:gd name="T63" fmla="*/ 2147483647 h 646"/>
                  <a:gd name="T64" fmla="*/ 2147483647 w 923"/>
                  <a:gd name="T65" fmla="*/ 2147483647 h 646"/>
                  <a:gd name="T66" fmla="*/ 2147483647 w 923"/>
                  <a:gd name="T67" fmla="*/ 2147483647 h 646"/>
                  <a:gd name="T68" fmla="*/ 2147483647 w 923"/>
                  <a:gd name="T69" fmla="*/ 2147483647 h 646"/>
                  <a:gd name="T70" fmla="*/ 2147483647 w 923"/>
                  <a:gd name="T71" fmla="*/ 2147483647 h 646"/>
                  <a:gd name="T72" fmla="*/ 2147483647 w 923"/>
                  <a:gd name="T73" fmla="*/ 2147483647 h 646"/>
                  <a:gd name="T74" fmla="*/ 2147483647 w 923"/>
                  <a:gd name="T75" fmla="*/ 2147483647 h 646"/>
                  <a:gd name="T76" fmla="*/ 2147483647 w 923"/>
                  <a:gd name="T77" fmla="*/ 2147483647 h 646"/>
                  <a:gd name="T78" fmla="*/ 2147483647 w 923"/>
                  <a:gd name="T79" fmla="*/ 2147483647 h 646"/>
                  <a:gd name="T80" fmla="*/ 2147483647 w 923"/>
                  <a:gd name="T81" fmla="*/ 2147483647 h 646"/>
                  <a:gd name="T82" fmla="*/ 2147483647 w 923"/>
                  <a:gd name="T83" fmla="*/ 2147483647 h 646"/>
                  <a:gd name="T84" fmla="*/ 2147483647 w 923"/>
                  <a:gd name="T85" fmla="*/ 2147483647 h 646"/>
                  <a:gd name="T86" fmla="*/ 2147483647 w 923"/>
                  <a:gd name="T87" fmla="*/ 2147483647 h 646"/>
                  <a:gd name="T88" fmla="*/ 2147483647 w 923"/>
                  <a:gd name="T89" fmla="*/ 2147483647 h 646"/>
                  <a:gd name="T90" fmla="*/ 2147483647 w 923"/>
                  <a:gd name="T91" fmla="*/ 2147483647 h 646"/>
                  <a:gd name="T92" fmla="*/ 2147483647 w 923"/>
                  <a:gd name="T93" fmla="*/ 2147483647 h 646"/>
                  <a:gd name="T94" fmla="*/ 2147483647 w 923"/>
                  <a:gd name="T95" fmla="*/ 2147483647 h 646"/>
                  <a:gd name="T96" fmla="*/ 2147483647 w 923"/>
                  <a:gd name="T97" fmla="*/ 2147483647 h 646"/>
                  <a:gd name="T98" fmla="*/ 2147483647 w 923"/>
                  <a:gd name="T99" fmla="*/ 2147483647 h 646"/>
                  <a:gd name="T100" fmla="*/ 2147483647 w 923"/>
                  <a:gd name="T101" fmla="*/ 2147483647 h 646"/>
                  <a:gd name="T102" fmla="*/ 2147483647 w 923"/>
                  <a:gd name="T103" fmla="*/ 2147483647 h 646"/>
                  <a:gd name="T104" fmla="*/ 2147483647 w 923"/>
                  <a:gd name="T105" fmla="*/ 2147483647 h 646"/>
                  <a:gd name="T106" fmla="*/ 2147483647 w 923"/>
                  <a:gd name="T107" fmla="*/ 2147483647 h 646"/>
                  <a:gd name="T108" fmla="*/ 2147483647 w 923"/>
                  <a:gd name="T109" fmla="*/ 2147483647 h 646"/>
                  <a:gd name="T110" fmla="*/ 2147483647 w 923"/>
                  <a:gd name="T111" fmla="*/ 2147483647 h 646"/>
                  <a:gd name="T112" fmla="*/ 2147483647 w 923"/>
                  <a:gd name="T113" fmla="*/ 2147483647 h 646"/>
                  <a:gd name="T114" fmla="*/ 2147483647 w 923"/>
                  <a:gd name="T115" fmla="*/ 2147483647 h 646"/>
                  <a:gd name="T116" fmla="*/ 2147483647 w 923"/>
                  <a:gd name="T117" fmla="*/ 2147483647 h 646"/>
                  <a:gd name="T118" fmla="*/ 2147483647 w 923"/>
                  <a:gd name="T119" fmla="*/ 2147483647 h 64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23" h="646"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4" y="17"/>
                    </a:lnTo>
                    <a:lnTo>
                      <a:pt x="7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4"/>
                    </a:lnTo>
                    <a:lnTo>
                      <a:pt x="13" y="24"/>
                    </a:lnTo>
                    <a:lnTo>
                      <a:pt x="15" y="26"/>
                    </a:lnTo>
                    <a:lnTo>
                      <a:pt x="18" y="28"/>
                    </a:lnTo>
                    <a:lnTo>
                      <a:pt x="20" y="31"/>
                    </a:lnTo>
                    <a:lnTo>
                      <a:pt x="22" y="33"/>
                    </a:lnTo>
                    <a:lnTo>
                      <a:pt x="24" y="33"/>
                    </a:lnTo>
                    <a:lnTo>
                      <a:pt x="26" y="33"/>
                    </a:lnTo>
                    <a:lnTo>
                      <a:pt x="29" y="33"/>
                    </a:lnTo>
                    <a:lnTo>
                      <a:pt x="31" y="35"/>
                    </a:lnTo>
                    <a:lnTo>
                      <a:pt x="35" y="35"/>
                    </a:lnTo>
                    <a:lnTo>
                      <a:pt x="37" y="37"/>
                    </a:lnTo>
                    <a:lnTo>
                      <a:pt x="40" y="37"/>
                    </a:lnTo>
                    <a:lnTo>
                      <a:pt x="42" y="37"/>
                    </a:lnTo>
                    <a:lnTo>
                      <a:pt x="44" y="39"/>
                    </a:lnTo>
                    <a:lnTo>
                      <a:pt x="46" y="39"/>
                    </a:lnTo>
                    <a:lnTo>
                      <a:pt x="46" y="42"/>
                    </a:lnTo>
                    <a:lnTo>
                      <a:pt x="48" y="46"/>
                    </a:lnTo>
                    <a:lnTo>
                      <a:pt x="48" y="48"/>
                    </a:lnTo>
                    <a:lnTo>
                      <a:pt x="48" y="53"/>
                    </a:lnTo>
                    <a:lnTo>
                      <a:pt x="48" y="55"/>
                    </a:lnTo>
                    <a:lnTo>
                      <a:pt x="48" y="57"/>
                    </a:lnTo>
                    <a:lnTo>
                      <a:pt x="48" y="70"/>
                    </a:lnTo>
                    <a:lnTo>
                      <a:pt x="48" y="72"/>
                    </a:lnTo>
                    <a:lnTo>
                      <a:pt x="26" y="79"/>
                    </a:lnTo>
                    <a:lnTo>
                      <a:pt x="29" y="81"/>
                    </a:lnTo>
                    <a:lnTo>
                      <a:pt x="31" y="81"/>
                    </a:lnTo>
                    <a:lnTo>
                      <a:pt x="33" y="83"/>
                    </a:lnTo>
                    <a:lnTo>
                      <a:pt x="35" y="85"/>
                    </a:lnTo>
                    <a:lnTo>
                      <a:pt x="40" y="88"/>
                    </a:lnTo>
                    <a:lnTo>
                      <a:pt x="42" y="88"/>
                    </a:lnTo>
                    <a:lnTo>
                      <a:pt x="46" y="90"/>
                    </a:lnTo>
                    <a:lnTo>
                      <a:pt x="48" y="92"/>
                    </a:lnTo>
                    <a:lnTo>
                      <a:pt x="50" y="92"/>
                    </a:lnTo>
                    <a:lnTo>
                      <a:pt x="53" y="94"/>
                    </a:lnTo>
                    <a:lnTo>
                      <a:pt x="55" y="94"/>
                    </a:lnTo>
                    <a:lnTo>
                      <a:pt x="53" y="96"/>
                    </a:lnTo>
                    <a:lnTo>
                      <a:pt x="50" y="96"/>
                    </a:lnTo>
                    <a:lnTo>
                      <a:pt x="48" y="99"/>
                    </a:lnTo>
                    <a:lnTo>
                      <a:pt x="46" y="99"/>
                    </a:lnTo>
                    <a:lnTo>
                      <a:pt x="44" y="101"/>
                    </a:lnTo>
                    <a:lnTo>
                      <a:pt x="42" y="101"/>
                    </a:lnTo>
                    <a:lnTo>
                      <a:pt x="40" y="103"/>
                    </a:lnTo>
                    <a:lnTo>
                      <a:pt x="35" y="103"/>
                    </a:lnTo>
                    <a:lnTo>
                      <a:pt x="35" y="105"/>
                    </a:lnTo>
                    <a:lnTo>
                      <a:pt x="35" y="107"/>
                    </a:lnTo>
                    <a:lnTo>
                      <a:pt x="35" y="110"/>
                    </a:lnTo>
                    <a:lnTo>
                      <a:pt x="35" y="112"/>
                    </a:lnTo>
                    <a:lnTo>
                      <a:pt x="35" y="114"/>
                    </a:lnTo>
                    <a:lnTo>
                      <a:pt x="35" y="116"/>
                    </a:lnTo>
                    <a:lnTo>
                      <a:pt x="35" y="118"/>
                    </a:lnTo>
                    <a:lnTo>
                      <a:pt x="33" y="118"/>
                    </a:lnTo>
                    <a:lnTo>
                      <a:pt x="33" y="121"/>
                    </a:lnTo>
                    <a:lnTo>
                      <a:pt x="35" y="123"/>
                    </a:lnTo>
                    <a:lnTo>
                      <a:pt x="35" y="125"/>
                    </a:lnTo>
                    <a:lnTo>
                      <a:pt x="35" y="127"/>
                    </a:lnTo>
                    <a:lnTo>
                      <a:pt x="42" y="134"/>
                    </a:lnTo>
                    <a:lnTo>
                      <a:pt x="42" y="136"/>
                    </a:lnTo>
                    <a:lnTo>
                      <a:pt x="44" y="138"/>
                    </a:lnTo>
                    <a:lnTo>
                      <a:pt x="46" y="140"/>
                    </a:lnTo>
                    <a:lnTo>
                      <a:pt x="46" y="145"/>
                    </a:lnTo>
                    <a:lnTo>
                      <a:pt x="46" y="147"/>
                    </a:lnTo>
                    <a:lnTo>
                      <a:pt x="46" y="149"/>
                    </a:lnTo>
                    <a:lnTo>
                      <a:pt x="46" y="151"/>
                    </a:lnTo>
                    <a:lnTo>
                      <a:pt x="46" y="154"/>
                    </a:lnTo>
                    <a:lnTo>
                      <a:pt x="46" y="156"/>
                    </a:lnTo>
                    <a:lnTo>
                      <a:pt x="46" y="158"/>
                    </a:lnTo>
                    <a:lnTo>
                      <a:pt x="46" y="160"/>
                    </a:lnTo>
                    <a:lnTo>
                      <a:pt x="46" y="165"/>
                    </a:lnTo>
                    <a:lnTo>
                      <a:pt x="46" y="167"/>
                    </a:lnTo>
                    <a:lnTo>
                      <a:pt x="46" y="169"/>
                    </a:lnTo>
                    <a:lnTo>
                      <a:pt x="46" y="171"/>
                    </a:lnTo>
                    <a:lnTo>
                      <a:pt x="46" y="173"/>
                    </a:lnTo>
                    <a:lnTo>
                      <a:pt x="44" y="173"/>
                    </a:lnTo>
                    <a:lnTo>
                      <a:pt x="44" y="176"/>
                    </a:lnTo>
                    <a:lnTo>
                      <a:pt x="46" y="176"/>
                    </a:lnTo>
                    <a:lnTo>
                      <a:pt x="46" y="178"/>
                    </a:lnTo>
                    <a:lnTo>
                      <a:pt x="46" y="180"/>
                    </a:lnTo>
                    <a:lnTo>
                      <a:pt x="48" y="180"/>
                    </a:lnTo>
                    <a:lnTo>
                      <a:pt x="48" y="182"/>
                    </a:lnTo>
                    <a:lnTo>
                      <a:pt x="48" y="184"/>
                    </a:lnTo>
                    <a:lnTo>
                      <a:pt x="50" y="187"/>
                    </a:lnTo>
                    <a:lnTo>
                      <a:pt x="50" y="189"/>
                    </a:lnTo>
                    <a:lnTo>
                      <a:pt x="53" y="189"/>
                    </a:lnTo>
                    <a:lnTo>
                      <a:pt x="55" y="189"/>
                    </a:lnTo>
                    <a:lnTo>
                      <a:pt x="55" y="191"/>
                    </a:lnTo>
                    <a:lnTo>
                      <a:pt x="57" y="191"/>
                    </a:lnTo>
                    <a:lnTo>
                      <a:pt x="59" y="191"/>
                    </a:lnTo>
                    <a:lnTo>
                      <a:pt x="59" y="193"/>
                    </a:lnTo>
                    <a:lnTo>
                      <a:pt x="61" y="193"/>
                    </a:lnTo>
                    <a:lnTo>
                      <a:pt x="64" y="193"/>
                    </a:lnTo>
                    <a:lnTo>
                      <a:pt x="64" y="195"/>
                    </a:lnTo>
                    <a:lnTo>
                      <a:pt x="61" y="195"/>
                    </a:lnTo>
                    <a:lnTo>
                      <a:pt x="61" y="198"/>
                    </a:lnTo>
                    <a:lnTo>
                      <a:pt x="61" y="200"/>
                    </a:lnTo>
                    <a:lnTo>
                      <a:pt x="59" y="200"/>
                    </a:lnTo>
                    <a:lnTo>
                      <a:pt x="59" y="202"/>
                    </a:lnTo>
                    <a:lnTo>
                      <a:pt x="57" y="204"/>
                    </a:lnTo>
                    <a:lnTo>
                      <a:pt x="55" y="206"/>
                    </a:lnTo>
                    <a:lnTo>
                      <a:pt x="55" y="209"/>
                    </a:lnTo>
                    <a:lnTo>
                      <a:pt x="57" y="209"/>
                    </a:lnTo>
                    <a:lnTo>
                      <a:pt x="59" y="211"/>
                    </a:lnTo>
                    <a:lnTo>
                      <a:pt x="61" y="211"/>
                    </a:lnTo>
                    <a:lnTo>
                      <a:pt x="64" y="211"/>
                    </a:lnTo>
                    <a:lnTo>
                      <a:pt x="64" y="213"/>
                    </a:lnTo>
                    <a:lnTo>
                      <a:pt x="66" y="213"/>
                    </a:lnTo>
                    <a:lnTo>
                      <a:pt x="66" y="215"/>
                    </a:lnTo>
                    <a:lnTo>
                      <a:pt x="68" y="215"/>
                    </a:lnTo>
                    <a:lnTo>
                      <a:pt x="68" y="217"/>
                    </a:lnTo>
                    <a:lnTo>
                      <a:pt x="68" y="219"/>
                    </a:lnTo>
                    <a:lnTo>
                      <a:pt x="70" y="219"/>
                    </a:lnTo>
                    <a:lnTo>
                      <a:pt x="70" y="222"/>
                    </a:lnTo>
                    <a:lnTo>
                      <a:pt x="68" y="222"/>
                    </a:lnTo>
                    <a:lnTo>
                      <a:pt x="68" y="224"/>
                    </a:lnTo>
                    <a:lnTo>
                      <a:pt x="70" y="224"/>
                    </a:lnTo>
                    <a:lnTo>
                      <a:pt x="70" y="226"/>
                    </a:lnTo>
                    <a:lnTo>
                      <a:pt x="72" y="226"/>
                    </a:lnTo>
                    <a:lnTo>
                      <a:pt x="72" y="228"/>
                    </a:lnTo>
                    <a:lnTo>
                      <a:pt x="72" y="230"/>
                    </a:lnTo>
                    <a:lnTo>
                      <a:pt x="70" y="230"/>
                    </a:lnTo>
                    <a:lnTo>
                      <a:pt x="70" y="233"/>
                    </a:lnTo>
                    <a:lnTo>
                      <a:pt x="70" y="235"/>
                    </a:lnTo>
                    <a:lnTo>
                      <a:pt x="70" y="237"/>
                    </a:lnTo>
                    <a:lnTo>
                      <a:pt x="70" y="239"/>
                    </a:lnTo>
                    <a:lnTo>
                      <a:pt x="68" y="239"/>
                    </a:lnTo>
                    <a:lnTo>
                      <a:pt x="68" y="241"/>
                    </a:lnTo>
                    <a:lnTo>
                      <a:pt x="66" y="244"/>
                    </a:lnTo>
                    <a:lnTo>
                      <a:pt x="66" y="246"/>
                    </a:lnTo>
                    <a:lnTo>
                      <a:pt x="66" y="248"/>
                    </a:lnTo>
                    <a:lnTo>
                      <a:pt x="64" y="248"/>
                    </a:lnTo>
                    <a:lnTo>
                      <a:pt x="64" y="250"/>
                    </a:lnTo>
                    <a:lnTo>
                      <a:pt x="61" y="250"/>
                    </a:lnTo>
                    <a:lnTo>
                      <a:pt x="64" y="250"/>
                    </a:lnTo>
                    <a:lnTo>
                      <a:pt x="64" y="252"/>
                    </a:lnTo>
                    <a:lnTo>
                      <a:pt x="66" y="250"/>
                    </a:lnTo>
                    <a:lnTo>
                      <a:pt x="66" y="248"/>
                    </a:lnTo>
                    <a:lnTo>
                      <a:pt x="68" y="250"/>
                    </a:lnTo>
                    <a:lnTo>
                      <a:pt x="70" y="252"/>
                    </a:lnTo>
                    <a:lnTo>
                      <a:pt x="72" y="252"/>
                    </a:lnTo>
                    <a:lnTo>
                      <a:pt x="75" y="252"/>
                    </a:lnTo>
                    <a:lnTo>
                      <a:pt x="77" y="252"/>
                    </a:lnTo>
                    <a:lnTo>
                      <a:pt x="79" y="252"/>
                    </a:lnTo>
                    <a:lnTo>
                      <a:pt x="81" y="255"/>
                    </a:lnTo>
                    <a:lnTo>
                      <a:pt x="83" y="255"/>
                    </a:lnTo>
                    <a:lnTo>
                      <a:pt x="83" y="257"/>
                    </a:lnTo>
                    <a:lnTo>
                      <a:pt x="81" y="257"/>
                    </a:lnTo>
                    <a:lnTo>
                      <a:pt x="81" y="259"/>
                    </a:lnTo>
                    <a:lnTo>
                      <a:pt x="79" y="259"/>
                    </a:lnTo>
                    <a:lnTo>
                      <a:pt x="79" y="261"/>
                    </a:lnTo>
                    <a:lnTo>
                      <a:pt x="79" y="263"/>
                    </a:lnTo>
                    <a:lnTo>
                      <a:pt x="77" y="263"/>
                    </a:lnTo>
                    <a:lnTo>
                      <a:pt x="77" y="266"/>
                    </a:lnTo>
                    <a:lnTo>
                      <a:pt x="75" y="266"/>
                    </a:lnTo>
                    <a:lnTo>
                      <a:pt x="75" y="268"/>
                    </a:lnTo>
                    <a:lnTo>
                      <a:pt x="77" y="268"/>
                    </a:lnTo>
                    <a:lnTo>
                      <a:pt x="79" y="268"/>
                    </a:lnTo>
                    <a:lnTo>
                      <a:pt x="81" y="268"/>
                    </a:lnTo>
                    <a:lnTo>
                      <a:pt x="83" y="268"/>
                    </a:lnTo>
                    <a:lnTo>
                      <a:pt x="83" y="270"/>
                    </a:lnTo>
                    <a:lnTo>
                      <a:pt x="83" y="272"/>
                    </a:lnTo>
                    <a:lnTo>
                      <a:pt x="86" y="272"/>
                    </a:lnTo>
                    <a:lnTo>
                      <a:pt x="86" y="274"/>
                    </a:lnTo>
                    <a:lnTo>
                      <a:pt x="83" y="274"/>
                    </a:lnTo>
                    <a:lnTo>
                      <a:pt x="83" y="277"/>
                    </a:lnTo>
                    <a:lnTo>
                      <a:pt x="83" y="279"/>
                    </a:lnTo>
                    <a:lnTo>
                      <a:pt x="81" y="279"/>
                    </a:lnTo>
                    <a:lnTo>
                      <a:pt x="81" y="281"/>
                    </a:lnTo>
                    <a:lnTo>
                      <a:pt x="79" y="281"/>
                    </a:lnTo>
                    <a:lnTo>
                      <a:pt x="79" y="283"/>
                    </a:lnTo>
                    <a:lnTo>
                      <a:pt x="81" y="283"/>
                    </a:lnTo>
                    <a:lnTo>
                      <a:pt x="81" y="285"/>
                    </a:lnTo>
                    <a:lnTo>
                      <a:pt x="81" y="288"/>
                    </a:lnTo>
                    <a:lnTo>
                      <a:pt x="81" y="290"/>
                    </a:lnTo>
                    <a:lnTo>
                      <a:pt x="81" y="292"/>
                    </a:lnTo>
                    <a:lnTo>
                      <a:pt x="81" y="294"/>
                    </a:lnTo>
                    <a:lnTo>
                      <a:pt x="77" y="294"/>
                    </a:lnTo>
                    <a:lnTo>
                      <a:pt x="75" y="294"/>
                    </a:lnTo>
                    <a:lnTo>
                      <a:pt x="77" y="299"/>
                    </a:lnTo>
                    <a:lnTo>
                      <a:pt x="79" y="305"/>
                    </a:lnTo>
                    <a:lnTo>
                      <a:pt x="81" y="307"/>
                    </a:lnTo>
                    <a:lnTo>
                      <a:pt x="83" y="312"/>
                    </a:lnTo>
                    <a:lnTo>
                      <a:pt x="86" y="314"/>
                    </a:lnTo>
                    <a:lnTo>
                      <a:pt x="86" y="316"/>
                    </a:lnTo>
                    <a:lnTo>
                      <a:pt x="86" y="321"/>
                    </a:lnTo>
                    <a:lnTo>
                      <a:pt x="83" y="321"/>
                    </a:lnTo>
                    <a:lnTo>
                      <a:pt x="83" y="318"/>
                    </a:lnTo>
                    <a:lnTo>
                      <a:pt x="81" y="318"/>
                    </a:lnTo>
                    <a:lnTo>
                      <a:pt x="81" y="321"/>
                    </a:lnTo>
                    <a:lnTo>
                      <a:pt x="79" y="321"/>
                    </a:lnTo>
                    <a:lnTo>
                      <a:pt x="79" y="323"/>
                    </a:lnTo>
                    <a:lnTo>
                      <a:pt x="79" y="325"/>
                    </a:lnTo>
                    <a:lnTo>
                      <a:pt x="81" y="325"/>
                    </a:lnTo>
                    <a:lnTo>
                      <a:pt x="81" y="327"/>
                    </a:lnTo>
                    <a:lnTo>
                      <a:pt x="83" y="327"/>
                    </a:lnTo>
                    <a:lnTo>
                      <a:pt x="83" y="329"/>
                    </a:lnTo>
                    <a:lnTo>
                      <a:pt x="81" y="329"/>
                    </a:lnTo>
                    <a:lnTo>
                      <a:pt x="81" y="332"/>
                    </a:lnTo>
                    <a:lnTo>
                      <a:pt x="79" y="332"/>
                    </a:lnTo>
                    <a:lnTo>
                      <a:pt x="79" y="334"/>
                    </a:lnTo>
                    <a:lnTo>
                      <a:pt x="77" y="334"/>
                    </a:lnTo>
                    <a:lnTo>
                      <a:pt x="75" y="334"/>
                    </a:lnTo>
                    <a:lnTo>
                      <a:pt x="75" y="336"/>
                    </a:lnTo>
                    <a:lnTo>
                      <a:pt x="75" y="338"/>
                    </a:lnTo>
                    <a:lnTo>
                      <a:pt x="72" y="338"/>
                    </a:lnTo>
                    <a:lnTo>
                      <a:pt x="70" y="338"/>
                    </a:lnTo>
                    <a:lnTo>
                      <a:pt x="68" y="338"/>
                    </a:lnTo>
                    <a:lnTo>
                      <a:pt x="68" y="340"/>
                    </a:lnTo>
                    <a:lnTo>
                      <a:pt x="68" y="343"/>
                    </a:lnTo>
                    <a:lnTo>
                      <a:pt x="68" y="345"/>
                    </a:lnTo>
                    <a:lnTo>
                      <a:pt x="70" y="345"/>
                    </a:lnTo>
                    <a:lnTo>
                      <a:pt x="68" y="345"/>
                    </a:lnTo>
                    <a:lnTo>
                      <a:pt x="70" y="345"/>
                    </a:lnTo>
                    <a:lnTo>
                      <a:pt x="70" y="347"/>
                    </a:lnTo>
                    <a:lnTo>
                      <a:pt x="68" y="347"/>
                    </a:lnTo>
                    <a:lnTo>
                      <a:pt x="68" y="349"/>
                    </a:lnTo>
                    <a:lnTo>
                      <a:pt x="68" y="351"/>
                    </a:lnTo>
                    <a:lnTo>
                      <a:pt x="70" y="351"/>
                    </a:lnTo>
                    <a:lnTo>
                      <a:pt x="72" y="351"/>
                    </a:lnTo>
                    <a:lnTo>
                      <a:pt x="75" y="351"/>
                    </a:lnTo>
                    <a:lnTo>
                      <a:pt x="77" y="351"/>
                    </a:lnTo>
                    <a:lnTo>
                      <a:pt x="77" y="353"/>
                    </a:lnTo>
                    <a:lnTo>
                      <a:pt x="79" y="353"/>
                    </a:lnTo>
                    <a:lnTo>
                      <a:pt x="81" y="353"/>
                    </a:lnTo>
                    <a:lnTo>
                      <a:pt x="81" y="356"/>
                    </a:lnTo>
                    <a:lnTo>
                      <a:pt x="83" y="356"/>
                    </a:lnTo>
                    <a:lnTo>
                      <a:pt x="86" y="356"/>
                    </a:lnTo>
                    <a:lnTo>
                      <a:pt x="88" y="356"/>
                    </a:lnTo>
                    <a:lnTo>
                      <a:pt x="88" y="358"/>
                    </a:lnTo>
                    <a:lnTo>
                      <a:pt x="90" y="358"/>
                    </a:lnTo>
                    <a:lnTo>
                      <a:pt x="92" y="358"/>
                    </a:lnTo>
                    <a:lnTo>
                      <a:pt x="92" y="360"/>
                    </a:lnTo>
                    <a:lnTo>
                      <a:pt x="94" y="360"/>
                    </a:lnTo>
                    <a:lnTo>
                      <a:pt x="97" y="360"/>
                    </a:lnTo>
                    <a:lnTo>
                      <a:pt x="99" y="360"/>
                    </a:lnTo>
                    <a:lnTo>
                      <a:pt x="101" y="360"/>
                    </a:lnTo>
                    <a:lnTo>
                      <a:pt x="101" y="358"/>
                    </a:lnTo>
                    <a:lnTo>
                      <a:pt x="103" y="358"/>
                    </a:lnTo>
                    <a:lnTo>
                      <a:pt x="105" y="358"/>
                    </a:lnTo>
                    <a:lnTo>
                      <a:pt x="105" y="360"/>
                    </a:lnTo>
                    <a:lnTo>
                      <a:pt x="108" y="360"/>
                    </a:lnTo>
                    <a:lnTo>
                      <a:pt x="110" y="360"/>
                    </a:lnTo>
                    <a:lnTo>
                      <a:pt x="112" y="360"/>
                    </a:lnTo>
                    <a:lnTo>
                      <a:pt x="114" y="360"/>
                    </a:lnTo>
                    <a:lnTo>
                      <a:pt x="116" y="360"/>
                    </a:lnTo>
                    <a:lnTo>
                      <a:pt x="116" y="362"/>
                    </a:lnTo>
                    <a:lnTo>
                      <a:pt x="116" y="364"/>
                    </a:lnTo>
                    <a:lnTo>
                      <a:pt x="116" y="367"/>
                    </a:lnTo>
                    <a:lnTo>
                      <a:pt x="119" y="369"/>
                    </a:lnTo>
                    <a:lnTo>
                      <a:pt x="119" y="371"/>
                    </a:lnTo>
                    <a:lnTo>
                      <a:pt x="119" y="369"/>
                    </a:lnTo>
                    <a:lnTo>
                      <a:pt x="121" y="369"/>
                    </a:lnTo>
                    <a:lnTo>
                      <a:pt x="123" y="367"/>
                    </a:lnTo>
                    <a:lnTo>
                      <a:pt x="125" y="364"/>
                    </a:lnTo>
                    <a:lnTo>
                      <a:pt x="125" y="362"/>
                    </a:lnTo>
                    <a:lnTo>
                      <a:pt x="127" y="362"/>
                    </a:lnTo>
                    <a:lnTo>
                      <a:pt x="130" y="360"/>
                    </a:lnTo>
                    <a:lnTo>
                      <a:pt x="130" y="358"/>
                    </a:lnTo>
                    <a:lnTo>
                      <a:pt x="132" y="358"/>
                    </a:lnTo>
                    <a:lnTo>
                      <a:pt x="134" y="356"/>
                    </a:lnTo>
                    <a:lnTo>
                      <a:pt x="134" y="353"/>
                    </a:lnTo>
                    <a:lnTo>
                      <a:pt x="138" y="349"/>
                    </a:lnTo>
                    <a:lnTo>
                      <a:pt x="141" y="347"/>
                    </a:lnTo>
                    <a:lnTo>
                      <a:pt x="141" y="349"/>
                    </a:lnTo>
                    <a:lnTo>
                      <a:pt x="138" y="351"/>
                    </a:lnTo>
                    <a:lnTo>
                      <a:pt x="138" y="356"/>
                    </a:lnTo>
                    <a:lnTo>
                      <a:pt x="138" y="358"/>
                    </a:lnTo>
                    <a:lnTo>
                      <a:pt x="138" y="360"/>
                    </a:lnTo>
                    <a:lnTo>
                      <a:pt x="136" y="364"/>
                    </a:lnTo>
                    <a:lnTo>
                      <a:pt x="136" y="369"/>
                    </a:lnTo>
                    <a:lnTo>
                      <a:pt x="134" y="371"/>
                    </a:lnTo>
                    <a:lnTo>
                      <a:pt x="134" y="373"/>
                    </a:lnTo>
                    <a:lnTo>
                      <a:pt x="134" y="375"/>
                    </a:lnTo>
                    <a:lnTo>
                      <a:pt x="134" y="378"/>
                    </a:lnTo>
                    <a:lnTo>
                      <a:pt x="136" y="380"/>
                    </a:lnTo>
                    <a:lnTo>
                      <a:pt x="138" y="378"/>
                    </a:lnTo>
                    <a:lnTo>
                      <a:pt x="141" y="375"/>
                    </a:lnTo>
                    <a:lnTo>
                      <a:pt x="143" y="378"/>
                    </a:lnTo>
                    <a:lnTo>
                      <a:pt x="145" y="378"/>
                    </a:lnTo>
                    <a:lnTo>
                      <a:pt x="147" y="380"/>
                    </a:lnTo>
                    <a:lnTo>
                      <a:pt x="149" y="382"/>
                    </a:lnTo>
                    <a:lnTo>
                      <a:pt x="149" y="384"/>
                    </a:lnTo>
                    <a:lnTo>
                      <a:pt x="149" y="386"/>
                    </a:lnTo>
                    <a:lnTo>
                      <a:pt x="152" y="389"/>
                    </a:lnTo>
                    <a:lnTo>
                      <a:pt x="152" y="391"/>
                    </a:lnTo>
                    <a:lnTo>
                      <a:pt x="154" y="391"/>
                    </a:lnTo>
                    <a:lnTo>
                      <a:pt x="156" y="393"/>
                    </a:lnTo>
                    <a:lnTo>
                      <a:pt x="158" y="393"/>
                    </a:lnTo>
                    <a:lnTo>
                      <a:pt x="158" y="395"/>
                    </a:lnTo>
                    <a:lnTo>
                      <a:pt x="160" y="395"/>
                    </a:lnTo>
                    <a:lnTo>
                      <a:pt x="160" y="397"/>
                    </a:lnTo>
                    <a:lnTo>
                      <a:pt x="163" y="397"/>
                    </a:lnTo>
                    <a:lnTo>
                      <a:pt x="163" y="395"/>
                    </a:lnTo>
                    <a:lnTo>
                      <a:pt x="165" y="395"/>
                    </a:lnTo>
                    <a:lnTo>
                      <a:pt x="167" y="393"/>
                    </a:lnTo>
                    <a:lnTo>
                      <a:pt x="167" y="391"/>
                    </a:lnTo>
                    <a:lnTo>
                      <a:pt x="169" y="391"/>
                    </a:lnTo>
                    <a:lnTo>
                      <a:pt x="169" y="389"/>
                    </a:lnTo>
                    <a:lnTo>
                      <a:pt x="171" y="391"/>
                    </a:lnTo>
                    <a:lnTo>
                      <a:pt x="174" y="391"/>
                    </a:lnTo>
                    <a:lnTo>
                      <a:pt x="176" y="393"/>
                    </a:lnTo>
                    <a:lnTo>
                      <a:pt x="178" y="393"/>
                    </a:lnTo>
                    <a:lnTo>
                      <a:pt x="178" y="395"/>
                    </a:lnTo>
                    <a:lnTo>
                      <a:pt x="180" y="395"/>
                    </a:lnTo>
                    <a:lnTo>
                      <a:pt x="180" y="397"/>
                    </a:lnTo>
                    <a:lnTo>
                      <a:pt x="182" y="397"/>
                    </a:lnTo>
                    <a:lnTo>
                      <a:pt x="182" y="400"/>
                    </a:lnTo>
                    <a:lnTo>
                      <a:pt x="184" y="400"/>
                    </a:lnTo>
                    <a:lnTo>
                      <a:pt x="184" y="402"/>
                    </a:lnTo>
                    <a:lnTo>
                      <a:pt x="187" y="402"/>
                    </a:lnTo>
                    <a:lnTo>
                      <a:pt x="187" y="404"/>
                    </a:lnTo>
                    <a:lnTo>
                      <a:pt x="189" y="404"/>
                    </a:lnTo>
                    <a:lnTo>
                      <a:pt x="189" y="406"/>
                    </a:lnTo>
                    <a:lnTo>
                      <a:pt x="191" y="406"/>
                    </a:lnTo>
                    <a:lnTo>
                      <a:pt x="193" y="406"/>
                    </a:lnTo>
                    <a:lnTo>
                      <a:pt x="193" y="408"/>
                    </a:lnTo>
                    <a:lnTo>
                      <a:pt x="195" y="408"/>
                    </a:lnTo>
                    <a:lnTo>
                      <a:pt x="193" y="408"/>
                    </a:lnTo>
                    <a:lnTo>
                      <a:pt x="193" y="411"/>
                    </a:lnTo>
                    <a:lnTo>
                      <a:pt x="195" y="411"/>
                    </a:lnTo>
                    <a:lnTo>
                      <a:pt x="193" y="417"/>
                    </a:lnTo>
                    <a:lnTo>
                      <a:pt x="195" y="419"/>
                    </a:lnTo>
                    <a:lnTo>
                      <a:pt x="200" y="411"/>
                    </a:lnTo>
                    <a:lnTo>
                      <a:pt x="200" y="408"/>
                    </a:lnTo>
                    <a:lnTo>
                      <a:pt x="200" y="413"/>
                    </a:lnTo>
                    <a:lnTo>
                      <a:pt x="202" y="417"/>
                    </a:lnTo>
                    <a:lnTo>
                      <a:pt x="202" y="419"/>
                    </a:lnTo>
                    <a:lnTo>
                      <a:pt x="200" y="419"/>
                    </a:lnTo>
                    <a:lnTo>
                      <a:pt x="195" y="422"/>
                    </a:lnTo>
                    <a:lnTo>
                      <a:pt x="193" y="422"/>
                    </a:lnTo>
                    <a:lnTo>
                      <a:pt x="191" y="424"/>
                    </a:lnTo>
                    <a:lnTo>
                      <a:pt x="191" y="426"/>
                    </a:lnTo>
                    <a:lnTo>
                      <a:pt x="193" y="428"/>
                    </a:lnTo>
                    <a:lnTo>
                      <a:pt x="193" y="430"/>
                    </a:lnTo>
                    <a:lnTo>
                      <a:pt x="191" y="433"/>
                    </a:lnTo>
                    <a:lnTo>
                      <a:pt x="193" y="430"/>
                    </a:lnTo>
                    <a:lnTo>
                      <a:pt x="198" y="435"/>
                    </a:lnTo>
                    <a:lnTo>
                      <a:pt x="198" y="439"/>
                    </a:lnTo>
                    <a:lnTo>
                      <a:pt x="195" y="439"/>
                    </a:lnTo>
                    <a:lnTo>
                      <a:pt x="198" y="441"/>
                    </a:lnTo>
                    <a:lnTo>
                      <a:pt x="195" y="444"/>
                    </a:lnTo>
                    <a:lnTo>
                      <a:pt x="198" y="444"/>
                    </a:lnTo>
                    <a:lnTo>
                      <a:pt x="198" y="446"/>
                    </a:lnTo>
                    <a:lnTo>
                      <a:pt x="195" y="448"/>
                    </a:lnTo>
                    <a:lnTo>
                      <a:pt x="195" y="450"/>
                    </a:lnTo>
                    <a:lnTo>
                      <a:pt x="193" y="450"/>
                    </a:lnTo>
                    <a:lnTo>
                      <a:pt x="193" y="452"/>
                    </a:lnTo>
                    <a:lnTo>
                      <a:pt x="195" y="452"/>
                    </a:lnTo>
                    <a:lnTo>
                      <a:pt x="195" y="455"/>
                    </a:lnTo>
                    <a:lnTo>
                      <a:pt x="193" y="457"/>
                    </a:lnTo>
                    <a:lnTo>
                      <a:pt x="187" y="459"/>
                    </a:lnTo>
                    <a:lnTo>
                      <a:pt x="178" y="463"/>
                    </a:lnTo>
                    <a:lnTo>
                      <a:pt x="174" y="466"/>
                    </a:lnTo>
                    <a:lnTo>
                      <a:pt x="174" y="468"/>
                    </a:lnTo>
                    <a:lnTo>
                      <a:pt x="174" y="470"/>
                    </a:lnTo>
                    <a:lnTo>
                      <a:pt x="176" y="479"/>
                    </a:lnTo>
                    <a:lnTo>
                      <a:pt x="178" y="483"/>
                    </a:lnTo>
                    <a:lnTo>
                      <a:pt x="178" y="485"/>
                    </a:lnTo>
                    <a:lnTo>
                      <a:pt x="180" y="487"/>
                    </a:lnTo>
                    <a:lnTo>
                      <a:pt x="180" y="490"/>
                    </a:lnTo>
                    <a:lnTo>
                      <a:pt x="182" y="490"/>
                    </a:lnTo>
                    <a:lnTo>
                      <a:pt x="182" y="492"/>
                    </a:lnTo>
                    <a:lnTo>
                      <a:pt x="182" y="494"/>
                    </a:lnTo>
                    <a:lnTo>
                      <a:pt x="184" y="494"/>
                    </a:lnTo>
                    <a:lnTo>
                      <a:pt x="184" y="496"/>
                    </a:lnTo>
                    <a:lnTo>
                      <a:pt x="187" y="496"/>
                    </a:lnTo>
                    <a:lnTo>
                      <a:pt x="187" y="498"/>
                    </a:lnTo>
                    <a:lnTo>
                      <a:pt x="189" y="498"/>
                    </a:lnTo>
                    <a:lnTo>
                      <a:pt x="189" y="501"/>
                    </a:lnTo>
                    <a:lnTo>
                      <a:pt x="189" y="503"/>
                    </a:lnTo>
                    <a:lnTo>
                      <a:pt x="191" y="503"/>
                    </a:lnTo>
                    <a:lnTo>
                      <a:pt x="191" y="505"/>
                    </a:lnTo>
                    <a:lnTo>
                      <a:pt x="189" y="505"/>
                    </a:lnTo>
                    <a:lnTo>
                      <a:pt x="191" y="505"/>
                    </a:lnTo>
                    <a:lnTo>
                      <a:pt x="191" y="507"/>
                    </a:lnTo>
                    <a:lnTo>
                      <a:pt x="193" y="507"/>
                    </a:lnTo>
                    <a:lnTo>
                      <a:pt x="193" y="509"/>
                    </a:lnTo>
                    <a:lnTo>
                      <a:pt x="193" y="512"/>
                    </a:lnTo>
                    <a:lnTo>
                      <a:pt x="195" y="512"/>
                    </a:lnTo>
                    <a:lnTo>
                      <a:pt x="195" y="514"/>
                    </a:lnTo>
                    <a:lnTo>
                      <a:pt x="195" y="516"/>
                    </a:lnTo>
                    <a:lnTo>
                      <a:pt x="198" y="516"/>
                    </a:lnTo>
                    <a:lnTo>
                      <a:pt x="200" y="516"/>
                    </a:lnTo>
                    <a:lnTo>
                      <a:pt x="200" y="518"/>
                    </a:lnTo>
                    <a:lnTo>
                      <a:pt x="202" y="518"/>
                    </a:lnTo>
                    <a:lnTo>
                      <a:pt x="195" y="523"/>
                    </a:lnTo>
                    <a:lnTo>
                      <a:pt x="195" y="534"/>
                    </a:lnTo>
                    <a:lnTo>
                      <a:pt x="193" y="540"/>
                    </a:lnTo>
                    <a:lnTo>
                      <a:pt x="195" y="547"/>
                    </a:lnTo>
                    <a:lnTo>
                      <a:pt x="198" y="553"/>
                    </a:lnTo>
                    <a:lnTo>
                      <a:pt x="202" y="562"/>
                    </a:lnTo>
                    <a:lnTo>
                      <a:pt x="206" y="571"/>
                    </a:lnTo>
                    <a:lnTo>
                      <a:pt x="209" y="569"/>
                    </a:lnTo>
                    <a:lnTo>
                      <a:pt x="211" y="569"/>
                    </a:lnTo>
                    <a:lnTo>
                      <a:pt x="213" y="569"/>
                    </a:lnTo>
                    <a:lnTo>
                      <a:pt x="213" y="567"/>
                    </a:lnTo>
                    <a:lnTo>
                      <a:pt x="215" y="567"/>
                    </a:lnTo>
                    <a:lnTo>
                      <a:pt x="217" y="567"/>
                    </a:lnTo>
                    <a:lnTo>
                      <a:pt x="220" y="564"/>
                    </a:lnTo>
                    <a:lnTo>
                      <a:pt x="222" y="564"/>
                    </a:lnTo>
                    <a:lnTo>
                      <a:pt x="222" y="562"/>
                    </a:lnTo>
                    <a:lnTo>
                      <a:pt x="224" y="562"/>
                    </a:lnTo>
                    <a:lnTo>
                      <a:pt x="224" y="560"/>
                    </a:lnTo>
                    <a:lnTo>
                      <a:pt x="226" y="560"/>
                    </a:lnTo>
                    <a:lnTo>
                      <a:pt x="226" y="558"/>
                    </a:lnTo>
                    <a:lnTo>
                      <a:pt x="226" y="556"/>
                    </a:lnTo>
                    <a:lnTo>
                      <a:pt x="226" y="553"/>
                    </a:lnTo>
                    <a:lnTo>
                      <a:pt x="228" y="551"/>
                    </a:lnTo>
                    <a:lnTo>
                      <a:pt x="228" y="549"/>
                    </a:lnTo>
                    <a:lnTo>
                      <a:pt x="228" y="547"/>
                    </a:lnTo>
                    <a:lnTo>
                      <a:pt x="228" y="545"/>
                    </a:lnTo>
                    <a:lnTo>
                      <a:pt x="228" y="542"/>
                    </a:lnTo>
                    <a:lnTo>
                      <a:pt x="228" y="540"/>
                    </a:lnTo>
                    <a:lnTo>
                      <a:pt x="228" y="538"/>
                    </a:lnTo>
                    <a:lnTo>
                      <a:pt x="228" y="536"/>
                    </a:lnTo>
                    <a:lnTo>
                      <a:pt x="228" y="534"/>
                    </a:lnTo>
                    <a:lnTo>
                      <a:pt x="228" y="531"/>
                    </a:lnTo>
                    <a:lnTo>
                      <a:pt x="231" y="529"/>
                    </a:lnTo>
                    <a:lnTo>
                      <a:pt x="231" y="527"/>
                    </a:lnTo>
                    <a:lnTo>
                      <a:pt x="233" y="525"/>
                    </a:lnTo>
                    <a:lnTo>
                      <a:pt x="233" y="523"/>
                    </a:lnTo>
                    <a:lnTo>
                      <a:pt x="233" y="520"/>
                    </a:lnTo>
                    <a:lnTo>
                      <a:pt x="233" y="518"/>
                    </a:lnTo>
                    <a:lnTo>
                      <a:pt x="231" y="516"/>
                    </a:lnTo>
                    <a:lnTo>
                      <a:pt x="233" y="514"/>
                    </a:lnTo>
                    <a:lnTo>
                      <a:pt x="235" y="512"/>
                    </a:lnTo>
                    <a:lnTo>
                      <a:pt x="237" y="509"/>
                    </a:lnTo>
                    <a:lnTo>
                      <a:pt x="239" y="507"/>
                    </a:lnTo>
                    <a:lnTo>
                      <a:pt x="244" y="512"/>
                    </a:lnTo>
                    <a:lnTo>
                      <a:pt x="248" y="514"/>
                    </a:lnTo>
                    <a:lnTo>
                      <a:pt x="248" y="512"/>
                    </a:lnTo>
                    <a:lnTo>
                      <a:pt x="250" y="512"/>
                    </a:lnTo>
                    <a:lnTo>
                      <a:pt x="253" y="509"/>
                    </a:lnTo>
                    <a:lnTo>
                      <a:pt x="255" y="509"/>
                    </a:lnTo>
                    <a:lnTo>
                      <a:pt x="257" y="509"/>
                    </a:lnTo>
                    <a:lnTo>
                      <a:pt x="259" y="507"/>
                    </a:lnTo>
                    <a:lnTo>
                      <a:pt x="261" y="507"/>
                    </a:lnTo>
                    <a:lnTo>
                      <a:pt x="259" y="505"/>
                    </a:lnTo>
                    <a:lnTo>
                      <a:pt x="257" y="503"/>
                    </a:lnTo>
                    <a:lnTo>
                      <a:pt x="255" y="503"/>
                    </a:lnTo>
                    <a:lnTo>
                      <a:pt x="255" y="501"/>
                    </a:lnTo>
                    <a:lnTo>
                      <a:pt x="261" y="498"/>
                    </a:lnTo>
                    <a:lnTo>
                      <a:pt x="261" y="494"/>
                    </a:lnTo>
                    <a:lnTo>
                      <a:pt x="264" y="492"/>
                    </a:lnTo>
                    <a:lnTo>
                      <a:pt x="270" y="498"/>
                    </a:lnTo>
                    <a:lnTo>
                      <a:pt x="272" y="498"/>
                    </a:lnTo>
                    <a:lnTo>
                      <a:pt x="275" y="496"/>
                    </a:lnTo>
                    <a:lnTo>
                      <a:pt x="277" y="496"/>
                    </a:lnTo>
                    <a:lnTo>
                      <a:pt x="279" y="496"/>
                    </a:lnTo>
                    <a:lnTo>
                      <a:pt x="279" y="494"/>
                    </a:lnTo>
                    <a:lnTo>
                      <a:pt x="281" y="494"/>
                    </a:lnTo>
                    <a:lnTo>
                      <a:pt x="281" y="492"/>
                    </a:lnTo>
                    <a:lnTo>
                      <a:pt x="283" y="490"/>
                    </a:lnTo>
                    <a:lnTo>
                      <a:pt x="283" y="487"/>
                    </a:lnTo>
                    <a:lnTo>
                      <a:pt x="286" y="485"/>
                    </a:lnTo>
                    <a:lnTo>
                      <a:pt x="288" y="485"/>
                    </a:lnTo>
                    <a:lnTo>
                      <a:pt x="290" y="485"/>
                    </a:lnTo>
                    <a:lnTo>
                      <a:pt x="292" y="485"/>
                    </a:lnTo>
                    <a:lnTo>
                      <a:pt x="294" y="485"/>
                    </a:lnTo>
                    <a:lnTo>
                      <a:pt x="297" y="487"/>
                    </a:lnTo>
                    <a:lnTo>
                      <a:pt x="297" y="490"/>
                    </a:lnTo>
                    <a:lnTo>
                      <a:pt x="299" y="490"/>
                    </a:lnTo>
                    <a:lnTo>
                      <a:pt x="301" y="492"/>
                    </a:lnTo>
                    <a:lnTo>
                      <a:pt x="303" y="490"/>
                    </a:lnTo>
                    <a:lnTo>
                      <a:pt x="305" y="490"/>
                    </a:lnTo>
                    <a:lnTo>
                      <a:pt x="308" y="490"/>
                    </a:lnTo>
                    <a:lnTo>
                      <a:pt x="310" y="490"/>
                    </a:lnTo>
                    <a:lnTo>
                      <a:pt x="312" y="490"/>
                    </a:lnTo>
                    <a:lnTo>
                      <a:pt x="314" y="490"/>
                    </a:lnTo>
                    <a:lnTo>
                      <a:pt x="316" y="490"/>
                    </a:lnTo>
                    <a:lnTo>
                      <a:pt x="318" y="490"/>
                    </a:lnTo>
                    <a:lnTo>
                      <a:pt x="327" y="483"/>
                    </a:lnTo>
                    <a:lnTo>
                      <a:pt x="327" y="481"/>
                    </a:lnTo>
                    <a:lnTo>
                      <a:pt x="329" y="479"/>
                    </a:lnTo>
                    <a:lnTo>
                      <a:pt x="334" y="479"/>
                    </a:lnTo>
                    <a:lnTo>
                      <a:pt x="336" y="477"/>
                    </a:lnTo>
                    <a:lnTo>
                      <a:pt x="338" y="477"/>
                    </a:lnTo>
                    <a:lnTo>
                      <a:pt x="338" y="474"/>
                    </a:lnTo>
                    <a:lnTo>
                      <a:pt x="340" y="474"/>
                    </a:lnTo>
                    <a:lnTo>
                      <a:pt x="340" y="472"/>
                    </a:lnTo>
                    <a:lnTo>
                      <a:pt x="343" y="470"/>
                    </a:lnTo>
                    <a:lnTo>
                      <a:pt x="345" y="468"/>
                    </a:lnTo>
                    <a:lnTo>
                      <a:pt x="347" y="468"/>
                    </a:lnTo>
                    <a:lnTo>
                      <a:pt x="347" y="466"/>
                    </a:lnTo>
                    <a:lnTo>
                      <a:pt x="347" y="463"/>
                    </a:lnTo>
                    <a:lnTo>
                      <a:pt x="349" y="461"/>
                    </a:lnTo>
                    <a:lnTo>
                      <a:pt x="351" y="455"/>
                    </a:lnTo>
                    <a:lnTo>
                      <a:pt x="354" y="455"/>
                    </a:lnTo>
                    <a:lnTo>
                      <a:pt x="356" y="455"/>
                    </a:lnTo>
                    <a:lnTo>
                      <a:pt x="358" y="455"/>
                    </a:lnTo>
                    <a:lnTo>
                      <a:pt x="360" y="455"/>
                    </a:lnTo>
                    <a:lnTo>
                      <a:pt x="362" y="455"/>
                    </a:lnTo>
                    <a:lnTo>
                      <a:pt x="362" y="452"/>
                    </a:lnTo>
                    <a:lnTo>
                      <a:pt x="365" y="452"/>
                    </a:lnTo>
                    <a:lnTo>
                      <a:pt x="365" y="450"/>
                    </a:lnTo>
                    <a:lnTo>
                      <a:pt x="365" y="448"/>
                    </a:lnTo>
                    <a:lnTo>
                      <a:pt x="367" y="448"/>
                    </a:lnTo>
                    <a:lnTo>
                      <a:pt x="367" y="446"/>
                    </a:lnTo>
                    <a:lnTo>
                      <a:pt x="367" y="444"/>
                    </a:lnTo>
                    <a:lnTo>
                      <a:pt x="369" y="441"/>
                    </a:lnTo>
                    <a:lnTo>
                      <a:pt x="371" y="439"/>
                    </a:lnTo>
                    <a:lnTo>
                      <a:pt x="373" y="439"/>
                    </a:lnTo>
                    <a:lnTo>
                      <a:pt x="373" y="437"/>
                    </a:lnTo>
                    <a:lnTo>
                      <a:pt x="376" y="437"/>
                    </a:lnTo>
                    <a:lnTo>
                      <a:pt x="378" y="437"/>
                    </a:lnTo>
                    <a:lnTo>
                      <a:pt x="380" y="437"/>
                    </a:lnTo>
                    <a:lnTo>
                      <a:pt x="382" y="437"/>
                    </a:lnTo>
                    <a:lnTo>
                      <a:pt x="384" y="437"/>
                    </a:lnTo>
                    <a:lnTo>
                      <a:pt x="384" y="439"/>
                    </a:lnTo>
                    <a:lnTo>
                      <a:pt x="384" y="441"/>
                    </a:lnTo>
                    <a:lnTo>
                      <a:pt x="382" y="444"/>
                    </a:lnTo>
                    <a:lnTo>
                      <a:pt x="382" y="446"/>
                    </a:lnTo>
                    <a:lnTo>
                      <a:pt x="382" y="448"/>
                    </a:lnTo>
                    <a:lnTo>
                      <a:pt x="384" y="448"/>
                    </a:lnTo>
                    <a:lnTo>
                      <a:pt x="387" y="448"/>
                    </a:lnTo>
                    <a:lnTo>
                      <a:pt x="391" y="448"/>
                    </a:lnTo>
                    <a:lnTo>
                      <a:pt x="393" y="448"/>
                    </a:lnTo>
                    <a:lnTo>
                      <a:pt x="395" y="448"/>
                    </a:lnTo>
                    <a:lnTo>
                      <a:pt x="398" y="448"/>
                    </a:lnTo>
                    <a:lnTo>
                      <a:pt x="400" y="448"/>
                    </a:lnTo>
                    <a:lnTo>
                      <a:pt x="402" y="448"/>
                    </a:lnTo>
                    <a:lnTo>
                      <a:pt x="402" y="452"/>
                    </a:lnTo>
                    <a:lnTo>
                      <a:pt x="404" y="455"/>
                    </a:lnTo>
                    <a:lnTo>
                      <a:pt x="404" y="459"/>
                    </a:lnTo>
                    <a:lnTo>
                      <a:pt x="404" y="461"/>
                    </a:lnTo>
                    <a:lnTo>
                      <a:pt x="404" y="463"/>
                    </a:lnTo>
                    <a:lnTo>
                      <a:pt x="406" y="470"/>
                    </a:lnTo>
                    <a:lnTo>
                      <a:pt x="404" y="470"/>
                    </a:lnTo>
                    <a:lnTo>
                      <a:pt x="402" y="470"/>
                    </a:lnTo>
                    <a:lnTo>
                      <a:pt x="400" y="470"/>
                    </a:lnTo>
                    <a:lnTo>
                      <a:pt x="398" y="470"/>
                    </a:lnTo>
                    <a:lnTo>
                      <a:pt x="395" y="470"/>
                    </a:lnTo>
                    <a:lnTo>
                      <a:pt x="391" y="472"/>
                    </a:lnTo>
                    <a:lnTo>
                      <a:pt x="384" y="479"/>
                    </a:lnTo>
                    <a:lnTo>
                      <a:pt x="380" y="483"/>
                    </a:lnTo>
                    <a:lnTo>
                      <a:pt x="382" y="490"/>
                    </a:lnTo>
                    <a:lnTo>
                      <a:pt x="380" y="492"/>
                    </a:lnTo>
                    <a:lnTo>
                      <a:pt x="378" y="496"/>
                    </a:lnTo>
                    <a:lnTo>
                      <a:pt x="371" y="501"/>
                    </a:lnTo>
                    <a:lnTo>
                      <a:pt x="369" y="501"/>
                    </a:lnTo>
                    <a:lnTo>
                      <a:pt x="367" y="498"/>
                    </a:lnTo>
                    <a:lnTo>
                      <a:pt x="362" y="496"/>
                    </a:lnTo>
                    <a:lnTo>
                      <a:pt x="358" y="494"/>
                    </a:lnTo>
                    <a:lnTo>
                      <a:pt x="358" y="496"/>
                    </a:lnTo>
                    <a:lnTo>
                      <a:pt x="358" y="498"/>
                    </a:lnTo>
                    <a:lnTo>
                      <a:pt x="358" y="501"/>
                    </a:lnTo>
                    <a:lnTo>
                      <a:pt x="358" y="503"/>
                    </a:lnTo>
                    <a:lnTo>
                      <a:pt x="360" y="505"/>
                    </a:lnTo>
                    <a:lnTo>
                      <a:pt x="360" y="507"/>
                    </a:lnTo>
                    <a:lnTo>
                      <a:pt x="360" y="509"/>
                    </a:lnTo>
                    <a:lnTo>
                      <a:pt x="360" y="512"/>
                    </a:lnTo>
                    <a:lnTo>
                      <a:pt x="362" y="514"/>
                    </a:lnTo>
                    <a:lnTo>
                      <a:pt x="362" y="516"/>
                    </a:lnTo>
                    <a:lnTo>
                      <a:pt x="362" y="518"/>
                    </a:lnTo>
                    <a:lnTo>
                      <a:pt x="362" y="520"/>
                    </a:lnTo>
                    <a:lnTo>
                      <a:pt x="362" y="523"/>
                    </a:lnTo>
                    <a:lnTo>
                      <a:pt x="362" y="525"/>
                    </a:lnTo>
                    <a:lnTo>
                      <a:pt x="362" y="527"/>
                    </a:lnTo>
                    <a:lnTo>
                      <a:pt x="365" y="527"/>
                    </a:lnTo>
                    <a:lnTo>
                      <a:pt x="365" y="529"/>
                    </a:lnTo>
                    <a:lnTo>
                      <a:pt x="365" y="531"/>
                    </a:lnTo>
                    <a:lnTo>
                      <a:pt x="367" y="531"/>
                    </a:lnTo>
                    <a:lnTo>
                      <a:pt x="367" y="534"/>
                    </a:lnTo>
                    <a:lnTo>
                      <a:pt x="367" y="536"/>
                    </a:lnTo>
                    <a:lnTo>
                      <a:pt x="369" y="536"/>
                    </a:lnTo>
                    <a:lnTo>
                      <a:pt x="369" y="538"/>
                    </a:lnTo>
                    <a:lnTo>
                      <a:pt x="369" y="540"/>
                    </a:lnTo>
                    <a:lnTo>
                      <a:pt x="367" y="542"/>
                    </a:lnTo>
                    <a:lnTo>
                      <a:pt x="369" y="545"/>
                    </a:lnTo>
                    <a:lnTo>
                      <a:pt x="369" y="547"/>
                    </a:lnTo>
                    <a:lnTo>
                      <a:pt x="371" y="549"/>
                    </a:lnTo>
                    <a:lnTo>
                      <a:pt x="371" y="551"/>
                    </a:lnTo>
                    <a:lnTo>
                      <a:pt x="373" y="553"/>
                    </a:lnTo>
                    <a:lnTo>
                      <a:pt x="373" y="556"/>
                    </a:lnTo>
                    <a:lnTo>
                      <a:pt x="373" y="558"/>
                    </a:lnTo>
                    <a:lnTo>
                      <a:pt x="373" y="560"/>
                    </a:lnTo>
                    <a:lnTo>
                      <a:pt x="373" y="562"/>
                    </a:lnTo>
                    <a:lnTo>
                      <a:pt x="376" y="562"/>
                    </a:lnTo>
                    <a:lnTo>
                      <a:pt x="376" y="564"/>
                    </a:lnTo>
                    <a:lnTo>
                      <a:pt x="378" y="564"/>
                    </a:lnTo>
                    <a:lnTo>
                      <a:pt x="380" y="564"/>
                    </a:lnTo>
                    <a:lnTo>
                      <a:pt x="380" y="567"/>
                    </a:lnTo>
                    <a:lnTo>
                      <a:pt x="382" y="567"/>
                    </a:lnTo>
                    <a:lnTo>
                      <a:pt x="384" y="569"/>
                    </a:lnTo>
                    <a:lnTo>
                      <a:pt x="387" y="569"/>
                    </a:lnTo>
                    <a:lnTo>
                      <a:pt x="387" y="571"/>
                    </a:lnTo>
                    <a:lnTo>
                      <a:pt x="387" y="573"/>
                    </a:lnTo>
                    <a:lnTo>
                      <a:pt x="389" y="573"/>
                    </a:lnTo>
                    <a:lnTo>
                      <a:pt x="389" y="575"/>
                    </a:lnTo>
                    <a:lnTo>
                      <a:pt x="389" y="578"/>
                    </a:lnTo>
                    <a:lnTo>
                      <a:pt x="389" y="580"/>
                    </a:lnTo>
                    <a:lnTo>
                      <a:pt x="389" y="582"/>
                    </a:lnTo>
                    <a:lnTo>
                      <a:pt x="389" y="584"/>
                    </a:lnTo>
                    <a:lnTo>
                      <a:pt x="389" y="586"/>
                    </a:lnTo>
                    <a:lnTo>
                      <a:pt x="387" y="586"/>
                    </a:lnTo>
                    <a:lnTo>
                      <a:pt x="387" y="589"/>
                    </a:lnTo>
                    <a:lnTo>
                      <a:pt x="387" y="591"/>
                    </a:lnTo>
                    <a:lnTo>
                      <a:pt x="387" y="593"/>
                    </a:lnTo>
                    <a:lnTo>
                      <a:pt x="389" y="593"/>
                    </a:lnTo>
                    <a:lnTo>
                      <a:pt x="389" y="595"/>
                    </a:lnTo>
                    <a:lnTo>
                      <a:pt x="391" y="595"/>
                    </a:lnTo>
                    <a:lnTo>
                      <a:pt x="391" y="597"/>
                    </a:lnTo>
                    <a:lnTo>
                      <a:pt x="393" y="597"/>
                    </a:lnTo>
                    <a:lnTo>
                      <a:pt x="393" y="600"/>
                    </a:lnTo>
                    <a:lnTo>
                      <a:pt x="395" y="600"/>
                    </a:lnTo>
                    <a:lnTo>
                      <a:pt x="395" y="602"/>
                    </a:lnTo>
                    <a:lnTo>
                      <a:pt x="398" y="602"/>
                    </a:lnTo>
                    <a:lnTo>
                      <a:pt x="400" y="602"/>
                    </a:lnTo>
                    <a:lnTo>
                      <a:pt x="400" y="604"/>
                    </a:lnTo>
                    <a:lnTo>
                      <a:pt x="402" y="604"/>
                    </a:lnTo>
                    <a:lnTo>
                      <a:pt x="404" y="604"/>
                    </a:lnTo>
                    <a:lnTo>
                      <a:pt x="406" y="606"/>
                    </a:lnTo>
                    <a:lnTo>
                      <a:pt x="409" y="606"/>
                    </a:lnTo>
                    <a:lnTo>
                      <a:pt x="411" y="606"/>
                    </a:lnTo>
                    <a:lnTo>
                      <a:pt x="413" y="606"/>
                    </a:lnTo>
                    <a:lnTo>
                      <a:pt x="415" y="606"/>
                    </a:lnTo>
                    <a:lnTo>
                      <a:pt x="417" y="606"/>
                    </a:lnTo>
                    <a:lnTo>
                      <a:pt x="420" y="608"/>
                    </a:lnTo>
                    <a:lnTo>
                      <a:pt x="422" y="611"/>
                    </a:lnTo>
                    <a:lnTo>
                      <a:pt x="422" y="613"/>
                    </a:lnTo>
                    <a:lnTo>
                      <a:pt x="424" y="613"/>
                    </a:lnTo>
                    <a:lnTo>
                      <a:pt x="424" y="615"/>
                    </a:lnTo>
                    <a:lnTo>
                      <a:pt x="426" y="615"/>
                    </a:lnTo>
                    <a:lnTo>
                      <a:pt x="426" y="617"/>
                    </a:lnTo>
                    <a:lnTo>
                      <a:pt x="428" y="619"/>
                    </a:lnTo>
                    <a:lnTo>
                      <a:pt x="428" y="621"/>
                    </a:lnTo>
                    <a:lnTo>
                      <a:pt x="431" y="621"/>
                    </a:lnTo>
                    <a:lnTo>
                      <a:pt x="433" y="621"/>
                    </a:lnTo>
                    <a:lnTo>
                      <a:pt x="433" y="624"/>
                    </a:lnTo>
                    <a:lnTo>
                      <a:pt x="435" y="624"/>
                    </a:lnTo>
                    <a:lnTo>
                      <a:pt x="435" y="626"/>
                    </a:lnTo>
                    <a:lnTo>
                      <a:pt x="435" y="628"/>
                    </a:lnTo>
                    <a:lnTo>
                      <a:pt x="435" y="630"/>
                    </a:lnTo>
                    <a:lnTo>
                      <a:pt x="435" y="632"/>
                    </a:lnTo>
                    <a:lnTo>
                      <a:pt x="435" y="635"/>
                    </a:lnTo>
                    <a:lnTo>
                      <a:pt x="435" y="637"/>
                    </a:lnTo>
                    <a:lnTo>
                      <a:pt x="437" y="637"/>
                    </a:lnTo>
                    <a:lnTo>
                      <a:pt x="437" y="635"/>
                    </a:lnTo>
                    <a:lnTo>
                      <a:pt x="439" y="635"/>
                    </a:lnTo>
                    <a:lnTo>
                      <a:pt x="442" y="635"/>
                    </a:lnTo>
                    <a:lnTo>
                      <a:pt x="444" y="635"/>
                    </a:lnTo>
                    <a:lnTo>
                      <a:pt x="444" y="637"/>
                    </a:lnTo>
                    <a:lnTo>
                      <a:pt x="446" y="637"/>
                    </a:lnTo>
                    <a:lnTo>
                      <a:pt x="448" y="639"/>
                    </a:lnTo>
                    <a:lnTo>
                      <a:pt x="450" y="639"/>
                    </a:lnTo>
                    <a:lnTo>
                      <a:pt x="450" y="641"/>
                    </a:lnTo>
                    <a:lnTo>
                      <a:pt x="453" y="641"/>
                    </a:lnTo>
                    <a:lnTo>
                      <a:pt x="455" y="643"/>
                    </a:lnTo>
                    <a:lnTo>
                      <a:pt x="457" y="643"/>
                    </a:lnTo>
                    <a:lnTo>
                      <a:pt x="459" y="643"/>
                    </a:lnTo>
                    <a:lnTo>
                      <a:pt x="461" y="643"/>
                    </a:lnTo>
                    <a:lnTo>
                      <a:pt x="463" y="643"/>
                    </a:lnTo>
                    <a:lnTo>
                      <a:pt x="466" y="643"/>
                    </a:lnTo>
                    <a:lnTo>
                      <a:pt x="468" y="646"/>
                    </a:lnTo>
                    <a:lnTo>
                      <a:pt x="470" y="646"/>
                    </a:lnTo>
                    <a:lnTo>
                      <a:pt x="472" y="646"/>
                    </a:lnTo>
                    <a:lnTo>
                      <a:pt x="474" y="643"/>
                    </a:lnTo>
                    <a:lnTo>
                      <a:pt x="477" y="641"/>
                    </a:lnTo>
                    <a:lnTo>
                      <a:pt x="479" y="639"/>
                    </a:lnTo>
                    <a:lnTo>
                      <a:pt x="481" y="637"/>
                    </a:lnTo>
                    <a:lnTo>
                      <a:pt x="483" y="635"/>
                    </a:lnTo>
                    <a:lnTo>
                      <a:pt x="485" y="632"/>
                    </a:lnTo>
                    <a:lnTo>
                      <a:pt x="488" y="630"/>
                    </a:lnTo>
                    <a:lnTo>
                      <a:pt x="490" y="630"/>
                    </a:lnTo>
                    <a:lnTo>
                      <a:pt x="490" y="628"/>
                    </a:lnTo>
                    <a:lnTo>
                      <a:pt x="492" y="630"/>
                    </a:lnTo>
                    <a:lnTo>
                      <a:pt x="492" y="632"/>
                    </a:lnTo>
                    <a:lnTo>
                      <a:pt x="494" y="632"/>
                    </a:lnTo>
                    <a:lnTo>
                      <a:pt x="494" y="635"/>
                    </a:lnTo>
                    <a:lnTo>
                      <a:pt x="496" y="637"/>
                    </a:lnTo>
                    <a:lnTo>
                      <a:pt x="499" y="639"/>
                    </a:lnTo>
                    <a:lnTo>
                      <a:pt x="499" y="641"/>
                    </a:lnTo>
                    <a:lnTo>
                      <a:pt x="499" y="643"/>
                    </a:lnTo>
                    <a:lnTo>
                      <a:pt x="499" y="646"/>
                    </a:lnTo>
                    <a:lnTo>
                      <a:pt x="501" y="646"/>
                    </a:lnTo>
                    <a:lnTo>
                      <a:pt x="503" y="646"/>
                    </a:lnTo>
                    <a:lnTo>
                      <a:pt x="505" y="646"/>
                    </a:lnTo>
                    <a:lnTo>
                      <a:pt x="507" y="646"/>
                    </a:lnTo>
                    <a:lnTo>
                      <a:pt x="510" y="643"/>
                    </a:lnTo>
                    <a:lnTo>
                      <a:pt x="512" y="643"/>
                    </a:lnTo>
                    <a:lnTo>
                      <a:pt x="514" y="643"/>
                    </a:lnTo>
                    <a:lnTo>
                      <a:pt x="514" y="641"/>
                    </a:lnTo>
                    <a:lnTo>
                      <a:pt x="516" y="643"/>
                    </a:lnTo>
                    <a:lnTo>
                      <a:pt x="518" y="643"/>
                    </a:lnTo>
                    <a:lnTo>
                      <a:pt x="521" y="643"/>
                    </a:lnTo>
                    <a:lnTo>
                      <a:pt x="523" y="643"/>
                    </a:lnTo>
                    <a:lnTo>
                      <a:pt x="525" y="643"/>
                    </a:lnTo>
                    <a:lnTo>
                      <a:pt x="527" y="643"/>
                    </a:lnTo>
                    <a:lnTo>
                      <a:pt x="529" y="643"/>
                    </a:lnTo>
                    <a:lnTo>
                      <a:pt x="532" y="646"/>
                    </a:lnTo>
                    <a:lnTo>
                      <a:pt x="534" y="646"/>
                    </a:lnTo>
                    <a:lnTo>
                      <a:pt x="536" y="646"/>
                    </a:lnTo>
                    <a:lnTo>
                      <a:pt x="538" y="646"/>
                    </a:lnTo>
                    <a:lnTo>
                      <a:pt x="538" y="643"/>
                    </a:lnTo>
                    <a:lnTo>
                      <a:pt x="538" y="641"/>
                    </a:lnTo>
                    <a:lnTo>
                      <a:pt x="538" y="639"/>
                    </a:lnTo>
                    <a:lnTo>
                      <a:pt x="540" y="639"/>
                    </a:lnTo>
                    <a:lnTo>
                      <a:pt x="540" y="637"/>
                    </a:lnTo>
                    <a:lnTo>
                      <a:pt x="543" y="637"/>
                    </a:lnTo>
                    <a:lnTo>
                      <a:pt x="545" y="635"/>
                    </a:lnTo>
                    <a:lnTo>
                      <a:pt x="547" y="635"/>
                    </a:lnTo>
                    <a:lnTo>
                      <a:pt x="549" y="635"/>
                    </a:lnTo>
                    <a:lnTo>
                      <a:pt x="551" y="632"/>
                    </a:lnTo>
                    <a:lnTo>
                      <a:pt x="554" y="632"/>
                    </a:lnTo>
                    <a:lnTo>
                      <a:pt x="556" y="632"/>
                    </a:lnTo>
                    <a:lnTo>
                      <a:pt x="556" y="630"/>
                    </a:lnTo>
                    <a:lnTo>
                      <a:pt x="558" y="628"/>
                    </a:lnTo>
                    <a:lnTo>
                      <a:pt x="558" y="626"/>
                    </a:lnTo>
                    <a:lnTo>
                      <a:pt x="558" y="624"/>
                    </a:lnTo>
                    <a:lnTo>
                      <a:pt x="560" y="624"/>
                    </a:lnTo>
                    <a:lnTo>
                      <a:pt x="560" y="621"/>
                    </a:lnTo>
                    <a:lnTo>
                      <a:pt x="560" y="619"/>
                    </a:lnTo>
                    <a:lnTo>
                      <a:pt x="562" y="617"/>
                    </a:lnTo>
                    <a:lnTo>
                      <a:pt x="562" y="615"/>
                    </a:lnTo>
                    <a:lnTo>
                      <a:pt x="565" y="613"/>
                    </a:lnTo>
                    <a:lnTo>
                      <a:pt x="565" y="611"/>
                    </a:lnTo>
                    <a:lnTo>
                      <a:pt x="565" y="608"/>
                    </a:lnTo>
                    <a:lnTo>
                      <a:pt x="565" y="606"/>
                    </a:lnTo>
                    <a:lnTo>
                      <a:pt x="565" y="604"/>
                    </a:lnTo>
                    <a:lnTo>
                      <a:pt x="565" y="602"/>
                    </a:lnTo>
                    <a:lnTo>
                      <a:pt x="565" y="600"/>
                    </a:lnTo>
                    <a:lnTo>
                      <a:pt x="562" y="600"/>
                    </a:lnTo>
                    <a:lnTo>
                      <a:pt x="562" y="597"/>
                    </a:lnTo>
                    <a:lnTo>
                      <a:pt x="560" y="597"/>
                    </a:lnTo>
                    <a:lnTo>
                      <a:pt x="560" y="595"/>
                    </a:lnTo>
                    <a:lnTo>
                      <a:pt x="558" y="595"/>
                    </a:lnTo>
                    <a:lnTo>
                      <a:pt x="558" y="593"/>
                    </a:lnTo>
                    <a:lnTo>
                      <a:pt x="558" y="591"/>
                    </a:lnTo>
                    <a:lnTo>
                      <a:pt x="556" y="591"/>
                    </a:lnTo>
                    <a:lnTo>
                      <a:pt x="556" y="589"/>
                    </a:lnTo>
                    <a:lnTo>
                      <a:pt x="554" y="589"/>
                    </a:lnTo>
                    <a:lnTo>
                      <a:pt x="554" y="586"/>
                    </a:lnTo>
                    <a:lnTo>
                      <a:pt x="554" y="584"/>
                    </a:lnTo>
                    <a:lnTo>
                      <a:pt x="554" y="582"/>
                    </a:lnTo>
                    <a:lnTo>
                      <a:pt x="554" y="580"/>
                    </a:lnTo>
                    <a:lnTo>
                      <a:pt x="556" y="580"/>
                    </a:lnTo>
                    <a:lnTo>
                      <a:pt x="558" y="580"/>
                    </a:lnTo>
                    <a:lnTo>
                      <a:pt x="558" y="578"/>
                    </a:lnTo>
                    <a:lnTo>
                      <a:pt x="560" y="578"/>
                    </a:lnTo>
                    <a:lnTo>
                      <a:pt x="562" y="578"/>
                    </a:lnTo>
                    <a:lnTo>
                      <a:pt x="562" y="575"/>
                    </a:lnTo>
                    <a:lnTo>
                      <a:pt x="565" y="575"/>
                    </a:lnTo>
                    <a:lnTo>
                      <a:pt x="565" y="573"/>
                    </a:lnTo>
                    <a:lnTo>
                      <a:pt x="565" y="571"/>
                    </a:lnTo>
                    <a:lnTo>
                      <a:pt x="567" y="571"/>
                    </a:lnTo>
                    <a:lnTo>
                      <a:pt x="567" y="569"/>
                    </a:lnTo>
                    <a:lnTo>
                      <a:pt x="569" y="569"/>
                    </a:lnTo>
                    <a:lnTo>
                      <a:pt x="569" y="567"/>
                    </a:lnTo>
                    <a:lnTo>
                      <a:pt x="571" y="567"/>
                    </a:lnTo>
                    <a:lnTo>
                      <a:pt x="573" y="567"/>
                    </a:lnTo>
                    <a:lnTo>
                      <a:pt x="576" y="567"/>
                    </a:lnTo>
                    <a:lnTo>
                      <a:pt x="578" y="567"/>
                    </a:lnTo>
                    <a:lnTo>
                      <a:pt x="580" y="564"/>
                    </a:lnTo>
                    <a:lnTo>
                      <a:pt x="582" y="564"/>
                    </a:lnTo>
                    <a:lnTo>
                      <a:pt x="587" y="564"/>
                    </a:lnTo>
                    <a:lnTo>
                      <a:pt x="589" y="564"/>
                    </a:lnTo>
                    <a:lnTo>
                      <a:pt x="591" y="564"/>
                    </a:lnTo>
                    <a:lnTo>
                      <a:pt x="593" y="562"/>
                    </a:lnTo>
                    <a:lnTo>
                      <a:pt x="595" y="562"/>
                    </a:lnTo>
                    <a:lnTo>
                      <a:pt x="600" y="562"/>
                    </a:lnTo>
                    <a:lnTo>
                      <a:pt x="602" y="562"/>
                    </a:lnTo>
                    <a:lnTo>
                      <a:pt x="604" y="562"/>
                    </a:lnTo>
                    <a:lnTo>
                      <a:pt x="606" y="562"/>
                    </a:lnTo>
                    <a:lnTo>
                      <a:pt x="608" y="562"/>
                    </a:lnTo>
                    <a:lnTo>
                      <a:pt x="611" y="562"/>
                    </a:lnTo>
                    <a:lnTo>
                      <a:pt x="613" y="562"/>
                    </a:lnTo>
                    <a:lnTo>
                      <a:pt x="615" y="564"/>
                    </a:lnTo>
                    <a:lnTo>
                      <a:pt x="617" y="564"/>
                    </a:lnTo>
                    <a:lnTo>
                      <a:pt x="619" y="564"/>
                    </a:lnTo>
                    <a:lnTo>
                      <a:pt x="622" y="564"/>
                    </a:lnTo>
                    <a:lnTo>
                      <a:pt x="624" y="564"/>
                    </a:lnTo>
                    <a:lnTo>
                      <a:pt x="626" y="567"/>
                    </a:lnTo>
                    <a:lnTo>
                      <a:pt x="628" y="567"/>
                    </a:lnTo>
                    <a:lnTo>
                      <a:pt x="630" y="567"/>
                    </a:lnTo>
                    <a:lnTo>
                      <a:pt x="633" y="567"/>
                    </a:lnTo>
                    <a:lnTo>
                      <a:pt x="635" y="564"/>
                    </a:lnTo>
                    <a:lnTo>
                      <a:pt x="637" y="564"/>
                    </a:lnTo>
                    <a:lnTo>
                      <a:pt x="639" y="564"/>
                    </a:lnTo>
                    <a:lnTo>
                      <a:pt x="641" y="564"/>
                    </a:lnTo>
                    <a:lnTo>
                      <a:pt x="641" y="562"/>
                    </a:lnTo>
                    <a:lnTo>
                      <a:pt x="644" y="562"/>
                    </a:lnTo>
                    <a:lnTo>
                      <a:pt x="646" y="562"/>
                    </a:lnTo>
                    <a:lnTo>
                      <a:pt x="648" y="560"/>
                    </a:lnTo>
                    <a:lnTo>
                      <a:pt x="650" y="560"/>
                    </a:lnTo>
                    <a:lnTo>
                      <a:pt x="652" y="560"/>
                    </a:lnTo>
                    <a:lnTo>
                      <a:pt x="655" y="558"/>
                    </a:lnTo>
                    <a:lnTo>
                      <a:pt x="652" y="556"/>
                    </a:lnTo>
                    <a:lnTo>
                      <a:pt x="652" y="553"/>
                    </a:lnTo>
                    <a:lnTo>
                      <a:pt x="650" y="551"/>
                    </a:lnTo>
                    <a:lnTo>
                      <a:pt x="650" y="549"/>
                    </a:lnTo>
                    <a:lnTo>
                      <a:pt x="650" y="547"/>
                    </a:lnTo>
                    <a:lnTo>
                      <a:pt x="650" y="545"/>
                    </a:lnTo>
                    <a:lnTo>
                      <a:pt x="652" y="542"/>
                    </a:lnTo>
                    <a:lnTo>
                      <a:pt x="652" y="540"/>
                    </a:lnTo>
                    <a:lnTo>
                      <a:pt x="655" y="538"/>
                    </a:lnTo>
                    <a:lnTo>
                      <a:pt x="655" y="536"/>
                    </a:lnTo>
                    <a:lnTo>
                      <a:pt x="657" y="534"/>
                    </a:lnTo>
                    <a:lnTo>
                      <a:pt x="657" y="531"/>
                    </a:lnTo>
                    <a:lnTo>
                      <a:pt x="659" y="531"/>
                    </a:lnTo>
                    <a:lnTo>
                      <a:pt x="659" y="529"/>
                    </a:lnTo>
                    <a:lnTo>
                      <a:pt x="659" y="527"/>
                    </a:lnTo>
                    <a:lnTo>
                      <a:pt x="661" y="527"/>
                    </a:lnTo>
                    <a:lnTo>
                      <a:pt x="661" y="525"/>
                    </a:lnTo>
                    <a:lnTo>
                      <a:pt x="663" y="525"/>
                    </a:lnTo>
                    <a:lnTo>
                      <a:pt x="666" y="523"/>
                    </a:lnTo>
                    <a:lnTo>
                      <a:pt x="672" y="516"/>
                    </a:lnTo>
                    <a:lnTo>
                      <a:pt x="674" y="514"/>
                    </a:lnTo>
                    <a:lnTo>
                      <a:pt x="677" y="512"/>
                    </a:lnTo>
                    <a:lnTo>
                      <a:pt x="679" y="512"/>
                    </a:lnTo>
                    <a:lnTo>
                      <a:pt x="681" y="512"/>
                    </a:lnTo>
                    <a:lnTo>
                      <a:pt x="683" y="509"/>
                    </a:lnTo>
                    <a:lnTo>
                      <a:pt x="685" y="509"/>
                    </a:lnTo>
                    <a:lnTo>
                      <a:pt x="688" y="507"/>
                    </a:lnTo>
                    <a:lnTo>
                      <a:pt x="690" y="505"/>
                    </a:lnTo>
                    <a:lnTo>
                      <a:pt x="690" y="503"/>
                    </a:lnTo>
                    <a:lnTo>
                      <a:pt x="692" y="503"/>
                    </a:lnTo>
                    <a:lnTo>
                      <a:pt x="692" y="501"/>
                    </a:lnTo>
                    <a:lnTo>
                      <a:pt x="692" y="498"/>
                    </a:lnTo>
                    <a:lnTo>
                      <a:pt x="694" y="498"/>
                    </a:lnTo>
                    <a:lnTo>
                      <a:pt x="694" y="496"/>
                    </a:lnTo>
                    <a:lnTo>
                      <a:pt x="694" y="494"/>
                    </a:lnTo>
                    <a:lnTo>
                      <a:pt x="694" y="492"/>
                    </a:lnTo>
                    <a:lnTo>
                      <a:pt x="694" y="490"/>
                    </a:lnTo>
                    <a:lnTo>
                      <a:pt x="696" y="490"/>
                    </a:lnTo>
                    <a:lnTo>
                      <a:pt x="699" y="490"/>
                    </a:lnTo>
                    <a:lnTo>
                      <a:pt x="701" y="492"/>
                    </a:lnTo>
                    <a:lnTo>
                      <a:pt x="703" y="492"/>
                    </a:lnTo>
                    <a:lnTo>
                      <a:pt x="705" y="492"/>
                    </a:lnTo>
                    <a:lnTo>
                      <a:pt x="707" y="492"/>
                    </a:lnTo>
                    <a:lnTo>
                      <a:pt x="707" y="494"/>
                    </a:lnTo>
                    <a:lnTo>
                      <a:pt x="710" y="492"/>
                    </a:lnTo>
                    <a:lnTo>
                      <a:pt x="712" y="492"/>
                    </a:lnTo>
                    <a:lnTo>
                      <a:pt x="714" y="492"/>
                    </a:lnTo>
                    <a:lnTo>
                      <a:pt x="714" y="490"/>
                    </a:lnTo>
                    <a:lnTo>
                      <a:pt x="716" y="490"/>
                    </a:lnTo>
                    <a:lnTo>
                      <a:pt x="718" y="490"/>
                    </a:lnTo>
                    <a:lnTo>
                      <a:pt x="721" y="487"/>
                    </a:lnTo>
                    <a:lnTo>
                      <a:pt x="723" y="487"/>
                    </a:lnTo>
                    <a:lnTo>
                      <a:pt x="729" y="490"/>
                    </a:lnTo>
                    <a:lnTo>
                      <a:pt x="729" y="487"/>
                    </a:lnTo>
                    <a:lnTo>
                      <a:pt x="731" y="487"/>
                    </a:lnTo>
                    <a:lnTo>
                      <a:pt x="731" y="485"/>
                    </a:lnTo>
                    <a:lnTo>
                      <a:pt x="734" y="483"/>
                    </a:lnTo>
                    <a:lnTo>
                      <a:pt x="736" y="481"/>
                    </a:lnTo>
                    <a:lnTo>
                      <a:pt x="738" y="479"/>
                    </a:lnTo>
                    <a:lnTo>
                      <a:pt x="740" y="479"/>
                    </a:lnTo>
                    <a:lnTo>
                      <a:pt x="742" y="477"/>
                    </a:lnTo>
                    <a:lnTo>
                      <a:pt x="745" y="477"/>
                    </a:lnTo>
                    <a:lnTo>
                      <a:pt x="749" y="477"/>
                    </a:lnTo>
                    <a:lnTo>
                      <a:pt x="753" y="479"/>
                    </a:lnTo>
                    <a:lnTo>
                      <a:pt x="762" y="474"/>
                    </a:lnTo>
                    <a:lnTo>
                      <a:pt x="764" y="474"/>
                    </a:lnTo>
                    <a:lnTo>
                      <a:pt x="764" y="472"/>
                    </a:lnTo>
                    <a:lnTo>
                      <a:pt x="767" y="472"/>
                    </a:lnTo>
                    <a:lnTo>
                      <a:pt x="764" y="470"/>
                    </a:lnTo>
                    <a:lnTo>
                      <a:pt x="764" y="468"/>
                    </a:lnTo>
                    <a:lnTo>
                      <a:pt x="762" y="466"/>
                    </a:lnTo>
                    <a:lnTo>
                      <a:pt x="762" y="463"/>
                    </a:lnTo>
                    <a:lnTo>
                      <a:pt x="762" y="461"/>
                    </a:lnTo>
                    <a:lnTo>
                      <a:pt x="760" y="459"/>
                    </a:lnTo>
                    <a:lnTo>
                      <a:pt x="760" y="457"/>
                    </a:lnTo>
                    <a:lnTo>
                      <a:pt x="760" y="455"/>
                    </a:lnTo>
                    <a:lnTo>
                      <a:pt x="760" y="452"/>
                    </a:lnTo>
                    <a:lnTo>
                      <a:pt x="760" y="450"/>
                    </a:lnTo>
                    <a:lnTo>
                      <a:pt x="758" y="448"/>
                    </a:lnTo>
                    <a:lnTo>
                      <a:pt x="760" y="448"/>
                    </a:lnTo>
                    <a:lnTo>
                      <a:pt x="762" y="448"/>
                    </a:lnTo>
                    <a:lnTo>
                      <a:pt x="764" y="448"/>
                    </a:lnTo>
                    <a:lnTo>
                      <a:pt x="767" y="448"/>
                    </a:lnTo>
                    <a:lnTo>
                      <a:pt x="769" y="446"/>
                    </a:lnTo>
                    <a:lnTo>
                      <a:pt x="771" y="446"/>
                    </a:lnTo>
                    <a:lnTo>
                      <a:pt x="773" y="446"/>
                    </a:lnTo>
                    <a:lnTo>
                      <a:pt x="775" y="446"/>
                    </a:lnTo>
                    <a:lnTo>
                      <a:pt x="775" y="444"/>
                    </a:lnTo>
                    <a:lnTo>
                      <a:pt x="778" y="444"/>
                    </a:lnTo>
                    <a:lnTo>
                      <a:pt x="780" y="444"/>
                    </a:lnTo>
                    <a:lnTo>
                      <a:pt x="782" y="444"/>
                    </a:lnTo>
                    <a:lnTo>
                      <a:pt x="784" y="444"/>
                    </a:lnTo>
                    <a:lnTo>
                      <a:pt x="786" y="444"/>
                    </a:lnTo>
                    <a:lnTo>
                      <a:pt x="789" y="444"/>
                    </a:lnTo>
                    <a:lnTo>
                      <a:pt x="791" y="444"/>
                    </a:lnTo>
                    <a:lnTo>
                      <a:pt x="791" y="446"/>
                    </a:lnTo>
                    <a:lnTo>
                      <a:pt x="793" y="448"/>
                    </a:lnTo>
                    <a:lnTo>
                      <a:pt x="795" y="450"/>
                    </a:lnTo>
                    <a:lnTo>
                      <a:pt x="797" y="452"/>
                    </a:lnTo>
                    <a:lnTo>
                      <a:pt x="800" y="452"/>
                    </a:lnTo>
                    <a:lnTo>
                      <a:pt x="802" y="455"/>
                    </a:lnTo>
                    <a:lnTo>
                      <a:pt x="804" y="452"/>
                    </a:lnTo>
                    <a:lnTo>
                      <a:pt x="804" y="450"/>
                    </a:lnTo>
                    <a:lnTo>
                      <a:pt x="806" y="448"/>
                    </a:lnTo>
                    <a:lnTo>
                      <a:pt x="808" y="448"/>
                    </a:lnTo>
                    <a:lnTo>
                      <a:pt x="811" y="444"/>
                    </a:lnTo>
                    <a:lnTo>
                      <a:pt x="813" y="441"/>
                    </a:lnTo>
                    <a:lnTo>
                      <a:pt x="815" y="441"/>
                    </a:lnTo>
                    <a:lnTo>
                      <a:pt x="815" y="446"/>
                    </a:lnTo>
                    <a:lnTo>
                      <a:pt x="817" y="448"/>
                    </a:lnTo>
                    <a:lnTo>
                      <a:pt x="819" y="448"/>
                    </a:lnTo>
                    <a:lnTo>
                      <a:pt x="824" y="448"/>
                    </a:lnTo>
                    <a:lnTo>
                      <a:pt x="824" y="450"/>
                    </a:lnTo>
                    <a:lnTo>
                      <a:pt x="826" y="455"/>
                    </a:lnTo>
                    <a:lnTo>
                      <a:pt x="828" y="455"/>
                    </a:lnTo>
                    <a:lnTo>
                      <a:pt x="830" y="457"/>
                    </a:lnTo>
                    <a:lnTo>
                      <a:pt x="833" y="457"/>
                    </a:lnTo>
                    <a:lnTo>
                      <a:pt x="835" y="457"/>
                    </a:lnTo>
                    <a:lnTo>
                      <a:pt x="837" y="459"/>
                    </a:lnTo>
                    <a:lnTo>
                      <a:pt x="839" y="459"/>
                    </a:lnTo>
                    <a:lnTo>
                      <a:pt x="841" y="459"/>
                    </a:lnTo>
                    <a:lnTo>
                      <a:pt x="844" y="459"/>
                    </a:lnTo>
                    <a:lnTo>
                      <a:pt x="844" y="461"/>
                    </a:lnTo>
                    <a:lnTo>
                      <a:pt x="846" y="461"/>
                    </a:lnTo>
                    <a:lnTo>
                      <a:pt x="848" y="461"/>
                    </a:lnTo>
                    <a:lnTo>
                      <a:pt x="850" y="461"/>
                    </a:lnTo>
                    <a:lnTo>
                      <a:pt x="852" y="461"/>
                    </a:lnTo>
                    <a:lnTo>
                      <a:pt x="855" y="461"/>
                    </a:lnTo>
                    <a:lnTo>
                      <a:pt x="857" y="461"/>
                    </a:lnTo>
                    <a:lnTo>
                      <a:pt x="859" y="461"/>
                    </a:lnTo>
                    <a:lnTo>
                      <a:pt x="859" y="459"/>
                    </a:lnTo>
                    <a:lnTo>
                      <a:pt x="859" y="457"/>
                    </a:lnTo>
                    <a:lnTo>
                      <a:pt x="861" y="457"/>
                    </a:lnTo>
                    <a:lnTo>
                      <a:pt x="861" y="455"/>
                    </a:lnTo>
                    <a:lnTo>
                      <a:pt x="863" y="457"/>
                    </a:lnTo>
                    <a:lnTo>
                      <a:pt x="865" y="457"/>
                    </a:lnTo>
                    <a:lnTo>
                      <a:pt x="865" y="455"/>
                    </a:lnTo>
                    <a:lnTo>
                      <a:pt x="868" y="455"/>
                    </a:lnTo>
                    <a:lnTo>
                      <a:pt x="868" y="452"/>
                    </a:lnTo>
                    <a:lnTo>
                      <a:pt x="868" y="450"/>
                    </a:lnTo>
                    <a:lnTo>
                      <a:pt x="868" y="448"/>
                    </a:lnTo>
                    <a:lnTo>
                      <a:pt x="870" y="448"/>
                    </a:lnTo>
                    <a:lnTo>
                      <a:pt x="870" y="446"/>
                    </a:lnTo>
                    <a:lnTo>
                      <a:pt x="872" y="446"/>
                    </a:lnTo>
                    <a:lnTo>
                      <a:pt x="874" y="446"/>
                    </a:lnTo>
                    <a:lnTo>
                      <a:pt x="876" y="446"/>
                    </a:lnTo>
                    <a:lnTo>
                      <a:pt x="879" y="446"/>
                    </a:lnTo>
                    <a:lnTo>
                      <a:pt x="879" y="444"/>
                    </a:lnTo>
                    <a:lnTo>
                      <a:pt x="881" y="444"/>
                    </a:lnTo>
                    <a:lnTo>
                      <a:pt x="883" y="444"/>
                    </a:lnTo>
                    <a:lnTo>
                      <a:pt x="883" y="441"/>
                    </a:lnTo>
                    <a:lnTo>
                      <a:pt x="885" y="441"/>
                    </a:lnTo>
                    <a:lnTo>
                      <a:pt x="887" y="441"/>
                    </a:lnTo>
                    <a:lnTo>
                      <a:pt x="887" y="439"/>
                    </a:lnTo>
                    <a:lnTo>
                      <a:pt x="887" y="437"/>
                    </a:lnTo>
                    <a:lnTo>
                      <a:pt x="887" y="435"/>
                    </a:lnTo>
                    <a:lnTo>
                      <a:pt x="887" y="433"/>
                    </a:lnTo>
                    <a:lnTo>
                      <a:pt x="887" y="430"/>
                    </a:lnTo>
                    <a:lnTo>
                      <a:pt x="890" y="428"/>
                    </a:lnTo>
                    <a:lnTo>
                      <a:pt x="890" y="426"/>
                    </a:lnTo>
                    <a:lnTo>
                      <a:pt x="890" y="424"/>
                    </a:lnTo>
                    <a:lnTo>
                      <a:pt x="890" y="422"/>
                    </a:lnTo>
                    <a:lnTo>
                      <a:pt x="890" y="419"/>
                    </a:lnTo>
                    <a:lnTo>
                      <a:pt x="892" y="419"/>
                    </a:lnTo>
                    <a:lnTo>
                      <a:pt x="892" y="417"/>
                    </a:lnTo>
                    <a:lnTo>
                      <a:pt x="894" y="415"/>
                    </a:lnTo>
                    <a:lnTo>
                      <a:pt x="896" y="413"/>
                    </a:lnTo>
                    <a:lnTo>
                      <a:pt x="901" y="411"/>
                    </a:lnTo>
                    <a:lnTo>
                      <a:pt x="903" y="408"/>
                    </a:lnTo>
                    <a:lnTo>
                      <a:pt x="905" y="408"/>
                    </a:lnTo>
                    <a:lnTo>
                      <a:pt x="907" y="411"/>
                    </a:lnTo>
                    <a:lnTo>
                      <a:pt x="907" y="415"/>
                    </a:lnTo>
                    <a:lnTo>
                      <a:pt x="909" y="419"/>
                    </a:lnTo>
                    <a:lnTo>
                      <a:pt x="909" y="422"/>
                    </a:lnTo>
                    <a:lnTo>
                      <a:pt x="912" y="424"/>
                    </a:lnTo>
                    <a:lnTo>
                      <a:pt x="912" y="426"/>
                    </a:lnTo>
                    <a:lnTo>
                      <a:pt x="912" y="424"/>
                    </a:lnTo>
                    <a:lnTo>
                      <a:pt x="914" y="422"/>
                    </a:lnTo>
                    <a:lnTo>
                      <a:pt x="914" y="419"/>
                    </a:lnTo>
                    <a:lnTo>
                      <a:pt x="916" y="417"/>
                    </a:lnTo>
                    <a:lnTo>
                      <a:pt x="916" y="415"/>
                    </a:lnTo>
                    <a:lnTo>
                      <a:pt x="916" y="413"/>
                    </a:lnTo>
                    <a:lnTo>
                      <a:pt x="918" y="411"/>
                    </a:lnTo>
                    <a:lnTo>
                      <a:pt x="918" y="408"/>
                    </a:lnTo>
                    <a:lnTo>
                      <a:pt x="920" y="406"/>
                    </a:lnTo>
                    <a:lnTo>
                      <a:pt x="923" y="404"/>
                    </a:lnTo>
                    <a:lnTo>
                      <a:pt x="923" y="402"/>
                    </a:lnTo>
                    <a:lnTo>
                      <a:pt x="920" y="402"/>
                    </a:lnTo>
                    <a:lnTo>
                      <a:pt x="918" y="400"/>
                    </a:lnTo>
                    <a:lnTo>
                      <a:pt x="916" y="400"/>
                    </a:lnTo>
                    <a:lnTo>
                      <a:pt x="914" y="400"/>
                    </a:lnTo>
                    <a:lnTo>
                      <a:pt x="912" y="397"/>
                    </a:lnTo>
                    <a:lnTo>
                      <a:pt x="909" y="395"/>
                    </a:lnTo>
                    <a:lnTo>
                      <a:pt x="909" y="393"/>
                    </a:lnTo>
                    <a:lnTo>
                      <a:pt x="907" y="391"/>
                    </a:lnTo>
                    <a:lnTo>
                      <a:pt x="907" y="389"/>
                    </a:lnTo>
                    <a:lnTo>
                      <a:pt x="909" y="389"/>
                    </a:lnTo>
                    <a:lnTo>
                      <a:pt x="912" y="386"/>
                    </a:lnTo>
                    <a:lnTo>
                      <a:pt x="914" y="386"/>
                    </a:lnTo>
                    <a:lnTo>
                      <a:pt x="912" y="384"/>
                    </a:lnTo>
                    <a:lnTo>
                      <a:pt x="912" y="382"/>
                    </a:lnTo>
                    <a:lnTo>
                      <a:pt x="912" y="380"/>
                    </a:lnTo>
                    <a:lnTo>
                      <a:pt x="912" y="378"/>
                    </a:lnTo>
                    <a:lnTo>
                      <a:pt x="909" y="375"/>
                    </a:lnTo>
                    <a:lnTo>
                      <a:pt x="909" y="373"/>
                    </a:lnTo>
                    <a:lnTo>
                      <a:pt x="907" y="371"/>
                    </a:lnTo>
                    <a:lnTo>
                      <a:pt x="907" y="369"/>
                    </a:lnTo>
                    <a:lnTo>
                      <a:pt x="907" y="367"/>
                    </a:lnTo>
                    <a:lnTo>
                      <a:pt x="912" y="364"/>
                    </a:lnTo>
                    <a:lnTo>
                      <a:pt x="914" y="364"/>
                    </a:lnTo>
                    <a:lnTo>
                      <a:pt x="914" y="358"/>
                    </a:lnTo>
                    <a:lnTo>
                      <a:pt x="914" y="356"/>
                    </a:lnTo>
                    <a:lnTo>
                      <a:pt x="914" y="353"/>
                    </a:lnTo>
                    <a:lnTo>
                      <a:pt x="912" y="353"/>
                    </a:lnTo>
                    <a:lnTo>
                      <a:pt x="912" y="351"/>
                    </a:lnTo>
                    <a:lnTo>
                      <a:pt x="909" y="351"/>
                    </a:lnTo>
                    <a:lnTo>
                      <a:pt x="909" y="349"/>
                    </a:lnTo>
                    <a:lnTo>
                      <a:pt x="909" y="347"/>
                    </a:lnTo>
                    <a:lnTo>
                      <a:pt x="907" y="347"/>
                    </a:lnTo>
                    <a:lnTo>
                      <a:pt x="909" y="347"/>
                    </a:lnTo>
                    <a:lnTo>
                      <a:pt x="909" y="345"/>
                    </a:lnTo>
                    <a:lnTo>
                      <a:pt x="907" y="345"/>
                    </a:lnTo>
                    <a:lnTo>
                      <a:pt x="909" y="345"/>
                    </a:lnTo>
                    <a:lnTo>
                      <a:pt x="912" y="347"/>
                    </a:lnTo>
                    <a:lnTo>
                      <a:pt x="914" y="347"/>
                    </a:lnTo>
                    <a:lnTo>
                      <a:pt x="916" y="347"/>
                    </a:lnTo>
                    <a:lnTo>
                      <a:pt x="918" y="347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218" name="Freeform 53"/>
              <p:cNvSpPr>
                <a:spLocks/>
              </p:cNvSpPr>
              <p:nvPr/>
            </p:nvSpPr>
            <p:spPr bwMode="auto">
              <a:xfrm>
                <a:off x="3316288" y="4414838"/>
                <a:ext cx="1046163" cy="1220788"/>
              </a:xfrm>
              <a:custGeom>
                <a:avLst/>
                <a:gdLst>
                  <a:gd name="T0" fmla="*/ 2147483647 w 659"/>
                  <a:gd name="T1" fmla="*/ 2147483647 h 769"/>
                  <a:gd name="T2" fmla="*/ 2147483647 w 659"/>
                  <a:gd name="T3" fmla="*/ 2147483647 h 769"/>
                  <a:gd name="T4" fmla="*/ 2147483647 w 659"/>
                  <a:gd name="T5" fmla="*/ 2147483647 h 769"/>
                  <a:gd name="T6" fmla="*/ 2147483647 w 659"/>
                  <a:gd name="T7" fmla="*/ 2147483647 h 769"/>
                  <a:gd name="T8" fmla="*/ 2147483647 w 659"/>
                  <a:gd name="T9" fmla="*/ 2147483647 h 769"/>
                  <a:gd name="T10" fmla="*/ 2147483647 w 659"/>
                  <a:gd name="T11" fmla="*/ 2147483647 h 769"/>
                  <a:gd name="T12" fmla="*/ 2147483647 w 659"/>
                  <a:gd name="T13" fmla="*/ 2147483647 h 769"/>
                  <a:gd name="T14" fmla="*/ 2147483647 w 659"/>
                  <a:gd name="T15" fmla="*/ 2147483647 h 769"/>
                  <a:gd name="T16" fmla="*/ 2147483647 w 659"/>
                  <a:gd name="T17" fmla="*/ 2147483647 h 769"/>
                  <a:gd name="T18" fmla="*/ 2147483647 w 659"/>
                  <a:gd name="T19" fmla="*/ 2147483647 h 769"/>
                  <a:gd name="T20" fmla="*/ 2147483647 w 659"/>
                  <a:gd name="T21" fmla="*/ 2147483647 h 769"/>
                  <a:gd name="T22" fmla="*/ 2147483647 w 659"/>
                  <a:gd name="T23" fmla="*/ 2147483647 h 769"/>
                  <a:gd name="T24" fmla="*/ 2147483647 w 659"/>
                  <a:gd name="T25" fmla="*/ 2147483647 h 769"/>
                  <a:gd name="T26" fmla="*/ 2147483647 w 659"/>
                  <a:gd name="T27" fmla="*/ 2147483647 h 769"/>
                  <a:gd name="T28" fmla="*/ 2147483647 w 659"/>
                  <a:gd name="T29" fmla="*/ 2147483647 h 769"/>
                  <a:gd name="T30" fmla="*/ 2147483647 w 659"/>
                  <a:gd name="T31" fmla="*/ 2147483647 h 769"/>
                  <a:gd name="T32" fmla="*/ 2147483647 w 659"/>
                  <a:gd name="T33" fmla="*/ 2147483647 h 769"/>
                  <a:gd name="T34" fmla="*/ 2147483647 w 659"/>
                  <a:gd name="T35" fmla="*/ 2147483647 h 769"/>
                  <a:gd name="T36" fmla="*/ 2147483647 w 659"/>
                  <a:gd name="T37" fmla="*/ 2147483647 h 769"/>
                  <a:gd name="T38" fmla="*/ 2147483647 w 659"/>
                  <a:gd name="T39" fmla="*/ 2147483647 h 769"/>
                  <a:gd name="T40" fmla="*/ 2147483647 w 659"/>
                  <a:gd name="T41" fmla="*/ 2147483647 h 769"/>
                  <a:gd name="T42" fmla="*/ 2147483647 w 659"/>
                  <a:gd name="T43" fmla="*/ 2147483647 h 769"/>
                  <a:gd name="T44" fmla="*/ 2147483647 w 659"/>
                  <a:gd name="T45" fmla="*/ 2147483647 h 769"/>
                  <a:gd name="T46" fmla="*/ 2147483647 w 659"/>
                  <a:gd name="T47" fmla="*/ 2147483647 h 769"/>
                  <a:gd name="T48" fmla="*/ 2147483647 w 659"/>
                  <a:gd name="T49" fmla="*/ 2147483647 h 769"/>
                  <a:gd name="T50" fmla="*/ 2147483647 w 659"/>
                  <a:gd name="T51" fmla="*/ 2147483647 h 769"/>
                  <a:gd name="T52" fmla="*/ 2147483647 w 659"/>
                  <a:gd name="T53" fmla="*/ 2147483647 h 769"/>
                  <a:gd name="T54" fmla="*/ 2147483647 w 659"/>
                  <a:gd name="T55" fmla="*/ 2147483647 h 769"/>
                  <a:gd name="T56" fmla="*/ 2147483647 w 659"/>
                  <a:gd name="T57" fmla="*/ 2147483647 h 769"/>
                  <a:gd name="T58" fmla="*/ 2147483647 w 659"/>
                  <a:gd name="T59" fmla="*/ 2147483647 h 769"/>
                  <a:gd name="T60" fmla="*/ 2147483647 w 659"/>
                  <a:gd name="T61" fmla="*/ 2147483647 h 769"/>
                  <a:gd name="T62" fmla="*/ 2147483647 w 659"/>
                  <a:gd name="T63" fmla="*/ 2147483647 h 769"/>
                  <a:gd name="T64" fmla="*/ 2147483647 w 659"/>
                  <a:gd name="T65" fmla="*/ 2147483647 h 769"/>
                  <a:gd name="T66" fmla="*/ 2147483647 w 659"/>
                  <a:gd name="T67" fmla="*/ 2147483647 h 769"/>
                  <a:gd name="T68" fmla="*/ 2147483647 w 659"/>
                  <a:gd name="T69" fmla="*/ 2147483647 h 769"/>
                  <a:gd name="T70" fmla="*/ 2147483647 w 659"/>
                  <a:gd name="T71" fmla="*/ 2147483647 h 769"/>
                  <a:gd name="T72" fmla="*/ 2147483647 w 659"/>
                  <a:gd name="T73" fmla="*/ 2147483647 h 769"/>
                  <a:gd name="T74" fmla="*/ 2147483647 w 659"/>
                  <a:gd name="T75" fmla="*/ 2147483647 h 769"/>
                  <a:gd name="T76" fmla="*/ 2147483647 w 659"/>
                  <a:gd name="T77" fmla="*/ 2147483647 h 769"/>
                  <a:gd name="T78" fmla="*/ 2147483647 w 659"/>
                  <a:gd name="T79" fmla="*/ 2147483647 h 769"/>
                  <a:gd name="T80" fmla="*/ 2147483647 w 659"/>
                  <a:gd name="T81" fmla="*/ 2147483647 h 769"/>
                  <a:gd name="T82" fmla="*/ 2147483647 w 659"/>
                  <a:gd name="T83" fmla="*/ 2147483647 h 769"/>
                  <a:gd name="T84" fmla="*/ 2147483647 w 659"/>
                  <a:gd name="T85" fmla="*/ 2147483647 h 769"/>
                  <a:gd name="T86" fmla="*/ 2147483647 w 659"/>
                  <a:gd name="T87" fmla="*/ 2147483647 h 769"/>
                  <a:gd name="T88" fmla="*/ 2147483647 w 659"/>
                  <a:gd name="T89" fmla="*/ 2147483647 h 769"/>
                  <a:gd name="T90" fmla="*/ 2147483647 w 659"/>
                  <a:gd name="T91" fmla="*/ 2147483647 h 769"/>
                  <a:gd name="T92" fmla="*/ 2147483647 w 659"/>
                  <a:gd name="T93" fmla="*/ 2147483647 h 769"/>
                  <a:gd name="T94" fmla="*/ 2147483647 w 659"/>
                  <a:gd name="T95" fmla="*/ 2147483647 h 769"/>
                  <a:gd name="T96" fmla="*/ 2147483647 w 659"/>
                  <a:gd name="T97" fmla="*/ 2147483647 h 769"/>
                  <a:gd name="T98" fmla="*/ 2147483647 w 659"/>
                  <a:gd name="T99" fmla="*/ 2147483647 h 769"/>
                  <a:gd name="T100" fmla="*/ 2147483647 w 659"/>
                  <a:gd name="T101" fmla="*/ 2147483647 h 769"/>
                  <a:gd name="T102" fmla="*/ 2147483647 w 659"/>
                  <a:gd name="T103" fmla="*/ 2147483647 h 769"/>
                  <a:gd name="T104" fmla="*/ 2147483647 w 659"/>
                  <a:gd name="T105" fmla="*/ 2147483647 h 769"/>
                  <a:gd name="T106" fmla="*/ 2147483647 w 659"/>
                  <a:gd name="T107" fmla="*/ 2147483647 h 769"/>
                  <a:gd name="T108" fmla="*/ 2147483647 w 659"/>
                  <a:gd name="T109" fmla="*/ 2147483647 h 769"/>
                  <a:gd name="T110" fmla="*/ 2147483647 w 659"/>
                  <a:gd name="T111" fmla="*/ 2147483647 h 769"/>
                  <a:gd name="T112" fmla="*/ 2147483647 w 659"/>
                  <a:gd name="T113" fmla="*/ 2147483647 h 769"/>
                  <a:gd name="T114" fmla="*/ 2147483647 w 659"/>
                  <a:gd name="T115" fmla="*/ 2147483647 h 769"/>
                  <a:gd name="T116" fmla="*/ 2147483647 w 659"/>
                  <a:gd name="T117" fmla="*/ 2147483647 h 769"/>
                  <a:gd name="T118" fmla="*/ 2147483647 w 659"/>
                  <a:gd name="T119" fmla="*/ 2147483647 h 76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659" h="769">
                    <a:moveTo>
                      <a:pt x="79" y="77"/>
                    </a:moveTo>
                    <a:lnTo>
                      <a:pt x="81" y="79"/>
                    </a:lnTo>
                    <a:lnTo>
                      <a:pt x="81" y="81"/>
                    </a:lnTo>
                    <a:lnTo>
                      <a:pt x="84" y="81"/>
                    </a:lnTo>
                    <a:lnTo>
                      <a:pt x="84" y="83"/>
                    </a:lnTo>
                    <a:lnTo>
                      <a:pt x="86" y="83"/>
                    </a:lnTo>
                    <a:lnTo>
                      <a:pt x="88" y="83"/>
                    </a:lnTo>
                    <a:lnTo>
                      <a:pt x="90" y="86"/>
                    </a:lnTo>
                    <a:lnTo>
                      <a:pt x="92" y="86"/>
                    </a:lnTo>
                    <a:lnTo>
                      <a:pt x="95" y="83"/>
                    </a:lnTo>
                    <a:lnTo>
                      <a:pt x="95" y="81"/>
                    </a:lnTo>
                    <a:lnTo>
                      <a:pt x="95" y="79"/>
                    </a:lnTo>
                    <a:lnTo>
                      <a:pt x="95" y="77"/>
                    </a:lnTo>
                    <a:lnTo>
                      <a:pt x="95" y="75"/>
                    </a:lnTo>
                    <a:lnTo>
                      <a:pt x="95" y="73"/>
                    </a:lnTo>
                    <a:lnTo>
                      <a:pt x="97" y="70"/>
                    </a:lnTo>
                    <a:lnTo>
                      <a:pt x="97" y="68"/>
                    </a:lnTo>
                    <a:lnTo>
                      <a:pt x="97" y="66"/>
                    </a:lnTo>
                    <a:lnTo>
                      <a:pt x="95" y="66"/>
                    </a:lnTo>
                    <a:lnTo>
                      <a:pt x="95" y="64"/>
                    </a:lnTo>
                    <a:lnTo>
                      <a:pt x="92" y="64"/>
                    </a:lnTo>
                    <a:lnTo>
                      <a:pt x="95" y="62"/>
                    </a:lnTo>
                    <a:lnTo>
                      <a:pt x="99" y="59"/>
                    </a:lnTo>
                    <a:lnTo>
                      <a:pt x="101" y="59"/>
                    </a:lnTo>
                    <a:lnTo>
                      <a:pt x="103" y="57"/>
                    </a:lnTo>
                    <a:lnTo>
                      <a:pt x="103" y="55"/>
                    </a:lnTo>
                    <a:lnTo>
                      <a:pt x="103" y="53"/>
                    </a:lnTo>
                    <a:lnTo>
                      <a:pt x="103" y="51"/>
                    </a:lnTo>
                    <a:lnTo>
                      <a:pt x="108" y="42"/>
                    </a:lnTo>
                    <a:lnTo>
                      <a:pt x="112" y="33"/>
                    </a:lnTo>
                    <a:lnTo>
                      <a:pt x="117" y="22"/>
                    </a:lnTo>
                    <a:lnTo>
                      <a:pt x="119" y="22"/>
                    </a:lnTo>
                    <a:lnTo>
                      <a:pt x="123" y="2"/>
                    </a:lnTo>
                    <a:lnTo>
                      <a:pt x="128" y="2"/>
                    </a:lnTo>
                    <a:lnTo>
                      <a:pt x="132" y="0"/>
                    </a:lnTo>
                    <a:lnTo>
                      <a:pt x="134" y="0"/>
                    </a:lnTo>
                    <a:lnTo>
                      <a:pt x="143" y="7"/>
                    </a:lnTo>
                    <a:lnTo>
                      <a:pt x="145" y="7"/>
                    </a:lnTo>
                    <a:lnTo>
                      <a:pt x="163" y="15"/>
                    </a:lnTo>
                    <a:lnTo>
                      <a:pt x="167" y="15"/>
                    </a:lnTo>
                    <a:lnTo>
                      <a:pt x="182" y="24"/>
                    </a:lnTo>
                    <a:lnTo>
                      <a:pt x="185" y="24"/>
                    </a:lnTo>
                    <a:lnTo>
                      <a:pt x="187" y="24"/>
                    </a:lnTo>
                    <a:lnTo>
                      <a:pt x="189" y="24"/>
                    </a:lnTo>
                    <a:lnTo>
                      <a:pt x="191" y="24"/>
                    </a:lnTo>
                    <a:lnTo>
                      <a:pt x="193" y="26"/>
                    </a:lnTo>
                    <a:lnTo>
                      <a:pt x="198" y="26"/>
                    </a:lnTo>
                    <a:lnTo>
                      <a:pt x="200" y="26"/>
                    </a:lnTo>
                    <a:lnTo>
                      <a:pt x="202" y="26"/>
                    </a:lnTo>
                    <a:lnTo>
                      <a:pt x="202" y="29"/>
                    </a:lnTo>
                    <a:lnTo>
                      <a:pt x="202" y="31"/>
                    </a:lnTo>
                    <a:lnTo>
                      <a:pt x="204" y="33"/>
                    </a:lnTo>
                    <a:lnTo>
                      <a:pt x="204" y="35"/>
                    </a:lnTo>
                    <a:lnTo>
                      <a:pt x="204" y="37"/>
                    </a:lnTo>
                    <a:lnTo>
                      <a:pt x="218" y="40"/>
                    </a:lnTo>
                    <a:lnTo>
                      <a:pt x="215" y="44"/>
                    </a:lnTo>
                    <a:lnTo>
                      <a:pt x="211" y="53"/>
                    </a:lnTo>
                    <a:lnTo>
                      <a:pt x="207" y="62"/>
                    </a:lnTo>
                    <a:lnTo>
                      <a:pt x="215" y="66"/>
                    </a:lnTo>
                    <a:lnTo>
                      <a:pt x="218" y="66"/>
                    </a:lnTo>
                    <a:lnTo>
                      <a:pt x="220" y="66"/>
                    </a:lnTo>
                    <a:lnTo>
                      <a:pt x="222" y="66"/>
                    </a:lnTo>
                    <a:lnTo>
                      <a:pt x="222" y="64"/>
                    </a:lnTo>
                    <a:lnTo>
                      <a:pt x="224" y="64"/>
                    </a:lnTo>
                    <a:lnTo>
                      <a:pt x="226" y="64"/>
                    </a:lnTo>
                    <a:lnTo>
                      <a:pt x="226" y="66"/>
                    </a:lnTo>
                    <a:lnTo>
                      <a:pt x="229" y="66"/>
                    </a:lnTo>
                    <a:lnTo>
                      <a:pt x="231" y="66"/>
                    </a:lnTo>
                    <a:lnTo>
                      <a:pt x="233" y="66"/>
                    </a:lnTo>
                    <a:lnTo>
                      <a:pt x="233" y="64"/>
                    </a:lnTo>
                    <a:lnTo>
                      <a:pt x="235" y="64"/>
                    </a:lnTo>
                    <a:lnTo>
                      <a:pt x="242" y="62"/>
                    </a:lnTo>
                    <a:lnTo>
                      <a:pt x="251" y="59"/>
                    </a:lnTo>
                    <a:lnTo>
                      <a:pt x="257" y="68"/>
                    </a:lnTo>
                    <a:lnTo>
                      <a:pt x="262" y="77"/>
                    </a:lnTo>
                    <a:lnTo>
                      <a:pt x="275" y="70"/>
                    </a:lnTo>
                    <a:lnTo>
                      <a:pt x="284" y="66"/>
                    </a:lnTo>
                    <a:lnTo>
                      <a:pt x="286" y="70"/>
                    </a:lnTo>
                    <a:lnTo>
                      <a:pt x="288" y="77"/>
                    </a:lnTo>
                    <a:lnTo>
                      <a:pt x="297" y="81"/>
                    </a:lnTo>
                    <a:lnTo>
                      <a:pt x="310" y="77"/>
                    </a:lnTo>
                    <a:lnTo>
                      <a:pt x="316" y="77"/>
                    </a:lnTo>
                    <a:lnTo>
                      <a:pt x="325" y="79"/>
                    </a:lnTo>
                    <a:lnTo>
                      <a:pt x="334" y="81"/>
                    </a:lnTo>
                    <a:lnTo>
                      <a:pt x="341" y="86"/>
                    </a:lnTo>
                    <a:lnTo>
                      <a:pt x="341" y="88"/>
                    </a:lnTo>
                    <a:lnTo>
                      <a:pt x="338" y="88"/>
                    </a:lnTo>
                    <a:lnTo>
                      <a:pt x="338" y="90"/>
                    </a:lnTo>
                    <a:lnTo>
                      <a:pt x="338" y="92"/>
                    </a:lnTo>
                    <a:lnTo>
                      <a:pt x="338" y="97"/>
                    </a:lnTo>
                    <a:lnTo>
                      <a:pt x="338" y="99"/>
                    </a:lnTo>
                    <a:lnTo>
                      <a:pt x="338" y="101"/>
                    </a:lnTo>
                    <a:lnTo>
                      <a:pt x="338" y="103"/>
                    </a:lnTo>
                    <a:lnTo>
                      <a:pt x="343" y="103"/>
                    </a:lnTo>
                    <a:lnTo>
                      <a:pt x="347" y="108"/>
                    </a:lnTo>
                    <a:lnTo>
                      <a:pt x="349" y="110"/>
                    </a:lnTo>
                    <a:lnTo>
                      <a:pt x="352" y="105"/>
                    </a:lnTo>
                    <a:lnTo>
                      <a:pt x="356" y="103"/>
                    </a:lnTo>
                    <a:lnTo>
                      <a:pt x="358" y="103"/>
                    </a:lnTo>
                    <a:lnTo>
                      <a:pt x="360" y="101"/>
                    </a:lnTo>
                    <a:lnTo>
                      <a:pt x="363" y="99"/>
                    </a:lnTo>
                    <a:lnTo>
                      <a:pt x="365" y="99"/>
                    </a:lnTo>
                    <a:lnTo>
                      <a:pt x="367" y="97"/>
                    </a:lnTo>
                    <a:lnTo>
                      <a:pt x="369" y="92"/>
                    </a:lnTo>
                    <a:lnTo>
                      <a:pt x="376" y="90"/>
                    </a:lnTo>
                    <a:lnTo>
                      <a:pt x="387" y="81"/>
                    </a:lnTo>
                    <a:lnTo>
                      <a:pt x="387" y="79"/>
                    </a:lnTo>
                    <a:lnTo>
                      <a:pt x="385" y="77"/>
                    </a:lnTo>
                    <a:lnTo>
                      <a:pt x="385" y="75"/>
                    </a:lnTo>
                    <a:lnTo>
                      <a:pt x="387" y="75"/>
                    </a:lnTo>
                    <a:lnTo>
                      <a:pt x="387" y="73"/>
                    </a:lnTo>
                    <a:lnTo>
                      <a:pt x="389" y="73"/>
                    </a:lnTo>
                    <a:lnTo>
                      <a:pt x="389" y="70"/>
                    </a:lnTo>
                    <a:lnTo>
                      <a:pt x="391" y="70"/>
                    </a:lnTo>
                    <a:lnTo>
                      <a:pt x="391" y="68"/>
                    </a:lnTo>
                    <a:lnTo>
                      <a:pt x="393" y="68"/>
                    </a:lnTo>
                    <a:lnTo>
                      <a:pt x="393" y="66"/>
                    </a:lnTo>
                    <a:lnTo>
                      <a:pt x="396" y="64"/>
                    </a:lnTo>
                    <a:lnTo>
                      <a:pt x="396" y="62"/>
                    </a:lnTo>
                    <a:lnTo>
                      <a:pt x="396" y="59"/>
                    </a:lnTo>
                    <a:lnTo>
                      <a:pt x="396" y="57"/>
                    </a:lnTo>
                    <a:lnTo>
                      <a:pt x="396" y="55"/>
                    </a:lnTo>
                    <a:lnTo>
                      <a:pt x="396" y="53"/>
                    </a:lnTo>
                    <a:lnTo>
                      <a:pt x="398" y="51"/>
                    </a:lnTo>
                    <a:lnTo>
                      <a:pt x="400" y="48"/>
                    </a:lnTo>
                    <a:lnTo>
                      <a:pt x="402" y="46"/>
                    </a:lnTo>
                    <a:lnTo>
                      <a:pt x="402" y="44"/>
                    </a:lnTo>
                    <a:lnTo>
                      <a:pt x="404" y="44"/>
                    </a:lnTo>
                    <a:lnTo>
                      <a:pt x="407" y="42"/>
                    </a:lnTo>
                    <a:lnTo>
                      <a:pt x="418" y="35"/>
                    </a:lnTo>
                    <a:lnTo>
                      <a:pt x="420" y="35"/>
                    </a:lnTo>
                    <a:lnTo>
                      <a:pt x="422" y="35"/>
                    </a:lnTo>
                    <a:lnTo>
                      <a:pt x="424" y="35"/>
                    </a:lnTo>
                    <a:lnTo>
                      <a:pt x="426" y="37"/>
                    </a:lnTo>
                    <a:lnTo>
                      <a:pt x="429" y="37"/>
                    </a:lnTo>
                    <a:lnTo>
                      <a:pt x="431" y="37"/>
                    </a:lnTo>
                    <a:lnTo>
                      <a:pt x="433" y="37"/>
                    </a:lnTo>
                    <a:lnTo>
                      <a:pt x="435" y="37"/>
                    </a:lnTo>
                    <a:lnTo>
                      <a:pt x="435" y="33"/>
                    </a:lnTo>
                    <a:lnTo>
                      <a:pt x="433" y="33"/>
                    </a:lnTo>
                    <a:lnTo>
                      <a:pt x="435" y="33"/>
                    </a:lnTo>
                    <a:lnTo>
                      <a:pt x="435" y="31"/>
                    </a:lnTo>
                    <a:lnTo>
                      <a:pt x="437" y="24"/>
                    </a:lnTo>
                    <a:lnTo>
                      <a:pt x="437" y="26"/>
                    </a:lnTo>
                    <a:lnTo>
                      <a:pt x="439" y="26"/>
                    </a:lnTo>
                    <a:lnTo>
                      <a:pt x="439" y="29"/>
                    </a:lnTo>
                    <a:lnTo>
                      <a:pt x="448" y="31"/>
                    </a:lnTo>
                    <a:lnTo>
                      <a:pt x="459" y="33"/>
                    </a:lnTo>
                    <a:lnTo>
                      <a:pt x="468" y="35"/>
                    </a:lnTo>
                    <a:lnTo>
                      <a:pt x="470" y="31"/>
                    </a:lnTo>
                    <a:lnTo>
                      <a:pt x="481" y="31"/>
                    </a:lnTo>
                    <a:lnTo>
                      <a:pt x="483" y="29"/>
                    </a:lnTo>
                    <a:lnTo>
                      <a:pt x="483" y="26"/>
                    </a:lnTo>
                    <a:lnTo>
                      <a:pt x="488" y="22"/>
                    </a:lnTo>
                    <a:lnTo>
                      <a:pt x="492" y="20"/>
                    </a:lnTo>
                    <a:lnTo>
                      <a:pt x="494" y="20"/>
                    </a:lnTo>
                    <a:lnTo>
                      <a:pt x="499" y="22"/>
                    </a:lnTo>
                    <a:lnTo>
                      <a:pt x="501" y="22"/>
                    </a:lnTo>
                    <a:lnTo>
                      <a:pt x="505" y="20"/>
                    </a:lnTo>
                    <a:lnTo>
                      <a:pt x="508" y="20"/>
                    </a:lnTo>
                    <a:lnTo>
                      <a:pt x="512" y="20"/>
                    </a:lnTo>
                    <a:lnTo>
                      <a:pt x="519" y="18"/>
                    </a:lnTo>
                    <a:lnTo>
                      <a:pt x="521" y="18"/>
                    </a:lnTo>
                    <a:lnTo>
                      <a:pt x="525" y="20"/>
                    </a:lnTo>
                    <a:lnTo>
                      <a:pt x="532" y="31"/>
                    </a:lnTo>
                    <a:lnTo>
                      <a:pt x="538" y="31"/>
                    </a:lnTo>
                    <a:lnTo>
                      <a:pt x="543" y="35"/>
                    </a:lnTo>
                    <a:lnTo>
                      <a:pt x="545" y="35"/>
                    </a:lnTo>
                    <a:lnTo>
                      <a:pt x="547" y="37"/>
                    </a:lnTo>
                    <a:lnTo>
                      <a:pt x="552" y="37"/>
                    </a:lnTo>
                    <a:lnTo>
                      <a:pt x="556" y="37"/>
                    </a:lnTo>
                    <a:lnTo>
                      <a:pt x="556" y="40"/>
                    </a:lnTo>
                    <a:lnTo>
                      <a:pt x="556" y="42"/>
                    </a:lnTo>
                    <a:lnTo>
                      <a:pt x="545" y="51"/>
                    </a:lnTo>
                    <a:lnTo>
                      <a:pt x="554" y="51"/>
                    </a:lnTo>
                    <a:lnTo>
                      <a:pt x="552" y="55"/>
                    </a:lnTo>
                    <a:lnTo>
                      <a:pt x="554" y="55"/>
                    </a:lnTo>
                    <a:lnTo>
                      <a:pt x="565" y="70"/>
                    </a:lnTo>
                    <a:lnTo>
                      <a:pt x="567" y="70"/>
                    </a:lnTo>
                    <a:lnTo>
                      <a:pt x="569" y="70"/>
                    </a:lnTo>
                    <a:lnTo>
                      <a:pt x="571" y="68"/>
                    </a:lnTo>
                    <a:lnTo>
                      <a:pt x="573" y="68"/>
                    </a:lnTo>
                    <a:lnTo>
                      <a:pt x="576" y="66"/>
                    </a:lnTo>
                    <a:lnTo>
                      <a:pt x="576" y="64"/>
                    </a:lnTo>
                    <a:lnTo>
                      <a:pt x="576" y="62"/>
                    </a:lnTo>
                    <a:lnTo>
                      <a:pt x="576" y="59"/>
                    </a:lnTo>
                    <a:lnTo>
                      <a:pt x="578" y="57"/>
                    </a:lnTo>
                    <a:lnTo>
                      <a:pt x="580" y="57"/>
                    </a:lnTo>
                    <a:lnTo>
                      <a:pt x="582" y="55"/>
                    </a:lnTo>
                    <a:lnTo>
                      <a:pt x="584" y="53"/>
                    </a:lnTo>
                    <a:lnTo>
                      <a:pt x="584" y="51"/>
                    </a:lnTo>
                    <a:lnTo>
                      <a:pt x="584" y="46"/>
                    </a:lnTo>
                    <a:lnTo>
                      <a:pt x="589" y="37"/>
                    </a:lnTo>
                    <a:lnTo>
                      <a:pt x="589" y="35"/>
                    </a:lnTo>
                    <a:lnTo>
                      <a:pt x="598" y="35"/>
                    </a:lnTo>
                    <a:lnTo>
                      <a:pt x="602" y="35"/>
                    </a:lnTo>
                    <a:lnTo>
                      <a:pt x="611" y="35"/>
                    </a:lnTo>
                    <a:lnTo>
                      <a:pt x="606" y="40"/>
                    </a:lnTo>
                    <a:lnTo>
                      <a:pt x="606" y="42"/>
                    </a:lnTo>
                    <a:lnTo>
                      <a:pt x="609" y="48"/>
                    </a:lnTo>
                    <a:lnTo>
                      <a:pt x="611" y="51"/>
                    </a:lnTo>
                    <a:lnTo>
                      <a:pt x="613" y="53"/>
                    </a:lnTo>
                    <a:lnTo>
                      <a:pt x="617" y="62"/>
                    </a:lnTo>
                    <a:lnTo>
                      <a:pt x="620" y="62"/>
                    </a:lnTo>
                    <a:lnTo>
                      <a:pt x="624" y="59"/>
                    </a:lnTo>
                    <a:lnTo>
                      <a:pt x="626" y="57"/>
                    </a:lnTo>
                    <a:lnTo>
                      <a:pt x="628" y="57"/>
                    </a:lnTo>
                    <a:lnTo>
                      <a:pt x="633" y="57"/>
                    </a:lnTo>
                    <a:lnTo>
                      <a:pt x="637" y="57"/>
                    </a:lnTo>
                    <a:lnTo>
                      <a:pt x="642" y="57"/>
                    </a:lnTo>
                    <a:lnTo>
                      <a:pt x="642" y="59"/>
                    </a:lnTo>
                    <a:lnTo>
                      <a:pt x="648" y="64"/>
                    </a:lnTo>
                    <a:lnTo>
                      <a:pt x="648" y="66"/>
                    </a:lnTo>
                    <a:lnTo>
                      <a:pt x="644" y="66"/>
                    </a:lnTo>
                    <a:lnTo>
                      <a:pt x="642" y="66"/>
                    </a:lnTo>
                    <a:lnTo>
                      <a:pt x="642" y="73"/>
                    </a:lnTo>
                    <a:lnTo>
                      <a:pt x="642" y="75"/>
                    </a:lnTo>
                    <a:lnTo>
                      <a:pt x="639" y="75"/>
                    </a:lnTo>
                    <a:lnTo>
                      <a:pt x="633" y="73"/>
                    </a:lnTo>
                    <a:lnTo>
                      <a:pt x="633" y="75"/>
                    </a:lnTo>
                    <a:lnTo>
                      <a:pt x="628" y="83"/>
                    </a:lnTo>
                    <a:lnTo>
                      <a:pt x="628" y="90"/>
                    </a:lnTo>
                    <a:lnTo>
                      <a:pt x="631" y="90"/>
                    </a:lnTo>
                    <a:lnTo>
                      <a:pt x="637" y="90"/>
                    </a:lnTo>
                    <a:lnTo>
                      <a:pt x="639" y="88"/>
                    </a:lnTo>
                    <a:lnTo>
                      <a:pt x="642" y="88"/>
                    </a:lnTo>
                    <a:lnTo>
                      <a:pt x="644" y="88"/>
                    </a:lnTo>
                    <a:lnTo>
                      <a:pt x="648" y="90"/>
                    </a:lnTo>
                    <a:lnTo>
                      <a:pt x="650" y="92"/>
                    </a:lnTo>
                    <a:lnTo>
                      <a:pt x="653" y="94"/>
                    </a:lnTo>
                    <a:lnTo>
                      <a:pt x="650" y="94"/>
                    </a:lnTo>
                    <a:lnTo>
                      <a:pt x="650" y="97"/>
                    </a:lnTo>
                    <a:lnTo>
                      <a:pt x="653" y="99"/>
                    </a:lnTo>
                    <a:lnTo>
                      <a:pt x="655" y="99"/>
                    </a:lnTo>
                    <a:lnTo>
                      <a:pt x="657" y="101"/>
                    </a:lnTo>
                    <a:lnTo>
                      <a:pt x="659" y="103"/>
                    </a:lnTo>
                    <a:lnTo>
                      <a:pt x="657" y="108"/>
                    </a:lnTo>
                    <a:lnTo>
                      <a:pt x="655" y="110"/>
                    </a:lnTo>
                    <a:lnTo>
                      <a:pt x="648" y="114"/>
                    </a:lnTo>
                    <a:lnTo>
                      <a:pt x="650" y="116"/>
                    </a:lnTo>
                    <a:lnTo>
                      <a:pt x="653" y="116"/>
                    </a:lnTo>
                    <a:lnTo>
                      <a:pt x="650" y="119"/>
                    </a:lnTo>
                    <a:lnTo>
                      <a:pt x="646" y="119"/>
                    </a:lnTo>
                    <a:lnTo>
                      <a:pt x="646" y="121"/>
                    </a:lnTo>
                    <a:lnTo>
                      <a:pt x="639" y="119"/>
                    </a:lnTo>
                    <a:lnTo>
                      <a:pt x="637" y="119"/>
                    </a:lnTo>
                    <a:lnTo>
                      <a:pt x="635" y="123"/>
                    </a:lnTo>
                    <a:lnTo>
                      <a:pt x="635" y="127"/>
                    </a:lnTo>
                    <a:lnTo>
                      <a:pt x="637" y="127"/>
                    </a:lnTo>
                    <a:lnTo>
                      <a:pt x="637" y="130"/>
                    </a:lnTo>
                    <a:lnTo>
                      <a:pt x="635" y="132"/>
                    </a:lnTo>
                    <a:lnTo>
                      <a:pt x="633" y="130"/>
                    </a:lnTo>
                    <a:lnTo>
                      <a:pt x="631" y="132"/>
                    </a:lnTo>
                    <a:lnTo>
                      <a:pt x="628" y="132"/>
                    </a:lnTo>
                    <a:lnTo>
                      <a:pt x="628" y="134"/>
                    </a:lnTo>
                    <a:lnTo>
                      <a:pt x="631" y="134"/>
                    </a:lnTo>
                    <a:lnTo>
                      <a:pt x="628" y="134"/>
                    </a:lnTo>
                    <a:lnTo>
                      <a:pt x="626" y="134"/>
                    </a:lnTo>
                    <a:lnTo>
                      <a:pt x="626" y="138"/>
                    </a:lnTo>
                    <a:lnTo>
                      <a:pt x="626" y="141"/>
                    </a:lnTo>
                    <a:lnTo>
                      <a:pt x="626" y="145"/>
                    </a:lnTo>
                    <a:lnTo>
                      <a:pt x="628" y="141"/>
                    </a:lnTo>
                    <a:lnTo>
                      <a:pt x="628" y="138"/>
                    </a:lnTo>
                    <a:lnTo>
                      <a:pt x="635" y="141"/>
                    </a:lnTo>
                    <a:lnTo>
                      <a:pt x="635" y="143"/>
                    </a:lnTo>
                    <a:lnTo>
                      <a:pt x="635" y="147"/>
                    </a:lnTo>
                    <a:lnTo>
                      <a:pt x="635" y="149"/>
                    </a:lnTo>
                    <a:lnTo>
                      <a:pt x="635" y="152"/>
                    </a:lnTo>
                    <a:lnTo>
                      <a:pt x="631" y="152"/>
                    </a:lnTo>
                    <a:lnTo>
                      <a:pt x="628" y="154"/>
                    </a:lnTo>
                    <a:lnTo>
                      <a:pt x="626" y="156"/>
                    </a:lnTo>
                    <a:lnTo>
                      <a:pt x="628" y="156"/>
                    </a:lnTo>
                    <a:lnTo>
                      <a:pt x="631" y="156"/>
                    </a:lnTo>
                    <a:lnTo>
                      <a:pt x="626" y="160"/>
                    </a:lnTo>
                    <a:lnTo>
                      <a:pt x="624" y="160"/>
                    </a:lnTo>
                    <a:lnTo>
                      <a:pt x="622" y="160"/>
                    </a:lnTo>
                    <a:lnTo>
                      <a:pt x="617" y="160"/>
                    </a:lnTo>
                    <a:lnTo>
                      <a:pt x="613" y="158"/>
                    </a:lnTo>
                    <a:lnTo>
                      <a:pt x="611" y="158"/>
                    </a:lnTo>
                    <a:lnTo>
                      <a:pt x="609" y="158"/>
                    </a:lnTo>
                    <a:lnTo>
                      <a:pt x="609" y="160"/>
                    </a:lnTo>
                    <a:lnTo>
                      <a:pt x="611" y="163"/>
                    </a:lnTo>
                    <a:lnTo>
                      <a:pt x="611" y="165"/>
                    </a:lnTo>
                    <a:lnTo>
                      <a:pt x="606" y="169"/>
                    </a:lnTo>
                    <a:lnTo>
                      <a:pt x="595" y="169"/>
                    </a:lnTo>
                    <a:lnTo>
                      <a:pt x="593" y="169"/>
                    </a:lnTo>
                    <a:lnTo>
                      <a:pt x="589" y="171"/>
                    </a:lnTo>
                    <a:lnTo>
                      <a:pt x="587" y="171"/>
                    </a:lnTo>
                    <a:lnTo>
                      <a:pt x="587" y="174"/>
                    </a:lnTo>
                    <a:lnTo>
                      <a:pt x="587" y="176"/>
                    </a:lnTo>
                    <a:lnTo>
                      <a:pt x="582" y="178"/>
                    </a:lnTo>
                    <a:lnTo>
                      <a:pt x="580" y="178"/>
                    </a:lnTo>
                    <a:lnTo>
                      <a:pt x="580" y="180"/>
                    </a:lnTo>
                    <a:lnTo>
                      <a:pt x="576" y="180"/>
                    </a:lnTo>
                    <a:lnTo>
                      <a:pt x="571" y="185"/>
                    </a:lnTo>
                    <a:lnTo>
                      <a:pt x="569" y="185"/>
                    </a:lnTo>
                    <a:lnTo>
                      <a:pt x="567" y="185"/>
                    </a:lnTo>
                    <a:lnTo>
                      <a:pt x="560" y="185"/>
                    </a:lnTo>
                    <a:lnTo>
                      <a:pt x="558" y="182"/>
                    </a:lnTo>
                    <a:lnTo>
                      <a:pt x="556" y="180"/>
                    </a:lnTo>
                    <a:lnTo>
                      <a:pt x="554" y="180"/>
                    </a:lnTo>
                    <a:lnTo>
                      <a:pt x="547" y="174"/>
                    </a:lnTo>
                    <a:lnTo>
                      <a:pt x="543" y="169"/>
                    </a:lnTo>
                    <a:lnTo>
                      <a:pt x="541" y="167"/>
                    </a:lnTo>
                    <a:lnTo>
                      <a:pt x="538" y="167"/>
                    </a:lnTo>
                    <a:lnTo>
                      <a:pt x="534" y="165"/>
                    </a:lnTo>
                    <a:lnTo>
                      <a:pt x="530" y="171"/>
                    </a:lnTo>
                    <a:lnTo>
                      <a:pt x="525" y="171"/>
                    </a:lnTo>
                    <a:lnTo>
                      <a:pt x="523" y="174"/>
                    </a:lnTo>
                    <a:lnTo>
                      <a:pt x="521" y="174"/>
                    </a:lnTo>
                    <a:lnTo>
                      <a:pt x="519" y="176"/>
                    </a:lnTo>
                    <a:lnTo>
                      <a:pt x="514" y="180"/>
                    </a:lnTo>
                    <a:lnTo>
                      <a:pt x="508" y="180"/>
                    </a:lnTo>
                    <a:lnTo>
                      <a:pt x="508" y="182"/>
                    </a:lnTo>
                    <a:lnTo>
                      <a:pt x="508" y="185"/>
                    </a:lnTo>
                    <a:lnTo>
                      <a:pt x="505" y="189"/>
                    </a:lnTo>
                    <a:lnTo>
                      <a:pt x="501" y="198"/>
                    </a:lnTo>
                    <a:lnTo>
                      <a:pt x="503" y="200"/>
                    </a:lnTo>
                    <a:lnTo>
                      <a:pt x="508" y="204"/>
                    </a:lnTo>
                    <a:lnTo>
                      <a:pt x="510" y="207"/>
                    </a:lnTo>
                    <a:lnTo>
                      <a:pt x="505" y="211"/>
                    </a:lnTo>
                    <a:lnTo>
                      <a:pt x="486" y="209"/>
                    </a:lnTo>
                    <a:lnTo>
                      <a:pt x="483" y="209"/>
                    </a:lnTo>
                    <a:lnTo>
                      <a:pt x="477" y="209"/>
                    </a:lnTo>
                    <a:lnTo>
                      <a:pt x="470" y="207"/>
                    </a:lnTo>
                    <a:lnTo>
                      <a:pt x="468" y="207"/>
                    </a:lnTo>
                    <a:lnTo>
                      <a:pt x="461" y="207"/>
                    </a:lnTo>
                    <a:lnTo>
                      <a:pt x="455" y="204"/>
                    </a:lnTo>
                    <a:lnTo>
                      <a:pt x="446" y="204"/>
                    </a:lnTo>
                    <a:lnTo>
                      <a:pt x="442" y="213"/>
                    </a:lnTo>
                    <a:lnTo>
                      <a:pt x="439" y="213"/>
                    </a:lnTo>
                    <a:lnTo>
                      <a:pt x="439" y="215"/>
                    </a:lnTo>
                    <a:lnTo>
                      <a:pt x="439" y="217"/>
                    </a:lnTo>
                    <a:lnTo>
                      <a:pt x="435" y="222"/>
                    </a:lnTo>
                    <a:lnTo>
                      <a:pt x="431" y="220"/>
                    </a:lnTo>
                    <a:lnTo>
                      <a:pt x="424" y="217"/>
                    </a:lnTo>
                    <a:lnTo>
                      <a:pt x="422" y="217"/>
                    </a:lnTo>
                    <a:lnTo>
                      <a:pt x="420" y="215"/>
                    </a:lnTo>
                    <a:lnTo>
                      <a:pt x="418" y="215"/>
                    </a:lnTo>
                    <a:lnTo>
                      <a:pt x="415" y="213"/>
                    </a:lnTo>
                    <a:lnTo>
                      <a:pt x="411" y="220"/>
                    </a:lnTo>
                    <a:lnTo>
                      <a:pt x="409" y="222"/>
                    </a:lnTo>
                    <a:lnTo>
                      <a:pt x="409" y="224"/>
                    </a:lnTo>
                    <a:lnTo>
                      <a:pt x="402" y="226"/>
                    </a:lnTo>
                    <a:lnTo>
                      <a:pt x="400" y="226"/>
                    </a:lnTo>
                    <a:lnTo>
                      <a:pt x="398" y="226"/>
                    </a:lnTo>
                    <a:lnTo>
                      <a:pt x="385" y="233"/>
                    </a:lnTo>
                    <a:lnTo>
                      <a:pt x="391" y="244"/>
                    </a:lnTo>
                    <a:lnTo>
                      <a:pt x="391" y="248"/>
                    </a:lnTo>
                    <a:lnTo>
                      <a:pt x="391" y="257"/>
                    </a:lnTo>
                    <a:lnTo>
                      <a:pt x="396" y="261"/>
                    </a:lnTo>
                    <a:lnTo>
                      <a:pt x="402" y="268"/>
                    </a:lnTo>
                    <a:lnTo>
                      <a:pt x="404" y="275"/>
                    </a:lnTo>
                    <a:lnTo>
                      <a:pt x="407" y="283"/>
                    </a:lnTo>
                    <a:lnTo>
                      <a:pt x="409" y="283"/>
                    </a:lnTo>
                    <a:lnTo>
                      <a:pt x="407" y="294"/>
                    </a:lnTo>
                    <a:lnTo>
                      <a:pt x="402" y="297"/>
                    </a:lnTo>
                    <a:lnTo>
                      <a:pt x="398" y="301"/>
                    </a:lnTo>
                    <a:lnTo>
                      <a:pt x="400" y="301"/>
                    </a:lnTo>
                    <a:lnTo>
                      <a:pt x="415" y="310"/>
                    </a:lnTo>
                    <a:lnTo>
                      <a:pt x="420" y="316"/>
                    </a:lnTo>
                    <a:lnTo>
                      <a:pt x="420" y="323"/>
                    </a:lnTo>
                    <a:lnTo>
                      <a:pt x="420" y="325"/>
                    </a:lnTo>
                    <a:lnTo>
                      <a:pt x="433" y="325"/>
                    </a:lnTo>
                    <a:lnTo>
                      <a:pt x="426" y="343"/>
                    </a:lnTo>
                    <a:lnTo>
                      <a:pt x="409" y="338"/>
                    </a:lnTo>
                    <a:lnTo>
                      <a:pt x="407" y="338"/>
                    </a:lnTo>
                    <a:lnTo>
                      <a:pt x="391" y="332"/>
                    </a:lnTo>
                    <a:lnTo>
                      <a:pt x="378" y="332"/>
                    </a:lnTo>
                    <a:lnTo>
                      <a:pt x="376" y="330"/>
                    </a:lnTo>
                    <a:lnTo>
                      <a:pt x="376" y="327"/>
                    </a:lnTo>
                    <a:lnTo>
                      <a:pt x="369" y="327"/>
                    </a:lnTo>
                    <a:lnTo>
                      <a:pt x="365" y="327"/>
                    </a:lnTo>
                    <a:lnTo>
                      <a:pt x="352" y="334"/>
                    </a:lnTo>
                    <a:lnTo>
                      <a:pt x="347" y="336"/>
                    </a:lnTo>
                    <a:lnTo>
                      <a:pt x="352" y="343"/>
                    </a:lnTo>
                    <a:lnTo>
                      <a:pt x="354" y="347"/>
                    </a:lnTo>
                    <a:lnTo>
                      <a:pt x="354" y="349"/>
                    </a:lnTo>
                    <a:lnTo>
                      <a:pt x="356" y="351"/>
                    </a:lnTo>
                    <a:lnTo>
                      <a:pt x="349" y="356"/>
                    </a:lnTo>
                    <a:lnTo>
                      <a:pt x="343" y="356"/>
                    </a:lnTo>
                    <a:lnTo>
                      <a:pt x="325" y="356"/>
                    </a:lnTo>
                    <a:lnTo>
                      <a:pt x="323" y="362"/>
                    </a:lnTo>
                    <a:lnTo>
                      <a:pt x="310" y="378"/>
                    </a:lnTo>
                    <a:lnTo>
                      <a:pt x="312" y="384"/>
                    </a:lnTo>
                    <a:lnTo>
                      <a:pt x="314" y="389"/>
                    </a:lnTo>
                    <a:lnTo>
                      <a:pt x="305" y="395"/>
                    </a:lnTo>
                    <a:lnTo>
                      <a:pt x="305" y="398"/>
                    </a:lnTo>
                    <a:lnTo>
                      <a:pt x="308" y="400"/>
                    </a:lnTo>
                    <a:lnTo>
                      <a:pt x="310" y="402"/>
                    </a:lnTo>
                    <a:lnTo>
                      <a:pt x="312" y="404"/>
                    </a:lnTo>
                    <a:lnTo>
                      <a:pt x="310" y="411"/>
                    </a:lnTo>
                    <a:lnTo>
                      <a:pt x="308" y="413"/>
                    </a:lnTo>
                    <a:lnTo>
                      <a:pt x="301" y="422"/>
                    </a:lnTo>
                    <a:lnTo>
                      <a:pt x="292" y="431"/>
                    </a:lnTo>
                    <a:lnTo>
                      <a:pt x="290" y="442"/>
                    </a:lnTo>
                    <a:lnTo>
                      <a:pt x="286" y="446"/>
                    </a:lnTo>
                    <a:lnTo>
                      <a:pt x="281" y="448"/>
                    </a:lnTo>
                    <a:lnTo>
                      <a:pt x="279" y="453"/>
                    </a:lnTo>
                    <a:lnTo>
                      <a:pt x="277" y="453"/>
                    </a:lnTo>
                    <a:lnTo>
                      <a:pt x="277" y="455"/>
                    </a:lnTo>
                    <a:lnTo>
                      <a:pt x="275" y="459"/>
                    </a:lnTo>
                    <a:lnTo>
                      <a:pt x="273" y="464"/>
                    </a:lnTo>
                    <a:lnTo>
                      <a:pt x="266" y="475"/>
                    </a:lnTo>
                    <a:lnTo>
                      <a:pt x="262" y="477"/>
                    </a:lnTo>
                    <a:lnTo>
                      <a:pt x="262" y="481"/>
                    </a:lnTo>
                    <a:lnTo>
                      <a:pt x="251" y="481"/>
                    </a:lnTo>
                    <a:lnTo>
                      <a:pt x="251" y="494"/>
                    </a:lnTo>
                    <a:lnTo>
                      <a:pt x="251" y="496"/>
                    </a:lnTo>
                    <a:lnTo>
                      <a:pt x="251" y="499"/>
                    </a:lnTo>
                    <a:lnTo>
                      <a:pt x="255" y="501"/>
                    </a:lnTo>
                    <a:lnTo>
                      <a:pt x="264" y="505"/>
                    </a:lnTo>
                    <a:lnTo>
                      <a:pt x="262" y="507"/>
                    </a:lnTo>
                    <a:lnTo>
                      <a:pt x="264" y="507"/>
                    </a:lnTo>
                    <a:lnTo>
                      <a:pt x="275" y="505"/>
                    </a:lnTo>
                    <a:lnTo>
                      <a:pt x="277" y="505"/>
                    </a:lnTo>
                    <a:lnTo>
                      <a:pt x="288" y="507"/>
                    </a:lnTo>
                    <a:lnTo>
                      <a:pt x="297" y="507"/>
                    </a:lnTo>
                    <a:lnTo>
                      <a:pt x="305" y="510"/>
                    </a:lnTo>
                    <a:lnTo>
                      <a:pt x="316" y="507"/>
                    </a:lnTo>
                    <a:lnTo>
                      <a:pt x="319" y="505"/>
                    </a:lnTo>
                    <a:lnTo>
                      <a:pt x="327" y="505"/>
                    </a:lnTo>
                    <a:lnTo>
                      <a:pt x="341" y="501"/>
                    </a:lnTo>
                    <a:lnTo>
                      <a:pt x="354" y="501"/>
                    </a:lnTo>
                    <a:lnTo>
                      <a:pt x="360" y="499"/>
                    </a:lnTo>
                    <a:lnTo>
                      <a:pt x="365" y="496"/>
                    </a:lnTo>
                    <a:lnTo>
                      <a:pt x="371" y="496"/>
                    </a:lnTo>
                    <a:lnTo>
                      <a:pt x="376" y="496"/>
                    </a:lnTo>
                    <a:lnTo>
                      <a:pt x="378" y="496"/>
                    </a:lnTo>
                    <a:lnTo>
                      <a:pt x="391" y="496"/>
                    </a:lnTo>
                    <a:lnTo>
                      <a:pt x="396" y="499"/>
                    </a:lnTo>
                    <a:lnTo>
                      <a:pt x="400" y="499"/>
                    </a:lnTo>
                    <a:lnTo>
                      <a:pt x="404" y="499"/>
                    </a:lnTo>
                    <a:lnTo>
                      <a:pt x="407" y="499"/>
                    </a:lnTo>
                    <a:lnTo>
                      <a:pt x="409" y="501"/>
                    </a:lnTo>
                    <a:lnTo>
                      <a:pt x="411" y="503"/>
                    </a:lnTo>
                    <a:lnTo>
                      <a:pt x="413" y="505"/>
                    </a:lnTo>
                    <a:lnTo>
                      <a:pt x="415" y="510"/>
                    </a:lnTo>
                    <a:lnTo>
                      <a:pt x="418" y="510"/>
                    </a:lnTo>
                    <a:lnTo>
                      <a:pt x="418" y="512"/>
                    </a:lnTo>
                    <a:lnTo>
                      <a:pt x="422" y="516"/>
                    </a:lnTo>
                    <a:lnTo>
                      <a:pt x="424" y="518"/>
                    </a:lnTo>
                    <a:lnTo>
                      <a:pt x="422" y="512"/>
                    </a:lnTo>
                    <a:lnTo>
                      <a:pt x="426" y="514"/>
                    </a:lnTo>
                    <a:lnTo>
                      <a:pt x="431" y="514"/>
                    </a:lnTo>
                    <a:lnTo>
                      <a:pt x="435" y="514"/>
                    </a:lnTo>
                    <a:lnTo>
                      <a:pt x="439" y="512"/>
                    </a:lnTo>
                    <a:lnTo>
                      <a:pt x="450" y="514"/>
                    </a:lnTo>
                    <a:lnTo>
                      <a:pt x="453" y="514"/>
                    </a:lnTo>
                    <a:lnTo>
                      <a:pt x="459" y="514"/>
                    </a:lnTo>
                    <a:lnTo>
                      <a:pt x="461" y="514"/>
                    </a:lnTo>
                    <a:lnTo>
                      <a:pt x="464" y="518"/>
                    </a:lnTo>
                    <a:lnTo>
                      <a:pt x="475" y="521"/>
                    </a:lnTo>
                    <a:lnTo>
                      <a:pt x="479" y="523"/>
                    </a:lnTo>
                    <a:lnTo>
                      <a:pt x="483" y="525"/>
                    </a:lnTo>
                    <a:lnTo>
                      <a:pt x="490" y="527"/>
                    </a:lnTo>
                    <a:lnTo>
                      <a:pt x="490" y="529"/>
                    </a:lnTo>
                    <a:lnTo>
                      <a:pt x="488" y="536"/>
                    </a:lnTo>
                    <a:lnTo>
                      <a:pt x="488" y="549"/>
                    </a:lnTo>
                    <a:lnTo>
                      <a:pt x="492" y="547"/>
                    </a:lnTo>
                    <a:lnTo>
                      <a:pt x="494" y="554"/>
                    </a:lnTo>
                    <a:lnTo>
                      <a:pt x="510" y="562"/>
                    </a:lnTo>
                    <a:lnTo>
                      <a:pt x="508" y="571"/>
                    </a:lnTo>
                    <a:lnTo>
                      <a:pt x="508" y="576"/>
                    </a:lnTo>
                    <a:lnTo>
                      <a:pt x="501" y="576"/>
                    </a:lnTo>
                    <a:lnTo>
                      <a:pt x="497" y="576"/>
                    </a:lnTo>
                    <a:lnTo>
                      <a:pt x="483" y="576"/>
                    </a:lnTo>
                    <a:lnTo>
                      <a:pt x="477" y="571"/>
                    </a:lnTo>
                    <a:lnTo>
                      <a:pt x="477" y="573"/>
                    </a:lnTo>
                    <a:lnTo>
                      <a:pt x="477" y="576"/>
                    </a:lnTo>
                    <a:lnTo>
                      <a:pt x="472" y="580"/>
                    </a:lnTo>
                    <a:lnTo>
                      <a:pt x="472" y="584"/>
                    </a:lnTo>
                    <a:lnTo>
                      <a:pt x="468" y="584"/>
                    </a:lnTo>
                    <a:lnTo>
                      <a:pt x="466" y="584"/>
                    </a:lnTo>
                    <a:lnTo>
                      <a:pt x="464" y="587"/>
                    </a:lnTo>
                    <a:lnTo>
                      <a:pt x="461" y="587"/>
                    </a:lnTo>
                    <a:lnTo>
                      <a:pt x="459" y="587"/>
                    </a:lnTo>
                    <a:lnTo>
                      <a:pt x="455" y="589"/>
                    </a:lnTo>
                    <a:lnTo>
                      <a:pt x="450" y="589"/>
                    </a:lnTo>
                    <a:lnTo>
                      <a:pt x="448" y="589"/>
                    </a:lnTo>
                    <a:lnTo>
                      <a:pt x="446" y="589"/>
                    </a:lnTo>
                    <a:lnTo>
                      <a:pt x="444" y="589"/>
                    </a:lnTo>
                    <a:lnTo>
                      <a:pt x="444" y="591"/>
                    </a:lnTo>
                    <a:lnTo>
                      <a:pt x="444" y="593"/>
                    </a:lnTo>
                    <a:lnTo>
                      <a:pt x="444" y="595"/>
                    </a:lnTo>
                    <a:lnTo>
                      <a:pt x="442" y="595"/>
                    </a:lnTo>
                    <a:lnTo>
                      <a:pt x="442" y="598"/>
                    </a:lnTo>
                    <a:lnTo>
                      <a:pt x="442" y="600"/>
                    </a:lnTo>
                    <a:lnTo>
                      <a:pt x="437" y="604"/>
                    </a:lnTo>
                    <a:lnTo>
                      <a:pt x="433" y="609"/>
                    </a:lnTo>
                    <a:lnTo>
                      <a:pt x="437" y="611"/>
                    </a:lnTo>
                    <a:lnTo>
                      <a:pt x="442" y="611"/>
                    </a:lnTo>
                    <a:lnTo>
                      <a:pt x="448" y="613"/>
                    </a:lnTo>
                    <a:lnTo>
                      <a:pt x="453" y="613"/>
                    </a:lnTo>
                    <a:lnTo>
                      <a:pt x="457" y="613"/>
                    </a:lnTo>
                    <a:lnTo>
                      <a:pt x="457" y="609"/>
                    </a:lnTo>
                    <a:lnTo>
                      <a:pt x="459" y="609"/>
                    </a:lnTo>
                    <a:lnTo>
                      <a:pt x="461" y="609"/>
                    </a:lnTo>
                    <a:lnTo>
                      <a:pt x="464" y="609"/>
                    </a:lnTo>
                    <a:lnTo>
                      <a:pt x="466" y="606"/>
                    </a:lnTo>
                    <a:lnTo>
                      <a:pt x="470" y="606"/>
                    </a:lnTo>
                    <a:lnTo>
                      <a:pt x="472" y="609"/>
                    </a:lnTo>
                    <a:lnTo>
                      <a:pt x="475" y="609"/>
                    </a:lnTo>
                    <a:lnTo>
                      <a:pt x="477" y="609"/>
                    </a:lnTo>
                    <a:lnTo>
                      <a:pt x="477" y="611"/>
                    </a:lnTo>
                    <a:lnTo>
                      <a:pt x="475" y="611"/>
                    </a:lnTo>
                    <a:lnTo>
                      <a:pt x="477" y="619"/>
                    </a:lnTo>
                    <a:lnTo>
                      <a:pt x="490" y="619"/>
                    </a:lnTo>
                    <a:lnTo>
                      <a:pt x="494" y="624"/>
                    </a:lnTo>
                    <a:lnTo>
                      <a:pt x="510" y="626"/>
                    </a:lnTo>
                    <a:lnTo>
                      <a:pt x="516" y="628"/>
                    </a:lnTo>
                    <a:lnTo>
                      <a:pt x="516" y="630"/>
                    </a:lnTo>
                    <a:lnTo>
                      <a:pt x="514" y="630"/>
                    </a:lnTo>
                    <a:lnTo>
                      <a:pt x="514" y="633"/>
                    </a:lnTo>
                    <a:lnTo>
                      <a:pt x="512" y="633"/>
                    </a:lnTo>
                    <a:lnTo>
                      <a:pt x="512" y="635"/>
                    </a:lnTo>
                    <a:lnTo>
                      <a:pt x="510" y="635"/>
                    </a:lnTo>
                    <a:lnTo>
                      <a:pt x="508" y="635"/>
                    </a:lnTo>
                    <a:lnTo>
                      <a:pt x="505" y="635"/>
                    </a:lnTo>
                    <a:lnTo>
                      <a:pt x="503" y="635"/>
                    </a:lnTo>
                    <a:lnTo>
                      <a:pt x="503" y="637"/>
                    </a:lnTo>
                    <a:lnTo>
                      <a:pt x="501" y="637"/>
                    </a:lnTo>
                    <a:lnTo>
                      <a:pt x="501" y="639"/>
                    </a:lnTo>
                    <a:lnTo>
                      <a:pt x="503" y="639"/>
                    </a:lnTo>
                    <a:lnTo>
                      <a:pt x="503" y="641"/>
                    </a:lnTo>
                    <a:lnTo>
                      <a:pt x="501" y="641"/>
                    </a:lnTo>
                    <a:lnTo>
                      <a:pt x="499" y="641"/>
                    </a:lnTo>
                    <a:lnTo>
                      <a:pt x="499" y="644"/>
                    </a:lnTo>
                    <a:lnTo>
                      <a:pt x="501" y="644"/>
                    </a:lnTo>
                    <a:lnTo>
                      <a:pt x="501" y="646"/>
                    </a:lnTo>
                    <a:lnTo>
                      <a:pt x="499" y="646"/>
                    </a:lnTo>
                    <a:lnTo>
                      <a:pt x="501" y="646"/>
                    </a:lnTo>
                    <a:lnTo>
                      <a:pt x="501" y="648"/>
                    </a:lnTo>
                    <a:lnTo>
                      <a:pt x="499" y="648"/>
                    </a:lnTo>
                    <a:lnTo>
                      <a:pt x="499" y="650"/>
                    </a:lnTo>
                    <a:lnTo>
                      <a:pt x="499" y="652"/>
                    </a:lnTo>
                    <a:lnTo>
                      <a:pt x="499" y="655"/>
                    </a:lnTo>
                    <a:lnTo>
                      <a:pt x="501" y="655"/>
                    </a:lnTo>
                    <a:lnTo>
                      <a:pt x="501" y="657"/>
                    </a:lnTo>
                    <a:lnTo>
                      <a:pt x="501" y="659"/>
                    </a:lnTo>
                    <a:lnTo>
                      <a:pt x="501" y="661"/>
                    </a:lnTo>
                    <a:lnTo>
                      <a:pt x="499" y="661"/>
                    </a:lnTo>
                    <a:lnTo>
                      <a:pt x="497" y="661"/>
                    </a:lnTo>
                    <a:lnTo>
                      <a:pt x="494" y="661"/>
                    </a:lnTo>
                    <a:lnTo>
                      <a:pt x="492" y="661"/>
                    </a:lnTo>
                    <a:lnTo>
                      <a:pt x="490" y="661"/>
                    </a:lnTo>
                    <a:lnTo>
                      <a:pt x="488" y="661"/>
                    </a:lnTo>
                    <a:lnTo>
                      <a:pt x="486" y="661"/>
                    </a:lnTo>
                    <a:lnTo>
                      <a:pt x="483" y="661"/>
                    </a:lnTo>
                    <a:lnTo>
                      <a:pt x="481" y="661"/>
                    </a:lnTo>
                    <a:lnTo>
                      <a:pt x="479" y="661"/>
                    </a:lnTo>
                    <a:lnTo>
                      <a:pt x="477" y="661"/>
                    </a:lnTo>
                    <a:lnTo>
                      <a:pt x="475" y="661"/>
                    </a:lnTo>
                    <a:lnTo>
                      <a:pt x="475" y="663"/>
                    </a:lnTo>
                    <a:lnTo>
                      <a:pt x="472" y="663"/>
                    </a:lnTo>
                    <a:lnTo>
                      <a:pt x="470" y="663"/>
                    </a:lnTo>
                    <a:lnTo>
                      <a:pt x="470" y="666"/>
                    </a:lnTo>
                    <a:lnTo>
                      <a:pt x="468" y="666"/>
                    </a:lnTo>
                    <a:lnTo>
                      <a:pt x="466" y="666"/>
                    </a:lnTo>
                    <a:lnTo>
                      <a:pt x="466" y="668"/>
                    </a:lnTo>
                    <a:lnTo>
                      <a:pt x="466" y="666"/>
                    </a:lnTo>
                    <a:lnTo>
                      <a:pt x="464" y="666"/>
                    </a:lnTo>
                    <a:lnTo>
                      <a:pt x="464" y="668"/>
                    </a:lnTo>
                    <a:lnTo>
                      <a:pt x="464" y="666"/>
                    </a:lnTo>
                    <a:lnTo>
                      <a:pt x="461" y="666"/>
                    </a:lnTo>
                    <a:lnTo>
                      <a:pt x="459" y="666"/>
                    </a:lnTo>
                    <a:lnTo>
                      <a:pt x="459" y="668"/>
                    </a:lnTo>
                    <a:lnTo>
                      <a:pt x="457" y="668"/>
                    </a:lnTo>
                    <a:lnTo>
                      <a:pt x="455" y="668"/>
                    </a:lnTo>
                    <a:lnTo>
                      <a:pt x="453" y="668"/>
                    </a:lnTo>
                    <a:lnTo>
                      <a:pt x="450" y="668"/>
                    </a:lnTo>
                    <a:lnTo>
                      <a:pt x="448" y="668"/>
                    </a:lnTo>
                    <a:lnTo>
                      <a:pt x="446" y="668"/>
                    </a:lnTo>
                    <a:lnTo>
                      <a:pt x="444" y="668"/>
                    </a:lnTo>
                    <a:lnTo>
                      <a:pt x="444" y="670"/>
                    </a:lnTo>
                    <a:lnTo>
                      <a:pt x="442" y="670"/>
                    </a:lnTo>
                    <a:lnTo>
                      <a:pt x="439" y="670"/>
                    </a:lnTo>
                    <a:lnTo>
                      <a:pt x="437" y="670"/>
                    </a:lnTo>
                    <a:lnTo>
                      <a:pt x="437" y="672"/>
                    </a:lnTo>
                    <a:lnTo>
                      <a:pt x="435" y="672"/>
                    </a:lnTo>
                    <a:lnTo>
                      <a:pt x="435" y="674"/>
                    </a:lnTo>
                    <a:lnTo>
                      <a:pt x="433" y="674"/>
                    </a:lnTo>
                    <a:lnTo>
                      <a:pt x="431" y="674"/>
                    </a:lnTo>
                    <a:lnTo>
                      <a:pt x="431" y="677"/>
                    </a:lnTo>
                    <a:lnTo>
                      <a:pt x="429" y="677"/>
                    </a:lnTo>
                    <a:lnTo>
                      <a:pt x="429" y="679"/>
                    </a:lnTo>
                    <a:lnTo>
                      <a:pt x="426" y="681"/>
                    </a:lnTo>
                    <a:lnTo>
                      <a:pt x="429" y="681"/>
                    </a:lnTo>
                    <a:lnTo>
                      <a:pt x="426" y="681"/>
                    </a:lnTo>
                    <a:lnTo>
                      <a:pt x="429" y="681"/>
                    </a:lnTo>
                    <a:lnTo>
                      <a:pt x="426" y="681"/>
                    </a:lnTo>
                    <a:lnTo>
                      <a:pt x="429" y="681"/>
                    </a:lnTo>
                    <a:lnTo>
                      <a:pt x="426" y="681"/>
                    </a:lnTo>
                    <a:lnTo>
                      <a:pt x="429" y="681"/>
                    </a:lnTo>
                    <a:lnTo>
                      <a:pt x="426" y="681"/>
                    </a:lnTo>
                    <a:lnTo>
                      <a:pt x="426" y="683"/>
                    </a:lnTo>
                    <a:lnTo>
                      <a:pt x="429" y="683"/>
                    </a:lnTo>
                    <a:lnTo>
                      <a:pt x="426" y="683"/>
                    </a:lnTo>
                    <a:lnTo>
                      <a:pt x="426" y="685"/>
                    </a:lnTo>
                    <a:lnTo>
                      <a:pt x="426" y="688"/>
                    </a:lnTo>
                    <a:lnTo>
                      <a:pt x="426" y="690"/>
                    </a:lnTo>
                    <a:lnTo>
                      <a:pt x="426" y="692"/>
                    </a:lnTo>
                    <a:lnTo>
                      <a:pt x="426" y="694"/>
                    </a:lnTo>
                    <a:lnTo>
                      <a:pt x="429" y="694"/>
                    </a:lnTo>
                    <a:lnTo>
                      <a:pt x="431" y="694"/>
                    </a:lnTo>
                    <a:lnTo>
                      <a:pt x="433" y="694"/>
                    </a:lnTo>
                    <a:lnTo>
                      <a:pt x="435" y="694"/>
                    </a:lnTo>
                    <a:lnTo>
                      <a:pt x="435" y="696"/>
                    </a:lnTo>
                    <a:lnTo>
                      <a:pt x="437" y="696"/>
                    </a:lnTo>
                    <a:lnTo>
                      <a:pt x="435" y="696"/>
                    </a:lnTo>
                    <a:lnTo>
                      <a:pt x="433" y="696"/>
                    </a:lnTo>
                    <a:lnTo>
                      <a:pt x="431" y="696"/>
                    </a:lnTo>
                    <a:lnTo>
                      <a:pt x="429" y="696"/>
                    </a:lnTo>
                    <a:lnTo>
                      <a:pt x="431" y="696"/>
                    </a:lnTo>
                    <a:lnTo>
                      <a:pt x="431" y="694"/>
                    </a:lnTo>
                    <a:lnTo>
                      <a:pt x="429" y="694"/>
                    </a:lnTo>
                    <a:lnTo>
                      <a:pt x="426" y="694"/>
                    </a:lnTo>
                    <a:lnTo>
                      <a:pt x="424" y="694"/>
                    </a:lnTo>
                    <a:lnTo>
                      <a:pt x="424" y="696"/>
                    </a:lnTo>
                    <a:lnTo>
                      <a:pt x="424" y="694"/>
                    </a:lnTo>
                    <a:lnTo>
                      <a:pt x="422" y="694"/>
                    </a:lnTo>
                    <a:lnTo>
                      <a:pt x="422" y="696"/>
                    </a:lnTo>
                    <a:lnTo>
                      <a:pt x="422" y="694"/>
                    </a:lnTo>
                    <a:lnTo>
                      <a:pt x="422" y="696"/>
                    </a:lnTo>
                    <a:lnTo>
                      <a:pt x="422" y="694"/>
                    </a:lnTo>
                    <a:lnTo>
                      <a:pt x="420" y="694"/>
                    </a:lnTo>
                    <a:lnTo>
                      <a:pt x="418" y="694"/>
                    </a:lnTo>
                    <a:lnTo>
                      <a:pt x="415" y="694"/>
                    </a:lnTo>
                    <a:lnTo>
                      <a:pt x="413" y="694"/>
                    </a:lnTo>
                    <a:lnTo>
                      <a:pt x="411" y="694"/>
                    </a:lnTo>
                    <a:lnTo>
                      <a:pt x="409" y="694"/>
                    </a:lnTo>
                    <a:lnTo>
                      <a:pt x="407" y="694"/>
                    </a:lnTo>
                    <a:lnTo>
                      <a:pt x="404" y="694"/>
                    </a:lnTo>
                    <a:lnTo>
                      <a:pt x="402" y="694"/>
                    </a:lnTo>
                    <a:lnTo>
                      <a:pt x="400" y="694"/>
                    </a:lnTo>
                    <a:lnTo>
                      <a:pt x="398" y="694"/>
                    </a:lnTo>
                    <a:lnTo>
                      <a:pt x="398" y="692"/>
                    </a:lnTo>
                    <a:lnTo>
                      <a:pt x="396" y="692"/>
                    </a:lnTo>
                    <a:lnTo>
                      <a:pt x="396" y="694"/>
                    </a:lnTo>
                    <a:lnTo>
                      <a:pt x="396" y="692"/>
                    </a:lnTo>
                    <a:lnTo>
                      <a:pt x="393" y="692"/>
                    </a:lnTo>
                    <a:lnTo>
                      <a:pt x="391" y="692"/>
                    </a:lnTo>
                    <a:lnTo>
                      <a:pt x="389" y="692"/>
                    </a:lnTo>
                    <a:lnTo>
                      <a:pt x="387" y="692"/>
                    </a:lnTo>
                    <a:lnTo>
                      <a:pt x="387" y="690"/>
                    </a:lnTo>
                    <a:lnTo>
                      <a:pt x="387" y="692"/>
                    </a:lnTo>
                    <a:lnTo>
                      <a:pt x="387" y="690"/>
                    </a:lnTo>
                    <a:lnTo>
                      <a:pt x="387" y="692"/>
                    </a:lnTo>
                    <a:lnTo>
                      <a:pt x="387" y="690"/>
                    </a:lnTo>
                    <a:lnTo>
                      <a:pt x="385" y="690"/>
                    </a:lnTo>
                    <a:lnTo>
                      <a:pt x="382" y="690"/>
                    </a:lnTo>
                    <a:lnTo>
                      <a:pt x="382" y="692"/>
                    </a:lnTo>
                    <a:lnTo>
                      <a:pt x="382" y="690"/>
                    </a:lnTo>
                    <a:lnTo>
                      <a:pt x="382" y="692"/>
                    </a:lnTo>
                    <a:lnTo>
                      <a:pt x="382" y="690"/>
                    </a:lnTo>
                    <a:lnTo>
                      <a:pt x="380" y="690"/>
                    </a:lnTo>
                    <a:lnTo>
                      <a:pt x="378" y="690"/>
                    </a:lnTo>
                    <a:lnTo>
                      <a:pt x="376" y="690"/>
                    </a:lnTo>
                    <a:lnTo>
                      <a:pt x="374" y="690"/>
                    </a:lnTo>
                    <a:lnTo>
                      <a:pt x="371" y="690"/>
                    </a:lnTo>
                    <a:lnTo>
                      <a:pt x="369" y="690"/>
                    </a:lnTo>
                    <a:lnTo>
                      <a:pt x="367" y="690"/>
                    </a:lnTo>
                    <a:lnTo>
                      <a:pt x="365" y="690"/>
                    </a:lnTo>
                    <a:lnTo>
                      <a:pt x="363" y="690"/>
                    </a:lnTo>
                    <a:lnTo>
                      <a:pt x="360" y="690"/>
                    </a:lnTo>
                    <a:lnTo>
                      <a:pt x="358" y="688"/>
                    </a:lnTo>
                    <a:lnTo>
                      <a:pt x="358" y="690"/>
                    </a:lnTo>
                    <a:lnTo>
                      <a:pt x="358" y="688"/>
                    </a:lnTo>
                    <a:lnTo>
                      <a:pt x="356" y="688"/>
                    </a:lnTo>
                    <a:lnTo>
                      <a:pt x="356" y="690"/>
                    </a:lnTo>
                    <a:lnTo>
                      <a:pt x="356" y="688"/>
                    </a:lnTo>
                    <a:lnTo>
                      <a:pt x="356" y="690"/>
                    </a:lnTo>
                    <a:lnTo>
                      <a:pt x="356" y="688"/>
                    </a:lnTo>
                    <a:lnTo>
                      <a:pt x="354" y="688"/>
                    </a:lnTo>
                    <a:lnTo>
                      <a:pt x="354" y="690"/>
                    </a:lnTo>
                    <a:lnTo>
                      <a:pt x="354" y="688"/>
                    </a:lnTo>
                    <a:lnTo>
                      <a:pt x="354" y="690"/>
                    </a:lnTo>
                    <a:lnTo>
                      <a:pt x="352" y="690"/>
                    </a:lnTo>
                    <a:lnTo>
                      <a:pt x="352" y="688"/>
                    </a:lnTo>
                    <a:lnTo>
                      <a:pt x="352" y="690"/>
                    </a:lnTo>
                    <a:lnTo>
                      <a:pt x="352" y="688"/>
                    </a:lnTo>
                    <a:lnTo>
                      <a:pt x="349" y="688"/>
                    </a:lnTo>
                    <a:lnTo>
                      <a:pt x="349" y="690"/>
                    </a:lnTo>
                    <a:lnTo>
                      <a:pt x="349" y="688"/>
                    </a:lnTo>
                    <a:lnTo>
                      <a:pt x="349" y="690"/>
                    </a:lnTo>
                    <a:lnTo>
                      <a:pt x="347" y="690"/>
                    </a:lnTo>
                    <a:lnTo>
                      <a:pt x="345" y="690"/>
                    </a:lnTo>
                    <a:lnTo>
                      <a:pt x="343" y="690"/>
                    </a:lnTo>
                    <a:lnTo>
                      <a:pt x="341" y="690"/>
                    </a:lnTo>
                    <a:lnTo>
                      <a:pt x="338" y="690"/>
                    </a:lnTo>
                    <a:lnTo>
                      <a:pt x="336" y="690"/>
                    </a:lnTo>
                    <a:lnTo>
                      <a:pt x="334" y="690"/>
                    </a:lnTo>
                    <a:lnTo>
                      <a:pt x="334" y="688"/>
                    </a:lnTo>
                    <a:lnTo>
                      <a:pt x="332" y="688"/>
                    </a:lnTo>
                    <a:lnTo>
                      <a:pt x="330" y="688"/>
                    </a:lnTo>
                    <a:lnTo>
                      <a:pt x="327" y="688"/>
                    </a:lnTo>
                    <a:lnTo>
                      <a:pt x="327" y="685"/>
                    </a:lnTo>
                    <a:lnTo>
                      <a:pt x="325" y="685"/>
                    </a:lnTo>
                    <a:lnTo>
                      <a:pt x="323" y="685"/>
                    </a:lnTo>
                    <a:lnTo>
                      <a:pt x="321" y="685"/>
                    </a:lnTo>
                    <a:lnTo>
                      <a:pt x="321" y="688"/>
                    </a:lnTo>
                    <a:lnTo>
                      <a:pt x="319" y="688"/>
                    </a:lnTo>
                    <a:lnTo>
                      <a:pt x="316" y="688"/>
                    </a:lnTo>
                    <a:lnTo>
                      <a:pt x="316" y="690"/>
                    </a:lnTo>
                    <a:lnTo>
                      <a:pt x="316" y="692"/>
                    </a:lnTo>
                    <a:lnTo>
                      <a:pt x="319" y="692"/>
                    </a:lnTo>
                    <a:lnTo>
                      <a:pt x="316" y="692"/>
                    </a:lnTo>
                    <a:lnTo>
                      <a:pt x="316" y="690"/>
                    </a:lnTo>
                    <a:lnTo>
                      <a:pt x="314" y="690"/>
                    </a:lnTo>
                    <a:lnTo>
                      <a:pt x="312" y="690"/>
                    </a:lnTo>
                    <a:lnTo>
                      <a:pt x="312" y="688"/>
                    </a:lnTo>
                    <a:lnTo>
                      <a:pt x="310" y="688"/>
                    </a:lnTo>
                    <a:lnTo>
                      <a:pt x="308" y="688"/>
                    </a:lnTo>
                    <a:lnTo>
                      <a:pt x="305" y="685"/>
                    </a:lnTo>
                    <a:lnTo>
                      <a:pt x="303" y="685"/>
                    </a:lnTo>
                    <a:lnTo>
                      <a:pt x="301" y="685"/>
                    </a:lnTo>
                    <a:lnTo>
                      <a:pt x="299" y="683"/>
                    </a:lnTo>
                    <a:lnTo>
                      <a:pt x="297" y="683"/>
                    </a:lnTo>
                    <a:lnTo>
                      <a:pt x="295" y="683"/>
                    </a:lnTo>
                    <a:lnTo>
                      <a:pt x="292" y="683"/>
                    </a:lnTo>
                    <a:lnTo>
                      <a:pt x="292" y="681"/>
                    </a:lnTo>
                    <a:lnTo>
                      <a:pt x="290" y="681"/>
                    </a:lnTo>
                    <a:lnTo>
                      <a:pt x="288" y="681"/>
                    </a:lnTo>
                    <a:lnTo>
                      <a:pt x="286" y="681"/>
                    </a:lnTo>
                    <a:lnTo>
                      <a:pt x="284" y="681"/>
                    </a:lnTo>
                    <a:lnTo>
                      <a:pt x="281" y="681"/>
                    </a:lnTo>
                    <a:lnTo>
                      <a:pt x="281" y="679"/>
                    </a:lnTo>
                    <a:lnTo>
                      <a:pt x="281" y="681"/>
                    </a:lnTo>
                    <a:lnTo>
                      <a:pt x="281" y="679"/>
                    </a:lnTo>
                    <a:lnTo>
                      <a:pt x="279" y="679"/>
                    </a:lnTo>
                    <a:lnTo>
                      <a:pt x="277" y="679"/>
                    </a:lnTo>
                    <a:lnTo>
                      <a:pt x="275" y="679"/>
                    </a:lnTo>
                    <a:lnTo>
                      <a:pt x="275" y="677"/>
                    </a:lnTo>
                    <a:lnTo>
                      <a:pt x="273" y="677"/>
                    </a:lnTo>
                    <a:lnTo>
                      <a:pt x="270" y="677"/>
                    </a:lnTo>
                    <a:lnTo>
                      <a:pt x="268" y="677"/>
                    </a:lnTo>
                    <a:lnTo>
                      <a:pt x="268" y="674"/>
                    </a:lnTo>
                    <a:lnTo>
                      <a:pt x="266" y="674"/>
                    </a:lnTo>
                    <a:lnTo>
                      <a:pt x="264" y="674"/>
                    </a:lnTo>
                    <a:lnTo>
                      <a:pt x="262" y="674"/>
                    </a:lnTo>
                    <a:lnTo>
                      <a:pt x="259" y="674"/>
                    </a:lnTo>
                    <a:lnTo>
                      <a:pt x="257" y="674"/>
                    </a:lnTo>
                    <a:lnTo>
                      <a:pt x="257" y="677"/>
                    </a:lnTo>
                    <a:lnTo>
                      <a:pt x="259" y="677"/>
                    </a:lnTo>
                    <a:lnTo>
                      <a:pt x="257" y="677"/>
                    </a:lnTo>
                    <a:lnTo>
                      <a:pt x="257" y="674"/>
                    </a:lnTo>
                    <a:lnTo>
                      <a:pt x="255" y="674"/>
                    </a:lnTo>
                    <a:lnTo>
                      <a:pt x="253" y="674"/>
                    </a:lnTo>
                    <a:lnTo>
                      <a:pt x="251" y="674"/>
                    </a:lnTo>
                    <a:lnTo>
                      <a:pt x="251" y="672"/>
                    </a:lnTo>
                    <a:lnTo>
                      <a:pt x="248" y="672"/>
                    </a:lnTo>
                    <a:lnTo>
                      <a:pt x="246" y="672"/>
                    </a:lnTo>
                    <a:lnTo>
                      <a:pt x="244" y="672"/>
                    </a:lnTo>
                    <a:lnTo>
                      <a:pt x="242" y="672"/>
                    </a:lnTo>
                    <a:lnTo>
                      <a:pt x="242" y="670"/>
                    </a:lnTo>
                    <a:lnTo>
                      <a:pt x="240" y="670"/>
                    </a:lnTo>
                    <a:lnTo>
                      <a:pt x="237" y="670"/>
                    </a:lnTo>
                    <a:lnTo>
                      <a:pt x="235" y="670"/>
                    </a:lnTo>
                    <a:lnTo>
                      <a:pt x="233" y="670"/>
                    </a:lnTo>
                    <a:lnTo>
                      <a:pt x="233" y="668"/>
                    </a:lnTo>
                    <a:lnTo>
                      <a:pt x="231" y="668"/>
                    </a:lnTo>
                    <a:lnTo>
                      <a:pt x="229" y="668"/>
                    </a:lnTo>
                    <a:lnTo>
                      <a:pt x="226" y="668"/>
                    </a:lnTo>
                    <a:lnTo>
                      <a:pt x="224" y="668"/>
                    </a:lnTo>
                    <a:lnTo>
                      <a:pt x="222" y="668"/>
                    </a:lnTo>
                    <a:lnTo>
                      <a:pt x="220" y="668"/>
                    </a:lnTo>
                    <a:lnTo>
                      <a:pt x="218" y="668"/>
                    </a:lnTo>
                    <a:lnTo>
                      <a:pt x="218" y="666"/>
                    </a:lnTo>
                    <a:lnTo>
                      <a:pt x="215" y="666"/>
                    </a:lnTo>
                    <a:lnTo>
                      <a:pt x="213" y="666"/>
                    </a:lnTo>
                    <a:lnTo>
                      <a:pt x="211" y="666"/>
                    </a:lnTo>
                    <a:lnTo>
                      <a:pt x="209" y="666"/>
                    </a:lnTo>
                    <a:lnTo>
                      <a:pt x="207" y="666"/>
                    </a:lnTo>
                    <a:lnTo>
                      <a:pt x="204" y="666"/>
                    </a:lnTo>
                    <a:lnTo>
                      <a:pt x="202" y="666"/>
                    </a:lnTo>
                    <a:lnTo>
                      <a:pt x="200" y="666"/>
                    </a:lnTo>
                    <a:lnTo>
                      <a:pt x="200" y="668"/>
                    </a:lnTo>
                    <a:lnTo>
                      <a:pt x="198" y="668"/>
                    </a:lnTo>
                    <a:lnTo>
                      <a:pt x="198" y="670"/>
                    </a:lnTo>
                    <a:lnTo>
                      <a:pt x="196" y="670"/>
                    </a:lnTo>
                    <a:lnTo>
                      <a:pt x="196" y="672"/>
                    </a:lnTo>
                    <a:lnTo>
                      <a:pt x="193" y="672"/>
                    </a:lnTo>
                    <a:lnTo>
                      <a:pt x="191" y="672"/>
                    </a:lnTo>
                    <a:lnTo>
                      <a:pt x="191" y="674"/>
                    </a:lnTo>
                    <a:lnTo>
                      <a:pt x="189" y="674"/>
                    </a:lnTo>
                    <a:lnTo>
                      <a:pt x="187" y="674"/>
                    </a:lnTo>
                    <a:lnTo>
                      <a:pt x="189" y="674"/>
                    </a:lnTo>
                    <a:lnTo>
                      <a:pt x="189" y="677"/>
                    </a:lnTo>
                    <a:lnTo>
                      <a:pt x="187" y="677"/>
                    </a:lnTo>
                    <a:lnTo>
                      <a:pt x="187" y="674"/>
                    </a:lnTo>
                    <a:lnTo>
                      <a:pt x="187" y="677"/>
                    </a:lnTo>
                    <a:lnTo>
                      <a:pt x="187" y="674"/>
                    </a:lnTo>
                    <a:lnTo>
                      <a:pt x="187" y="677"/>
                    </a:lnTo>
                    <a:lnTo>
                      <a:pt x="185" y="677"/>
                    </a:lnTo>
                    <a:lnTo>
                      <a:pt x="185" y="679"/>
                    </a:lnTo>
                    <a:lnTo>
                      <a:pt x="182" y="679"/>
                    </a:lnTo>
                    <a:lnTo>
                      <a:pt x="185" y="679"/>
                    </a:lnTo>
                    <a:lnTo>
                      <a:pt x="182" y="679"/>
                    </a:lnTo>
                    <a:lnTo>
                      <a:pt x="180" y="679"/>
                    </a:lnTo>
                    <a:lnTo>
                      <a:pt x="182" y="679"/>
                    </a:lnTo>
                    <a:lnTo>
                      <a:pt x="180" y="679"/>
                    </a:lnTo>
                    <a:lnTo>
                      <a:pt x="180" y="681"/>
                    </a:lnTo>
                    <a:lnTo>
                      <a:pt x="180" y="679"/>
                    </a:lnTo>
                    <a:lnTo>
                      <a:pt x="178" y="679"/>
                    </a:lnTo>
                    <a:lnTo>
                      <a:pt x="178" y="681"/>
                    </a:lnTo>
                    <a:lnTo>
                      <a:pt x="178" y="679"/>
                    </a:lnTo>
                    <a:lnTo>
                      <a:pt x="178" y="681"/>
                    </a:lnTo>
                    <a:lnTo>
                      <a:pt x="176" y="681"/>
                    </a:lnTo>
                    <a:lnTo>
                      <a:pt x="176" y="679"/>
                    </a:lnTo>
                    <a:lnTo>
                      <a:pt x="178" y="679"/>
                    </a:lnTo>
                    <a:lnTo>
                      <a:pt x="176" y="679"/>
                    </a:lnTo>
                    <a:lnTo>
                      <a:pt x="176" y="681"/>
                    </a:lnTo>
                    <a:lnTo>
                      <a:pt x="176" y="679"/>
                    </a:lnTo>
                    <a:lnTo>
                      <a:pt x="176" y="681"/>
                    </a:lnTo>
                    <a:lnTo>
                      <a:pt x="176" y="679"/>
                    </a:lnTo>
                    <a:lnTo>
                      <a:pt x="176" y="681"/>
                    </a:lnTo>
                    <a:lnTo>
                      <a:pt x="174" y="681"/>
                    </a:lnTo>
                    <a:lnTo>
                      <a:pt x="171" y="681"/>
                    </a:lnTo>
                    <a:lnTo>
                      <a:pt x="169" y="681"/>
                    </a:lnTo>
                    <a:lnTo>
                      <a:pt x="169" y="683"/>
                    </a:lnTo>
                    <a:lnTo>
                      <a:pt x="169" y="681"/>
                    </a:lnTo>
                    <a:lnTo>
                      <a:pt x="167" y="681"/>
                    </a:lnTo>
                    <a:lnTo>
                      <a:pt x="167" y="683"/>
                    </a:lnTo>
                    <a:lnTo>
                      <a:pt x="165" y="683"/>
                    </a:lnTo>
                    <a:lnTo>
                      <a:pt x="165" y="681"/>
                    </a:lnTo>
                    <a:lnTo>
                      <a:pt x="165" y="683"/>
                    </a:lnTo>
                    <a:lnTo>
                      <a:pt x="163" y="683"/>
                    </a:lnTo>
                    <a:lnTo>
                      <a:pt x="160" y="683"/>
                    </a:lnTo>
                    <a:lnTo>
                      <a:pt x="160" y="681"/>
                    </a:lnTo>
                    <a:lnTo>
                      <a:pt x="160" y="683"/>
                    </a:lnTo>
                    <a:lnTo>
                      <a:pt x="160" y="681"/>
                    </a:lnTo>
                    <a:lnTo>
                      <a:pt x="160" y="683"/>
                    </a:lnTo>
                    <a:lnTo>
                      <a:pt x="160" y="681"/>
                    </a:lnTo>
                    <a:lnTo>
                      <a:pt x="160" y="683"/>
                    </a:lnTo>
                    <a:lnTo>
                      <a:pt x="160" y="681"/>
                    </a:lnTo>
                    <a:lnTo>
                      <a:pt x="160" y="683"/>
                    </a:lnTo>
                    <a:lnTo>
                      <a:pt x="160" y="681"/>
                    </a:lnTo>
                    <a:lnTo>
                      <a:pt x="160" y="683"/>
                    </a:lnTo>
                    <a:lnTo>
                      <a:pt x="160" y="681"/>
                    </a:lnTo>
                    <a:lnTo>
                      <a:pt x="158" y="681"/>
                    </a:lnTo>
                    <a:lnTo>
                      <a:pt x="156" y="681"/>
                    </a:lnTo>
                    <a:lnTo>
                      <a:pt x="156" y="683"/>
                    </a:lnTo>
                    <a:lnTo>
                      <a:pt x="156" y="681"/>
                    </a:lnTo>
                    <a:lnTo>
                      <a:pt x="154" y="681"/>
                    </a:lnTo>
                    <a:lnTo>
                      <a:pt x="154" y="683"/>
                    </a:lnTo>
                    <a:lnTo>
                      <a:pt x="152" y="683"/>
                    </a:lnTo>
                    <a:lnTo>
                      <a:pt x="150" y="683"/>
                    </a:lnTo>
                    <a:lnTo>
                      <a:pt x="147" y="683"/>
                    </a:lnTo>
                    <a:lnTo>
                      <a:pt x="147" y="681"/>
                    </a:lnTo>
                    <a:lnTo>
                      <a:pt x="145" y="681"/>
                    </a:lnTo>
                    <a:lnTo>
                      <a:pt x="143" y="681"/>
                    </a:lnTo>
                    <a:lnTo>
                      <a:pt x="141" y="681"/>
                    </a:lnTo>
                    <a:lnTo>
                      <a:pt x="139" y="681"/>
                    </a:lnTo>
                    <a:lnTo>
                      <a:pt x="136" y="681"/>
                    </a:lnTo>
                    <a:lnTo>
                      <a:pt x="134" y="681"/>
                    </a:lnTo>
                    <a:lnTo>
                      <a:pt x="132" y="681"/>
                    </a:lnTo>
                    <a:lnTo>
                      <a:pt x="130" y="681"/>
                    </a:lnTo>
                    <a:lnTo>
                      <a:pt x="128" y="681"/>
                    </a:lnTo>
                    <a:lnTo>
                      <a:pt x="125" y="681"/>
                    </a:lnTo>
                    <a:lnTo>
                      <a:pt x="123" y="681"/>
                    </a:lnTo>
                    <a:lnTo>
                      <a:pt x="121" y="681"/>
                    </a:lnTo>
                    <a:lnTo>
                      <a:pt x="119" y="681"/>
                    </a:lnTo>
                    <a:lnTo>
                      <a:pt x="117" y="681"/>
                    </a:lnTo>
                    <a:lnTo>
                      <a:pt x="114" y="681"/>
                    </a:lnTo>
                    <a:lnTo>
                      <a:pt x="114" y="683"/>
                    </a:lnTo>
                    <a:lnTo>
                      <a:pt x="112" y="683"/>
                    </a:lnTo>
                    <a:lnTo>
                      <a:pt x="110" y="683"/>
                    </a:lnTo>
                    <a:lnTo>
                      <a:pt x="108" y="683"/>
                    </a:lnTo>
                    <a:lnTo>
                      <a:pt x="106" y="683"/>
                    </a:lnTo>
                    <a:lnTo>
                      <a:pt x="106" y="685"/>
                    </a:lnTo>
                    <a:lnTo>
                      <a:pt x="106" y="683"/>
                    </a:lnTo>
                    <a:lnTo>
                      <a:pt x="106" y="685"/>
                    </a:lnTo>
                    <a:lnTo>
                      <a:pt x="103" y="685"/>
                    </a:lnTo>
                    <a:lnTo>
                      <a:pt x="101" y="685"/>
                    </a:lnTo>
                    <a:lnTo>
                      <a:pt x="99" y="685"/>
                    </a:lnTo>
                    <a:lnTo>
                      <a:pt x="99" y="688"/>
                    </a:lnTo>
                    <a:lnTo>
                      <a:pt x="99" y="685"/>
                    </a:lnTo>
                    <a:lnTo>
                      <a:pt x="99" y="688"/>
                    </a:lnTo>
                    <a:lnTo>
                      <a:pt x="97" y="688"/>
                    </a:lnTo>
                    <a:lnTo>
                      <a:pt x="95" y="688"/>
                    </a:lnTo>
                    <a:lnTo>
                      <a:pt x="95" y="690"/>
                    </a:lnTo>
                    <a:lnTo>
                      <a:pt x="92" y="690"/>
                    </a:lnTo>
                    <a:lnTo>
                      <a:pt x="90" y="690"/>
                    </a:lnTo>
                    <a:lnTo>
                      <a:pt x="90" y="692"/>
                    </a:lnTo>
                    <a:lnTo>
                      <a:pt x="88" y="692"/>
                    </a:lnTo>
                    <a:lnTo>
                      <a:pt x="90" y="692"/>
                    </a:lnTo>
                    <a:lnTo>
                      <a:pt x="88" y="692"/>
                    </a:lnTo>
                    <a:lnTo>
                      <a:pt x="88" y="694"/>
                    </a:lnTo>
                    <a:lnTo>
                      <a:pt x="86" y="694"/>
                    </a:lnTo>
                    <a:lnTo>
                      <a:pt x="88" y="694"/>
                    </a:lnTo>
                    <a:lnTo>
                      <a:pt x="86" y="694"/>
                    </a:lnTo>
                    <a:lnTo>
                      <a:pt x="86" y="696"/>
                    </a:lnTo>
                    <a:lnTo>
                      <a:pt x="84" y="696"/>
                    </a:lnTo>
                    <a:lnTo>
                      <a:pt x="84" y="699"/>
                    </a:lnTo>
                    <a:lnTo>
                      <a:pt x="81" y="699"/>
                    </a:lnTo>
                    <a:lnTo>
                      <a:pt x="81" y="701"/>
                    </a:lnTo>
                    <a:lnTo>
                      <a:pt x="79" y="701"/>
                    </a:lnTo>
                    <a:lnTo>
                      <a:pt x="79" y="703"/>
                    </a:lnTo>
                    <a:lnTo>
                      <a:pt x="79" y="705"/>
                    </a:lnTo>
                    <a:lnTo>
                      <a:pt x="79" y="707"/>
                    </a:lnTo>
                    <a:lnTo>
                      <a:pt x="79" y="710"/>
                    </a:lnTo>
                    <a:lnTo>
                      <a:pt x="79" y="712"/>
                    </a:lnTo>
                    <a:lnTo>
                      <a:pt x="81" y="712"/>
                    </a:lnTo>
                    <a:lnTo>
                      <a:pt x="81" y="714"/>
                    </a:lnTo>
                    <a:lnTo>
                      <a:pt x="84" y="714"/>
                    </a:lnTo>
                    <a:lnTo>
                      <a:pt x="86" y="714"/>
                    </a:lnTo>
                    <a:lnTo>
                      <a:pt x="86" y="716"/>
                    </a:lnTo>
                    <a:lnTo>
                      <a:pt x="88" y="716"/>
                    </a:lnTo>
                    <a:lnTo>
                      <a:pt x="88" y="714"/>
                    </a:lnTo>
                    <a:lnTo>
                      <a:pt x="88" y="716"/>
                    </a:lnTo>
                    <a:lnTo>
                      <a:pt x="88" y="714"/>
                    </a:lnTo>
                    <a:lnTo>
                      <a:pt x="88" y="716"/>
                    </a:lnTo>
                    <a:lnTo>
                      <a:pt x="90" y="716"/>
                    </a:lnTo>
                    <a:lnTo>
                      <a:pt x="92" y="716"/>
                    </a:lnTo>
                    <a:lnTo>
                      <a:pt x="90" y="716"/>
                    </a:lnTo>
                    <a:lnTo>
                      <a:pt x="92" y="716"/>
                    </a:lnTo>
                    <a:lnTo>
                      <a:pt x="90" y="716"/>
                    </a:lnTo>
                    <a:lnTo>
                      <a:pt x="92" y="716"/>
                    </a:lnTo>
                    <a:lnTo>
                      <a:pt x="90" y="716"/>
                    </a:lnTo>
                    <a:lnTo>
                      <a:pt x="92" y="716"/>
                    </a:lnTo>
                    <a:lnTo>
                      <a:pt x="92" y="718"/>
                    </a:lnTo>
                    <a:lnTo>
                      <a:pt x="90" y="718"/>
                    </a:lnTo>
                    <a:lnTo>
                      <a:pt x="88" y="718"/>
                    </a:lnTo>
                    <a:lnTo>
                      <a:pt x="88" y="721"/>
                    </a:lnTo>
                    <a:lnTo>
                      <a:pt x="88" y="718"/>
                    </a:lnTo>
                    <a:lnTo>
                      <a:pt x="88" y="721"/>
                    </a:lnTo>
                    <a:lnTo>
                      <a:pt x="86" y="721"/>
                    </a:lnTo>
                    <a:lnTo>
                      <a:pt x="84" y="721"/>
                    </a:lnTo>
                    <a:lnTo>
                      <a:pt x="81" y="721"/>
                    </a:lnTo>
                    <a:lnTo>
                      <a:pt x="81" y="723"/>
                    </a:lnTo>
                    <a:lnTo>
                      <a:pt x="79" y="723"/>
                    </a:lnTo>
                    <a:lnTo>
                      <a:pt x="77" y="723"/>
                    </a:lnTo>
                    <a:lnTo>
                      <a:pt x="75" y="723"/>
                    </a:lnTo>
                    <a:lnTo>
                      <a:pt x="73" y="723"/>
                    </a:lnTo>
                    <a:lnTo>
                      <a:pt x="73" y="725"/>
                    </a:lnTo>
                    <a:lnTo>
                      <a:pt x="73" y="723"/>
                    </a:lnTo>
                    <a:lnTo>
                      <a:pt x="70" y="723"/>
                    </a:lnTo>
                    <a:lnTo>
                      <a:pt x="68" y="723"/>
                    </a:lnTo>
                    <a:lnTo>
                      <a:pt x="66" y="723"/>
                    </a:lnTo>
                    <a:lnTo>
                      <a:pt x="64" y="723"/>
                    </a:lnTo>
                    <a:lnTo>
                      <a:pt x="62" y="723"/>
                    </a:lnTo>
                    <a:lnTo>
                      <a:pt x="59" y="723"/>
                    </a:lnTo>
                    <a:lnTo>
                      <a:pt x="57" y="723"/>
                    </a:lnTo>
                    <a:lnTo>
                      <a:pt x="55" y="723"/>
                    </a:lnTo>
                    <a:lnTo>
                      <a:pt x="55" y="725"/>
                    </a:lnTo>
                    <a:lnTo>
                      <a:pt x="55" y="723"/>
                    </a:lnTo>
                    <a:lnTo>
                      <a:pt x="55" y="725"/>
                    </a:lnTo>
                    <a:lnTo>
                      <a:pt x="55" y="723"/>
                    </a:lnTo>
                    <a:lnTo>
                      <a:pt x="55" y="725"/>
                    </a:lnTo>
                    <a:lnTo>
                      <a:pt x="55" y="723"/>
                    </a:lnTo>
                    <a:lnTo>
                      <a:pt x="55" y="725"/>
                    </a:lnTo>
                    <a:lnTo>
                      <a:pt x="53" y="725"/>
                    </a:lnTo>
                    <a:lnTo>
                      <a:pt x="51" y="725"/>
                    </a:lnTo>
                    <a:lnTo>
                      <a:pt x="48" y="725"/>
                    </a:lnTo>
                    <a:lnTo>
                      <a:pt x="46" y="725"/>
                    </a:lnTo>
                    <a:lnTo>
                      <a:pt x="44" y="725"/>
                    </a:lnTo>
                    <a:lnTo>
                      <a:pt x="44" y="727"/>
                    </a:lnTo>
                    <a:lnTo>
                      <a:pt x="42" y="727"/>
                    </a:lnTo>
                    <a:lnTo>
                      <a:pt x="40" y="727"/>
                    </a:lnTo>
                    <a:lnTo>
                      <a:pt x="37" y="727"/>
                    </a:lnTo>
                    <a:lnTo>
                      <a:pt x="37" y="729"/>
                    </a:lnTo>
                    <a:lnTo>
                      <a:pt x="35" y="729"/>
                    </a:lnTo>
                    <a:lnTo>
                      <a:pt x="33" y="729"/>
                    </a:lnTo>
                    <a:lnTo>
                      <a:pt x="33" y="732"/>
                    </a:lnTo>
                    <a:lnTo>
                      <a:pt x="31" y="732"/>
                    </a:lnTo>
                    <a:lnTo>
                      <a:pt x="31" y="734"/>
                    </a:lnTo>
                    <a:lnTo>
                      <a:pt x="29" y="734"/>
                    </a:lnTo>
                    <a:lnTo>
                      <a:pt x="29" y="736"/>
                    </a:lnTo>
                    <a:lnTo>
                      <a:pt x="26" y="736"/>
                    </a:lnTo>
                    <a:lnTo>
                      <a:pt x="26" y="738"/>
                    </a:lnTo>
                    <a:lnTo>
                      <a:pt x="24" y="738"/>
                    </a:lnTo>
                    <a:lnTo>
                      <a:pt x="24" y="740"/>
                    </a:lnTo>
                    <a:lnTo>
                      <a:pt x="24" y="743"/>
                    </a:lnTo>
                    <a:lnTo>
                      <a:pt x="24" y="745"/>
                    </a:lnTo>
                    <a:lnTo>
                      <a:pt x="24" y="747"/>
                    </a:lnTo>
                    <a:lnTo>
                      <a:pt x="26" y="747"/>
                    </a:lnTo>
                    <a:lnTo>
                      <a:pt x="29" y="747"/>
                    </a:lnTo>
                    <a:lnTo>
                      <a:pt x="31" y="747"/>
                    </a:lnTo>
                    <a:lnTo>
                      <a:pt x="31" y="749"/>
                    </a:lnTo>
                    <a:lnTo>
                      <a:pt x="33" y="749"/>
                    </a:lnTo>
                    <a:lnTo>
                      <a:pt x="31" y="749"/>
                    </a:lnTo>
                    <a:lnTo>
                      <a:pt x="31" y="751"/>
                    </a:lnTo>
                    <a:lnTo>
                      <a:pt x="29" y="751"/>
                    </a:lnTo>
                    <a:lnTo>
                      <a:pt x="29" y="749"/>
                    </a:lnTo>
                    <a:lnTo>
                      <a:pt x="29" y="751"/>
                    </a:lnTo>
                    <a:lnTo>
                      <a:pt x="26" y="751"/>
                    </a:lnTo>
                    <a:lnTo>
                      <a:pt x="24" y="751"/>
                    </a:lnTo>
                    <a:lnTo>
                      <a:pt x="24" y="753"/>
                    </a:lnTo>
                    <a:lnTo>
                      <a:pt x="22" y="753"/>
                    </a:lnTo>
                    <a:lnTo>
                      <a:pt x="22" y="756"/>
                    </a:lnTo>
                    <a:lnTo>
                      <a:pt x="22" y="758"/>
                    </a:lnTo>
                    <a:lnTo>
                      <a:pt x="22" y="760"/>
                    </a:lnTo>
                    <a:lnTo>
                      <a:pt x="24" y="760"/>
                    </a:lnTo>
                    <a:lnTo>
                      <a:pt x="22" y="760"/>
                    </a:lnTo>
                    <a:lnTo>
                      <a:pt x="22" y="762"/>
                    </a:lnTo>
                    <a:lnTo>
                      <a:pt x="20" y="762"/>
                    </a:lnTo>
                    <a:lnTo>
                      <a:pt x="20" y="760"/>
                    </a:lnTo>
                    <a:lnTo>
                      <a:pt x="20" y="762"/>
                    </a:lnTo>
                    <a:lnTo>
                      <a:pt x="20" y="760"/>
                    </a:lnTo>
                    <a:lnTo>
                      <a:pt x="20" y="762"/>
                    </a:lnTo>
                    <a:lnTo>
                      <a:pt x="20" y="760"/>
                    </a:lnTo>
                    <a:lnTo>
                      <a:pt x="20" y="762"/>
                    </a:lnTo>
                    <a:lnTo>
                      <a:pt x="20" y="760"/>
                    </a:lnTo>
                    <a:lnTo>
                      <a:pt x="20" y="762"/>
                    </a:lnTo>
                    <a:lnTo>
                      <a:pt x="20" y="760"/>
                    </a:lnTo>
                    <a:lnTo>
                      <a:pt x="18" y="760"/>
                    </a:lnTo>
                    <a:lnTo>
                      <a:pt x="18" y="762"/>
                    </a:lnTo>
                    <a:lnTo>
                      <a:pt x="18" y="760"/>
                    </a:lnTo>
                    <a:lnTo>
                      <a:pt x="18" y="762"/>
                    </a:lnTo>
                    <a:lnTo>
                      <a:pt x="18" y="760"/>
                    </a:lnTo>
                    <a:lnTo>
                      <a:pt x="16" y="760"/>
                    </a:lnTo>
                    <a:lnTo>
                      <a:pt x="16" y="762"/>
                    </a:lnTo>
                    <a:lnTo>
                      <a:pt x="16" y="764"/>
                    </a:lnTo>
                    <a:lnTo>
                      <a:pt x="13" y="764"/>
                    </a:lnTo>
                    <a:lnTo>
                      <a:pt x="13" y="767"/>
                    </a:lnTo>
                    <a:lnTo>
                      <a:pt x="11" y="767"/>
                    </a:lnTo>
                    <a:lnTo>
                      <a:pt x="13" y="767"/>
                    </a:lnTo>
                    <a:lnTo>
                      <a:pt x="11" y="767"/>
                    </a:lnTo>
                    <a:lnTo>
                      <a:pt x="9" y="767"/>
                    </a:lnTo>
                    <a:lnTo>
                      <a:pt x="7" y="767"/>
                    </a:lnTo>
                    <a:lnTo>
                      <a:pt x="7" y="769"/>
                    </a:lnTo>
                    <a:lnTo>
                      <a:pt x="5" y="769"/>
                    </a:lnTo>
                    <a:lnTo>
                      <a:pt x="2" y="769"/>
                    </a:lnTo>
                    <a:lnTo>
                      <a:pt x="0" y="769"/>
                    </a:lnTo>
                  </a:path>
                </a:pathLst>
              </a:custGeom>
              <a:solidFill>
                <a:srgbClr val="D9D9D9"/>
              </a:solidFill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219" name="Freeform 54"/>
              <p:cNvSpPr>
                <a:spLocks/>
              </p:cNvSpPr>
              <p:nvPr/>
            </p:nvSpPr>
            <p:spPr bwMode="auto">
              <a:xfrm>
                <a:off x="1827213" y="5502275"/>
                <a:ext cx="1489075" cy="334963"/>
              </a:xfrm>
              <a:custGeom>
                <a:avLst/>
                <a:gdLst>
                  <a:gd name="T0" fmla="*/ 2147483647 w 938"/>
                  <a:gd name="T1" fmla="*/ 2147483647 h 211"/>
                  <a:gd name="T2" fmla="*/ 2147483647 w 938"/>
                  <a:gd name="T3" fmla="*/ 2147483647 h 211"/>
                  <a:gd name="T4" fmla="*/ 2147483647 w 938"/>
                  <a:gd name="T5" fmla="*/ 2147483647 h 211"/>
                  <a:gd name="T6" fmla="*/ 2147483647 w 938"/>
                  <a:gd name="T7" fmla="*/ 2147483647 h 211"/>
                  <a:gd name="T8" fmla="*/ 2147483647 w 938"/>
                  <a:gd name="T9" fmla="*/ 2147483647 h 211"/>
                  <a:gd name="T10" fmla="*/ 2147483647 w 938"/>
                  <a:gd name="T11" fmla="*/ 2147483647 h 211"/>
                  <a:gd name="T12" fmla="*/ 2147483647 w 938"/>
                  <a:gd name="T13" fmla="*/ 2147483647 h 211"/>
                  <a:gd name="T14" fmla="*/ 2147483647 w 938"/>
                  <a:gd name="T15" fmla="*/ 2147483647 h 211"/>
                  <a:gd name="T16" fmla="*/ 2147483647 w 938"/>
                  <a:gd name="T17" fmla="*/ 2147483647 h 211"/>
                  <a:gd name="T18" fmla="*/ 2147483647 w 938"/>
                  <a:gd name="T19" fmla="*/ 2147483647 h 211"/>
                  <a:gd name="T20" fmla="*/ 2147483647 w 938"/>
                  <a:gd name="T21" fmla="*/ 2147483647 h 211"/>
                  <a:gd name="T22" fmla="*/ 2147483647 w 938"/>
                  <a:gd name="T23" fmla="*/ 2147483647 h 211"/>
                  <a:gd name="T24" fmla="*/ 2147483647 w 938"/>
                  <a:gd name="T25" fmla="*/ 2147483647 h 211"/>
                  <a:gd name="T26" fmla="*/ 2147483647 w 938"/>
                  <a:gd name="T27" fmla="*/ 2147483647 h 211"/>
                  <a:gd name="T28" fmla="*/ 2147483647 w 938"/>
                  <a:gd name="T29" fmla="*/ 2147483647 h 211"/>
                  <a:gd name="T30" fmla="*/ 2147483647 w 938"/>
                  <a:gd name="T31" fmla="*/ 2147483647 h 211"/>
                  <a:gd name="T32" fmla="*/ 2147483647 w 938"/>
                  <a:gd name="T33" fmla="*/ 2147483647 h 211"/>
                  <a:gd name="T34" fmla="*/ 2147483647 w 938"/>
                  <a:gd name="T35" fmla="*/ 2147483647 h 211"/>
                  <a:gd name="T36" fmla="*/ 2147483647 w 938"/>
                  <a:gd name="T37" fmla="*/ 2147483647 h 211"/>
                  <a:gd name="T38" fmla="*/ 2147483647 w 938"/>
                  <a:gd name="T39" fmla="*/ 2147483647 h 211"/>
                  <a:gd name="T40" fmla="*/ 2147483647 w 938"/>
                  <a:gd name="T41" fmla="*/ 2147483647 h 211"/>
                  <a:gd name="T42" fmla="*/ 2147483647 w 938"/>
                  <a:gd name="T43" fmla="*/ 2147483647 h 211"/>
                  <a:gd name="T44" fmla="*/ 2147483647 w 938"/>
                  <a:gd name="T45" fmla="*/ 2147483647 h 211"/>
                  <a:gd name="T46" fmla="*/ 2147483647 w 938"/>
                  <a:gd name="T47" fmla="*/ 2147483647 h 211"/>
                  <a:gd name="T48" fmla="*/ 2147483647 w 938"/>
                  <a:gd name="T49" fmla="*/ 2147483647 h 211"/>
                  <a:gd name="T50" fmla="*/ 2147483647 w 938"/>
                  <a:gd name="T51" fmla="*/ 2147483647 h 211"/>
                  <a:gd name="T52" fmla="*/ 2147483647 w 938"/>
                  <a:gd name="T53" fmla="*/ 2147483647 h 211"/>
                  <a:gd name="T54" fmla="*/ 2147483647 w 938"/>
                  <a:gd name="T55" fmla="*/ 2147483647 h 211"/>
                  <a:gd name="T56" fmla="*/ 2147483647 w 938"/>
                  <a:gd name="T57" fmla="*/ 2147483647 h 211"/>
                  <a:gd name="T58" fmla="*/ 2147483647 w 938"/>
                  <a:gd name="T59" fmla="*/ 2147483647 h 211"/>
                  <a:gd name="T60" fmla="*/ 2147483647 w 938"/>
                  <a:gd name="T61" fmla="*/ 2147483647 h 211"/>
                  <a:gd name="T62" fmla="*/ 2147483647 w 938"/>
                  <a:gd name="T63" fmla="*/ 2147483647 h 211"/>
                  <a:gd name="T64" fmla="*/ 2147483647 w 938"/>
                  <a:gd name="T65" fmla="*/ 2147483647 h 211"/>
                  <a:gd name="T66" fmla="*/ 2147483647 w 938"/>
                  <a:gd name="T67" fmla="*/ 2147483647 h 211"/>
                  <a:gd name="T68" fmla="*/ 2147483647 w 938"/>
                  <a:gd name="T69" fmla="*/ 2147483647 h 211"/>
                  <a:gd name="T70" fmla="*/ 2147483647 w 938"/>
                  <a:gd name="T71" fmla="*/ 2147483647 h 211"/>
                  <a:gd name="T72" fmla="*/ 2147483647 w 938"/>
                  <a:gd name="T73" fmla="*/ 2147483647 h 211"/>
                  <a:gd name="T74" fmla="*/ 2147483647 w 938"/>
                  <a:gd name="T75" fmla="*/ 2147483647 h 211"/>
                  <a:gd name="T76" fmla="*/ 2147483647 w 938"/>
                  <a:gd name="T77" fmla="*/ 2147483647 h 211"/>
                  <a:gd name="T78" fmla="*/ 2147483647 w 938"/>
                  <a:gd name="T79" fmla="*/ 2147483647 h 211"/>
                  <a:gd name="T80" fmla="*/ 2147483647 w 938"/>
                  <a:gd name="T81" fmla="*/ 2147483647 h 211"/>
                  <a:gd name="T82" fmla="*/ 2147483647 w 938"/>
                  <a:gd name="T83" fmla="*/ 2147483647 h 211"/>
                  <a:gd name="T84" fmla="*/ 2147483647 w 938"/>
                  <a:gd name="T85" fmla="*/ 2147483647 h 211"/>
                  <a:gd name="T86" fmla="*/ 2147483647 w 938"/>
                  <a:gd name="T87" fmla="*/ 2147483647 h 211"/>
                  <a:gd name="T88" fmla="*/ 2147483647 w 938"/>
                  <a:gd name="T89" fmla="*/ 2147483647 h 211"/>
                  <a:gd name="T90" fmla="*/ 2147483647 w 938"/>
                  <a:gd name="T91" fmla="*/ 2147483647 h 211"/>
                  <a:gd name="T92" fmla="*/ 2147483647 w 938"/>
                  <a:gd name="T93" fmla="*/ 2147483647 h 211"/>
                  <a:gd name="T94" fmla="*/ 2147483647 w 938"/>
                  <a:gd name="T95" fmla="*/ 2147483647 h 211"/>
                  <a:gd name="T96" fmla="*/ 2147483647 w 938"/>
                  <a:gd name="T97" fmla="*/ 2147483647 h 211"/>
                  <a:gd name="T98" fmla="*/ 2147483647 w 938"/>
                  <a:gd name="T99" fmla="*/ 2147483647 h 211"/>
                  <a:gd name="T100" fmla="*/ 2147483647 w 938"/>
                  <a:gd name="T101" fmla="*/ 2147483647 h 211"/>
                  <a:gd name="T102" fmla="*/ 2147483647 w 938"/>
                  <a:gd name="T103" fmla="*/ 2147483647 h 211"/>
                  <a:gd name="T104" fmla="*/ 2147483647 w 938"/>
                  <a:gd name="T105" fmla="*/ 2147483647 h 211"/>
                  <a:gd name="T106" fmla="*/ 2147483647 w 938"/>
                  <a:gd name="T107" fmla="*/ 2147483647 h 211"/>
                  <a:gd name="T108" fmla="*/ 2147483647 w 938"/>
                  <a:gd name="T109" fmla="*/ 0 h 211"/>
                  <a:gd name="T110" fmla="*/ 2147483647 w 938"/>
                  <a:gd name="T111" fmla="*/ 2147483647 h 211"/>
                  <a:gd name="T112" fmla="*/ 2147483647 w 938"/>
                  <a:gd name="T113" fmla="*/ 2147483647 h 211"/>
                  <a:gd name="T114" fmla="*/ 2147483647 w 938"/>
                  <a:gd name="T115" fmla="*/ 2147483647 h 211"/>
                  <a:gd name="T116" fmla="*/ 0 w 938"/>
                  <a:gd name="T117" fmla="*/ 2147483647 h 211"/>
                  <a:gd name="T118" fmla="*/ 2147483647 w 938"/>
                  <a:gd name="T119" fmla="*/ 2147483647 h 2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38" h="211">
                    <a:moveTo>
                      <a:pt x="938" y="84"/>
                    </a:moveTo>
                    <a:lnTo>
                      <a:pt x="938" y="86"/>
                    </a:lnTo>
                    <a:lnTo>
                      <a:pt x="938" y="84"/>
                    </a:lnTo>
                    <a:lnTo>
                      <a:pt x="938" y="86"/>
                    </a:lnTo>
                    <a:lnTo>
                      <a:pt x="938" y="84"/>
                    </a:lnTo>
                    <a:lnTo>
                      <a:pt x="938" y="86"/>
                    </a:lnTo>
                    <a:lnTo>
                      <a:pt x="936" y="86"/>
                    </a:lnTo>
                    <a:lnTo>
                      <a:pt x="934" y="86"/>
                    </a:lnTo>
                    <a:lnTo>
                      <a:pt x="936" y="86"/>
                    </a:lnTo>
                    <a:lnTo>
                      <a:pt x="934" y="86"/>
                    </a:lnTo>
                    <a:lnTo>
                      <a:pt x="932" y="86"/>
                    </a:lnTo>
                    <a:lnTo>
                      <a:pt x="934" y="86"/>
                    </a:lnTo>
                    <a:lnTo>
                      <a:pt x="932" y="86"/>
                    </a:lnTo>
                    <a:lnTo>
                      <a:pt x="929" y="86"/>
                    </a:lnTo>
                    <a:lnTo>
                      <a:pt x="927" y="86"/>
                    </a:lnTo>
                    <a:lnTo>
                      <a:pt x="925" y="86"/>
                    </a:lnTo>
                    <a:lnTo>
                      <a:pt x="923" y="86"/>
                    </a:lnTo>
                    <a:lnTo>
                      <a:pt x="923" y="88"/>
                    </a:lnTo>
                    <a:lnTo>
                      <a:pt x="921" y="88"/>
                    </a:lnTo>
                    <a:lnTo>
                      <a:pt x="921" y="86"/>
                    </a:lnTo>
                    <a:lnTo>
                      <a:pt x="921" y="88"/>
                    </a:lnTo>
                    <a:lnTo>
                      <a:pt x="921" y="86"/>
                    </a:lnTo>
                    <a:lnTo>
                      <a:pt x="921" y="88"/>
                    </a:lnTo>
                    <a:lnTo>
                      <a:pt x="918" y="88"/>
                    </a:lnTo>
                    <a:lnTo>
                      <a:pt x="916" y="88"/>
                    </a:lnTo>
                    <a:lnTo>
                      <a:pt x="914" y="88"/>
                    </a:lnTo>
                    <a:lnTo>
                      <a:pt x="912" y="88"/>
                    </a:lnTo>
                    <a:lnTo>
                      <a:pt x="912" y="90"/>
                    </a:lnTo>
                    <a:lnTo>
                      <a:pt x="910" y="90"/>
                    </a:lnTo>
                    <a:lnTo>
                      <a:pt x="907" y="90"/>
                    </a:lnTo>
                    <a:lnTo>
                      <a:pt x="905" y="90"/>
                    </a:lnTo>
                    <a:lnTo>
                      <a:pt x="903" y="90"/>
                    </a:lnTo>
                    <a:lnTo>
                      <a:pt x="901" y="90"/>
                    </a:lnTo>
                    <a:lnTo>
                      <a:pt x="901" y="88"/>
                    </a:lnTo>
                    <a:lnTo>
                      <a:pt x="901" y="90"/>
                    </a:lnTo>
                    <a:lnTo>
                      <a:pt x="899" y="90"/>
                    </a:lnTo>
                    <a:lnTo>
                      <a:pt x="899" y="88"/>
                    </a:lnTo>
                    <a:lnTo>
                      <a:pt x="899" y="90"/>
                    </a:lnTo>
                    <a:lnTo>
                      <a:pt x="899" y="88"/>
                    </a:lnTo>
                    <a:lnTo>
                      <a:pt x="896" y="88"/>
                    </a:lnTo>
                    <a:lnTo>
                      <a:pt x="894" y="88"/>
                    </a:lnTo>
                    <a:lnTo>
                      <a:pt x="892" y="88"/>
                    </a:lnTo>
                    <a:lnTo>
                      <a:pt x="890" y="88"/>
                    </a:lnTo>
                    <a:lnTo>
                      <a:pt x="890" y="86"/>
                    </a:lnTo>
                    <a:lnTo>
                      <a:pt x="888" y="86"/>
                    </a:lnTo>
                    <a:lnTo>
                      <a:pt x="885" y="86"/>
                    </a:lnTo>
                    <a:lnTo>
                      <a:pt x="883" y="86"/>
                    </a:lnTo>
                    <a:lnTo>
                      <a:pt x="881" y="86"/>
                    </a:lnTo>
                    <a:lnTo>
                      <a:pt x="881" y="84"/>
                    </a:lnTo>
                    <a:lnTo>
                      <a:pt x="879" y="84"/>
                    </a:lnTo>
                    <a:lnTo>
                      <a:pt x="877" y="84"/>
                    </a:lnTo>
                    <a:lnTo>
                      <a:pt x="874" y="84"/>
                    </a:lnTo>
                    <a:lnTo>
                      <a:pt x="874" y="82"/>
                    </a:lnTo>
                    <a:lnTo>
                      <a:pt x="872" y="82"/>
                    </a:lnTo>
                    <a:lnTo>
                      <a:pt x="870" y="82"/>
                    </a:lnTo>
                    <a:lnTo>
                      <a:pt x="868" y="82"/>
                    </a:lnTo>
                    <a:lnTo>
                      <a:pt x="866" y="82"/>
                    </a:lnTo>
                    <a:lnTo>
                      <a:pt x="866" y="79"/>
                    </a:lnTo>
                    <a:lnTo>
                      <a:pt x="866" y="82"/>
                    </a:lnTo>
                    <a:lnTo>
                      <a:pt x="863" y="82"/>
                    </a:lnTo>
                    <a:lnTo>
                      <a:pt x="861" y="82"/>
                    </a:lnTo>
                    <a:lnTo>
                      <a:pt x="861" y="79"/>
                    </a:lnTo>
                    <a:lnTo>
                      <a:pt x="859" y="79"/>
                    </a:lnTo>
                    <a:lnTo>
                      <a:pt x="857" y="79"/>
                    </a:lnTo>
                    <a:lnTo>
                      <a:pt x="855" y="79"/>
                    </a:lnTo>
                    <a:lnTo>
                      <a:pt x="852" y="79"/>
                    </a:lnTo>
                    <a:lnTo>
                      <a:pt x="852" y="82"/>
                    </a:lnTo>
                    <a:lnTo>
                      <a:pt x="852" y="79"/>
                    </a:lnTo>
                    <a:lnTo>
                      <a:pt x="850" y="79"/>
                    </a:lnTo>
                    <a:lnTo>
                      <a:pt x="850" y="82"/>
                    </a:lnTo>
                    <a:lnTo>
                      <a:pt x="848" y="82"/>
                    </a:lnTo>
                    <a:lnTo>
                      <a:pt x="846" y="82"/>
                    </a:lnTo>
                    <a:lnTo>
                      <a:pt x="844" y="82"/>
                    </a:lnTo>
                    <a:lnTo>
                      <a:pt x="841" y="82"/>
                    </a:lnTo>
                    <a:lnTo>
                      <a:pt x="839" y="82"/>
                    </a:lnTo>
                    <a:lnTo>
                      <a:pt x="837" y="82"/>
                    </a:lnTo>
                    <a:lnTo>
                      <a:pt x="835" y="82"/>
                    </a:lnTo>
                    <a:lnTo>
                      <a:pt x="833" y="82"/>
                    </a:lnTo>
                    <a:lnTo>
                      <a:pt x="833" y="84"/>
                    </a:lnTo>
                    <a:lnTo>
                      <a:pt x="830" y="84"/>
                    </a:lnTo>
                    <a:lnTo>
                      <a:pt x="828" y="84"/>
                    </a:lnTo>
                    <a:lnTo>
                      <a:pt x="828" y="86"/>
                    </a:lnTo>
                    <a:lnTo>
                      <a:pt x="826" y="86"/>
                    </a:lnTo>
                    <a:lnTo>
                      <a:pt x="826" y="88"/>
                    </a:lnTo>
                    <a:lnTo>
                      <a:pt x="828" y="88"/>
                    </a:lnTo>
                    <a:lnTo>
                      <a:pt x="828" y="90"/>
                    </a:lnTo>
                    <a:lnTo>
                      <a:pt x="828" y="88"/>
                    </a:lnTo>
                    <a:lnTo>
                      <a:pt x="826" y="88"/>
                    </a:lnTo>
                    <a:lnTo>
                      <a:pt x="824" y="88"/>
                    </a:lnTo>
                    <a:lnTo>
                      <a:pt x="824" y="90"/>
                    </a:lnTo>
                    <a:lnTo>
                      <a:pt x="824" y="93"/>
                    </a:lnTo>
                    <a:lnTo>
                      <a:pt x="824" y="90"/>
                    </a:lnTo>
                    <a:lnTo>
                      <a:pt x="824" y="93"/>
                    </a:lnTo>
                    <a:lnTo>
                      <a:pt x="822" y="93"/>
                    </a:lnTo>
                    <a:lnTo>
                      <a:pt x="820" y="93"/>
                    </a:lnTo>
                    <a:lnTo>
                      <a:pt x="820" y="95"/>
                    </a:lnTo>
                    <a:lnTo>
                      <a:pt x="820" y="93"/>
                    </a:lnTo>
                    <a:lnTo>
                      <a:pt x="820" y="95"/>
                    </a:lnTo>
                    <a:lnTo>
                      <a:pt x="817" y="95"/>
                    </a:lnTo>
                    <a:lnTo>
                      <a:pt x="815" y="95"/>
                    </a:lnTo>
                    <a:lnTo>
                      <a:pt x="815" y="97"/>
                    </a:lnTo>
                    <a:lnTo>
                      <a:pt x="813" y="97"/>
                    </a:lnTo>
                    <a:lnTo>
                      <a:pt x="811" y="97"/>
                    </a:lnTo>
                    <a:lnTo>
                      <a:pt x="809" y="97"/>
                    </a:lnTo>
                    <a:lnTo>
                      <a:pt x="806" y="97"/>
                    </a:lnTo>
                    <a:lnTo>
                      <a:pt x="806" y="99"/>
                    </a:lnTo>
                    <a:lnTo>
                      <a:pt x="804" y="99"/>
                    </a:lnTo>
                    <a:lnTo>
                      <a:pt x="802" y="99"/>
                    </a:lnTo>
                    <a:lnTo>
                      <a:pt x="802" y="101"/>
                    </a:lnTo>
                    <a:lnTo>
                      <a:pt x="800" y="101"/>
                    </a:lnTo>
                    <a:lnTo>
                      <a:pt x="800" y="99"/>
                    </a:lnTo>
                    <a:lnTo>
                      <a:pt x="798" y="99"/>
                    </a:lnTo>
                    <a:lnTo>
                      <a:pt x="798" y="101"/>
                    </a:lnTo>
                    <a:lnTo>
                      <a:pt x="795" y="101"/>
                    </a:lnTo>
                    <a:lnTo>
                      <a:pt x="793" y="101"/>
                    </a:lnTo>
                    <a:lnTo>
                      <a:pt x="791" y="101"/>
                    </a:lnTo>
                    <a:lnTo>
                      <a:pt x="789" y="101"/>
                    </a:lnTo>
                    <a:lnTo>
                      <a:pt x="789" y="99"/>
                    </a:lnTo>
                    <a:lnTo>
                      <a:pt x="787" y="99"/>
                    </a:lnTo>
                    <a:lnTo>
                      <a:pt x="784" y="99"/>
                    </a:lnTo>
                    <a:lnTo>
                      <a:pt x="782" y="99"/>
                    </a:lnTo>
                    <a:lnTo>
                      <a:pt x="782" y="97"/>
                    </a:lnTo>
                    <a:lnTo>
                      <a:pt x="780" y="97"/>
                    </a:lnTo>
                    <a:lnTo>
                      <a:pt x="778" y="97"/>
                    </a:lnTo>
                    <a:lnTo>
                      <a:pt x="776" y="97"/>
                    </a:lnTo>
                    <a:lnTo>
                      <a:pt x="773" y="97"/>
                    </a:lnTo>
                    <a:lnTo>
                      <a:pt x="773" y="95"/>
                    </a:lnTo>
                    <a:lnTo>
                      <a:pt x="773" y="97"/>
                    </a:lnTo>
                    <a:lnTo>
                      <a:pt x="771" y="97"/>
                    </a:lnTo>
                    <a:lnTo>
                      <a:pt x="771" y="95"/>
                    </a:lnTo>
                    <a:lnTo>
                      <a:pt x="771" y="97"/>
                    </a:lnTo>
                    <a:lnTo>
                      <a:pt x="771" y="95"/>
                    </a:lnTo>
                    <a:lnTo>
                      <a:pt x="769" y="95"/>
                    </a:lnTo>
                    <a:lnTo>
                      <a:pt x="767" y="95"/>
                    </a:lnTo>
                    <a:lnTo>
                      <a:pt x="767" y="93"/>
                    </a:lnTo>
                    <a:lnTo>
                      <a:pt x="765" y="93"/>
                    </a:lnTo>
                    <a:lnTo>
                      <a:pt x="762" y="93"/>
                    </a:lnTo>
                    <a:lnTo>
                      <a:pt x="762" y="90"/>
                    </a:lnTo>
                    <a:lnTo>
                      <a:pt x="760" y="90"/>
                    </a:lnTo>
                    <a:lnTo>
                      <a:pt x="758" y="90"/>
                    </a:lnTo>
                    <a:lnTo>
                      <a:pt x="756" y="90"/>
                    </a:lnTo>
                    <a:lnTo>
                      <a:pt x="756" y="88"/>
                    </a:lnTo>
                    <a:lnTo>
                      <a:pt x="754" y="88"/>
                    </a:lnTo>
                    <a:lnTo>
                      <a:pt x="751" y="88"/>
                    </a:lnTo>
                    <a:lnTo>
                      <a:pt x="749" y="88"/>
                    </a:lnTo>
                    <a:lnTo>
                      <a:pt x="747" y="88"/>
                    </a:lnTo>
                    <a:lnTo>
                      <a:pt x="747" y="86"/>
                    </a:lnTo>
                    <a:lnTo>
                      <a:pt x="745" y="86"/>
                    </a:lnTo>
                    <a:lnTo>
                      <a:pt x="743" y="86"/>
                    </a:lnTo>
                    <a:lnTo>
                      <a:pt x="740" y="86"/>
                    </a:lnTo>
                    <a:lnTo>
                      <a:pt x="738" y="86"/>
                    </a:lnTo>
                    <a:lnTo>
                      <a:pt x="736" y="86"/>
                    </a:lnTo>
                    <a:lnTo>
                      <a:pt x="736" y="84"/>
                    </a:lnTo>
                    <a:lnTo>
                      <a:pt x="734" y="84"/>
                    </a:lnTo>
                    <a:lnTo>
                      <a:pt x="732" y="84"/>
                    </a:lnTo>
                    <a:lnTo>
                      <a:pt x="729" y="84"/>
                    </a:lnTo>
                    <a:lnTo>
                      <a:pt x="727" y="84"/>
                    </a:lnTo>
                    <a:lnTo>
                      <a:pt x="725" y="84"/>
                    </a:lnTo>
                    <a:lnTo>
                      <a:pt x="723" y="84"/>
                    </a:lnTo>
                    <a:lnTo>
                      <a:pt x="721" y="84"/>
                    </a:lnTo>
                    <a:lnTo>
                      <a:pt x="718" y="84"/>
                    </a:lnTo>
                    <a:lnTo>
                      <a:pt x="716" y="84"/>
                    </a:lnTo>
                    <a:lnTo>
                      <a:pt x="716" y="82"/>
                    </a:lnTo>
                    <a:lnTo>
                      <a:pt x="714" y="82"/>
                    </a:lnTo>
                    <a:lnTo>
                      <a:pt x="712" y="82"/>
                    </a:lnTo>
                    <a:lnTo>
                      <a:pt x="710" y="82"/>
                    </a:lnTo>
                    <a:lnTo>
                      <a:pt x="707" y="82"/>
                    </a:lnTo>
                    <a:lnTo>
                      <a:pt x="705" y="82"/>
                    </a:lnTo>
                    <a:lnTo>
                      <a:pt x="703" y="82"/>
                    </a:lnTo>
                    <a:lnTo>
                      <a:pt x="701" y="82"/>
                    </a:lnTo>
                    <a:lnTo>
                      <a:pt x="699" y="82"/>
                    </a:lnTo>
                    <a:lnTo>
                      <a:pt x="696" y="82"/>
                    </a:lnTo>
                    <a:lnTo>
                      <a:pt x="694" y="82"/>
                    </a:lnTo>
                    <a:lnTo>
                      <a:pt x="692" y="82"/>
                    </a:lnTo>
                    <a:lnTo>
                      <a:pt x="690" y="82"/>
                    </a:lnTo>
                    <a:lnTo>
                      <a:pt x="688" y="82"/>
                    </a:lnTo>
                    <a:lnTo>
                      <a:pt x="688" y="84"/>
                    </a:lnTo>
                    <a:lnTo>
                      <a:pt x="686" y="84"/>
                    </a:lnTo>
                    <a:lnTo>
                      <a:pt x="683" y="84"/>
                    </a:lnTo>
                    <a:lnTo>
                      <a:pt x="681" y="84"/>
                    </a:lnTo>
                    <a:lnTo>
                      <a:pt x="681" y="86"/>
                    </a:lnTo>
                    <a:lnTo>
                      <a:pt x="679" y="86"/>
                    </a:lnTo>
                    <a:lnTo>
                      <a:pt x="677" y="86"/>
                    </a:lnTo>
                    <a:lnTo>
                      <a:pt x="677" y="88"/>
                    </a:lnTo>
                    <a:lnTo>
                      <a:pt x="675" y="88"/>
                    </a:lnTo>
                    <a:lnTo>
                      <a:pt x="672" y="88"/>
                    </a:lnTo>
                    <a:lnTo>
                      <a:pt x="672" y="90"/>
                    </a:lnTo>
                    <a:lnTo>
                      <a:pt x="670" y="90"/>
                    </a:lnTo>
                    <a:lnTo>
                      <a:pt x="670" y="93"/>
                    </a:lnTo>
                    <a:lnTo>
                      <a:pt x="668" y="93"/>
                    </a:lnTo>
                    <a:lnTo>
                      <a:pt x="668" y="95"/>
                    </a:lnTo>
                    <a:lnTo>
                      <a:pt x="670" y="95"/>
                    </a:lnTo>
                    <a:lnTo>
                      <a:pt x="670" y="97"/>
                    </a:lnTo>
                    <a:lnTo>
                      <a:pt x="672" y="97"/>
                    </a:lnTo>
                    <a:lnTo>
                      <a:pt x="672" y="99"/>
                    </a:lnTo>
                    <a:lnTo>
                      <a:pt x="675" y="99"/>
                    </a:lnTo>
                    <a:lnTo>
                      <a:pt x="675" y="101"/>
                    </a:lnTo>
                    <a:lnTo>
                      <a:pt x="675" y="104"/>
                    </a:lnTo>
                    <a:lnTo>
                      <a:pt x="675" y="106"/>
                    </a:lnTo>
                    <a:lnTo>
                      <a:pt x="675" y="108"/>
                    </a:lnTo>
                    <a:lnTo>
                      <a:pt x="672" y="108"/>
                    </a:lnTo>
                    <a:lnTo>
                      <a:pt x="675" y="108"/>
                    </a:lnTo>
                    <a:lnTo>
                      <a:pt x="675" y="110"/>
                    </a:lnTo>
                    <a:lnTo>
                      <a:pt x="672" y="110"/>
                    </a:lnTo>
                    <a:lnTo>
                      <a:pt x="670" y="110"/>
                    </a:lnTo>
                    <a:lnTo>
                      <a:pt x="668" y="110"/>
                    </a:lnTo>
                    <a:lnTo>
                      <a:pt x="668" y="112"/>
                    </a:lnTo>
                    <a:lnTo>
                      <a:pt x="668" y="110"/>
                    </a:lnTo>
                    <a:lnTo>
                      <a:pt x="668" y="112"/>
                    </a:lnTo>
                    <a:lnTo>
                      <a:pt x="668" y="110"/>
                    </a:lnTo>
                    <a:lnTo>
                      <a:pt x="668" y="112"/>
                    </a:lnTo>
                    <a:lnTo>
                      <a:pt x="666" y="112"/>
                    </a:lnTo>
                    <a:lnTo>
                      <a:pt x="666" y="110"/>
                    </a:lnTo>
                    <a:lnTo>
                      <a:pt x="666" y="112"/>
                    </a:lnTo>
                    <a:lnTo>
                      <a:pt x="666" y="110"/>
                    </a:lnTo>
                    <a:lnTo>
                      <a:pt x="664" y="110"/>
                    </a:lnTo>
                    <a:lnTo>
                      <a:pt x="661" y="110"/>
                    </a:lnTo>
                    <a:lnTo>
                      <a:pt x="659" y="110"/>
                    </a:lnTo>
                    <a:lnTo>
                      <a:pt x="657" y="110"/>
                    </a:lnTo>
                    <a:lnTo>
                      <a:pt x="655" y="110"/>
                    </a:lnTo>
                    <a:lnTo>
                      <a:pt x="653" y="110"/>
                    </a:lnTo>
                    <a:lnTo>
                      <a:pt x="653" y="108"/>
                    </a:lnTo>
                    <a:lnTo>
                      <a:pt x="650" y="108"/>
                    </a:lnTo>
                    <a:lnTo>
                      <a:pt x="648" y="108"/>
                    </a:lnTo>
                    <a:lnTo>
                      <a:pt x="646" y="108"/>
                    </a:lnTo>
                    <a:lnTo>
                      <a:pt x="644" y="108"/>
                    </a:lnTo>
                    <a:lnTo>
                      <a:pt x="642" y="108"/>
                    </a:lnTo>
                    <a:lnTo>
                      <a:pt x="642" y="106"/>
                    </a:lnTo>
                    <a:lnTo>
                      <a:pt x="642" y="108"/>
                    </a:lnTo>
                    <a:lnTo>
                      <a:pt x="642" y="106"/>
                    </a:lnTo>
                    <a:lnTo>
                      <a:pt x="642" y="108"/>
                    </a:lnTo>
                    <a:lnTo>
                      <a:pt x="642" y="106"/>
                    </a:lnTo>
                    <a:lnTo>
                      <a:pt x="642" y="108"/>
                    </a:lnTo>
                    <a:lnTo>
                      <a:pt x="642" y="106"/>
                    </a:lnTo>
                    <a:lnTo>
                      <a:pt x="642" y="108"/>
                    </a:lnTo>
                    <a:lnTo>
                      <a:pt x="639" y="108"/>
                    </a:lnTo>
                    <a:lnTo>
                      <a:pt x="639" y="106"/>
                    </a:lnTo>
                    <a:lnTo>
                      <a:pt x="637" y="106"/>
                    </a:lnTo>
                    <a:lnTo>
                      <a:pt x="635" y="106"/>
                    </a:lnTo>
                    <a:lnTo>
                      <a:pt x="633" y="106"/>
                    </a:lnTo>
                    <a:lnTo>
                      <a:pt x="631" y="106"/>
                    </a:lnTo>
                    <a:lnTo>
                      <a:pt x="628" y="106"/>
                    </a:lnTo>
                    <a:lnTo>
                      <a:pt x="626" y="106"/>
                    </a:lnTo>
                    <a:lnTo>
                      <a:pt x="624" y="106"/>
                    </a:lnTo>
                    <a:lnTo>
                      <a:pt x="622" y="106"/>
                    </a:lnTo>
                    <a:lnTo>
                      <a:pt x="620" y="106"/>
                    </a:lnTo>
                    <a:lnTo>
                      <a:pt x="617" y="106"/>
                    </a:lnTo>
                    <a:lnTo>
                      <a:pt x="615" y="106"/>
                    </a:lnTo>
                    <a:lnTo>
                      <a:pt x="613" y="106"/>
                    </a:lnTo>
                    <a:lnTo>
                      <a:pt x="611" y="106"/>
                    </a:lnTo>
                    <a:lnTo>
                      <a:pt x="609" y="106"/>
                    </a:lnTo>
                    <a:lnTo>
                      <a:pt x="606" y="106"/>
                    </a:lnTo>
                    <a:lnTo>
                      <a:pt x="604" y="106"/>
                    </a:lnTo>
                    <a:lnTo>
                      <a:pt x="602" y="106"/>
                    </a:lnTo>
                    <a:lnTo>
                      <a:pt x="600" y="106"/>
                    </a:lnTo>
                    <a:lnTo>
                      <a:pt x="600" y="108"/>
                    </a:lnTo>
                    <a:lnTo>
                      <a:pt x="600" y="106"/>
                    </a:lnTo>
                    <a:lnTo>
                      <a:pt x="598" y="106"/>
                    </a:lnTo>
                    <a:lnTo>
                      <a:pt x="598" y="108"/>
                    </a:lnTo>
                    <a:lnTo>
                      <a:pt x="598" y="106"/>
                    </a:lnTo>
                    <a:lnTo>
                      <a:pt x="598" y="108"/>
                    </a:lnTo>
                    <a:lnTo>
                      <a:pt x="598" y="106"/>
                    </a:lnTo>
                    <a:lnTo>
                      <a:pt x="598" y="108"/>
                    </a:lnTo>
                    <a:lnTo>
                      <a:pt x="595" y="108"/>
                    </a:lnTo>
                    <a:lnTo>
                      <a:pt x="593" y="108"/>
                    </a:lnTo>
                    <a:lnTo>
                      <a:pt x="591" y="108"/>
                    </a:lnTo>
                    <a:lnTo>
                      <a:pt x="593" y="108"/>
                    </a:lnTo>
                    <a:lnTo>
                      <a:pt x="591" y="108"/>
                    </a:lnTo>
                    <a:lnTo>
                      <a:pt x="589" y="108"/>
                    </a:lnTo>
                    <a:lnTo>
                      <a:pt x="589" y="110"/>
                    </a:lnTo>
                    <a:lnTo>
                      <a:pt x="587" y="110"/>
                    </a:lnTo>
                    <a:lnTo>
                      <a:pt x="584" y="110"/>
                    </a:lnTo>
                    <a:lnTo>
                      <a:pt x="582" y="110"/>
                    </a:lnTo>
                    <a:lnTo>
                      <a:pt x="580" y="110"/>
                    </a:lnTo>
                    <a:lnTo>
                      <a:pt x="580" y="112"/>
                    </a:lnTo>
                    <a:lnTo>
                      <a:pt x="578" y="112"/>
                    </a:lnTo>
                    <a:lnTo>
                      <a:pt x="576" y="112"/>
                    </a:lnTo>
                    <a:lnTo>
                      <a:pt x="573" y="112"/>
                    </a:lnTo>
                    <a:lnTo>
                      <a:pt x="573" y="115"/>
                    </a:lnTo>
                    <a:lnTo>
                      <a:pt x="571" y="115"/>
                    </a:lnTo>
                    <a:lnTo>
                      <a:pt x="569" y="115"/>
                    </a:lnTo>
                    <a:lnTo>
                      <a:pt x="569" y="117"/>
                    </a:lnTo>
                    <a:lnTo>
                      <a:pt x="567" y="117"/>
                    </a:lnTo>
                    <a:lnTo>
                      <a:pt x="565" y="117"/>
                    </a:lnTo>
                    <a:lnTo>
                      <a:pt x="565" y="119"/>
                    </a:lnTo>
                    <a:lnTo>
                      <a:pt x="562" y="119"/>
                    </a:lnTo>
                    <a:lnTo>
                      <a:pt x="560" y="119"/>
                    </a:lnTo>
                    <a:lnTo>
                      <a:pt x="560" y="121"/>
                    </a:lnTo>
                    <a:lnTo>
                      <a:pt x="558" y="121"/>
                    </a:lnTo>
                    <a:lnTo>
                      <a:pt x="556" y="121"/>
                    </a:lnTo>
                    <a:lnTo>
                      <a:pt x="556" y="123"/>
                    </a:lnTo>
                    <a:lnTo>
                      <a:pt x="554" y="123"/>
                    </a:lnTo>
                    <a:lnTo>
                      <a:pt x="554" y="126"/>
                    </a:lnTo>
                    <a:lnTo>
                      <a:pt x="552" y="126"/>
                    </a:lnTo>
                    <a:lnTo>
                      <a:pt x="552" y="128"/>
                    </a:lnTo>
                    <a:lnTo>
                      <a:pt x="552" y="130"/>
                    </a:lnTo>
                    <a:lnTo>
                      <a:pt x="549" y="130"/>
                    </a:lnTo>
                    <a:lnTo>
                      <a:pt x="549" y="132"/>
                    </a:lnTo>
                    <a:lnTo>
                      <a:pt x="549" y="134"/>
                    </a:lnTo>
                    <a:lnTo>
                      <a:pt x="549" y="132"/>
                    </a:lnTo>
                    <a:lnTo>
                      <a:pt x="549" y="134"/>
                    </a:lnTo>
                    <a:lnTo>
                      <a:pt x="547" y="134"/>
                    </a:lnTo>
                    <a:lnTo>
                      <a:pt x="547" y="137"/>
                    </a:lnTo>
                    <a:lnTo>
                      <a:pt x="545" y="137"/>
                    </a:lnTo>
                    <a:lnTo>
                      <a:pt x="547" y="137"/>
                    </a:lnTo>
                    <a:lnTo>
                      <a:pt x="545" y="137"/>
                    </a:lnTo>
                    <a:lnTo>
                      <a:pt x="545" y="139"/>
                    </a:lnTo>
                    <a:lnTo>
                      <a:pt x="543" y="139"/>
                    </a:lnTo>
                    <a:lnTo>
                      <a:pt x="541" y="139"/>
                    </a:lnTo>
                    <a:lnTo>
                      <a:pt x="541" y="141"/>
                    </a:lnTo>
                    <a:lnTo>
                      <a:pt x="538" y="141"/>
                    </a:lnTo>
                    <a:lnTo>
                      <a:pt x="536" y="141"/>
                    </a:lnTo>
                    <a:lnTo>
                      <a:pt x="534" y="141"/>
                    </a:lnTo>
                    <a:lnTo>
                      <a:pt x="534" y="143"/>
                    </a:lnTo>
                    <a:lnTo>
                      <a:pt x="532" y="143"/>
                    </a:lnTo>
                    <a:lnTo>
                      <a:pt x="530" y="143"/>
                    </a:lnTo>
                    <a:lnTo>
                      <a:pt x="530" y="145"/>
                    </a:lnTo>
                    <a:lnTo>
                      <a:pt x="527" y="145"/>
                    </a:lnTo>
                    <a:lnTo>
                      <a:pt x="527" y="148"/>
                    </a:lnTo>
                    <a:lnTo>
                      <a:pt x="525" y="148"/>
                    </a:lnTo>
                    <a:lnTo>
                      <a:pt x="525" y="150"/>
                    </a:lnTo>
                    <a:lnTo>
                      <a:pt x="523" y="150"/>
                    </a:lnTo>
                    <a:lnTo>
                      <a:pt x="523" y="152"/>
                    </a:lnTo>
                    <a:lnTo>
                      <a:pt x="521" y="152"/>
                    </a:lnTo>
                    <a:lnTo>
                      <a:pt x="519" y="152"/>
                    </a:lnTo>
                    <a:lnTo>
                      <a:pt x="516" y="152"/>
                    </a:lnTo>
                    <a:lnTo>
                      <a:pt x="516" y="154"/>
                    </a:lnTo>
                    <a:lnTo>
                      <a:pt x="514" y="154"/>
                    </a:lnTo>
                    <a:lnTo>
                      <a:pt x="512" y="154"/>
                    </a:lnTo>
                    <a:lnTo>
                      <a:pt x="510" y="154"/>
                    </a:lnTo>
                    <a:lnTo>
                      <a:pt x="510" y="156"/>
                    </a:lnTo>
                    <a:lnTo>
                      <a:pt x="508" y="156"/>
                    </a:lnTo>
                    <a:lnTo>
                      <a:pt x="505" y="156"/>
                    </a:lnTo>
                    <a:lnTo>
                      <a:pt x="505" y="159"/>
                    </a:lnTo>
                    <a:lnTo>
                      <a:pt x="503" y="159"/>
                    </a:lnTo>
                    <a:lnTo>
                      <a:pt x="501" y="159"/>
                    </a:lnTo>
                    <a:lnTo>
                      <a:pt x="501" y="161"/>
                    </a:lnTo>
                    <a:lnTo>
                      <a:pt x="499" y="163"/>
                    </a:lnTo>
                    <a:lnTo>
                      <a:pt x="501" y="163"/>
                    </a:lnTo>
                    <a:lnTo>
                      <a:pt x="499" y="163"/>
                    </a:lnTo>
                    <a:lnTo>
                      <a:pt x="499" y="165"/>
                    </a:lnTo>
                    <a:lnTo>
                      <a:pt x="499" y="167"/>
                    </a:lnTo>
                    <a:lnTo>
                      <a:pt x="499" y="170"/>
                    </a:lnTo>
                    <a:lnTo>
                      <a:pt x="499" y="172"/>
                    </a:lnTo>
                    <a:lnTo>
                      <a:pt x="497" y="172"/>
                    </a:lnTo>
                    <a:lnTo>
                      <a:pt x="494" y="172"/>
                    </a:lnTo>
                    <a:lnTo>
                      <a:pt x="492" y="172"/>
                    </a:lnTo>
                    <a:lnTo>
                      <a:pt x="490" y="172"/>
                    </a:lnTo>
                    <a:lnTo>
                      <a:pt x="488" y="172"/>
                    </a:lnTo>
                    <a:lnTo>
                      <a:pt x="486" y="172"/>
                    </a:lnTo>
                    <a:lnTo>
                      <a:pt x="483" y="172"/>
                    </a:lnTo>
                    <a:lnTo>
                      <a:pt x="481" y="172"/>
                    </a:lnTo>
                    <a:lnTo>
                      <a:pt x="481" y="174"/>
                    </a:lnTo>
                    <a:lnTo>
                      <a:pt x="479" y="174"/>
                    </a:lnTo>
                    <a:lnTo>
                      <a:pt x="477" y="174"/>
                    </a:lnTo>
                    <a:lnTo>
                      <a:pt x="475" y="174"/>
                    </a:lnTo>
                    <a:lnTo>
                      <a:pt x="475" y="176"/>
                    </a:lnTo>
                    <a:lnTo>
                      <a:pt x="472" y="176"/>
                    </a:lnTo>
                    <a:lnTo>
                      <a:pt x="470" y="176"/>
                    </a:lnTo>
                    <a:lnTo>
                      <a:pt x="470" y="178"/>
                    </a:lnTo>
                    <a:lnTo>
                      <a:pt x="468" y="178"/>
                    </a:lnTo>
                    <a:lnTo>
                      <a:pt x="466" y="178"/>
                    </a:lnTo>
                    <a:lnTo>
                      <a:pt x="466" y="181"/>
                    </a:lnTo>
                    <a:lnTo>
                      <a:pt x="464" y="181"/>
                    </a:lnTo>
                    <a:lnTo>
                      <a:pt x="461" y="181"/>
                    </a:lnTo>
                    <a:lnTo>
                      <a:pt x="461" y="183"/>
                    </a:lnTo>
                    <a:lnTo>
                      <a:pt x="459" y="183"/>
                    </a:lnTo>
                    <a:lnTo>
                      <a:pt x="457" y="183"/>
                    </a:lnTo>
                    <a:lnTo>
                      <a:pt x="457" y="185"/>
                    </a:lnTo>
                    <a:lnTo>
                      <a:pt x="455" y="185"/>
                    </a:lnTo>
                    <a:lnTo>
                      <a:pt x="455" y="187"/>
                    </a:lnTo>
                    <a:lnTo>
                      <a:pt x="453" y="187"/>
                    </a:lnTo>
                    <a:lnTo>
                      <a:pt x="453" y="189"/>
                    </a:lnTo>
                    <a:lnTo>
                      <a:pt x="450" y="189"/>
                    </a:lnTo>
                    <a:lnTo>
                      <a:pt x="450" y="191"/>
                    </a:lnTo>
                    <a:lnTo>
                      <a:pt x="448" y="191"/>
                    </a:lnTo>
                    <a:lnTo>
                      <a:pt x="448" y="194"/>
                    </a:lnTo>
                    <a:lnTo>
                      <a:pt x="448" y="196"/>
                    </a:lnTo>
                    <a:lnTo>
                      <a:pt x="448" y="198"/>
                    </a:lnTo>
                    <a:lnTo>
                      <a:pt x="448" y="200"/>
                    </a:lnTo>
                    <a:lnTo>
                      <a:pt x="450" y="200"/>
                    </a:lnTo>
                    <a:lnTo>
                      <a:pt x="450" y="202"/>
                    </a:lnTo>
                    <a:lnTo>
                      <a:pt x="453" y="202"/>
                    </a:lnTo>
                    <a:lnTo>
                      <a:pt x="453" y="205"/>
                    </a:lnTo>
                    <a:lnTo>
                      <a:pt x="453" y="202"/>
                    </a:lnTo>
                    <a:lnTo>
                      <a:pt x="453" y="205"/>
                    </a:lnTo>
                    <a:lnTo>
                      <a:pt x="450" y="205"/>
                    </a:lnTo>
                    <a:lnTo>
                      <a:pt x="453" y="205"/>
                    </a:lnTo>
                    <a:lnTo>
                      <a:pt x="450" y="205"/>
                    </a:lnTo>
                    <a:lnTo>
                      <a:pt x="448" y="205"/>
                    </a:lnTo>
                    <a:lnTo>
                      <a:pt x="446" y="205"/>
                    </a:lnTo>
                    <a:lnTo>
                      <a:pt x="444" y="205"/>
                    </a:lnTo>
                    <a:lnTo>
                      <a:pt x="444" y="207"/>
                    </a:lnTo>
                    <a:lnTo>
                      <a:pt x="444" y="205"/>
                    </a:lnTo>
                    <a:lnTo>
                      <a:pt x="444" y="207"/>
                    </a:lnTo>
                    <a:lnTo>
                      <a:pt x="442" y="207"/>
                    </a:lnTo>
                    <a:lnTo>
                      <a:pt x="444" y="207"/>
                    </a:lnTo>
                    <a:lnTo>
                      <a:pt x="442" y="207"/>
                    </a:lnTo>
                    <a:lnTo>
                      <a:pt x="442" y="209"/>
                    </a:lnTo>
                    <a:lnTo>
                      <a:pt x="439" y="209"/>
                    </a:lnTo>
                    <a:lnTo>
                      <a:pt x="437" y="209"/>
                    </a:lnTo>
                    <a:lnTo>
                      <a:pt x="439" y="209"/>
                    </a:lnTo>
                    <a:lnTo>
                      <a:pt x="437" y="209"/>
                    </a:lnTo>
                    <a:lnTo>
                      <a:pt x="439" y="211"/>
                    </a:lnTo>
                    <a:lnTo>
                      <a:pt x="437" y="211"/>
                    </a:lnTo>
                    <a:lnTo>
                      <a:pt x="435" y="211"/>
                    </a:lnTo>
                    <a:lnTo>
                      <a:pt x="433" y="211"/>
                    </a:lnTo>
                    <a:lnTo>
                      <a:pt x="431" y="211"/>
                    </a:lnTo>
                    <a:lnTo>
                      <a:pt x="431" y="209"/>
                    </a:lnTo>
                    <a:lnTo>
                      <a:pt x="428" y="209"/>
                    </a:lnTo>
                    <a:lnTo>
                      <a:pt x="426" y="209"/>
                    </a:lnTo>
                    <a:lnTo>
                      <a:pt x="424" y="209"/>
                    </a:lnTo>
                    <a:lnTo>
                      <a:pt x="426" y="209"/>
                    </a:lnTo>
                    <a:lnTo>
                      <a:pt x="426" y="207"/>
                    </a:lnTo>
                    <a:lnTo>
                      <a:pt x="424" y="207"/>
                    </a:lnTo>
                    <a:lnTo>
                      <a:pt x="422" y="207"/>
                    </a:lnTo>
                    <a:lnTo>
                      <a:pt x="422" y="205"/>
                    </a:lnTo>
                    <a:lnTo>
                      <a:pt x="422" y="207"/>
                    </a:lnTo>
                    <a:lnTo>
                      <a:pt x="422" y="205"/>
                    </a:lnTo>
                    <a:lnTo>
                      <a:pt x="422" y="207"/>
                    </a:lnTo>
                    <a:lnTo>
                      <a:pt x="422" y="205"/>
                    </a:lnTo>
                    <a:lnTo>
                      <a:pt x="422" y="207"/>
                    </a:lnTo>
                    <a:lnTo>
                      <a:pt x="422" y="205"/>
                    </a:lnTo>
                    <a:lnTo>
                      <a:pt x="422" y="207"/>
                    </a:lnTo>
                    <a:lnTo>
                      <a:pt x="422" y="205"/>
                    </a:lnTo>
                    <a:lnTo>
                      <a:pt x="422" y="207"/>
                    </a:lnTo>
                    <a:lnTo>
                      <a:pt x="422" y="205"/>
                    </a:lnTo>
                    <a:lnTo>
                      <a:pt x="420" y="205"/>
                    </a:lnTo>
                    <a:lnTo>
                      <a:pt x="420" y="207"/>
                    </a:lnTo>
                    <a:lnTo>
                      <a:pt x="420" y="205"/>
                    </a:lnTo>
                    <a:lnTo>
                      <a:pt x="420" y="207"/>
                    </a:lnTo>
                    <a:lnTo>
                      <a:pt x="420" y="205"/>
                    </a:lnTo>
                    <a:lnTo>
                      <a:pt x="417" y="205"/>
                    </a:lnTo>
                    <a:lnTo>
                      <a:pt x="417" y="202"/>
                    </a:lnTo>
                    <a:lnTo>
                      <a:pt x="415" y="202"/>
                    </a:lnTo>
                    <a:lnTo>
                      <a:pt x="415" y="200"/>
                    </a:lnTo>
                    <a:lnTo>
                      <a:pt x="413" y="200"/>
                    </a:lnTo>
                    <a:lnTo>
                      <a:pt x="411" y="200"/>
                    </a:lnTo>
                    <a:lnTo>
                      <a:pt x="411" y="198"/>
                    </a:lnTo>
                    <a:lnTo>
                      <a:pt x="409" y="198"/>
                    </a:lnTo>
                    <a:lnTo>
                      <a:pt x="407" y="198"/>
                    </a:lnTo>
                    <a:lnTo>
                      <a:pt x="407" y="196"/>
                    </a:lnTo>
                    <a:lnTo>
                      <a:pt x="404" y="196"/>
                    </a:lnTo>
                    <a:lnTo>
                      <a:pt x="404" y="194"/>
                    </a:lnTo>
                    <a:lnTo>
                      <a:pt x="402" y="194"/>
                    </a:lnTo>
                    <a:lnTo>
                      <a:pt x="400" y="194"/>
                    </a:lnTo>
                    <a:lnTo>
                      <a:pt x="400" y="191"/>
                    </a:lnTo>
                    <a:lnTo>
                      <a:pt x="398" y="191"/>
                    </a:lnTo>
                    <a:lnTo>
                      <a:pt x="400" y="191"/>
                    </a:lnTo>
                    <a:lnTo>
                      <a:pt x="398" y="194"/>
                    </a:lnTo>
                    <a:lnTo>
                      <a:pt x="398" y="191"/>
                    </a:lnTo>
                    <a:lnTo>
                      <a:pt x="398" y="194"/>
                    </a:lnTo>
                    <a:lnTo>
                      <a:pt x="398" y="191"/>
                    </a:lnTo>
                    <a:lnTo>
                      <a:pt x="398" y="194"/>
                    </a:lnTo>
                    <a:lnTo>
                      <a:pt x="398" y="191"/>
                    </a:lnTo>
                    <a:lnTo>
                      <a:pt x="398" y="194"/>
                    </a:lnTo>
                    <a:lnTo>
                      <a:pt x="398" y="191"/>
                    </a:lnTo>
                    <a:lnTo>
                      <a:pt x="396" y="191"/>
                    </a:lnTo>
                    <a:lnTo>
                      <a:pt x="396" y="194"/>
                    </a:lnTo>
                    <a:lnTo>
                      <a:pt x="396" y="191"/>
                    </a:lnTo>
                    <a:lnTo>
                      <a:pt x="396" y="194"/>
                    </a:lnTo>
                    <a:lnTo>
                      <a:pt x="393" y="194"/>
                    </a:lnTo>
                    <a:lnTo>
                      <a:pt x="396" y="194"/>
                    </a:lnTo>
                    <a:lnTo>
                      <a:pt x="393" y="194"/>
                    </a:lnTo>
                    <a:lnTo>
                      <a:pt x="391" y="194"/>
                    </a:lnTo>
                    <a:lnTo>
                      <a:pt x="391" y="191"/>
                    </a:lnTo>
                    <a:lnTo>
                      <a:pt x="391" y="194"/>
                    </a:lnTo>
                    <a:lnTo>
                      <a:pt x="391" y="191"/>
                    </a:lnTo>
                    <a:lnTo>
                      <a:pt x="391" y="194"/>
                    </a:lnTo>
                    <a:lnTo>
                      <a:pt x="391" y="191"/>
                    </a:lnTo>
                    <a:lnTo>
                      <a:pt x="389" y="191"/>
                    </a:lnTo>
                    <a:lnTo>
                      <a:pt x="387" y="191"/>
                    </a:lnTo>
                    <a:lnTo>
                      <a:pt x="385" y="191"/>
                    </a:lnTo>
                    <a:lnTo>
                      <a:pt x="382" y="191"/>
                    </a:lnTo>
                    <a:lnTo>
                      <a:pt x="380" y="191"/>
                    </a:lnTo>
                    <a:lnTo>
                      <a:pt x="380" y="194"/>
                    </a:lnTo>
                    <a:lnTo>
                      <a:pt x="380" y="191"/>
                    </a:lnTo>
                    <a:lnTo>
                      <a:pt x="380" y="194"/>
                    </a:lnTo>
                    <a:lnTo>
                      <a:pt x="378" y="194"/>
                    </a:lnTo>
                    <a:lnTo>
                      <a:pt x="378" y="191"/>
                    </a:lnTo>
                    <a:lnTo>
                      <a:pt x="376" y="191"/>
                    </a:lnTo>
                    <a:lnTo>
                      <a:pt x="374" y="191"/>
                    </a:lnTo>
                    <a:lnTo>
                      <a:pt x="371" y="191"/>
                    </a:lnTo>
                    <a:lnTo>
                      <a:pt x="369" y="191"/>
                    </a:lnTo>
                    <a:lnTo>
                      <a:pt x="369" y="194"/>
                    </a:lnTo>
                    <a:lnTo>
                      <a:pt x="367" y="194"/>
                    </a:lnTo>
                    <a:lnTo>
                      <a:pt x="365" y="194"/>
                    </a:lnTo>
                    <a:lnTo>
                      <a:pt x="363" y="194"/>
                    </a:lnTo>
                    <a:lnTo>
                      <a:pt x="360" y="194"/>
                    </a:lnTo>
                    <a:lnTo>
                      <a:pt x="358" y="194"/>
                    </a:lnTo>
                    <a:lnTo>
                      <a:pt x="358" y="191"/>
                    </a:lnTo>
                    <a:lnTo>
                      <a:pt x="356" y="191"/>
                    </a:lnTo>
                    <a:lnTo>
                      <a:pt x="354" y="191"/>
                    </a:lnTo>
                    <a:lnTo>
                      <a:pt x="352" y="191"/>
                    </a:lnTo>
                    <a:lnTo>
                      <a:pt x="349" y="191"/>
                    </a:lnTo>
                    <a:lnTo>
                      <a:pt x="347" y="191"/>
                    </a:lnTo>
                    <a:lnTo>
                      <a:pt x="347" y="194"/>
                    </a:lnTo>
                    <a:lnTo>
                      <a:pt x="345" y="194"/>
                    </a:lnTo>
                    <a:lnTo>
                      <a:pt x="345" y="196"/>
                    </a:lnTo>
                    <a:lnTo>
                      <a:pt x="345" y="198"/>
                    </a:lnTo>
                    <a:lnTo>
                      <a:pt x="345" y="196"/>
                    </a:lnTo>
                    <a:lnTo>
                      <a:pt x="345" y="198"/>
                    </a:lnTo>
                    <a:lnTo>
                      <a:pt x="345" y="196"/>
                    </a:lnTo>
                    <a:lnTo>
                      <a:pt x="345" y="198"/>
                    </a:lnTo>
                    <a:lnTo>
                      <a:pt x="343" y="198"/>
                    </a:lnTo>
                    <a:lnTo>
                      <a:pt x="341" y="198"/>
                    </a:lnTo>
                    <a:lnTo>
                      <a:pt x="343" y="198"/>
                    </a:lnTo>
                    <a:lnTo>
                      <a:pt x="341" y="198"/>
                    </a:lnTo>
                    <a:lnTo>
                      <a:pt x="338" y="198"/>
                    </a:lnTo>
                    <a:lnTo>
                      <a:pt x="341" y="198"/>
                    </a:lnTo>
                    <a:lnTo>
                      <a:pt x="338" y="198"/>
                    </a:lnTo>
                    <a:lnTo>
                      <a:pt x="336" y="198"/>
                    </a:lnTo>
                    <a:lnTo>
                      <a:pt x="336" y="196"/>
                    </a:lnTo>
                    <a:lnTo>
                      <a:pt x="338" y="196"/>
                    </a:lnTo>
                    <a:lnTo>
                      <a:pt x="336" y="196"/>
                    </a:lnTo>
                    <a:lnTo>
                      <a:pt x="338" y="196"/>
                    </a:lnTo>
                    <a:lnTo>
                      <a:pt x="336" y="196"/>
                    </a:lnTo>
                    <a:lnTo>
                      <a:pt x="336" y="198"/>
                    </a:lnTo>
                    <a:lnTo>
                      <a:pt x="336" y="196"/>
                    </a:lnTo>
                    <a:lnTo>
                      <a:pt x="336" y="198"/>
                    </a:lnTo>
                    <a:lnTo>
                      <a:pt x="336" y="196"/>
                    </a:lnTo>
                    <a:lnTo>
                      <a:pt x="334" y="196"/>
                    </a:lnTo>
                    <a:lnTo>
                      <a:pt x="336" y="196"/>
                    </a:lnTo>
                    <a:lnTo>
                      <a:pt x="336" y="194"/>
                    </a:lnTo>
                    <a:lnTo>
                      <a:pt x="336" y="191"/>
                    </a:lnTo>
                    <a:lnTo>
                      <a:pt x="334" y="191"/>
                    </a:lnTo>
                    <a:lnTo>
                      <a:pt x="334" y="189"/>
                    </a:lnTo>
                    <a:lnTo>
                      <a:pt x="332" y="189"/>
                    </a:lnTo>
                    <a:lnTo>
                      <a:pt x="330" y="189"/>
                    </a:lnTo>
                    <a:lnTo>
                      <a:pt x="327" y="189"/>
                    </a:lnTo>
                    <a:lnTo>
                      <a:pt x="325" y="189"/>
                    </a:lnTo>
                    <a:lnTo>
                      <a:pt x="327" y="189"/>
                    </a:lnTo>
                    <a:lnTo>
                      <a:pt x="325" y="189"/>
                    </a:lnTo>
                    <a:lnTo>
                      <a:pt x="327" y="189"/>
                    </a:lnTo>
                    <a:lnTo>
                      <a:pt x="325" y="189"/>
                    </a:lnTo>
                    <a:lnTo>
                      <a:pt x="327" y="189"/>
                    </a:lnTo>
                    <a:lnTo>
                      <a:pt x="325" y="189"/>
                    </a:lnTo>
                    <a:lnTo>
                      <a:pt x="327" y="189"/>
                    </a:lnTo>
                    <a:lnTo>
                      <a:pt x="325" y="189"/>
                    </a:lnTo>
                    <a:lnTo>
                      <a:pt x="325" y="187"/>
                    </a:lnTo>
                    <a:lnTo>
                      <a:pt x="325" y="189"/>
                    </a:lnTo>
                    <a:lnTo>
                      <a:pt x="325" y="187"/>
                    </a:lnTo>
                    <a:lnTo>
                      <a:pt x="323" y="187"/>
                    </a:lnTo>
                    <a:lnTo>
                      <a:pt x="323" y="185"/>
                    </a:lnTo>
                    <a:lnTo>
                      <a:pt x="325" y="185"/>
                    </a:lnTo>
                    <a:lnTo>
                      <a:pt x="323" y="185"/>
                    </a:lnTo>
                    <a:lnTo>
                      <a:pt x="323" y="183"/>
                    </a:lnTo>
                    <a:lnTo>
                      <a:pt x="323" y="185"/>
                    </a:lnTo>
                    <a:lnTo>
                      <a:pt x="323" y="183"/>
                    </a:lnTo>
                    <a:lnTo>
                      <a:pt x="323" y="181"/>
                    </a:lnTo>
                    <a:lnTo>
                      <a:pt x="321" y="181"/>
                    </a:lnTo>
                    <a:lnTo>
                      <a:pt x="321" y="183"/>
                    </a:lnTo>
                    <a:lnTo>
                      <a:pt x="319" y="183"/>
                    </a:lnTo>
                    <a:lnTo>
                      <a:pt x="316" y="183"/>
                    </a:lnTo>
                    <a:lnTo>
                      <a:pt x="316" y="181"/>
                    </a:lnTo>
                    <a:lnTo>
                      <a:pt x="319" y="181"/>
                    </a:lnTo>
                    <a:lnTo>
                      <a:pt x="316" y="181"/>
                    </a:lnTo>
                    <a:lnTo>
                      <a:pt x="314" y="181"/>
                    </a:lnTo>
                    <a:lnTo>
                      <a:pt x="314" y="178"/>
                    </a:lnTo>
                    <a:lnTo>
                      <a:pt x="312" y="178"/>
                    </a:lnTo>
                    <a:lnTo>
                      <a:pt x="310" y="178"/>
                    </a:lnTo>
                    <a:lnTo>
                      <a:pt x="310" y="176"/>
                    </a:lnTo>
                    <a:lnTo>
                      <a:pt x="310" y="174"/>
                    </a:lnTo>
                    <a:lnTo>
                      <a:pt x="308" y="174"/>
                    </a:lnTo>
                    <a:lnTo>
                      <a:pt x="308" y="172"/>
                    </a:lnTo>
                    <a:lnTo>
                      <a:pt x="308" y="174"/>
                    </a:lnTo>
                    <a:lnTo>
                      <a:pt x="308" y="172"/>
                    </a:lnTo>
                    <a:lnTo>
                      <a:pt x="305" y="172"/>
                    </a:lnTo>
                    <a:lnTo>
                      <a:pt x="305" y="170"/>
                    </a:lnTo>
                    <a:lnTo>
                      <a:pt x="305" y="167"/>
                    </a:lnTo>
                    <a:lnTo>
                      <a:pt x="303" y="167"/>
                    </a:lnTo>
                    <a:lnTo>
                      <a:pt x="303" y="165"/>
                    </a:lnTo>
                    <a:lnTo>
                      <a:pt x="301" y="165"/>
                    </a:lnTo>
                    <a:lnTo>
                      <a:pt x="301" y="167"/>
                    </a:lnTo>
                    <a:lnTo>
                      <a:pt x="299" y="167"/>
                    </a:lnTo>
                    <a:lnTo>
                      <a:pt x="299" y="165"/>
                    </a:lnTo>
                    <a:lnTo>
                      <a:pt x="299" y="167"/>
                    </a:lnTo>
                    <a:lnTo>
                      <a:pt x="299" y="165"/>
                    </a:lnTo>
                    <a:lnTo>
                      <a:pt x="299" y="167"/>
                    </a:lnTo>
                    <a:lnTo>
                      <a:pt x="297" y="167"/>
                    </a:lnTo>
                    <a:lnTo>
                      <a:pt x="297" y="165"/>
                    </a:lnTo>
                    <a:lnTo>
                      <a:pt x="299" y="165"/>
                    </a:lnTo>
                    <a:lnTo>
                      <a:pt x="297" y="165"/>
                    </a:lnTo>
                    <a:lnTo>
                      <a:pt x="297" y="167"/>
                    </a:lnTo>
                    <a:lnTo>
                      <a:pt x="297" y="165"/>
                    </a:lnTo>
                    <a:lnTo>
                      <a:pt x="297" y="167"/>
                    </a:lnTo>
                    <a:lnTo>
                      <a:pt x="294" y="167"/>
                    </a:lnTo>
                    <a:lnTo>
                      <a:pt x="294" y="165"/>
                    </a:lnTo>
                    <a:lnTo>
                      <a:pt x="297" y="165"/>
                    </a:lnTo>
                    <a:lnTo>
                      <a:pt x="294" y="165"/>
                    </a:lnTo>
                    <a:lnTo>
                      <a:pt x="294" y="163"/>
                    </a:lnTo>
                    <a:lnTo>
                      <a:pt x="292" y="163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0" y="163"/>
                    </a:lnTo>
                    <a:lnTo>
                      <a:pt x="290" y="165"/>
                    </a:lnTo>
                    <a:lnTo>
                      <a:pt x="290" y="163"/>
                    </a:lnTo>
                    <a:lnTo>
                      <a:pt x="288" y="163"/>
                    </a:lnTo>
                    <a:lnTo>
                      <a:pt x="286" y="163"/>
                    </a:lnTo>
                    <a:lnTo>
                      <a:pt x="283" y="163"/>
                    </a:lnTo>
                    <a:lnTo>
                      <a:pt x="283" y="161"/>
                    </a:lnTo>
                    <a:lnTo>
                      <a:pt x="281" y="161"/>
                    </a:lnTo>
                    <a:lnTo>
                      <a:pt x="281" y="159"/>
                    </a:lnTo>
                    <a:lnTo>
                      <a:pt x="281" y="156"/>
                    </a:lnTo>
                    <a:lnTo>
                      <a:pt x="279" y="156"/>
                    </a:lnTo>
                    <a:lnTo>
                      <a:pt x="279" y="154"/>
                    </a:lnTo>
                    <a:lnTo>
                      <a:pt x="279" y="152"/>
                    </a:lnTo>
                    <a:lnTo>
                      <a:pt x="277" y="152"/>
                    </a:lnTo>
                    <a:lnTo>
                      <a:pt x="277" y="150"/>
                    </a:lnTo>
                    <a:lnTo>
                      <a:pt x="275" y="150"/>
                    </a:lnTo>
                    <a:lnTo>
                      <a:pt x="273" y="150"/>
                    </a:lnTo>
                    <a:lnTo>
                      <a:pt x="273" y="148"/>
                    </a:lnTo>
                    <a:lnTo>
                      <a:pt x="270" y="148"/>
                    </a:lnTo>
                    <a:lnTo>
                      <a:pt x="268" y="148"/>
                    </a:lnTo>
                    <a:lnTo>
                      <a:pt x="268" y="150"/>
                    </a:lnTo>
                    <a:lnTo>
                      <a:pt x="266" y="150"/>
                    </a:lnTo>
                    <a:lnTo>
                      <a:pt x="264" y="150"/>
                    </a:lnTo>
                    <a:lnTo>
                      <a:pt x="262" y="150"/>
                    </a:lnTo>
                    <a:lnTo>
                      <a:pt x="259" y="150"/>
                    </a:lnTo>
                    <a:lnTo>
                      <a:pt x="259" y="152"/>
                    </a:lnTo>
                    <a:lnTo>
                      <a:pt x="259" y="150"/>
                    </a:lnTo>
                    <a:lnTo>
                      <a:pt x="257" y="150"/>
                    </a:lnTo>
                    <a:lnTo>
                      <a:pt x="257" y="152"/>
                    </a:lnTo>
                    <a:lnTo>
                      <a:pt x="255" y="152"/>
                    </a:lnTo>
                    <a:lnTo>
                      <a:pt x="257" y="152"/>
                    </a:lnTo>
                    <a:lnTo>
                      <a:pt x="255" y="154"/>
                    </a:lnTo>
                    <a:lnTo>
                      <a:pt x="253" y="154"/>
                    </a:lnTo>
                    <a:lnTo>
                      <a:pt x="251" y="154"/>
                    </a:lnTo>
                    <a:lnTo>
                      <a:pt x="248" y="154"/>
                    </a:lnTo>
                    <a:lnTo>
                      <a:pt x="246" y="154"/>
                    </a:lnTo>
                    <a:lnTo>
                      <a:pt x="246" y="152"/>
                    </a:lnTo>
                    <a:lnTo>
                      <a:pt x="246" y="154"/>
                    </a:lnTo>
                    <a:lnTo>
                      <a:pt x="246" y="152"/>
                    </a:lnTo>
                    <a:lnTo>
                      <a:pt x="246" y="154"/>
                    </a:lnTo>
                    <a:lnTo>
                      <a:pt x="244" y="154"/>
                    </a:lnTo>
                    <a:lnTo>
                      <a:pt x="244" y="156"/>
                    </a:lnTo>
                    <a:lnTo>
                      <a:pt x="242" y="156"/>
                    </a:lnTo>
                    <a:lnTo>
                      <a:pt x="240" y="156"/>
                    </a:lnTo>
                    <a:lnTo>
                      <a:pt x="242" y="156"/>
                    </a:lnTo>
                    <a:lnTo>
                      <a:pt x="242" y="154"/>
                    </a:lnTo>
                    <a:lnTo>
                      <a:pt x="242" y="156"/>
                    </a:lnTo>
                    <a:lnTo>
                      <a:pt x="242" y="154"/>
                    </a:lnTo>
                    <a:lnTo>
                      <a:pt x="240" y="154"/>
                    </a:lnTo>
                    <a:lnTo>
                      <a:pt x="242" y="154"/>
                    </a:lnTo>
                    <a:lnTo>
                      <a:pt x="240" y="154"/>
                    </a:lnTo>
                    <a:lnTo>
                      <a:pt x="240" y="156"/>
                    </a:lnTo>
                    <a:lnTo>
                      <a:pt x="240" y="154"/>
                    </a:lnTo>
                    <a:lnTo>
                      <a:pt x="240" y="156"/>
                    </a:lnTo>
                    <a:lnTo>
                      <a:pt x="240" y="154"/>
                    </a:lnTo>
                    <a:lnTo>
                      <a:pt x="240" y="156"/>
                    </a:lnTo>
                    <a:lnTo>
                      <a:pt x="240" y="154"/>
                    </a:lnTo>
                    <a:lnTo>
                      <a:pt x="242" y="154"/>
                    </a:lnTo>
                    <a:lnTo>
                      <a:pt x="242" y="152"/>
                    </a:lnTo>
                    <a:lnTo>
                      <a:pt x="242" y="150"/>
                    </a:lnTo>
                    <a:lnTo>
                      <a:pt x="244" y="150"/>
                    </a:lnTo>
                    <a:lnTo>
                      <a:pt x="244" y="152"/>
                    </a:lnTo>
                    <a:lnTo>
                      <a:pt x="244" y="150"/>
                    </a:lnTo>
                    <a:lnTo>
                      <a:pt x="246" y="150"/>
                    </a:lnTo>
                    <a:lnTo>
                      <a:pt x="248" y="150"/>
                    </a:lnTo>
                    <a:lnTo>
                      <a:pt x="251" y="150"/>
                    </a:lnTo>
                    <a:lnTo>
                      <a:pt x="251" y="148"/>
                    </a:lnTo>
                    <a:lnTo>
                      <a:pt x="251" y="145"/>
                    </a:lnTo>
                    <a:lnTo>
                      <a:pt x="253" y="145"/>
                    </a:lnTo>
                    <a:lnTo>
                      <a:pt x="253" y="143"/>
                    </a:lnTo>
                    <a:lnTo>
                      <a:pt x="255" y="143"/>
                    </a:lnTo>
                    <a:lnTo>
                      <a:pt x="255" y="141"/>
                    </a:lnTo>
                    <a:lnTo>
                      <a:pt x="253" y="141"/>
                    </a:lnTo>
                    <a:lnTo>
                      <a:pt x="253" y="139"/>
                    </a:lnTo>
                    <a:lnTo>
                      <a:pt x="255" y="139"/>
                    </a:lnTo>
                    <a:lnTo>
                      <a:pt x="255" y="141"/>
                    </a:lnTo>
                    <a:lnTo>
                      <a:pt x="255" y="139"/>
                    </a:lnTo>
                    <a:lnTo>
                      <a:pt x="257" y="139"/>
                    </a:lnTo>
                    <a:lnTo>
                      <a:pt x="257" y="137"/>
                    </a:lnTo>
                    <a:lnTo>
                      <a:pt x="255" y="137"/>
                    </a:lnTo>
                    <a:lnTo>
                      <a:pt x="257" y="137"/>
                    </a:lnTo>
                    <a:lnTo>
                      <a:pt x="255" y="137"/>
                    </a:lnTo>
                    <a:lnTo>
                      <a:pt x="257" y="137"/>
                    </a:lnTo>
                    <a:lnTo>
                      <a:pt x="257" y="134"/>
                    </a:lnTo>
                    <a:lnTo>
                      <a:pt x="257" y="137"/>
                    </a:lnTo>
                    <a:lnTo>
                      <a:pt x="257" y="134"/>
                    </a:lnTo>
                    <a:lnTo>
                      <a:pt x="259" y="134"/>
                    </a:lnTo>
                    <a:lnTo>
                      <a:pt x="259" y="132"/>
                    </a:lnTo>
                    <a:lnTo>
                      <a:pt x="262" y="132"/>
                    </a:lnTo>
                    <a:lnTo>
                      <a:pt x="264" y="132"/>
                    </a:lnTo>
                    <a:lnTo>
                      <a:pt x="264" y="130"/>
                    </a:lnTo>
                    <a:lnTo>
                      <a:pt x="264" y="128"/>
                    </a:lnTo>
                    <a:lnTo>
                      <a:pt x="262" y="128"/>
                    </a:lnTo>
                    <a:lnTo>
                      <a:pt x="264" y="128"/>
                    </a:lnTo>
                    <a:lnTo>
                      <a:pt x="262" y="128"/>
                    </a:lnTo>
                    <a:lnTo>
                      <a:pt x="262" y="126"/>
                    </a:lnTo>
                    <a:lnTo>
                      <a:pt x="262" y="123"/>
                    </a:lnTo>
                    <a:lnTo>
                      <a:pt x="262" y="121"/>
                    </a:lnTo>
                    <a:lnTo>
                      <a:pt x="259" y="121"/>
                    </a:lnTo>
                    <a:lnTo>
                      <a:pt x="259" y="119"/>
                    </a:lnTo>
                    <a:lnTo>
                      <a:pt x="259" y="117"/>
                    </a:lnTo>
                    <a:lnTo>
                      <a:pt x="257" y="117"/>
                    </a:lnTo>
                    <a:lnTo>
                      <a:pt x="257" y="115"/>
                    </a:lnTo>
                    <a:lnTo>
                      <a:pt x="257" y="112"/>
                    </a:lnTo>
                    <a:lnTo>
                      <a:pt x="255" y="112"/>
                    </a:lnTo>
                    <a:lnTo>
                      <a:pt x="255" y="110"/>
                    </a:lnTo>
                    <a:lnTo>
                      <a:pt x="253" y="110"/>
                    </a:lnTo>
                    <a:lnTo>
                      <a:pt x="253" y="108"/>
                    </a:lnTo>
                    <a:lnTo>
                      <a:pt x="253" y="106"/>
                    </a:lnTo>
                    <a:lnTo>
                      <a:pt x="251" y="106"/>
                    </a:lnTo>
                    <a:lnTo>
                      <a:pt x="251" y="104"/>
                    </a:lnTo>
                    <a:lnTo>
                      <a:pt x="248" y="104"/>
                    </a:lnTo>
                    <a:lnTo>
                      <a:pt x="248" y="101"/>
                    </a:lnTo>
                    <a:lnTo>
                      <a:pt x="246" y="101"/>
                    </a:lnTo>
                    <a:lnTo>
                      <a:pt x="246" y="99"/>
                    </a:lnTo>
                    <a:lnTo>
                      <a:pt x="244" y="99"/>
                    </a:lnTo>
                    <a:lnTo>
                      <a:pt x="242" y="99"/>
                    </a:lnTo>
                    <a:lnTo>
                      <a:pt x="242" y="97"/>
                    </a:lnTo>
                    <a:lnTo>
                      <a:pt x="240" y="97"/>
                    </a:lnTo>
                    <a:lnTo>
                      <a:pt x="240" y="95"/>
                    </a:lnTo>
                    <a:lnTo>
                      <a:pt x="237" y="95"/>
                    </a:lnTo>
                    <a:lnTo>
                      <a:pt x="235" y="95"/>
                    </a:lnTo>
                    <a:lnTo>
                      <a:pt x="233" y="95"/>
                    </a:lnTo>
                    <a:lnTo>
                      <a:pt x="231" y="95"/>
                    </a:lnTo>
                    <a:lnTo>
                      <a:pt x="229" y="95"/>
                    </a:lnTo>
                    <a:lnTo>
                      <a:pt x="229" y="97"/>
                    </a:lnTo>
                    <a:lnTo>
                      <a:pt x="226" y="97"/>
                    </a:lnTo>
                    <a:lnTo>
                      <a:pt x="224" y="97"/>
                    </a:lnTo>
                    <a:lnTo>
                      <a:pt x="224" y="99"/>
                    </a:lnTo>
                    <a:lnTo>
                      <a:pt x="222" y="99"/>
                    </a:lnTo>
                    <a:lnTo>
                      <a:pt x="222" y="101"/>
                    </a:lnTo>
                    <a:lnTo>
                      <a:pt x="220" y="101"/>
                    </a:lnTo>
                    <a:lnTo>
                      <a:pt x="218" y="101"/>
                    </a:lnTo>
                    <a:lnTo>
                      <a:pt x="215" y="101"/>
                    </a:lnTo>
                    <a:lnTo>
                      <a:pt x="215" y="99"/>
                    </a:lnTo>
                    <a:lnTo>
                      <a:pt x="213" y="99"/>
                    </a:lnTo>
                    <a:lnTo>
                      <a:pt x="211" y="99"/>
                    </a:lnTo>
                    <a:lnTo>
                      <a:pt x="213" y="99"/>
                    </a:lnTo>
                    <a:lnTo>
                      <a:pt x="211" y="99"/>
                    </a:lnTo>
                    <a:lnTo>
                      <a:pt x="211" y="97"/>
                    </a:lnTo>
                    <a:lnTo>
                      <a:pt x="209" y="97"/>
                    </a:lnTo>
                    <a:lnTo>
                      <a:pt x="207" y="97"/>
                    </a:lnTo>
                    <a:lnTo>
                      <a:pt x="207" y="95"/>
                    </a:lnTo>
                    <a:lnTo>
                      <a:pt x="207" y="97"/>
                    </a:lnTo>
                    <a:lnTo>
                      <a:pt x="204" y="97"/>
                    </a:lnTo>
                    <a:lnTo>
                      <a:pt x="202" y="97"/>
                    </a:lnTo>
                    <a:lnTo>
                      <a:pt x="200" y="97"/>
                    </a:lnTo>
                    <a:lnTo>
                      <a:pt x="198" y="97"/>
                    </a:lnTo>
                    <a:lnTo>
                      <a:pt x="196" y="97"/>
                    </a:lnTo>
                    <a:lnTo>
                      <a:pt x="193" y="97"/>
                    </a:lnTo>
                    <a:lnTo>
                      <a:pt x="193" y="95"/>
                    </a:lnTo>
                    <a:lnTo>
                      <a:pt x="191" y="95"/>
                    </a:lnTo>
                    <a:lnTo>
                      <a:pt x="193" y="95"/>
                    </a:lnTo>
                    <a:lnTo>
                      <a:pt x="191" y="95"/>
                    </a:lnTo>
                    <a:lnTo>
                      <a:pt x="191" y="93"/>
                    </a:lnTo>
                    <a:lnTo>
                      <a:pt x="193" y="93"/>
                    </a:lnTo>
                    <a:lnTo>
                      <a:pt x="193" y="90"/>
                    </a:lnTo>
                    <a:lnTo>
                      <a:pt x="193" y="88"/>
                    </a:lnTo>
                    <a:lnTo>
                      <a:pt x="191" y="88"/>
                    </a:lnTo>
                    <a:lnTo>
                      <a:pt x="191" y="86"/>
                    </a:lnTo>
                    <a:lnTo>
                      <a:pt x="189" y="86"/>
                    </a:lnTo>
                    <a:lnTo>
                      <a:pt x="189" y="84"/>
                    </a:lnTo>
                    <a:lnTo>
                      <a:pt x="187" y="84"/>
                    </a:lnTo>
                    <a:lnTo>
                      <a:pt x="187" y="82"/>
                    </a:lnTo>
                    <a:lnTo>
                      <a:pt x="185" y="82"/>
                    </a:lnTo>
                    <a:lnTo>
                      <a:pt x="182" y="82"/>
                    </a:lnTo>
                    <a:lnTo>
                      <a:pt x="182" y="79"/>
                    </a:lnTo>
                    <a:lnTo>
                      <a:pt x="180" y="79"/>
                    </a:lnTo>
                    <a:lnTo>
                      <a:pt x="178" y="79"/>
                    </a:lnTo>
                    <a:lnTo>
                      <a:pt x="178" y="77"/>
                    </a:lnTo>
                    <a:lnTo>
                      <a:pt x="176" y="77"/>
                    </a:lnTo>
                    <a:lnTo>
                      <a:pt x="174" y="77"/>
                    </a:lnTo>
                    <a:lnTo>
                      <a:pt x="174" y="75"/>
                    </a:lnTo>
                    <a:lnTo>
                      <a:pt x="171" y="75"/>
                    </a:lnTo>
                    <a:lnTo>
                      <a:pt x="169" y="75"/>
                    </a:lnTo>
                    <a:lnTo>
                      <a:pt x="169" y="77"/>
                    </a:lnTo>
                    <a:lnTo>
                      <a:pt x="167" y="77"/>
                    </a:lnTo>
                    <a:lnTo>
                      <a:pt x="165" y="77"/>
                    </a:lnTo>
                    <a:lnTo>
                      <a:pt x="163" y="77"/>
                    </a:lnTo>
                    <a:lnTo>
                      <a:pt x="160" y="77"/>
                    </a:lnTo>
                    <a:lnTo>
                      <a:pt x="160" y="75"/>
                    </a:lnTo>
                    <a:lnTo>
                      <a:pt x="158" y="75"/>
                    </a:lnTo>
                    <a:lnTo>
                      <a:pt x="158" y="77"/>
                    </a:lnTo>
                    <a:lnTo>
                      <a:pt x="156" y="77"/>
                    </a:lnTo>
                    <a:lnTo>
                      <a:pt x="154" y="77"/>
                    </a:lnTo>
                    <a:lnTo>
                      <a:pt x="154" y="79"/>
                    </a:lnTo>
                    <a:lnTo>
                      <a:pt x="152" y="79"/>
                    </a:lnTo>
                    <a:lnTo>
                      <a:pt x="149" y="79"/>
                    </a:lnTo>
                    <a:lnTo>
                      <a:pt x="149" y="82"/>
                    </a:lnTo>
                    <a:lnTo>
                      <a:pt x="147" y="82"/>
                    </a:lnTo>
                    <a:lnTo>
                      <a:pt x="145" y="82"/>
                    </a:lnTo>
                    <a:lnTo>
                      <a:pt x="145" y="79"/>
                    </a:lnTo>
                    <a:lnTo>
                      <a:pt x="143" y="79"/>
                    </a:lnTo>
                    <a:lnTo>
                      <a:pt x="141" y="79"/>
                    </a:lnTo>
                    <a:lnTo>
                      <a:pt x="139" y="79"/>
                    </a:lnTo>
                    <a:lnTo>
                      <a:pt x="136" y="79"/>
                    </a:lnTo>
                    <a:lnTo>
                      <a:pt x="134" y="79"/>
                    </a:lnTo>
                    <a:lnTo>
                      <a:pt x="134" y="82"/>
                    </a:lnTo>
                    <a:lnTo>
                      <a:pt x="132" y="82"/>
                    </a:lnTo>
                    <a:lnTo>
                      <a:pt x="134" y="82"/>
                    </a:lnTo>
                    <a:lnTo>
                      <a:pt x="132" y="82"/>
                    </a:lnTo>
                    <a:lnTo>
                      <a:pt x="132" y="84"/>
                    </a:lnTo>
                    <a:lnTo>
                      <a:pt x="132" y="82"/>
                    </a:lnTo>
                    <a:lnTo>
                      <a:pt x="132" y="84"/>
                    </a:lnTo>
                    <a:lnTo>
                      <a:pt x="132" y="82"/>
                    </a:lnTo>
                    <a:lnTo>
                      <a:pt x="130" y="82"/>
                    </a:lnTo>
                    <a:lnTo>
                      <a:pt x="130" y="84"/>
                    </a:lnTo>
                    <a:lnTo>
                      <a:pt x="128" y="84"/>
                    </a:lnTo>
                    <a:lnTo>
                      <a:pt x="125" y="84"/>
                    </a:lnTo>
                    <a:lnTo>
                      <a:pt x="123" y="84"/>
                    </a:lnTo>
                    <a:lnTo>
                      <a:pt x="121" y="84"/>
                    </a:lnTo>
                    <a:lnTo>
                      <a:pt x="119" y="84"/>
                    </a:lnTo>
                    <a:lnTo>
                      <a:pt x="119" y="86"/>
                    </a:lnTo>
                    <a:lnTo>
                      <a:pt x="121" y="86"/>
                    </a:lnTo>
                    <a:lnTo>
                      <a:pt x="119" y="86"/>
                    </a:lnTo>
                    <a:lnTo>
                      <a:pt x="121" y="86"/>
                    </a:lnTo>
                    <a:lnTo>
                      <a:pt x="121" y="88"/>
                    </a:lnTo>
                    <a:lnTo>
                      <a:pt x="119" y="88"/>
                    </a:lnTo>
                    <a:lnTo>
                      <a:pt x="119" y="86"/>
                    </a:lnTo>
                    <a:lnTo>
                      <a:pt x="119" y="88"/>
                    </a:lnTo>
                    <a:lnTo>
                      <a:pt x="119" y="86"/>
                    </a:lnTo>
                    <a:lnTo>
                      <a:pt x="117" y="86"/>
                    </a:lnTo>
                    <a:lnTo>
                      <a:pt x="114" y="86"/>
                    </a:lnTo>
                    <a:lnTo>
                      <a:pt x="112" y="86"/>
                    </a:lnTo>
                    <a:lnTo>
                      <a:pt x="114" y="86"/>
                    </a:lnTo>
                    <a:lnTo>
                      <a:pt x="114" y="88"/>
                    </a:lnTo>
                    <a:lnTo>
                      <a:pt x="112" y="88"/>
                    </a:lnTo>
                    <a:lnTo>
                      <a:pt x="112" y="86"/>
                    </a:lnTo>
                    <a:lnTo>
                      <a:pt x="110" y="86"/>
                    </a:lnTo>
                    <a:lnTo>
                      <a:pt x="112" y="86"/>
                    </a:lnTo>
                    <a:lnTo>
                      <a:pt x="112" y="84"/>
                    </a:lnTo>
                    <a:lnTo>
                      <a:pt x="110" y="84"/>
                    </a:lnTo>
                    <a:lnTo>
                      <a:pt x="112" y="84"/>
                    </a:lnTo>
                    <a:lnTo>
                      <a:pt x="110" y="84"/>
                    </a:lnTo>
                    <a:lnTo>
                      <a:pt x="108" y="84"/>
                    </a:lnTo>
                    <a:lnTo>
                      <a:pt x="108" y="82"/>
                    </a:lnTo>
                    <a:lnTo>
                      <a:pt x="110" y="82"/>
                    </a:lnTo>
                    <a:lnTo>
                      <a:pt x="108" y="82"/>
                    </a:lnTo>
                    <a:lnTo>
                      <a:pt x="108" y="79"/>
                    </a:lnTo>
                    <a:lnTo>
                      <a:pt x="110" y="79"/>
                    </a:lnTo>
                    <a:lnTo>
                      <a:pt x="108" y="79"/>
                    </a:lnTo>
                    <a:lnTo>
                      <a:pt x="108" y="77"/>
                    </a:lnTo>
                    <a:lnTo>
                      <a:pt x="106" y="77"/>
                    </a:lnTo>
                    <a:lnTo>
                      <a:pt x="108" y="77"/>
                    </a:lnTo>
                    <a:lnTo>
                      <a:pt x="110" y="77"/>
                    </a:lnTo>
                    <a:lnTo>
                      <a:pt x="112" y="77"/>
                    </a:lnTo>
                    <a:lnTo>
                      <a:pt x="112" y="75"/>
                    </a:lnTo>
                    <a:lnTo>
                      <a:pt x="110" y="75"/>
                    </a:lnTo>
                    <a:lnTo>
                      <a:pt x="110" y="73"/>
                    </a:lnTo>
                    <a:lnTo>
                      <a:pt x="110" y="71"/>
                    </a:lnTo>
                    <a:lnTo>
                      <a:pt x="110" y="68"/>
                    </a:lnTo>
                    <a:lnTo>
                      <a:pt x="108" y="68"/>
                    </a:lnTo>
                    <a:lnTo>
                      <a:pt x="110" y="68"/>
                    </a:lnTo>
                    <a:lnTo>
                      <a:pt x="110" y="66"/>
                    </a:lnTo>
                    <a:lnTo>
                      <a:pt x="108" y="66"/>
                    </a:lnTo>
                    <a:lnTo>
                      <a:pt x="108" y="68"/>
                    </a:lnTo>
                    <a:lnTo>
                      <a:pt x="108" y="66"/>
                    </a:lnTo>
                    <a:lnTo>
                      <a:pt x="108" y="64"/>
                    </a:lnTo>
                    <a:lnTo>
                      <a:pt x="108" y="66"/>
                    </a:lnTo>
                    <a:lnTo>
                      <a:pt x="108" y="64"/>
                    </a:lnTo>
                    <a:lnTo>
                      <a:pt x="108" y="62"/>
                    </a:lnTo>
                    <a:lnTo>
                      <a:pt x="108" y="64"/>
                    </a:lnTo>
                    <a:lnTo>
                      <a:pt x="110" y="64"/>
                    </a:lnTo>
                    <a:lnTo>
                      <a:pt x="110" y="62"/>
                    </a:lnTo>
                    <a:lnTo>
                      <a:pt x="110" y="60"/>
                    </a:lnTo>
                    <a:lnTo>
                      <a:pt x="112" y="60"/>
                    </a:lnTo>
                    <a:lnTo>
                      <a:pt x="112" y="58"/>
                    </a:lnTo>
                    <a:lnTo>
                      <a:pt x="114" y="58"/>
                    </a:lnTo>
                    <a:lnTo>
                      <a:pt x="114" y="55"/>
                    </a:lnTo>
                    <a:lnTo>
                      <a:pt x="117" y="55"/>
                    </a:lnTo>
                    <a:lnTo>
                      <a:pt x="119" y="55"/>
                    </a:lnTo>
                    <a:lnTo>
                      <a:pt x="119" y="53"/>
                    </a:lnTo>
                    <a:lnTo>
                      <a:pt x="119" y="51"/>
                    </a:lnTo>
                    <a:lnTo>
                      <a:pt x="119" y="49"/>
                    </a:lnTo>
                    <a:lnTo>
                      <a:pt x="119" y="47"/>
                    </a:lnTo>
                    <a:lnTo>
                      <a:pt x="117" y="47"/>
                    </a:lnTo>
                    <a:lnTo>
                      <a:pt x="117" y="44"/>
                    </a:lnTo>
                    <a:lnTo>
                      <a:pt x="114" y="44"/>
                    </a:lnTo>
                    <a:lnTo>
                      <a:pt x="114" y="42"/>
                    </a:lnTo>
                    <a:lnTo>
                      <a:pt x="112" y="42"/>
                    </a:lnTo>
                    <a:lnTo>
                      <a:pt x="114" y="42"/>
                    </a:lnTo>
                    <a:lnTo>
                      <a:pt x="112" y="42"/>
                    </a:lnTo>
                    <a:lnTo>
                      <a:pt x="114" y="42"/>
                    </a:lnTo>
                    <a:lnTo>
                      <a:pt x="112" y="42"/>
                    </a:lnTo>
                    <a:lnTo>
                      <a:pt x="114" y="42"/>
                    </a:lnTo>
                    <a:lnTo>
                      <a:pt x="112" y="42"/>
                    </a:lnTo>
                    <a:lnTo>
                      <a:pt x="112" y="40"/>
                    </a:lnTo>
                    <a:lnTo>
                      <a:pt x="114" y="40"/>
                    </a:lnTo>
                    <a:lnTo>
                      <a:pt x="112" y="40"/>
                    </a:lnTo>
                    <a:lnTo>
                      <a:pt x="112" y="38"/>
                    </a:lnTo>
                    <a:lnTo>
                      <a:pt x="110" y="36"/>
                    </a:lnTo>
                    <a:lnTo>
                      <a:pt x="110" y="38"/>
                    </a:lnTo>
                    <a:lnTo>
                      <a:pt x="110" y="36"/>
                    </a:lnTo>
                    <a:lnTo>
                      <a:pt x="110" y="38"/>
                    </a:lnTo>
                    <a:lnTo>
                      <a:pt x="110" y="36"/>
                    </a:lnTo>
                    <a:lnTo>
                      <a:pt x="110" y="33"/>
                    </a:lnTo>
                    <a:lnTo>
                      <a:pt x="110" y="31"/>
                    </a:lnTo>
                    <a:lnTo>
                      <a:pt x="112" y="31"/>
                    </a:lnTo>
                    <a:lnTo>
                      <a:pt x="112" y="29"/>
                    </a:lnTo>
                    <a:lnTo>
                      <a:pt x="114" y="29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9" y="27"/>
                    </a:lnTo>
                    <a:lnTo>
                      <a:pt x="121" y="27"/>
                    </a:lnTo>
                    <a:lnTo>
                      <a:pt x="123" y="27"/>
                    </a:lnTo>
                    <a:lnTo>
                      <a:pt x="123" y="25"/>
                    </a:lnTo>
                    <a:lnTo>
                      <a:pt x="121" y="25"/>
                    </a:lnTo>
                    <a:lnTo>
                      <a:pt x="121" y="22"/>
                    </a:lnTo>
                    <a:lnTo>
                      <a:pt x="119" y="22"/>
                    </a:lnTo>
                    <a:lnTo>
                      <a:pt x="121" y="22"/>
                    </a:lnTo>
                    <a:lnTo>
                      <a:pt x="119" y="22"/>
                    </a:lnTo>
                    <a:lnTo>
                      <a:pt x="119" y="20"/>
                    </a:lnTo>
                    <a:lnTo>
                      <a:pt x="117" y="20"/>
                    </a:lnTo>
                    <a:lnTo>
                      <a:pt x="117" y="18"/>
                    </a:lnTo>
                    <a:lnTo>
                      <a:pt x="114" y="18"/>
                    </a:lnTo>
                    <a:lnTo>
                      <a:pt x="114" y="16"/>
                    </a:lnTo>
                    <a:lnTo>
                      <a:pt x="112" y="16"/>
                    </a:lnTo>
                    <a:lnTo>
                      <a:pt x="112" y="14"/>
                    </a:lnTo>
                    <a:lnTo>
                      <a:pt x="110" y="14"/>
                    </a:lnTo>
                    <a:lnTo>
                      <a:pt x="110" y="11"/>
                    </a:lnTo>
                    <a:lnTo>
                      <a:pt x="108" y="11"/>
                    </a:lnTo>
                    <a:lnTo>
                      <a:pt x="108" y="9"/>
                    </a:lnTo>
                    <a:lnTo>
                      <a:pt x="106" y="9"/>
                    </a:lnTo>
                    <a:lnTo>
                      <a:pt x="106" y="7"/>
                    </a:lnTo>
                    <a:lnTo>
                      <a:pt x="103" y="7"/>
                    </a:lnTo>
                    <a:lnTo>
                      <a:pt x="101" y="7"/>
                    </a:lnTo>
                    <a:lnTo>
                      <a:pt x="101" y="5"/>
                    </a:lnTo>
                    <a:lnTo>
                      <a:pt x="99" y="5"/>
                    </a:lnTo>
                    <a:lnTo>
                      <a:pt x="97" y="5"/>
                    </a:lnTo>
                    <a:lnTo>
                      <a:pt x="95" y="5"/>
                    </a:lnTo>
                    <a:lnTo>
                      <a:pt x="95" y="3"/>
                    </a:lnTo>
                    <a:lnTo>
                      <a:pt x="92" y="3"/>
                    </a:lnTo>
                    <a:lnTo>
                      <a:pt x="90" y="3"/>
                    </a:lnTo>
                    <a:lnTo>
                      <a:pt x="88" y="3"/>
                    </a:lnTo>
                    <a:lnTo>
                      <a:pt x="86" y="3"/>
                    </a:lnTo>
                    <a:lnTo>
                      <a:pt x="84" y="3"/>
                    </a:lnTo>
                    <a:lnTo>
                      <a:pt x="81" y="3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3"/>
                    </a:lnTo>
                    <a:lnTo>
                      <a:pt x="75" y="3"/>
                    </a:lnTo>
                    <a:lnTo>
                      <a:pt x="73" y="3"/>
                    </a:lnTo>
                    <a:lnTo>
                      <a:pt x="70" y="3"/>
                    </a:lnTo>
                    <a:lnTo>
                      <a:pt x="68" y="3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2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7" y="3"/>
                    </a:lnTo>
                    <a:lnTo>
                      <a:pt x="57" y="0"/>
                    </a:lnTo>
                    <a:lnTo>
                      <a:pt x="57" y="3"/>
                    </a:lnTo>
                    <a:lnTo>
                      <a:pt x="57" y="0"/>
                    </a:lnTo>
                    <a:lnTo>
                      <a:pt x="57" y="3"/>
                    </a:lnTo>
                    <a:lnTo>
                      <a:pt x="57" y="0"/>
                    </a:lnTo>
                    <a:lnTo>
                      <a:pt x="57" y="3"/>
                    </a:lnTo>
                    <a:lnTo>
                      <a:pt x="55" y="3"/>
                    </a:lnTo>
                    <a:lnTo>
                      <a:pt x="53" y="3"/>
                    </a:lnTo>
                    <a:lnTo>
                      <a:pt x="51" y="3"/>
                    </a:lnTo>
                    <a:lnTo>
                      <a:pt x="48" y="3"/>
                    </a:lnTo>
                    <a:lnTo>
                      <a:pt x="46" y="3"/>
                    </a:lnTo>
                    <a:lnTo>
                      <a:pt x="44" y="3"/>
                    </a:lnTo>
                    <a:lnTo>
                      <a:pt x="44" y="5"/>
                    </a:lnTo>
                    <a:lnTo>
                      <a:pt x="42" y="5"/>
                    </a:lnTo>
                    <a:lnTo>
                      <a:pt x="40" y="5"/>
                    </a:lnTo>
                    <a:lnTo>
                      <a:pt x="37" y="5"/>
                    </a:lnTo>
                    <a:lnTo>
                      <a:pt x="35" y="5"/>
                    </a:lnTo>
                    <a:lnTo>
                      <a:pt x="33" y="7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2" y="9"/>
                    </a:lnTo>
                    <a:lnTo>
                      <a:pt x="20" y="9"/>
                    </a:lnTo>
                    <a:lnTo>
                      <a:pt x="18" y="9"/>
                    </a:lnTo>
                    <a:lnTo>
                      <a:pt x="15" y="9"/>
                    </a:lnTo>
                    <a:lnTo>
                      <a:pt x="15" y="11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9" y="16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5" y="20"/>
                    </a:lnTo>
                    <a:lnTo>
                      <a:pt x="5" y="22"/>
                    </a:lnTo>
                    <a:lnTo>
                      <a:pt x="5" y="25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2" y="33"/>
                    </a:lnTo>
                    <a:lnTo>
                      <a:pt x="5" y="33"/>
                    </a:lnTo>
                    <a:lnTo>
                      <a:pt x="2" y="33"/>
                    </a:lnTo>
                    <a:lnTo>
                      <a:pt x="5" y="33"/>
                    </a:lnTo>
                    <a:lnTo>
                      <a:pt x="2" y="33"/>
                    </a:lnTo>
                    <a:lnTo>
                      <a:pt x="5" y="33"/>
                    </a:lnTo>
                    <a:lnTo>
                      <a:pt x="7" y="33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5" y="33"/>
                    </a:lnTo>
                    <a:lnTo>
                      <a:pt x="7" y="33"/>
                    </a:lnTo>
                    <a:lnTo>
                      <a:pt x="7" y="36"/>
                    </a:lnTo>
                    <a:lnTo>
                      <a:pt x="9" y="36"/>
                    </a:lnTo>
                    <a:lnTo>
                      <a:pt x="7" y="36"/>
                    </a:lnTo>
                    <a:lnTo>
                      <a:pt x="9" y="36"/>
                    </a:lnTo>
                    <a:lnTo>
                      <a:pt x="7" y="36"/>
                    </a:lnTo>
                    <a:lnTo>
                      <a:pt x="9" y="36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1" y="40"/>
                    </a:lnTo>
                    <a:lnTo>
                      <a:pt x="11" y="42"/>
                    </a:lnTo>
                  </a:path>
                </a:pathLst>
              </a:custGeom>
              <a:solidFill>
                <a:srgbClr val="D9D9D9"/>
              </a:solidFill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220" name="Freeform 55"/>
              <p:cNvSpPr>
                <a:spLocks/>
              </p:cNvSpPr>
              <p:nvPr/>
            </p:nvSpPr>
            <p:spPr bwMode="auto">
              <a:xfrm>
                <a:off x="1573213" y="4560888"/>
                <a:ext cx="285750" cy="1066800"/>
              </a:xfrm>
              <a:custGeom>
                <a:avLst/>
                <a:gdLst>
                  <a:gd name="T0" fmla="*/ 2147483647 w 180"/>
                  <a:gd name="T1" fmla="*/ 2147483647 h 672"/>
                  <a:gd name="T2" fmla="*/ 2147483647 w 180"/>
                  <a:gd name="T3" fmla="*/ 2147483647 h 672"/>
                  <a:gd name="T4" fmla="*/ 2147483647 w 180"/>
                  <a:gd name="T5" fmla="*/ 2147483647 h 672"/>
                  <a:gd name="T6" fmla="*/ 2147483647 w 180"/>
                  <a:gd name="T7" fmla="*/ 2147483647 h 672"/>
                  <a:gd name="T8" fmla="*/ 2147483647 w 180"/>
                  <a:gd name="T9" fmla="*/ 2147483647 h 672"/>
                  <a:gd name="T10" fmla="*/ 2147483647 w 180"/>
                  <a:gd name="T11" fmla="*/ 2147483647 h 672"/>
                  <a:gd name="T12" fmla="*/ 2147483647 w 180"/>
                  <a:gd name="T13" fmla="*/ 2147483647 h 672"/>
                  <a:gd name="T14" fmla="*/ 2147483647 w 180"/>
                  <a:gd name="T15" fmla="*/ 2147483647 h 672"/>
                  <a:gd name="T16" fmla="*/ 2147483647 w 180"/>
                  <a:gd name="T17" fmla="*/ 2147483647 h 672"/>
                  <a:gd name="T18" fmla="*/ 2147483647 w 180"/>
                  <a:gd name="T19" fmla="*/ 2147483647 h 672"/>
                  <a:gd name="T20" fmla="*/ 2147483647 w 180"/>
                  <a:gd name="T21" fmla="*/ 2147483647 h 672"/>
                  <a:gd name="T22" fmla="*/ 2147483647 w 180"/>
                  <a:gd name="T23" fmla="*/ 2147483647 h 672"/>
                  <a:gd name="T24" fmla="*/ 2147483647 w 180"/>
                  <a:gd name="T25" fmla="*/ 2147483647 h 672"/>
                  <a:gd name="T26" fmla="*/ 2147483647 w 180"/>
                  <a:gd name="T27" fmla="*/ 2147483647 h 672"/>
                  <a:gd name="T28" fmla="*/ 2147483647 w 180"/>
                  <a:gd name="T29" fmla="*/ 2147483647 h 672"/>
                  <a:gd name="T30" fmla="*/ 2147483647 w 180"/>
                  <a:gd name="T31" fmla="*/ 2147483647 h 672"/>
                  <a:gd name="T32" fmla="*/ 2147483647 w 180"/>
                  <a:gd name="T33" fmla="*/ 2147483647 h 672"/>
                  <a:gd name="T34" fmla="*/ 2147483647 w 180"/>
                  <a:gd name="T35" fmla="*/ 2147483647 h 672"/>
                  <a:gd name="T36" fmla="*/ 2147483647 w 180"/>
                  <a:gd name="T37" fmla="*/ 2147483647 h 672"/>
                  <a:gd name="T38" fmla="*/ 2147483647 w 180"/>
                  <a:gd name="T39" fmla="*/ 2147483647 h 672"/>
                  <a:gd name="T40" fmla="*/ 2147483647 w 180"/>
                  <a:gd name="T41" fmla="*/ 2147483647 h 672"/>
                  <a:gd name="T42" fmla="*/ 2147483647 w 180"/>
                  <a:gd name="T43" fmla="*/ 2147483647 h 672"/>
                  <a:gd name="T44" fmla="*/ 2147483647 w 180"/>
                  <a:gd name="T45" fmla="*/ 2147483647 h 672"/>
                  <a:gd name="T46" fmla="*/ 2147483647 w 180"/>
                  <a:gd name="T47" fmla="*/ 2147483647 h 672"/>
                  <a:gd name="T48" fmla="*/ 2147483647 w 180"/>
                  <a:gd name="T49" fmla="*/ 2147483647 h 672"/>
                  <a:gd name="T50" fmla="*/ 2147483647 w 180"/>
                  <a:gd name="T51" fmla="*/ 2147483647 h 672"/>
                  <a:gd name="T52" fmla="*/ 2147483647 w 180"/>
                  <a:gd name="T53" fmla="*/ 2147483647 h 672"/>
                  <a:gd name="T54" fmla="*/ 2147483647 w 180"/>
                  <a:gd name="T55" fmla="*/ 2147483647 h 672"/>
                  <a:gd name="T56" fmla="*/ 2147483647 w 180"/>
                  <a:gd name="T57" fmla="*/ 2147483647 h 672"/>
                  <a:gd name="T58" fmla="*/ 2147483647 w 180"/>
                  <a:gd name="T59" fmla="*/ 2147483647 h 672"/>
                  <a:gd name="T60" fmla="*/ 2147483647 w 180"/>
                  <a:gd name="T61" fmla="*/ 2147483647 h 672"/>
                  <a:gd name="T62" fmla="*/ 2147483647 w 180"/>
                  <a:gd name="T63" fmla="*/ 2147483647 h 672"/>
                  <a:gd name="T64" fmla="*/ 2147483647 w 180"/>
                  <a:gd name="T65" fmla="*/ 2147483647 h 672"/>
                  <a:gd name="T66" fmla="*/ 2147483647 w 180"/>
                  <a:gd name="T67" fmla="*/ 2147483647 h 672"/>
                  <a:gd name="T68" fmla="*/ 2147483647 w 180"/>
                  <a:gd name="T69" fmla="*/ 2147483647 h 672"/>
                  <a:gd name="T70" fmla="*/ 2147483647 w 180"/>
                  <a:gd name="T71" fmla="*/ 2147483647 h 672"/>
                  <a:gd name="T72" fmla="*/ 2147483647 w 180"/>
                  <a:gd name="T73" fmla="*/ 2147483647 h 672"/>
                  <a:gd name="T74" fmla="*/ 2147483647 w 180"/>
                  <a:gd name="T75" fmla="*/ 2147483647 h 672"/>
                  <a:gd name="T76" fmla="*/ 2147483647 w 180"/>
                  <a:gd name="T77" fmla="*/ 2147483647 h 672"/>
                  <a:gd name="T78" fmla="*/ 2147483647 w 180"/>
                  <a:gd name="T79" fmla="*/ 2147483647 h 672"/>
                  <a:gd name="T80" fmla="*/ 2147483647 w 180"/>
                  <a:gd name="T81" fmla="*/ 2147483647 h 672"/>
                  <a:gd name="T82" fmla="*/ 2147483647 w 180"/>
                  <a:gd name="T83" fmla="*/ 2147483647 h 672"/>
                  <a:gd name="T84" fmla="*/ 2147483647 w 180"/>
                  <a:gd name="T85" fmla="*/ 2147483647 h 672"/>
                  <a:gd name="T86" fmla="*/ 2147483647 w 180"/>
                  <a:gd name="T87" fmla="*/ 2147483647 h 672"/>
                  <a:gd name="T88" fmla="*/ 2147483647 w 180"/>
                  <a:gd name="T89" fmla="*/ 2147483647 h 672"/>
                  <a:gd name="T90" fmla="*/ 2147483647 w 180"/>
                  <a:gd name="T91" fmla="*/ 2147483647 h 672"/>
                  <a:gd name="T92" fmla="*/ 2147483647 w 180"/>
                  <a:gd name="T93" fmla="*/ 2147483647 h 672"/>
                  <a:gd name="T94" fmla="*/ 2147483647 w 180"/>
                  <a:gd name="T95" fmla="*/ 2147483647 h 672"/>
                  <a:gd name="T96" fmla="*/ 2147483647 w 180"/>
                  <a:gd name="T97" fmla="*/ 2147483647 h 672"/>
                  <a:gd name="T98" fmla="*/ 2147483647 w 180"/>
                  <a:gd name="T99" fmla="*/ 2147483647 h 672"/>
                  <a:gd name="T100" fmla="*/ 2147483647 w 180"/>
                  <a:gd name="T101" fmla="*/ 2147483647 h 672"/>
                  <a:gd name="T102" fmla="*/ 2147483647 w 180"/>
                  <a:gd name="T103" fmla="*/ 2147483647 h 672"/>
                  <a:gd name="T104" fmla="*/ 2147483647 w 180"/>
                  <a:gd name="T105" fmla="*/ 2147483647 h 672"/>
                  <a:gd name="T106" fmla="*/ 2147483647 w 180"/>
                  <a:gd name="T107" fmla="*/ 2147483647 h 672"/>
                  <a:gd name="T108" fmla="*/ 2147483647 w 180"/>
                  <a:gd name="T109" fmla="*/ 2147483647 h 672"/>
                  <a:gd name="T110" fmla="*/ 2147483647 w 180"/>
                  <a:gd name="T111" fmla="*/ 2147483647 h 672"/>
                  <a:gd name="T112" fmla="*/ 2147483647 w 180"/>
                  <a:gd name="T113" fmla="*/ 2147483647 h 672"/>
                  <a:gd name="T114" fmla="*/ 2147483647 w 180"/>
                  <a:gd name="T115" fmla="*/ 2147483647 h 672"/>
                  <a:gd name="T116" fmla="*/ 2147483647 w 180"/>
                  <a:gd name="T117" fmla="*/ 2147483647 h 672"/>
                  <a:gd name="T118" fmla="*/ 2147483647 w 180"/>
                  <a:gd name="T119" fmla="*/ 2147483647 h 6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0" h="672">
                    <a:moveTo>
                      <a:pt x="171" y="635"/>
                    </a:moveTo>
                    <a:lnTo>
                      <a:pt x="173" y="635"/>
                    </a:lnTo>
                    <a:lnTo>
                      <a:pt x="173" y="637"/>
                    </a:lnTo>
                    <a:lnTo>
                      <a:pt x="175" y="637"/>
                    </a:lnTo>
                    <a:lnTo>
                      <a:pt x="175" y="640"/>
                    </a:lnTo>
                    <a:lnTo>
                      <a:pt x="175" y="637"/>
                    </a:lnTo>
                    <a:lnTo>
                      <a:pt x="175" y="640"/>
                    </a:lnTo>
                    <a:lnTo>
                      <a:pt x="175" y="642"/>
                    </a:lnTo>
                    <a:lnTo>
                      <a:pt x="175" y="640"/>
                    </a:lnTo>
                    <a:lnTo>
                      <a:pt x="175" y="642"/>
                    </a:lnTo>
                    <a:lnTo>
                      <a:pt x="175" y="644"/>
                    </a:lnTo>
                    <a:lnTo>
                      <a:pt x="175" y="646"/>
                    </a:lnTo>
                    <a:lnTo>
                      <a:pt x="173" y="646"/>
                    </a:lnTo>
                    <a:lnTo>
                      <a:pt x="173" y="648"/>
                    </a:lnTo>
                    <a:lnTo>
                      <a:pt x="171" y="648"/>
                    </a:lnTo>
                    <a:lnTo>
                      <a:pt x="173" y="648"/>
                    </a:lnTo>
                    <a:lnTo>
                      <a:pt x="171" y="648"/>
                    </a:lnTo>
                    <a:lnTo>
                      <a:pt x="173" y="648"/>
                    </a:lnTo>
                    <a:lnTo>
                      <a:pt x="173" y="651"/>
                    </a:lnTo>
                    <a:lnTo>
                      <a:pt x="175" y="651"/>
                    </a:lnTo>
                    <a:lnTo>
                      <a:pt x="173" y="651"/>
                    </a:lnTo>
                    <a:lnTo>
                      <a:pt x="173" y="653"/>
                    </a:lnTo>
                    <a:lnTo>
                      <a:pt x="173" y="655"/>
                    </a:lnTo>
                    <a:lnTo>
                      <a:pt x="171" y="655"/>
                    </a:lnTo>
                    <a:lnTo>
                      <a:pt x="173" y="655"/>
                    </a:lnTo>
                    <a:lnTo>
                      <a:pt x="171" y="655"/>
                    </a:lnTo>
                    <a:lnTo>
                      <a:pt x="173" y="655"/>
                    </a:lnTo>
                    <a:lnTo>
                      <a:pt x="173" y="657"/>
                    </a:lnTo>
                    <a:lnTo>
                      <a:pt x="171" y="657"/>
                    </a:lnTo>
                    <a:lnTo>
                      <a:pt x="171" y="659"/>
                    </a:lnTo>
                    <a:lnTo>
                      <a:pt x="171" y="661"/>
                    </a:lnTo>
                    <a:lnTo>
                      <a:pt x="171" y="664"/>
                    </a:lnTo>
                    <a:lnTo>
                      <a:pt x="173" y="664"/>
                    </a:lnTo>
                    <a:lnTo>
                      <a:pt x="173" y="666"/>
                    </a:lnTo>
                    <a:lnTo>
                      <a:pt x="173" y="668"/>
                    </a:lnTo>
                    <a:lnTo>
                      <a:pt x="175" y="668"/>
                    </a:lnTo>
                    <a:lnTo>
                      <a:pt x="175" y="670"/>
                    </a:lnTo>
                    <a:lnTo>
                      <a:pt x="178" y="670"/>
                    </a:lnTo>
                    <a:lnTo>
                      <a:pt x="180" y="670"/>
                    </a:lnTo>
                    <a:lnTo>
                      <a:pt x="180" y="672"/>
                    </a:lnTo>
                    <a:lnTo>
                      <a:pt x="178" y="672"/>
                    </a:lnTo>
                    <a:lnTo>
                      <a:pt x="175" y="672"/>
                    </a:lnTo>
                    <a:lnTo>
                      <a:pt x="173" y="672"/>
                    </a:lnTo>
                    <a:lnTo>
                      <a:pt x="173" y="670"/>
                    </a:lnTo>
                    <a:lnTo>
                      <a:pt x="171" y="670"/>
                    </a:lnTo>
                    <a:lnTo>
                      <a:pt x="173" y="670"/>
                    </a:lnTo>
                    <a:lnTo>
                      <a:pt x="171" y="670"/>
                    </a:lnTo>
                    <a:lnTo>
                      <a:pt x="171" y="668"/>
                    </a:lnTo>
                    <a:lnTo>
                      <a:pt x="169" y="668"/>
                    </a:lnTo>
                    <a:lnTo>
                      <a:pt x="167" y="666"/>
                    </a:lnTo>
                    <a:lnTo>
                      <a:pt x="167" y="668"/>
                    </a:lnTo>
                    <a:lnTo>
                      <a:pt x="165" y="668"/>
                    </a:lnTo>
                    <a:lnTo>
                      <a:pt x="165" y="666"/>
                    </a:lnTo>
                    <a:lnTo>
                      <a:pt x="162" y="666"/>
                    </a:lnTo>
                    <a:lnTo>
                      <a:pt x="160" y="666"/>
                    </a:lnTo>
                    <a:lnTo>
                      <a:pt x="160" y="664"/>
                    </a:lnTo>
                    <a:lnTo>
                      <a:pt x="158" y="664"/>
                    </a:lnTo>
                    <a:lnTo>
                      <a:pt x="158" y="661"/>
                    </a:lnTo>
                    <a:lnTo>
                      <a:pt x="156" y="661"/>
                    </a:lnTo>
                    <a:lnTo>
                      <a:pt x="156" y="659"/>
                    </a:lnTo>
                    <a:lnTo>
                      <a:pt x="154" y="659"/>
                    </a:lnTo>
                    <a:lnTo>
                      <a:pt x="156" y="659"/>
                    </a:lnTo>
                    <a:lnTo>
                      <a:pt x="156" y="657"/>
                    </a:lnTo>
                    <a:lnTo>
                      <a:pt x="154" y="657"/>
                    </a:lnTo>
                    <a:lnTo>
                      <a:pt x="154" y="655"/>
                    </a:lnTo>
                    <a:lnTo>
                      <a:pt x="154" y="653"/>
                    </a:lnTo>
                    <a:lnTo>
                      <a:pt x="151" y="653"/>
                    </a:lnTo>
                    <a:lnTo>
                      <a:pt x="151" y="651"/>
                    </a:lnTo>
                    <a:lnTo>
                      <a:pt x="149" y="651"/>
                    </a:lnTo>
                    <a:lnTo>
                      <a:pt x="149" y="648"/>
                    </a:lnTo>
                    <a:lnTo>
                      <a:pt x="149" y="646"/>
                    </a:lnTo>
                    <a:lnTo>
                      <a:pt x="149" y="644"/>
                    </a:lnTo>
                    <a:lnTo>
                      <a:pt x="147" y="644"/>
                    </a:lnTo>
                    <a:lnTo>
                      <a:pt x="149" y="644"/>
                    </a:lnTo>
                    <a:lnTo>
                      <a:pt x="149" y="642"/>
                    </a:lnTo>
                    <a:lnTo>
                      <a:pt x="147" y="642"/>
                    </a:lnTo>
                    <a:lnTo>
                      <a:pt x="147" y="640"/>
                    </a:lnTo>
                    <a:lnTo>
                      <a:pt x="147" y="637"/>
                    </a:lnTo>
                    <a:lnTo>
                      <a:pt x="147" y="635"/>
                    </a:lnTo>
                    <a:lnTo>
                      <a:pt x="147" y="633"/>
                    </a:lnTo>
                    <a:lnTo>
                      <a:pt x="145" y="633"/>
                    </a:lnTo>
                    <a:lnTo>
                      <a:pt x="145" y="631"/>
                    </a:lnTo>
                    <a:lnTo>
                      <a:pt x="147" y="631"/>
                    </a:lnTo>
                    <a:lnTo>
                      <a:pt x="147" y="629"/>
                    </a:lnTo>
                    <a:lnTo>
                      <a:pt x="145" y="629"/>
                    </a:lnTo>
                    <a:lnTo>
                      <a:pt x="145" y="626"/>
                    </a:lnTo>
                    <a:lnTo>
                      <a:pt x="145" y="624"/>
                    </a:lnTo>
                    <a:lnTo>
                      <a:pt x="143" y="624"/>
                    </a:lnTo>
                    <a:lnTo>
                      <a:pt x="140" y="624"/>
                    </a:lnTo>
                    <a:lnTo>
                      <a:pt x="140" y="622"/>
                    </a:lnTo>
                    <a:lnTo>
                      <a:pt x="138" y="622"/>
                    </a:lnTo>
                    <a:lnTo>
                      <a:pt x="138" y="624"/>
                    </a:lnTo>
                    <a:lnTo>
                      <a:pt x="136" y="624"/>
                    </a:lnTo>
                    <a:lnTo>
                      <a:pt x="136" y="622"/>
                    </a:lnTo>
                    <a:lnTo>
                      <a:pt x="136" y="620"/>
                    </a:lnTo>
                    <a:lnTo>
                      <a:pt x="134" y="620"/>
                    </a:lnTo>
                    <a:lnTo>
                      <a:pt x="134" y="618"/>
                    </a:lnTo>
                    <a:lnTo>
                      <a:pt x="132" y="618"/>
                    </a:lnTo>
                    <a:lnTo>
                      <a:pt x="132" y="615"/>
                    </a:lnTo>
                    <a:lnTo>
                      <a:pt x="132" y="613"/>
                    </a:lnTo>
                    <a:lnTo>
                      <a:pt x="134" y="613"/>
                    </a:lnTo>
                    <a:lnTo>
                      <a:pt x="132" y="613"/>
                    </a:lnTo>
                    <a:lnTo>
                      <a:pt x="134" y="613"/>
                    </a:lnTo>
                    <a:lnTo>
                      <a:pt x="134" y="611"/>
                    </a:lnTo>
                    <a:lnTo>
                      <a:pt x="134" y="613"/>
                    </a:lnTo>
                    <a:lnTo>
                      <a:pt x="134" y="611"/>
                    </a:lnTo>
                    <a:lnTo>
                      <a:pt x="136" y="611"/>
                    </a:lnTo>
                    <a:lnTo>
                      <a:pt x="136" y="609"/>
                    </a:lnTo>
                    <a:lnTo>
                      <a:pt x="138" y="609"/>
                    </a:lnTo>
                    <a:lnTo>
                      <a:pt x="138" y="611"/>
                    </a:lnTo>
                    <a:lnTo>
                      <a:pt x="140" y="611"/>
                    </a:lnTo>
                    <a:lnTo>
                      <a:pt x="140" y="609"/>
                    </a:lnTo>
                    <a:lnTo>
                      <a:pt x="140" y="607"/>
                    </a:lnTo>
                    <a:lnTo>
                      <a:pt x="143" y="607"/>
                    </a:lnTo>
                    <a:lnTo>
                      <a:pt x="143" y="604"/>
                    </a:lnTo>
                    <a:lnTo>
                      <a:pt x="143" y="602"/>
                    </a:lnTo>
                    <a:lnTo>
                      <a:pt x="143" y="600"/>
                    </a:lnTo>
                    <a:lnTo>
                      <a:pt x="140" y="602"/>
                    </a:lnTo>
                    <a:lnTo>
                      <a:pt x="140" y="600"/>
                    </a:lnTo>
                    <a:lnTo>
                      <a:pt x="140" y="598"/>
                    </a:lnTo>
                    <a:lnTo>
                      <a:pt x="143" y="598"/>
                    </a:lnTo>
                    <a:lnTo>
                      <a:pt x="140" y="598"/>
                    </a:lnTo>
                    <a:lnTo>
                      <a:pt x="143" y="598"/>
                    </a:lnTo>
                    <a:lnTo>
                      <a:pt x="143" y="596"/>
                    </a:lnTo>
                    <a:lnTo>
                      <a:pt x="140" y="596"/>
                    </a:lnTo>
                    <a:lnTo>
                      <a:pt x="143" y="596"/>
                    </a:lnTo>
                    <a:lnTo>
                      <a:pt x="145" y="593"/>
                    </a:lnTo>
                    <a:lnTo>
                      <a:pt x="145" y="591"/>
                    </a:lnTo>
                    <a:lnTo>
                      <a:pt x="145" y="589"/>
                    </a:lnTo>
                    <a:lnTo>
                      <a:pt x="143" y="589"/>
                    </a:lnTo>
                    <a:lnTo>
                      <a:pt x="145" y="589"/>
                    </a:lnTo>
                    <a:lnTo>
                      <a:pt x="143" y="589"/>
                    </a:lnTo>
                    <a:lnTo>
                      <a:pt x="143" y="587"/>
                    </a:lnTo>
                    <a:lnTo>
                      <a:pt x="140" y="587"/>
                    </a:lnTo>
                    <a:lnTo>
                      <a:pt x="140" y="589"/>
                    </a:lnTo>
                    <a:lnTo>
                      <a:pt x="140" y="587"/>
                    </a:lnTo>
                    <a:lnTo>
                      <a:pt x="138" y="589"/>
                    </a:lnTo>
                    <a:lnTo>
                      <a:pt x="140" y="589"/>
                    </a:lnTo>
                    <a:lnTo>
                      <a:pt x="138" y="589"/>
                    </a:lnTo>
                    <a:lnTo>
                      <a:pt x="138" y="591"/>
                    </a:lnTo>
                    <a:lnTo>
                      <a:pt x="136" y="591"/>
                    </a:lnTo>
                    <a:lnTo>
                      <a:pt x="134" y="591"/>
                    </a:lnTo>
                    <a:lnTo>
                      <a:pt x="134" y="589"/>
                    </a:lnTo>
                    <a:lnTo>
                      <a:pt x="134" y="591"/>
                    </a:lnTo>
                    <a:lnTo>
                      <a:pt x="134" y="589"/>
                    </a:lnTo>
                    <a:lnTo>
                      <a:pt x="134" y="587"/>
                    </a:lnTo>
                    <a:lnTo>
                      <a:pt x="132" y="587"/>
                    </a:lnTo>
                    <a:lnTo>
                      <a:pt x="129" y="587"/>
                    </a:lnTo>
                    <a:lnTo>
                      <a:pt x="129" y="585"/>
                    </a:lnTo>
                    <a:lnTo>
                      <a:pt x="127" y="585"/>
                    </a:lnTo>
                    <a:lnTo>
                      <a:pt x="129" y="585"/>
                    </a:lnTo>
                    <a:lnTo>
                      <a:pt x="129" y="582"/>
                    </a:lnTo>
                    <a:lnTo>
                      <a:pt x="132" y="582"/>
                    </a:lnTo>
                    <a:lnTo>
                      <a:pt x="129" y="582"/>
                    </a:lnTo>
                    <a:lnTo>
                      <a:pt x="132" y="582"/>
                    </a:lnTo>
                    <a:lnTo>
                      <a:pt x="134" y="582"/>
                    </a:lnTo>
                    <a:lnTo>
                      <a:pt x="134" y="580"/>
                    </a:lnTo>
                    <a:lnTo>
                      <a:pt x="136" y="580"/>
                    </a:lnTo>
                    <a:lnTo>
                      <a:pt x="134" y="580"/>
                    </a:lnTo>
                    <a:lnTo>
                      <a:pt x="136" y="580"/>
                    </a:lnTo>
                    <a:lnTo>
                      <a:pt x="136" y="578"/>
                    </a:lnTo>
                    <a:lnTo>
                      <a:pt x="136" y="576"/>
                    </a:lnTo>
                    <a:lnTo>
                      <a:pt x="136" y="578"/>
                    </a:lnTo>
                    <a:lnTo>
                      <a:pt x="138" y="578"/>
                    </a:lnTo>
                    <a:lnTo>
                      <a:pt x="138" y="576"/>
                    </a:lnTo>
                    <a:lnTo>
                      <a:pt x="136" y="576"/>
                    </a:lnTo>
                    <a:lnTo>
                      <a:pt x="138" y="576"/>
                    </a:lnTo>
                    <a:lnTo>
                      <a:pt x="138" y="574"/>
                    </a:lnTo>
                    <a:lnTo>
                      <a:pt x="138" y="571"/>
                    </a:lnTo>
                    <a:lnTo>
                      <a:pt x="140" y="571"/>
                    </a:lnTo>
                    <a:lnTo>
                      <a:pt x="140" y="569"/>
                    </a:lnTo>
                    <a:lnTo>
                      <a:pt x="143" y="569"/>
                    </a:lnTo>
                    <a:lnTo>
                      <a:pt x="140" y="569"/>
                    </a:lnTo>
                    <a:lnTo>
                      <a:pt x="143" y="569"/>
                    </a:lnTo>
                    <a:lnTo>
                      <a:pt x="145" y="569"/>
                    </a:lnTo>
                    <a:lnTo>
                      <a:pt x="145" y="567"/>
                    </a:lnTo>
                    <a:lnTo>
                      <a:pt x="147" y="567"/>
                    </a:lnTo>
                    <a:lnTo>
                      <a:pt x="145" y="567"/>
                    </a:lnTo>
                    <a:lnTo>
                      <a:pt x="145" y="565"/>
                    </a:lnTo>
                    <a:lnTo>
                      <a:pt x="147" y="565"/>
                    </a:lnTo>
                    <a:lnTo>
                      <a:pt x="147" y="563"/>
                    </a:lnTo>
                    <a:lnTo>
                      <a:pt x="147" y="560"/>
                    </a:lnTo>
                    <a:lnTo>
                      <a:pt x="147" y="563"/>
                    </a:lnTo>
                    <a:lnTo>
                      <a:pt x="147" y="560"/>
                    </a:lnTo>
                    <a:lnTo>
                      <a:pt x="147" y="558"/>
                    </a:lnTo>
                    <a:lnTo>
                      <a:pt x="147" y="556"/>
                    </a:lnTo>
                    <a:lnTo>
                      <a:pt x="147" y="554"/>
                    </a:lnTo>
                    <a:lnTo>
                      <a:pt x="147" y="552"/>
                    </a:lnTo>
                    <a:lnTo>
                      <a:pt x="149" y="552"/>
                    </a:lnTo>
                    <a:lnTo>
                      <a:pt x="151" y="549"/>
                    </a:lnTo>
                    <a:lnTo>
                      <a:pt x="154" y="549"/>
                    </a:lnTo>
                    <a:lnTo>
                      <a:pt x="154" y="547"/>
                    </a:lnTo>
                    <a:lnTo>
                      <a:pt x="156" y="547"/>
                    </a:lnTo>
                    <a:lnTo>
                      <a:pt x="158" y="547"/>
                    </a:lnTo>
                    <a:lnTo>
                      <a:pt x="160" y="547"/>
                    </a:lnTo>
                    <a:lnTo>
                      <a:pt x="162" y="547"/>
                    </a:lnTo>
                    <a:lnTo>
                      <a:pt x="162" y="545"/>
                    </a:lnTo>
                    <a:lnTo>
                      <a:pt x="162" y="547"/>
                    </a:lnTo>
                    <a:lnTo>
                      <a:pt x="160" y="547"/>
                    </a:lnTo>
                    <a:lnTo>
                      <a:pt x="162" y="547"/>
                    </a:lnTo>
                    <a:lnTo>
                      <a:pt x="160" y="547"/>
                    </a:lnTo>
                    <a:lnTo>
                      <a:pt x="160" y="549"/>
                    </a:lnTo>
                    <a:lnTo>
                      <a:pt x="158" y="549"/>
                    </a:lnTo>
                    <a:lnTo>
                      <a:pt x="160" y="549"/>
                    </a:lnTo>
                    <a:lnTo>
                      <a:pt x="160" y="547"/>
                    </a:lnTo>
                    <a:lnTo>
                      <a:pt x="160" y="549"/>
                    </a:lnTo>
                    <a:lnTo>
                      <a:pt x="162" y="547"/>
                    </a:lnTo>
                    <a:lnTo>
                      <a:pt x="162" y="549"/>
                    </a:lnTo>
                    <a:lnTo>
                      <a:pt x="162" y="547"/>
                    </a:lnTo>
                    <a:lnTo>
                      <a:pt x="162" y="549"/>
                    </a:lnTo>
                    <a:lnTo>
                      <a:pt x="160" y="549"/>
                    </a:lnTo>
                    <a:lnTo>
                      <a:pt x="162" y="549"/>
                    </a:lnTo>
                    <a:lnTo>
                      <a:pt x="162" y="552"/>
                    </a:lnTo>
                    <a:lnTo>
                      <a:pt x="165" y="552"/>
                    </a:lnTo>
                    <a:lnTo>
                      <a:pt x="167" y="552"/>
                    </a:lnTo>
                    <a:lnTo>
                      <a:pt x="165" y="552"/>
                    </a:lnTo>
                    <a:lnTo>
                      <a:pt x="167" y="552"/>
                    </a:lnTo>
                    <a:lnTo>
                      <a:pt x="165" y="549"/>
                    </a:lnTo>
                    <a:lnTo>
                      <a:pt x="167" y="552"/>
                    </a:lnTo>
                    <a:lnTo>
                      <a:pt x="169" y="552"/>
                    </a:lnTo>
                    <a:lnTo>
                      <a:pt x="167" y="552"/>
                    </a:lnTo>
                    <a:lnTo>
                      <a:pt x="169" y="552"/>
                    </a:lnTo>
                    <a:lnTo>
                      <a:pt x="167" y="552"/>
                    </a:lnTo>
                    <a:lnTo>
                      <a:pt x="169" y="552"/>
                    </a:lnTo>
                    <a:lnTo>
                      <a:pt x="167" y="549"/>
                    </a:lnTo>
                    <a:lnTo>
                      <a:pt x="167" y="547"/>
                    </a:lnTo>
                    <a:lnTo>
                      <a:pt x="165" y="547"/>
                    </a:lnTo>
                    <a:lnTo>
                      <a:pt x="167" y="547"/>
                    </a:lnTo>
                    <a:lnTo>
                      <a:pt x="167" y="549"/>
                    </a:lnTo>
                    <a:lnTo>
                      <a:pt x="169" y="549"/>
                    </a:lnTo>
                    <a:lnTo>
                      <a:pt x="171" y="549"/>
                    </a:lnTo>
                    <a:lnTo>
                      <a:pt x="173" y="549"/>
                    </a:lnTo>
                    <a:lnTo>
                      <a:pt x="173" y="547"/>
                    </a:lnTo>
                    <a:lnTo>
                      <a:pt x="175" y="547"/>
                    </a:lnTo>
                    <a:lnTo>
                      <a:pt x="175" y="545"/>
                    </a:lnTo>
                    <a:lnTo>
                      <a:pt x="178" y="545"/>
                    </a:lnTo>
                    <a:lnTo>
                      <a:pt x="178" y="543"/>
                    </a:lnTo>
                    <a:lnTo>
                      <a:pt x="178" y="541"/>
                    </a:lnTo>
                    <a:lnTo>
                      <a:pt x="178" y="538"/>
                    </a:lnTo>
                    <a:lnTo>
                      <a:pt x="178" y="536"/>
                    </a:lnTo>
                    <a:lnTo>
                      <a:pt x="178" y="534"/>
                    </a:lnTo>
                    <a:lnTo>
                      <a:pt x="178" y="532"/>
                    </a:lnTo>
                    <a:lnTo>
                      <a:pt x="178" y="530"/>
                    </a:lnTo>
                    <a:lnTo>
                      <a:pt x="175" y="530"/>
                    </a:lnTo>
                    <a:lnTo>
                      <a:pt x="175" y="527"/>
                    </a:lnTo>
                    <a:lnTo>
                      <a:pt x="175" y="525"/>
                    </a:lnTo>
                    <a:lnTo>
                      <a:pt x="173" y="525"/>
                    </a:lnTo>
                    <a:lnTo>
                      <a:pt x="173" y="523"/>
                    </a:lnTo>
                    <a:lnTo>
                      <a:pt x="173" y="521"/>
                    </a:lnTo>
                    <a:lnTo>
                      <a:pt x="171" y="521"/>
                    </a:lnTo>
                    <a:lnTo>
                      <a:pt x="171" y="519"/>
                    </a:lnTo>
                    <a:lnTo>
                      <a:pt x="169" y="519"/>
                    </a:lnTo>
                    <a:lnTo>
                      <a:pt x="171" y="519"/>
                    </a:lnTo>
                    <a:lnTo>
                      <a:pt x="169" y="519"/>
                    </a:lnTo>
                    <a:lnTo>
                      <a:pt x="169" y="517"/>
                    </a:lnTo>
                    <a:lnTo>
                      <a:pt x="169" y="514"/>
                    </a:lnTo>
                    <a:lnTo>
                      <a:pt x="167" y="514"/>
                    </a:lnTo>
                    <a:lnTo>
                      <a:pt x="167" y="512"/>
                    </a:lnTo>
                    <a:lnTo>
                      <a:pt x="167" y="510"/>
                    </a:lnTo>
                    <a:lnTo>
                      <a:pt x="167" y="508"/>
                    </a:lnTo>
                    <a:lnTo>
                      <a:pt x="165" y="508"/>
                    </a:lnTo>
                    <a:lnTo>
                      <a:pt x="167" y="508"/>
                    </a:lnTo>
                    <a:lnTo>
                      <a:pt x="165" y="508"/>
                    </a:lnTo>
                    <a:lnTo>
                      <a:pt x="165" y="506"/>
                    </a:lnTo>
                    <a:lnTo>
                      <a:pt x="165" y="503"/>
                    </a:lnTo>
                    <a:lnTo>
                      <a:pt x="165" y="501"/>
                    </a:lnTo>
                    <a:lnTo>
                      <a:pt x="165" y="499"/>
                    </a:lnTo>
                    <a:lnTo>
                      <a:pt x="167" y="499"/>
                    </a:lnTo>
                    <a:lnTo>
                      <a:pt x="167" y="497"/>
                    </a:lnTo>
                    <a:lnTo>
                      <a:pt x="167" y="495"/>
                    </a:lnTo>
                    <a:lnTo>
                      <a:pt x="165" y="495"/>
                    </a:lnTo>
                    <a:lnTo>
                      <a:pt x="165" y="492"/>
                    </a:lnTo>
                    <a:lnTo>
                      <a:pt x="165" y="490"/>
                    </a:lnTo>
                    <a:lnTo>
                      <a:pt x="165" y="488"/>
                    </a:lnTo>
                    <a:lnTo>
                      <a:pt x="162" y="488"/>
                    </a:lnTo>
                    <a:lnTo>
                      <a:pt x="165" y="488"/>
                    </a:lnTo>
                    <a:lnTo>
                      <a:pt x="162" y="488"/>
                    </a:lnTo>
                    <a:lnTo>
                      <a:pt x="162" y="486"/>
                    </a:lnTo>
                    <a:lnTo>
                      <a:pt x="160" y="486"/>
                    </a:lnTo>
                    <a:lnTo>
                      <a:pt x="162" y="486"/>
                    </a:lnTo>
                    <a:lnTo>
                      <a:pt x="162" y="484"/>
                    </a:lnTo>
                    <a:lnTo>
                      <a:pt x="160" y="486"/>
                    </a:lnTo>
                    <a:lnTo>
                      <a:pt x="162" y="484"/>
                    </a:lnTo>
                    <a:lnTo>
                      <a:pt x="160" y="484"/>
                    </a:lnTo>
                    <a:lnTo>
                      <a:pt x="160" y="481"/>
                    </a:lnTo>
                    <a:lnTo>
                      <a:pt x="160" y="479"/>
                    </a:lnTo>
                    <a:lnTo>
                      <a:pt x="158" y="479"/>
                    </a:lnTo>
                    <a:lnTo>
                      <a:pt x="158" y="477"/>
                    </a:lnTo>
                    <a:lnTo>
                      <a:pt x="156" y="477"/>
                    </a:lnTo>
                    <a:lnTo>
                      <a:pt x="156" y="475"/>
                    </a:lnTo>
                    <a:lnTo>
                      <a:pt x="156" y="473"/>
                    </a:lnTo>
                    <a:lnTo>
                      <a:pt x="154" y="473"/>
                    </a:lnTo>
                    <a:lnTo>
                      <a:pt x="154" y="470"/>
                    </a:lnTo>
                    <a:lnTo>
                      <a:pt x="151" y="470"/>
                    </a:lnTo>
                    <a:lnTo>
                      <a:pt x="149" y="470"/>
                    </a:lnTo>
                    <a:lnTo>
                      <a:pt x="149" y="468"/>
                    </a:lnTo>
                    <a:lnTo>
                      <a:pt x="147" y="468"/>
                    </a:lnTo>
                    <a:lnTo>
                      <a:pt x="147" y="466"/>
                    </a:lnTo>
                    <a:lnTo>
                      <a:pt x="145" y="464"/>
                    </a:lnTo>
                    <a:lnTo>
                      <a:pt x="143" y="464"/>
                    </a:lnTo>
                    <a:lnTo>
                      <a:pt x="143" y="462"/>
                    </a:lnTo>
                    <a:lnTo>
                      <a:pt x="143" y="459"/>
                    </a:lnTo>
                    <a:lnTo>
                      <a:pt x="140" y="457"/>
                    </a:lnTo>
                    <a:lnTo>
                      <a:pt x="138" y="457"/>
                    </a:lnTo>
                    <a:lnTo>
                      <a:pt x="138" y="455"/>
                    </a:lnTo>
                    <a:lnTo>
                      <a:pt x="138" y="457"/>
                    </a:lnTo>
                    <a:lnTo>
                      <a:pt x="136" y="457"/>
                    </a:lnTo>
                    <a:lnTo>
                      <a:pt x="138" y="457"/>
                    </a:lnTo>
                    <a:lnTo>
                      <a:pt x="136" y="457"/>
                    </a:lnTo>
                    <a:lnTo>
                      <a:pt x="136" y="455"/>
                    </a:lnTo>
                    <a:lnTo>
                      <a:pt x="136" y="457"/>
                    </a:lnTo>
                    <a:lnTo>
                      <a:pt x="134" y="457"/>
                    </a:lnTo>
                    <a:lnTo>
                      <a:pt x="134" y="455"/>
                    </a:lnTo>
                    <a:lnTo>
                      <a:pt x="134" y="457"/>
                    </a:lnTo>
                    <a:lnTo>
                      <a:pt x="134" y="455"/>
                    </a:lnTo>
                    <a:lnTo>
                      <a:pt x="134" y="457"/>
                    </a:lnTo>
                    <a:lnTo>
                      <a:pt x="132" y="457"/>
                    </a:lnTo>
                    <a:lnTo>
                      <a:pt x="132" y="455"/>
                    </a:lnTo>
                    <a:lnTo>
                      <a:pt x="132" y="457"/>
                    </a:lnTo>
                    <a:lnTo>
                      <a:pt x="132" y="455"/>
                    </a:lnTo>
                    <a:lnTo>
                      <a:pt x="129" y="455"/>
                    </a:lnTo>
                    <a:lnTo>
                      <a:pt x="129" y="453"/>
                    </a:lnTo>
                    <a:lnTo>
                      <a:pt x="129" y="451"/>
                    </a:lnTo>
                    <a:lnTo>
                      <a:pt x="129" y="448"/>
                    </a:lnTo>
                    <a:lnTo>
                      <a:pt x="132" y="448"/>
                    </a:lnTo>
                    <a:lnTo>
                      <a:pt x="132" y="446"/>
                    </a:lnTo>
                    <a:lnTo>
                      <a:pt x="129" y="446"/>
                    </a:lnTo>
                    <a:lnTo>
                      <a:pt x="132" y="446"/>
                    </a:lnTo>
                    <a:lnTo>
                      <a:pt x="129" y="446"/>
                    </a:lnTo>
                    <a:lnTo>
                      <a:pt x="132" y="446"/>
                    </a:lnTo>
                    <a:lnTo>
                      <a:pt x="129" y="446"/>
                    </a:lnTo>
                    <a:lnTo>
                      <a:pt x="129" y="444"/>
                    </a:lnTo>
                    <a:lnTo>
                      <a:pt x="132" y="444"/>
                    </a:lnTo>
                    <a:lnTo>
                      <a:pt x="132" y="442"/>
                    </a:lnTo>
                    <a:lnTo>
                      <a:pt x="134" y="442"/>
                    </a:lnTo>
                    <a:lnTo>
                      <a:pt x="132" y="442"/>
                    </a:lnTo>
                    <a:lnTo>
                      <a:pt x="132" y="440"/>
                    </a:lnTo>
                    <a:lnTo>
                      <a:pt x="132" y="442"/>
                    </a:lnTo>
                    <a:lnTo>
                      <a:pt x="132" y="440"/>
                    </a:lnTo>
                    <a:lnTo>
                      <a:pt x="129" y="440"/>
                    </a:lnTo>
                    <a:lnTo>
                      <a:pt x="129" y="437"/>
                    </a:lnTo>
                    <a:lnTo>
                      <a:pt x="132" y="437"/>
                    </a:lnTo>
                    <a:lnTo>
                      <a:pt x="129" y="437"/>
                    </a:lnTo>
                    <a:lnTo>
                      <a:pt x="132" y="437"/>
                    </a:lnTo>
                    <a:lnTo>
                      <a:pt x="129" y="437"/>
                    </a:lnTo>
                    <a:lnTo>
                      <a:pt x="132" y="437"/>
                    </a:lnTo>
                    <a:lnTo>
                      <a:pt x="132" y="435"/>
                    </a:lnTo>
                    <a:lnTo>
                      <a:pt x="129" y="435"/>
                    </a:lnTo>
                    <a:lnTo>
                      <a:pt x="132" y="435"/>
                    </a:lnTo>
                    <a:lnTo>
                      <a:pt x="129" y="435"/>
                    </a:lnTo>
                    <a:lnTo>
                      <a:pt x="129" y="433"/>
                    </a:lnTo>
                    <a:lnTo>
                      <a:pt x="127" y="433"/>
                    </a:lnTo>
                    <a:lnTo>
                      <a:pt x="129" y="433"/>
                    </a:lnTo>
                    <a:lnTo>
                      <a:pt x="127" y="433"/>
                    </a:lnTo>
                    <a:lnTo>
                      <a:pt x="129" y="431"/>
                    </a:lnTo>
                    <a:lnTo>
                      <a:pt x="127" y="431"/>
                    </a:lnTo>
                    <a:lnTo>
                      <a:pt x="127" y="429"/>
                    </a:lnTo>
                    <a:lnTo>
                      <a:pt x="125" y="429"/>
                    </a:lnTo>
                    <a:lnTo>
                      <a:pt x="125" y="426"/>
                    </a:lnTo>
                    <a:lnTo>
                      <a:pt x="123" y="426"/>
                    </a:lnTo>
                    <a:lnTo>
                      <a:pt x="123" y="424"/>
                    </a:lnTo>
                    <a:lnTo>
                      <a:pt x="121" y="424"/>
                    </a:lnTo>
                    <a:lnTo>
                      <a:pt x="121" y="422"/>
                    </a:lnTo>
                    <a:lnTo>
                      <a:pt x="118" y="422"/>
                    </a:lnTo>
                    <a:lnTo>
                      <a:pt x="118" y="420"/>
                    </a:lnTo>
                    <a:lnTo>
                      <a:pt x="116" y="420"/>
                    </a:lnTo>
                    <a:lnTo>
                      <a:pt x="116" y="418"/>
                    </a:lnTo>
                    <a:lnTo>
                      <a:pt x="114" y="418"/>
                    </a:lnTo>
                    <a:lnTo>
                      <a:pt x="114" y="415"/>
                    </a:lnTo>
                    <a:lnTo>
                      <a:pt x="112" y="415"/>
                    </a:lnTo>
                    <a:lnTo>
                      <a:pt x="112" y="413"/>
                    </a:lnTo>
                    <a:lnTo>
                      <a:pt x="110" y="413"/>
                    </a:lnTo>
                    <a:lnTo>
                      <a:pt x="107" y="413"/>
                    </a:lnTo>
                    <a:lnTo>
                      <a:pt x="107" y="411"/>
                    </a:lnTo>
                    <a:lnTo>
                      <a:pt x="105" y="411"/>
                    </a:lnTo>
                    <a:lnTo>
                      <a:pt x="105" y="409"/>
                    </a:lnTo>
                    <a:lnTo>
                      <a:pt x="103" y="409"/>
                    </a:lnTo>
                    <a:lnTo>
                      <a:pt x="103" y="407"/>
                    </a:lnTo>
                    <a:lnTo>
                      <a:pt x="101" y="407"/>
                    </a:lnTo>
                    <a:lnTo>
                      <a:pt x="99" y="407"/>
                    </a:lnTo>
                    <a:lnTo>
                      <a:pt x="99" y="404"/>
                    </a:lnTo>
                    <a:lnTo>
                      <a:pt x="96" y="404"/>
                    </a:lnTo>
                    <a:lnTo>
                      <a:pt x="94" y="404"/>
                    </a:lnTo>
                    <a:lnTo>
                      <a:pt x="94" y="402"/>
                    </a:lnTo>
                    <a:lnTo>
                      <a:pt x="92" y="402"/>
                    </a:lnTo>
                    <a:lnTo>
                      <a:pt x="90" y="402"/>
                    </a:lnTo>
                    <a:lnTo>
                      <a:pt x="90" y="400"/>
                    </a:lnTo>
                    <a:lnTo>
                      <a:pt x="88" y="400"/>
                    </a:lnTo>
                    <a:lnTo>
                      <a:pt x="90" y="400"/>
                    </a:lnTo>
                    <a:lnTo>
                      <a:pt x="88" y="400"/>
                    </a:lnTo>
                    <a:lnTo>
                      <a:pt x="88" y="398"/>
                    </a:lnTo>
                    <a:lnTo>
                      <a:pt x="85" y="398"/>
                    </a:lnTo>
                    <a:lnTo>
                      <a:pt x="88" y="398"/>
                    </a:lnTo>
                    <a:lnTo>
                      <a:pt x="85" y="398"/>
                    </a:lnTo>
                    <a:lnTo>
                      <a:pt x="85" y="396"/>
                    </a:lnTo>
                    <a:lnTo>
                      <a:pt x="83" y="396"/>
                    </a:lnTo>
                    <a:lnTo>
                      <a:pt x="85" y="396"/>
                    </a:lnTo>
                    <a:lnTo>
                      <a:pt x="83" y="396"/>
                    </a:lnTo>
                    <a:lnTo>
                      <a:pt x="85" y="396"/>
                    </a:lnTo>
                    <a:lnTo>
                      <a:pt x="83" y="396"/>
                    </a:lnTo>
                    <a:lnTo>
                      <a:pt x="85" y="396"/>
                    </a:lnTo>
                    <a:lnTo>
                      <a:pt x="83" y="396"/>
                    </a:lnTo>
                    <a:lnTo>
                      <a:pt x="83" y="393"/>
                    </a:lnTo>
                    <a:lnTo>
                      <a:pt x="85" y="393"/>
                    </a:lnTo>
                    <a:lnTo>
                      <a:pt x="83" y="393"/>
                    </a:lnTo>
                    <a:lnTo>
                      <a:pt x="85" y="393"/>
                    </a:lnTo>
                    <a:lnTo>
                      <a:pt x="88" y="393"/>
                    </a:lnTo>
                    <a:lnTo>
                      <a:pt x="88" y="391"/>
                    </a:lnTo>
                    <a:lnTo>
                      <a:pt x="88" y="389"/>
                    </a:lnTo>
                    <a:lnTo>
                      <a:pt x="88" y="387"/>
                    </a:lnTo>
                    <a:lnTo>
                      <a:pt x="85" y="387"/>
                    </a:lnTo>
                    <a:lnTo>
                      <a:pt x="85" y="385"/>
                    </a:lnTo>
                    <a:lnTo>
                      <a:pt x="85" y="383"/>
                    </a:lnTo>
                    <a:lnTo>
                      <a:pt x="83" y="383"/>
                    </a:lnTo>
                    <a:lnTo>
                      <a:pt x="83" y="380"/>
                    </a:lnTo>
                    <a:lnTo>
                      <a:pt x="83" y="378"/>
                    </a:lnTo>
                    <a:lnTo>
                      <a:pt x="81" y="378"/>
                    </a:lnTo>
                    <a:lnTo>
                      <a:pt x="81" y="376"/>
                    </a:lnTo>
                    <a:lnTo>
                      <a:pt x="81" y="374"/>
                    </a:lnTo>
                    <a:lnTo>
                      <a:pt x="79" y="374"/>
                    </a:lnTo>
                    <a:lnTo>
                      <a:pt x="79" y="372"/>
                    </a:lnTo>
                    <a:lnTo>
                      <a:pt x="77" y="372"/>
                    </a:lnTo>
                    <a:lnTo>
                      <a:pt x="77" y="369"/>
                    </a:lnTo>
                    <a:lnTo>
                      <a:pt x="74" y="369"/>
                    </a:lnTo>
                    <a:lnTo>
                      <a:pt x="74" y="367"/>
                    </a:lnTo>
                    <a:lnTo>
                      <a:pt x="74" y="365"/>
                    </a:lnTo>
                    <a:lnTo>
                      <a:pt x="72" y="365"/>
                    </a:lnTo>
                    <a:lnTo>
                      <a:pt x="72" y="363"/>
                    </a:lnTo>
                    <a:lnTo>
                      <a:pt x="70" y="363"/>
                    </a:lnTo>
                    <a:lnTo>
                      <a:pt x="70" y="361"/>
                    </a:lnTo>
                    <a:lnTo>
                      <a:pt x="68" y="361"/>
                    </a:lnTo>
                    <a:lnTo>
                      <a:pt x="68" y="358"/>
                    </a:lnTo>
                    <a:lnTo>
                      <a:pt x="66" y="358"/>
                    </a:lnTo>
                    <a:lnTo>
                      <a:pt x="66" y="356"/>
                    </a:lnTo>
                    <a:lnTo>
                      <a:pt x="63" y="356"/>
                    </a:lnTo>
                    <a:lnTo>
                      <a:pt x="63" y="354"/>
                    </a:lnTo>
                    <a:lnTo>
                      <a:pt x="61" y="354"/>
                    </a:lnTo>
                    <a:lnTo>
                      <a:pt x="61" y="352"/>
                    </a:lnTo>
                    <a:lnTo>
                      <a:pt x="59" y="352"/>
                    </a:lnTo>
                    <a:lnTo>
                      <a:pt x="59" y="350"/>
                    </a:lnTo>
                    <a:lnTo>
                      <a:pt x="57" y="350"/>
                    </a:lnTo>
                    <a:lnTo>
                      <a:pt x="57" y="347"/>
                    </a:lnTo>
                    <a:lnTo>
                      <a:pt x="55" y="347"/>
                    </a:lnTo>
                    <a:lnTo>
                      <a:pt x="55" y="345"/>
                    </a:lnTo>
                    <a:lnTo>
                      <a:pt x="52" y="345"/>
                    </a:lnTo>
                    <a:lnTo>
                      <a:pt x="50" y="345"/>
                    </a:lnTo>
                    <a:lnTo>
                      <a:pt x="50" y="343"/>
                    </a:lnTo>
                    <a:lnTo>
                      <a:pt x="48" y="343"/>
                    </a:lnTo>
                    <a:lnTo>
                      <a:pt x="48" y="341"/>
                    </a:lnTo>
                    <a:lnTo>
                      <a:pt x="46" y="341"/>
                    </a:lnTo>
                    <a:lnTo>
                      <a:pt x="46" y="339"/>
                    </a:lnTo>
                    <a:lnTo>
                      <a:pt x="44" y="339"/>
                    </a:lnTo>
                    <a:lnTo>
                      <a:pt x="44" y="341"/>
                    </a:lnTo>
                    <a:lnTo>
                      <a:pt x="44" y="339"/>
                    </a:lnTo>
                    <a:lnTo>
                      <a:pt x="44" y="341"/>
                    </a:lnTo>
                    <a:lnTo>
                      <a:pt x="44" y="339"/>
                    </a:lnTo>
                    <a:lnTo>
                      <a:pt x="44" y="341"/>
                    </a:lnTo>
                    <a:lnTo>
                      <a:pt x="44" y="339"/>
                    </a:lnTo>
                    <a:lnTo>
                      <a:pt x="41" y="339"/>
                    </a:lnTo>
                    <a:lnTo>
                      <a:pt x="39" y="339"/>
                    </a:lnTo>
                    <a:lnTo>
                      <a:pt x="37" y="339"/>
                    </a:lnTo>
                    <a:lnTo>
                      <a:pt x="37" y="336"/>
                    </a:lnTo>
                    <a:lnTo>
                      <a:pt x="35" y="336"/>
                    </a:lnTo>
                    <a:lnTo>
                      <a:pt x="37" y="336"/>
                    </a:lnTo>
                    <a:lnTo>
                      <a:pt x="35" y="336"/>
                    </a:lnTo>
                    <a:lnTo>
                      <a:pt x="35" y="334"/>
                    </a:lnTo>
                    <a:lnTo>
                      <a:pt x="37" y="334"/>
                    </a:lnTo>
                    <a:lnTo>
                      <a:pt x="37" y="332"/>
                    </a:lnTo>
                    <a:lnTo>
                      <a:pt x="35" y="332"/>
                    </a:lnTo>
                    <a:lnTo>
                      <a:pt x="35" y="330"/>
                    </a:lnTo>
                    <a:lnTo>
                      <a:pt x="33" y="330"/>
                    </a:lnTo>
                    <a:lnTo>
                      <a:pt x="31" y="330"/>
                    </a:lnTo>
                    <a:lnTo>
                      <a:pt x="33" y="330"/>
                    </a:lnTo>
                    <a:lnTo>
                      <a:pt x="31" y="330"/>
                    </a:lnTo>
                    <a:lnTo>
                      <a:pt x="31" y="328"/>
                    </a:lnTo>
                    <a:lnTo>
                      <a:pt x="33" y="328"/>
                    </a:lnTo>
                    <a:lnTo>
                      <a:pt x="33" y="325"/>
                    </a:lnTo>
                    <a:lnTo>
                      <a:pt x="35" y="325"/>
                    </a:lnTo>
                    <a:lnTo>
                      <a:pt x="37" y="325"/>
                    </a:lnTo>
                    <a:lnTo>
                      <a:pt x="37" y="323"/>
                    </a:lnTo>
                    <a:lnTo>
                      <a:pt x="37" y="321"/>
                    </a:lnTo>
                    <a:lnTo>
                      <a:pt x="37" y="319"/>
                    </a:lnTo>
                    <a:lnTo>
                      <a:pt x="37" y="317"/>
                    </a:lnTo>
                    <a:lnTo>
                      <a:pt x="37" y="319"/>
                    </a:lnTo>
                    <a:lnTo>
                      <a:pt x="35" y="317"/>
                    </a:lnTo>
                    <a:lnTo>
                      <a:pt x="37" y="317"/>
                    </a:lnTo>
                    <a:lnTo>
                      <a:pt x="35" y="317"/>
                    </a:lnTo>
                    <a:lnTo>
                      <a:pt x="37" y="317"/>
                    </a:lnTo>
                    <a:lnTo>
                      <a:pt x="39" y="317"/>
                    </a:lnTo>
                    <a:lnTo>
                      <a:pt x="39" y="319"/>
                    </a:lnTo>
                    <a:lnTo>
                      <a:pt x="39" y="317"/>
                    </a:lnTo>
                    <a:lnTo>
                      <a:pt x="39" y="319"/>
                    </a:lnTo>
                    <a:lnTo>
                      <a:pt x="41" y="319"/>
                    </a:lnTo>
                    <a:lnTo>
                      <a:pt x="44" y="319"/>
                    </a:lnTo>
                    <a:lnTo>
                      <a:pt x="41" y="319"/>
                    </a:lnTo>
                    <a:lnTo>
                      <a:pt x="44" y="319"/>
                    </a:lnTo>
                    <a:lnTo>
                      <a:pt x="41" y="319"/>
                    </a:lnTo>
                    <a:lnTo>
                      <a:pt x="44" y="319"/>
                    </a:lnTo>
                    <a:lnTo>
                      <a:pt x="41" y="319"/>
                    </a:lnTo>
                    <a:lnTo>
                      <a:pt x="44" y="319"/>
                    </a:lnTo>
                    <a:lnTo>
                      <a:pt x="41" y="319"/>
                    </a:lnTo>
                    <a:lnTo>
                      <a:pt x="44" y="319"/>
                    </a:lnTo>
                    <a:lnTo>
                      <a:pt x="41" y="319"/>
                    </a:lnTo>
                    <a:lnTo>
                      <a:pt x="41" y="321"/>
                    </a:lnTo>
                    <a:lnTo>
                      <a:pt x="44" y="321"/>
                    </a:lnTo>
                    <a:lnTo>
                      <a:pt x="46" y="321"/>
                    </a:lnTo>
                    <a:lnTo>
                      <a:pt x="44" y="321"/>
                    </a:lnTo>
                    <a:lnTo>
                      <a:pt x="46" y="321"/>
                    </a:lnTo>
                    <a:lnTo>
                      <a:pt x="44" y="321"/>
                    </a:lnTo>
                    <a:lnTo>
                      <a:pt x="46" y="321"/>
                    </a:lnTo>
                    <a:lnTo>
                      <a:pt x="44" y="321"/>
                    </a:lnTo>
                    <a:lnTo>
                      <a:pt x="44" y="323"/>
                    </a:lnTo>
                    <a:lnTo>
                      <a:pt x="46" y="323"/>
                    </a:lnTo>
                    <a:lnTo>
                      <a:pt x="44" y="323"/>
                    </a:lnTo>
                    <a:lnTo>
                      <a:pt x="41" y="323"/>
                    </a:lnTo>
                    <a:lnTo>
                      <a:pt x="39" y="323"/>
                    </a:lnTo>
                    <a:lnTo>
                      <a:pt x="39" y="325"/>
                    </a:lnTo>
                    <a:lnTo>
                      <a:pt x="41" y="325"/>
                    </a:lnTo>
                    <a:lnTo>
                      <a:pt x="41" y="323"/>
                    </a:lnTo>
                    <a:lnTo>
                      <a:pt x="41" y="325"/>
                    </a:lnTo>
                    <a:lnTo>
                      <a:pt x="44" y="325"/>
                    </a:lnTo>
                    <a:lnTo>
                      <a:pt x="46" y="325"/>
                    </a:lnTo>
                    <a:lnTo>
                      <a:pt x="48" y="325"/>
                    </a:lnTo>
                    <a:lnTo>
                      <a:pt x="46" y="325"/>
                    </a:lnTo>
                    <a:lnTo>
                      <a:pt x="46" y="328"/>
                    </a:lnTo>
                    <a:lnTo>
                      <a:pt x="48" y="328"/>
                    </a:lnTo>
                    <a:lnTo>
                      <a:pt x="48" y="330"/>
                    </a:lnTo>
                    <a:lnTo>
                      <a:pt x="48" y="332"/>
                    </a:lnTo>
                    <a:lnTo>
                      <a:pt x="50" y="332"/>
                    </a:lnTo>
                    <a:lnTo>
                      <a:pt x="50" y="334"/>
                    </a:lnTo>
                    <a:lnTo>
                      <a:pt x="52" y="334"/>
                    </a:lnTo>
                    <a:lnTo>
                      <a:pt x="52" y="336"/>
                    </a:lnTo>
                    <a:lnTo>
                      <a:pt x="50" y="336"/>
                    </a:lnTo>
                    <a:lnTo>
                      <a:pt x="50" y="339"/>
                    </a:lnTo>
                    <a:lnTo>
                      <a:pt x="52" y="339"/>
                    </a:lnTo>
                    <a:lnTo>
                      <a:pt x="52" y="341"/>
                    </a:lnTo>
                    <a:lnTo>
                      <a:pt x="55" y="341"/>
                    </a:lnTo>
                    <a:lnTo>
                      <a:pt x="57" y="341"/>
                    </a:lnTo>
                    <a:lnTo>
                      <a:pt x="57" y="343"/>
                    </a:lnTo>
                    <a:lnTo>
                      <a:pt x="59" y="343"/>
                    </a:lnTo>
                    <a:lnTo>
                      <a:pt x="59" y="345"/>
                    </a:lnTo>
                    <a:lnTo>
                      <a:pt x="61" y="345"/>
                    </a:lnTo>
                    <a:lnTo>
                      <a:pt x="61" y="347"/>
                    </a:lnTo>
                    <a:lnTo>
                      <a:pt x="63" y="347"/>
                    </a:lnTo>
                    <a:lnTo>
                      <a:pt x="63" y="350"/>
                    </a:lnTo>
                    <a:lnTo>
                      <a:pt x="66" y="350"/>
                    </a:lnTo>
                    <a:lnTo>
                      <a:pt x="68" y="350"/>
                    </a:lnTo>
                    <a:lnTo>
                      <a:pt x="68" y="352"/>
                    </a:lnTo>
                    <a:lnTo>
                      <a:pt x="68" y="354"/>
                    </a:lnTo>
                    <a:lnTo>
                      <a:pt x="70" y="354"/>
                    </a:lnTo>
                    <a:lnTo>
                      <a:pt x="70" y="356"/>
                    </a:lnTo>
                    <a:lnTo>
                      <a:pt x="72" y="356"/>
                    </a:lnTo>
                    <a:lnTo>
                      <a:pt x="72" y="354"/>
                    </a:lnTo>
                    <a:lnTo>
                      <a:pt x="74" y="354"/>
                    </a:lnTo>
                    <a:lnTo>
                      <a:pt x="72" y="354"/>
                    </a:lnTo>
                    <a:lnTo>
                      <a:pt x="74" y="354"/>
                    </a:lnTo>
                    <a:lnTo>
                      <a:pt x="77" y="354"/>
                    </a:lnTo>
                    <a:lnTo>
                      <a:pt x="77" y="352"/>
                    </a:lnTo>
                    <a:lnTo>
                      <a:pt x="79" y="352"/>
                    </a:lnTo>
                    <a:lnTo>
                      <a:pt x="79" y="350"/>
                    </a:lnTo>
                    <a:lnTo>
                      <a:pt x="77" y="350"/>
                    </a:lnTo>
                    <a:lnTo>
                      <a:pt x="77" y="347"/>
                    </a:lnTo>
                    <a:lnTo>
                      <a:pt x="74" y="350"/>
                    </a:lnTo>
                    <a:lnTo>
                      <a:pt x="74" y="347"/>
                    </a:lnTo>
                    <a:lnTo>
                      <a:pt x="74" y="350"/>
                    </a:lnTo>
                    <a:lnTo>
                      <a:pt x="72" y="350"/>
                    </a:lnTo>
                    <a:lnTo>
                      <a:pt x="74" y="350"/>
                    </a:lnTo>
                    <a:lnTo>
                      <a:pt x="72" y="350"/>
                    </a:lnTo>
                    <a:lnTo>
                      <a:pt x="72" y="347"/>
                    </a:lnTo>
                    <a:lnTo>
                      <a:pt x="70" y="347"/>
                    </a:lnTo>
                    <a:lnTo>
                      <a:pt x="68" y="347"/>
                    </a:lnTo>
                    <a:lnTo>
                      <a:pt x="66" y="347"/>
                    </a:lnTo>
                    <a:lnTo>
                      <a:pt x="66" y="345"/>
                    </a:lnTo>
                    <a:lnTo>
                      <a:pt x="68" y="345"/>
                    </a:lnTo>
                    <a:lnTo>
                      <a:pt x="70" y="345"/>
                    </a:lnTo>
                    <a:lnTo>
                      <a:pt x="68" y="345"/>
                    </a:lnTo>
                    <a:lnTo>
                      <a:pt x="68" y="343"/>
                    </a:lnTo>
                    <a:lnTo>
                      <a:pt x="70" y="343"/>
                    </a:lnTo>
                    <a:lnTo>
                      <a:pt x="70" y="341"/>
                    </a:lnTo>
                    <a:lnTo>
                      <a:pt x="70" y="339"/>
                    </a:lnTo>
                    <a:lnTo>
                      <a:pt x="68" y="339"/>
                    </a:lnTo>
                    <a:lnTo>
                      <a:pt x="68" y="336"/>
                    </a:lnTo>
                    <a:lnTo>
                      <a:pt x="66" y="336"/>
                    </a:lnTo>
                    <a:lnTo>
                      <a:pt x="63" y="336"/>
                    </a:lnTo>
                    <a:lnTo>
                      <a:pt x="61" y="334"/>
                    </a:lnTo>
                    <a:lnTo>
                      <a:pt x="59" y="334"/>
                    </a:lnTo>
                    <a:lnTo>
                      <a:pt x="59" y="332"/>
                    </a:lnTo>
                    <a:lnTo>
                      <a:pt x="57" y="332"/>
                    </a:lnTo>
                    <a:lnTo>
                      <a:pt x="57" y="330"/>
                    </a:lnTo>
                    <a:lnTo>
                      <a:pt x="55" y="330"/>
                    </a:lnTo>
                    <a:lnTo>
                      <a:pt x="55" y="328"/>
                    </a:lnTo>
                    <a:lnTo>
                      <a:pt x="52" y="328"/>
                    </a:lnTo>
                    <a:lnTo>
                      <a:pt x="52" y="325"/>
                    </a:lnTo>
                    <a:lnTo>
                      <a:pt x="52" y="323"/>
                    </a:lnTo>
                    <a:lnTo>
                      <a:pt x="50" y="323"/>
                    </a:lnTo>
                    <a:lnTo>
                      <a:pt x="50" y="321"/>
                    </a:lnTo>
                    <a:lnTo>
                      <a:pt x="52" y="321"/>
                    </a:lnTo>
                    <a:lnTo>
                      <a:pt x="52" y="319"/>
                    </a:lnTo>
                    <a:lnTo>
                      <a:pt x="55" y="319"/>
                    </a:lnTo>
                    <a:lnTo>
                      <a:pt x="55" y="317"/>
                    </a:lnTo>
                    <a:lnTo>
                      <a:pt x="55" y="314"/>
                    </a:lnTo>
                    <a:lnTo>
                      <a:pt x="55" y="312"/>
                    </a:lnTo>
                    <a:lnTo>
                      <a:pt x="55" y="310"/>
                    </a:lnTo>
                    <a:lnTo>
                      <a:pt x="52" y="310"/>
                    </a:lnTo>
                    <a:lnTo>
                      <a:pt x="55" y="310"/>
                    </a:lnTo>
                    <a:lnTo>
                      <a:pt x="52" y="310"/>
                    </a:lnTo>
                    <a:lnTo>
                      <a:pt x="55" y="310"/>
                    </a:lnTo>
                    <a:lnTo>
                      <a:pt x="52" y="310"/>
                    </a:lnTo>
                    <a:lnTo>
                      <a:pt x="55" y="310"/>
                    </a:lnTo>
                    <a:lnTo>
                      <a:pt x="55" y="308"/>
                    </a:lnTo>
                    <a:lnTo>
                      <a:pt x="52" y="308"/>
                    </a:lnTo>
                    <a:lnTo>
                      <a:pt x="52" y="306"/>
                    </a:lnTo>
                    <a:lnTo>
                      <a:pt x="50" y="306"/>
                    </a:lnTo>
                    <a:lnTo>
                      <a:pt x="50" y="303"/>
                    </a:lnTo>
                    <a:lnTo>
                      <a:pt x="48" y="303"/>
                    </a:lnTo>
                    <a:lnTo>
                      <a:pt x="48" y="301"/>
                    </a:lnTo>
                    <a:lnTo>
                      <a:pt x="46" y="301"/>
                    </a:lnTo>
                    <a:lnTo>
                      <a:pt x="44" y="301"/>
                    </a:lnTo>
                    <a:lnTo>
                      <a:pt x="41" y="301"/>
                    </a:lnTo>
                    <a:lnTo>
                      <a:pt x="41" y="303"/>
                    </a:lnTo>
                    <a:lnTo>
                      <a:pt x="41" y="306"/>
                    </a:lnTo>
                    <a:lnTo>
                      <a:pt x="39" y="306"/>
                    </a:lnTo>
                    <a:lnTo>
                      <a:pt x="39" y="308"/>
                    </a:lnTo>
                    <a:lnTo>
                      <a:pt x="39" y="306"/>
                    </a:lnTo>
                    <a:lnTo>
                      <a:pt x="41" y="303"/>
                    </a:lnTo>
                    <a:lnTo>
                      <a:pt x="41" y="301"/>
                    </a:lnTo>
                    <a:lnTo>
                      <a:pt x="41" y="303"/>
                    </a:lnTo>
                    <a:lnTo>
                      <a:pt x="41" y="301"/>
                    </a:lnTo>
                    <a:lnTo>
                      <a:pt x="41" y="299"/>
                    </a:lnTo>
                    <a:lnTo>
                      <a:pt x="44" y="299"/>
                    </a:lnTo>
                    <a:lnTo>
                      <a:pt x="41" y="299"/>
                    </a:lnTo>
                    <a:lnTo>
                      <a:pt x="41" y="297"/>
                    </a:lnTo>
                    <a:lnTo>
                      <a:pt x="39" y="297"/>
                    </a:lnTo>
                    <a:lnTo>
                      <a:pt x="37" y="297"/>
                    </a:lnTo>
                    <a:lnTo>
                      <a:pt x="35" y="297"/>
                    </a:lnTo>
                    <a:lnTo>
                      <a:pt x="33" y="299"/>
                    </a:lnTo>
                    <a:lnTo>
                      <a:pt x="31" y="299"/>
                    </a:lnTo>
                    <a:lnTo>
                      <a:pt x="28" y="299"/>
                    </a:lnTo>
                    <a:lnTo>
                      <a:pt x="28" y="301"/>
                    </a:lnTo>
                    <a:lnTo>
                      <a:pt x="31" y="301"/>
                    </a:lnTo>
                    <a:lnTo>
                      <a:pt x="31" y="303"/>
                    </a:lnTo>
                    <a:lnTo>
                      <a:pt x="28" y="303"/>
                    </a:lnTo>
                    <a:lnTo>
                      <a:pt x="28" y="306"/>
                    </a:lnTo>
                    <a:lnTo>
                      <a:pt x="31" y="306"/>
                    </a:lnTo>
                    <a:lnTo>
                      <a:pt x="33" y="306"/>
                    </a:lnTo>
                    <a:lnTo>
                      <a:pt x="35" y="306"/>
                    </a:lnTo>
                    <a:lnTo>
                      <a:pt x="35" y="308"/>
                    </a:lnTo>
                    <a:lnTo>
                      <a:pt x="37" y="308"/>
                    </a:lnTo>
                    <a:lnTo>
                      <a:pt x="37" y="310"/>
                    </a:lnTo>
                    <a:lnTo>
                      <a:pt x="35" y="310"/>
                    </a:lnTo>
                    <a:lnTo>
                      <a:pt x="35" y="312"/>
                    </a:lnTo>
                    <a:lnTo>
                      <a:pt x="35" y="310"/>
                    </a:lnTo>
                    <a:lnTo>
                      <a:pt x="33" y="310"/>
                    </a:lnTo>
                    <a:lnTo>
                      <a:pt x="35" y="310"/>
                    </a:lnTo>
                    <a:lnTo>
                      <a:pt x="33" y="310"/>
                    </a:lnTo>
                    <a:lnTo>
                      <a:pt x="35" y="310"/>
                    </a:lnTo>
                    <a:lnTo>
                      <a:pt x="35" y="308"/>
                    </a:lnTo>
                    <a:lnTo>
                      <a:pt x="33" y="308"/>
                    </a:lnTo>
                    <a:lnTo>
                      <a:pt x="33" y="306"/>
                    </a:lnTo>
                    <a:lnTo>
                      <a:pt x="33" y="308"/>
                    </a:lnTo>
                    <a:lnTo>
                      <a:pt x="33" y="306"/>
                    </a:lnTo>
                    <a:lnTo>
                      <a:pt x="33" y="308"/>
                    </a:lnTo>
                    <a:lnTo>
                      <a:pt x="33" y="306"/>
                    </a:lnTo>
                    <a:lnTo>
                      <a:pt x="33" y="308"/>
                    </a:lnTo>
                    <a:lnTo>
                      <a:pt x="31" y="308"/>
                    </a:lnTo>
                    <a:lnTo>
                      <a:pt x="31" y="306"/>
                    </a:lnTo>
                    <a:lnTo>
                      <a:pt x="31" y="308"/>
                    </a:lnTo>
                    <a:lnTo>
                      <a:pt x="31" y="306"/>
                    </a:lnTo>
                    <a:lnTo>
                      <a:pt x="31" y="308"/>
                    </a:lnTo>
                    <a:lnTo>
                      <a:pt x="31" y="306"/>
                    </a:lnTo>
                    <a:lnTo>
                      <a:pt x="28" y="306"/>
                    </a:lnTo>
                    <a:lnTo>
                      <a:pt x="26" y="306"/>
                    </a:lnTo>
                    <a:lnTo>
                      <a:pt x="26" y="308"/>
                    </a:lnTo>
                    <a:lnTo>
                      <a:pt x="26" y="310"/>
                    </a:lnTo>
                    <a:lnTo>
                      <a:pt x="26" y="308"/>
                    </a:lnTo>
                    <a:lnTo>
                      <a:pt x="26" y="310"/>
                    </a:lnTo>
                    <a:lnTo>
                      <a:pt x="24" y="310"/>
                    </a:lnTo>
                    <a:lnTo>
                      <a:pt x="22" y="310"/>
                    </a:lnTo>
                    <a:lnTo>
                      <a:pt x="24" y="310"/>
                    </a:lnTo>
                    <a:lnTo>
                      <a:pt x="22" y="310"/>
                    </a:lnTo>
                    <a:lnTo>
                      <a:pt x="22" y="312"/>
                    </a:lnTo>
                    <a:lnTo>
                      <a:pt x="22" y="310"/>
                    </a:lnTo>
                    <a:lnTo>
                      <a:pt x="22" y="312"/>
                    </a:lnTo>
                    <a:lnTo>
                      <a:pt x="20" y="312"/>
                    </a:lnTo>
                    <a:lnTo>
                      <a:pt x="17" y="312"/>
                    </a:lnTo>
                    <a:lnTo>
                      <a:pt x="17" y="310"/>
                    </a:lnTo>
                    <a:lnTo>
                      <a:pt x="15" y="310"/>
                    </a:lnTo>
                    <a:lnTo>
                      <a:pt x="15" y="308"/>
                    </a:lnTo>
                    <a:lnTo>
                      <a:pt x="13" y="308"/>
                    </a:lnTo>
                    <a:lnTo>
                      <a:pt x="13" y="306"/>
                    </a:lnTo>
                    <a:lnTo>
                      <a:pt x="15" y="306"/>
                    </a:lnTo>
                    <a:lnTo>
                      <a:pt x="15" y="308"/>
                    </a:lnTo>
                    <a:lnTo>
                      <a:pt x="15" y="306"/>
                    </a:lnTo>
                    <a:lnTo>
                      <a:pt x="17" y="306"/>
                    </a:lnTo>
                    <a:lnTo>
                      <a:pt x="17" y="303"/>
                    </a:lnTo>
                    <a:lnTo>
                      <a:pt x="17" y="301"/>
                    </a:lnTo>
                    <a:lnTo>
                      <a:pt x="15" y="301"/>
                    </a:lnTo>
                    <a:lnTo>
                      <a:pt x="15" y="299"/>
                    </a:lnTo>
                    <a:lnTo>
                      <a:pt x="13" y="299"/>
                    </a:lnTo>
                    <a:lnTo>
                      <a:pt x="11" y="299"/>
                    </a:lnTo>
                    <a:lnTo>
                      <a:pt x="11" y="301"/>
                    </a:lnTo>
                    <a:lnTo>
                      <a:pt x="11" y="299"/>
                    </a:lnTo>
                    <a:lnTo>
                      <a:pt x="9" y="299"/>
                    </a:lnTo>
                    <a:lnTo>
                      <a:pt x="11" y="299"/>
                    </a:lnTo>
                    <a:lnTo>
                      <a:pt x="9" y="299"/>
                    </a:lnTo>
                    <a:lnTo>
                      <a:pt x="11" y="299"/>
                    </a:lnTo>
                    <a:lnTo>
                      <a:pt x="9" y="299"/>
                    </a:lnTo>
                    <a:lnTo>
                      <a:pt x="9" y="297"/>
                    </a:lnTo>
                    <a:lnTo>
                      <a:pt x="9" y="295"/>
                    </a:lnTo>
                    <a:lnTo>
                      <a:pt x="11" y="295"/>
                    </a:lnTo>
                    <a:lnTo>
                      <a:pt x="9" y="295"/>
                    </a:lnTo>
                    <a:lnTo>
                      <a:pt x="11" y="295"/>
                    </a:lnTo>
                    <a:lnTo>
                      <a:pt x="9" y="295"/>
                    </a:lnTo>
                    <a:lnTo>
                      <a:pt x="11" y="295"/>
                    </a:lnTo>
                    <a:lnTo>
                      <a:pt x="9" y="295"/>
                    </a:lnTo>
                    <a:lnTo>
                      <a:pt x="11" y="295"/>
                    </a:lnTo>
                    <a:lnTo>
                      <a:pt x="9" y="295"/>
                    </a:lnTo>
                    <a:lnTo>
                      <a:pt x="11" y="295"/>
                    </a:lnTo>
                    <a:lnTo>
                      <a:pt x="11" y="292"/>
                    </a:lnTo>
                    <a:lnTo>
                      <a:pt x="13" y="292"/>
                    </a:lnTo>
                    <a:lnTo>
                      <a:pt x="11" y="292"/>
                    </a:lnTo>
                    <a:lnTo>
                      <a:pt x="13" y="292"/>
                    </a:lnTo>
                    <a:lnTo>
                      <a:pt x="11" y="292"/>
                    </a:lnTo>
                    <a:lnTo>
                      <a:pt x="11" y="290"/>
                    </a:lnTo>
                    <a:lnTo>
                      <a:pt x="13" y="290"/>
                    </a:lnTo>
                    <a:lnTo>
                      <a:pt x="13" y="288"/>
                    </a:lnTo>
                    <a:lnTo>
                      <a:pt x="11" y="290"/>
                    </a:lnTo>
                    <a:lnTo>
                      <a:pt x="11" y="288"/>
                    </a:lnTo>
                    <a:lnTo>
                      <a:pt x="11" y="286"/>
                    </a:lnTo>
                    <a:lnTo>
                      <a:pt x="11" y="288"/>
                    </a:lnTo>
                    <a:lnTo>
                      <a:pt x="11" y="286"/>
                    </a:lnTo>
                    <a:lnTo>
                      <a:pt x="13" y="286"/>
                    </a:lnTo>
                    <a:lnTo>
                      <a:pt x="13" y="284"/>
                    </a:lnTo>
                    <a:lnTo>
                      <a:pt x="13" y="281"/>
                    </a:lnTo>
                    <a:lnTo>
                      <a:pt x="13" y="279"/>
                    </a:lnTo>
                    <a:lnTo>
                      <a:pt x="11" y="279"/>
                    </a:lnTo>
                    <a:lnTo>
                      <a:pt x="11" y="277"/>
                    </a:lnTo>
                    <a:lnTo>
                      <a:pt x="9" y="277"/>
                    </a:lnTo>
                    <a:lnTo>
                      <a:pt x="9" y="275"/>
                    </a:lnTo>
                    <a:lnTo>
                      <a:pt x="6" y="275"/>
                    </a:lnTo>
                    <a:lnTo>
                      <a:pt x="4" y="275"/>
                    </a:lnTo>
                    <a:lnTo>
                      <a:pt x="4" y="273"/>
                    </a:lnTo>
                    <a:lnTo>
                      <a:pt x="6" y="273"/>
                    </a:lnTo>
                    <a:lnTo>
                      <a:pt x="6" y="270"/>
                    </a:lnTo>
                    <a:lnTo>
                      <a:pt x="6" y="268"/>
                    </a:lnTo>
                    <a:lnTo>
                      <a:pt x="9" y="268"/>
                    </a:lnTo>
                    <a:lnTo>
                      <a:pt x="9" y="266"/>
                    </a:lnTo>
                    <a:lnTo>
                      <a:pt x="9" y="268"/>
                    </a:lnTo>
                    <a:lnTo>
                      <a:pt x="11" y="268"/>
                    </a:lnTo>
                    <a:lnTo>
                      <a:pt x="11" y="266"/>
                    </a:lnTo>
                    <a:lnTo>
                      <a:pt x="11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11" y="262"/>
                    </a:lnTo>
                    <a:lnTo>
                      <a:pt x="11" y="259"/>
                    </a:lnTo>
                    <a:lnTo>
                      <a:pt x="11" y="257"/>
                    </a:lnTo>
                    <a:lnTo>
                      <a:pt x="9" y="257"/>
                    </a:lnTo>
                    <a:lnTo>
                      <a:pt x="9" y="255"/>
                    </a:lnTo>
                    <a:lnTo>
                      <a:pt x="9" y="257"/>
                    </a:lnTo>
                    <a:lnTo>
                      <a:pt x="9" y="255"/>
                    </a:lnTo>
                    <a:lnTo>
                      <a:pt x="9" y="257"/>
                    </a:lnTo>
                    <a:lnTo>
                      <a:pt x="9" y="255"/>
                    </a:lnTo>
                    <a:lnTo>
                      <a:pt x="9" y="257"/>
                    </a:lnTo>
                    <a:lnTo>
                      <a:pt x="9" y="255"/>
                    </a:lnTo>
                    <a:lnTo>
                      <a:pt x="6" y="255"/>
                    </a:lnTo>
                    <a:lnTo>
                      <a:pt x="4" y="255"/>
                    </a:lnTo>
                    <a:lnTo>
                      <a:pt x="6" y="255"/>
                    </a:lnTo>
                    <a:lnTo>
                      <a:pt x="4" y="255"/>
                    </a:lnTo>
                    <a:lnTo>
                      <a:pt x="6" y="255"/>
                    </a:lnTo>
                    <a:lnTo>
                      <a:pt x="4" y="255"/>
                    </a:lnTo>
                    <a:lnTo>
                      <a:pt x="4" y="253"/>
                    </a:lnTo>
                    <a:lnTo>
                      <a:pt x="4" y="255"/>
                    </a:lnTo>
                    <a:lnTo>
                      <a:pt x="4" y="253"/>
                    </a:lnTo>
                    <a:lnTo>
                      <a:pt x="2" y="253"/>
                    </a:lnTo>
                    <a:lnTo>
                      <a:pt x="2" y="251"/>
                    </a:lnTo>
                    <a:lnTo>
                      <a:pt x="0" y="251"/>
                    </a:lnTo>
                    <a:lnTo>
                      <a:pt x="2" y="251"/>
                    </a:lnTo>
                    <a:lnTo>
                      <a:pt x="2" y="249"/>
                    </a:lnTo>
                    <a:lnTo>
                      <a:pt x="4" y="249"/>
                    </a:lnTo>
                    <a:lnTo>
                      <a:pt x="6" y="249"/>
                    </a:lnTo>
                    <a:lnTo>
                      <a:pt x="6" y="246"/>
                    </a:lnTo>
                    <a:lnTo>
                      <a:pt x="6" y="249"/>
                    </a:lnTo>
                    <a:lnTo>
                      <a:pt x="9" y="249"/>
                    </a:lnTo>
                    <a:lnTo>
                      <a:pt x="9" y="246"/>
                    </a:lnTo>
                    <a:lnTo>
                      <a:pt x="9" y="249"/>
                    </a:lnTo>
                    <a:lnTo>
                      <a:pt x="9" y="246"/>
                    </a:lnTo>
                    <a:lnTo>
                      <a:pt x="11" y="246"/>
                    </a:lnTo>
                    <a:lnTo>
                      <a:pt x="11" y="244"/>
                    </a:lnTo>
                    <a:lnTo>
                      <a:pt x="11" y="246"/>
                    </a:lnTo>
                    <a:lnTo>
                      <a:pt x="13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7" y="244"/>
                    </a:lnTo>
                    <a:lnTo>
                      <a:pt x="17" y="242"/>
                    </a:lnTo>
                    <a:lnTo>
                      <a:pt x="17" y="240"/>
                    </a:lnTo>
                    <a:lnTo>
                      <a:pt x="17" y="238"/>
                    </a:lnTo>
                    <a:lnTo>
                      <a:pt x="17" y="235"/>
                    </a:lnTo>
                    <a:lnTo>
                      <a:pt x="17" y="233"/>
                    </a:lnTo>
                    <a:lnTo>
                      <a:pt x="17" y="231"/>
                    </a:lnTo>
                    <a:lnTo>
                      <a:pt x="15" y="231"/>
                    </a:lnTo>
                    <a:lnTo>
                      <a:pt x="15" y="229"/>
                    </a:lnTo>
                    <a:lnTo>
                      <a:pt x="15" y="227"/>
                    </a:lnTo>
                    <a:lnTo>
                      <a:pt x="17" y="227"/>
                    </a:lnTo>
                    <a:lnTo>
                      <a:pt x="20" y="227"/>
                    </a:lnTo>
                    <a:lnTo>
                      <a:pt x="20" y="224"/>
                    </a:lnTo>
                    <a:lnTo>
                      <a:pt x="22" y="224"/>
                    </a:lnTo>
                    <a:lnTo>
                      <a:pt x="22" y="222"/>
                    </a:lnTo>
                    <a:lnTo>
                      <a:pt x="22" y="220"/>
                    </a:lnTo>
                    <a:lnTo>
                      <a:pt x="24" y="220"/>
                    </a:lnTo>
                    <a:lnTo>
                      <a:pt x="24" y="222"/>
                    </a:lnTo>
                    <a:lnTo>
                      <a:pt x="26" y="222"/>
                    </a:lnTo>
                    <a:lnTo>
                      <a:pt x="26" y="220"/>
                    </a:lnTo>
                    <a:lnTo>
                      <a:pt x="28" y="220"/>
                    </a:lnTo>
                    <a:lnTo>
                      <a:pt x="28" y="222"/>
                    </a:lnTo>
                    <a:lnTo>
                      <a:pt x="26" y="222"/>
                    </a:lnTo>
                    <a:lnTo>
                      <a:pt x="28" y="222"/>
                    </a:lnTo>
                    <a:lnTo>
                      <a:pt x="31" y="222"/>
                    </a:lnTo>
                    <a:lnTo>
                      <a:pt x="33" y="222"/>
                    </a:lnTo>
                    <a:lnTo>
                      <a:pt x="33" y="220"/>
                    </a:lnTo>
                    <a:lnTo>
                      <a:pt x="35" y="220"/>
                    </a:lnTo>
                    <a:lnTo>
                      <a:pt x="35" y="218"/>
                    </a:lnTo>
                    <a:lnTo>
                      <a:pt x="35" y="216"/>
                    </a:lnTo>
                    <a:lnTo>
                      <a:pt x="35" y="218"/>
                    </a:lnTo>
                    <a:lnTo>
                      <a:pt x="37" y="218"/>
                    </a:lnTo>
                    <a:lnTo>
                      <a:pt x="39" y="218"/>
                    </a:lnTo>
                    <a:lnTo>
                      <a:pt x="37" y="218"/>
                    </a:lnTo>
                    <a:lnTo>
                      <a:pt x="37" y="220"/>
                    </a:lnTo>
                    <a:lnTo>
                      <a:pt x="37" y="222"/>
                    </a:lnTo>
                    <a:lnTo>
                      <a:pt x="37" y="224"/>
                    </a:lnTo>
                    <a:lnTo>
                      <a:pt x="39" y="224"/>
                    </a:lnTo>
                    <a:lnTo>
                      <a:pt x="41" y="224"/>
                    </a:lnTo>
                    <a:lnTo>
                      <a:pt x="44" y="224"/>
                    </a:lnTo>
                    <a:lnTo>
                      <a:pt x="44" y="227"/>
                    </a:lnTo>
                    <a:lnTo>
                      <a:pt x="46" y="227"/>
                    </a:lnTo>
                    <a:lnTo>
                      <a:pt x="48" y="227"/>
                    </a:lnTo>
                    <a:lnTo>
                      <a:pt x="48" y="229"/>
                    </a:lnTo>
                    <a:lnTo>
                      <a:pt x="46" y="229"/>
                    </a:lnTo>
                    <a:lnTo>
                      <a:pt x="48" y="229"/>
                    </a:lnTo>
                    <a:lnTo>
                      <a:pt x="46" y="229"/>
                    </a:lnTo>
                    <a:lnTo>
                      <a:pt x="48" y="229"/>
                    </a:lnTo>
                    <a:lnTo>
                      <a:pt x="48" y="231"/>
                    </a:lnTo>
                    <a:lnTo>
                      <a:pt x="50" y="231"/>
                    </a:lnTo>
                    <a:lnTo>
                      <a:pt x="52" y="231"/>
                    </a:lnTo>
                    <a:lnTo>
                      <a:pt x="52" y="233"/>
                    </a:lnTo>
                    <a:lnTo>
                      <a:pt x="55" y="233"/>
                    </a:lnTo>
                    <a:lnTo>
                      <a:pt x="55" y="235"/>
                    </a:lnTo>
                    <a:lnTo>
                      <a:pt x="57" y="235"/>
                    </a:lnTo>
                    <a:lnTo>
                      <a:pt x="57" y="238"/>
                    </a:lnTo>
                    <a:lnTo>
                      <a:pt x="59" y="238"/>
                    </a:lnTo>
                    <a:lnTo>
                      <a:pt x="57" y="238"/>
                    </a:lnTo>
                    <a:lnTo>
                      <a:pt x="59" y="238"/>
                    </a:lnTo>
                    <a:lnTo>
                      <a:pt x="59" y="240"/>
                    </a:lnTo>
                    <a:lnTo>
                      <a:pt x="61" y="240"/>
                    </a:lnTo>
                    <a:lnTo>
                      <a:pt x="61" y="238"/>
                    </a:lnTo>
                    <a:lnTo>
                      <a:pt x="63" y="238"/>
                    </a:lnTo>
                    <a:lnTo>
                      <a:pt x="66" y="238"/>
                    </a:lnTo>
                    <a:lnTo>
                      <a:pt x="68" y="238"/>
                    </a:lnTo>
                    <a:lnTo>
                      <a:pt x="70" y="238"/>
                    </a:lnTo>
                    <a:lnTo>
                      <a:pt x="72" y="238"/>
                    </a:lnTo>
                    <a:lnTo>
                      <a:pt x="74" y="238"/>
                    </a:lnTo>
                    <a:lnTo>
                      <a:pt x="77" y="238"/>
                    </a:lnTo>
                    <a:lnTo>
                      <a:pt x="79" y="238"/>
                    </a:lnTo>
                    <a:lnTo>
                      <a:pt x="81" y="238"/>
                    </a:lnTo>
                    <a:lnTo>
                      <a:pt x="81" y="235"/>
                    </a:lnTo>
                    <a:lnTo>
                      <a:pt x="83" y="235"/>
                    </a:lnTo>
                    <a:lnTo>
                      <a:pt x="85" y="235"/>
                    </a:lnTo>
                    <a:lnTo>
                      <a:pt x="85" y="233"/>
                    </a:lnTo>
                    <a:lnTo>
                      <a:pt x="88" y="233"/>
                    </a:lnTo>
                    <a:lnTo>
                      <a:pt x="88" y="231"/>
                    </a:lnTo>
                    <a:lnTo>
                      <a:pt x="90" y="231"/>
                    </a:lnTo>
                    <a:lnTo>
                      <a:pt x="90" y="229"/>
                    </a:lnTo>
                    <a:lnTo>
                      <a:pt x="92" y="229"/>
                    </a:lnTo>
                    <a:lnTo>
                      <a:pt x="92" y="227"/>
                    </a:lnTo>
                    <a:lnTo>
                      <a:pt x="94" y="227"/>
                    </a:lnTo>
                    <a:lnTo>
                      <a:pt x="94" y="224"/>
                    </a:lnTo>
                    <a:lnTo>
                      <a:pt x="96" y="224"/>
                    </a:lnTo>
                    <a:lnTo>
                      <a:pt x="96" y="222"/>
                    </a:lnTo>
                    <a:lnTo>
                      <a:pt x="99" y="222"/>
                    </a:lnTo>
                    <a:lnTo>
                      <a:pt x="99" y="220"/>
                    </a:lnTo>
                    <a:lnTo>
                      <a:pt x="101" y="220"/>
                    </a:lnTo>
                    <a:lnTo>
                      <a:pt x="101" y="218"/>
                    </a:lnTo>
                    <a:lnTo>
                      <a:pt x="103" y="218"/>
                    </a:lnTo>
                    <a:lnTo>
                      <a:pt x="103" y="216"/>
                    </a:lnTo>
                    <a:lnTo>
                      <a:pt x="105" y="216"/>
                    </a:lnTo>
                    <a:lnTo>
                      <a:pt x="107" y="216"/>
                    </a:lnTo>
                    <a:lnTo>
                      <a:pt x="107" y="213"/>
                    </a:lnTo>
                    <a:lnTo>
                      <a:pt x="110" y="213"/>
                    </a:lnTo>
                    <a:lnTo>
                      <a:pt x="110" y="211"/>
                    </a:lnTo>
                    <a:lnTo>
                      <a:pt x="112" y="211"/>
                    </a:lnTo>
                    <a:lnTo>
                      <a:pt x="112" y="209"/>
                    </a:lnTo>
                    <a:lnTo>
                      <a:pt x="114" y="209"/>
                    </a:lnTo>
                    <a:lnTo>
                      <a:pt x="114" y="207"/>
                    </a:lnTo>
                    <a:lnTo>
                      <a:pt x="116" y="205"/>
                    </a:lnTo>
                    <a:lnTo>
                      <a:pt x="116" y="202"/>
                    </a:lnTo>
                    <a:lnTo>
                      <a:pt x="118" y="202"/>
                    </a:lnTo>
                    <a:lnTo>
                      <a:pt x="118" y="200"/>
                    </a:lnTo>
                    <a:lnTo>
                      <a:pt x="121" y="200"/>
                    </a:lnTo>
                    <a:lnTo>
                      <a:pt x="121" y="198"/>
                    </a:lnTo>
                    <a:lnTo>
                      <a:pt x="121" y="196"/>
                    </a:lnTo>
                    <a:lnTo>
                      <a:pt x="123" y="196"/>
                    </a:lnTo>
                    <a:lnTo>
                      <a:pt x="123" y="194"/>
                    </a:lnTo>
                    <a:lnTo>
                      <a:pt x="123" y="191"/>
                    </a:lnTo>
                    <a:lnTo>
                      <a:pt x="125" y="191"/>
                    </a:lnTo>
                    <a:lnTo>
                      <a:pt x="125" y="189"/>
                    </a:lnTo>
                    <a:lnTo>
                      <a:pt x="125" y="187"/>
                    </a:lnTo>
                    <a:lnTo>
                      <a:pt x="127" y="187"/>
                    </a:lnTo>
                    <a:lnTo>
                      <a:pt x="127" y="185"/>
                    </a:lnTo>
                    <a:lnTo>
                      <a:pt x="127" y="183"/>
                    </a:lnTo>
                    <a:lnTo>
                      <a:pt x="129" y="183"/>
                    </a:lnTo>
                    <a:lnTo>
                      <a:pt x="129" y="180"/>
                    </a:lnTo>
                    <a:lnTo>
                      <a:pt x="129" y="178"/>
                    </a:lnTo>
                    <a:lnTo>
                      <a:pt x="132" y="178"/>
                    </a:lnTo>
                    <a:lnTo>
                      <a:pt x="132" y="176"/>
                    </a:lnTo>
                    <a:lnTo>
                      <a:pt x="132" y="174"/>
                    </a:lnTo>
                    <a:lnTo>
                      <a:pt x="132" y="172"/>
                    </a:lnTo>
                    <a:lnTo>
                      <a:pt x="134" y="172"/>
                    </a:lnTo>
                    <a:lnTo>
                      <a:pt x="134" y="169"/>
                    </a:lnTo>
                    <a:lnTo>
                      <a:pt x="134" y="167"/>
                    </a:lnTo>
                    <a:lnTo>
                      <a:pt x="134" y="165"/>
                    </a:lnTo>
                    <a:lnTo>
                      <a:pt x="134" y="163"/>
                    </a:lnTo>
                    <a:lnTo>
                      <a:pt x="134" y="161"/>
                    </a:lnTo>
                    <a:lnTo>
                      <a:pt x="136" y="161"/>
                    </a:lnTo>
                    <a:lnTo>
                      <a:pt x="136" y="158"/>
                    </a:lnTo>
                    <a:lnTo>
                      <a:pt x="136" y="156"/>
                    </a:lnTo>
                    <a:lnTo>
                      <a:pt x="136" y="154"/>
                    </a:lnTo>
                    <a:lnTo>
                      <a:pt x="136" y="152"/>
                    </a:lnTo>
                    <a:lnTo>
                      <a:pt x="136" y="150"/>
                    </a:lnTo>
                    <a:lnTo>
                      <a:pt x="136" y="147"/>
                    </a:lnTo>
                    <a:lnTo>
                      <a:pt x="136" y="145"/>
                    </a:lnTo>
                    <a:lnTo>
                      <a:pt x="136" y="143"/>
                    </a:lnTo>
                    <a:lnTo>
                      <a:pt x="136" y="141"/>
                    </a:lnTo>
                    <a:lnTo>
                      <a:pt x="136" y="139"/>
                    </a:lnTo>
                    <a:lnTo>
                      <a:pt x="136" y="136"/>
                    </a:lnTo>
                    <a:lnTo>
                      <a:pt x="136" y="134"/>
                    </a:lnTo>
                    <a:lnTo>
                      <a:pt x="134" y="134"/>
                    </a:lnTo>
                    <a:lnTo>
                      <a:pt x="134" y="132"/>
                    </a:lnTo>
                    <a:lnTo>
                      <a:pt x="134" y="130"/>
                    </a:lnTo>
                    <a:lnTo>
                      <a:pt x="134" y="128"/>
                    </a:lnTo>
                    <a:lnTo>
                      <a:pt x="134" y="125"/>
                    </a:lnTo>
                    <a:lnTo>
                      <a:pt x="134" y="123"/>
                    </a:lnTo>
                    <a:lnTo>
                      <a:pt x="132" y="123"/>
                    </a:lnTo>
                    <a:lnTo>
                      <a:pt x="132" y="121"/>
                    </a:lnTo>
                    <a:lnTo>
                      <a:pt x="132" y="119"/>
                    </a:lnTo>
                    <a:lnTo>
                      <a:pt x="132" y="117"/>
                    </a:lnTo>
                    <a:lnTo>
                      <a:pt x="132" y="115"/>
                    </a:lnTo>
                    <a:lnTo>
                      <a:pt x="132" y="112"/>
                    </a:lnTo>
                    <a:lnTo>
                      <a:pt x="129" y="112"/>
                    </a:lnTo>
                    <a:lnTo>
                      <a:pt x="132" y="112"/>
                    </a:lnTo>
                    <a:lnTo>
                      <a:pt x="129" y="112"/>
                    </a:lnTo>
                    <a:lnTo>
                      <a:pt x="129" y="110"/>
                    </a:lnTo>
                    <a:lnTo>
                      <a:pt x="132" y="110"/>
                    </a:lnTo>
                    <a:lnTo>
                      <a:pt x="129" y="110"/>
                    </a:lnTo>
                    <a:lnTo>
                      <a:pt x="132" y="110"/>
                    </a:lnTo>
                    <a:lnTo>
                      <a:pt x="134" y="110"/>
                    </a:lnTo>
                    <a:lnTo>
                      <a:pt x="136" y="110"/>
                    </a:lnTo>
                    <a:lnTo>
                      <a:pt x="138" y="110"/>
                    </a:lnTo>
                    <a:lnTo>
                      <a:pt x="138" y="108"/>
                    </a:lnTo>
                    <a:lnTo>
                      <a:pt x="138" y="106"/>
                    </a:lnTo>
                    <a:lnTo>
                      <a:pt x="138" y="104"/>
                    </a:lnTo>
                    <a:lnTo>
                      <a:pt x="138" y="101"/>
                    </a:lnTo>
                    <a:lnTo>
                      <a:pt x="138" y="99"/>
                    </a:lnTo>
                    <a:lnTo>
                      <a:pt x="138" y="97"/>
                    </a:lnTo>
                    <a:lnTo>
                      <a:pt x="138" y="95"/>
                    </a:lnTo>
                    <a:lnTo>
                      <a:pt x="138" y="93"/>
                    </a:lnTo>
                    <a:lnTo>
                      <a:pt x="136" y="93"/>
                    </a:lnTo>
                    <a:lnTo>
                      <a:pt x="136" y="90"/>
                    </a:lnTo>
                    <a:lnTo>
                      <a:pt x="136" y="88"/>
                    </a:lnTo>
                    <a:lnTo>
                      <a:pt x="136" y="86"/>
                    </a:lnTo>
                    <a:lnTo>
                      <a:pt x="134" y="86"/>
                    </a:lnTo>
                    <a:lnTo>
                      <a:pt x="134" y="84"/>
                    </a:lnTo>
                    <a:lnTo>
                      <a:pt x="134" y="82"/>
                    </a:lnTo>
                    <a:lnTo>
                      <a:pt x="134" y="79"/>
                    </a:lnTo>
                    <a:lnTo>
                      <a:pt x="134" y="77"/>
                    </a:lnTo>
                    <a:lnTo>
                      <a:pt x="132" y="77"/>
                    </a:lnTo>
                    <a:lnTo>
                      <a:pt x="132" y="75"/>
                    </a:lnTo>
                    <a:lnTo>
                      <a:pt x="132" y="73"/>
                    </a:lnTo>
                    <a:lnTo>
                      <a:pt x="129" y="73"/>
                    </a:lnTo>
                    <a:lnTo>
                      <a:pt x="129" y="71"/>
                    </a:lnTo>
                    <a:lnTo>
                      <a:pt x="129" y="68"/>
                    </a:lnTo>
                    <a:lnTo>
                      <a:pt x="129" y="66"/>
                    </a:lnTo>
                    <a:lnTo>
                      <a:pt x="127" y="66"/>
                    </a:lnTo>
                    <a:lnTo>
                      <a:pt x="127" y="64"/>
                    </a:lnTo>
                    <a:lnTo>
                      <a:pt x="127" y="62"/>
                    </a:lnTo>
                    <a:lnTo>
                      <a:pt x="127" y="60"/>
                    </a:lnTo>
                    <a:lnTo>
                      <a:pt x="127" y="57"/>
                    </a:lnTo>
                    <a:lnTo>
                      <a:pt x="127" y="55"/>
                    </a:lnTo>
                    <a:lnTo>
                      <a:pt x="127" y="53"/>
                    </a:lnTo>
                    <a:lnTo>
                      <a:pt x="127" y="51"/>
                    </a:lnTo>
                    <a:lnTo>
                      <a:pt x="127" y="49"/>
                    </a:lnTo>
                    <a:lnTo>
                      <a:pt x="127" y="51"/>
                    </a:lnTo>
                    <a:lnTo>
                      <a:pt x="127" y="49"/>
                    </a:lnTo>
                    <a:lnTo>
                      <a:pt x="129" y="49"/>
                    </a:lnTo>
                    <a:lnTo>
                      <a:pt x="129" y="46"/>
                    </a:lnTo>
                    <a:lnTo>
                      <a:pt x="129" y="44"/>
                    </a:lnTo>
                    <a:lnTo>
                      <a:pt x="129" y="42"/>
                    </a:lnTo>
                    <a:lnTo>
                      <a:pt x="129" y="40"/>
                    </a:lnTo>
                    <a:lnTo>
                      <a:pt x="129" y="38"/>
                    </a:lnTo>
                    <a:lnTo>
                      <a:pt x="127" y="38"/>
                    </a:lnTo>
                    <a:lnTo>
                      <a:pt x="127" y="35"/>
                    </a:lnTo>
                    <a:lnTo>
                      <a:pt x="127" y="33"/>
                    </a:lnTo>
                    <a:lnTo>
                      <a:pt x="125" y="33"/>
                    </a:lnTo>
                    <a:lnTo>
                      <a:pt x="125" y="31"/>
                    </a:lnTo>
                    <a:lnTo>
                      <a:pt x="125" y="29"/>
                    </a:lnTo>
                    <a:lnTo>
                      <a:pt x="125" y="27"/>
                    </a:lnTo>
                    <a:lnTo>
                      <a:pt x="123" y="27"/>
                    </a:lnTo>
                    <a:lnTo>
                      <a:pt x="123" y="24"/>
                    </a:lnTo>
                    <a:lnTo>
                      <a:pt x="123" y="22"/>
                    </a:lnTo>
                    <a:lnTo>
                      <a:pt x="121" y="22"/>
                    </a:lnTo>
                    <a:lnTo>
                      <a:pt x="121" y="20"/>
                    </a:lnTo>
                    <a:lnTo>
                      <a:pt x="123" y="20"/>
                    </a:lnTo>
                    <a:lnTo>
                      <a:pt x="123" y="18"/>
                    </a:lnTo>
                    <a:lnTo>
                      <a:pt x="121" y="18"/>
                    </a:lnTo>
                    <a:lnTo>
                      <a:pt x="121" y="16"/>
                    </a:lnTo>
                    <a:lnTo>
                      <a:pt x="121" y="13"/>
                    </a:lnTo>
                    <a:lnTo>
                      <a:pt x="121" y="11"/>
                    </a:lnTo>
                    <a:lnTo>
                      <a:pt x="118" y="11"/>
                    </a:lnTo>
                    <a:lnTo>
                      <a:pt x="118" y="9"/>
                    </a:lnTo>
                    <a:lnTo>
                      <a:pt x="116" y="9"/>
                    </a:lnTo>
                    <a:lnTo>
                      <a:pt x="116" y="7"/>
                    </a:lnTo>
                    <a:lnTo>
                      <a:pt x="116" y="5"/>
                    </a:lnTo>
                    <a:lnTo>
                      <a:pt x="118" y="5"/>
                    </a:lnTo>
                    <a:lnTo>
                      <a:pt x="118" y="2"/>
                    </a:lnTo>
                    <a:lnTo>
                      <a:pt x="121" y="2"/>
                    </a:lnTo>
                    <a:lnTo>
                      <a:pt x="121" y="0"/>
                    </a:lnTo>
                  </a:path>
                </a:pathLst>
              </a:custGeom>
              <a:solidFill>
                <a:srgbClr val="D9D9D9"/>
              </a:solidFill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221" name="Freeform 56"/>
              <p:cNvSpPr>
                <a:spLocks/>
              </p:cNvSpPr>
              <p:nvPr/>
            </p:nvSpPr>
            <p:spPr bwMode="auto">
              <a:xfrm>
                <a:off x="1538288" y="3913188"/>
                <a:ext cx="446088" cy="647700"/>
              </a:xfrm>
              <a:custGeom>
                <a:avLst/>
                <a:gdLst>
                  <a:gd name="T0" fmla="*/ 2147483647 w 281"/>
                  <a:gd name="T1" fmla="*/ 2147483647 h 408"/>
                  <a:gd name="T2" fmla="*/ 2147483647 w 281"/>
                  <a:gd name="T3" fmla="*/ 2147483647 h 408"/>
                  <a:gd name="T4" fmla="*/ 2147483647 w 281"/>
                  <a:gd name="T5" fmla="*/ 2147483647 h 408"/>
                  <a:gd name="T6" fmla="*/ 2147483647 w 281"/>
                  <a:gd name="T7" fmla="*/ 2147483647 h 408"/>
                  <a:gd name="T8" fmla="*/ 2147483647 w 281"/>
                  <a:gd name="T9" fmla="*/ 2147483647 h 408"/>
                  <a:gd name="T10" fmla="*/ 2147483647 w 281"/>
                  <a:gd name="T11" fmla="*/ 2147483647 h 408"/>
                  <a:gd name="T12" fmla="*/ 2147483647 w 281"/>
                  <a:gd name="T13" fmla="*/ 2147483647 h 408"/>
                  <a:gd name="T14" fmla="*/ 2147483647 w 281"/>
                  <a:gd name="T15" fmla="*/ 2147483647 h 408"/>
                  <a:gd name="T16" fmla="*/ 2147483647 w 281"/>
                  <a:gd name="T17" fmla="*/ 2147483647 h 408"/>
                  <a:gd name="T18" fmla="*/ 2147483647 w 281"/>
                  <a:gd name="T19" fmla="*/ 2147483647 h 408"/>
                  <a:gd name="T20" fmla="*/ 2147483647 w 281"/>
                  <a:gd name="T21" fmla="*/ 2147483647 h 408"/>
                  <a:gd name="T22" fmla="*/ 2147483647 w 281"/>
                  <a:gd name="T23" fmla="*/ 2147483647 h 408"/>
                  <a:gd name="T24" fmla="*/ 2147483647 w 281"/>
                  <a:gd name="T25" fmla="*/ 2147483647 h 408"/>
                  <a:gd name="T26" fmla="*/ 2147483647 w 281"/>
                  <a:gd name="T27" fmla="*/ 2147483647 h 408"/>
                  <a:gd name="T28" fmla="*/ 2147483647 w 281"/>
                  <a:gd name="T29" fmla="*/ 2147483647 h 408"/>
                  <a:gd name="T30" fmla="*/ 2147483647 w 281"/>
                  <a:gd name="T31" fmla="*/ 2147483647 h 408"/>
                  <a:gd name="T32" fmla="*/ 2147483647 w 281"/>
                  <a:gd name="T33" fmla="*/ 2147483647 h 408"/>
                  <a:gd name="T34" fmla="*/ 2147483647 w 281"/>
                  <a:gd name="T35" fmla="*/ 2147483647 h 408"/>
                  <a:gd name="T36" fmla="*/ 2147483647 w 281"/>
                  <a:gd name="T37" fmla="*/ 2147483647 h 408"/>
                  <a:gd name="T38" fmla="*/ 2147483647 w 281"/>
                  <a:gd name="T39" fmla="*/ 2147483647 h 408"/>
                  <a:gd name="T40" fmla="*/ 2147483647 w 281"/>
                  <a:gd name="T41" fmla="*/ 2147483647 h 408"/>
                  <a:gd name="T42" fmla="*/ 2147483647 w 281"/>
                  <a:gd name="T43" fmla="*/ 2147483647 h 408"/>
                  <a:gd name="T44" fmla="*/ 2147483647 w 281"/>
                  <a:gd name="T45" fmla="*/ 2147483647 h 408"/>
                  <a:gd name="T46" fmla="*/ 2147483647 w 281"/>
                  <a:gd name="T47" fmla="*/ 2147483647 h 408"/>
                  <a:gd name="T48" fmla="*/ 2147483647 w 281"/>
                  <a:gd name="T49" fmla="*/ 2147483647 h 408"/>
                  <a:gd name="T50" fmla="*/ 2147483647 w 281"/>
                  <a:gd name="T51" fmla="*/ 2147483647 h 408"/>
                  <a:gd name="T52" fmla="*/ 2147483647 w 281"/>
                  <a:gd name="T53" fmla="*/ 2147483647 h 408"/>
                  <a:gd name="T54" fmla="*/ 2147483647 w 281"/>
                  <a:gd name="T55" fmla="*/ 2147483647 h 408"/>
                  <a:gd name="T56" fmla="*/ 2147483647 w 281"/>
                  <a:gd name="T57" fmla="*/ 2147483647 h 408"/>
                  <a:gd name="T58" fmla="*/ 2147483647 w 281"/>
                  <a:gd name="T59" fmla="*/ 2147483647 h 408"/>
                  <a:gd name="T60" fmla="*/ 2147483647 w 281"/>
                  <a:gd name="T61" fmla="*/ 2147483647 h 408"/>
                  <a:gd name="T62" fmla="*/ 2147483647 w 281"/>
                  <a:gd name="T63" fmla="*/ 2147483647 h 408"/>
                  <a:gd name="T64" fmla="*/ 2147483647 w 281"/>
                  <a:gd name="T65" fmla="*/ 2147483647 h 408"/>
                  <a:gd name="T66" fmla="*/ 2147483647 w 281"/>
                  <a:gd name="T67" fmla="*/ 2147483647 h 408"/>
                  <a:gd name="T68" fmla="*/ 2147483647 w 281"/>
                  <a:gd name="T69" fmla="*/ 2147483647 h 408"/>
                  <a:gd name="T70" fmla="*/ 2147483647 w 281"/>
                  <a:gd name="T71" fmla="*/ 2147483647 h 408"/>
                  <a:gd name="T72" fmla="*/ 2147483647 w 281"/>
                  <a:gd name="T73" fmla="*/ 2147483647 h 408"/>
                  <a:gd name="T74" fmla="*/ 2147483647 w 281"/>
                  <a:gd name="T75" fmla="*/ 2147483647 h 408"/>
                  <a:gd name="T76" fmla="*/ 2147483647 w 281"/>
                  <a:gd name="T77" fmla="*/ 2147483647 h 408"/>
                  <a:gd name="T78" fmla="*/ 2147483647 w 281"/>
                  <a:gd name="T79" fmla="*/ 2147483647 h 408"/>
                  <a:gd name="T80" fmla="*/ 2147483647 w 281"/>
                  <a:gd name="T81" fmla="*/ 2147483647 h 408"/>
                  <a:gd name="T82" fmla="*/ 2147483647 w 281"/>
                  <a:gd name="T83" fmla="*/ 2147483647 h 408"/>
                  <a:gd name="T84" fmla="*/ 2147483647 w 281"/>
                  <a:gd name="T85" fmla="*/ 2147483647 h 408"/>
                  <a:gd name="T86" fmla="*/ 2147483647 w 281"/>
                  <a:gd name="T87" fmla="*/ 2147483647 h 408"/>
                  <a:gd name="T88" fmla="*/ 2147483647 w 281"/>
                  <a:gd name="T89" fmla="*/ 2147483647 h 408"/>
                  <a:gd name="T90" fmla="*/ 2147483647 w 281"/>
                  <a:gd name="T91" fmla="*/ 2147483647 h 408"/>
                  <a:gd name="T92" fmla="*/ 2147483647 w 281"/>
                  <a:gd name="T93" fmla="*/ 2147483647 h 408"/>
                  <a:gd name="T94" fmla="*/ 2147483647 w 281"/>
                  <a:gd name="T95" fmla="*/ 2147483647 h 408"/>
                  <a:gd name="T96" fmla="*/ 2147483647 w 281"/>
                  <a:gd name="T97" fmla="*/ 2147483647 h 408"/>
                  <a:gd name="T98" fmla="*/ 2147483647 w 281"/>
                  <a:gd name="T99" fmla="*/ 2147483647 h 408"/>
                  <a:gd name="T100" fmla="*/ 2147483647 w 281"/>
                  <a:gd name="T101" fmla="*/ 2147483647 h 408"/>
                  <a:gd name="T102" fmla="*/ 2147483647 w 281"/>
                  <a:gd name="T103" fmla="*/ 0 h 408"/>
                  <a:gd name="T104" fmla="*/ 2147483647 w 281"/>
                  <a:gd name="T105" fmla="*/ 2147483647 h 408"/>
                  <a:gd name="T106" fmla="*/ 2147483647 w 281"/>
                  <a:gd name="T107" fmla="*/ 2147483647 h 408"/>
                  <a:gd name="T108" fmla="*/ 2147483647 w 281"/>
                  <a:gd name="T109" fmla="*/ 2147483647 h 408"/>
                  <a:gd name="T110" fmla="*/ 2147483647 w 281"/>
                  <a:gd name="T111" fmla="*/ 2147483647 h 4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81" h="408">
                    <a:moveTo>
                      <a:pt x="143" y="408"/>
                    </a:moveTo>
                    <a:lnTo>
                      <a:pt x="140" y="408"/>
                    </a:lnTo>
                    <a:lnTo>
                      <a:pt x="140" y="406"/>
                    </a:lnTo>
                    <a:lnTo>
                      <a:pt x="143" y="406"/>
                    </a:lnTo>
                    <a:lnTo>
                      <a:pt x="143" y="408"/>
                    </a:lnTo>
                    <a:lnTo>
                      <a:pt x="143" y="406"/>
                    </a:lnTo>
                    <a:lnTo>
                      <a:pt x="143" y="408"/>
                    </a:lnTo>
                    <a:lnTo>
                      <a:pt x="143" y="406"/>
                    </a:lnTo>
                    <a:lnTo>
                      <a:pt x="143" y="404"/>
                    </a:lnTo>
                    <a:lnTo>
                      <a:pt x="143" y="402"/>
                    </a:lnTo>
                    <a:lnTo>
                      <a:pt x="143" y="399"/>
                    </a:lnTo>
                    <a:lnTo>
                      <a:pt x="140" y="399"/>
                    </a:lnTo>
                    <a:lnTo>
                      <a:pt x="140" y="397"/>
                    </a:lnTo>
                    <a:lnTo>
                      <a:pt x="140" y="395"/>
                    </a:lnTo>
                    <a:lnTo>
                      <a:pt x="138" y="395"/>
                    </a:lnTo>
                    <a:lnTo>
                      <a:pt x="138" y="393"/>
                    </a:lnTo>
                    <a:lnTo>
                      <a:pt x="138" y="391"/>
                    </a:lnTo>
                    <a:lnTo>
                      <a:pt x="136" y="391"/>
                    </a:lnTo>
                    <a:lnTo>
                      <a:pt x="136" y="389"/>
                    </a:lnTo>
                    <a:lnTo>
                      <a:pt x="134" y="389"/>
                    </a:lnTo>
                    <a:lnTo>
                      <a:pt x="134" y="386"/>
                    </a:lnTo>
                    <a:lnTo>
                      <a:pt x="132" y="386"/>
                    </a:lnTo>
                    <a:lnTo>
                      <a:pt x="132" y="384"/>
                    </a:lnTo>
                    <a:lnTo>
                      <a:pt x="132" y="382"/>
                    </a:lnTo>
                    <a:lnTo>
                      <a:pt x="129" y="382"/>
                    </a:lnTo>
                    <a:lnTo>
                      <a:pt x="129" y="380"/>
                    </a:lnTo>
                    <a:lnTo>
                      <a:pt x="129" y="378"/>
                    </a:lnTo>
                    <a:lnTo>
                      <a:pt x="129" y="375"/>
                    </a:lnTo>
                    <a:lnTo>
                      <a:pt x="129" y="373"/>
                    </a:lnTo>
                    <a:lnTo>
                      <a:pt x="129" y="371"/>
                    </a:lnTo>
                    <a:lnTo>
                      <a:pt x="127" y="371"/>
                    </a:lnTo>
                    <a:lnTo>
                      <a:pt x="127" y="369"/>
                    </a:lnTo>
                    <a:lnTo>
                      <a:pt x="127" y="367"/>
                    </a:lnTo>
                    <a:lnTo>
                      <a:pt x="127" y="364"/>
                    </a:lnTo>
                    <a:lnTo>
                      <a:pt x="127" y="362"/>
                    </a:lnTo>
                    <a:lnTo>
                      <a:pt x="127" y="360"/>
                    </a:lnTo>
                    <a:lnTo>
                      <a:pt x="125" y="360"/>
                    </a:lnTo>
                    <a:lnTo>
                      <a:pt x="125" y="358"/>
                    </a:lnTo>
                    <a:lnTo>
                      <a:pt x="123" y="358"/>
                    </a:lnTo>
                    <a:lnTo>
                      <a:pt x="123" y="356"/>
                    </a:lnTo>
                    <a:lnTo>
                      <a:pt x="123" y="353"/>
                    </a:lnTo>
                    <a:lnTo>
                      <a:pt x="121" y="353"/>
                    </a:lnTo>
                    <a:lnTo>
                      <a:pt x="121" y="351"/>
                    </a:lnTo>
                    <a:lnTo>
                      <a:pt x="118" y="351"/>
                    </a:lnTo>
                    <a:lnTo>
                      <a:pt x="118" y="349"/>
                    </a:lnTo>
                    <a:lnTo>
                      <a:pt x="116" y="349"/>
                    </a:lnTo>
                    <a:lnTo>
                      <a:pt x="116" y="347"/>
                    </a:lnTo>
                    <a:lnTo>
                      <a:pt x="116" y="345"/>
                    </a:lnTo>
                    <a:lnTo>
                      <a:pt x="114" y="345"/>
                    </a:lnTo>
                    <a:lnTo>
                      <a:pt x="116" y="345"/>
                    </a:lnTo>
                    <a:lnTo>
                      <a:pt x="114" y="345"/>
                    </a:lnTo>
                    <a:lnTo>
                      <a:pt x="114" y="342"/>
                    </a:lnTo>
                    <a:lnTo>
                      <a:pt x="112" y="342"/>
                    </a:lnTo>
                    <a:lnTo>
                      <a:pt x="112" y="340"/>
                    </a:lnTo>
                    <a:lnTo>
                      <a:pt x="110" y="340"/>
                    </a:lnTo>
                    <a:lnTo>
                      <a:pt x="110" y="338"/>
                    </a:lnTo>
                    <a:lnTo>
                      <a:pt x="110" y="340"/>
                    </a:lnTo>
                    <a:lnTo>
                      <a:pt x="110" y="338"/>
                    </a:lnTo>
                    <a:lnTo>
                      <a:pt x="107" y="338"/>
                    </a:lnTo>
                    <a:lnTo>
                      <a:pt x="107" y="336"/>
                    </a:lnTo>
                    <a:lnTo>
                      <a:pt x="110" y="336"/>
                    </a:lnTo>
                    <a:lnTo>
                      <a:pt x="107" y="336"/>
                    </a:lnTo>
                    <a:lnTo>
                      <a:pt x="107" y="334"/>
                    </a:lnTo>
                    <a:lnTo>
                      <a:pt x="105" y="334"/>
                    </a:lnTo>
                    <a:lnTo>
                      <a:pt x="105" y="331"/>
                    </a:lnTo>
                    <a:lnTo>
                      <a:pt x="105" y="329"/>
                    </a:lnTo>
                    <a:lnTo>
                      <a:pt x="103" y="329"/>
                    </a:lnTo>
                    <a:lnTo>
                      <a:pt x="105" y="329"/>
                    </a:lnTo>
                    <a:lnTo>
                      <a:pt x="103" y="329"/>
                    </a:lnTo>
                    <a:lnTo>
                      <a:pt x="103" y="327"/>
                    </a:lnTo>
                    <a:lnTo>
                      <a:pt x="101" y="327"/>
                    </a:lnTo>
                    <a:lnTo>
                      <a:pt x="103" y="327"/>
                    </a:lnTo>
                    <a:lnTo>
                      <a:pt x="101" y="327"/>
                    </a:lnTo>
                    <a:lnTo>
                      <a:pt x="103" y="327"/>
                    </a:lnTo>
                    <a:lnTo>
                      <a:pt x="101" y="327"/>
                    </a:lnTo>
                    <a:lnTo>
                      <a:pt x="103" y="327"/>
                    </a:lnTo>
                    <a:lnTo>
                      <a:pt x="101" y="327"/>
                    </a:lnTo>
                    <a:lnTo>
                      <a:pt x="103" y="327"/>
                    </a:lnTo>
                    <a:lnTo>
                      <a:pt x="101" y="327"/>
                    </a:lnTo>
                    <a:lnTo>
                      <a:pt x="101" y="325"/>
                    </a:lnTo>
                    <a:lnTo>
                      <a:pt x="103" y="325"/>
                    </a:lnTo>
                    <a:lnTo>
                      <a:pt x="101" y="325"/>
                    </a:lnTo>
                    <a:lnTo>
                      <a:pt x="101" y="323"/>
                    </a:lnTo>
                    <a:lnTo>
                      <a:pt x="99" y="323"/>
                    </a:lnTo>
                    <a:lnTo>
                      <a:pt x="99" y="320"/>
                    </a:lnTo>
                    <a:lnTo>
                      <a:pt x="96" y="320"/>
                    </a:lnTo>
                    <a:lnTo>
                      <a:pt x="99" y="320"/>
                    </a:lnTo>
                    <a:lnTo>
                      <a:pt x="96" y="320"/>
                    </a:lnTo>
                    <a:lnTo>
                      <a:pt x="99" y="320"/>
                    </a:lnTo>
                    <a:lnTo>
                      <a:pt x="99" y="318"/>
                    </a:lnTo>
                    <a:lnTo>
                      <a:pt x="99" y="316"/>
                    </a:lnTo>
                    <a:lnTo>
                      <a:pt x="96" y="316"/>
                    </a:lnTo>
                    <a:lnTo>
                      <a:pt x="96" y="314"/>
                    </a:lnTo>
                    <a:lnTo>
                      <a:pt x="94" y="314"/>
                    </a:lnTo>
                    <a:lnTo>
                      <a:pt x="94" y="312"/>
                    </a:lnTo>
                    <a:lnTo>
                      <a:pt x="92" y="312"/>
                    </a:lnTo>
                    <a:lnTo>
                      <a:pt x="92" y="309"/>
                    </a:lnTo>
                    <a:lnTo>
                      <a:pt x="90" y="307"/>
                    </a:lnTo>
                    <a:lnTo>
                      <a:pt x="90" y="305"/>
                    </a:lnTo>
                    <a:lnTo>
                      <a:pt x="88" y="305"/>
                    </a:lnTo>
                    <a:lnTo>
                      <a:pt x="88" y="303"/>
                    </a:lnTo>
                    <a:lnTo>
                      <a:pt x="85" y="303"/>
                    </a:lnTo>
                    <a:lnTo>
                      <a:pt x="85" y="301"/>
                    </a:lnTo>
                    <a:lnTo>
                      <a:pt x="83" y="301"/>
                    </a:lnTo>
                    <a:lnTo>
                      <a:pt x="81" y="301"/>
                    </a:lnTo>
                    <a:lnTo>
                      <a:pt x="81" y="298"/>
                    </a:lnTo>
                    <a:lnTo>
                      <a:pt x="79" y="298"/>
                    </a:lnTo>
                    <a:lnTo>
                      <a:pt x="79" y="296"/>
                    </a:lnTo>
                    <a:lnTo>
                      <a:pt x="79" y="298"/>
                    </a:lnTo>
                    <a:lnTo>
                      <a:pt x="79" y="296"/>
                    </a:lnTo>
                    <a:lnTo>
                      <a:pt x="77" y="296"/>
                    </a:lnTo>
                    <a:lnTo>
                      <a:pt x="77" y="294"/>
                    </a:lnTo>
                    <a:lnTo>
                      <a:pt x="74" y="294"/>
                    </a:lnTo>
                    <a:lnTo>
                      <a:pt x="74" y="292"/>
                    </a:lnTo>
                    <a:lnTo>
                      <a:pt x="72" y="292"/>
                    </a:lnTo>
                    <a:lnTo>
                      <a:pt x="72" y="290"/>
                    </a:lnTo>
                    <a:lnTo>
                      <a:pt x="70" y="290"/>
                    </a:lnTo>
                    <a:lnTo>
                      <a:pt x="70" y="287"/>
                    </a:lnTo>
                    <a:lnTo>
                      <a:pt x="70" y="290"/>
                    </a:lnTo>
                    <a:lnTo>
                      <a:pt x="70" y="287"/>
                    </a:lnTo>
                    <a:lnTo>
                      <a:pt x="68" y="287"/>
                    </a:lnTo>
                    <a:lnTo>
                      <a:pt x="68" y="285"/>
                    </a:lnTo>
                    <a:lnTo>
                      <a:pt x="68" y="283"/>
                    </a:lnTo>
                    <a:lnTo>
                      <a:pt x="66" y="283"/>
                    </a:lnTo>
                    <a:lnTo>
                      <a:pt x="68" y="283"/>
                    </a:lnTo>
                    <a:lnTo>
                      <a:pt x="66" y="283"/>
                    </a:lnTo>
                    <a:lnTo>
                      <a:pt x="66" y="281"/>
                    </a:lnTo>
                    <a:lnTo>
                      <a:pt x="63" y="281"/>
                    </a:lnTo>
                    <a:lnTo>
                      <a:pt x="63" y="279"/>
                    </a:lnTo>
                    <a:lnTo>
                      <a:pt x="63" y="281"/>
                    </a:lnTo>
                    <a:lnTo>
                      <a:pt x="63" y="279"/>
                    </a:lnTo>
                    <a:lnTo>
                      <a:pt x="61" y="279"/>
                    </a:lnTo>
                    <a:lnTo>
                      <a:pt x="63" y="279"/>
                    </a:lnTo>
                    <a:lnTo>
                      <a:pt x="61" y="279"/>
                    </a:lnTo>
                    <a:lnTo>
                      <a:pt x="61" y="276"/>
                    </a:lnTo>
                    <a:lnTo>
                      <a:pt x="59" y="276"/>
                    </a:lnTo>
                    <a:lnTo>
                      <a:pt x="59" y="274"/>
                    </a:lnTo>
                    <a:lnTo>
                      <a:pt x="57" y="274"/>
                    </a:lnTo>
                    <a:lnTo>
                      <a:pt x="59" y="274"/>
                    </a:lnTo>
                    <a:lnTo>
                      <a:pt x="57" y="274"/>
                    </a:lnTo>
                    <a:lnTo>
                      <a:pt x="57" y="272"/>
                    </a:lnTo>
                    <a:lnTo>
                      <a:pt x="55" y="272"/>
                    </a:lnTo>
                    <a:lnTo>
                      <a:pt x="55" y="270"/>
                    </a:lnTo>
                    <a:lnTo>
                      <a:pt x="53" y="270"/>
                    </a:lnTo>
                    <a:lnTo>
                      <a:pt x="53" y="268"/>
                    </a:lnTo>
                    <a:lnTo>
                      <a:pt x="50" y="268"/>
                    </a:lnTo>
                    <a:lnTo>
                      <a:pt x="53" y="268"/>
                    </a:lnTo>
                    <a:lnTo>
                      <a:pt x="50" y="268"/>
                    </a:lnTo>
                    <a:lnTo>
                      <a:pt x="50" y="265"/>
                    </a:lnTo>
                    <a:lnTo>
                      <a:pt x="50" y="263"/>
                    </a:lnTo>
                    <a:lnTo>
                      <a:pt x="48" y="263"/>
                    </a:lnTo>
                    <a:lnTo>
                      <a:pt x="48" y="261"/>
                    </a:lnTo>
                    <a:lnTo>
                      <a:pt x="46" y="261"/>
                    </a:lnTo>
                    <a:lnTo>
                      <a:pt x="46" y="259"/>
                    </a:lnTo>
                    <a:lnTo>
                      <a:pt x="44" y="259"/>
                    </a:lnTo>
                    <a:lnTo>
                      <a:pt x="44" y="257"/>
                    </a:lnTo>
                    <a:lnTo>
                      <a:pt x="42" y="257"/>
                    </a:lnTo>
                    <a:lnTo>
                      <a:pt x="42" y="255"/>
                    </a:lnTo>
                    <a:lnTo>
                      <a:pt x="39" y="255"/>
                    </a:lnTo>
                    <a:lnTo>
                      <a:pt x="39" y="252"/>
                    </a:lnTo>
                    <a:lnTo>
                      <a:pt x="37" y="252"/>
                    </a:lnTo>
                    <a:lnTo>
                      <a:pt x="39" y="252"/>
                    </a:lnTo>
                    <a:lnTo>
                      <a:pt x="37" y="252"/>
                    </a:lnTo>
                    <a:lnTo>
                      <a:pt x="39" y="252"/>
                    </a:lnTo>
                    <a:lnTo>
                      <a:pt x="37" y="252"/>
                    </a:lnTo>
                    <a:lnTo>
                      <a:pt x="37" y="250"/>
                    </a:lnTo>
                    <a:lnTo>
                      <a:pt x="37" y="248"/>
                    </a:lnTo>
                    <a:lnTo>
                      <a:pt x="35" y="248"/>
                    </a:lnTo>
                    <a:lnTo>
                      <a:pt x="35" y="246"/>
                    </a:lnTo>
                    <a:lnTo>
                      <a:pt x="33" y="246"/>
                    </a:lnTo>
                    <a:lnTo>
                      <a:pt x="35" y="246"/>
                    </a:lnTo>
                    <a:lnTo>
                      <a:pt x="33" y="246"/>
                    </a:lnTo>
                    <a:lnTo>
                      <a:pt x="33" y="244"/>
                    </a:lnTo>
                    <a:lnTo>
                      <a:pt x="33" y="241"/>
                    </a:lnTo>
                    <a:lnTo>
                      <a:pt x="33" y="239"/>
                    </a:lnTo>
                    <a:lnTo>
                      <a:pt x="33" y="237"/>
                    </a:lnTo>
                    <a:lnTo>
                      <a:pt x="33" y="235"/>
                    </a:lnTo>
                    <a:lnTo>
                      <a:pt x="33" y="233"/>
                    </a:lnTo>
                    <a:lnTo>
                      <a:pt x="31" y="233"/>
                    </a:lnTo>
                    <a:lnTo>
                      <a:pt x="31" y="230"/>
                    </a:lnTo>
                    <a:lnTo>
                      <a:pt x="28" y="230"/>
                    </a:lnTo>
                    <a:lnTo>
                      <a:pt x="31" y="230"/>
                    </a:lnTo>
                    <a:lnTo>
                      <a:pt x="28" y="230"/>
                    </a:lnTo>
                    <a:lnTo>
                      <a:pt x="28" y="228"/>
                    </a:lnTo>
                    <a:lnTo>
                      <a:pt x="28" y="230"/>
                    </a:lnTo>
                    <a:lnTo>
                      <a:pt x="28" y="228"/>
                    </a:lnTo>
                    <a:lnTo>
                      <a:pt x="28" y="226"/>
                    </a:lnTo>
                    <a:lnTo>
                      <a:pt x="26" y="226"/>
                    </a:lnTo>
                    <a:lnTo>
                      <a:pt x="26" y="224"/>
                    </a:lnTo>
                    <a:lnTo>
                      <a:pt x="24" y="224"/>
                    </a:lnTo>
                    <a:lnTo>
                      <a:pt x="24" y="222"/>
                    </a:lnTo>
                    <a:lnTo>
                      <a:pt x="22" y="222"/>
                    </a:lnTo>
                    <a:lnTo>
                      <a:pt x="22" y="219"/>
                    </a:lnTo>
                    <a:lnTo>
                      <a:pt x="20" y="219"/>
                    </a:lnTo>
                    <a:lnTo>
                      <a:pt x="22" y="219"/>
                    </a:lnTo>
                    <a:lnTo>
                      <a:pt x="20" y="219"/>
                    </a:lnTo>
                    <a:lnTo>
                      <a:pt x="17" y="219"/>
                    </a:lnTo>
                    <a:lnTo>
                      <a:pt x="17" y="217"/>
                    </a:lnTo>
                    <a:lnTo>
                      <a:pt x="15" y="217"/>
                    </a:lnTo>
                    <a:lnTo>
                      <a:pt x="15" y="215"/>
                    </a:lnTo>
                    <a:lnTo>
                      <a:pt x="13" y="215"/>
                    </a:lnTo>
                    <a:lnTo>
                      <a:pt x="13" y="213"/>
                    </a:lnTo>
                    <a:lnTo>
                      <a:pt x="11" y="213"/>
                    </a:lnTo>
                    <a:lnTo>
                      <a:pt x="13" y="213"/>
                    </a:lnTo>
                    <a:lnTo>
                      <a:pt x="11" y="213"/>
                    </a:lnTo>
                    <a:lnTo>
                      <a:pt x="11" y="211"/>
                    </a:lnTo>
                    <a:lnTo>
                      <a:pt x="9" y="211"/>
                    </a:lnTo>
                    <a:lnTo>
                      <a:pt x="11" y="211"/>
                    </a:lnTo>
                    <a:lnTo>
                      <a:pt x="9" y="211"/>
                    </a:lnTo>
                    <a:lnTo>
                      <a:pt x="9" y="208"/>
                    </a:lnTo>
                    <a:lnTo>
                      <a:pt x="6" y="208"/>
                    </a:lnTo>
                    <a:lnTo>
                      <a:pt x="6" y="206"/>
                    </a:lnTo>
                    <a:lnTo>
                      <a:pt x="6" y="204"/>
                    </a:lnTo>
                    <a:lnTo>
                      <a:pt x="4" y="204"/>
                    </a:lnTo>
                    <a:lnTo>
                      <a:pt x="2" y="204"/>
                    </a:lnTo>
                    <a:lnTo>
                      <a:pt x="4" y="204"/>
                    </a:lnTo>
                    <a:lnTo>
                      <a:pt x="2" y="204"/>
                    </a:lnTo>
                    <a:lnTo>
                      <a:pt x="2" y="202"/>
                    </a:lnTo>
                    <a:lnTo>
                      <a:pt x="2" y="200"/>
                    </a:lnTo>
                    <a:lnTo>
                      <a:pt x="0" y="200"/>
                    </a:lnTo>
                    <a:lnTo>
                      <a:pt x="2" y="200"/>
                    </a:lnTo>
                    <a:lnTo>
                      <a:pt x="0" y="200"/>
                    </a:lnTo>
                    <a:lnTo>
                      <a:pt x="0" y="197"/>
                    </a:lnTo>
                    <a:lnTo>
                      <a:pt x="4" y="200"/>
                    </a:lnTo>
                    <a:lnTo>
                      <a:pt x="6" y="200"/>
                    </a:lnTo>
                    <a:lnTo>
                      <a:pt x="9" y="202"/>
                    </a:lnTo>
                    <a:lnTo>
                      <a:pt x="11" y="202"/>
                    </a:lnTo>
                    <a:lnTo>
                      <a:pt x="13" y="202"/>
                    </a:lnTo>
                    <a:lnTo>
                      <a:pt x="17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17" y="197"/>
                    </a:lnTo>
                    <a:lnTo>
                      <a:pt x="17" y="193"/>
                    </a:lnTo>
                    <a:lnTo>
                      <a:pt x="15" y="191"/>
                    </a:lnTo>
                    <a:lnTo>
                      <a:pt x="15" y="186"/>
                    </a:lnTo>
                    <a:lnTo>
                      <a:pt x="13" y="182"/>
                    </a:lnTo>
                    <a:lnTo>
                      <a:pt x="15" y="180"/>
                    </a:lnTo>
                    <a:lnTo>
                      <a:pt x="17" y="178"/>
                    </a:lnTo>
                    <a:lnTo>
                      <a:pt x="20" y="178"/>
                    </a:lnTo>
                    <a:lnTo>
                      <a:pt x="20" y="175"/>
                    </a:lnTo>
                    <a:lnTo>
                      <a:pt x="22" y="173"/>
                    </a:lnTo>
                    <a:lnTo>
                      <a:pt x="24" y="173"/>
                    </a:lnTo>
                    <a:lnTo>
                      <a:pt x="26" y="171"/>
                    </a:lnTo>
                    <a:lnTo>
                      <a:pt x="28" y="169"/>
                    </a:lnTo>
                    <a:lnTo>
                      <a:pt x="31" y="169"/>
                    </a:lnTo>
                    <a:lnTo>
                      <a:pt x="33" y="167"/>
                    </a:lnTo>
                    <a:lnTo>
                      <a:pt x="35" y="167"/>
                    </a:lnTo>
                    <a:lnTo>
                      <a:pt x="35" y="164"/>
                    </a:lnTo>
                    <a:lnTo>
                      <a:pt x="37" y="164"/>
                    </a:lnTo>
                    <a:lnTo>
                      <a:pt x="39" y="162"/>
                    </a:lnTo>
                    <a:lnTo>
                      <a:pt x="42" y="162"/>
                    </a:lnTo>
                    <a:lnTo>
                      <a:pt x="42" y="160"/>
                    </a:lnTo>
                    <a:lnTo>
                      <a:pt x="44" y="160"/>
                    </a:lnTo>
                    <a:lnTo>
                      <a:pt x="46" y="160"/>
                    </a:lnTo>
                    <a:lnTo>
                      <a:pt x="46" y="158"/>
                    </a:lnTo>
                    <a:lnTo>
                      <a:pt x="44" y="158"/>
                    </a:lnTo>
                    <a:lnTo>
                      <a:pt x="44" y="156"/>
                    </a:lnTo>
                    <a:lnTo>
                      <a:pt x="42" y="153"/>
                    </a:lnTo>
                    <a:lnTo>
                      <a:pt x="39" y="151"/>
                    </a:lnTo>
                    <a:lnTo>
                      <a:pt x="37" y="149"/>
                    </a:lnTo>
                    <a:lnTo>
                      <a:pt x="35" y="147"/>
                    </a:lnTo>
                    <a:lnTo>
                      <a:pt x="35" y="145"/>
                    </a:lnTo>
                    <a:lnTo>
                      <a:pt x="33" y="142"/>
                    </a:lnTo>
                    <a:lnTo>
                      <a:pt x="33" y="140"/>
                    </a:lnTo>
                    <a:lnTo>
                      <a:pt x="33" y="138"/>
                    </a:lnTo>
                    <a:lnTo>
                      <a:pt x="33" y="136"/>
                    </a:lnTo>
                    <a:lnTo>
                      <a:pt x="35" y="136"/>
                    </a:lnTo>
                    <a:lnTo>
                      <a:pt x="37" y="136"/>
                    </a:lnTo>
                    <a:lnTo>
                      <a:pt x="39" y="136"/>
                    </a:lnTo>
                    <a:lnTo>
                      <a:pt x="42" y="136"/>
                    </a:lnTo>
                    <a:lnTo>
                      <a:pt x="44" y="134"/>
                    </a:lnTo>
                    <a:lnTo>
                      <a:pt x="48" y="134"/>
                    </a:lnTo>
                    <a:lnTo>
                      <a:pt x="50" y="134"/>
                    </a:lnTo>
                    <a:lnTo>
                      <a:pt x="55" y="131"/>
                    </a:lnTo>
                    <a:lnTo>
                      <a:pt x="57" y="131"/>
                    </a:lnTo>
                    <a:lnTo>
                      <a:pt x="59" y="131"/>
                    </a:lnTo>
                    <a:lnTo>
                      <a:pt x="63" y="134"/>
                    </a:lnTo>
                    <a:lnTo>
                      <a:pt x="63" y="131"/>
                    </a:lnTo>
                    <a:lnTo>
                      <a:pt x="63" y="129"/>
                    </a:lnTo>
                    <a:lnTo>
                      <a:pt x="63" y="127"/>
                    </a:lnTo>
                    <a:lnTo>
                      <a:pt x="63" y="123"/>
                    </a:lnTo>
                    <a:lnTo>
                      <a:pt x="63" y="121"/>
                    </a:lnTo>
                    <a:lnTo>
                      <a:pt x="63" y="118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3" y="110"/>
                    </a:lnTo>
                    <a:lnTo>
                      <a:pt x="63" y="107"/>
                    </a:lnTo>
                    <a:lnTo>
                      <a:pt x="63" y="105"/>
                    </a:lnTo>
                    <a:lnTo>
                      <a:pt x="66" y="105"/>
                    </a:lnTo>
                    <a:lnTo>
                      <a:pt x="66" y="103"/>
                    </a:lnTo>
                    <a:lnTo>
                      <a:pt x="66" y="101"/>
                    </a:lnTo>
                    <a:lnTo>
                      <a:pt x="68" y="99"/>
                    </a:lnTo>
                    <a:lnTo>
                      <a:pt x="70" y="99"/>
                    </a:lnTo>
                    <a:lnTo>
                      <a:pt x="72" y="96"/>
                    </a:lnTo>
                    <a:lnTo>
                      <a:pt x="74" y="96"/>
                    </a:lnTo>
                    <a:lnTo>
                      <a:pt x="77" y="96"/>
                    </a:lnTo>
                    <a:lnTo>
                      <a:pt x="79" y="94"/>
                    </a:lnTo>
                    <a:lnTo>
                      <a:pt x="81" y="94"/>
                    </a:lnTo>
                    <a:lnTo>
                      <a:pt x="88" y="96"/>
                    </a:lnTo>
                    <a:lnTo>
                      <a:pt x="90" y="96"/>
                    </a:lnTo>
                    <a:lnTo>
                      <a:pt x="92" y="99"/>
                    </a:lnTo>
                    <a:lnTo>
                      <a:pt x="99" y="103"/>
                    </a:lnTo>
                    <a:lnTo>
                      <a:pt x="103" y="110"/>
                    </a:lnTo>
                    <a:lnTo>
                      <a:pt x="105" y="110"/>
                    </a:lnTo>
                    <a:lnTo>
                      <a:pt x="112" y="114"/>
                    </a:lnTo>
                    <a:lnTo>
                      <a:pt x="114" y="114"/>
                    </a:lnTo>
                    <a:lnTo>
                      <a:pt x="114" y="112"/>
                    </a:lnTo>
                    <a:lnTo>
                      <a:pt x="116" y="112"/>
                    </a:lnTo>
                    <a:lnTo>
                      <a:pt x="118" y="110"/>
                    </a:lnTo>
                    <a:lnTo>
                      <a:pt x="121" y="110"/>
                    </a:lnTo>
                    <a:lnTo>
                      <a:pt x="123" y="110"/>
                    </a:lnTo>
                    <a:lnTo>
                      <a:pt x="121" y="107"/>
                    </a:lnTo>
                    <a:lnTo>
                      <a:pt x="118" y="105"/>
                    </a:lnTo>
                    <a:lnTo>
                      <a:pt x="121" y="105"/>
                    </a:lnTo>
                    <a:lnTo>
                      <a:pt x="123" y="105"/>
                    </a:lnTo>
                    <a:lnTo>
                      <a:pt x="123" y="103"/>
                    </a:lnTo>
                    <a:lnTo>
                      <a:pt x="125" y="103"/>
                    </a:lnTo>
                    <a:lnTo>
                      <a:pt x="125" y="105"/>
                    </a:lnTo>
                    <a:lnTo>
                      <a:pt x="127" y="105"/>
                    </a:lnTo>
                    <a:lnTo>
                      <a:pt x="129" y="105"/>
                    </a:lnTo>
                    <a:lnTo>
                      <a:pt x="129" y="107"/>
                    </a:lnTo>
                    <a:lnTo>
                      <a:pt x="132" y="107"/>
                    </a:lnTo>
                    <a:lnTo>
                      <a:pt x="136" y="107"/>
                    </a:lnTo>
                    <a:lnTo>
                      <a:pt x="138" y="105"/>
                    </a:lnTo>
                    <a:lnTo>
                      <a:pt x="140" y="105"/>
                    </a:lnTo>
                    <a:lnTo>
                      <a:pt x="140" y="103"/>
                    </a:lnTo>
                    <a:lnTo>
                      <a:pt x="140" y="101"/>
                    </a:lnTo>
                    <a:lnTo>
                      <a:pt x="143" y="101"/>
                    </a:lnTo>
                    <a:lnTo>
                      <a:pt x="143" y="99"/>
                    </a:lnTo>
                    <a:lnTo>
                      <a:pt x="145" y="96"/>
                    </a:lnTo>
                    <a:lnTo>
                      <a:pt x="147" y="94"/>
                    </a:lnTo>
                    <a:lnTo>
                      <a:pt x="147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51" y="88"/>
                    </a:lnTo>
                    <a:lnTo>
                      <a:pt x="151" y="85"/>
                    </a:lnTo>
                    <a:lnTo>
                      <a:pt x="154" y="83"/>
                    </a:lnTo>
                    <a:lnTo>
                      <a:pt x="156" y="81"/>
                    </a:lnTo>
                    <a:lnTo>
                      <a:pt x="156" y="79"/>
                    </a:lnTo>
                    <a:lnTo>
                      <a:pt x="158" y="77"/>
                    </a:lnTo>
                    <a:lnTo>
                      <a:pt x="160" y="74"/>
                    </a:lnTo>
                    <a:lnTo>
                      <a:pt x="160" y="72"/>
                    </a:lnTo>
                    <a:lnTo>
                      <a:pt x="162" y="70"/>
                    </a:lnTo>
                    <a:lnTo>
                      <a:pt x="162" y="68"/>
                    </a:lnTo>
                    <a:lnTo>
                      <a:pt x="165" y="66"/>
                    </a:lnTo>
                    <a:lnTo>
                      <a:pt x="167" y="63"/>
                    </a:lnTo>
                    <a:lnTo>
                      <a:pt x="167" y="61"/>
                    </a:lnTo>
                    <a:lnTo>
                      <a:pt x="169" y="44"/>
                    </a:lnTo>
                    <a:lnTo>
                      <a:pt x="169" y="41"/>
                    </a:lnTo>
                    <a:lnTo>
                      <a:pt x="171" y="39"/>
                    </a:lnTo>
                    <a:lnTo>
                      <a:pt x="171" y="37"/>
                    </a:lnTo>
                    <a:lnTo>
                      <a:pt x="173" y="37"/>
                    </a:lnTo>
                    <a:lnTo>
                      <a:pt x="173" y="35"/>
                    </a:lnTo>
                    <a:lnTo>
                      <a:pt x="173" y="33"/>
                    </a:lnTo>
                    <a:lnTo>
                      <a:pt x="176" y="33"/>
                    </a:lnTo>
                    <a:lnTo>
                      <a:pt x="176" y="30"/>
                    </a:lnTo>
                    <a:lnTo>
                      <a:pt x="178" y="28"/>
                    </a:lnTo>
                    <a:lnTo>
                      <a:pt x="180" y="26"/>
                    </a:lnTo>
                    <a:lnTo>
                      <a:pt x="180" y="24"/>
                    </a:lnTo>
                    <a:lnTo>
                      <a:pt x="178" y="24"/>
                    </a:lnTo>
                    <a:lnTo>
                      <a:pt x="178" y="22"/>
                    </a:lnTo>
                    <a:lnTo>
                      <a:pt x="176" y="19"/>
                    </a:lnTo>
                    <a:lnTo>
                      <a:pt x="176" y="17"/>
                    </a:lnTo>
                    <a:lnTo>
                      <a:pt x="176" y="15"/>
                    </a:lnTo>
                    <a:lnTo>
                      <a:pt x="173" y="15"/>
                    </a:lnTo>
                    <a:lnTo>
                      <a:pt x="173" y="13"/>
                    </a:lnTo>
                    <a:lnTo>
                      <a:pt x="173" y="11"/>
                    </a:lnTo>
                    <a:lnTo>
                      <a:pt x="171" y="11"/>
                    </a:lnTo>
                    <a:lnTo>
                      <a:pt x="171" y="8"/>
                    </a:lnTo>
                    <a:lnTo>
                      <a:pt x="171" y="6"/>
                    </a:lnTo>
                    <a:lnTo>
                      <a:pt x="171" y="8"/>
                    </a:lnTo>
                    <a:lnTo>
                      <a:pt x="173" y="8"/>
                    </a:lnTo>
                    <a:lnTo>
                      <a:pt x="173" y="11"/>
                    </a:lnTo>
                    <a:lnTo>
                      <a:pt x="176" y="11"/>
                    </a:lnTo>
                    <a:lnTo>
                      <a:pt x="178" y="13"/>
                    </a:lnTo>
                    <a:lnTo>
                      <a:pt x="180" y="15"/>
                    </a:lnTo>
                    <a:lnTo>
                      <a:pt x="182" y="17"/>
                    </a:lnTo>
                    <a:lnTo>
                      <a:pt x="184" y="17"/>
                    </a:lnTo>
                    <a:lnTo>
                      <a:pt x="184" y="19"/>
                    </a:lnTo>
                    <a:lnTo>
                      <a:pt x="187" y="19"/>
                    </a:lnTo>
                    <a:lnTo>
                      <a:pt x="189" y="22"/>
                    </a:lnTo>
                    <a:lnTo>
                      <a:pt x="204" y="39"/>
                    </a:lnTo>
                    <a:lnTo>
                      <a:pt x="204" y="41"/>
                    </a:lnTo>
                    <a:lnTo>
                      <a:pt x="206" y="41"/>
                    </a:lnTo>
                    <a:lnTo>
                      <a:pt x="206" y="44"/>
                    </a:lnTo>
                    <a:lnTo>
                      <a:pt x="208" y="48"/>
                    </a:lnTo>
                    <a:lnTo>
                      <a:pt x="208" y="46"/>
                    </a:lnTo>
                    <a:lnTo>
                      <a:pt x="208" y="44"/>
                    </a:lnTo>
                    <a:lnTo>
                      <a:pt x="206" y="41"/>
                    </a:lnTo>
                    <a:lnTo>
                      <a:pt x="206" y="39"/>
                    </a:lnTo>
                    <a:lnTo>
                      <a:pt x="204" y="37"/>
                    </a:lnTo>
                    <a:lnTo>
                      <a:pt x="204" y="33"/>
                    </a:lnTo>
                    <a:lnTo>
                      <a:pt x="202" y="33"/>
                    </a:lnTo>
                    <a:lnTo>
                      <a:pt x="202" y="30"/>
                    </a:lnTo>
                    <a:lnTo>
                      <a:pt x="200" y="26"/>
                    </a:lnTo>
                    <a:lnTo>
                      <a:pt x="200" y="24"/>
                    </a:lnTo>
                    <a:lnTo>
                      <a:pt x="200" y="22"/>
                    </a:lnTo>
                    <a:lnTo>
                      <a:pt x="200" y="19"/>
                    </a:lnTo>
                    <a:lnTo>
                      <a:pt x="200" y="17"/>
                    </a:lnTo>
                    <a:lnTo>
                      <a:pt x="202" y="15"/>
                    </a:lnTo>
                    <a:lnTo>
                      <a:pt x="202" y="13"/>
                    </a:lnTo>
                    <a:lnTo>
                      <a:pt x="202" y="11"/>
                    </a:lnTo>
                    <a:lnTo>
                      <a:pt x="202" y="8"/>
                    </a:lnTo>
                    <a:lnTo>
                      <a:pt x="202" y="6"/>
                    </a:lnTo>
                    <a:lnTo>
                      <a:pt x="204" y="6"/>
                    </a:lnTo>
                    <a:lnTo>
                      <a:pt x="204" y="4"/>
                    </a:lnTo>
                    <a:lnTo>
                      <a:pt x="204" y="2"/>
                    </a:lnTo>
                    <a:lnTo>
                      <a:pt x="206" y="2"/>
                    </a:lnTo>
                    <a:lnTo>
                      <a:pt x="208" y="2"/>
                    </a:lnTo>
                    <a:lnTo>
                      <a:pt x="211" y="2"/>
                    </a:lnTo>
                    <a:lnTo>
                      <a:pt x="213" y="2"/>
                    </a:lnTo>
                    <a:lnTo>
                      <a:pt x="215" y="0"/>
                    </a:lnTo>
                    <a:lnTo>
                      <a:pt x="217" y="0"/>
                    </a:lnTo>
                    <a:lnTo>
                      <a:pt x="219" y="0"/>
                    </a:lnTo>
                    <a:lnTo>
                      <a:pt x="222" y="0"/>
                    </a:lnTo>
                    <a:lnTo>
                      <a:pt x="224" y="0"/>
                    </a:lnTo>
                    <a:lnTo>
                      <a:pt x="224" y="2"/>
                    </a:lnTo>
                    <a:lnTo>
                      <a:pt x="226" y="4"/>
                    </a:lnTo>
                    <a:lnTo>
                      <a:pt x="228" y="8"/>
                    </a:lnTo>
                    <a:lnTo>
                      <a:pt x="230" y="8"/>
                    </a:lnTo>
                    <a:lnTo>
                      <a:pt x="230" y="11"/>
                    </a:lnTo>
                    <a:lnTo>
                      <a:pt x="233" y="13"/>
                    </a:lnTo>
                    <a:lnTo>
                      <a:pt x="233" y="15"/>
                    </a:lnTo>
                    <a:lnTo>
                      <a:pt x="235" y="15"/>
                    </a:lnTo>
                    <a:lnTo>
                      <a:pt x="235" y="17"/>
                    </a:lnTo>
                    <a:lnTo>
                      <a:pt x="237" y="19"/>
                    </a:lnTo>
                    <a:lnTo>
                      <a:pt x="237" y="22"/>
                    </a:lnTo>
                    <a:lnTo>
                      <a:pt x="239" y="24"/>
                    </a:lnTo>
                    <a:lnTo>
                      <a:pt x="241" y="26"/>
                    </a:lnTo>
                    <a:lnTo>
                      <a:pt x="241" y="28"/>
                    </a:lnTo>
                    <a:lnTo>
                      <a:pt x="244" y="28"/>
                    </a:lnTo>
                    <a:lnTo>
                      <a:pt x="244" y="30"/>
                    </a:lnTo>
                    <a:lnTo>
                      <a:pt x="246" y="33"/>
                    </a:lnTo>
                    <a:lnTo>
                      <a:pt x="250" y="35"/>
                    </a:lnTo>
                    <a:lnTo>
                      <a:pt x="252" y="35"/>
                    </a:lnTo>
                    <a:lnTo>
                      <a:pt x="255" y="35"/>
                    </a:lnTo>
                    <a:lnTo>
                      <a:pt x="257" y="35"/>
                    </a:lnTo>
                    <a:lnTo>
                      <a:pt x="261" y="35"/>
                    </a:lnTo>
                    <a:lnTo>
                      <a:pt x="263" y="35"/>
                    </a:lnTo>
                    <a:lnTo>
                      <a:pt x="268" y="37"/>
                    </a:lnTo>
                    <a:lnTo>
                      <a:pt x="270" y="37"/>
                    </a:lnTo>
                    <a:lnTo>
                      <a:pt x="272" y="37"/>
                    </a:lnTo>
                    <a:lnTo>
                      <a:pt x="274" y="37"/>
                    </a:lnTo>
                    <a:lnTo>
                      <a:pt x="277" y="39"/>
                    </a:lnTo>
                    <a:lnTo>
                      <a:pt x="277" y="41"/>
                    </a:lnTo>
                    <a:lnTo>
                      <a:pt x="279" y="41"/>
                    </a:lnTo>
                    <a:lnTo>
                      <a:pt x="279" y="44"/>
                    </a:lnTo>
                    <a:lnTo>
                      <a:pt x="281" y="46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148" name="TextBox 1"/>
            <p:cNvSpPr txBox="1">
              <a:spLocks noChangeArrowheads="1"/>
            </p:cNvSpPr>
            <p:nvPr/>
          </p:nvSpPr>
          <p:spPr bwMode="auto">
            <a:xfrm>
              <a:off x="7095794" y="1601391"/>
              <a:ext cx="11592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prstClr val="black"/>
                  </a:solidFill>
                </a:rPr>
                <a:t>Limpopo</a:t>
              </a:r>
            </a:p>
          </p:txBody>
        </p:sp>
        <p:sp>
          <p:nvSpPr>
            <p:cNvPr id="6149" name="TextBox 2"/>
            <p:cNvSpPr txBox="1">
              <a:spLocks noChangeArrowheads="1"/>
            </p:cNvSpPr>
            <p:nvPr/>
          </p:nvSpPr>
          <p:spPr bwMode="auto">
            <a:xfrm>
              <a:off x="7596128" y="2401491"/>
              <a:ext cx="15953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prstClr val="black"/>
                  </a:solidFill>
                </a:rPr>
                <a:t>Mpumalanga</a:t>
              </a:r>
            </a:p>
          </p:txBody>
        </p:sp>
        <p:sp>
          <p:nvSpPr>
            <p:cNvPr id="6150" name="TextBox 13"/>
            <p:cNvSpPr txBox="1">
              <a:spLocks noChangeArrowheads="1"/>
            </p:cNvSpPr>
            <p:nvPr/>
          </p:nvSpPr>
          <p:spPr bwMode="auto">
            <a:xfrm>
              <a:off x="7683231" y="3476230"/>
              <a:ext cx="114646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prstClr val="black"/>
                  </a:solidFill>
                </a:rPr>
                <a:t>KwaZulu</a:t>
              </a:r>
            </a:p>
            <a:p>
              <a:pPr algn="ctr" eaLnBrk="1" hangingPunct="1"/>
              <a:r>
                <a:rPr lang="en-US" b="1" dirty="0">
                  <a:solidFill>
                    <a:prstClr val="black"/>
                  </a:solidFill>
                </a:rPr>
                <a:t>Natal</a:t>
              </a:r>
            </a:p>
          </p:txBody>
        </p:sp>
        <p:sp>
          <p:nvSpPr>
            <p:cNvPr id="6151" name="TextBox 14"/>
            <p:cNvSpPr txBox="1">
              <a:spLocks noChangeArrowheads="1"/>
            </p:cNvSpPr>
            <p:nvPr/>
          </p:nvSpPr>
          <p:spPr bwMode="auto">
            <a:xfrm>
              <a:off x="5669387" y="5130404"/>
              <a:ext cx="16594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prstClr val="black"/>
                  </a:solidFill>
                </a:rPr>
                <a:t>Eastern Cape</a:t>
              </a:r>
            </a:p>
          </p:txBody>
        </p:sp>
        <p:sp>
          <p:nvSpPr>
            <p:cNvPr id="6152" name="TextBox 15"/>
            <p:cNvSpPr txBox="1">
              <a:spLocks noChangeArrowheads="1"/>
            </p:cNvSpPr>
            <p:nvPr/>
          </p:nvSpPr>
          <p:spPr bwMode="auto">
            <a:xfrm>
              <a:off x="3252665" y="5562204"/>
              <a:ext cx="17193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>
                  <a:solidFill>
                    <a:prstClr val="black"/>
                  </a:solidFill>
                </a:rPr>
                <a:t>Western Cape</a:t>
              </a:r>
            </a:p>
          </p:txBody>
        </p:sp>
        <p:sp>
          <p:nvSpPr>
            <p:cNvPr id="6153" name="TextBox 16"/>
            <p:cNvSpPr txBox="1">
              <a:spLocks noChangeArrowheads="1"/>
            </p:cNvSpPr>
            <p:nvPr/>
          </p:nvSpPr>
          <p:spPr bwMode="auto">
            <a:xfrm>
              <a:off x="3424042" y="4049316"/>
              <a:ext cx="17876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prstClr val="black"/>
                  </a:solidFill>
                </a:rPr>
                <a:t>Northern Cape</a:t>
              </a:r>
            </a:p>
          </p:txBody>
        </p:sp>
        <p:sp>
          <p:nvSpPr>
            <p:cNvPr id="6154" name="TextBox 17"/>
            <p:cNvSpPr txBox="1">
              <a:spLocks noChangeArrowheads="1"/>
            </p:cNvSpPr>
            <p:nvPr/>
          </p:nvSpPr>
          <p:spPr bwMode="auto">
            <a:xfrm>
              <a:off x="5413253" y="2680891"/>
              <a:ext cx="14116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>
                  <a:solidFill>
                    <a:prstClr val="black"/>
                  </a:solidFill>
                </a:rPr>
                <a:t>North West</a:t>
              </a:r>
            </a:p>
          </p:txBody>
        </p:sp>
        <p:sp>
          <p:nvSpPr>
            <p:cNvPr id="6155" name="TextBox 18"/>
            <p:cNvSpPr txBox="1">
              <a:spLocks noChangeArrowheads="1"/>
            </p:cNvSpPr>
            <p:nvPr/>
          </p:nvSpPr>
          <p:spPr bwMode="auto">
            <a:xfrm>
              <a:off x="5824318" y="3607991"/>
              <a:ext cx="13003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prstClr val="black"/>
                  </a:solidFill>
                </a:rPr>
                <a:t>Free State</a:t>
              </a:r>
            </a:p>
          </p:txBody>
        </p:sp>
        <p:sp>
          <p:nvSpPr>
            <p:cNvPr id="6156" name="TextBox 19"/>
            <p:cNvSpPr txBox="1">
              <a:spLocks noChangeArrowheads="1"/>
            </p:cNvSpPr>
            <p:nvPr/>
          </p:nvSpPr>
          <p:spPr bwMode="auto">
            <a:xfrm>
              <a:off x="5187805" y="1712000"/>
              <a:ext cx="11208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prstClr val="black"/>
                  </a:solidFill>
                </a:rPr>
                <a:t>Gauteng</a:t>
              </a:r>
            </a:p>
          </p:txBody>
        </p:sp>
        <p:cxnSp>
          <p:nvCxnSpPr>
            <p:cNvPr id="64" name="Straight Arrow Connector 63"/>
            <p:cNvCxnSpPr>
              <a:cxnSpLocks noChangeShapeType="1"/>
            </p:cNvCxnSpPr>
            <p:nvPr/>
          </p:nvCxnSpPr>
          <p:spPr bwMode="auto">
            <a:xfrm>
              <a:off x="6219702" y="1995091"/>
              <a:ext cx="863600" cy="71913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" name="Oval 65"/>
            <p:cNvSpPr>
              <a:spLocks noChangeAspect="1"/>
            </p:cNvSpPr>
            <p:nvPr/>
          </p:nvSpPr>
          <p:spPr bwMode="auto">
            <a:xfrm>
              <a:off x="3085978" y="6006705"/>
              <a:ext cx="103187" cy="103187"/>
            </a:xfrm>
            <a:prstGeom prst="ellipse">
              <a:avLst/>
            </a:prstGeom>
            <a:solidFill>
              <a:srgbClr val="FFFE0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159" name="TextBox 1"/>
            <p:cNvSpPr txBox="1">
              <a:spLocks noChangeArrowheads="1"/>
            </p:cNvSpPr>
            <p:nvPr/>
          </p:nvSpPr>
          <p:spPr bwMode="auto">
            <a:xfrm>
              <a:off x="8350127" y="4195367"/>
              <a:ext cx="72390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200" b="1" dirty="0">
                  <a:solidFill>
                    <a:prstClr val="black"/>
                  </a:solidFill>
                </a:rPr>
                <a:t>Durban</a:t>
              </a:r>
            </a:p>
          </p:txBody>
        </p:sp>
        <p:sp>
          <p:nvSpPr>
            <p:cNvPr id="6160" name="TextBox 1"/>
            <p:cNvSpPr txBox="1">
              <a:spLocks noChangeArrowheads="1"/>
            </p:cNvSpPr>
            <p:nvPr/>
          </p:nvSpPr>
          <p:spPr bwMode="auto">
            <a:xfrm>
              <a:off x="2098553" y="5893992"/>
              <a:ext cx="9937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200" b="1">
                  <a:solidFill>
                    <a:prstClr val="black"/>
                  </a:solidFill>
                </a:rPr>
                <a:t>Cape Town</a:t>
              </a:r>
            </a:p>
          </p:txBody>
        </p:sp>
        <p:sp>
          <p:nvSpPr>
            <p:cNvPr id="6161" name="TextBox 1"/>
            <p:cNvSpPr txBox="1">
              <a:spLocks noChangeArrowheads="1"/>
            </p:cNvSpPr>
            <p:nvPr/>
          </p:nvSpPr>
          <p:spPr bwMode="auto">
            <a:xfrm>
              <a:off x="6781677" y="2825354"/>
              <a:ext cx="12446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200" b="1" dirty="0">
                  <a:solidFill>
                    <a:prstClr val="black"/>
                  </a:solidFill>
                </a:rPr>
                <a:t>Johannesburg</a:t>
              </a:r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 bwMode="auto">
            <a:xfrm>
              <a:off x="6937253" y="5563791"/>
              <a:ext cx="103187" cy="103188"/>
            </a:xfrm>
            <a:prstGeom prst="ellipse">
              <a:avLst/>
            </a:prstGeom>
            <a:solidFill>
              <a:srgbClr val="FFFE0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 bwMode="auto">
            <a:xfrm>
              <a:off x="6060953" y="5922566"/>
              <a:ext cx="103187" cy="103188"/>
            </a:xfrm>
            <a:prstGeom prst="ellipse">
              <a:avLst/>
            </a:prstGeom>
            <a:solidFill>
              <a:srgbClr val="FFFE0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164" name="TextBox 1"/>
            <p:cNvSpPr txBox="1">
              <a:spLocks noChangeArrowheads="1"/>
            </p:cNvSpPr>
            <p:nvPr/>
          </p:nvSpPr>
          <p:spPr bwMode="auto">
            <a:xfrm>
              <a:off x="6878515" y="2314180"/>
              <a:ext cx="7667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200" b="1" dirty="0"/>
                <a:t>Pretoria</a:t>
              </a:r>
            </a:p>
          </p:txBody>
        </p:sp>
        <p:sp>
          <p:nvSpPr>
            <p:cNvPr id="6165" name="TextBox 1"/>
            <p:cNvSpPr txBox="1">
              <a:spLocks noChangeArrowheads="1"/>
            </p:cNvSpPr>
            <p:nvPr/>
          </p:nvSpPr>
          <p:spPr bwMode="auto">
            <a:xfrm>
              <a:off x="6989639" y="5609830"/>
              <a:ext cx="11176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200" b="1">
                  <a:solidFill>
                    <a:prstClr val="black"/>
                  </a:solidFill>
                </a:rPr>
                <a:t>East London</a:t>
              </a:r>
            </a:p>
          </p:txBody>
        </p:sp>
        <p:sp>
          <p:nvSpPr>
            <p:cNvPr id="6166" name="TextBox 1"/>
            <p:cNvSpPr txBox="1">
              <a:spLocks noChangeArrowheads="1"/>
            </p:cNvSpPr>
            <p:nvPr/>
          </p:nvSpPr>
          <p:spPr bwMode="auto">
            <a:xfrm>
              <a:off x="6129215" y="5974955"/>
              <a:ext cx="12112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200" b="1" dirty="0">
                  <a:solidFill>
                    <a:prstClr val="black"/>
                  </a:solidFill>
                </a:rPr>
                <a:t>Port Elizabeth</a:t>
              </a:r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 bwMode="auto">
            <a:xfrm>
              <a:off x="7003928" y="2761855"/>
              <a:ext cx="103187" cy="103187"/>
            </a:xfrm>
            <a:prstGeom prst="ellipse">
              <a:avLst/>
            </a:prstGeom>
            <a:solidFill>
              <a:srgbClr val="FFFE0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5-Point Star 31"/>
            <p:cNvSpPr>
              <a:spLocks noChangeAspect="1"/>
            </p:cNvSpPr>
            <p:nvPr/>
          </p:nvSpPr>
          <p:spPr bwMode="auto">
            <a:xfrm>
              <a:off x="7173790" y="2506267"/>
              <a:ext cx="182563" cy="182563"/>
            </a:xfrm>
            <a:custGeom>
              <a:avLst/>
              <a:gdLst>
                <a:gd name="T0" fmla="*/ 0 w 182562"/>
                <a:gd name="T1" fmla="*/ 69733 h 182563"/>
                <a:gd name="T2" fmla="*/ 69733 w 182562"/>
                <a:gd name="T3" fmla="*/ 69733 h 182563"/>
                <a:gd name="T4" fmla="*/ 91281 w 182562"/>
                <a:gd name="T5" fmla="*/ 0 h 182563"/>
                <a:gd name="T6" fmla="*/ 112829 w 182562"/>
                <a:gd name="T7" fmla="*/ 69733 h 182563"/>
                <a:gd name="T8" fmla="*/ 182562 w 182562"/>
                <a:gd name="T9" fmla="*/ 69733 h 182563"/>
                <a:gd name="T10" fmla="*/ 126147 w 182562"/>
                <a:gd name="T11" fmla="*/ 112830 h 182563"/>
                <a:gd name="T12" fmla="*/ 147696 w 182562"/>
                <a:gd name="T13" fmla="*/ 182563 h 182563"/>
                <a:gd name="T14" fmla="*/ 91281 w 182562"/>
                <a:gd name="T15" fmla="*/ 139465 h 182563"/>
                <a:gd name="T16" fmla="*/ 34866 w 182562"/>
                <a:gd name="T17" fmla="*/ 182563 h 182563"/>
                <a:gd name="T18" fmla="*/ 56415 w 182562"/>
                <a:gd name="T19" fmla="*/ 112830 h 182563"/>
                <a:gd name="T20" fmla="*/ 0 w 182562"/>
                <a:gd name="T21" fmla="*/ 69733 h 1825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2562" h="182563">
                  <a:moveTo>
                    <a:pt x="0" y="69733"/>
                  </a:moveTo>
                  <a:lnTo>
                    <a:pt x="69733" y="69733"/>
                  </a:lnTo>
                  <a:lnTo>
                    <a:pt x="91281" y="0"/>
                  </a:lnTo>
                  <a:lnTo>
                    <a:pt x="112829" y="69733"/>
                  </a:lnTo>
                  <a:lnTo>
                    <a:pt x="182562" y="69733"/>
                  </a:lnTo>
                  <a:lnTo>
                    <a:pt x="126147" y="112830"/>
                  </a:lnTo>
                  <a:lnTo>
                    <a:pt x="147696" y="182563"/>
                  </a:lnTo>
                  <a:lnTo>
                    <a:pt x="91281" y="139465"/>
                  </a:lnTo>
                  <a:lnTo>
                    <a:pt x="34866" y="182563"/>
                  </a:lnTo>
                  <a:lnTo>
                    <a:pt x="56415" y="112830"/>
                  </a:lnTo>
                  <a:lnTo>
                    <a:pt x="0" y="69733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ZA">
                <a:solidFill>
                  <a:prstClr val="black"/>
                </a:solidFill>
              </a:endParaRPr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 bwMode="auto">
            <a:xfrm>
              <a:off x="8264403" y="4244580"/>
              <a:ext cx="103187" cy="103187"/>
            </a:xfrm>
            <a:prstGeom prst="ellipse">
              <a:avLst/>
            </a:prstGeom>
            <a:solidFill>
              <a:srgbClr val="FFFE0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6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Research Unit Geographic Focus Area</a:t>
            </a:r>
          </a:p>
        </p:txBody>
      </p:sp>
    </p:spTree>
    <p:extLst>
      <p:ext uri="{BB962C8B-B14F-4D97-AF65-F5344CB8AC3E}">
        <p14:creationId xmlns:p14="http://schemas.microsoft.com/office/powerpoint/2010/main" val="122316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77875"/>
          </a:xfrm>
        </p:spPr>
        <p:txBody>
          <a:bodyPr/>
          <a:lstStyle/>
          <a:p>
            <a:r>
              <a:rPr lang="en-ZA" dirty="0" smtClean="0"/>
              <a:t>Education Trajectory: Not Very Typical</a:t>
            </a:r>
            <a:endParaRPr lang="en-ZA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09600" y="1268761"/>
            <a:ext cx="10972800" cy="554461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 kern="1200">
                <a:solidFill>
                  <a:srgbClr val="2F4A5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1" kern="1200">
                <a:solidFill>
                  <a:srgbClr val="2F4A5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1" kern="1200">
                <a:solidFill>
                  <a:srgbClr val="2F4A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b="1" kern="1200">
                <a:solidFill>
                  <a:srgbClr val="2F4A5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 kern="1200">
                <a:solidFill>
                  <a:srgbClr val="2F4A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ZA" dirty="0" smtClean="0"/>
              <a:t>Swarthmore College, BA in Biology and Race Relations (1992 – 2000)</a:t>
            </a:r>
          </a:p>
          <a:p>
            <a:pPr>
              <a:spcBef>
                <a:spcPts val="600"/>
              </a:spcBef>
            </a:pPr>
            <a:endParaRPr lang="en-ZA" dirty="0" smtClean="0"/>
          </a:p>
          <a:p>
            <a:pPr>
              <a:spcBef>
                <a:spcPts val="600"/>
              </a:spcBef>
            </a:pPr>
            <a:r>
              <a:rPr lang="en-ZA" dirty="0" smtClean="0"/>
              <a:t>Took 3.5 years off from college to do research</a:t>
            </a:r>
          </a:p>
          <a:p>
            <a:pPr lvl="1">
              <a:spcBef>
                <a:spcPts val="600"/>
              </a:spcBef>
            </a:pPr>
            <a:r>
              <a:rPr lang="en-ZA" dirty="0" smtClean="0"/>
              <a:t>Rockefeller University: Genetics of Obesity and then Molecular Mechanisms of 				Gonorrhoea Infections</a:t>
            </a:r>
          </a:p>
          <a:p>
            <a:pPr lvl="1">
              <a:spcBef>
                <a:spcPts val="600"/>
              </a:spcBef>
            </a:pPr>
            <a:r>
              <a:rPr lang="en-ZA" dirty="0" smtClean="0"/>
              <a:t>Lawrence Berkeley National Lab: Breast Cancer</a:t>
            </a:r>
          </a:p>
          <a:p>
            <a:pPr lvl="1">
              <a:spcBef>
                <a:spcPts val="600"/>
              </a:spcBef>
            </a:pPr>
            <a:r>
              <a:rPr lang="en-ZA" dirty="0" smtClean="0"/>
              <a:t>Smithsonian Institution: Palaeontology and Molecular Evolution</a:t>
            </a:r>
          </a:p>
          <a:p>
            <a:pPr>
              <a:spcBef>
                <a:spcPts val="600"/>
              </a:spcBef>
            </a:pPr>
            <a:endParaRPr lang="en-ZA" dirty="0" smtClean="0"/>
          </a:p>
          <a:p>
            <a:pPr>
              <a:spcBef>
                <a:spcPts val="600"/>
              </a:spcBef>
            </a:pPr>
            <a:r>
              <a:rPr lang="en-ZA" dirty="0" smtClean="0"/>
              <a:t>Before graduate school: Immunology at NIH (2000 – 2001)</a:t>
            </a:r>
          </a:p>
          <a:p>
            <a:pPr>
              <a:spcBef>
                <a:spcPts val="600"/>
              </a:spcBef>
            </a:pPr>
            <a:endParaRPr lang="en-ZA" dirty="0" smtClean="0"/>
          </a:p>
          <a:p>
            <a:pPr>
              <a:spcBef>
                <a:spcPts val="600"/>
              </a:spcBef>
            </a:pPr>
            <a:r>
              <a:rPr lang="en-ZA" dirty="0" smtClean="0"/>
              <a:t>Caltech, PhD in Molecular Neuroscience (2001 – 2009)</a:t>
            </a:r>
          </a:p>
        </p:txBody>
      </p:sp>
    </p:spTree>
    <p:extLst>
      <p:ext uri="{BB962C8B-B14F-4D97-AF65-F5344CB8AC3E}">
        <p14:creationId xmlns:p14="http://schemas.microsoft.com/office/powerpoint/2010/main" val="16455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77875"/>
          </a:xfrm>
        </p:spPr>
        <p:txBody>
          <a:bodyPr/>
          <a:lstStyle/>
          <a:p>
            <a:r>
              <a:rPr lang="en-ZA" dirty="0" smtClean="0"/>
              <a:t>Career Trajectory: Again, Not Very Typical</a:t>
            </a:r>
            <a:endParaRPr lang="en-ZA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09600" y="1268761"/>
            <a:ext cx="10972800" cy="54005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 kern="1200">
                <a:solidFill>
                  <a:srgbClr val="2F4A5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1" kern="1200">
                <a:solidFill>
                  <a:srgbClr val="2F4A5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1" kern="1200">
                <a:solidFill>
                  <a:srgbClr val="2F4A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b="1" kern="1200">
                <a:solidFill>
                  <a:srgbClr val="2F4A5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 kern="1200">
                <a:solidFill>
                  <a:srgbClr val="2F4A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 smtClean="0"/>
              <a:t>U.S. CDC, Epidemic Intelligence Service (2009 – 2011; Dream Training Experience)</a:t>
            </a:r>
          </a:p>
          <a:p>
            <a:endParaRPr lang="en-ZA" sz="1200" dirty="0" smtClean="0"/>
          </a:p>
          <a:p>
            <a:r>
              <a:rPr lang="en-ZA" dirty="0" smtClean="0"/>
              <a:t>U.S. CDC – South Africa, Laboratory Branch Chief (2011 – 2012)</a:t>
            </a:r>
          </a:p>
          <a:p>
            <a:endParaRPr lang="en-ZA" sz="1200" dirty="0" smtClean="0"/>
          </a:p>
          <a:p>
            <a:r>
              <a:rPr lang="en-ZA" dirty="0" smtClean="0"/>
              <a:t>Foundation for Professional Development (2012 – Present)</a:t>
            </a:r>
          </a:p>
          <a:p>
            <a:pPr lvl="1"/>
            <a:r>
              <a:rPr lang="en-ZA" sz="2800" dirty="0" smtClean="0"/>
              <a:t>1</a:t>
            </a:r>
            <a:r>
              <a:rPr lang="en-ZA" sz="2800" baseline="30000" dirty="0" smtClean="0"/>
              <a:t>st</a:t>
            </a:r>
            <a:r>
              <a:rPr lang="en-ZA" sz="2800" dirty="0" smtClean="0"/>
              <a:t>: Senior Technical Advisor for Surveillance and Lab Systems 		     Strengthening (2012 – 2014)</a:t>
            </a:r>
          </a:p>
          <a:p>
            <a:pPr lvl="1"/>
            <a:r>
              <a:rPr lang="en-ZA" sz="2800" dirty="0" smtClean="0"/>
              <a:t>2</a:t>
            </a:r>
            <a:r>
              <a:rPr lang="en-ZA" sz="2800" baseline="30000" dirty="0" smtClean="0"/>
              <a:t>nd</a:t>
            </a:r>
            <a:r>
              <a:rPr lang="en-ZA" sz="2800" dirty="0" smtClean="0"/>
              <a:t>: Head of Research (2014 – Present; Dream Job)</a:t>
            </a:r>
          </a:p>
          <a:p>
            <a:endParaRPr lang="en-ZA" sz="1200" dirty="0" smtClean="0"/>
          </a:p>
          <a:p>
            <a:r>
              <a:rPr lang="en-ZA" dirty="0"/>
              <a:t>Médecins Sans </a:t>
            </a:r>
            <a:r>
              <a:rPr lang="en-ZA" dirty="0" smtClean="0"/>
              <a:t>Frontières (Liberia, 2014 &amp; 2015; Bucket List Outbreak)</a:t>
            </a:r>
          </a:p>
          <a:p>
            <a:endParaRPr lang="en-ZA" sz="1200" dirty="0" smtClean="0"/>
          </a:p>
          <a:p>
            <a:r>
              <a:rPr lang="en-ZA" dirty="0" smtClean="0"/>
              <a:t>University of Cape Town, MPH (2018 – 2019)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71139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Types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ZA" dirty="0" smtClean="0"/>
              <a:t>I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nstitutions: FPD</a:t>
            </a:r>
            <a:endParaRPr lang="en-ZA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1340768"/>
            <a:ext cx="109728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 kern="1200">
                <a:solidFill>
                  <a:srgbClr val="2F4A5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1" kern="1200">
                <a:solidFill>
                  <a:srgbClr val="2F4A5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1" kern="1200">
                <a:solidFill>
                  <a:srgbClr val="2F4A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b="1" kern="1200">
                <a:solidFill>
                  <a:srgbClr val="2F4A5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 kern="1200">
                <a:solidFill>
                  <a:srgbClr val="2F4A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-361950">
              <a:buFont typeface="Arial" panose="020B0604020202020204" pitchFamily="34" charset="0"/>
              <a:buNone/>
            </a:pPr>
            <a:r>
              <a:rPr lang="en-ZA" sz="2400" dirty="0" smtClean="0"/>
              <a:t>Foundation for Professional Development, Not your typical research institution</a:t>
            </a:r>
          </a:p>
          <a:p>
            <a:pPr marL="536575" indent="-361950">
              <a:buFont typeface="Arial" panose="020B0604020202020204" pitchFamily="34" charset="0"/>
              <a:buNone/>
            </a:pPr>
            <a:endParaRPr lang="en-ZA" sz="1000" dirty="0" smtClean="0"/>
          </a:p>
          <a:p>
            <a:pPr marL="536575" indent="-361950">
              <a:buFont typeface="Arial" panose="020B0604020202020204" pitchFamily="34" charset="0"/>
              <a:buNone/>
            </a:pPr>
            <a:r>
              <a:rPr lang="en-ZA" sz="2400" dirty="0" smtClean="0"/>
              <a:t>ESTABLISHED: 1997 by South African Medical Association (SAMA)</a:t>
            </a:r>
          </a:p>
          <a:p>
            <a:pPr marL="536575" indent="-361950">
              <a:buFont typeface="Arial" panose="020B0604020202020204" pitchFamily="34" charset="0"/>
              <a:buNone/>
            </a:pPr>
            <a:endParaRPr lang="en-ZA" sz="400" dirty="0" smtClean="0"/>
          </a:p>
          <a:p>
            <a:pPr marL="536575" indent="-361950">
              <a:buFont typeface="Arial" panose="020B0604020202020204" pitchFamily="34" charset="0"/>
              <a:buNone/>
            </a:pPr>
            <a:endParaRPr lang="en-ZA" sz="1000" dirty="0" smtClean="0"/>
          </a:p>
          <a:p>
            <a:pPr marL="536575" indent="-361950">
              <a:buFont typeface="Arial" panose="020B0604020202020204" pitchFamily="34" charset="0"/>
              <a:buNone/>
            </a:pPr>
            <a:r>
              <a:rPr lang="en-ZA" sz="2400" dirty="0" smtClean="0"/>
              <a:t>MISSION: To catalyse social change through developing people, strengthening systems and providing innovative solutions</a:t>
            </a:r>
          </a:p>
          <a:p>
            <a:pPr marL="536575" indent="-361950">
              <a:buFont typeface="Arial" panose="020B0604020202020204" pitchFamily="34" charset="0"/>
              <a:buNone/>
            </a:pPr>
            <a:endParaRPr lang="en-ZA" sz="1000" dirty="0" smtClean="0"/>
          </a:p>
          <a:p>
            <a:pPr marL="536575" indent="-361950">
              <a:buFont typeface="Arial" panose="020B0604020202020204" pitchFamily="34" charset="0"/>
              <a:buNone/>
            </a:pPr>
            <a:r>
              <a:rPr lang="en-ZA" sz="2400" dirty="0" smtClean="0"/>
              <a:t>STRATEGIC FOCUS AREAS:</a:t>
            </a:r>
          </a:p>
          <a:p>
            <a:pPr marL="536575" indent="-361950">
              <a:spcBef>
                <a:spcPts val="0"/>
              </a:spcBef>
            </a:pPr>
            <a:r>
              <a:rPr lang="en-ZA" sz="2400" dirty="0" smtClean="0"/>
              <a:t>Social entrepreneurship</a:t>
            </a:r>
          </a:p>
          <a:p>
            <a:pPr marL="536575" indent="-361950"/>
            <a:r>
              <a:rPr lang="en-ZA" sz="2400" dirty="0" smtClean="0"/>
              <a:t>Teaching and learning</a:t>
            </a:r>
          </a:p>
          <a:p>
            <a:pPr marL="536575" indent="-361950"/>
            <a:r>
              <a:rPr lang="en-ZA" sz="2400" dirty="0" smtClean="0"/>
              <a:t>Community engagement</a:t>
            </a:r>
          </a:p>
          <a:p>
            <a:pPr marL="536575" indent="-361950"/>
            <a:r>
              <a:rPr lang="en-ZA" sz="2400" dirty="0" smtClean="0"/>
              <a:t>Research</a:t>
            </a:r>
          </a:p>
          <a:p>
            <a:pPr marL="174625" indent="0">
              <a:buNone/>
            </a:pPr>
            <a:endParaRPr lang="en-ZA" sz="1000" dirty="0"/>
          </a:p>
          <a:p>
            <a:pPr marL="174625" indent="0">
              <a:buNone/>
            </a:pPr>
            <a:r>
              <a:rPr lang="en-ZA" sz="2400" dirty="0" smtClean="0"/>
              <a:t>MAJOR PEPFAR IMPLEMENTING PARTNER from 2007 – 2018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4157062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FPD Research Unit: Leverage, Leverage, Leverage!!!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3577678"/>
            <a:ext cx="5080000" cy="316865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341438"/>
            <a:ext cx="10972800" cy="541597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 kern="1200">
                <a:solidFill>
                  <a:srgbClr val="2F4A5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1" kern="1200">
                <a:solidFill>
                  <a:srgbClr val="2F4A5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1" kern="1200">
                <a:solidFill>
                  <a:srgbClr val="2F4A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b="1" kern="1200">
                <a:solidFill>
                  <a:srgbClr val="2F4A5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 kern="1200">
                <a:solidFill>
                  <a:srgbClr val="2F4A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-361950">
              <a:buNone/>
            </a:pPr>
            <a:r>
              <a:rPr lang="en-ZA" sz="2400" dirty="0"/>
              <a:t>ESTABLISHED: </a:t>
            </a:r>
            <a:r>
              <a:rPr lang="en-ZA" sz="2400" dirty="0" smtClean="0"/>
              <a:t>2014 by Leveraging PEPFAR Implementation Activities</a:t>
            </a:r>
            <a:endParaRPr lang="en-ZA" sz="2400" dirty="0"/>
          </a:p>
          <a:p>
            <a:pPr marL="536575" indent="-361950">
              <a:spcBef>
                <a:spcPts val="0"/>
              </a:spcBef>
              <a:buNone/>
            </a:pPr>
            <a:endParaRPr lang="en-ZA" sz="800" dirty="0" smtClean="0"/>
          </a:p>
          <a:p>
            <a:pPr marL="536575" indent="-361950">
              <a:spcBef>
                <a:spcPts val="0"/>
              </a:spcBef>
              <a:buNone/>
            </a:pPr>
            <a:r>
              <a:rPr lang="en-ZA" sz="2400" dirty="0" smtClean="0"/>
              <a:t>KEY </a:t>
            </a:r>
            <a:r>
              <a:rPr lang="en-ZA" sz="2400" dirty="0"/>
              <a:t>OBJECTIVES</a:t>
            </a:r>
            <a:r>
              <a:rPr lang="en-ZA" sz="2400" dirty="0" smtClean="0"/>
              <a:t>:</a:t>
            </a:r>
            <a:endParaRPr lang="en-ZA" sz="2400" dirty="0"/>
          </a:p>
          <a:p>
            <a:pPr marL="936625" lvl="1" indent="-361950">
              <a:spcBef>
                <a:spcPts val="0"/>
              </a:spcBef>
            </a:pPr>
            <a:r>
              <a:rPr lang="en-US" dirty="0" smtClean="0"/>
              <a:t>Coordinate and conduct rigorous public health research</a:t>
            </a:r>
          </a:p>
          <a:p>
            <a:pPr marL="936625" lvl="1" indent="-361950">
              <a:spcBef>
                <a:spcPts val="0"/>
              </a:spcBef>
            </a:pPr>
            <a:r>
              <a:rPr lang="en-US" dirty="0" smtClean="0"/>
              <a:t>Cultivate </a:t>
            </a:r>
            <a:r>
              <a:rPr lang="en-US" dirty="0"/>
              <a:t>current and next generation public health </a:t>
            </a:r>
            <a:r>
              <a:rPr lang="en-US" dirty="0" smtClean="0"/>
              <a:t>researchers</a:t>
            </a:r>
          </a:p>
          <a:p>
            <a:pPr marL="936625" lvl="1" indent="-361950">
              <a:spcBef>
                <a:spcPts val="0"/>
              </a:spcBef>
            </a:pPr>
            <a:r>
              <a:rPr lang="en-US" dirty="0" smtClean="0"/>
              <a:t>Engage local/international partners on Southern African health issues</a:t>
            </a:r>
            <a:endParaRPr lang="en-US" dirty="0"/>
          </a:p>
          <a:p>
            <a:pPr marL="536575" indent="-361950">
              <a:buNone/>
            </a:pPr>
            <a:endParaRPr lang="en-ZA" sz="800" dirty="0" smtClean="0"/>
          </a:p>
          <a:p>
            <a:pPr marL="536575" indent="-361950">
              <a:buNone/>
            </a:pPr>
            <a:r>
              <a:rPr lang="en-ZA" sz="2400" dirty="0" smtClean="0"/>
              <a:t>FOCUS </a:t>
            </a:r>
            <a:r>
              <a:rPr lang="en-ZA" sz="2400" dirty="0"/>
              <a:t>AREAS:</a:t>
            </a:r>
          </a:p>
          <a:p>
            <a:pPr marL="936625" lvl="1" indent="-361950"/>
            <a:r>
              <a:rPr lang="en-ZA" dirty="0"/>
              <a:t>HIV, TB, STIs, Mental </a:t>
            </a:r>
            <a:r>
              <a:rPr lang="en-ZA" dirty="0" smtClean="0"/>
              <a:t>Health, </a:t>
            </a:r>
          </a:p>
          <a:p>
            <a:pPr marL="574675" lvl="1" indent="0">
              <a:buNone/>
            </a:pPr>
            <a:r>
              <a:rPr lang="en-ZA" dirty="0"/>
              <a:t>	</a:t>
            </a:r>
            <a:r>
              <a:rPr lang="en-ZA" dirty="0" smtClean="0"/>
              <a:t>Implementation Science</a:t>
            </a:r>
            <a:endParaRPr lang="en-ZA" dirty="0"/>
          </a:p>
          <a:p>
            <a:pPr marL="174625" indent="0">
              <a:buNone/>
            </a:pPr>
            <a:endParaRPr lang="en-ZA" sz="800" dirty="0" smtClean="0"/>
          </a:p>
          <a:p>
            <a:pPr marL="174625" indent="0">
              <a:buNone/>
            </a:pPr>
            <a:r>
              <a:rPr lang="en-ZA" sz="2400" dirty="0" smtClean="0"/>
              <a:t>COMPETITIVE </a:t>
            </a:r>
            <a:r>
              <a:rPr lang="en-ZA" sz="2400" dirty="0"/>
              <a:t>RESEARCH </a:t>
            </a:r>
            <a:r>
              <a:rPr lang="en-ZA" sz="2400" dirty="0" smtClean="0"/>
              <a:t>GRANTS AWARDED:</a:t>
            </a:r>
            <a:endParaRPr lang="en-ZA" sz="2400" dirty="0"/>
          </a:p>
          <a:p>
            <a:pPr marL="917575" lvl="1"/>
            <a:r>
              <a:rPr lang="en-ZA" dirty="0"/>
              <a:t>3x NIH </a:t>
            </a:r>
            <a:r>
              <a:rPr lang="en-ZA" dirty="0" smtClean="0"/>
              <a:t>Grants (2xR21/ 1xR01)</a:t>
            </a:r>
            <a:endParaRPr lang="en-ZA" dirty="0"/>
          </a:p>
          <a:p>
            <a:pPr marL="917575" lvl="1"/>
            <a:r>
              <a:rPr lang="en-ZA" dirty="0"/>
              <a:t>1x Gates Foundation</a:t>
            </a:r>
          </a:p>
          <a:p>
            <a:pPr marL="917575" lvl="1"/>
            <a:r>
              <a:rPr lang="en-ZA" dirty="0"/>
              <a:t>2</a:t>
            </a:r>
            <a:r>
              <a:rPr lang="en-ZA" dirty="0" smtClean="0"/>
              <a:t>x </a:t>
            </a:r>
            <a:r>
              <a:rPr lang="en-ZA" dirty="0"/>
              <a:t>USAID</a:t>
            </a:r>
          </a:p>
        </p:txBody>
      </p:sp>
    </p:spTree>
    <p:extLst>
      <p:ext uri="{BB962C8B-B14F-4D97-AF65-F5344CB8AC3E}">
        <p14:creationId xmlns:p14="http://schemas.microsoft.com/office/powerpoint/2010/main" val="3942472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dirty="0"/>
              <a:t>Securing </a:t>
            </a:r>
            <a:r>
              <a:rPr lang="en-ZA" sz="3600" dirty="0" smtClean="0"/>
              <a:t>Grant </a:t>
            </a:r>
            <a:r>
              <a:rPr lang="en-ZA" sz="3600" dirty="0"/>
              <a:t>F</a:t>
            </a:r>
            <a:r>
              <a:rPr lang="en-ZA" sz="3600" dirty="0" smtClean="0"/>
              <a:t>unding </a:t>
            </a:r>
            <a:r>
              <a:rPr lang="en-ZA" sz="3600" dirty="0"/>
              <a:t>for </a:t>
            </a:r>
            <a:r>
              <a:rPr lang="en-ZA" sz="3600" dirty="0" smtClean="0"/>
              <a:t>Research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ZA" dirty="0" smtClean="0"/>
              <a:t>Develop writing skills by reading other peoples grants</a:t>
            </a:r>
          </a:p>
          <a:p>
            <a:pPr>
              <a:spcBef>
                <a:spcPts val="1200"/>
              </a:spcBef>
            </a:pPr>
            <a:r>
              <a:rPr lang="en-ZA" dirty="0" smtClean="0"/>
              <a:t>Apply for NIH grants often</a:t>
            </a:r>
          </a:p>
          <a:p>
            <a:pPr>
              <a:spcBef>
                <a:spcPts val="1200"/>
              </a:spcBef>
            </a:pPr>
            <a:r>
              <a:rPr lang="en-ZA" dirty="0" smtClean="0"/>
              <a:t>Learn from Summary Statements!!!!!</a:t>
            </a:r>
          </a:p>
          <a:p>
            <a:pPr>
              <a:spcBef>
                <a:spcPts val="1200"/>
              </a:spcBef>
            </a:pPr>
            <a:r>
              <a:rPr lang="en-ZA" dirty="0" smtClean="0"/>
              <a:t>Reapply, and then apply some more</a:t>
            </a:r>
          </a:p>
          <a:p>
            <a:pPr>
              <a:spcBef>
                <a:spcPts val="1200"/>
              </a:spcBef>
            </a:pPr>
            <a:r>
              <a:rPr lang="en-ZA" dirty="0" smtClean="0"/>
              <a:t>Apply outside of your comfort zone</a:t>
            </a:r>
          </a:p>
          <a:p>
            <a:pPr>
              <a:spcBef>
                <a:spcPts val="1200"/>
              </a:spcBef>
            </a:pPr>
            <a:r>
              <a:rPr lang="en-ZA" dirty="0" smtClean="0"/>
              <a:t>Network and team up with  senior researchers</a:t>
            </a:r>
          </a:p>
          <a:p>
            <a:pPr>
              <a:spcBef>
                <a:spcPts val="1200"/>
              </a:spcBef>
            </a:pPr>
            <a:r>
              <a:rPr lang="en-ZA" dirty="0" smtClean="0"/>
              <a:t>Leverage every project for pilot data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777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7368" y="274639"/>
            <a:ext cx="11377264" cy="777875"/>
          </a:xfrm>
        </p:spPr>
        <p:txBody>
          <a:bodyPr/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Interdisciplinary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Collaboration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in I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nternational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etting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TB Stigma study story</a:t>
            </a:r>
          </a:p>
          <a:p>
            <a:pPr lvl="1"/>
            <a:r>
              <a:rPr lang="en-ZA" dirty="0" smtClean="0"/>
              <a:t>Attended International TB conference</a:t>
            </a:r>
          </a:p>
          <a:p>
            <a:pPr lvl="1"/>
            <a:r>
              <a:rPr lang="en-ZA" dirty="0" smtClean="0"/>
              <a:t>Approached a speaker talking about TB Stigma</a:t>
            </a:r>
          </a:p>
          <a:p>
            <a:pPr lvl="1"/>
            <a:r>
              <a:rPr lang="en-ZA" dirty="0" smtClean="0"/>
              <a:t>I had access to high burden TB population (leverage, leverage, leverage)</a:t>
            </a:r>
          </a:p>
          <a:p>
            <a:pPr lvl="1"/>
            <a:endParaRPr lang="en-ZA" dirty="0" smtClean="0"/>
          </a:p>
          <a:p>
            <a:r>
              <a:rPr lang="en-ZA" dirty="0" smtClean="0"/>
              <a:t>International Fellows in VERY unique position</a:t>
            </a:r>
          </a:p>
          <a:p>
            <a:pPr lvl="1"/>
            <a:r>
              <a:rPr lang="en-ZA" dirty="0" smtClean="0"/>
              <a:t>Direct access to “global health” research platforms</a:t>
            </a:r>
          </a:p>
          <a:p>
            <a:pPr lvl="1"/>
            <a:r>
              <a:rPr lang="en-ZA" dirty="0" smtClean="0"/>
              <a:t>People REALLY want to work with you</a:t>
            </a:r>
          </a:p>
          <a:p>
            <a:endParaRPr lang="en-ZA" dirty="0"/>
          </a:p>
          <a:p>
            <a:r>
              <a:rPr lang="en-ZA" dirty="0" smtClean="0"/>
              <a:t>Leverage mentoring of students to get to senior researchers</a:t>
            </a:r>
          </a:p>
          <a:p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337817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/>
          <p:cNvSpPr>
            <a:spLocks noChangeAspect="1" noChangeArrowheads="1" noTextEdit="1"/>
          </p:cNvSpPr>
          <p:nvPr/>
        </p:nvSpPr>
        <p:spPr bwMode="auto">
          <a:xfrm>
            <a:off x="1271464" y="-27384"/>
            <a:ext cx="9144000" cy="611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84000" y="1404000"/>
            <a:ext cx="7092885" cy="5184775"/>
            <a:chOff x="2098553" y="1160067"/>
            <a:chExt cx="7092885" cy="5184775"/>
          </a:xfrm>
        </p:grpSpPr>
        <p:grpSp>
          <p:nvGrpSpPr>
            <p:cNvPr id="6147" name="Group 1"/>
            <p:cNvGrpSpPr>
              <a:grpSpLocks noChangeAspect="1"/>
            </p:cNvGrpSpPr>
            <p:nvPr/>
          </p:nvGrpSpPr>
          <p:grpSpPr bwMode="auto">
            <a:xfrm>
              <a:off x="2350964" y="1160067"/>
              <a:ext cx="6726238" cy="5184775"/>
              <a:chOff x="966788" y="279400"/>
              <a:chExt cx="7210425" cy="5557838"/>
            </a:xfrm>
          </p:grpSpPr>
          <p:sp>
            <p:nvSpPr>
              <p:cNvPr id="3078" name="Freeform 6"/>
              <p:cNvSpPr>
                <a:spLocks/>
              </p:cNvSpPr>
              <p:nvPr/>
            </p:nvSpPr>
            <p:spPr bwMode="auto">
              <a:xfrm>
                <a:off x="3715157" y="3723694"/>
                <a:ext cx="3260603" cy="1841268"/>
              </a:xfrm>
              <a:custGeom>
                <a:avLst/>
                <a:gdLst/>
                <a:ahLst/>
                <a:cxnLst>
                  <a:cxn ang="0">
                    <a:pos x="1757" y="55"/>
                  </a:cxn>
                  <a:cxn ang="0">
                    <a:pos x="1797" y="75"/>
                  </a:cxn>
                  <a:cxn ang="0">
                    <a:pos x="1772" y="141"/>
                  </a:cxn>
                  <a:cxn ang="0">
                    <a:pos x="1777" y="174"/>
                  </a:cxn>
                  <a:cxn ang="0">
                    <a:pos x="1889" y="187"/>
                  </a:cxn>
                  <a:cxn ang="0">
                    <a:pos x="1933" y="198"/>
                  </a:cxn>
                  <a:cxn ang="0">
                    <a:pos x="1968" y="213"/>
                  </a:cxn>
                  <a:cxn ang="0">
                    <a:pos x="2001" y="231"/>
                  </a:cxn>
                  <a:cxn ang="0">
                    <a:pos x="2038" y="261"/>
                  </a:cxn>
                  <a:cxn ang="0">
                    <a:pos x="2032" y="325"/>
                  </a:cxn>
                  <a:cxn ang="0">
                    <a:pos x="1974" y="380"/>
                  </a:cxn>
                  <a:cxn ang="0">
                    <a:pos x="1906" y="428"/>
                  </a:cxn>
                  <a:cxn ang="0">
                    <a:pos x="1843" y="464"/>
                  </a:cxn>
                  <a:cxn ang="0">
                    <a:pos x="1797" y="516"/>
                  </a:cxn>
                  <a:cxn ang="0">
                    <a:pos x="1748" y="569"/>
                  </a:cxn>
                  <a:cxn ang="0">
                    <a:pos x="1702" y="617"/>
                  </a:cxn>
                  <a:cxn ang="0">
                    <a:pos x="1643" y="668"/>
                  </a:cxn>
                  <a:cxn ang="0">
                    <a:pos x="1581" y="721"/>
                  </a:cxn>
                  <a:cxn ang="0">
                    <a:pos x="1518" y="762"/>
                  </a:cxn>
                  <a:cxn ang="0">
                    <a:pos x="1465" y="804"/>
                  </a:cxn>
                  <a:cxn ang="0">
                    <a:pos x="1403" y="846"/>
                  </a:cxn>
                  <a:cxn ang="0">
                    <a:pos x="1340" y="885"/>
                  </a:cxn>
                  <a:cxn ang="0">
                    <a:pos x="1263" y="934"/>
                  </a:cxn>
                  <a:cxn ang="0">
                    <a:pos x="1186" y="975"/>
                  </a:cxn>
                  <a:cxn ang="0">
                    <a:pos x="1102" y="1006"/>
                  </a:cxn>
                  <a:cxn ang="0">
                    <a:pos x="1014" y="1037"/>
                  </a:cxn>
                  <a:cxn ang="0">
                    <a:pos x="913" y="1019"/>
                  </a:cxn>
                  <a:cxn ang="0">
                    <a:pos x="817" y="1046"/>
                  </a:cxn>
                  <a:cxn ang="0">
                    <a:pos x="815" y="1107"/>
                  </a:cxn>
                  <a:cxn ang="0">
                    <a:pos x="733" y="1112"/>
                  </a:cxn>
                  <a:cxn ang="0">
                    <a:pos x="637" y="1092"/>
                  </a:cxn>
                  <a:cxn ang="0">
                    <a:pos x="580" y="1149"/>
                  </a:cxn>
                  <a:cxn ang="0">
                    <a:pos x="514" y="1151"/>
                  </a:cxn>
                  <a:cxn ang="0">
                    <a:pos x="452" y="1129"/>
                  </a:cxn>
                  <a:cxn ang="0">
                    <a:pos x="382" y="1118"/>
                  </a:cxn>
                  <a:cxn ang="0">
                    <a:pos x="274" y="1103"/>
                  </a:cxn>
                  <a:cxn ang="0">
                    <a:pos x="206" y="1048"/>
                  </a:cxn>
                  <a:cxn ang="0">
                    <a:pos x="164" y="945"/>
                  </a:cxn>
                  <a:cxn ang="0">
                    <a:pos x="92" y="791"/>
                  </a:cxn>
                  <a:cxn ang="0">
                    <a:pos x="226" y="644"/>
                  </a:cxn>
                  <a:cxn ang="0">
                    <a:pos x="384" y="584"/>
                  </a:cxn>
                  <a:cxn ang="0">
                    <a:pos x="391" y="492"/>
                  </a:cxn>
                  <a:cxn ang="0">
                    <a:pos x="518" y="384"/>
                  </a:cxn>
                  <a:cxn ang="0">
                    <a:pos x="601" y="360"/>
                  </a:cxn>
                  <a:cxn ang="0">
                    <a:pos x="689" y="330"/>
                  </a:cxn>
                  <a:cxn ang="0">
                    <a:pos x="764" y="248"/>
                  </a:cxn>
                  <a:cxn ang="0">
                    <a:pos x="790" y="163"/>
                  </a:cxn>
                  <a:cxn ang="0">
                    <a:pos x="854" y="174"/>
                  </a:cxn>
                  <a:cxn ang="0">
                    <a:pos x="911" y="145"/>
                  </a:cxn>
                  <a:cxn ang="0">
                    <a:pos x="971" y="154"/>
                  </a:cxn>
                  <a:cxn ang="0">
                    <a:pos x="1045" y="178"/>
                  </a:cxn>
                  <a:cxn ang="0">
                    <a:pos x="1124" y="178"/>
                  </a:cxn>
                  <a:cxn ang="0">
                    <a:pos x="1186" y="160"/>
                  </a:cxn>
                  <a:cxn ang="0">
                    <a:pos x="1234" y="134"/>
                  </a:cxn>
                  <a:cxn ang="0">
                    <a:pos x="1265" y="119"/>
                  </a:cxn>
                  <a:cxn ang="0">
                    <a:pos x="1298" y="88"/>
                  </a:cxn>
                  <a:cxn ang="0">
                    <a:pos x="1346" y="138"/>
                  </a:cxn>
                  <a:cxn ang="0">
                    <a:pos x="1425" y="165"/>
                  </a:cxn>
                  <a:cxn ang="0">
                    <a:pos x="1496" y="145"/>
                  </a:cxn>
                  <a:cxn ang="0">
                    <a:pos x="1515" y="86"/>
                  </a:cxn>
                  <a:cxn ang="0">
                    <a:pos x="1566" y="40"/>
                  </a:cxn>
                  <a:cxn ang="0">
                    <a:pos x="1652" y="31"/>
                  </a:cxn>
                </a:cxnLst>
                <a:rect l="0" t="0" r="r" b="b"/>
                <a:pathLst>
                  <a:path w="2054" h="1160">
                    <a:moveTo>
                      <a:pt x="1731" y="0"/>
                    </a:moveTo>
                    <a:lnTo>
                      <a:pt x="1733" y="0"/>
                    </a:lnTo>
                    <a:lnTo>
                      <a:pt x="1733" y="2"/>
                    </a:lnTo>
                    <a:lnTo>
                      <a:pt x="1735" y="2"/>
                    </a:lnTo>
                    <a:lnTo>
                      <a:pt x="1737" y="2"/>
                    </a:lnTo>
                    <a:lnTo>
                      <a:pt x="1737" y="4"/>
                    </a:lnTo>
                    <a:lnTo>
                      <a:pt x="1739" y="4"/>
                    </a:lnTo>
                    <a:lnTo>
                      <a:pt x="1739" y="7"/>
                    </a:lnTo>
                    <a:lnTo>
                      <a:pt x="1742" y="9"/>
                    </a:lnTo>
                    <a:lnTo>
                      <a:pt x="1744" y="11"/>
                    </a:lnTo>
                    <a:lnTo>
                      <a:pt x="1746" y="13"/>
                    </a:lnTo>
                    <a:lnTo>
                      <a:pt x="1748" y="13"/>
                    </a:lnTo>
                    <a:lnTo>
                      <a:pt x="1750" y="15"/>
                    </a:lnTo>
                    <a:lnTo>
                      <a:pt x="1750" y="18"/>
                    </a:lnTo>
                    <a:lnTo>
                      <a:pt x="1753" y="18"/>
                    </a:lnTo>
                    <a:lnTo>
                      <a:pt x="1753" y="20"/>
                    </a:lnTo>
                    <a:lnTo>
                      <a:pt x="1755" y="22"/>
                    </a:lnTo>
                    <a:lnTo>
                      <a:pt x="1755" y="24"/>
                    </a:lnTo>
                    <a:lnTo>
                      <a:pt x="1755" y="26"/>
                    </a:lnTo>
                    <a:lnTo>
                      <a:pt x="1757" y="26"/>
                    </a:lnTo>
                    <a:lnTo>
                      <a:pt x="1759" y="26"/>
                    </a:lnTo>
                    <a:lnTo>
                      <a:pt x="1757" y="26"/>
                    </a:lnTo>
                    <a:lnTo>
                      <a:pt x="1757" y="29"/>
                    </a:lnTo>
                    <a:lnTo>
                      <a:pt x="1759" y="29"/>
                    </a:lnTo>
                    <a:lnTo>
                      <a:pt x="1757" y="29"/>
                    </a:lnTo>
                    <a:lnTo>
                      <a:pt x="1757" y="31"/>
                    </a:lnTo>
                    <a:lnTo>
                      <a:pt x="1757" y="29"/>
                    </a:lnTo>
                    <a:lnTo>
                      <a:pt x="1757" y="31"/>
                    </a:lnTo>
                    <a:lnTo>
                      <a:pt x="1759" y="31"/>
                    </a:lnTo>
                    <a:lnTo>
                      <a:pt x="1757" y="31"/>
                    </a:lnTo>
                    <a:lnTo>
                      <a:pt x="1757" y="33"/>
                    </a:lnTo>
                    <a:lnTo>
                      <a:pt x="1757" y="35"/>
                    </a:lnTo>
                    <a:lnTo>
                      <a:pt x="1757" y="37"/>
                    </a:lnTo>
                    <a:lnTo>
                      <a:pt x="1757" y="40"/>
                    </a:lnTo>
                    <a:lnTo>
                      <a:pt x="1759" y="40"/>
                    </a:lnTo>
                    <a:lnTo>
                      <a:pt x="1759" y="42"/>
                    </a:lnTo>
                    <a:lnTo>
                      <a:pt x="1757" y="42"/>
                    </a:lnTo>
                    <a:lnTo>
                      <a:pt x="1755" y="42"/>
                    </a:lnTo>
                    <a:lnTo>
                      <a:pt x="1757" y="42"/>
                    </a:lnTo>
                    <a:lnTo>
                      <a:pt x="1757" y="44"/>
                    </a:lnTo>
                    <a:lnTo>
                      <a:pt x="1759" y="44"/>
                    </a:lnTo>
                    <a:lnTo>
                      <a:pt x="1757" y="44"/>
                    </a:lnTo>
                    <a:lnTo>
                      <a:pt x="1757" y="46"/>
                    </a:lnTo>
                    <a:lnTo>
                      <a:pt x="1755" y="46"/>
                    </a:lnTo>
                    <a:lnTo>
                      <a:pt x="1755" y="48"/>
                    </a:lnTo>
                    <a:lnTo>
                      <a:pt x="1753" y="48"/>
                    </a:lnTo>
                    <a:lnTo>
                      <a:pt x="1755" y="48"/>
                    </a:lnTo>
                    <a:lnTo>
                      <a:pt x="1755" y="51"/>
                    </a:lnTo>
                    <a:lnTo>
                      <a:pt x="1757" y="51"/>
                    </a:lnTo>
                    <a:lnTo>
                      <a:pt x="1757" y="53"/>
                    </a:lnTo>
                    <a:lnTo>
                      <a:pt x="1757" y="51"/>
                    </a:lnTo>
                    <a:lnTo>
                      <a:pt x="1757" y="53"/>
                    </a:lnTo>
                    <a:lnTo>
                      <a:pt x="1759" y="53"/>
                    </a:lnTo>
                    <a:lnTo>
                      <a:pt x="1757" y="53"/>
                    </a:lnTo>
                    <a:lnTo>
                      <a:pt x="1755" y="53"/>
                    </a:lnTo>
                    <a:lnTo>
                      <a:pt x="1755" y="55"/>
                    </a:lnTo>
                    <a:lnTo>
                      <a:pt x="1757" y="55"/>
                    </a:lnTo>
                    <a:lnTo>
                      <a:pt x="1757" y="57"/>
                    </a:lnTo>
                    <a:lnTo>
                      <a:pt x="1757" y="55"/>
                    </a:lnTo>
                    <a:lnTo>
                      <a:pt x="1757" y="57"/>
                    </a:lnTo>
                    <a:lnTo>
                      <a:pt x="1759" y="57"/>
                    </a:lnTo>
                    <a:lnTo>
                      <a:pt x="1761" y="57"/>
                    </a:lnTo>
                    <a:lnTo>
                      <a:pt x="1761" y="59"/>
                    </a:lnTo>
                    <a:lnTo>
                      <a:pt x="1759" y="59"/>
                    </a:lnTo>
                    <a:lnTo>
                      <a:pt x="1759" y="62"/>
                    </a:lnTo>
                    <a:lnTo>
                      <a:pt x="1761" y="62"/>
                    </a:lnTo>
                    <a:lnTo>
                      <a:pt x="1761" y="64"/>
                    </a:lnTo>
                    <a:lnTo>
                      <a:pt x="1759" y="64"/>
                    </a:lnTo>
                    <a:lnTo>
                      <a:pt x="1759" y="66"/>
                    </a:lnTo>
                    <a:lnTo>
                      <a:pt x="1761" y="66"/>
                    </a:lnTo>
                    <a:lnTo>
                      <a:pt x="1761" y="68"/>
                    </a:lnTo>
                    <a:lnTo>
                      <a:pt x="1761" y="70"/>
                    </a:lnTo>
                    <a:lnTo>
                      <a:pt x="1764" y="70"/>
                    </a:lnTo>
                    <a:lnTo>
                      <a:pt x="1764" y="73"/>
                    </a:lnTo>
                    <a:lnTo>
                      <a:pt x="1764" y="70"/>
                    </a:lnTo>
                    <a:lnTo>
                      <a:pt x="1766" y="70"/>
                    </a:lnTo>
                    <a:lnTo>
                      <a:pt x="1768" y="70"/>
                    </a:lnTo>
                    <a:lnTo>
                      <a:pt x="1768" y="73"/>
                    </a:lnTo>
                    <a:lnTo>
                      <a:pt x="1766" y="73"/>
                    </a:lnTo>
                    <a:lnTo>
                      <a:pt x="1768" y="73"/>
                    </a:lnTo>
                    <a:lnTo>
                      <a:pt x="1770" y="73"/>
                    </a:lnTo>
                    <a:lnTo>
                      <a:pt x="1768" y="73"/>
                    </a:lnTo>
                    <a:lnTo>
                      <a:pt x="1768" y="75"/>
                    </a:lnTo>
                    <a:lnTo>
                      <a:pt x="1770" y="75"/>
                    </a:lnTo>
                    <a:lnTo>
                      <a:pt x="1768" y="75"/>
                    </a:lnTo>
                    <a:lnTo>
                      <a:pt x="1770" y="75"/>
                    </a:lnTo>
                    <a:lnTo>
                      <a:pt x="1768" y="75"/>
                    </a:lnTo>
                    <a:lnTo>
                      <a:pt x="1768" y="77"/>
                    </a:lnTo>
                    <a:lnTo>
                      <a:pt x="1770" y="77"/>
                    </a:lnTo>
                    <a:lnTo>
                      <a:pt x="1772" y="77"/>
                    </a:lnTo>
                    <a:lnTo>
                      <a:pt x="1775" y="77"/>
                    </a:lnTo>
                    <a:lnTo>
                      <a:pt x="1775" y="79"/>
                    </a:lnTo>
                    <a:lnTo>
                      <a:pt x="1777" y="79"/>
                    </a:lnTo>
                    <a:lnTo>
                      <a:pt x="1779" y="79"/>
                    </a:lnTo>
                    <a:lnTo>
                      <a:pt x="1781" y="79"/>
                    </a:lnTo>
                    <a:lnTo>
                      <a:pt x="1783" y="79"/>
                    </a:lnTo>
                    <a:lnTo>
                      <a:pt x="1783" y="81"/>
                    </a:lnTo>
                    <a:lnTo>
                      <a:pt x="1786" y="81"/>
                    </a:lnTo>
                    <a:lnTo>
                      <a:pt x="1788" y="81"/>
                    </a:lnTo>
                    <a:lnTo>
                      <a:pt x="1788" y="84"/>
                    </a:lnTo>
                    <a:lnTo>
                      <a:pt x="1790" y="84"/>
                    </a:lnTo>
                    <a:lnTo>
                      <a:pt x="1792" y="84"/>
                    </a:lnTo>
                    <a:lnTo>
                      <a:pt x="1794" y="84"/>
                    </a:lnTo>
                    <a:lnTo>
                      <a:pt x="1794" y="81"/>
                    </a:lnTo>
                    <a:lnTo>
                      <a:pt x="1792" y="79"/>
                    </a:lnTo>
                    <a:lnTo>
                      <a:pt x="1792" y="77"/>
                    </a:lnTo>
                    <a:lnTo>
                      <a:pt x="1790" y="77"/>
                    </a:lnTo>
                    <a:lnTo>
                      <a:pt x="1790" y="75"/>
                    </a:lnTo>
                    <a:lnTo>
                      <a:pt x="1788" y="73"/>
                    </a:lnTo>
                    <a:lnTo>
                      <a:pt x="1790" y="73"/>
                    </a:lnTo>
                    <a:lnTo>
                      <a:pt x="1792" y="73"/>
                    </a:lnTo>
                    <a:lnTo>
                      <a:pt x="1792" y="75"/>
                    </a:lnTo>
                    <a:lnTo>
                      <a:pt x="1794" y="75"/>
                    </a:lnTo>
                    <a:lnTo>
                      <a:pt x="1797" y="75"/>
                    </a:lnTo>
                    <a:lnTo>
                      <a:pt x="1797" y="77"/>
                    </a:lnTo>
                    <a:lnTo>
                      <a:pt x="1799" y="77"/>
                    </a:lnTo>
                    <a:lnTo>
                      <a:pt x="1799" y="79"/>
                    </a:lnTo>
                    <a:lnTo>
                      <a:pt x="1801" y="79"/>
                    </a:lnTo>
                    <a:lnTo>
                      <a:pt x="1801" y="81"/>
                    </a:lnTo>
                    <a:lnTo>
                      <a:pt x="1803" y="81"/>
                    </a:lnTo>
                    <a:lnTo>
                      <a:pt x="1803" y="84"/>
                    </a:lnTo>
                    <a:lnTo>
                      <a:pt x="1805" y="84"/>
                    </a:lnTo>
                    <a:lnTo>
                      <a:pt x="1805" y="86"/>
                    </a:lnTo>
                    <a:lnTo>
                      <a:pt x="1808" y="86"/>
                    </a:lnTo>
                    <a:lnTo>
                      <a:pt x="1808" y="88"/>
                    </a:lnTo>
                    <a:lnTo>
                      <a:pt x="1808" y="90"/>
                    </a:lnTo>
                    <a:lnTo>
                      <a:pt x="1808" y="92"/>
                    </a:lnTo>
                    <a:lnTo>
                      <a:pt x="1805" y="92"/>
                    </a:lnTo>
                    <a:lnTo>
                      <a:pt x="1805" y="95"/>
                    </a:lnTo>
                    <a:lnTo>
                      <a:pt x="1808" y="97"/>
                    </a:lnTo>
                    <a:lnTo>
                      <a:pt x="1808" y="99"/>
                    </a:lnTo>
                    <a:lnTo>
                      <a:pt x="1808" y="101"/>
                    </a:lnTo>
                    <a:lnTo>
                      <a:pt x="1810" y="103"/>
                    </a:lnTo>
                    <a:lnTo>
                      <a:pt x="1808" y="103"/>
                    </a:lnTo>
                    <a:lnTo>
                      <a:pt x="1805" y="103"/>
                    </a:lnTo>
                    <a:lnTo>
                      <a:pt x="1803" y="103"/>
                    </a:lnTo>
                    <a:lnTo>
                      <a:pt x="1801" y="103"/>
                    </a:lnTo>
                    <a:lnTo>
                      <a:pt x="1801" y="106"/>
                    </a:lnTo>
                    <a:lnTo>
                      <a:pt x="1803" y="106"/>
                    </a:lnTo>
                    <a:lnTo>
                      <a:pt x="1803" y="108"/>
                    </a:lnTo>
                    <a:lnTo>
                      <a:pt x="1801" y="108"/>
                    </a:lnTo>
                    <a:lnTo>
                      <a:pt x="1801" y="110"/>
                    </a:lnTo>
                    <a:lnTo>
                      <a:pt x="1799" y="110"/>
                    </a:lnTo>
                    <a:lnTo>
                      <a:pt x="1797" y="110"/>
                    </a:lnTo>
                    <a:lnTo>
                      <a:pt x="1794" y="110"/>
                    </a:lnTo>
                    <a:lnTo>
                      <a:pt x="1792" y="110"/>
                    </a:lnTo>
                    <a:lnTo>
                      <a:pt x="1790" y="110"/>
                    </a:lnTo>
                    <a:lnTo>
                      <a:pt x="1790" y="112"/>
                    </a:lnTo>
                    <a:lnTo>
                      <a:pt x="1788" y="112"/>
                    </a:lnTo>
                    <a:lnTo>
                      <a:pt x="1788" y="114"/>
                    </a:lnTo>
                    <a:lnTo>
                      <a:pt x="1788" y="116"/>
                    </a:lnTo>
                    <a:lnTo>
                      <a:pt x="1786" y="116"/>
                    </a:lnTo>
                    <a:lnTo>
                      <a:pt x="1786" y="114"/>
                    </a:lnTo>
                    <a:lnTo>
                      <a:pt x="1786" y="116"/>
                    </a:lnTo>
                    <a:lnTo>
                      <a:pt x="1783" y="116"/>
                    </a:lnTo>
                    <a:lnTo>
                      <a:pt x="1781" y="116"/>
                    </a:lnTo>
                    <a:lnTo>
                      <a:pt x="1781" y="119"/>
                    </a:lnTo>
                    <a:lnTo>
                      <a:pt x="1779" y="119"/>
                    </a:lnTo>
                    <a:lnTo>
                      <a:pt x="1779" y="121"/>
                    </a:lnTo>
                    <a:lnTo>
                      <a:pt x="1779" y="123"/>
                    </a:lnTo>
                    <a:lnTo>
                      <a:pt x="1779" y="125"/>
                    </a:lnTo>
                    <a:lnTo>
                      <a:pt x="1779" y="127"/>
                    </a:lnTo>
                    <a:lnTo>
                      <a:pt x="1779" y="130"/>
                    </a:lnTo>
                    <a:lnTo>
                      <a:pt x="1777" y="130"/>
                    </a:lnTo>
                    <a:lnTo>
                      <a:pt x="1777" y="132"/>
                    </a:lnTo>
                    <a:lnTo>
                      <a:pt x="1777" y="134"/>
                    </a:lnTo>
                    <a:lnTo>
                      <a:pt x="1777" y="136"/>
                    </a:lnTo>
                    <a:lnTo>
                      <a:pt x="1775" y="136"/>
                    </a:lnTo>
                    <a:lnTo>
                      <a:pt x="1775" y="138"/>
                    </a:lnTo>
                    <a:lnTo>
                      <a:pt x="1775" y="141"/>
                    </a:lnTo>
                    <a:lnTo>
                      <a:pt x="1772" y="141"/>
                    </a:lnTo>
                    <a:lnTo>
                      <a:pt x="1770" y="141"/>
                    </a:lnTo>
                    <a:lnTo>
                      <a:pt x="1768" y="141"/>
                    </a:lnTo>
                    <a:lnTo>
                      <a:pt x="1766" y="141"/>
                    </a:lnTo>
                    <a:lnTo>
                      <a:pt x="1766" y="143"/>
                    </a:lnTo>
                    <a:lnTo>
                      <a:pt x="1766" y="145"/>
                    </a:lnTo>
                    <a:lnTo>
                      <a:pt x="1764" y="145"/>
                    </a:lnTo>
                    <a:lnTo>
                      <a:pt x="1764" y="147"/>
                    </a:lnTo>
                    <a:lnTo>
                      <a:pt x="1764" y="145"/>
                    </a:lnTo>
                    <a:lnTo>
                      <a:pt x="1766" y="145"/>
                    </a:lnTo>
                    <a:lnTo>
                      <a:pt x="1766" y="147"/>
                    </a:lnTo>
                    <a:lnTo>
                      <a:pt x="1766" y="149"/>
                    </a:lnTo>
                    <a:lnTo>
                      <a:pt x="1768" y="149"/>
                    </a:lnTo>
                    <a:lnTo>
                      <a:pt x="1766" y="149"/>
                    </a:lnTo>
                    <a:lnTo>
                      <a:pt x="1766" y="152"/>
                    </a:lnTo>
                    <a:lnTo>
                      <a:pt x="1768" y="152"/>
                    </a:lnTo>
                    <a:lnTo>
                      <a:pt x="1770" y="152"/>
                    </a:lnTo>
                    <a:lnTo>
                      <a:pt x="1770" y="149"/>
                    </a:lnTo>
                    <a:lnTo>
                      <a:pt x="1768" y="149"/>
                    </a:lnTo>
                    <a:lnTo>
                      <a:pt x="1770" y="149"/>
                    </a:lnTo>
                    <a:lnTo>
                      <a:pt x="1768" y="149"/>
                    </a:lnTo>
                    <a:lnTo>
                      <a:pt x="1770" y="149"/>
                    </a:lnTo>
                    <a:lnTo>
                      <a:pt x="1770" y="147"/>
                    </a:lnTo>
                    <a:lnTo>
                      <a:pt x="1770" y="149"/>
                    </a:lnTo>
                    <a:lnTo>
                      <a:pt x="1772" y="149"/>
                    </a:lnTo>
                    <a:lnTo>
                      <a:pt x="1772" y="152"/>
                    </a:lnTo>
                    <a:lnTo>
                      <a:pt x="1770" y="152"/>
                    </a:lnTo>
                    <a:lnTo>
                      <a:pt x="1770" y="154"/>
                    </a:lnTo>
                    <a:lnTo>
                      <a:pt x="1768" y="154"/>
                    </a:lnTo>
                    <a:lnTo>
                      <a:pt x="1766" y="154"/>
                    </a:lnTo>
                    <a:lnTo>
                      <a:pt x="1764" y="156"/>
                    </a:lnTo>
                    <a:lnTo>
                      <a:pt x="1761" y="156"/>
                    </a:lnTo>
                    <a:lnTo>
                      <a:pt x="1759" y="158"/>
                    </a:lnTo>
                    <a:lnTo>
                      <a:pt x="1757" y="158"/>
                    </a:lnTo>
                    <a:lnTo>
                      <a:pt x="1759" y="160"/>
                    </a:lnTo>
                    <a:lnTo>
                      <a:pt x="1764" y="163"/>
                    </a:lnTo>
                    <a:lnTo>
                      <a:pt x="1766" y="163"/>
                    </a:lnTo>
                    <a:lnTo>
                      <a:pt x="1764" y="165"/>
                    </a:lnTo>
                    <a:lnTo>
                      <a:pt x="1761" y="165"/>
                    </a:lnTo>
                    <a:lnTo>
                      <a:pt x="1764" y="165"/>
                    </a:lnTo>
                    <a:lnTo>
                      <a:pt x="1761" y="167"/>
                    </a:lnTo>
                    <a:lnTo>
                      <a:pt x="1764" y="167"/>
                    </a:lnTo>
                    <a:lnTo>
                      <a:pt x="1766" y="167"/>
                    </a:lnTo>
                    <a:lnTo>
                      <a:pt x="1768" y="167"/>
                    </a:lnTo>
                    <a:lnTo>
                      <a:pt x="1770" y="167"/>
                    </a:lnTo>
                    <a:lnTo>
                      <a:pt x="1772" y="169"/>
                    </a:lnTo>
                    <a:lnTo>
                      <a:pt x="1770" y="169"/>
                    </a:lnTo>
                    <a:lnTo>
                      <a:pt x="1772" y="169"/>
                    </a:lnTo>
                    <a:lnTo>
                      <a:pt x="1772" y="171"/>
                    </a:lnTo>
                    <a:lnTo>
                      <a:pt x="1775" y="171"/>
                    </a:lnTo>
                    <a:lnTo>
                      <a:pt x="1775" y="169"/>
                    </a:lnTo>
                    <a:lnTo>
                      <a:pt x="1777" y="169"/>
                    </a:lnTo>
                    <a:lnTo>
                      <a:pt x="1777" y="171"/>
                    </a:lnTo>
                    <a:lnTo>
                      <a:pt x="1775" y="171"/>
                    </a:lnTo>
                    <a:lnTo>
                      <a:pt x="1775" y="174"/>
                    </a:lnTo>
                    <a:lnTo>
                      <a:pt x="1775" y="176"/>
                    </a:lnTo>
                    <a:lnTo>
                      <a:pt x="1777" y="176"/>
                    </a:lnTo>
                    <a:lnTo>
                      <a:pt x="1777" y="174"/>
                    </a:lnTo>
                    <a:lnTo>
                      <a:pt x="1779" y="174"/>
                    </a:lnTo>
                    <a:lnTo>
                      <a:pt x="1779" y="171"/>
                    </a:lnTo>
                    <a:lnTo>
                      <a:pt x="1781" y="171"/>
                    </a:lnTo>
                    <a:lnTo>
                      <a:pt x="1781" y="169"/>
                    </a:lnTo>
                    <a:lnTo>
                      <a:pt x="1781" y="171"/>
                    </a:lnTo>
                    <a:lnTo>
                      <a:pt x="1783" y="171"/>
                    </a:lnTo>
                    <a:lnTo>
                      <a:pt x="1783" y="169"/>
                    </a:lnTo>
                    <a:lnTo>
                      <a:pt x="1786" y="169"/>
                    </a:lnTo>
                    <a:lnTo>
                      <a:pt x="1786" y="171"/>
                    </a:lnTo>
                    <a:lnTo>
                      <a:pt x="1786" y="169"/>
                    </a:lnTo>
                    <a:lnTo>
                      <a:pt x="1788" y="169"/>
                    </a:lnTo>
                    <a:lnTo>
                      <a:pt x="1790" y="169"/>
                    </a:lnTo>
                    <a:lnTo>
                      <a:pt x="1792" y="169"/>
                    </a:lnTo>
                    <a:lnTo>
                      <a:pt x="1794" y="171"/>
                    </a:lnTo>
                    <a:lnTo>
                      <a:pt x="1797" y="171"/>
                    </a:lnTo>
                    <a:lnTo>
                      <a:pt x="1799" y="171"/>
                    </a:lnTo>
                    <a:lnTo>
                      <a:pt x="1799" y="174"/>
                    </a:lnTo>
                    <a:lnTo>
                      <a:pt x="1801" y="174"/>
                    </a:lnTo>
                    <a:lnTo>
                      <a:pt x="1801" y="176"/>
                    </a:lnTo>
                    <a:lnTo>
                      <a:pt x="1803" y="176"/>
                    </a:lnTo>
                    <a:lnTo>
                      <a:pt x="1805" y="176"/>
                    </a:lnTo>
                    <a:lnTo>
                      <a:pt x="1808" y="176"/>
                    </a:lnTo>
                    <a:lnTo>
                      <a:pt x="1810" y="176"/>
                    </a:lnTo>
                    <a:lnTo>
                      <a:pt x="1812" y="176"/>
                    </a:lnTo>
                    <a:lnTo>
                      <a:pt x="1812" y="178"/>
                    </a:lnTo>
                    <a:lnTo>
                      <a:pt x="1814" y="178"/>
                    </a:lnTo>
                    <a:lnTo>
                      <a:pt x="1814" y="176"/>
                    </a:lnTo>
                    <a:lnTo>
                      <a:pt x="1814" y="178"/>
                    </a:lnTo>
                    <a:lnTo>
                      <a:pt x="1816" y="180"/>
                    </a:lnTo>
                    <a:lnTo>
                      <a:pt x="1818" y="182"/>
                    </a:lnTo>
                    <a:lnTo>
                      <a:pt x="1821" y="185"/>
                    </a:lnTo>
                    <a:lnTo>
                      <a:pt x="1825" y="180"/>
                    </a:lnTo>
                    <a:lnTo>
                      <a:pt x="1827" y="180"/>
                    </a:lnTo>
                    <a:lnTo>
                      <a:pt x="1827" y="178"/>
                    </a:lnTo>
                    <a:lnTo>
                      <a:pt x="1832" y="178"/>
                    </a:lnTo>
                    <a:lnTo>
                      <a:pt x="1836" y="176"/>
                    </a:lnTo>
                    <a:lnTo>
                      <a:pt x="1838" y="176"/>
                    </a:lnTo>
                    <a:lnTo>
                      <a:pt x="1840" y="176"/>
                    </a:lnTo>
                    <a:lnTo>
                      <a:pt x="1843" y="176"/>
                    </a:lnTo>
                    <a:lnTo>
                      <a:pt x="1845" y="176"/>
                    </a:lnTo>
                    <a:lnTo>
                      <a:pt x="1847" y="176"/>
                    </a:lnTo>
                    <a:lnTo>
                      <a:pt x="1851" y="171"/>
                    </a:lnTo>
                    <a:lnTo>
                      <a:pt x="1854" y="171"/>
                    </a:lnTo>
                    <a:lnTo>
                      <a:pt x="1856" y="171"/>
                    </a:lnTo>
                    <a:lnTo>
                      <a:pt x="1858" y="171"/>
                    </a:lnTo>
                    <a:lnTo>
                      <a:pt x="1860" y="171"/>
                    </a:lnTo>
                    <a:lnTo>
                      <a:pt x="1867" y="169"/>
                    </a:lnTo>
                    <a:lnTo>
                      <a:pt x="1869" y="176"/>
                    </a:lnTo>
                    <a:lnTo>
                      <a:pt x="1871" y="176"/>
                    </a:lnTo>
                    <a:lnTo>
                      <a:pt x="1876" y="178"/>
                    </a:lnTo>
                    <a:lnTo>
                      <a:pt x="1882" y="180"/>
                    </a:lnTo>
                    <a:lnTo>
                      <a:pt x="1884" y="180"/>
                    </a:lnTo>
                    <a:lnTo>
                      <a:pt x="1887" y="180"/>
                    </a:lnTo>
                    <a:lnTo>
                      <a:pt x="1887" y="182"/>
                    </a:lnTo>
                    <a:lnTo>
                      <a:pt x="1889" y="182"/>
                    </a:lnTo>
                    <a:lnTo>
                      <a:pt x="1889" y="185"/>
                    </a:lnTo>
                    <a:lnTo>
                      <a:pt x="1889" y="187"/>
                    </a:lnTo>
                    <a:lnTo>
                      <a:pt x="1889" y="189"/>
                    </a:lnTo>
                    <a:lnTo>
                      <a:pt x="1891" y="189"/>
                    </a:lnTo>
                    <a:lnTo>
                      <a:pt x="1893" y="189"/>
                    </a:lnTo>
                    <a:lnTo>
                      <a:pt x="1895" y="189"/>
                    </a:lnTo>
                    <a:lnTo>
                      <a:pt x="1893" y="189"/>
                    </a:lnTo>
                    <a:lnTo>
                      <a:pt x="1895" y="189"/>
                    </a:lnTo>
                    <a:lnTo>
                      <a:pt x="1898" y="189"/>
                    </a:lnTo>
                    <a:lnTo>
                      <a:pt x="1900" y="189"/>
                    </a:lnTo>
                    <a:lnTo>
                      <a:pt x="1900" y="187"/>
                    </a:lnTo>
                    <a:lnTo>
                      <a:pt x="1900" y="189"/>
                    </a:lnTo>
                    <a:lnTo>
                      <a:pt x="1900" y="187"/>
                    </a:lnTo>
                    <a:lnTo>
                      <a:pt x="1900" y="189"/>
                    </a:lnTo>
                    <a:lnTo>
                      <a:pt x="1900" y="187"/>
                    </a:lnTo>
                    <a:lnTo>
                      <a:pt x="1902" y="187"/>
                    </a:lnTo>
                    <a:lnTo>
                      <a:pt x="1902" y="189"/>
                    </a:lnTo>
                    <a:lnTo>
                      <a:pt x="1902" y="187"/>
                    </a:lnTo>
                    <a:lnTo>
                      <a:pt x="1902" y="189"/>
                    </a:lnTo>
                    <a:lnTo>
                      <a:pt x="1902" y="187"/>
                    </a:lnTo>
                    <a:lnTo>
                      <a:pt x="1904" y="187"/>
                    </a:lnTo>
                    <a:lnTo>
                      <a:pt x="1904" y="189"/>
                    </a:lnTo>
                    <a:lnTo>
                      <a:pt x="1904" y="187"/>
                    </a:lnTo>
                    <a:lnTo>
                      <a:pt x="1906" y="187"/>
                    </a:lnTo>
                    <a:lnTo>
                      <a:pt x="1909" y="187"/>
                    </a:lnTo>
                    <a:lnTo>
                      <a:pt x="1909" y="185"/>
                    </a:lnTo>
                    <a:lnTo>
                      <a:pt x="1911" y="185"/>
                    </a:lnTo>
                    <a:lnTo>
                      <a:pt x="1913" y="185"/>
                    </a:lnTo>
                    <a:lnTo>
                      <a:pt x="1913" y="187"/>
                    </a:lnTo>
                    <a:lnTo>
                      <a:pt x="1915" y="187"/>
                    </a:lnTo>
                    <a:lnTo>
                      <a:pt x="1913" y="187"/>
                    </a:lnTo>
                    <a:lnTo>
                      <a:pt x="1915" y="187"/>
                    </a:lnTo>
                    <a:lnTo>
                      <a:pt x="1913" y="187"/>
                    </a:lnTo>
                    <a:lnTo>
                      <a:pt x="1913" y="189"/>
                    </a:lnTo>
                    <a:lnTo>
                      <a:pt x="1915" y="189"/>
                    </a:lnTo>
                    <a:lnTo>
                      <a:pt x="1917" y="189"/>
                    </a:lnTo>
                    <a:lnTo>
                      <a:pt x="1917" y="191"/>
                    </a:lnTo>
                    <a:lnTo>
                      <a:pt x="1917" y="193"/>
                    </a:lnTo>
                    <a:lnTo>
                      <a:pt x="1920" y="193"/>
                    </a:lnTo>
                    <a:lnTo>
                      <a:pt x="1922" y="193"/>
                    </a:lnTo>
                    <a:lnTo>
                      <a:pt x="1924" y="193"/>
                    </a:lnTo>
                    <a:lnTo>
                      <a:pt x="1924" y="196"/>
                    </a:lnTo>
                    <a:lnTo>
                      <a:pt x="1924" y="193"/>
                    </a:lnTo>
                    <a:lnTo>
                      <a:pt x="1924" y="196"/>
                    </a:lnTo>
                    <a:lnTo>
                      <a:pt x="1924" y="193"/>
                    </a:lnTo>
                    <a:lnTo>
                      <a:pt x="1926" y="193"/>
                    </a:lnTo>
                    <a:lnTo>
                      <a:pt x="1928" y="193"/>
                    </a:lnTo>
                    <a:lnTo>
                      <a:pt x="1928" y="196"/>
                    </a:lnTo>
                    <a:lnTo>
                      <a:pt x="1926" y="196"/>
                    </a:lnTo>
                    <a:lnTo>
                      <a:pt x="1926" y="198"/>
                    </a:lnTo>
                    <a:lnTo>
                      <a:pt x="1928" y="198"/>
                    </a:lnTo>
                    <a:lnTo>
                      <a:pt x="1931" y="198"/>
                    </a:lnTo>
                    <a:lnTo>
                      <a:pt x="1933" y="198"/>
                    </a:lnTo>
                    <a:lnTo>
                      <a:pt x="1933" y="196"/>
                    </a:lnTo>
                    <a:lnTo>
                      <a:pt x="1931" y="196"/>
                    </a:lnTo>
                    <a:lnTo>
                      <a:pt x="1933" y="196"/>
                    </a:lnTo>
                    <a:lnTo>
                      <a:pt x="1933" y="193"/>
                    </a:lnTo>
                    <a:lnTo>
                      <a:pt x="1933" y="196"/>
                    </a:lnTo>
                    <a:lnTo>
                      <a:pt x="1933" y="198"/>
                    </a:lnTo>
                    <a:lnTo>
                      <a:pt x="1935" y="198"/>
                    </a:lnTo>
                    <a:lnTo>
                      <a:pt x="1937" y="198"/>
                    </a:lnTo>
                    <a:lnTo>
                      <a:pt x="1937" y="196"/>
                    </a:lnTo>
                    <a:lnTo>
                      <a:pt x="1937" y="193"/>
                    </a:lnTo>
                    <a:lnTo>
                      <a:pt x="1939" y="193"/>
                    </a:lnTo>
                    <a:lnTo>
                      <a:pt x="1939" y="196"/>
                    </a:lnTo>
                    <a:lnTo>
                      <a:pt x="1939" y="193"/>
                    </a:lnTo>
                    <a:lnTo>
                      <a:pt x="1939" y="196"/>
                    </a:lnTo>
                    <a:lnTo>
                      <a:pt x="1942" y="196"/>
                    </a:lnTo>
                    <a:lnTo>
                      <a:pt x="1942" y="193"/>
                    </a:lnTo>
                    <a:lnTo>
                      <a:pt x="1939" y="193"/>
                    </a:lnTo>
                    <a:lnTo>
                      <a:pt x="1939" y="191"/>
                    </a:lnTo>
                    <a:lnTo>
                      <a:pt x="1942" y="191"/>
                    </a:lnTo>
                    <a:lnTo>
                      <a:pt x="1942" y="193"/>
                    </a:lnTo>
                    <a:lnTo>
                      <a:pt x="1944" y="193"/>
                    </a:lnTo>
                    <a:lnTo>
                      <a:pt x="1946" y="193"/>
                    </a:lnTo>
                    <a:lnTo>
                      <a:pt x="1946" y="196"/>
                    </a:lnTo>
                    <a:lnTo>
                      <a:pt x="1946" y="193"/>
                    </a:lnTo>
                    <a:lnTo>
                      <a:pt x="1948" y="193"/>
                    </a:lnTo>
                    <a:lnTo>
                      <a:pt x="1946" y="193"/>
                    </a:lnTo>
                    <a:lnTo>
                      <a:pt x="1946" y="191"/>
                    </a:lnTo>
                    <a:lnTo>
                      <a:pt x="1948" y="191"/>
                    </a:lnTo>
                    <a:lnTo>
                      <a:pt x="1950" y="191"/>
                    </a:lnTo>
                    <a:lnTo>
                      <a:pt x="1950" y="193"/>
                    </a:lnTo>
                    <a:lnTo>
                      <a:pt x="1948" y="193"/>
                    </a:lnTo>
                    <a:lnTo>
                      <a:pt x="1948" y="196"/>
                    </a:lnTo>
                    <a:lnTo>
                      <a:pt x="1946" y="196"/>
                    </a:lnTo>
                    <a:lnTo>
                      <a:pt x="1946" y="198"/>
                    </a:lnTo>
                    <a:lnTo>
                      <a:pt x="1946" y="200"/>
                    </a:lnTo>
                    <a:lnTo>
                      <a:pt x="1948" y="200"/>
                    </a:lnTo>
                    <a:lnTo>
                      <a:pt x="1950" y="200"/>
                    </a:lnTo>
                    <a:lnTo>
                      <a:pt x="1950" y="198"/>
                    </a:lnTo>
                    <a:lnTo>
                      <a:pt x="1952" y="198"/>
                    </a:lnTo>
                    <a:lnTo>
                      <a:pt x="1952" y="200"/>
                    </a:lnTo>
                    <a:lnTo>
                      <a:pt x="1952" y="202"/>
                    </a:lnTo>
                    <a:lnTo>
                      <a:pt x="1955" y="202"/>
                    </a:lnTo>
                    <a:lnTo>
                      <a:pt x="1955" y="204"/>
                    </a:lnTo>
                    <a:lnTo>
                      <a:pt x="1952" y="204"/>
                    </a:lnTo>
                    <a:lnTo>
                      <a:pt x="1955" y="204"/>
                    </a:lnTo>
                    <a:lnTo>
                      <a:pt x="1957" y="204"/>
                    </a:lnTo>
                    <a:lnTo>
                      <a:pt x="1957" y="202"/>
                    </a:lnTo>
                    <a:lnTo>
                      <a:pt x="1959" y="202"/>
                    </a:lnTo>
                    <a:lnTo>
                      <a:pt x="1959" y="204"/>
                    </a:lnTo>
                    <a:lnTo>
                      <a:pt x="1959" y="207"/>
                    </a:lnTo>
                    <a:lnTo>
                      <a:pt x="1959" y="209"/>
                    </a:lnTo>
                    <a:lnTo>
                      <a:pt x="1961" y="209"/>
                    </a:lnTo>
                    <a:lnTo>
                      <a:pt x="1963" y="209"/>
                    </a:lnTo>
                    <a:lnTo>
                      <a:pt x="1963" y="207"/>
                    </a:lnTo>
                    <a:lnTo>
                      <a:pt x="1966" y="207"/>
                    </a:lnTo>
                    <a:lnTo>
                      <a:pt x="1966" y="209"/>
                    </a:lnTo>
                    <a:lnTo>
                      <a:pt x="1968" y="209"/>
                    </a:lnTo>
                    <a:lnTo>
                      <a:pt x="1970" y="209"/>
                    </a:lnTo>
                    <a:lnTo>
                      <a:pt x="1972" y="209"/>
                    </a:lnTo>
                    <a:lnTo>
                      <a:pt x="1972" y="211"/>
                    </a:lnTo>
                    <a:lnTo>
                      <a:pt x="1970" y="211"/>
                    </a:lnTo>
                    <a:lnTo>
                      <a:pt x="1970" y="213"/>
                    </a:lnTo>
                    <a:lnTo>
                      <a:pt x="1968" y="213"/>
                    </a:lnTo>
                    <a:lnTo>
                      <a:pt x="1970" y="213"/>
                    </a:lnTo>
                    <a:lnTo>
                      <a:pt x="1968" y="213"/>
                    </a:lnTo>
                    <a:lnTo>
                      <a:pt x="1970" y="213"/>
                    </a:lnTo>
                    <a:lnTo>
                      <a:pt x="1970" y="215"/>
                    </a:lnTo>
                    <a:lnTo>
                      <a:pt x="1970" y="213"/>
                    </a:lnTo>
                    <a:lnTo>
                      <a:pt x="1972" y="213"/>
                    </a:lnTo>
                    <a:lnTo>
                      <a:pt x="1974" y="213"/>
                    </a:lnTo>
                    <a:lnTo>
                      <a:pt x="1974" y="211"/>
                    </a:lnTo>
                    <a:lnTo>
                      <a:pt x="1977" y="211"/>
                    </a:lnTo>
                    <a:lnTo>
                      <a:pt x="1977" y="213"/>
                    </a:lnTo>
                    <a:lnTo>
                      <a:pt x="1977" y="215"/>
                    </a:lnTo>
                    <a:lnTo>
                      <a:pt x="1974" y="215"/>
                    </a:lnTo>
                    <a:lnTo>
                      <a:pt x="1977" y="215"/>
                    </a:lnTo>
                    <a:lnTo>
                      <a:pt x="1974" y="215"/>
                    </a:lnTo>
                    <a:lnTo>
                      <a:pt x="1974" y="218"/>
                    </a:lnTo>
                    <a:lnTo>
                      <a:pt x="1974" y="220"/>
                    </a:lnTo>
                    <a:lnTo>
                      <a:pt x="1977" y="220"/>
                    </a:lnTo>
                    <a:lnTo>
                      <a:pt x="1977" y="218"/>
                    </a:lnTo>
                    <a:lnTo>
                      <a:pt x="1979" y="218"/>
                    </a:lnTo>
                    <a:lnTo>
                      <a:pt x="1981" y="218"/>
                    </a:lnTo>
                    <a:lnTo>
                      <a:pt x="1981" y="215"/>
                    </a:lnTo>
                    <a:lnTo>
                      <a:pt x="1981" y="213"/>
                    </a:lnTo>
                    <a:lnTo>
                      <a:pt x="1979" y="213"/>
                    </a:lnTo>
                    <a:lnTo>
                      <a:pt x="1979" y="211"/>
                    </a:lnTo>
                    <a:lnTo>
                      <a:pt x="1981" y="211"/>
                    </a:lnTo>
                    <a:lnTo>
                      <a:pt x="1983" y="211"/>
                    </a:lnTo>
                    <a:lnTo>
                      <a:pt x="1985" y="211"/>
                    </a:lnTo>
                    <a:lnTo>
                      <a:pt x="1988" y="211"/>
                    </a:lnTo>
                    <a:lnTo>
                      <a:pt x="1988" y="213"/>
                    </a:lnTo>
                    <a:lnTo>
                      <a:pt x="1988" y="215"/>
                    </a:lnTo>
                    <a:lnTo>
                      <a:pt x="1988" y="218"/>
                    </a:lnTo>
                    <a:lnTo>
                      <a:pt x="1985" y="218"/>
                    </a:lnTo>
                    <a:lnTo>
                      <a:pt x="1983" y="218"/>
                    </a:lnTo>
                    <a:lnTo>
                      <a:pt x="1983" y="220"/>
                    </a:lnTo>
                    <a:lnTo>
                      <a:pt x="1981" y="220"/>
                    </a:lnTo>
                    <a:lnTo>
                      <a:pt x="1981" y="222"/>
                    </a:lnTo>
                    <a:lnTo>
                      <a:pt x="1983" y="222"/>
                    </a:lnTo>
                    <a:lnTo>
                      <a:pt x="1985" y="222"/>
                    </a:lnTo>
                    <a:lnTo>
                      <a:pt x="1988" y="222"/>
                    </a:lnTo>
                    <a:lnTo>
                      <a:pt x="1990" y="222"/>
                    </a:lnTo>
                    <a:lnTo>
                      <a:pt x="1992" y="222"/>
                    </a:lnTo>
                    <a:lnTo>
                      <a:pt x="1992" y="220"/>
                    </a:lnTo>
                    <a:lnTo>
                      <a:pt x="1994" y="220"/>
                    </a:lnTo>
                    <a:lnTo>
                      <a:pt x="1994" y="222"/>
                    </a:lnTo>
                    <a:lnTo>
                      <a:pt x="1992" y="222"/>
                    </a:lnTo>
                    <a:lnTo>
                      <a:pt x="1992" y="224"/>
                    </a:lnTo>
                    <a:lnTo>
                      <a:pt x="1992" y="226"/>
                    </a:lnTo>
                    <a:lnTo>
                      <a:pt x="1990" y="226"/>
                    </a:lnTo>
                    <a:lnTo>
                      <a:pt x="1990" y="229"/>
                    </a:lnTo>
                    <a:lnTo>
                      <a:pt x="1992" y="229"/>
                    </a:lnTo>
                    <a:lnTo>
                      <a:pt x="1992" y="231"/>
                    </a:lnTo>
                    <a:lnTo>
                      <a:pt x="1994" y="231"/>
                    </a:lnTo>
                    <a:lnTo>
                      <a:pt x="1996" y="231"/>
                    </a:lnTo>
                    <a:lnTo>
                      <a:pt x="1996" y="229"/>
                    </a:lnTo>
                    <a:lnTo>
                      <a:pt x="1996" y="231"/>
                    </a:lnTo>
                    <a:lnTo>
                      <a:pt x="1999" y="231"/>
                    </a:lnTo>
                    <a:lnTo>
                      <a:pt x="2001" y="231"/>
                    </a:lnTo>
                    <a:lnTo>
                      <a:pt x="2001" y="229"/>
                    </a:lnTo>
                    <a:lnTo>
                      <a:pt x="2001" y="226"/>
                    </a:lnTo>
                    <a:lnTo>
                      <a:pt x="2003" y="226"/>
                    </a:lnTo>
                    <a:lnTo>
                      <a:pt x="2003" y="229"/>
                    </a:lnTo>
                    <a:lnTo>
                      <a:pt x="2003" y="231"/>
                    </a:lnTo>
                    <a:lnTo>
                      <a:pt x="2005" y="231"/>
                    </a:lnTo>
                    <a:lnTo>
                      <a:pt x="2007" y="231"/>
                    </a:lnTo>
                    <a:lnTo>
                      <a:pt x="2007" y="233"/>
                    </a:lnTo>
                    <a:lnTo>
                      <a:pt x="2005" y="233"/>
                    </a:lnTo>
                    <a:lnTo>
                      <a:pt x="2005" y="235"/>
                    </a:lnTo>
                    <a:lnTo>
                      <a:pt x="2007" y="235"/>
                    </a:lnTo>
                    <a:lnTo>
                      <a:pt x="2007" y="233"/>
                    </a:lnTo>
                    <a:lnTo>
                      <a:pt x="2010" y="233"/>
                    </a:lnTo>
                    <a:lnTo>
                      <a:pt x="2012" y="233"/>
                    </a:lnTo>
                    <a:lnTo>
                      <a:pt x="2014" y="233"/>
                    </a:lnTo>
                    <a:lnTo>
                      <a:pt x="2016" y="233"/>
                    </a:lnTo>
                    <a:lnTo>
                      <a:pt x="2018" y="233"/>
                    </a:lnTo>
                    <a:lnTo>
                      <a:pt x="2021" y="233"/>
                    </a:lnTo>
                    <a:lnTo>
                      <a:pt x="2021" y="235"/>
                    </a:lnTo>
                    <a:lnTo>
                      <a:pt x="2021" y="237"/>
                    </a:lnTo>
                    <a:lnTo>
                      <a:pt x="2023" y="237"/>
                    </a:lnTo>
                    <a:lnTo>
                      <a:pt x="2025" y="237"/>
                    </a:lnTo>
                    <a:lnTo>
                      <a:pt x="2027" y="237"/>
                    </a:lnTo>
                    <a:lnTo>
                      <a:pt x="2027" y="240"/>
                    </a:lnTo>
                    <a:lnTo>
                      <a:pt x="2025" y="240"/>
                    </a:lnTo>
                    <a:lnTo>
                      <a:pt x="2027" y="240"/>
                    </a:lnTo>
                    <a:lnTo>
                      <a:pt x="2027" y="242"/>
                    </a:lnTo>
                    <a:lnTo>
                      <a:pt x="2025" y="242"/>
                    </a:lnTo>
                    <a:lnTo>
                      <a:pt x="2025" y="240"/>
                    </a:lnTo>
                    <a:lnTo>
                      <a:pt x="2023" y="240"/>
                    </a:lnTo>
                    <a:lnTo>
                      <a:pt x="2021" y="240"/>
                    </a:lnTo>
                    <a:lnTo>
                      <a:pt x="2021" y="242"/>
                    </a:lnTo>
                    <a:lnTo>
                      <a:pt x="2023" y="242"/>
                    </a:lnTo>
                    <a:lnTo>
                      <a:pt x="2023" y="244"/>
                    </a:lnTo>
                    <a:lnTo>
                      <a:pt x="2025" y="244"/>
                    </a:lnTo>
                    <a:lnTo>
                      <a:pt x="2025" y="242"/>
                    </a:lnTo>
                    <a:lnTo>
                      <a:pt x="2027" y="242"/>
                    </a:lnTo>
                    <a:lnTo>
                      <a:pt x="2027" y="244"/>
                    </a:lnTo>
                    <a:lnTo>
                      <a:pt x="2029" y="244"/>
                    </a:lnTo>
                    <a:lnTo>
                      <a:pt x="2032" y="244"/>
                    </a:lnTo>
                    <a:lnTo>
                      <a:pt x="2034" y="244"/>
                    </a:lnTo>
                    <a:lnTo>
                      <a:pt x="2034" y="246"/>
                    </a:lnTo>
                    <a:lnTo>
                      <a:pt x="2032" y="246"/>
                    </a:lnTo>
                    <a:lnTo>
                      <a:pt x="2032" y="248"/>
                    </a:lnTo>
                    <a:lnTo>
                      <a:pt x="2034" y="248"/>
                    </a:lnTo>
                    <a:lnTo>
                      <a:pt x="2036" y="248"/>
                    </a:lnTo>
                    <a:lnTo>
                      <a:pt x="2034" y="248"/>
                    </a:lnTo>
                    <a:lnTo>
                      <a:pt x="2034" y="250"/>
                    </a:lnTo>
                    <a:lnTo>
                      <a:pt x="2036" y="250"/>
                    </a:lnTo>
                    <a:lnTo>
                      <a:pt x="2038" y="250"/>
                    </a:lnTo>
                    <a:lnTo>
                      <a:pt x="2038" y="253"/>
                    </a:lnTo>
                    <a:lnTo>
                      <a:pt x="2040" y="253"/>
                    </a:lnTo>
                    <a:lnTo>
                      <a:pt x="2040" y="255"/>
                    </a:lnTo>
                    <a:lnTo>
                      <a:pt x="2040" y="257"/>
                    </a:lnTo>
                    <a:lnTo>
                      <a:pt x="2038" y="257"/>
                    </a:lnTo>
                    <a:lnTo>
                      <a:pt x="2038" y="259"/>
                    </a:lnTo>
                    <a:lnTo>
                      <a:pt x="2038" y="261"/>
                    </a:lnTo>
                    <a:lnTo>
                      <a:pt x="2040" y="261"/>
                    </a:lnTo>
                    <a:lnTo>
                      <a:pt x="2038" y="261"/>
                    </a:lnTo>
                    <a:lnTo>
                      <a:pt x="2038" y="264"/>
                    </a:lnTo>
                    <a:lnTo>
                      <a:pt x="2038" y="266"/>
                    </a:lnTo>
                    <a:lnTo>
                      <a:pt x="2040" y="266"/>
                    </a:lnTo>
                    <a:lnTo>
                      <a:pt x="2040" y="268"/>
                    </a:lnTo>
                    <a:lnTo>
                      <a:pt x="2043" y="268"/>
                    </a:lnTo>
                    <a:lnTo>
                      <a:pt x="2043" y="270"/>
                    </a:lnTo>
                    <a:lnTo>
                      <a:pt x="2040" y="270"/>
                    </a:lnTo>
                    <a:lnTo>
                      <a:pt x="2040" y="272"/>
                    </a:lnTo>
                    <a:lnTo>
                      <a:pt x="2040" y="275"/>
                    </a:lnTo>
                    <a:lnTo>
                      <a:pt x="2040" y="277"/>
                    </a:lnTo>
                    <a:lnTo>
                      <a:pt x="2038" y="277"/>
                    </a:lnTo>
                    <a:lnTo>
                      <a:pt x="2038" y="279"/>
                    </a:lnTo>
                    <a:lnTo>
                      <a:pt x="2038" y="281"/>
                    </a:lnTo>
                    <a:lnTo>
                      <a:pt x="2040" y="281"/>
                    </a:lnTo>
                    <a:lnTo>
                      <a:pt x="2040" y="279"/>
                    </a:lnTo>
                    <a:lnTo>
                      <a:pt x="2043" y="279"/>
                    </a:lnTo>
                    <a:lnTo>
                      <a:pt x="2043" y="281"/>
                    </a:lnTo>
                    <a:lnTo>
                      <a:pt x="2045" y="281"/>
                    </a:lnTo>
                    <a:lnTo>
                      <a:pt x="2047" y="281"/>
                    </a:lnTo>
                    <a:lnTo>
                      <a:pt x="2047" y="283"/>
                    </a:lnTo>
                    <a:lnTo>
                      <a:pt x="2047" y="286"/>
                    </a:lnTo>
                    <a:lnTo>
                      <a:pt x="2045" y="286"/>
                    </a:lnTo>
                    <a:lnTo>
                      <a:pt x="2045" y="288"/>
                    </a:lnTo>
                    <a:lnTo>
                      <a:pt x="2045" y="290"/>
                    </a:lnTo>
                    <a:lnTo>
                      <a:pt x="2047" y="290"/>
                    </a:lnTo>
                    <a:lnTo>
                      <a:pt x="2047" y="292"/>
                    </a:lnTo>
                    <a:lnTo>
                      <a:pt x="2049" y="292"/>
                    </a:lnTo>
                    <a:lnTo>
                      <a:pt x="2049" y="294"/>
                    </a:lnTo>
                    <a:lnTo>
                      <a:pt x="2051" y="294"/>
                    </a:lnTo>
                    <a:lnTo>
                      <a:pt x="2054" y="294"/>
                    </a:lnTo>
                    <a:lnTo>
                      <a:pt x="2054" y="297"/>
                    </a:lnTo>
                    <a:lnTo>
                      <a:pt x="2054" y="299"/>
                    </a:lnTo>
                    <a:lnTo>
                      <a:pt x="2051" y="299"/>
                    </a:lnTo>
                    <a:lnTo>
                      <a:pt x="2051" y="301"/>
                    </a:lnTo>
                    <a:lnTo>
                      <a:pt x="2051" y="303"/>
                    </a:lnTo>
                    <a:lnTo>
                      <a:pt x="2049" y="303"/>
                    </a:lnTo>
                    <a:lnTo>
                      <a:pt x="2049" y="305"/>
                    </a:lnTo>
                    <a:lnTo>
                      <a:pt x="2049" y="308"/>
                    </a:lnTo>
                    <a:lnTo>
                      <a:pt x="2047" y="308"/>
                    </a:lnTo>
                    <a:lnTo>
                      <a:pt x="2045" y="308"/>
                    </a:lnTo>
                    <a:lnTo>
                      <a:pt x="2045" y="310"/>
                    </a:lnTo>
                    <a:lnTo>
                      <a:pt x="2045" y="312"/>
                    </a:lnTo>
                    <a:lnTo>
                      <a:pt x="2043" y="312"/>
                    </a:lnTo>
                    <a:lnTo>
                      <a:pt x="2043" y="314"/>
                    </a:lnTo>
                    <a:lnTo>
                      <a:pt x="2040" y="314"/>
                    </a:lnTo>
                    <a:lnTo>
                      <a:pt x="2040" y="316"/>
                    </a:lnTo>
                    <a:lnTo>
                      <a:pt x="2038" y="316"/>
                    </a:lnTo>
                    <a:lnTo>
                      <a:pt x="2036" y="319"/>
                    </a:lnTo>
                    <a:lnTo>
                      <a:pt x="2034" y="319"/>
                    </a:lnTo>
                    <a:lnTo>
                      <a:pt x="2034" y="321"/>
                    </a:lnTo>
                    <a:lnTo>
                      <a:pt x="2036" y="321"/>
                    </a:lnTo>
                    <a:lnTo>
                      <a:pt x="2034" y="321"/>
                    </a:lnTo>
                    <a:lnTo>
                      <a:pt x="2034" y="323"/>
                    </a:lnTo>
                    <a:lnTo>
                      <a:pt x="2034" y="325"/>
                    </a:lnTo>
                    <a:lnTo>
                      <a:pt x="2032" y="325"/>
                    </a:lnTo>
                    <a:lnTo>
                      <a:pt x="2029" y="325"/>
                    </a:lnTo>
                    <a:lnTo>
                      <a:pt x="2029" y="327"/>
                    </a:lnTo>
                    <a:lnTo>
                      <a:pt x="2027" y="327"/>
                    </a:lnTo>
                    <a:lnTo>
                      <a:pt x="2029" y="327"/>
                    </a:lnTo>
                    <a:lnTo>
                      <a:pt x="2027" y="327"/>
                    </a:lnTo>
                    <a:lnTo>
                      <a:pt x="2027" y="330"/>
                    </a:lnTo>
                    <a:lnTo>
                      <a:pt x="2025" y="330"/>
                    </a:lnTo>
                    <a:lnTo>
                      <a:pt x="2025" y="332"/>
                    </a:lnTo>
                    <a:lnTo>
                      <a:pt x="2025" y="334"/>
                    </a:lnTo>
                    <a:lnTo>
                      <a:pt x="2023" y="334"/>
                    </a:lnTo>
                    <a:lnTo>
                      <a:pt x="2021" y="334"/>
                    </a:lnTo>
                    <a:lnTo>
                      <a:pt x="2021" y="336"/>
                    </a:lnTo>
                    <a:lnTo>
                      <a:pt x="2018" y="336"/>
                    </a:lnTo>
                    <a:lnTo>
                      <a:pt x="2018" y="338"/>
                    </a:lnTo>
                    <a:lnTo>
                      <a:pt x="2021" y="338"/>
                    </a:lnTo>
                    <a:lnTo>
                      <a:pt x="2021" y="341"/>
                    </a:lnTo>
                    <a:lnTo>
                      <a:pt x="2018" y="341"/>
                    </a:lnTo>
                    <a:lnTo>
                      <a:pt x="2016" y="343"/>
                    </a:lnTo>
                    <a:lnTo>
                      <a:pt x="2014" y="343"/>
                    </a:lnTo>
                    <a:lnTo>
                      <a:pt x="2014" y="345"/>
                    </a:lnTo>
                    <a:lnTo>
                      <a:pt x="2012" y="345"/>
                    </a:lnTo>
                    <a:lnTo>
                      <a:pt x="2012" y="347"/>
                    </a:lnTo>
                    <a:lnTo>
                      <a:pt x="2012" y="349"/>
                    </a:lnTo>
                    <a:lnTo>
                      <a:pt x="2010" y="349"/>
                    </a:lnTo>
                    <a:lnTo>
                      <a:pt x="2007" y="352"/>
                    </a:lnTo>
                    <a:lnTo>
                      <a:pt x="2005" y="352"/>
                    </a:lnTo>
                    <a:lnTo>
                      <a:pt x="2005" y="354"/>
                    </a:lnTo>
                    <a:lnTo>
                      <a:pt x="2003" y="354"/>
                    </a:lnTo>
                    <a:lnTo>
                      <a:pt x="2005" y="354"/>
                    </a:lnTo>
                    <a:lnTo>
                      <a:pt x="2005" y="356"/>
                    </a:lnTo>
                    <a:lnTo>
                      <a:pt x="2003" y="356"/>
                    </a:lnTo>
                    <a:lnTo>
                      <a:pt x="2003" y="358"/>
                    </a:lnTo>
                    <a:lnTo>
                      <a:pt x="2001" y="358"/>
                    </a:lnTo>
                    <a:lnTo>
                      <a:pt x="1999" y="358"/>
                    </a:lnTo>
                    <a:lnTo>
                      <a:pt x="1999" y="360"/>
                    </a:lnTo>
                    <a:lnTo>
                      <a:pt x="1996" y="360"/>
                    </a:lnTo>
                    <a:lnTo>
                      <a:pt x="1996" y="363"/>
                    </a:lnTo>
                    <a:lnTo>
                      <a:pt x="1994" y="363"/>
                    </a:lnTo>
                    <a:lnTo>
                      <a:pt x="1992" y="363"/>
                    </a:lnTo>
                    <a:lnTo>
                      <a:pt x="1990" y="363"/>
                    </a:lnTo>
                    <a:lnTo>
                      <a:pt x="1992" y="363"/>
                    </a:lnTo>
                    <a:lnTo>
                      <a:pt x="1992" y="365"/>
                    </a:lnTo>
                    <a:lnTo>
                      <a:pt x="1990" y="365"/>
                    </a:lnTo>
                    <a:lnTo>
                      <a:pt x="1990" y="367"/>
                    </a:lnTo>
                    <a:lnTo>
                      <a:pt x="1990" y="369"/>
                    </a:lnTo>
                    <a:lnTo>
                      <a:pt x="1988" y="369"/>
                    </a:lnTo>
                    <a:lnTo>
                      <a:pt x="1988" y="371"/>
                    </a:lnTo>
                    <a:lnTo>
                      <a:pt x="1985" y="371"/>
                    </a:lnTo>
                    <a:lnTo>
                      <a:pt x="1985" y="374"/>
                    </a:lnTo>
                    <a:lnTo>
                      <a:pt x="1983" y="374"/>
                    </a:lnTo>
                    <a:lnTo>
                      <a:pt x="1983" y="376"/>
                    </a:lnTo>
                    <a:lnTo>
                      <a:pt x="1981" y="376"/>
                    </a:lnTo>
                    <a:lnTo>
                      <a:pt x="1979" y="376"/>
                    </a:lnTo>
                    <a:lnTo>
                      <a:pt x="1979" y="378"/>
                    </a:lnTo>
                    <a:lnTo>
                      <a:pt x="1977" y="378"/>
                    </a:lnTo>
                    <a:lnTo>
                      <a:pt x="1977" y="380"/>
                    </a:lnTo>
                    <a:lnTo>
                      <a:pt x="1974" y="380"/>
                    </a:lnTo>
                    <a:lnTo>
                      <a:pt x="1974" y="382"/>
                    </a:lnTo>
                    <a:lnTo>
                      <a:pt x="1974" y="384"/>
                    </a:lnTo>
                    <a:lnTo>
                      <a:pt x="1972" y="384"/>
                    </a:lnTo>
                    <a:lnTo>
                      <a:pt x="1970" y="384"/>
                    </a:lnTo>
                    <a:lnTo>
                      <a:pt x="1968" y="387"/>
                    </a:lnTo>
                    <a:lnTo>
                      <a:pt x="1966" y="387"/>
                    </a:lnTo>
                    <a:lnTo>
                      <a:pt x="1966" y="389"/>
                    </a:lnTo>
                    <a:lnTo>
                      <a:pt x="1966" y="391"/>
                    </a:lnTo>
                    <a:lnTo>
                      <a:pt x="1963" y="391"/>
                    </a:lnTo>
                    <a:lnTo>
                      <a:pt x="1961" y="393"/>
                    </a:lnTo>
                    <a:lnTo>
                      <a:pt x="1959" y="393"/>
                    </a:lnTo>
                    <a:lnTo>
                      <a:pt x="1959" y="395"/>
                    </a:lnTo>
                    <a:lnTo>
                      <a:pt x="1957" y="395"/>
                    </a:lnTo>
                    <a:lnTo>
                      <a:pt x="1955" y="395"/>
                    </a:lnTo>
                    <a:lnTo>
                      <a:pt x="1955" y="398"/>
                    </a:lnTo>
                    <a:lnTo>
                      <a:pt x="1952" y="398"/>
                    </a:lnTo>
                    <a:lnTo>
                      <a:pt x="1950" y="398"/>
                    </a:lnTo>
                    <a:lnTo>
                      <a:pt x="1948" y="398"/>
                    </a:lnTo>
                    <a:lnTo>
                      <a:pt x="1946" y="398"/>
                    </a:lnTo>
                    <a:lnTo>
                      <a:pt x="1944" y="398"/>
                    </a:lnTo>
                    <a:lnTo>
                      <a:pt x="1942" y="398"/>
                    </a:lnTo>
                    <a:lnTo>
                      <a:pt x="1939" y="398"/>
                    </a:lnTo>
                    <a:lnTo>
                      <a:pt x="1937" y="398"/>
                    </a:lnTo>
                    <a:lnTo>
                      <a:pt x="1935" y="398"/>
                    </a:lnTo>
                    <a:lnTo>
                      <a:pt x="1935" y="400"/>
                    </a:lnTo>
                    <a:lnTo>
                      <a:pt x="1937" y="400"/>
                    </a:lnTo>
                    <a:lnTo>
                      <a:pt x="1935" y="400"/>
                    </a:lnTo>
                    <a:lnTo>
                      <a:pt x="1933" y="400"/>
                    </a:lnTo>
                    <a:lnTo>
                      <a:pt x="1933" y="402"/>
                    </a:lnTo>
                    <a:lnTo>
                      <a:pt x="1931" y="402"/>
                    </a:lnTo>
                    <a:lnTo>
                      <a:pt x="1928" y="404"/>
                    </a:lnTo>
                    <a:lnTo>
                      <a:pt x="1928" y="402"/>
                    </a:lnTo>
                    <a:lnTo>
                      <a:pt x="1928" y="404"/>
                    </a:lnTo>
                    <a:lnTo>
                      <a:pt x="1926" y="404"/>
                    </a:lnTo>
                    <a:lnTo>
                      <a:pt x="1928" y="404"/>
                    </a:lnTo>
                    <a:lnTo>
                      <a:pt x="1926" y="406"/>
                    </a:lnTo>
                    <a:lnTo>
                      <a:pt x="1928" y="406"/>
                    </a:lnTo>
                    <a:lnTo>
                      <a:pt x="1926" y="406"/>
                    </a:lnTo>
                    <a:lnTo>
                      <a:pt x="1926" y="409"/>
                    </a:lnTo>
                    <a:lnTo>
                      <a:pt x="1924" y="409"/>
                    </a:lnTo>
                    <a:lnTo>
                      <a:pt x="1924" y="411"/>
                    </a:lnTo>
                    <a:lnTo>
                      <a:pt x="1922" y="411"/>
                    </a:lnTo>
                    <a:lnTo>
                      <a:pt x="1922" y="413"/>
                    </a:lnTo>
                    <a:lnTo>
                      <a:pt x="1922" y="415"/>
                    </a:lnTo>
                    <a:lnTo>
                      <a:pt x="1920" y="415"/>
                    </a:lnTo>
                    <a:lnTo>
                      <a:pt x="1920" y="417"/>
                    </a:lnTo>
                    <a:lnTo>
                      <a:pt x="1917" y="417"/>
                    </a:lnTo>
                    <a:lnTo>
                      <a:pt x="1917" y="420"/>
                    </a:lnTo>
                    <a:lnTo>
                      <a:pt x="1915" y="420"/>
                    </a:lnTo>
                    <a:lnTo>
                      <a:pt x="1913" y="420"/>
                    </a:lnTo>
                    <a:lnTo>
                      <a:pt x="1913" y="422"/>
                    </a:lnTo>
                    <a:lnTo>
                      <a:pt x="1913" y="424"/>
                    </a:lnTo>
                    <a:lnTo>
                      <a:pt x="1911" y="424"/>
                    </a:lnTo>
                    <a:lnTo>
                      <a:pt x="1911" y="426"/>
                    </a:lnTo>
                    <a:lnTo>
                      <a:pt x="1909" y="426"/>
                    </a:lnTo>
                    <a:lnTo>
                      <a:pt x="1906" y="426"/>
                    </a:lnTo>
                    <a:lnTo>
                      <a:pt x="1906" y="428"/>
                    </a:lnTo>
                    <a:lnTo>
                      <a:pt x="1906" y="426"/>
                    </a:lnTo>
                    <a:lnTo>
                      <a:pt x="1906" y="428"/>
                    </a:lnTo>
                    <a:lnTo>
                      <a:pt x="1904" y="428"/>
                    </a:lnTo>
                    <a:lnTo>
                      <a:pt x="1902" y="428"/>
                    </a:lnTo>
                    <a:lnTo>
                      <a:pt x="1902" y="431"/>
                    </a:lnTo>
                    <a:lnTo>
                      <a:pt x="1900" y="431"/>
                    </a:lnTo>
                    <a:lnTo>
                      <a:pt x="1900" y="433"/>
                    </a:lnTo>
                    <a:lnTo>
                      <a:pt x="1898" y="433"/>
                    </a:lnTo>
                    <a:lnTo>
                      <a:pt x="1898" y="435"/>
                    </a:lnTo>
                    <a:lnTo>
                      <a:pt x="1898" y="437"/>
                    </a:lnTo>
                    <a:lnTo>
                      <a:pt x="1895" y="437"/>
                    </a:lnTo>
                    <a:lnTo>
                      <a:pt x="1893" y="437"/>
                    </a:lnTo>
                    <a:lnTo>
                      <a:pt x="1893" y="439"/>
                    </a:lnTo>
                    <a:lnTo>
                      <a:pt x="1891" y="439"/>
                    </a:lnTo>
                    <a:lnTo>
                      <a:pt x="1891" y="442"/>
                    </a:lnTo>
                    <a:lnTo>
                      <a:pt x="1889" y="442"/>
                    </a:lnTo>
                    <a:lnTo>
                      <a:pt x="1887" y="442"/>
                    </a:lnTo>
                    <a:lnTo>
                      <a:pt x="1884" y="442"/>
                    </a:lnTo>
                    <a:lnTo>
                      <a:pt x="1884" y="444"/>
                    </a:lnTo>
                    <a:lnTo>
                      <a:pt x="1882" y="444"/>
                    </a:lnTo>
                    <a:lnTo>
                      <a:pt x="1882" y="446"/>
                    </a:lnTo>
                    <a:lnTo>
                      <a:pt x="1880" y="446"/>
                    </a:lnTo>
                    <a:lnTo>
                      <a:pt x="1878" y="446"/>
                    </a:lnTo>
                    <a:lnTo>
                      <a:pt x="1878" y="448"/>
                    </a:lnTo>
                    <a:lnTo>
                      <a:pt x="1876" y="448"/>
                    </a:lnTo>
                    <a:lnTo>
                      <a:pt x="1878" y="448"/>
                    </a:lnTo>
                    <a:lnTo>
                      <a:pt x="1878" y="450"/>
                    </a:lnTo>
                    <a:lnTo>
                      <a:pt x="1876" y="450"/>
                    </a:lnTo>
                    <a:lnTo>
                      <a:pt x="1876" y="453"/>
                    </a:lnTo>
                    <a:lnTo>
                      <a:pt x="1873" y="453"/>
                    </a:lnTo>
                    <a:lnTo>
                      <a:pt x="1871" y="453"/>
                    </a:lnTo>
                    <a:lnTo>
                      <a:pt x="1871" y="455"/>
                    </a:lnTo>
                    <a:lnTo>
                      <a:pt x="1869" y="455"/>
                    </a:lnTo>
                    <a:lnTo>
                      <a:pt x="1869" y="453"/>
                    </a:lnTo>
                    <a:lnTo>
                      <a:pt x="1869" y="455"/>
                    </a:lnTo>
                    <a:lnTo>
                      <a:pt x="1867" y="455"/>
                    </a:lnTo>
                    <a:lnTo>
                      <a:pt x="1865" y="455"/>
                    </a:lnTo>
                    <a:lnTo>
                      <a:pt x="1865" y="457"/>
                    </a:lnTo>
                    <a:lnTo>
                      <a:pt x="1862" y="457"/>
                    </a:lnTo>
                    <a:lnTo>
                      <a:pt x="1862" y="459"/>
                    </a:lnTo>
                    <a:lnTo>
                      <a:pt x="1862" y="457"/>
                    </a:lnTo>
                    <a:lnTo>
                      <a:pt x="1862" y="459"/>
                    </a:lnTo>
                    <a:lnTo>
                      <a:pt x="1862" y="457"/>
                    </a:lnTo>
                    <a:lnTo>
                      <a:pt x="1862" y="459"/>
                    </a:lnTo>
                    <a:lnTo>
                      <a:pt x="1862" y="457"/>
                    </a:lnTo>
                    <a:lnTo>
                      <a:pt x="1862" y="459"/>
                    </a:lnTo>
                    <a:lnTo>
                      <a:pt x="1860" y="459"/>
                    </a:lnTo>
                    <a:lnTo>
                      <a:pt x="1858" y="459"/>
                    </a:lnTo>
                    <a:lnTo>
                      <a:pt x="1858" y="461"/>
                    </a:lnTo>
                    <a:lnTo>
                      <a:pt x="1856" y="461"/>
                    </a:lnTo>
                    <a:lnTo>
                      <a:pt x="1854" y="461"/>
                    </a:lnTo>
                    <a:lnTo>
                      <a:pt x="1851" y="461"/>
                    </a:lnTo>
                    <a:lnTo>
                      <a:pt x="1849" y="461"/>
                    </a:lnTo>
                    <a:lnTo>
                      <a:pt x="1847" y="461"/>
                    </a:lnTo>
                    <a:lnTo>
                      <a:pt x="1847" y="464"/>
                    </a:lnTo>
                    <a:lnTo>
                      <a:pt x="1845" y="464"/>
                    </a:lnTo>
                    <a:lnTo>
                      <a:pt x="1843" y="464"/>
                    </a:lnTo>
                    <a:lnTo>
                      <a:pt x="1843" y="466"/>
                    </a:lnTo>
                    <a:lnTo>
                      <a:pt x="1840" y="466"/>
                    </a:lnTo>
                    <a:lnTo>
                      <a:pt x="1843" y="466"/>
                    </a:lnTo>
                    <a:lnTo>
                      <a:pt x="1840" y="466"/>
                    </a:lnTo>
                    <a:lnTo>
                      <a:pt x="1840" y="468"/>
                    </a:lnTo>
                    <a:lnTo>
                      <a:pt x="1840" y="470"/>
                    </a:lnTo>
                    <a:lnTo>
                      <a:pt x="1840" y="468"/>
                    </a:lnTo>
                    <a:lnTo>
                      <a:pt x="1838" y="468"/>
                    </a:lnTo>
                    <a:lnTo>
                      <a:pt x="1838" y="470"/>
                    </a:lnTo>
                    <a:lnTo>
                      <a:pt x="1838" y="472"/>
                    </a:lnTo>
                    <a:lnTo>
                      <a:pt x="1836" y="472"/>
                    </a:lnTo>
                    <a:lnTo>
                      <a:pt x="1836" y="475"/>
                    </a:lnTo>
                    <a:lnTo>
                      <a:pt x="1836" y="477"/>
                    </a:lnTo>
                    <a:lnTo>
                      <a:pt x="1834" y="477"/>
                    </a:lnTo>
                    <a:lnTo>
                      <a:pt x="1834" y="479"/>
                    </a:lnTo>
                    <a:lnTo>
                      <a:pt x="1834" y="477"/>
                    </a:lnTo>
                    <a:lnTo>
                      <a:pt x="1834" y="479"/>
                    </a:lnTo>
                    <a:lnTo>
                      <a:pt x="1834" y="477"/>
                    </a:lnTo>
                    <a:lnTo>
                      <a:pt x="1834" y="479"/>
                    </a:lnTo>
                    <a:lnTo>
                      <a:pt x="1832" y="479"/>
                    </a:lnTo>
                    <a:lnTo>
                      <a:pt x="1832" y="481"/>
                    </a:lnTo>
                    <a:lnTo>
                      <a:pt x="1829" y="481"/>
                    </a:lnTo>
                    <a:lnTo>
                      <a:pt x="1827" y="481"/>
                    </a:lnTo>
                    <a:lnTo>
                      <a:pt x="1825" y="483"/>
                    </a:lnTo>
                    <a:lnTo>
                      <a:pt x="1823" y="483"/>
                    </a:lnTo>
                    <a:lnTo>
                      <a:pt x="1823" y="486"/>
                    </a:lnTo>
                    <a:lnTo>
                      <a:pt x="1823" y="488"/>
                    </a:lnTo>
                    <a:lnTo>
                      <a:pt x="1823" y="490"/>
                    </a:lnTo>
                    <a:lnTo>
                      <a:pt x="1823" y="492"/>
                    </a:lnTo>
                    <a:lnTo>
                      <a:pt x="1821" y="492"/>
                    </a:lnTo>
                    <a:lnTo>
                      <a:pt x="1821" y="494"/>
                    </a:lnTo>
                    <a:lnTo>
                      <a:pt x="1821" y="497"/>
                    </a:lnTo>
                    <a:lnTo>
                      <a:pt x="1818" y="497"/>
                    </a:lnTo>
                    <a:lnTo>
                      <a:pt x="1816" y="497"/>
                    </a:lnTo>
                    <a:lnTo>
                      <a:pt x="1814" y="497"/>
                    </a:lnTo>
                    <a:lnTo>
                      <a:pt x="1814" y="499"/>
                    </a:lnTo>
                    <a:lnTo>
                      <a:pt x="1812" y="499"/>
                    </a:lnTo>
                    <a:lnTo>
                      <a:pt x="1814" y="499"/>
                    </a:lnTo>
                    <a:lnTo>
                      <a:pt x="1812" y="499"/>
                    </a:lnTo>
                    <a:lnTo>
                      <a:pt x="1812" y="501"/>
                    </a:lnTo>
                    <a:lnTo>
                      <a:pt x="1810" y="501"/>
                    </a:lnTo>
                    <a:lnTo>
                      <a:pt x="1810" y="503"/>
                    </a:lnTo>
                    <a:lnTo>
                      <a:pt x="1808" y="503"/>
                    </a:lnTo>
                    <a:lnTo>
                      <a:pt x="1805" y="505"/>
                    </a:lnTo>
                    <a:lnTo>
                      <a:pt x="1805" y="508"/>
                    </a:lnTo>
                    <a:lnTo>
                      <a:pt x="1803" y="508"/>
                    </a:lnTo>
                    <a:lnTo>
                      <a:pt x="1801" y="508"/>
                    </a:lnTo>
                    <a:lnTo>
                      <a:pt x="1801" y="510"/>
                    </a:lnTo>
                    <a:lnTo>
                      <a:pt x="1803" y="510"/>
                    </a:lnTo>
                    <a:lnTo>
                      <a:pt x="1801" y="510"/>
                    </a:lnTo>
                    <a:lnTo>
                      <a:pt x="1801" y="512"/>
                    </a:lnTo>
                    <a:lnTo>
                      <a:pt x="1799" y="512"/>
                    </a:lnTo>
                    <a:lnTo>
                      <a:pt x="1797" y="512"/>
                    </a:lnTo>
                    <a:lnTo>
                      <a:pt x="1799" y="512"/>
                    </a:lnTo>
                    <a:lnTo>
                      <a:pt x="1799" y="514"/>
                    </a:lnTo>
                    <a:lnTo>
                      <a:pt x="1797" y="514"/>
                    </a:lnTo>
                    <a:lnTo>
                      <a:pt x="1797" y="516"/>
                    </a:lnTo>
                    <a:lnTo>
                      <a:pt x="1797" y="518"/>
                    </a:lnTo>
                    <a:lnTo>
                      <a:pt x="1794" y="518"/>
                    </a:lnTo>
                    <a:lnTo>
                      <a:pt x="1794" y="521"/>
                    </a:lnTo>
                    <a:lnTo>
                      <a:pt x="1794" y="518"/>
                    </a:lnTo>
                    <a:lnTo>
                      <a:pt x="1794" y="521"/>
                    </a:lnTo>
                    <a:lnTo>
                      <a:pt x="1792" y="521"/>
                    </a:lnTo>
                    <a:lnTo>
                      <a:pt x="1792" y="523"/>
                    </a:lnTo>
                    <a:lnTo>
                      <a:pt x="1792" y="525"/>
                    </a:lnTo>
                    <a:lnTo>
                      <a:pt x="1790" y="525"/>
                    </a:lnTo>
                    <a:lnTo>
                      <a:pt x="1790" y="527"/>
                    </a:lnTo>
                    <a:lnTo>
                      <a:pt x="1788" y="527"/>
                    </a:lnTo>
                    <a:lnTo>
                      <a:pt x="1788" y="529"/>
                    </a:lnTo>
                    <a:lnTo>
                      <a:pt x="1786" y="529"/>
                    </a:lnTo>
                    <a:lnTo>
                      <a:pt x="1786" y="532"/>
                    </a:lnTo>
                    <a:lnTo>
                      <a:pt x="1783" y="532"/>
                    </a:lnTo>
                    <a:lnTo>
                      <a:pt x="1783" y="534"/>
                    </a:lnTo>
                    <a:lnTo>
                      <a:pt x="1786" y="534"/>
                    </a:lnTo>
                    <a:lnTo>
                      <a:pt x="1783" y="534"/>
                    </a:lnTo>
                    <a:lnTo>
                      <a:pt x="1783" y="536"/>
                    </a:lnTo>
                    <a:lnTo>
                      <a:pt x="1781" y="536"/>
                    </a:lnTo>
                    <a:lnTo>
                      <a:pt x="1779" y="536"/>
                    </a:lnTo>
                    <a:lnTo>
                      <a:pt x="1777" y="536"/>
                    </a:lnTo>
                    <a:lnTo>
                      <a:pt x="1775" y="536"/>
                    </a:lnTo>
                    <a:lnTo>
                      <a:pt x="1775" y="538"/>
                    </a:lnTo>
                    <a:lnTo>
                      <a:pt x="1772" y="540"/>
                    </a:lnTo>
                    <a:lnTo>
                      <a:pt x="1770" y="540"/>
                    </a:lnTo>
                    <a:lnTo>
                      <a:pt x="1770" y="543"/>
                    </a:lnTo>
                    <a:lnTo>
                      <a:pt x="1770" y="545"/>
                    </a:lnTo>
                    <a:lnTo>
                      <a:pt x="1768" y="545"/>
                    </a:lnTo>
                    <a:lnTo>
                      <a:pt x="1766" y="545"/>
                    </a:lnTo>
                    <a:lnTo>
                      <a:pt x="1766" y="547"/>
                    </a:lnTo>
                    <a:lnTo>
                      <a:pt x="1768" y="547"/>
                    </a:lnTo>
                    <a:lnTo>
                      <a:pt x="1766" y="547"/>
                    </a:lnTo>
                    <a:lnTo>
                      <a:pt x="1764" y="547"/>
                    </a:lnTo>
                    <a:lnTo>
                      <a:pt x="1764" y="549"/>
                    </a:lnTo>
                    <a:lnTo>
                      <a:pt x="1761" y="549"/>
                    </a:lnTo>
                    <a:lnTo>
                      <a:pt x="1764" y="549"/>
                    </a:lnTo>
                    <a:lnTo>
                      <a:pt x="1761" y="549"/>
                    </a:lnTo>
                    <a:lnTo>
                      <a:pt x="1764" y="551"/>
                    </a:lnTo>
                    <a:lnTo>
                      <a:pt x="1761" y="551"/>
                    </a:lnTo>
                    <a:lnTo>
                      <a:pt x="1761" y="554"/>
                    </a:lnTo>
                    <a:lnTo>
                      <a:pt x="1761" y="556"/>
                    </a:lnTo>
                    <a:lnTo>
                      <a:pt x="1759" y="556"/>
                    </a:lnTo>
                    <a:lnTo>
                      <a:pt x="1759" y="558"/>
                    </a:lnTo>
                    <a:lnTo>
                      <a:pt x="1757" y="558"/>
                    </a:lnTo>
                    <a:lnTo>
                      <a:pt x="1757" y="560"/>
                    </a:lnTo>
                    <a:lnTo>
                      <a:pt x="1755" y="560"/>
                    </a:lnTo>
                    <a:lnTo>
                      <a:pt x="1757" y="560"/>
                    </a:lnTo>
                    <a:lnTo>
                      <a:pt x="1755" y="560"/>
                    </a:lnTo>
                    <a:lnTo>
                      <a:pt x="1757" y="560"/>
                    </a:lnTo>
                    <a:lnTo>
                      <a:pt x="1755" y="560"/>
                    </a:lnTo>
                    <a:lnTo>
                      <a:pt x="1755" y="562"/>
                    </a:lnTo>
                    <a:lnTo>
                      <a:pt x="1753" y="562"/>
                    </a:lnTo>
                    <a:lnTo>
                      <a:pt x="1753" y="565"/>
                    </a:lnTo>
                    <a:lnTo>
                      <a:pt x="1753" y="567"/>
                    </a:lnTo>
                    <a:lnTo>
                      <a:pt x="1750" y="567"/>
                    </a:lnTo>
                    <a:lnTo>
                      <a:pt x="1748" y="569"/>
                    </a:lnTo>
                    <a:lnTo>
                      <a:pt x="1750" y="569"/>
                    </a:lnTo>
                    <a:lnTo>
                      <a:pt x="1750" y="571"/>
                    </a:lnTo>
                    <a:lnTo>
                      <a:pt x="1748" y="571"/>
                    </a:lnTo>
                    <a:lnTo>
                      <a:pt x="1750" y="571"/>
                    </a:lnTo>
                    <a:lnTo>
                      <a:pt x="1750" y="573"/>
                    </a:lnTo>
                    <a:lnTo>
                      <a:pt x="1748" y="573"/>
                    </a:lnTo>
                    <a:lnTo>
                      <a:pt x="1748" y="571"/>
                    </a:lnTo>
                    <a:lnTo>
                      <a:pt x="1748" y="573"/>
                    </a:lnTo>
                    <a:lnTo>
                      <a:pt x="1746" y="573"/>
                    </a:lnTo>
                    <a:lnTo>
                      <a:pt x="1746" y="571"/>
                    </a:lnTo>
                    <a:lnTo>
                      <a:pt x="1746" y="573"/>
                    </a:lnTo>
                    <a:lnTo>
                      <a:pt x="1744" y="573"/>
                    </a:lnTo>
                    <a:lnTo>
                      <a:pt x="1744" y="576"/>
                    </a:lnTo>
                    <a:lnTo>
                      <a:pt x="1744" y="578"/>
                    </a:lnTo>
                    <a:lnTo>
                      <a:pt x="1742" y="578"/>
                    </a:lnTo>
                    <a:lnTo>
                      <a:pt x="1739" y="578"/>
                    </a:lnTo>
                    <a:lnTo>
                      <a:pt x="1739" y="580"/>
                    </a:lnTo>
                    <a:lnTo>
                      <a:pt x="1737" y="580"/>
                    </a:lnTo>
                    <a:lnTo>
                      <a:pt x="1737" y="582"/>
                    </a:lnTo>
                    <a:lnTo>
                      <a:pt x="1735" y="582"/>
                    </a:lnTo>
                    <a:lnTo>
                      <a:pt x="1733" y="582"/>
                    </a:lnTo>
                    <a:lnTo>
                      <a:pt x="1735" y="582"/>
                    </a:lnTo>
                    <a:lnTo>
                      <a:pt x="1733" y="582"/>
                    </a:lnTo>
                    <a:lnTo>
                      <a:pt x="1733" y="584"/>
                    </a:lnTo>
                    <a:lnTo>
                      <a:pt x="1731" y="584"/>
                    </a:lnTo>
                    <a:lnTo>
                      <a:pt x="1728" y="584"/>
                    </a:lnTo>
                    <a:lnTo>
                      <a:pt x="1728" y="587"/>
                    </a:lnTo>
                    <a:lnTo>
                      <a:pt x="1728" y="589"/>
                    </a:lnTo>
                    <a:lnTo>
                      <a:pt x="1726" y="589"/>
                    </a:lnTo>
                    <a:lnTo>
                      <a:pt x="1728" y="589"/>
                    </a:lnTo>
                    <a:lnTo>
                      <a:pt x="1728" y="591"/>
                    </a:lnTo>
                    <a:lnTo>
                      <a:pt x="1726" y="591"/>
                    </a:lnTo>
                    <a:lnTo>
                      <a:pt x="1726" y="593"/>
                    </a:lnTo>
                    <a:lnTo>
                      <a:pt x="1724" y="593"/>
                    </a:lnTo>
                    <a:lnTo>
                      <a:pt x="1724" y="595"/>
                    </a:lnTo>
                    <a:lnTo>
                      <a:pt x="1722" y="595"/>
                    </a:lnTo>
                    <a:lnTo>
                      <a:pt x="1722" y="598"/>
                    </a:lnTo>
                    <a:lnTo>
                      <a:pt x="1720" y="598"/>
                    </a:lnTo>
                    <a:lnTo>
                      <a:pt x="1720" y="600"/>
                    </a:lnTo>
                    <a:lnTo>
                      <a:pt x="1717" y="600"/>
                    </a:lnTo>
                    <a:lnTo>
                      <a:pt x="1717" y="602"/>
                    </a:lnTo>
                    <a:lnTo>
                      <a:pt x="1715" y="602"/>
                    </a:lnTo>
                    <a:lnTo>
                      <a:pt x="1715" y="604"/>
                    </a:lnTo>
                    <a:lnTo>
                      <a:pt x="1713" y="604"/>
                    </a:lnTo>
                    <a:lnTo>
                      <a:pt x="1711" y="604"/>
                    </a:lnTo>
                    <a:lnTo>
                      <a:pt x="1711" y="606"/>
                    </a:lnTo>
                    <a:lnTo>
                      <a:pt x="1711" y="609"/>
                    </a:lnTo>
                    <a:lnTo>
                      <a:pt x="1709" y="609"/>
                    </a:lnTo>
                    <a:lnTo>
                      <a:pt x="1709" y="611"/>
                    </a:lnTo>
                    <a:lnTo>
                      <a:pt x="1706" y="611"/>
                    </a:lnTo>
                    <a:lnTo>
                      <a:pt x="1706" y="613"/>
                    </a:lnTo>
                    <a:lnTo>
                      <a:pt x="1704" y="613"/>
                    </a:lnTo>
                    <a:lnTo>
                      <a:pt x="1704" y="615"/>
                    </a:lnTo>
                    <a:lnTo>
                      <a:pt x="1702" y="615"/>
                    </a:lnTo>
                    <a:lnTo>
                      <a:pt x="1704" y="615"/>
                    </a:lnTo>
                    <a:lnTo>
                      <a:pt x="1704" y="617"/>
                    </a:lnTo>
                    <a:lnTo>
                      <a:pt x="1702" y="617"/>
                    </a:lnTo>
                    <a:lnTo>
                      <a:pt x="1700" y="617"/>
                    </a:lnTo>
                    <a:lnTo>
                      <a:pt x="1698" y="617"/>
                    </a:lnTo>
                    <a:lnTo>
                      <a:pt x="1698" y="620"/>
                    </a:lnTo>
                    <a:lnTo>
                      <a:pt x="1698" y="617"/>
                    </a:lnTo>
                    <a:lnTo>
                      <a:pt x="1698" y="620"/>
                    </a:lnTo>
                    <a:lnTo>
                      <a:pt x="1695" y="620"/>
                    </a:lnTo>
                    <a:lnTo>
                      <a:pt x="1698" y="620"/>
                    </a:lnTo>
                    <a:lnTo>
                      <a:pt x="1695" y="620"/>
                    </a:lnTo>
                    <a:lnTo>
                      <a:pt x="1698" y="622"/>
                    </a:lnTo>
                    <a:lnTo>
                      <a:pt x="1695" y="622"/>
                    </a:lnTo>
                    <a:lnTo>
                      <a:pt x="1695" y="624"/>
                    </a:lnTo>
                    <a:lnTo>
                      <a:pt x="1693" y="624"/>
                    </a:lnTo>
                    <a:lnTo>
                      <a:pt x="1693" y="626"/>
                    </a:lnTo>
                    <a:lnTo>
                      <a:pt x="1693" y="628"/>
                    </a:lnTo>
                    <a:lnTo>
                      <a:pt x="1691" y="628"/>
                    </a:lnTo>
                    <a:lnTo>
                      <a:pt x="1689" y="628"/>
                    </a:lnTo>
                    <a:lnTo>
                      <a:pt x="1689" y="631"/>
                    </a:lnTo>
                    <a:lnTo>
                      <a:pt x="1687" y="631"/>
                    </a:lnTo>
                    <a:lnTo>
                      <a:pt x="1687" y="633"/>
                    </a:lnTo>
                    <a:lnTo>
                      <a:pt x="1684" y="633"/>
                    </a:lnTo>
                    <a:lnTo>
                      <a:pt x="1682" y="633"/>
                    </a:lnTo>
                    <a:lnTo>
                      <a:pt x="1680" y="633"/>
                    </a:lnTo>
                    <a:lnTo>
                      <a:pt x="1680" y="635"/>
                    </a:lnTo>
                    <a:lnTo>
                      <a:pt x="1678" y="635"/>
                    </a:lnTo>
                    <a:lnTo>
                      <a:pt x="1678" y="637"/>
                    </a:lnTo>
                    <a:lnTo>
                      <a:pt x="1676" y="637"/>
                    </a:lnTo>
                    <a:lnTo>
                      <a:pt x="1676" y="639"/>
                    </a:lnTo>
                    <a:lnTo>
                      <a:pt x="1674" y="639"/>
                    </a:lnTo>
                    <a:lnTo>
                      <a:pt x="1674" y="642"/>
                    </a:lnTo>
                    <a:lnTo>
                      <a:pt x="1671" y="642"/>
                    </a:lnTo>
                    <a:lnTo>
                      <a:pt x="1671" y="644"/>
                    </a:lnTo>
                    <a:lnTo>
                      <a:pt x="1669" y="644"/>
                    </a:lnTo>
                    <a:lnTo>
                      <a:pt x="1667" y="644"/>
                    </a:lnTo>
                    <a:lnTo>
                      <a:pt x="1665" y="644"/>
                    </a:lnTo>
                    <a:lnTo>
                      <a:pt x="1665" y="646"/>
                    </a:lnTo>
                    <a:lnTo>
                      <a:pt x="1665" y="648"/>
                    </a:lnTo>
                    <a:lnTo>
                      <a:pt x="1663" y="648"/>
                    </a:lnTo>
                    <a:lnTo>
                      <a:pt x="1663" y="650"/>
                    </a:lnTo>
                    <a:lnTo>
                      <a:pt x="1660" y="650"/>
                    </a:lnTo>
                    <a:lnTo>
                      <a:pt x="1660" y="652"/>
                    </a:lnTo>
                    <a:lnTo>
                      <a:pt x="1658" y="652"/>
                    </a:lnTo>
                    <a:lnTo>
                      <a:pt x="1656" y="652"/>
                    </a:lnTo>
                    <a:lnTo>
                      <a:pt x="1656" y="655"/>
                    </a:lnTo>
                    <a:lnTo>
                      <a:pt x="1656" y="657"/>
                    </a:lnTo>
                    <a:lnTo>
                      <a:pt x="1656" y="659"/>
                    </a:lnTo>
                    <a:lnTo>
                      <a:pt x="1654" y="659"/>
                    </a:lnTo>
                    <a:lnTo>
                      <a:pt x="1656" y="659"/>
                    </a:lnTo>
                    <a:lnTo>
                      <a:pt x="1654" y="659"/>
                    </a:lnTo>
                    <a:lnTo>
                      <a:pt x="1652" y="659"/>
                    </a:lnTo>
                    <a:lnTo>
                      <a:pt x="1652" y="661"/>
                    </a:lnTo>
                    <a:lnTo>
                      <a:pt x="1649" y="661"/>
                    </a:lnTo>
                    <a:lnTo>
                      <a:pt x="1649" y="663"/>
                    </a:lnTo>
                    <a:lnTo>
                      <a:pt x="1647" y="663"/>
                    </a:lnTo>
                    <a:lnTo>
                      <a:pt x="1645" y="663"/>
                    </a:lnTo>
                    <a:lnTo>
                      <a:pt x="1645" y="666"/>
                    </a:lnTo>
                    <a:lnTo>
                      <a:pt x="1645" y="668"/>
                    </a:lnTo>
                    <a:lnTo>
                      <a:pt x="1643" y="668"/>
                    </a:lnTo>
                    <a:lnTo>
                      <a:pt x="1641" y="668"/>
                    </a:lnTo>
                    <a:lnTo>
                      <a:pt x="1641" y="670"/>
                    </a:lnTo>
                    <a:lnTo>
                      <a:pt x="1641" y="668"/>
                    </a:lnTo>
                    <a:lnTo>
                      <a:pt x="1641" y="670"/>
                    </a:lnTo>
                    <a:lnTo>
                      <a:pt x="1638" y="670"/>
                    </a:lnTo>
                    <a:lnTo>
                      <a:pt x="1638" y="672"/>
                    </a:lnTo>
                    <a:lnTo>
                      <a:pt x="1636" y="672"/>
                    </a:lnTo>
                    <a:lnTo>
                      <a:pt x="1636" y="674"/>
                    </a:lnTo>
                    <a:lnTo>
                      <a:pt x="1634" y="674"/>
                    </a:lnTo>
                    <a:lnTo>
                      <a:pt x="1632" y="674"/>
                    </a:lnTo>
                    <a:lnTo>
                      <a:pt x="1632" y="677"/>
                    </a:lnTo>
                    <a:lnTo>
                      <a:pt x="1630" y="677"/>
                    </a:lnTo>
                    <a:lnTo>
                      <a:pt x="1630" y="679"/>
                    </a:lnTo>
                    <a:lnTo>
                      <a:pt x="1630" y="681"/>
                    </a:lnTo>
                    <a:lnTo>
                      <a:pt x="1630" y="683"/>
                    </a:lnTo>
                    <a:lnTo>
                      <a:pt x="1627" y="683"/>
                    </a:lnTo>
                    <a:lnTo>
                      <a:pt x="1625" y="683"/>
                    </a:lnTo>
                    <a:lnTo>
                      <a:pt x="1623" y="683"/>
                    </a:lnTo>
                    <a:lnTo>
                      <a:pt x="1623" y="685"/>
                    </a:lnTo>
                    <a:lnTo>
                      <a:pt x="1621" y="685"/>
                    </a:lnTo>
                    <a:lnTo>
                      <a:pt x="1619" y="685"/>
                    </a:lnTo>
                    <a:lnTo>
                      <a:pt x="1619" y="688"/>
                    </a:lnTo>
                    <a:lnTo>
                      <a:pt x="1616" y="688"/>
                    </a:lnTo>
                    <a:lnTo>
                      <a:pt x="1616" y="690"/>
                    </a:lnTo>
                    <a:lnTo>
                      <a:pt x="1616" y="692"/>
                    </a:lnTo>
                    <a:lnTo>
                      <a:pt x="1614" y="692"/>
                    </a:lnTo>
                    <a:lnTo>
                      <a:pt x="1614" y="694"/>
                    </a:lnTo>
                    <a:lnTo>
                      <a:pt x="1612" y="692"/>
                    </a:lnTo>
                    <a:lnTo>
                      <a:pt x="1612" y="694"/>
                    </a:lnTo>
                    <a:lnTo>
                      <a:pt x="1610" y="694"/>
                    </a:lnTo>
                    <a:lnTo>
                      <a:pt x="1610" y="696"/>
                    </a:lnTo>
                    <a:lnTo>
                      <a:pt x="1608" y="696"/>
                    </a:lnTo>
                    <a:lnTo>
                      <a:pt x="1608" y="699"/>
                    </a:lnTo>
                    <a:lnTo>
                      <a:pt x="1608" y="701"/>
                    </a:lnTo>
                    <a:lnTo>
                      <a:pt x="1605" y="701"/>
                    </a:lnTo>
                    <a:lnTo>
                      <a:pt x="1603" y="701"/>
                    </a:lnTo>
                    <a:lnTo>
                      <a:pt x="1603" y="703"/>
                    </a:lnTo>
                    <a:lnTo>
                      <a:pt x="1601" y="703"/>
                    </a:lnTo>
                    <a:lnTo>
                      <a:pt x="1601" y="705"/>
                    </a:lnTo>
                    <a:lnTo>
                      <a:pt x="1603" y="705"/>
                    </a:lnTo>
                    <a:lnTo>
                      <a:pt x="1601" y="705"/>
                    </a:lnTo>
                    <a:lnTo>
                      <a:pt x="1601" y="707"/>
                    </a:lnTo>
                    <a:lnTo>
                      <a:pt x="1599" y="707"/>
                    </a:lnTo>
                    <a:lnTo>
                      <a:pt x="1599" y="710"/>
                    </a:lnTo>
                    <a:lnTo>
                      <a:pt x="1597" y="710"/>
                    </a:lnTo>
                    <a:lnTo>
                      <a:pt x="1594" y="710"/>
                    </a:lnTo>
                    <a:lnTo>
                      <a:pt x="1594" y="712"/>
                    </a:lnTo>
                    <a:lnTo>
                      <a:pt x="1594" y="714"/>
                    </a:lnTo>
                    <a:lnTo>
                      <a:pt x="1592" y="714"/>
                    </a:lnTo>
                    <a:lnTo>
                      <a:pt x="1592" y="716"/>
                    </a:lnTo>
                    <a:lnTo>
                      <a:pt x="1590" y="716"/>
                    </a:lnTo>
                    <a:lnTo>
                      <a:pt x="1588" y="716"/>
                    </a:lnTo>
                    <a:lnTo>
                      <a:pt x="1586" y="716"/>
                    </a:lnTo>
                    <a:lnTo>
                      <a:pt x="1586" y="718"/>
                    </a:lnTo>
                    <a:lnTo>
                      <a:pt x="1583" y="718"/>
                    </a:lnTo>
                    <a:lnTo>
                      <a:pt x="1581" y="718"/>
                    </a:lnTo>
                    <a:lnTo>
                      <a:pt x="1581" y="721"/>
                    </a:lnTo>
                    <a:lnTo>
                      <a:pt x="1579" y="721"/>
                    </a:lnTo>
                    <a:lnTo>
                      <a:pt x="1577" y="721"/>
                    </a:lnTo>
                    <a:lnTo>
                      <a:pt x="1575" y="723"/>
                    </a:lnTo>
                    <a:lnTo>
                      <a:pt x="1572" y="723"/>
                    </a:lnTo>
                    <a:lnTo>
                      <a:pt x="1570" y="723"/>
                    </a:lnTo>
                    <a:lnTo>
                      <a:pt x="1570" y="725"/>
                    </a:lnTo>
                    <a:lnTo>
                      <a:pt x="1568" y="725"/>
                    </a:lnTo>
                    <a:lnTo>
                      <a:pt x="1568" y="727"/>
                    </a:lnTo>
                    <a:lnTo>
                      <a:pt x="1566" y="727"/>
                    </a:lnTo>
                    <a:lnTo>
                      <a:pt x="1566" y="729"/>
                    </a:lnTo>
                    <a:lnTo>
                      <a:pt x="1564" y="729"/>
                    </a:lnTo>
                    <a:lnTo>
                      <a:pt x="1564" y="732"/>
                    </a:lnTo>
                    <a:lnTo>
                      <a:pt x="1561" y="732"/>
                    </a:lnTo>
                    <a:lnTo>
                      <a:pt x="1561" y="734"/>
                    </a:lnTo>
                    <a:lnTo>
                      <a:pt x="1559" y="734"/>
                    </a:lnTo>
                    <a:lnTo>
                      <a:pt x="1559" y="736"/>
                    </a:lnTo>
                    <a:lnTo>
                      <a:pt x="1557" y="736"/>
                    </a:lnTo>
                    <a:lnTo>
                      <a:pt x="1557" y="738"/>
                    </a:lnTo>
                    <a:lnTo>
                      <a:pt x="1555" y="738"/>
                    </a:lnTo>
                    <a:lnTo>
                      <a:pt x="1555" y="740"/>
                    </a:lnTo>
                    <a:lnTo>
                      <a:pt x="1553" y="740"/>
                    </a:lnTo>
                    <a:lnTo>
                      <a:pt x="1553" y="743"/>
                    </a:lnTo>
                    <a:lnTo>
                      <a:pt x="1553" y="745"/>
                    </a:lnTo>
                    <a:lnTo>
                      <a:pt x="1550" y="745"/>
                    </a:lnTo>
                    <a:lnTo>
                      <a:pt x="1548" y="745"/>
                    </a:lnTo>
                    <a:lnTo>
                      <a:pt x="1546" y="745"/>
                    </a:lnTo>
                    <a:lnTo>
                      <a:pt x="1544" y="745"/>
                    </a:lnTo>
                    <a:lnTo>
                      <a:pt x="1544" y="747"/>
                    </a:lnTo>
                    <a:lnTo>
                      <a:pt x="1542" y="747"/>
                    </a:lnTo>
                    <a:lnTo>
                      <a:pt x="1540" y="747"/>
                    </a:lnTo>
                    <a:lnTo>
                      <a:pt x="1542" y="747"/>
                    </a:lnTo>
                    <a:lnTo>
                      <a:pt x="1540" y="747"/>
                    </a:lnTo>
                    <a:lnTo>
                      <a:pt x="1542" y="747"/>
                    </a:lnTo>
                    <a:lnTo>
                      <a:pt x="1542" y="749"/>
                    </a:lnTo>
                    <a:lnTo>
                      <a:pt x="1540" y="749"/>
                    </a:lnTo>
                    <a:lnTo>
                      <a:pt x="1540" y="747"/>
                    </a:lnTo>
                    <a:lnTo>
                      <a:pt x="1540" y="749"/>
                    </a:lnTo>
                    <a:lnTo>
                      <a:pt x="1537" y="749"/>
                    </a:lnTo>
                    <a:lnTo>
                      <a:pt x="1535" y="749"/>
                    </a:lnTo>
                    <a:lnTo>
                      <a:pt x="1535" y="751"/>
                    </a:lnTo>
                    <a:lnTo>
                      <a:pt x="1535" y="749"/>
                    </a:lnTo>
                    <a:lnTo>
                      <a:pt x="1535" y="751"/>
                    </a:lnTo>
                    <a:lnTo>
                      <a:pt x="1533" y="751"/>
                    </a:lnTo>
                    <a:lnTo>
                      <a:pt x="1533" y="754"/>
                    </a:lnTo>
                    <a:lnTo>
                      <a:pt x="1531" y="754"/>
                    </a:lnTo>
                    <a:lnTo>
                      <a:pt x="1529" y="754"/>
                    </a:lnTo>
                    <a:lnTo>
                      <a:pt x="1529" y="756"/>
                    </a:lnTo>
                    <a:lnTo>
                      <a:pt x="1526" y="756"/>
                    </a:lnTo>
                    <a:lnTo>
                      <a:pt x="1526" y="758"/>
                    </a:lnTo>
                    <a:lnTo>
                      <a:pt x="1524" y="758"/>
                    </a:lnTo>
                    <a:lnTo>
                      <a:pt x="1524" y="760"/>
                    </a:lnTo>
                    <a:lnTo>
                      <a:pt x="1522" y="760"/>
                    </a:lnTo>
                    <a:lnTo>
                      <a:pt x="1520" y="760"/>
                    </a:lnTo>
                    <a:lnTo>
                      <a:pt x="1518" y="760"/>
                    </a:lnTo>
                    <a:lnTo>
                      <a:pt x="1520" y="760"/>
                    </a:lnTo>
                    <a:lnTo>
                      <a:pt x="1518" y="760"/>
                    </a:lnTo>
                    <a:lnTo>
                      <a:pt x="1518" y="762"/>
                    </a:lnTo>
                    <a:lnTo>
                      <a:pt x="1518" y="760"/>
                    </a:lnTo>
                    <a:lnTo>
                      <a:pt x="1518" y="762"/>
                    </a:lnTo>
                    <a:lnTo>
                      <a:pt x="1518" y="760"/>
                    </a:lnTo>
                    <a:lnTo>
                      <a:pt x="1518" y="762"/>
                    </a:lnTo>
                    <a:lnTo>
                      <a:pt x="1518" y="760"/>
                    </a:lnTo>
                    <a:lnTo>
                      <a:pt x="1518" y="762"/>
                    </a:lnTo>
                    <a:lnTo>
                      <a:pt x="1515" y="762"/>
                    </a:lnTo>
                    <a:lnTo>
                      <a:pt x="1518" y="762"/>
                    </a:lnTo>
                    <a:lnTo>
                      <a:pt x="1515" y="762"/>
                    </a:lnTo>
                    <a:lnTo>
                      <a:pt x="1513" y="762"/>
                    </a:lnTo>
                    <a:lnTo>
                      <a:pt x="1513" y="765"/>
                    </a:lnTo>
                    <a:lnTo>
                      <a:pt x="1511" y="765"/>
                    </a:lnTo>
                    <a:lnTo>
                      <a:pt x="1509" y="765"/>
                    </a:lnTo>
                    <a:lnTo>
                      <a:pt x="1507" y="765"/>
                    </a:lnTo>
                    <a:lnTo>
                      <a:pt x="1504" y="765"/>
                    </a:lnTo>
                    <a:lnTo>
                      <a:pt x="1504" y="767"/>
                    </a:lnTo>
                    <a:lnTo>
                      <a:pt x="1502" y="767"/>
                    </a:lnTo>
                    <a:lnTo>
                      <a:pt x="1500" y="767"/>
                    </a:lnTo>
                    <a:lnTo>
                      <a:pt x="1498" y="767"/>
                    </a:lnTo>
                    <a:lnTo>
                      <a:pt x="1496" y="767"/>
                    </a:lnTo>
                    <a:lnTo>
                      <a:pt x="1496" y="769"/>
                    </a:lnTo>
                    <a:lnTo>
                      <a:pt x="1493" y="769"/>
                    </a:lnTo>
                    <a:lnTo>
                      <a:pt x="1491" y="769"/>
                    </a:lnTo>
                    <a:lnTo>
                      <a:pt x="1491" y="771"/>
                    </a:lnTo>
                    <a:lnTo>
                      <a:pt x="1489" y="771"/>
                    </a:lnTo>
                    <a:lnTo>
                      <a:pt x="1489" y="773"/>
                    </a:lnTo>
                    <a:lnTo>
                      <a:pt x="1487" y="773"/>
                    </a:lnTo>
                    <a:lnTo>
                      <a:pt x="1487" y="776"/>
                    </a:lnTo>
                    <a:lnTo>
                      <a:pt x="1485" y="776"/>
                    </a:lnTo>
                    <a:lnTo>
                      <a:pt x="1485" y="778"/>
                    </a:lnTo>
                    <a:lnTo>
                      <a:pt x="1482" y="778"/>
                    </a:lnTo>
                    <a:lnTo>
                      <a:pt x="1482" y="780"/>
                    </a:lnTo>
                    <a:lnTo>
                      <a:pt x="1482" y="782"/>
                    </a:lnTo>
                    <a:lnTo>
                      <a:pt x="1482" y="784"/>
                    </a:lnTo>
                    <a:lnTo>
                      <a:pt x="1482" y="786"/>
                    </a:lnTo>
                    <a:lnTo>
                      <a:pt x="1480" y="786"/>
                    </a:lnTo>
                    <a:lnTo>
                      <a:pt x="1480" y="789"/>
                    </a:lnTo>
                    <a:lnTo>
                      <a:pt x="1480" y="791"/>
                    </a:lnTo>
                    <a:lnTo>
                      <a:pt x="1478" y="791"/>
                    </a:lnTo>
                    <a:lnTo>
                      <a:pt x="1480" y="791"/>
                    </a:lnTo>
                    <a:lnTo>
                      <a:pt x="1478" y="791"/>
                    </a:lnTo>
                    <a:lnTo>
                      <a:pt x="1478" y="793"/>
                    </a:lnTo>
                    <a:lnTo>
                      <a:pt x="1478" y="791"/>
                    </a:lnTo>
                    <a:lnTo>
                      <a:pt x="1478" y="793"/>
                    </a:lnTo>
                    <a:lnTo>
                      <a:pt x="1476" y="793"/>
                    </a:lnTo>
                    <a:lnTo>
                      <a:pt x="1476" y="795"/>
                    </a:lnTo>
                    <a:lnTo>
                      <a:pt x="1478" y="795"/>
                    </a:lnTo>
                    <a:lnTo>
                      <a:pt x="1476" y="795"/>
                    </a:lnTo>
                    <a:lnTo>
                      <a:pt x="1474" y="795"/>
                    </a:lnTo>
                    <a:lnTo>
                      <a:pt x="1474" y="797"/>
                    </a:lnTo>
                    <a:lnTo>
                      <a:pt x="1471" y="797"/>
                    </a:lnTo>
                    <a:lnTo>
                      <a:pt x="1471" y="800"/>
                    </a:lnTo>
                    <a:lnTo>
                      <a:pt x="1471" y="802"/>
                    </a:lnTo>
                    <a:lnTo>
                      <a:pt x="1469" y="802"/>
                    </a:lnTo>
                    <a:lnTo>
                      <a:pt x="1467" y="802"/>
                    </a:lnTo>
                    <a:lnTo>
                      <a:pt x="1467" y="804"/>
                    </a:lnTo>
                    <a:lnTo>
                      <a:pt x="1465" y="804"/>
                    </a:lnTo>
                    <a:lnTo>
                      <a:pt x="1463" y="804"/>
                    </a:lnTo>
                    <a:lnTo>
                      <a:pt x="1463" y="806"/>
                    </a:lnTo>
                    <a:lnTo>
                      <a:pt x="1460" y="806"/>
                    </a:lnTo>
                    <a:lnTo>
                      <a:pt x="1460" y="808"/>
                    </a:lnTo>
                    <a:lnTo>
                      <a:pt x="1458" y="808"/>
                    </a:lnTo>
                    <a:lnTo>
                      <a:pt x="1458" y="811"/>
                    </a:lnTo>
                    <a:lnTo>
                      <a:pt x="1456" y="811"/>
                    </a:lnTo>
                    <a:lnTo>
                      <a:pt x="1456" y="813"/>
                    </a:lnTo>
                    <a:lnTo>
                      <a:pt x="1454" y="813"/>
                    </a:lnTo>
                    <a:lnTo>
                      <a:pt x="1452" y="813"/>
                    </a:lnTo>
                    <a:lnTo>
                      <a:pt x="1449" y="813"/>
                    </a:lnTo>
                    <a:lnTo>
                      <a:pt x="1449" y="815"/>
                    </a:lnTo>
                    <a:lnTo>
                      <a:pt x="1447" y="815"/>
                    </a:lnTo>
                    <a:lnTo>
                      <a:pt x="1447" y="817"/>
                    </a:lnTo>
                    <a:lnTo>
                      <a:pt x="1445" y="817"/>
                    </a:lnTo>
                    <a:lnTo>
                      <a:pt x="1447" y="817"/>
                    </a:lnTo>
                    <a:lnTo>
                      <a:pt x="1445" y="817"/>
                    </a:lnTo>
                    <a:lnTo>
                      <a:pt x="1443" y="817"/>
                    </a:lnTo>
                    <a:lnTo>
                      <a:pt x="1443" y="819"/>
                    </a:lnTo>
                    <a:lnTo>
                      <a:pt x="1441" y="819"/>
                    </a:lnTo>
                    <a:lnTo>
                      <a:pt x="1438" y="819"/>
                    </a:lnTo>
                    <a:lnTo>
                      <a:pt x="1438" y="822"/>
                    </a:lnTo>
                    <a:lnTo>
                      <a:pt x="1436" y="822"/>
                    </a:lnTo>
                    <a:lnTo>
                      <a:pt x="1436" y="824"/>
                    </a:lnTo>
                    <a:lnTo>
                      <a:pt x="1436" y="826"/>
                    </a:lnTo>
                    <a:lnTo>
                      <a:pt x="1434" y="826"/>
                    </a:lnTo>
                    <a:lnTo>
                      <a:pt x="1432" y="826"/>
                    </a:lnTo>
                    <a:lnTo>
                      <a:pt x="1432" y="828"/>
                    </a:lnTo>
                    <a:lnTo>
                      <a:pt x="1430" y="828"/>
                    </a:lnTo>
                    <a:lnTo>
                      <a:pt x="1427" y="828"/>
                    </a:lnTo>
                    <a:lnTo>
                      <a:pt x="1430" y="828"/>
                    </a:lnTo>
                    <a:lnTo>
                      <a:pt x="1427" y="828"/>
                    </a:lnTo>
                    <a:lnTo>
                      <a:pt x="1427" y="830"/>
                    </a:lnTo>
                    <a:lnTo>
                      <a:pt x="1427" y="833"/>
                    </a:lnTo>
                    <a:lnTo>
                      <a:pt x="1430" y="833"/>
                    </a:lnTo>
                    <a:lnTo>
                      <a:pt x="1427" y="833"/>
                    </a:lnTo>
                    <a:lnTo>
                      <a:pt x="1427" y="835"/>
                    </a:lnTo>
                    <a:lnTo>
                      <a:pt x="1425" y="835"/>
                    </a:lnTo>
                    <a:lnTo>
                      <a:pt x="1425" y="837"/>
                    </a:lnTo>
                    <a:lnTo>
                      <a:pt x="1423" y="837"/>
                    </a:lnTo>
                    <a:lnTo>
                      <a:pt x="1421" y="837"/>
                    </a:lnTo>
                    <a:lnTo>
                      <a:pt x="1419" y="837"/>
                    </a:lnTo>
                    <a:lnTo>
                      <a:pt x="1419" y="839"/>
                    </a:lnTo>
                    <a:lnTo>
                      <a:pt x="1419" y="837"/>
                    </a:lnTo>
                    <a:lnTo>
                      <a:pt x="1419" y="839"/>
                    </a:lnTo>
                    <a:lnTo>
                      <a:pt x="1419" y="837"/>
                    </a:lnTo>
                    <a:lnTo>
                      <a:pt x="1419" y="839"/>
                    </a:lnTo>
                    <a:lnTo>
                      <a:pt x="1416" y="839"/>
                    </a:lnTo>
                    <a:lnTo>
                      <a:pt x="1414" y="839"/>
                    </a:lnTo>
                    <a:lnTo>
                      <a:pt x="1414" y="841"/>
                    </a:lnTo>
                    <a:lnTo>
                      <a:pt x="1412" y="841"/>
                    </a:lnTo>
                    <a:lnTo>
                      <a:pt x="1412" y="844"/>
                    </a:lnTo>
                    <a:lnTo>
                      <a:pt x="1410" y="844"/>
                    </a:lnTo>
                    <a:lnTo>
                      <a:pt x="1408" y="844"/>
                    </a:lnTo>
                    <a:lnTo>
                      <a:pt x="1408" y="846"/>
                    </a:lnTo>
                    <a:lnTo>
                      <a:pt x="1406" y="846"/>
                    </a:lnTo>
                    <a:lnTo>
                      <a:pt x="1403" y="846"/>
                    </a:lnTo>
                    <a:lnTo>
                      <a:pt x="1403" y="848"/>
                    </a:lnTo>
                    <a:lnTo>
                      <a:pt x="1401" y="848"/>
                    </a:lnTo>
                    <a:lnTo>
                      <a:pt x="1401" y="850"/>
                    </a:lnTo>
                    <a:lnTo>
                      <a:pt x="1399" y="850"/>
                    </a:lnTo>
                    <a:lnTo>
                      <a:pt x="1401" y="850"/>
                    </a:lnTo>
                    <a:lnTo>
                      <a:pt x="1399" y="850"/>
                    </a:lnTo>
                    <a:lnTo>
                      <a:pt x="1397" y="850"/>
                    </a:lnTo>
                    <a:lnTo>
                      <a:pt x="1395" y="850"/>
                    </a:lnTo>
                    <a:lnTo>
                      <a:pt x="1397" y="850"/>
                    </a:lnTo>
                    <a:lnTo>
                      <a:pt x="1395" y="850"/>
                    </a:lnTo>
                    <a:lnTo>
                      <a:pt x="1395" y="852"/>
                    </a:lnTo>
                    <a:lnTo>
                      <a:pt x="1392" y="852"/>
                    </a:lnTo>
                    <a:lnTo>
                      <a:pt x="1390" y="852"/>
                    </a:lnTo>
                    <a:lnTo>
                      <a:pt x="1390" y="855"/>
                    </a:lnTo>
                    <a:lnTo>
                      <a:pt x="1390" y="852"/>
                    </a:lnTo>
                    <a:lnTo>
                      <a:pt x="1390" y="855"/>
                    </a:lnTo>
                    <a:lnTo>
                      <a:pt x="1388" y="855"/>
                    </a:lnTo>
                    <a:lnTo>
                      <a:pt x="1386" y="855"/>
                    </a:lnTo>
                    <a:lnTo>
                      <a:pt x="1384" y="855"/>
                    </a:lnTo>
                    <a:lnTo>
                      <a:pt x="1381" y="855"/>
                    </a:lnTo>
                    <a:lnTo>
                      <a:pt x="1381" y="857"/>
                    </a:lnTo>
                    <a:lnTo>
                      <a:pt x="1379" y="857"/>
                    </a:lnTo>
                    <a:lnTo>
                      <a:pt x="1379" y="859"/>
                    </a:lnTo>
                    <a:lnTo>
                      <a:pt x="1377" y="859"/>
                    </a:lnTo>
                    <a:lnTo>
                      <a:pt x="1375" y="859"/>
                    </a:lnTo>
                    <a:lnTo>
                      <a:pt x="1375" y="861"/>
                    </a:lnTo>
                    <a:lnTo>
                      <a:pt x="1373" y="861"/>
                    </a:lnTo>
                    <a:lnTo>
                      <a:pt x="1373" y="863"/>
                    </a:lnTo>
                    <a:lnTo>
                      <a:pt x="1370" y="863"/>
                    </a:lnTo>
                    <a:lnTo>
                      <a:pt x="1370" y="866"/>
                    </a:lnTo>
                    <a:lnTo>
                      <a:pt x="1368" y="866"/>
                    </a:lnTo>
                    <a:lnTo>
                      <a:pt x="1368" y="868"/>
                    </a:lnTo>
                    <a:lnTo>
                      <a:pt x="1366" y="868"/>
                    </a:lnTo>
                    <a:lnTo>
                      <a:pt x="1366" y="870"/>
                    </a:lnTo>
                    <a:lnTo>
                      <a:pt x="1364" y="870"/>
                    </a:lnTo>
                    <a:lnTo>
                      <a:pt x="1362" y="870"/>
                    </a:lnTo>
                    <a:lnTo>
                      <a:pt x="1362" y="872"/>
                    </a:lnTo>
                    <a:lnTo>
                      <a:pt x="1359" y="872"/>
                    </a:lnTo>
                    <a:lnTo>
                      <a:pt x="1357" y="872"/>
                    </a:lnTo>
                    <a:lnTo>
                      <a:pt x="1357" y="874"/>
                    </a:lnTo>
                    <a:lnTo>
                      <a:pt x="1355" y="874"/>
                    </a:lnTo>
                    <a:lnTo>
                      <a:pt x="1355" y="877"/>
                    </a:lnTo>
                    <a:lnTo>
                      <a:pt x="1353" y="877"/>
                    </a:lnTo>
                    <a:lnTo>
                      <a:pt x="1353" y="879"/>
                    </a:lnTo>
                    <a:lnTo>
                      <a:pt x="1351" y="879"/>
                    </a:lnTo>
                    <a:lnTo>
                      <a:pt x="1353" y="879"/>
                    </a:lnTo>
                    <a:lnTo>
                      <a:pt x="1351" y="879"/>
                    </a:lnTo>
                    <a:lnTo>
                      <a:pt x="1348" y="879"/>
                    </a:lnTo>
                    <a:lnTo>
                      <a:pt x="1348" y="881"/>
                    </a:lnTo>
                    <a:lnTo>
                      <a:pt x="1346" y="881"/>
                    </a:lnTo>
                    <a:lnTo>
                      <a:pt x="1346" y="883"/>
                    </a:lnTo>
                    <a:lnTo>
                      <a:pt x="1344" y="883"/>
                    </a:lnTo>
                    <a:lnTo>
                      <a:pt x="1342" y="883"/>
                    </a:lnTo>
                    <a:lnTo>
                      <a:pt x="1344" y="883"/>
                    </a:lnTo>
                    <a:lnTo>
                      <a:pt x="1342" y="883"/>
                    </a:lnTo>
                    <a:lnTo>
                      <a:pt x="1342" y="885"/>
                    </a:lnTo>
                    <a:lnTo>
                      <a:pt x="1340" y="885"/>
                    </a:lnTo>
                    <a:lnTo>
                      <a:pt x="1340" y="888"/>
                    </a:lnTo>
                    <a:lnTo>
                      <a:pt x="1337" y="888"/>
                    </a:lnTo>
                    <a:lnTo>
                      <a:pt x="1335" y="888"/>
                    </a:lnTo>
                    <a:lnTo>
                      <a:pt x="1335" y="890"/>
                    </a:lnTo>
                    <a:lnTo>
                      <a:pt x="1333" y="890"/>
                    </a:lnTo>
                    <a:lnTo>
                      <a:pt x="1333" y="892"/>
                    </a:lnTo>
                    <a:lnTo>
                      <a:pt x="1331" y="892"/>
                    </a:lnTo>
                    <a:lnTo>
                      <a:pt x="1329" y="892"/>
                    </a:lnTo>
                    <a:lnTo>
                      <a:pt x="1329" y="894"/>
                    </a:lnTo>
                    <a:lnTo>
                      <a:pt x="1326" y="894"/>
                    </a:lnTo>
                    <a:lnTo>
                      <a:pt x="1324" y="894"/>
                    </a:lnTo>
                    <a:lnTo>
                      <a:pt x="1322" y="894"/>
                    </a:lnTo>
                    <a:lnTo>
                      <a:pt x="1322" y="896"/>
                    </a:lnTo>
                    <a:lnTo>
                      <a:pt x="1320" y="896"/>
                    </a:lnTo>
                    <a:lnTo>
                      <a:pt x="1318" y="896"/>
                    </a:lnTo>
                    <a:lnTo>
                      <a:pt x="1318" y="899"/>
                    </a:lnTo>
                    <a:lnTo>
                      <a:pt x="1318" y="901"/>
                    </a:lnTo>
                    <a:lnTo>
                      <a:pt x="1315" y="901"/>
                    </a:lnTo>
                    <a:lnTo>
                      <a:pt x="1313" y="901"/>
                    </a:lnTo>
                    <a:lnTo>
                      <a:pt x="1313" y="903"/>
                    </a:lnTo>
                    <a:lnTo>
                      <a:pt x="1311" y="903"/>
                    </a:lnTo>
                    <a:lnTo>
                      <a:pt x="1309" y="903"/>
                    </a:lnTo>
                    <a:lnTo>
                      <a:pt x="1309" y="905"/>
                    </a:lnTo>
                    <a:lnTo>
                      <a:pt x="1307" y="905"/>
                    </a:lnTo>
                    <a:lnTo>
                      <a:pt x="1307" y="907"/>
                    </a:lnTo>
                    <a:lnTo>
                      <a:pt x="1304" y="907"/>
                    </a:lnTo>
                    <a:lnTo>
                      <a:pt x="1304" y="910"/>
                    </a:lnTo>
                    <a:lnTo>
                      <a:pt x="1302" y="910"/>
                    </a:lnTo>
                    <a:lnTo>
                      <a:pt x="1300" y="910"/>
                    </a:lnTo>
                    <a:lnTo>
                      <a:pt x="1300" y="912"/>
                    </a:lnTo>
                    <a:lnTo>
                      <a:pt x="1298" y="912"/>
                    </a:lnTo>
                    <a:lnTo>
                      <a:pt x="1296" y="912"/>
                    </a:lnTo>
                    <a:lnTo>
                      <a:pt x="1296" y="914"/>
                    </a:lnTo>
                    <a:lnTo>
                      <a:pt x="1293" y="914"/>
                    </a:lnTo>
                    <a:lnTo>
                      <a:pt x="1291" y="914"/>
                    </a:lnTo>
                    <a:lnTo>
                      <a:pt x="1291" y="916"/>
                    </a:lnTo>
                    <a:lnTo>
                      <a:pt x="1291" y="918"/>
                    </a:lnTo>
                    <a:lnTo>
                      <a:pt x="1289" y="918"/>
                    </a:lnTo>
                    <a:lnTo>
                      <a:pt x="1287" y="918"/>
                    </a:lnTo>
                    <a:lnTo>
                      <a:pt x="1287" y="920"/>
                    </a:lnTo>
                    <a:lnTo>
                      <a:pt x="1285" y="920"/>
                    </a:lnTo>
                    <a:lnTo>
                      <a:pt x="1282" y="920"/>
                    </a:lnTo>
                    <a:lnTo>
                      <a:pt x="1282" y="923"/>
                    </a:lnTo>
                    <a:lnTo>
                      <a:pt x="1280" y="923"/>
                    </a:lnTo>
                    <a:lnTo>
                      <a:pt x="1278" y="923"/>
                    </a:lnTo>
                    <a:lnTo>
                      <a:pt x="1278" y="925"/>
                    </a:lnTo>
                    <a:lnTo>
                      <a:pt x="1276" y="925"/>
                    </a:lnTo>
                    <a:lnTo>
                      <a:pt x="1274" y="925"/>
                    </a:lnTo>
                    <a:lnTo>
                      <a:pt x="1271" y="925"/>
                    </a:lnTo>
                    <a:lnTo>
                      <a:pt x="1271" y="927"/>
                    </a:lnTo>
                    <a:lnTo>
                      <a:pt x="1269" y="927"/>
                    </a:lnTo>
                    <a:lnTo>
                      <a:pt x="1269" y="929"/>
                    </a:lnTo>
                    <a:lnTo>
                      <a:pt x="1267" y="929"/>
                    </a:lnTo>
                    <a:lnTo>
                      <a:pt x="1267" y="931"/>
                    </a:lnTo>
                    <a:lnTo>
                      <a:pt x="1265" y="931"/>
                    </a:lnTo>
                    <a:lnTo>
                      <a:pt x="1263" y="931"/>
                    </a:lnTo>
                    <a:lnTo>
                      <a:pt x="1263" y="934"/>
                    </a:lnTo>
                    <a:lnTo>
                      <a:pt x="1261" y="934"/>
                    </a:lnTo>
                    <a:lnTo>
                      <a:pt x="1258" y="934"/>
                    </a:lnTo>
                    <a:lnTo>
                      <a:pt x="1258" y="936"/>
                    </a:lnTo>
                    <a:lnTo>
                      <a:pt x="1256" y="936"/>
                    </a:lnTo>
                    <a:lnTo>
                      <a:pt x="1254" y="936"/>
                    </a:lnTo>
                    <a:lnTo>
                      <a:pt x="1254" y="938"/>
                    </a:lnTo>
                    <a:lnTo>
                      <a:pt x="1252" y="938"/>
                    </a:lnTo>
                    <a:lnTo>
                      <a:pt x="1252" y="940"/>
                    </a:lnTo>
                    <a:lnTo>
                      <a:pt x="1250" y="940"/>
                    </a:lnTo>
                    <a:lnTo>
                      <a:pt x="1247" y="940"/>
                    </a:lnTo>
                    <a:lnTo>
                      <a:pt x="1247" y="942"/>
                    </a:lnTo>
                    <a:lnTo>
                      <a:pt x="1245" y="942"/>
                    </a:lnTo>
                    <a:lnTo>
                      <a:pt x="1243" y="945"/>
                    </a:lnTo>
                    <a:lnTo>
                      <a:pt x="1241" y="945"/>
                    </a:lnTo>
                    <a:lnTo>
                      <a:pt x="1239" y="945"/>
                    </a:lnTo>
                    <a:lnTo>
                      <a:pt x="1239" y="947"/>
                    </a:lnTo>
                    <a:lnTo>
                      <a:pt x="1236" y="947"/>
                    </a:lnTo>
                    <a:lnTo>
                      <a:pt x="1236" y="949"/>
                    </a:lnTo>
                    <a:lnTo>
                      <a:pt x="1236" y="951"/>
                    </a:lnTo>
                    <a:lnTo>
                      <a:pt x="1234" y="951"/>
                    </a:lnTo>
                    <a:lnTo>
                      <a:pt x="1234" y="953"/>
                    </a:lnTo>
                    <a:lnTo>
                      <a:pt x="1232" y="953"/>
                    </a:lnTo>
                    <a:lnTo>
                      <a:pt x="1230" y="953"/>
                    </a:lnTo>
                    <a:lnTo>
                      <a:pt x="1228" y="953"/>
                    </a:lnTo>
                    <a:lnTo>
                      <a:pt x="1225" y="953"/>
                    </a:lnTo>
                    <a:lnTo>
                      <a:pt x="1223" y="953"/>
                    </a:lnTo>
                    <a:lnTo>
                      <a:pt x="1223" y="956"/>
                    </a:lnTo>
                    <a:lnTo>
                      <a:pt x="1221" y="956"/>
                    </a:lnTo>
                    <a:lnTo>
                      <a:pt x="1219" y="956"/>
                    </a:lnTo>
                    <a:lnTo>
                      <a:pt x="1219" y="958"/>
                    </a:lnTo>
                    <a:lnTo>
                      <a:pt x="1217" y="958"/>
                    </a:lnTo>
                    <a:lnTo>
                      <a:pt x="1214" y="958"/>
                    </a:lnTo>
                    <a:lnTo>
                      <a:pt x="1214" y="960"/>
                    </a:lnTo>
                    <a:lnTo>
                      <a:pt x="1212" y="960"/>
                    </a:lnTo>
                    <a:lnTo>
                      <a:pt x="1212" y="962"/>
                    </a:lnTo>
                    <a:lnTo>
                      <a:pt x="1214" y="962"/>
                    </a:lnTo>
                    <a:lnTo>
                      <a:pt x="1212" y="962"/>
                    </a:lnTo>
                    <a:lnTo>
                      <a:pt x="1210" y="962"/>
                    </a:lnTo>
                    <a:lnTo>
                      <a:pt x="1210" y="964"/>
                    </a:lnTo>
                    <a:lnTo>
                      <a:pt x="1212" y="964"/>
                    </a:lnTo>
                    <a:lnTo>
                      <a:pt x="1210" y="964"/>
                    </a:lnTo>
                    <a:lnTo>
                      <a:pt x="1210" y="967"/>
                    </a:lnTo>
                    <a:lnTo>
                      <a:pt x="1208" y="967"/>
                    </a:lnTo>
                    <a:lnTo>
                      <a:pt x="1208" y="969"/>
                    </a:lnTo>
                    <a:lnTo>
                      <a:pt x="1206" y="969"/>
                    </a:lnTo>
                    <a:lnTo>
                      <a:pt x="1206" y="971"/>
                    </a:lnTo>
                    <a:lnTo>
                      <a:pt x="1203" y="971"/>
                    </a:lnTo>
                    <a:lnTo>
                      <a:pt x="1201" y="971"/>
                    </a:lnTo>
                    <a:lnTo>
                      <a:pt x="1199" y="971"/>
                    </a:lnTo>
                    <a:lnTo>
                      <a:pt x="1197" y="971"/>
                    </a:lnTo>
                    <a:lnTo>
                      <a:pt x="1195" y="971"/>
                    </a:lnTo>
                    <a:lnTo>
                      <a:pt x="1195" y="973"/>
                    </a:lnTo>
                    <a:lnTo>
                      <a:pt x="1192" y="973"/>
                    </a:lnTo>
                    <a:lnTo>
                      <a:pt x="1190" y="973"/>
                    </a:lnTo>
                    <a:lnTo>
                      <a:pt x="1188" y="973"/>
                    </a:lnTo>
                    <a:lnTo>
                      <a:pt x="1188" y="975"/>
                    </a:lnTo>
                    <a:lnTo>
                      <a:pt x="1186" y="975"/>
                    </a:lnTo>
                    <a:lnTo>
                      <a:pt x="1186" y="978"/>
                    </a:lnTo>
                    <a:lnTo>
                      <a:pt x="1184" y="980"/>
                    </a:lnTo>
                    <a:lnTo>
                      <a:pt x="1181" y="980"/>
                    </a:lnTo>
                    <a:lnTo>
                      <a:pt x="1179" y="980"/>
                    </a:lnTo>
                    <a:lnTo>
                      <a:pt x="1177" y="980"/>
                    </a:lnTo>
                    <a:lnTo>
                      <a:pt x="1177" y="982"/>
                    </a:lnTo>
                    <a:lnTo>
                      <a:pt x="1175" y="982"/>
                    </a:lnTo>
                    <a:lnTo>
                      <a:pt x="1175" y="984"/>
                    </a:lnTo>
                    <a:lnTo>
                      <a:pt x="1173" y="984"/>
                    </a:lnTo>
                    <a:lnTo>
                      <a:pt x="1173" y="982"/>
                    </a:lnTo>
                    <a:lnTo>
                      <a:pt x="1173" y="984"/>
                    </a:lnTo>
                    <a:lnTo>
                      <a:pt x="1170" y="984"/>
                    </a:lnTo>
                    <a:lnTo>
                      <a:pt x="1170" y="982"/>
                    </a:lnTo>
                    <a:lnTo>
                      <a:pt x="1170" y="984"/>
                    </a:lnTo>
                    <a:lnTo>
                      <a:pt x="1168" y="984"/>
                    </a:lnTo>
                    <a:lnTo>
                      <a:pt x="1166" y="984"/>
                    </a:lnTo>
                    <a:lnTo>
                      <a:pt x="1164" y="984"/>
                    </a:lnTo>
                    <a:lnTo>
                      <a:pt x="1162" y="984"/>
                    </a:lnTo>
                    <a:lnTo>
                      <a:pt x="1159" y="984"/>
                    </a:lnTo>
                    <a:lnTo>
                      <a:pt x="1159" y="986"/>
                    </a:lnTo>
                    <a:lnTo>
                      <a:pt x="1157" y="986"/>
                    </a:lnTo>
                    <a:lnTo>
                      <a:pt x="1155" y="986"/>
                    </a:lnTo>
                    <a:lnTo>
                      <a:pt x="1155" y="989"/>
                    </a:lnTo>
                    <a:lnTo>
                      <a:pt x="1153" y="989"/>
                    </a:lnTo>
                    <a:lnTo>
                      <a:pt x="1153" y="991"/>
                    </a:lnTo>
                    <a:lnTo>
                      <a:pt x="1151" y="991"/>
                    </a:lnTo>
                    <a:lnTo>
                      <a:pt x="1148" y="991"/>
                    </a:lnTo>
                    <a:lnTo>
                      <a:pt x="1146" y="991"/>
                    </a:lnTo>
                    <a:lnTo>
                      <a:pt x="1146" y="993"/>
                    </a:lnTo>
                    <a:lnTo>
                      <a:pt x="1144" y="993"/>
                    </a:lnTo>
                    <a:lnTo>
                      <a:pt x="1144" y="995"/>
                    </a:lnTo>
                    <a:lnTo>
                      <a:pt x="1142" y="995"/>
                    </a:lnTo>
                    <a:lnTo>
                      <a:pt x="1140" y="995"/>
                    </a:lnTo>
                    <a:lnTo>
                      <a:pt x="1140" y="997"/>
                    </a:lnTo>
                    <a:lnTo>
                      <a:pt x="1137" y="997"/>
                    </a:lnTo>
                    <a:lnTo>
                      <a:pt x="1135" y="997"/>
                    </a:lnTo>
                    <a:lnTo>
                      <a:pt x="1135" y="1000"/>
                    </a:lnTo>
                    <a:lnTo>
                      <a:pt x="1133" y="1000"/>
                    </a:lnTo>
                    <a:lnTo>
                      <a:pt x="1131" y="1000"/>
                    </a:lnTo>
                    <a:lnTo>
                      <a:pt x="1129" y="1000"/>
                    </a:lnTo>
                    <a:lnTo>
                      <a:pt x="1127" y="1000"/>
                    </a:lnTo>
                    <a:lnTo>
                      <a:pt x="1124" y="1000"/>
                    </a:lnTo>
                    <a:lnTo>
                      <a:pt x="1124" y="1002"/>
                    </a:lnTo>
                    <a:lnTo>
                      <a:pt x="1122" y="1002"/>
                    </a:lnTo>
                    <a:lnTo>
                      <a:pt x="1120" y="1002"/>
                    </a:lnTo>
                    <a:lnTo>
                      <a:pt x="1118" y="1002"/>
                    </a:lnTo>
                    <a:lnTo>
                      <a:pt x="1116" y="1002"/>
                    </a:lnTo>
                    <a:lnTo>
                      <a:pt x="1116" y="1004"/>
                    </a:lnTo>
                    <a:lnTo>
                      <a:pt x="1113" y="1004"/>
                    </a:lnTo>
                    <a:lnTo>
                      <a:pt x="1111" y="1004"/>
                    </a:lnTo>
                    <a:lnTo>
                      <a:pt x="1109" y="1004"/>
                    </a:lnTo>
                    <a:lnTo>
                      <a:pt x="1107" y="1004"/>
                    </a:lnTo>
                    <a:lnTo>
                      <a:pt x="1109" y="1004"/>
                    </a:lnTo>
                    <a:lnTo>
                      <a:pt x="1107" y="1004"/>
                    </a:lnTo>
                    <a:lnTo>
                      <a:pt x="1105" y="1004"/>
                    </a:lnTo>
                    <a:lnTo>
                      <a:pt x="1105" y="1006"/>
                    </a:lnTo>
                    <a:lnTo>
                      <a:pt x="1102" y="1006"/>
                    </a:lnTo>
                    <a:lnTo>
                      <a:pt x="1100" y="1006"/>
                    </a:lnTo>
                    <a:lnTo>
                      <a:pt x="1100" y="1008"/>
                    </a:lnTo>
                    <a:lnTo>
                      <a:pt x="1098" y="1008"/>
                    </a:lnTo>
                    <a:lnTo>
                      <a:pt x="1096" y="1011"/>
                    </a:lnTo>
                    <a:lnTo>
                      <a:pt x="1094" y="1011"/>
                    </a:lnTo>
                    <a:lnTo>
                      <a:pt x="1091" y="1011"/>
                    </a:lnTo>
                    <a:lnTo>
                      <a:pt x="1091" y="1013"/>
                    </a:lnTo>
                    <a:lnTo>
                      <a:pt x="1089" y="1013"/>
                    </a:lnTo>
                    <a:lnTo>
                      <a:pt x="1087" y="1015"/>
                    </a:lnTo>
                    <a:lnTo>
                      <a:pt x="1085" y="1015"/>
                    </a:lnTo>
                    <a:lnTo>
                      <a:pt x="1085" y="1017"/>
                    </a:lnTo>
                    <a:lnTo>
                      <a:pt x="1083" y="1017"/>
                    </a:lnTo>
                    <a:lnTo>
                      <a:pt x="1080" y="1017"/>
                    </a:lnTo>
                    <a:lnTo>
                      <a:pt x="1083" y="1017"/>
                    </a:lnTo>
                    <a:lnTo>
                      <a:pt x="1080" y="1017"/>
                    </a:lnTo>
                    <a:lnTo>
                      <a:pt x="1078" y="1017"/>
                    </a:lnTo>
                    <a:lnTo>
                      <a:pt x="1078" y="1019"/>
                    </a:lnTo>
                    <a:lnTo>
                      <a:pt x="1076" y="1019"/>
                    </a:lnTo>
                    <a:lnTo>
                      <a:pt x="1076" y="1022"/>
                    </a:lnTo>
                    <a:lnTo>
                      <a:pt x="1074" y="1022"/>
                    </a:lnTo>
                    <a:lnTo>
                      <a:pt x="1072" y="1022"/>
                    </a:lnTo>
                    <a:lnTo>
                      <a:pt x="1072" y="1024"/>
                    </a:lnTo>
                    <a:lnTo>
                      <a:pt x="1069" y="1024"/>
                    </a:lnTo>
                    <a:lnTo>
                      <a:pt x="1067" y="1024"/>
                    </a:lnTo>
                    <a:lnTo>
                      <a:pt x="1065" y="1024"/>
                    </a:lnTo>
                    <a:lnTo>
                      <a:pt x="1063" y="1024"/>
                    </a:lnTo>
                    <a:lnTo>
                      <a:pt x="1063" y="1026"/>
                    </a:lnTo>
                    <a:lnTo>
                      <a:pt x="1061" y="1026"/>
                    </a:lnTo>
                    <a:lnTo>
                      <a:pt x="1058" y="1026"/>
                    </a:lnTo>
                    <a:lnTo>
                      <a:pt x="1058" y="1028"/>
                    </a:lnTo>
                    <a:lnTo>
                      <a:pt x="1056" y="1028"/>
                    </a:lnTo>
                    <a:lnTo>
                      <a:pt x="1056" y="1030"/>
                    </a:lnTo>
                    <a:lnTo>
                      <a:pt x="1054" y="1030"/>
                    </a:lnTo>
                    <a:lnTo>
                      <a:pt x="1052" y="1030"/>
                    </a:lnTo>
                    <a:lnTo>
                      <a:pt x="1052" y="1033"/>
                    </a:lnTo>
                    <a:lnTo>
                      <a:pt x="1050" y="1033"/>
                    </a:lnTo>
                    <a:lnTo>
                      <a:pt x="1047" y="1033"/>
                    </a:lnTo>
                    <a:lnTo>
                      <a:pt x="1045" y="1033"/>
                    </a:lnTo>
                    <a:lnTo>
                      <a:pt x="1043" y="1035"/>
                    </a:lnTo>
                    <a:lnTo>
                      <a:pt x="1041" y="1035"/>
                    </a:lnTo>
                    <a:lnTo>
                      <a:pt x="1039" y="1035"/>
                    </a:lnTo>
                    <a:lnTo>
                      <a:pt x="1036" y="1035"/>
                    </a:lnTo>
                    <a:lnTo>
                      <a:pt x="1036" y="1037"/>
                    </a:lnTo>
                    <a:lnTo>
                      <a:pt x="1034" y="1037"/>
                    </a:lnTo>
                    <a:lnTo>
                      <a:pt x="1032" y="1037"/>
                    </a:lnTo>
                    <a:lnTo>
                      <a:pt x="1030" y="1037"/>
                    </a:lnTo>
                    <a:lnTo>
                      <a:pt x="1030" y="1039"/>
                    </a:lnTo>
                    <a:lnTo>
                      <a:pt x="1028" y="1039"/>
                    </a:lnTo>
                    <a:lnTo>
                      <a:pt x="1025" y="1039"/>
                    </a:lnTo>
                    <a:lnTo>
                      <a:pt x="1023" y="1039"/>
                    </a:lnTo>
                    <a:lnTo>
                      <a:pt x="1023" y="1037"/>
                    </a:lnTo>
                    <a:lnTo>
                      <a:pt x="1021" y="1037"/>
                    </a:lnTo>
                    <a:lnTo>
                      <a:pt x="1021" y="1039"/>
                    </a:lnTo>
                    <a:lnTo>
                      <a:pt x="1021" y="1037"/>
                    </a:lnTo>
                    <a:lnTo>
                      <a:pt x="1019" y="1037"/>
                    </a:lnTo>
                    <a:lnTo>
                      <a:pt x="1017" y="1037"/>
                    </a:lnTo>
                    <a:lnTo>
                      <a:pt x="1014" y="1037"/>
                    </a:lnTo>
                    <a:lnTo>
                      <a:pt x="1012" y="1037"/>
                    </a:lnTo>
                    <a:lnTo>
                      <a:pt x="1012" y="1035"/>
                    </a:lnTo>
                    <a:lnTo>
                      <a:pt x="1010" y="1035"/>
                    </a:lnTo>
                    <a:lnTo>
                      <a:pt x="1008" y="1035"/>
                    </a:lnTo>
                    <a:lnTo>
                      <a:pt x="1006" y="1035"/>
                    </a:lnTo>
                    <a:lnTo>
                      <a:pt x="1003" y="1035"/>
                    </a:lnTo>
                    <a:lnTo>
                      <a:pt x="1001" y="1035"/>
                    </a:lnTo>
                    <a:lnTo>
                      <a:pt x="999" y="1035"/>
                    </a:lnTo>
                    <a:lnTo>
                      <a:pt x="997" y="1035"/>
                    </a:lnTo>
                    <a:lnTo>
                      <a:pt x="995" y="1035"/>
                    </a:lnTo>
                    <a:lnTo>
                      <a:pt x="995" y="1037"/>
                    </a:lnTo>
                    <a:lnTo>
                      <a:pt x="993" y="1037"/>
                    </a:lnTo>
                    <a:lnTo>
                      <a:pt x="990" y="1037"/>
                    </a:lnTo>
                    <a:lnTo>
                      <a:pt x="988" y="1037"/>
                    </a:lnTo>
                    <a:lnTo>
                      <a:pt x="986" y="1037"/>
                    </a:lnTo>
                    <a:lnTo>
                      <a:pt x="984" y="1037"/>
                    </a:lnTo>
                    <a:lnTo>
                      <a:pt x="982" y="1037"/>
                    </a:lnTo>
                    <a:lnTo>
                      <a:pt x="979" y="1037"/>
                    </a:lnTo>
                    <a:lnTo>
                      <a:pt x="979" y="1035"/>
                    </a:lnTo>
                    <a:lnTo>
                      <a:pt x="977" y="1035"/>
                    </a:lnTo>
                    <a:lnTo>
                      <a:pt x="975" y="1035"/>
                    </a:lnTo>
                    <a:lnTo>
                      <a:pt x="973" y="1035"/>
                    </a:lnTo>
                    <a:lnTo>
                      <a:pt x="973" y="1033"/>
                    </a:lnTo>
                    <a:lnTo>
                      <a:pt x="971" y="1033"/>
                    </a:lnTo>
                    <a:lnTo>
                      <a:pt x="968" y="1033"/>
                    </a:lnTo>
                    <a:lnTo>
                      <a:pt x="968" y="1030"/>
                    </a:lnTo>
                    <a:lnTo>
                      <a:pt x="966" y="1030"/>
                    </a:lnTo>
                    <a:lnTo>
                      <a:pt x="964" y="1030"/>
                    </a:lnTo>
                    <a:lnTo>
                      <a:pt x="962" y="1030"/>
                    </a:lnTo>
                    <a:lnTo>
                      <a:pt x="962" y="1028"/>
                    </a:lnTo>
                    <a:lnTo>
                      <a:pt x="960" y="1028"/>
                    </a:lnTo>
                    <a:lnTo>
                      <a:pt x="957" y="1028"/>
                    </a:lnTo>
                    <a:lnTo>
                      <a:pt x="955" y="1028"/>
                    </a:lnTo>
                    <a:lnTo>
                      <a:pt x="955" y="1026"/>
                    </a:lnTo>
                    <a:lnTo>
                      <a:pt x="955" y="1028"/>
                    </a:lnTo>
                    <a:lnTo>
                      <a:pt x="955" y="1026"/>
                    </a:lnTo>
                    <a:lnTo>
                      <a:pt x="953" y="1026"/>
                    </a:lnTo>
                    <a:lnTo>
                      <a:pt x="951" y="1026"/>
                    </a:lnTo>
                    <a:lnTo>
                      <a:pt x="949" y="1026"/>
                    </a:lnTo>
                    <a:lnTo>
                      <a:pt x="946" y="1026"/>
                    </a:lnTo>
                    <a:lnTo>
                      <a:pt x="946" y="1024"/>
                    </a:lnTo>
                    <a:lnTo>
                      <a:pt x="944" y="1024"/>
                    </a:lnTo>
                    <a:lnTo>
                      <a:pt x="942" y="1024"/>
                    </a:lnTo>
                    <a:lnTo>
                      <a:pt x="940" y="1024"/>
                    </a:lnTo>
                    <a:lnTo>
                      <a:pt x="938" y="1024"/>
                    </a:lnTo>
                    <a:lnTo>
                      <a:pt x="935" y="1024"/>
                    </a:lnTo>
                    <a:lnTo>
                      <a:pt x="935" y="1022"/>
                    </a:lnTo>
                    <a:lnTo>
                      <a:pt x="933" y="1022"/>
                    </a:lnTo>
                    <a:lnTo>
                      <a:pt x="931" y="1022"/>
                    </a:lnTo>
                    <a:lnTo>
                      <a:pt x="929" y="1022"/>
                    </a:lnTo>
                    <a:lnTo>
                      <a:pt x="927" y="1022"/>
                    </a:lnTo>
                    <a:lnTo>
                      <a:pt x="924" y="1022"/>
                    </a:lnTo>
                    <a:lnTo>
                      <a:pt x="922" y="1022"/>
                    </a:lnTo>
                    <a:lnTo>
                      <a:pt x="920" y="1022"/>
                    </a:lnTo>
                    <a:lnTo>
                      <a:pt x="918" y="1019"/>
                    </a:lnTo>
                    <a:lnTo>
                      <a:pt x="916" y="1019"/>
                    </a:lnTo>
                    <a:lnTo>
                      <a:pt x="913" y="1019"/>
                    </a:lnTo>
                    <a:lnTo>
                      <a:pt x="911" y="1019"/>
                    </a:lnTo>
                    <a:lnTo>
                      <a:pt x="909" y="1019"/>
                    </a:lnTo>
                    <a:lnTo>
                      <a:pt x="907" y="1019"/>
                    </a:lnTo>
                    <a:lnTo>
                      <a:pt x="905" y="1019"/>
                    </a:lnTo>
                    <a:lnTo>
                      <a:pt x="902" y="1019"/>
                    </a:lnTo>
                    <a:lnTo>
                      <a:pt x="900" y="1019"/>
                    </a:lnTo>
                    <a:lnTo>
                      <a:pt x="898" y="1019"/>
                    </a:lnTo>
                    <a:lnTo>
                      <a:pt x="898" y="1022"/>
                    </a:lnTo>
                    <a:lnTo>
                      <a:pt x="898" y="1019"/>
                    </a:lnTo>
                    <a:lnTo>
                      <a:pt x="896" y="1022"/>
                    </a:lnTo>
                    <a:lnTo>
                      <a:pt x="894" y="1022"/>
                    </a:lnTo>
                    <a:lnTo>
                      <a:pt x="891" y="1022"/>
                    </a:lnTo>
                    <a:lnTo>
                      <a:pt x="889" y="1022"/>
                    </a:lnTo>
                    <a:lnTo>
                      <a:pt x="887" y="1022"/>
                    </a:lnTo>
                    <a:lnTo>
                      <a:pt x="885" y="1022"/>
                    </a:lnTo>
                    <a:lnTo>
                      <a:pt x="883" y="1022"/>
                    </a:lnTo>
                    <a:lnTo>
                      <a:pt x="880" y="1022"/>
                    </a:lnTo>
                    <a:lnTo>
                      <a:pt x="878" y="1022"/>
                    </a:lnTo>
                    <a:lnTo>
                      <a:pt x="876" y="1022"/>
                    </a:lnTo>
                    <a:lnTo>
                      <a:pt x="874" y="1022"/>
                    </a:lnTo>
                    <a:lnTo>
                      <a:pt x="872" y="1022"/>
                    </a:lnTo>
                    <a:lnTo>
                      <a:pt x="869" y="1022"/>
                    </a:lnTo>
                    <a:lnTo>
                      <a:pt x="869" y="1024"/>
                    </a:lnTo>
                    <a:lnTo>
                      <a:pt x="867" y="1024"/>
                    </a:lnTo>
                    <a:lnTo>
                      <a:pt x="865" y="1024"/>
                    </a:lnTo>
                    <a:lnTo>
                      <a:pt x="863" y="1024"/>
                    </a:lnTo>
                    <a:lnTo>
                      <a:pt x="861" y="1024"/>
                    </a:lnTo>
                    <a:lnTo>
                      <a:pt x="859" y="1024"/>
                    </a:lnTo>
                    <a:lnTo>
                      <a:pt x="856" y="1024"/>
                    </a:lnTo>
                    <a:lnTo>
                      <a:pt x="856" y="1026"/>
                    </a:lnTo>
                    <a:lnTo>
                      <a:pt x="854" y="1026"/>
                    </a:lnTo>
                    <a:lnTo>
                      <a:pt x="852" y="1026"/>
                    </a:lnTo>
                    <a:lnTo>
                      <a:pt x="850" y="1026"/>
                    </a:lnTo>
                    <a:lnTo>
                      <a:pt x="850" y="1028"/>
                    </a:lnTo>
                    <a:lnTo>
                      <a:pt x="848" y="1028"/>
                    </a:lnTo>
                    <a:lnTo>
                      <a:pt x="845" y="1028"/>
                    </a:lnTo>
                    <a:lnTo>
                      <a:pt x="843" y="1028"/>
                    </a:lnTo>
                    <a:lnTo>
                      <a:pt x="843" y="1030"/>
                    </a:lnTo>
                    <a:lnTo>
                      <a:pt x="841" y="1030"/>
                    </a:lnTo>
                    <a:lnTo>
                      <a:pt x="839" y="1030"/>
                    </a:lnTo>
                    <a:lnTo>
                      <a:pt x="839" y="1033"/>
                    </a:lnTo>
                    <a:lnTo>
                      <a:pt x="837" y="1033"/>
                    </a:lnTo>
                    <a:lnTo>
                      <a:pt x="834" y="1033"/>
                    </a:lnTo>
                    <a:lnTo>
                      <a:pt x="834" y="1035"/>
                    </a:lnTo>
                    <a:lnTo>
                      <a:pt x="832" y="1035"/>
                    </a:lnTo>
                    <a:lnTo>
                      <a:pt x="832" y="1037"/>
                    </a:lnTo>
                    <a:lnTo>
                      <a:pt x="830" y="1037"/>
                    </a:lnTo>
                    <a:lnTo>
                      <a:pt x="828" y="1037"/>
                    </a:lnTo>
                    <a:lnTo>
                      <a:pt x="828" y="1039"/>
                    </a:lnTo>
                    <a:lnTo>
                      <a:pt x="826" y="1039"/>
                    </a:lnTo>
                    <a:lnTo>
                      <a:pt x="823" y="1039"/>
                    </a:lnTo>
                    <a:lnTo>
                      <a:pt x="823" y="1041"/>
                    </a:lnTo>
                    <a:lnTo>
                      <a:pt x="821" y="1041"/>
                    </a:lnTo>
                    <a:lnTo>
                      <a:pt x="819" y="1041"/>
                    </a:lnTo>
                    <a:lnTo>
                      <a:pt x="819" y="1044"/>
                    </a:lnTo>
                    <a:lnTo>
                      <a:pt x="817" y="1044"/>
                    </a:lnTo>
                    <a:lnTo>
                      <a:pt x="817" y="1046"/>
                    </a:lnTo>
                    <a:lnTo>
                      <a:pt x="815" y="1046"/>
                    </a:lnTo>
                    <a:lnTo>
                      <a:pt x="812" y="1046"/>
                    </a:lnTo>
                    <a:lnTo>
                      <a:pt x="812" y="1048"/>
                    </a:lnTo>
                    <a:lnTo>
                      <a:pt x="810" y="1048"/>
                    </a:lnTo>
                    <a:lnTo>
                      <a:pt x="810" y="1050"/>
                    </a:lnTo>
                    <a:lnTo>
                      <a:pt x="808" y="1050"/>
                    </a:lnTo>
                    <a:lnTo>
                      <a:pt x="808" y="1052"/>
                    </a:lnTo>
                    <a:lnTo>
                      <a:pt x="806" y="1052"/>
                    </a:lnTo>
                    <a:lnTo>
                      <a:pt x="806" y="1054"/>
                    </a:lnTo>
                    <a:lnTo>
                      <a:pt x="804" y="1054"/>
                    </a:lnTo>
                    <a:lnTo>
                      <a:pt x="804" y="1057"/>
                    </a:lnTo>
                    <a:lnTo>
                      <a:pt x="801" y="1057"/>
                    </a:lnTo>
                    <a:lnTo>
                      <a:pt x="801" y="1059"/>
                    </a:lnTo>
                    <a:lnTo>
                      <a:pt x="799" y="1059"/>
                    </a:lnTo>
                    <a:lnTo>
                      <a:pt x="799" y="1061"/>
                    </a:lnTo>
                    <a:lnTo>
                      <a:pt x="799" y="1063"/>
                    </a:lnTo>
                    <a:lnTo>
                      <a:pt x="797" y="1063"/>
                    </a:lnTo>
                    <a:lnTo>
                      <a:pt x="797" y="1065"/>
                    </a:lnTo>
                    <a:lnTo>
                      <a:pt x="797" y="1068"/>
                    </a:lnTo>
                    <a:lnTo>
                      <a:pt x="795" y="1068"/>
                    </a:lnTo>
                    <a:lnTo>
                      <a:pt x="795" y="1070"/>
                    </a:lnTo>
                    <a:lnTo>
                      <a:pt x="795" y="1072"/>
                    </a:lnTo>
                    <a:lnTo>
                      <a:pt x="795" y="1074"/>
                    </a:lnTo>
                    <a:lnTo>
                      <a:pt x="793" y="1074"/>
                    </a:lnTo>
                    <a:lnTo>
                      <a:pt x="793" y="1076"/>
                    </a:lnTo>
                    <a:lnTo>
                      <a:pt x="793" y="1079"/>
                    </a:lnTo>
                    <a:lnTo>
                      <a:pt x="793" y="1081"/>
                    </a:lnTo>
                    <a:lnTo>
                      <a:pt x="790" y="1083"/>
                    </a:lnTo>
                    <a:lnTo>
                      <a:pt x="793" y="1083"/>
                    </a:lnTo>
                    <a:lnTo>
                      <a:pt x="793" y="1085"/>
                    </a:lnTo>
                    <a:lnTo>
                      <a:pt x="793" y="1087"/>
                    </a:lnTo>
                    <a:lnTo>
                      <a:pt x="793" y="1090"/>
                    </a:lnTo>
                    <a:lnTo>
                      <a:pt x="795" y="1090"/>
                    </a:lnTo>
                    <a:lnTo>
                      <a:pt x="797" y="1090"/>
                    </a:lnTo>
                    <a:lnTo>
                      <a:pt x="799" y="1090"/>
                    </a:lnTo>
                    <a:lnTo>
                      <a:pt x="797" y="1090"/>
                    </a:lnTo>
                    <a:lnTo>
                      <a:pt x="795" y="1090"/>
                    </a:lnTo>
                    <a:lnTo>
                      <a:pt x="797" y="1090"/>
                    </a:lnTo>
                    <a:lnTo>
                      <a:pt x="797" y="1092"/>
                    </a:lnTo>
                    <a:lnTo>
                      <a:pt x="799" y="1090"/>
                    </a:lnTo>
                    <a:lnTo>
                      <a:pt x="799" y="1092"/>
                    </a:lnTo>
                    <a:lnTo>
                      <a:pt x="797" y="1092"/>
                    </a:lnTo>
                    <a:lnTo>
                      <a:pt x="799" y="1092"/>
                    </a:lnTo>
                    <a:lnTo>
                      <a:pt x="801" y="1092"/>
                    </a:lnTo>
                    <a:lnTo>
                      <a:pt x="801" y="1094"/>
                    </a:lnTo>
                    <a:lnTo>
                      <a:pt x="804" y="1094"/>
                    </a:lnTo>
                    <a:lnTo>
                      <a:pt x="804" y="1096"/>
                    </a:lnTo>
                    <a:lnTo>
                      <a:pt x="806" y="1096"/>
                    </a:lnTo>
                    <a:lnTo>
                      <a:pt x="808" y="1096"/>
                    </a:lnTo>
                    <a:lnTo>
                      <a:pt x="808" y="1098"/>
                    </a:lnTo>
                    <a:lnTo>
                      <a:pt x="810" y="1098"/>
                    </a:lnTo>
                    <a:lnTo>
                      <a:pt x="810" y="1101"/>
                    </a:lnTo>
                    <a:lnTo>
                      <a:pt x="812" y="1101"/>
                    </a:lnTo>
                    <a:lnTo>
                      <a:pt x="812" y="1103"/>
                    </a:lnTo>
                    <a:lnTo>
                      <a:pt x="812" y="1105"/>
                    </a:lnTo>
                    <a:lnTo>
                      <a:pt x="815" y="1105"/>
                    </a:lnTo>
                    <a:lnTo>
                      <a:pt x="815" y="1107"/>
                    </a:lnTo>
                    <a:lnTo>
                      <a:pt x="817" y="1107"/>
                    </a:lnTo>
                    <a:lnTo>
                      <a:pt x="817" y="1109"/>
                    </a:lnTo>
                    <a:lnTo>
                      <a:pt x="815" y="1109"/>
                    </a:lnTo>
                    <a:lnTo>
                      <a:pt x="812" y="1109"/>
                    </a:lnTo>
                    <a:lnTo>
                      <a:pt x="810" y="1109"/>
                    </a:lnTo>
                    <a:lnTo>
                      <a:pt x="808" y="1109"/>
                    </a:lnTo>
                    <a:lnTo>
                      <a:pt x="806" y="1109"/>
                    </a:lnTo>
                    <a:lnTo>
                      <a:pt x="804" y="1109"/>
                    </a:lnTo>
                    <a:lnTo>
                      <a:pt x="801" y="1109"/>
                    </a:lnTo>
                    <a:lnTo>
                      <a:pt x="801" y="1112"/>
                    </a:lnTo>
                    <a:lnTo>
                      <a:pt x="801" y="1109"/>
                    </a:lnTo>
                    <a:lnTo>
                      <a:pt x="801" y="1112"/>
                    </a:lnTo>
                    <a:lnTo>
                      <a:pt x="799" y="1112"/>
                    </a:lnTo>
                    <a:lnTo>
                      <a:pt x="799" y="1114"/>
                    </a:lnTo>
                    <a:lnTo>
                      <a:pt x="797" y="1114"/>
                    </a:lnTo>
                    <a:lnTo>
                      <a:pt x="795" y="1114"/>
                    </a:lnTo>
                    <a:lnTo>
                      <a:pt x="793" y="1114"/>
                    </a:lnTo>
                    <a:lnTo>
                      <a:pt x="790" y="1114"/>
                    </a:lnTo>
                    <a:lnTo>
                      <a:pt x="788" y="1114"/>
                    </a:lnTo>
                    <a:lnTo>
                      <a:pt x="786" y="1114"/>
                    </a:lnTo>
                    <a:lnTo>
                      <a:pt x="786" y="1116"/>
                    </a:lnTo>
                    <a:lnTo>
                      <a:pt x="784" y="1116"/>
                    </a:lnTo>
                    <a:lnTo>
                      <a:pt x="782" y="1116"/>
                    </a:lnTo>
                    <a:lnTo>
                      <a:pt x="782" y="1114"/>
                    </a:lnTo>
                    <a:lnTo>
                      <a:pt x="782" y="1116"/>
                    </a:lnTo>
                    <a:lnTo>
                      <a:pt x="782" y="1114"/>
                    </a:lnTo>
                    <a:lnTo>
                      <a:pt x="779" y="1114"/>
                    </a:lnTo>
                    <a:lnTo>
                      <a:pt x="777" y="1114"/>
                    </a:lnTo>
                    <a:lnTo>
                      <a:pt x="775" y="1114"/>
                    </a:lnTo>
                    <a:lnTo>
                      <a:pt x="773" y="1114"/>
                    </a:lnTo>
                    <a:lnTo>
                      <a:pt x="771" y="1114"/>
                    </a:lnTo>
                    <a:lnTo>
                      <a:pt x="771" y="1112"/>
                    </a:lnTo>
                    <a:lnTo>
                      <a:pt x="771" y="1114"/>
                    </a:lnTo>
                    <a:lnTo>
                      <a:pt x="771" y="1112"/>
                    </a:lnTo>
                    <a:lnTo>
                      <a:pt x="768" y="1112"/>
                    </a:lnTo>
                    <a:lnTo>
                      <a:pt x="766" y="1112"/>
                    </a:lnTo>
                    <a:lnTo>
                      <a:pt x="764" y="1112"/>
                    </a:lnTo>
                    <a:lnTo>
                      <a:pt x="762" y="1112"/>
                    </a:lnTo>
                    <a:lnTo>
                      <a:pt x="760" y="1112"/>
                    </a:lnTo>
                    <a:lnTo>
                      <a:pt x="757" y="1112"/>
                    </a:lnTo>
                    <a:lnTo>
                      <a:pt x="757" y="1109"/>
                    </a:lnTo>
                    <a:lnTo>
                      <a:pt x="757" y="1112"/>
                    </a:lnTo>
                    <a:lnTo>
                      <a:pt x="755" y="1112"/>
                    </a:lnTo>
                    <a:lnTo>
                      <a:pt x="755" y="1109"/>
                    </a:lnTo>
                    <a:lnTo>
                      <a:pt x="753" y="1109"/>
                    </a:lnTo>
                    <a:lnTo>
                      <a:pt x="751" y="1109"/>
                    </a:lnTo>
                    <a:lnTo>
                      <a:pt x="749" y="1109"/>
                    </a:lnTo>
                    <a:lnTo>
                      <a:pt x="746" y="1109"/>
                    </a:lnTo>
                    <a:lnTo>
                      <a:pt x="746" y="1112"/>
                    </a:lnTo>
                    <a:lnTo>
                      <a:pt x="744" y="1112"/>
                    </a:lnTo>
                    <a:lnTo>
                      <a:pt x="742" y="1112"/>
                    </a:lnTo>
                    <a:lnTo>
                      <a:pt x="740" y="1112"/>
                    </a:lnTo>
                    <a:lnTo>
                      <a:pt x="738" y="1112"/>
                    </a:lnTo>
                    <a:lnTo>
                      <a:pt x="738" y="1109"/>
                    </a:lnTo>
                    <a:lnTo>
                      <a:pt x="738" y="1112"/>
                    </a:lnTo>
                    <a:lnTo>
                      <a:pt x="735" y="1112"/>
                    </a:lnTo>
                    <a:lnTo>
                      <a:pt x="733" y="1112"/>
                    </a:lnTo>
                    <a:lnTo>
                      <a:pt x="733" y="1109"/>
                    </a:lnTo>
                    <a:lnTo>
                      <a:pt x="733" y="1112"/>
                    </a:lnTo>
                    <a:lnTo>
                      <a:pt x="733" y="1109"/>
                    </a:lnTo>
                    <a:lnTo>
                      <a:pt x="731" y="1109"/>
                    </a:lnTo>
                    <a:lnTo>
                      <a:pt x="729" y="1109"/>
                    </a:lnTo>
                    <a:lnTo>
                      <a:pt x="729" y="1107"/>
                    </a:lnTo>
                    <a:lnTo>
                      <a:pt x="727" y="1107"/>
                    </a:lnTo>
                    <a:lnTo>
                      <a:pt x="725" y="1107"/>
                    </a:lnTo>
                    <a:lnTo>
                      <a:pt x="722" y="1107"/>
                    </a:lnTo>
                    <a:lnTo>
                      <a:pt x="722" y="1105"/>
                    </a:lnTo>
                    <a:lnTo>
                      <a:pt x="720" y="1105"/>
                    </a:lnTo>
                    <a:lnTo>
                      <a:pt x="718" y="1105"/>
                    </a:lnTo>
                    <a:lnTo>
                      <a:pt x="716" y="1105"/>
                    </a:lnTo>
                    <a:lnTo>
                      <a:pt x="716" y="1103"/>
                    </a:lnTo>
                    <a:lnTo>
                      <a:pt x="714" y="1103"/>
                    </a:lnTo>
                    <a:lnTo>
                      <a:pt x="711" y="1103"/>
                    </a:lnTo>
                    <a:lnTo>
                      <a:pt x="711" y="1101"/>
                    </a:lnTo>
                    <a:lnTo>
                      <a:pt x="709" y="1101"/>
                    </a:lnTo>
                    <a:lnTo>
                      <a:pt x="707" y="1101"/>
                    </a:lnTo>
                    <a:lnTo>
                      <a:pt x="707" y="1098"/>
                    </a:lnTo>
                    <a:lnTo>
                      <a:pt x="705" y="1098"/>
                    </a:lnTo>
                    <a:lnTo>
                      <a:pt x="703" y="1098"/>
                    </a:lnTo>
                    <a:lnTo>
                      <a:pt x="700" y="1098"/>
                    </a:lnTo>
                    <a:lnTo>
                      <a:pt x="700" y="1096"/>
                    </a:lnTo>
                    <a:lnTo>
                      <a:pt x="698" y="1096"/>
                    </a:lnTo>
                    <a:lnTo>
                      <a:pt x="696" y="1096"/>
                    </a:lnTo>
                    <a:lnTo>
                      <a:pt x="694" y="1096"/>
                    </a:lnTo>
                    <a:lnTo>
                      <a:pt x="692" y="1096"/>
                    </a:lnTo>
                    <a:lnTo>
                      <a:pt x="692" y="1094"/>
                    </a:lnTo>
                    <a:lnTo>
                      <a:pt x="689" y="1094"/>
                    </a:lnTo>
                    <a:lnTo>
                      <a:pt x="687" y="1094"/>
                    </a:lnTo>
                    <a:lnTo>
                      <a:pt x="685" y="1094"/>
                    </a:lnTo>
                    <a:lnTo>
                      <a:pt x="683" y="1094"/>
                    </a:lnTo>
                    <a:lnTo>
                      <a:pt x="683" y="1092"/>
                    </a:lnTo>
                    <a:lnTo>
                      <a:pt x="683" y="1094"/>
                    </a:lnTo>
                    <a:lnTo>
                      <a:pt x="683" y="1092"/>
                    </a:lnTo>
                    <a:lnTo>
                      <a:pt x="681" y="1092"/>
                    </a:lnTo>
                    <a:lnTo>
                      <a:pt x="678" y="1092"/>
                    </a:lnTo>
                    <a:lnTo>
                      <a:pt x="676" y="1092"/>
                    </a:lnTo>
                    <a:lnTo>
                      <a:pt x="674" y="1092"/>
                    </a:lnTo>
                    <a:lnTo>
                      <a:pt x="672" y="1092"/>
                    </a:lnTo>
                    <a:lnTo>
                      <a:pt x="670" y="1092"/>
                    </a:lnTo>
                    <a:lnTo>
                      <a:pt x="667" y="1092"/>
                    </a:lnTo>
                    <a:lnTo>
                      <a:pt x="665" y="1092"/>
                    </a:lnTo>
                    <a:lnTo>
                      <a:pt x="663" y="1092"/>
                    </a:lnTo>
                    <a:lnTo>
                      <a:pt x="661" y="1092"/>
                    </a:lnTo>
                    <a:lnTo>
                      <a:pt x="659" y="1092"/>
                    </a:lnTo>
                    <a:lnTo>
                      <a:pt x="656" y="1092"/>
                    </a:lnTo>
                    <a:lnTo>
                      <a:pt x="654" y="1092"/>
                    </a:lnTo>
                    <a:lnTo>
                      <a:pt x="652" y="1092"/>
                    </a:lnTo>
                    <a:lnTo>
                      <a:pt x="650" y="1092"/>
                    </a:lnTo>
                    <a:lnTo>
                      <a:pt x="648" y="1092"/>
                    </a:lnTo>
                    <a:lnTo>
                      <a:pt x="645" y="1092"/>
                    </a:lnTo>
                    <a:lnTo>
                      <a:pt x="643" y="1092"/>
                    </a:lnTo>
                    <a:lnTo>
                      <a:pt x="641" y="1092"/>
                    </a:lnTo>
                    <a:lnTo>
                      <a:pt x="639" y="1092"/>
                    </a:lnTo>
                    <a:lnTo>
                      <a:pt x="637" y="1092"/>
                    </a:lnTo>
                    <a:lnTo>
                      <a:pt x="634" y="1092"/>
                    </a:lnTo>
                    <a:lnTo>
                      <a:pt x="634" y="1094"/>
                    </a:lnTo>
                    <a:lnTo>
                      <a:pt x="632" y="1094"/>
                    </a:lnTo>
                    <a:lnTo>
                      <a:pt x="630" y="1094"/>
                    </a:lnTo>
                    <a:lnTo>
                      <a:pt x="628" y="1094"/>
                    </a:lnTo>
                    <a:lnTo>
                      <a:pt x="626" y="1094"/>
                    </a:lnTo>
                    <a:lnTo>
                      <a:pt x="623" y="1094"/>
                    </a:lnTo>
                    <a:lnTo>
                      <a:pt x="623" y="1096"/>
                    </a:lnTo>
                    <a:lnTo>
                      <a:pt x="621" y="1096"/>
                    </a:lnTo>
                    <a:lnTo>
                      <a:pt x="619" y="1096"/>
                    </a:lnTo>
                    <a:lnTo>
                      <a:pt x="617" y="1096"/>
                    </a:lnTo>
                    <a:lnTo>
                      <a:pt x="617" y="1098"/>
                    </a:lnTo>
                    <a:lnTo>
                      <a:pt x="615" y="1098"/>
                    </a:lnTo>
                    <a:lnTo>
                      <a:pt x="612" y="1098"/>
                    </a:lnTo>
                    <a:lnTo>
                      <a:pt x="610" y="1101"/>
                    </a:lnTo>
                    <a:lnTo>
                      <a:pt x="608" y="1101"/>
                    </a:lnTo>
                    <a:lnTo>
                      <a:pt x="608" y="1103"/>
                    </a:lnTo>
                    <a:lnTo>
                      <a:pt x="606" y="1103"/>
                    </a:lnTo>
                    <a:lnTo>
                      <a:pt x="604" y="1103"/>
                    </a:lnTo>
                    <a:lnTo>
                      <a:pt x="604" y="1105"/>
                    </a:lnTo>
                    <a:lnTo>
                      <a:pt x="604" y="1107"/>
                    </a:lnTo>
                    <a:lnTo>
                      <a:pt x="604" y="1109"/>
                    </a:lnTo>
                    <a:lnTo>
                      <a:pt x="606" y="1109"/>
                    </a:lnTo>
                    <a:lnTo>
                      <a:pt x="606" y="1112"/>
                    </a:lnTo>
                    <a:lnTo>
                      <a:pt x="604" y="1112"/>
                    </a:lnTo>
                    <a:lnTo>
                      <a:pt x="604" y="1114"/>
                    </a:lnTo>
                    <a:lnTo>
                      <a:pt x="604" y="1116"/>
                    </a:lnTo>
                    <a:lnTo>
                      <a:pt x="601" y="1116"/>
                    </a:lnTo>
                    <a:lnTo>
                      <a:pt x="601" y="1118"/>
                    </a:lnTo>
                    <a:lnTo>
                      <a:pt x="604" y="1118"/>
                    </a:lnTo>
                    <a:lnTo>
                      <a:pt x="601" y="1118"/>
                    </a:lnTo>
                    <a:lnTo>
                      <a:pt x="601" y="1120"/>
                    </a:lnTo>
                    <a:lnTo>
                      <a:pt x="601" y="1123"/>
                    </a:lnTo>
                    <a:lnTo>
                      <a:pt x="601" y="1125"/>
                    </a:lnTo>
                    <a:lnTo>
                      <a:pt x="599" y="1125"/>
                    </a:lnTo>
                    <a:lnTo>
                      <a:pt x="597" y="1125"/>
                    </a:lnTo>
                    <a:lnTo>
                      <a:pt x="597" y="1127"/>
                    </a:lnTo>
                    <a:lnTo>
                      <a:pt x="595" y="1127"/>
                    </a:lnTo>
                    <a:lnTo>
                      <a:pt x="595" y="1129"/>
                    </a:lnTo>
                    <a:lnTo>
                      <a:pt x="593" y="1129"/>
                    </a:lnTo>
                    <a:lnTo>
                      <a:pt x="593" y="1131"/>
                    </a:lnTo>
                    <a:lnTo>
                      <a:pt x="590" y="1131"/>
                    </a:lnTo>
                    <a:lnTo>
                      <a:pt x="590" y="1134"/>
                    </a:lnTo>
                    <a:lnTo>
                      <a:pt x="588" y="1134"/>
                    </a:lnTo>
                    <a:lnTo>
                      <a:pt x="586" y="1134"/>
                    </a:lnTo>
                    <a:lnTo>
                      <a:pt x="586" y="1136"/>
                    </a:lnTo>
                    <a:lnTo>
                      <a:pt x="584" y="1136"/>
                    </a:lnTo>
                    <a:lnTo>
                      <a:pt x="584" y="1138"/>
                    </a:lnTo>
                    <a:lnTo>
                      <a:pt x="582" y="1138"/>
                    </a:lnTo>
                    <a:lnTo>
                      <a:pt x="582" y="1140"/>
                    </a:lnTo>
                    <a:lnTo>
                      <a:pt x="580" y="1140"/>
                    </a:lnTo>
                    <a:lnTo>
                      <a:pt x="580" y="1142"/>
                    </a:lnTo>
                    <a:lnTo>
                      <a:pt x="580" y="1145"/>
                    </a:lnTo>
                    <a:lnTo>
                      <a:pt x="577" y="1145"/>
                    </a:lnTo>
                    <a:lnTo>
                      <a:pt x="577" y="1147"/>
                    </a:lnTo>
                    <a:lnTo>
                      <a:pt x="577" y="1149"/>
                    </a:lnTo>
                    <a:lnTo>
                      <a:pt x="580" y="1149"/>
                    </a:lnTo>
                    <a:lnTo>
                      <a:pt x="580" y="1151"/>
                    </a:lnTo>
                    <a:lnTo>
                      <a:pt x="582" y="1151"/>
                    </a:lnTo>
                    <a:lnTo>
                      <a:pt x="584" y="1151"/>
                    </a:lnTo>
                    <a:lnTo>
                      <a:pt x="584" y="1153"/>
                    </a:lnTo>
                    <a:lnTo>
                      <a:pt x="586" y="1153"/>
                    </a:lnTo>
                    <a:lnTo>
                      <a:pt x="586" y="1156"/>
                    </a:lnTo>
                    <a:lnTo>
                      <a:pt x="588" y="1156"/>
                    </a:lnTo>
                    <a:lnTo>
                      <a:pt x="586" y="1156"/>
                    </a:lnTo>
                    <a:lnTo>
                      <a:pt x="584" y="1156"/>
                    </a:lnTo>
                    <a:lnTo>
                      <a:pt x="582" y="1156"/>
                    </a:lnTo>
                    <a:lnTo>
                      <a:pt x="580" y="1156"/>
                    </a:lnTo>
                    <a:lnTo>
                      <a:pt x="577" y="1156"/>
                    </a:lnTo>
                    <a:lnTo>
                      <a:pt x="577" y="1158"/>
                    </a:lnTo>
                    <a:lnTo>
                      <a:pt x="577" y="1160"/>
                    </a:lnTo>
                    <a:lnTo>
                      <a:pt x="580" y="1160"/>
                    </a:lnTo>
                    <a:lnTo>
                      <a:pt x="577" y="1160"/>
                    </a:lnTo>
                    <a:lnTo>
                      <a:pt x="580" y="1160"/>
                    </a:lnTo>
                    <a:lnTo>
                      <a:pt x="577" y="1160"/>
                    </a:lnTo>
                    <a:lnTo>
                      <a:pt x="580" y="1160"/>
                    </a:lnTo>
                    <a:lnTo>
                      <a:pt x="577" y="1160"/>
                    </a:lnTo>
                    <a:lnTo>
                      <a:pt x="575" y="1160"/>
                    </a:lnTo>
                    <a:lnTo>
                      <a:pt x="575" y="1158"/>
                    </a:lnTo>
                    <a:lnTo>
                      <a:pt x="573" y="1158"/>
                    </a:lnTo>
                    <a:lnTo>
                      <a:pt x="571" y="1158"/>
                    </a:lnTo>
                    <a:lnTo>
                      <a:pt x="569" y="1158"/>
                    </a:lnTo>
                    <a:lnTo>
                      <a:pt x="569" y="1156"/>
                    </a:lnTo>
                    <a:lnTo>
                      <a:pt x="566" y="1156"/>
                    </a:lnTo>
                    <a:lnTo>
                      <a:pt x="564" y="1156"/>
                    </a:lnTo>
                    <a:lnTo>
                      <a:pt x="562" y="1156"/>
                    </a:lnTo>
                    <a:lnTo>
                      <a:pt x="560" y="1156"/>
                    </a:lnTo>
                    <a:lnTo>
                      <a:pt x="558" y="1156"/>
                    </a:lnTo>
                    <a:lnTo>
                      <a:pt x="555" y="1156"/>
                    </a:lnTo>
                    <a:lnTo>
                      <a:pt x="555" y="1153"/>
                    </a:lnTo>
                    <a:lnTo>
                      <a:pt x="553" y="1153"/>
                    </a:lnTo>
                    <a:lnTo>
                      <a:pt x="551" y="1153"/>
                    </a:lnTo>
                    <a:lnTo>
                      <a:pt x="549" y="1153"/>
                    </a:lnTo>
                    <a:lnTo>
                      <a:pt x="547" y="1153"/>
                    </a:lnTo>
                    <a:lnTo>
                      <a:pt x="544" y="1153"/>
                    </a:lnTo>
                    <a:lnTo>
                      <a:pt x="544" y="1156"/>
                    </a:lnTo>
                    <a:lnTo>
                      <a:pt x="544" y="1153"/>
                    </a:lnTo>
                    <a:lnTo>
                      <a:pt x="542" y="1153"/>
                    </a:lnTo>
                    <a:lnTo>
                      <a:pt x="540" y="1153"/>
                    </a:lnTo>
                    <a:lnTo>
                      <a:pt x="538" y="1153"/>
                    </a:lnTo>
                    <a:lnTo>
                      <a:pt x="536" y="1153"/>
                    </a:lnTo>
                    <a:lnTo>
                      <a:pt x="536" y="1151"/>
                    </a:lnTo>
                    <a:lnTo>
                      <a:pt x="533" y="1151"/>
                    </a:lnTo>
                    <a:lnTo>
                      <a:pt x="531" y="1151"/>
                    </a:lnTo>
                    <a:lnTo>
                      <a:pt x="531" y="1149"/>
                    </a:lnTo>
                    <a:lnTo>
                      <a:pt x="529" y="1149"/>
                    </a:lnTo>
                    <a:lnTo>
                      <a:pt x="527" y="1149"/>
                    </a:lnTo>
                    <a:lnTo>
                      <a:pt x="525" y="1149"/>
                    </a:lnTo>
                    <a:lnTo>
                      <a:pt x="522" y="1149"/>
                    </a:lnTo>
                    <a:lnTo>
                      <a:pt x="520" y="1149"/>
                    </a:lnTo>
                    <a:lnTo>
                      <a:pt x="518" y="1149"/>
                    </a:lnTo>
                    <a:lnTo>
                      <a:pt x="516" y="1149"/>
                    </a:lnTo>
                    <a:lnTo>
                      <a:pt x="516" y="1151"/>
                    </a:lnTo>
                    <a:lnTo>
                      <a:pt x="514" y="1151"/>
                    </a:lnTo>
                    <a:lnTo>
                      <a:pt x="514" y="1153"/>
                    </a:lnTo>
                    <a:lnTo>
                      <a:pt x="516" y="1153"/>
                    </a:lnTo>
                    <a:lnTo>
                      <a:pt x="514" y="1153"/>
                    </a:lnTo>
                    <a:lnTo>
                      <a:pt x="516" y="1153"/>
                    </a:lnTo>
                    <a:lnTo>
                      <a:pt x="514" y="1153"/>
                    </a:lnTo>
                    <a:lnTo>
                      <a:pt x="516" y="1153"/>
                    </a:lnTo>
                    <a:lnTo>
                      <a:pt x="514" y="1153"/>
                    </a:lnTo>
                    <a:lnTo>
                      <a:pt x="516" y="1153"/>
                    </a:lnTo>
                    <a:lnTo>
                      <a:pt x="514" y="1153"/>
                    </a:lnTo>
                    <a:lnTo>
                      <a:pt x="511" y="1153"/>
                    </a:lnTo>
                    <a:lnTo>
                      <a:pt x="509" y="1153"/>
                    </a:lnTo>
                    <a:lnTo>
                      <a:pt x="509" y="1151"/>
                    </a:lnTo>
                    <a:lnTo>
                      <a:pt x="507" y="1151"/>
                    </a:lnTo>
                    <a:lnTo>
                      <a:pt x="507" y="1153"/>
                    </a:lnTo>
                    <a:lnTo>
                      <a:pt x="507" y="1151"/>
                    </a:lnTo>
                    <a:lnTo>
                      <a:pt x="507" y="1153"/>
                    </a:lnTo>
                    <a:lnTo>
                      <a:pt x="507" y="1151"/>
                    </a:lnTo>
                    <a:lnTo>
                      <a:pt x="505" y="1151"/>
                    </a:lnTo>
                    <a:lnTo>
                      <a:pt x="503" y="1151"/>
                    </a:lnTo>
                    <a:lnTo>
                      <a:pt x="500" y="1149"/>
                    </a:lnTo>
                    <a:lnTo>
                      <a:pt x="503" y="1149"/>
                    </a:lnTo>
                    <a:lnTo>
                      <a:pt x="500" y="1149"/>
                    </a:lnTo>
                    <a:lnTo>
                      <a:pt x="498" y="1149"/>
                    </a:lnTo>
                    <a:lnTo>
                      <a:pt x="496" y="1149"/>
                    </a:lnTo>
                    <a:lnTo>
                      <a:pt x="494" y="1149"/>
                    </a:lnTo>
                    <a:lnTo>
                      <a:pt x="492" y="1149"/>
                    </a:lnTo>
                    <a:lnTo>
                      <a:pt x="489" y="1149"/>
                    </a:lnTo>
                    <a:lnTo>
                      <a:pt x="487" y="1149"/>
                    </a:lnTo>
                    <a:lnTo>
                      <a:pt x="485" y="1149"/>
                    </a:lnTo>
                    <a:lnTo>
                      <a:pt x="485" y="1147"/>
                    </a:lnTo>
                    <a:lnTo>
                      <a:pt x="483" y="1147"/>
                    </a:lnTo>
                    <a:lnTo>
                      <a:pt x="481" y="1147"/>
                    </a:lnTo>
                    <a:lnTo>
                      <a:pt x="478" y="1147"/>
                    </a:lnTo>
                    <a:lnTo>
                      <a:pt x="478" y="1145"/>
                    </a:lnTo>
                    <a:lnTo>
                      <a:pt x="476" y="1145"/>
                    </a:lnTo>
                    <a:lnTo>
                      <a:pt x="474" y="1145"/>
                    </a:lnTo>
                    <a:lnTo>
                      <a:pt x="474" y="1142"/>
                    </a:lnTo>
                    <a:lnTo>
                      <a:pt x="472" y="1142"/>
                    </a:lnTo>
                    <a:lnTo>
                      <a:pt x="470" y="1142"/>
                    </a:lnTo>
                    <a:lnTo>
                      <a:pt x="470" y="1140"/>
                    </a:lnTo>
                    <a:lnTo>
                      <a:pt x="467" y="1140"/>
                    </a:lnTo>
                    <a:lnTo>
                      <a:pt x="470" y="1140"/>
                    </a:lnTo>
                    <a:lnTo>
                      <a:pt x="470" y="1138"/>
                    </a:lnTo>
                    <a:lnTo>
                      <a:pt x="467" y="1138"/>
                    </a:lnTo>
                    <a:lnTo>
                      <a:pt x="465" y="1138"/>
                    </a:lnTo>
                    <a:lnTo>
                      <a:pt x="465" y="1136"/>
                    </a:lnTo>
                    <a:lnTo>
                      <a:pt x="463" y="1136"/>
                    </a:lnTo>
                    <a:lnTo>
                      <a:pt x="463" y="1134"/>
                    </a:lnTo>
                    <a:lnTo>
                      <a:pt x="461" y="1134"/>
                    </a:lnTo>
                    <a:lnTo>
                      <a:pt x="459" y="1134"/>
                    </a:lnTo>
                    <a:lnTo>
                      <a:pt x="456" y="1134"/>
                    </a:lnTo>
                    <a:lnTo>
                      <a:pt x="456" y="1131"/>
                    </a:lnTo>
                    <a:lnTo>
                      <a:pt x="454" y="1131"/>
                    </a:lnTo>
                    <a:lnTo>
                      <a:pt x="456" y="1131"/>
                    </a:lnTo>
                    <a:lnTo>
                      <a:pt x="454" y="1131"/>
                    </a:lnTo>
                    <a:lnTo>
                      <a:pt x="454" y="1129"/>
                    </a:lnTo>
                    <a:lnTo>
                      <a:pt x="452" y="1129"/>
                    </a:lnTo>
                    <a:lnTo>
                      <a:pt x="452" y="1131"/>
                    </a:lnTo>
                    <a:lnTo>
                      <a:pt x="452" y="1129"/>
                    </a:lnTo>
                    <a:lnTo>
                      <a:pt x="450" y="1129"/>
                    </a:lnTo>
                    <a:lnTo>
                      <a:pt x="448" y="1129"/>
                    </a:lnTo>
                    <a:lnTo>
                      <a:pt x="446" y="1129"/>
                    </a:lnTo>
                    <a:lnTo>
                      <a:pt x="443" y="1129"/>
                    </a:lnTo>
                    <a:lnTo>
                      <a:pt x="441" y="1129"/>
                    </a:lnTo>
                    <a:lnTo>
                      <a:pt x="439" y="1129"/>
                    </a:lnTo>
                    <a:lnTo>
                      <a:pt x="437" y="1129"/>
                    </a:lnTo>
                    <a:lnTo>
                      <a:pt x="435" y="1129"/>
                    </a:lnTo>
                    <a:lnTo>
                      <a:pt x="432" y="1129"/>
                    </a:lnTo>
                    <a:lnTo>
                      <a:pt x="430" y="1129"/>
                    </a:lnTo>
                    <a:lnTo>
                      <a:pt x="430" y="1127"/>
                    </a:lnTo>
                    <a:lnTo>
                      <a:pt x="428" y="1127"/>
                    </a:lnTo>
                    <a:lnTo>
                      <a:pt x="426" y="1127"/>
                    </a:lnTo>
                    <a:lnTo>
                      <a:pt x="424" y="1127"/>
                    </a:lnTo>
                    <a:lnTo>
                      <a:pt x="424" y="1125"/>
                    </a:lnTo>
                    <a:lnTo>
                      <a:pt x="421" y="1125"/>
                    </a:lnTo>
                    <a:lnTo>
                      <a:pt x="419" y="1125"/>
                    </a:lnTo>
                    <a:lnTo>
                      <a:pt x="417" y="1125"/>
                    </a:lnTo>
                    <a:lnTo>
                      <a:pt x="415" y="1125"/>
                    </a:lnTo>
                    <a:lnTo>
                      <a:pt x="415" y="1123"/>
                    </a:lnTo>
                    <a:lnTo>
                      <a:pt x="413" y="1123"/>
                    </a:lnTo>
                    <a:lnTo>
                      <a:pt x="410" y="1123"/>
                    </a:lnTo>
                    <a:lnTo>
                      <a:pt x="410" y="1120"/>
                    </a:lnTo>
                    <a:lnTo>
                      <a:pt x="410" y="1123"/>
                    </a:lnTo>
                    <a:lnTo>
                      <a:pt x="410" y="1120"/>
                    </a:lnTo>
                    <a:lnTo>
                      <a:pt x="408" y="1120"/>
                    </a:lnTo>
                    <a:lnTo>
                      <a:pt x="408" y="1123"/>
                    </a:lnTo>
                    <a:lnTo>
                      <a:pt x="408" y="1120"/>
                    </a:lnTo>
                    <a:lnTo>
                      <a:pt x="408" y="1123"/>
                    </a:lnTo>
                    <a:lnTo>
                      <a:pt x="408" y="1120"/>
                    </a:lnTo>
                    <a:lnTo>
                      <a:pt x="408" y="1123"/>
                    </a:lnTo>
                    <a:lnTo>
                      <a:pt x="408" y="1120"/>
                    </a:lnTo>
                    <a:lnTo>
                      <a:pt x="408" y="1123"/>
                    </a:lnTo>
                    <a:lnTo>
                      <a:pt x="408" y="1120"/>
                    </a:lnTo>
                    <a:lnTo>
                      <a:pt x="406" y="1120"/>
                    </a:lnTo>
                    <a:lnTo>
                      <a:pt x="408" y="1120"/>
                    </a:lnTo>
                    <a:lnTo>
                      <a:pt x="406" y="1120"/>
                    </a:lnTo>
                    <a:lnTo>
                      <a:pt x="404" y="1120"/>
                    </a:lnTo>
                    <a:lnTo>
                      <a:pt x="404" y="1118"/>
                    </a:lnTo>
                    <a:lnTo>
                      <a:pt x="402" y="1118"/>
                    </a:lnTo>
                    <a:lnTo>
                      <a:pt x="402" y="1120"/>
                    </a:lnTo>
                    <a:lnTo>
                      <a:pt x="399" y="1120"/>
                    </a:lnTo>
                    <a:lnTo>
                      <a:pt x="399" y="1118"/>
                    </a:lnTo>
                    <a:lnTo>
                      <a:pt x="397" y="1118"/>
                    </a:lnTo>
                    <a:lnTo>
                      <a:pt x="397" y="1120"/>
                    </a:lnTo>
                    <a:lnTo>
                      <a:pt x="395" y="1120"/>
                    </a:lnTo>
                    <a:lnTo>
                      <a:pt x="395" y="1118"/>
                    </a:lnTo>
                    <a:lnTo>
                      <a:pt x="395" y="1120"/>
                    </a:lnTo>
                    <a:lnTo>
                      <a:pt x="395" y="1118"/>
                    </a:lnTo>
                    <a:lnTo>
                      <a:pt x="393" y="1118"/>
                    </a:lnTo>
                    <a:lnTo>
                      <a:pt x="391" y="1118"/>
                    </a:lnTo>
                    <a:lnTo>
                      <a:pt x="388" y="1118"/>
                    </a:lnTo>
                    <a:lnTo>
                      <a:pt x="386" y="1118"/>
                    </a:lnTo>
                    <a:lnTo>
                      <a:pt x="384" y="1118"/>
                    </a:lnTo>
                    <a:lnTo>
                      <a:pt x="382" y="1118"/>
                    </a:lnTo>
                    <a:lnTo>
                      <a:pt x="380" y="1118"/>
                    </a:lnTo>
                    <a:lnTo>
                      <a:pt x="377" y="1118"/>
                    </a:lnTo>
                    <a:lnTo>
                      <a:pt x="375" y="1118"/>
                    </a:lnTo>
                    <a:lnTo>
                      <a:pt x="375" y="1116"/>
                    </a:lnTo>
                    <a:lnTo>
                      <a:pt x="373" y="1116"/>
                    </a:lnTo>
                    <a:lnTo>
                      <a:pt x="371" y="1116"/>
                    </a:lnTo>
                    <a:lnTo>
                      <a:pt x="369" y="1116"/>
                    </a:lnTo>
                    <a:lnTo>
                      <a:pt x="366" y="1116"/>
                    </a:lnTo>
                    <a:lnTo>
                      <a:pt x="364" y="1116"/>
                    </a:lnTo>
                    <a:lnTo>
                      <a:pt x="362" y="1116"/>
                    </a:lnTo>
                    <a:lnTo>
                      <a:pt x="360" y="1116"/>
                    </a:lnTo>
                    <a:lnTo>
                      <a:pt x="360" y="1114"/>
                    </a:lnTo>
                    <a:lnTo>
                      <a:pt x="358" y="1114"/>
                    </a:lnTo>
                    <a:lnTo>
                      <a:pt x="355" y="1114"/>
                    </a:lnTo>
                    <a:lnTo>
                      <a:pt x="353" y="1114"/>
                    </a:lnTo>
                    <a:lnTo>
                      <a:pt x="351" y="1114"/>
                    </a:lnTo>
                    <a:lnTo>
                      <a:pt x="349" y="1114"/>
                    </a:lnTo>
                    <a:lnTo>
                      <a:pt x="347" y="1114"/>
                    </a:lnTo>
                    <a:lnTo>
                      <a:pt x="344" y="1114"/>
                    </a:lnTo>
                    <a:lnTo>
                      <a:pt x="342" y="1114"/>
                    </a:lnTo>
                    <a:lnTo>
                      <a:pt x="342" y="1112"/>
                    </a:lnTo>
                    <a:lnTo>
                      <a:pt x="340" y="1112"/>
                    </a:lnTo>
                    <a:lnTo>
                      <a:pt x="338" y="1112"/>
                    </a:lnTo>
                    <a:lnTo>
                      <a:pt x="336" y="1112"/>
                    </a:lnTo>
                    <a:lnTo>
                      <a:pt x="333" y="1112"/>
                    </a:lnTo>
                    <a:lnTo>
                      <a:pt x="331" y="1112"/>
                    </a:lnTo>
                    <a:lnTo>
                      <a:pt x="329" y="1112"/>
                    </a:lnTo>
                    <a:lnTo>
                      <a:pt x="329" y="1109"/>
                    </a:lnTo>
                    <a:lnTo>
                      <a:pt x="327" y="1109"/>
                    </a:lnTo>
                    <a:lnTo>
                      <a:pt x="325" y="1109"/>
                    </a:lnTo>
                    <a:lnTo>
                      <a:pt x="322" y="1109"/>
                    </a:lnTo>
                    <a:lnTo>
                      <a:pt x="320" y="1109"/>
                    </a:lnTo>
                    <a:lnTo>
                      <a:pt x="318" y="1109"/>
                    </a:lnTo>
                    <a:lnTo>
                      <a:pt x="316" y="1109"/>
                    </a:lnTo>
                    <a:lnTo>
                      <a:pt x="314" y="1109"/>
                    </a:lnTo>
                    <a:lnTo>
                      <a:pt x="312" y="1109"/>
                    </a:lnTo>
                    <a:lnTo>
                      <a:pt x="309" y="1109"/>
                    </a:lnTo>
                    <a:lnTo>
                      <a:pt x="307" y="1109"/>
                    </a:lnTo>
                    <a:lnTo>
                      <a:pt x="305" y="1109"/>
                    </a:lnTo>
                    <a:lnTo>
                      <a:pt x="303" y="1109"/>
                    </a:lnTo>
                    <a:lnTo>
                      <a:pt x="303" y="1107"/>
                    </a:lnTo>
                    <a:lnTo>
                      <a:pt x="301" y="1107"/>
                    </a:lnTo>
                    <a:lnTo>
                      <a:pt x="298" y="1107"/>
                    </a:lnTo>
                    <a:lnTo>
                      <a:pt x="296" y="1107"/>
                    </a:lnTo>
                    <a:lnTo>
                      <a:pt x="294" y="1107"/>
                    </a:lnTo>
                    <a:lnTo>
                      <a:pt x="294" y="1105"/>
                    </a:lnTo>
                    <a:lnTo>
                      <a:pt x="292" y="1107"/>
                    </a:lnTo>
                    <a:lnTo>
                      <a:pt x="292" y="1105"/>
                    </a:lnTo>
                    <a:lnTo>
                      <a:pt x="290" y="1105"/>
                    </a:lnTo>
                    <a:lnTo>
                      <a:pt x="287" y="1105"/>
                    </a:lnTo>
                    <a:lnTo>
                      <a:pt x="285" y="1105"/>
                    </a:lnTo>
                    <a:lnTo>
                      <a:pt x="283" y="1105"/>
                    </a:lnTo>
                    <a:lnTo>
                      <a:pt x="281" y="1105"/>
                    </a:lnTo>
                    <a:lnTo>
                      <a:pt x="281" y="1103"/>
                    </a:lnTo>
                    <a:lnTo>
                      <a:pt x="279" y="1103"/>
                    </a:lnTo>
                    <a:lnTo>
                      <a:pt x="276" y="1103"/>
                    </a:lnTo>
                    <a:lnTo>
                      <a:pt x="274" y="1103"/>
                    </a:lnTo>
                    <a:lnTo>
                      <a:pt x="272" y="1103"/>
                    </a:lnTo>
                    <a:lnTo>
                      <a:pt x="270" y="1103"/>
                    </a:lnTo>
                    <a:lnTo>
                      <a:pt x="268" y="1101"/>
                    </a:lnTo>
                    <a:lnTo>
                      <a:pt x="265" y="1101"/>
                    </a:lnTo>
                    <a:lnTo>
                      <a:pt x="263" y="1101"/>
                    </a:lnTo>
                    <a:lnTo>
                      <a:pt x="261" y="1101"/>
                    </a:lnTo>
                    <a:lnTo>
                      <a:pt x="257" y="1098"/>
                    </a:lnTo>
                    <a:lnTo>
                      <a:pt x="254" y="1098"/>
                    </a:lnTo>
                    <a:lnTo>
                      <a:pt x="252" y="1098"/>
                    </a:lnTo>
                    <a:lnTo>
                      <a:pt x="250" y="1098"/>
                    </a:lnTo>
                    <a:lnTo>
                      <a:pt x="250" y="1096"/>
                    </a:lnTo>
                    <a:lnTo>
                      <a:pt x="250" y="1094"/>
                    </a:lnTo>
                    <a:lnTo>
                      <a:pt x="250" y="1092"/>
                    </a:lnTo>
                    <a:lnTo>
                      <a:pt x="250" y="1090"/>
                    </a:lnTo>
                    <a:lnTo>
                      <a:pt x="248" y="1090"/>
                    </a:lnTo>
                    <a:lnTo>
                      <a:pt x="248" y="1087"/>
                    </a:lnTo>
                    <a:lnTo>
                      <a:pt x="248" y="1085"/>
                    </a:lnTo>
                    <a:lnTo>
                      <a:pt x="248" y="1083"/>
                    </a:lnTo>
                    <a:lnTo>
                      <a:pt x="250" y="1083"/>
                    </a:lnTo>
                    <a:lnTo>
                      <a:pt x="250" y="1081"/>
                    </a:lnTo>
                    <a:lnTo>
                      <a:pt x="248" y="1081"/>
                    </a:lnTo>
                    <a:lnTo>
                      <a:pt x="250" y="1081"/>
                    </a:lnTo>
                    <a:lnTo>
                      <a:pt x="250" y="1079"/>
                    </a:lnTo>
                    <a:lnTo>
                      <a:pt x="248" y="1079"/>
                    </a:lnTo>
                    <a:lnTo>
                      <a:pt x="248" y="1076"/>
                    </a:lnTo>
                    <a:lnTo>
                      <a:pt x="250" y="1076"/>
                    </a:lnTo>
                    <a:lnTo>
                      <a:pt x="252" y="1076"/>
                    </a:lnTo>
                    <a:lnTo>
                      <a:pt x="252" y="1074"/>
                    </a:lnTo>
                    <a:lnTo>
                      <a:pt x="250" y="1074"/>
                    </a:lnTo>
                    <a:lnTo>
                      <a:pt x="250" y="1072"/>
                    </a:lnTo>
                    <a:lnTo>
                      <a:pt x="252" y="1072"/>
                    </a:lnTo>
                    <a:lnTo>
                      <a:pt x="252" y="1070"/>
                    </a:lnTo>
                    <a:lnTo>
                      <a:pt x="254" y="1070"/>
                    </a:lnTo>
                    <a:lnTo>
                      <a:pt x="257" y="1070"/>
                    </a:lnTo>
                    <a:lnTo>
                      <a:pt x="259" y="1070"/>
                    </a:lnTo>
                    <a:lnTo>
                      <a:pt x="261" y="1070"/>
                    </a:lnTo>
                    <a:lnTo>
                      <a:pt x="261" y="1068"/>
                    </a:lnTo>
                    <a:lnTo>
                      <a:pt x="263" y="1068"/>
                    </a:lnTo>
                    <a:lnTo>
                      <a:pt x="263" y="1065"/>
                    </a:lnTo>
                    <a:lnTo>
                      <a:pt x="265" y="1065"/>
                    </a:lnTo>
                    <a:lnTo>
                      <a:pt x="265" y="1063"/>
                    </a:lnTo>
                    <a:lnTo>
                      <a:pt x="259" y="1061"/>
                    </a:lnTo>
                    <a:lnTo>
                      <a:pt x="243" y="1059"/>
                    </a:lnTo>
                    <a:lnTo>
                      <a:pt x="239" y="1054"/>
                    </a:lnTo>
                    <a:lnTo>
                      <a:pt x="226" y="1054"/>
                    </a:lnTo>
                    <a:lnTo>
                      <a:pt x="224" y="1046"/>
                    </a:lnTo>
                    <a:lnTo>
                      <a:pt x="226" y="1046"/>
                    </a:lnTo>
                    <a:lnTo>
                      <a:pt x="226" y="1044"/>
                    </a:lnTo>
                    <a:lnTo>
                      <a:pt x="224" y="1044"/>
                    </a:lnTo>
                    <a:lnTo>
                      <a:pt x="221" y="1044"/>
                    </a:lnTo>
                    <a:lnTo>
                      <a:pt x="219" y="1041"/>
                    </a:lnTo>
                    <a:lnTo>
                      <a:pt x="215" y="1041"/>
                    </a:lnTo>
                    <a:lnTo>
                      <a:pt x="213" y="1044"/>
                    </a:lnTo>
                    <a:lnTo>
                      <a:pt x="210" y="1044"/>
                    </a:lnTo>
                    <a:lnTo>
                      <a:pt x="208" y="1044"/>
                    </a:lnTo>
                    <a:lnTo>
                      <a:pt x="206" y="1044"/>
                    </a:lnTo>
                    <a:lnTo>
                      <a:pt x="206" y="1048"/>
                    </a:lnTo>
                    <a:lnTo>
                      <a:pt x="202" y="1048"/>
                    </a:lnTo>
                    <a:lnTo>
                      <a:pt x="197" y="1048"/>
                    </a:lnTo>
                    <a:lnTo>
                      <a:pt x="191" y="1046"/>
                    </a:lnTo>
                    <a:lnTo>
                      <a:pt x="186" y="1046"/>
                    </a:lnTo>
                    <a:lnTo>
                      <a:pt x="182" y="1044"/>
                    </a:lnTo>
                    <a:lnTo>
                      <a:pt x="186" y="1039"/>
                    </a:lnTo>
                    <a:lnTo>
                      <a:pt x="191" y="1035"/>
                    </a:lnTo>
                    <a:lnTo>
                      <a:pt x="191" y="1033"/>
                    </a:lnTo>
                    <a:lnTo>
                      <a:pt x="191" y="1030"/>
                    </a:lnTo>
                    <a:lnTo>
                      <a:pt x="193" y="1030"/>
                    </a:lnTo>
                    <a:lnTo>
                      <a:pt x="193" y="1028"/>
                    </a:lnTo>
                    <a:lnTo>
                      <a:pt x="193" y="1026"/>
                    </a:lnTo>
                    <a:lnTo>
                      <a:pt x="193" y="1024"/>
                    </a:lnTo>
                    <a:lnTo>
                      <a:pt x="195" y="1024"/>
                    </a:lnTo>
                    <a:lnTo>
                      <a:pt x="197" y="1024"/>
                    </a:lnTo>
                    <a:lnTo>
                      <a:pt x="199" y="1024"/>
                    </a:lnTo>
                    <a:lnTo>
                      <a:pt x="204" y="1024"/>
                    </a:lnTo>
                    <a:lnTo>
                      <a:pt x="208" y="1022"/>
                    </a:lnTo>
                    <a:lnTo>
                      <a:pt x="210" y="1022"/>
                    </a:lnTo>
                    <a:lnTo>
                      <a:pt x="213" y="1022"/>
                    </a:lnTo>
                    <a:lnTo>
                      <a:pt x="215" y="1019"/>
                    </a:lnTo>
                    <a:lnTo>
                      <a:pt x="217" y="1019"/>
                    </a:lnTo>
                    <a:lnTo>
                      <a:pt x="221" y="1019"/>
                    </a:lnTo>
                    <a:lnTo>
                      <a:pt x="221" y="1015"/>
                    </a:lnTo>
                    <a:lnTo>
                      <a:pt x="226" y="1011"/>
                    </a:lnTo>
                    <a:lnTo>
                      <a:pt x="226" y="1008"/>
                    </a:lnTo>
                    <a:lnTo>
                      <a:pt x="226" y="1006"/>
                    </a:lnTo>
                    <a:lnTo>
                      <a:pt x="232" y="1011"/>
                    </a:lnTo>
                    <a:lnTo>
                      <a:pt x="246" y="1011"/>
                    </a:lnTo>
                    <a:lnTo>
                      <a:pt x="250" y="1011"/>
                    </a:lnTo>
                    <a:lnTo>
                      <a:pt x="257" y="1011"/>
                    </a:lnTo>
                    <a:lnTo>
                      <a:pt x="257" y="1006"/>
                    </a:lnTo>
                    <a:lnTo>
                      <a:pt x="259" y="997"/>
                    </a:lnTo>
                    <a:lnTo>
                      <a:pt x="243" y="989"/>
                    </a:lnTo>
                    <a:lnTo>
                      <a:pt x="241" y="982"/>
                    </a:lnTo>
                    <a:lnTo>
                      <a:pt x="237" y="984"/>
                    </a:lnTo>
                    <a:lnTo>
                      <a:pt x="237" y="971"/>
                    </a:lnTo>
                    <a:lnTo>
                      <a:pt x="239" y="964"/>
                    </a:lnTo>
                    <a:lnTo>
                      <a:pt x="239" y="962"/>
                    </a:lnTo>
                    <a:lnTo>
                      <a:pt x="232" y="960"/>
                    </a:lnTo>
                    <a:lnTo>
                      <a:pt x="228" y="958"/>
                    </a:lnTo>
                    <a:lnTo>
                      <a:pt x="224" y="956"/>
                    </a:lnTo>
                    <a:lnTo>
                      <a:pt x="213" y="953"/>
                    </a:lnTo>
                    <a:lnTo>
                      <a:pt x="210" y="949"/>
                    </a:lnTo>
                    <a:lnTo>
                      <a:pt x="208" y="949"/>
                    </a:lnTo>
                    <a:lnTo>
                      <a:pt x="202" y="949"/>
                    </a:lnTo>
                    <a:lnTo>
                      <a:pt x="199" y="949"/>
                    </a:lnTo>
                    <a:lnTo>
                      <a:pt x="188" y="947"/>
                    </a:lnTo>
                    <a:lnTo>
                      <a:pt x="184" y="949"/>
                    </a:lnTo>
                    <a:lnTo>
                      <a:pt x="180" y="949"/>
                    </a:lnTo>
                    <a:lnTo>
                      <a:pt x="175" y="949"/>
                    </a:lnTo>
                    <a:lnTo>
                      <a:pt x="171" y="947"/>
                    </a:lnTo>
                    <a:lnTo>
                      <a:pt x="173" y="953"/>
                    </a:lnTo>
                    <a:lnTo>
                      <a:pt x="171" y="951"/>
                    </a:lnTo>
                    <a:lnTo>
                      <a:pt x="167" y="947"/>
                    </a:lnTo>
                    <a:lnTo>
                      <a:pt x="167" y="945"/>
                    </a:lnTo>
                    <a:lnTo>
                      <a:pt x="164" y="945"/>
                    </a:lnTo>
                    <a:lnTo>
                      <a:pt x="162" y="940"/>
                    </a:lnTo>
                    <a:lnTo>
                      <a:pt x="160" y="938"/>
                    </a:lnTo>
                    <a:lnTo>
                      <a:pt x="158" y="936"/>
                    </a:lnTo>
                    <a:lnTo>
                      <a:pt x="156" y="934"/>
                    </a:lnTo>
                    <a:lnTo>
                      <a:pt x="153" y="934"/>
                    </a:lnTo>
                    <a:lnTo>
                      <a:pt x="149" y="934"/>
                    </a:lnTo>
                    <a:lnTo>
                      <a:pt x="145" y="934"/>
                    </a:lnTo>
                    <a:lnTo>
                      <a:pt x="140" y="931"/>
                    </a:lnTo>
                    <a:lnTo>
                      <a:pt x="127" y="931"/>
                    </a:lnTo>
                    <a:lnTo>
                      <a:pt x="125" y="931"/>
                    </a:lnTo>
                    <a:lnTo>
                      <a:pt x="120" y="931"/>
                    </a:lnTo>
                    <a:lnTo>
                      <a:pt x="114" y="931"/>
                    </a:lnTo>
                    <a:lnTo>
                      <a:pt x="109" y="934"/>
                    </a:lnTo>
                    <a:lnTo>
                      <a:pt x="103" y="936"/>
                    </a:lnTo>
                    <a:lnTo>
                      <a:pt x="90" y="936"/>
                    </a:lnTo>
                    <a:lnTo>
                      <a:pt x="76" y="940"/>
                    </a:lnTo>
                    <a:lnTo>
                      <a:pt x="68" y="940"/>
                    </a:lnTo>
                    <a:lnTo>
                      <a:pt x="65" y="942"/>
                    </a:lnTo>
                    <a:lnTo>
                      <a:pt x="54" y="945"/>
                    </a:lnTo>
                    <a:lnTo>
                      <a:pt x="46" y="942"/>
                    </a:lnTo>
                    <a:lnTo>
                      <a:pt x="37" y="942"/>
                    </a:lnTo>
                    <a:lnTo>
                      <a:pt x="26" y="940"/>
                    </a:lnTo>
                    <a:lnTo>
                      <a:pt x="24" y="940"/>
                    </a:lnTo>
                    <a:lnTo>
                      <a:pt x="13" y="942"/>
                    </a:lnTo>
                    <a:lnTo>
                      <a:pt x="11" y="942"/>
                    </a:lnTo>
                    <a:lnTo>
                      <a:pt x="13" y="940"/>
                    </a:lnTo>
                    <a:lnTo>
                      <a:pt x="4" y="936"/>
                    </a:lnTo>
                    <a:lnTo>
                      <a:pt x="0" y="934"/>
                    </a:lnTo>
                    <a:lnTo>
                      <a:pt x="0" y="931"/>
                    </a:lnTo>
                    <a:lnTo>
                      <a:pt x="0" y="929"/>
                    </a:lnTo>
                    <a:lnTo>
                      <a:pt x="0" y="916"/>
                    </a:lnTo>
                    <a:lnTo>
                      <a:pt x="11" y="916"/>
                    </a:lnTo>
                    <a:lnTo>
                      <a:pt x="11" y="912"/>
                    </a:lnTo>
                    <a:lnTo>
                      <a:pt x="15" y="910"/>
                    </a:lnTo>
                    <a:lnTo>
                      <a:pt x="22" y="899"/>
                    </a:lnTo>
                    <a:lnTo>
                      <a:pt x="24" y="894"/>
                    </a:lnTo>
                    <a:lnTo>
                      <a:pt x="26" y="890"/>
                    </a:lnTo>
                    <a:lnTo>
                      <a:pt x="26" y="888"/>
                    </a:lnTo>
                    <a:lnTo>
                      <a:pt x="28" y="888"/>
                    </a:lnTo>
                    <a:lnTo>
                      <a:pt x="30" y="883"/>
                    </a:lnTo>
                    <a:lnTo>
                      <a:pt x="35" y="881"/>
                    </a:lnTo>
                    <a:lnTo>
                      <a:pt x="39" y="877"/>
                    </a:lnTo>
                    <a:lnTo>
                      <a:pt x="41" y="866"/>
                    </a:lnTo>
                    <a:lnTo>
                      <a:pt x="50" y="857"/>
                    </a:lnTo>
                    <a:lnTo>
                      <a:pt x="57" y="848"/>
                    </a:lnTo>
                    <a:lnTo>
                      <a:pt x="59" y="846"/>
                    </a:lnTo>
                    <a:lnTo>
                      <a:pt x="61" y="839"/>
                    </a:lnTo>
                    <a:lnTo>
                      <a:pt x="59" y="837"/>
                    </a:lnTo>
                    <a:lnTo>
                      <a:pt x="57" y="835"/>
                    </a:lnTo>
                    <a:lnTo>
                      <a:pt x="54" y="833"/>
                    </a:lnTo>
                    <a:lnTo>
                      <a:pt x="54" y="830"/>
                    </a:lnTo>
                    <a:lnTo>
                      <a:pt x="63" y="824"/>
                    </a:lnTo>
                    <a:lnTo>
                      <a:pt x="61" y="819"/>
                    </a:lnTo>
                    <a:lnTo>
                      <a:pt x="59" y="813"/>
                    </a:lnTo>
                    <a:lnTo>
                      <a:pt x="72" y="797"/>
                    </a:lnTo>
                    <a:lnTo>
                      <a:pt x="74" y="791"/>
                    </a:lnTo>
                    <a:lnTo>
                      <a:pt x="92" y="791"/>
                    </a:lnTo>
                    <a:lnTo>
                      <a:pt x="98" y="791"/>
                    </a:lnTo>
                    <a:lnTo>
                      <a:pt x="105" y="786"/>
                    </a:lnTo>
                    <a:lnTo>
                      <a:pt x="103" y="784"/>
                    </a:lnTo>
                    <a:lnTo>
                      <a:pt x="103" y="782"/>
                    </a:lnTo>
                    <a:lnTo>
                      <a:pt x="101" y="778"/>
                    </a:lnTo>
                    <a:lnTo>
                      <a:pt x="96" y="771"/>
                    </a:lnTo>
                    <a:lnTo>
                      <a:pt x="101" y="769"/>
                    </a:lnTo>
                    <a:lnTo>
                      <a:pt x="114" y="762"/>
                    </a:lnTo>
                    <a:lnTo>
                      <a:pt x="118" y="762"/>
                    </a:lnTo>
                    <a:lnTo>
                      <a:pt x="125" y="762"/>
                    </a:lnTo>
                    <a:lnTo>
                      <a:pt x="125" y="765"/>
                    </a:lnTo>
                    <a:lnTo>
                      <a:pt x="127" y="767"/>
                    </a:lnTo>
                    <a:lnTo>
                      <a:pt x="140" y="767"/>
                    </a:lnTo>
                    <a:lnTo>
                      <a:pt x="156" y="773"/>
                    </a:lnTo>
                    <a:lnTo>
                      <a:pt x="158" y="773"/>
                    </a:lnTo>
                    <a:lnTo>
                      <a:pt x="175" y="778"/>
                    </a:lnTo>
                    <a:lnTo>
                      <a:pt x="182" y="760"/>
                    </a:lnTo>
                    <a:lnTo>
                      <a:pt x="169" y="760"/>
                    </a:lnTo>
                    <a:lnTo>
                      <a:pt x="169" y="758"/>
                    </a:lnTo>
                    <a:lnTo>
                      <a:pt x="169" y="751"/>
                    </a:lnTo>
                    <a:lnTo>
                      <a:pt x="164" y="745"/>
                    </a:lnTo>
                    <a:lnTo>
                      <a:pt x="149" y="736"/>
                    </a:lnTo>
                    <a:lnTo>
                      <a:pt x="147" y="736"/>
                    </a:lnTo>
                    <a:lnTo>
                      <a:pt x="151" y="732"/>
                    </a:lnTo>
                    <a:lnTo>
                      <a:pt x="156" y="729"/>
                    </a:lnTo>
                    <a:lnTo>
                      <a:pt x="158" y="718"/>
                    </a:lnTo>
                    <a:lnTo>
                      <a:pt x="156" y="718"/>
                    </a:lnTo>
                    <a:lnTo>
                      <a:pt x="153" y="710"/>
                    </a:lnTo>
                    <a:lnTo>
                      <a:pt x="151" y="703"/>
                    </a:lnTo>
                    <a:lnTo>
                      <a:pt x="145" y="696"/>
                    </a:lnTo>
                    <a:lnTo>
                      <a:pt x="140" y="692"/>
                    </a:lnTo>
                    <a:lnTo>
                      <a:pt x="140" y="683"/>
                    </a:lnTo>
                    <a:lnTo>
                      <a:pt x="140" y="679"/>
                    </a:lnTo>
                    <a:lnTo>
                      <a:pt x="134" y="668"/>
                    </a:lnTo>
                    <a:lnTo>
                      <a:pt x="147" y="661"/>
                    </a:lnTo>
                    <a:lnTo>
                      <a:pt x="149" y="661"/>
                    </a:lnTo>
                    <a:lnTo>
                      <a:pt x="151" y="661"/>
                    </a:lnTo>
                    <a:lnTo>
                      <a:pt x="158" y="659"/>
                    </a:lnTo>
                    <a:lnTo>
                      <a:pt x="158" y="657"/>
                    </a:lnTo>
                    <a:lnTo>
                      <a:pt x="160" y="655"/>
                    </a:lnTo>
                    <a:lnTo>
                      <a:pt x="164" y="648"/>
                    </a:lnTo>
                    <a:lnTo>
                      <a:pt x="167" y="650"/>
                    </a:lnTo>
                    <a:lnTo>
                      <a:pt x="169" y="650"/>
                    </a:lnTo>
                    <a:lnTo>
                      <a:pt x="171" y="652"/>
                    </a:lnTo>
                    <a:lnTo>
                      <a:pt x="173" y="652"/>
                    </a:lnTo>
                    <a:lnTo>
                      <a:pt x="180" y="655"/>
                    </a:lnTo>
                    <a:lnTo>
                      <a:pt x="184" y="657"/>
                    </a:lnTo>
                    <a:lnTo>
                      <a:pt x="188" y="652"/>
                    </a:lnTo>
                    <a:lnTo>
                      <a:pt x="188" y="650"/>
                    </a:lnTo>
                    <a:lnTo>
                      <a:pt x="188" y="648"/>
                    </a:lnTo>
                    <a:lnTo>
                      <a:pt x="191" y="648"/>
                    </a:lnTo>
                    <a:lnTo>
                      <a:pt x="195" y="639"/>
                    </a:lnTo>
                    <a:lnTo>
                      <a:pt x="204" y="639"/>
                    </a:lnTo>
                    <a:lnTo>
                      <a:pt x="210" y="642"/>
                    </a:lnTo>
                    <a:lnTo>
                      <a:pt x="217" y="642"/>
                    </a:lnTo>
                    <a:lnTo>
                      <a:pt x="219" y="642"/>
                    </a:lnTo>
                    <a:lnTo>
                      <a:pt x="226" y="644"/>
                    </a:lnTo>
                    <a:lnTo>
                      <a:pt x="232" y="644"/>
                    </a:lnTo>
                    <a:lnTo>
                      <a:pt x="235" y="644"/>
                    </a:lnTo>
                    <a:lnTo>
                      <a:pt x="254" y="646"/>
                    </a:lnTo>
                    <a:lnTo>
                      <a:pt x="259" y="642"/>
                    </a:lnTo>
                    <a:lnTo>
                      <a:pt x="257" y="639"/>
                    </a:lnTo>
                    <a:lnTo>
                      <a:pt x="252" y="635"/>
                    </a:lnTo>
                    <a:lnTo>
                      <a:pt x="250" y="633"/>
                    </a:lnTo>
                    <a:lnTo>
                      <a:pt x="254" y="624"/>
                    </a:lnTo>
                    <a:lnTo>
                      <a:pt x="257" y="620"/>
                    </a:lnTo>
                    <a:lnTo>
                      <a:pt x="257" y="617"/>
                    </a:lnTo>
                    <a:lnTo>
                      <a:pt x="257" y="615"/>
                    </a:lnTo>
                    <a:lnTo>
                      <a:pt x="263" y="615"/>
                    </a:lnTo>
                    <a:lnTo>
                      <a:pt x="268" y="611"/>
                    </a:lnTo>
                    <a:lnTo>
                      <a:pt x="270" y="609"/>
                    </a:lnTo>
                    <a:lnTo>
                      <a:pt x="272" y="609"/>
                    </a:lnTo>
                    <a:lnTo>
                      <a:pt x="274" y="606"/>
                    </a:lnTo>
                    <a:lnTo>
                      <a:pt x="279" y="606"/>
                    </a:lnTo>
                    <a:lnTo>
                      <a:pt x="283" y="600"/>
                    </a:lnTo>
                    <a:lnTo>
                      <a:pt x="287" y="602"/>
                    </a:lnTo>
                    <a:lnTo>
                      <a:pt x="290" y="602"/>
                    </a:lnTo>
                    <a:lnTo>
                      <a:pt x="292" y="604"/>
                    </a:lnTo>
                    <a:lnTo>
                      <a:pt x="296" y="609"/>
                    </a:lnTo>
                    <a:lnTo>
                      <a:pt x="303" y="615"/>
                    </a:lnTo>
                    <a:lnTo>
                      <a:pt x="305" y="615"/>
                    </a:lnTo>
                    <a:lnTo>
                      <a:pt x="307" y="617"/>
                    </a:lnTo>
                    <a:lnTo>
                      <a:pt x="309" y="620"/>
                    </a:lnTo>
                    <a:lnTo>
                      <a:pt x="316" y="620"/>
                    </a:lnTo>
                    <a:lnTo>
                      <a:pt x="318" y="620"/>
                    </a:lnTo>
                    <a:lnTo>
                      <a:pt x="320" y="620"/>
                    </a:lnTo>
                    <a:lnTo>
                      <a:pt x="325" y="615"/>
                    </a:lnTo>
                    <a:lnTo>
                      <a:pt x="329" y="615"/>
                    </a:lnTo>
                    <a:lnTo>
                      <a:pt x="329" y="613"/>
                    </a:lnTo>
                    <a:lnTo>
                      <a:pt x="331" y="613"/>
                    </a:lnTo>
                    <a:lnTo>
                      <a:pt x="336" y="611"/>
                    </a:lnTo>
                    <a:lnTo>
                      <a:pt x="336" y="609"/>
                    </a:lnTo>
                    <a:lnTo>
                      <a:pt x="336" y="606"/>
                    </a:lnTo>
                    <a:lnTo>
                      <a:pt x="338" y="606"/>
                    </a:lnTo>
                    <a:lnTo>
                      <a:pt x="342" y="604"/>
                    </a:lnTo>
                    <a:lnTo>
                      <a:pt x="344" y="604"/>
                    </a:lnTo>
                    <a:lnTo>
                      <a:pt x="355" y="604"/>
                    </a:lnTo>
                    <a:lnTo>
                      <a:pt x="360" y="600"/>
                    </a:lnTo>
                    <a:lnTo>
                      <a:pt x="360" y="598"/>
                    </a:lnTo>
                    <a:lnTo>
                      <a:pt x="358" y="595"/>
                    </a:lnTo>
                    <a:lnTo>
                      <a:pt x="358" y="593"/>
                    </a:lnTo>
                    <a:lnTo>
                      <a:pt x="360" y="593"/>
                    </a:lnTo>
                    <a:lnTo>
                      <a:pt x="362" y="593"/>
                    </a:lnTo>
                    <a:lnTo>
                      <a:pt x="366" y="595"/>
                    </a:lnTo>
                    <a:lnTo>
                      <a:pt x="371" y="595"/>
                    </a:lnTo>
                    <a:lnTo>
                      <a:pt x="373" y="595"/>
                    </a:lnTo>
                    <a:lnTo>
                      <a:pt x="375" y="595"/>
                    </a:lnTo>
                    <a:lnTo>
                      <a:pt x="380" y="591"/>
                    </a:lnTo>
                    <a:lnTo>
                      <a:pt x="377" y="591"/>
                    </a:lnTo>
                    <a:lnTo>
                      <a:pt x="375" y="591"/>
                    </a:lnTo>
                    <a:lnTo>
                      <a:pt x="377" y="589"/>
                    </a:lnTo>
                    <a:lnTo>
                      <a:pt x="380" y="587"/>
                    </a:lnTo>
                    <a:lnTo>
                      <a:pt x="384" y="587"/>
                    </a:lnTo>
                    <a:lnTo>
                      <a:pt x="384" y="584"/>
                    </a:lnTo>
                    <a:lnTo>
                      <a:pt x="384" y="582"/>
                    </a:lnTo>
                    <a:lnTo>
                      <a:pt x="384" y="578"/>
                    </a:lnTo>
                    <a:lnTo>
                      <a:pt x="384" y="576"/>
                    </a:lnTo>
                    <a:lnTo>
                      <a:pt x="377" y="573"/>
                    </a:lnTo>
                    <a:lnTo>
                      <a:pt x="377" y="576"/>
                    </a:lnTo>
                    <a:lnTo>
                      <a:pt x="375" y="580"/>
                    </a:lnTo>
                    <a:lnTo>
                      <a:pt x="375" y="576"/>
                    </a:lnTo>
                    <a:lnTo>
                      <a:pt x="375" y="573"/>
                    </a:lnTo>
                    <a:lnTo>
                      <a:pt x="375" y="569"/>
                    </a:lnTo>
                    <a:lnTo>
                      <a:pt x="377" y="569"/>
                    </a:lnTo>
                    <a:lnTo>
                      <a:pt x="380" y="569"/>
                    </a:lnTo>
                    <a:lnTo>
                      <a:pt x="377" y="569"/>
                    </a:lnTo>
                    <a:lnTo>
                      <a:pt x="377" y="567"/>
                    </a:lnTo>
                    <a:lnTo>
                      <a:pt x="380" y="567"/>
                    </a:lnTo>
                    <a:lnTo>
                      <a:pt x="382" y="565"/>
                    </a:lnTo>
                    <a:lnTo>
                      <a:pt x="384" y="567"/>
                    </a:lnTo>
                    <a:lnTo>
                      <a:pt x="386" y="565"/>
                    </a:lnTo>
                    <a:lnTo>
                      <a:pt x="386" y="562"/>
                    </a:lnTo>
                    <a:lnTo>
                      <a:pt x="384" y="562"/>
                    </a:lnTo>
                    <a:lnTo>
                      <a:pt x="384" y="558"/>
                    </a:lnTo>
                    <a:lnTo>
                      <a:pt x="386" y="554"/>
                    </a:lnTo>
                    <a:lnTo>
                      <a:pt x="388" y="554"/>
                    </a:lnTo>
                    <a:lnTo>
                      <a:pt x="395" y="556"/>
                    </a:lnTo>
                    <a:lnTo>
                      <a:pt x="395" y="554"/>
                    </a:lnTo>
                    <a:lnTo>
                      <a:pt x="399" y="554"/>
                    </a:lnTo>
                    <a:lnTo>
                      <a:pt x="402" y="551"/>
                    </a:lnTo>
                    <a:lnTo>
                      <a:pt x="399" y="551"/>
                    </a:lnTo>
                    <a:lnTo>
                      <a:pt x="397" y="549"/>
                    </a:lnTo>
                    <a:lnTo>
                      <a:pt x="404" y="545"/>
                    </a:lnTo>
                    <a:lnTo>
                      <a:pt x="406" y="543"/>
                    </a:lnTo>
                    <a:lnTo>
                      <a:pt x="408" y="538"/>
                    </a:lnTo>
                    <a:lnTo>
                      <a:pt x="406" y="536"/>
                    </a:lnTo>
                    <a:lnTo>
                      <a:pt x="404" y="534"/>
                    </a:lnTo>
                    <a:lnTo>
                      <a:pt x="402" y="534"/>
                    </a:lnTo>
                    <a:lnTo>
                      <a:pt x="399" y="532"/>
                    </a:lnTo>
                    <a:lnTo>
                      <a:pt x="399" y="529"/>
                    </a:lnTo>
                    <a:lnTo>
                      <a:pt x="402" y="529"/>
                    </a:lnTo>
                    <a:lnTo>
                      <a:pt x="399" y="527"/>
                    </a:lnTo>
                    <a:lnTo>
                      <a:pt x="397" y="525"/>
                    </a:lnTo>
                    <a:lnTo>
                      <a:pt x="393" y="523"/>
                    </a:lnTo>
                    <a:lnTo>
                      <a:pt x="391" y="523"/>
                    </a:lnTo>
                    <a:lnTo>
                      <a:pt x="388" y="523"/>
                    </a:lnTo>
                    <a:lnTo>
                      <a:pt x="386" y="525"/>
                    </a:lnTo>
                    <a:lnTo>
                      <a:pt x="380" y="525"/>
                    </a:lnTo>
                    <a:lnTo>
                      <a:pt x="377" y="525"/>
                    </a:lnTo>
                    <a:lnTo>
                      <a:pt x="377" y="518"/>
                    </a:lnTo>
                    <a:lnTo>
                      <a:pt x="382" y="510"/>
                    </a:lnTo>
                    <a:lnTo>
                      <a:pt x="382" y="508"/>
                    </a:lnTo>
                    <a:lnTo>
                      <a:pt x="388" y="510"/>
                    </a:lnTo>
                    <a:lnTo>
                      <a:pt x="391" y="510"/>
                    </a:lnTo>
                    <a:lnTo>
                      <a:pt x="391" y="508"/>
                    </a:lnTo>
                    <a:lnTo>
                      <a:pt x="391" y="501"/>
                    </a:lnTo>
                    <a:lnTo>
                      <a:pt x="393" y="501"/>
                    </a:lnTo>
                    <a:lnTo>
                      <a:pt x="397" y="501"/>
                    </a:lnTo>
                    <a:lnTo>
                      <a:pt x="397" y="499"/>
                    </a:lnTo>
                    <a:lnTo>
                      <a:pt x="391" y="494"/>
                    </a:lnTo>
                    <a:lnTo>
                      <a:pt x="391" y="492"/>
                    </a:lnTo>
                    <a:lnTo>
                      <a:pt x="388" y="486"/>
                    </a:lnTo>
                    <a:lnTo>
                      <a:pt x="391" y="483"/>
                    </a:lnTo>
                    <a:lnTo>
                      <a:pt x="393" y="479"/>
                    </a:lnTo>
                    <a:lnTo>
                      <a:pt x="404" y="481"/>
                    </a:lnTo>
                    <a:lnTo>
                      <a:pt x="410" y="481"/>
                    </a:lnTo>
                    <a:lnTo>
                      <a:pt x="413" y="481"/>
                    </a:lnTo>
                    <a:lnTo>
                      <a:pt x="415" y="481"/>
                    </a:lnTo>
                    <a:lnTo>
                      <a:pt x="415" y="483"/>
                    </a:lnTo>
                    <a:lnTo>
                      <a:pt x="417" y="483"/>
                    </a:lnTo>
                    <a:lnTo>
                      <a:pt x="417" y="486"/>
                    </a:lnTo>
                    <a:lnTo>
                      <a:pt x="419" y="486"/>
                    </a:lnTo>
                    <a:lnTo>
                      <a:pt x="421" y="486"/>
                    </a:lnTo>
                    <a:lnTo>
                      <a:pt x="421" y="483"/>
                    </a:lnTo>
                    <a:lnTo>
                      <a:pt x="424" y="483"/>
                    </a:lnTo>
                    <a:lnTo>
                      <a:pt x="426" y="486"/>
                    </a:lnTo>
                    <a:lnTo>
                      <a:pt x="428" y="486"/>
                    </a:lnTo>
                    <a:lnTo>
                      <a:pt x="430" y="483"/>
                    </a:lnTo>
                    <a:lnTo>
                      <a:pt x="432" y="483"/>
                    </a:lnTo>
                    <a:lnTo>
                      <a:pt x="435" y="481"/>
                    </a:lnTo>
                    <a:lnTo>
                      <a:pt x="437" y="479"/>
                    </a:lnTo>
                    <a:lnTo>
                      <a:pt x="437" y="475"/>
                    </a:lnTo>
                    <a:lnTo>
                      <a:pt x="439" y="472"/>
                    </a:lnTo>
                    <a:lnTo>
                      <a:pt x="441" y="472"/>
                    </a:lnTo>
                    <a:lnTo>
                      <a:pt x="443" y="472"/>
                    </a:lnTo>
                    <a:lnTo>
                      <a:pt x="463" y="470"/>
                    </a:lnTo>
                    <a:lnTo>
                      <a:pt x="461" y="464"/>
                    </a:lnTo>
                    <a:lnTo>
                      <a:pt x="470" y="470"/>
                    </a:lnTo>
                    <a:lnTo>
                      <a:pt x="476" y="470"/>
                    </a:lnTo>
                    <a:lnTo>
                      <a:pt x="487" y="470"/>
                    </a:lnTo>
                    <a:lnTo>
                      <a:pt x="489" y="470"/>
                    </a:lnTo>
                    <a:lnTo>
                      <a:pt x="489" y="468"/>
                    </a:lnTo>
                    <a:lnTo>
                      <a:pt x="489" y="466"/>
                    </a:lnTo>
                    <a:lnTo>
                      <a:pt x="489" y="459"/>
                    </a:lnTo>
                    <a:lnTo>
                      <a:pt x="489" y="455"/>
                    </a:lnTo>
                    <a:lnTo>
                      <a:pt x="489" y="453"/>
                    </a:lnTo>
                    <a:lnTo>
                      <a:pt x="492" y="444"/>
                    </a:lnTo>
                    <a:lnTo>
                      <a:pt x="492" y="442"/>
                    </a:lnTo>
                    <a:lnTo>
                      <a:pt x="487" y="433"/>
                    </a:lnTo>
                    <a:lnTo>
                      <a:pt x="487" y="431"/>
                    </a:lnTo>
                    <a:lnTo>
                      <a:pt x="492" y="424"/>
                    </a:lnTo>
                    <a:lnTo>
                      <a:pt x="492" y="422"/>
                    </a:lnTo>
                    <a:lnTo>
                      <a:pt x="494" y="420"/>
                    </a:lnTo>
                    <a:lnTo>
                      <a:pt x="494" y="415"/>
                    </a:lnTo>
                    <a:lnTo>
                      <a:pt x="492" y="413"/>
                    </a:lnTo>
                    <a:lnTo>
                      <a:pt x="496" y="409"/>
                    </a:lnTo>
                    <a:lnTo>
                      <a:pt x="500" y="409"/>
                    </a:lnTo>
                    <a:lnTo>
                      <a:pt x="503" y="404"/>
                    </a:lnTo>
                    <a:lnTo>
                      <a:pt x="505" y="393"/>
                    </a:lnTo>
                    <a:lnTo>
                      <a:pt x="505" y="391"/>
                    </a:lnTo>
                    <a:lnTo>
                      <a:pt x="505" y="389"/>
                    </a:lnTo>
                    <a:lnTo>
                      <a:pt x="507" y="389"/>
                    </a:lnTo>
                    <a:lnTo>
                      <a:pt x="507" y="387"/>
                    </a:lnTo>
                    <a:lnTo>
                      <a:pt x="509" y="387"/>
                    </a:lnTo>
                    <a:lnTo>
                      <a:pt x="511" y="384"/>
                    </a:lnTo>
                    <a:lnTo>
                      <a:pt x="514" y="384"/>
                    </a:lnTo>
                    <a:lnTo>
                      <a:pt x="516" y="384"/>
                    </a:lnTo>
                    <a:lnTo>
                      <a:pt x="518" y="384"/>
                    </a:lnTo>
                    <a:lnTo>
                      <a:pt x="518" y="382"/>
                    </a:lnTo>
                    <a:lnTo>
                      <a:pt x="520" y="382"/>
                    </a:lnTo>
                    <a:lnTo>
                      <a:pt x="522" y="382"/>
                    </a:lnTo>
                    <a:lnTo>
                      <a:pt x="525" y="382"/>
                    </a:lnTo>
                    <a:lnTo>
                      <a:pt x="527" y="382"/>
                    </a:lnTo>
                    <a:lnTo>
                      <a:pt x="527" y="380"/>
                    </a:lnTo>
                    <a:lnTo>
                      <a:pt x="529" y="380"/>
                    </a:lnTo>
                    <a:lnTo>
                      <a:pt x="531" y="380"/>
                    </a:lnTo>
                    <a:lnTo>
                      <a:pt x="533" y="382"/>
                    </a:lnTo>
                    <a:lnTo>
                      <a:pt x="536" y="382"/>
                    </a:lnTo>
                    <a:lnTo>
                      <a:pt x="538" y="382"/>
                    </a:lnTo>
                    <a:lnTo>
                      <a:pt x="538" y="384"/>
                    </a:lnTo>
                    <a:lnTo>
                      <a:pt x="540" y="384"/>
                    </a:lnTo>
                    <a:lnTo>
                      <a:pt x="542" y="384"/>
                    </a:lnTo>
                    <a:lnTo>
                      <a:pt x="542" y="387"/>
                    </a:lnTo>
                    <a:lnTo>
                      <a:pt x="544" y="387"/>
                    </a:lnTo>
                    <a:lnTo>
                      <a:pt x="547" y="384"/>
                    </a:lnTo>
                    <a:lnTo>
                      <a:pt x="549" y="384"/>
                    </a:lnTo>
                    <a:lnTo>
                      <a:pt x="551" y="384"/>
                    </a:lnTo>
                    <a:lnTo>
                      <a:pt x="553" y="384"/>
                    </a:lnTo>
                    <a:lnTo>
                      <a:pt x="555" y="384"/>
                    </a:lnTo>
                    <a:lnTo>
                      <a:pt x="558" y="384"/>
                    </a:lnTo>
                    <a:lnTo>
                      <a:pt x="560" y="382"/>
                    </a:lnTo>
                    <a:lnTo>
                      <a:pt x="562" y="382"/>
                    </a:lnTo>
                    <a:lnTo>
                      <a:pt x="564" y="382"/>
                    </a:lnTo>
                    <a:lnTo>
                      <a:pt x="566" y="382"/>
                    </a:lnTo>
                    <a:lnTo>
                      <a:pt x="566" y="380"/>
                    </a:lnTo>
                    <a:lnTo>
                      <a:pt x="569" y="380"/>
                    </a:lnTo>
                    <a:lnTo>
                      <a:pt x="569" y="378"/>
                    </a:lnTo>
                    <a:lnTo>
                      <a:pt x="571" y="378"/>
                    </a:lnTo>
                    <a:lnTo>
                      <a:pt x="571" y="376"/>
                    </a:lnTo>
                    <a:lnTo>
                      <a:pt x="573" y="376"/>
                    </a:lnTo>
                    <a:lnTo>
                      <a:pt x="573" y="374"/>
                    </a:lnTo>
                    <a:lnTo>
                      <a:pt x="575" y="374"/>
                    </a:lnTo>
                    <a:lnTo>
                      <a:pt x="577" y="374"/>
                    </a:lnTo>
                    <a:lnTo>
                      <a:pt x="580" y="376"/>
                    </a:lnTo>
                    <a:lnTo>
                      <a:pt x="582" y="376"/>
                    </a:lnTo>
                    <a:lnTo>
                      <a:pt x="584" y="378"/>
                    </a:lnTo>
                    <a:lnTo>
                      <a:pt x="586" y="378"/>
                    </a:lnTo>
                    <a:lnTo>
                      <a:pt x="586" y="376"/>
                    </a:lnTo>
                    <a:lnTo>
                      <a:pt x="584" y="374"/>
                    </a:lnTo>
                    <a:lnTo>
                      <a:pt x="584" y="371"/>
                    </a:lnTo>
                    <a:lnTo>
                      <a:pt x="584" y="369"/>
                    </a:lnTo>
                    <a:lnTo>
                      <a:pt x="584" y="367"/>
                    </a:lnTo>
                    <a:lnTo>
                      <a:pt x="582" y="367"/>
                    </a:lnTo>
                    <a:lnTo>
                      <a:pt x="582" y="365"/>
                    </a:lnTo>
                    <a:lnTo>
                      <a:pt x="584" y="365"/>
                    </a:lnTo>
                    <a:lnTo>
                      <a:pt x="586" y="365"/>
                    </a:lnTo>
                    <a:lnTo>
                      <a:pt x="588" y="363"/>
                    </a:lnTo>
                    <a:lnTo>
                      <a:pt x="590" y="363"/>
                    </a:lnTo>
                    <a:lnTo>
                      <a:pt x="593" y="363"/>
                    </a:lnTo>
                    <a:lnTo>
                      <a:pt x="595" y="363"/>
                    </a:lnTo>
                    <a:lnTo>
                      <a:pt x="595" y="360"/>
                    </a:lnTo>
                    <a:lnTo>
                      <a:pt x="595" y="363"/>
                    </a:lnTo>
                    <a:lnTo>
                      <a:pt x="597" y="363"/>
                    </a:lnTo>
                    <a:lnTo>
                      <a:pt x="599" y="363"/>
                    </a:lnTo>
                    <a:lnTo>
                      <a:pt x="601" y="360"/>
                    </a:lnTo>
                    <a:lnTo>
                      <a:pt x="601" y="363"/>
                    </a:lnTo>
                    <a:lnTo>
                      <a:pt x="604" y="363"/>
                    </a:lnTo>
                    <a:lnTo>
                      <a:pt x="606" y="363"/>
                    </a:lnTo>
                    <a:lnTo>
                      <a:pt x="608" y="363"/>
                    </a:lnTo>
                    <a:lnTo>
                      <a:pt x="608" y="360"/>
                    </a:lnTo>
                    <a:lnTo>
                      <a:pt x="608" y="358"/>
                    </a:lnTo>
                    <a:lnTo>
                      <a:pt x="608" y="356"/>
                    </a:lnTo>
                    <a:lnTo>
                      <a:pt x="610" y="356"/>
                    </a:lnTo>
                    <a:lnTo>
                      <a:pt x="610" y="354"/>
                    </a:lnTo>
                    <a:lnTo>
                      <a:pt x="612" y="354"/>
                    </a:lnTo>
                    <a:lnTo>
                      <a:pt x="615" y="352"/>
                    </a:lnTo>
                    <a:lnTo>
                      <a:pt x="617" y="352"/>
                    </a:lnTo>
                    <a:lnTo>
                      <a:pt x="619" y="349"/>
                    </a:lnTo>
                    <a:lnTo>
                      <a:pt x="621" y="349"/>
                    </a:lnTo>
                    <a:lnTo>
                      <a:pt x="623" y="347"/>
                    </a:lnTo>
                    <a:lnTo>
                      <a:pt x="626" y="347"/>
                    </a:lnTo>
                    <a:lnTo>
                      <a:pt x="628" y="347"/>
                    </a:lnTo>
                    <a:lnTo>
                      <a:pt x="630" y="347"/>
                    </a:lnTo>
                    <a:lnTo>
                      <a:pt x="632" y="347"/>
                    </a:lnTo>
                    <a:lnTo>
                      <a:pt x="634" y="347"/>
                    </a:lnTo>
                    <a:lnTo>
                      <a:pt x="637" y="347"/>
                    </a:lnTo>
                    <a:lnTo>
                      <a:pt x="637" y="349"/>
                    </a:lnTo>
                    <a:lnTo>
                      <a:pt x="639" y="349"/>
                    </a:lnTo>
                    <a:lnTo>
                      <a:pt x="641" y="347"/>
                    </a:lnTo>
                    <a:lnTo>
                      <a:pt x="643" y="345"/>
                    </a:lnTo>
                    <a:lnTo>
                      <a:pt x="645" y="345"/>
                    </a:lnTo>
                    <a:lnTo>
                      <a:pt x="645" y="347"/>
                    </a:lnTo>
                    <a:lnTo>
                      <a:pt x="648" y="347"/>
                    </a:lnTo>
                    <a:lnTo>
                      <a:pt x="650" y="347"/>
                    </a:lnTo>
                    <a:lnTo>
                      <a:pt x="652" y="345"/>
                    </a:lnTo>
                    <a:lnTo>
                      <a:pt x="654" y="343"/>
                    </a:lnTo>
                    <a:lnTo>
                      <a:pt x="656" y="343"/>
                    </a:lnTo>
                    <a:lnTo>
                      <a:pt x="656" y="341"/>
                    </a:lnTo>
                    <a:lnTo>
                      <a:pt x="659" y="341"/>
                    </a:lnTo>
                    <a:lnTo>
                      <a:pt x="665" y="343"/>
                    </a:lnTo>
                    <a:lnTo>
                      <a:pt x="665" y="341"/>
                    </a:lnTo>
                    <a:lnTo>
                      <a:pt x="665" y="338"/>
                    </a:lnTo>
                    <a:lnTo>
                      <a:pt x="667" y="338"/>
                    </a:lnTo>
                    <a:lnTo>
                      <a:pt x="667" y="341"/>
                    </a:lnTo>
                    <a:lnTo>
                      <a:pt x="670" y="341"/>
                    </a:lnTo>
                    <a:lnTo>
                      <a:pt x="672" y="341"/>
                    </a:lnTo>
                    <a:lnTo>
                      <a:pt x="672" y="338"/>
                    </a:lnTo>
                    <a:lnTo>
                      <a:pt x="672" y="336"/>
                    </a:lnTo>
                    <a:lnTo>
                      <a:pt x="674" y="336"/>
                    </a:lnTo>
                    <a:lnTo>
                      <a:pt x="674" y="334"/>
                    </a:lnTo>
                    <a:lnTo>
                      <a:pt x="676" y="334"/>
                    </a:lnTo>
                    <a:lnTo>
                      <a:pt x="678" y="334"/>
                    </a:lnTo>
                    <a:lnTo>
                      <a:pt x="681" y="334"/>
                    </a:lnTo>
                    <a:lnTo>
                      <a:pt x="681" y="332"/>
                    </a:lnTo>
                    <a:lnTo>
                      <a:pt x="678" y="330"/>
                    </a:lnTo>
                    <a:lnTo>
                      <a:pt x="681" y="330"/>
                    </a:lnTo>
                    <a:lnTo>
                      <a:pt x="681" y="327"/>
                    </a:lnTo>
                    <a:lnTo>
                      <a:pt x="683" y="327"/>
                    </a:lnTo>
                    <a:lnTo>
                      <a:pt x="685" y="327"/>
                    </a:lnTo>
                    <a:lnTo>
                      <a:pt x="685" y="330"/>
                    </a:lnTo>
                    <a:lnTo>
                      <a:pt x="687" y="330"/>
                    </a:lnTo>
                    <a:lnTo>
                      <a:pt x="689" y="330"/>
                    </a:lnTo>
                    <a:lnTo>
                      <a:pt x="689" y="332"/>
                    </a:lnTo>
                    <a:lnTo>
                      <a:pt x="692" y="332"/>
                    </a:lnTo>
                    <a:lnTo>
                      <a:pt x="694" y="332"/>
                    </a:lnTo>
                    <a:lnTo>
                      <a:pt x="696" y="334"/>
                    </a:lnTo>
                    <a:lnTo>
                      <a:pt x="698" y="334"/>
                    </a:lnTo>
                    <a:lnTo>
                      <a:pt x="698" y="336"/>
                    </a:lnTo>
                    <a:lnTo>
                      <a:pt x="696" y="336"/>
                    </a:lnTo>
                    <a:lnTo>
                      <a:pt x="698" y="336"/>
                    </a:lnTo>
                    <a:lnTo>
                      <a:pt x="700" y="336"/>
                    </a:lnTo>
                    <a:lnTo>
                      <a:pt x="703" y="336"/>
                    </a:lnTo>
                    <a:lnTo>
                      <a:pt x="703" y="334"/>
                    </a:lnTo>
                    <a:lnTo>
                      <a:pt x="707" y="336"/>
                    </a:lnTo>
                    <a:lnTo>
                      <a:pt x="714" y="338"/>
                    </a:lnTo>
                    <a:lnTo>
                      <a:pt x="716" y="338"/>
                    </a:lnTo>
                    <a:lnTo>
                      <a:pt x="720" y="341"/>
                    </a:lnTo>
                    <a:lnTo>
                      <a:pt x="722" y="338"/>
                    </a:lnTo>
                    <a:lnTo>
                      <a:pt x="725" y="338"/>
                    </a:lnTo>
                    <a:lnTo>
                      <a:pt x="725" y="336"/>
                    </a:lnTo>
                    <a:lnTo>
                      <a:pt x="727" y="336"/>
                    </a:lnTo>
                    <a:lnTo>
                      <a:pt x="729" y="334"/>
                    </a:lnTo>
                    <a:lnTo>
                      <a:pt x="729" y="332"/>
                    </a:lnTo>
                    <a:lnTo>
                      <a:pt x="727" y="330"/>
                    </a:lnTo>
                    <a:lnTo>
                      <a:pt x="727" y="327"/>
                    </a:lnTo>
                    <a:lnTo>
                      <a:pt x="729" y="323"/>
                    </a:lnTo>
                    <a:lnTo>
                      <a:pt x="729" y="316"/>
                    </a:lnTo>
                    <a:lnTo>
                      <a:pt x="731" y="312"/>
                    </a:lnTo>
                    <a:lnTo>
                      <a:pt x="733" y="310"/>
                    </a:lnTo>
                    <a:lnTo>
                      <a:pt x="738" y="312"/>
                    </a:lnTo>
                    <a:lnTo>
                      <a:pt x="740" y="310"/>
                    </a:lnTo>
                    <a:lnTo>
                      <a:pt x="740" y="308"/>
                    </a:lnTo>
                    <a:lnTo>
                      <a:pt x="742" y="308"/>
                    </a:lnTo>
                    <a:lnTo>
                      <a:pt x="744" y="303"/>
                    </a:lnTo>
                    <a:lnTo>
                      <a:pt x="746" y="303"/>
                    </a:lnTo>
                    <a:lnTo>
                      <a:pt x="746" y="301"/>
                    </a:lnTo>
                    <a:lnTo>
                      <a:pt x="749" y="297"/>
                    </a:lnTo>
                    <a:lnTo>
                      <a:pt x="744" y="292"/>
                    </a:lnTo>
                    <a:lnTo>
                      <a:pt x="749" y="290"/>
                    </a:lnTo>
                    <a:lnTo>
                      <a:pt x="751" y="290"/>
                    </a:lnTo>
                    <a:lnTo>
                      <a:pt x="753" y="288"/>
                    </a:lnTo>
                    <a:lnTo>
                      <a:pt x="757" y="286"/>
                    </a:lnTo>
                    <a:lnTo>
                      <a:pt x="762" y="277"/>
                    </a:lnTo>
                    <a:lnTo>
                      <a:pt x="757" y="277"/>
                    </a:lnTo>
                    <a:lnTo>
                      <a:pt x="753" y="272"/>
                    </a:lnTo>
                    <a:lnTo>
                      <a:pt x="753" y="270"/>
                    </a:lnTo>
                    <a:lnTo>
                      <a:pt x="755" y="270"/>
                    </a:lnTo>
                    <a:lnTo>
                      <a:pt x="755" y="268"/>
                    </a:lnTo>
                    <a:lnTo>
                      <a:pt x="757" y="268"/>
                    </a:lnTo>
                    <a:lnTo>
                      <a:pt x="760" y="266"/>
                    </a:lnTo>
                    <a:lnTo>
                      <a:pt x="764" y="264"/>
                    </a:lnTo>
                    <a:lnTo>
                      <a:pt x="762" y="261"/>
                    </a:lnTo>
                    <a:lnTo>
                      <a:pt x="764" y="259"/>
                    </a:lnTo>
                    <a:lnTo>
                      <a:pt x="762" y="257"/>
                    </a:lnTo>
                    <a:lnTo>
                      <a:pt x="764" y="255"/>
                    </a:lnTo>
                    <a:lnTo>
                      <a:pt x="764" y="253"/>
                    </a:lnTo>
                    <a:lnTo>
                      <a:pt x="764" y="250"/>
                    </a:lnTo>
                    <a:lnTo>
                      <a:pt x="766" y="248"/>
                    </a:lnTo>
                    <a:lnTo>
                      <a:pt x="764" y="248"/>
                    </a:lnTo>
                    <a:lnTo>
                      <a:pt x="764" y="246"/>
                    </a:lnTo>
                    <a:lnTo>
                      <a:pt x="762" y="246"/>
                    </a:lnTo>
                    <a:lnTo>
                      <a:pt x="762" y="244"/>
                    </a:lnTo>
                    <a:lnTo>
                      <a:pt x="760" y="244"/>
                    </a:lnTo>
                    <a:lnTo>
                      <a:pt x="753" y="240"/>
                    </a:lnTo>
                    <a:lnTo>
                      <a:pt x="757" y="233"/>
                    </a:lnTo>
                    <a:lnTo>
                      <a:pt x="766" y="229"/>
                    </a:lnTo>
                    <a:lnTo>
                      <a:pt x="771" y="224"/>
                    </a:lnTo>
                    <a:lnTo>
                      <a:pt x="775" y="218"/>
                    </a:lnTo>
                    <a:lnTo>
                      <a:pt x="768" y="220"/>
                    </a:lnTo>
                    <a:lnTo>
                      <a:pt x="764" y="218"/>
                    </a:lnTo>
                    <a:lnTo>
                      <a:pt x="762" y="215"/>
                    </a:lnTo>
                    <a:lnTo>
                      <a:pt x="757" y="215"/>
                    </a:lnTo>
                    <a:lnTo>
                      <a:pt x="755" y="213"/>
                    </a:lnTo>
                    <a:lnTo>
                      <a:pt x="755" y="211"/>
                    </a:lnTo>
                    <a:lnTo>
                      <a:pt x="755" y="209"/>
                    </a:lnTo>
                    <a:lnTo>
                      <a:pt x="753" y="204"/>
                    </a:lnTo>
                    <a:lnTo>
                      <a:pt x="755" y="202"/>
                    </a:lnTo>
                    <a:lnTo>
                      <a:pt x="755" y="200"/>
                    </a:lnTo>
                    <a:lnTo>
                      <a:pt x="753" y="198"/>
                    </a:lnTo>
                    <a:lnTo>
                      <a:pt x="751" y="198"/>
                    </a:lnTo>
                    <a:lnTo>
                      <a:pt x="751" y="196"/>
                    </a:lnTo>
                    <a:lnTo>
                      <a:pt x="751" y="193"/>
                    </a:lnTo>
                    <a:lnTo>
                      <a:pt x="751" y="191"/>
                    </a:lnTo>
                    <a:lnTo>
                      <a:pt x="751" y="189"/>
                    </a:lnTo>
                    <a:lnTo>
                      <a:pt x="751" y="187"/>
                    </a:lnTo>
                    <a:lnTo>
                      <a:pt x="753" y="185"/>
                    </a:lnTo>
                    <a:lnTo>
                      <a:pt x="753" y="182"/>
                    </a:lnTo>
                    <a:lnTo>
                      <a:pt x="751" y="182"/>
                    </a:lnTo>
                    <a:lnTo>
                      <a:pt x="749" y="180"/>
                    </a:lnTo>
                    <a:lnTo>
                      <a:pt x="749" y="178"/>
                    </a:lnTo>
                    <a:lnTo>
                      <a:pt x="749" y="176"/>
                    </a:lnTo>
                    <a:lnTo>
                      <a:pt x="751" y="171"/>
                    </a:lnTo>
                    <a:lnTo>
                      <a:pt x="751" y="174"/>
                    </a:lnTo>
                    <a:lnTo>
                      <a:pt x="753" y="174"/>
                    </a:lnTo>
                    <a:lnTo>
                      <a:pt x="755" y="174"/>
                    </a:lnTo>
                    <a:lnTo>
                      <a:pt x="757" y="174"/>
                    </a:lnTo>
                    <a:lnTo>
                      <a:pt x="757" y="171"/>
                    </a:lnTo>
                    <a:lnTo>
                      <a:pt x="760" y="171"/>
                    </a:lnTo>
                    <a:lnTo>
                      <a:pt x="762" y="171"/>
                    </a:lnTo>
                    <a:lnTo>
                      <a:pt x="764" y="171"/>
                    </a:lnTo>
                    <a:lnTo>
                      <a:pt x="764" y="169"/>
                    </a:lnTo>
                    <a:lnTo>
                      <a:pt x="766" y="169"/>
                    </a:lnTo>
                    <a:lnTo>
                      <a:pt x="768" y="169"/>
                    </a:lnTo>
                    <a:lnTo>
                      <a:pt x="771" y="169"/>
                    </a:lnTo>
                    <a:lnTo>
                      <a:pt x="773" y="169"/>
                    </a:lnTo>
                    <a:lnTo>
                      <a:pt x="775" y="169"/>
                    </a:lnTo>
                    <a:lnTo>
                      <a:pt x="777" y="169"/>
                    </a:lnTo>
                    <a:lnTo>
                      <a:pt x="779" y="169"/>
                    </a:lnTo>
                    <a:lnTo>
                      <a:pt x="779" y="167"/>
                    </a:lnTo>
                    <a:lnTo>
                      <a:pt x="782" y="167"/>
                    </a:lnTo>
                    <a:lnTo>
                      <a:pt x="782" y="165"/>
                    </a:lnTo>
                    <a:lnTo>
                      <a:pt x="784" y="165"/>
                    </a:lnTo>
                    <a:lnTo>
                      <a:pt x="784" y="163"/>
                    </a:lnTo>
                    <a:lnTo>
                      <a:pt x="786" y="163"/>
                    </a:lnTo>
                    <a:lnTo>
                      <a:pt x="788" y="163"/>
                    </a:lnTo>
                    <a:lnTo>
                      <a:pt x="790" y="163"/>
                    </a:lnTo>
                    <a:lnTo>
                      <a:pt x="790" y="165"/>
                    </a:lnTo>
                    <a:lnTo>
                      <a:pt x="790" y="167"/>
                    </a:lnTo>
                    <a:lnTo>
                      <a:pt x="793" y="167"/>
                    </a:lnTo>
                    <a:lnTo>
                      <a:pt x="793" y="169"/>
                    </a:lnTo>
                    <a:lnTo>
                      <a:pt x="793" y="171"/>
                    </a:lnTo>
                    <a:lnTo>
                      <a:pt x="795" y="171"/>
                    </a:lnTo>
                    <a:lnTo>
                      <a:pt x="795" y="174"/>
                    </a:lnTo>
                    <a:lnTo>
                      <a:pt x="795" y="176"/>
                    </a:lnTo>
                    <a:lnTo>
                      <a:pt x="793" y="176"/>
                    </a:lnTo>
                    <a:lnTo>
                      <a:pt x="793" y="178"/>
                    </a:lnTo>
                    <a:lnTo>
                      <a:pt x="790" y="178"/>
                    </a:lnTo>
                    <a:lnTo>
                      <a:pt x="790" y="180"/>
                    </a:lnTo>
                    <a:lnTo>
                      <a:pt x="793" y="180"/>
                    </a:lnTo>
                    <a:lnTo>
                      <a:pt x="795" y="180"/>
                    </a:lnTo>
                    <a:lnTo>
                      <a:pt x="797" y="180"/>
                    </a:lnTo>
                    <a:lnTo>
                      <a:pt x="799" y="180"/>
                    </a:lnTo>
                    <a:lnTo>
                      <a:pt x="801" y="180"/>
                    </a:lnTo>
                    <a:lnTo>
                      <a:pt x="804" y="180"/>
                    </a:lnTo>
                    <a:lnTo>
                      <a:pt x="804" y="178"/>
                    </a:lnTo>
                    <a:lnTo>
                      <a:pt x="806" y="178"/>
                    </a:lnTo>
                    <a:lnTo>
                      <a:pt x="806" y="176"/>
                    </a:lnTo>
                    <a:lnTo>
                      <a:pt x="808" y="176"/>
                    </a:lnTo>
                    <a:lnTo>
                      <a:pt x="810" y="176"/>
                    </a:lnTo>
                    <a:lnTo>
                      <a:pt x="812" y="178"/>
                    </a:lnTo>
                    <a:lnTo>
                      <a:pt x="812" y="180"/>
                    </a:lnTo>
                    <a:lnTo>
                      <a:pt x="810" y="180"/>
                    </a:lnTo>
                    <a:lnTo>
                      <a:pt x="810" y="182"/>
                    </a:lnTo>
                    <a:lnTo>
                      <a:pt x="810" y="185"/>
                    </a:lnTo>
                    <a:lnTo>
                      <a:pt x="812" y="185"/>
                    </a:lnTo>
                    <a:lnTo>
                      <a:pt x="815" y="185"/>
                    </a:lnTo>
                    <a:lnTo>
                      <a:pt x="815" y="187"/>
                    </a:lnTo>
                    <a:lnTo>
                      <a:pt x="817" y="187"/>
                    </a:lnTo>
                    <a:lnTo>
                      <a:pt x="819" y="187"/>
                    </a:lnTo>
                    <a:lnTo>
                      <a:pt x="821" y="187"/>
                    </a:lnTo>
                    <a:lnTo>
                      <a:pt x="823" y="187"/>
                    </a:lnTo>
                    <a:lnTo>
                      <a:pt x="826" y="187"/>
                    </a:lnTo>
                    <a:lnTo>
                      <a:pt x="828" y="187"/>
                    </a:lnTo>
                    <a:lnTo>
                      <a:pt x="830" y="187"/>
                    </a:lnTo>
                    <a:lnTo>
                      <a:pt x="830" y="189"/>
                    </a:lnTo>
                    <a:lnTo>
                      <a:pt x="832" y="189"/>
                    </a:lnTo>
                    <a:lnTo>
                      <a:pt x="834" y="189"/>
                    </a:lnTo>
                    <a:lnTo>
                      <a:pt x="837" y="189"/>
                    </a:lnTo>
                    <a:lnTo>
                      <a:pt x="837" y="187"/>
                    </a:lnTo>
                    <a:lnTo>
                      <a:pt x="837" y="185"/>
                    </a:lnTo>
                    <a:lnTo>
                      <a:pt x="839" y="185"/>
                    </a:lnTo>
                    <a:lnTo>
                      <a:pt x="839" y="182"/>
                    </a:lnTo>
                    <a:lnTo>
                      <a:pt x="839" y="180"/>
                    </a:lnTo>
                    <a:lnTo>
                      <a:pt x="839" y="178"/>
                    </a:lnTo>
                    <a:lnTo>
                      <a:pt x="839" y="176"/>
                    </a:lnTo>
                    <a:lnTo>
                      <a:pt x="841" y="176"/>
                    </a:lnTo>
                    <a:lnTo>
                      <a:pt x="841" y="174"/>
                    </a:lnTo>
                    <a:lnTo>
                      <a:pt x="843" y="174"/>
                    </a:lnTo>
                    <a:lnTo>
                      <a:pt x="845" y="174"/>
                    </a:lnTo>
                    <a:lnTo>
                      <a:pt x="848" y="174"/>
                    </a:lnTo>
                    <a:lnTo>
                      <a:pt x="850" y="174"/>
                    </a:lnTo>
                    <a:lnTo>
                      <a:pt x="852" y="174"/>
                    </a:lnTo>
                    <a:lnTo>
                      <a:pt x="854" y="174"/>
                    </a:lnTo>
                    <a:lnTo>
                      <a:pt x="856" y="174"/>
                    </a:lnTo>
                    <a:lnTo>
                      <a:pt x="859" y="174"/>
                    </a:lnTo>
                    <a:lnTo>
                      <a:pt x="859" y="171"/>
                    </a:lnTo>
                    <a:lnTo>
                      <a:pt x="859" y="169"/>
                    </a:lnTo>
                    <a:lnTo>
                      <a:pt x="861" y="169"/>
                    </a:lnTo>
                    <a:lnTo>
                      <a:pt x="861" y="167"/>
                    </a:lnTo>
                    <a:lnTo>
                      <a:pt x="863" y="167"/>
                    </a:lnTo>
                    <a:lnTo>
                      <a:pt x="865" y="167"/>
                    </a:lnTo>
                    <a:lnTo>
                      <a:pt x="867" y="167"/>
                    </a:lnTo>
                    <a:lnTo>
                      <a:pt x="869" y="167"/>
                    </a:lnTo>
                    <a:lnTo>
                      <a:pt x="869" y="165"/>
                    </a:lnTo>
                    <a:lnTo>
                      <a:pt x="869" y="163"/>
                    </a:lnTo>
                    <a:lnTo>
                      <a:pt x="867" y="163"/>
                    </a:lnTo>
                    <a:lnTo>
                      <a:pt x="867" y="160"/>
                    </a:lnTo>
                    <a:lnTo>
                      <a:pt x="865" y="160"/>
                    </a:lnTo>
                    <a:lnTo>
                      <a:pt x="865" y="158"/>
                    </a:lnTo>
                    <a:lnTo>
                      <a:pt x="863" y="156"/>
                    </a:lnTo>
                    <a:lnTo>
                      <a:pt x="865" y="156"/>
                    </a:lnTo>
                    <a:lnTo>
                      <a:pt x="863" y="156"/>
                    </a:lnTo>
                    <a:lnTo>
                      <a:pt x="863" y="154"/>
                    </a:lnTo>
                    <a:lnTo>
                      <a:pt x="863" y="152"/>
                    </a:lnTo>
                    <a:lnTo>
                      <a:pt x="865" y="152"/>
                    </a:lnTo>
                    <a:lnTo>
                      <a:pt x="865" y="149"/>
                    </a:lnTo>
                    <a:lnTo>
                      <a:pt x="867" y="149"/>
                    </a:lnTo>
                    <a:lnTo>
                      <a:pt x="869" y="149"/>
                    </a:lnTo>
                    <a:lnTo>
                      <a:pt x="869" y="147"/>
                    </a:lnTo>
                    <a:lnTo>
                      <a:pt x="872" y="149"/>
                    </a:lnTo>
                    <a:lnTo>
                      <a:pt x="874" y="149"/>
                    </a:lnTo>
                    <a:lnTo>
                      <a:pt x="874" y="152"/>
                    </a:lnTo>
                    <a:lnTo>
                      <a:pt x="876" y="152"/>
                    </a:lnTo>
                    <a:lnTo>
                      <a:pt x="876" y="154"/>
                    </a:lnTo>
                    <a:lnTo>
                      <a:pt x="878" y="154"/>
                    </a:lnTo>
                    <a:lnTo>
                      <a:pt x="878" y="156"/>
                    </a:lnTo>
                    <a:lnTo>
                      <a:pt x="878" y="158"/>
                    </a:lnTo>
                    <a:lnTo>
                      <a:pt x="878" y="160"/>
                    </a:lnTo>
                    <a:lnTo>
                      <a:pt x="880" y="160"/>
                    </a:lnTo>
                    <a:lnTo>
                      <a:pt x="883" y="160"/>
                    </a:lnTo>
                    <a:lnTo>
                      <a:pt x="883" y="158"/>
                    </a:lnTo>
                    <a:lnTo>
                      <a:pt x="883" y="156"/>
                    </a:lnTo>
                    <a:lnTo>
                      <a:pt x="883" y="154"/>
                    </a:lnTo>
                    <a:lnTo>
                      <a:pt x="883" y="152"/>
                    </a:lnTo>
                    <a:lnTo>
                      <a:pt x="885" y="152"/>
                    </a:lnTo>
                    <a:lnTo>
                      <a:pt x="885" y="149"/>
                    </a:lnTo>
                    <a:lnTo>
                      <a:pt x="887" y="149"/>
                    </a:lnTo>
                    <a:lnTo>
                      <a:pt x="889" y="149"/>
                    </a:lnTo>
                    <a:lnTo>
                      <a:pt x="889" y="147"/>
                    </a:lnTo>
                    <a:lnTo>
                      <a:pt x="891" y="147"/>
                    </a:lnTo>
                    <a:lnTo>
                      <a:pt x="894" y="147"/>
                    </a:lnTo>
                    <a:lnTo>
                      <a:pt x="896" y="147"/>
                    </a:lnTo>
                    <a:lnTo>
                      <a:pt x="898" y="147"/>
                    </a:lnTo>
                    <a:lnTo>
                      <a:pt x="900" y="147"/>
                    </a:lnTo>
                    <a:lnTo>
                      <a:pt x="902" y="147"/>
                    </a:lnTo>
                    <a:lnTo>
                      <a:pt x="905" y="147"/>
                    </a:lnTo>
                    <a:lnTo>
                      <a:pt x="905" y="145"/>
                    </a:lnTo>
                    <a:lnTo>
                      <a:pt x="907" y="145"/>
                    </a:lnTo>
                    <a:lnTo>
                      <a:pt x="909" y="145"/>
                    </a:lnTo>
                    <a:lnTo>
                      <a:pt x="911" y="145"/>
                    </a:lnTo>
                    <a:lnTo>
                      <a:pt x="911" y="143"/>
                    </a:lnTo>
                    <a:lnTo>
                      <a:pt x="913" y="143"/>
                    </a:lnTo>
                    <a:lnTo>
                      <a:pt x="916" y="143"/>
                    </a:lnTo>
                    <a:lnTo>
                      <a:pt x="918" y="143"/>
                    </a:lnTo>
                    <a:lnTo>
                      <a:pt x="920" y="143"/>
                    </a:lnTo>
                    <a:lnTo>
                      <a:pt x="922" y="143"/>
                    </a:lnTo>
                    <a:lnTo>
                      <a:pt x="924" y="143"/>
                    </a:lnTo>
                    <a:lnTo>
                      <a:pt x="924" y="141"/>
                    </a:lnTo>
                    <a:lnTo>
                      <a:pt x="927" y="141"/>
                    </a:lnTo>
                    <a:lnTo>
                      <a:pt x="927" y="143"/>
                    </a:lnTo>
                    <a:lnTo>
                      <a:pt x="929" y="143"/>
                    </a:lnTo>
                    <a:lnTo>
                      <a:pt x="929" y="145"/>
                    </a:lnTo>
                    <a:lnTo>
                      <a:pt x="931" y="145"/>
                    </a:lnTo>
                    <a:lnTo>
                      <a:pt x="931" y="147"/>
                    </a:lnTo>
                    <a:lnTo>
                      <a:pt x="933" y="147"/>
                    </a:lnTo>
                    <a:lnTo>
                      <a:pt x="935" y="147"/>
                    </a:lnTo>
                    <a:lnTo>
                      <a:pt x="935" y="149"/>
                    </a:lnTo>
                    <a:lnTo>
                      <a:pt x="938" y="149"/>
                    </a:lnTo>
                    <a:lnTo>
                      <a:pt x="938" y="147"/>
                    </a:lnTo>
                    <a:lnTo>
                      <a:pt x="940" y="147"/>
                    </a:lnTo>
                    <a:lnTo>
                      <a:pt x="940" y="145"/>
                    </a:lnTo>
                    <a:lnTo>
                      <a:pt x="940" y="143"/>
                    </a:lnTo>
                    <a:lnTo>
                      <a:pt x="940" y="141"/>
                    </a:lnTo>
                    <a:lnTo>
                      <a:pt x="938" y="141"/>
                    </a:lnTo>
                    <a:lnTo>
                      <a:pt x="935" y="141"/>
                    </a:lnTo>
                    <a:lnTo>
                      <a:pt x="935" y="138"/>
                    </a:lnTo>
                    <a:lnTo>
                      <a:pt x="935" y="136"/>
                    </a:lnTo>
                    <a:lnTo>
                      <a:pt x="935" y="134"/>
                    </a:lnTo>
                    <a:lnTo>
                      <a:pt x="938" y="134"/>
                    </a:lnTo>
                    <a:lnTo>
                      <a:pt x="940" y="134"/>
                    </a:lnTo>
                    <a:lnTo>
                      <a:pt x="940" y="132"/>
                    </a:lnTo>
                    <a:lnTo>
                      <a:pt x="942" y="132"/>
                    </a:lnTo>
                    <a:lnTo>
                      <a:pt x="944" y="132"/>
                    </a:lnTo>
                    <a:lnTo>
                      <a:pt x="944" y="134"/>
                    </a:lnTo>
                    <a:lnTo>
                      <a:pt x="946" y="134"/>
                    </a:lnTo>
                    <a:lnTo>
                      <a:pt x="949" y="134"/>
                    </a:lnTo>
                    <a:lnTo>
                      <a:pt x="949" y="136"/>
                    </a:lnTo>
                    <a:lnTo>
                      <a:pt x="951" y="136"/>
                    </a:lnTo>
                    <a:lnTo>
                      <a:pt x="951" y="138"/>
                    </a:lnTo>
                    <a:lnTo>
                      <a:pt x="953" y="138"/>
                    </a:lnTo>
                    <a:lnTo>
                      <a:pt x="953" y="141"/>
                    </a:lnTo>
                    <a:lnTo>
                      <a:pt x="953" y="143"/>
                    </a:lnTo>
                    <a:lnTo>
                      <a:pt x="953" y="145"/>
                    </a:lnTo>
                    <a:lnTo>
                      <a:pt x="953" y="147"/>
                    </a:lnTo>
                    <a:lnTo>
                      <a:pt x="955" y="147"/>
                    </a:lnTo>
                    <a:lnTo>
                      <a:pt x="957" y="147"/>
                    </a:lnTo>
                    <a:lnTo>
                      <a:pt x="957" y="145"/>
                    </a:lnTo>
                    <a:lnTo>
                      <a:pt x="960" y="145"/>
                    </a:lnTo>
                    <a:lnTo>
                      <a:pt x="960" y="147"/>
                    </a:lnTo>
                    <a:lnTo>
                      <a:pt x="962" y="147"/>
                    </a:lnTo>
                    <a:lnTo>
                      <a:pt x="964" y="147"/>
                    </a:lnTo>
                    <a:lnTo>
                      <a:pt x="966" y="147"/>
                    </a:lnTo>
                    <a:lnTo>
                      <a:pt x="968" y="147"/>
                    </a:lnTo>
                    <a:lnTo>
                      <a:pt x="971" y="147"/>
                    </a:lnTo>
                    <a:lnTo>
                      <a:pt x="971" y="149"/>
                    </a:lnTo>
                    <a:lnTo>
                      <a:pt x="971" y="152"/>
                    </a:lnTo>
                    <a:lnTo>
                      <a:pt x="971" y="154"/>
                    </a:lnTo>
                    <a:lnTo>
                      <a:pt x="971" y="156"/>
                    </a:lnTo>
                    <a:lnTo>
                      <a:pt x="973" y="156"/>
                    </a:lnTo>
                    <a:lnTo>
                      <a:pt x="973" y="158"/>
                    </a:lnTo>
                    <a:lnTo>
                      <a:pt x="975" y="158"/>
                    </a:lnTo>
                    <a:lnTo>
                      <a:pt x="975" y="160"/>
                    </a:lnTo>
                    <a:lnTo>
                      <a:pt x="975" y="163"/>
                    </a:lnTo>
                    <a:lnTo>
                      <a:pt x="977" y="163"/>
                    </a:lnTo>
                    <a:lnTo>
                      <a:pt x="979" y="163"/>
                    </a:lnTo>
                    <a:lnTo>
                      <a:pt x="982" y="163"/>
                    </a:lnTo>
                    <a:lnTo>
                      <a:pt x="982" y="160"/>
                    </a:lnTo>
                    <a:lnTo>
                      <a:pt x="984" y="160"/>
                    </a:lnTo>
                    <a:lnTo>
                      <a:pt x="986" y="160"/>
                    </a:lnTo>
                    <a:lnTo>
                      <a:pt x="988" y="160"/>
                    </a:lnTo>
                    <a:lnTo>
                      <a:pt x="990" y="160"/>
                    </a:lnTo>
                    <a:lnTo>
                      <a:pt x="990" y="163"/>
                    </a:lnTo>
                    <a:lnTo>
                      <a:pt x="993" y="163"/>
                    </a:lnTo>
                    <a:lnTo>
                      <a:pt x="995" y="163"/>
                    </a:lnTo>
                    <a:lnTo>
                      <a:pt x="997" y="163"/>
                    </a:lnTo>
                    <a:lnTo>
                      <a:pt x="999" y="163"/>
                    </a:lnTo>
                    <a:lnTo>
                      <a:pt x="999" y="160"/>
                    </a:lnTo>
                    <a:lnTo>
                      <a:pt x="1001" y="160"/>
                    </a:lnTo>
                    <a:lnTo>
                      <a:pt x="1003" y="160"/>
                    </a:lnTo>
                    <a:lnTo>
                      <a:pt x="1006" y="160"/>
                    </a:lnTo>
                    <a:lnTo>
                      <a:pt x="1006" y="158"/>
                    </a:lnTo>
                    <a:lnTo>
                      <a:pt x="1008" y="158"/>
                    </a:lnTo>
                    <a:lnTo>
                      <a:pt x="1008" y="156"/>
                    </a:lnTo>
                    <a:lnTo>
                      <a:pt x="1010" y="156"/>
                    </a:lnTo>
                    <a:lnTo>
                      <a:pt x="1012" y="156"/>
                    </a:lnTo>
                    <a:lnTo>
                      <a:pt x="1014" y="156"/>
                    </a:lnTo>
                    <a:lnTo>
                      <a:pt x="1017" y="156"/>
                    </a:lnTo>
                    <a:lnTo>
                      <a:pt x="1019" y="156"/>
                    </a:lnTo>
                    <a:lnTo>
                      <a:pt x="1021" y="156"/>
                    </a:lnTo>
                    <a:lnTo>
                      <a:pt x="1023" y="156"/>
                    </a:lnTo>
                    <a:lnTo>
                      <a:pt x="1023" y="158"/>
                    </a:lnTo>
                    <a:lnTo>
                      <a:pt x="1025" y="158"/>
                    </a:lnTo>
                    <a:lnTo>
                      <a:pt x="1028" y="158"/>
                    </a:lnTo>
                    <a:lnTo>
                      <a:pt x="1028" y="160"/>
                    </a:lnTo>
                    <a:lnTo>
                      <a:pt x="1030" y="160"/>
                    </a:lnTo>
                    <a:lnTo>
                      <a:pt x="1030" y="163"/>
                    </a:lnTo>
                    <a:lnTo>
                      <a:pt x="1032" y="163"/>
                    </a:lnTo>
                    <a:lnTo>
                      <a:pt x="1034" y="163"/>
                    </a:lnTo>
                    <a:lnTo>
                      <a:pt x="1034" y="165"/>
                    </a:lnTo>
                    <a:lnTo>
                      <a:pt x="1032" y="165"/>
                    </a:lnTo>
                    <a:lnTo>
                      <a:pt x="1032" y="167"/>
                    </a:lnTo>
                    <a:lnTo>
                      <a:pt x="1032" y="169"/>
                    </a:lnTo>
                    <a:lnTo>
                      <a:pt x="1032" y="171"/>
                    </a:lnTo>
                    <a:lnTo>
                      <a:pt x="1030" y="171"/>
                    </a:lnTo>
                    <a:lnTo>
                      <a:pt x="1032" y="171"/>
                    </a:lnTo>
                    <a:lnTo>
                      <a:pt x="1032" y="174"/>
                    </a:lnTo>
                    <a:lnTo>
                      <a:pt x="1034" y="174"/>
                    </a:lnTo>
                    <a:lnTo>
                      <a:pt x="1036" y="174"/>
                    </a:lnTo>
                    <a:lnTo>
                      <a:pt x="1039" y="174"/>
                    </a:lnTo>
                    <a:lnTo>
                      <a:pt x="1039" y="176"/>
                    </a:lnTo>
                    <a:lnTo>
                      <a:pt x="1041" y="176"/>
                    </a:lnTo>
                    <a:lnTo>
                      <a:pt x="1043" y="176"/>
                    </a:lnTo>
                    <a:lnTo>
                      <a:pt x="1043" y="178"/>
                    </a:lnTo>
                    <a:lnTo>
                      <a:pt x="1045" y="178"/>
                    </a:lnTo>
                    <a:lnTo>
                      <a:pt x="1047" y="178"/>
                    </a:lnTo>
                    <a:lnTo>
                      <a:pt x="1047" y="180"/>
                    </a:lnTo>
                    <a:lnTo>
                      <a:pt x="1050" y="180"/>
                    </a:lnTo>
                    <a:lnTo>
                      <a:pt x="1050" y="182"/>
                    </a:lnTo>
                    <a:lnTo>
                      <a:pt x="1052" y="182"/>
                    </a:lnTo>
                    <a:lnTo>
                      <a:pt x="1054" y="182"/>
                    </a:lnTo>
                    <a:lnTo>
                      <a:pt x="1056" y="182"/>
                    </a:lnTo>
                    <a:lnTo>
                      <a:pt x="1058" y="182"/>
                    </a:lnTo>
                    <a:lnTo>
                      <a:pt x="1061" y="182"/>
                    </a:lnTo>
                    <a:lnTo>
                      <a:pt x="1063" y="182"/>
                    </a:lnTo>
                    <a:lnTo>
                      <a:pt x="1065" y="182"/>
                    </a:lnTo>
                    <a:lnTo>
                      <a:pt x="1067" y="182"/>
                    </a:lnTo>
                    <a:lnTo>
                      <a:pt x="1069" y="182"/>
                    </a:lnTo>
                    <a:lnTo>
                      <a:pt x="1072" y="182"/>
                    </a:lnTo>
                    <a:lnTo>
                      <a:pt x="1074" y="182"/>
                    </a:lnTo>
                    <a:lnTo>
                      <a:pt x="1074" y="185"/>
                    </a:lnTo>
                    <a:lnTo>
                      <a:pt x="1072" y="185"/>
                    </a:lnTo>
                    <a:lnTo>
                      <a:pt x="1072" y="187"/>
                    </a:lnTo>
                    <a:lnTo>
                      <a:pt x="1072" y="189"/>
                    </a:lnTo>
                    <a:lnTo>
                      <a:pt x="1072" y="191"/>
                    </a:lnTo>
                    <a:lnTo>
                      <a:pt x="1074" y="191"/>
                    </a:lnTo>
                    <a:lnTo>
                      <a:pt x="1076" y="191"/>
                    </a:lnTo>
                    <a:lnTo>
                      <a:pt x="1076" y="189"/>
                    </a:lnTo>
                    <a:lnTo>
                      <a:pt x="1078" y="189"/>
                    </a:lnTo>
                    <a:lnTo>
                      <a:pt x="1080" y="189"/>
                    </a:lnTo>
                    <a:lnTo>
                      <a:pt x="1080" y="187"/>
                    </a:lnTo>
                    <a:lnTo>
                      <a:pt x="1083" y="187"/>
                    </a:lnTo>
                    <a:lnTo>
                      <a:pt x="1083" y="185"/>
                    </a:lnTo>
                    <a:lnTo>
                      <a:pt x="1085" y="185"/>
                    </a:lnTo>
                    <a:lnTo>
                      <a:pt x="1085" y="182"/>
                    </a:lnTo>
                    <a:lnTo>
                      <a:pt x="1085" y="185"/>
                    </a:lnTo>
                    <a:lnTo>
                      <a:pt x="1087" y="187"/>
                    </a:lnTo>
                    <a:lnTo>
                      <a:pt x="1087" y="189"/>
                    </a:lnTo>
                    <a:lnTo>
                      <a:pt x="1089" y="189"/>
                    </a:lnTo>
                    <a:lnTo>
                      <a:pt x="1091" y="189"/>
                    </a:lnTo>
                    <a:lnTo>
                      <a:pt x="1094" y="189"/>
                    </a:lnTo>
                    <a:lnTo>
                      <a:pt x="1094" y="187"/>
                    </a:lnTo>
                    <a:lnTo>
                      <a:pt x="1096" y="187"/>
                    </a:lnTo>
                    <a:lnTo>
                      <a:pt x="1096" y="185"/>
                    </a:lnTo>
                    <a:lnTo>
                      <a:pt x="1098" y="185"/>
                    </a:lnTo>
                    <a:lnTo>
                      <a:pt x="1098" y="182"/>
                    </a:lnTo>
                    <a:lnTo>
                      <a:pt x="1100" y="182"/>
                    </a:lnTo>
                    <a:lnTo>
                      <a:pt x="1102" y="182"/>
                    </a:lnTo>
                    <a:lnTo>
                      <a:pt x="1105" y="182"/>
                    </a:lnTo>
                    <a:lnTo>
                      <a:pt x="1107" y="182"/>
                    </a:lnTo>
                    <a:lnTo>
                      <a:pt x="1107" y="180"/>
                    </a:lnTo>
                    <a:lnTo>
                      <a:pt x="1109" y="180"/>
                    </a:lnTo>
                    <a:lnTo>
                      <a:pt x="1111" y="180"/>
                    </a:lnTo>
                    <a:lnTo>
                      <a:pt x="1111" y="178"/>
                    </a:lnTo>
                    <a:lnTo>
                      <a:pt x="1113" y="178"/>
                    </a:lnTo>
                    <a:lnTo>
                      <a:pt x="1116" y="178"/>
                    </a:lnTo>
                    <a:lnTo>
                      <a:pt x="1116" y="176"/>
                    </a:lnTo>
                    <a:lnTo>
                      <a:pt x="1118" y="176"/>
                    </a:lnTo>
                    <a:lnTo>
                      <a:pt x="1120" y="176"/>
                    </a:lnTo>
                    <a:lnTo>
                      <a:pt x="1122" y="176"/>
                    </a:lnTo>
                    <a:lnTo>
                      <a:pt x="1124" y="176"/>
                    </a:lnTo>
                    <a:lnTo>
                      <a:pt x="1124" y="178"/>
                    </a:lnTo>
                    <a:lnTo>
                      <a:pt x="1127" y="180"/>
                    </a:lnTo>
                    <a:lnTo>
                      <a:pt x="1127" y="182"/>
                    </a:lnTo>
                    <a:lnTo>
                      <a:pt x="1129" y="182"/>
                    </a:lnTo>
                    <a:lnTo>
                      <a:pt x="1129" y="185"/>
                    </a:lnTo>
                    <a:lnTo>
                      <a:pt x="1131" y="185"/>
                    </a:lnTo>
                    <a:lnTo>
                      <a:pt x="1131" y="187"/>
                    </a:lnTo>
                    <a:lnTo>
                      <a:pt x="1133" y="187"/>
                    </a:lnTo>
                    <a:lnTo>
                      <a:pt x="1133" y="189"/>
                    </a:lnTo>
                    <a:lnTo>
                      <a:pt x="1135" y="189"/>
                    </a:lnTo>
                    <a:lnTo>
                      <a:pt x="1135" y="187"/>
                    </a:lnTo>
                    <a:lnTo>
                      <a:pt x="1137" y="187"/>
                    </a:lnTo>
                    <a:lnTo>
                      <a:pt x="1140" y="187"/>
                    </a:lnTo>
                    <a:lnTo>
                      <a:pt x="1140" y="185"/>
                    </a:lnTo>
                    <a:lnTo>
                      <a:pt x="1140" y="182"/>
                    </a:lnTo>
                    <a:lnTo>
                      <a:pt x="1140" y="180"/>
                    </a:lnTo>
                    <a:lnTo>
                      <a:pt x="1142" y="180"/>
                    </a:lnTo>
                    <a:lnTo>
                      <a:pt x="1144" y="180"/>
                    </a:lnTo>
                    <a:lnTo>
                      <a:pt x="1144" y="182"/>
                    </a:lnTo>
                    <a:lnTo>
                      <a:pt x="1146" y="182"/>
                    </a:lnTo>
                    <a:lnTo>
                      <a:pt x="1146" y="185"/>
                    </a:lnTo>
                    <a:lnTo>
                      <a:pt x="1148" y="185"/>
                    </a:lnTo>
                    <a:lnTo>
                      <a:pt x="1148" y="182"/>
                    </a:lnTo>
                    <a:lnTo>
                      <a:pt x="1151" y="182"/>
                    </a:lnTo>
                    <a:lnTo>
                      <a:pt x="1153" y="182"/>
                    </a:lnTo>
                    <a:lnTo>
                      <a:pt x="1155" y="182"/>
                    </a:lnTo>
                    <a:lnTo>
                      <a:pt x="1157" y="182"/>
                    </a:lnTo>
                    <a:lnTo>
                      <a:pt x="1159" y="182"/>
                    </a:lnTo>
                    <a:lnTo>
                      <a:pt x="1159" y="180"/>
                    </a:lnTo>
                    <a:lnTo>
                      <a:pt x="1159" y="178"/>
                    </a:lnTo>
                    <a:lnTo>
                      <a:pt x="1159" y="176"/>
                    </a:lnTo>
                    <a:lnTo>
                      <a:pt x="1157" y="176"/>
                    </a:lnTo>
                    <a:lnTo>
                      <a:pt x="1157" y="174"/>
                    </a:lnTo>
                    <a:lnTo>
                      <a:pt x="1155" y="174"/>
                    </a:lnTo>
                    <a:lnTo>
                      <a:pt x="1155" y="171"/>
                    </a:lnTo>
                    <a:lnTo>
                      <a:pt x="1155" y="169"/>
                    </a:lnTo>
                    <a:lnTo>
                      <a:pt x="1157" y="169"/>
                    </a:lnTo>
                    <a:lnTo>
                      <a:pt x="1159" y="169"/>
                    </a:lnTo>
                    <a:lnTo>
                      <a:pt x="1159" y="167"/>
                    </a:lnTo>
                    <a:lnTo>
                      <a:pt x="1162" y="167"/>
                    </a:lnTo>
                    <a:lnTo>
                      <a:pt x="1162" y="165"/>
                    </a:lnTo>
                    <a:lnTo>
                      <a:pt x="1164" y="165"/>
                    </a:lnTo>
                    <a:lnTo>
                      <a:pt x="1166" y="165"/>
                    </a:lnTo>
                    <a:lnTo>
                      <a:pt x="1168" y="165"/>
                    </a:lnTo>
                    <a:lnTo>
                      <a:pt x="1170" y="165"/>
                    </a:lnTo>
                    <a:lnTo>
                      <a:pt x="1170" y="163"/>
                    </a:lnTo>
                    <a:lnTo>
                      <a:pt x="1173" y="163"/>
                    </a:lnTo>
                    <a:lnTo>
                      <a:pt x="1175" y="163"/>
                    </a:lnTo>
                    <a:lnTo>
                      <a:pt x="1175" y="165"/>
                    </a:lnTo>
                    <a:lnTo>
                      <a:pt x="1177" y="165"/>
                    </a:lnTo>
                    <a:lnTo>
                      <a:pt x="1177" y="167"/>
                    </a:lnTo>
                    <a:lnTo>
                      <a:pt x="1179" y="167"/>
                    </a:lnTo>
                    <a:lnTo>
                      <a:pt x="1181" y="167"/>
                    </a:lnTo>
                    <a:lnTo>
                      <a:pt x="1181" y="165"/>
                    </a:lnTo>
                    <a:lnTo>
                      <a:pt x="1184" y="165"/>
                    </a:lnTo>
                    <a:lnTo>
                      <a:pt x="1184" y="163"/>
                    </a:lnTo>
                    <a:lnTo>
                      <a:pt x="1186" y="163"/>
                    </a:lnTo>
                    <a:lnTo>
                      <a:pt x="1186" y="160"/>
                    </a:lnTo>
                    <a:lnTo>
                      <a:pt x="1186" y="158"/>
                    </a:lnTo>
                    <a:lnTo>
                      <a:pt x="1184" y="158"/>
                    </a:lnTo>
                    <a:lnTo>
                      <a:pt x="1181" y="158"/>
                    </a:lnTo>
                    <a:lnTo>
                      <a:pt x="1181" y="156"/>
                    </a:lnTo>
                    <a:lnTo>
                      <a:pt x="1179" y="156"/>
                    </a:lnTo>
                    <a:lnTo>
                      <a:pt x="1179" y="154"/>
                    </a:lnTo>
                    <a:lnTo>
                      <a:pt x="1177" y="154"/>
                    </a:lnTo>
                    <a:lnTo>
                      <a:pt x="1175" y="154"/>
                    </a:lnTo>
                    <a:lnTo>
                      <a:pt x="1175" y="152"/>
                    </a:lnTo>
                    <a:lnTo>
                      <a:pt x="1173" y="152"/>
                    </a:lnTo>
                    <a:lnTo>
                      <a:pt x="1173" y="149"/>
                    </a:lnTo>
                    <a:lnTo>
                      <a:pt x="1175" y="149"/>
                    </a:lnTo>
                    <a:lnTo>
                      <a:pt x="1175" y="147"/>
                    </a:lnTo>
                    <a:lnTo>
                      <a:pt x="1177" y="147"/>
                    </a:lnTo>
                    <a:lnTo>
                      <a:pt x="1179" y="147"/>
                    </a:lnTo>
                    <a:lnTo>
                      <a:pt x="1181" y="147"/>
                    </a:lnTo>
                    <a:lnTo>
                      <a:pt x="1184" y="147"/>
                    </a:lnTo>
                    <a:lnTo>
                      <a:pt x="1186" y="147"/>
                    </a:lnTo>
                    <a:lnTo>
                      <a:pt x="1188" y="147"/>
                    </a:lnTo>
                    <a:lnTo>
                      <a:pt x="1190" y="147"/>
                    </a:lnTo>
                    <a:lnTo>
                      <a:pt x="1190" y="145"/>
                    </a:lnTo>
                    <a:lnTo>
                      <a:pt x="1192" y="145"/>
                    </a:lnTo>
                    <a:lnTo>
                      <a:pt x="1195" y="145"/>
                    </a:lnTo>
                    <a:lnTo>
                      <a:pt x="1197" y="145"/>
                    </a:lnTo>
                    <a:lnTo>
                      <a:pt x="1199" y="145"/>
                    </a:lnTo>
                    <a:lnTo>
                      <a:pt x="1199" y="147"/>
                    </a:lnTo>
                    <a:lnTo>
                      <a:pt x="1199" y="149"/>
                    </a:lnTo>
                    <a:lnTo>
                      <a:pt x="1199" y="152"/>
                    </a:lnTo>
                    <a:lnTo>
                      <a:pt x="1201" y="152"/>
                    </a:lnTo>
                    <a:lnTo>
                      <a:pt x="1203" y="154"/>
                    </a:lnTo>
                    <a:lnTo>
                      <a:pt x="1203" y="152"/>
                    </a:lnTo>
                    <a:lnTo>
                      <a:pt x="1206" y="152"/>
                    </a:lnTo>
                    <a:lnTo>
                      <a:pt x="1206" y="149"/>
                    </a:lnTo>
                    <a:lnTo>
                      <a:pt x="1208" y="149"/>
                    </a:lnTo>
                    <a:lnTo>
                      <a:pt x="1208" y="147"/>
                    </a:lnTo>
                    <a:lnTo>
                      <a:pt x="1210" y="147"/>
                    </a:lnTo>
                    <a:lnTo>
                      <a:pt x="1212" y="147"/>
                    </a:lnTo>
                    <a:lnTo>
                      <a:pt x="1212" y="145"/>
                    </a:lnTo>
                    <a:lnTo>
                      <a:pt x="1212" y="143"/>
                    </a:lnTo>
                    <a:lnTo>
                      <a:pt x="1210" y="143"/>
                    </a:lnTo>
                    <a:lnTo>
                      <a:pt x="1210" y="141"/>
                    </a:lnTo>
                    <a:lnTo>
                      <a:pt x="1212" y="141"/>
                    </a:lnTo>
                    <a:lnTo>
                      <a:pt x="1214" y="141"/>
                    </a:lnTo>
                    <a:lnTo>
                      <a:pt x="1217" y="141"/>
                    </a:lnTo>
                    <a:lnTo>
                      <a:pt x="1219" y="141"/>
                    </a:lnTo>
                    <a:lnTo>
                      <a:pt x="1221" y="141"/>
                    </a:lnTo>
                    <a:lnTo>
                      <a:pt x="1221" y="143"/>
                    </a:lnTo>
                    <a:lnTo>
                      <a:pt x="1223" y="143"/>
                    </a:lnTo>
                    <a:lnTo>
                      <a:pt x="1225" y="143"/>
                    </a:lnTo>
                    <a:lnTo>
                      <a:pt x="1228" y="143"/>
                    </a:lnTo>
                    <a:lnTo>
                      <a:pt x="1228" y="141"/>
                    </a:lnTo>
                    <a:lnTo>
                      <a:pt x="1230" y="141"/>
                    </a:lnTo>
                    <a:lnTo>
                      <a:pt x="1230" y="138"/>
                    </a:lnTo>
                    <a:lnTo>
                      <a:pt x="1230" y="136"/>
                    </a:lnTo>
                    <a:lnTo>
                      <a:pt x="1232" y="136"/>
                    </a:lnTo>
                    <a:lnTo>
                      <a:pt x="1232" y="134"/>
                    </a:lnTo>
                    <a:lnTo>
                      <a:pt x="1234" y="134"/>
                    </a:lnTo>
                    <a:lnTo>
                      <a:pt x="1234" y="136"/>
                    </a:lnTo>
                    <a:lnTo>
                      <a:pt x="1234" y="138"/>
                    </a:lnTo>
                    <a:lnTo>
                      <a:pt x="1234" y="141"/>
                    </a:lnTo>
                    <a:lnTo>
                      <a:pt x="1236" y="141"/>
                    </a:lnTo>
                    <a:lnTo>
                      <a:pt x="1236" y="138"/>
                    </a:lnTo>
                    <a:lnTo>
                      <a:pt x="1236" y="136"/>
                    </a:lnTo>
                    <a:lnTo>
                      <a:pt x="1239" y="136"/>
                    </a:lnTo>
                    <a:lnTo>
                      <a:pt x="1239" y="134"/>
                    </a:lnTo>
                    <a:lnTo>
                      <a:pt x="1239" y="132"/>
                    </a:lnTo>
                    <a:lnTo>
                      <a:pt x="1241" y="132"/>
                    </a:lnTo>
                    <a:lnTo>
                      <a:pt x="1243" y="132"/>
                    </a:lnTo>
                    <a:lnTo>
                      <a:pt x="1243" y="134"/>
                    </a:lnTo>
                    <a:lnTo>
                      <a:pt x="1243" y="136"/>
                    </a:lnTo>
                    <a:lnTo>
                      <a:pt x="1243" y="138"/>
                    </a:lnTo>
                    <a:lnTo>
                      <a:pt x="1245" y="138"/>
                    </a:lnTo>
                    <a:lnTo>
                      <a:pt x="1247" y="138"/>
                    </a:lnTo>
                    <a:lnTo>
                      <a:pt x="1250" y="138"/>
                    </a:lnTo>
                    <a:lnTo>
                      <a:pt x="1252" y="138"/>
                    </a:lnTo>
                    <a:lnTo>
                      <a:pt x="1254" y="138"/>
                    </a:lnTo>
                    <a:lnTo>
                      <a:pt x="1254" y="141"/>
                    </a:lnTo>
                    <a:lnTo>
                      <a:pt x="1256" y="141"/>
                    </a:lnTo>
                    <a:lnTo>
                      <a:pt x="1256" y="138"/>
                    </a:lnTo>
                    <a:lnTo>
                      <a:pt x="1256" y="136"/>
                    </a:lnTo>
                    <a:lnTo>
                      <a:pt x="1256" y="134"/>
                    </a:lnTo>
                    <a:lnTo>
                      <a:pt x="1258" y="134"/>
                    </a:lnTo>
                    <a:lnTo>
                      <a:pt x="1261" y="134"/>
                    </a:lnTo>
                    <a:lnTo>
                      <a:pt x="1263" y="134"/>
                    </a:lnTo>
                    <a:lnTo>
                      <a:pt x="1265" y="134"/>
                    </a:lnTo>
                    <a:lnTo>
                      <a:pt x="1265" y="132"/>
                    </a:lnTo>
                    <a:lnTo>
                      <a:pt x="1263" y="132"/>
                    </a:lnTo>
                    <a:lnTo>
                      <a:pt x="1263" y="130"/>
                    </a:lnTo>
                    <a:lnTo>
                      <a:pt x="1261" y="130"/>
                    </a:lnTo>
                    <a:lnTo>
                      <a:pt x="1261" y="127"/>
                    </a:lnTo>
                    <a:lnTo>
                      <a:pt x="1258" y="127"/>
                    </a:lnTo>
                    <a:lnTo>
                      <a:pt x="1256" y="127"/>
                    </a:lnTo>
                    <a:lnTo>
                      <a:pt x="1256" y="125"/>
                    </a:lnTo>
                    <a:lnTo>
                      <a:pt x="1254" y="125"/>
                    </a:lnTo>
                    <a:lnTo>
                      <a:pt x="1256" y="123"/>
                    </a:lnTo>
                    <a:lnTo>
                      <a:pt x="1256" y="121"/>
                    </a:lnTo>
                    <a:lnTo>
                      <a:pt x="1258" y="121"/>
                    </a:lnTo>
                    <a:lnTo>
                      <a:pt x="1261" y="121"/>
                    </a:lnTo>
                    <a:lnTo>
                      <a:pt x="1263" y="121"/>
                    </a:lnTo>
                    <a:lnTo>
                      <a:pt x="1263" y="123"/>
                    </a:lnTo>
                    <a:lnTo>
                      <a:pt x="1265" y="123"/>
                    </a:lnTo>
                    <a:lnTo>
                      <a:pt x="1267" y="123"/>
                    </a:lnTo>
                    <a:lnTo>
                      <a:pt x="1269" y="123"/>
                    </a:lnTo>
                    <a:lnTo>
                      <a:pt x="1271" y="123"/>
                    </a:lnTo>
                    <a:lnTo>
                      <a:pt x="1271" y="121"/>
                    </a:lnTo>
                    <a:lnTo>
                      <a:pt x="1274" y="121"/>
                    </a:lnTo>
                    <a:lnTo>
                      <a:pt x="1276" y="121"/>
                    </a:lnTo>
                    <a:lnTo>
                      <a:pt x="1276" y="119"/>
                    </a:lnTo>
                    <a:lnTo>
                      <a:pt x="1274" y="119"/>
                    </a:lnTo>
                    <a:lnTo>
                      <a:pt x="1274" y="116"/>
                    </a:lnTo>
                    <a:lnTo>
                      <a:pt x="1271" y="116"/>
                    </a:lnTo>
                    <a:lnTo>
                      <a:pt x="1269" y="119"/>
                    </a:lnTo>
                    <a:lnTo>
                      <a:pt x="1267" y="119"/>
                    </a:lnTo>
                    <a:lnTo>
                      <a:pt x="1265" y="119"/>
                    </a:lnTo>
                    <a:lnTo>
                      <a:pt x="1265" y="116"/>
                    </a:lnTo>
                    <a:lnTo>
                      <a:pt x="1263" y="116"/>
                    </a:lnTo>
                    <a:lnTo>
                      <a:pt x="1263" y="114"/>
                    </a:lnTo>
                    <a:lnTo>
                      <a:pt x="1265" y="114"/>
                    </a:lnTo>
                    <a:lnTo>
                      <a:pt x="1267" y="112"/>
                    </a:lnTo>
                    <a:lnTo>
                      <a:pt x="1267" y="110"/>
                    </a:lnTo>
                    <a:lnTo>
                      <a:pt x="1269" y="110"/>
                    </a:lnTo>
                    <a:lnTo>
                      <a:pt x="1269" y="108"/>
                    </a:lnTo>
                    <a:lnTo>
                      <a:pt x="1269" y="110"/>
                    </a:lnTo>
                    <a:lnTo>
                      <a:pt x="1271" y="110"/>
                    </a:lnTo>
                    <a:lnTo>
                      <a:pt x="1274" y="110"/>
                    </a:lnTo>
                    <a:lnTo>
                      <a:pt x="1276" y="110"/>
                    </a:lnTo>
                    <a:lnTo>
                      <a:pt x="1278" y="112"/>
                    </a:lnTo>
                    <a:lnTo>
                      <a:pt x="1278" y="110"/>
                    </a:lnTo>
                    <a:lnTo>
                      <a:pt x="1280" y="110"/>
                    </a:lnTo>
                    <a:lnTo>
                      <a:pt x="1282" y="110"/>
                    </a:lnTo>
                    <a:lnTo>
                      <a:pt x="1282" y="108"/>
                    </a:lnTo>
                    <a:lnTo>
                      <a:pt x="1285" y="108"/>
                    </a:lnTo>
                    <a:lnTo>
                      <a:pt x="1285" y="106"/>
                    </a:lnTo>
                    <a:lnTo>
                      <a:pt x="1285" y="103"/>
                    </a:lnTo>
                    <a:lnTo>
                      <a:pt x="1282" y="101"/>
                    </a:lnTo>
                    <a:lnTo>
                      <a:pt x="1282" y="99"/>
                    </a:lnTo>
                    <a:lnTo>
                      <a:pt x="1282" y="97"/>
                    </a:lnTo>
                    <a:lnTo>
                      <a:pt x="1280" y="97"/>
                    </a:lnTo>
                    <a:lnTo>
                      <a:pt x="1280" y="99"/>
                    </a:lnTo>
                    <a:lnTo>
                      <a:pt x="1278" y="99"/>
                    </a:lnTo>
                    <a:lnTo>
                      <a:pt x="1278" y="101"/>
                    </a:lnTo>
                    <a:lnTo>
                      <a:pt x="1278" y="103"/>
                    </a:lnTo>
                    <a:lnTo>
                      <a:pt x="1276" y="103"/>
                    </a:lnTo>
                    <a:lnTo>
                      <a:pt x="1276" y="101"/>
                    </a:lnTo>
                    <a:lnTo>
                      <a:pt x="1276" y="99"/>
                    </a:lnTo>
                    <a:lnTo>
                      <a:pt x="1274" y="99"/>
                    </a:lnTo>
                    <a:lnTo>
                      <a:pt x="1274" y="97"/>
                    </a:lnTo>
                    <a:lnTo>
                      <a:pt x="1274" y="95"/>
                    </a:lnTo>
                    <a:lnTo>
                      <a:pt x="1276" y="95"/>
                    </a:lnTo>
                    <a:lnTo>
                      <a:pt x="1276" y="92"/>
                    </a:lnTo>
                    <a:lnTo>
                      <a:pt x="1274" y="92"/>
                    </a:lnTo>
                    <a:lnTo>
                      <a:pt x="1271" y="92"/>
                    </a:lnTo>
                    <a:lnTo>
                      <a:pt x="1269" y="90"/>
                    </a:lnTo>
                    <a:lnTo>
                      <a:pt x="1271" y="90"/>
                    </a:lnTo>
                    <a:lnTo>
                      <a:pt x="1274" y="90"/>
                    </a:lnTo>
                    <a:lnTo>
                      <a:pt x="1274" y="88"/>
                    </a:lnTo>
                    <a:lnTo>
                      <a:pt x="1276" y="88"/>
                    </a:lnTo>
                    <a:lnTo>
                      <a:pt x="1276" y="90"/>
                    </a:lnTo>
                    <a:lnTo>
                      <a:pt x="1278" y="90"/>
                    </a:lnTo>
                    <a:lnTo>
                      <a:pt x="1278" y="92"/>
                    </a:lnTo>
                    <a:lnTo>
                      <a:pt x="1280" y="92"/>
                    </a:lnTo>
                    <a:lnTo>
                      <a:pt x="1282" y="92"/>
                    </a:lnTo>
                    <a:lnTo>
                      <a:pt x="1285" y="92"/>
                    </a:lnTo>
                    <a:lnTo>
                      <a:pt x="1287" y="92"/>
                    </a:lnTo>
                    <a:lnTo>
                      <a:pt x="1287" y="90"/>
                    </a:lnTo>
                    <a:lnTo>
                      <a:pt x="1289" y="90"/>
                    </a:lnTo>
                    <a:lnTo>
                      <a:pt x="1289" y="88"/>
                    </a:lnTo>
                    <a:lnTo>
                      <a:pt x="1291" y="88"/>
                    </a:lnTo>
                    <a:lnTo>
                      <a:pt x="1293" y="88"/>
                    </a:lnTo>
                    <a:lnTo>
                      <a:pt x="1296" y="88"/>
                    </a:lnTo>
                    <a:lnTo>
                      <a:pt x="1298" y="88"/>
                    </a:lnTo>
                    <a:lnTo>
                      <a:pt x="1298" y="86"/>
                    </a:lnTo>
                    <a:lnTo>
                      <a:pt x="1300" y="86"/>
                    </a:lnTo>
                    <a:lnTo>
                      <a:pt x="1302" y="86"/>
                    </a:lnTo>
                    <a:lnTo>
                      <a:pt x="1304" y="86"/>
                    </a:lnTo>
                    <a:lnTo>
                      <a:pt x="1304" y="88"/>
                    </a:lnTo>
                    <a:lnTo>
                      <a:pt x="1304" y="90"/>
                    </a:lnTo>
                    <a:lnTo>
                      <a:pt x="1304" y="92"/>
                    </a:lnTo>
                    <a:lnTo>
                      <a:pt x="1304" y="95"/>
                    </a:lnTo>
                    <a:lnTo>
                      <a:pt x="1304" y="97"/>
                    </a:lnTo>
                    <a:lnTo>
                      <a:pt x="1304" y="99"/>
                    </a:lnTo>
                    <a:lnTo>
                      <a:pt x="1307" y="99"/>
                    </a:lnTo>
                    <a:lnTo>
                      <a:pt x="1309" y="99"/>
                    </a:lnTo>
                    <a:lnTo>
                      <a:pt x="1309" y="101"/>
                    </a:lnTo>
                    <a:lnTo>
                      <a:pt x="1309" y="103"/>
                    </a:lnTo>
                    <a:lnTo>
                      <a:pt x="1311" y="103"/>
                    </a:lnTo>
                    <a:lnTo>
                      <a:pt x="1311" y="101"/>
                    </a:lnTo>
                    <a:lnTo>
                      <a:pt x="1313" y="101"/>
                    </a:lnTo>
                    <a:lnTo>
                      <a:pt x="1313" y="103"/>
                    </a:lnTo>
                    <a:lnTo>
                      <a:pt x="1311" y="103"/>
                    </a:lnTo>
                    <a:lnTo>
                      <a:pt x="1313" y="103"/>
                    </a:lnTo>
                    <a:lnTo>
                      <a:pt x="1313" y="106"/>
                    </a:lnTo>
                    <a:lnTo>
                      <a:pt x="1315" y="106"/>
                    </a:lnTo>
                    <a:lnTo>
                      <a:pt x="1318" y="106"/>
                    </a:lnTo>
                    <a:lnTo>
                      <a:pt x="1320" y="106"/>
                    </a:lnTo>
                    <a:lnTo>
                      <a:pt x="1322" y="106"/>
                    </a:lnTo>
                    <a:lnTo>
                      <a:pt x="1322" y="108"/>
                    </a:lnTo>
                    <a:lnTo>
                      <a:pt x="1324" y="108"/>
                    </a:lnTo>
                    <a:lnTo>
                      <a:pt x="1324" y="110"/>
                    </a:lnTo>
                    <a:lnTo>
                      <a:pt x="1326" y="110"/>
                    </a:lnTo>
                    <a:lnTo>
                      <a:pt x="1326" y="112"/>
                    </a:lnTo>
                    <a:lnTo>
                      <a:pt x="1329" y="112"/>
                    </a:lnTo>
                    <a:lnTo>
                      <a:pt x="1329" y="114"/>
                    </a:lnTo>
                    <a:lnTo>
                      <a:pt x="1331" y="114"/>
                    </a:lnTo>
                    <a:lnTo>
                      <a:pt x="1331" y="116"/>
                    </a:lnTo>
                    <a:lnTo>
                      <a:pt x="1331" y="119"/>
                    </a:lnTo>
                    <a:lnTo>
                      <a:pt x="1329" y="119"/>
                    </a:lnTo>
                    <a:lnTo>
                      <a:pt x="1331" y="119"/>
                    </a:lnTo>
                    <a:lnTo>
                      <a:pt x="1331" y="121"/>
                    </a:lnTo>
                    <a:lnTo>
                      <a:pt x="1331" y="123"/>
                    </a:lnTo>
                    <a:lnTo>
                      <a:pt x="1333" y="123"/>
                    </a:lnTo>
                    <a:lnTo>
                      <a:pt x="1335" y="123"/>
                    </a:lnTo>
                    <a:lnTo>
                      <a:pt x="1337" y="123"/>
                    </a:lnTo>
                    <a:lnTo>
                      <a:pt x="1340" y="123"/>
                    </a:lnTo>
                    <a:lnTo>
                      <a:pt x="1340" y="125"/>
                    </a:lnTo>
                    <a:lnTo>
                      <a:pt x="1340" y="127"/>
                    </a:lnTo>
                    <a:lnTo>
                      <a:pt x="1342" y="127"/>
                    </a:lnTo>
                    <a:lnTo>
                      <a:pt x="1342" y="130"/>
                    </a:lnTo>
                    <a:lnTo>
                      <a:pt x="1344" y="130"/>
                    </a:lnTo>
                    <a:lnTo>
                      <a:pt x="1344" y="132"/>
                    </a:lnTo>
                    <a:lnTo>
                      <a:pt x="1344" y="134"/>
                    </a:lnTo>
                    <a:lnTo>
                      <a:pt x="1342" y="134"/>
                    </a:lnTo>
                    <a:lnTo>
                      <a:pt x="1342" y="136"/>
                    </a:lnTo>
                    <a:lnTo>
                      <a:pt x="1344" y="136"/>
                    </a:lnTo>
                    <a:lnTo>
                      <a:pt x="1346" y="136"/>
                    </a:lnTo>
                    <a:lnTo>
                      <a:pt x="1344" y="136"/>
                    </a:lnTo>
                    <a:lnTo>
                      <a:pt x="1346" y="136"/>
                    </a:lnTo>
                    <a:lnTo>
                      <a:pt x="1346" y="138"/>
                    </a:lnTo>
                    <a:lnTo>
                      <a:pt x="1344" y="138"/>
                    </a:lnTo>
                    <a:lnTo>
                      <a:pt x="1346" y="138"/>
                    </a:lnTo>
                    <a:lnTo>
                      <a:pt x="1346" y="141"/>
                    </a:lnTo>
                    <a:lnTo>
                      <a:pt x="1348" y="141"/>
                    </a:lnTo>
                    <a:lnTo>
                      <a:pt x="1351" y="141"/>
                    </a:lnTo>
                    <a:lnTo>
                      <a:pt x="1351" y="143"/>
                    </a:lnTo>
                    <a:lnTo>
                      <a:pt x="1351" y="141"/>
                    </a:lnTo>
                    <a:lnTo>
                      <a:pt x="1353" y="143"/>
                    </a:lnTo>
                    <a:lnTo>
                      <a:pt x="1355" y="143"/>
                    </a:lnTo>
                    <a:lnTo>
                      <a:pt x="1357" y="143"/>
                    </a:lnTo>
                    <a:lnTo>
                      <a:pt x="1357" y="145"/>
                    </a:lnTo>
                    <a:lnTo>
                      <a:pt x="1359" y="145"/>
                    </a:lnTo>
                    <a:lnTo>
                      <a:pt x="1359" y="147"/>
                    </a:lnTo>
                    <a:lnTo>
                      <a:pt x="1362" y="147"/>
                    </a:lnTo>
                    <a:lnTo>
                      <a:pt x="1364" y="147"/>
                    </a:lnTo>
                    <a:lnTo>
                      <a:pt x="1364" y="149"/>
                    </a:lnTo>
                    <a:lnTo>
                      <a:pt x="1366" y="149"/>
                    </a:lnTo>
                    <a:lnTo>
                      <a:pt x="1364" y="149"/>
                    </a:lnTo>
                    <a:lnTo>
                      <a:pt x="1364" y="152"/>
                    </a:lnTo>
                    <a:lnTo>
                      <a:pt x="1366" y="152"/>
                    </a:lnTo>
                    <a:lnTo>
                      <a:pt x="1366" y="154"/>
                    </a:lnTo>
                    <a:lnTo>
                      <a:pt x="1368" y="154"/>
                    </a:lnTo>
                    <a:lnTo>
                      <a:pt x="1368" y="156"/>
                    </a:lnTo>
                    <a:lnTo>
                      <a:pt x="1370" y="156"/>
                    </a:lnTo>
                    <a:lnTo>
                      <a:pt x="1373" y="156"/>
                    </a:lnTo>
                    <a:lnTo>
                      <a:pt x="1373" y="158"/>
                    </a:lnTo>
                    <a:lnTo>
                      <a:pt x="1373" y="160"/>
                    </a:lnTo>
                    <a:lnTo>
                      <a:pt x="1375" y="160"/>
                    </a:lnTo>
                    <a:lnTo>
                      <a:pt x="1375" y="163"/>
                    </a:lnTo>
                    <a:lnTo>
                      <a:pt x="1377" y="163"/>
                    </a:lnTo>
                    <a:lnTo>
                      <a:pt x="1377" y="165"/>
                    </a:lnTo>
                    <a:lnTo>
                      <a:pt x="1379" y="165"/>
                    </a:lnTo>
                    <a:lnTo>
                      <a:pt x="1379" y="167"/>
                    </a:lnTo>
                    <a:lnTo>
                      <a:pt x="1381" y="167"/>
                    </a:lnTo>
                    <a:lnTo>
                      <a:pt x="1384" y="167"/>
                    </a:lnTo>
                    <a:lnTo>
                      <a:pt x="1386" y="167"/>
                    </a:lnTo>
                    <a:lnTo>
                      <a:pt x="1386" y="169"/>
                    </a:lnTo>
                    <a:lnTo>
                      <a:pt x="1388" y="169"/>
                    </a:lnTo>
                    <a:lnTo>
                      <a:pt x="1390" y="169"/>
                    </a:lnTo>
                    <a:lnTo>
                      <a:pt x="1392" y="169"/>
                    </a:lnTo>
                    <a:lnTo>
                      <a:pt x="1395" y="169"/>
                    </a:lnTo>
                    <a:lnTo>
                      <a:pt x="1397" y="169"/>
                    </a:lnTo>
                    <a:lnTo>
                      <a:pt x="1399" y="169"/>
                    </a:lnTo>
                    <a:lnTo>
                      <a:pt x="1401" y="169"/>
                    </a:lnTo>
                    <a:lnTo>
                      <a:pt x="1403" y="169"/>
                    </a:lnTo>
                    <a:lnTo>
                      <a:pt x="1406" y="169"/>
                    </a:lnTo>
                    <a:lnTo>
                      <a:pt x="1408" y="169"/>
                    </a:lnTo>
                    <a:lnTo>
                      <a:pt x="1410" y="169"/>
                    </a:lnTo>
                    <a:lnTo>
                      <a:pt x="1412" y="169"/>
                    </a:lnTo>
                    <a:lnTo>
                      <a:pt x="1414" y="169"/>
                    </a:lnTo>
                    <a:lnTo>
                      <a:pt x="1416" y="169"/>
                    </a:lnTo>
                    <a:lnTo>
                      <a:pt x="1416" y="167"/>
                    </a:lnTo>
                    <a:lnTo>
                      <a:pt x="1419" y="167"/>
                    </a:lnTo>
                    <a:lnTo>
                      <a:pt x="1421" y="167"/>
                    </a:lnTo>
                    <a:lnTo>
                      <a:pt x="1423" y="167"/>
                    </a:lnTo>
                    <a:lnTo>
                      <a:pt x="1423" y="165"/>
                    </a:lnTo>
                    <a:lnTo>
                      <a:pt x="1425" y="165"/>
                    </a:lnTo>
                    <a:lnTo>
                      <a:pt x="1427" y="165"/>
                    </a:lnTo>
                    <a:lnTo>
                      <a:pt x="1427" y="167"/>
                    </a:lnTo>
                    <a:lnTo>
                      <a:pt x="1427" y="169"/>
                    </a:lnTo>
                    <a:lnTo>
                      <a:pt x="1427" y="171"/>
                    </a:lnTo>
                    <a:lnTo>
                      <a:pt x="1430" y="171"/>
                    </a:lnTo>
                    <a:lnTo>
                      <a:pt x="1432" y="171"/>
                    </a:lnTo>
                    <a:lnTo>
                      <a:pt x="1432" y="174"/>
                    </a:lnTo>
                    <a:lnTo>
                      <a:pt x="1432" y="176"/>
                    </a:lnTo>
                    <a:lnTo>
                      <a:pt x="1434" y="176"/>
                    </a:lnTo>
                    <a:lnTo>
                      <a:pt x="1436" y="178"/>
                    </a:lnTo>
                    <a:lnTo>
                      <a:pt x="1443" y="180"/>
                    </a:lnTo>
                    <a:lnTo>
                      <a:pt x="1447" y="178"/>
                    </a:lnTo>
                    <a:lnTo>
                      <a:pt x="1449" y="180"/>
                    </a:lnTo>
                    <a:lnTo>
                      <a:pt x="1452" y="180"/>
                    </a:lnTo>
                    <a:lnTo>
                      <a:pt x="1454" y="180"/>
                    </a:lnTo>
                    <a:lnTo>
                      <a:pt x="1458" y="180"/>
                    </a:lnTo>
                    <a:lnTo>
                      <a:pt x="1465" y="180"/>
                    </a:lnTo>
                    <a:lnTo>
                      <a:pt x="1467" y="180"/>
                    </a:lnTo>
                    <a:lnTo>
                      <a:pt x="1469" y="180"/>
                    </a:lnTo>
                    <a:lnTo>
                      <a:pt x="1471" y="180"/>
                    </a:lnTo>
                    <a:lnTo>
                      <a:pt x="1474" y="180"/>
                    </a:lnTo>
                    <a:lnTo>
                      <a:pt x="1476" y="182"/>
                    </a:lnTo>
                    <a:lnTo>
                      <a:pt x="1478" y="182"/>
                    </a:lnTo>
                    <a:lnTo>
                      <a:pt x="1480" y="185"/>
                    </a:lnTo>
                    <a:lnTo>
                      <a:pt x="1482" y="185"/>
                    </a:lnTo>
                    <a:lnTo>
                      <a:pt x="1482" y="182"/>
                    </a:lnTo>
                    <a:lnTo>
                      <a:pt x="1482" y="180"/>
                    </a:lnTo>
                    <a:lnTo>
                      <a:pt x="1485" y="180"/>
                    </a:lnTo>
                    <a:lnTo>
                      <a:pt x="1485" y="178"/>
                    </a:lnTo>
                    <a:lnTo>
                      <a:pt x="1482" y="178"/>
                    </a:lnTo>
                    <a:lnTo>
                      <a:pt x="1485" y="178"/>
                    </a:lnTo>
                    <a:lnTo>
                      <a:pt x="1482" y="178"/>
                    </a:lnTo>
                    <a:lnTo>
                      <a:pt x="1482" y="176"/>
                    </a:lnTo>
                    <a:lnTo>
                      <a:pt x="1482" y="174"/>
                    </a:lnTo>
                    <a:lnTo>
                      <a:pt x="1482" y="171"/>
                    </a:lnTo>
                    <a:lnTo>
                      <a:pt x="1482" y="169"/>
                    </a:lnTo>
                    <a:lnTo>
                      <a:pt x="1480" y="169"/>
                    </a:lnTo>
                    <a:lnTo>
                      <a:pt x="1480" y="167"/>
                    </a:lnTo>
                    <a:lnTo>
                      <a:pt x="1480" y="165"/>
                    </a:lnTo>
                    <a:lnTo>
                      <a:pt x="1482" y="165"/>
                    </a:lnTo>
                    <a:lnTo>
                      <a:pt x="1482" y="163"/>
                    </a:lnTo>
                    <a:lnTo>
                      <a:pt x="1485" y="163"/>
                    </a:lnTo>
                    <a:lnTo>
                      <a:pt x="1487" y="163"/>
                    </a:lnTo>
                    <a:lnTo>
                      <a:pt x="1489" y="163"/>
                    </a:lnTo>
                    <a:lnTo>
                      <a:pt x="1489" y="160"/>
                    </a:lnTo>
                    <a:lnTo>
                      <a:pt x="1491" y="160"/>
                    </a:lnTo>
                    <a:lnTo>
                      <a:pt x="1491" y="158"/>
                    </a:lnTo>
                    <a:lnTo>
                      <a:pt x="1493" y="158"/>
                    </a:lnTo>
                    <a:lnTo>
                      <a:pt x="1493" y="156"/>
                    </a:lnTo>
                    <a:lnTo>
                      <a:pt x="1493" y="154"/>
                    </a:lnTo>
                    <a:lnTo>
                      <a:pt x="1496" y="154"/>
                    </a:lnTo>
                    <a:lnTo>
                      <a:pt x="1496" y="152"/>
                    </a:lnTo>
                    <a:lnTo>
                      <a:pt x="1493" y="152"/>
                    </a:lnTo>
                    <a:lnTo>
                      <a:pt x="1493" y="149"/>
                    </a:lnTo>
                    <a:lnTo>
                      <a:pt x="1493" y="147"/>
                    </a:lnTo>
                    <a:lnTo>
                      <a:pt x="1496" y="147"/>
                    </a:lnTo>
                    <a:lnTo>
                      <a:pt x="1496" y="145"/>
                    </a:lnTo>
                    <a:lnTo>
                      <a:pt x="1498" y="145"/>
                    </a:lnTo>
                    <a:lnTo>
                      <a:pt x="1498" y="143"/>
                    </a:lnTo>
                    <a:lnTo>
                      <a:pt x="1498" y="141"/>
                    </a:lnTo>
                    <a:lnTo>
                      <a:pt x="1498" y="138"/>
                    </a:lnTo>
                    <a:lnTo>
                      <a:pt x="1500" y="138"/>
                    </a:lnTo>
                    <a:lnTo>
                      <a:pt x="1500" y="136"/>
                    </a:lnTo>
                    <a:lnTo>
                      <a:pt x="1500" y="134"/>
                    </a:lnTo>
                    <a:lnTo>
                      <a:pt x="1498" y="134"/>
                    </a:lnTo>
                    <a:lnTo>
                      <a:pt x="1496" y="132"/>
                    </a:lnTo>
                    <a:lnTo>
                      <a:pt x="1496" y="130"/>
                    </a:lnTo>
                    <a:lnTo>
                      <a:pt x="1493" y="130"/>
                    </a:lnTo>
                    <a:lnTo>
                      <a:pt x="1491" y="130"/>
                    </a:lnTo>
                    <a:lnTo>
                      <a:pt x="1493" y="130"/>
                    </a:lnTo>
                    <a:lnTo>
                      <a:pt x="1493" y="127"/>
                    </a:lnTo>
                    <a:lnTo>
                      <a:pt x="1496" y="127"/>
                    </a:lnTo>
                    <a:lnTo>
                      <a:pt x="1496" y="125"/>
                    </a:lnTo>
                    <a:lnTo>
                      <a:pt x="1496" y="123"/>
                    </a:lnTo>
                    <a:lnTo>
                      <a:pt x="1498" y="123"/>
                    </a:lnTo>
                    <a:lnTo>
                      <a:pt x="1498" y="121"/>
                    </a:lnTo>
                    <a:lnTo>
                      <a:pt x="1500" y="121"/>
                    </a:lnTo>
                    <a:lnTo>
                      <a:pt x="1500" y="119"/>
                    </a:lnTo>
                    <a:lnTo>
                      <a:pt x="1502" y="119"/>
                    </a:lnTo>
                    <a:lnTo>
                      <a:pt x="1504" y="119"/>
                    </a:lnTo>
                    <a:lnTo>
                      <a:pt x="1507" y="119"/>
                    </a:lnTo>
                    <a:lnTo>
                      <a:pt x="1507" y="121"/>
                    </a:lnTo>
                    <a:lnTo>
                      <a:pt x="1507" y="119"/>
                    </a:lnTo>
                    <a:lnTo>
                      <a:pt x="1509" y="119"/>
                    </a:lnTo>
                    <a:lnTo>
                      <a:pt x="1511" y="119"/>
                    </a:lnTo>
                    <a:lnTo>
                      <a:pt x="1513" y="119"/>
                    </a:lnTo>
                    <a:lnTo>
                      <a:pt x="1513" y="116"/>
                    </a:lnTo>
                    <a:lnTo>
                      <a:pt x="1513" y="114"/>
                    </a:lnTo>
                    <a:lnTo>
                      <a:pt x="1515" y="114"/>
                    </a:lnTo>
                    <a:lnTo>
                      <a:pt x="1515" y="112"/>
                    </a:lnTo>
                    <a:lnTo>
                      <a:pt x="1515" y="114"/>
                    </a:lnTo>
                    <a:lnTo>
                      <a:pt x="1518" y="114"/>
                    </a:lnTo>
                    <a:lnTo>
                      <a:pt x="1520" y="114"/>
                    </a:lnTo>
                    <a:lnTo>
                      <a:pt x="1520" y="112"/>
                    </a:lnTo>
                    <a:lnTo>
                      <a:pt x="1520" y="110"/>
                    </a:lnTo>
                    <a:lnTo>
                      <a:pt x="1522" y="110"/>
                    </a:lnTo>
                    <a:lnTo>
                      <a:pt x="1522" y="108"/>
                    </a:lnTo>
                    <a:lnTo>
                      <a:pt x="1522" y="106"/>
                    </a:lnTo>
                    <a:lnTo>
                      <a:pt x="1524" y="106"/>
                    </a:lnTo>
                    <a:lnTo>
                      <a:pt x="1524" y="103"/>
                    </a:lnTo>
                    <a:lnTo>
                      <a:pt x="1522" y="103"/>
                    </a:lnTo>
                    <a:lnTo>
                      <a:pt x="1524" y="103"/>
                    </a:lnTo>
                    <a:lnTo>
                      <a:pt x="1524" y="101"/>
                    </a:lnTo>
                    <a:lnTo>
                      <a:pt x="1524" y="99"/>
                    </a:lnTo>
                    <a:lnTo>
                      <a:pt x="1524" y="97"/>
                    </a:lnTo>
                    <a:lnTo>
                      <a:pt x="1522" y="97"/>
                    </a:lnTo>
                    <a:lnTo>
                      <a:pt x="1522" y="95"/>
                    </a:lnTo>
                    <a:lnTo>
                      <a:pt x="1520" y="95"/>
                    </a:lnTo>
                    <a:lnTo>
                      <a:pt x="1520" y="92"/>
                    </a:lnTo>
                    <a:lnTo>
                      <a:pt x="1520" y="90"/>
                    </a:lnTo>
                    <a:lnTo>
                      <a:pt x="1520" y="88"/>
                    </a:lnTo>
                    <a:lnTo>
                      <a:pt x="1518" y="88"/>
                    </a:lnTo>
                    <a:lnTo>
                      <a:pt x="1515" y="88"/>
                    </a:lnTo>
                    <a:lnTo>
                      <a:pt x="1515" y="86"/>
                    </a:lnTo>
                    <a:lnTo>
                      <a:pt x="1513" y="86"/>
                    </a:lnTo>
                    <a:lnTo>
                      <a:pt x="1513" y="84"/>
                    </a:lnTo>
                    <a:lnTo>
                      <a:pt x="1511" y="84"/>
                    </a:lnTo>
                    <a:lnTo>
                      <a:pt x="1509" y="84"/>
                    </a:lnTo>
                    <a:lnTo>
                      <a:pt x="1509" y="81"/>
                    </a:lnTo>
                    <a:lnTo>
                      <a:pt x="1507" y="81"/>
                    </a:lnTo>
                    <a:lnTo>
                      <a:pt x="1507" y="79"/>
                    </a:lnTo>
                    <a:lnTo>
                      <a:pt x="1509" y="79"/>
                    </a:lnTo>
                    <a:lnTo>
                      <a:pt x="1509" y="77"/>
                    </a:lnTo>
                    <a:lnTo>
                      <a:pt x="1511" y="77"/>
                    </a:lnTo>
                    <a:lnTo>
                      <a:pt x="1511" y="75"/>
                    </a:lnTo>
                    <a:lnTo>
                      <a:pt x="1513" y="75"/>
                    </a:lnTo>
                    <a:lnTo>
                      <a:pt x="1513" y="73"/>
                    </a:lnTo>
                    <a:lnTo>
                      <a:pt x="1515" y="73"/>
                    </a:lnTo>
                    <a:lnTo>
                      <a:pt x="1515" y="70"/>
                    </a:lnTo>
                    <a:lnTo>
                      <a:pt x="1518" y="70"/>
                    </a:lnTo>
                    <a:lnTo>
                      <a:pt x="1520" y="70"/>
                    </a:lnTo>
                    <a:lnTo>
                      <a:pt x="1522" y="70"/>
                    </a:lnTo>
                    <a:lnTo>
                      <a:pt x="1522" y="68"/>
                    </a:lnTo>
                    <a:lnTo>
                      <a:pt x="1524" y="68"/>
                    </a:lnTo>
                    <a:lnTo>
                      <a:pt x="1524" y="70"/>
                    </a:lnTo>
                    <a:lnTo>
                      <a:pt x="1526" y="70"/>
                    </a:lnTo>
                    <a:lnTo>
                      <a:pt x="1529" y="70"/>
                    </a:lnTo>
                    <a:lnTo>
                      <a:pt x="1531" y="70"/>
                    </a:lnTo>
                    <a:lnTo>
                      <a:pt x="1533" y="70"/>
                    </a:lnTo>
                    <a:lnTo>
                      <a:pt x="1535" y="70"/>
                    </a:lnTo>
                    <a:lnTo>
                      <a:pt x="1535" y="68"/>
                    </a:lnTo>
                    <a:lnTo>
                      <a:pt x="1535" y="66"/>
                    </a:lnTo>
                    <a:lnTo>
                      <a:pt x="1537" y="66"/>
                    </a:lnTo>
                    <a:lnTo>
                      <a:pt x="1540" y="64"/>
                    </a:lnTo>
                    <a:lnTo>
                      <a:pt x="1540" y="62"/>
                    </a:lnTo>
                    <a:lnTo>
                      <a:pt x="1542" y="64"/>
                    </a:lnTo>
                    <a:lnTo>
                      <a:pt x="1544" y="64"/>
                    </a:lnTo>
                    <a:lnTo>
                      <a:pt x="1546" y="64"/>
                    </a:lnTo>
                    <a:lnTo>
                      <a:pt x="1546" y="62"/>
                    </a:lnTo>
                    <a:lnTo>
                      <a:pt x="1544" y="62"/>
                    </a:lnTo>
                    <a:lnTo>
                      <a:pt x="1544" y="59"/>
                    </a:lnTo>
                    <a:lnTo>
                      <a:pt x="1546" y="59"/>
                    </a:lnTo>
                    <a:lnTo>
                      <a:pt x="1544" y="59"/>
                    </a:lnTo>
                    <a:lnTo>
                      <a:pt x="1544" y="57"/>
                    </a:lnTo>
                    <a:lnTo>
                      <a:pt x="1546" y="57"/>
                    </a:lnTo>
                    <a:lnTo>
                      <a:pt x="1546" y="55"/>
                    </a:lnTo>
                    <a:lnTo>
                      <a:pt x="1546" y="53"/>
                    </a:lnTo>
                    <a:lnTo>
                      <a:pt x="1548" y="53"/>
                    </a:lnTo>
                    <a:lnTo>
                      <a:pt x="1548" y="51"/>
                    </a:lnTo>
                    <a:lnTo>
                      <a:pt x="1548" y="48"/>
                    </a:lnTo>
                    <a:lnTo>
                      <a:pt x="1550" y="46"/>
                    </a:lnTo>
                    <a:lnTo>
                      <a:pt x="1553" y="46"/>
                    </a:lnTo>
                    <a:lnTo>
                      <a:pt x="1555" y="46"/>
                    </a:lnTo>
                    <a:lnTo>
                      <a:pt x="1555" y="44"/>
                    </a:lnTo>
                    <a:lnTo>
                      <a:pt x="1557" y="44"/>
                    </a:lnTo>
                    <a:lnTo>
                      <a:pt x="1557" y="42"/>
                    </a:lnTo>
                    <a:lnTo>
                      <a:pt x="1559" y="42"/>
                    </a:lnTo>
                    <a:lnTo>
                      <a:pt x="1559" y="40"/>
                    </a:lnTo>
                    <a:lnTo>
                      <a:pt x="1561" y="40"/>
                    </a:lnTo>
                    <a:lnTo>
                      <a:pt x="1564" y="40"/>
                    </a:lnTo>
                    <a:lnTo>
                      <a:pt x="1566" y="40"/>
                    </a:lnTo>
                    <a:lnTo>
                      <a:pt x="1566" y="42"/>
                    </a:lnTo>
                    <a:lnTo>
                      <a:pt x="1568" y="42"/>
                    </a:lnTo>
                    <a:lnTo>
                      <a:pt x="1570" y="42"/>
                    </a:lnTo>
                    <a:lnTo>
                      <a:pt x="1572" y="42"/>
                    </a:lnTo>
                    <a:lnTo>
                      <a:pt x="1575" y="42"/>
                    </a:lnTo>
                    <a:lnTo>
                      <a:pt x="1577" y="42"/>
                    </a:lnTo>
                    <a:lnTo>
                      <a:pt x="1579" y="42"/>
                    </a:lnTo>
                    <a:lnTo>
                      <a:pt x="1581" y="42"/>
                    </a:lnTo>
                    <a:lnTo>
                      <a:pt x="1581" y="40"/>
                    </a:lnTo>
                    <a:lnTo>
                      <a:pt x="1583" y="40"/>
                    </a:lnTo>
                    <a:lnTo>
                      <a:pt x="1586" y="40"/>
                    </a:lnTo>
                    <a:lnTo>
                      <a:pt x="1586" y="42"/>
                    </a:lnTo>
                    <a:lnTo>
                      <a:pt x="1588" y="42"/>
                    </a:lnTo>
                    <a:lnTo>
                      <a:pt x="1588" y="40"/>
                    </a:lnTo>
                    <a:lnTo>
                      <a:pt x="1590" y="40"/>
                    </a:lnTo>
                    <a:lnTo>
                      <a:pt x="1590" y="37"/>
                    </a:lnTo>
                    <a:lnTo>
                      <a:pt x="1592" y="37"/>
                    </a:lnTo>
                    <a:lnTo>
                      <a:pt x="1594" y="37"/>
                    </a:lnTo>
                    <a:lnTo>
                      <a:pt x="1594" y="35"/>
                    </a:lnTo>
                    <a:lnTo>
                      <a:pt x="1597" y="35"/>
                    </a:lnTo>
                    <a:lnTo>
                      <a:pt x="1597" y="33"/>
                    </a:lnTo>
                    <a:lnTo>
                      <a:pt x="1599" y="33"/>
                    </a:lnTo>
                    <a:lnTo>
                      <a:pt x="1601" y="33"/>
                    </a:lnTo>
                    <a:lnTo>
                      <a:pt x="1603" y="33"/>
                    </a:lnTo>
                    <a:lnTo>
                      <a:pt x="1605" y="33"/>
                    </a:lnTo>
                    <a:lnTo>
                      <a:pt x="1608" y="33"/>
                    </a:lnTo>
                    <a:lnTo>
                      <a:pt x="1608" y="35"/>
                    </a:lnTo>
                    <a:lnTo>
                      <a:pt x="1610" y="33"/>
                    </a:lnTo>
                    <a:lnTo>
                      <a:pt x="1610" y="35"/>
                    </a:lnTo>
                    <a:lnTo>
                      <a:pt x="1612" y="35"/>
                    </a:lnTo>
                    <a:lnTo>
                      <a:pt x="1614" y="35"/>
                    </a:lnTo>
                    <a:lnTo>
                      <a:pt x="1616" y="35"/>
                    </a:lnTo>
                    <a:lnTo>
                      <a:pt x="1619" y="35"/>
                    </a:lnTo>
                    <a:lnTo>
                      <a:pt x="1619" y="37"/>
                    </a:lnTo>
                    <a:lnTo>
                      <a:pt x="1621" y="37"/>
                    </a:lnTo>
                    <a:lnTo>
                      <a:pt x="1621" y="35"/>
                    </a:lnTo>
                    <a:lnTo>
                      <a:pt x="1623" y="35"/>
                    </a:lnTo>
                    <a:lnTo>
                      <a:pt x="1625" y="35"/>
                    </a:lnTo>
                    <a:lnTo>
                      <a:pt x="1627" y="35"/>
                    </a:lnTo>
                    <a:lnTo>
                      <a:pt x="1627" y="37"/>
                    </a:lnTo>
                    <a:lnTo>
                      <a:pt x="1627" y="35"/>
                    </a:lnTo>
                    <a:lnTo>
                      <a:pt x="1630" y="35"/>
                    </a:lnTo>
                    <a:lnTo>
                      <a:pt x="1630" y="37"/>
                    </a:lnTo>
                    <a:lnTo>
                      <a:pt x="1632" y="37"/>
                    </a:lnTo>
                    <a:lnTo>
                      <a:pt x="1634" y="37"/>
                    </a:lnTo>
                    <a:lnTo>
                      <a:pt x="1636" y="37"/>
                    </a:lnTo>
                    <a:lnTo>
                      <a:pt x="1636" y="35"/>
                    </a:lnTo>
                    <a:lnTo>
                      <a:pt x="1638" y="35"/>
                    </a:lnTo>
                    <a:lnTo>
                      <a:pt x="1638" y="33"/>
                    </a:lnTo>
                    <a:lnTo>
                      <a:pt x="1641" y="33"/>
                    </a:lnTo>
                    <a:lnTo>
                      <a:pt x="1643" y="33"/>
                    </a:lnTo>
                    <a:lnTo>
                      <a:pt x="1643" y="35"/>
                    </a:lnTo>
                    <a:lnTo>
                      <a:pt x="1643" y="33"/>
                    </a:lnTo>
                    <a:lnTo>
                      <a:pt x="1645" y="33"/>
                    </a:lnTo>
                    <a:lnTo>
                      <a:pt x="1647" y="31"/>
                    </a:lnTo>
                    <a:lnTo>
                      <a:pt x="1649" y="31"/>
                    </a:lnTo>
                    <a:lnTo>
                      <a:pt x="1652" y="31"/>
                    </a:lnTo>
                    <a:lnTo>
                      <a:pt x="1654" y="31"/>
                    </a:lnTo>
                    <a:lnTo>
                      <a:pt x="1654" y="29"/>
                    </a:lnTo>
                    <a:lnTo>
                      <a:pt x="1656" y="29"/>
                    </a:lnTo>
                    <a:lnTo>
                      <a:pt x="1658" y="29"/>
                    </a:lnTo>
                    <a:lnTo>
                      <a:pt x="1660" y="29"/>
                    </a:lnTo>
                    <a:lnTo>
                      <a:pt x="1663" y="29"/>
                    </a:lnTo>
                    <a:lnTo>
                      <a:pt x="1665" y="29"/>
                    </a:lnTo>
                    <a:lnTo>
                      <a:pt x="1667" y="29"/>
                    </a:lnTo>
                    <a:lnTo>
                      <a:pt x="1669" y="29"/>
                    </a:lnTo>
                    <a:lnTo>
                      <a:pt x="1669" y="26"/>
                    </a:lnTo>
                    <a:lnTo>
                      <a:pt x="1671" y="26"/>
                    </a:lnTo>
                    <a:lnTo>
                      <a:pt x="1674" y="26"/>
                    </a:lnTo>
                    <a:lnTo>
                      <a:pt x="1676" y="26"/>
                    </a:lnTo>
                    <a:lnTo>
                      <a:pt x="1678" y="26"/>
                    </a:lnTo>
                    <a:lnTo>
                      <a:pt x="1680" y="26"/>
                    </a:lnTo>
                    <a:lnTo>
                      <a:pt x="1680" y="24"/>
                    </a:lnTo>
                    <a:lnTo>
                      <a:pt x="1682" y="24"/>
                    </a:lnTo>
                    <a:lnTo>
                      <a:pt x="1684" y="24"/>
                    </a:lnTo>
                    <a:lnTo>
                      <a:pt x="1687" y="24"/>
                    </a:lnTo>
                    <a:lnTo>
                      <a:pt x="1687" y="22"/>
                    </a:lnTo>
                    <a:lnTo>
                      <a:pt x="1687" y="20"/>
                    </a:lnTo>
                    <a:lnTo>
                      <a:pt x="1689" y="20"/>
                    </a:lnTo>
                    <a:lnTo>
                      <a:pt x="1691" y="20"/>
                    </a:lnTo>
                    <a:lnTo>
                      <a:pt x="1691" y="18"/>
                    </a:lnTo>
                    <a:lnTo>
                      <a:pt x="1693" y="18"/>
                    </a:lnTo>
                    <a:lnTo>
                      <a:pt x="1693" y="20"/>
                    </a:lnTo>
                    <a:lnTo>
                      <a:pt x="1693" y="18"/>
                    </a:lnTo>
                    <a:lnTo>
                      <a:pt x="1695" y="18"/>
                    </a:lnTo>
                    <a:lnTo>
                      <a:pt x="1698" y="18"/>
                    </a:lnTo>
                    <a:lnTo>
                      <a:pt x="1700" y="18"/>
                    </a:lnTo>
                    <a:lnTo>
                      <a:pt x="1700" y="15"/>
                    </a:lnTo>
                    <a:lnTo>
                      <a:pt x="1702" y="15"/>
                    </a:lnTo>
                    <a:lnTo>
                      <a:pt x="1704" y="13"/>
                    </a:lnTo>
                    <a:lnTo>
                      <a:pt x="1706" y="13"/>
                    </a:lnTo>
                    <a:lnTo>
                      <a:pt x="1709" y="11"/>
                    </a:lnTo>
                    <a:lnTo>
                      <a:pt x="1709" y="9"/>
                    </a:lnTo>
                    <a:lnTo>
                      <a:pt x="1711" y="9"/>
                    </a:lnTo>
                    <a:lnTo>
                      <a:pt x="1713" y="9"/>
                    </a:lnTo>
                    <a:lnTo>
                      <a:pt x="1713" y="11"/>
                    </a:lnTo>
                    <a:lnTo>
                      <a:pt x="1713" y="9"/>
                    </a:lnTo>
                    <a:lnTo>
                      <a:pt x="1715" y="9"/>
                    </a:lnTo>
                    <a:lnTo>
                      <a:pt x="1717" y="9"/>
                    </a:lnTo>
                    <a:lnTo>
                      <a:pt x="1720" y="9"/>
                    </a:lnTo>
                    <a:lnTo>
                      <a:pt x="1720" y="7"/>
                    </a:lnTo>
                    <a:lnTo>
                      <a:pt x="1720" y="9"/>
                    </a:lnTo>
                    <a:lnTo>
                      <a:pt x="1722" y="9"/>
                    </a:lnTo>
                    <a:lnTo>
                      <a:pt x="1722" y="7"/>
                    </a:lnTo>
                    <a:lnTo>
                      <a:pt x="1722" y="4"/>
                    </a:lnTo>
                    <a:lnTo>
                      <a:pt x="1724" y="4"/>
                    </a:lnTo>
                    <a:lnTo>
                      <a:pt x="1724" y="2"/>
                    </a:lnTo>
                    <a:lnTo>
                      <a:pt x="1726" y="2"/>
                    </a:lnTo>
                    <a:lnTo>
                      <a:pt x="1726" y="0"/>
                    </a:lnTo>
                    <a:lnTo>
                      <a:pt x="1728" y="0"/>
                    </a:lnTo>
                    <a:lnTo>
                      <a:pt x="1731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ZW">
                  <a:solidFill>
                    <a:prstClr val="black"/>
                  </a:solidFill>
                </a:endParaRPr>
              </a:p>
            </p:txBody>
          </p:sp>
          <p:sp>
            <p:nvSpPr>
              <p:cNvPr id="6172" name="Freeform 7"/>
              <p:cNvSpPr>
                <a:spLocks/>
              </p:cNvSpPr>
              <p:nvPr/>
            </p:nvSpPr>
            <p:spPr bwMode="auto">
              <a:xfrm>
                <a:off x="6227763" y="3724275"/>
                <a:ext cx="747713" cy="1139825"/>
              </a:xfrm>
              <a:custGeom>
                <a:avLst/>
                <a:gdLst>
                  <a:gd name="T0" fmla="*/ 2147483647 w 471"/>
                  <a:gd name="T1" fmla="*/ 2147483647 h 718"/>
                  <a:gd name="T2" fmla="*/ 2147483647 w 471"/>
                  <a:gd name="T3" fmla="*/ 2147483647 h 718"/>
                  <a:gd name="T4" fmla="*/ 2147483647 w 471"/>
                  <a:gd name="T5" fmla="*/ 2147483647 h 718"/>
                  <a:gd name="T6" fmla="*/ 2147483647 w 471"/>
                  <a:gd name="T7" fmla="*/ 2147483647 h 718"/>
                  <a:gd name="T8" fmla="*/ 2147483647 w 471"/>
                  <a:gd name="T9" fmla="*/ 2147483647 h 718"/>
                  <a:gd name="T10" fmla="*/ 2147483647 w 471"/>
                  <a:gd name="T11" fmla="*/ 2147483647 h 718"/>
                  <a:gd name="T12" fmla="*/ 2147483647 w 471"/>
                  <a:gd name="T13" fmla="*/ 2147483647 h 718"/>
                  <a:gd name="T14" fmla="*/ 2147483647 w 471"/>
                  <a:gd name="T15" fmla="*/ 2147483647 h 718"/>
                  <a:gd name="T16" fmla="*/ 2147483647 w 471"/>
                  <a:gd name="T17" fmla="*/ 2147483647 h 718"/>
                  <a:gd name="T18" fmla="*/ 2147483647 w 471"/>
                  <a:gd name="T19" fmla="*/ 2147483647 h 718"/>
                  <a:gd name="T20" fmla="*/ 2147483647 w 471"/>
                  <a:gd name="T21" fmla="*/ 2147483647 h 718"/>
                  <a:gd name="T22" fmla="*/ 2147483647 w 471"/>
                  <a:gd name="T23" fmla="*/ 2147483647 h 718"/>
                  <a:gd name="T24" fmla="*/ 2147483647 w 471"/>
                  <a:gd name="T25" fmla="*/ 2147483647 h 718"/>
                  <a:gd name="T26" fmla="*/ 2147483647 w 471"/>
                  <a:gd name="T27" fmla="*/ 2147483647 h 718"/>
                  <a:gd name="T28" fmla="*/ 2147483647 w 471"/>
                  <a:gd name="T29" fmla="*/ 2147483647 h 718"/>
                  <a:gd name="T30" fmla="*/ 2147483647 w 471"/>
                  <a:gd name="T31" fmla="*/ 2147483647 h 718"/>
                  <a:gd name="T32" fmla="*/ 2147483647 w 471"/>
                  <a:gd name="T33" fmla="*/ 2147483647 h 718"/>
                  <a:gd name="T34" fmla="*/ 2147483647 w 471"/>
                  <a:gd name="T35" fmla="*/ 2147483647 h 718"/>
                  <a:gd name="T36" fmla="*/ 2147483647 w 471"/>
                  <a:gd name="T37" fmla="*/ 2147483647 h 718"/>
                  <a:gd name="T38" fmla="*/ 2147483647 w 471"/>
                  <a:gd name="T39" fmla="*/ 2147483647 h 718"/>
                  <a:gd name="T40" fmla="*/ 2147483647 w 471"/>
                  <a:gd name="T41" fmla="*/ 2147483647 h 718"/>
                  <a:gd name="T42" fmla="*/ 2147483647 w 471"/>
                  <a:gd name="T43" fmla="*/ 2147483647 h 718"/>
                  <a:gd name="T44" fmla="*/ 2147483647 w 471"/>
                  <a:gd name="T45" fmla="*/ 2147483647 h 718"/>
                  <a:gd name="T46" fmla="*/ 2147483647 w 471"/>
                  <a:gd name="T47" fmla="*/ 2147483647 h 718"/>
                  <a:gd name="T48" fmla="*/ 2147483647 w 471"/>
                  <a:gd name="T49" fmla="*/ 2147483647 h 718"/>
                  <a:gd name="T50" fmla="*/ 2147483647 w 471"/>
                  <a:gd name="T51" fmla="*/ 2147483647 h 718"/>
                  <a:gd name="T52" fmla="*/ 2147483647 w 471"/>
                  <a:gd name="T53" fmla="*/ 2147483647 h 718"/>
                  <a:gd name="T54" fmla="*/ 2147483647 w 471"/>
                  <a:gd name="T55" fmla="*/ 2147483647 h 718"/>
                  <a:gd name="T56" fmla="*/ 2147483647 w 471"/>
                  <a:gd name="T57" fmla="*/ 2147483647 h 718"/>
                  <a:gd name="T58" fmla="*/ 2147483647 w 471"/>
                  <a:gd name="T59" fmla="*/ 2147483647 h 718"/>
                  <a:gd name="T60" fmla="*/ 2147483647 w 471"/>
                  <a:gd name="T61" fmla="*/ 2147483647 h 718"/>
                  <a:gd name="T62" fmla="*/ 2147483647 w 471"/>
                  <a:gd name="T63" fmla="*/ 2147483647 h 718"/>
                  <a:gd name="T64" fmla="*/ 2147483647 w 471"/>
                  <a:gd name="T65" fmla="*/ 2147483647 h 718"/>
                  <a:gd name="T66" fmla="*/ 2147483647 w 471"/>
                  <a:gd name="T67" fmla="*/ 2147483647 h 718"/>
                  <a:gd name="T68" fmla="*/ 2147483647 w 471"/>
                  <a:gd name="T69" fmla="*/ 2147483647 h 718"/>
                  <a:gd name="T70" fmla="*/ 2147483647 w 471"/>
                  <a:gd name="T71" fmla="*/ 2147483647 h 718"/>
                  <a:gd name="T72" fmla="*/ 2147483647 w 471"/>
                  <a:gd name="T73" fmla="*/ 2147483647 h 718"/>
                  <a:gd name="T74" fmla="*/ 2147483647 w 471"/>
                  <a:gd name="T75" fmla="*/ 2147483647 h 718"/>
                  <a:gd name="T76" fmla="*/ 2147483647 w 471"/>
                  <a:gd name="T77" fmla="*/ 2147483647 h 718"/>
                  <a:gd name="T78" fmla="*/ 2147483647 w 471"/>
                  <a:gd name="T79" fmla="*/ 2147483647 h 718"/>
                  <a:gd name="T80" fmla="*/ 2147483647 w 471"/>
                  <a:gd name="T81" fmla="*/ 2147483647 h 718"/>
                  <a:gd name="T82" fmla="*/ 2147483647 w 471"/>
                  <a:gd name="T83" fmla="*/ 2147483647 h 718"/>
                  <a:gd name="T84" fmla="*/ 2147483647 w 471"/>
                  <a:gd name="T85" fmla="*/ 2147483647 h 718"/>
                  <a:gd name="T86" fmla="*/ 2147483647 w 471"/>
                  <a:gd name="T87" fmla="*/ 2147483647 h 718"/>
                  <a:gd name="T88" fmla="*/ 2147483647 w 471"/>
                  <a:gd name="T89" fmla="*/ 2147483647 h 718"/>
                  <a:gd name="T90" fmla="*/ 2147483647 w 471"/>
                  <a:gd name="T91" fmla="*/ 2147483647 h 718"/>
                  <a:gd name="T92" fmla="*/ 2147483647 w 471"/>
                  <a:gd name="T93" fmla="*/ 2147483647 h 718"/>
                  <a:gd name="T94" fmla="*/ 2147483647 w 471"/>
                  <a:gd name="T95" fmla="*/ 2147483647 h 718"/>
                  <a:gd name="T96" fmla="*/ 2147483647 w 471"/>
                  <a:gd name="T97" fmla="*/ 2147483647 h 718"/>
                  <a:gd name="T98" fmla="*/ 2147483647 w 471"/>
                  <a:gd name="T99" fmla="*/ 2147483647 h 718"/>
                  <a:gd name="T100" fmla="*/ 2147483647 w 471"/>
                  <a:gd name="T101" fmla="*/ 2147483647 h 718"/>
                  <a:gd name="T102" fmla="*/ 2147483647 w 471"/>
                  <a:gd name="T103" fmla="*/ 2147483647 h 718"/>
                  <a:gd name="T104" fmla="*/ 2147483647 w 471"/>
                  <a:gd name="T105" fmla="*/ 2147483647 h 718"/>
                  <a:gd name="T106" fmla="*/ 2147483647 w 471"/>
                  <a:gd name="T107" fmla="*/ 2147483647 h 718"/>
                  <a:gd name="T108" fmla="*/ 2147483647 w 471"/>
                  <a:gd name="T109" fmla="*/ 2147483647 h 718"/>
                  <a:gd name="T110" fmla="*/ 2147483647 w 471"/>
                  <a:gd name="T111" fmla="*/ 2147483647 h 718"/>
                  <a:gd name="T112" fmla="*/ 2147483647 w 471"/>
                  <a:gd name="T113" fmla="*/ 2147483647 h 718"/>
                  <a:gd name="T114" fmla="*/ 2147483647 w 471"/>
                  <a:gd name="T115" fmla="*/ 2147483647 h 718"/>
                  <a:gd name="T116" fmla="*/ 2147483647 w 471"/>
                  <a:gd name="T117" fmla="*/ 2147483647 h 718"/>
                  <a:gd name="T118" fmla="*/ 2147483647 w 471"/>
                  <a:gd name="T119" fmla="*/ 2147483647 h 71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71" h="718">
                    <a:moveTo>
                      <a:pt x="148" y="0"/>
                    </a:moveTo>
                    <a:lnTo>
                      <a:pt x="150" y="0"/>
                    </a:lnTo>
                    <a:lnTo>
                      <a:pt x="150" y="2"/>
                    </a:lnTo>
                    <a:lnTo>
                      <a:pt x="152" y="2"/>
                    </a:lnTo>
                    <a:lnTo>
                      <a:pt x="154" y="2"/>
                    </a:lnTo>
                    <a:lnTo>
                      <a:pt x="154" y="4"/>
                    </a:lnTo>
                    <a:lnTo>
                      <a:pt x="156" y="4"/>
                    </a:lnTo>
                    <a:lnTo>
                      <a:pt x="156" y="7"/>
                    </a:lnTo>
                    <a:lnTo>
                      <a:pt x="159" y="9"/>
                    </a:lnTo>
                    <a:lnTo>
                      <a:pt x="161" y="11"/>
                    </a:lnTo>
                    <a:lnTo>
                      <a:pt x="163" y="13"/>
                    </a:lnTo>
                    <a:lnTo>
                      <a:pt x="165" y="13"/>
                    </a:lnTo>
                    <a:lnTo>
                      <a:pt x="167" y="15"/>
                    </a:lnTo>
                    <a:lnTo>
                      <a:pt x="167" y="18"/>
                    </a:lnTo>
                    <a:lnTo>
                      <a:pt x="170" y="18"/>
                    </a:lnTo>
                    <a:lnTo>
                      <a:pt x="170" y="20"/>
                    </a:lnTo>
                    <a:lnTo>
                      <a:pt x="172" y="22"/>
                    </a:lnTo>
                    <a:lnTo>
                      <a:pt x="172" y="24"/>
                    </a:lnTo>
                    <a:lnTo>
                      <a:pt x="172" y="26"/>
                    </a:lnTo>
                    <a:lnTo>
                      <a:pt x="174" y="26"/>
                    </a:lnTo>
                    <a:lnTo>
                      <a:pt x="176" y="26"/>
                    </a:lnTo>
                    <a:lnTo>
                      <a:pt x="174" y="26"/>
                    </a:lnTo>
                    <a:lnTo>
                      <a:pt x="174" y="29"/>
                    </a:lnTo>
                    <a:lnTo>
                      <a:pt x="176" y="29"/>
                    </a:lnTo>
                    <a:lnTo>
                      <a:pt x="174" y="29"/>
                    </a:lnTo>
                    <a:lnTo>
                      <a:pt x="174" y="31"/>
                    </a:lnTo>
                    <a:lnTo>
                      <a:pt x="174" y="29"/>
                    </a:lnTo>
                    <a:lnTo>
                      <a:pt x="174" y="31"/>
                    </a:lnTo>
                    <a:lnTo>
                      <a:pt x="176" y="31"/>
                    </a:lnTo>
                    <a:lnTo>
                      <a:pt x="174" y="31"/>
                    </a:lnTo>
                    <a:lnTo>
                      <a:pt x="174" y="33"/>
                    </a:lnTo>
                    <a:lnTo>
                      <a:pt x="174" y="35"/>
                    </a:lnTo>
                    <a:lnTo>
                      <a:pt x="174" y="37"/>
                    </a:lnTo>
                    <a:lnTo>
                      <a:pt x="174" y="40"/>
                    </a:lnTo>
                    <a:lnTo>
                      <a:pt x="176" y="40"/>
                    </a:lnTo>
                    <a:lnTo>
                      <a:pt x="176" y="42"/>
                    </a:lnTo>
                    <a:lnTo>
                      <a:pt x="174" y="42"/>
                    </a:lnTo>
                    <a:lnTo>
                      <a:pt x="172" y="42"/>
                    </a:lnTo>
                    <a:lnTo>
                      <a:pt x="174" y="42"/>
                    </a:lnTo>
                    <a:lnTo>
                      <a:pt x="174" y="44"/>
                    </a:lnTo>
                    <a:lnTo>
                      <a:pt x="176" y="44"/>
                    </a:lnTo>
                    <a:lnTo>
                      <a:pt x="174" y="44"/>
                    </a:lnTo>
                    <a:lnTo>
                      <a:pt x="174" y="46"/>
                    </a:lnTo>
                    <a:lnTo>
                      <a:pt x="172" y="46"/>
                    </a:lnTo>
                    <a:lnTo>
                      <a:pt x="172" y="48"/>
                    </a:lnTo>
                    <a:lnTo>
                      <a:pt x="170" y="48"/>
                    </a:lnTo>
                    <a:lnTo>
                      <a:pt x="172" y="48"/>
                    </a:lnTo>
                    <a:lnTo>
                      <a:pt x="172" y="51"/>
                    </a:lnTo>
                    <a:lnTo>
                      <a:pt x="174" y="51"/>
                    </a:lnTo>
                    <a:lnTo>
                      <a:pt x="174" y="53"/>
                    </a:lnTo>
                    <a:lnTo>
                      <a:pt x="174" y="51"/>
                    </a:lnTo>
                    <a:lnTo>
                      <a:pt x="174" y="53"/>
                    </a:lnTo>
                    <a:lnTo>
                      <a:pt x="176" y="53"/>
                    </a:lnTo>
                    <a:lnTo>
                      <a:pt x="174" y="53"/>
                    </a:lnTo>
                    <a:lnTo>
                      <a:pt x="172" y="53"/>
                    </a:lnTo>
                    <a:lnTo>
                      <a:pt x="172" y="55"/>
                    </a:lnTo>
                    <a:lnTo>
                      <a:pt x="174" y="55"/>
                    </a:lnTo>
                    <a:lnTo>
                      <a:pt x="174" y="57"/>
                    </a:lnTo>
                    <a:lnTo>
                      <a:pt x="174" y="55"/>
                    </a:lnTo>
                    <a:lnTo>
                      <a:pt x="174" y="57"/>
                    </a:lnTo>
                    <a:lnTo>
                      <a:pt x="176" y="57"/>
                    </a:lnTo>
                    <a:lnTo>
                      <a:pt x="178" y="57"/>
                    </a:lnTo>
                    <a:lnTo>
                      <a:pt x="178" y="59"/>
                    </a:lnTo>
                    <a:lnTo>
                      <a:pt x="176" y="59"/>
                    </a:lnTo>
                    <a:lnTo>
                      <a:pt x="176" y="62"/>
                    </a:lnTo>
                    <a:lnTo>
                      <a:pt x="178" y="62"/>
                    </a:lnTo>
                    <a:lnTo>
                      <a:pt x="178" y="64"/>
                    </a:lnTo>
                    <a:lnTo>
                      <a:pt x="176" y="64"/>
                    </a:lnTo>
                    <a:lnTo>
                      <a:pt x="176" y="66"/>
                    </a:lnTo>
                    <a:lnTo>
                      <a:pt x="178" y="66"/>
                    </a:lnTo>
                    <a:lnTo>
                      <a:pt x="178" y="68"/>
                    </a:lnTo>
                    <a:lnTo>
                      <a:pt x="178" y="70"/>
                    </a:lnTo>
                    <a:lnTo>
                      <a:pt x="181" y="70"/>
                    </a:lnTo>
                    <a:lnTo>
                      <a:pt x="181" y="73"/>
                    </a:lnTo>
                    <a:lnTo>
                      <a:pt x="181" y="70"/>
                    </a:lnTo>
                    <a:lnTo>
                      <a:pt x="183" y="70"/>
                    </a:lnTo>
                    <a:lnTo>
                      <a:pt x="185" y="70"/>
                    </a:lnTo>
                    <a:lnTo>
                      <a:pt x="185" y="73"/>
                    </a:lnTo>
                    <a:lnTo>
                      <a:pt x="183" y="73"/>
                    </a:lnTo>
                    <a:lnTo>
                      <a:pt x="185" y="73"/>
                    </a:lnTo>
                    <a:lnTo>
                      <a:pt x="187" y="73"/>
                    </a:lnTo>
                    <a:lnTo>
                      <a:pt x="185" y="73"/>
                    </a:lnTo>
                    <a:lnTo>
                      <a:pt x="185" y="75"/>
                    </a:lnTo>
                    <a:lnTo>
                      <a:pt x="187" y="75"/>
                    </a:lnTo>
                    <a:lnTo>
                      <a:pt x="185" y="75"/>
                    </a:lnTo>
                    <a:lnTo>
                      <a:pt x="187" y="75"/>
                    </a:lnTo>
                    <a:lnTo>
                      <a:pt x="185" y="75"/>
                    </a:lnTo>
                    <a:lnTo>
                      <a:pt x="185" y="77"/>
                    </a:lnTo>
                    <a:lnTo>
                      <a:pt x="187" y="77"/>
                    </a:lnTo>
                    <a:lnTo>
                      <a:pt x="189" y="77"/>
                    </a:lnTo>
                    <a:lnTo>
                      <a:pt x="192" y="77"/>
                    </a:lnTo>
                    <a:lnTo>
                      <a:pt x="192" y="79"/>
                    </a:lnTo>
                    <a:lnTo>
                      <a:pt x="194" y="79"/>
                    </a:lnTo>
                    <a:lnTo>
                      <a:pt x="196" y="79"/>
                    </a:lnTo>
                    <a:lnTo>
                      <a:pt x="198" y="79"/>
                    </a:lnTo>
                    <a:lnTo>
                      <a:pt x="200" y="79"/>
                    </a:lnTo>
                    <a:lnTo>
                      <a:pt x="200" y="81"/>
                    </a:lnTo>
                    <a:lnTo>
                      <a:pt x="203" y="81"/>
                    </a:lnTo>
                    <a:lnTo>
                      <a:pt x="205" y="81"/>
                    </a:lnTo>
                    <a:lnTo>
                      <a:pt x="205" y="84"/>
                    </a:lnTo>
                    <a:lnTo>
                      <a:pt x="207" y="84"/>
                    </a:lnTo>
                    <a:lnTo>
                      <a:pt x="209" y="84"/>
                    </a:lnTo>
                    <a:lnTo>
                      <a:pt x="211" y="84"/>
                    </a:lnTo>
                    <a:lnTo>
                      <a:pt x="211" y="81"/>
                    </a:lnTo>
                    <a:lnTo>
                      <a:pt x="209" y="79"/>
                    </a:lnTo>
                    <a:lnTo>
                      <a:pt x="209" y="77"/>
                    </a:lnTo>
                    <a:lnTo>
                      <a:pt x="207" y="77"/>
                    </a:lnTo>
                    <a:lnTo>
                      <a:pt x="207" y="75"/>
                    </a:lnTo>
                    <a:lnTo>
                      <a:pt x="205" y="73"/>
                    </a:lnTo>
                    <a:lnTo>
                      <a:pt x="207" y="73"/>
                    </a:lnTo>
                    <a:lnTo>
                      <a:pt x="209" y="73"/>
                    </a:lnTo>
                    <a:lnTo>
                      <a:pt x="209" y="75"/>
                    </a:lnTo>
                    <a:lnTo>
                      <a:pt x="211" y="75"/>
                    </a:lnTo>
                    <a:lnTo>
                      <a:pt x="214" y="75"/>
                    </a:lnTo>
                    <a:lnTo>
                      <a:pt x="214" y="77"/>
                    </a:lnTo>
                    <a:lnTo>
                      <a:pt x="216" y="77"/>
                    </a:lnTo>
                    <a:lnTo>
                      <a:pt x="216" y="79"/>
                    </a:lnTo>
                    <a:lnTo>
                      <a:pt x="218" y="79"/>
                    </a:lnTo>
                    <a:lnTo>
                      <a:pt x="218" y="81"/>
                    </a:lnTo>
                    <a:lnTo>
                      <a:pt x="220" y="81"/>
                    </a:lnTo>
                    <a:lnTo>
                      <a:pt x="220" y="84"/>
                    </a:lnTo>
                    <a:lnTo>
                      <a:pt x="222" y="84"/>
                    </a:lnTo>
                    <a:lnTo>
                      <a:pt x="222" y="86"/>
                    </a:lnTo>
                    <a:lnTo>
                      <a:pt x="225" y="86"/>
                    </a:lnTo>
                    <a:lnTo>
                      <a:pt x="225" y="88"/>
                    </a:lnTo>
                    <a:lnTo>
                      <a:pt x="225" y="90"/>
                    </a:lnTo>
                    <a:lnTo>
                      <a:pt x="225" y="92"/>
                    </a:lnTo>
                    <a:lnTo>
                      <a:pt x="222" y="92"/>
                    </a:lnTo>
                    <a:lnTo>
                      <a:pt x="222" y="95"/>
                    </a:lnTo>
                    <a:lnTo>
                      <a:pt x="225" y="97"/>
                    </a:lnTo>
                    <a:lnTo>
                      <a:pt x="225" y="99"/>
                    </a:lnTo>
                    <a:lnTo>
                      <a:pt x="225" y="101"/>
                    </a:lnTo>
                    <a:lnTo>
                      <a:pt x="227" y="103"/>
                    </a:lnTo>
                    <a:lnTo>
                      <a:pt x="225" y="103"/>
                    </a:lnTo>
                    <a:lnTo>
                      <a:pt x="222" y="103"/>
                    </a:lnTo>
                    <a:lnTo>
                      <a:pt x="220" y="103"/>
                    </a:lnTo>
                    <a:lnTo>
                      <a:pt x="218" y="103"/>
                    </a:lnTo>
                    <a:lnTo>
                      <a:pt x="218" y="106"/>
                    </a:lnTo>
                    <a:lnTo>
                      <a:pt x="220" y="106"/>
                    </a:lnTo>
                    <a:lnTo>
                      <a:pt x="220" y="108"/>
                    </a:lnTo>
                    <a:lnTo>
                      <a:pt x="218" y="108"/>
                    </a:lnTo>
                    <a:lnTo>
                      <a:pt x="218" y="110"/>
                    </a:lnTo>
                    <a:lnTo>
                      <a:pt x="216" y="110"/>
                    </a:lnTo>
                    <a:lnTo>
                      <a:pt x="214" y="110"/>
                    </a:lnTo>
                    <a:lnTo>
                      <a:pt x="211" y="110"/>
                    </a:lnTo>
                    <a:lnTo>
                      <a:pt x="209" y="110"/>
                    </a:lnTo>
                    <a:lnTo>
                      <a:pt x="207" y="110"/>
                    </a:lnTo>
                    <a:lnTo>
                      <a:pt x="207" y="112"/>
                    </a:lnTo>
                    <a:lnTo>
                      <a:pt x="205" y="112"/>
                    </a:lnTo>
                    <a:lnTo>
                      <a:pt x="205" y="114"/>
                    </a:lnTo>
                    <a:lnTo>
                      <a:pt x="205" y="116"/>
                    </a:lnTo>
                    <a:lnTo>
                      <a:pt x="203" y="116"/>
                    </a:lnTo>
                    <a:lnTo>
                      <a:pt x="203" y="114"/>
                    </a:lnTo>
                    <a:lnTo>
                      <a:pt x="203" y="116"/>
                    </a:lnTo>
                    <a:lnTo>
                      <a:pt x="200" y="116"/>
                    </a:lnTo>
                    <a:lnTo>
                      <a:pt x="198" y="116"/>
                    </a:lnTo>
                    <a:lnTo>
                      <a:pt x="198" y="119"/>
                    </a:lnTo>
                    <a:lnTo>
                      <a:pt x="196" y="119"/>
                    </a:lnTo>
                    <a:lnTo>
                      <a:pt x="196" y="121"/>
                    </a:lnTo>
                    <a:lnTo>
                      <a:pt x="196" y="123"/>
                    </a:lnTo>
                    <a:lnTo>
                      <a:pt x="196" y="125"/>
                    </a:lnTo>
                    <a:lnTo>
                      <a:pt x="196" y="127"/>
                    </a:lnTo>
                    <a:lnTo>
                      <a:pt x="196" y="130"/>
                    </a:lnTo>
                    <a:lnTo>
                      <a:pt x="194" y="130"/>
                    </a:lnTo>
                    <a:lnTo>
                      <a:pt x="194" y="132"/>
                    </a:lnTo>
                    <a:lnTo>
                      <a:pt x="194" y="134"/>
                    </a:lnTo>
                    <a:lnTo>
                      <a:pt x="194" y="136"/>
                    </a:lnTo>
                    <a:lnTo>
                      <a:pt x="192" y="136"/>
                    </a:lnTo>
                    <a:lnTo>
                      <a:pt x="192" y="138"/>
                    </a:lnTo>
                    <a:lnTo>
                      <a:pt x="192" y="141"/>
                    </a:lnTo>
                    <a:lnTo>
                      <a:pt x="189" y="141"/>
                    </a:lnTo>
                    <a:lnTo>
                      <a:pt x="187" y="141"/>
                    </a:lnTo>
                    <a:lnTo>
                      <a:pt x="185" y="141"/>
                    </a:lnTo>
                    <a:lnTo>
                      <a:pt x="183" y="141"/>
                    </a:lnTo>
                    <a:lnTo>
                      <a:pt x="183" y="143"/>
                    </a:lnTo>
                    <a:lnTo>
                      <a:pt x="183" y="145"/>
                    </a:lnTo>
                    <a:lnTo>
                      <a:pt x="181" y="145"/>
                    </a:lnTo>
                    <a:lnTo>
                      <a:pt x="181" y="147"/>
                    </a:lnTo>
                    <a:lnTo>
                      <a:pt x="181" y="145"/>
                    </a:lnTo>
                    <a:lnTo>
                      <a:pt x="183" y="145"/>
                    </a:lnTo>
                    <a:lnTo>
                      <a:pt x="183" y="147"/>
                    </a:lnTo>
                    <a:lnTo>
                      <a:pt x="183" y="149"/>
                    </a:lnTo>
                    <a:lnTo>
                      <a:pt x="185" y="149"/>
                    </a:lnTo>
                    <a:lnTo>
                      <a:pt x="183" y="149"/>
                    </a:lnTo>
                    <a:lnTo>
                      <a:pt x="183" y="152"/>
                    </a:lnTo>
                    <a:lnTo>
                      <a:pt x="185" y="152"/>
                    </a:lnTo>
                    <a:lnTo>
                      <a:pt x="187" y="152"/>
                    </a:lnTo>
                    <a:lnTo>
                      <a:pt x="187" y="149"/>
                    </a:lnTo>
                    <a:lnTo>
                      <a:pt x="185" y="149"/>
                    </a:lnTo>
                    <a:lnTo>
                      <a:pt x="187" y="149"/>
                    </a:lnTo>
                    <a:lnTo>
                      <a:pt x="185" y="149"/>
                    </a:lnTo>
                    <a:lnTo>
                      <a:pt x="187" y="149"/>
                    </a:lnTo>
                    <a:lnTo>
                      <a:pt x="187" y="147"/>
                    </a:lnTo>
                    <a:lnTo>
                      <a:pt x="187" y="149"/>
                    </a:lnTo>
                    <a:lnTo>
                      <a:pt x="189" y="149"/>
                    </a:lnTo>
                    <a:lnTo>
                      <a:pt x="189" y="152"/>
                    </a:lnTo>
                    <a:lnTo>
                      <a:pt x="187" y="152"/>
                    </a:lnTo>
                    <a:lnTo>
                      <a:pt x="187" y="154"/>
                    </a:lnTo>
                    <a:lnTo>
                      <a:pt x="185" y="154"/>
                    </a:lnTo>
                    <a:lnTo>
                      <a:pt x="183" y="154"/>
                    </a:lnTo>
                    <a:lnTo>
                      <a:pt x="181" y="156"/>
                    </a:lnTo>
                    <a:lnTo>
                      <a:pt x="178" y="156"/>
                    </a:lnTo>
                    <a:lnTo>
                      <a:pt x="176" y="158"/>
                    </a:lnTo>
                    <a:lnTo>
                      <a:pt x="174" y="158"/>
                    </a:lnTo>
                    <a:lnTo>
                      <a:pt x="176" y="160"/>
                    </a:lnTo>
                    <a:lnTo>
                      <a:pt x="181" y="163"/>
                    </a:lnTo>
                    <a:lnTo>
                      <a:pt x="183" y="163"/>
                    </a:lnTo>
                    <a:lnTo>
                      <a:pt x="181" y="165"/>
                    </a:lnTo>
                    <a:lnTo>
                      <a:pt x="178" y="165"/>
                    </a:lnTo>
                    <a:lnTo>
                      <a:pt x="181" y="165"/>
                    </a:lnTo>
                    <a:lnTo>
                      <a:pt x="178" y="167"/>
                    </a:lnTo>
                    <a:lnTo>
                      <a:pt x="181" y="167"/>
                    </a:lnTo>
                    <a:lnTo>
                      <a:pt x="183" y="167"/>
                    </a:lnTo>
                    <a:lnTo>
                      <a:pt x="185" y="167"/>
                    </a:lnTo>
                    <a:lnTo>
                      <a:pt x="187" y="167"/>
                    </a:lnTo>
                    <a:lnTo>
                      <a:pt x="189" y="169"/>
                    </a:lnTo>
                    <a:lnTo>
                      <a:pt x="187" y="169"/>
                    </a:lnTo>
                    <a:lnTo>
                      <a:pt x="189" y="169"/>
                    </a:lnTo>
                    <a:lnTo>
                      <a:pt x="189" y="171"/>
                    </a:lnTo>
                    <a:lnTo>
                      <a:pt x="192" y="171"/>
                    </a:lnTo>
                    <a:lnTo>
                      <a:pt x="192" y="169"/>
                    </a:lnTo>
                    <a:lnTo>
                      <a:pt x="194" y="169"/>
                    </a:lnTo>
                    <a:lnTo>
                      <a:pt x="194" y="171"/>
                    </a:lnTo>
                    <a:lnTo>
                      <a:pt x="192" y="171"/>
                    </a:lnTo>
                    <a:lnTo>
                      <a:pt x="192" y="174"/>
                    </a:lnTo>
                    <a:lnTo>
                      <a:pt x="192" y="176"/>
                    </a:lnTo>
                    <a:lnTo>
                      <a:pt x="194" y="176"/>
                    </a:lnTo>
                    <a:lnTo>
                      <a:pt x="194" y="174"/>
                    </a:lnTo>
                    <a:lnTo>
                      <a:pt x="196" y="174"/>
                    </a:lnTo>
                    <a:lnTo>
                      <a:pt x="196" y="171"/>
                    </a:lnTo>
                    <a:lnTo>
                      <a:pt x="198" y="171"/>
                    </a:lnTo>
                    <a:lnTo>
                      <a:pt x="198" y="169"/>
                    </a:lnTo>
                    <a:lnTo>
                      <a:pt x="198" y="171"/>
                    </a:lnTo>
                    <a:lnTo>
                      <a:pt x="200" y="171"/>
                    </a:lnTo>
                    <a:lnTo>
                      <a:pt x="200" y="169"/>
                    </a:lnTo>
                    <a:lnTo>
                      <a:pt x="203" y="169"/>
                    </a:lnTo>
                    <a:lnTo>
                      <a:pt x="203" y="171"/>
                    </a:lnTo>
                    <a:lnTo>
                      <a:pt x="203" y="169"/>
                    </a:lnTo>
                    <a:lnTo>
                      <a:pt x="205" y="169"/>
                    </a:lnTo>
                    <a:lnTo>
                      <a:pt x="207" y="169"/>
                    </a:lnTo>
                    <a:lnTo>
                      <a:pt x="209" y="169"/>
                    </a:lnTo>
                    <a:lnTo>
                      <a:pt x="211" y="171"/>
                    </a:lnTo>
                    <a:lnTo>
                      <a:pt x="214" y="171"/>
                    </a:lnTo>
                    <a:lnTo>
                      <a:pt x="216" y="171"/>
                    </a:lnTo>
                    <a:lnTo>
                      <a:pt x="216" y="174"/>
                    </a:lnTo>
                    <a:lnTo>
                      <a:pt x="218" y="174"/>
                    </a:lnTo>
                    <a:lnTo>
                      <a:pt x="218" y="176"/>
                    </a:lnTo>
                    <a:lnTo>
                      <a:pt x="220" y="176"/>
                    </a:lnTo>
                    <a:lnTo>
                      <a:pt x="222" y="176"/>
                    </a:lnTo>
                    <a:lnTo>
                      <a:pt x="225" y="176"/>
                    </a:lnTo>
                    <a:lnTo>
                      <a:pt x="227" y="176"/>
                    </a:lnTo>
                    <a:lnTo>
                      <a:pt x="229" y="176"/>
                    </a:lnTo>
                    <a:lnTo>
                      <a:pt x="229" y="178"/>
                    </a:lnTo>
                    <a:lnTo>
                      <a:pt x="231" y="178"/>
                    </a:lnTo>
                    <a:lnTo>
                      <a:pt x="231" y="176"/>
                    </a:lnTo>
                    <a:lnTo>
                      <a:pt x="231" y="178"/>
                    </a:lnTo>
                    <a:lnTo>
                      <a:pt x="233" y="180"/>
                    </a:lnTo>
                    <a:lnTo>
                      <a:pt x="235" y="182"/>
                    </a:lnTo>
                    <a:lnTo>
                      <a:pt x="238" y="185"/>
                    </a:lnTo>
                    <a:lnTo>
                      <a:pt x="242" y="180"/>
                    </a:lnTo>
                    <a:lnTo>
                      <a:pt x="244" y="180"/>
                    </a:lnTo>
                    <a:lnTo>
                      <a:pt x="244" y="178"/>
                    </a:lnTo>
                    <a:lnTo>
                      <a:pt x="249" y="178"/>
                    </a:lnTo>
                    <a:lnTo>
                      <a:pt x="253" y="176"/>
                    </a:lnTo>
                    <a:lnTo>
                      <a:pt x="255" y="176"/>
                    </a:lnTo>
                    <a:lnTo>
                      <a:pt x="257" y="176"/>
                    </a:lnTo>
                    <a:lnTo>
                      <a:pt x="260" y="176"/>
                    </a:lnTo>
                    <a:lnTo>
                      <a:pt x="262" y="176"/>
                    </a:lnTo>
                    <a:lnTo>
                      <a:pt x="264" y="176"/>
                    </a:lnTo>
                    <a:lnTo>
                      <a:pt x="268" y="171"/>
                    </a:lnTo>
                    <a:lnTo>
                      <a:pt x="271" y="171"/>
                    </a:lnTo>
                    <a:lnTo>
                      <a:pt x="273" y="171"/>
                    </a:lnTo>
                    <a:lnTo>
                      <a:pt x="275" y="171"/>
                    </a:lnTo>
                    <a:lnTo>
                      <a:pt x="277" y="171"/>
                    </a:lnTo>
                    <a:lnTo>
                      <a:pt x="284" y="169"/>
                    </a:lnTo>
                    <a:lnTo>
                      <a:pt x="286" y="176"/>
                    </a:lnTo>
                    <a:lnTo>
                      <a:pt x="288" y="176"/>
                    </a:lnTo>
                    <a:lnTo>
                      <a:pt x="293" y="178"/>
                    </a:lnTo>
                    <a:lnTo>
                      <a:pt x="299" y="180"/>
                    </a:lnTo>
                    <a:lnTo>
                      <a:pt x="301" y="180"/>
                    </a:lnTo>
                    <a:lnTo>
                      <a:pt x="304" y="180"/>
                    </a:lnTo>
                    <a:lnTo>
                      <a:pt x="304" y="182"/>
                    </a:lnTo>
                    <a:lnTo>
                      <a:pt x="306" y="182"/>
                    </a:lnTo>
                    <a:lnTo>
                      <a:pt x="306" y="185"/>
                    </a:lnTo>
                    <a:lnTo>
                      <a:pt x="306" y="187"/>
                    </a:lnTo>
                    <a:lnTo>
                      <a:pt x="306" y="189"/>
                    </a:lnTo>
                    <a:lnTo>
                      <a:pt x="308" y="189"/>
                    </a:lnTo>
                    <a:lnTo>
                      <a:pt x="310" y="189"/>
                    </a:lnTo>
                    <a:lnTo>
                      <a:pt x="312" y="189"/>
                    </a:lnTo>
                    <a:lnTo>
                      <a:pt x="310" y="189"/>
                    </a:lnTo>
                    <a:lnTo>
                      <a:pt x="312" y="189"/>
                    </a:lnTo>
                    <a:lnTo>
                      <a:pt x="315" y="189"/>
                    </a:lnTo>
                    <a:lnTo>
                      <a:pt x="317" y="189"/>
                    </a:lnTo>
                    <a:lnTo>
                      <a:pt x="317" y="187"/>
                    </a:lnTo>
                    <a:lnTo>
                      <a:pt x="317" y="189"/>
                    </a:lnTo>
                    <a:lnTo>
                      <a:pt x="317" y="187"/>
                    </a:lnTo>
                    <a:lnTo>
                      <a:pt x="317" y="189"/>
                    </a:lnTo>
                    <a:lnTo>
                      <a:pt x="317" y="187"/>
                    </a:lnTo>
                    <a:lnTo>
                      <a:pt x="319" y="187"/>
                    </a:lnTo>
                    <a:lnTo>
                      <a:pt x="319" y="189"/>
                    </a:lnTo>
                    <a:lnTo>
                      <a:pt x="319" y="187"/>
                    </a:lnTo>
                    <a:lnTo>
                      <a:pt x="319" y="189"/>
                    </a:lnTo>
                    <a:lnTo>
                      <a:pt x="319" y="187"/>
                    </a:lnTo>
                    <a:lnTo>
                      <a:pt x="321" y="187"/>
                    </a:lnTo>
                    <a:lnTo>
                      <a:pt x="321" y="189"/>
                    </a:lnTo>
                    <a:lnTo>
                      <a:pt x="321" y="187"/>
                    </a:lnTo>
                    <a:lnTo>
                      <a:pt x="323" y="187"/>
                    </a:lnTo>
                    <a:lnTo>
                      <a:pt x="326" y="187"/>
                    </a:lnTo>
                    <a:lnTo>
                      <a:pt x="326" y="185"/>
                    </a:lnTo>
                    <a:lnTo>
                      <a:pt x="328" y="185"/>
                    </a:lnTo>
                    <a:lnTo>
                      <a:pt x="330" y="185"/>
                    </a:lnTo>
                    <a:lnTo>
                      <a:pt x="330" y="187"/>
                    </a:lnTo>
                    <a:lnTo>
                      <a:pt x="332" y="187"/>
                    </a:lnTo>
                    <a:lnTo>
                      <a:pt x="330" y="187"/>
                    </a:lnTo>
                    <a:lnTo>
                      <a:pt x="332" y="187"/>
                    </a:lnTo>
                    <a:lnTo>
                      <a:pt x="330" y="187"/>
                    </a:lnTo>
                    <a:lnTo>
                      <a:pt x="330" y="189"/>
                    </a:lnTo>
                    <a:lnTo>
                      <a:pt x="332" y="189"/>
                    </a:lnTo>
                    <a:lnTo>
                      <a:pt x="334" y="189"/>
                    </a:lnTo>
                    <a:lnTo>
                      <a:pt x="334" y="191"/>
                    </a:lnTo>
                    <a:lnTo>
                      <a:pt x="334" y="193"/>
                    </a:lnTo>
                    <a:lnTo>
                      <a:pt x="337" y="193"/>
                    </a:lnTo>
                    <a:lnTo>
                      <a:pt x="339" y="193"/>
                    </a:lnTo>
                    <a:lnTo>
                      <a:pt x="341" y="193"/>
                    </a:lnTo>
                    <a:lnTo>
                      <a:pt x="341" y="196"/>
                    </a:lnTo>
                    <a:lnTo>
                      <a:pt x="341" y="193"/>
                    </a:lnTo>
                    <a:lnTo>
                      <a:pt x="341" y="196"/>
                    </a:lnTo>
                    <a:lnTo>
                      <a:pt x="341" y="193"/>
                    </a:lnTo>
                    <a:lnTo>
                      <a:pt x="343" y="193"/>
                    </a:lnTo>
                    <a:lnTo>
                      <a:pt x="345" y="193"/>
                    </a:lnTo>
                    <a:lnTo>
                      <a:pt x="345" y="196"/>
                    </a:lnTo>
                    <a:lnTo>
                      <a:pt x="343" y="196"/>
                    </a:lnTo>
                    <a:lnTo>
                      <a:pt x="343" y="198"/>
                    </a:lnTo>
                    <a:lnTo>
                      <a:pt x="345" y="198"/>
                    </a:lnTo>
                    <a:lnTo>
                      <a:pt x="348" y="198"/>
                    </a:lnTo>
                    <a:lnTo>
                      <a:pt x="350" y="198"/>
                    </a:lnTo>
                    <a:lnTo>
                      <a:pt x="350" y="196"/>
                    </a:lnTo>
                    <a:lnTo>
                      <a:pt x="348" y="196"/>
                    </a:lnTo>
                    <a:lnTo>
                      <a:pt x="350" y="196"/>
                    </a:lnTo>
                    <a:lnTo>
                      <a:pt x="350" y="193"/>
                    </a:lnTo>
                    <a:lnTo>
                      <a:pt x="350" y="196"/>
                    </a:lnTo>
                    <a:lnTo>
                      <a:pt x="350" y="198"/>
                    </a:lnTo>
                    <a:lnTo>
                      <a:pt x="352" y="198"/>
                    </a:lnTo>
                    <a:lnTo>
                      <a:pt x="354" y="198"/>
                    </a:lnTo>
                    <a:lnTo>
                      <a:pt x="354" y="196"/>
                    </a:lnTo>
                    <a:lnTo>
                      <a:pt x="354" y="193"/>
                    </a:lnTo>
                    <a:lnTo>
                      <a:pt x="356" y="193"/>
                    </a:lnTo>
                    <a:lnTo>
                      <a:pt x="356" y="196"/>
                    </a:lnTo>
                    <a:lnTo>
                      <a:pt x="356" y="193"/>
                    </a:lnTo>
                    <a:lnTo>
                      <a:pt x="356" y="196"/>
                    </a:lnTo>
                    <a:lnTo>
                      <a:pt x="359" y="196"/>
                    </a:lnTo>
                    <a:lnTo>
                      <a:pt x="359" y="193"/>
                    </a:lnTo>
                    <a:lnTo>
                      <a:pt x="356" y="193"/>
                    </a:lnTo>
                    <a:lnTo>
                      <a:pt x="356" y="191"/>
                    </a:lnTo>
                    <a:lnTo>
                      <a:pt x="359" y="191"/>
                    </a:lnTo>
                    <a:lnTo>
                      <a:pt x="359" y="193"/>
                    </a:lnTo>
                    <a:lnTo>
                      <a:pt x="361" y="193"/>
                    </a:lnTo>
                    <a:lnTo>
                      <a:pt x="363" y="193"/>
                    </a:lnTo>
                    <a:lnTo>
                      <a:pt x="363" y="196"/>
                    </a:lnTo>
                    <a:lnTo>
                      <a:pt x="363" y="193"/>
                    </a:lnTo>
                    <a:lnTo>
                      <a:pt x="365" y="193"/>
                    </a:lnTo>
                    <a:lnTo>
                      <a:pt x="363" y="193"/>
                    </a:lnTo>
                    <a:lnTo>
                      <a:pt x="363" y="191"/>
                    </a:lnTo>
                    <a:lnTo>
                      <a:pt x="365" y="191"/>
                    </a:lnTo>
                    <a:lnTo>
                      <a:pt x="367" y="191"/>
                    </a:lnTo>
                    <a:lnTo>
                      <a:pt x="367" y="193"/>
                    </a:lnTo>
                    <a:lnTo>
                      <a:pt x="365" y="193"/>
                    </a:lnTo>
                    <a:lnTo>
                      <a:pt x="365" y="196"/>
                    </a:lnTo>
                    <a:lnTo>
                      <a:pt x="363" y="196"/>
                    </a:lnTo>
                    <a:lnTo>
                      <a:pt x="363" y="198"/>
                    </a:lnTo>
                    <a:lnTo>
                      <a:pt x="363" y="200"/>
                    </a:lnTo>
                    <a:lnTo>
                      <a:pt x="365" y="200"/>
                    </a:lnTo>
                    <a:lnTo>
                      <a:pt x="367" y="200"/>
                    </a:lnTo>
                    <a:lnTo>
                      <a:pt x="367" y="198"/>
                    </a:lnTo>
                    <a:lnTo>
                      <a:pt x="369" y="198"/>
                    </a:lnTo>
                    <a:lnTo>
                      <a:pt x="369" y="200"/>
                    </a:lnTo>
                    <a:lnTo>
                      <a:pt x="369" y="202"/>
                    </a:lnTo>
                    <a:lnTo>
                      <a:pt x="372" y="202"/>
                    </a:lnTo>
                    <a:lnTo>
                      <a:pt x="372" y="204"/>
                    </a:lnTo>
                    <a:lnTo>
                      <a:pt x="369" y="204"/>
                    </a:lnTo>
                    <a:lnTo>
                      <a:pt x="372" y="204"/>
                    </a:lnTo>
                    <a:lnTo>
                      <a:pt x="374" y="204"/>
                    </a:lnTo>
                    <a:lnTo>
                      <a:pt x="374" y="202"/>
                    </a:lnTo>
                    <a:lnTo>
                      <a:pt x="376" y="202"/>
                    </a:lnTo>
                    <a:lnTo>
                      <a:pt x="376" y="204"/>
                    </a:lnTo>
                    <a:lnTo>
                      <a:pt x="376" y="207"/>
                    </a:lnTo>
                    <a:lnTo>
                      <a:pt x="376" y="209"/>
                    </a:lnTo>
                    <a:lnTo>
                      <a:pt x="378" y="209"/>
                    </a:lnTo>
                    <a:lnTo>
                      <a:pt x="380" y="209"/>
                    </a:lnTo>
                    <a:lnTo>
                      <a:pt x="380" y="207"/>
                    </a:lnTo>
                    <a:lnTo>
                      <a:pt x="383" y="207"/>
                    </a:lnTo>
                    <a:lnTo>
                      <a:pt x="383" y="209"/>
                    </a:lnTo>
                    <a:lnTo>
                      <a:pt x="385" y="209"/>
                    </a:lnTo>
                    <a:lnTo>
                      <a:pt x="387" y="209"/>
                    </a:lnTo>
                    <a:lnTo>
                      <a:pt x="389" y="209"/>
                    </a:lnTo>
                    <a:lnTo>
                      <a:pt x="389" y="211"/>
                    </a:lnTo>
                    <a:lnTo>
                      <a:pt x="387" y="211"/>
                    </a:lnTo>
                    <a:lnTo>
                      <a:pt x="387" y="213"/>
                    </a:lnTo>
                    <a:lnTo>
                      <a:pt x="385" y="213"/>
                    </a:lnTo>
                    <a:lnTo>
                      <a:pt x="387" y="213"/>
                    </a:lnTo>
                    <a:lnTo>
                      <a:pt x="385" y="213"/>
                    </a:lnTo>
                    <a:lnTo>
                      <a:pt x="387" y="213"/>
                    </a:lnTo>
                    <a:lnTo>
                      <a:pt x="387" y="215"/>
                    </a:lnTo>
                    <a:lnTo>
                      <a:pt x="387" y="213"/>
                    </a:lnTo>
                    <a:lnTo>
                      <a:pt x="389" y="213"/>
                    </a:lnTo>
                    <a:lnTo>
                      <a:pt x="391" y="213"/>
                    </a:lnTo>
                    <a:lnTo>
                      <a:pt x="391" y="211"/>
                    </a:lnTo>
                    <a:lnTo>
                      <a:pt x="394" y="211"/>
                    </a:lnTo>
                    <a:lnTo>
                      <a:pt x="394" y="213"/>
                    </a:lnTo>
                    <a:lnTo>
                      <a:pt x="394" y="215"/>
                    </a:lnTo>
                    <a:lnTo>
                      <a:pt x="391" y="215"/>
                    </a:lnTo>
                    <a:lnTo>
                      <a:pt x="394" y="215"/>
                    </a:lnTo>
                    <a:lnTo>
                      <a:pt x="391" y="215"/>
                    </a:lnTo>
                    <a:lnTo>
                      <a:pt x="391" y="218"/>
                    </a:lnTo>
                    <a:lnTo>
                      <a:pt x="391" y="220"/>
                    </a:lnTo>
                    <a:lnTo>
                      <a:pt x="394" y="220"/>
                    </a:lnTo>
                    <a:lnTo>
                      <a:pt x="394" y="218"/>
                    </a:lnTo>
                    <a:lnTo>
                      <a:pt x="396" y="218"/>
                    </a:lnTo>
                    <a:lnTo>
                      <a:pt x="398" y="218"/>
                    </a:lnTo>
                    <a:lnTo>
                      <a:pt x="398" y="215"/>
                    </a:lnTo>
                    <a:lnTo>
                      <a:pt x="398" y="213"/>
                    </a:lnTo>
                    <a:lnTo>
                      <a:pt x="396" y="213"/>
                    </a:lnTo>
                    <a:lnTo>
                      <a:pt x="396" y="211"/>
                    </a:lnTo>
                    <a:lnTo>
                      <a:pt x="398" y="211"/>
                    </a:lnTo>
                    <a:lnTo>
                      <a:pt x="400" y="211"/>
                    </a:lnTo>
                    <a:lnTo>
                      <a:pt x="402" y="211"/>
                    </a:lnTo>
                    <a:lnTo>
                      <a:pt x="405" y="211"/>
                    </a:lnTo>
                    <a:lnTo>
                      <a:pt x="405" y="213"/>
                    </a:lnTo>
                    <a:lnTo>
                      <a:pt x="405" y="215"/>
                    </a:lnTo>
                    <a:lnTo>
                      <a:pt x="405" y="218"/>
                    </a:lnTo>
                    <a:lnTo>
                      <a:pt x="402" y="218"/>
                    </a:lnTo>
                    <a:lnTo>
                      <a:pt x="400" y="218"/>
                    </a:lnTo>
                    <a:lnTo>
                      <a:pt x="400" y="220"/>
                    </a:lnTo>
                    <a:lnTo>
                      <a:pt x="398" y="220"/>
                    </a:lnTo>
                    <a:lnTo>
                      <a:pt x="398" y="222"/>
                    </a:lnTo>
                    <a:lnTo>
                      <a:pt x="400" y="222"/>
                    </a:lnTo>
                    <a:lnTo>
                      <a:pt x="402" y="222"/>
                    </a:lnTo>
                    <a:lnTo>
                      <a:pt x="405" y="222"/>
                    </a:lnTo>
                    <a:lnTo>
                      <a:pt x="407" y="222"/>
                    </a:lnTo>
                    <a:lnTo>
                      <a:pt x="409" y="222"/>
                    </a:lnTo>
                    <a:lnTo>
                      <a:pt x="409" y="220"/>
                    </a:lnTo>
                    <a:lnTo>
                      <a:pt x="411" y="220"/>
                    </a:lnTo>
                    <a:lnTo>
                      <a:pt x="411" y="222"/>
                    </a:lnTo>
                    <a:lnTo>
                      <a:pt x="409" y="222"/>
                    </a:lnTo>
                    <a:lnTo>
                      <a:pt x="409" y="224"/>
                    </a:lnTo>
                    <a:lnTo>
                      <a:pt x="409" y="226"/>
                    </a:lnTo>
                    <a:lnTo>
                      <a:pt x="407" y="226"/>
                    </a:lnTo>
                    <a:lnTo>
                      <a:pt x="407" y="229"/>
                    </a:lnTo>
                    <a:lnTo>
                      <a:pt x="409" y="229"/>
                    </a:lnTo>
                    <a:lnTo>
                      <a:pt x="409" y="231"/>
                    </a:lnTo>
                    <a:lnTo>
                      <a:pt x="411" y="231"/>
                    </a:lnTo>
                    <a:lnTo>
                      <a:pt x="413" y="231"/>
                    </a:lnTo>
                    <a:lnTo>
                      <a:pt x="413" y="229"/>
                    </a:lnTo>
                    <a:lnTo>
                      <a:pt x="413" y="231"/>
                    </a:lnTo>
                    <a:lnTo>
                      <a:pt x="416" y="231"/>
                    </a:lnTo>
                    <a:lnTo>
                      <a:pt x="418" y="231"/>
                    </a:lnTo>
                    <a:lnTo>
                      <a:pt x="418" y="229"/>
                    </a:lnTo>
                    <a:lnTo>
                      <a:pt x="418" y="226"/>
                    </a:lnTo>
                    <a:lnTo>
                      <a:pt x="420" y="226"/>
                    </a:lnTo>
                    <a:lnTo>
                      <a:pt x="420" y="229"/>
                    </a:lnTo>
                    <a:lnTo>
                      <a:pt x="420" y="231"/>
                    </a:lnTo>
                    <a:lnTo>
                      <a:pt x="422" y="231"/>
                    </a:lnTo>
                    <a:lnTo>
                      <a:pt x="424" y="231"/>
                    </a:lnTo>
                    <a:lnTo>
                      <a:pt x="424" y="233"/>
                    </a:lnTo>
                    <a:lnTo>
                      <a:pt x="422" y="233"/>
                    </a:lnTo>
                    <a:lnTo>
                      <a:pt x="422" y="235"/>
                    </a:lnTo>
                    <a:lnTo>
                      <a:pt x="424" y="235"/>
                    </a:lnTo>
                    <a:lnTo>
                      <a:pt x="424" y="233"/>
                    </a:lnTo>
                    <a:lnTo>
                      <a:pt x="427" y="233"/>
                    </a:lnTo>
                    <a:lnTo>
                      <a:pt x="429" y="233"/>
                    </a:lnTo>
                    <a:lnTo>
                      <a:pt x="431" y="233"/>
                    </a:lnTo>
                    <a:lnTo>
                      <a:pt x="433" y="233"/>
                    </a:lnTo>
                    <a:lnTo>
                      <a:pt x="435" y="233"/>
                    </a:lnTo>
                    <a:lnTo>
                      <a:pt x="438" y="233"/>
                    </a:lnTo>
                    <a:lnTo>
                      <a:pt x="438" y="235"/>
                    </a:lnTo>
                    <a:lnTo>
                      <a:pt x="438" y="237"/>
                    </a:lnTo>
                    <a:lnTo>
                      <a:pt x="440" y="237"/>
                    </a:lnTo>
                    <a:lnTo>
                      <a:pt x="442" y="237"/>
                    </a:lnTo>
                    <a:lnTo>
                      <a:pt x="444" y="237"/>
                    </a:lnTo>
                    <a:lnTo>
                      <a:pt x="444" y="240"/>
                    </a:lnTo>
                    <a:lnTo>
                      <a:pt x="442" y="240"/>
                    </a:lnTo>
                    <a:lnTo>
                      <a:pt x="444" y="240"/>
                    </a:lnTo>
                    <a:lnTo>
                      <a:pt x="444" y="242"/>
                    </a:lnTo>
                    <a:lnTo>
                      <a:pt x="442" y="242"/>
                    </a:lnTo>
                    <a:lnTo>
                      <a:pt x="442" y="240"/>
                    </a:lnTo>
                    <a:lnTo>
                      <a:pt x="440" y="240"/>
                    </a:lnTo>
                    <a:lnTo>
                      <a:pt x="438" y="240"/>
                    </a:lnTo>
                    <a:lnTo>
                      <a:pt x="438" y="242"/>
                    </a:lnTo>
                    <a:lnTo>
                      <a:pt x="440" y="242"/>
                    </a:lnTo>
                    <a:lnTo>
                      <a:pt x="440" y="244"/>
                    </a:lnTo>
                    <a:lnTo>
                      <a:pt x="442" y="244"/>
                    </a:lnTo>
                    <a:lnTo>
                      <a:pt x="442" y="242"/>
                    </a:lnTo>
                    <a:lnTo>
                      <a:pt x="444" y="242"/>
                    </a:lnTo>
                    <a:lnTo>
                      <a:pt x="444" y="244"/>
                    </a:lnTo>
                    <a:lnTo>
                      <a:pt x="446" y="244"/>
                    </a:lnTo>
                    <a:lnTo>
                      <a:pt x="449" y="244"/>
                    </a:lnTo>
                    <a:lnTo>
                      <a:pt x="451" y="244"/>
                    </a:lnTo>
                    <a:lnTo>
                      <a:pt x="451" y="246"/>
                    </a:lnTo>
                    <a:lnTo>
                      <a:pt x="449" y="246"/>
                    </a:lnTo>
                    <a:lnTo>
                      <a:pt x="449" y="248"/>
                    </a:lnTo>
                    <a:lnTo>
                      <a:pt x="451" y="248"/>
                    </a:lnTo>
                    <a:lnTo>
                      <a:pt x="453" y="248"/>
                    </a:lnTo>
                    <a:lnTo>
                      <a:pt x="451" y="248"/>
                    </a:lnTo>
                    <a:lnTo>
                      <a:pt x="451" y="250"/>
                    </a:lnTo>
                    <a:lnTo>
                      <a:pt x="453" y="250"/>
                    </a:lnTo>
                    <a:lnTo>
                      <a:pt x="455" y="250"/>
                    </a:lnTo>
                    <a:lnTo>
                      <a:pt x="455" y="253"/>
                    </a:lnTo>
                    <a:lnTo>
                      <a:pt x="457" y="253"/>
                    </a:lnTo>
                    <a:lnTo>
                      <a:pt x="457" y="255"/>
                    </a:lnTo>
                    <a:lnTo>
                      <a:pt x="457" y="257"/>
                    </a:lnTo>
                    <a:lnTo>
                      <a:pt x="455" y="257"/>
                    </a:lnTo>
                    <a:lnTo>
                      <a:pt x="455" y="259"/>
                    </a:lnTo>
                    <a:lnTo>
                      <a:pt x="455" y="261"/>
                    </a:lnTo>
                    <a:lnTo>
                      <a:pt x="457" y="261"/>
                    </a:lnTo>
                    <a:lnTo>
                      <a:pt x="455" y="261"/>
                    </a:lnTo>
                    <a:lnTo>
                      <a:pt x="455" y="264"/>
                    </a:lnTo>
                    <a:lnTo>
                      <a:pt x="455" y="266"/>
                    </a:lnTo>
                    <a:lnTo>
                      <a:pt x="457" y="266"/>
                    </a:lnTo>
                    <a:lnTo>
                      <a:pt x="457" y="268"/>
                    </a:lnTo>
                    <a:lnTo>
                      <a:pt x="460" y="268"/>
                    </a:lnTo>
                    <a:lnTo>
                      <a:pt x="460" y="270"/>
                    </a:lnTo>
                    <a:lnTo>
                      <a:pt x="457" y="270"/>
                    </a:lnTo>
                    <a:lnTo>
                      <a:pt x="457" y="272"/>
                    </a:lnTo>
                    <a:lnTo>
                      <a:pt x="457" y="275"/>
                    </a:lnTo>
                    <a:lnTo>
                      <a:pt x="457" y="277"/>
                    </a:lnTo>
                    <a:lnTo>
                      <a:pt x="455" y="277"/>
                    </a:lnTo>
                    <a:lnTo>
                      <a:pt x="455" y="279"/>
                    </a:lnTo>
                    <a:lnTo>
                      <a:pt x="455" y="281"/>
                    </a:lnTo>
                    <a:lnTo>
                      <a:pt x="457" y="281"/>
                    </a:lnTo>
                    <a:lnTo>
                      <a:pt x="457" y="279"/>
                    </a:lnTo>
                    <a:lnTo>
                      <a:pt x="460" y="279"/>
                    </a:lnTo>
                    <a:lnTo>
                      <a:pt x="460" y="281"/>
                    </a:lnTo>
                    <a:lnTo>
                      <a:pt x="462" y="281"/>
                    </a:lnTo>
                    <a:lnTo>
                      <a:pt x="464" y="281"/>
                    </a:lnTo>
                    <a:lnTo>
                      <a:pt x="464" y="283"/>
                    </a:lnTo>
                    <a:lnTo>
                      <a:pt x="464" y="286"/>
                    </a:lnTo>
                    <a:lnTo>
                      <a:pt x="462" y="286"/>
                    </a:lnTo>
                    <a:lnTo>
                      <a:pt x="462" y="288"/>
                    </a:lnTo>
                    <a:lnTo>
                      <a:pt x="462" y="290"/>
                    </a:lnTo>
                    <a:lnTo>
                      <a:pt x="464" y="290"/>
                    </a:lnTo>
                    <a:lnTo>
                      <a:pt x="464" y="292"/>
                    </a:lnTo>
                    <a:lnTo>
                      <a:pt x="466" y="292"/>
                    </a:lnTo>
                    <a:lnTo>
                      <a:pt x="466" y="294"/>
                    </a:lnTo>
                    <a:lnTo>
                      <a:pt x="468" y="294"/>
                    </a:lnTo>
                    <a:lnTo>
                      <a:pt x="471" y="294"/>
                    </a:lnTo>
                    <a:lnTo>
                      <a:pt x="471" y="297"/>
                    </a:lnTo>
                    <a:lnTo>
                      <a:pt x="471" y="299"/>
                    </a:lnTo>
                    <a:lnTo>
                      <a:pt x="468" y="299"/>
                    </a:lnTo>
                    <a:lnTo>
                      <a:pt x="468" y="301"/>
                    </a:lnTo>
                    <a:lnTo>
                      <a:pt x="468" y="303"/>
                    </a:lnTo>
                    <a:lnTo>
                      <a:pt x="466" y="303"/>
                    </a:lnTo>
                    <a:lnTo>
                      <a:pt x="466" y="305"/>
                    </a:lnTo>
                    <a:lnTo>
                      <a:pt x="466" y="308"/>
                    </a:lnTo>
                    <a:lnTo>
                      <a:pt x="464" y="308"/>
                    </a:lnTo>
                    <a:lnTo>
                      <a:pt x="462" y="308"/>
                    </a:lnTo>
                    <a:lnTo>
                      <a:pt x="462" y="310"/>
                    </a:lnTo>
                    <a:lnTo>
                      <a:pt x="462" y="312"/>
                    </a:lnTo>
                    <a:lnTo>
                      <a:pt x="460" y="312"/>
                    </a:lnTo>
                    <a:lnTo>
                      <a:pt x="460" y="314"/>
                    </a:lnTo>
                    <a:lnTo>
                      <a:pt x="457" y="314"/>
                    </a:lnTo>
                    <a:lnTo>
                      <a:pt x="457" y="316"/>
                    </a:lnTo>
                    <a:lnTo>
                      <a:pt x="455" y="316"/>
                    </a:lnTo>
                    <a:lnTo>
                      <a:pt x="453" y="319"/>
                    </a:lnTo>
                    <a:lnTo>
                      <a:pt x="451" y="319"/>
                    </a:lnTo>
                    <a:lnTo>
                      <a:pt x="451" y="321"/>
                    </a:lnTo>
                    <a:lnTo>
                      <a:pt x="453" y="321"/>
                    </a:lnTo>
                    <a:lnTo>
                      <a:pt x="451" y="321"/>
                    </a:lnTo>
                    <a:lnTo>
                      <a:pt x="451" y="323"/>
                    </a:lnTo>
                    <a:lnTo>
                      <a:pt x="451" y="325"/>
                    </a:lnTo>
                    <a:lnTo>
                      <a:pt x="449" y="325"/>
                    </a:lnTo>
                    <a:lnTo>
                      <a:pt x="446" y="325"/>
                    </a:lnTo>
                    <a:lnTo>
                      <a:pt x="446" y="327"/>
                    </a:lnTo>
                    <a:lnTo>
                      <a:pt x="444" y="327"/>
                    </a:lnTo>
                    <a:lnTo>
                      <a:pt x="446" y="327"/>
                    </a:lnTo>
                    <a:lnTo>
                      <a:pt x="444" y="327"/>
                    </a:lnTo>
                    <a:lnTo>
                      <a:pt x="444" y="330"/>
                    </a:lnTo>
                    <a:lnTo>
                      <a:pt x="442" y="330"/>
                    </a:lnTo>
                    <a:lnTo>
                      <a:pt x="442" y="332"/>
                    </a:lnTo>
                    <a:lnTo>
                      <a:pt x="442" y="334"/>
                    </a:lnTo>
                    <a:lnTo>
                      <a:pt x="440" y="334"/>
                    </a:lnTo>
                    <a:lnTo>
                      <a:pt x="438" y="334"/>
                    </a:lnTo>
                    <a:lnTo>
                      <a:pt x="438" y="336"/>
                    </a:lnTo>
                    <a:lnTo>
                      <a:pt x="435" y="336"/>
                    </a:lnTo>
                    <a:lnTo>
                      <a:pt x="435" y="338"/>
                    </a:lnTo>
                    <a:lnTo>
                      <a:pt x="438" y="338"/>
                    </a:lnTo>
                    <a:lnTo>
                      <a:pt x="438" y="341"/>
                    </a:lnTo>
                    <a:lnTo>
                      <a:pt x="435" y="341"/>
                    </a:lnTo>
                    <a:lnTo>
                      <a:pt x="433" y="343"/>
                    </a:lnTo>
                    <a:lnTo>
                      <a:pt x="431" y="343"/>
                    </a:lnTo>
                    <a:lnTo>
                      <a:pt x="431" y="345"/>
                    </a:lnTo>
                    <a:lnTo>
                      <a:pt x="429" y="345"/>
                    </a:lnTo>
                    <a:lnTo>
                      <a:pt x="429" y="347"/>
                    </a:lnTo>
                    <a:lnTo>
                      <a:pt x="429" y="349"/>
                    </a:lnTo>
                    <a:lnTo>
                      <a:pt x="427" y="349"/>
                    </a:lnTo>
                    <a:lnTo>
                      <a:pt x="424" y="352"/>
                    </a:lnTo>
                    <a:lnTo>
                      <a:pt x="422" y="352"/>
                    </a:lnTo>
                    <a:lnTo>
                      <a:pt x="422" y="354"/>
                    </a:lnTo>
                    <a:lnTo>
                      <a:pt x="420" y="354"/>
                    </a:lnTo>
                    <a:lnTo>
                      <a:pt x="422" y="354"/>
                    </a:lnTo>
                    <a:lnTo>
                      <a:pt x="422" y="356"/>
                    </a:lnTo>
                    <a:lnTo>
                      <a:pt x="420" y="356"/>
                    </a:lnTo>
                    <a:lnTo>
                      <a:pt x="420" y="358"/>
                    </a:lnTo>
                    <a:lnTo>
                      <a:pt x="418" y="358"/>
                    </a:lnTo>
                    <a:lnTo>
                      <a:pt x="416" y="358"/>
                    </a:lnTo>
                    <a:lnTo>
                      <a:pt x="416" y="360"/>
                    </a:lnTo>
                    <a:lnTo>
                      <a:pt x="413" y="360"/>
                    </a:lnTo>
                    <a:lnTo>
                      <a:pt x="413" y="363"/>
                    </a:lnTo>
                    <a:lnTo>
                      <a:pt x="411" y="363"/>
                    </a:lnTo>
                    <a:lnTo>
                      <a:pt x="409" y="363"/>
                    </a:lnTo>
                    <a:lnTo>
                      <a:pt x="407" y="363"/>
                    </a:lnTo>
                    <a:lnTo>
                      <a:pt x="409" y="363"/>
                    </a:lnTo>
                    <a:lnTo>
                      <a:pt x="409" y="365"/>
                    </a:lnTo>
                    <a:lnTo>
                      <a:pt x="407" y="365"/>
                    </a:lnTo>
                    <a:lnTo>
                      <a:pt x="407" y="367"/>
                    </a:lnTo>
                    <a:lnTo>
                      <a:pt x="407" y="369"/>
                    </a:lnTo>
                    <a:lnTo>
                      <a:pt x="405" y="369"/>
                    </a:lnTo>
                    <a:lnTo>
                      <a:pt x="405" y="371"/>
                    </a:lnTo>
                    <a:lnTo>
                      <a:pt x="402" y="371"/>
                    </a:lnTo>
                    <a:lnTo>
                      <a:pt x="402" y="374"/>
                    </a:lnTo>
                    <a:lnTo>
                      <a:pt x="400" y="374"/>
                    </a:lnTo>
                    <a:lnTo>
                      <a:pt x="400" y="376"/>
                    </a:lnTo>
                    <a:lnTo>
                      <a:pt x="398" y="376"/>
                    </a:lnTo>
                    <a:lnTo>
                      <a:pt x="396" y="376"/>
                    </a:lnTo>
                    <a:lnTo>
                      <a:pt x="396" y="378"/>
                    </a:lnTo>
                    <a:lnTo>
                      <a:pt x="394" y="378"/>
                    </a:lnTo>
                    <a:lnTo>
                      <a:pt x="394" y="380"/>
                    </a:lnTo>
                    <a:lnTo>
                      <a:pt x="391" y="380"/>
                    </a:lnTo>
                    <a:lnTo>
                      <a:pt x="391" y="382"/>
                    </a:lnTo>
                    <a:lnTo>
                      <a:pt x="391" y="384"/>
                    </a:lnTo>
                    <a:lnTo>
                      <a:pt x="389" y="384"/>
                    </a:lnTo>
                    <a:lnTo>
                      <a:pt x="387" y="384"/>
                    </a:lnTo>
                    <a:lnTo>
                      <a:pt x="385" y="387"/>
                    </a:lnTo>
                    <a:lnTo>
                      <a:pt x="383" y="387"/>
                    </a:lnTo>
                    <a:lnTo>
                      <a:pt x="383" y="389"/>
                    </a:lnTo>
                    <a:lnTo>
                      <a:pt x="383" y="391"/>
                    </a:lnTo>
                    <a:lnTo>
                      <a:pt x="380" y="391"/>
                    </a:lnTo>
                    <a:lnTo>
                      <a:pt x="378" y="393"/>
                    </a:lnTo>
                    <a:lnTo>
                      <a:pt x="376" y="393"/>
                    </a:lnTo>
                    <a:lnTo>
                      <a:pt x="376" y="395"/>
                    </a:lnTo>
                    <a:lnTo>
                      <a:pt x="374" y="395"/>
                    </a:lnTo>
                    <a:lnTo>
                      <a:pt x="372" y="395"/>
                    </a:lnTo>
                    <a:lnTo>
                      <a:pt x="372" y="398"/>
                    </a:lnTo>
                    <a:lnTo>
                      <a:pt x="369" y="398"/>
                    </a:lnTo>
                    <a:lnTo>
                      <a:pt x="367" y="398"/>
                    </a:lnTo>
                    <a:lnTo>
                      <a:pt x="365" y="398"/>
                    </a:lnTo>
                    <a:lnTo>
                      <a:pt x="363" y="398"/>
                    </a:lnTo>
                    <a:lnTo>
                      <a:pt x="361" y="398"/>
                    </a:lnTo>
                    <a:lnTo>
                      <a:pt x="359" y="398"/>
                    </a:lnTo>
                    <a:lnTo>
                      <a:pt x="356" y="398"/>
                    </a:lnTo>
                    <a:lnTo>
                      <a:pt x="354" y="398"/>
                    </a:lnTo>
                    <a:lnTo>
                      <a:pt x="352" y="398"/>
                    </a:lnTo>
                    <a:lnTo>
                      <a:pt x="352" y="400"/>
                    </a:lnTo>
                    <a:lnTo>
                      <a:pt x="354" y="400"/>
                    </a:lnTo>
                    <a:lnTo>
                      <a:pt x="352" y="400"/>
                    </a:lnTo>
                    <a:lnTo>
                      <a:pt x="350" y="400"/>
                    </a:lnTo>
                    <a:lnTo>
                      <a:pt x="350" y="402"/>
                    </a:lnTo>
                    <a:lnTo>
                      <a:pt x="348" y="402"/>
                    </a:lnTo>
                    <a:lnTo>
                      <a:pt x="345" y="404"/>
                    </a:lnTo>
                    <a:lnTo>
                      <a:pt x="345" y="402"/>
                    </a:lnTo>
                    <a:lnTo>
                      <a:pt x="345" y="404"/>
                    </a:lnTo>
                    <a:lnTo>
                      <a:pt x="343" y="404"/>
                    </a:lnTo>
                    <a:lnTo>
                      <a:pt x="345" y="404"/>
                    </a:lnTo>
                    <a:lnTo>
                      <a:pt x="343" y="406"/>
                    </a:lnTo>
                    <a:lnTo>
                      <a:pt x="345" y="406"/>
                    </a:lnTo>
                    <a:lnTo>
                      <a:pt x="343" y="406"/>
                    </a:lnTo>
                    <a:lnTo>
                      <a:pt x="343" y="409"/>
                    </a:lnTo>
                    <a:lnTo>
                      <a:pt x="341" y="409"/>
                    </a:lnTo>
                    <a:lnTo>
                      <a:pt x="341" y="411"/>
                    </a:lnTo>
                    <a:lnTo>
                      <a:pt x="339" y="411"/>
                    </a:lnTo>
                    <a:lnTo>
                      <a:pt x="339" y="413"/>
                    </a:lnTo>
                    <a:lnTo>
                      <a:pt x="339" y="415"/>
                    </a:lnTo>
                    <a:lnTo>
                      <a:pt x="337" y="415"/>
                    </a:lnTo>
                    <a:lnTo>
                      <a:pt x="337" y="417"/>
                    </a:lnTo>
                    <a:lnTo>
                      <a:pt x="334" y="417"/>
                    </a:lnTo>
                    <a:lnTo>
                      <a:pt x="334" y="420"/>
                    </a:lnTo>
                    <a:lnTo>
                      <a:pt x="332" y="420"/>
                    </a:lnTo>
                    <a:lnTo>
                      <a:pt x="330" y="420"/>
                    </a:lnTo>
                    <a:lnTo>
                      <a:pt x="330" y="422"/>
                    </a:lnTo>
                    <a:lnTo>
                      <a:pt x="330" y="424"/>
                    </a:lnTo>
                    <a:lnTo>
                      <a:pt x="328" y="424"/>
                    </a:lnTo>
                    <a:lnTo>
                      <a:pt x="328" y="426"/>
                    </a:lnTo>
                    <a:lnTo>
                      <a:pt x="326" y="426"/>
                    </a:lnTo>
                    <a:lnTo>
                      <a:pt x="323" y="426"/>
                    </a:lnTo>
                    <a:lnTo>
                      <a:pt x="323" y="428"/>
                    </a:lnTo>
                    <a:lnTo>
                      <a:pt x="323" y="426"/>
                    </a:lnTo>
                    <a:lnTo>
                      <a:pt x="323" y="428"/>
                    </a:lnTo>
                    <a:lnTo>
                      <a:pt x="321" y="428"/>
                    </a:lnTo>
                    <a:lnTo>
                      <a:pt x="319" y="428"/>
                    </a:lnTo>
                    <a:lnTo>
                      <a:pt x="319" y="431"/>
                    </a:lnTo>
                    <a:lnTo>
                      <a:pt x="317" y="431"/>
                    </a:lnTo>
                    <a:lnTo>
                      <a:pt x="317" y="433"/>
                    </a:lnTo>
                    <a:lnTo>
                      <a:pt x="315" y="433"/>
                    </a:lnTo>
                    <a:lnTo>
                      <a:pt x="315" y="435"/>
                    </a:lnTo>
                    <a:lnTo>
                      <a:pt x="315" y="437"/>
                    </a:lnTo>
                    <a:lnTo>
                      <a:pt x="312" y="437"/>
                    </a:lnTo>
                    <a:lnTo>
                      <a:pt x="310" y="437"/>
                    </a:lnTo>
                    <a:lnTo>
                      <a:pt x="310" y="439"/>
                    </a:lnTo>
                    <a:lnTo>
                      <a:pt x="308" y="439"/>
                    </a:lnTo>
                    <a:lnTo>
                      <a:pt x="308" y="442"/>
                    </a:lnTo>
                    <a:lnTo>
                      <a:pt x="306" y="442"/>
                    </a:lnTo>
                    <a:lnTo>
                      <a:pt x="304" y="442"/>
                    </a:lnTo>
                    <a:lnTo>
                      <a:pt x="301" y="442"/>
                    </a:lnTo>
                    <a:lnTo>
                      <a:pt x="301" y="444"/>
                    </a:lnTo>
                    <a:lnTo>
                      <a:pt x="299" y="444"/>
                    </a:lnTo>
                    <a:lnTo>
                      <a:pt x="299" y="446"/>
                    </a:lnTo>
                    <a:lnTo>
                      <a:pt x="297" y="446"/>
                    </a:lnTo>
                    <a:lnTo>
                      <a:pt x="295" y="446"/>
                    </a:lnTo>
                    <a:lnTo>
                      <a:pt x="295" y="448"/>
                    </a:lnTo>
                    <a:lnTo>
                      <a:pt x="293" y="448"/>
                    </a:lnTo>
                    <a:lnTo>
                      <a:pt x="295" y="448"/>
                    </a:lnTo>
                    <a:lnTo>
                      <a:pt x="295" y="450"/>
                    </a:lnTo>
                    <a:lnTo>
                      <a:pt x="293" y="450"/>
                    </a:lnTo>
                    <a:lnTo>
                      <a:pt x="293" y="453"/>
                    </a:lnTo>
                    <a:lnTo>
                      <a:pt x="290" y="453"/>
                    </a:lnTo>
                    <a:lnTo>
                      <a:pt x="288" y="453"/>
                    </a:lnTo>
                    <a:lnTo>
                      <a:pt x="288" y="455"/>
                    </a:lnTo>
                    <a:lnTo>
                      <a:pt x="286" y="455"/>
                    </a:lnTo>
                    <a:lnTo>
                      <a:pt x="286" y="453"/>
                    </a:lnTo>
                    <a:lnTo>
                      <a:pt x="286" y="455"/>
                    </a:lnTo>
                    <a:lnTo>
                      <a:pt x="284" y="455"/>
                    </a:lnTo>
                    <a:lnTo>
                      <a:pt x="282" y="455"/>
                    </a:lnTo>
                    <a:lnTo>
                      <a:pt x="282" y="457"/>
                    </a:lnTo>
                    <a:lnTo>
                      <a:pt x="279" y="457"/>
                    </a:lnTo>
                    <a:lnTo>
                      <a:pt x="279" y="459"/>
                    </a:lnTo>
                    <a:lnTo>
                      <a:pt x="279" y="457"/>
                    </a:lnTo>
                    <a:lnTo>
                      <a:pt x="279" y="459"/>
                    </a:lnTo>
                    <a:lnTo>
                      <a:pt x="279" y="457"/>
                    </a:lnTo>
                    <a:lnTo>
                      <a:pt x="279" y="459"/>
                    </a:lnTo>
                    <a:lnTo>
                      <a:pt x="279" y="457"/>
                    </a:lnTo>
                    <a:lnTo>
                      <a:pt x="279" y="459"/>
                    </a:lnTo>
                    <a:lnTo>
                      <a:pt x="277" y="459"/>
                    </a:lnTo>
                    <a:lnTo>
                      <a:pt x="275" y="459"/>
                    </a:lnTo>
                    <a:lnTo>
                      <a:pt x="275" y="461"/>
                    </a:lnTo>
                    <a:lnTo>
                      <a:pt x="273" y="461"/>
                    </a:lnTo>
                    <a:lnTo>
                      <a:pt x="271" y="461"/>
                    </a:lnTo>
                    <a:lnTo>
                      <a:pt x="268" y="461"/>
                    </a:lnTo>
                    <a:lnTo>
                      <a:pt x="266" y="461"/>
                    </a:lnTo>
                    <a:lnTo>
                      <a:pt x="264" y="461"/>
                    </a:lnTo>
                    <a:lnTo>
                      <a:pt x="264" y="464"/>
                    </a:lnTo>
                    <a:lnTo>
                      <a:pt x="262" y="464"/>
                    </a:lnTo>
                    <a:lnTo>
                      <a:pt x="260" y="464"/>
                    </a:lnTo>
                    <a:lnTo>
                      <a:pt x="260" y="466"/>
                    </a:lnTo>
                    <a:lnTo>
                      <a:pt x="257" y="466"/>
                    </a:lnTo>
                    <a:lnTo>
                      <a:pt x="260" y="466"/>
                    </a:lnTo>
                    <a:lnTo>
                      <a:pt x="257" y="466"/>
                    </a:lnTo>
                    <a:lnTo>
                      <a:pt x="257" y="468"/>
                    </a:lnTo>
                    <a:lnTo>
                      <a:pt x="257" y="470"/>
                    </a:lnTo>
                    <a:lnTo>
                      <a:pt x="257" y="468"/>
                    </a:lnTo>
                    <a:lnTo>
                      <a:pt x="255" y="468"/>
                    </a:lnTo>
                    <a:lnTo>
                      <a:pt x="255" y="470"/>
                    </a:lnTo>
                    <a:lnTo>
                      <a:pt x="255" y="472"/>
                    </a:lnTo>
                    <a:lnTo>
                      <a:pt x="253" y="472"/>
                    </a:lnTo>
                    <a:lnTo>
                      <a:pt x="253" y="475"/>
                    </a:lnTo>
                    <a:lnTo>
                      <a:pt x="253" y="477"/>
                    </a:lnTo>
                    <a:lnTo>
                      <a:pt x="251" y="477"/>
                    </a:lnTo>
                    <a:lnTo>
                      <a:pt x="251" y="479"/>
                    </a:lnTo>
                    <a:lnTo>
                      <a:pt x="251" y="477"/>
                    </a:lnTo>
                    <a:lnTo>
                      <a:pt x="251" y="479"/>
                    </a:lnTo>
                    <a:lnTo>
                      <a:pt x="251" y="477"/>
                    </a:lnTo>
                    <a:lnTo>
                      <a:pt x="251" y="479"/>
                    </a:lnTo>
                    <a:lnTo>
                      <a:pt x="249" y="479"/>
                    </a:lnTo>
                    <a:lnTo>
                      <a:pt x="249" y="481"/>
                    </a:lnTo>
                    <a:lnTo>
                      <a:pt x="246" y="481"/>
                    </a:lnTo>
                    <a:lnTo>
                      <a:pt x="244" y="481"/>
                    </a:lnTo>
                    <a:lnTo>
                      <a:pt x="242" y="483"/>
                    </a:lnTo>
                    <a:lnTo>
                      <a:pt x="240" y="483"/>
                    </a:lnTo>
                    <a:lnTo>
                      <a:pt x="240" y="486"/>
                    </a:lnTo>
                    <a:lnTo>
                      <a:pt x="240" y="488"/>
                    </a:lnTo>
                    <a:lnTo>
                      <a:pt x="240" y="490"/>
                    </a:lnTo>
                    <a:lnTo>
                      <a:pt x="240" y="492"/>
                    </a:lnTo>
                    <a:lnTo>
                      <a:pt x="238" y="492"/>
                    </a:lnTo>
                    <a:lnTo>
                      <a:pt x="238" y="494"/>
                    </a:lnTo>
                    <a:lnTo>
                      <a:pt x="238" y="497"/>
                    </a:lnTo>
                    <a:lnTo>
                      <a:pt x="235" y="497"/>
                    </a:lnTo>
                    <a:lnTo>
                      <a:pt x="233" y="497"/>
                    </a:lnTo>
                    <a:lnTo>
                      <a:pt x="231" y="497"/>
                    </a:lnTo>
                    <a:lnTo>
                      <a:pt x="231" y="499"/>
                    </a:lnTo>
                    <a:lnTo>
                      <a:pt x="229" y="499"/>
                    </a:lnTo>
                    <a:lnTo>
                      <a:pt x="231" y="499"/>
                    </a:lnTo>
                    <a:lnTo>
                      <a:pt x="229" y="499"/>
                    </a:lnTo>
                    <a:lnTo>
                      <a:pt x="229" y="501"/>
                    </a:lnTo>
                    <a:lnTo>
                      <a:pt x="227" y="501"/>
                    </a:lnTo>
                    <a:lnTo>
                      <a:pt x="227" y="503"/>
                    </a:lnTo>
                    <a:lnTo>
                      <a:pt x="225" y="503"/>
                    </a:lnTo>
                    <a:lnTo>
                      <a:pt x="222" y="505"/>
                    </a:lnTo>
                    <a:lnTo>
                      <a:pt x="222" y="508"/>
                    </a:lnTo>
                    <a:lnTo>
                      <a:pt x="220" y="508"/>
                    </a:lnTo>
                    <a:lnTo>
                      <a:pt x="218" y="508"/>
                    </a:lnTo>
                    <a:lnTo>
                      <a:pt x="218" y="510"/>
                    </a:lnTo>
                    <a:lnTo>
                      <a:pt x="220" y="510"/>
                    </a:lnTo>
                    <a:lnTo>
                      <a:pt x="218" y="510"/>
                    </a:lnTo>
                    <a:lnTo>
                      <a:pt x="218" y="512"/>
                    </a:lnTo>
                    <a:lnTo>
                      <a:pt x="216" y="512"/>
                    </a:lnTo>
                    <a:lnTo>
                      <a:pt x="214" y="512"/>
                    </a:lnTo>
                    <a:lnTo>
                      <a:pt x="216" y="512"/>
                    </a:lnTo>
                    <a:lnTo>
                      <a:pt x="216" y="514"/>
                    </a:lnTo>
                    <a:lnTo>
                      <a:pt x="214" y="514"/>
                    </a:lnTo>
                    <a:lnTo>
                      <a:pt x="214" y="516"/>
                    </a:lnTo>
                    <a:lnTo>
                      <a:pt x="214" y="518"/>
                    </a:lnTo>
                    <a:lnTo>
                      <a:pt x="211" y="518"/>
                    </a:lnTo>
                    <a:lnTo>
                      <a:pt x="211" y="521"/>
                    </a:lnTo>
                    <a:lnTo>
                      <a:pt x="211" y="518"/>
                    </a:lnTo>
                    <a:lnTo>
                      <a:pt x="211" y="521"/>
                    </a:lnTo>
                    <a:lnTo>
                      <a:pt x="209" y="521"/>
                    </a:lnTo>
                    <a:lnTo>
                      <a:pt x="209" y="523"/>
                    </a:lnTo>
                    <a:lnTo>
                      <a:pt x="209" y="525"/>
                    </a:lnTo>
                    <a:lnTo>
                      <a:pt x="207" y="525"/>
                    </a:lnTo>
                    <a:lnTo>
                      <a:pt x="207" y="527"/>
                    </a:lnTo>
                    <a:lnTo>
                      <a:pt x="205" y="527"/>
                    </a:lnTo>
                    <a:lnTo>
                      <a:pt x="205" y="529"/>
                    </a:lnTo>
                    <a:lnTo>
                      <a:pt x="203" y="529"/>
                    </a:lnTo>
                    <a:lnTo>
                      <a:pt x="203" y="532"/>
                    </a:lnTo>
                    <a:lnTo>
                      <a:pt x="200" y="532"/>
                    </a:lnTo>
                    <a:lnTo>
                      <a:pt x="200" y="534"/>
                    </a:lnTo>
                    <a:lnTo>
                      <a:pt x="203" y="534"/>
                    </a:lnTo>
                    <a:lnTo>
                      <a:pt x="200" y="534"/>
                    </a:lnTo>
                    <a:lnTo>
                      <a:pt x="200" y="536"/>
                    </a:lnTo>
                    <a:lnTo>
                      <a:pt x="198" y="536"/>
                    </a:lnTo>
                    <a:lnTo>
                      <a:pt x="196" y="536"/>
                    </a:lnTo>
                    <a:lnTo>
                      <a:pt x="194" y="536"/>
                    </a:lnTo>
                    <a:lnTo>
                      <a:pt x="192" y="536"/>
                    </a:lnTo>
                    <a:lnTo>
                      <a:pt x="192" y="538"/>
                    </a:lnTo>
                    <a:lnTo>
                      <a:pt x="189" y="540"/>
                    </a:lnTo>
                    <a:lnTo>
                      <a:pt x="187" y="540"/>
                    </a:lnTo>
                    <a:lnTo>
                      <a:pt x="187" y="543"/>
                    </a:lnTo>
                    <a:lnTo>
                      <a:pt x="187" y="545"/>
                    </a:lnTo>
                    <a:lnTo>
                      <a:pt x="185" y="545"/>
                    </a:lnTo>
                    <a:lnTo>
                      <a:pt x="183" y="545"/>
                    </a:lnTo>
                    <a:lnTo>
                      <a:pt x="183" y="547"/>
                    </a:lnTo>
                    <a:lnTo>
                      <a:pt x="185" y="547"/>
                    </a:lnTo>
                    <a:lnTo>
                      <a:pt x="183" y="547"/>
                    </a:lnTo>
                    <a:lnTo>
                      <a:pt x="181" y="547"/>
                    </a:lnTo>
                    <a:lnTo>
                      <a:pt x="181" y="549"/>
                    </a:lnTo>
                    <a:lnTo>
                      <a:pt x="178" y="549"/>
                    </a:lnTo>
                    <a:lnTo>
                      <a:pt x="181" y="549"/>
                    </a:lnTo>
                    <a:lnTo>
                      <a:pt x="178" y="549"/>
                    </a:lnTo>
                    <a:lnTo>
                      <a:pt x="181" y="551"/>
                    </a:lnTo>
                    <a:lnTo>
                      <a:pt x="178" y="551"/>
                    </a:lnTo>
                    <a:lnTo>
                      <a:pt x="178" y="554"/>
                    </a:lnTo>
                    <a:lnTo>
                      <a:pt x="178" y="556"/>
                    </a:lnTo>
                    <a:lnTo>
                      <a:pt x="176" y="556"/>
                    </a:lnTo>
                    <a:lnTo>
                      <a:pt x="176" y="558"/>
                    </a:lnTo>
                    <a:lnTo>
                      <a:pt x="174" y="558"/>
                    </a:lnTo>
                    <a:lnTo>
                      <a:pt x="174" y="560"/>
                    </a:lnTo>
                    <a:lnTo>
                      <a:pt x="172" y="560"/>
                    </a:lnTo>
                    <a:lnTo>
                      <a:pt x="174" y="560"/>
                    </a:lnTo>
                    <a:lnTo>
                      <a:pt x="172" y="560"/>
                    </a:lnTo>
                    <a:lnTo>
                      <a:pt x="174" y="560"/>
                    </a:lnTo>
                    <a:lnTo>
                      <a:pt x="172" y="560"/>
                    </a:lnTo>
                    <a:lnTo>
                      <a:pt x="172" y="562"/>
                    </a:lnTo>
                    <a:lnTo>
                      <a:pt x="170" y="562"/>
                    </a:lnTo>
                    <a:lnTo>
                      <a:pt x="170" y="565"/>
                    </a:lnTo>
                    <a:lnTo>
                      <a:pt x="170" y="567"/>
                    </a:lnTo>
                    <a:lnTo>
                      <a:pt x="167" y="567"/>
                    </a:lnTo>
                    <a:lnTo>
                      <a:pt x="165" y="569"/>
                    </a:lnTo>
                    <a:lnTo>
                      <a:pt x="167" y="569"/>
                    </a:lnTo>
                    <a:lnTo>
                      <a:pt x="167" y="571"/>
                    </a:lnTo>
                    <a:lnTo>
                      <a:pt x="165" y="571"/>
                    </a:lnTo>
                    <a:lnTo>
                      <a:pt x="167" y="571"/>
                    </a:lnTo>
                    <a:lnTo>
                      <a:pt x="167" y="573"/>
                    </a:lnTo>
                    <a:lnTo>
                      <a:pt x="165" y="573"/>
                    </a:lnTo>
                    <a:lnTo>
                      <a:pt x="165" y="571"/>
                    </a:lnTo>
                    <a:lnTo>
                      <a:pt x="165" y="573"/>
                    </a:lnTo>
                    <a:lnTo>
                      <a:pt x="163" y="573"/>
                    </a:lnTo>
                    <a:lnTo>
                      <a:pt x="163" y="571"/>
                    </a:lnTo>
                    <a:lnTo>
                      <a:pt x="163" y="573"/>
                    </a:lnTo>
                    <a:lnTo>
                      <a:pt x="161" y="573"/>
                    </a:lnTo>
                    <a:lnTo>
                      <a:pt x="161" y="576"/>
                    </a:lnTo>
                    <a:lnTo>
                      <a:pt x="161" y="578"/>
                    </a:lnTo>
                    <a:lnTo>
                      <a:pt x="159" y="578"/>
                    </a:lnTo>
                    <a:lnTo>
                      <a:pt x="156" y="578"/>
                    </a:lnTo>
                    <a:lnTo>
                      <a:pt x="156" y="580"/>
                    </a:lnTo>
                    <a:lnTo>
                      <a:pt x="154" y="580"/>
                    </a:lnTo>
                    <a:lnTo>
                      <a:pt x="154" y="582"/>
                    </a:lnTo>
                    <a:lnTo>
                      <a:pt x="152" y="582"/>
                    </a:lnTo>
                    <a:lnTo>
                      <a:pt x="150" y="582"/>
                    </a:lnTo>
                    <a:lnTo>
                      <a:pt x="152" y="582"/>
                    </a:lnTo>
                    <a:lnTo>
                      <a:pt x="150" y="582"/>
                    </a:lnTo>
                    <a:lnTo>
                      <a:pt x="150" y="584"/>
                    </a:lnTo>
                    <a:lnTo>
                      <a:pt x="148" y="584"/>
                    </a:lnTo>
                    <a:lnTo>
                      <a:pt x="145" y="584"/>
                    </a:lnTo>
                    <a:lnTo>
                      <a:pt x="145" y="587"/>
                    </a:lnTo>
                    <a:lnTo>
                      <a:pt x="145" y="589"/>
                    </a:lnTo>
                    <a:lnTo>
                      <a:pt x="143" y="589"/>
                    </a:lnTo>
                    <a:lnTo>
                      <a:pt x="145" y="589"/>
                    </a:lnTo>
                    <a:lnTo>
                      <a:pt x="145" y="591"/>
                    </a:lnTo>
                    <a:lnTo>
                      <a:pt x="143" y="591"/>
                    </a:lnTo>
                    <a:lnTo>
                      <a:pt x="143" y="593"/>
                    </a:lnTo>
                    <a:lnTo>
                      <a:pt x="141" y="593"/>
                    </a:lnTo>
                    <a:lnTo>
                      <a:pt x="141" y="595"/>
                    </a:lnTo>
                    <a:lnTo>
                      <a:pt x="139" y="595"/>
                    </a:lnTo>
                    <a:lnTo>
                      <a:pt x="139" y="598"/>
                    </a:lnTo>
                    <a:lnTo>
                      <a:pt x="137" y="598"/>
                    </a:lnTo>
                    <a:lnTo>
                      <a:pt x="137" y="600"/>
                    </a:lnTo>
                    <a:lnTo>
                      <a:pt x="134" y="600"/>
                    </a:lnTo>
                    <a:lnTo>
                      <a:pt x="134" y="602"/>
                    </a:lnTo>
                    <a:lnTo>
                      <a:pt x="132" y="602"/>
                    </a:lnTo>
                    <a:lnTo>
                      <a:pt x="132" y="604"/>
                    </a:lnTo>
                    <a:lnTo>
                      <a:pt x="130" y="604"/>
                    </a:lnTo>
                    <a:lnTo>
                      <a:pt x="128" y="604"/>
                    </a:lnTo>
                    <a:lnTo>
                      <a:pt x="128" y="606"/>
                    </a:lnTo>
                    <a:lnTo>
                      <a:pt x="128" y="609"/>
                    </a:lnTo>
                    <a:lnTo>
                      <a:pt x="126" y="609"/>
                    </a:lnTo>
                    <a:lnTo>
                      <a:pt x="126" y="611"/>
                    </a:lnTo>
                    <a:lnTo>
                      <a:pt x="123" y="611"/>
                    </a:lnTo>
                    <a:lnTo>
                      <a:pt x="123" y="613"/>
                    </a:lnTo>
                    <a:lnTo>
                      <a:pt x="121" y="613"/>
                    </a:lnTo>
                    <a:lnTo>
                      <a:pt x="121" y="615"/>
                    </a:lnTo>
                    <a:lnTo>
                      <a:pt x="119" y="615"/>
                    </a:lnTo>
                    <a:lnTo>
                      <a:pt x="121" y="615"/>
                    </a:lnTo>
                    <a:lnTo>
                      <a:pt x="121" y="617"/>
                    </a:lnTo>
                    <a:lnTo>
                      <a:pt x="119" y="617"/>
                    </a:lnTo>
                    <a:lnTo>
                      <a:pt x="117" y="617"/>
                    </a:lnTo>
                    <a:lnTo>
                      <a:pt x="115" y="617"/>
                    </a:lnTo>
                    <a:lnTo>
                      <a:pt x="115" y="620"/>
                    </a:lnTo>
                    <a:lnTo>
                      <a:pt x="115" y="617"/>
                    </a:lnTo>
                    <a:lnTo>
                      <a:pt x="115" y="620"/>
                    </a:lnTo>
                    <a:lnTo>
                      <a:pt x="112" y="620"/>
                    </a:lnTo>
                    <a:lnTo>
                      <a:pt x="115" y="620"/>
                    </a:lnTo>
                    <a:lnTo>
                      <a:pt x="112" y="620"/>
                    </a:lnTo>
                    <a:lnTo>
                      <a:pt x="115" y="622"/>
                    </a:lnTo>
                    <a:lnTo>
                      <a:pt x="112" y="622"/>
                    </a:lnTo>
                    <a:lnTo>
                      <a:pt x="112" y="624"/>
                    </a:lnTo>
                    <a:lnTo>
                      <a:pt x="110" y="624"/>
                    </a:lnTo>
                    <a:lnTo>
                      <a:pt x="110" y="626"/>
                    </a:lnTo>
                    <a:lnTo>
                      <a:pt x="110" y="628"/>
                    </a:lnTo>
                    <a:lnTo>
                      <a:pt x="108" y="628"/>
                    </a:lnTo>
                    <a:lnTo>
                      <a:pt x="106" y="628"/>
                    </a:lnTo>
                    <a:lnTo>
                      <a:pt x="106" y="631"/>
                    </a:lnTo>
                    <a:lnTo>
                      <a:pt x="104" y="631"/>
                    </a:lnTo>
                    <a:lnTo>
                      <a:pt x="104" y="633"/>
                    </a:lnTo>
                    <a:lnTo>
                      <a:pt x="101" y="633"/>
                    </a:lnTo>
                    <a:lnTo>
                      <a:pt x="99" y="633"/>
                    </a:lnTo>
                    <a:lnTo>
                      <a:pt x="97" y="633"/>
                    </a:lnTo>
                    <a:lnTo>
                      <a:pt x="97" y="635"/>
                    </a:lnTo>
                    <a:lnTo>
                      <a:pt x="95" y="635"/>
                    </a:lnTo>
                    <a:lnTo>
                      <a:pt x="95" y="637"/>
                    </a:lnTo>
                    <a:lnTo>
                      <a:pt x="93" y="637"/>
                    </a:lnTo>
                    <a:lnTo>
                      <a:pt x="93" y="639"/>
                    </a:lnTo>
                    <a:lnTo>
                      <a:pt x="91" y="639"/>
                    </a:lnTo>
                    <a:lnTo>
                      <a:pt x="91" y="642"/>
                    </a:lnTo>
                    <a:lnTo>
                      <a:pt x="88" y="642"/>
                    </a:lnTo>
                    <a:lnTo>
                      <a:pt x="88" y="644"/>
                    </a:lnTo>
                    <a:lnTo>
                      <a:pt x="86" y="644"/>
                    </a:lnTo>
                    <a:lnTo>
                      <a:pt x="84" y="644"/>
                    </a:lnTo>
                    <a:lnTo>
                      <a:pt x="82" y="644"/>
                    </a:lnTo>
                    <a:lnTo>
                      <a:pt x="82" y="646"/>
                    </a:lnTo>
                    <a:lnTo>
                      <a:pt x="82" y="648"/>
                    </a:lnTo>
                    <a:lnTo>
                      <a:pt x="80" y="648"/>
                    </a:lnTo>
                    <a:lnTo>
                      <a:pt x="80" y="650"/>
                    </a:lnTo>
                    <a:lnTo>
                      <a:pt x="77" y="650"/>
                    </a:lnTo>
                    <a:lnTo>
                      <a:pt x="77" y="652"/>
                    </a:lnTo>
                    <a:lnTo>
                      <a:pt x="75" y="652"/>
                    </a:lnTo>
                    <a:lnTo>
                      <a:pt x="73" y="652"/>
                    </a:lnTo>
                    <a:lnTo>
                      <a:pt x="73" y="655"/>
                    </a:lnTo>
                    <a:lnTo>
                      <a:pt x="73" y="657"/>
                    </a:lnTo>
                    <a:lnTo>
                      <a:pt x="73" y="659"/>
                    </a:lnTo>
                    <a:lnTo>
                      <a:pt x="71" y="659"/>
                    </a:lnTo>
                    <a:lnTo>
                      <a:pt x="73" y="659"/>
                    </a:lnTo>
                    <a:lnTo>
                      <a:pt x="71" y="659"/>
                    </a:lnTo>
                    <a:lnTo>
                      <a:pt x="69" y="659"/>
                    </a:lnTo>
                    <a:lnTo>
                      <a:pt x="69" y="661"/>
                    </a:lnTo>
                    <a:lnTo>
                      <a:pt x="66" y="661"/>
                    </a:lnTo>
                    <a:lnTo>
                      <a:pt x="66" y="663"/>
                    </a:lnTo>
                    <a:lnTo>
                      <a:pt x="64" y="663"/>
                    </a:lnTo>
                    <a:lnTo>
                      <a:pt x="62" y="663"/>
                    </a:lnTo>
                    <a:lnTo>
                      <a:pt x="62" y="666"/>
                    </a:lnTo>
                    <a:lnTo>
                      <a:pt x="62" y="668"/>
                    </a:lnTo>
                    <a:lnTo>
                      <a:pt x="60" y="668"/>
                    </a:lnTo>
                    <a:lnTo>
                      <a:pt x="58" y="668"/>
                    </a:lnTo>
                    <a:lnTo>
                      <a:pt x="58" y="670"/>
                    </a:lnTo>
                    <a:lnTo>
                      <a:pt x="58" y="668"/>
                    </a:lnTo>
                    <a:lnTo>
                      <a:pt x="58" y="670"/>
                    </a:lnTo>
                    <a:lnTo>
                      <a:pt x="55" y="670"/>
                    </a:lnTo>
                    <a:lnTo>
                      <a:pt x="55" y="672"/>
                    </a:lnTo>
                    <a:lnTo>
                      <a:pt x="53" y="672"/>
                    </a:lnTo>
                    <a:lnTo>
                      <a:pt x="53" y="674"/>
                    </a:lnTo>
                    <a:lnTo>
                      <a:pt x="51" y="674"/>
                    </a:lnTo>
                    <a:lnTo>
                      <a:pt x="49" y="674"/>
                    </a:lnTo>
                    <a:lnTo>
                      <a:pt x="49" y="677"/>
                    </a:lnTo>
                    <a:lnTo>
                      <a:pt x="47" y="677"/>
                    </a:lnTo>
                    <a:lnTo>
                      <a:pt x="47" y="679"/>
                    </a:lnTo>
                    <a:lnTo>
                      <a:pt x="47" y="681"/>
                    </a:lnTo>
                    <a:lnTo>
                      <a:pt x="47" y="683"/>
                    </a:lnTo>
                    <a:lnTo>
                      <a:pt x="44" y="683"/>
                    </a:lnTo>
                    <a:lnTo>
                      <a:pt x="42" y="683"/>
                    </a:lnTo>
                    <a:lnTo>
                      <a:pt x="40" y="683"/>
                    </a:lnTo>
                    <a:lnTo>
                      <a:pt x="40" y="685"/>
                    </a:lnTo>
                    <a:lnTo>
                      <a:pt x="38" y="685"/>
                    </a:lnTo>
                    <a:lnTo>
                      <a:pt x="36" y="685"/>
                    </a:lnTo>
                    <a:lnTo>
                      <a:pt x="36" y="688"/>
                    </a:lnTo>
                    <a:lnTo>
                      <a:pt x="33" y="688"/>
                    </a:lnTo>
                    <a:lnTo>
                      <a:pt x="33" y="690"/>
                    </a:lnTo>
                    <a:lnTo>
                      <a:pt x="33" y="692"/>
                    </a:lnTo>
                    <a:lnTo>
                      <a:pt x="31" y="692"/>
                    </a:lnTo>
                    <a:lnTo>
                      <a:pt x="31" y="694"/>
                    </a:lnTo>
                    <a:lnTo>
                      <a:pt x="29" y="692"/>
                    </a:lnTo>
                    <a:lnTo>
                      <a:pt x="29" y="694"/>
                    </a:lnTo>
                    <a:lnTo>
                      <a:pt x="27" y="694"/>
                    </a:lnTo>
                    <a:lnTo>
                      <a:pt x="27" y="696"/>
                    </a:lnTo>
                    <a:lnTo>
                      <a:pt x="25" y="696"/>
                    </a:lnTo>
                    <a:lnTo>
                      <a:pt x="25" y="699"/>
                    </a:lnTo>
                    <a:lnTo>
                      <a:pt x="25" y="701"/>
                    </a:lnTo>
                    <a:lnTo>
                      <a:pt x="22" y="701"/>
                    </a:lnTo>
                    <a:lnTo>
                      <a:pt x="20" y="701"/>
                    </a:lnTo>
                    <a:lnTo>
                      <a:pt x="20" y="703"/>
                    </a:lnTo>
                    <a:lnTo>
                      <a:pt x="18" y="703"/>
                    </a:lnTo>
                    <a:lnTo>
                      <a:pt x="18" y="705"/>
                    </a:lnTo>
                    <a:lnTo>
                      <a:pt x="20" y="705"/>
                    </a:lnTo>
                    <a:lnTo>
                      <a:pt x="18" y="705"/>
                    </a:lnTo>
                    <a:lnTo>
                      <a:pt x="18" y="707"/>
                    </a:lnTo>
                    <a:lnTo>
                      <a:pt x="16" y="707"/>
                    </a:lnTo>
                    <a:lnTo>
                      <a:pt x="16" y="710"/>
                    </a:lnTo>
                    <a:lnTo>
                      <a:pt x="14" y="710"/>
                    </a:lnTo>
                    <a:lnTo>
                      <a:pt x="11" y="710"/>
                    </a:lnTo>
                    <a:lnTo>
                      <a:pt x="11" y="712"/>
                    </a:lnTo>
                    <a:lnTo>
                      <a:pt x="11" y="714"/>
                    </a:lnTo>
                    <a:lnTo>
                      <a:pt x="9" y="714"/>
                    </a:lnTo>
                    <a:lnTo>
                      <a:pt x="9" y="716"/>
                    </a:lnTo>
                    <a:lnTo>
                      <a:pt x="7" y="716"/>
                    </a:lnTo>
                    <a:lnTo>
                      <a:pt x="5" y="716"/>
                    </a:lnTo>
                    <a:lnTo>
                      <a:pt x="3" y="716"/>
                    </a:lnTo>
                    <a:lnTo>
                      <a:pt x="3" y="718"/>
                    </a:lnTo>
                    <a:lnTo>
                      <a:pt x="0" y="718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173" name="Freeform 8"/>
              <p:cNvSpPr>
                <a:spLocks/>
              </p:cNvSpPr>
              <p:nvPr/>
            </p:nvSpPr>
            <p:spPr bwMode="auto">
              <a:xfrm>
                <a:off x="4164013" y="4864100"/>
                <a:ext cx="2063750" cy="701675"/>
              </a:xfrm>
              <a:custGeom>
                <a:avLst/>
                <a:gdLst>
                  <a:gd name="T0" fmla="*/ 2147483647 w 1300"/>
                  <a:gd name="T1" fmla="*/ 2147483647 h 442"/>
                  <a:gd name="T2" fmla="*/ 2147483647 w 1300"/>
                  <a:gd name="T3" fmla="*/ 2147483647 h 442"/>
                  <a:gd name="T4" fmla="*/ 2147483647 w 1300"/>
                  <a:gd name="T5" fmla="*/ 2147483647 h 442"/>
                  <a:gd name="T6" fmla="*/ 2147483647 w 1300"/>
                  <a:gd name="T7" fmla="*/ 2147483647 h 442"/>
                  <a:gd name="T8" fmla="*/ 2147483647 w 1300"/>
                  <a:gd name="T9" fmla="*/ 2147483647 h 442"/>
                  <a:gd name="T10" fmla="*/ 2147483647 w 1300"/>
                  <a:gd name="T11" fmla="*/ 2147483647 h 442"/>
                  <a:gd name="T12" fmla="*/ 2147483647 w 1300"/>
                  <a:gd name="T13" fmla="*/ 2147483647 h 442"/>
                  <a:gd name="T14" fmla="*/ 2147483647 w 1300"/>
                  <a:gd name="T15" fmla="*/ 2147483647 h 442"/>
                  <a:gd name="T16" fmla="*/ 2147483647 w 1300"/>
                  <a:gd name="T17" fmla="*/ 2147483647 h 442"/>
                  <a:gd name="T18" fmla="*/ 2147483647 w 1300"/>
                  <a:gd name="T19" fmla="*/ 2147483647 h 442"/>
                  <a:gd name="T20" fmla="*/ 2147483647 w 1300"/>
                  <a:gd name="T21" fmla="*/ 2147483647 h 442"/>
                  <a:gd name="T22" fmla="*/ 2147483647 w 1300"/>
                  <a:gd name="T23" fmla="*/ 2147483647 h 442"/>
                  <a:gd name="T24" fmla="*/ 2147483647 w 1300"/>
                  <a:gd name="T25" fmla="*/ 2147483647 h 442"/>
                  <a:gd name="T26" fmla="*/ 2147483647 w 1300"/>
                  <a:gd name="T27" fmla="*/ 2147483647 h 442"/>
                  <a:gd name="T28" fmla="*/ 2147483647 w 1300"/>
                  <a:gd name="T29" fmla="*/ 2147483647 h 442"/>
                  <a:gd name="T30" fmla="*/ 2147483647 w 1300"/>
                  <a:gd name="T31" fmla="*/ 2147483647 h 442"/>
                  <a:gd name="T32" fmla="*/ 2147483647 w 1300"/>
                  <a:gd name="T33" fmla="*/ 2147483647 h 442"/>
                  <a:gd name="T34" fmla="*/ 2147483647 w 1300"/>
                  <a:gd name="T35" fmla="*/ 2147483647 h 442"/>
                  <a:gd name="T36" fmla="*/ 2147483647 w 1300"/>
                  <a:gd name="T37" fmla="*/ 2147483647 h 442"/>
                  <a:gd name="T38" fmla="*/ 2147483647 w 1300"/>
                  <a:gd name="T39" fmla="*/ 2147483647 h 442"/>
                  <a:gd name="T40" fmla="*/ 2147483647 w 1300"/>
                  <a:gd name="T41" fmla="*/ 2147483647 h 442"/>
                  <a:gd name="T42" fmla="*/ 2147483647 w 1300"/>
                  <a:gd name="T43" fmla="*/ 2147483647 h 442"/>
                  <a:gd name="T44" fmla="*/ 2147483647 w 1300"/>
                  <a:gd name="T45" fmla="*/ 2147483647 h 442"/>
                  <a:gd name="T46" fmla="*/ 2147483647 w 1300"/>
                  <a:gd name="T47" fmla="*/ 2147483647 h 442"/>
                  <a:gd name="T48" fmla="*/ 2147483647 w 1300"/>
                  <a:gd name="T49" fmla="*/ 2147483647 h 442"/>
                  <a:gd name="T50" fmla="*/ 2147483647 w 1300"/>
                  <a:gd name="T51" fmla="*/ 2147483647 h 442"/>
                  <a:gd name="T52" fmla="*/ 2147483647 w 1300"/>
                  <a:gd name="T53" fmla="*/ 2147483647 h 442"/>
                  <a:gd name="T54" fmla="*/ 2147483647 w 1300"/>
                  <a:gd name="T55" fmla="*/ 2147483647 h 442"/>
                  <a:gd name="T56" fmla="*/ 2147483647 w 1300"/>
                  <a:gd name="T57" fmla="*/ 2147483647 h 442"/>
                  <a:gd name="T58" fmla="*/ 2147483647 w 1300"/>
                  <a:gd name="T59" fmla="*/ 2147483647 h 442"/>
                  <a:gd name="T60" fmla="*/ 2147483647 w 1300"/>
                  <a:gd name="T61" fmla="*/ 2147483647 h 442"/>
                  <a:gd name="T62" fmla="*/ 2147483647 w 1300"/>
                  <a:gd name="T63" fmla="*/ 2147483647 h 442"/>
                  <a:gd name="T64" fmla="*/ 2147483647 w 1300"/>
                  <a:gd name="T65" fmla="*/ 2147483647 h 442"/>
                  <a:gd name="T66" fmla="*/ 2147483647 w 1300"/>
                  <a:gd name="T67" fmla="*/ 2147483647 h 442"/>
                  <a:gd name="T68" fmla="*/ 2147483647 w 1300"/>
                  <a:gd name="T69" fmla="*/ 2147483647 h 442"/>
                  <a:gd name="T70" fmla="*/ 2147483647 w 1300"/>
                  <a:gd name="T71" fmla="*/ 2147483647 h 442"/>
                  <a:gd name="T72" fmla="*/ 2147483647 w 1300"/>
                  <a:gd name="T73" fmla="*/ 2147483647 h 442"/>
                  <a:gd name="T74" fmla="*/ 2147483647 w 1300"/>
                  <a:gd name="T75" fmla="*/ 2147483647 h 442"/>
                  <a:gd name="T76" fmla="*/ 2147483647 w 1300"/>
                  <a:gd name="T77" fmla="*/ 2147483647 h 442"/>
                  <a:gd name="T78" fmla="*/ 2147483647 w 1300"/>
                  <a:gd name="T79" fmla="*/ 2147483647 h 442"/>
                  <a:gd name="T80" fmla="*/ 2147483647 w 1300"/>
                  <a:gd name="T81" fmla="*/ 2147483647 h 442"/>
                  <a:gd name="T82" fmla="*/ 2147483647 w 1300"/>
                  <a:gd name="T83" fmla="*/ 2147483647 h 442"/>
                  <a:gd name="T84" fmla="*/ 2147483647 w 1300"/>
                  <a:gd name="T85" fmla="*/ 2147483647 h 442"/>
                  <a:gd name="T86" fmla="*/ 2147483647 w 1300"/>
                  <a:gd name="T87" fmla="*/ 2147483647 h 442"/>
                  <a:gd name="T88" fmla="*/ 2147483647 w 1300"/>
                  <a:gd name="T89" fmla="*/ 2147483647 h 442"/>
                  <a:gd name="T90" fmla="*/ 2147483647 w 1300"/>
                  <a:gd name="T91" fmla="*/ 2147483647 h 442"/>
                  <a:gd name="T92" fmla="*/ 2147483647 w 1300"/>
                  <a:gd name="T93" fmla="*/ 2147483647 h 442"/>
                  <a:gd name="T94" fmla="*/ 2147483647 w 1300"/>
                  <a:gd name="T95" fmla="*/ 2147483647 h 442"/>
                  <a:gd name="T96" fmla="*/ 2147483647 w 1300"/>
                  <a:gd name="T97" fmla="*/ 2147483647 h 442"/>
                  <a:gd name="T98" fmla="*/ 2147483647 w 1300"/>
                  <a:gd name="T99" fmla="*/ 2147483647 h 442"/>
                  <a:gd name="T100" fmla="*/ 2147483647 w 1300"/>
                  <a:gd name="T101" fmla="*/ 2147483647 h 442"/>
                  <a:gd name="T102" fmla="*/ 2147483647 w 1300"/>
                  <a:gd name="T103" fmla="*/ 2147483647 h 442"/>
                  <a:gd name="T104" fmla="*/ 2147483647 w 1300"/>
                  <a:gd name="T105" fmla="*/ 2147483647 h 442"/>
                  <a:gd name="T106" fmla="*/ 2147483647 w 1300"/>
                  <a:gd name="T107" fmla="*/ 2147483647 h 442"/>
                  <a:gd name="T108" fmla="*/ 2147483647 w 1300"/>
                  <a:gd name="T109" fmla="*/ 2147483647 h 442"/>
                  <a:gd name="T110" fmla="*/ 2147483647 w 1300"/>
                  <a:gd name="T111" fmla="*/ 2147483647 h 442"/>
                  <a:gd name="T112" fmla="*/ 2147483647 w 1300"/>
                  <a:gd name="T113" fmla="*/ 2147483647 h 442"/>
                  <a:gd name="T114" fmla="*/ 2147483647 w 1300"/>
                  <a:gd name="T115" fmla="*/ 2147483647 h 442"/>
                  <a:gd name="T116" fmla="*/ 2147483647 w 1300"/>
                  <a:gd name="T117" fmla="*/ 2147483647 h 442"/>
                  <a:gd name="T118" fmla="*/ 2147483647 w 1300"/>
                  <a:gd name="T119" fmla="*/ 2147483647 h 44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300" h="442">
                    <a:moveTo>
                      <a:pt x="1300" y="0"/>
                    </a:moveTo>
                    <a:lnTo>
                      <a:pt x="1298" y="0"/>
                    </a:lnTo>
                    <a:lnTo>
                      <a:pt x="1298" y="3"/>
                    </a:lnTo>
                    <a:lnTo>
                      <a:pt x="1296" y="3"/>
                    </a:lnTo>
                    <a:lnTo>
                      <a:pt x="1294" y="3"/>
                    </a:lnTo>
                    <a:lnTo>
                      <a:pt x="1292" y="5"/>
                    </a:lnTo>
                    <a:lnTo>
                      <a:pt x="1289" y="5"/>
                    </a:lnTo>
                    <a:lnTo>
                      <a:pt x="1287" y="5"/>
                    </a:lnTo>
                    <a:lnTo>
                      <a:pt x="1287" y="7"/>
                    </a:lnTo>
                    <a:lnTo>
                      <a:pt x="1285" y="7"/>
                    </a:lnTo>
                    <a:lnTo>
                      <a:pt x="1285" y="9"/>
                    </a:lnTo>
                    <a:lnTo>
                      <a:pt x="1283" y="9"/>
                    </a:lnTo>
                    <a:lnTo>
                      <a:pt x="1283" y="11"/>
                    </a:lnTo>
                    <a:lnTo>
                      <a:pt x="1281" y="11"/>
                    </a:lnTo>
                    <a:lnTo>
                      <a:pt x="1281" y="14"/>
                    </a:lnTo>
                    <a:lnTo>
                      <a:pt x="1278" y="14"/>
                    </a:lnTo>
                    <a:lnTo>
                      <a:pt x="1278" y="16"/>
                    </a:lnTo>
                    <a:lnTo>
                      <a:pt x="1276" y="16"/>
                    </a:lnTo>
                    <a:lnTo>
                      <a:pt x="1276" y="18"/>
                    </a:lnTo>
                    <a:lnTo>
                      <a:pt x="1274" y="18"/>
                    </a:lnTo>
                    <a:lnTo>
                      <a:pt x="1274" y="20"/>
                    </a:lnTo>
                    <a:lnTo>
                      <a:pt x="1272" y="20"/>
                    </a:lnTo>
                    <a:lnTo>
                      <a:pt x="1272" y="22"/>
                    </a:lnTo>
                    <a:lnTo>
                      <a:pt x="1270" y="22"/>
                    </a:lnTo>
                    <a:lnTo>
                      <a:pt x="1270" y="25"/>
                    </a:lnTo>
                    <a:lnTo>
                      <a:pt x="1270" y="27"/>
                    </a:lnTo>
                    <a:lnTo>
                      <a:pt x="1267" y="27"/>
                    </a:lnTo>
                    <a:lnTo>
                      <a:pt x="1265" y="27"/>
                    </a:lnTo>
                    <a:lnTo>
                      <a:pt x="1263" y="27"/>
                    </a:lnTo>
                    <a:lnTo>
                      <a:pt x="1261" y="27"/>
                    </a:lnTo>
                    <a:lnTo>
                      <a:pt x="1261" y="29"/>
                    </a:lnTo>
                    <a:lnTo>
                      <a:pt x="1259" y="29"/>
                    </a:lnTo>
                    <a:lnTo>
                      <a:pt x="1257" y="29"/>
                    </a:lnTo>
                    <a:lnTo>
                      <a:pt x="1259" y="29"/>
                    </a:lnTo>
                    <a:lnTo>
                      <a:pt x="1257" y="29"/>
                    </a:lnTo>
                    <a:lnTo>
                      <a:pt x="1259" y="29"/>
                    </a:lnTo>
                    <a:lnTo>
                      <a:pt x="1259" y="31"/>
                    </a:lnTo>
                    <a:lnTo>
                      <a:pt x="1257" y="31"/>
                    </a:lnTo>
                    <a:lnTo>
                      <a:pt x="1257" y="29"/>
                    </a:lnTo>
                    <a:lnTo>
                      <a:pt x="1257" y="31"/>
                    </a:lnTo>
                    <a:lnTo>
                      <a:pt x="1254" y="31"/>
                    </a:lnTo>
                    <a:lnTo>
                      <a:pt x="1252" y="31"/>
                    </a:lnTo>
                    <a:lnTo>
                      <a:pt x="1252" y="33"/>
                    </a:lnTo>
                    <a:lnTo>
                      <a:pt x="1252" y="31"/>
                    </a:lnTo>
                    <a:lnTo>
                      <a:pt x="1252" y="33"/>
                    </a:lnTo>
                    <a:lnTo>
                      <a:pt x="1250" y="33"/>
                    </a:lnTo>
                    <a:lnTo>
                      <a:pt x="1250" y="36"/>
                    </a:lnTo>
                    <a:lnTo>
                      <a:pt x="1248" y="36"/>
                    </a:lnTo>
                    <a:lnTo>
                      <a:pt x="1246" y="36"/>
                    </a:lnTo>
                    <a:lnTo>
                      <a:pt x="1246" y="38"/>
                    </a:lnTo>
                    <a:lnTo>
                      <a:pt x="1243" y="38"/>
                    </a:lnTo>
                    <a:lnTo>
                      <a:pt x="1243" y="40"/>
                    </a:lnTo>
                    <a:lnTo>
                      <a:pt x="1241" y="40"/>
                    </a:lnTo>
                    <a:lnTo>
                      <a:pt x="1241" y="42"/>
                    </a:lnTo>
                    <a:lnTo>
                      <a:pt x="1239" y="42"/>
                    </a:lnTo>
                    <a:lnTo>
                      <a:pt x="1237" y="42"/>
                    </a:lnTo>
                    <a:lnTo>
                      <a:pt x="1235" y="42"/>
                    </a:lnTo>
                    <a:lnTo>
                      <a:pt x="1237" y="42"/>
                    </a:lnTo>
                    <a:lnTo>
                      <a:pt x="1235" y="42"/>
                    </a:lnTo>
                    <a:lnTo>
                      <a:pt x="1235" y="44"/>
                    </a:lnTo>
                    <a:lnTo>
                      <a:pt x="1235" y="42"/>
                    </a:lnTo>
                    <a:lnTo>
                      <a:pt x="1235" y="44"/>
                    </a:lnTo>
                    <a:lnTo>
                      <a:pt x="1235" y="42"/>
                    </a:lnTo>
                    <a:lnTo>
                      <a:pt x="1235" y="44"/>
                    </a:lnTo>
                    <a:lnTo>
                      <a:pt x="1235" y="42"/>
                    </a:lnTo>
                    <a:lnTo>
                      <a:pt x="1235" y="44"/>
                    </a:lnTo>
                    <a:lnTo>
                      <a:pt x="1232" y="44"/>
                    </a:lnTo>
                    <a:lnTo>
                      <a:pt x="1235" y="44"/>
                    </a:lnTo>
                    <a:lnTo>
                      <a:pt x="1232" y="44"/>
                    </a:lnTo>
                    <a:lnTo>
                      <a:pt x="1230" y="44"/>
                    </a:lnTo>
                    <a:lnTo>
                      <a:pt x="1230" y="47"/>
                    </a:lnTo>
                    <a:lnTo>
                      <a:pt x="1228" y="47"/>
                    </a:lnTo>
                    <a:lnTo>
                      <a:pt x="1226" y="47"/>
                    </a:lnTo>
                    <a:lnTo>
                      <a:pt x="1224" y="47"/>
                    </a:lnTo>
                    <a:lnTo>
                      <a:pt x="1221" y="47"/>
                    </a:lnTo>
                    <a:lnTo>
                      <a:pt x="1221" y="49"/>
                    </a:lnTo>
                    <a:lnTo>
                      <a:pt x="1219" y="49"/>
                    </a:lnTo>
                    <a:lnTo>
                      <a:pt x="1217" y="49"/>
                    </a:lnTo>
                    <a:lnTo>
                      <a:pt x="1215" y="49"/>
                    </a:lnTo>
                    <a:lnTo>
                      <a:pt x="1213" y="49"/>
                    </a:lnTo>
                    <a:lnTo>
                      <a:pt x="1213" y="51"/>
                    </a:lnTo>
                    <a:lnTo>
                      <a:pt x="1210" y="51"/>
                    </a:lnTo>
                    <a:lnTo>
                      <a:pt x="1208" y="51"/>
                    </a:lnTo>
                    <a:lnTo>
                      <a:pt x="1208" y="53"/>
                    </a:lnTo>
                    <a:lnTo>
                      <a:pt x="1206" y="53"/>
                    </a:lnTo>
                    <a:lnTo>
                      <a:pt x="1206" y="55"/>
                    </a:lnTo>
                    <a:lnTo>
                      <a:pt x="1204" y="55"/>
                    </a:lnTo>
                    <a:lnTo>
                      <a:pt x="1204" y="58"/>
                    </a:lnTo>
                    <a:lnTo>
                      <a:pt x="1202" y="58"/>
                    </a:lnTo>
                    <a:lnTo>
                      <a:pt x="1202" y="60"/>
                    </a:lnTo>
                    <a:lnTo>
                      <a:pt x="1199" y="60"/>
                    </a:lnTo>
                    <a:lnTo>
                      <a:pt x="1199" y="62"/>
                    </a:lnTo>
                    <a:lnTo>
                      <a:pt x="1199" y="64"/>
                    </a:lnTo>
                    <a:lnTo>
                      <a:pt x="1199" y="66"/>
                    </a:lnTo>
                    <a:lnTo>
                      <a:pt x="1199" y="68"/>
                    </a:lnTo>
                    <a:lnTo>
                      <a:pt x="1197" y="68"/>
                    </a:lnTo>
                    <a:lnTo>
                      <a:pt x="1197" y="71"/>
                    </a:lnTo>
                    <a:lnTo>
                      <a:pt x="1197" y="73"/>
                    </a:lnTo>
                    <a:lnTo>
                      <a:pt x="1195" y="73"/>
                    </a:lnTo>
                    <a:lnTo>
                      <a:pt x="1197" y="73"/>
                    </a:lnTo>
                    <a:lnTo>
                      <a:pt x="1195" y="73"/>
                    </a:lnTo>
                    <a:lnTo>
                      <a:pt x="1195" y="75"/>
                    </a:lnTo>
                    <a:lnTo>
                      <a:pt x="1195" y="73"/>
                    </a:lnTo>
                    <a:lnTo>
                      <a:pt x="1195" y="75"/>
                    </a:lnTo>
                    <a:lnTo>
                      <a:pt x="1193" y="75"/>
                    </a:lnTo>
                    <a:lnTo>
                      <a:pt x="1193" y="77"/>
                    </a:lnTo>
                    <a:lnTo>
                      <a:pt x="1195" y="77"/>
                    </a:lnTo>
                    <a:lnTo>
                      <a:pt x="1193" y="77"/>
                    </a:lnTo>
                    <a:lnTo>
                      <a:pt x="1191" y="77"/>
                    </a:lnTo>
                    <a:lnTo>
                      <a:pt x="1191" y="79"/>
                    </a:lnTo>
                    <a:lnTo>
                      <a:pt x="1188" y="79"/>
                    </a:lnTo>
                    <a:lnTo>
                      <a:pt x="1188" y="82"/>
                    </a:lnTo>
                    <a:lnTo>
                      <a:pt x="1188" y="84"/>
                    </a:lnTo>
                    <a:lnTo>
                      <a:pt x="1186" y="84"/>
                    </a:lnTo>
                    <a:lnTo>
                      <a:pt x="1184" y="84"/>
                    </a:lnTo>
                    <a:lnTo>
                      <a:pt x="1184" y="86"/>
                    </a:lnTo>
                    <a:lnTo>
                      <a:pt x="1182" y="86"/>
                    </a:lnTo>
                    <a:lnTo>
                      <a:pt x="1180" y="86"/>
                    </a:lnTo>
                    <a:lnTo>
                      <a:pt x="1180" y="88"/>
                    </a:lnTo>
                    <a:lnTo>
                      <a:pt x="1177" y="88"/>
                    </a:lnTo>
                    <a:lnTo>
                      <a:pt x="1177" y="90"/>
                    </a:lnTo>
                    <a:lnTo>
                      <a:pt x="1175" y="90"/>
                    </a:lnTo>
                    <a:lnTo>
                      <a:pt x="1175" y="93"/>
                    </a:lnTo>
                    <a:lnTo>
                      <a:pt x="1173" y="93"/>
                    </a:lnTo>
                    <a:lnTo>
                      <a:pt x="1173" y="95"/>
                    </a:lnTo>
                    <a:lnTo>
                      <a:pt x="1171" y="95"/>
                    </a:lnTo>
                    <a:lnTo>
                      <a:pt x="1169" y="95"/>
                    </a:lnTo>
                    <a:lnTo>
                      <a:pt x="1166" y="95"/>
                    </a:lnTo>
                    <a:lnTo>
                      <a:pt x="1166" y="97"/>
                    </a:lnTo>
                    <a:lnTo>
                      <a:pt x="1164" y="97"/>
                    </a:lnTo>
                    <a:lnTo>
                      <a:pt x="1164" y="99"/>
                    </a:lnTo>
                    <a:lnTo>
                      <a:pt x="1162" y="99"/>
                    </a:lnTo>
                    <a:lnTo>
                      <a:pt x="1164" y="99"/>
                    </a:lnTo>
                    <a:lnTo>
                      <a:pt x="1162" y="99"/>
                    </a:lnTo>
                    <a:lnTo>
                      <a:pt x="1160" y="99"/>
                    </a:lnTo>
                    <a:lnTo>
                      <a:pt x="1160" y="101"/>
                    </a:lnTo>
                    <a:lnTo>
                      <a:pt x="1158" y="101"/>
                    </a:lnTo>
                    <a:lnTo>
                      <a:pt x="1155" y="101"/>
                    </a:lnTo>
                    <a:lnTo>
                      <a:pt x="1155" y="104"/>
                    </a:lnTo>
                    <a:lnTo>
                      <a:pt x="1153" y="104"/>
                    </a:lnTo>
                    <a:lnTo>
                      <a:pt x="1153" y="106"/>
                    </a:lnTo>
                    <a:lnTo>
                      <a:pt x="1153" y="108"/>
                    </a:lnTo>
                    <a:lnTo>
                      <a:pt x="1151" y="108"/>
                    </a:lnTo>
                    <a:lnTo>
                      <a:pt x="1149" y="108"/>
                    </a:lnTo>
                    <a:lnTo>
                      <a:pt x="1149" y="110"/>
                    </a:lnTo>
                    <a:lnTo>
                      <a:pt x="1147" y="110"/>
                    </a:lnTo>
                    <a:lnTo>
                      <a:pt x="1144" y="110"/>
                    </a:lnTo>
                    <a:lnTo>
                      <a:pt x="1147" y="110"/>
                    </a:lnTo>
                    <a:lnTo>
                      <a:pt x="1144" y="110"/>
                    </a:lnTo>
                    <a:lnTo>
                      <a:pt x="1144" y="112"/>
                    </a:lnTo>
                    <a:lnTo>
                      <a:pt x="1144" y="115"/>
                    </a:lnTo>
                    <a:lnTo>
                      <a:pt x="1147" y="115"/>
                    </a:lnTo>
                    <a:lnTo>
                      <a:pt x="1144" y="115"/>
                    </a:lnTo>
                    <a:lnTo>
                      <a:pt x="1144" y="117"/>
                    </a:lnTo>
                    <a:lnTo>
                      <a:pt x="1142" y="117"/>
                    </a:lnTo>
                    <a:lnTo>
                      <a:pt x="1142" y="119"/>
                    </a:lnTo>
                    <a:lnTo>
                      <a:pt x="1140" y="119"/>
                    </a:lnTo>
                    <a:lnTo>
                      <a:pt x="1138" y="119"/>
                    </a:lnTo>
                    <a:lnTo>
                      <a:pt x="1136" y="119"/>
                    </a:lnTo>
                    <a:lnTo>
                      <a:pt x="1136" y="121"/>
                    </a:lnTo>
                    <a:lnTo>
                      <a:pt x="1136" y="119"/>
                    </a:lnTo>
                    <a:lnTo>
                      <a:pt x="1136" y="121"/>
                    </a:lnTo>
                    <a:lnTo>
                      <a:pt x="1136" y="119"/>
                    </a:lnTo>
                    <a:lnTo>
                      <a:pt x="1136" y="121"/>
                    </a:lnTo>
                    <a:lnTo>
                      <a:pt x="1133" y="121"/>
                    </a:lnTo>
                    <a:lnTo>
                      <a:pt x="1131" y="121"/>
                    </a:lnTo>
                    <a:lnTo>
                      <a:pt x="1131" y="123"/>
                    </a:lnTo>
                    <a:lnTo>
                      <a:pt x="1129" y="123"/>
                    </a:lnTo>
                    <a:lnTo>
                      <a:pt x="1129" y="126"/>
                    </a:lnTo>
                    <a:lnTo>
                      <a:pt x="1127" y="126"/>
                    </a:lnTo>
                    <a:lnTo>
                      <a:pt x="1125" y="126"/>
                    </a:lnTo>
                    <a:lnTo>
                      <a:pt x="1125" y="128"/>
                    </a:lnTo>
                    <a:lnTo>
                      <a:pt x="1123" y="128"/>
                    </a:lnTo>
                    <a:lnTo>
                      <a:pt x="1120" y="128"/>
                    </a:lnTo>
                    <a:lnTo>
                      <a:pt x="1120" y="130"/>
                    </a:lnTo>
                    <a:lnTo>
                      <a:pt x="1118" y="130"/>
                    </a:lnTo>
                    <a:lnTo>
                      <a:pt x="1118" y="132"/>
                    </a:lnTo>
                    <a:lnTo>
                      <a:pt x="1116" y="132"/>
                    </a:lnTo>
                    <a:lnTo>
                      <a:pt x="1118" y="132"/>
                    </a:lnTo>
                    <a:lnTo>
                      <a:pt x="1116" y="132"/>
                    </a:lnTo>
                    <a:lnTo>
                      <a:pt x="1114" y="132"/>
                    </a:lnTo>
                    <a:lnTo>
                      <a:pt x="1112" y="132"/>
                    </a:lnTo>
                    <a:lnTo>
                      <a:pt x="1114" y="132"/>
                    </a:lnTo>
                    <a:lnTo>
                      <a:pt x="1112" y="132"/>
                    </a:lnTo>
                    <a:lnTo>
                      <a:pt x="1112" y="134"/>
                    </a:lnTo>
                    <a:lnTo>
                      <a:pt x="1109" y="134"/>
                    </a:lnTo>
                    <a:lnTo>
                      <a:pt x="1107" y="134"/>
                    </a:lnTo>
                    <a:lnTo>
                      <a:pt x="1107" y="137"/>
                    </a:lnTo>
                    <a:lnTo>
                      <a:pt x="1107" y="134"/>
                    </a:lnTo>
                    <a:lnTo>
                      <a:pt x="1107" y="137"/>
                    </a:lnTo>
                    <a:lnTo>
                      <a:pt x="1105" y="137"/>
                    </a:lnTo>
                    <a:lnTo>
                      <a:pt x="1103" y="137"/>
                    </a:lnTo>
                    <a:lnTo>
                      <a:pt x="1101" y="137"/>
                    </a:lnTo>
                    <a:lnTo>
                      <a:pt x="1098" y="137"/>
                    </a:lnTo>
                    <a:lnTo>
                      <a:pt x="1098" y="139"/>
                    </a:lnTo>
                    <a:lnTo>
                      <a:pt x="1096" y="139"/>
                    </a:lnTo>
                    <a:lnTo>
                      <a:pt x="1096" y="141"/>
                    </a:lnTo>
                    <a:lnTo>
                      <a:pt x="1094" y="141"/>
                    </a:lnTo>
                    <a:lnTo>
                      <a:pt x="1092" y="141"/>
                    </a:lnTo>
                    <a:lnTo>
                      <a:pt x="1092" y="143"/>
                    </a:lnTo>
                    <a:lnTo>
                      <a:pt x="1090" y="143"/>
                    </a:lnTo>
                    <a:lnTo>
                      <a:pt x="1090" y="145"/>
                    </a:lnTo>
                    <a:lnTo>
                      <a:pt x="1087" y="145"/>
                    </a:lnTo>
                    <a:lnTo>
                      <a:pt x="1087" y="148"/>
                    </a:lnTo>
                    <a:lnTo>
                      <a:pt x="1085" y="148"/>
                    </a:lnTo>
                    <a:lnTo>
                      <a:pt x="1085" y="150"/>
                    </a:lnTo>
                    <a:lnTo>
                      <a:pt x="1083" y="150"/>
                    </a:lnTo>
                    <a:lnTo>
                      <a:pt x="1083" y="152"/>
                    </a:lnTo>
                    <a:lnTo>
                      <a:pt x="1081" y="152"/>
                    </a:lnTo>
                    <a:lnTo>
                      <a:pt x="1079" y="152"/>
                    </a:lnTo>
                    <a:lnTo>
                      <a:pt x="1079" y="154"/>
                    </a:lnTo>
                    <a:lnTo>
                      <a:pt x="1076" y="154"/>
                    </a:lnTo>
                    <a:lnTo>
                      <a:pt x="1074" y="154"/>
                    </a:lnTo>
                    <a:lnTo>
                      <a:pt x="1074" y="156"/>
                    </a:lnTo>
                    <a:lnTo>
                      <a:pt x="1072" y="156"/>
                    </a:lnTo>
                    <a:lnTo>
                      <a:pt x="1072" y="159"/>
                    </a:lnTo>
                    <a:lnTo>
                      <a:pt x="1070" y="159"/>
                    </a:lnTo>
                    <a:lnTo>
                      <a:pt x="1070" y="161"/>
                    </a:lnTo>
                    <a:lnTo>
                      <a:pt x="1068" y="161"/>
                    </a:lnTo>
                    <a:lnTo>
                      <a:pt x="1070" y="161"/>
                    </a:lnTo>
                    <a:lnTo>
                      <a:pt x="1068" y="161"/>
                    </a:lnTo>
                    <a:lnTo>
                      <a:pt x="1065" y="161"/>
                    </a:lnTo>
                    <a:lnTo>
                      <a:pt x="1065" y="163"/>
                    </a:lnTo>
                    <a:lnTo>
                      <a:pt x="1063" y="163"/>
                    </a:lnTo>
                    <a:lnTo>
                      <a:pt x="1063" y="165"/>
                    </a:lnTo>
                    <a:lnTo>
                      <a:pt x="1061" y="165"/>
                    </a:lnTo>
                    <a:lnTo>
                      <a:pt x="1059" y="165"/>
                    </a:lnTo>
                    <a:lnTo>
                      <a:pt x="1061" y="165"/>
                    </a:lnTo>
                    <a:lnTo>
                      <a:pt x="1059" y="165"/>
                    </a:lnTo>
                    <a:lnTo>
                      <a:pt x="1059" y="167"/>
                    </a:lnTo>
                    <a:lnTo>
                      <a:pt x="1057" y="167"/>
                    </a:lnTo>
                    <a:lnTo>
                      <a:pt x="1057" y="170"/>
                    </a:lnTo>
                    <a:lnTo>
                      <a:pt x="1054" y="170"/>
                    </a:lnTo>
                    <a:lnTo>
                      <a:pt x="1052" y="170"/>
                    </a:lnTo>
                    <a:lnTo>
                      <a:pt x="1052" y="172"/>
                    </a:lnTo>
                    <a:lnTo>
                      <a:pt x="1050" y="172"/>
                    </a:lnTo>
                    <a:lnTo>
                      <a:pt x="1050" y="174"/>
                    </a:lnTo>
                    <a:lnTo>
                      <a:pt x="1048" y="174"/>
                    </a:lnTo>
                    <a:lnTo>
                      <a:pt x="1046" y="174"/>
                    </a:lnTo>
                    <a:lnTo>
                      <a:pt x="1046" y="176"/>
                    </a:lnTo>
                    <a:lnTo>
                      <a:pt x="1043" y="176"/>
                    </a:lnTo>
                    <a:lnTo>
                      <a:pt x="1041" y="176"/>
                    </a:lnTo>
                    <a:lnTo>
                      <a:pt x="1039" y="176"/>
                    </a:lnTo>
                    <a:lnTo>
                      <a:pt x="1039" y="178"/>
                    </a:lnTo>
                    <a:lnTo>
                      <a:pt x="1037" y="178"/>
                    </a:lnTo>
                    <a:lnTo>
                      <a:pt x="1035" y="178"/>
                    </a:lnTo>
                    <a:lnTo>
                      <a:pt x="1035" y="181"/>
                    </a:lnTo>
                    <a:lnTo>
                      <a:pt x="1035" y="183"/>
                    </a:lnTo>
                    <a:lnTo>
                      <a:pt x="1032" y="183"/>
                    </a:lnTo>
                    <a:lnTo>
                      <a:pt x="1030" y="183"/>
                    </a:lnTo>
                    <a:lnTo>
                      <a:pt x="1030" y="185"/>
                    </a:lnTo>
                    <a:lnTo>
                      <a:pt x="1028" y="185"/>
                    </a:lnTo>
                    <a:lnTo>
                      <a:pt x="1026" y="185"/>
                    </a:lnTo>
                    <a:lnTo>
                      <a:pt x="1026" y="187"/>
                    </a:lnTo>
                    <a:lnTo>
                      <a:pt x="1024" y="187"/>
                    </a:lnTo>
                    <a:lnTo>
                      <a:pt x="1024" y="189"/>
                    </a:lnTo>
                    <a:lnTo>
                      <a:pt x="1021" y="189"/>
                    </a:lnTo>
                    <a:lnTo>
                      <a:pt x="1021" y="192"/>
                    </a:lnTo>
                    <a:lnTo>
                      <a:pt x="1019" y="192"/>
                    </a:lnTo>
                    <a:lnTo>
                      <a:pt x="1017" y="192"/>
                    </a:lnTo>
                    <a:lnTo>
                      <a:pt x="1017" y="194"/>
                    </a:lnTo>
                    <a:lnTo>
                      <a:pt x="1015" y="194"/>
                    </a:lnTo>
                    <a:lnTo>
                      <a:pt x="1013" y="194"/>
                    </a:lnTo>
                    <a:lnTo>
                      <a:pt x="1013" y="196"/>
                    </a:lnTo>
                    <a:lnTo>
                      <a:pt x="1010" y="196"/>
                    </a:lnTo>
                    <a:lnTo>
                      <a:pt x="1008" y="196"/>
                    </a:lnTo>
                    <a:lnTo>
                      <a:pt x="1008" y="198"/>
                    </a:lnTo>
                    <a:lnTo>
                      <a:pt x="1008" y="200"/>
                    </a:lnTo>
                    <a:lnTo>
                      <a:pt x="1006" y="200"/>
                    </a:lnTo>
                    <a:lnTo>
                      <a:pt x="1004" y="200"/>
                    </a:lnTo>
                    <a:lnTo>
                      <a:pt x="1004" y="202"/>
                    </a:lnTo>
                    <a:lnTo>
                      <a:pt x="1002" y="202"/>
                    </a:lnTo>
                    <a:lnTo>
                      <a:pt x="999" y="202"/>
                    </a:lnTo>
                    <a:lnTo>
                      <a:pt x="999" y="205"/>
                    </a:lnTo>
                    <a:lnTo>
                      <a:pt x="997" y="205"/>
                    </a:lnTo>
                    <a:lnTo>
                      <a:pt x="995" y="205"/>
                    </a:lnTo>
                    <a:lnTo>
                      <a:pt x="995" y="207"/>
                    </a:lnTo>
                    <a:lnTo>
                      <a:pt x="993" y="207"/>
                    </a:lnTo>
                    <a:lnTo>
                      <a:pt x="991" y="207"/>
                    </a:lnTo>
                    <a:lnTo>
                      <a:pt x="988" y="207"/>
                    </a:lnTo>
                    <a:lnTo>
                      <a:pt x="988" y="209"/>
                    </a:lnTo>
                    <a:lnTo>
                      <a:pt x="986" y="209"/>
                    </a:lnTo>
                    <a:lnTo>
                      <a:pt x="986" y="211"/>
                    </a:lnTo>
                    <a:lnTo>
                      <a:pt x="984" y="211"/>
                    </a:lnTo>
                    <a:lnTo>
                      <a:pt x="984" y="213"/>
                    </a:lnTo>
                    <a:lnTo>
                      <a:pt x="982" y="213"/>
                    </a:lnTo>
                    <a:lnTo>
                      <a:pt x="980" y="213"/>
                    </a:lnTo>
                    <a:lnTo>
                      <a:pt x="980" y="216"/>
                    </a:lnTo>
                    <a:lnTo>
                      <a:pt x="978" y="216"/>
                    </a:lnTo>
                    <a:lnTo>
                      <a:pt x="975" y="216"/>
                    </a:lnTo>
                    <a:lnTo>
                      <a:pt x="975" y="218"/>
                    </a:lnTo>
                    <a:lnTo>
                      <a:pt x="973" y="218"/>
                    </a:lnTo>
                    <a:lnTo>
                      <a:pt x="971" y="218"/>
                    </a:lnTo>
                    <a:lnTo>
                      <a:pt x="971" y="220"/>
                    </a:lnTo>
                    <a:lnTo>
                      <a:pt x="969" y="220"/>
                    </a:lnTo>
                    <a:lnTo>
                      <a:pt x="969" y="222"/>
                    </a:lnTo>
                    <a:lnTo>
                      <a:pt x="967" y="222"/>
                    </a:lnTo>
                    <a:lnTo>
                      <a:pt x="964" y="222"/>
                    </a:lnTo>
                    <a:lnTo>
                      <a:pt x="964" y="224"/>
                    </a:lnTo>
                    <a:lnTo>
                      <a:pt x="962" y="224"/>
                    </a:lnTo>
                    <a:lnTo>
                      <a:pt x="960" y="227"/>
                    </a:lnTo>
                    <a:lnTo>
                      <a:pt x="958" y="227"/>
                    </a:lnTo>
                    <a:lnTo>
                      <a:pt x="956" y="227"/>
                    </a:lnTo>
                    <a:lnTo>
                      <a:pt x="956" y="229"/>
                    </a:lnTo>
                    <a:lnTo>
                      <a:pt x="953" y="229"/>
                    </a:lnTo>
                    <a:lnTo>
                      <a:pt x="953" y="231"/>
                    </a:lnTo>
                    <a:lnTo>
                      <a:pt x="953" y="233"/>
                    </a:lnTo>
                    <a:lnTo>
                      <a:pt x="951" y="233"/>
                    </a:lnTo>
                    <a:lnTo>
                      <a:pt x="951" y="235"/>
                    </a:lnTo>
                    <a:lnTo>
                      <a:pt x="949" y="235"/>
                    </a:lnTo>
                    <a:lnTo>
                      <a:pt x="947" y="235"/>
                    </a:lnTo>
                    <a:lnTo>
                      <a:pt x="945" y="235"/>
                    </a:lnTo>
                    <a:lnTo>
                      <a:pt x="942" y="235"/>
                    </a:lnTo>
                    <a:lnTo>
                      <a:pt x="940" y="235"/>
                    </a:lnTo>
                    <a:lnTo>
                      <a:pt x="940" y="238"/>
                    </a:lnTo>
                    <a:lnTo>
                      <a:pt x="938" y="238"/>
                    </a:lnTo>
                    <a:lnTo>
                      <a:pt x="936" y="238"/>
                    </a:lnTo>
                    <a:lnTo>
                      <a:pt x="936" y="240"/>
                    </a:lnTo>
                    <a:lnTo>
                      <a:pt x="934" y="240"/>
                    </a:lnTo>
                    <a:lnTo>
                      <a:pt x="931" y="240"/>
                    </a:lnTo>
                    <a:lnTo>
                      <a:pt x="931" y="242"/>
                    </a:lnTo>
                    <a:lnTo>
                      <a:pt x="929" y="242"/>
                    </a:lnTo>
                    <a:lnTo>
                      <a:pt x="929" y="244"/>
                    </a:lnTo>
                    <a:lnTo>
                      <a:pt x="931" y="244"/>
                    </a:lnTo>
                    <a:lnTo>
                      <a:pt x="929" y="244"/>
                    </a:lnTo>
                    <a:lnTo>
                      <a:pt x="927" y="244"/>
                    </a:lnTo>
                    <a:lnTo>
                      <a:pt x="927" y="246"/>
                    </a:lnTo>
                    <a:lnTo>
                      <a:pt x="929" y="246"/>
                    </a:lnTo>
                    <a:lnTo>
                      <a:pt x="927" y="246"/>
                    </a:lnTo>
                    <a:lnTo>
                      <a:pt x="927" y="249"/>
                    </a:lnTo>
                    <a:lnTo>
                      <a:pt x="925" y="249"/>
                    </a:lnTo>
                    <a:lnTo>
                      <a:pt x="925" y="251"/>
                    </a:lnTo>
                    <a:lnTo>
                      <a:pt x="923" y="251"/>
                    </a:lnTo>
                    <a:lnTo>
                      <a:pt x="923" y="253"/>
                    </a:lnTo>
                    <a:lnTo>
                      <a:pt x="920" y="253"/>
                    </a:lnTo>
                    <a:lnTo>
                      <a:pt x="918" y="253"/>
                    </a:lnTo>
                    <a:lnTo>
                      <a:pt x="916" y="253"/>
                    </a:lnTo>
                    <a:lnTo>
                      <a:pt x="914" y="253"/>
                    </a:lnTo>
                    <a:lnTo>
                      <a:pt x="912" y="253"/>
                    </a:lnTo>
                    <a:lnTo>
                      <a:pt x="912" y="255"/>
                    </a:lnTo>
                    <a:lnTo>
                      <a:pt x="909" y="255"/>
                    </a:lnTo>
                    <a:lnTo>
                      <a:pt x="907" y="255"/>
                    </a:lnTo>
                    <a:lnTo>
                      <a:pt x="905" y="255"/>
                    </a:lnTo>
                    <a:lnTo>
                      <a:pt x="905" y="257"/>
                    </a:lnTo>
                    <a:lnTo>
                      <a:pt x="903" y="257"/>
                    </a:lnTo>
                    <a:lnTo>
                      <a:pt x="903" y="260"/>
                    </a:lnTo>
                    <a:lnTo>
                      <a:pt x="901" y="262"/>
                    </a:lnTo>
                    <a:lnTo>
                      <a:pt x="898" y="262"/>
                    </a:lnTo>
                    <a:lnTo>
                      <a:pt x="896" y="262"/>
                    </a:lnTo>
                    <a:lnTo>
                      <a:pt x="894" y="262"/>
                    </a:lnTo>
                    <a:lnTo>
                      <a:pt x="894" y="264"/>
                    </a:lnTo>
                    <a:lnTo>
                      <a:pt x="892" y="264"/>
                    </a:lnTo>
                    <a:lnTo>
                      <a:pt x="892" y="266"/>
                    </a:lnTo>
                    <a:lnTo>
                      <a:pt x="890" y="266"/>
                    </a:lnTo>
                    <a:lnTo>
                      <a:pt x="890" y="264"/>
                    </a:lnTo>
                    <a:lnTo>
                      <a:pt x="890" y="266"/>
                    </a:lnTo>
                    <a:lnTo>
                      <a:pt x="887" y="266"/>
                    </a:lnTo>
                    <a:lnTo>
                      <a:pt x="887" y="264"/>
                    </a:lnTo>
                    <a:lnTo>
                      <a:pt x="887" y="266"/>
                    </a:lnTo>
                    <a:lnTo>
                      <a:pt x="885" y="266"/>
                    </a:lnTo>
                    <a:lnTo>
                      <a:pt x="883" y="266"/>
                    </a:lnTo>
                    <a:lnTo>
                      <a:pt x="881" y="266"/>
                    </a:lnTo>
                    <a:lnTo>
                      <a:pt x="879" y="266"/>
                    </a:lnTo>
                    <a:lnTo>
                      <a:pt x="876" y="266"/>
                    </a:lnTo>
                    <a:lnTo>
                      <a:pt x="876" y="268"/>
                    </a:lnTo>
                    <a:lnTo>
                      <a:pt x="874" y="268"/>
                    </a:lnTo>
                    <a:lnTo>
                      <a:pt x="872" y="268"/>
                    </a:lnTo>
                    <a:lnTo>
                      <a:pt x="872" y="271"/>
                    </a:lnTo>
                    <a:lnTo>
                      <a:pt x="870" y="271"/>
                    </a:lnTo>
                    <a:lnTo>
                      <a:pt x="870" y="273"/>
                    </a:lnTo>
                    <a:lnTo>
                      <a:pt x="868" y="273"/>
                    </a:lnTo>
                    <a:lnTo>
                      <a:pt x="865" y="273"/>
                    </a:lnTo>
                    <a:lnTo>
                      <a:pt x="863" y="273"/>
                    </a:lnTo>
                    <a:lnTo>
                      <a:pt x="863" y="275"/>
                    </a:lnTo>
                    <a:lnTo>
                      <a:pt x="861" y="275"/>
                    </a:lnTo>
                    <a:lnTo>
                      <a:pt x="861" y="277"/>
                    </a:lnTo>
                    <a:lnTo>
                      <a:pt x="859" y="277"/>
                    </a:lnTo>
                    <a:lnTo>
                      <a:pt x="857" y="277"/>
                    </a:lnTo>
                    <a:lnTo>
                      <a:pt x="857" y="279"/>
                    </a:lnTo>
                    <a:lnTo>
                      <a:pt x="854" y="279"/>
                    </a:lnTo>
                    <a:lnTo>
                      <a:pt x="852" y="279"/>
                    </a:lnTo>
                    <a:lnTo>
                      <a:pt x="852" y="282"/>
                    </a:lnTo>
                    <a:lnTo>
                      <a:pt x="850" y="282"/>
                    </a:lnTo>
                    <a:lnTo>
                      <a:pt x="848" y="282"/>
                    </a:lnTo>
                    <a:lnTo>
                      <a:pt x="846" y="282"/>
                    </a:lnTo>
                    <a:lnTo>
                      <a:pt x="844" y="282"/>
                    </a:lnTo>
                    <a:lnTo>
                      <a:pt x="841" y="282"/>
                    </a:lnTo>
                    <a:lnTo>
                      <a:pt x="841" y="284"/>
                    </a:lnTo>
                    <a:lnTo>
                      <a:pt x="839" y="284"/>
                    </a:lnTo>
                    <a:lnTo>
                      <a:pt x="837" y="284"/>
                    </a:lnTo>
                    <a:lnTo>
                      <a:pt x="835" y="284"/>
                    </a:lnTo>
                    <a:lnTo>
                      <a:pt x="833" y="284"/>
                    </a:lnTo>
                    <a:lnTo>
                      <a:pt x="833" y="286"/>
                    </a:lnTo>
                    <a:lnTo>
                      <a:pt x="830" y="286"/>
                    </a:lnTo>
                    <a:lnTo>
                      <a:pt x="828" y="286"/>
                    </a:lnTo>
                    <a:lnTo>
                      <a:pt x="826" y="286"/>
                    </a:lnTo>
                    <a:lnTo>
                      <a:pt x="824" y="286"/>
                    </a:lnTo>
                    <a:lnTo>
                      <a:pt x="826" y="286"/>
                    </a:lnTo>
                    <a:lnTo>
                      <a:pt x="824" y="286"/>
                    </a:lnTo>
                    <a:lnTo>
                      <a:pt x="822" y="286"/>
                    </a:lnTo>
                    <a:lnTo>
                      <a:pt x="822" y="288"/>
                    </a:lnTo>
                    <a:lnTo>
                      <a:pt x="819" y="288"/>
                    </a:lnTo>
                    <a:lnTo>
                      <a:pt x="817" y="288"/>
                    </a:lnTo>
                    <a:lnTo>
                      <a:pt x="817" y="290"/>
                    </a:lnTo>
                    <a:lnTo>
                      <a:pt x="815" y="290"/>
                    </a:lnTo>
                    <a:lnTo>
                      <a:pt x="813" y="293"/>
                    </a:lnTo>
                    <a:lnTo>
                      <a:pt x="811" y="293"/>
                    </a:lnTo>
                    <a:lnTo>
                      <a:pt x="808" y="293"/>
                    </a:lnTo>
                    <a:lnTo>
                      <a:pt x="808" y="295"/>
                    </a:lnTo>
                    <a:lnTo>
                      <a:pt x="806" y="295"/>
                    </a:lnTo>
                    <a:lnTo>
                      <a:pt x="804" y="297"/>
                    </a:lnTo>
                    <a:lnTo>
                      <a:pt x="802" y="297"/>
                    </a:lnTo>
                    <a:lnTo>
                      <a:pt x="802" y="299"/>
                    </a:lnTo>
                    <a:lnTo>
                      <a:pt x="800" y="299"/>
                    </a:lnTo>
                    <a:lnTo>
                      <a:pt x="797" y="299"/>
                    </a:lnTo>
                    <a:lnTo>
                      <a:pt x="800" y="299"/>
                    </a:lnTo>
                    <a:lnTo>
                      <a:pt x="797" y="299"/>
                    </a:lnTo>
                    <a:lnTo>
                      <a:pt x="795" y="299"/>
                    </a:lnTo>
                    <a:lnTo>
                      <a:pt x="795" y="301"/>
                    </a:lnTo>
                    <a:lnTo>
                      <a:pt x="793" y="301"/>
                    </a:lnTo>
                    <a:lnTo>
                      <a:pt x="793" y="304"/>
                    </a:lnTo>
                    <a:lnTo>
                      <a:pt x="791" y="304"/>
                    </a:lnTo>
                    <a:lnTo>
                      <a:pt x="789" y="304"/>
                    </a:lnTo>
                    <a:lnTo>
                      <a:pt x="789" y="306"/>
                    </a:lnTo>
                    <a:lnTo>
                      <a:pt x="786" y="306"/>
                    </a:lnTo>
                    <a:lnTo>
                      <a:pt x="784" y="306"/>
                    </a:lnTo>
                    <a:lnTo>
                      <a:pt x="782" y="306"/>
                    </a:lnTo>
                    <a:lnTo>
                      <a:pt x="780" y="306"/>
                    </a:lnTo>
                    <a:lnTo>
                      <a:pt x="780" y="308"/>
                    </a:lnTo>
                    <a:lnTo>
                      <a:pt x="778" y="308"/>
                    </a:lnTo>
                    <a:lnTo>
                      <a:pt x="775" y="308"/>
                    </a:lnTo>
                    <a:lnTo>
                      <a:pt x="775" y="310"/>
                    </a:lnTo>
                    <a:lnTo>
                      <a:pt x="773" y="310"/>
                    </a:lnTo>
                    <a:lnTo>
                      <a:pt x="773" y="312"/>
                    </a:lnTo>
                    <a:lnTo>
                      <a:pt x="771" y="312"/>
                    </a:lnTo>
                    <a:lnTo>
                      <a:pt x="769" y="312"/>
                    </a:lnTo>
                    <a:lnTo>
                      <a:pt x="769" y="315"/>
                    </a:lnTo>
                    <a:lnTo>
                      <a:pt x="767" y="315"/>
                    </a:lnTo>
                    <a:lnTo>
                      <a:pt x="764" y="315"/>
                    </a:lnTo>
                    <a:lnTo>
                      <a:pt x="762" y="315"/>
                    </a:lnTo>
                    <a:lnTo>
                      <a:pt x="760" y="317"/>
                    </a:lnTo>
                    <a:lnTo>
                      <a:pt x="758" y="317"/>
                    </a:lnTo>
                    <a:lnTo>
                      <a:pt x="756" y="317"/>
                    </a:lnTo>
                    <a:lnTo>
                      <a:pt x="753" y="317"/>
                    </a:lnTo>
                    <a:lnTo>
                      <a:pt x="753" y="319"/>
                    </a:lnTo>
                    <a:lnTo>
                      <a:pt x="751" y="319"/>
                    </a:lnTo>
                    <a:lnTo>
                      <a:pt x="749" y="319"/>
                    </a:lnTo>
                    <a:lnTo>
                      <a:pt x="747" y="319"/>
                    </a:lnTo>
                    <a:lnTo>
                      <a:pt x="747" y="321"/>
                    </a:lnTo>
                    <a:lnTo>
                      <a:pt x="745" y="321"/>
                    </a:lnTo>
                    <a:lnTo>
                      <a:pt x="742" y="321"/>
                    </a:lnTo>
                    <a:lnTo>
                      <a:pt x="740" y="321"/>
                    </a:lnTo>
                    <a:lnTo>
                      <a:pt x="740" y="319"/>
                    </a:lnTo>
                    <a:lnTo>
                      <a:pt x="738" y="319"/>
                    </a:lnTo>
                    <a:lnTo>
                      <a:pt x="738" y="321"/>
                    </a:lnTo>
                    <a:lnTo>
                      <a:pt x="738" y="319"/>
                    </a:lnTo>
                    <a:lnTo>
                      <a:pt x="736" y="319"/>
                    </a:lnTo>
                    <a:lnTo>
                      <a:pt x="734" y="319"/>
                    </a:lnTo>
                    <a:lnTo>
                      <a:pt x="731" y="319"/>
                    </a:lnTo>
                    <a:lnTo>
                      <a:pt x="729" y="319"/>
                    </a:lnTo>
                    <a:lnTo>
                      <a:pt x="729" y="317"/>
                    </a:lnTo>
                    <a:lnTo>
                      <a:pt x="727" y="317"/>
                    </a:lnTo>
                    <a:lnTo>
                      <a:pt x="725" y="317"/>
                    </a:lnTo>
                    <a:lnTo>
                      <a:pt x="723" y="317"/>
                    </a:lnTo>
                    <a:lnTo>
                      <a:pt x="720" y="317"/>
                    </a:lnTo>
                    <a:lnTo>
                      <a:pt x="718" y="317"/>
                    </a:lnTo>
                    <a:lnTo>
                      <a:pt x="716" y="317"/>
                    </a:lnTo>
                    <a:lnTo>
                      <a:pt x="714" y="317"/>
                    </a:lnTo>
                    <a:lnTo>
                      <a:pt x="712" y="317"/>
                    </a:lnTo>
                    <a:lnTo>
                      <a:pt x="712" y="319"/>
                    </a:lnTo>
                    <a:lnTo>
                      <a:pt x="710" y="319"/>
                    </a:lnTo>
                    <a:lnTo>
                      <a:pt x="707" y="319"/>
                    </a:lnTo>
                    <a:lnTo>
                      <a:pt x="705" y="319"/>
                    </a:lnTo>
                    <a:lnTo>
                      <a:pt x="703" y="319"/>
                    </a:lnTo>
                    <a:lnTo>
                      <a:pt x="701" y="319"/>
                    </a:lnTo>
                    <a:lnTo>
                      <a:pt x="699" y="319"/>
                    </a:lnTo>
                    <a:lnTo>
                      <a:pt x="696" y="319"/>
                    </a:lnTo>
                    <a:lnTo>
                      <a:pt x="696" y="317"/>
                    </a:lnTo>
                    <a:lnTo>
                      <a:pt x="694" y="317"/>
                    </a:lnTo>
                    <a:lnTo>
                      <a:pt x="692" y="317"/>
                    </a:lnTo>
                    <a:lnTo>
                      <a:pt x="690" y="317"/>
                    </a:lnTo>
                    <a:lnTo>
                      <a:pt x="690" y="315"/>
                    </a:lnTo>
                    <a:lnTo>
                      <a:pt x="688" y="315"/>
                    </a:lnTo>
                    <a:lnTo>
                      <a:pt x="685" y="315"/>
                    </a:lnTo>
                    <a:lnTo>
                      <a:pt x="685" y="312"/>
                    </a:lnTo>
                    <a:lnTo>
                      <a:pt x="683" y="312"/>
                    </a:lnTo>
                    <a:lnTo>
                      <a:pt x="681" y="312"/>
                    </a:lnTo>
                    <a:lnTo>
                      <a:pt x="679" y="312"/>
                    </a:lnTo>
                    <a:lnTo>
                      <a:pt x="679" y="310"/>
                    </a:lnTo>
                    <a:lnTo>
                      <a:pt x="677" y="310"/>
                    </a:lnTo>
                    <a:lnTo>
                      <a:pt x="674" y="310"/>
                    </a:lnTo>
                    <a:lnTo>
                      <a:pt x="672" y="310"/>
                    </a:lnTo>
                    <a:lnTo>
                      <a:pt x="672" y="308"/>
                    </a:lnTo>
                    <a:lnTo>
                      <a:pt x="672" y="310"/>
                    </a:lnTo>
                    <a:lnTo>
                      <a:pt x="672" y="308"/>
                    </a:lnTo>
                    <a:lnTo>
                      <a:pt x="670" y="308"/>
                    </a:lnTo>
                    <a:lnTo>
                      <a:pt x="668" y="308"/>
                    </a:lnTo>
                    <a:lnTo>
                      <a:pt x="666" y="308"/>
                    </a:lnTo>
                    <a:lnTo>
                      <a:pt x="663" y="308"/>
                    </a:lnTo>
                    <a:lnTo>
                      <a:pt x="663" y="306"/>
                    </a:lnTo>
                    <a:lnTo>
                      <a:pt x="661" y="306"/>
                    </a:lnTo>
                    <a:lnTo>
                      <a:pt x="659" y="306"/>
                    </a:lnTo>
                    <a:lnTo>
                      <a:pt x="657" y="306"/>
                    </a:lnTo>
                    <a:lnTo>
                      <a:pt x="655" y="306"/>
                    </a:lnTo>
                    <a:lnTo>
                      <a:pt x="652" y="306"/>
                    </a:lnTo>
                    <a:lnTo>
                      <a:pt x="652" y="304"/>
                    </a:lnTo>
                    <a:lnTo>
                      <a:pt x="650" y="304"/>
                    </a:lnTo>
                    <a:lnTo>
                      <a:pt x="648" y="304"/>
                    </a:lnTo>
                    <a:lnTo>
                      <a:pt x="646" y="304"/>
                    </a:lnTo>
                    <a:lnTo>
                      <a:pt x="644" y="304"/>
                    </a:lnTo>
                    <a:lnTo>
                      <a:pt x="641" y="304"/>
                    </a:lnTo>
                    <a:lnTo>
                      <a:pt x="639" y="304"/>
                    </a:lnTo>
                    <a:lnTo>
                      <a:pt x="637" y="304"/>
                    </a:lnTo>
                    <a:lnTo>
                      <a:pt x="635" y="301"/>
                    </a:lnTo>
                    <a:lnTo>
                      <a:pt x="633" y="301"/>
                    </a:lnTo>
                    <a:lnTo>
                      <a:pt x="630" y="301"/>
                    </a:lnTo>
                    <a:lnTo>
                      <a:pt x="628" y="301"/>
                    </a:lnTo>
                    <a:lnTo>
                      <a:pt x="626" y="301"/>
                    </a:lnTo>
                    <a:lnTo>
                      <a:pt x="624" y="301"/>
                    </a:lnTo>
                    <a:lnTo>
                      <a:pt x="622" y="301"/>
                    </a:lnTo>
                    <a:lnTo>
                      <a:pt x="619" y="301"/>
                    </a:lnTo>
                    <a:lnTo>
                      <a:pt x="617" y="301"/>
                    </a:lnTo>
                    <a:lnTo>
                      <a:pt x="615" y="301"/>
                    </a:lnTo>
                    <a:lnTo>
                      <a:pt x="615" y="304"/>
                    </a:lnTo>
                    <a:lnTo>
                      <a:pt x="615" y="301"/>
                    </a:lnTo>
                    <a:lnTo>
                      <a:pt x="613" y="304"/>
                    </a:lnTo>
                    <a:lnTo>
                      <a:pt x="611" y="304"/>
                    </a:lnTo>
                    <a:lnTo>
                      <a:pt x="608" y="304"/>
                    </a:lnTo>
                    <a:lnTo>
                      <a:pt x="606" y="304"/>
                    </a:lnTo>
                    <a:lnTo>
                      <a:pt x="604" y="304"/>
                    </a:lnTo>
                    <a:lnTo>
                      <a:pt x="602" y="304"/>
                    </a:lnTo>
                    <a:lnTo>
                      <a:pt x="600" y="304"/>
                    </a:lnTo>
                    <a:lnTo>
                      <a:pt x="597" y="304"/>
                    </a:lnTo>
                    <a:lnTo>
                      <a:pt x="595" y="304"/>
                    </a:lnTo>
                    <a:lnTo>
                      <a:pt x="593" y="304"/>
                    </a:lnTo>
                    <a:lnTo>
                      <a:pt x="591" y="304"/>
                    </a:lnTo>
                    <a:lnTo>
                      <a:pt x="589" y="304"/>
                    </a:lnTo>
                    <a:lnTo>
                      <a:pt x="586" y="304"/>
                    </a:lnTo>
                    <a:lnTo>
                      <a:pt x="586" y="306"/>
                    </a:lnTo>
                    <a:lnTo>
                      <a:pt x="584" y="306"/>
                    </a:lnTo>
                    <a:lnTo>
                      <a:pt x="582" y="306"/>
                    </a:lnTo>
                    <a:lnTo>
                      <a:pt x="580" y="306"/>
                    </a:lnTo>
                    <a:lnTo>
                      <a:pt x="578" y="306"/>
                    </a:lnTo>
                    <a:lnTo>
                      <a:pt x="576" y="306"/>
                    </a:lnTo>
                    <a:lnTo>
                      <a:pt x="573" y="306"/>
                    </a:lnTo>
                    <a:lnTo>
                      <a:pt x="573" y="308"/>
                    </a:lnTo>
                    <a:lnTo>
                      <a:pt x="571" y="308"/>
                    </a:lnTo>
                    <a:lnTo>
                      <a:pt x="569" y="308"/>
                    </a:lnTo>
                    <a:lnTo>
                      <a:pt x="567" y="308"/>
                    </a:lnTo>
                    <a:lnTo>
                      <a:pt x="567" y="310"/>
                    </a:lnTo>
                    <a:lnTo>
                      <a:pt x="565" y="310"/>
                    </a:lnTo>
                    <a:lnTo>
                      <a:pt x="562" y="310"/>
                    </a:lnTo>
                    <a:lnTo>
                      <a:pt x="560" y="310"/>
                    </a:lnTo>
                    <a:lnTo>
                      <a:pt x="560" y="312"/>
                    </a:lnTo>
                    <a:lnTo>
                      <a:pt x="558" y="312"/>
                    </a:lnTo>
                    <a:lnTo>
                      <a:pt x="556" y="312"/>
                    </a:lnTo>
                    <a:lnTo>
                      <a:pt x="556" y="315"/>
                    </a:lnTo>
                    <a:lnTo>
                      <a:pt x="554" y="315"/>
                    </a:lnTo>
                    <a:lnTo>
                      <a:pt x="551" y="315"/>
                    </a:lnTo>
                    <a:lnTo>
                      <a:pt x="551" y="317"/>
                    </a:lnTo>
                    <a:lnTo>
                      <a:pt x="549" y="317"/>
                    </a:lnTo>
                    <a:lnTo>
                      <a:pt x="549" y="319"/>
                    </a:lnTo>
                    <a:lnTo>
                      <a:pt x="547" y="319"/>
                    </a:lnTo>
                    <a:lnTo>
                      <a:pt x="545" y="319"/>
                    </a:lnTo>
                    <a:lnTo>
                      <a:pt x="545" y="321"/>
                    </a:lnTo>
                    <a:lnTo>
                      <a:pt x="543" y="321"/>
                    </a:lnTo>
                    <a:lnTo>
                      <a:pt x="540" y="321"/>
                    </a:lnTo>
                    <a:lnTo>
                      <a:pt x="540" y="323"/>
                    </a:lnTo>
                    <a:lnTo>
                      <a:pt x="538" y="323"/>
                    </a:lnTo>
                    <a:lnTo>
                      <a:pt x="536" y="323"/>
                    </a:lnTo>
                    <a:lnTo>
                      <a:pt x="536" y="326"/>
                    </a:lnTo>
                    <a:lnTo>
                      <a:pt x="534" y="326"/>
                    </a:lnTo>
                    <a:lnTo>
                      <a:pt x="534" y="328"/>
                    </a:lnTo>
                    <a:lnTo>
                      <a:pt x="532" y="328"/>
                    </a:lnTo>
                    <a:lnTo>
                      <a:pt x="529" y="328"/>
                    </a:lnTo>
                    <a:lnTo>
                      <a:pt x="529" y="330"/>
                    </a:lnTo>
                    <a:lnTo>
                      <a:pt x="527" y="330"/>
                    </a:lnTo>
                    <a:lnTo>
                      <a:pt x="527" y="332"/>
                    </a:lnTo>
                    <a:lnTo>
                      <a:pt x="525" y="332"/>
                    </a:lnTo>
                    <a:lnTo>
                      <a:pt x="525" y="334"/>
                    </a:lnTo>
                    <a:lnTo>
                      <a:pt x="523" y="334"/>
                    </a:lnTo>
                    <a:lnTo>
                      <a:pt x="523" y="336"/>
                    </a:lnTo>
                    <a:lnTo>
                      <a:pt x="521" y="336"/>
                    </a:lnTo>
                    <a:lnTo>
                      <a:pt x="521" y="339"/>
                    </a:lnTo>
                    <a:lnTo>
                      <a:pt x="518" y="339"/>
                    </a:lnTo>
                    <a:lnTo>
                      <a:pt x="518" y="341"/>
                    </a:lnTo>
                    <a:lnTo>
                      <a:pt x="516" y="341"/>
                    </a:lnTo>
                    <a:lnTo>
                      <a:pt x="516" y="343"/>
                    </a:lnTo>
                    <a:lnTo>
                      <a:pt x="516" y="345"/>
                    </a:lnTo>
                    <a:lnTo>
                      <a:pt x="514" y="345"/>
                    </a:lnTo>
                    <a:lnTo>
                      <a:pt x="514" y="347"/>
                    </a:lnTo>
                    <a:lnTo>
                      <a:pt x="514" y="350"/>
                    </a:lnTo>
                    <a:lnTo>
                      <a:pt x="512" y="350"/>
                    </a:lnTo>
                    <a:lnTo>
                      <a:pt x="512" y="352"/>
                    </a:lnTo>
                    <a:lnTo>
                      <a:pt x="512" y="354"/>
                    </a:lnTo>
                    <a:lnTo>
                      <a:pt x="512" y="356"/>
                    </a:lnTo>
                    <a:lnTo>
                      <a:pt x="510" y="356"/>
                    </a:lnTo>
                    <a:lnTo>
                      <a:pt x="510" y="358"/>
                    </a:lnTo>
                    <a:lnTo>
                      <a:pt x="510" y="361"/>
                    </a:lnTo>
                    <a:lnTo>
                      <a:pt x="510" y="363"/>
                    </a:lnTo>
                    <a:lnTo>
                      <a:pt x="507" y="365"/>
                    </a:lnTo>
                    <a:lnTo>
                      <a:pt x="510" y="365"/>
                    </a:lnTo>
                    <a:lnTo>
                      <a:pt x="510" y="367"/>
                    </a:lnTo>
                    <a:lnTo>
                      <a:pt x="510" y="369"/>
                    </a:lnTo>
                    <a:lnTo>
                      <a:pt x="510" y="372"/>
                    </a:lnTo>
                    <a:lnTo>
                      <a:pt x="512" y="372"/>
                    </a:lnTo>
                    <a:lnTo>
                      <a:pt x="514" y="372"/>
                    </a:lnTo>
                    <a:lnTo>
                      <a:pt x="516" y="372"/>
                    </a:lnTo>
                    <a:lnTo>
                      <a:pt x="514" y="372"/>
                    </a:lnTo>
                    <a:lnTo>
                      <a:pt x="512" y="372"/>
                    </a:lnTo>
                    <a:lnTo>
                      <a:pt x="514" y="372"/>
                    </a:lnTo>
                    <a:lnTo>
                      <a:pt x="514" y="374"/>
                    </a:lnTo>
                    <a:lnTo>
                      <a:pt x="516" y="372"/>
                    </a:lnTo>
                    <a:lnTo>
                      <a:pt x="516" y="374"/>
                    </a:lnTo>
                    <a:lnTo>
                      <a:pt x="514" y="374"/>
                    </a:lnTo>
                    <a:lnTo>
                      <a:pt x="516" y="374"/>
                    </a:lnTo>
                    <a:lnTo>
                      <a:pt x="518" y="374"/>
                    </a:lnTo>
                    <a:lnTo>
                      <a:pt x="518" y="376"/>
                    </a:lnTo>
                    <a:lnTo>
                      <a:pt x="521" y="376"/>
                    </a:lnTo>
                    <a:lnTo>
                      <a:pt x="521" y="378"/>
                    </a:lnTo>
                    <a:lnTo>
                      <a:pt x="523" y="378"/>
                    </a:lnTo>
                    <a:lnTo>
                      <a:pt x="525" y="378"/>
                    </a:lnTo>
                    <a:lnTo>
                      <a:pt x="525" y="380"/>
                    </a:lnTo>
                    <a:lnTo>
                      <a:pt x="527" y="380"/>
                    </a:lnTo>
                    <a:lnTo>
                      <a:pt x="527" y="383"/>
                    </a:lnTo>
                    <a:lnTo>
                      <a:pt x="529" y="383"/>
                    </a:lnTo>
                    <a:lnTo>
                      <a:pt x="529" y="385"/>
                    </a:lnTo>
                    <a:lnTo>
                      <a:pt x="529" y="387"/>
                    </a:lnTo>
                    <a:lnTo>
                      <a:pt x="532" y="387"/>
                    </a:lnTo>
                    <a:lnTo>
                      <a:pt x="532" y="389"/>
                    </a:lnTo>
                    <a:lnTo>
                      <a:pt x="534" y="389"/>
                    </a:lnTo>
                    <a:lnTo>
                      <a:pt x="534" y="391"/>
                    </a:lnTo>
                    <a:lnTo>
                      <a:pt x="532" y="391"/>
                    </a:lnTo>
                    <a:lnTo>
                      <a:pt x="529" y="391"/>
                    </a:lnTo>
                    <a:lnTo>
                      <a:pt x="527" y="391"/>
                    </a:lnTo>
                    <a:lnTo>
                      <a:pt x="525" y="391"/>
                    </a:lnTo>
                    <a:lnTo>
                      <a:pt x="523" y="391"/>
                    </a:lnTo>
                    <a:lnTo>
                      <a:pt x="521" y="391"/>
                    </a:lnTo>
                    <a:lnTo>
                      <a:pt x="518" y="391"/>
                    </a:lnTo>
                    <a:lnTo>
                      <a:pt x="518" y="394"/>
                    </a:lnTo>
                    <a:lnTo>
                      <a:pt x="518" y="391"/>
                    </a:lnTo>
                    <a:lnTo>
                      <a:pt x="518" y="394"/>
                    </a:lnTo>
                    <a:lnTo>
                      <a:pt x="516" y="394"/>
                    </a:lnTo>
                    <a:lnTo>
                      <a:pt x="516" y="396"/>
                    </a:lnTo>
                    <a:lnTo>
                      <a:pt x="514" y="396"/>
                    </a:lnTo>
                    <a:lnTo>
                      <a:pt x="512" y="396"/>
                    </a:lnTo>
                    <a:lnTo>
                      <a:pt x="510" y="396"/>
                    </a:lnTo>
                    <a:lnTo>
                      <a:pt x="507" y="396"/>
                    </a:lnTo>
                    <a:lnTo>
                      <a:pt x="505" y="396"/>
                    </a:lnTo>
                    <a:lnTo>
                      <a:pt x="503" y="396"/>
                    </a:lnTo>
                    <a:lnTo>
                      <a:pt x="503" y="398"/>
                    </a:lnTo>
                    <a:lnTo>
                      <a:pt x="501" y="398"/>
                    </a:lnTo>
                    <a:lnTo>
                      <a:pt x="499" y="398"/>
                    </a:lnTo>
                    <a:lnTo>
                      <a:pt x="499" y="396"/>
                    </a:lnTo>
                    <a:lnTo>
                      <a:pt x="499" y="398"/>
                    </a:lnTo>
                    <a:lnTo>
                      <a:pt x="499" y="396"/>
                    </a:lnTo>
                    <a:lnTo>
                      <a:pt x="496" y="396"/>
                    </a:lnTo>
                    <a:lnTo>
                      <a:pt x="494" y="396"/>
                    </a:lnTo>
                    <a:lnTo>
                      <a:pt x="492" y="396"/>
                    </a:lnTo>
                    <a:lnTo>
                      <a:pt x="490" y="396"/>
                    </a:lnTo>
                    <a:lnTo>
                      <a:pt x="488" y="396"/>
                    </a:lnTo>
                    <a:lnTo>
                      <a:pt x="488" y="394"/>
                    </a:lnTo>
                    <a:lnTo>
                      <a:pt x="488" y="396"/>
                    </a:lnTo>
                    <a:lnTo>
                      <a:pt x="488" y="394"/>
                    </a:lnTo>
                    <a:lnTo>
                      <a:pt x="485" y="394"/>
                    </a:lnTo>
                    <a:lnTo>
                      <a:pt x="483" y="394"/>
                    </a:lnTo>
                    <a:lnTo>
                      <a:pt x="481" y="394"/>
                    </a:lnTo>
                    <a:lnTo>
                      <a:pt x="479" y="394"/>
                    </a:lnTo>
                    <a:lnTo>
                      <a:pt x="477" y="394"/>
                    </a:lnTo>
                    <a:lnTo>
                      <a:pt x="474" y="394"/>
                    </a:lnTo>
                    <a:lnTo>
                      <a:pt x="474" y="391"/>
                    </a:lnTo>
                    <a:lnTo>
                      <a:pt x="474" y="394"/>
                    </a:lnTo>
                    <a:lnTo>
                      <a:pt x="472" y="394"/>
                    </a:lnTo>
                    <a:lnTo>
                      <a:pt x="472" y="391"/>
                    </a:lnTo>
                    <a:lnTo>
                      <a:pt x="470" y="391"/>
                    </a:lnTo>
                    <a:lnTo>
                      <a:pt x="468" y="391"/>
                    </a:lnTo>
                    <a:lnTo>
                      <a:pt x="466" y="391"/>
                    </a:lnTo>
                    <a:lnTo>
                      <a:pt x="463" y="391"/>
                    </a:lnTo>
                    <a:lnTo>
                      <a:pt x="463" y="394"/>
                    </a:lnTo>
                    <a:lnTo>
                      <a:pt x="461" y="394"/>
                    </a:lnTo>
                    <a:lnTo>
                      <a:pt x="459" y="394"/>
                    </a:lnTo>
                    <a:lnTo>
                      <a:pt x="457" y="394"/>
                    </a:lnTo>
                    <a:lnTo>
                      <a:pt x="455" y="394"/>
                    </a:lnTo>
                    <a:lnTo>
                      <a:pt x="455" y="391"/>
                    </a:lnTo>
                    <a:lnTo>
                      <a:pt x="455" y="394"/>
                    </a:lnTo>
                    <a:lnTo>
                      <a:pt x="452" y="394"/>
                    </a:lnTo>
                    <a:lnTo>
                      <a:pt x="450" y="394"/>
                    </a:lnTo>
                    <a:lnTo>
                      <a:pt x="450" y="391"/>
                    </a:lnTo>
                    <a:lnTo>
                      <a:pt x="450" y="394"/>
                    </a:lnTo>
                    <a:lnTo>
                      <a:pt x="450" y="391"/>
                    </a:lnTo>
                    <a:lnTo>
                      <a:pt x="448" y="391"/>
                    </a:lnTo>
                    <a:lnTo>
                      <a:pt x="446" y="391"/>
                    </a:lnTo>
                    <a:lnTo>
                      <a:pt x="446" y="389"/>
                    </a:lnTo>
                    <a:lnTo>
                      <a:pt x="444" y="389"/>
                    </a:lnTo>
                    <a:lnTo>
                      <a:pt x="442" y="389"/>
                    </a:lnTo>
                    <a:lnTo>
                      <a:pt x="439" y="389"/>
                    </a:lnTo>
                    <a:lnTo>
                      <a:pt x="439" y="387"/>
                    </a:lnTo>
                    <a:lnTo>
                      <a:pt x="437" y="387"/>
                    </a:lnTo>
                    <a:lnTo>
                      <a:pt x="435" y="387"/>
                    </a:lnTo>
                    <a:lnTo>
                      <a:pt x="433" y="387"/>
                    </a:lnTo>
                    <a:lnTo>
                      <a:pt x="433" y="385"/>
                    </a:lnTo>
                    <a:lnTo>
                      <a:pt x="431" y="385"/>
                    </a:lnTo>
                    <a:lnTo>
                      <a:pt x="428" y="385"/>
                    </a:lnTo>
                    <a:lnTo>
                      <a:pt x="428" y="383"/>
                    </a:lnTo>
                    <a:lnTo>
                      <a:pt x="426" y="383"/>
                    </a:lnTo>
                    <a:lnTo>
                      <a:pt x="424" y="383"/>
                    </a:lnTo>
                    <a:lnTo>
                      <a:pt x="424" y="380"/>
                    </a:lnTo>
                    <a:lnTo>
                      <a:pt x="422" y="380"/>
                    </a:lnTo>
                    <a:lnTo>
                      <a:pt x="420" y="380"/>
                    </a:lnTo>
                    <a:lnTo>
                      <a:pt x="417" y="380"/>
                    </a:lnTo>
                    <a:lnTo>
                      <a:pt x="417" y="378"/>
                    </a:lnTo>
                    <a:lnTo>
                      <a:pt x="415" y="378"/>
                    </a:lnTo>
                    <a:lnTo>
                      <a:pt x="413" y="378"/>
                    </a:lnTo>
                    <a:lnTo>
                      <a:pt x="411" y="378"/>
                    </a:lnTo>
                    <a:lnTo>
                      <a:pt x="409" y="378"/>
                    </a:lnTo>
                    <a:lnTo>
                      <a:pt x="409" y="376"/>
                    </a:lnTo>
                    <a:lnTo>
                      <a:pt x="406" y="376"/>
                    </a:lnTo>
                    <a:lnTo>
                      <a:pt x="404" y="376"/>
                    </a:lnTo>
                    <a:lnTo>
                      <a:pt x="402" y="376"/>
                    </a:lnTo>
                    <a:lnTo>
                      <a:pt x="400" y="376"/>
                    </a:lnTo>
                    <a:lnTo>
                      <a:pt x="400" y="374"/>
                    </a:lnTo>
                    <a:lnTo>
                      <a:pt x="400" y="376"/>
                    </a:lnTo>
                    <a:lnTo>
                      <a:pt x="400" y="374"/>
                    </a:lnTo>
                    <a:lnTo>
                      <a:pt x="398" y="374"/>
                    </a:lnTo>
                    <a:lnTo>
                      <a:pt x="395" y="374"/>
                    </a:lnTo>
                    <a:lnTo>
                      <a:pt x="393" y="374"/>
                    </a:lnTo>
                    <a:lnTo>
                      <a:pt x="391" y="374"/>
                    </a:lnTo>
                    <a:lnTo>
                      <a:pt x="389" y="374"/>
                    </a:lnTo>
                    <a:lnTo>
                      <a:pt x="387" y="374"/>
                    </a:lnTo>
                    <a:lnTo>
                      <a:pt x="384" y="374"/>
                    </a:lnTo>
                    <a:lnTo>
                      <a:pt x="382" y="374"/>
                    </a:lnTo>
                    <a:lnTo>
                      <a:pt x="380" y="374"/>
                    </a:lnTo>
                    <a:lnTo>
                      <a:pt x="378" y="374"/>
                    </a:lnTo>
                    <a:lnTo>
                      <a:pt x="376" y="374"/>
                    </a:lnTo>
                    <a:lnTo>
                      <a:pt x="373" y="374"/>
                    </a:lnTo>
                    <a:lnTo>
                      <a:pt x="371" y="374"/>
                    </a:lnTo>
                    <a:lnTo>
                      <a:pt x="369" y="374"/>
                    </a:lnTo>
                    <a:lnTo>
                      <a:pt x="367" y="374"/>
                    </a:lnTo>
                    <a:lnTo>
                      <a:pt x="365" y="374"/>
                    </a:lnTo>
                    <a:lnTo>
                      <a:pt x="362" y="374"/>
                    </a:lnTo>
                    <a:lnTo>
                      <a:pt x="360" y="374"/>
                    </a:lnTo>
                    <a:lnTo>
                      <a:pt x="358" y="374"/>
                    </a:lnTo>
                    <a:lnTo>
                      <a:pt x="356" y="374"/>
                    </a:lnTo>
                    <a:lnTo>
                      <a:pt x="354" y="374"/>
                    </a:lnTo>
                    <a:lnTo>
                      <a:pt x="351" y="374"/>
                    </a:lnTo>
                    <a:lnTo>
                      <a:pt x="351" y="376"/>
                    </a:lnTo>
                    <a:lnTo>
                      <a:pt x="349" y="376"/>
                    </a:lnTo>
                    <a:lnTo>
                      <a:pt x="347" y="376"/>
                    </a:lnTo>
                    <a:lnTo>
                      <a:pt x="345" y="376"/>
                    </a:lnTo>
                    <a:lnTo>
                      <a:pt x="343" y="376"/>
                    </a:lnTo>
                    <a:lnTo>
                      <a:pt x="340" y="376"/>
                    </a:lnTo>
                    <a:lnTo>
                      <a:pt x="340" y="378"/>
                    </a:lnTo>
                    <a:lnTo>
                      <a:pt x="338" y="378"/>
                    </a:lnTo>
                    <a:lnTo>
                      <a:pt x="336" y="378"/>
                    </a:lnTo>
                    <a:lnTo>
                      <a:pt x="334" y="378"/>
                    </a:lnTo>
                    <a:lnTo>
                      <a:pt x="334" y="380"/>
                    </a:lnTo>
                    <a:lnTo>
                      <a:pt x="332" y="380"/>
                    </a:lnTo>
                    <a:lnTo>
                      <a:pt x="329" y="380"/>
                    </a:lnTo>
                    <a:lnTo>
                      <a:pt x="327" y="383"/>
                    </a:lnTo>
                    <a:lnTo>
                      <a:pt x="325" y="383"/>
                    </a:lnTo>
                    <a:lnTo>
                      <a:pt x="325" y="385"/>
                    </a:lnTo>
                    <a:lnTo>
                      <a:pt x="323" y="385"/>
                    </a:lnTo>
                    <a:lnTo>
                      <a:pt x="321" y="385"/>
                    </a:lnTo>
                    <a:lnTo>
                      <a:pt x="321" y="387"/>
                    </a:lnTo>
                    <a:lnTo>
                      <a:pt x="321" y="389"/>
                    </a:lnTo>
                    <a:lnTo>
                      <a:pt x="321" y="391"/>
                    </a:lnTo>
                    <a:lnTo>
                      <a:pt x="323" y="391"/>
                    </a:lnTo>
                    <a:lnTo>
                      <a:pt x="323" y="394"/>
                    </a:lnTo>
                    <a:lnTo>
                      <a:pt x="321" y="394"/>
                    </a:lnTo>
                    <a:lnTo>
                      <a:pt x="321" y="396"/>
                    </a:lnTo>
                    <a:lnTo>
                      <a:pt x="321" y="398"/>
                    </a:lnTo>
                    <a:lnTo>
                      <a:pt x="318" y="398"/>
                    </a:lnTo>
                    <a:lnTo>
                      <a:pt x="318" y="400"/>
                    </a:lnTo>
                    <a:lnTo>
                      <a:pt x="321" y="400"/>
                    </a:lnTo>
                    <a:lnTo>
                      <a:pt x="318" y="400"/>
                    </a:lnTo>
                    <a:lnTo>
                      <a:pt x="318" y="402"/>
                    </a:lnTo>
                    <a:lnTo>
                      <a:pt x="318" y="405"/>
                    </a:lnTo>
                    <a:lnTo>
                      <a:pt x="318" y="407"/>
                    </a:lnTo>
                    <a:lnTo>
                      <a:pt x="316" y="407"/>
                    </a:lnTo>
                    <a:lnTo>
                      <a:pt x="314" y="407"/>
                    </a:lnTo>
                    <a:lnTo>
                      <a:pt x="314" y="409"/>
                    </a:lnTo>
                    <a:lnTo>
                      <a:pt x="312" y="409"/>
                    </a:lnTo>
                    <a:lnTo>
                      <a:pt x="312" y="411"/>
                    </a:lnTo>
                    <a:lnTo>
                      <a:pt x="310" y="411"/>
                    </a:lnTo>
                    <a:lnTo>
                      <a:pt x="310" y="413"/>
                    </a:lnTo>
                    <a:lnTo>
                      <a:pt x="307" y="413"/>
                    </a:lnTo>
                    <a:lnTo>
                      <a:pt x="307" y="416"/>
                    </a:lnTo>
                    <a:lnTo>
                      <a:pt x="305" y="416"/>
                    </a:lnTo>
                    <a:lnTo>
                      <a:pt x="303" y="416"/>
                    </a:lnTo>
                    <a:lnTo>
                      <a:pt x="303" y="418"/>
                    </a:lnTo>
                    <a:lnTo>
                      <a:pt x="301" y="418"/>
                    </a:lnTo>
                    <a:lnTo>
                      <a:pt x="301" y="420"/>
                    </a:lnTo>
                    <a:lnTo>
                      <a:pt x="299" y="420"/>
                    </a:lnTo>
                    <a:lnTo>
                      <a:pt x="299" y="422"/>
                    </a:lnTo>
                    <a:lnTo>
                      <a:pt x="297" y="422"/>
                    </a:lnTo>
                    <a:lnTo>
                      <a:pt x="297" y="424"/>
                    </a:lnTo>
                    <a:lnTo>
                      <a:pt x="297" y="427"/>
                    </a:lnTo>
                    <a:lnTo>
                      <a:pt x="294" y="427"/>
                    </a:lnTo>
                    <a:lnTo>
                      <a:pt x="294" y="429"/>
                    </a:lnTo>
                    <a:lnTo>
                      <a:pt x="294" y="431"/>
                    </a:lnTo>
                    <a:lnTo>
                      <a:pt x="297" y="431"/>
                    </a:lnTo>
                    <a:lnTo>
                      <a:pt x="297" y="433"/>
                    </a:lnTo>
                    <a:lnTo>
                      <a:pt x="299" y="433"/>
                    </a:lnTo>
                    <a:lnTo>
                      <a:pt x="301" y="433"/>
                    </a:lnTo>
                    <a:lnTo>
                      <a:pt x="301" y="435"/>
                    </a:lnTo>
                    <a:lnTo>
                      <a:pt x="303" y="435"/>
                    </a:lnTo>
                    <a:lnTo>
                      <a:pt x="303" y="438"/>
                    </a:lnTo>
                    <a:lnTo>
                      <a:pt x="305" y="438"/>
                    </a:lnTo>
                    <a:lnTo>
                      <a:pt x="303" y="438"/>
                    </a:lnTo>
                    <a:lnTo>
                      <a:pt x="301" y="438"/>
                    </a:lnTo>
                    <a:lnTo>
                      <a:pt x="299" y="438"/>
                    </a:lnTo>
                    <a:lnTo>
                      <a:pt x="297" y="438"/>
                    </a:lnTo>
                    <a:lnTo>
                      <a:pt x="294" y="438"/>
                    </a:lnTo>
                    <a:lnTo>
                      <a:pt x="294" y="440"/>
                    </a:lnTo>
                    <a:lnTo>
                      <a:pt x="294" y="442"/>
                    </a:lnTo>
                    <a:lnTo>
                      <a:pt x="297" y="442"/>
                    </a:lnTo>
                    <a:lnTo>
                      <a:pt x="294" y="442"/>
                    </a:lnTo>
                    <a:lnTo>
                      <a:pt x="297" y="442"/>
                    </a:lnTo>
                    <a:lnTo>
                      <a:pt x="294" y="442"/>
                    </a:lnTo>
                    <a:lnTo>
                      <a:pt x="297" y="442"/>
                    </a:lnTo>
                    <a:lnTo>
                      <a:pt x="294" y="442"/>
                    </a:lnTo>
                    <a:lnTo>
                      <a:pt x="292" y="442"/>
                    </a:lnTo>
                    <a:lnTo>
                      <a:pt x="292" y="440"/>
                    </a:lnTo>
                    <a:lnTo>
                      <a:pt x="290" y="440"/>
                    </a:lnTo>
                    <a:lnTo>
                      <a:pt x="288" y="440"/>
                    </a:lnTo>
                    <a:lnTo>
                      <a:pt x="286" y="440"/>
                    </a:lnTo>
                    <a:lnTo>
                      <a:pt x="286" y="438"/>
                    </a:lnTo>
                    <a:lnTo>
                      <a:pt x="283" y="438"/>
                    </a:lnTo>
                    <a:lnTo>
                      <a:pt x="281" y="438"/>
                    </a:lnTo>
                    <a:lnTo>
                      <a:pt x="279" y="438"/>
                    </a:lnTo>
                    <a:lnTo>
                      <a:pt x="277" y="438"/>
                    </a:lnTo>
                    <a:lnTo>
                      <a:pt x="275" y="438"/>
                    </a:lnTo>
                    <a:lnTo>
                      <a:pt x="272" y="438"/>
                    </a:lnTo>
                    <a:lnTo>
                      <a:pt x="272" y="435"/>
                    </a:lnTo>
                    <a:lnTo>
                      <a:pt x="270" y="435"/>
                    </a:lnTo>
                    <a:lnTo>
                      <a:pt x="268" y="435"/>
                    </a:lnTo>
                    <a:lnTo>
                      <a:pt x="266" y="435"/>
                    </a:lnTo>
                    <a:lnTo>
                      <a:pt x="264" y="435"/>
                    </a:lnTo>
                    <a:lnTo>
                      <a:pt x="261" y="435"/>
                    </a:lnTo>
                    <a:lnTo>
                      <a:pt x="261" y="438"/>
                    </a:lnTo>
                    <a:lnTo>
                      <a:pt x="261" y="435"/>
                    </a:lnTo>
                    <a:lnTo>
                      <a:pt x="259" y="435"/>
                    </a:lnTo>
                    <a:lnTo>
                      <a:pt x="257" y="435"/>
                    </a:lnTo>
                    <a:lnTo>
                      <a:pt x="255" y="435"/>
                    </a:lnTo>
                    <a:lnTo>
                      <a:pt x="253" y="435"/>
                    </a:lnTo>
                    <a:lnTo>
                      <a:pt x="253" y="433"/>
                    </a:lnTo>
                    <a:lnTo>
                      <a:pt x="250" y="433"/>
                    </a:lnTo>
                    <a:lnTo>
                      <a:pt x="248" y="433"/>
                    </a:lnTo>
                    <a:lnTo>
                      <a:pt x="248" y="431"/>
                    </a:lnTo>
                    <a:lnTo>
                      <a:pt x="246" y="431"/>
                    </a:lnTo>
                    <a:lnTo>
                      <a:pt x="244" y="431"/>
                    </a:lnTo>
                    <a:lnTo>
                      <a:pt x="242" y="431"/>
                    </a:lnTo>
                    <a:lnTo>
                      <a:pt x="239" y="431"/>
                    </a:lnTo>
                    <a:lnTo>
                      <a:pt x="237" y="431"/>
                    </a:lnTo>
                    <a:lnTo>
                      <a:pt x="235" y="431"/>
                    </a:lnTo>
                    <a:lnTo>
                      <a:pt x="233" y="431"/>
                    </a:lnTo>
                    <a:lnTo>
                      <a:pt x="233" y="433"/>
                    </a:lnTo>
                    <a:lnTo>
                      <a:pt x="231" y="433"/>
                    </a:lnTo>
                    <a:lnTo>
                      <a:pt x="231" y="435"/>
                    </a:lnTo>
                    <a:lnTo>
                      <a:pt x="233" y="435"/>
                    </a:lnTo>
                    <a:lnTo>
                      <a:pt x="231" y="435"/>
                    </a:lnTo>
                    <a:lnTo>
                      <a:pt x="233" y="435"/>
                    </a:lnTo>
                    <a:lnTo>
                      <a:pt x="231" y="435"/>
                    </a:lnTo>
                    <a:lnTo>
                      <a:pt x="233" y="435"/>
                    </a:lnTo>
                    <a:lnTo>
                      <a:pt x="231" y="435"/>
                    </a:lnTo>
                    <a:lnTo>
                      <a:pt x="233" y="435"/>
                    </a:lnTo>
                    <a:lnTo>
                      <a:pt x="231" y="435"/>
                    </a:lnTo>
                    <a:lnTo>
                      <a:pt x="228" y="435"/>
                    </a:lnTo>
                    <a:lnTo>
                      <a:pt x="226" y="435"/>
                    </a:lnTo>
                    <a:lnTo>
                      <a:pt x="226" y="433"/>
                    </a:lnTo>
                    <a:lnTo>
                      <a:pt x="224" y="433"/>
                    </a:lnTo>
                    <a:lnTo>
                      <a:pt x="224" y="435"/>
                    </a:lnTo>
                    <a:lnTo>
                      <a:pt x="224" y="433"/>
                    </a:lnTo>
                    <a:lnTo>
                      <a:pt x="224" y="435"/>
                    </a:lnTo>
                    <a:lnTo>
                      <a:pt x="224" y="433"/>
                    </a:lnTo>
                    <a:lnTo>
                      <a:pt x="222" y="433"/>
                    </a:lnTo>
                    <a:lnTo>
                      <a:pt x="220" y="433"/>
                    </a:lnTo>
                    <a:lnTo>
                      <a:pt x="217" y="431"/>
                    </a:lnTo>
                    <a:lnTo>
                      <a:pt x="220" y="431"/>
                    </a:lnTo>
                    <a:lnTo>
                      <a:pt x="217" y="431"/>
                    </a:lnTo>
                    <a:lnTo>
                      <a:pt x="215" y="431"/>
                    </a:lnTo>
                    <a:lnTo>
                      <a:pt x="213" y="431"/>
                    </a:lnTo>
                    <a:lnTo>
                      <a:pt x="211" y="431"/>
                    </a:lnTo>
                    <a:lnTo>
                      <a:pt x="209" y="431"/>
                    </a:lnTo>
                    <a:lnTo>
                      <a:pt x="206" y="431"/>
                    </a:lnTo>
                    <a:lnTo>
                      <a:pt x="204" y="431"/>
                    </a:lnTo>
                    <a:lnTo>
                      <a:pt x="202" y="431"/>
                    </a:lnTo>
                    <a:lnTo>
                      <a:pt x="202" y="429"/>
                    </a:lnTo>
                    <a:lnTo>
                      <a:pt x="200" y="429"/>
                    </a:lnTo>
                    <a:lnTo>
                      <a:pt x="198" y="429"/>
                    </a:lnTo>
                    <a:lnTo>
                      <a:pt x="195" y="429"/>
                    </a:lnTo>
                    <a:lnTo>
                      <a:pt x="195" y="427"/>
                    </a:lnTo>
                    <a:lnTo>
                      <a:pt x="193" y="427"/>
                    </a:lnTo>
                    <a:lnTo>
                      <a:pt x="191" y="427"/>
                    </a:lnTo>
                    <a:lnTo>
                      <a:pt x="191" y="424"/>
                    </a:lnTo>
                    <a:lnTo>
                      <a:pt x="189" y="424"/>
                    </a:lnTo>
                    <a:lnTo>
                      <a:pt x="187" y="424"/>
                    </a:lnTo>
                    <a:lnTo>
                      <a:pt x="187" y="422"/>
                    </a:lnTo>
                    <a:lnTo>
                      <a:pt x="184" y="422"/>
                    </a:lnTo>
                    <a:lnTo>
                      <a:pt x="187" y="422"/>
                    </a:lnTo>
                    <a:lnTo>
                      <a:pt x="187" y="420"/>
                    </a:lnTo>
                    <a:lnTo>
                      <a:pt x="184" y="420"/>
                    </a:lnTo>
                    <a:lnTo>
                      <a:pt x="182" y="420"/>
                    </a:lnTo>
                    <a:lnTo>
                      <a:pt x="182" y="418"/>
                    </a:lnTo>
                    <a:lnTo>
                      <a:pt x="180" y="418"/>
                    </a:lnTo>
                    <a:lnTo>
                      <a:pt x="180" y="416"/>
                    </a:lnTo>
                    <a:lnTo>
                      <a:pt x="178" y="416"/>
                    </a:lnTo>
                    <a:lnTo>
                      <a:pt x="176" y="416"/>
                    </a:lnTo>
                    <a:lnTo>
                      <a:pt x="173" y="416"/>
                    </a:lnTo>
                    <a:lnTo>
                      <a:pt x="173" y="413"/>
                    </a:lnTo>
                    <a:lnTo>
                      <a:pt x="171" y="413"/>
                    </a:lnTo>
                    <a:lnTo>
                      <a:pt x="173" y="413"/>
                    </a:lnTo>
                    <a:lnTo>
                      <a:pt x="171" y="413"/>
                    </a:lnTo>
                    <a:lnTo>
                      <a:pt x="171" y="411"/>
                    </a:lnTo>
                    <a:lnTo>
                      <a:pt x="169" y="411"/>
                    </a:lnTo>
                    <a:lnTo>
                      <a:pt x="169" y="413"/>
                    </a:lnTo>
                    <a:lnTo>
                      <a:pt x="169" y="411"/>
                    </a:lnTo>
                    <a:lnTo>
                      <a:pt x="167" y="411"/>
                    </a:lnTo>
                    <a:lnTo>
                      <a:pt x="165" y="411"/>
                    </a:lnTo>
                    <a:lnTo>
                      <a:pt x="163" y="411"/>
                    </a:lnTo>
                    <a:lnTo>
                      <a:pt x="160" y="411"/>
                    </a:lnTo>
                    <a:lnTo>
                      <a:pt x="158" y="411"/>
                    </a:lnTo>
                    <a:lnTo>
                      <a:pt x="156" y="411"/>
                    </a:lnTo>
                    <a:lnTo>
                      <a:pt x="154" y="411"/>
                    </a:lnTo>
                    <a:lnTo>
                      <a:pt x="152" y="411"/>
                    </a:lnTo>
                    <a:lnTo>
                      <a:pt x="149" y="411"/>
                    </a:lnTo>
                    <a:lnTo>
                      <a:pt x="147" y="411"/>
                    </a:lnTo>
                    <a:lnTo>
                      <a:pt x="147" y="409"/>
                    </a:lnTo>
                    <a:lnTo>
                      <a:pt x="145" y="409"/>
                    </a:lnTo>
                    <a:lnTo>
                      <a:pt x="143" y="409"/>
                    </a:lnTo>
                    <a:lnTo>
                      <a:pt x="141" y="409"/>
                    </a:lnTo>
                    <a:lnTo>
                      <a:pt x="141" y="407"/>
                    </a:lnTo>
                    <a:lnTo>
                      <a:pt x="138" y="407"/>
                    </a:lnTo>
                    <a:lnTo>
                      <a:pt x="136" y="407"/>
                    </a:lnTo>
                    <a:lnTo>
                      <a:pt x="134" y="407"/>
                    </a:lnTo>
                    <a:lnTo>
                      <a:pt x="132" y="407"/>
                    </a:lnTo>
                    <a:lnTo>
                      <a:pt x="132" y="405"/>
                    </a:lnTo>
                    <a:lnTo>
                      <a:pt x="130" y="405"/>
                    </a:lnTo>
                    <a:lnTo>
                      <a:pt x="127" y="405"/>
                    </a:lnTo>
                    <a:lnTo>
                      <a:pt x="127" y="402"/>
                    </a:lnTo>
                    <a:lnTo>
                      <a:pt x="127" y="405"/>
                    </a:lnTo>
                    <a:lnTo>
                      <a:pt x="127" y="402"/>
                    </a:lnTo>
                    <a:lnTo>
                      <a:pt x="125" y="402"/>
                    </a:lnTo>
                    <a:lnTo>
                      <a:pt x="125" y="405"/>
                    </a:lnTo>
                    <a:lnTo>
                      <a:pt x="125" y="402"/>
                    </a:lnTo>
                    <a:lnTo>
                      <a:pt x="125" y="405"/>
                    </a:lnTo>
                    <a:lnTo>
                      <a:pt x="125" y="402"/>
                    </a:lnTo>
                    <a:lnTo>
                      <a:pt x="125" y="405"/>
                    </a:lnTo>
                    <a:lnTo>
                      <a:pt x="125" y="402"/>
                    </a:lnTo>
                    <a:lnTo>
                      <a:pt x="125" y="405"/>
                    </a:lnTo>
                    <a:lnTo>
                      <a:pt x="125" y="402"/>
                    </a:lnTo>
                    <a:lnTo>
                      <a:pt x="123" y="402"/>
                    </a:lnTo>
                    <a:lnTo>
                      <a:pt x="125" y="402"/>
                    </a:lnTo>
                    <a:lnTo>
                      <a:pt x="123" y="402"/>
                    </a:lnTo>
                    <a:lnTo>
                      <a:pt x="121" y="402"/>
                    </a:lnTo>
                    <a:lnTo>
                      <a:pt x="121" y="400"/>
                    </a:lnTo>
                    <a:lnTo>
                      <a:pt x="119" y="400"/>
                    </a:lnTo>
                    <a:lnTo>
                      <a:pt x="119" y="402"/>
                    </a:lnTo>
                    <a:lnTo>
                      <a:pt x="116" y="402"/>
                    </a:lnTo>
                    <a:lnTo>
                      <a:pt x="116" y="400"/>
                    </a:lnTo>
                    <a:lnTo>
                      <a:pt x="114" y="400"/>
                    </a:lnTo>
                    <a:lnTo>
                      <a:pt x="114" y="402"/>
                    </a:lnTo>
                    <a:lnTo>
                      <a:pt x="112" y="402"/>
                    </a:lnTo>
                    <a:lnTo>
                      <a:pt x="112" y="400"/>
                    </a:lnTo>
                    <a:lnTo>
                      <a:pt x="112" y="402"/>
                    </a:lnTo>
                    <a:lnTo>
                      <a:pt x="112" y="400"/>
                    </a:lnTo>
                    <a:lnTo>
                      <a:pt x="110" y="400"/>
                    </a:lnTo>
                    <a:lnTo>
                      <a:pt x="108" y="400"/>
                    </a:lnTo>
                    <a:lnTo>
                      <a:pt x="105" y="400"/>
                    </a:lnTo>
                    <a:lnTo>
                      <a:pt x="103" y="400"/>
                    </a:lnTo>
                    <a:lnTo>
                      <a:pt x="101" y="400"/>
                    </a:lnTo>
                    <a:lnTo>
                      <a:pt x="99" y="400"/>
                    </a:lnTo>
                    <a:lnTo>
                      <a:pt x="97" y="400"/>
                    </a:lnTo>
                    <a:lnTo>
                      <a:pt x="94" y="400"/>
                    </a:lnTo>
                    <a:lnTo>
                      <a:pt x="92" y="400"/>
                    </a:lnTo>
                    <a:lnTo>
                      <a:pt x="92" y="398"/>
                    </a:lnTo>
                    <a:lnTo>
                      <a:pt x="90" y="398"/>
                    </a:lnTo>
                    <a:lnTo>
                      <a:pt x="88" y="398"/>
                    </a:lnTo>
                    <a:lnTo>
                      <a:pt x="86" y="398"/>
                    </a:lnTo>
                    <a:lnTo>
                      <a:pt x="83" y="398"/>
                    </a:lnTo>
                    <a:lnTo>
                      <a:pt x="81" y="398"/>
                    </a:lnTo>
                    <a:lnTo>
                      <a:pt x="79" y="398"/>
                    </a:lnTo>
                    <a:lnTo>
                      <a:pt x="77" y="398"/>
                    </a:lnTo>
                    <a:lnTo>
                      <a:pt x="77" y="396"/>
                    </a:lnTo>
                    <a:lnTo>
                      <a:pt x="75" y="396"/>
                    </a:lnTo>
                    <a:lnTo>
                      <a:pt x="72" y="396"/>
                    </a:lnTo>
                    <a:lnTo>
                      <a:pt x="70" y="396"/>
                    </a:lnTo>
                    <a:lnTo>
                      <a:pt x="68" y="396"/>
                    </a:lnTo>
                    <a:lnTo>
                      <a:pt x="66" y="396"/>
                    </a:lnTo>
                    <a:lnTo>
                      <a:pt x="64" y="396"/>
                    </a:lnTo>
                    <a:lnTo>
                      <a:pt x="61" y="396"/>
                    </a:lnTo>
                    <a:lnTo>
                      <a:pt x="59" y="396"/>
                    </a:lnTo>
                    <a:lnTo>
                      <a:pt x="59" y="394"/>
                    </a:lnTo>
                    <a:lnTo>
                      <a:pt x="57" y="394"/>
                    </a:lnTo>
                    <a:lnTo>
                      <a:pt x="55" y="394"/>
                    </a:lnTo>
                    <a:lnTo>
                      <a:pt x="53" y="394"/>
                    </a:lnTo>
                    <a:lnTo>
                      <a:pt x="50" y="394"/>
                    </a:lnTo>
                    <a:lnTo>
                      <a:pt x="48" y="394"/>
                    </a:lnTo>
                    <a:lnTo>
                      <a:pt x="46" y="394"/>
                    </a:lnTo>
                    <a:lnTo>
                      <a:pt x="46" y="391"/>
                    </a:lnTo>
                    <a:lnTo>
                      <a:pt x="44" y="391"/>
                    </a:lnTo>
                    <a:lnTo>
                      <a:pt x="42" y="391"/>
                    </a:lnTo>
                    <a:lnTo>
                      <a:pt x="39" y="391"/>
                    </a:lnTo>
                    <a:lnTo>
                      <a:pt x="37" y="391"/>
                    </a:lnTo>
                    <a:lnTo>
                      <a:pt x="35" y="391"/>
                    </a:lnTo>
                    <a:lnTo>
                      <a:pt x="33" y="391"/>
                    </a:lnTo>
                    <a:lnTo>
                      <a:pt x="31" y="391"/>
                    </a:lnTo>
                    <a:lnTo>
                      <a:pt x="29" y="391"/>
                    </a:lnTo>
                    <a:lnTo>
                      <a:pt x="26" y="391"/>
                    </a:lnTo>
                    <a:lnTo>
                      <a:pt x="24" y="391"/>
                    </a:lnTo>
                    <a:lnTo>
                      <a:pt x="22" y="391"/>
                    </a:lnTo>
                    <a:lnTo>
                      <a:pt x="20" y="391"/>
                    </a:lnTo>
                    <a:lnTo>
                      <a:pt x="20" y="389"/>
                    </a:lnTo>
                    <a:lnTo>
                      <a:pt x="18" y="389"/>
                    </a:lnTo>
                    <a:lnTo>
                      <a:pt x="15" y="389"/>
                    </a:lnTo>
                    <a:lnTo>
                      <a:pt x="13" y="389"/>
                    </a:lnTo>
                    <a:lnTo>
                      <a:pt x="11" y="389"/>
                    </a:lnTo>
                    <a:lnTo>
                      <a:pt x="11" y="387"/>
                    </a:lnTo>
                    <a:lnTo>
                      <a:pt x="9" y="389"/>
                    </a:lnTo>
                    <a:lnTo>
                      <a:pt x="9" y="387"/>
                    </a:lnTo>
                    <a:lnTo>
                      <a:pt x="7" y="387"/>
                    </a:lnTo>
                    <a:lnTo>
                      <a:pt x="4" y="387"/>
                    </a:lnTo>
                    <a:lnTo>
                      <a:pt x="2" y="387"/>
                    </a:lnTo>
                    <a:lnTo>
                      <a:pt x="0" y="387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174" name="Freeform 9"/>
              <p:cNvSpPr>
                <a:spLocks/>
              </p:cNvSpPr>
              <p:nvPr/>
            </p:nvSpPr>
            <p:spPr bwMode="auto">
              <a:xfrm>
                <a:off x="3714750" y="3933825"/>
                <a:ext cx="1944688" cy="1544638"/>
              </a:xfrm>
              <a:custGeom>
                <a:avLst/>
                <a:gdLst>
                  <a:gd name="T0" fmla="*/ 2147483647 w 1225"/>
                  <a:gd name="T1" fmla="*/ 2147483647 h 973"/>
                  <a:gd name="T2" fmla="*/ 2147483647 w 1225"/>
                  <a:gd name="T3" fmla="*/ 2147483647 h 973"/>
                  <a:gd name="T4" fmla="*/ 2147483647 w 1225"/>
                  <a:gd name="T5" fmla="*/ 2147483647 h 973"/>
                  <a:gd name="T6" fmla="*/ 2147483647 w 1225"/>
                  <a:gd name="T7" fmla="*/ 2147483647 h 973"/>
                  <a:gd name="T8" fmla="*/ 2147483647 w 1225"/>
                  <a:gd name="T9" fmla="*/ 2147483647 h 973"/>
                  <a:gd name="T10" fmla="*/ 2147483647 w 1225"/>
                  <a:gd name="T11" fmla="*/ 2147483647 h 973"/>
                  <a:gd name="T12" fmla="*/ 2147483647 w 1225"/>
                  <a:gd name="T13" fmla="*/ 2147483647 h 973"/>
                  <a:gd name="T14" fmla="*/ 2147483647 w 1225"/>
                  <a:gd name="T15" fmla="*/ 2147483647 h 973"/>
                  <a:gd name="T16" fmla="*/ 2147483647 w 1225"/>
                  <a:gd name="T17" fmla="*/ 2147483647 h 973"/>
                  <a:gd name="T18" fmla="*/ 2147483647 w 1225"/>
                  <a:gd name="T19" fmla="*/ 2147483647 h 973"/>
                  <a:gd name="T20" fmla="*/ 2147483647 w 1225"/>
                  <a:gd name="T21" fmla="*/ 2147483647 h 973"/>
                  <a:gd name="T22" fmla="*/ 2147483647 w 1225"/>
                  <a:gd name="T23" fmla="*/ 2147483647 h 973"/>
                  <a:gd name="T24" fmla="*/ 2147483647 w 1225"/>
                  <a:gd name="T25" fmla="*/ 2147483647 h 973"/>
                  <a:gd name="T26" fmla="*/ 2147483647 w 1225"/>
                  <a:gd name="T27" fmla="*/ 2147483647 h 973"/>
                  <a:gd name="T28" fmla="*/ 2147483647 w 1225"/>
                  <a:gd name="T29" fmla="*/ 2147483647 h 973"/>
                  <a:gd name="T30" fmla="*/ 2147483647 w 1225"/>
                  <a:gd name="T31" fmla="*/ 2147483647 h 973"/>
                  <a:gd name="T32" fmla="*/ 2147483647 w 1225"/>
                  <a:gd name="T33" fmla="*/ 2147483647 h 973"/>
                  <a:gd name="T34" fmla="*/ 2147483647 w 1225"/>
                  <a:gd name="T35" fmla="*/ 2147483647 h 973"/>
                  <a:gd name="T36" fmla="*/ 2147483647 w 1225"/>
                  <a:gd name="T37" fmla="*/ 2147483647 h 973"/>
                  <a:gd name="T38" fmla="*/ 2147483647 w 1225"/>
                  <a:gd name="T39" fmla="*/ 2147483647 h 973"/>
                  <a:gd name="T40" fmla="*/ 2147483647 w 1225"/>
                  <a:gd name="T41" fmla="*/ 2147483647 h 973"/>
                  <a:gd name="T42" fmla="*/ 2147483647 w 1225"/>
                  <a:gd name="T43" fmla="*/ 2147483647 h 973"/>
                  <a:gd name="T44" fmla="*/ 2147483647 w 1225"/>
                  <a:gd name="T45" fmla="*/ 2147483647 h 973"/>
                  <a:gd name="T46" fmla="*/ 2147483647 w 1225"/>
                  <a:gd name="T47" fmla="*/ 2147483647 h 973"/>
                  <a:gd name="T48" fmla="*/ 2147483647 w 1225"/>
                  <a:gd name="T49" fmla="*/ 2147483647 h 973"/>
                  <a:gd name="T50" fmla="*/ 2147483647 w 1225"/>
                  <a:gd name="T51" fmla="*/ 2147483647 h 973"/>
                  <a:gd name="T52" fmla="*/ 2147483647 w 1225"/>
                  <a:gd name="T53" fmla="*/ 2147483647 h 973"/>
                  <a:gd name="T54" fmla="*/ 2147483647 w 1225"/>
                  <a:gd name="T55" fmla="*/ 2147483647 h 973"/>
                  <a:gd name="T56" fmla="*/ 2147483647 w 1225"/>
                  <a:gd name="T57" fmla="*/ 2147483647 h 973"/>
                  <a:gd name="T58" fmla="*/ 2147483647 w 1225"/>
                  <a:gd name="T59" fmla="*/ 2147483647 h 973"/>
                  <a:gd name="T60" fmla="*/ 2147483647 w 1225"/>
                  <a:gd name="T61" fmla="*/ 2147483647 h 973"/>
                  <a:gd name="T62" fmla="*/ 2147483647 w 1225"/>
                  <a:gd name="T63" fmla="*/ 2147483647 h 973"/>
                  <a:gd name="T64" fmla="*/ 2147483647 w 1225"/>
                  <a:gd name="T65" fmla="*/ 2147483647 h 973"/>
                  <a:gd name="T66" fmla="*/ 2147483647 w 1225"/>
                  <a:gd name="T67" fmla="*/ 2147483647 h 973"/>
                  <a:gd name="T68" fmla="*/ 2147483647 w 1225"/>
                  <a:gd name="T69" fmla="*/ 2147483647 h 973"/>
                  <a:gd name="T70" fmla="*/ 2147483647 w 1225"/>
                  <a:gd name="T71" fmla="*/ 2147483647 h 973"/>
                  <a:gd name="T72" fmla="*/ 2147483647 w 1225"/>
                  <a:gd name="T73" fmla="*/ 2147483647 h 973"/>
                  <a:gd name="T74" fmla="*/ 2147483647 w 1225"/>
                  <a:gd name="T75" fmla="*/ 2147483647 h 973"/>
                  <a:gd name="T76" fmla="*/ 2147483647 w 1225"/>
                  <a:gd name="T77" fmla="*/ 2147483647 h 973"/>
                  <a:gd name="T78" fmla="*/ 2147483647 w 1225"/>
                  <a:gd name="T79" fmla="*/ 2147483647 h 973"/>
                  <a:gd name="T80" fmla="*/ 2147483647 w 1225"/>
                  <a:gd name="T81" fmla="*/ 2147483647 h 973"/>
                  <a:gd name="T82" fmla="*/ 2147483647 w 1225"/>
                  <a:gd name="T83" fmla="*/ 2147483647 h 973"/>
                  <a:gd name="T84" fmla="*/ 2147483647 w 1225"/>
                  <a:gd name="T85" fmla="*/ 2147483647 h 973"/>
                  <a:gd name="T86" fmla="*/ 2147483647 w 1225"/>
                  <a:gd name="T87" fmla="*/ 2147483647 h 973"/>
                  <a:gd name="T88" fmla="*/ 2147483647 w 1225"/>
                  <a:gd name="T89" fmla="*/ 2147483647 h 973"/>
                  <a:gd name="T90" fmla="*/ 2147483647 w 1225"/>
                  <a:gd name="T91" fmla="*/ 2147483647 h 973"/>
                  <a:gd name="T92" fmla="*/ 2147483647 w 1225"/>
                  <a:gd name="T93" fmla="*/ 2147483647 h 973"/>
                  <a:gd name="T94" fmla="*/ 2147483647 w 1225"/>
                  <a:gd name="T95" fmla="*/ 2147483647 h 973"/>
                  <a:gd name="T96" fmla="*/ 2147483647 w 1225"/>
                  <a:gd name="T97" fmla="*/ 2147483647 h 973"/>
                  <a:gd name="T98" fmla="*/ 2147483647 w 1225"/>
                  <a:gd name="T99" fmla="*/ 2147483647 h 973"/>
                  <a:gd name="T100" fmla="*/ 2147483647 w 1225"/>
                  <a:gd name="T101" fmla="*/ 2147483647 h 973"/>
                  <a:gd name="T102" fmla="*/ 2147483647 w 1225"/>
                  <a:gd name="T103" fmla="*/ 2147483647 h 973"/>
                  <a:gd name="T104" fmla="*/ 2147483647 w 1225"/>
                  <a:gd name="T105" fmla="*/ 2147483647 h 973"/>
                  <a:gd name="T106" fmla="*/ 2147483647 w 1225"/>
                  <a:gd name="T107" fmla="*/ 2147483647 h 973"/>
                  <a:gd name="T108" fmla="*/ 2147483647 w 1225"/>
                  <a:gd name="T109" fmla="*/ 2147483647 h 973"/>
                  <a:gd name="T110" fmla="*/ 2147483647 w 1225"/>
                  <a:gd name="T111" fmla="*/ 2147483647 h 973"/>
                  <a:gd name="T112" fmla="*/ 2147483647 w 1225"/>
                  <a:gd name="T113" fmla="*/ 2147483647 h 973"/>
                  <a:gd name="T114" fmla="*/ 2147483647 w 1225"/>
                  <a:gd name="T115" fmla="*/ 2147483647 h 973"/>
                  <a:gd name="T116" fmla="*/ 2147483647 w 1225"/>
                  <a:gd name="T117" fmla="*/ 2147483647 h 973"/>
                  <a:gd name="T118" fmla="*/ 2147483647 w 1225"/>
                  <a:gd name="T119" fmla="*/ 2147483647 h 97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225" h="973">
                    <a:moveTo>
                      <a:pt x="283" y="973"/>
                    </a:moveTo>
                    <a:lnTo>
                      <a:pt x="281" y="973"/>
                    </a:lnTo>
                    <a:lnTo>
                      <a:pt x="281" y="971"/>
                    </a:lnTo>
                    <a:lnTo>
                      <a:pt x="279" y="971"/>
                    </a:lnTo>
                    <a:lnTo>
                      <a:pt x="276" y="971"/>
                    </a:lnTo>
                    <a:lnTo>
                      <a:pt x="274" y="971"/>
                    </a:lnTo>
                    <a:lnTo>
                      <a:pt x="272" y="971"/>
                    </a:lnTo>
                    <a:lnTo>
                      <a:pt x="270" y="971"/>
                    </a:lnTo>
                    <a:lnTo>
                      <a:pt x="268" y="969"/>
                    </a:lnTo>
                    <a:lnTo>
                      <a:pt x="265" y="969"/>
                    </a:lnTo>
                    <a:lnTo>
                      <a:pt x="263" y="969"/>
                    </a:lnTo>
                    <a:lnTo>
                      <a:pt x="261" y="969"/>
                    </a:lnTo>
                    <a:lnTo>
                      <a:pt x="257" y="966"/>
                    </a:lnTo>
                    <a:lnTo>
                      <a:pt x="254" y="966"/>
                    </a:lnTo>
                    <a:lnTo>
                      <a:pt x="252" y="966"/>
                    </a:lnTo>
                    <a:lnTo>
                      <a:pt x="250" y="966"/>
                    </a:lnTo>
                    <a:lnTo>
                      <a:pt x="250" y="964"/>
                    </a:lnTo>
                    <a:lnTo>
                      <a:pt x="250" y="962"/>
                    </a:lnTo>
                    <a:lnTo>
                      <a:pt x="250" y="960"/>
                    </a:lnTo>
                    <a:lnTo>
                      <a:pt x="250" y="958"/>
                    </a:lnTo>
                    <a:lnTo>
                      <a:pt x="248" y="958"/>
                    </a:lnTo>
                    <a:lnTo>
                      <a:pt x="248" y="955"/>
                    </a:lnTo>
                    <a:lnTo>
                      <a:pt x="248" y="953"/>
                    </a:lnTo>
                    <a:lnTo>
                      <a:pt x="248" y="951"/>
                    </a:lnTo>
                    <a:lnTo>
                      <a:pt x="250" y="951"/>
                    </a:lnTo>
                    <a:lnTo>
                      <a:pt x="250" y="949"/>
                    </a:lnTo>
                    <a:lnTo>
                      <a:pt x="248" y="949"/>
                    </a:lnTo>
                    <a:lnTo>
                      <a:pt x="250" y="949"/>
                    </a:lnTo>
                    <a:lnTo>
                      <a:pt x="250" y="947"/>
                    </a:lnTo>
                    <a:lnTo>
                      <a:pt x="248" y="947"/>
                    </a:lnTo>
                    <a:lnTo>
                      <a:pt x="248" y="944"/>
                    </a:lnTo>
                    <a:lnTo>
                      <a:pt x="250" y="944"/>
                    </a:lnTo>
                    <a:lnTo>
                      <a:pt x="252" y="944"/>
                    </a:lnTo>
                    <a:lnTo>
                      <a:pt x="252" y="942"/>
                    </a:lnTo>
                    <a:lnTo>
                      <a:pt x="250" y="942"/>
                    </a:lnTo>
                    <a:lnTo>
                      <a:pt x="250" y="940"/>
                    </a:lnTo>
                    <a:lnTo>
                      <a:pt x="252" y="940"/>
                    </a:lnTo>
                    <a:lnTo>
                      <a:pt x="252" y="938"/>
                    </a:lnTo>
                    <a:lnTo>
                      <a:pt x="254" y="938"/>
                    </a:lnTo>
                    <a:lnTo>
                      <a:pt x="257" y="938"/>
                    </a:lnTo>
                    <a:lnTo>
                      <a:pt x="259" y="938"/>
                    </a:lnTo>
                    <a:lnTo>
                      <a:pt x="261" y="938"/>
                    </a:lnTo>
                    <a:lnTo>
                      <a:pt x="261" y="936"/>
                    </a:lnTo>
                    <a:lnTo>
                      <a:pt x="263" y="936"/>
                    </a:lnTo>
                    <a:lnTo>
                      <a:pt x="263" y="933"/>
                    </a:lnTo>
                    <a:lnTo>
                      <a:pt x="265" y="933"/>
                    </a:lnTo>
                    <a:lnTo>
                      <a:pt x="265" y="931"/>
                    </a:lnTo>
                    <a:lnTo>
                      <a:pt x="259" y="929"/>
                    </a:lnTo>
                    <a:lnTo>
                      <a:pt x="243" y="927"/>
                    </a:lnTo>
                    <a:lnTo>
                      <a:pt x="239" y="922"/>
                    </a:lnTo>
                    <a:lnTo>
                      <a:pt x="226" y="922"/>
                    </a:lnTo>
                    <a:lnTo>
                      <a:pt x="224" y="914"/>
                    </a:lnTo>
                    <a:lnTo>
                      <a:pt x="226" y="914"/>
                    </a:lnTo>
                    <a:lnTo>
                      <a:pt x="226" y="912"/>
                    </a:lnTo>
                    <a:lnTo>
                      <a:pt x="224" y="912"/>
                    </a:lnTo>
                    <a:lnTo>
                      <a:pt x="221" y="912"/>
                    </a:lnTo>
                    <a:lnTo>
                      <a:pt x="219" y="909"/>
                    </a:lnTo>
                    <a:lnTo>
                      <a:pt x="215" y="909"/>
                    </a:lnTo>
                    <a:lnTo>
                      <a:pt x="213" y="912"/>
                    </a:lnTo>
                    <a:lnTo>
                      <a:pt x="210" y="912"/>
                    </a:lnTo>
                    <a:lnTo>
                      <a:pt x="208" y="912"/>
                    </a:lnTo>
                    <a:lnTo>
                      <a:pt x="206" y="912"/>
                    </a:lnTo>
                    <a:lnTo>
                      <a:pt x="206" y="916"/>
                    </a:lnTo>
                    <a:lnTo>
                      <a:pt x="202" y="916"/>
                    </a:lnTo>
                    <a:lnTo>
                      <a:pt x="197" y="916"/>
                    </a:lnTo>
                    <a:lnTo>
                      <a:pt x="191" y="914"/>
                    </a:lnTo>
                    <a:lnTo>
                      <a:pt x="186" y="914"/>
                    </a:lnTo>
                    <a:lnTo>
                      <a:pt x="182" y="912"/>
                    </a:lnTo>
                    <a:lnTo>
                      <a:pt x="186" y="907"/>
                    </a:lnTo>
                    <a:lnTo>
                      <a:pt x="191" y="903"/>
                    </a:lnTo>
                    <a:lnTo>
                      <a:pt x="191" y="901"/>
                    </a:lnTo>
                    <a:lnTo>
                      <a:pt x="191" y="898"/>
                    </a:lnTo>
                    <a:lnTo>
                      <a:pt x="193" y="898"/>
                    </a:lnTo>
                    <a:lnTo>
                      <a:pt x="193" y="896"/>
                    </a:lnTo>
                    <a:lnTo>
                      <a:pt x="193" y="894"/>
                    </a:lnTo>
                    <a:lnTo>
                      <a:pt x="193" y="892"/>
                    </a:lnTo>
                    <a:lnTo>
                      <a:pt x="195" y="892"/>
                    </a:lnTo>
                    <a:lnTo>
                      <a:pt x="197" y="892"/>
                    </a:lnTo>
                    <a:lnTo>
                      <a:pt x="199" y="892"/>
                    </a:lnTo>
                    <a:lnTo>
                      <a:pt x="204" y="892"/>
                    </a:lnTo>
                    <a:lnTo>
                      <a:pt x="208" y="890"/>
                    </a:lnTo>
                    <a:lnTo>
                      <a:pt x="210" y="890"/>
                    </a:lnTo>
                    <a:lnTo>
                      <a:pt x="213" y="890"/>
                    </a:lnTo>
                    <a:lnTo>
                      <a:pt x="215" y="887"/>
                    </a:lnTo>
                    <a:lnTo>
                      <a:pt x="217" y="887"/>
                    </a:lnTo>
                    <a:lnTo>
                      <a:pt x="221" y="887"/>
                    </a:lnTo>
                    <a:lnTo>
                      <a:pt x="221" y="883"/>
                    </a:lnTo>
                    <a:lnTo>
                      <a:pt x="226" y="879"/>
                    </a:lnTo>
                    <a:lnTo>
                      <a:pt x="226" y="876"/>
                    </a:lnTo>
                    <a:lnTo>
                      <a:pt x="226" y="874"/>
                    </a:lnTo>
                    <a:lnTo>
                      <a:pt x="232" y="879"/>
                    </a:lnTo>
                    <a:lnTo>
                      <a:pt x="246" y="879"/>
                    </a:lnTo>
                    <a:lnTo>
                      <a:pt x="250" y="879"/>
                    </a:lnTo>
                    <a:lnTo>
                      <a:pt x="257" y="879"/>
                    </a:lnTo>
                    <a:lnTo>
                      <a:pt x="257" y="874"/>
                    </a:lnTo>
                    <a:lnTo>
                      <a:pt x="259" y="865"/>
                    </a:lnTo>
                    <a:lnTo>
                      <a:pt x="243" y="857"/>
                    </a:lnTo>
                    <a:lnTo>
                      <a:pt x="241" y="850"/>
                    </a:lnTo>
                    <a:lnTo>
                      <a:pt x="237" y="852"/>
                    </a:lnTo>
                    <a:lnTo>
                      <a:pt x="237" y="839"/>
                    </a:lnTo>
                    <a:lnTo>
                      <a:pt x="239" y="832"/>
                    </a:lnTo>
                    <a:lnTo>
                      <a:pt x="239" y="830"/>
                    </a:lnTo>
                    <a:lnTo>
                      <a:pt x="232" y="828"/>
                    </a:lnTo>
                    <a:lnTo>
                      <a:pt x="228" y="826"/>
                    </a:lnTo>
                    <a:lnTo>
                      <a:pt x="224" y="824"/>
                    </a:lnTo>
                    <a:lnTo>
                      <a:pt x="213" y="821"/>
                    </a:lnTo>
                    <a:lnTo>
                      <a:pt x="210" y="817"/>
                    </a:lnTo>
                    <a:lnTo>
                      <a:pt x="208" y="817"/>
                    </a:lnTo>
                    <a:lnTo>
                      <a:pt x="202" y="817"/>
                    </a:lnTo>
                    <a:lnTo>
                      <a:pt x="199" y="817"/>
                    </a:lnTo>
                    <a:lnTo>
                      <a:pt x="188" y="815"/>
                    </a:lnTo>
                    <a:lnTo>
                      <a:pt x="184" y="817"/>
                    </a:lnTo>
                    <a:lnTo>
                      <a:pt x="180" y="817"/>
                    </a:lnTo>
                    <a:lnTo>
                      <a:pt x="175" y="817"/>
                    </a:lnTo>
                    <a:lnTo>
                      <a:pt x="171" y="815"/>
                    </a:lnTo>
                    <a:lnTo>
                      <a:pt x="173" y="821"/>
                    </a:lnTo>
                    <a:lnTo>
                      <a:pt x="171" y="819"/>
                    </a:lnTo>
                    <a:lnTo>
                      <a:pt x="167" y="815"/>
                    </a:lnTo>
                    <a:lnTo>
                      <a:pt x="167" y="813"/>
                    </a:lnTo>
                    <a:lnTo>
                      <a:pt x="164" y="813"/>
                    </a:lnTo>
                    <a:lnTo>
                      <a:pt x="162" y="808"/>
                    </a:lnTo>
                    <a:lnTo>
                      <a:pt x="160" y="806"/>
                    </a:lnTo>
                    <a:lnTo>
                      <a:pt x="158" y="804"/>
                    </a:lnTo>
                    <a:lnTo>
                      <a:pt x="156" y="802"/>
                    </a:lnTo>
                    <a:lnTo>
                      <a:pt x="153" y="802"/>
                    </a:lnTo>
                    <a:lnTo>
                      <a:pt x="149" y="802"/>
                    </a:lnTo>
                    <a:lnTo>
                      <a:pt x="145" y="802"/>
                    </a:lnTo>
                    <a:lnTo>
                      <a:pt x="140" y="799"/>
                    </a:lnTo>
                    <a:lnTo>
                      <a:pt x="127" y="799"/>
                    </a:lnTo>
                    <a:lnTo>
                      <a:pt x="125" y="799"/>
                    </a:lnTo>
                    <a:lnTo>
                      <a:pt x="120" y="799"/>
                    </a:lnTo>
                    <a:lnTo>
                      <a:pt x="114" y="799"/>
                    </a:lnTo>
                    <a:lnTo>
                      <a:pt x="109" y="802"/>
                    </a:lnTo>
                    <a:lnTo>
                      <a:pt x="103" y="804"/>
                    </a:lnTo>
                    <a:lnTo>
                      <a:pt x="90" y="804"/>
                    </a:lnTo>
                    <a:lnTo>
                      <a:pt x="76" y="808"/>
                    </a:lnTo>
                    <a:lnTo>
                      <a:pt x="68" y="808"/>
                    </a:lnTo>
                    <a:lnTo>
                      <a:pt x="65" y="810"/>
                    </a:lnTo>
                    <a:lnTo>
                      <a:pt x="54" y="813"/>
                    </a:lnTo>
                    <a:lnTo>
                      <a:pt x="46" y="810"/>
                    </a:lnTo>
                    <a:lnTo>
                      <a:pt x="37" y="810"/>
                    </a:lnTo>
                    <a:lnTo>
                      <a:pt x="26" y="808"/>
                    </a:lnTo>
                    <a:lnTo>
                      <a:pt x="24" y="808"/>
                    </a:lnTo>
                    <a:lnTo>
                      <a:pt x="13" y="810"/>
                    </a:lnTo>
                    <a:lnTo>
                      <a:pt x="11" y="810"/>
                    </a:lnTo>
                    <a:lnTo>
                      <a:pt x="13" y="808"/>
                    </a:lnTo>
                    <a:lnTo>
                      <a:pt x="4" y="804"/>
                    </a:lnTo>
                    <a:lnTo>
                      <a:pt x="0" y="802"/>
                    </a:lnTo>
                    <a:lnTo>
                      <a:pt x="0" y="799"/>
                    </a:lnTo>
                    <a:lnTo>
                      <a:pt x="0" y="797"/>
                    </a:lnTo>
                    <a:lnTo>
                      <a:pt x="0" y="784"/>
                    </a:lnTo>
                    <a:lnTo>
                      <a:pt x="11" y="784"/>
                    </a:lnTo>
                    <a:lnTo>
                      <a:pt x="11" y="780"/>
                    </a:lnTo>
                    <a:lnTo>
                      <a:pt x="15" y="778"/>
                    </a:lnTo>
                    <a:lnTo>
                      <a:pt x="22" y="767"/>
                    </a:lnTo>
                    <a:lnTo>
                      <a:pt x="24" y="762"/>
                    </a:lnTo>
                    <a:lnTo>
                      <a:pt x="26" y="758"/>
                    </a:lnTo>
                    <a:lnTo>
                      <a:pt x="26" y="756"/>
                    </a:lnTo>
                    <a:lnTo>
                      <a:pt x="28" y="756"/>
                    </a:lnTo>
                    <a:lnTo>
                      <a:pt x="30" y="751"/>
                    </a:lnTo>
                    <a:lnTo>
                      <a:pt x="35" y="749"/>
                    </a:lnTo>
                    <a:lnTo>
                      <a:pt x="39" y="745"/>
                    </a:lnTo>
                    <a:lnTo>
                      <a:pt x="41" y="734"/>
                    </a:lnTo>
                    <a:lnTo>
                      <a:pt x="50" y="725"/>
                    </a:lnTo>
                    <a:lnTo>
                      <a:pt x="57" y="716"/>
                    </a:lnTo>
                    <a:lnTo>
                      <a:pt x="59" y="714"/>
                    </a:lnTo>
                    <a:lnTo>
                      <a:pt x="61" y="707"/>
                    </a:lnTo>
                    <a:lnTo>
                      <a:pt x="59" y="705"/>
                    </a:lnTo>
                    <a:lnTo>
                      <a:pt x="57" y="703"/>
                    </a:lnTo>
                    <a:lnTo>
                      <a:pt x="54" y="701"/>
                    </a:lnTo>
                    <a:lnTo>
                      <a:pt x="54" y="698"/>
                    </a:lnTo>
                    <a:lnTo>
                      <a:pt x="63" y="692"/>
                    </a:lnTo>
                    <a:lnTo>
                      <a:pt x="61" y="687"/>
                    </a:lnTo>
                    <a:lnTo>
                      <a:pt x="59" y="681"/>
                    </a:lnTo>
                    <a:lnTo>
                      <a:pt x="72" y="665"/>
                    </a:lnTo>
                    <a:lnTo>
                      <a:pt x="74" y="659"/>
                    </a:lnTo>
                    <a:lnTo>
                      <a:pt x="92" y="659"/>
                    </a:lnTo>
                    <a:lnTo>
                      <a:pt x="98" y="659"/>
                    </a:lnTo>
                    <a:lnTo>
                      <a:pt x="105" y="654"/>
                    </a:lnTo>
                    <a:lnTo>
                      <a:pt x="103" y="652"/>
                    </a:lnTo>
                    <a:lnTo>
                      <a:pt x="103" y="650"/>
                    </a:lnTo>
                    <a:lnTo>
                      <a:pt x="101" y="646"/>
                    </a:lnTo>
                    <a:lnTo>
                      <a:pt x="96" y="639"/>
                    </a:lnTo>
                    <a:lnTo>
                      <a:pt x="101" y="637"/>
                    </a:lnTo>
                    <a:lnTo>
                      <a:pt x="114" y="630"/>
                    </a:lnTo>
                    <a:lnTo>
                      <a:pt x="118" y="630"/>
                    </a:lnTo>
                    <a:lnTo>
                      <a:pt x="125" y="630"/>
                    </a:lnTo>
                    <a:lnTo>
                      <a:pt x="125" y="633"/>
                    </a:lnTo>
                    <a:lnTo>
                      <a:pt x="127" y="635"/>
                    </a:lnTo>
                    <a:lnTo>
                      <a:pt x="140" y="635"/>
                    </a:lnTo>
                    <a:lnTo>
                      <a:pt x="156" y="641"/>
                    </a:lnTo>
                    <a:lnTo>
                      <a:pt x="158" y="641"/>
                    </a:lnTo>
                    <a:lnTo>
                      <a:pt x="175" y="646"/>
                    </a:lnTo>
                    <a:lnTo>
                      <a:pt x="182" y="628"/>
                    </a:lnTo>
                    <a:lnTo>
                      <a:pt x="169" y="628"/>
                    </a:lnTo>
                    <a:lnTo>
                      <a:pt x="169" y="626"/>
                    </a:lnTo>
                    <a:lnTo>
                      <a:pt x="169" y="619"/>
                    </a:lnTo>
                    <a:lnTo>
                      <a:pt x="164" y="613"/>
                    </a:lnTo>
                    <a:lnTo>
                      <a:pt x="149" y="604"/>
                    </a:lnTo>
                    <a:lnTo>
                      <a:pt x="147" y="604"/>
                    </a:lnTo>
                    <a:lnTo>
                      <a:pt x="151" y="600"/>
                    </a:lnTo>
                    <a:lnTo>
                      <a:pt x="156" y="597"/>
                    </a:lnTo>
                    <a:lnTo>
                      <a:pt x="158" y="586"/>
                    </a:lnTo>
                    <a:lnTo>
                      <a:pt x="156" y="586"/>
                    </a:lnTo>
                    <a:lnTo>
                      <a:pt x="153" y="578"/>
                    </a:lnTo>
                    <a:lnTo>
                      <a:pt x="151" y="571"/>
                    </a:lnTo>
                    <a:lnTo>
                      <a:pt x="145" y="564"/>
                    </a:lnTo>
                    <a:lnTo>
                      <a:pt x="140" y="560"/>
                    </a:lnTo>
                    <a:lnTo>
                      <a:pt x="140" y="551"/>
                    </a:lnTo>
                    <a:lnTo>
                      <a:pt x="140" y="547"/>
                    </a:lnTo>
                    <a:lnTo>
                      <a:pt x="134" y="536"/>
                    </a:lnTo>
                    <a:lnTo>
                      <a:pt x="147" y="529"/>
                    </a:lnTo>
                    <a:lnTo>
                      <a:pt x="149" y="529"/>
                    </a:lnTo>
                    <a:lnTo>
                      <a:pt x="151" y="529"/>
                    </a:lnTo>
                    <a:lnTo>
                      <a:pt x="158" y="527"/>
                    </a:lnTo>
                    <a:lnTo>
                      <a:pt x="158" y="525"/>
                    </a:lnTo>
                    <a:lnTo>
                      <a:pt x="160" y="523"/>
                    </a:lnTo>
                    <a:lnTo>
                      <a:pt x="164" y="516"/>
                    </a:lnTo>
                    <a:lnTo>
                      <a:pt x="167" y="518"/>
                    </a:lnTo>
                    <a:lnTo>
                      <a:pt x="169" y="518"/>
                    </a:lnTo>
                    <a:lnTo>
                      <a:pt x="171" y="520"/>
                    </a:lnTo>
                    <a:lnTo>
                      <a:pt x="173" y="520"/>
                    </a:lnTo>
                    <a:lnTo>
                      <a:pt x="180" y="523"/>
                    </a:lnTo>
                    <a:lnTo>
                      <a:pt x="184" y="525"/>
                    </a:lnTo>
                    <a:lnTo>
                      <a:pt x="188" y="520"/>
                    </a:lnTo>
                    <a:lnTo>
                      <a:pt x="188" y="518"/>
                    </a:lnTo>
                    <a:lnTo>
                      <a:pt x="188" y="516"/>
                    </a:lnTo>
                    <a:lnTo>
                      <a:pt x="191" y="516"/>
                    </a:lnTo>
                    <a:lnTo>
                      <a:pt x="195" y="507"/>
                    </a:lnTo>
                    <a:lnTo>
                      <a:pt x="204" y="507"/>
                    </a:lnTo>
                    <a:lnTo>
                      <a:pt x="210" y="510"/>
                    </a:lnTo>
                    <a:lnTo>
                      <a:pt x="217" y="510"/>
                    </a:lnTo>
                    <a:lnTo>
                      <a:pt x="219" y="510"/>
                    </a:lnTo>
                    <a:lnTo>
                      <a:pt x="226" y="512"/>
                    </a:lnTo>
                    <a:lnTo>
                      <a:pt x="232" y="512"/>
                    </a:lnTo>
                    <a:lnTo>
                      <a:pt x="235" y="512"/>
                    </a:lnTo>
                    <a:lnTo>
                      <a:pt x="254" y="514"/>
                    </a:lnTo>
                    <a:lnTo>
                      <a:pt x="259" y="510"/>
                    </a:lnTo>
                    <a:lnTo>
                      <a:pt x="257" y="507"/>
                    </a:lnTo>
                    <a:lnTo>
                      <a:pt x="252" y="503"/>
                    </a:lnTo>
                    <a:lnTo>
                      <a:pt x="250" y="501"/>
                    </a:lnTo>
                    <a:lnTo>
                      <a:pt x="254" y="492"/>
                    </a:lnTo>
                    <a:lnTo>
                      <a:pt x="257" y="488"/>
                    </a:lnTo>
                    <a:lnTo>
                      <a:pt x="257" y="485"/>
                    </a:lnTo>
                    <a:lnTo>
                      <a:pt x="257" y="483"/>
                    </a:lnTo>
                    <a:lnTo>
                      <a:pt x="263" y="483"/>
                    </a:lnTo>
                    <a:lnTo>
                      <a:pt x="268" y="479"/>
                    </a:lnTo>
                    <a:lnTo>
                      <a:pt x="270" y="477"/>
                    </a:lnTo>
                    <a:lnTo>
                      <a:pt x="272" y="477"/>
                    </a:lnTo>
                    <a:lnTo>
                      <a:pt x="274" y="474"/>
                    </a:lnTo>
                    <a:lnTo>
                      <a:pt x="279" y="474"/>
                    </a:lnTo>
                    <a:lnTo>
                      <a:pt x="283" y="468"/>
                    </a:lnTo>
                    <a:lnTo>
                      <a:pt x="287" y="470"/>
                    </a:lnTo>
                    <a:lnTo>
                      <a:pt x="290" y="470"/>
                    </a:lnTo>
                    <a:lnTo>
                      <a:pt x="292" y="472"/>
                    </a:lnTo>
                    <a:lnTo>
                      <a:pt x="296" y="477"/>
                    </a:lnTo>
                    <a:lnTo>
                      <a:pt x="303" y="483"/>
                    </a:lnTo>
                    <a:lnTo>
                      <a:pt x="305" y="483"/>
                    </a:lnTo>
                    <a:lnTo>
                      <a:pt x="307" y="485"/>
                    </a:lnTo>
                    <a:lnTo>
                      <a:pt x="309" y="488"/>
                    </a:lnTo>
                    <a:lnTo>
                      <a:pt x="316" y="488"/>
                    </a:lnTo>
                    <a:lnTo>
                      <a:pt x="318" y="488"/>
                    </a:lnTo>
                    <a:lnTo>
                      <a:pt x="320" y="488"/>
                    </a:lnTo>
                    <a:lnTo>
                      <a:pt x="325" y="483"/>
                    </a:lnTo>
                    <a:lnTo>
                      <a:pt x="329" y="483"/>
                    </a:lnTo>
                    <a:lnTo>
                      <a:pt x="329" y="481"/>
                    </a:lnTo>
                    <a:lnTo>
                      <a:pt x="331" y="481"/>
                    </a:lnTo>
                    <a:lnTo>
                      <a:pt x="336" y="479"/>
                    </a:lnTo>
                    <a:lnTo>
                      <a:pt x="336" y="477"/>
                    </a:lnTo>
                    <a:lnTo>
                      <a:pt x="336" y="474"/>
                    </a:lnTo>
                    <a:lnTo>
                      <a:pt x="338" y="474"/>
                    </a:lnTo>
                    <a:lnTo>
                      <a:pt x="342" y="472"/>
                    </a:lnTo>
                    <a:lnTo>
                      <a:pt x="344" y="472"/>
                    </a:lnTo>
                    <a:lnTo>
                      <a:pt x="355" y="472"/>
                    </a:lnTo>
                    <a:lnTo>
                      <a:pt x="360" y="468"/>
                    </a:lnTo>
                    <a:lnTo>
                      <a:pt x="360" y="466"/>
                    </a:lnTo>
                    <a:lnTo>
                      <a:pt x="358" y="463"/>
                    </a:lnTo>
                    <a:lnTo>
                      <a:pt x="358" y="461"/>
                    </a:lnTo>
                    <a:lnTo>
                      <a:pt x="360" y="461"/>
                    </a:lnTo>
                    <a:lnTo>
                      <a:pt x="362" y="461"/>
                    </a:lnTo>
                    <a:lnTo>
                      <a:pt x="366" y="463"/>
                    </a:lnTo>
                    <a:lnTo>
                      <a:pt x="371" y="463"/>
                    </a:lnTo>
                    <a:lnTo>
                      <a:pt x="373" y="463"/>
                    </a:lnTo>
                    <a:lnTo>
                      <a:pt x="375" y="463"/>
                    </a:lnTo>
                    <a:lnTo>
                      <a:pt x="380" y="459"/>
                    </a:lnTo>
                    <a:lnTo>
                      <a:pt x="377" y="459"/>
                    </a:lnTo>
                    <a:lnTo>
                      <a:pt x="375" y="459"/>
                    </a:lnTo>
                    <a:lnTo>
                      <a:pt x="377" y="457"/>
                    </a:lnTo>
                    <a:lnTo>
                      <a:pt x="380" y="455"/>
                    </a:lnTo>
                    <a:lnTo>
                      <a:pt x="384" y="455"/>
                    </a:lnTo>
                    <a:lnTo>
                      <a:pt x="384" y="452"/>
                    </a:lnTo>
                    <a:lnTo>
                      <a:pt x="384" y="450"/>
                    </a:lnTo>
                    <a:lnTo>
                      <a:pt x="384" y="446"/>
                    </a:lnTo>
                    <a:lnTo>
                      <a:pt x="384" y="444"/>
                    </a:lnTo>
                    <a:lnTo>
                      <a:pt x="377" y="441"/>
                    </a:lnTo>
                    <a:lnTo>
                      <a:pt x="377" y="444"/>
                    </a:lnTo>
                    <a:lnTo>
                      <a:pt x="375" y="448"/>
                    </a:lnTo>
                    <a:lnTo>
                      <a:pt x="375" y="444"/>
                    </a:lnTo>
                    <a:lnTo>
                      <a:pt x="375" y="441"/>
                    </a:lnTo>
                    <a:lnTo>
                      <a:pt x="375" y="437"/>
                    </a:lnTo>
                    <a:lnTo>
                      <a:pt x="377" y="437"/>
                    </a:lnTo>
                    <a:lnTo>
                      <a:pt x="380" y="437"/>
                    </a:lnTo>
                    <a:lnTo>
                      <a:pt x="377" y="437"/>
                    </a:lnTo>
                    <a:lnTo>
                      <a:pt x="377" y="435"/>
                    </a:lnTo>
                    <a:lnTo>
                      <a:pt x="380" y="435"/>
                    </a:lnTo>
                    <a:lnTo>
                      <a:pt x="382" y="433"/>
                    </a:lnTo>
                    <a:lnTo>
                      <a:pt x="384" y="435"/>
                    </a:lnTo>
                    <a:lnTo>
                      <a:pt x="386" y="433"/>
                    </a:lnTo>
                    <a:lnTo>
                      <a:pt x="386" y="430"/>
                    </a:lnTo>
                    <a:lnTo>
                      <a:pt x="384" y="430"/>
                    </a:lnTo>
                    <a:lnTo>
                      <a:pt x="384" y="426"/>
                    </a:lnTo>
                    <a:lnTo>
                      <a:pt x="386" y="422"/>
                    </a:lnTo>
                    <a:lnTo>
                      <a:pt x="388" y="422"/>
                    </a:lnTo>
                    <a:lnTo>
                      <a:pt x="395" y="424"/>
                    </a:lnTo>
                    <a:lnTo>
                      <a:pt x="395" y="422"/>
                    </a:lnTo>
                    <a:lnTo>
                      <a:pt x="399" y="422"/>
                    </a:lnTo>
                    <a:lnTo>
                      <a:pt x="402" y="419"/>
                    </a:lnTo>
                    <a:lnTo>
                      <a:pt x="399" y="419"/>
                    </a:lnTo>
                    <a:lnTo>
                      <a:pt x="397" y="417"/>
                    </a:lnTo>
                    <a:lnTo>
                      <a:pt x="404" y="413"/>
                    </a:lnTo>
                    <a:lnTo>
                      <a:pt x="406" y="411"/>
                    </a:lnTo>
                    <a:lnTo>
                      <a:pt x="408" y="406"/>
                    </a:lnTo>
                    <a:lnTo>
                      <a:pt x="406" y="404"/>
                    </a:lnTo>
                    <a:lnTo>
                      <a:pt x="404" y="402"/>
                    </a:lnTo>
                    <a:lnTo>
                      <a:pt x="402" y="402"/>
                    </a:lnTo>
                    <a:lnTo>
                      <a:pt x="399" y="400"/>
                    </a:lnTo>
                    <a:lnTo>
                      <a:pt x="399" y="397"/>
                    </a:lnTo>
                    <a:lnTo>
                      <a:pt x="402" y="397"/>
                    </a:lnTo>
                    <a:lnTo>
                      <a:pt x="399" y="395"/>
                    </a:lnTo>
                    <a:lnTo>
                      <a:pt x="397" y="393"/>
                    </a:lnTo>
                    <a:lnTo>
                      <a:pt x="393" y="391"/>
                    </a:lnTo>
                    <a:lnTo>
                      <a:pt x="391" y="391"/>
                    </a:lnTo>
                    <a:lnTo>
                      <a:pt x="388" y="391"/>
                    </a:lnTo>
                    <a:lnTo>
                      <a:pt x="386" y="393"/>
                    </a:lnTo>
                    <a:lnTo>
                      <a:pt x="380" y="393"/>
                    </a:lnTo>
                    <a:lnTo>
                      <a:pt x="377" y="393"/>
                    </a:lnTo>
                    <a:lnTo>
                      <a:pt x="377" y="386"/>
                    </a:lnTo>
                    <a:lnTo>
                      <a:pt x="382" y="378"/>
                    </a:lnTo>
                    <a:lnTo>
                      <a:pt x="382" y="376"/>
                    </a:lnTo>
                    <a:lnTo>
                      <a:pt x="388" y="378"/>
                    </a:lnTo>
                    <a:lnTo>
                      <a:pt x="391" y="378"/>
                    </a:lnTo>
                    <a:lnTo>
                      <a:pt x="391" y="376"/>
                    </a:lnTo>
                    <a:lnTo>
                      <a:pt x="391" y="369"/>
                    </a:lnTo>
                    <a:lnTo>
                      <a:pt x="393" y="369"/>
                    </a:lnTo>
                    <a:lnTo>
                      <a:pt x="397" y="369"/>
                    </a:lnTo>
                    <a:lnTo>
                      <a:pt x="397" y="367"/>
                    </a:lnTo>
                    <a:lnTo>
                      <a:pt x="391" y="362"/>
                    </a:lnTo>
                    <a:lnTo>
                      <a:pt x="391" y="360"/>
                    </a:lnTo>
                    <a:lnTo>
                      <a:pt x="388" y="354"/>
                    </a:lnTo>
                    <a:lnTo>
                      <a:pt x="391" y="351"/>
                    </a:lnTo>
                    <a:lnTo>
                      <a:pt x="393" y="347"/>
                    </a:lnTo>
                    <a:lnTo>
                      <a:pt x="404" y="349"/>
                    </a:lnTo>
                    <a:lnTo>
                      <a:pt x="410" y="349"/>
                    </a:lnTo>
                    <a:lnTo>
                      <a:pt x="413" y="349"/>
                    </a:lnTo>
                    <a:lnTo>
                      <a:pt x="415" y="349"/>
                    </a:lnTo>
                    <a:lnTo>
                      <a:pt x="415" y="351"/>
                    </a:lnTo>
                    <a:lnTo>
                      <a:pt x="417" y="351"/>
                    </a:lnTo>
                    <a:lnTo>
                      <a:pt x="417" y="354"/>
                    </a:lnTo>
                    <a:lnTo>
                      <a:pt x="419" y="354"/>
                    </a:lnTo>
                    <a:lnTo>
                      <a:pt x="421" y="354"/>
                    </a:lnTo>
                    <a:lnTo>
                      <a:pt x="421" y="351"/>
                    </a:lnTo>
                    <a:lnTo>
                      <a:pt x="424" y="351"/>
                    </a:lnTo>
                    <a:lnTo>
                      <a:pt x="426" y="354"/>
                    </a:lnTo>
                    <a:lnTo>
                      <a:pt x="428" y="354"/>
                    </a:lnTo>
                    <a:lnTo>
                      <a:pt x="430" y="351"/>
                    </a:lnTo>
                    <a:lnTo>
                      <a:pt x="432" y="351"/>
                    </a:lnTo>
                    <a:lnTo>
                      <a:pt x="435" y="349"/>
                    </a:lnTo>
                    <a:lnTo>
                      <a:pt x="437" y="347"/>
                    </a:lnTo>
                    <a:lnTo>
                      <a:pt x="437" y="343"/>
                    </a:lnTo>
                    <a:lnTo>
                      <a:pt x="439" y="340"/>
                    </a:lnTo>
                    <a:lnTo>
                      <a:pt x="441" y="340"/>
                    </a:lnTo>
                    <a:lnTo>
                      <a:pt x="443" y="340"/>
                    </a:lnTo>
                    <a:lnTo>
                      <a:pt x="463" y="338"/>
                    </a:lnTo>
                    <a:lnTo>
                      <a:pt x="461" y="332"/>
                    </a:lnTo>
                    <a:lnTo>
                      <a:pt x="470" y="338"/>
                    </a:lnTo>
                    <a:lnTo>
                      <a:pt x="476" y="338"/>
                    </a:lnTo>
                    <a:lnTo>
                      <a:pt x="487" y="338"/>
                    </a:lnTo>
                    <a:lnTo>
                      <a:pt x="489" y="338"/>
                    </a:lnTo>
                    <a:lnTo>
                      <a:pt x="489" y="336"/>
                    </a:lnTo>
                    <a:lnTo>
                      <a:pt x="489" y="334"/>
                    </a:lnTo>
                    <a:lnTo>
                      <a:pt x="489" y="327"/>
                    </a:lnTo>
                    <a:lnTo>
                      <a:pt x="489" y="323"/>
                    </a:lnTo>
                    <a:lnTo>
                      <a:pt x="489" y="321"/>
                    </a:lnTo>
                    <a:lnTo>
                      <a:pt x="492" y="312"/>
                    </a:lnTo>
                    <a:lnTo>
                      <a:pt x="492" y="310"/>
                    </a:lnTo>
                    <a:lnTo>
                      <a:pt x="487" y="301"/>
                    </a:lnTo>
                    <a:lnTo>
                      <a:pt x="487" y="299"/>
                    </a:lnTo>
                    <a:lnTo>
                      <a:pt x="492" y="292"/>
                    </a:lnTo>
                    <a:lnTo>
                      <a:pt x="492" y="290"/>
                    </a:lnTo>
                    <a:lnTo>
                      <a:pt x="494" y="288"/>
                    </a:lnTo>
                    <a:lnTo>
                      <a:pt x="494" y="283"/>
                    </a:lnTo>
                    <a:lnTo>
                      <a:pt x="492" y="281"/>
                    </a:lnTo>
                    <a:lnTo>
                      <a:pt x="496" y="277"/>
                    </a:lnTo>
                    <a:lnTo>
                      <a:pt x="500" y="277"/>
                    </a:lnTo>
                    <a:lnTo>
                      <a:pt x="503" y="272"/>
                    </a:lnTo>
                    <a:lnTo>
                      <a:pt x="505" y="261"/>
                    </a:lnTo>
                    <a:lnTo>
                      <a:pt x="505" y="259"/>
                    </a:lnTo>
                    <a:lnTo>
                      <a:pt x="505" y="257"/>
                    </a:lnTo>
                    <a:lnTo>
                      <a:pt x="507" y="257"/>
                    </a:lnTo>
                    <a:lnTo>
                      <a:pt x="507" y="255"/>
                    </a:lnTo>
                    <a:lnTo>
                      <a:pt x="509" y="255"/>
                    </a:lnTo>
                    <a:lnTo>
                      <a:pt x="511" y="252"/>
                    </a:lnTo>
                    <a:lnTo>
                      <a:pt x="514" y="252"/>
                    </a:lnTo>
                    <a:lnTo>
                      <a:pt x="516" y="252"/>
                    </a:lnTo>
                    <a:lnTo>
                      <a:pt x="518" y="252"/>
                    </a:lnTo>
                    <a:lnTo>
                      <a:pt x="518" y="250"/>
                    </a:lnTo>
                    <a:lnTo>
                      <a:pt x="520" y="250"/>
                    </a:lnTo>
                    <a:lnTo>
                      <a:pt x="522" y="250"/>
                    </a:lnTo>
                    <a:lnTo>
                      <a:pt x="525" y="250"/>
                    </a:lnTo>
                    <a:lnTo>
                      <a:pt x="527" y="250"/>
                    </a:lnTo>
                    <a:lnTo>
                      <a:pt x="527" y="248"/>
                    </a:lnTo>
                    <a:lnTo>
                      <a:pt x="529" y="248"/>
                    </a:lnTo>
                    <a:lnTo>
                      <a:pt x="531" y="248"/>
                    </a:lnTo>
                    <a:lnTo>
                      <a:pt x="533" y="250"/>
                    </a:lnTo>
                    <a:lnTo>
                      <a:pt x="536" y="250"/>
                    </a:lnTo>
                    <a:lnTo>
                      <a:pt x="538" y="250"/>
                    </a:lnTo>
                    <a:lnTo>
                      <a:pt x="538" y="252"/>
                    </a:lnTo>
                    <a:lnTo>
                      <a:pt x="540" y="252"/>
                    </a:lnTo>
                    <a:lnTo>
                      <a:pt x="542" y="252"/>
                    </a:lnTo>
                    <a:lnTo>
                      <a:pt x="542" y="255"/>
                    </a:lnTo>
                    <a:lnTo>
                      <a:pt x="544" y="255"/>
                    </a:lnTo>
                    <a:lnTo>
                      <a:pt x="547" y="252"/>
                    </a:lnTo>
                    <a:lnTo>
                      <a:pt x="549" y="252"/>
                    </a:lnTo>
                    <a:lnTo>
                      <a:pt x="551" y="252"/>
                    </a:lnTo>
                    <a:lnTo>
                      <a:pt x="553" y="252"/>
                    </a:lnTo>
                    <a:lnTo>
                      <a:pt x="555" y="252"/>
                    </a:lnTo>
                    <a:lnTo>
                      <a:pt x="558" y="252"/>
                    </a:lnTo>
                    <a:lnTo>
                      <a:pt x="560" y="250"/>
                    </a:lnTo>
                    <a:lnTo>
                      <a:pt x="562" y="250"/>
                    </a:lnTo>
                    <a:lnTo>
                      <a:pt x="564" y="250"/>
                    </a:lnTo>
                    <a:lnTo>
                      <a:pt x="566" y="250"/>
                    </a:lnTo>
                    <a:lnTo>
                      <a:pt x="566" y="248"/>
                    </a:lnTo>
                    <a:lnTo>
                      <a:pt x="569" y="248"/>
                    </a:lnTo>
                    <a:lnTo>
                      <a:pt x="569" y="246"/>
                    </a:lnTo>
                    <a:lnTo>
                      <a:pt x="571" y="246"/>
                    </a:lnTo>
                    <a:lnTo>
                      <a:pt x="571" y="244"/>
                    </a:lnTo>
                    <a:lnTo>
                      <a:pt x="573" y="244"/>
                    </a:lnTo>
                    <a:lnTo>
                      <a:pt x="573" y="242"/>
                    </a:lnTo>
                    <a:lnTo>
                      <a:pt x="575" y="242"/>
                    </a:lnTo>
                    <a:lnTo>
                      <a:pt x="577" y="242"/>
                    </a:lnTo>
                    <a:lnTo>
                      <a:pt x="580" y="244"/>
                    </a:lnTo>
                    <a:lnTo>
                      <a:pt x="582" y="244"/>
                    </a:lnTo>
                    <a:lnTo>
                      <a:pt x="584" y="246"/>
                    </a:lnTo>
                    <a:lnTo>
                      <a:pt x="586" y="246"/>
                    </a:lnTo>
                    <a:lnTo>
                      <a:pt x="586" y="244"/>
                    </a:lnTo>
                    <a:lnTo>
                      <a:pt x="584" y="242"/>
                    </a:lnTo>
                    <a:lnTo>
                      <a:pt x="584" y="239"/>
                    </a:lnTo>
                    <a:lnTo>
                      <a:pt x="584" y="237"/>
                    </a:lnTo>
                    <a:lnTo>
                      <a:pt x="584" y="235"/>
                    </a:lnTo>
                    <a:lnTo>
                      <a:pt x="582" y="235"/>
                    </a:lnTo>
                    <a:lnTo>
                      <a:pt x="582" y="233"/>
                    </a:lnTo>
                    <a:lnTo>
                      <a:pt x="584" y="233"/>
                    </a:lnTo>
                    <a:lnTo>
                      <a:pt x="586" y="233"/>
                    </a:lnTo>
                    <a:lnTo>
                      <a:pt x="588" y="231"/>
                    </a:lnTo>
                    <a:lnTo>
                      <a:pt x="590" y="231"/>
                    </a:lnTo>
                    <a:lnTo>
                      <a:pt x="593" y="231"/>
                    </a:lnTo>
                    <a:lnTo>
                      <a:pt x="595" y="231"/>
                    </a:lnTo>
                    <a:lnTo>
                      <a:pt x="595" y="228"/>
                    </a:lnTo>
                    <a:lnTo>
                      <a:pt x="595" y="231"/>
                    </a:lnTo>
                    <a:lnTo>
                      <a:pt x="597" y="231"/>
                    </a:lnTo>
                    <a:lnTo>
                      <a:pt x="599" y="231"/>
                    </a:lnTo>
                    <a:lnTo>
                      <a:pt x="601" y="228"/>
                    </a:lnTo>
                    <a:lnTo>
                      <a:pt x="601" y="231"/>
                    </a:lnTo>
                    <a:lnTo>
                      <a:pt x="604" y="231"/>
                    </a:lnTo>
                    <a:lnTo>
                      <a:pt x="606" y="231"/>
                    </a:lnTo>
                    <a:lnTo>
                      <a:pt x="608" y="231"/>
                    </a:lnTo>
                    <a:lnTo>
                      <a:pt x="608" y="228"/>
                    </a:lnTo>
                    <a:lnTo>
                      <a:pt x="608" y="226"/>
                    </a:lnTo>
                    <a:lnTo>
                      <a:pt x="608" y="224"/>
                    </a:lnTo>
                    <a:lnTo>
                      <a:pt x="610" y="224"/>
                    </a:lnTo>
                    <a:lnTo>
                      <a:pt x="610" y="222"/>
                    </a:lnTo>
                    <a:lnTo>
                      <a:pt x="612" y="222"/>
                    </a:lnTo>
                    <a:lnTo>
                      <a:pt x="615" y="220"/>
                    </a:lnTo>
                    <a:lnTo>
                      <a:pt x="617" y="220"/>
                    </a:lnTo>
                    <a:lnTo>
                      <a:pt x="619" y="217"/>
                    </a:lnTo>
                    <a:lnTo>
                      <a:pt x="621" y="217"/>
                    </a:lnTo>
                    <a:lnTo>
                      <a:pt x="623" y="215"/>
                    </a:lnTo>
                    <a:lnTo>
                      <a:pt x="626" y="215"/>
                    </a:lnTo>
                    <a:lnTo>
                      <a:pt x="628" y="215"/>
                    </a:lnTo>
                    <a:lnTo>
                      <a:pt x="630" y="215"/>
                    </a:lnTo>
                    <a:lnTo>
                      <a:pt x="632" y="215"/>
                    </a:lnTo>
                    <a:lnTo>
                      <a:pt x="634" y="215"/>
                    </a:lnTo>
                    <a:lnTo>
                      <a:pt x="637" y="215"/>
                    </a:lnTo>
                    <a:lnTo>
                      <a:pt x="637" y="217"/>
                    </a:lnTo>
                    <a:lnTo>
                      <a:pt x="639" y="217"/>
                    </a:lnTo>
                    <a:lnTo>
                      <a:pt x="641" y="215"/>
                    </a:lnTo>
                    <a:lnTo>
                      <a:pt x="643" y="213"/>
                    </a:lnTo>
                    <a:lnTo>
                      <a:pt x="645" y="213"/>
                    </a:lnTo>
                    <a:lnTo>
                      <a:pt x="645" y="215"/>
                    </a:lnTo>
                    <a:lnTo>
                      <a:pt x="648" y="215"/>
                    </a:lnTo>
                    <a:lnTo>
                      <a:pt x="650" y="215"/>
                    </a:lnTo>
                    <a:lnTo>
                      <a:pt x="652" y="213"/>
                    </a:lnTo>
                    <a:lnTo>
                      <a:pt x="654" y="211"/>
                    </a:lnTo>
                    <a:lnTo>
                      <a:pt x="656" y="211"/>
                    </a:lnTo>
                    <a:lnTo>
                      <a:pt x="656" y="209"/>
                    </a:lnTo>
                    <a:lnTo>
                      <a:pt x="659" y="209"/>
                    </a:lnTo>
                    <a:lnTo>
                      <a:pt x="665" y="211"/>
                    </a:lnTo>
                    <a:lnTo>
                      <a:pt x="665" y="209"/>
                    </a:lnTo>
                    <a:lnTo>
                      <a:pt x="665" y="206"/>
                    </a:lnTo>
                    <a:lnTo>
                      <a:pt x="667" y="206"/>
                    </a:lnTo>
                    <a:lnTo>
                      <a:pt x="667" y="209"/>
                    </a:lnTo>
                    <a:lnTo>
                      <a:pt x="670" y="209"/>
                    </a:lnTo>
                    <a:lnTo>
                      <a:pt x="672" y="209"/>
                    </a:lnTo>
                    <a:lnTo>
                      <a:pt x="672" y="206"/>
                    </a:lnTo>
                    <a:lnTo>
                      <a:pt x="672" y="204"/>
                    </a:lnTo>
                    <a:lnTo>
                      <a:pt x="674" y="204"/>
                    </a:lnTo>
                    <a:lnTo>
                      <a:pt x="674" y="202"/>
                    </a:lnTo>
                    <a:lnTo>
                      <a:pt x="676" y="202"/>
                    </a:lnTo>
                    <a:lnTo>
                      <a:pt x="678" y="202"/>
                    </a:lnTo>
                    <a:lnTo>
                      <a:pt x="681" y="202"/>
                    </a:lnTo>
                    <a:lnTo>
                      <a:pt x="681" y="200"/>
                    </a:lnTo>
                    <a:lnTo>
                      <a:pt x="678" y="198"/>
                    </a:lnTo>
                    <a:lnTo>
                      <a:pt x="681" y="198"/>
                    </a:lnTo>
                    <a:lnTo>
                      <a:pt x="681" y="195"/>
                    </a:lnTo>
                    <a:lnTo>
                      <a:pt x="683" y="195"/>
                    </a:lnTo>
                    <a:lnTo>
                      <a:pt x="685" y="195"/>
                    </a:lnTo>
                    <a:lnTo>
                      <a:pt x="685" y="198"/>
                    </a:lnTo>
                    <a:lnTo>
                      <a:pt x="687" y="198"/>
                    </a:lnTo>
                    <a:lnTo>
                      <a:pt x="689" y="198"/>
                    </a:lnTo>
                    <a:lnTo>
                      <a:pt x="689" y="200"/>
                    </a:lnTo>
                    <a:lnTo>
                      <a:pt x="692" y="200"/>
                    </a:lnTo>
                    <a:lnTo>
                      <a:pt x="694" y="200"/>
                    </a:lnTo>
                    <a:lnTo>
                      <a:pt x="696" y="202"/>
                    </a:lnTo>
                    <a:lnTo>
                      <a:pt x="698" y="202"/>
                    </a:lnTo>
                    <a:lnTo>
                      <a:pt x="698" y="204"/>
                    </a:lnTo>
                    <a:lnTo>
                      <a:pt x="696" y="204"/>
                    </a:lnTo>
                    <a:lnTo>
                      <a:pt x="698" y="204"/>
                    </a:lnTo>
                    <a:lnTo>
                      <a:pt x="700" y="204"/>
                    </a:lnTo>
                    <a:lnTo>
                      <a:pt x="703" y="204"/>
                    </a:lnTo>
                    <a:lnTo>
                      <a:pt x="703" y="202"/>
                    </a:lnTo>
                    <a:lnTo>
                      <a:pt x="707" y="204"/>
                    </a:lnTo>
                    <a:lnTo>
                      <a:pt x="714" y="206"/>
                    </a:lnTo>
                    <a:lnTo>
                      <a:pt x="716" y="206"/>
                    </a:lnTo>
                    <a:lnTo>
                      <a:pt x="720" y="209"/>
                    </a:lnTo>
                    <a:lnTo>
                      <a:pt x="722" y="206"/>
                    </a:lnTo>
                    <a:lnTo>
                      <a:pt x="725" y="206"/>
                    </a:lnTo>
                    <a:lnTo>
                      <a:pt x="725" y="204"/>
                    </a:lnTo>
                    <a:lnTo>
                      <a:pt x="727" y="204"/>
                    </a:lnTo>
                    <a:lnTo>
                      <a:pt x="729" y="202"/>
                    </a:lnTo>
                    <a:lnTo>
                      <a:pt x="729" y="200"/>
                    </a:lnTo>
                    <a:lnTo>
                      <a:pt x="727" y="198"/>
                    </a:lnTo>
                    <a:lnTo>
                      <a:pt x="727" y="195"/>
                    </a:lnTo>
                    <a:lnTo>
                      <a:pt x="729" y="191"/>
                    </a:lnTo>
                    <a:lnTo>
                      <a:pt x="729" y="184"/>
                    </a:lnTo>
                    <a:lnTo>
                      <a:pt x="731" y="180"/>
                    </a:lnTo>
                    <a:lnTo>
                      <a:pt x="733" y="178"/>
                    </a:lnTo>
                    <a:lnTo>
                      <a:pt x="738" y="180"/>
                    </a:lnTo>
                    <a:lnTo>
                      <a:pt x="740" y="178"/>
                    </a:lnTo>
                    <a:lnTo>
                      <a:pt x="740" y="176"/>
                    </a:lnTo>
                    <a:lnTo>
                      <a:pt x="742" y="176"/>
                    </a:lnTo>
                    <a:lnTo>
                      <a:pt x="744" y="171"/>
                    </a:lnTo>
                    <a:lnTo>
                      <a:pt x="746" y="171"/>
                    </a:lnTo>
                    <a:lnTo>
                      <a:pt x="746" y="169"/>
                    </a:lnTo>
                    <a:lnTo>
                      <a:pt x="749" y="165"/>
                    </a:lnTo>
                    <a:lnTo>
                      <a:pt x="744" y="160"/>
                    </a:lnTo>
                    <a:lnTo>
                      <a:pt x="749" y="158"/>
                    </a:lnTo>
                    <a:lnTo>
                      <a:pt x="751" y="158"/>
                    </a:lnTo>
                    <a:lnTo>
                      <a:pt x="753" y="156"/>
                    </a:lnTo>
                    <a:lnTo>
                      <a:pt x="757" y="154"/>
                    </a:lnTo>
                    <a:lnTo>
                      <a:pt x="762" y="145"/>
                    </a:lnTo>
                    <a:lnTo>
                      <a:pt x="757" y="145"/>
                    </a:lnTo>
                    <a:lnTo>
                      <a:pt x="753" y="140"/>
                    </a:lnTo>
                    <a:lnTo>
                      <a:pt x="753" y="138"/>
                    </a:lnTo>
                    <a:lnTo>
                      <a:pt x="755" y="138"/>
                    </a:lnTo>
                    <a:lnTo>
                      <a:pt x="755" y="136"/>
                    </a:lnTo>
                    <a:lnTo>
                      <a:pt x="757" y="136"/>
                    </a:lnTo>
                    <a:lnTo>
                      <a:pt x="760" y="134"/>
                    </a:lnTo>
                    <a:lnTo>
                      <a:pt x="764" y="132"/>
                    </a:lnTo>
                    <a:lnTo>
                      <a:pt x="762" y="129"/>
                    </a:lnTo>
                    <a:lnTo>
                      <a:pt x="764" y="127"/>
                    </a:lnTo>
                    <a:lnTo>
                      <a:pt x="762" y="125"/>
                    </a:lnTo>
                    <a:lnTo>
                      <a:pt x="764" y="123"/>
                    </a:lnTo>
                    <a:lnTo>
                      <a:pt x="764" y="121"/>
                    </a:lnTo>
                    <a:lnTo>
                      <a:pt x="764" y="118"/>
                    </a:lnTo>
                    <a:lnTo>
                      <a:pt x="766" y="116"/>
                    </a:lnTo>
                    <a:lnTo>
                      <a:pt x="764" y="116"/>
                    </a:lnTo>
                    <a:lnTo>
                      <a:pt x="764" y="114"/>
                    </a:lnTo>
                    <a:lnTo>
                      <a:pt x="762" y="114"/>
                    </a:lnTo>
                    <a:lnTo>
                      <a:pt x="762" y="112"/>
                    </a:lnTo>
                    <a:lnTo>
                      <a:pt x="760" y="112"/>
                    </a:lnTo>
                    <a:lnTo>
                      <a:pt x="753" y="108"/>
                    </a:lnTo>
                    <a:lnTo>
                      <a:pt x="757" y="101"/>
                    </a:lnTo>
                    <a:lnTo>
                      <a:pt x="766" y="97"/>
                    </a:lnTo>
                    <a:lnTo>
                      <a:pt x="771" y="92"/>
                    </a:lnTo>
                    <a:lnTo>
                      <a:pt x="775" y="86"/>
                    </a:lnTo>
                    <a:lnTo>
                      <a:pt x="768" y="88"/>
                    </a:lnTo>
                    <a:lnTo>
                      <a:pt x="764" y="86"/>
                    </a:lnTo>
                    <a:lnTo>
                      <a:pt x="762" y="83"/>
                    </a:lnTo>
                    <a:lnTo>
                      <a:pt x="757" y="83"/>
                    </a:lnTo>
                    <a:lnTo>
                      <a:pt x="755" y="81"/>
                    </a:lnTo>
                    <a:lnTo>
                      <a:pt x="755" y="79"/>
                    </a:lnTo>
                    <a:lnTo>
                      <a:pt x="755" y="77"/>
                    </a:lnTo>
                    <a:lnTo>
                      <a:pt x="753" y="72"/>
                    </a:lnTo>
                    <a:lnTo>
                      <a:pt x="755" y="70"/>
                    </a:lnTo>
                    <a:lnTo>
                      <a:pt x="755" y="68"/>
                    </a:lnTo>
                    <a:lnTo>
                      <a:pt x="753" y="66"/>
                    </a:lnTo>
                    <a:lnTo>
                      <a:pt x="751" y="66"/>
                    </a:lnTo>
                    <a:lnTo>
                      <a:pt x="751" y="64"/>
                    </a:lnTo>
                    <a:lnTo>
                      <a:pt x="751" y="61"/>
                    </a:lnTo>
                    <a:lnTo>
                      <a:pt x="751" y="59"/>
                    </a:lnTo>
                    <a:lnTo>
                      <a:pt x="751" y="57"/>
                    </a:lnTo>
                    <a:lnTo>
                      <a:pt x="751" y="55"/>
                    </a:lnTo>
                    <a:lnTo>
                      <a:pt x="753" y="53"/>
                    </a:lnTo>
                    <a:lnTo>
                      <a:pt x="753" y="50"/>
                    </a:lnTo>
                    <a:lnTo>
                      <a:pt x="751" y="50"/>
                    </a:lnTo>
                    <a:lnTo>
                      <a:pt x="749" y="48"/>
                    </a:lnTo>
                    <a:lnTo>
                      <a:pt x="749" y="46"/>
                    </a:lnTo>
                    <a:lnTo>
                      <a:pt x="749" y="44"/>
                    </a:lnTo>
                    <a:lnTo>
                      <a:pt x="751" y="39"/>
                    </a:lnTo>
                    <a:lnTo>
                      <a:pt x="751" y="42"/>
                    </a:lnTo>
                    <a:lnTo>
                      <a:pt x="753" y="42"/>
                    </a:lnTo>
                    <a:lnTo>
                      <a:pt x="755" y="42"/>
                    </a:lnTo>
                    <a:lnTo>
                      <a:pt x="757" y="42"/>
                    </a:lnTo>
                    <a:lnTo>
                      <a:pt x="757" y="39"/>
                    </a:lnTo>
                    <a:lnTo>
                      <a:pt x="760" y="39"/>
                    </a:lnTo>
                    <a:lnTo>
                      <a:pt x="762" y="39"/>
                    </a:lnTo>
                    <a:lnTo>
                      <a:pt x="764" y="39"/>
                    </a:lnTo>
                    <a:lnTo>
                      <a:pt x="764" y="37"/>
                    </a:lnTo>
                    <a:lnTo>
                      <a:pt x="766" y="37"/>
                    </a:lnTo>
                    <a:lnTo>
                      <a:pt x="768" y="37"/>
                    </a:lnTo>
                    <a:lnTo>
                      <a:pt x="771" y="37"/>
                    </a:lnTo>
                    <a:lnTo>
                      <a:pt x="773" y="37"/>
                    </a:lnTo>
                    <a:lnTo>
                      <a:pt x="775" y="37"/>
                    </a:lnTo>
                    <a:lnTo>
                      <a:pt x="777" y="37"/>
                    </a:lnTo>
                    <a:lnTo>
                      <a:pt x="779" y="37"/>
                    </a:lnTo>
                    <a:lnTo>
                      <a:pt x="779" y="35"/>
                    </a:lnTo>
                    <a:lnTo>
                      <a:pt x="782" y="35"/>
                    </a:lnTo>
                    <a:lnTo>
                      <a:pt x="782" y="33"/>
                    </a:lnTo>
                    <a:lnTo>
                      <a:pt x="784" y="33"/>
                    </a:lnTo>
                    <a:lnTo>
                      <a:pt x="784" y="31"/>
                    </a:lnTo>
                    <a:lnTo>
                      <a:pt x="786" y="31"/>
                    </a:lnTo>
                    <a:lnTo>
                      <a:pt x="788" y="31"/>
                    </a:lnTo>
                    <a:lnTo>
                      <a:pt x="790" y="31"/>
                    </a:lnTo>
                    <a:lnTo>
                      <a:pt x="790" y="33"/>
                    </a:lnTo>
                    <a:lnTo>
                      <a:pt x="790" y="35"/>
                    </a:lnTo>
                    <a:lnTo>
                      <a:pt x="793" y="35"/>
                    </a:lnTo>
                    <a:lnTo>
                      <a:pt x="793" y="37"/>
                    </a:lnTo>
                    <a:lnTo>
                      <a:pt x="793" y="39"/>
                    </a:lnTo>
                    <a:lnTo>
                      <a:pt x="795" y="39"/>
                    </a:lnTo>
                    <a:lnTo>
                      <a:pt x="795" y="42"/>
                    </a:lnTo>
                    <a:lnTo>
                      <a:pt x="795" y="44"/>
                    </a:lnTo>
                    <a:lnTo>
                      <a:pt x="793" y="44"/>
                    </a:lnTo>
                    <a:lnTo>
                      <a:pt x="793" y="46"/>
                    </a:lnTo>
                    <a:lnTo>
                      <a:pt x="790" y="46"/>
                    </a:lnTo>
                    <a:lnTo>
                      <a:pt x="790" y="48"/>
                    </a:lnTo>
                    <a:lnTo>
                      <a:pt x="793" y="48"/>
                    </a:lnTo>
                    <a:lnTo>
                      <a:pt x="795" y="48"/>
                    </a:lnTo>
                    <a:lnTo>
                      <a:pt x="797" y="48"/>
                    </a:lnTo>
                    <a:lnTo>
                      <a:pt x="799" y="48"/>
                    </a:lnTo>
                    <a:lnTo>
                      <a:pt x="801" y="48"/>
                    </a:lnTo>
                    <a:lnTo>
                      <a:pt x="804" y="48"/>
                    </a:lnTo>
                    <a:lnTo>
                      <a:pt x="804" y="46"/>
                    </a:lnTo>
                    <a:lnTo>
                      <a:pt x="806" y="46"/>
                    </a:lnTo>
                    <a:lnTo>
                      <a:pt x="806" y="44"/>
                    </a:lnTo>
                    <a:lnTo>
                      <a:pt x="808" y="44"/>
                    </a:lnTo>
                    <a:lnTo>
                      <a:pt x="810" y="44"/>
                    </a:lnTo>
                    <a:lnTo>
                      <a:pt x="812" y="46"/>
                    </a:lnTo>
                    <a:lnTo>
                      <a:pt x="812" y="48"/>
                    </a:lnTo>
                    <a:lnTo>
                      <a:pt x="810" y="48"/>
                    </a:lnTo>
                    <a:lnTo>
                      <a:pt x="810" y="50"/>
                    </a:lnTo>
                    <a:lnTo>
                      <a:pt x="810" y="53"/>
                    </a:lnTo>
                    <a:lnTo>
                      <a:pt x="812" y="53"/>
                    </a:lnTo>
                    <a:lnTo>
                      <a:pt x="815" y="53"/>
                    </a:lnTo>
                    <a:lnTo>
                      <a:pt x="815" y="55"/>
                    </a:lnTo>
                    <a:lnTo>
                      <a:pt x="817" y="55"/>
                    </a:lnTo>
                    <a:lnTo>
                      <a:pt x="819" y="55"/>
                    </a:lnTo>
                    <a:lnTo>
                      <a:pt x="821" y="55"/>
                    </a:lnTo>
                    <a:lnTo>
                      <a:pt x="823" y="55"/>
                    </a:lnTo>
                    <a:lnTo>
                      <a:pt x="826" y="55"/>
                    </a:lnTo>
                    <a:lnTo>
                      <a:pt x="828" y="55"/>
                    </a:lnTo>
                    <a:lnTo>
                      <a:pt x="830" y="55"/>
                    </a:lnTo>
                    <a:lnTo>
                      <a:pt x="830" y="57"/>
                    </a:lnTo>
                    <a:lnTo>
                      <a:pt x="832" y="57"/>
                    </a:lnTo>
                    <a:lnTo>
                      <a:pt x="834" y="57"/>
                    </a:lnTo>
                    <a:lnTo>
                      <a:pt x="837" y="57"/>
                    </a:lnTo>
                    <a:lnTo>
                      <a:pt x="837" y="55"/>
                    </a:lnTo>
                    <a:lnTo>
                      <a:pt x="837" y="53"/>
                    </a:lnTo>
                    <a:lnTo>
                      <a:pt x="839" y="53"/>
                    </a:lnTo>
                    <a:lnTo>
                      <a:pt x="839" y="50"/>
                    </a:lnTo>
                    <a:lnTo>
                      <a:pt x="839" y="48"/>
                    </a:lnTo>
                    <a:lnTo>
                      <a:pt x="839" y="46"/>
                    </a:lnTo>
                    <a:lnTo>
                      <a:pt x="839" y="44"/>
                    </a:lnTo>
                    <a:lnTo>
                      <a:pt x="841" y="44"/>
                    </a:lnTo>
                    <a:lnTo>
                      <a:pt x="841" y="42"/>
                    </a:lnTo>
                    <a:lnTo>
                      <a:pt x="843" y="42"/>
                    </a:lnTo>
                    <a:lnTo>
                      <a:pt x="845" y="42"/>
                    </a:lnTo>
                    <a:lnTo>
                      <a:pt x="848" y="42"/>
                    </a:lnTo>
                    <a:lnTo>
                      <a:pt x="850" y="42"/>
                    </a:lnTo>
                    <a:lnTo>
                      <a:pt x="852" y="42"/>
                    </a:lnTo>
                    <a:lnTo>
                      <a:pt x="854" y="42"/>
                    </a:lnTo>
                    <a:lnTo>
                      <a:pt x="856" y="42"/>
                    </a:lnTo>
                    <a:lnTo>
                      <a:pt x="859" y="42"/>
                    </a:lnTo>
                    <a:lnTo>
                      <a:pt x="859" y="39"/>
                    </a:lnTo>
                    <a:lnTo>
                      <a:pt x="859" y="37"/>
                    </a:lnTo>
                    <a:lnTo>
                      <a:pt x="861" y="37"/>
                    </a:lnTo>
                    <a:lnTo>
                      <a:pt x="861" y="35"/>
                    </a:lnTo>
                    <a:lnTo>
                      <a:pt x="863" y="35"/>
                    </a:lnTo>
                    <a:lnTo>
                      <a:pt x="865" y="35"/>
                    </a:lnTo>
                    <a:lnTo>
                      <a:pt x="867" y="35"/>
                    </a:lnTo>
                    <a:lnTo>
                      <a:pt x="869" y="35"/>
                    </a:lnTo>
                    <a:lnTo>
                      <a:pt x="869" y="33"/>
                    </a:lnTo>
                    <a:lnTo>
                      <a:pt x="869" y="31"/>
                    </a:lnTo>
                    <a:lnTo>
                      <a:pt x="867" y="31"/>
                    </a:lnTo>
                    <a:lnTo>
                      <a:pt x="867" y="28"/>
                    </a:lnTo>
                    <a:lnTo>
                      <a:pt x="865" y="28"/>
                    </a:lnTo>
                    <a:lnTo>
                      <a:pt x="865" y="26"/>
                    </a:lnTo>
                    <a:lnTo>
                      <a:pt x="863" y="24"/>
                    </a:lnTo>
                    <a:lnTo>
                      <a:pt x="865" y="24"/>
                    </a:lnTo>
                    <a:lnTo>
                      <a:pt x="863" y="24"/>
                    </a:lnTo>
                    <a:lnTo>
                      <a:pt x="863" y="22"/>
                    </a:lnTo>
                    <a:lnTo>
                      <a:pt x="863" y="20"/>
                    </a:lnTo>
                    <a:lnTo>
                      <a:pt x="865" y="20"/>
                    </a:lnTo>
                    <a:lnTo>
                      <a:pt x="865" y="17"/>
                    </a:lnTo>
                    <a:lnTo>
                      <a:pt x="867" y="17"/>
                    </a:lnTo>
                    <a:lnTo>
                      <a:pt x="869" y="17"/>
                    </a:lnTo>
                    <a:lnTo>
                      <a:pt x="869" y="15"/>
                    </a:lnTo>
                    <a:lnTo>
                      <a:pt x="872" y="17"/>
                    </a:lnTo>
                    <a:lnTo>
                      <a:pt x="874" y="17"/>
                    </a:lnTo>
                    <a:lnTo>
                      <a:pt x="874" y="20"/>
                    </a:lnTo>
                    <a:lnTo>
                      <a:pt x="876" y="20"/>
                    </a:lnTo>
                    <a:lnTo>
                      <a:pt x="876" y="22"/>
                    </a:lnTo>
                    <a:lnTo>
                      <a:pt x="878" y="22"/>
                    </a:lnTo>
                    <a:lnTo>
                      <a:pt x="878" y="24"/>
                    </a:lnTo>
                    <a:lnTo>
                      <a:pt x="878" y="26"/>
                    </a:lnTo>
                    <a:lnTo>
                      <a:pt x="878" y="28"/>
                    </a:lnTo>
                    <a:lnTo>
                      <a:pt x="880" y="28"/>
                    </a:lnTo>
                    <a:lnTo>
                      <a:pt x="883" y="28"/>
                    </a:lnTo>
                    <a:lnTo>
                      <a:pt x="883" y="26"/>
                    </a:lnTo>
                    <a:lnTo>
                      <a:pt x="883" y="24"/>
                    </a:lnTo>
                    <a:lnTo>
                      <a:pt x="883" y="22"/>
                    </a:lnTo>
                    <a:lnTo>
                      <a:pt x="883" y="20"/>
                    </a:lnTo>
                    <a:lnTo>
                      <a:pt x="885" y="20"/>
                    </a:lnTo>
                    <a:lnTo>
                      <a:pt x="885" y="17"/>
                    </a:lnTo>
                    <a:lnTo>
                      <a:pt x="887" y="17"/>
                    </a:lnTo>
                    <a:lnTo>
                      <a:pt x="889" y="17"/>
                    </a:lnTo>
                    <a:lnTo>
                      <a:pt x="889" y="15"/>
                    </a:lnTo>
                    <a:lnTo>
                      <a:pt x="891" y="15"/>
                    </a:lnTo>
                    <a:lnTo>
                      <a:pt x="894" y="15"/>
                    </a:lnTo>
                    <a:lnTo>
                      <a:pt x="896" y="15"/>
                    </a:lnTo>
                    <a:lnTo>
                      <a:pt x="898" y="15"/>
                    </a:lnTo>
                    <a:lnTo>
                      <a:pt x="900" y="15"/>
                    </a:lnTo>
                    <a:lnTo>
                      <a:pt x="902" y="15"/>
                    </a:lnTo>
                    <a:lnTo>
                      <a:pt x="905" y="15"/>
                    </a:lnTo>
                    <a:lnTo>
                      <a:pt x="905" y="13"/>
                    </a:lnTo>
                    <a:lnTo>
                      <a:pt x="907" y="13"/>
                    </a:lnTo>
                    <a:lnTo>
                      <a:pt x="909" y="13"/>
                    </a:lnTo>
                    <a:lnTo>
                      <a:pt x="911" y="13"/>
                    </a:lnTo>
                    <a:lnTo>
                      <a:pt x="911" y="11"/>
                    </a:lnTo>
                    <a:lnTo>
                      <a:pt x="913" y="11"/>
                    </a:lnTo>
                    <a:lnTo>
                      <a:pt x="916" y="11"/>
                    </a:lnTo>
                    <a:lnTo>
                      <a:pt x="918" y="11"/>
                    </a:lnTo>
                    <a:lnTo>
                      <a:pt x="920" y="11"/>
                    </a:lnTo>
                    <a:lnTo>
                      <a:pt x="922" y="11"/>
                    </a:lnTo>
                    <a:lnTo>
                      <a:pt x="924" y="11"/>
                    </a:lnTo>
                    <a:lnTo>
                      <a:pt x="924" y="9"/>
                    </a:lnTo>
                    <a:lnTo>
                      <a:pt x="927" y="9"/>
                    </a:lnTo>
                    <a:lnTo>
                      <a:pt x="927" y="11"/>
                    </a:lnTo>
                    <a:lnTo>
                      <a:pt x="929" y="11"/>
                    </a:lnTo>
                    <a:lnTo>
                      <a:pt x="929" y="13"/>
                    </a:lnTo>
                    <a:lnTo>
                      <a:pt x="931" y="13"/>
                    </a:lnTo>
                    <a:lnTo>
                      <a:pt x="931" y="15"/>
                    </a:lnTo>
                    <a:lnTo>
                      <a:pt x="933" y="15"/>
                    </a:lnTo>
                    <a:lnTo>
                      <a:pt x="935" y="15"/>
                    </a:lnTo>
                    <a:lnTo>
                      <a:pt x="935" y="17"/>
                    </a:lnTo>
                    <a:lnTo>
                      <a:pt x="938" y="17"/>
                    </a:lnTo>
                    <a:lnTo>
                      <a:pt x="938" y="15"/>
                    </a:lnTo>
                    <a:lnTo>
                      <a:pt x="940" y="15"/>
                    </a:lnTo>
                    <a:lnTo>
                      <a:pt x="940" y="13"/>
                    </a:lnTo>
                    <a:lnTo>
                      <a:pt x="940" y="11"/>
                    </a:lnTo>
                    <a:lnTo>
                      <a:pt x="940" y="9"/>
                    </a:lnTo>
                    <a:lnTo>
                      <a:pt x="938" y="9"/>
                    </a:lnTo>
                    <a:lnTo>
                      <a:pt x="935" y="9"/>
                    </a:lnTo>
                    <a:lnTo>
                      <a:pt x="935" y="6"/>
                    </a:lnTo>
                    <a:lnTo>
                      <a:pt x="935" y="4"/>
                    </a:lnTo>
                    <a:lnTo>
                      <a:pt x="935" y="2"/>
                    </a:lnTo>
                    <a:lnTo>
                      <a:pt x="938" y="2"/>
                    </a:lnTo>
                    <a:lnTo>
                      <a:pt x="940" y="2"/>
                    </a:lnTo>
                    <a:lnTo>
                      <a:pt x="940" y="0"/>
                    </a:lnTo>
                    <a:lnTo>
                      <a:pt x="942" y="0"/>
                    </a:lnTo>
                    <a:lnTo>
                      <a:pt x="944" y="0"/>
                    </a:lnTo>
                    <a:lnTo>
                      <a:pt x="944" y="2"/>
                    </a:lnTo>
                    <a:lnTo>
                      <a:pt x="946" y="2"/>
                    </a:lnTo>
                    <a:lnTo>
                      <a:pt x="949" y="2"/>
                    </a:lnTo>
                    <a:lnTo>
                      <a:pt x="949" y="4"/>
                    </a:lnTo>
                    <a:lnTo>
                      <a:pt x="951" y="4"/>
                    </a:lnTo>
                    <a:lnTo>
                      <a:pt x="951" y="6"/>
                    </a:lnTo>
                    <a:lnTo>
                      <a:pt x="953" y="6"/>
                    </a:lnTo>
                    <a:lnTo>
                      <a:pt x="953" y="9"/>
                    </a:lnTo>
                    <a:lnTo>
                      <a:pt x="953" y="11"/>
                    </a:lnTo>
                    <a:lnTo>
                      <a:pt x="953" y="13"/>
                    </a:lnTo>
                    <a:lnTo>
                      <a:pt x="953" y="15"/>
                    </a:lnTo>
                    <a:lnTo>
                      <a:pt x="955" y="15"/>
                    </a:lnTo>
                    <a:lnTo>
                      <a:pt x="957" y="15"/>
                    </a:lnTo>
                    <a:lnTo>
                      <a:pt x="957" y="13"/>
                    </a:lnTo>
                    <a:lnTo>
                      <a:pt x="960" y="13"/>
                    </a:lnTo>
                    <a:lnTo>
                      <a:pt x="960" y="15"/>
                    </a:lnTo>
                    <a:lnTo>
                      <a:pt x="962" y="15"/>
                    </a:lnTo>
                    <a:lnTo>
                      <a:pt x="964" y="15"/>
                    </a:lnTo>
                    <a:lnTo>
                      <a:pt x="966" y="15"/>
                    </a:lnTo>
                    <a:lnTo>
                      <a:pt x="968" y="15"/>
                    </a:lnTo>
                    <a:lnTo>
                      <a:pt x="971" y="15"/>
                    </a:lnTo>
                    <a:lnTo>
                      <a:pt x="971" y="17"/>
                    </a:lnTo>
                    <a:lnTo>
                      <a:pt x="971" y="20"/>
                    </a:lnTo>
                    <a:lnTo>
                      <a:pt x="971" y="22"/>
                    </a:lnTo>
                    <a:lnTo>
                      <a:pt x="971" y="24"/>
                    </a:lnTo>
                    <a:lnTo>
                      <a:pt x="973" y="24"/>
                    </a:lnTo>
                    <a:lnTo>
                      <a:pt x="973" y="26"/>
                    </a:lnTo>
                    <a:lnTo>
                      <a:pt x="975" y="26"/>
                    </a:lnTo>
                    <a:lnTo>
                      <a:pt x="975" y="28"/>
                    </a:lnTo>
                    <a:lnTo>
                      <a:pt x="975" y="31"/>
                    </a:lnTo>
                    <a:lnTo>
                      <a:pt x="977" y="31"/>
                    </a:lnTo>
                    <a:lnTo>
                      <a:pt x="979" y="31"/>
                    </a:lnTo>
                    <a:lnTo>
                      <a:pt x="982" y="31"/>
                    </a:lnTo>
                    <a:lnTo>
                      <a:pt x="982" y="28"/>
                    </a:lnTo>
                    <a:lnTo>
                      <a:pt x="984" y="28"/>
                    </a:lnTo>
                    <a:lnTo>
                      <a:pt x="986" y="28"/>
                    </a:lnTo>
                    <a:lnTo>
                      <a:pt x="988" y="28"/>
                    </a:lnTo>
                    <a:lnTo>
                      <a:pt x="990" y="28"/>
                    </a:lnTo>
                    <a:lnTo>
                      <a:pt x="990" y="31"/>
                    </a:lnTo>
                    <a:lnTo>
                      <a:pt x="993" y="31"/>
                    </a:lnTo>
                    <a:lnTo>
                      <a:pt x="995" y="31"/>
                    </a:lnTo>
                    <a:lnTo>
                      <a:pt x="997" y="31"/>
                    </a:lnTo>
                    <a:lnTo>
                      <a:pt x="999" y="31"/>
                    </a:lnTo>
                    <a:lnTo>
                      <a:pt x="999" y="28"/>
                    </a:lnTo>
                    <a:lnTo>
                      <a:pt x="1001" y="28"/>
                    </a:lnTo>
                    <a:lnTo>
                      <a:pt x="1003" y="28"/>
                    </a:lnTo>
                    <a:lnTo>
                      <a:pt x="1006" y="28"/>
                    </a:lnTo>
                    <a:lnTo>
                      <a:pt x="1006" y="26"/>
                    </a:lnTo>
                    <a:lnTo>
                      <a:pt x="1008" y="26"/>
                    </a:lnTo>
                    <a:lnTo>
                      <a:pt x="1008" y="24"/>
                    </a:lnTo>
                    <a:lnTo>
                      <a:pt x="1010" y="24"/>
                    </a:lnTo>
                    <a:lnTo>
                      <a:pt x="1012" y="24"/>
                    </a:lnTo>
                    <a:lnTo>
                      <a:pt x="1014" y="24"/>
                    </a:lnTo>
                    <a:lnTo>
                      <a:pt x="1017" y="24"/>
                    </a:lnTo>
                    <a:lnTo>
                      <a:pt x="1019" y="24"/>
                    </a:lnTo>
                    <a:lnTo>
                      <a:pt x="1021" y="24"/>
                    </a:lnTo>
                    <a:lnTo>
                      <a:pt x="1023" y="24"/>
                    </a:lnTo>
                    <a:lnTo>
                      <a:pt x="1023" y="26"/>
                    </a:lnTo>
                    <a:lnTo>
                      <a:pt x="1025" y="26"/>
                    </a:lnTo>
                    <a:lnTo>
                      <a:pt x="1028" y="26"/>
                    </a:lnTo>
                    <a:lnTo>
                      <a:pt x="1028" y="28"/>
                    </a:lnTo>
                    <a:lnTo>
                      <a:pt x="1030" y="28"/>
                    </a:lnTo>
                    <a:lnTo>
                      <a:pt x="1030" y="31"/>
                    </a:lnTo>
                    <a:lnTo>
                      <a:pt x="1032" y="31"/>
                    </a:lnTo>
                    <a:lnTo>
                      <a:pt x="1034" y="31"/>
                    </a:lnTo>
                    <a:lnTo>
                      <a:pt x="1034" y="33"/>
                    </a:lnTo>
                    <a:lnTo>
                      <a:pt x="1032" y="33"/>
                    </a:lnTo>
                    <a:lnTo>
                      <a:pt x="1032" y="35"/>
                    </a:lnTo>
                    <a:lnTo>
                      <a:pt x="1032" y="37"/>
                    </a:lnTo>
                    <a:lnTo>
                      <a:pt x="1032" y="39"/>
                    </a:lnTo>
                    <a:lnTo>
                      <a:pt x="1030" y="39"/>
                    </a:lnTo>
                    <a:lnTo>
                      <a:pt x="1032" y="39"/>
                    </a:lnTo>
                    <a:lnTo>
                      <a:pt x="1032" y="42"/>
                    </a:lnTo>
                    <a:lnTo>
                      <a:pt x="1034" y="42"/>
                    </a:lnTo>
                    <a:lnTo>
                      <a:pt x="1036" y="42"/>
                    </a:lnTo>
                    <a:lnTo>
                      <a:pt x="1039" y="42"/>
                    </a:lnTo>
                    <a:lnTo>
                      <a:pt x="1039" y="44"/>
                    </a:lnTo>
                    <a:lnTo>
                      <a:pt x="1041" y="44"/>
                    </a:lnTo>
                    <a:lnTo>
                      <a:pt x="1043" y="44"/>
                    </a:lnTo>
                    <a:lnTo>
                      <a:pt x="1043" y="46"/>
                    </a:lnTo>
                    <a:lnTo>
                      <a:pt x="1045" y="46"/>
                    </a:lnTo>
                    <a:lnTo>
                      <a:pt x="1047" y="46"/>
                    </a:lnTo>
                    <a:lnTo>
                      <a:pt x="1047" y="48"/>
                    </a:lnTo>
                    <a:lnTo>
                      <a:pt x="1050" y="48"/>
                    </a:lnTo>
                    <a:lnTo>
                      <a:pt x="1050" y="50"/>
                    </a:lnTo>
                    <a:lnTo>
                      <a:pt x="1052" y="50"/>
                    </a:lnTo>
                    <a:lnTo>
                      <a:pt x="1054" y="50"/>
                    </a:lnTo>
                    <a:lnTo>
                      <a:pt x="1056" y="50"/>
                    </a:lnTo>
                    <a:lnTo>
                      <a:pt x="1058" y="50"/>
                    </a:lnTo>
                    <a:lnTo>
                      <a:pt x="1061" y="50"/>
                    </a:lnTo>
                    <a:lnTo>
                      <a:pt x="1063" y="50"/>
                    </a:lnTo>
                    <a:lnTo>
                      <a:pt x="1065" y="50"/>
                    </a:lnTo>
                    <a:lnTo>
                      <a:pt x="1067" y="50"/>
                    </a:lnTo>
                    <a:lnTo>
                      <a:pt x="1069" y="50"/>
                    </a:lnTo>
                    <a:lnTo>
                      <a:pt x="1072" y="50"/>
                    </a:lnTo>
                    <a:lnTo>
                      <a:pt x="1074" y="50"/>
                    </a:lnTo>
                    <a:lnTo>
                      <a:pt x="1074" y="53"/>
                    </a:lnTo>
                    <a:lnTo>
                      <a:pt x="1072" y="53"/>
                    </a:lnTo>
                    <a:lnTo>
                      <a:pt x="1072" y="55"/>
                    </a:lnTo>
                    <a:lnTo>
                      <a:pt x="1072" y="57"/>
                    </a:lnTo>
                    <a:lnTo>
                      <a:pt x="1072" y="59"/>
                    </a:lnTo>
                    <a:lnTo>
                      <a:pt x="1074" y="59"/>
                    </a:lnTo>
                    <a:lnTo>
                      <a:pt x="1076" y="59"/>
                    </a:lnTo>
                    <a:lnTo>
                      <a:pt x="1076" y="57"/>
                    </a:lnTo>
                    <a:lnTo>
                      <a:pt x="1078" y="57"/>
                    </a:lnTo>
                    <a:lnTo>
                      <a:pt x="1080" y="57"/>
                    </a:lnTo>
                    <a:lnTo>
                      <a:pt x="1080" y="55"/>
                    </a:lnTo>
                    <a:lnTo>
                      <a:pt x="1083" y="55"/>
                    </a:lnTo>
                    <a:lnTo>
                      <a:pt x="1083" y="53"/>
                    </a:lnTo>
                    <a:lnTo>
                      <a:pt x="1085" y="53"/>
                    </a:lnTo>
                    <a:lnTo>
                      <a:pt x="1085" y="50"/>
                    </a:lnTo>
                    <a:lnTo>
                      <a:pt x="1085" y="53"/>
                    </a:lnTo>
                    <a:lnTo>
                      <a:pt x="1087" y="55"/>
                    </a:lnTo>
                    <a:lnTo>
                      <a:pt x="1087" y="57"/>
                    </a:lnTo>
                    <a:lnTo>
                      <a:pt x="1089" y="57"/>
                    </a:lnTo>
                    <a:lnTo>
                      <a:pt x="1091" y="57"/>
                    </a:lnTo>
                    <a:lnTo>
                      <a:pt x="1094" y="57"/>
                    </a:lnTo>
                    <a:lnTo>
                      <a:pt x="1094" y="55"/>
                    </a:lnTo>
                    <a:lnTo>
                      <a:pt x="1096" y="55"/>
                    </a:lnTo>
                    <a:lnTo>
                      <a:pt x="1096" y="53"/>
                    </a:lnTo>
                    <a:lnTo>
                      <a:pt x="1098" y="53"/>
                    </a:lnTo>
                    <a:lnTo>
                      <a:pt x="1098" y="50"/>
                    </a:lnTo>
                    <a:lnTo>
                      <a:pt x="1100" y="50"/>
                    </a:lnTo>
                    <a:lnTo>
                      <a:pt x="1102" y="50"/>
                    </a:lnTo>
                    <a:lnTo>
                      <a:pt x="1105" y="50"/>
                    </a:lnTo>
                    <a:lnTo>
                      <a:pt x="1107" y="50"/>
                    </a:lnTo>
                    <a:lnTo>
                      <a:pt x="1107" y="48"/>
                    </a:lnTo>
                    <a:lnTo>
                      <a:pt x="1109" y="48"/>
                    </a:lnTo>
                    <a:lnTo>
                      <a:pt x="1111" y="48"/>
                    </a:lnTo>
                    <a:lnTo>
                      <a:pt x="1111" y="46"/>
                    </a:lnTo>
                    <a:lnTo>
                      <a:pt x="1113" y="46"/>
                    </a:lnTo>
                    <a:lnTo>
                      <a:pt x="1116" y="46"/>
                    </a:lnTo>
                    <a:lnTo>
                      <a:pt x="1116" y="44"/>
                    </a:lnTo>
                    <a:lnTo>
                      <a:pt x="1118" y="44"/>
                    </a:lnTo>
                    <a:lnTo>
                      <a:pt x="1120" y="44"/>
                    </a:lnTo>
                    <a:lnTo>
                      <a:pt x="1122" y="44"/>
                    </a:lnTo>
                    <a:lnTo>
                      <a:pt x="1124" y="44"/>
                    </a:lnTo>
                    <a:lnTo>
                      <a:pt x="1124" y="46"/>
                    </a:lnTo>
                    <a:lnTo>
                      <a:pt x="1127" y="48"/>
                    </a:lnTo>
                    <a:lnTo>
                      <a:pt x="1127" y="50"/>
                    </a:lnTo>
                    <a:lnTo>
                      <a:pt x="1129" y="50"/>
                    </a:lnTo>
                    <a:lnTo>
                      <a:pt x="1129" y="53"/>
                    </a:lnTo>
                    <a:lnTo>
                      <a:pt x="1131" y="53"/>
                    </a:lnTo>
                    <a:lnTo>
                      <a:pt x="1131" y="55"/>
                    </a:lnTo>
                    <a:lnTo>
                      <a:pt x="1133" y="55"/>
                    </a:lnTo>
                    <a:lnTo>
                      <a:pt x="1133" y="57"/>
                    </a:lnTo>
                    <a:lnTo>
                      <a:pt x="1135" y="57"/>
                    </a:lnTo>
                    <a:lnTo>
                      <a:pt x="1135" y="55"/>
                    </a:lnTo>
                    <a:lnTo>
                      <a:pt x="1137" y="55"/>
                    </a:lnTo>
                    <a:lnTo>
                      <a:pt x="1140" y="55"/>
                    </a:lnTo>
                    <a:lnTo>
                      <a:pt x="1140" y="53"/>
                    </a:lnTo>
                    <a:lnTo>
                      <a:pt x="1140" y="50"/>
                    </a:lnTo>
                    <a:lnTo>
                      <a:pt x="1140" y="48"/>
                    </a:lnTo>
                    <a:lnTo>
                      <a:pt x="1142" y="48"/>
                    </a:lnTo>
                    <a:lnTo>
                      <a:pt x="1144" y="48"/>
                    </a:lnTo>
                    <a:lnTo>
                      <a:pt x="1144" y="50"/>
                    </a:lnTo>
                    <a:lnTo>
                      <a:pt x="1146" y="50"/>
                    </a:lnTo>
                    <a:lnTo>
                      <a:pt x="1146" y="53"/>
                    </a:lnTo>
                    <a:lnTo>
                      <a:pt x="1148" y="53"/>
                    </a:lnTo>
                    <a:lnTo>
                      <a:pt x="1148" y="50"/>
                    </a:lnTo>
                    <a:lnTo>
                      <a:pt x="1151" y="50"/>
                    </a:lnTo>
                    <a:lnTo>
                      <a:pt x="1153" y="50"/>
                    </a:lnTo>
                    <a:lnTo>
                      <a:pt x="1155" y="50"/>
                    </a:lnTo>
                    <a:lnTo>
                      <a:pt x="1157" y="50"/>
                    </a:lnTo>
                    <a:lnTo>
                      <a:pt x="1159" y="50"/>
                    </a:lnTo>
                    <a:lnTo>
                      <a:pt x="1159" y="48"/>
                    </a:lnTo>
                    <a:lnTo>
                      <a:pt x="1159" y="46"/>
                    </a:lnTo>
                    <a:lnTo>
                      <a:pt x="1159" y="44"/>
                    </a:lnTo>
                    <a:lnTo>
                      <a:pt x="1157" y="44"/>
                    </a:lnTo>
                    <a:lnTo>
                      <a:pt x="1157" y="42"/>
                    </a:lnTo>
                    <a:lnTo>
                      <a:pt x="1155" y="42"/>
                    </a:lnTo>
                    <a:lnTo>
                      <a:pt x="1155" y="39"/>
                    </a:lnTo>
                    <a:lnTo>
                      <a:pt x="1155" y="37"/>
                    </a:lnTo>
                    <a:lnTo>
                      <a:pt x="1157" y="37"/>
                    </a:lnTo>
                    <a:lnTo>
                      <a:pt x="1159" y="37"/>
                    </a:lnTo>
                    <a:lnTo>
                      <a:pt x="1159" y="35"/>
                    </a:lnTo>
                    <a:lnTo>
                      <a:pt x="1162" y="35"/>
                    </a:lnTo>
                    <a:lnTo>
                      <a:pt x="1162" y="33"/>
                    </a:lnTo>
                    <a:lnTo>
                      <a:pt x="1164" y="33"/>
                    </a:lnTo>
                    <a:lnTo>
                      <a:pt x="1166" y="33"/>
                    </a:lnTo>
                    <a:lnTo>
                      <a:pt x="1168" y="33"/>
                    </a:lnTo>
                    <a:lnTo>
                      <a:pt x="1170" y="33"/>
                    </a:lnTo>
                    <a:lnTo>
                      <a:pt x="1170" y="31"/>
                    </a:lnTo>
                    <a:lnTo>
                      <a:pt x="1173" y="31"/>
                    </a:lnTo>
                    <a:lnTo>
                      <a:pt x="1175" y="31"/>
                    </a:lnTo>
                    <a:lnTo>
                      <a:pt x="1175" y="33"/>
                    </a:lnTo>
                    <a:lnTo>
                      <a:pt x="1177" y="33"/>
                    </a:lnTo>
                    <a:lnTo>
                      <a:pt x="1177" y="35"/>
                    </a:lnTo>
                    <a:lnTo>
                      <a:pt x="1179" y="35"/>
                    </a:lnTo>
                    <a:lnTo>
                      <a:pt x="1181" y="35"/>
                    </a:lnTo>
                    <a:lnTo>
                      <a:pt x="1181" y="33"/>
                    </a:lnTo>
                    <a:lnTo>
                      <a:pt x="1184" y="33"/>
                    </a:lnTo>
                    <a:lnTo>
                      <a:pt x="1184" y="31"/>
                    </a:lnTo>
                    <a:lnTo>
                      <a:pt x="1186" y="31"/>
                    </a:lnTo>
                    <a:lnTo>
                      <a:pt x="1186" y="28"/>
                    </a:lnTo>
                    <a:lnTo>
                      <a:pt x="1186" y="26"/>
                    </a:lnTo>
                    <a:lnTo>
                      <a:pt x="1184" y="26"/>
                    </a:lnTo>
                    <a:lnTo>
                      <a:pt x="1181" y="26"/>
                    </a:lnTo>
                    <a:lnTo>
                      <a:pt x="1181" y="24"/>
                    </a:lnTo>
                    <a:lnTo>
                      <a:pt x="1179" y="24"/>
                    </a:lnTo>
                    <a:lnTo>
                      <a:pt x="1179" y="22"/>
                    </a:lnTo>
                    <a:lnTo>
                      <a:pt x="1177" y="22"/>
                    </a:lnTo>
                    <a:lnTo>
                      <a:pt x="1175" y="22"/>
                    </a:lnTo>
                    <a:lnTo>
                      <a:pt x="1175" y="20"/>
                    </a:lnTo>
                    <a:lnTo>
                      <a:pt x="1173" y="20"/>
                    </a:lnTo>
                    <a:lnTo>
                      <a:pt x="1173" y="17"/>
                    </a:lnTo>
                    <a:lnTo>
                      <a:pt x="1175" y="17"/>
                    </a:lnTo>
                    <a:lnTo>
                      <a:pt x="1175" y="15"/>
                    </a:lnTo>
                    <a:lnTo>
                      <a:pt x="1177" y="15"/>
                    </a:lnTo>
                    <a:lnTo>
                      <a:pt x="1179" y="15"/>
                    </a:lnTo>
                    <a:lnTo>
                      <a:pt x="1181" y="15"/>
                    </a:lnTo>
                    <a:lnTo>
                      <a:pt x="1184" y="15"/>
                    </a:lnTo>
                    <a:lnTo>
                      <a:pt x="1186" y="15"/>
                    </a:lnTo>
                    <a:lnTo>
                      <a:pt x="1188" y="15"/>
                    </a:lnTo>
                    <a:lnTo>
                      <a:pt x="1190" y="15"/>
                    </a:lnTo>
                    <a:lnTo>
                      <a:pt x="1190" y="13"/>
                    </a:lnTo>
                    <a:lnTo>
                      <a:pt x="1192" y="13"/>
                    </a:lnTo>
                    <a:lnTo>
                      <a:pt x="1195" y="13"/>
                    </a:lnTo>
                    <a:lnTo>
                      <a:pt x="1197" y="13"/>
                    </a:lnTo>
                    <a:lnTo>
                      <a:pt x="1199" y="13"/>
                    </a:lnTo>
                    <a:lnTo>
                      <a:pt x="1199" y="15"/>
                    </a:lnTo>
                    <a:lnTo>
                      <a:pt x="1199" y="17"/>
                    </a:lnTo>
                    <a:lnTo>
                      <a:pt x="1199" y="20"/>
                    </a:lnTo>
                    <a:lnTo>
                      <a:pt x="1201" y="20"/>
                    </a:lnTo>
                    <a:lnTo>
                      <a:pt x="1203" y="22"/>
                    </a:lnTo>
                    <a:lnTo>
                      <a:pt x="1203" y="20"/>
                    </a:lnTo>
                    <a:lnTo>
                      <a:pt x="1206" y="20"/>
                    </a:lnTo>
                    <a:lnTo>
                      <a:pt x="1206" y="17"/>
                    </a:lnTo>
                    <a:lnTo>
                      <a:pt x="1208" y="17"/>
                    </a:lnTo>
                    <a:lnTo>
                      <a:pt x="1208" y="15"/>
                    </a:lnTo>
                    <a:lnTo>
                      <a:pt x="1210" y="15"/>
                    </a:lnTo>
                    <a:lnTo>
                      <a:pt x="1212" y="15"/>
                    </a:lnTo>
                    <a:lnTo>
                      <a:pt x="1212" y="13"/>
                    </a:lnTo>
                    <a:lnTo>
                      <a:pt x="1212" y="11"/>
                    </a:lnTo>
                    <a:lnTo>
                      <a:pt x="1210" y="11"/>
                    </a:lnTo>
                    <a:lnTo>
                      <a:pt x="1210" y="9"/>
                    </a:lnTo>
                    <a:lnTo>
                      <a:pt x="1212" y="9"/>
                    </a:lnTo>
                    <a:lnTo>
                      <a:pt x="1214" y="9"/>
                    </a:lnTo>
                    <a:lnTo>
                      <a:pt x="1217" y="9"/>
                    </a:lnTo>
                    <a:lnTo>
                      <a:pt x="1219" y="9"/>
                    </a:lnTo>
                    <a:lnTo>
                      <a:pt x="1221" y="9"/>
                    </a:lnTo>
                    <a:lnTo>
                      <a:pt x="1221" y="11"/>
                    </a:lnTo>
                    <a:lnTo>
                      <a:pt x="1223" y="11"/>
                    </a:lnTo>
                    <a:lnTo>
                      <a:pt x="1225" y="11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175" name="Freeform 10"/>
              <p:cNvSpPr>
                <a:spLocks/>
              </p:cNvSpPr>
              <p:nvPr/>
            </p:nvSpPr>
            <p:spPr bwMode="auto">
              <a:xfrm>
                <a:off x="5659438" y="3724275"/>
                <a:ext cx="803275" cy="293688"/>
              </a:xfrm>
              <a:custGeom>
                <a:avLst/>
                <a:gdLst>
                  <a:gd name="T0" fmla="*/ 2147483647 w 506"/>
                  <a:gd name="T1" fmla="*/ 2147483647 h 185"/>
                  <a:gd name="T2" fmla="*/ 2147483647 w 506"/>
                  <a:gd name="T3" fmla="*/ 2147483647 h 185"/>
                  <a:gd name="T4" fmla="*/ 2147483647 w 506"/>
                  <a:gd name="T5" fmla="*/ 2147483647 h 185"/>
                  <a:gd name="T6" fmla="*/ 2147483647 w 506"/>
                  <a:gd name="T7" fmla="*/ 2147483647 h 185"/>
                  <a:gd name="T8" fmla="*/ 2147483647 w 506"/>
                  <a:gd name="T9" fmla="*/ 2147483647 h 185"/>
                  <a:gd name="T10" fmla="*/ 2147483647 w 506"/>
                  <a:gd name="T11" fmla="*/ 2147483647 h 185"/>
                  <a:gd name="T12" fmla="*/ 2147483647 w 506"/>
                  <a:gd name="T13" fmla="*/ 2147483647 h 185"/>
                  <a:gd name="T14" fmla="*/ 2147483647 w 506"/>
                  <a:gd name="T15" fmla="*/ 2147483647 h 185"/>
                  <a:gd name="T16" fmla="*/ 2147483647 w 506"/>
                  <a:gd name="T17" fmla="*/ 2147483647 h 185"/>
                  <a:gd name="T18" fmla="*/ 2147483647 w 506"/>
                  <a:gd name="T19" fmla="*/ 2147483647 h 185"/>
                  <a:gd name="T20" fmla="*/ 2147483647 w 506"/>
                  <a:gd name="T21" fmla="*/ 2147483647 h 185"/>
                  <a:gd name="T22" fmla="*/ 2147483647 w 506"/>
                  <a:gd name="T23" fmla="*/ 2147483647 h 185"/>
                  <a:gd name="T24" fmla="*/ 2147483647 w 506"/>
                  <a:gd name="T25" fmla="*/ 2147483647 h 185"/>
                  <a:gd name="T26" fmla="*/ 2147483647 w 506"/>
                  <a:gd name="T27" fmla="*/ 2147483647 h 185"/>
                  <a:gd name="T28" fmla="*/ 2147483647 w 506"/>
                  <a:gd name="T29" fmla="*/ 2147483647 h 185"/>
                  <a:gd name="T30" fmla="*/ 2147483647 w 506"/>
                  <a:gd name="T31" fmla="*/ 2147483647 h 185"/>
                  <a:gd name="T32" fmla="*/ 2147483647 w 506"/>
                  <a:gd name="T33" fmla="*/ 2147483647 h 185"/>
                  <a:gd name="T34" fmla="*/ 2147483647 w 506"/>
                  <a:gd name="T35" fmla="*/ 2147483647 h 185"/>
                  <a:gd name="T36" fmla="*/ 2147483647 w 506"/>
                  <a:gd name="T37" fmla="*/ 2147483647 h 185"/>
                  <a:gd name="T38" fmla="*/ 2147483647 w 506"/>
                  <a:gd name="T39" fmla="*/ 2147483647 h 185"/>
                  <a:gd name="T40" fmla="*/ 2147483647 w 506"/>
                  <a:gd name="T41" fmla="*/ 2147483647 h 185"/>
                  <a:gd name="T42" fmla="*/ 2147483647 w 506"/>
                  <a:gd name="T43" fmla="*/ 2147483647 h 185"/>
                  <a:gd name="T44" fmla="*/ 2147483647 w 506"/>
                  <a:gd name="T45" fmla="*/ 2147483647 h 185"/>
                  <a:gd name="T46" fmla="*/ 2147483647 w 506"/>
                  <a:gd name="T47" fmla="*/ 2147483647 h 185"/>
                  <a:gd name="T48" fmla="*/ 2147483647 w 506"/>
                  <a:gd name="T49" fmla="*/ 2147483647 h 185"/>
                  <a:gd name="T50" fmla="*/ 2147483647 w 506"/>
                  <a:gd name="T51" fmla="*/ 2147483647 h 185"/>
                  <a:gd name="T52" fmla="*/ 2147483647 w 506"/>
                  <a:gd name="T53" fmla="*/ 2147483647 h 185"/>
                  <a:gd name="T54" fmla="*/ 2147483647 w 506"/>
                  <a:gd name="T55" fmla="*/ 2147483647 h 185"/>
                  <a:gd name="T56" fmla="*/ 2147483647 w 506"/>
                  <a:gd name="T57" fmla="*/ 2147483647 h 185"/>
                  <a:gd name="T58" fmla="*/ 2147483647 w 506"/>
                  <a:gd name="T59" fmla="*/ 2147483647 h 185"/>
                  <a:gd name="T60" fmla="*/ 2147483647 w 506"/>
                  <a:gd name="T61" fmla="*/ 2147483647 h 185"/>
                  <a:gd name="T62" fmla="*/ 2147483647 w 506"/>
                  <a:gd name="T63" fmla="*/ 2147483647 h 185"/>
                  <a:gd name="T64" fmla="*/ 2147483647 w 506"/>
                  <a:gd name="T65" fmla="*/ 2147483647 h 185"/>
                  <a:gd name="T66" fmla="*/ 2147483647 w 506"/>
                  <a:gd name="T67" fmla="*/ 2147483647 h 185"/>
                  <a:gd name="T68" fmla="*/ 2147483647 w 506"/>
                  <a:gd name="T69" fmla="*/ 2147483647 h 185"/>
                  <a:gd name="T70" fmla="*/ 2147483647 w 506"/>
                  <a:gd name="T71" fmla="*/ 2147483647 h 185"/>
                  <a:gd name="T72" fmla="*/ 2147483647 w 506"/>
                  <a:gd name="T73" fmla="*/ 2147483647 h 185"/>
                  <a:gd name="T74" fmla="*/ 2147483647 w 506"/>
                  <a:gd name="T75" fmla="*/ 2147483647 h 185"/>
                  <a:gd name="T76" fmla="*/ 2147483647 w 506"/>
                  <a:gd name="T77" fmla="*/ 2147483647 h 185"/>
                  <a:gd name="T78" fmla="*/ 2147483647 w 506"/>
                  <a:gd name="T79" fmla="*/ 2147483647 h 185"/>
                  <a:gd name="T80" fmla="*/ 2147483647 w 506"/>
                  <a:gd name="T81" fmla="*/ 2147483647 h 185"/>
                  <a:gd name="T82" fmla="*/ 2147483647 w 506"/>
                  <a:gd name="T83" fmla="*/ 2147483647 h 185"/>
                  <a:gd name="T84" fmla="*/ 2147483647 w 506"/>
                  <a:gd name="T85" fmla="*/ 2147483647 h 185"/>
                  <a:gd name="T86" fmla="*/ 2147483647 w 506"/>
                  <a:gd name="T87" fmla="*/ 2147483647 h 185"/>
                  <a:gd name="T88" fmla="*/ 2147483647 w 506"/>
                  <a:gd name="T89" fmla="*/ 2147483647 h 185"/>
                  <a:gd name="T90" fmla="*/ 2147483647 w 506"/>
                  <a:gd name="T91" fmla="*/ 2147483647 h 185"/>
                  <a:gd name="T92" fmla="*/ 2147483647 w 506"/>
                  <a:gd name="T93" fmla="*/ 2147483647 h 185"/>
                  <a:gd name="T94" fmla="*/ 2147483647 w 506"/>
                  <a:gd name="T95" fmla="*/ 2147483647 h 185"/>
                  <a:gd name="T96" fmla="*/ 2147483647 w 506"/>
                  <a:gd name="T97" fmla="*/ 2147483647 h 185"/>
                  <a:gd name="T98" fmla="*/ 2147483647 w 506"/>
                  <a:gd name="T99" fmla="*/ 2147483647 h 185"/>
                  <a:gd name="T100" fmla="*/ 2147483647 w 506"/>
                  <a:gd name="T101" fmla="*/ 2147483647 h 185"/>
                  <a:gd name="T102" fmla="*/ 2147483647 w 506"/>
                  <a:gd name="T103" fmla="*/ 2147483647 h 185"/>
                  <a:gd name="T104" fmla="*/ 2147483647 w 506"/>
                  <a:gd name="T105" fmla="*/ 2147483647 h 185"/>
                  <a:gd name="T106" fmla="*/ 2147483647 w 506"/>
                  <a:gd name="T107" fmla="*/ 2147483647 h 185"/>
                  <a:gd name="T108" fmla="*/ 2147483647 w 506"/>
                  <a:gd name="T109" fmla="*/ 2147483647 h 185"/>
                  <a:gd name="T110" fmla="*/ 2147483647 w 506"/>
                  <a:gd name="T111" fmla="*/ 2147483647 h 185"/>
                  <a:gd name="T112" fmla="*/ 2147483647 w 506"/>
                  <a:gd name="T113" fmla="*/ 2147483647 h 1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06" h="185">
                    <a:moveTo>
                      <a:pt x="0" y="143"/>
                    </a:moveTo>
                    <a:lnTo>
                      <a:pt x="3" y="143"/>
                    </a:lnTo>
                    <a:lnTo>
                      <a:pt x="3" y="141"/>
                    </a:lnTo>
                    <a:lnTo>
                      <a:pt x="5" y="141"/>
                    </a:lnTo>
                    <a:lnTo>
                      <a:pt x="5" y="138"/>
                    </a:lnTo>
                    <a:lnTo>
                      <a:pt x="5" y="136"/>
                    </a:lnTo>
                    <a:lnTo>
                      <a:pt x="7" y="136"/>
                    </a:lnTo>
                    <a:lnTo>
                      <a:pt x="7" y="134"/>
                    </a:lnTo>
                    <a:lnTo>
                      <a:pt x="9" y="134"/>
                    </a:lnTo>
                    <a:lnTo>
                      <a:pt x="9" y="136"/>
                    </a:lnTo>
                    <a:lnTo>
                      <a:pt x="9" y="138"/>
                    </a:lnTo>
                    <a:lnTo>
                      <a:pt x="9" y="141"/>
                    </a:lnTo>
                    <a:lnTo>
                      <a:pt x="11" y="141"/>
                    </a:lnTo>
                    <a:lnTo>
                      <a:pt x="11" y="138"/>
                    </a:lnTo>
                    <a:lnTo>
                      <a:pt x="11" y="136"/>
                    </a:lnTo>
                    <a:lnTo>
                      <a:pt x="14" y="136"/>
                    </a:lnTo>
                    <a:lnTo>
                      <a:pt x="14" y="134"/>
                    </a:lnTo>
                    <a:lnTo>
                      <a:pt x="14" y="132"/>
                    </a:lnTo>
                    <a:lnTo>
                      <a:pt x="16" y="132"/>
                    </a:lnTo>
                    <a:lnTo>
                      <a:pt x="18" y="132"/>
                    </a:lnTo>
                    <a:lnTo>
                      <a:pt x="18" y="134"/>
                    </a:lnTo>
                    <a:lnTo>
                      <a:pt x="18" y="136"/>
                    </a:lnTo>
                    <a:lnTo>
                      <a:pt x="18" y="138"/>
                    </a:lnTo>
                    <a:lnTo>
                      <a:pt x="20" y="138"/>
                    </a:lnTo>
                    <a:lnTo>
                      <a:pt x="22" y="138"/>
                    </a:lnTo>
                    <a:lnTo>
                      <a:pt x="25" y="138"/>
                    </a:lnTo>
                    <a:lnTo>
                      <a:pt x="27" y="138"/>
                    </a:lnTo>
                    <a:lnTo>
                      <a:pt x="29" y="138"/>
                    </a:lnTo>
                    <a:lnTo>
                      <a:pt x="29" y="141"/>
                    </a:lnTo>
                    <a:lnTo>
                      <a:pt x="31" y="141"/>
                    </a:lnTo>
                    <a:lnTo>
                      <a:pt x="31" y="138"/>
                    </a:lnTo>
                    <a:lnTo>
                      <a:pt x="31" y="136"/>
                    </a:lnTo>
                    <a:lnTo>
                      <a:pt x="31" y="134"/>
                    </a:lnTo>
                    <a:lnTo>
                      <a:pt x="33" y="134"/>
                    </a:lnTo>
                    <a:lnTo>
                      <a:pt x="36" y="134"/>
                    </a:lnTo>
                    <a:lnTo>
                      <a:pt x="38" y="134"/>
                    </a:lnTo>
                    <a:lnTo>
                      <a:pt x="40" y="134"/>
                    </a:lnTo>
                    <a:lnTo>
                      <a:pt x="40" y="132"/>
                    </a:lnTo>
                    <a:lnTo>
                      <a:pt x="38" y="132"/>
                    </a:lnTo>
                    <a:lnTo>
                      <a:pt x="38" y="130"/>
                    </a:lnTo>
                    <a:lnTo>
                      <a:pt x="36" y="130"/>
                    </a:lnTo>
                    <a:lnTo>
                      <a:pt x="36" y="127"/>
                    </a:lnTo>
                    <a:lnTo>
                      <a:pt x="33" y="127"/>
                    </a:lnTo>
                    <a:lnTo>
                      <a:pt x="31" y="127"/>
                    </a:lnTo>
                    <a:lnTo>
                      <a:pt x="31" y="125"/>
                    </a:lnTo>
                    <a:lnTo>
                      <a:pt x="29" y="125"/>
                    </a:lnTo>
                    <a:lnTo>
                      <a:pt x="31" y="123"/>
                    </a:lnTo>
                    <a:lnTo>
                      <a:pt x="31" y="121"/>
                    </a:lnTo>
                    <a:lnTo>
                      <a:pt x="33" y="121"/>
                    </a:lnTo>
                    <a:lnTo>
                      <a:pt x="36" y="121"/>
                    </a:lnTo>
                    <a:lnTo>
                      <a:pt x="38" y="121"/>
                    </a:lnTo>
                    <a:lnTo>
                      <a:pt x="38" y="123"/>
                    </a:lnTo>
                    <a:lnTo>
                      <a:pt x="40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46" y="121"/>
                    </a:lnTo>
                    <a:lnTo>
                      <a:pt x="49" y="121"/>
                    </a:lnTo>
                    <a:lnTo>
                      <a:pt x="51" y="121"/>
                    </a:lnTo>
                    <a:lnTo>
                      <a:pt x="51" y="119"/>
                    </a:lnTo>
                    <a:lnTo>
                      <a:pt x="49" y="119"/>
                    </a:lnTo>
                    <a:lnTo>
                      <a:pt x="49" y="116"/>
                    </a:lnTo>
                    <a:lnTo>
                      <a:pt x="46" y="116"/>
                    </a:lnTo>
                    <a:lnTo>
                      <a:pt x="44" y="119"/>
                    </a:lnTo>
                    <a:lnTo>
                      <a:pt x="42" y="119"/>
                    </a:lnTo>
                    <a:lnTo>
                      <a:pt x="40" y="119"/>
                    </a:lnTo>
                    <a:lnTo>
                      <a:pt x="40" y="116"/>
                    </a:lnTo>
                    <a:lnTo>
                      <a:pt x="38" y="116"/>
                    </a:lnTo>
                    <a:lnTo>
                      <a:pt x="38" y="114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2" y="110"/>
                    </a:lnTo>
                    <a:lnTo>
                      <a:pt x="44" y="110"/>
                    </a:lnTo>
                    <a:lnTo>
                      <a:pt x="44" y="108"/>
                    </a:lnTo>
                    <a:lnTo>
                      <a:pt x="44" y="110"/>
                    </a:lnTo>
                    <a:lnTo>
                      <a:pt x="46" y="110"/>
                    </a:lnTo>
                    <a:lnTo>
                      <a:pt x="49" y="110"/>
                    </a:lnTo>
                    <a:lnTo>
                      <a:pt x="51" y="110"/>
                    </a:lnTo>
                    <a:lnTo>
                      <a:pt x="53" y="112"/>
                    </a:lnTo>
                    <a:lnTo>
                      <a:pt x="53" y="110"/>
                    </a:lnTo>
                    <a:lnTo>
                      <a:pt x="55" y="110"/>
                    </a:lnTo>
                    <a:lnTo>
                      <a:pt x="57" y="110"/>
                    </a:lnTo>
                    <a:lnTo>
                      <a:pt x="57" y="108"/>
                    </a:lnTo>
                    <a:lnTo>
                      <a:pt x="60" y="108"/>
                    </a:lnTo>
                    <a:lnTo>
                      <a:pt x="60" y="106"/>
                    </a:lnTo>
                    <a:lnTo>
                      <a:pt x="60" y="103"/>
                    </a:lnTo>
                    <a:lnTo>
                      <a:pt x="57" y="101"/>
                    </a:lnTo>
                    <a:lnTo>
                      <a:pt x="57" y="99"/>
                    </a:lnTo>
                    <a:lnTo>
                      <a:pt x="57" y="97"/>
                    </a:lnTo>
                    <a:lnTo>
                      <a:pt x="55" y="97"/>
                    </a:lnTo>
                    <a:lnTo>
                      <a:pt x="55" y="99"/>
                    </a:lnTo>
                    <a:lnTo>
                      <a:pt x="53" y="99"/>
                    </a:lnTo>
                    <a:lnTo>
                      <a:pt x="53" y="101"/>
                    </a:lnTo>
                    <a:lnTo>
                      <a:pt x="53" y="103"/>
                    </a:lnTo>
                    <a:lnTo>
                      <a:pt x="51" y="103"/>
                    </a:lnTo>
                    <a:lnTo>
                      <a:pt x="51" y="101"/>
                    </a:lnTo>
                    <a:lnTo>
                      <a:pt x="51" y="99"/>
                    </a:lnTo>
                    <a:lnTo>
                      <a:pt x="49" y="99"/>
                    </a:lnTo>
                    <a:lnTo>
                      <a:pt x="49" y="97"/>
                    </a:lnTo>
                    <a:lnTo>
                      <a:pt x="49" y="95"/>
                    </a:lnTo>
                    <a:lnTo>
                      <a:pt x="51" y="95"/>
                    </a:lnTo>
                    <a:lnTo>
                      <a:pt x="51" y="92"/>
                    </a:lnTo>
                    <a:lnTo>
                      <a:pt x="49" y="92"/>
                    </a:lnTo>
                    <a:lnTo>
                      <a:pt x="46" y="92"/>
                    </a:lnTo>
                    <a:lnTo>
                      <a:pt x="44" y="90"/>
                    </a:lnTo>
                    <a:lnTo>
                      <a:pt x="46" y="90"/>
                    </a:lnTo>
                    <a:lnTo>
                      <a:pt x="49" y="90"/>
                    </a:lnTo>
                    <a:lnTo>
                      <a:pt x="49" y="88"/>
                    </a:lnTo>
                    <a:lnTo>
                      <a:pt x="51" y="88"/>
                    </a:lnTo>
                    <a:lnTo>
                      <a:pt x="51" y="90"/>
                    </a:lnTo>
                    <a:lnTo>
                      <a:pt x="53" y="90"/>
                    </a:lnTo>
                    <a:lnTo>
                      <a:pt x="53" y="92"/>
                    </a:lnTo>
                    <a:lnTo>
                      <a:pt x="55" y="92"/>
                    </a:lnTo>
                    <a:lnTo>
                      <a:pt x="57" y="92"/>
                    </a:lnTo>
                    <a:lnTo>
                      <a:pt x="60" y="92"/>
                    </a:lnTo>
                    <a:lnTo>
                      <a:pt x="62" y="92"/>
                    </a:lnTo>
                    <a:lnTo>
                      <a:pt x="62" y="90"/>
                    </a:lnTo>
                    <a:lnTo>
                      <a:pt x="64" y="90"/>
                    </a:lnTo>
                    <a:lnTo>
                      <a:pt x="64" y="88"/>
                    </a:lnTo>
                    <a:lnTo>
                      <a:pt x="66" y="88"/>
                    </a:lnTo>
                    <a:lnTo>
                      <a:pt x="68" y="88"/>
                    </a:lnTo>
                    <a:lnTo>
                      <a:pt x="71" y="88"/>
                    </a:lnTo>
                    <a:lnTo>
                      <a:pt x="73" y="88"/>
                    </a:lnTo>
                    <a:lnTo>
                      <a:pt x="73" y="86"/>
                    </a:lnTo>
                    <a:lnTo>
                      <a:pt x="75" y="86"/>
                    </a:lnTo>
                    <a:lnTo>
                      <a:pt x="77" y="86"/>
                    </a:lnTo>
                    <a:lnTo>
                      <a:pt x="79" y="86"/>
                    </a:lnTo>
                    <a:lnTo>
                      <a:pt x="79" y="88"/>
                    </a:lnTo>
                    <a:lnTo>
                      <a:pt x="79" y="90"/>
                    </a:lnTo>
                    <a:lnTo>
                      <a:pt x="79" y="92"/>
                    </a:lnTo>
                    <a:lnTo>
                      <a:pt x="79" y="95"/>
                    </a:lnTo>
                    <a:lnTo>
                      <a:pt x="79" y="97"/>
                    </a:lnTo>
                    <a:lnTo>
                      <a:pt x="79" y="99"/>
                    </a:lnTo>
                    <a:lnTo>
                      <a:pt x="82" y="99"/>
                    </a:lnTo>
                    <a:lnTo>
                      <a:pt x="84" y="99"/>
                    </a:lnTo>
                    <a:lnTo>
                      <a:pt x="84" y="101"/>
                    </a:lnTo>
                    <a:lnTo>
                      <a:pt x="84" y="103"/>
                    </a:lnTo>
                    <a:lnTo>
                      <a:pt x="86" y="103"/>
                    </a:lnTo>
                    <a:lnTo>
                      <a:pt x="86" y="101"/>
                    </a:lnTo>
                    <a:lnTo>
                      <a:pt x="88" y="101"/>
                    </a:lnTo>
                    <a:lnTo>
                      <a:pt x="88" y="103"/>
                    </a:lnTo>
                    <a:lnTo>
                      <a:pt x="86" y="103"/>
                    </a:lnTo>
                    <a:lnTo>
                      <a:pt x="88" y="103"/>
                    </a:lnTo>
                    <a:lnTo>
                      <a:pt x="88" y="106"/>
                    </a:lnTo>
                    <a:lnTo>
                      <a:pt x="90" y="106"/>
                    </a:lnTo>
                    <a:lnTo>
                      <a:pt x="93" y="106"/>
                    </a:lnTo>
                    <a:lnTo>
                      <a:pt x="95" y="106"/>
                    </a:lnTo>
                    <a:lnTo>
                      <a:pt x="97" y="106"/>
                    </a:lnTo>
                    <a:lnTo>
                      <a:pt x="97" y="108"/>
                    </a:lnTo>
                    <a:lnTo>
                      <a:pt x="99" y="108"/>
                    </a:lnTo>
                    <a:lnTo>
                      <a:pt x="99" y="110"/>
                    </a:lnTo>
                    <a:lnTo>
                      <a:pt x="101" y="110"/>
                    </a:lnTo>
                    <a:lnTo>
                      <a:pt x="101" y="112"/>
                    </a:lnTo>
                    <a:lnTo>
                      <a:pt x="104" y="112"/>
                    </a:lnTo>
                    <a:lnTo>
                      <a:pt x="104" y="114"/>
                    </a:lnTo>
                    <a:lnTo>
                      <a:pt x="106" y="114"/>
                    </a:lnTo>
                    <a:lnTo>
                      <a:pt x="106" y="116"/>
                    </a:lnTo>
                    <a:lnTo>
                      <a:pt x="106" y="119"/>
                    </a:lnTo>
                    <a:lnTo>
                      <a:pt x="104" y="119"/>
                    </a:lnTo>
                    <a:lnTo>
                      <a:pt x="106" y="119"/>
                    </a:lnTo>
                    <a:lnTo>
                      <a:pt x="106" y="121"/>
                    </a:lnTo>
                    <a:lnTo>
                      <a:pt x="106" y="123"/>
                    </a:lnTo>
                    <a:lnTo>
                      <a:pt x="108" y="123"/>
                    </a:lnTo>
                    <a:lnTo>
                      <a:pt x="110" y="123"/>
                    </a:lnTo>
                    <a:lnTo>
                      <a:pt x="112" y="123"/>
                    </a:lnTo>
                    <a:lnTo>
                      <a:pt x="115" y="123"/>
                    </a:lnTo>
                    <a:lnTo>
                      <a:pt x="115" y="125"/>
                    </a:lnTo>
                    <a:lnTo>
                      <a:pt x="115" y="127"/>
                    </a:lnTo>
                    <a:lnTo>
                      <a:pt x="117" y="127"/>
                    </a:lnTo>
                    <a:lnTo>
                      <a:pt x="117" y="130"/>
                    </a:lnTo>
                    <a:lnTo>
                      <a:pt x="119" y="130"/>
                    </a:lnTo>
                    <a:lnTo>
                      <a:pt x="119" y="132"/>
                    </a:lnTo>
                    <a:lnTo>
                      <a:pt x="119" y="134"/>
                    </a:lnTo>
                    <a:lnTo>
                      <a:pt x="117" y="134"/>
                    </a:lnTo>
                    <a:lnTo>
                      <a:pt x="117" y="136"/>
                    </a:lnTo>
                    <a:lnTo>
                      <a:pt x="119" y="136"/>
                    </a:lnTo>
                    <a:lnTo>
                      <a:pt x="121" y="136"/>
                    </a:lnTo>
                    <a:lnTo>
                      <a:pt x="119" y="136"/>
                    </a:lnTo>
                    <a:lnTo>
                      <a:pt x="121" y="136"/>
                    </a:lnTo>
                    <a:lnTo>
                      <a:pt x="121" y="138"/>
                    </a:lnTo>
                    <a:lnTo>
                      <a:pt x="119" y="138"/>
                    </a:lnTo>
                    <a:lnTo>
                      <a:pt x="121" y="138"/>
                    </a:lnTo>
                    <a:lnTo>
                      <a:pt x="121" y="141"/>
                    </a:lnTo>
                    <a:lnTo>
                      <a:pt x="123" y="141"/>
                    </a:lnTo>
                    <a:lnTo>
                      <a:pt x="126" y="141"/>
                    </a:lnTo>
                    <a:lnTo>
                      <a:pt x="126" y="143"/>
                    </a:lnTo>
                    <a:lnTo>
                      <a:pt x="126" y="141"/>
                    </a:lnTo>
                    <a:lnTo>
                      <a:pt x="128" y="143"/>
                    </a:lnTo>
                    <a:lnTo>
                      <a:pt x="130" y="143"/>
                    </a:lnTo>
                    <a:lnTo>
                      <a:pt x="132" y="143"/>
                    </a:lnTo>
                    <a:lnTo>
                      <a:pt x="132" y="145"/>
                    </a:lnTo>
                    <a:lnTo>
                      <a:pt x="134" y="145"/>
                    </a:lnTo>
                    <a:lnTo>
                      <a:pt x="134" y="147"/>
                    </a:lnTo>
                    <a:lnTo>
                      <a:pt x="137" y="147"/>
                    </a:lnTo>
                    <a:lnTo>
                      <a:pt x="139" y="147"/>
                    </a:lnTo>
                    <a:lnTo>
                      <a:pt x="139" y="149"/>
                    </a:lnTo>
                    <a:lnTo>
                      <a:pt x="141" y="149"/>
                    </a:lnTo>
                    <a:lnTo>
                      <a:pt x="139" y="149"/>
                    </a:lnTo>
                    <a:lnTo>
                      <a:pt x="139" y="152"/>
                    </a:lnTo>
                    <a:lnTo>
                      <a:pt x="141" y="152"/>
                    </a:lnTo>
                    <a:lnTo>
                      <a:pt x="141" y="154"/>
                    </a:lnTo>
                    <a:lnTo>
                      <a:pt x="143" y="154"/>
                    </a:lnTo>
                    <a:lnTo>
                      <a:pt x="143" y="156"/>
                    </a:lnTo>
                    <a:lnTo>
                      <a:pt x="145" y="156"/>
                    </a:lnTo>
                    <a:lnTo>
                      <a:pt x="148" y="156"/>
                    </a:lnTo>
                    <a:lnTo>
                      <a:pt x="148" y="158"/>
                    </a:lnTo>
                    <a:lnTo>
                      <a:pt x="148" y="160"/>
                    </a:lnTo>
                    <a:lnTo>
                      <a:pt x="150" y="160"/>
                    </a:lnTo>
                    <a:lnTo>
                      <a:pt x="150" y="163"/>
                    </a:lnTo>
                    <a:lnTo>
                      <a:pt x="152" y="163"/>
                    </a:lnTo>
                    <a:lnTo>
                      <a:pt x="152" y="165"/>
                    </a:lnTo>
                    <a:lnTo>
                      <a:pt x="154" y="165"/>
                    </a:lnTo>
                    <a:lnTo>
                      <a:pt x="154" y="167"/>
                    </a:lnTo>
                    <a:lnTo>
                      <a:pt x="156" y="167"/>
                    </a:lnTo>
                    <a:lnTo>
                      <a:pt x="159" y="167"/>
                    </a:lnTo>
                    <a:lnTo>
                      <a:pt x="161" y="167"/>
                    </a:lnTo>
                    <a:lnTo>
                      <a:pt x="161" y="169"/>
                    </a:lnTo>
                    <a:lnTo>
                      <a:pt x="163" y="169"/>
                    </a:lnTo>
                    <a:lnTo>
                      <a:pt x="165" y="169"/>
                    </a:lnTo>
                    <a:lnTo>
                      <a:pt x="167" y="169"/>
                    </a:lnTo>
                    <a:lnTo>
                      <a:pt x="170" y="169"/>
                    </a:lnTo>
                    <a:lnTo>
                      <a:pt x="172" y="169"/>
                    </a:lnTo>
                    <a:lnTo>
                      <a:pt x="174" y="169"/>
                    </a:lnTo>
                    <a:lnTo>
                      <a:pt x="176" y="169"/>
                    </a:lnTo>
                    <a:lnTo>
                      <a:pt x="178" y="169"/>
                    </a:lnTo>
                    <a:lnTo>
                      <a:pt x="181" y="169"/>
                    </a:lnTo>
                    <a:lnTo>
                      <a:pt x="183" y="169"/>
                    </a:lnTo>
                    <a:lnTo>
                      <a:pt x="185" y="169"/>
                    </a:lnTo>
                    <a:lnTo>
                      <a:pt x="187" y="169"/>
                    </a:lnTo>
                    <a:lnTo>
                      <a:pt x="189" y="169"/>
                    </a:lnTo>
                    <a:lnTo>
                      <a:pt x="191" y="169"/>
                    </a:lnTo>
                    <a:lnTo>
                      <a:pt x="191" y="167"/>
                    </a:lnTo>
                    <a:lnTo>
                      <a:pt x="194" y="167"/>
                    </a:lnTo>
                    <a:lnTo>
                      <a:pt x="196" y="167"/>
                    </a:lnTo>
                    <a:lnTo>
                      <a:pt x="198" y="167"/>
                    </a:lnTo>
                    <a:lnTo>
                      <a:pt x="198" y="165"/>
                    </a:lnTo>
                    <a:lnTo>
                      <a:pt x="200" y="165"/>
                    </a:lnTo>
                    <a:lnTo>
                      <a:pt x="202" y="165"/>
                    </a:lnTo>
                    <a:lnTo>
                      <a:pt x="202" y="167"/>
                    </a:lnTo>
                    <a:lnTo>
                      <a:pt x="202" y="169"/>
                    </a:lnTo>
                    <a:lnTo>
                      <a:pt x="202" y="171"/>
                    </a:lnTo>
                    <a:lnTo>
                      <a:pt x="205" y="171"/>
                    </a:lnTo>
                    <a:lnTo>
                      <a:pt x="207" y="171"/>
                    </a:lnTo>
                    <a:lnTo>
                      <a:pt x="207" y="174"/>
                    </a:lnTo>
                    <a:lnTo>
                      <a:pt x="207" y="176"/>
                    </a:lnTo>
                    <a:lnTo>
                      <a:pt x="209" y="176"/>
                    </a:lnTo>
                    <a:lnTo>
                      <a:pt x="211" y="178"/>
                    </a:lnTo>
                    <a:lnTo>
                      <a:pt x="218" y="180"/>
                    </a:lnTo>
                    <a:lnTo>
                      <a:pt x="222" y="178"/>
                    </a:lnTo>
                    <a:lnTo>
                      <a:pt x="224" y="180"/>
                    </a:lnTo>
                    <a:lnTo>
                      <a:pt x="227" y="180"/>
                    </a:lnTo>
                    <a:lnTo>
                      <a:pt x="229" y="180"/>
                    </a:lnTo>
                    <a:lnTo>
                      <a:pt x="233" y="180"/>
                    </a:lnTo>
                    <a:lnTo>
                      <a:pt x="240" y="180"/>
                    </a:lnTo>
                    <a:lnTo>
                      <a:pt x="242" y="180"/>
                    </a:lnTo>
                    <a:lnTo>
                      <a:pt x="244" y="180"/>
                    </a:lnTo>
                    <a:lnTo>
                      <a:pt x="246" y="180"/>
                    </a:lnTo>
                    <a:lnTo>
                      <a:pt x="249" y="180"/>
                    </a:lnTo>
                    <a:lnTo>
                      <a:pt x="251" y="182"/>
                    </a:lnTo>
                    <a:lnTo>
                      <a:pt x="253" y="182"/>
                    </a:lnTo>
                    <a:lnTo>
                      <a:pt x="255" y="185"/>
                    </a:lnTo>
                    <a:lnTo>
                      <a:pt x="257" y="185"/>
                    </a:lnTo>
                    <a:lnTo>
                      <a:pt x="257" y="182"/>
                    </a:lnTo>
                    <a:lnTo>
                      <a:pt x="257" y="180"/>
                    </a:lnTo>
                    <a:lnTo>
                      <a:pt x="260" y="180"/>
                    </a:lnTo>
                    <a:lnTo>
                      <a:pt x="260" y="178"/>
                    </a:lnTo>
                    <a:lnTo>
                      <a:pt x="257" y="178"/>
                    </a:lnTo>
                    <a:lnTo>
                      <a:pt x="260" y="178"/>
                    </a:lnTo>
                    <a:lnTo>
                      <a:pt x="257" y="178"/>
                    </a:lnTo>
                    <a:lnTo>
                      <a:pt x="257" y="176"/>
                    </a:lnTo>
                    <a:lnTo>
                      <a:pt x="257" y="174"/>
                    </a:lnTo>
                    <a:lnTo>
                      <a:pt x="257" y="171"/>
                    </a:lnTo>
                    <a:lnTo>
                      <a:pt x="257" y="169"/>
                    </a:lnTo>
                    <a:lnTo>
                      <a:pt x="255" y="169"/>
                    </a:lnTo>
                    <a:lnTo>
                      <a:pt x="255" y="167"/>
                    </a:lnTo>
                    <a:lnTo>
                      <a:pt x="255" y="165"/>
                    </a:lnTo>
                    <a:lnTo>
                      <a:pt x="257" y="165"/>
                    </a:lnTo>
                    <a:lnTo>
                      <a:pt x="257" y="163"/>
                    </a:lnTo>
                    <a:lnTo>
                      <a:pt x="260" y="163"/>
                    </a:lnTo>
                    <a:lnTo>
                      <a:pt x="262" y="163"/>
                    </a:lnTo>
                    <a:lnTo>
                      <a:pt x="264" y="163"/>
                    </a:lnTo>
                    <a:lnTo>
                      <a:pt x="264" y="160"/>
                    </a:lnTo>
                    <a:lnTo>
                      <a:pt x="266" y="160"/>
                    </a:lnTo>
                    <a:lnTo>
                      <a:pt x="266" y="158"/>
                    </a:lnTo>
                    <a:lnTo>
                      <a:pt x="268" y="158"/>
                    </a:lnTo>
                    <a:lnTo>
                      <a:pt x="268" y="156"/>
                    </a:lnTo>
                    <a:lnTo>
                      <a:pt x="268" y="154"/>
                    </a:lnTo>
                    <a:lnTo>
                      <a:pt x="271" y="154"/>
                    </a:lnTo>
                    <a:lnTo>
                      <a:pt x="271" y="152"/>
                    </a:lnTo>
                    <a:lnTo>
                      <a:pt x="268" y="152"/>
                    </a:lnTo>
                    <a:lnTo>
                      <a:pt x="268" y="149"/>
                    </a:lnTo>
                    <a:lnTo>
                      <a:pt x="268" y="147"/>
                    </a:lnTo>
                    <a:lnTo>
                      <a:pt x="271" y="147"/>
                    </a:lnTo>
                    <a:lnTo>
                      <a:pt x="271" y="145"/>
                    </a:lnTo>
                    <a:lnTo>
                      <a:pt x="273" y="145"/>
                    </a:lnTo>
                    <a:lnTo>
                      <a:pt x="273" y="143"/>
                    </a:lnTo>
                    <a:lnTo>
                      <a:pt x="273" y="141"/>
                    </a:lnTo>
                    <a:lnTo>
                      <a:pt x="273" y="138"/>
                    </a:lnTo>
                    <a:lnTo>
                      <a:pt x="275" y="138"/>
                    </a:lnTo>
                    <a:lnTo>
                      <a:pt x="275" y="136"/>
                    </a:lnTo>
                    <a:lnTo>
                      <a:pt x="275" y="134"/>
                    </a:lnTo>
                    <a:lnTo>
                      <a:pt x="273" y="134"/>
                    </a:lnTo>
                    <a:lnTo>
                      <a:pt x="271" y="132"/>
                    </a:lnTo>
                    <a:lnTo>
                      <a:pt x="271" y="130"/>
                    </a:lnTo>
                    <a:lnTo>
                      <a:pt x="268" y="130"/>
                    </a:lnTo>
                    <a:lnTo>
                      <a:pt x="266" y="130"/>
                    </a:lnTo>
                    <a:lnTo>
                      <a:pt x="268" y="130"/>
                    </a:lnTo>
                    <a:lnTo>
                      <a:pt x="268" y="127"/>
                    </a:lnTo>
                    <a:lnTo>
                      <a:pt x="271" y="127"/>
                    </a:lnTo>
                    <a:lnTo>
                      <a:pt x="271" y="125"/>
                    </a:lnTo>
                    <a:lnTo>
                      <a:pt x="271" y="123"/>
                    </a:lnTo>
                    <a:lnTo>
                      <a:pt x="273" y="123"/>
                    </a:lnTo>
                    <a:lnTo>
                      <a:pt x="273" y="121"/>
                    </a:lnTo>
                    <a:lnTo>
                      <a:pt x="275" y="121"/>
                    </a:lnTo>
                    <a:lnTo>
                      <a:pt x="275" y="119"/>
                    </a:lnTo>
                    <a:lnTo>
                      <a:pt x="277" y="119"/>
                    </a:lnTo>
                    <a:lnTo>
                      <a:pt x="279" y="119"/>
                    </a:lnTo>
                    <a:lnTo>
                      <a:pt x="282" y="119"/>
                    </a:lnTo>
                    <a:lnTo>
                      <a:pt x="282" y="121"/>
                    </a:lnTo>
                    <a:lnTo>
                      <a:pt x="282" y="119"/>
                    </a:lnTo>
                    <a:lnTo>
                      <a:pt x="284" y="119"/>
                    </a:lnTo>
                    <a:lnTo>
                      <a:pt x="286" y="119"/>
                    </a:lnTo>
                    <a:lnTo>
                      <a:pt x="288" y="119"/>
                    </a:lnTo>
                    <a:lnTo>
                      <a:pt x="288" y="116"/>
                    </a:lnTo>
                    <a:lnTo>
                      <a:pt x="288" y="114"/>
                    </a:lnTo>
                    <a:lnTo>
                      <a:pt x="290" y="114"/>
                    </a:lnTo>
                    <a:lnTo>
                      <a:pt x="290" y="112"/>
                    </a:lnTo>
                    <a:lnTo>
                      <a:pt x="290" y="114"/>
                    </a:lnTo>
                    <a:lnTo>
                      <a:pt x="293" y="114"/>
                    </a:lnTo>
                    <a:lnTo>
                      <a:pt x="295" y="114"/>
                    </a:lnTo>
                    <a:lnTo>
                      <a:pt x="295" y="112"/>
                    </a:lnTo>
                    <a:lnTo>
                      <a:pt x="295" y="110"/>
                    </a:lnTo>
                    <a:lnTo>
                      <a:pt x="297" y="110"/>
                    </a:lnTo>
                    <a:lnTo>
                      <a:pt x="297" y="108"/>
                    </a:lnTo>
                    <a:lnTo>
                      <a:pt x="297" y="106"/>
                    </a:lnTo>
                    <a:lnTo>
                      <a:pt x="299" y="106"/>
                    </a:lnTo>
                    <a:lnTo>
                      <a:pt x="299" y="103"/>
                    </a:lnTo>
                    <a:lnTo>
                      <a:pt x="297" y="103"/>
                    </a:lnTo>
                    <a:lnTo>
                      <a:pt x="299" y="103"/>
                    </a:lnTo>
                    <a:lnTo>
                      <a:pt x="299" y="101"/>
                    </a:lnTo>
                    <a:lnTo>
                      <a:pt x="299" y="99"/>
                    </a:lnTo>
                    <a:lnTo>
                      <a:pt x="299" y="97"/>
                    </a:lnTo>
                    <a:lnTo>
                      <a:pt x="297" y="97"/>
                    </a:lnTo>
                    <a:lnTo>
                      <a:pt x="297" y="95"/>
                    </a:lnTo>
                    <a:lnTo>
                      <a:pt x="295" y="95"/>
                    </a:lnTo>
                    <a:lnTo>
                      <a:pt x="295" y="92"/>
                    </a:lnTo>
                    <a:lnTo>
                      <a:pt x="295" y="90"/>
                    </a:lnTo>
                    <a:lnTo>
                      <a:pt x="295" y="88"/>
                    </a:lnTo>
                    <a:lnTo>
                      <a:pt x="293" y="88"/>
                    </a:lnTo>
                    <a:lnTo>
                      <a:pt x="290" y="88"/>
                    </a:lnTo>
                    <a:lnTo>
                      <a:pt x="290" y="86"/>
                    </a:lnTo>
                    <a:lnTo>
                      <a:pt x="288" y="86"/>
                    </a:lnTo>
                    <a:lnTo>
                      <a:pt x="288" y="84"/>
                    </a:lnTo>
                    <a:lnTo>
                      <a:pt x="286" y="84"/>
                    </a:lnTo>
                    <a:lnTo>
                      <a:pt x="284" y="84"/>
                    </a:lnTo>
                    <a:lnTo>
                      <a:pt x="284" y="81"/>
                    </a:lnTo>
                    <a:lnTo>
                      <a:pt x="282" y="81"/>
                    </a:lnTo>
                    <a:lnTo>
                      <a:pt x="282" y="79"/>
                    </a:lnTo>
                    <a:lnTo>
                      <a:pt x="284" y="79"/>
                    </a:lnTo>
                    <a:lnTo>
                      <a:pt x="284" y="77"/>
                    </a:lnTo>
                    <a:lnTo>
                      <a:pt x="286" y="77"/>
                    </a:lnTo>
                    <a:lnTo>
                      <a:pt x="286" y="75"/>
                    </a:lnTo>
                    <a:lnTo>
                      <a:pt x="288" y="75"/>
                    </a:lnTo>
                    <a:lnTo>
                      <a:pt x="288" y="73"/>
                    </a:lnTo>
                    <a:lnTo>
                      <a:pt x="290" y="73"/>
                    </a:lnTo>
                    <a:lnTo>
                      <a:pt x="290" y="70"/>
                    </a:lnTo>
                    <a:lnTo>
                      <a:pt x="293" y="70"/>
                    </a:lnTo>
                    <a:lnTo>
                      <a:pt x="295" y="70"/>
                    </a:lnTo>
                    <a:lnTo>
                      <a:pt x="297" y="70"/>
                    </a:lnTo>
                    <a:lnTo>
                      <a:pt x="297" y="68"/>
                    </a:lnTo>
                    <a:lnTo>
                      <a:pt x="299" y="68"/>
                    </a:lnTo>
                    <a:lnTo>
                      <a:pt x="299" y="70"/>
                    </a:lnTo>
                    <a:lnTo>
                      <a:pt x="301" y="70"/>
                    </a:lnTo>
                    <a:lnTo>
                      <a:pt x="304" y="70"/>
                    </a:lnTo>
                    <a:lnTo>
                      <a:pt x="306" y="70"/>
                    </a:lnTo>
                    <a:lnTo>
                      <a:pt x="308" y="70"/>
                    </a:lnTo>
                    <a:lnTo>
                      <a:pt x="310" y="70"/>
                    </a:lnTo>
                    <a:lnTo>
                      <a:pt x="310" y="68"/>
                    </a:lnTo>
                    <a:lnTo>
                      <a:pt x="310" y="66"/>
                    </a:lnTo>
                    <a:lnTo>
                      <a:pt x="312" y="66"/>
                    </a:lnTo>
                    <a:lnTo>
                      <a:pt x="315" y="64"/>
                    </a:lnTo>
                    <a:lnTo>
                      <a:pt x="315" y="62"/>
                    </a:lnTo>
                    <a:lnTo>
                      <a:pt x="317" y="64"/>
                    </a:lnTo>
                    <a:lnTo>
                      <a:pt x="319" y="64"/>
                    </a:lnTo>
                    <a:lnTo>
                      <a:pt x="321" y="64"/>
                    </a:lnTo>
                    <a:lnTo>
                      <a:pt x="321" y="62"/>
                    </a:lnTo>
                    <a:lnTo>
                      <a:pt x="319" y="62"/>
                    </a:lnTo>
                    <a:lnTo>
                      <a:pt x="319" y="59"/>
                    </a:lnTo>
                    <a:lnTo>
                      <a:pt x="321" y="59"/>
                    </a:lnTo>
                    <a:lnTo>
                      <a:pt x="319" y="59"/>
                    </a:lnTo>
                    <a:lnTo>
                      <a:pt x="319" y="57"/>
                    </a:lnTo>
                    <a:lnTo>
                      <a:pt x="321" y="57"/>
                    </a:lnTo>
                    <a:lnTo>
                      <a:pt x="321" y="55"/>
                    </a:lnTo>
                    <a:lnTo>
                      <a:pt x="321" y="53"/>
                    </a:lnTo>
                    <a:lnTo>
                      <a:pt x="323" y="53"/>
                    </a:lnTo>
                    <a:lnTo>
                      <a:pt x="323" y="51"/>
                    </a:lnTo>
                    <a:lnTo>
                      <a:pt x="323" y="48"/>
                    </a:lnTo>
                    <a:lnTo>
                      <a:pt x="325" y="46"/>
                    </a:lnTo>
                    <a:lnTo>
                      <a:pt x="328" y="46"/>
                    </a:lnTo>
                    <a:lnTo>
                      <a:pt x="330" y="46"/>
                    </a:lnTo>
                    <a:lnTo>
                      <a:pt x="330" y="44"/>
                    </a:lnTo>
                    <a:lnTo>
                      <a:pt x="332" y="44"/>
                    </a:lnTo>
                    <a:lnTo>
                      <a:pt x="332" y="42"/>
                    </a:lnTo>
                    <a:lnTo>
                      <a:pt x="334" y="42"/>
                    </a:lnTo>
                    <a:lnTo>
                      <a:pt x="334" y="40"/>
                    </a:lnTo>
                    <a:lnTo>
                      <a:pt x="336" y="40"/>
                    </a:lnTo>
                    <a:lnTo>
                      <a:pt x="339" y="40"/>
                    </a:lnTo>
                    <a:lnTo>
                      <a:pt x="341" y="40"/>
                    </a:lnTo>
                    <a:lnTo>
                      <a:pt x="341" y="42"/>
                    </a:lnTo>
                    <a:lnTo>
                      <a:pt x="343" y="42"/>
                    </a:lnTo>
                    <a:lnTo>
                      <a:pt x="345" y="42"/>
                    </a:lnTo>
                    <a:lnTo>
                      <a:pt x="347" y="42"/>
                    </a:lnTo>
                    <a:lnTo>
                      <a:pt x="350" y="42"/>
                    </a:lnTo>
                    <a:lnTo>
                      <a:pt x="352" y="42"/>
                    </a:lnTo>
                    <a:lnTo>
                      <a:pt x="354" y="42"/>
                    </a:lnTo>
                    <a:lnTo>
                      <a:pt x="356" y="42"/>
                    </a:lnTo>
                    <a:lnTo>
                      <a:pt x="356" y="40"/>
                    </a:lnTo>
                    <a:lnTo>
                      <a:pt x="358" y="40"/>
                    </a:lnTo>
                    <a:lnTo>
                      <a:pt x="361" y="40"/>
                    </a:lnTo>
                    <a:lnTo>
                      <a:pt x="361" y="42"/>
                    </a:lnTo>
                    <a:lnTo>
                      <a:pt x="363" y="42"/>
                    </a:lnTo>
                    <a:lnTo>
                      <a:pt x="363" y="40"/>
                    </a:lnTo>
                    <a:lnTo>
                      <a:pt x="365" y="40"/>
                    </a:lnTo>
                    <a:lnTo>
                      <a:pt x="365" y="37"/>
                    </a:lnTo>
                    <a:lnTo>
                      <a:pt x="367" y="37"/>
                    </a:lnTo>
                    <a:lnTo>
                      <a:pt x="369" y="37"/>
                    </a:lnTo>
                    <a:lnTo>
                      <a:pt x="369" y="35"/>
                    </a:lnTo>
                    <a:lnTo>
                      <a:pt x="372" y="35"/>
                    </a:lnTo>
                    <a:lnTo>
                      <a:pt x="372" y="33"/>
                    </a:lnTo>
                    <a:lnTo>
                      <a:pt x="374" y="33"/>
                    </a:lnTo>
                    <a:lnTo>
                      <a:pt x="376" y="33"/>
                    </a:lnTo>
                    <a:lnTo>
                      <a:pt x="378" y="33"/>
                    </a:lnTo>
                    <a:lnTo>
                      <a:pt x="380" y="33"/>
                    </a:lnTo>
                    <a:lnTo>
                      <a:pt x="383" y="33"/>
                    </a:lnTo>
                    <a:lnTo>
                      <a:pt x="383" y="35"/>
                    </a:lnTo>
                    <a:lnTo>
                      <a:pt x="385" y="33"/>
                    </a:lnTo>
                    <a:lnTo>
                      <a:pt x="385" y="35"/>
                    </a:lnTo>
                    <a:lnTo>
                      <a:pt x="387" y="35"/>
                    </a:lnTo>
                    <a:lnTo>
                      <a:pt x="389" y="35"/>
                    </a:lnTo>
                    <a:lnTo>
                      <a:pt x="391" y="35"/>
                    </a:lnTo>
                    <a:lnTo>
                      <a:pt x="394" y="35"/>
                    </a:lnTo>
                    <a:lnTo>
                      <a:pt x="394" y="37"/>
                    </a:lnTo>
                    <a:lnTo>
                      <a:pt x="396" y="37"/>
                    </a:lnTo>
                    <a:lnTo>
                      <a:pt x="396" y="35"/>
                    </a:lnTo>
                    <a:lnTo>
                      <a:pt x="398" y="35"/>
                    </a:lnTo>
                    <a:lnTo>
                      <a:pt x="400" y="35"/>
                    </a:lnTo>
                    <a:lnTo>
                      <a:pt x="402" y="35"/>
                    </a:lnTo>
                    <a:lnTo>
                      <a:pt x="402" y="37"/>
                    </a:lnTo>
                    <a:lnTo>
                      <a:pt x="402" y="35"/>
                    </a:lnTo>
                    <a:lnTo>
                      <a:pt x="405" y="35"/>
                    </a:lnTo>
                    <a:lnTo>
                      <a:pt x="405" y="37"/>
                    </a:lnTo>
                    <a:lnTo>
                      <a:pt x="407" y="37"/>
                    </a:lnTo>
                    <a:lnTo>
                      <a:pt x="409" y="37"/>
                    </a:lnTo>
                    <a:lnTo>
                      <a:pt x="411" y="37"/>
                    </a:lnTo>
                    <a:lnTo>
                      <a:pt x="411" y="35"/>
                    </a:lnTo>
                    <a:lnTo>
                      <a:pt x="413" y="35"/>
                    </a:lnTo>
                    <a:lnTo>
                      <a:pt x="413" y="33"/>
                    </a:lnTo>
                    <a:lnTo>
                      <a:pt x="416" y="33"/>
                    </a:lnTo>
                    <a:lnTo>
                      <a:pt x="418" y="33"/>
                    </a:lnTo>
                    <a:lnTo>
                      <a:pt x="418" y="35"/>
                    </a:lnTo>
                    <a:lnTo>
                      <a:pt x="418" y="33"/>
                    </a:lnTo>
                    <a:lnTo>
                      <a:pt x="420" y="33"/>
                    </a:lnTo>
                    <a:lnTo>
                      <a:pt x="422" y="31"/>
                    </a:lnTo>
                    <a:lnTo>
                      <a:pt x="424" y="31"/>
                    </a:lnTo>
                    <a:lnTo>
                      <a:pt x="427" y="31"/>
                    </a:lnTo>
                    <a:lnTo>
                      <a:pt x="429" y="31"/>
                    </a:lnTo>
                    <a:lnTo>
                      <a:pt x="429" y="29"/>
                    </a:lnTo>
                    <a:lnTo>
                      <a:pt x="431" y="29"/>
                    </a:lnTo>
                    <a:lnTo>
                      <a:pt x="433" y="29"/>
                    </a:lnTo>
                    <a:lnTo>
                      <a:pt x="435" y="29"/>
                    </a:lnTo>
                    <a:lnTo>
                      <a:pt x="438" y="29"/>
                    </a:lnTo>
                    <a:lnTo>
                      <a:pt x="440" y="29"/>
                    </a:lnTo>
                    <a:lnTo>
                      <a:pt x="442" y="29"/>
                    </a:lnTo>
                    <a:lnTo>
                      <a:pt x="444" y="29"/>
                    </a:lnTo>
                    <a:lnTo>
                      <a:pt x="444" y="26"/>
                    </a:lnTo>
                    <a:lnTo>
                      <a:pt x="446" y="26"/>
                    </a:lnTo>
                    <a:lnTo>
                      <a:pt x="449" y="26"/>
                    </a:lnTo>
                    <a:lnTo>
                      <a:pt x="451" y="26"/>
                    </a:lnTo>
                    <a:lnTo>
                      <a:pt x="453" y="26"/>
                    </a:lnTo>
                    <a:lnTo>
                      <a:pt x="455" y="26"/>
                    </a:lnTo>
                    <a:lnTo>
                      <a:pt x="455" y="24"/>
                    </a:lnTo>
                    <a:lnTo>
                      <a:pt x="457" y="24"/>
                    </a:lnTo>
                    <a:lnTo>
                      <a:pt x="459" y="24"/>
                    </a:lnTo>
                    <a:lnTo>
                      <a:pt x="462" y="24"/>
                    </a:lnTo>
                    <a:lnTo>
                      <a:pt x="462" y="22"/>
                    </a:lnTo>
                    <a:lnTo>
                      <a:pt x="462" y="20"/>
                    </a:lnTo>
                    <a:lnTo>
                      <a:pt x="464" y="20"/>
                    </a:lnTo>
                    <a:lnTo>
                      <a:pt x="466" y="20"/>
                    </a:lnTo>
                    <a:lnTo>
                      <a:pt x="466" y="18"/>
                    </a:lnTo>
                    <a:lnTo>
                      <a:pt x="468" y="18"/>
                    </a:lnTo>
                    <a:lnTo>
                      <a:pt x="468" y="20"/>
                    </a:lnTo>
                    <a:lnTo>
                      <a:pt x="468" y="18"/>
                    </a:lnTo>
                    <a:lnTo>
                      <a:pt x="470" y="18"/>
                    </a:lnTo>
                    <a:lnTo>
                      <a:pt x="473" y="18"/>
                    </a:lnTo>
                    <a:lnTo>
                      <a:pt x="475" y="18"/>
                    </a:lnTo>
                    <a:lnTo>
                      <a:pt x="475" y="15"/>
                    </a:lnTo>
                    <a:lnTo>
                      <a:pt x="477" y="15"/>
                    </a:lnTo>
                    <a:lnTo>
                      <a:pt x="479" y="13"/>
                    </a:lnTo>
                    <a:lnTo>
                      <a:pt x="481" y="13"/>
                    </a:lnTo>
                    <a:lnTo>
                      <a:pt x="484" y="11"/>
                    </a:lnTo>
                    <a:lnTo>
                      <a:pt x="484" y="9"/>
                    </a:lnTo>
                    <a:lnTo>
                      <a:pt x="486" y="9"/>
                    </a:lnTo>
                    <a:lnTo>
                      <a:pt x="488" y="9"/>
                    </a:lnTo>
                    <a:lnTo>
                      <a:pt x="488" y="11"/>
                    </a:lnTo>
                    <a:lnTo>
                      <a:pt x="488" y="9"/>
                    </a:lnTo>
                    <a:lnTo>
                      <a:pt x="490" y="9"/>
                    </a:lnTo>
                    <a:lnTo>
                      <a:pt x="492" y="9"/>
                    </a:lnTo>
                    <a:lnTo>
                      <a:pt x="495" y="9"/>
                    </a:lnTo>
                    <a:lnTo>
                      <a:pt x="495" y="7"/>
                    </a:lnTo>
                    <a:lnTo>
                      <a:pt x="495" y="9"/>
                    </a:lnTo>
                    <a:lnTo>
                      <a:pt x="497" y="9"/>
                    </a:lnTo>
                    <a:lnTo>
                      <a:pt x="497" y="7"/>
                    </a:lnTo>
                    <a:lnTo>
                      <a:pt x="497" y="4"/>
                    </a:lnTo>
                    <a:lnTo>
                      <a:pt x="499" y="4"/>
                    </a:lnTo>
                    <a:lnTo>
                      <a:pt x="499" y="2"/>
                    </a:lnTo>
                    <a:lnTo>
                      <a:pt x="501" y="2"/>
                    </a:lnTo>
                    <a:lnTo>
                      <a:pt x="501" y="0"/>
                    </a:lnTo>
                    <a:lnTo>
                      <a:pt x="503" y="0"/>
                    </a:lnTo>
                    <a:lnTo>
                      <a:pt x="506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176" name="Freeform 11"/>
              <p:cNvSpPr>
                <a:spLocks/>
              </p:cNvSpPr>
              <p:nvPr/>
            </p:nvSpPr>
            <p:spPr bwMode="auto">
              <a:xfrm>
                <a:off x="4418013" y="2266950"/>
                <a:ext cx="2379663" cy="1760538"/>
              </a:xfrm>
              <a:custGeom>
                <a:avLst/>
                <a:gdLst>
                  <a:gd name="T0" fmla="*/ 2147483647 w 1499"/>
                  <a:gd name="T1" fmla="*/ 2147483647 h 1109"/>
                  <a:gd name="T2" fmla="*/ 2147483647 w 1499"/>
                  <a:gd name="T3" fmla="*/ 2147483647 h 1109"/>
                  <a:gd name="T4" fmla="*/ 2147483647 w 1499"/>
                  <a:gd name="T5" fmla="*/ 2147483647 h 1109"/>
                  <a:gd name="T6" fmla="*/ 2147483647 w 1499"/>
                  <a:gd name="T7" fmla="*/ 2147483647 h 1109"/>
                  <a:gd name="T8" fmla="*/ 2147483647 w 1499"/>
                  <a:gd name="T9" fmla="*/ 2147483647 h 1109"/>
                  <a:gd name="T10" fmla="*/ 2147483647 w 1499"/>
                  <a:gd name="T11" fmla="*/ 2147483647 h 1109"/>
                  <a:gd name="T12" fmla="*/ 2147483647 w 1499"/>
                  <a:gd name="T13" fmla="*/ 2147483647 h 1109"/>
                  <a:gd name="T14" fmla="*/ 2147483647 w 1499"/>
                  <a:gd name="T15" fmla="*/ 2147483647 h 1109"/>
                  <a:gd name="T16" fmla="*/ 2147483647 w 1499"/>
                  <a:gd name="T17" fmla="*/ 2147483647 h 1109"/>
                  <a:gd name="T18" fmla="*/ 2147483647 w 1499"/>
                  <a:gd name="T19" fmla="*/ 2147483647 h 1109"/>
                  <a:gd name="T20" fmla="*/ 2147483647 w 1499"/>
                  <a:gd name="T21" fmla="*/ 2147483647 h 1109"/>
                  <a:gd name="T22" fmla="*/ 2147483647 w 1499"/>
                  <a:gd name="T23" fmla="*/ 2147483647 h 1109"/>
                  <a:gd name="T24" fmla="*/ 2147483647 w 1499"/>
                  <a:gd name="T25" fmla="*/ 2147483647 h 1109"/>
                  <a:gd name="T26" fmla="*/ 2147483647 w 1499"/>
                  <a:gd name="T27" fmla="*/ 2147483647 h 1109"/>
                  <a:gd name="T28" fmla="*/ 2147483647 w 1499"/>
                  <a:gd name="T29" fmla="*/ 2147483647 h 1109"/>
                  <a:gd name="T30" fmla="*/ 2147483647 w 1499"/>
                  <a:gd name="T31" fmla="*/ 2147483647 h 1109"/>
                  <a:gd name="T32" fmla="*/ 2147483647 w 1499"/>
                  <a:gd name="T33" fmla="*/ 2147483647 h 1109"/>
                  <a:gd name="T34" fmla="*/ 2147483647 w 1499"/>
                  <a:gd name="T35" fmla="*/ 2147483647 h 1109"/>
                  <a:gd name="T36" fmla="*/ 2147483647 w 1499"/>
                  <a:gd name="T37" fmla="*/ 2147483647 h 1109"/>
                  <a:gd name="T38" fmla="*/ 2147483647 w 1499"/>
                  <a:gd name="T39" fmla="*/ 2147483647 h 1109"/>
                  <a:gd name="T40" fmla="*/ 2147483647 w 1499"/>
                  <a:gd name="T41" fmla="*/ 2147483647 h 1109"/>
                  <a:gd name="T42" fmla="*/ 2147483647 w 1499"/>
                  <a:gd name="T43" fmla="*/ 2147483647 h 1109"/>
                  <a:gd name="T44" fmla="*/ 2147483647 w 1499"/>
                  <a:gd name="T45" fmla="*/ 2147483647 h 1109"/>
                  <a:gd name="T46" fmla="*/ 2147483647 w 1499"/>
                  <a:gd name="T47" fmla="*/ 2147483647 h 1109"/>
                  <a:gd name="T48" fmla="*/ 2147483647 w 1499"/>
                  <a:gd name="T49" fmla="*/ 2147483647 h 1109"/>
                  <a:gd name="T50" fmla="*/ 2147483647 w 1499"/>
                  <a:gd name="T51" fmla="*/ 2147483647 h 1109"/>
                  <a:gd name="T52" fmla="*/ 2147483647 w 1499"/>
                  <a:gd name="T53" fmla="*/ 2147483647 h 1109"/>
                  <a:gd name="T54" fmla="*/ 2147483647 w 1499"/>
                  <a:gd name="T55" fmla="*/ 2147483647 h 1109"/>
                  <a:gd name="T56" fmla="*/ 2147483647 w 1499"/>
                  <a:gd name="T57" fmla="*/ 2147483647 h 1109"/>
                  <a:gd name="T58" fmla="*/ 2147483647 w 1499"/>
                  <a:gd name="T59" fmla="*/ 2147483647 h 1109"/>
                  <a:gd name="T60" fmla="*/ 2147483647 w 1499"/>
                  <a:gd name="T61" fmla="*/ 2147483647 h 1109"/>
                  <a:gd name="T62" fmla="*/ 2147483647 w 1499"/>
                  <a:gd name="T63" fmla="*/ 2147483647 h 1109"/>
                  <a:gd name="T64" fmla="*/ 2147483647 w 1499"/>
                  <a:gd name="T65" fmla="*/ 2147483647 h 1109"/>
                  <a:gd name="T66" fmla="*/ 2147483647 w 1499"/>
                  <a:gd name="T67" fmla="*/ 2147483647 h 1109"/>
                  <a:gd name="T68" fmla="*/ 2147483647 w 1499"/>
                  <a:gd name="T69" fmla="*/ 2147483647 h 1109"/>
                  <a:gd name="T70" fmla="*/ 2147483647 w 1499"/>
                  <a:gd name="T71" fmla="*/ 2147483647 h 1109"/>
                  <a:gd name="T72" fmla="*/ 2147483647 w 1499"/>
                  <a:gd name="T73" fmla="*/ 2147483647 h 1109"/>
                  <a:gd name="T74" fmla="*/ 2147483647 w 1499"/>
                  <a:gd name="T75" fmla="*/ 2147483647 h 1109"/>
                  <a:gd name="T76" fmla="*/ 2147483647 w 1499"/>
                  <a:gd name="T77" fmla="*/ 2147483647 h 1109"/>
                  <a:gd name="T78" fmla="*/ 2147483647 w 1499"/>
                  <a:gd name="T79" fmla="*/ 2147483647 h 1109"/>
                  <a:gd name="T80" fmla="*/ 2147483647 w 1499"/>
                  <a:gd name="T81" fmla="*/ 2147483647 h 1109"/>
                  <a:gd name="T82" fmla="*/ 2147483647 w 1499"/>
                  <a:gd name="T83" fmla="*/ 2147483647 h 1109"/>
                  <a:gd name="T84" fmla="*/ 2147483647 w 1499"/>
                  <a:gd name="T85" fmla="*/ 2147483647 h 1109"/>
                  <a:gd name="T86" fmla="*/ 2147483647 w 1499"/>
                  <a:gd name="T87" fmla="*/ 2147483647 h 1109"/>
                  <a:gd name="T88" fmla="*/ 2147483647 w 1499"/>
                  <a:gd name="T89" fmla="*/ 2147483647 h 1109"/>
                  <a:gd name="T90" fmla="*/ 2147483647 w 1499"/>
                  <a:gd name="T91" fmla="*/ 2147483647 h 1109"/>
                  <a:gd name="T92" fmla="*/ 2147483647 w 1499"/>
                  <a:gd name="T93" fmla="*/ 2147483647 h 1109"/>
                  <a:gd name="T94" fmla="*/ 2147483647 w 1499"/>
                  <a:gd name="T95" fmla="*/ 2147483647 h 1109"/>
                  <a:gd name="T96" fmla="*/ 2147483647 w 1499"/>
                  <a:gd name="T97" fmla="*/ 2147483647 h 1109"/>
                  <a:gd name="T98" fmla="*/ 2147483647 w 1499"/>
                  <a:gd name="T99" fmla="*/ 2147483647 h 1109"/>
                  <a:gd name="T100" fmla="*/ 2147483647 w 1499"/>
                  <a:gd name="T101" fmla="*/ 2147483647 h 1109"/>
                  <a:gd name="T102" fmla="*/ 2147483647 w 1499"/>
                  <a:gd name="T103" fmla="*/ 2147483647 h 1109"/>
                  <a:gd name="T104" fmla="*/ 2147483647 w 1499"/>
                  <a:gd name="T105" fmla="*/ 2147483647 h 1109"/>
                  <a:gd name="T106" fmla="*/ 2147483647 w 1499"/>
                  <a:gd name="T107" fmla="*/ 2147483647 h 1109"/>
                  <a:gd name="T108" fmla="*/ 2147483647 w 1499"/>
                  <a:gd name="T109" fmla="*/ 2147483647 h 1109"/>
                  <a:gd name="T110" fmla="*/ 2147483647 w 1499"/>
                  <a:gd name="T111" fmla="*/ 2147483647 h 1109"/>
                  <a:gd name="T112" fmla="*/ 2147483647 w 1499"/>
                  <a:gd name="T113" fmla="*/ 2147483647 h 1109"/>
                  <a:gd name="T114" fmla="*/ 2147483647 w 1499"/>
                  <a:gd name="T115" fmla="*/ 2147483647 h 1109"/>
                  <a:gd name="T116" fmla="*/ 2147483647 w 1499"/>
                  <a:gd name="T117" fmla="*/ 2147483647 h 1109"/>
                  <a:gd name="T118" fmla="*/ 2147483647 w 1499"/>
                  <a:gd name="T119" fmla="*/ 2147483647 h 1109"/>
                  <a:gd name="T120" fmla="*/ 2147483647 w 1499"/>
                  <a:gd name="T121" fmla="*/ 2147483647 h 1109"/>
                  <a:gd name="T122" fmla="*/ 2147483647 w 1499"/>
                  <a:gd name="T123" fmla="*/ 2147483647 h 110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99" h="1109">
                    <a:moveTo>
                      <a:pt x="1000" y="0"/>
                    </a:moveTo>
                    <a:lnTo>
                      <a:pt x="1000" y="2"/>
                    </a:lnTo>
                    <a:lnTo>
                      <a:pt x="1002" y="2"/>
                    </a:lnTo>
                    <a:lnTo>
                      <a:pt x="1002" y="4"/>
                    </a:lnTo>
                    <a:lnTo>
                      <a:pt x="1004" y="4"/>
                    </a:lnTo>
                    <a:lnTo>
                      <a:pt x="1004" y="6"/>
                    </a:lnTo>
                    <a:lnTo>
                      <a:pt x="1006" y="6"/>
                    </a:lnTo>
                    <a:lnTo>
                      <a:pt x="1006" y="9"/>
                    </a:lnTo>
                    <a:lnTo>
                      <a:pt x="1006" y="11"/>
                    </a:lnTo>
                    <a:lnTo>
                      <a:pt x="1006" y="13"/>
                    </a:lnTo>
                    <a:lnTo>
                      <a:pt x="1004" y="13"/>
                    </a:lnTo>
                    <a:lnTo>
                      <a:pt x="1004" y="15"/>
                    </a:lnTo>
                    <a:lnTo>
                      <a:pt x="1004" y="17"/>
                    </a:lnTo>
                    <a:lnTo>
                      <a:pt x="1004" y="20"/>
                    </a:lnTo>
                    <a:lnTo>
                      <a:pt x="1006" y="20"/>
                    </a:lnTo>
                    <a:lnTo>
                      <a:pt x="1006" y="22"/>
                    </a:lnTo>
                    <a:lnTo>
                      <a:pt x="1006" y="24"/>
                    </a:lnTo>
                    <a:lnTo>
                      <a:pt x="1009" y="24"/>
                    </a:lnTo>
                    <a:lnTo>
                      <a:pt x="1009" y="26"/>
                    </a:lnTo>
                    <a:lnTo>
                      <a:pt x="1009" y="28"/>
                    </a:lnTo>
                    <a:lnTo>
                      <a:pt x="1011" y="28"/>
                    </a:lnTo>
                    <a:lnTo>
                      <a:pt x="1013" y="28"/>
                    </a:lnTo>
                    <a:lnTo>
                      <a:pt x="1013" y="31"/>
                    </a:lnTo>
                    <a:lnTo>
                      <a:pt x="1015" y="31"/>
                    </a:lnTo>
                    <a:lnTo>
                      <a:pt x="1013" y="31"/>
                    </a:lnTo>
                    <a:lnTo>
                      <a:pt x="1013" y="33"/>
                    </a:lnTo>
                    <a:lnTo>
                      <a:pt x="1011" y="33"/>
                    </a:lnTo>
                    <a:lnTo>
                      <a:pt x="1011" y="35"/>
                    </a:lnTo>
                    <a:lnTo>
                      <a:pt x="1013" y="35"/>
                    </a:lnTo>
                    <a:lnTo>
                      <a:pt x="1015" y="35"/>
                    </a:lnTo>
                    <a:lnTo>
                      <a:pt x="1017" y="35"/>
                    </a:lnTo>
                    <a:lnTo>
                      <a:pt x="1020" y="35"/>
                    </a:lnTo>
                    <a:lnTo>
                      <a:pt x="1020" y="37"/>
                    </a:lnTo>
                    <a:lnTo>
                      <a:pt x="1020" y="39"/>
                    </a:lnTo>
                    <a:lnTo>
                      <a:pt x="1022" y="39"/>
                    </a:lnTo>
                    <a:lnTo>
                      <a:pt x="1022" y="42"/>
                    </a:lnTo>
                    <a:lnTo>
                      <a:pt x="1024" y="42"/>
                    </a:lnTo>
                    <a:lnTo>
                      <a:pt x="1026" y="42"/>
                    </a:lnTo>
                    <a:lnTo>
                      <a:pt x="1026" y="44"/>
                    </a:lnTo>
                    <a:lnTo>
                      <a:pt x="1028" y="44"/>
                    </a:lnTo>
                    <a:lnTo>
                      <a:pt x="1028" y="46"/>
                    </a:lnTo>
                    <a:lnTo>
                      <a:pt x="1031" y="46"/>
                    </a:lnTo>
                    <a:lnTo>
                      <a:pt x="1033" y="46"/>
                    </a:lnTo>
                    <a:lnTo>
                      <a:pt x="1035" y="46"/>
                    </a:lnTo>
                    <a:lnTo>
                      <a:pt x="1035" y="48"/>
                    </a:lnTo>
                    <a:lnTo>
                      <a:pt x="1037" y="48"/>
                    </a:lnTo>
                    <a:lnTo>
                      <a:pt x="1039" y="48"/>
                    </a:lnTo>
                    <a:lnTo>
                      <a:pt x="1039" y="50"/>
                    </a:lnTo>
                    <a:lnTo>
                      <a:pt x="1039" y="53"/>
                    </a:lnTo>
                    <a:lnTo>
                      <a:pt x="1039" y="55"/>
                    </a:lnTo>
                    <a:lnTo>
                      <a:pt x="1039" y="57"/>
                    </a:lnTo>
                    <a:lnTo>
                      <a:pt x="1039" y="59"/>
                    </a:lnTo>
                    <a:lnTo>
                      <a:pt x="1039" y="61"/>
                    </a:lnTo>
                    <a:lnTo>
                      <a:pt x="1042" y="61"/>
                    </a:lnTo>
                    <a:lnTo>
                      <a:pt x="1042" y="59"/>
                    </a:lnTo>
                    <a:lnTo>
                      <a:pt x="1044" y="59"/>
                    </a:lnTo>
                    <a:lnTo>
                      <a:pt x="1044" y="61"/>
                    </a:lnTo>
                    <a:lnTo>
                      <a:pt x="1046" y="61"/>
                    </a:lnTo>
                    <a:lnTo>
                      <a:pt x="1046" y="59"/>
                    </a:lnTo>
                    <a:lnTo>
                      <a:pt x="1048" y="59"/>
                    </a:lnTo>
                    <a:lnTo>
                      <a:pt x="1050" y="59"/>
                    </a:lnTo>
                    <a:lnTo>
                      <a:pt x="1050" y="61"/>
                    </a:lnTo>
                    <a:lnTo>
                      <a:pt x="1053" y="61"/>
                    </a:lnTo>
                    <a:lnTo>
                      <a:pt x="1053" y="59"/>
                    </a:lnTo>
                    <a:lnTo>
                      <a:pt x="1055" y="59"/>
                    </a:lnTo>
                    <a:lnTo>
                      <a:pt x="1053" y="59"/>
                    </a:lnTo>
                    <a:lnTo>
                      <a:pt x="1053" y="57"/>
                    </a:lnTo>
                    <a:lnTo>
                      <a:pt x="1053" y="55"/>
                    </a:lnTo>
                    <a:lnTo>
                      <a:pt x="1053" y="53"/>
                    </a:lnTo>
                    <a:lnTo>
                      <a:pt x="1050" y="53"/>
                    </a:lnTo>
                    <a:lnTo>
                      <a:pt x="1050" y="50"/>
                    </a:lnTo>
                    <a:lnTo>
                      <a:pt x="1048" y="50"/>
                    </a:lnTo>
                    <a:lnTo>
                      <a:pt x="1048" y="48"/>
                    </a:lnTo>
                    <a:lnTo>
                      <a:pt x="1050" y="48"/>
                    </a:lnTo>
                    <a:lnTo>
                      <a:pt x="1053" y="48"/>
                    </a:lnTo>
                    <a:lnTo>
                      <a:pt x="1055" y="48"/>
                    </a:lnTo>
                    <a:lnTo>
                      <a:pt x="1055" y="50"/>
                    </a:lnTo>
                    <a:lnTo>
                      <a:pt x="1057" y="50"/>
                    </a:lnTo>
                    <a:lnTo>
                      <a:pt x="1057" y="53"/>
                    </a:lnTo>
                    <a:lnTo>
                      <a:pt x="1057" y="55"/>
                    </a:lnTo>
                    <a:lnTo>
                      <a:pt x="1057" y="57"/>
                    </a:lnTo>
                    <a:lnTo>
                      <a:pt x="1057" y="59"/>
                    </a:lnTo>
                    <a:lnTo>
                      <a:pt x="1057" y="61"/>
                    </a:lnTo>
                    <a:lnTo>
                      <a:pt x="1059" y="61"/>
                    </a:lnTo>
                    <a:lnTo>
                      <a:pt x="1059" y="64"/>
                    </a:lnTo>
                    <a:lnTo>
                      <a:pt x="1061" y="64"/>
                    </a:lnTo>
                    <a:lnTo>
                      <a:pt x="1061" y="66"/>
                    </a:lnTo>
                    <a:lnTo>
                      <a:pt x="1064" y="66"/>
                    </a:lnTo>
                    <a:lnTo>
                      <a:pt x="1066" y="66"/>
                    </a:lnTo>
                    <a:lnTo>
                      <a:pt x="1066" y="68"/>
                    </a:lnTo>
                    <a:lnTo>
                      <a:pt x="1068" y="68"/>
                    </a:lnTo>
                    <a:lnTo>
                      <a:pt x="1068" y="70"/>
                    </a:lnTo>
                    <a:lnTo>
                      <a:pt x="1070" y="70"/>
                    </a:lnTo>
                    <a:lnTo>
                      <a:pt x="1072" y="68"/>
                    </a:lnTo>
                    <a:lnTo>
                      <a:pt x="1072" y="66"/>
                    </a:lnTo>
                    <a:lnTo>
                      <a:pt x="1070" y="66"/>
                    </a:lnTo>
                    <a:lnTo>
                      <a:pt x="1070" y="64"/>
                    </a:lnTo>
                    <a:lnTo>
                      <a:pt x="1070" y="61"/>
                    </a:lnTo>
                    <a:lnTo>
                      <a:pt x="1070" y="59"/>
                    </a:lnTo>
                    <a:lnTo>
                      <a:pt x="1072" y="59"/>
                    </a:lnTo>
                    <a:lnTo>
                      <a:pt x="1075" y="59"/>
                    </a:lnTo>
                    <a:lnTo>
                      <a:pt x="1077" y="59"/>
                    </a:lnTo>
                    <a:lnTo>
                      <a:pt x="1077" y="61"/>
                    </a:lnTo>
                    <a:lnTo>
                      <a:pt x="1077" y="64"/>
                    </a:lnTo>
                    <a:lnTo>
                      <a:pt x="1079" y="64"/>
                    </a:lnTo>
                    <a:lnTo>
                      <a:pt x="1079" y="66"/>
                    </a:lnTo>
                    <a:lnTo>
                      <a:pt x="1079" y="68"/>
                    </a:lnTo>
                    <a:lnTo>
                      <a:pt x="1081" y="68"/>
                    </a:lnTo>
                    <a:lnTo>
                      <a:pt x="1081" y="66"/>
                    </a:lnTo>
                    <a:lnTo>
                      <a:pt x="1083" y="66"/>
                    </a:lnTo>
                    <a:lnTo>
                      <a:pt x="1083" y="68"/>
                    </a:lnTo>
                    <a:lnTo>
                      <a:pt x="1086" y="68"/>
                    </a:lnTo>
                    <a:lnTo>
                      <a:pt x="1086" y="70"/>
                    </a:lnTo>
                    <a:lnTo>
                      <a:pt x="1086" y="72"/>
                    </a:lnTo>
                    <a:lnTo>
                      <a:pt x="1088" y="72"/>
                    </a:lnTo>
                    <a:lnTo>
                      <a:pt x="1088" y="75"/>
                    </a:lnTo>
                    <a:lnTo>
                      <a:pt x="1090" y="75"/>
                    </a:lnTo>
                    <a:lnTo>
                      <a:pt x="1092" y="75"/>
                    </a:lnTo>
                    <a:lnTo>
                      <a:pt x="1092" y="72"/>
                    </a:lnTo>
                    <a:lnTo>
                      <a:pt x="1092" y="70"/>
                    </a:lnTo>
                    <a:lnTo>
                      <a:pt x="1094" y="70"/>
                    </a:lnTo>
                    <a:lnTo>
                      <a:pt x="1097" y="70"/>
                    </a:lnTo>
                    <a:lnTo>
                      <a:pt x="1099" y="70"/>
                    </a:lnTo>
                    <a:lnTo>
                      <a:pt x="1097" y="70"/>
                    </a:lnTo>
                    <a:lnTo>
                      <a:pt x="1097" y="72"/>
                    </a:lnTo>
                    <a:lnTo>
                      <a:pt x="1094" y="72"/>
                    </a:lnTo>
                    <a:lnTo>
                      <a:pt x="1094" y="75"/>
                    </a:lnTo>
                    <a:lnTo>
                      <a:pt x="1094" y="77"/>
                    </a:lnTo>
                    <a:lnTo>
                      <a:pt x="1097" y="77"/>
                    </a:lnTo>
                    <a:lnTo>
                      <a:pt x="1099" y="77"/>
                    </a:lnTo>
                    <a:lnTo>
                      <a:pt x="1099" y="75"/>
                    </a:lnTo>
                    <a:lnTo>
                      <a:pt x="1101" y="75"/>
                    </a:lnTo>
                    <a:lnTo>
                      <a:pt x="1101" y="72"/>
                    </a:lnTo>
                    <a:lnTo>
                      <a:pt x="1103" y="72"/>
                    </a:lnTo>
                    <a:lnTo>
                      <a:pt x="1105" y="72"/>
                    </a:lnTo>
                    <a:lnTo>
                      <a:pt x="1107" y="72"/>
                    </a:lnTo>
                    <a:lnTo>
                      <a:pt x="1110" y="72"/>
                    </a:lnTo>
                    <a:lnTo>
                      <a:pt x="1112" y="72"/>
                    </a:lnTo>
                    <a:lnTo>
                      <a:pt x="1114" y="72"/>
                    </a:lnTo>
                    <a:lnTo>
                      <a:pt x="1116" y="72"/>
                    </a:lnTo>
                    <a:lnTo>
                      <a:pt x="1116" y="75"/>
                    </a:lnTo>
                    <a:lnTo>
                      <a:pt x="1116" y="77"/>
                    </a:lnTo>
                    <a:lnTo>
                      <a:pt x="1118" y="79"/>
                    </a:lnTo>
                    <a:lnTo>
                      <a:pt x="1118" y="81"/>
                    </a:lnTo>
                    <a:lnTo>
                      <a:pt x="1121" y="81"/>
                    </a:lnTo>
                    <a:lnTo>
                      <a:pt x="1121" y="83"/>
                    </a:lnTo>
                    <a:lnTo>
                      <a:pt x="1123" y="83"/>
                    </a:lnTo>
                    <a:lnTo>
                      <a:pt x="1123" y="86"/>
                    </a:lnTo>
                    <a:lnTo>
                      <a:pt x="1123" y="88"/>
                    </a:lnTo>
                    <a:lnTo>
                      <a:pt x="1125" y="88"/>
                    </a:lnTo>
                    <a:lnTo>
                      <a:pt x="1125" y="90"/>
                    </a:lnTo>
                    <a:lnTo>
                      <a:pt x="1123" y="90"/>
                    </a:lnTo>
                    <a:lnTo>
                      <a:pt x="1121" y="92"/>
                    </a:lnTo>
                    <a:lnTo>
                      <a:pt x="1121" y="94"/>
                    </a:lnTo>
                    <a:lnTo>
                      <a:pt x="1123" y="94"/>
                    </a:lnTo>
                    <a:lnTo>
                      <a:pt x="1125" y="92"/>
                    </a:lnTo>
                    <a:lnTo>
                      <a:pt x="1127" y="92"/>
                    </a:lnTo>
                    <a:lnTo>
                      <a:pt x="1127" y="90"/>
                    </a:lnTo>
                    <a:lnTo>
                      <a:pt x="1127" y="88"/>
                    </a:lnTo>
                    <a:lnTo>
                      <a:pt x="1129" y="88"/>
                    </a:lnTo>
                    <a:lnTo>
                      <a:pt x="1129" y="86"/>
                    </a:lnTo>
                    <a:lnTo>
                      <a:pt x="1132" y="86"/>
                    </a:lnTo>
                    <a:lnTo>
                      <a:pt x="1129" y="86"/>
                    </a:lnTo>
                    <a:lnTo>
                      <a:pt x="1129" y="83"/>
                    </a:lnTo>
                    <a:lnTo>
                      <a:pt x="1127" y="83"/>
                    </a:lnTo>
                    <a:lnTo>
                      <a:pt x="1127" y="81"/>
                    </a:lnTo>
                    <a:lnTo>
                      <a:pt x="1129" y="81"/>
                    </a:lnTo>
                    <a:lnTo>
                      <a:pt x="1129" y="79"/>
                    </a:lnTo>
                    <a:lnTo>
                      <a:pt x="1129" y="81"/>
                    </a:lnTo>
                    <a:lnTo>
                      <a:pt x="1132" y="81"/>
                    </a:lnTo>
                    <a:lnTo>
                      <a:pt x="1134" y="83"/>
                    </a:lnTo>
                    <a:lnTo>
                      <a:pt x="1134" y="86"/>
                    </a:lnTo>
                    <a:lnTo>
                      <a:pt x="1136" y="86"/>
                    </a:lnTo>
                    <a:lnTo>
                      <a:pt x="1136" y="83"/>
                    </a:lnTo>
                    <a:lnTo>
                      <a:pt x="1136" y="81"/>
                    </a:lnTo>
                    <a:lnTo>
                      <a:pt x="1138" y="81"/>
                    </a:lnTo>
                    <a:lnTo>
                      <a:pt x="1138" y="79"/>
                    </a:lnTo>
                    <a:lnTo>
                      <a:pt x="1136" y="79"/>
                    </a:lnTo>
                    <a:lnTo>
                      <a:pt x="1136" y="77"/>
                    </a:lnTo>
                    <a:lnTo>
                      <a:pt x="1138" y="77"/>
                    </a:lnTo>
                    <a:lnTo>
                      <a:pt x="1138" y="79"/>
                    </a:lnTo>
                    <a:lnTo>
                      <a:pt x="1140" y="79"/>
                    </a:lnTo>
                    <a:lnTo>
                      <a:pt x="1140" y="81"/>
                    </a:lnTo>
                    <a:lnTo>
                      <a:pt x="1140" y="83"/>
                    </a:lnTo>
                    <a:lnTo>
                      <a:pt x="1143" y="83"/>
                    </a:lnTo>
                    <a:lnTo>
                      <a:pt x="1143" y="86"/>
                    </a:lnTo>
                    <a:lnTo>
                      <a:pt x="1145" y="86"/>
                    </a:lnTo>
                    <a:lnTo>
                      <a:pt x="1147" y="86"/>
                    </a:lnTo>
                    <a:lnTo>
                      <a:pt x="1147" y="88"/>
                    </a:lnTo>
                    <a:lnTo>
                      <a:pt x="1147" y="90"/>
                    </a:lnTo>
                    <a:lnTo>
                      <a:pt x="1145" y="90"/>
                    </a:lnTo>
                    <a:lnTo>
                      <a:pt x="1145" y="92"/>
                    </a:lnTo>
                    <a:lnTo>
                      <a:pt x="1145" y="94"/>
                    </a:lnTo>
                    <a:lnTo>
                      <a:pt x="1147" y="94"/>
                    </a:lnTo>
                    <a:lnTo>
                      <a:pt x="1149" y="94"/>
                    </a:lnTo>
                    <a:lnTo>
                      <a:pt x="1151" y="97"/>
                    </a:lnTo>
                    <a:lnTo>
                      <a:pt x="1154" y="97"/>
                    </a:lnTo>
                    <a:lnTo>
                      <a:pt x="1154" y="99"/>
                    </a:lnTo>
                    <a:lnTo>
                      <a:pt x="1154" y="101"/>
                    </a:lnTo>
                    <a:lnTo>
                      <a:pt x="1156" y="101"/>
                    </a:lnTo>
                    <a:lnTo>
                      <a:pt x="1158" y="101"/>
                    </a:lnTo>
                    <a:lnTo>
                      <a:pt x="1158" y="103"/>
                    </a:lnTo>
                    <a:lnTo>
                      <a:pt x="1158" y="105"/>
                    </a:lnTo>
                    <a:lnTo>
                      <a:pt x="1156" y="105"/>
                    </a:lnTo>
                    <a:lnTo>
                      <a:pt x="1154" y="105"/>
                    </a:lnTo>
                    <a:lnTo>
                      <a:pt x="1154" y="107"/>
                    </a:lnTo>
                    <a:lnTo>
                      <a:pt x="1154" y="110"/>
                    </a:lnTo>
                    <a:lnTo>
                      <a:pt x="1156" y="110"/>
                    </a:lnTo>
                    <a:lnTo>
                      <a:pt x="1156" y="107"/>
                    </a:lnTo>
                    <a:lnTo>
                      <a:pt x="1158" y="107"/>
                    </a:lnTo>
                    <a:lnTo>
                      <a:pt x="1160" y="107"/>
                    </a:lnTo>
                    <a:lnTo>
                      <a:pt x="1160" y="105"/>
                    </a:lnTo>
                    <a:lnTo>
                      <a:pt x="1160" y="103"/>
                    </a:lnTo>
                    <a:lnTo>
                      <a:pt x="1160" y="101"/>
                    </a:lnTo>
                    <a:lnTo>
                      <a:pt x="1162" y="101"/>
                    </a:lnTo>
                    <a:lnTo>
                      <a:pt x="1165" y="101"/>
                    </a:lnTo>
                    <a:lnTo>
                      <a:pt x="1167" y="101"/>
                    </a:lnTo>
                    <a:lnTo>
                      <a:pt x="1169" y="101"/>
                    </a:lnTo>
                    <a:lnTo>
                      <a:pt x="1169" y="99"/>
                    </a:lnTo>
                    <a:lnTo>
                      <a:pt x="1169" y="97"/>
                    </a:lnTo>
                    <a:lnTo>
                      <a:pt x="1171" y="97"/>
                    </a:lnTo>
                    <a:lnTo>
                      <a:pt x="1173" y="97"/>
                    </a:lnTo>
                    <a:lnTo>
                      <a:pt x="1173" y="94"/>
                    </a:lnTo>
                    <a:lnTo>
                      <a:pt x="1173" y="92"/>
                    </a:lnTo>
                    <a:lnTo>
                      <a:pt x="1176" y="92"/>
                    </a:lnTo>
                    <a:lnTo>
                      <a:pt x="1176" y="94"/>
                    </a:lnTo>
                    <a:lnTo>
                      <a:pt x="1178" y="94"/>
                    </a:lnTo>
                    <a:lnTo>
                      <a:pt x="1180" y="94"/>
                    </a:lnTo>
                    <a:lnTo>
                      <a:pt x="1182" y="94"/>
                    </a:lnTo>
                    <a:lnTo>
                      <a:pt x="1182" y="97"/>
                    </a:lnTo>
                    <a:lnTo>
                      <a:pt x="1184" y="97"/>
                    </a:lnTo>
                    <a:lnTo>
                      <a:pt x="1184" y="94"/>
                    </a:lnTo>
                    <a:lnTo>
                      <a:pt x="1187" y="94"/>
                    </a:lnTo>
                    <a:lnTo>
                      <a:pt x="1187" y="92"/>
                    </a:lnTo>
                    <a:lnTo>
                      <a:pt x="1187" y="90"/>
                    </a:lnTo>
                    <a:lnTo>
                      <a:pt x="1184" y="90"/>
                    </a:lnTo>
                    <a:lnTo>
                      <a:pt x="1184" y="88"/>
                    </a:lnTo>
                    <a:lnTo>
                      <a:pt x="1182" y="88"/>
                    </a:lnTo>
                    <a:lnTo>
                      <a:pt x="1180" y="88"/>
                    </a:lnTo>
                    <a:lnTo>
                      <a:pt x="1180" y="90"/>
                    </a:lnTo>
                    <a:lnTo>
                      <a:pt x="1178" y="90"/>
                    </a:lnTo>
                    <a:lnTo>
                      <a:pt x="1176" y="90"/>
                    </a:lnTo>
                    <a:lnTo>
                      <a:pt x="1173" y="90"/>
                    </a:lnTo>
                    <a:lnTo>
                      <a:pt x="1173" y="88"/>
                    </a:lnTo>
                    <a:lnTo>
                      <a:pt x="1176" y="88"/>
                    </a:lnTo>
                    <a:lnTo>
                      <a:pt x="1176" y="86"/>
                    </a:lnTo>
                    <a:lnTo>
                      <a:pt x="1176" y="83"/>
                    </a:lnTo>
                    <a:lnTo>
                      <a:pt x="1178" y="83"/>
                    </a:lnTo>
                    <a:lnTo>
                      <a:pt x="1178" y="81"/>
                    </a:lnTo>
                    <a:lnTo>
                      <a:pt x="1180" y="81"/>
                    </a:lnTo>
                    <a:lnTo>
                      <a:pt x="1182" y="81"/>
                    </a:lnTo>
                    <a:lnTo>
                      <a:pt x="1182" y="79"/>
                    </a:lnTo>
                    <a:lnTo>
                      <a:pt x="1184" y="79"/>
                    </a:lnTo>
                    <a:lnTo>
                      <a:pt x="1187" y="79"/>
                    </a:lnTo>
                    <a:lnTo>
                      <a:pt x="1187" y="81"/>
                    </a:lnTo>
                    <a:lnTo>
                      <a:pt x="1189" y="81"/>
                    </a:lnTo>
                    <a:lnTo>
                      <a:pt x="1189" y="79"/>
                    </a:lnTo>
                    <a:lnTo>
                      <a:pt x="1189" y="81"/>
                    </a:lnTo>
                    <a:lnTo>
                      <a:pt x="1191" y="81"/>
                    </a:lnTo>
                    <a:lnTo>
                      <a:pt x="1193" y="83"/>
                    </a:lnTo>
                    <a:lnTo>
                      <a:pt x="1195" y="83"/>
                    </a:lnTo>
                    <a:lnTo>
                      <a:pt x="1198" y="83"/>
                    </a:lnTo>
                    <a:lnTo>
                      <a:pt x="1200" y="83"/>
                    </a:lnTo>
                    <a:lnTo>
                      <a:pt x="1202" y="83"/>
                    </a:lnTo>
                    <a:lnTo>
                      <a:pt x="1202" y="81"/>
                    </a:lnTo>
                    <a:lnTo>
                      <a:pt x="1202" y="83"/>
                    </a:lnTo>
                    <a:lnTo>
                      <a:pt x="1204" y="83"/>
                    </a:lnTo>
                    <a:lnTo>
                      <a:pt x="1204" y="86"/>
                    </a:lnTo>
                    <a:lnTo>
                      <a:pt x="1206" y="86"/>
                    </a:lnTo>
                    <a:lnTo>
                      <a:pt x="1206" y="88"/>
                    </a:lnTo>
                    <a:lnTo>
                      <a:pt x="1209" y="88"/>
                    </a:lnTo>
                    <a:lnTo>
                      <a:pt x="1209" y="90"/>
                    </a:lnTo>
                    <a:lnTo>
                      <a:pt x="1209" y="92"/>
                    </a:lnTo>
                    <a:lnTo>
                      <a:pt x="1211" y="92"/>
                    </a:lnTo>
                    <a:lnTo>
                      <a:pt x="1213" y="92"/>
                    </a:lnTo>
                    <a:lnTo>
                      <a:pt x="1213" y="90"/>
                    </a:lnTo>
                    <a:lnTo>
                      <a:pt x="1215" y="90"/>
                    </a:lnTo>
                    <a:lnTo>
                      <a:pt x="1217" y="90"/>
                    </a:lnTo>
                    <a:lnTo>
                      <a:pt x="1217" y="92"/>
                    </a:lnTo>
                    <a:lnTo>
                      <a:pt x="1220" y="92"/>
                    </a:lnTo>
                    <a:lnTo>
                      <a:pt x="1220" y="94"/>
                    </a:lnTo>
                    <a:lnTo>
                      <a:pt x="1220" y="97"/>
                    </a:lnTo>
                    <a:lnTo>
                      <a:pt x="1222" y="97"/>
                    </a:lnTo>
                    <a:lnTo>
                      <a:pt x="1224" y="97"/>
                    </a:lnTo>
                    <a:lnTo>
                      <a:pt x="1224" y="99"/>
                    </a:lnTo>
                    <a:lnTo>
                      <a:pt x="1226" y="99"/>
                    </a:lnTo>
                    <a:lnTo>
                      <a:pt x="1226" y="97"/>
                    </a:lnTo>
                    <a:lnTo>
                      <a:pt x="1228" y="97"/>
                    </a:lnTo>
                    <a:lnTo>
                      <a:pt x="1228" y="94"/>
                    </a:lnTo>
                    <a:lnTo>
                      <a:pt x="1226" y="94"/>
                    </a:lnTo>
                    <a:lnTo>
                      <a:pt x="1228" y="94"/>
                    </a:lnTo>
                    <a:lnTo>
                      <a:pt x="1228" y="97"/>
                    </a:lnTo>
                    <a:lnTo>
                      <a:pt x="1231" y="97"/>
                    </a:lnTo>
                    <a:lnTo>
                      <a:pt x="1231" y="99"/>
                    </a:lnTo>
                    <a:lnTo>
                      <a:pt x="1231" y="101"/>
                    </a:lnTo>
                    <a:lnTo>
                      <a:pt x="1231" y="103"/>
                    </a:lnTo>
                    <a:lnTo>
                      <a:pt x="1233" y="103"/>
                    </a:lnTo>
                    <a:lnTo>
                      <a:pt x="1233" y="101"/>
                    </a:lnTo>
                    <a:lnTo>
                      <a:pt x="1235" y="101"/>
                    </a:lnTo>
                    <a:lnTo>
                      <a:pt x="1235" y="103"/>
                    </a:lnTo>
                    <a:lnTo>
                      <a:pt x="1237" y="103"/>
                    </a:lnTo>
                    <a:lnTo>
                      <a:pt x="1239" y="103"/>
                    </a:lnTo>
                    <a:lnTo>
                      <a:pt x="1239" y="101"/>
                    </a:lnTo>
                    <a:lnTo>
                      <a:pt x="1241" y="101"/>
                    </a:lnTo>
                    <a:lnTo>
                      <a:pt x="1241" y="99"/>
                    </a:lnTo>
                    <a:lnTo>
                      <a:pt x="1244" y="99"/>
                    </a:lnTo>
                    <a:lnTo>
                      <a:pt x="1246" y="99"/>
                    </a:lnTo>
                    <a:lnTo>
                      <a:pt x="1246" y="101"/>
                    </a:lnTo>
                    <a:lnTo>
                      <a:pt x="1248" y="101"/>
                    </a:lnTo>
                    <a:lnTo>
                      <a:pt x="1248" y="103"/>
                    </a:lnTo>
                    <a:lnTo>
                      <a:pt x="1248" y="105"/>
                    </a:lnTo>
                    <a:lnTo>
                      <a:pt x="1250" y="105"/>
                    </a:lnTo>
                    <a:lnTo>
                      <a:pt x="1250" y="107"/>
                    </a:lnTo>
                    <a:lnTo>
                      <a:pt x="1252" y="107"/>
                    </a:lnTo>
                    <a:lnTo>
                      <a:pt x="1252" y="105"/>
                    </a:lnTo>
                    <a:lnTo>
                      <a:pt x="1255" y="105"/>
                    </a:lnTo>
                    <a:lnTo>
                      <a:pt x="1255" y="103"/>
                    </a:lnTo>
                    <a:lnTo>
                      <a:pt x="1252" y="103"/>
                    </a:lnTo>
                    <a:lnTo>
                      <a:pt x="1252" y="101"/>
                    </a:lnTo>
                    <a:lnTo>
                      <a:pt x="1255" y="101"/>
                    </a:lnTo>
                    <a:lnTo>
                      <a:pt x="1255" y="99"/>
                    </a:lnTo>
                    <a:lnTo>
                      <a:pt x="1252" y="99"/>
                    </a:lnTo>
                    <a:lnTo>
                      <a:pt x="1250" y="99"/>
                    </a:lnTo>
                    <a:lnTo>
                      <a:pt x="1250" y="97"/>
                    </a:lnTo>
                    <a:lnTo>
                      <a:pt x="1252" y="97"/>
                    </a:lnTo>
                    <a:lnTo>
                      <a:pt x="1252" y="94"/>
                    </a:lnTo>
                    <a:lnTo>
                      <a:pt x="1255" y="94"/>
                    </a:lnTo>
                    <a:lnTo>
                      <a:pt x="1255" y="97"/>
                    </a:lnTo>
                    <a:lnTo>
                      <a:pt x="1257" y="97"/>
                    </a:lnTo>
                    <a:lnTo>
                      <a:pt x="1259" y="97"/>
                    </a:lnTo>
                    <a:lnTo>
                      <a:pt x="1259" y="94"/>
                    </a:lnTo>
                    <a:lnTo>
                      <a:pt x="1261" y="94"/>
                    </a:lnTo>
                    <a:lnTo>
                      <a:pt x="1263" y="94"/>
                    </a:lnTo>
                    <a:lnTo>
                      <a:pt x="1266" y="94"/>
                    </a:lnTo>
                    <a:lnTo>
                      <a:pt x="1268" y="94"/>
                    </a:lnTo>
                    <a:lnTo>
                      <a:pt x="1270" y="94"/>
                    </a:lnTo>
                    <a:lnTo>
                      <a:pt x="1270" y="92"/>
                    </a:lnTo>
                    <a:lnTo>
                      <a:pt x="1272" y="92"/>
                    </a:lnTo>
                    <a:lnTo>
                      <a:pt x="1272" y="90"/>
                    </a:lnTo>
                    <a:lnTo>
                      <a:pt x="1272" y="88"/>
                    </a:lnTo>
                    <a:lnTo>
                      <a:pt x="1274" y="88"/>
                    </a:lnTo>
                    <a:lnTo>
                      <a:pt x="1274" y="90"/>
                    </a:lnTo>
                    <a:lnTo>
                      <a:pt x="1277" y="90"/>
                    </a:lnTo>
                    <a:lnTo>
                      <a:pt x="1279" y="90"/>
                    </a:lnTo>
                    <a:lnTo>
                      <a:pt x="1279" y="92"/>
                    </a:lnTo>
                    <a:lnTo>
                      <a:pt x="1281" y="92"/>
                    </a:lnTo>
                    <a:lnTo>
                      <a:pt x="1283" y="92"/>
                    </a:lnTo>
                    <a:lnTo>
                      <a:pt x="1285" y="92"/>
                    </a:lnTo>
                    <a:lnTo>
                      <a:pt x="1285" y="94"/>
                    </a:lnTo>
                    <a:lnTo>
                      <a:pt x="1288" y="94"/>
                    </a:lnTo>
                    <a:lnTo>
                      <a:pt x="1290" y="94"/>
                    </a:lnTo>
                    <a:lnTo>
                      <a:pt x="1290" y="97"/>
                    </a:lnTo>
                    <a:lnTo>
                      <a:pt x="1290" y="99"/>
                    </a:lnTo>
                    <a:lnTo>
                      <a:pt x="1292" y="99"/>
                    </a:lnTo>
                    <a:lnTo>
                      <a:pt x="1292" y="97"/>
                    </a:lnTo>
                    <a:lnTo>
                      <a:pt x="1292" y="94"/>
                    </a:lnTo>
                    <a:lnTo>
                      <a:pt x="1292" y="92"/>
                    </a:lnTo>
                    <a:lnTo>
                      <a:pt x="1294" y="92"/>
                    </a:lnTo>
                    <a:lnTo>
                      <a:pt x="1296" y="92"/>
                    </a:lnTo>
                    <a:lnTo>
                      <a:pt x="1299" y="94"/>
                    </a:lnTo>
                    <a:lnTo>
                      <a:pt x="1299" y="97"/>
                    </a:lnTo>
                    <a:lnTo>
                      <a:pt x="1299" y="99"/>
                    </a:lnTo>
                    <a:lnTo>
                      <a:pt x="1296" y="99"/>
                    </a:lnTo>
                    <a:lnTo>
                      <a:pt x="1296" y="101"/>
                    </a:lnTo>
                    <a:lnTo>
                      <a:pt x="1299" y="101"/>
                    </a:lnTo>
                    <a:lnTo>
                      <a:pt x="1299" y="103"/>
                    </a:lnTo>
                    <a:lnTo>
                      <a:pt x="1301" y="103"/>
                    </a:lnTo>
                    <a:lnTo>
                      <a:pt x="1299" y="103"/>
                    </a:lnTo>
                    <a:lnTo>
                      <a:pt x="1299" y="105"/>
                    </a:lnTo>
                    <a:lnTo>
                      <a:pt x="1301" y="105"/>
                    </a:lnTo>
                    <a:lnTo>
                      <a:pt x="1301" y="107"/>
                    </a:lnTo>
                    <a:lnTo>
                      <a:pt x="1303" y="107"/>
                    </a:lnTo>
                    <a:lnTo>
                      <a:pt x="1303" y="110"/>
                    </a:lnTo>
                    <a:lnTo>
                      <a:pt x="1303" y="107"/>
                    </a:lnTo>
                    <a:lnTo>
                      <a:pt x="1301" y="107"/>
                    </a:lnTo>
                    <a:lnTo>
                      <a:pt x="1301" y="110"/>
                    </a:lnTo>
                    <a:lnTo>
                      <a:pt x="1299" y="110"/>
                    </a:lnTo>
                    <a:lnTo>
                      <a:pt x="1299" y="112"/>
                    </a:lnTo>
                    <a:lnTo>
                      <a:pt x="1296" y="112"/>
                    </a:lnTo>
                    <a:lnTo>
                      <a:pt x="1296" y="114"/>
                    </a:lnTo>
                    <a:lnTo>
                      <a:pt x="1299" y="114"/>
                    </a:lnTo>
                    <a:lnTo>
                      <a:pt x="1301" y="114"/>
                    </a:lnTo>
                    <a:lnTo>
                      <a:pt x="1301" y="116"/>
                    </a:lnTo>
                    <a:lnTo>
                      <a:pt x="1303" y="116"/>
                    </a:lnTo>
                    <a:lnTo>
                      <a:pt x="1303" y="118"/>
                    </a:lnTo>
                    <a:lnTo>
                      <a:pt x="1305" y="118"/>
                    </a:lnTo>
                    <a:lnTo>
                      <a:pt x="1305" y="121"/>
                    </a:lnTo>
                    <a:lnTo>
                      <a:pt x="1305" y="123"/>
                    </a:lnTo>
                    <a:lnTo>
                      <a:pt x="1307" y="123"/>
                    </a:lnTo>
                    <a:lnTo>
                      <a:pt x="1305" y="123"/>
                    </a:lnTo>
                    <a:lnTo>
                      <a:pt x="1307" y="123"/>
                    </a:lnTo>
                    <a:lnTo>
                      <a:pt x="1307" y="125"/>
                    </a:lnTo>
                    <a:lnTo>
                      <a:pt x="1310" y="125"/>
                    </a:lnTo>
                    <a:lnTo>
                      <a:pt x="1310" y="127"/>
                    </a:lnTo>
                    <a:lnTo>
                      <a:pt x="1312" y="127"/>
                    </a:lnTo>
                    <a:lnTo>
                      <a:pt x="1310" y="127"/>
                    </a:lnTo>
                    <a:lnTo>
                      <a:pt x="1310" y="129"/>
                    </a:lnTo>
                    <a:lnTo>
                      <a:pt x="1312" y="129"/>
                    </a:lnTo>
                    <a:lnTo>
                      <a:pt x="1312" y="132"/>
                    </a:lnTo>
                    <a:lnTo>
                      <a:pt x="1314" y="132"/>
                    </a:lnTo>
                    <a:lnTo>
                      <a:pt x="1314" y="134"/>
                    </a:lnTo>
                    <a:lnTo>
                      <a:pt x="1314" y="136"/>
                    </a:lnTo>
                    <a:lnTo>
                      <a:pt x="1314" y="138"/>
                    </a:lnTo>
                    <a:lnTo>
                      <a:pt x="1316" y="138"/>
                    </a:lnTo>
                    <a:lnTo>
                      <a:pt x="1316" y="136"/>
                    </a:lnTo>
                    <a:lnTo>
                      <a:pt x="1316" y="138"/>
                    </a:lnTo>
                    <a:lnTo>
                      <a:pt x="1318" y="138"/>
                    </a:lnTo>
                    <a:lnTo>
                      <a:pt x="1318" y="136"/>
                    </a:lnTo>
                    <a:lnTo>
                      <a:pt x="1321" y="136"/>
                    </a:lnTo>
                    <a:lnTo>
                      <a:pt x="1321" y="134"/>
                    </a:lnTo>
                    <a:lnTo>
                      <a:pt x="1323" y="134"/>
                    </a:lnTo>
                    <a:lnTo>
                      <a:pt x="1323" y="132"/>
                    </a:lnTo>
                    <a:lnTo>
                      <a:pt x="1323" y="134"/>
                    </a:lnTo>
                    <a:lnTo>
                      <a:pt x="1323" y="132"/>
                    </a:lnTo>
                    <a:lnTo>
                      <a:pt x="1325" y="132"/>
                    </a:lnTo>
                    <a:lnTo>
                      <a:pt x="1325" y="129"/>
                    </a:lnTo>
                    <a:lnTo>
                      <a:pt x="1327" y="129"/>
                    </a:lnTo>
                    <a:lnTo>
                      <a:pt x="1329" y="129"/>
                    </a:lnTo>
                    <a:lnTo>
                      <a:pt x="1329" y="132"/>
                    </a:lnTo>
                    <a:lnTo>
                      <a:pt x="1332" y="132"/>
                    </a:lnTo>
                    <a:lnTo>
                      <a:pt x="1334" y="132"/>
                    </a:lnTo>
                    <a:lnTo>
                      <a:pt x="1334" y="129"/>
                    </a:lnTo>
                    <a:lnTo>
                      <a:pt x="1336" y="129"/>
                    </a:lnTo>
                    <a:lnTo>
                      <a:pt x="1338" y="129"/>
                    </a:lnTo>
                    <a:lnTo>
                      <a:pt x="1338" y="132"/>
                    </a:lnTo>
                    <a:lnTo>
                      <a:pt x="1338" y="129"/>
                    </a:lnTo>
                    <a:lnTo>
                      <a:pt x="1340" y="129"/>
                    </a:lnTo>
                    <a:lnTo>
                      <a:pt x="1340" y="132"/>
                    </a:lnTo>
                    <a:lnTo>
                      <a:pt x="1343" y="132"/>
                    </a:lnTo>
                    <a:lnTo>
                      <a:pt x="1345" y="132"/>
                    </a:lnTo>
                    <a:lnTo>
                      <a:pt x="1345" y="134"/>
                    </a:lnTo>
                    <a:lnTo>
                      <a:pt x="1345" y="136"/>
                    </a:lnTo>
                    <a:lnTo>
                      <a:pt x="1347" y="138"/>
                    </a:lnTo>
                    <a:lnTo>
                      <a:pt x="1347" y="140"/>
                    </a:lnTo>
                    <a:lnTo>
                      <a:pt x="1349" y="140"/>
                    </a:lnTo>
                    <a:lnTo>
                      <a:pt x="1349" y="143"/>
                    </a:lnTo>
                    <a:lnTo>
                      <a:pt x="1347" y="143"/>
                    </a:lnTo>
                    <a:lnTo>
                      <a:pt x="1349" y="143"/>
                    </a:lnTo>
                    <a:lnTo>
                      <a:pt x="1349" y="145"/>
                    </a:lnTo>
                    <a:lnTo>
                      <a:pt x="1351" y="145"/>
                    </a:lnTo>
                    <a:lnTo>
                      <a:pt x="1351" y="143"/>
                    </a:lnTo>
                    <a:lnTo>
                      <a:pt x="1351" y="145"/>
                    </a:lnTo>
                    <a:lnTo>
                      <a:pt x="1354" y="145"/>
                    </a:lnTo>
                    <a:lnTo>
                      <a:pt x="1354" y="143"/>
                    </a:lnTo>
                    <a:lnTo>
                      <a:pt x="1354" y="140"/>
                    </a:lnTo>
                    <a:lnTo>
                      <a:pt x="1354" y="143"/>
                    </a:lnTo>
                    <a:lnTo>
                      <a:pt x="1356" y="143"/>
                    </a:lnTo>
                    <a:lnTo>
                      <a:pt x="1356" y="145"/>
                    </a:lnTo>
                    <a:lnTo>
                      <a:pt x="1358" y="145"/>
                    </a:lnTo>
                    <a:lnTo>
                      <a:pt x="1356" y="145"/>
                    </a:lnTo>
                    <a:lnTo>
                      <a:pt x="1358" y="145"/>
                    </a:lnTo>
                    <a:lnTo>
                      <a:pt x="1358" y="143"/>
                    </a:lnTo>
                    <a:lnTo>
                      <a:pt x="1358" y="145"/>
                    </a:lnTo>
                    <a:lnTo>
                      <a:pt x="1360" y="145"/>
                    </a:lnTo>
                    <a:lnTo>
                      <a:pt x="1360" y="143"/>
                    </a:lnTo>
                    <a:lnTo>
                      <a:pt x="1360" y="145"/>
                    </a:lnTo>
                    <a:lnTo>
                      <a:pt x="1362" y="145"/>
                    </a:lnTo>
                    <a:lnTo>
                      <a:pt x="1362" y="147"/>
                    </a:lnTo>
                    <a:lnTo>
                      <a:pt x="1365" y="147"/>
                    </a:lnTo>
                    <a:lnTo>
                      <a:pt x="1362" y="147"/>
                    </a:lnTo>
                    <a:lnTo>
                      <a:pt x="1365" y="147"/>
                    </a:lnTo>
                    <a:lnTo>
                      <a:pt x="1365" y="149"/>
                    </a:lnTo>
                    <a:lnTo>
                      <a:pt x="1367" y="149"/>
                    </a:lnTo>
                    <a:lnTo>
                      <a:pt x="1367" y="151"/>
                    </a:lnTo>
                    <a:lnTo>
                      <a:pt x="1367" y="149"/>
                    </a:lnTo>
                    <a:lnTo>
                      <a:pt x="1369" y="149"/>
                    </a:lnTo>
                    <a:lnTo>
                      <a:pt x="1367" y="149"/>
                    </a:lnTo>
                    <a:lnTo>
                      <a:pt x="1369" y="149"/>
                    </a:lnTo>
                    <a:lnTo>
                      <a:pt x="1371" y="149"/>
                    </a:lnTo>
                    <a:lnTo>
                      <a:pt x="1371" y="147"/>
                    </a:lnTo>
                    <a:lnTo>
                      <a:pt x="1373" y="147"/>
                    </a:lnTo>
                    <a:lnTo>
                      <a:pt x="1373" y="149"/>
                    </a:lnTo>
                    <a:lnTo>
                      <a:pt x="1373" y="147"/>
                    </a:lnTo>
                    <a:lnTo>
                      <a:pt x="1373" y="149"/>
                    </a:lnTo>
                    <a:lnTo>
                      <a:pt x="1373" y="151"/>
                    </a:lnTo>
                    <a:lnTo>
                      <a:pt x="1375" y="151"/>
                    </a:lnTo>
                    <a:lnTo>
                      <a:pt x="1373" y="151"/>
                    </a:lnTo>
                    <a:lnTo>
                      <a:pt x="1373" y="149"/>
                    </a:lnTo>
                    <a:lnTo>
                      <a:pt x="1375" y="149"/>
                    </a:lnTo>
                    <a:lnTo>
                      <a:pt x="1375" y="151"/>
                    </a:lnTo>
                    <a:lnTo>
                      <a:pt x="1375" y="154"/>
                    </a:lnTo>
                    <a:lnTo>
                      <a:pt x="1375" y="151"/>
                    </a:lnTo>
                    <a:lnTo>
                      <a:pt x="1373" y="151"/>
                    </a:lnTo>
                    <a:lnTo>
                      <a:pt x="1373" y="154"/>
                    </a:lnTo>
                    <a:lnTo>
                      <a:pt x="1375" y="154"/>
                    </a:lnTo>
                    <a:lnTo>
                      <a:pt x="1373" y="154"/>
                    </a:lnTo>
                    <a:lnTo>
                      <a:pt x="1373" y="156"/>
                    </a:lnTo>
                    <a:lnTo>
                      <a:pt x="1375" y="156"/>
                    </a:lnTo>
                    <a:lnTo>
                      <a:pt x="1373" y="156"/>
                    </a:lnTo>
                    <a:lnTo>
                      <a:pt x="1373" y="158"/>
                    </a:lnTo>
                    <a:lnTo>
                      <a:pt x="1373" y="160"/>
                    </a:lnTo>
                    <a:lnTo>
                      <a:pt x="1371" y="160"/>
                    </a:lnTo>
                    <a:lnTo>
                      <a:pt x="1371" y="162"/>
                    </a:lnTo>
                    <a:lnTo>
                      <a:pt x="1373" y="162"/>
                    </a:lnTo>
                    <a:lnTo>
                      <a:pt x="1373" y="165"/>
                    </a:lnTo>
                    <a:lnTo>
                      <a:pt x="1375" y="165"/>
                    </a:lnTo>
                    <a:lnTo>
                      <a:pt x="1375" y="162"/>
                    </a:lnTo>
                    <a:lnTo>
                      <a:pt x="1375" y="160"/>
                    </a:lnTo>
                    <a:lnTo>
                      <a:pt x="1378" y="160"/>
                    </a:lnTo>
                    <a:lnTo>
                      <a:pt x="1380" y="160"/>
                    </a:lnTo>
                    <a:lnTo>
                      <a:pt x="1382" y="160"/>
                    </a:lnTo>
                    <a:lnTo>
                      <a:pt x="1382" y="158"/>
                    </a:lnTo>
                    <a:lnTo>
                      <a:pt x="1382" y="160"/>
                    </a:lnTo>
                    <a:lnTo>
                      <a:pt x="1384" y="160"/>
                    </a:lnTo>
                    <a:lnTo>
                      <a:pt x="1386" y="160"/>
                    </a:lnTo>
                    <a:lnTo>
                      <a:pt x="1386" y="158"/>
                    </a:lnTo>
                    <a:lnTo>
                      <a:pt x="1386" y="160"/>
                    </a:lnTo>
                    <a:lnTo>
                      <a:pt x="1389" y="160"/>
                    </a:lnTo>
                    <a:lnTo>
                      <a:pt x="1389" y="158"/>
                    </a:lnTo>
                    <a:lnTo>
                      <a:pt x="1389" y="160"/>
                    </a:lnTo>
                    <a:lnTo>
                      <a:pt x="1389" y="158"/>
                    </a:lnTo>
                    <a:lnTo>
                      <a:pt x="1391" y="158"/>
                    </a:lnTo>
                    <a:lnTo>
                      <a:pt x="1393" y="158"/>
                    </a:lnTo>
                    <a:lnTo>
                      <a:pt x="1393" y="160"/>
                    </a:lnTo>
                    <a:lnTo>
                      <a:pt x="1395" y="160"/>
                    </a:lnTo>
                    <a:lnTo>
                      <a:pt x="1397" y="160"/>
                    </a:lnTo>
                    <a:lnTo>
                      <a:pt x="1397" y="162"/>
                    </a:lnTo>
                    <a:lnTo>
                      <a:pt x="1400" y="162"/>
                    </a:lnTo>
                    <a:lnTo>
                      <a:pt x="1400" y="160"/>
                    </a:lnTo>
                    <a:lnTo>
                      <a:pt x="1400" y="162"/>
                    </a:lnTo>
                    <a:lnTo>
                      <a:pt x="1402" y="162"/>
                    </a:lnTo>
                    <a:lnTo>
                      <a:pt x="1402" y="165"/>
                    </a:lnTo>
                    <a:lnTo>
                      <a:pt x="1404" y="165"/>
                    </a:lnTo>
                    <a:lnTo>
                      <a:pt x="1402" y="165"/>
                    </a:lnTo>
                    <a:lnTo>
                      <a:pt x="1404" y="165"/>
                    </a:lnTo>
                    <a:lnTo>
                      <a:pt x="1404" y="167"/>
                    </a:lnTo>
                    <a:lnTo>
                      <a:pt x="1406" y="167"/>
                    </a:lnTo>
                    <a:lnTo>
                      <a:pt x="1408" y="167"/>
                    </a:lnTo>
                    <a:lnTo>
                      <a:pt x="1408" y="169"/>
                    </a:lnTo>
                    <a:lnTo>
                      <a:pt x="1406" y="169"/>
                    </a:lnTo>
                    <a:lnTo>
                      <a:pt x="1408" y="169"/>
                    </a:lnTo>
                    <a:lnTo>
                      <a:pt x="1411" y="169"/>
                    </a:lnTo>
                    <a:lnTo>
                      <a:pt x="1411" y="171"/>
                    </a:lnTo>
                    <a:lnTo>
                      <a:pt x="1411" y="173"/>
                    </a:lnTo>
                    <a:lnTo>
                      <a:pt x="1413" y="173"/>
                    </a:lnTo>
                    <a:lnTo>
                      <a:pt x="1411" y="173"/>
                    </a:lnTo>
                    <a:lnTo>
                      <a:pt x="1411" y="176"/>
                    </a:lnTo>
                    <a:lnTo>
                      <a:pt x="1413" y="176"/>
                    </a:lnTo>
                    <a:lnTo>
                      <a:pt x="1413" y="178"/>
                    </a:lnTo>
                    <a:lnTo>
                      <a:pt x="1413" y="176"/>
                    </a:lnTo>
                    <a:lnTo>
                      <a:pt x="1411" y="176"/>
                    </a:lnTo>
                    <a:lnTo>
                      <a:pt x="1411" y="178"/>
                    </a:lnTo>
                    <a:lnTo>
                      <a:pt x="1411" y="180"/>
                    </a:lnTo>
                    <a:lnTo>
                      <a:pt x="1413" y="180"/>
                    </a:lnTo>
                    <a:lnTo>
                      <a:pt x="1413" y="182"/>
                    </a:lnTo>
                    <a:lnTo>
                      <a:pt x="1415" y="182"/>
                    </a:lnTo>
                    <a:lnTo>
                      <a:pt x="1415" y="180"/>
                    </a:lnTo>
                    <a:lnTo>
                      <a:pt x="1415" y="182"/>
                    </a:lnTo>
                    <a:lnTo>
                      <a:pt x="1415" y="184"/>
                    </a:lnTo>
                    <a:lnTo>
                      <a:pt x="1417" y="184"/>
                    </a:lnTo>
                    <a:lnTo>
                      <a:pt x="1417" y="187"/>
                    </a:lnTo>
                    <a:lnTo>
                      <a:pt x="1415" y="187"/>
                    </a:lnTo>
                    <a:lnTo>
                      <a:pt x="1417" y="187"/>
                    </a:lnTo>
                    <a:lnTo>
                      <a:pt x="1415" y="187"/>
                    </a:lnTo>
                    <a:lnTo>
                      <a:pt x="1415" y="189"/>
                    </a:lnTo>
                    <a:lnTo>
                      <a:pt x="1415" y="191"/>
                    </a:lnTo>
                    <a:lnTo>
                      <a:pt x="1417" y="191"/>
                    </a:lnTo>
                    <a:lnTo>
                      <a:pt x="1419" y="191"/>
                    </a:lnTo>
                    <a:lnTo>
                      <a:pt x="1419" y="189"/>
                    </a:lnTo>
                    <a:lnTo>
                      <a:pt x="1422" y="189"/>
                    </a:lnTo>
                    <a:lnTo>
                      <a:pt x="1422" y="191"/>
                    </a:lnTo>
                    <a:lnTo>
                      <a:pt x="1424" y="191"/>
                    </a:lnTo>
                    <a:lnTo>
                      <a:pt x="1424" y="193"/>
                    </a:lnTo>
                    <a:lnTo>
                      <a:pt x="1422" y="193"/>
                    </a:lnTo>
                    <a:lnTo>
                      <a:pt x="1422" y="195"/>
                    </a:lnTo>
                    <a:lnTo>
                      <a:pt x="1424" y="195"/>
                    </a:lnTo>
                    <a:lnTo>
                      <a:pt x="1424" y="198"/>
                    </a:lnTo>
                    <a:lnTo>
                      <a:pt x="1426" y="198"/>
                    </a:lnTo>
                    <a:lnTo>
                      <a:pt x="1426" y="195"/>
                    </a:lnTo>
                    <a:lnTo>
                      <a:pt x="1424" y="195"/>
                    </a:lnTo>
                    <a:lnTo>
                      <a:pt x="1426" y="195"/>
                    </a:lnTo>
                    <a:lnTo>
                      <a:pt x="1428" y="195"/>
                    </a:lnTo>
                    <a:lnTo>
                      <a:pt x="1428" y="198"/>
                    </a:lnTo>
                    <a:lnTo>
                      <a:pt x="1426" y="198"/>
                    </a:lnTo>
                    <a:lnTo>
                      <a:pt x="1426" y="200"/>
                    </a:lnTo>
                    <a:lnTo>
                      <a:pt x="1428" y="200"/>
                    </a:lnTo>
                    <a:lnTo>
                      <a:pt x="1428" y="198"/>
                    </a:lnTo>
                    <a:lnTo>
                      <a:pt x="1430" y="198"/>
                    </a:lnTo>
                    <a:lnTo>
                      <a:pt x="1430" y="200"/>
                    </a:lnTo>
                    <a:lnTo>
                      <a:pt x="1433" y="200"/>
                    </a:lnTo>
                    <a:lnTo>
                      <a:pt x="1433" y="202"/>
                    </a:lnTo>
                    <a:lnTo>
                      <a:pt x="1433" y="200"/>
                    </a:lnTo>
                    <a:lnTo>
                      <a:pt x="1435" y="200"/>
                    </a:lnTo>
                    <a:lnTo>
                      <a:pt x="1435" y="202"/>
                    </a:lnTo>
                    <a:lnTo>
                      <a:pt x="1433" y="202"/>
                    </a:lnTo>
                    <a:lnTo>
                      <a:pt x="1433" y="204"/>
                    </a:lnTo>
                    <a:lnTo>
                      <a:pt x="1435" y="204"/>
                    </a:lnTo>
                    <a:lnTo>
                      <a:pt x="1433" y="204"/>
                    </a:lnTo>
                    <a:lnTo>
                      <a:pt x="1433" y="206"/>
                    </a:lnTo>
                    <a:lnTo>
                      <a:pt x="1430" y="206"/>
                    </a:lnTo>
                    <a:lnTo>
                      <a:pt x="1433" y="206"/>
                    </a:lnTo>
                    <a:lnTo>
                      <a:pt x="1433" y="209"/>
                    </a:lnTo>
                    <a:lnTo>
                      <a:pt x="1433" y="211"/>
                    </a:lnTo>
                    <a:lnTo>
                      <a:pt x="1435" y="211"/>
                    </a:lnTo>
                    <a:lnTo>
                      <a:pt x="1435" y="209"/>
                    </a:lnTo>
                    <a:lnTo>
                      <a:pt x="1435" y="211"/>
                    </a:lnTo>
                    <a:lnTo>
                      <a:pt x="1437" y="211"/>
                    </a:lnTo>
                    <a:lnTo>
                      <a:pt x="1437" y="213"/>
                    </a:lnTo>
                    <a:lnTo>
                      <a:pt x="1439" y="213"/>
                    </a:lnTo>
                    <a:lnTo>
                      <a:pt x="1439" y="215"/>
                    </a:lnTo>
                    <a:lnTo>
                      <a:pt x="1441" y="215"/>
                    </a:lnTo>
                    <a:lnTo>
                      <a:pt x="1441" y="217"/>
                    </a:lnTo>
                    <a:lnTo>
                      <a:pt x="1444" y="217"/>
                    </a:lnTo>
                    <a:lnTo>
                      <a:pt x="1444" y="220"/>
                    </a:lnTo>
                    <a:lnTo>
                      <a:pt x="1446" y="220"/>
                    </a:lnTo>
                    <a:lnTo>
                      <a:pt x="1448" y="220"/>
                    </a:lnTo>
                    <a:lnTo>
                      <a:pt x="1448" y="222"/>
                    </a:lnTo>
                    <a:lnTo>
                      <a:pt x="1448" y="224"/>
                    </a:lnTo>
                    <a:lnTo>
                      <a:pt x="1448" y="226"/>
                    </a:lnTo>
                    <a:lnTo>
                      <a:pt x="1448" y="228"/>
                    </a:lnTo>
                    <a:lnTo>
                      <a:pt x="1450" y="228"/>
                    </a:lnTo>
                    <a:lnTo>
                      <a:pt x="1452" y="228"/>
                    </a:lnTo>
                    <a:lnTo>
                      <a:pt x="1452" y="231"/>
                    </a:lnTo>
                    <a:lnTo>
                      <a:pt x="1455" y="231"/>
                    </a:lnTo>
                    <a:lnTo>
                      <a:pt x="1455" y="228"/>
                    </a:lnTo>
                    <a:lnTo>
                      <a:pt x="1457" y="228"/>
                    </a:lnTo>
                    <a:lnTo>
                      <a:pt x="1457" y="231"/>
                    </a:lnTo>
                    <a:lnTo>
                      <a:pt x="1459" y="231"/>
                    </a:lnTo>
                    <a:lnTo>
                      <a:pt x="1461" y="231"/>
                    </a:lnTo>
                    <a:lnTo>
                      <a:pt x="1461" y="228"/>
                    </a:lnTo>
                    <a:lnTo>
                      <a:pt x="1463" y="228"/>
                    </a:lnTo>
                    <a:lnTo>
                      <a:pt x="1466" y="228"/>
                    </a:lnTo>
                    <a:lnTo>
                      <a:pt x="1468" y="228"/>
                    </a:lnTo>
                    <a:lnTo>
                      <a:pt x="1470" y="228"/>
                    </a:lnTo>
                    <a:lnTo>
                      <a:pt x="1472" y="228"/>
                    </a:lnTo>
                    <a:lnTo>
                      <a:pt x="1472" y="226"/>
                    </a:lnTo>
                    <a:lnTo>
                      <a:pt x="1474" y="226"/>
                    </a:lnTo>
                    <a:lnTo>
                      <a:pt x="1477" y="226"/>
                    </a:lnTo>
                    <a:lnTo>
                      <a:pt x="1477" y="224"/>
                    </a:lnTo>
                    <a:lnTo>
                      <a:pt x="1474" y="224"/>
                    </a:lnTo>
                    <a:lnTo>
                      <a:pt x="1474" y="222"/>
                    </a:lnTo>
                    <a:lnTo>
                      <a:pt x="1474" y="220"/>
                    </a:lnTo>
                    <a:lnTo>
                      <a:pt x="1477" y="220"/>
                    </a:lnTo>
                    <a:lnTo>
                      <a:pt x="1474" y="220"/>
                    </a:lnTo>
                    <a:lnTo>
                      <a:pt x="1474" y="217"/>
                    </a:lnTo>
                    <a:lnTo>
                      <a:pt x="1474" y="215"/>
                    </a:lnTo>
                    <a:lnTo>
                      <a:pt x="1477" y="215"/>
                    </a:lnTo>
                    <a:lnTo>
                      <a:pt x="1477" y="213"/>
                    </a:lnTo>
                    <a:lnTo>
                      <a:pt x="1479" y="213"/>
                    </a:lnTo>
                    <a:lnTo>
                      <a:pt x="1479" y="211"/>
                    </a:lnTo>
                    <a:lnTo>
                      <a:pt x="1481" y="211"/>
                    </a:lnTo>
                    <a:lnTo>
                      <a:pt x="1483" y="211"/>
                    </a:lnTo>
                    <a:lnTo>
                      <a:pt x="1483" y="209"/>
                    </a:lnTo>
                    <a:lnTo>
                      <a:pt x="1485" y="211"/>
                    </a:lnTo>
                    <a:lnTo>
                      <a:pt x="1488" y="211"/>
                    </a:lnTo>
                    <a:lnTo>
                      <a:pt x="1490" y="211"/>
                    </a:lnTo>
                    <a:lnTo>
                      <a:pt x="1490" y="213"/>
                    </a:lnTo>
                    <a:lnTo>
                      <a:pt x="1485" y="215"/>
                    </a:lnTo>
                    <a:lnTo>
                      <a:pt x="1481" y="217"/>
                    </a:lnTo>
                    <a:lnTo>
                      <a:pt x="1479" y="220"/>
                    </a:lnTo>
                    <a:lnTo>
                      <a:pt x="1477" y="217"/>
                    </a:lnTo>
                    <a:lnTo>
                      <a:pt x="1477" y="222"/>
                    </a:lnTo>
                    <a:lnTo>
                      <a:pt x="1479" y="222"/>
                    </a:lnTo>
                    <a:lnTo>
                      <a:pt x="1479" y="224"/>
                    </a:lnTo>
                    <a:lnTo>
                      <a:pt x="1481" y="224"/>
                    </a:lnTo>
                    <a:lnTo>
                      <a:pt x="1483" y="226"/>
                    </a:lnTo>
                    <a:lnTo>
                      <a:pt x="1481" y="226"/>
                    </a:lnTo>
                    <a:lnTo>
                      <a:pt x="1479" y="228"/>
                    </a:lnTo>
                    <a:lnTo>
                      <a:pt x="1479" y="231"/>
                    </a:lnTo>
                    <a:lnTo>
                      <a:pt x="1477" y="233"/>
                    </a:lnTo>
                    <a:lnTo>
                      <a:pt x="1479" y="233"/>
                    </a:lnTo>
                    <a:lnTo>
                      <a:pt x="1479" y="235"/>
                    </a:lnTo>
                    <a:lnTo>
                      <a:pt x="1481" y="235"/>
                    </a:lnTo>
                    <a:lnTo>
                      <a:pt x="1485" y="235"/>
                    </a:lnTo>
                    <a:lnTo>
                      <a:pt x="1488" y="235"/>
                    </a:lnTo>
                    <a:lnTo>
                      <a:pt x="1490" y="235"/>
                    </a:lnTo>
                    <a:lnTo>
                      <a:pt x="1490" y="237"/>
                    </a:lnTo>
                    <a:lnTo>
                      <a:pt x="1492" y="237"/>
                    </a:lnTo>
                    <a:lnTo>
                      <a:pt x="1492" y="239"/>
                    </a:lnTo>
                    <a:lnTo>
                      <a:pt x="1494" y="239"/>
                    </a:lnTo>
                    <a:lnTo>
                      <a:pt x="1494" y="241"/>
                    </a:lnTo>
                    <a:lnTo>
                      <a:pt x="1494" y="244"/>
                    </a:lnTo>
                    <a:lnTo>
                      <a:pt x="1496" y="244"/>
                    </a:lnTo>
                    <a:lnTo>
                      <a:pt x="1496" y="246"/>
                    </a:lnTo>
                    <a:lnTo>
                      <a:pt x="1499" y="246"/>
                    </a:lnTo>
                    <a:lnTo>
                      <a:pt x="1499" y="248"/>
                    </a:lnTo>
                    <a:lnTo>
                      <a:pt x="1499" y="250"/>
                    </a:lnTo>
                    <a:lnTo>
                      <a:pt x="1496" y="250"/>
                    </a:lnTo>
                    <a:lnTo>
                      <a:pt x="1496" y="252"/>
                    </a:lnTo>
                    <a:lnTo>
                      <a:pt x="1499" y="255"/>
                    </a:lnTo>
                    <a:lnTo>
                      <a:pt x="1496" y="257"/>
                    </a:lnTo>
                    <a:lnTo>
                      <a:pt x="1496" y="255"/>
                    </a:lnTo>
                    <a:lnTo>
                      <a:pt x="1494" y="255"/>
                    </a:lnTo>
                    <a:lnTo>
                      <a:pt x="1492" y="257"/>
                    </a:lnTo>
                    <a:lnTo>
                      <a:pt x="1490" y="257"/>
                    </a:lnTo>
                    <a:lnTo>
                      <a:pt x="1490" y="259"/>
                    </a:lnTo>
                    <a:lnTo>
                      <a:pt x="1488" y="259"/>
                    </a:lnTo>
                    <a:lnTo>
                      <a:pt x="1485" y="257"/>
                    </a:lnTo>
                    <a:lnTo>
                      <a:pt x="1485" y="259"/>
                    </a:lnTo>
                    <a:lnTo>
                      <a:pt x="1483" y="259"/>
                    </a:lnTo>
                    <a:lnTo>
                      <a:pt x="1483" y="261"/>
                    </a:lnTo>
                    <a:lnTo>
                      <a:pt x="1481" y="261"/>
                    </a:lnTo>
                    <a:lnTo>
                      <a:pt x="1481" y="263"/>
                    </a:lnTo>
                    <a:lnTo>
                      <a:pt x="1479" y="266"/>
                    </a:lnTo>
                    <a:lnTo>
                      <a:pt x="1477" y="266"/>
                    </a:lnTo>
                    <a:lnTo>
                      <a:pt x="1474" y="266"/>
                    </a:lnTo>
                    <a:lnTo>
                      <a:pt x="1474" y="268"/>
                    </a:lnTo>
                    <a:lnTo>
                      <a:pt x="1472" y="268"/>
                    </a:lnTo>
                    <a:lnTo>
                      <a:pt x="1470" y="266"/>
                    </a:lnTo>
                    <a:lnTo>
                      <a:pt x="1468" y="268"/>
                    </a:lnTo>
                    <a:lnTo>
                      <a:pt x="1468" y="270"/>
                    </a:lnTo>
                    <a:lnTo>
                      <a:pt x="1468" y="272"/>
                    </a:lnTo>
                    <a:lnTo>
                      <a:pt x="1466" y="274"/>
                    </a:lnTo>
                    <a:lnTo>
                      <a:pt x="1468" y="274"/>
                    </a:lnTo>
                    <a:lnTo>
                      <a:pt x="1466" y="274"/>
                    </a:lnTo>
                    <a:lnTo>
                      <a:pt x="1468" y="277"/>
                    </a:lnTo>
                    <a:lnTo>
                      <a:pt x="1470" y="277"/>
                    </a:lnTo>
                    <a:lnTo>
                      <a:pt x="1470" y="279"/>
                    </a:lnTo>
                    <a:lnTo>
                      <a:pt x="1470" y="281"/>
                    </a:lnTo>
                    <a:lnTo>
                      <a:pt x="1472" y="281"/>
                    </a:lnTo>
                    <a:lnTo>
                      <a:pt x="1472" y="283"/>
                    </a:lnTo>
                    <a:lnTo>
                      <a:pt x="1474" y="283"/>
                    </a:lnTo>
                    <a:lnTo>
                      <a:pt x="1477" y="283"/>
                    </a:lnTo>
                    <a:lnTo>
                      <a:pt x="1477" y="285"/>
                    </a:lnTo>
                    <a:lnTo>
                      <a:pt x="1477" y="288"/>
                    </a:lnTo>
                    <a:lnTo>
                      <a:pt x="1479" y="290"/>
                    </a:lnTo>
                    <a:lnTo>
                      <a:pt x="1477" y="290"/>
                    </a:lnTo>
                    <a:lnTo>
                      <a:pt x="1477" y="292"/>
                    </a:lnTo>
                    <a:lnTo>
                      <a:pt x="1479" y="292"/>
                    </a:lnTo>
                    <a:lnTo>
                      <a:pt x="1477" y="294"/>
                    </a:lnTo>
                    <a:lnTo>
                      <a:pt x="1477" y="296"/>
                    </a:lnTo>
                    <a:lnTo>
                      <a:pt x="1477" y="299"/>
                    </a:lnTo>
                    <a:lnTo>
                      <a:pt x="1477" y="301"/>
                    </a:lnTo>
                    <a:lnTo>
                      <a:pt x="1477" y="303"/>
                    </a:lnTo>
                    <a:lnTo>
                      <a:pt x="1479" y="303"/>
                    </a:lnTo>
                    <a:lnTo>
                      <a:pt x="1477" y="305"/>
                    </a:lnTo>
                    <a:lnTo>
                      <a:pt x="1479" y="305"/>
                    </a:lnTo>
                    <a:lnTo>
                      <a:pt x="1479" y="307"/>
                    </a:lnTo>
                    <a:lnTo>
                      <a:pt x="1479" y="310"/>
                    </a:lnTo>
                    <a:lnTo>
                      <a:pt x="1481" y="310"/>
                    </a:lnTo>
                    <a:lnTo>
                      <a:pt x="1483" y="312"/>
                    </a:lnTo>
                    <a:lnTo>
                      <a:pt x="1483" y="314"/>
                    </a:lnTo>
                    <a:lnTo>
                      <a:pt x="1481" y="314"/>
                    </a:lnTo>
                    <a:lnTo>
                      <a:pt x="1479" y="316"/>
                    </a:lnTo>
                    <a:lnTo>
                      <a:pt x="1477" y="316"/>
                    </a:lnTo>
                    <a:lnTo>
                      <a:pt x="1477" y="318"/>
                    </a:lnTo>
                    <a:lnTo>
                      <a:pt x="1474" y="318"/>
                    </a:lnTo>
                    <a:lnTo>
                      <a:pt x="1474" y="321"/>
                    </a:lnTo>
                    <a:lnTo>
                      <a:pt x="1472" y="321"/>
                    </a:lnTo>
                    <a:lnTo>
                      <a:pt x="1472" y="323"/>
                    </a:lnTo>
                    <a:lnTo>
                      <a:pt x="1474" y="323"/>
                    </a:lnTo>
                    <a:lnTo>
                      <a:pt x="1474" y="325"/>
                    </a:lnTo>
                    <a:lnTo>
                      <a:pt x="1474" y="327"/>
                    </a:lnTo>
                    <a:lnTo>
                      <a:pt x="1477" y="327"/>
                    </a:lnTo>
                    <a:lnTo>
                      <a:pt x="1474" y="327"/>
                    </a:lnTo>
                    <a:lnTo>
                      <a:pt x="1472" y="327"/>
                    </a:lnTo>
                    <a:lnTo>
                      <a:pt x="1472" y="329"/>
                    </a:lnTo>
                    <a:lnTo>
                      <a:pt x="1470" y="329"/>
                    </a:lnTo>
                    <a:lnTo>
                      <a:pt x="1472" y="332"/>
                    </a:lnTo>
                    <a:lnTo>
                      <a:pt x="1472" y="334"/>
                    </a:lnTo>
                    <a:lnTo>
                      <a:pt x="1470" y="334"/>
                    </a:lnTo>
                    <a:lnTo>
                      <a:pt x="1470" y="336"/>
                    </a:lnTo>
                    <a:lnTo>
                      <a:pt x="1472" y="336"/>
                    </a:lnTo>
                    <a:lnTo>
                      <a:pt x="1472" y="338"/>
                    </a:lnTo>
                    <a:lnTo>
                      <a:pt x="1470" y="340"/>
                    </a:lnTo>
                    <a:lnTo>
                      <a:pt x="1468" y="340"/>
                    </a:lnTo>
                    <a:lnTo>
                      <a:pt x="1468" y="343"/>
                    </a:lnTo>
                    <a:lnTo>
                      <a:pt x="1468" y="345"/>
                    </a:lnTo>
                    <a:lnTo>
                      <a:pt x="1466" y="345"/>
                    </a:lnTo>
                    <a:lnTo>
                      <a:pt x="1463" y="345"/>
                    </a:lnTo>
                    <a:lnTo>
                      <a:pt x="1461" y="345"/>
                    </a:lnTo>
                    <a:lnTo>
                      <a:pt x="1463" y="345"/>
                    </a:lnTo>
                    <a:lnTo>
                      <a:pt x="1463" y="347"/>
                    </a:lnTo>
                    <a:lnTo>
                      <a:pt x="1466" y="347"/>
                    </a:lnTo>
                    <a:lnTo>
                      <a:pt x="1463" y="347"/>
                    </a:lnTo>
                    <a:lnTo>
                      <a:pt x="1463" y="349"/>
                    </a:lnTo>
                    <a:lnTo>
                      <a:pt x="1466" y="349"/>
                    </a:lnTo>
                    <a:lnTo>
                      <a:pt x="1466" y="351"/>
                    </a:lnTo>
                    <a:lnTo>
                      <a:pt x="1468" y="351"/>
                    </a:lnTo>
                    <a:lnTo>
                      <a:pt x="1468" y="354"/>
                    </a:lnTo>
                    <a:lnTo>
                      <a:pt x="1470" y="354"/>
                    </a:lnTo>
                    <a:lnTo>
                      <a:pt x="1470" y="356"/>
                    </a:lnTo>
                    <a:lnTo>
                      <a:pt x="1468" y="356"/>
                    </a:lnTo>
                    <a:lnTo>
                      <a:pt x="1466" y="356"/>
                    </a:lnTo>
                    <a:lnTo>
                      <a:pt x="1463" y="356"/>
                    </a:lnTo>
                    <a:lnTo>
                      <a:pt x="1461" y="356"/>
                    </a:lnTo>
                    <a:lnTo>
                      <a:pt x="1461" y="358"/>
                    </a:lnTo>
                    <a:lnTo>
                      <a:pt x="1459" y="362"/>
                    </a:lnTo>
                    <a:lnTo>
                      <a:pt x="1457" y="365"/>
                    </a:lnTo>
                    <a:lnTo>
                      <a:pt x="1457" y="367"/>
                    </a:lnTo>
                    <a:lnTo>
                      <a:pt x="1459" y="371"/>
                    </a:lnTo>
                    <a:lnTo>
                      <a:pt x="1457" y="371"/>
                    </a:lnTo>
                    <a:lnTo>
                      <a:pt x="1452" y="378"/>
                    </a:lnTo>
                    <a:lnTo>
                      <a:pt x="1452" y="380"/>
                    </a:lnTo>
                    <a:lnTo>
                      <a:pt x="1457" y="386"/>
                    </a:lnTo>
                    <a:lnTo>
                      <a:pt x="1463" y="391"/>
                    </a:lnTo>
                    <a:lnTo>
                      <a:pt x="1461" y="393"/>
                    </a:lnTo>
                    <a:lnTo>
                      <a:pt x="1463" y="397"/>
                    </a:lnTo>
                    <a:lnTo>
                      <a:pt x="1463" y="402"/>
                    </a:lnTo>
                    <a:lnTo>
                      <a:pt x="1461" y="404"/>
                    </a:lnTo>
                    <a:lnTo>
                      <a:pt x="1463" y="404"/>
                    </a:lnTo>
                    <a:lnTo>
                      <a:pt x="1466" y="406"/>
                    </a:lnTo>
                    <a:lnTo>
                      <a:pt x="1466" y="408"/>
                    </a:lnTo>
                    <a:lnTo>
                      <a:pt x="1466" y="411"/>
                    </a:lnTo>
                    <a:lnTo>
                      <a:pt x="1466" y="413"/>
                    </a:lnTo>
                    <a:lnTo>
                      <a:pt x="1466" y="415"/>
                    </a:lnTo>
                    <a:lnTo>
                      <a:pt x="1463" y="415"/>
                    </a:lnTo>
                    <a:lnTo>
                      <a:pt x="1461" y="415"/>
                    </a:lnTo>
                    <a:lnTo>
                      <a:pt x="1461" y="417"/>
                    </a:lnTo>
                    <a:lnTo>
                      <a:pt x="1459" y="417"/>
                    </a:lnTo>
                    <a:lnTo>
                      <a:pt x="1457" y="417"/>
                    </a:lnTo>
                    <a:lnTo>
                      <a:pt x="1455" y="417"/>
                    </a:lnTo>
                    <a:lnTo>
                      <a:pt x="1455" y="419"/>
                    </a:lnTo>
                    <a:lnTo>
                      <a:pt x="1452" y="419"/>
                    </a:lnTo>
                    <a:lnTo>
                      <a:pt x="1452" y="422"/>
                    </a:lnTo>
                    <a:lnTo>
                      <a:pt x="1450" y="424"/>
                    </a:lnTo>
                    <a:lnTo>
                      <a:pt x="1450" y="426"/>
                    </a:lnTo>
                    <a:lnTo>
                      <a:pt x="1452" y="426"/>
                    </a:lnTo>
                    <a:lnTo>
                      <a:pt x="1452" y="428"/>
                    </a:lnTo>
                    <a:lnTo>
                      <a:pt x="1455" y="428"/>
                    </a:lnTo>
                    <a:lnTo>
                      <a:pt x="1455" y="430"/>
                    </a:lnTo>
                    <a:lnTo>
                      <a:pt x="1452" y="430"/>
                    </a:lnTo>
                    <a:lnTo>
                      <a:pt x="1452" y="433"/>
                    </a:lnTo>
                    <a:lnTo>
                      <a:pt x="1450" y="433"/>
                    </a:lnTo>
                    <a:lnTo>
                      <a:pt x="1450" y="435"/>
                    </a:lnTo>
                    <a:lnTo>
                      <a:pt x="1448" y="435"/>
                    </a:lnTo>
                    <a:lnTo>
                      <a:pt x="1446" y="435"/>
                    </a:lnTo>
                    <a:lnTo>
                      <a:pt x="1437" y="437"/>
                    </a:lnTo>
                    <a:lnTo>
                      <a:pt x="1435" y="437"/>
                    </a:lnTo>
                    <a:lnTo>
                      <a:pt x="1435" y="435"/>
                    </a:lnTo>
                    <a:lnTo>
                      <a:pt x="1433" y="435"/>
                    </a:lnTo>
                    <a:lnTo>
                      <a:pt x="1430" y="435"/>
                    </a:lnTo>
                    <a:lnTo>
                      <a:pt x="1430" y="437"/>
                    </a:lnTo>
                    <a:lnTo>
                      <a:pt x="1428" y="437"/>
                    </a:lnTo>
                    <a:lnTo>
                      <a:pt x="1426" y="437"/>
                    </a:lnTo>
                    <a:lnTo>
                      <a:pt x="1426" y="439"/>
                    </a:lnTo>
                    <a:lnTo>
                      <a:pt x="1424" y="439"/>
                    </a:lnTo>
                    <a:lnTo>
                      <a:pt x="1422" y="439"/>
                    </a:lnTo>
                    <a:lnTo>
                      <a:pt x="1419" y="439"/>
                    </a:lnTo>
                    <a:lnTo>
                      <a:pt x="1419" y="441"/>
                    </a:lnTo>
                    <a:lnTo>
                      <a:pt x="1417" y="441"/>
                    </a:lnTo>
                    <a:lnTo>
                      <a:pt x="1415" y="441"/>
                    </a:lnTo>
                    <a:lnTo>
                      <a:pt x="1415" y="444"/>
                    </a:lnTo>
                    <a:lnTo>
                      <a:pt x="1415" y="446"/>
                    </a:lnTo>
                    <a:lnTo>
                      <a:pt x="1413" y="448"/>
                    </a:lnTo>
                    <a:lnTo>
                      <a:pt x="1411" y="450"/>
                    </a:lnTo>
                    <a:lnTo>
                      <a:pt x="1408" y="450"/>
                    </a:lnTo>
                    <a:lnTo>
                      <a:pt x="1408" y="452"/>
                    </a:lnTo>
                    <a:lnTo>
                      <a:pt x="1406" y="452"/>
                    </a:lnTo>
                    <a:lnTo>
                      <a:pt x="1406" y="455"/>
                    </a:lnTo>
                    <a:lnTo>
                      <a:pt x="1404" y="455"/>
                    </a:lnTo>
                    <a:lnTo>
                      <a:pt x="1402" y="455"/>
                    </a:lnTo>
                    <a:lnTo>
                      <a:pt x="1402" y="457"/>
                    </a:lnTo>
                    <a:lnTo>
                      <a:pt x="1402" y="459"/>
                    </a:lnTo>
                    <a:lnTo>
                      <a:pt x="1400" y="459"/>
                    </a:lnTo>
                    <a:lnTo>
                      <a:pt x="1400" y="461"/>
                    </a:lnTo>
                    <a:lnTo>
                      <a:pt x="1400" y="463"/>
                    </a:lnTo>
                    <a:lnTo>
                      <a:pt x="1397" y="463"/>
                    </a:lnTo>
                    <a:lnTo>
                      <a:pt x="1397" y="466"/>
                    </a:lnTo>
                    <a:lnTo>
                      <a:pt x="1397" y="468"/>
                    </a:lnTo>
                    <a:lnTo>
                      <a:pt x="1397" y="470"/>
                    </a:lnTo>
                    <a:lnTo>
                      <a:pt x="1395" y="470"/>
                    </a:lnTo>
                    <a:lnTo>
                      <a:pt x="1393" y="470"/>
                    </a:lnTo>
                    <a:lnTo>
                      <a:pt x="1391" y="470"/>
                    </a:lnTo>
                    <a:lnTo>
                      <a:pt x="1389" y="470"/>
                    </a:lnTo>
                    <a:lnTo>
                      <a:pt x="1386" y="470"/>
                    </a:lnTo>
                    <a:lnTo>
                      <a:pt x="1384" y="470"/>
                    </a:lnTo>
                    <a:lnTo>
                      <a:pt x="1384" y="468"/>
                    </a:lnTo>
                    <a:lnTo>
                      <a:pt x="1384" y="470"/>
                    </a:lnTo>
                    <a:lnTo>
                      <a:pt x="1382" y="470"/>
                    </a:lnTo>
                    <a:lnTo>
                      <a:pt x="1382" y="472"/>
                    </a:lnTo>
                    <a:lnTo>
                      <a:pt x="1380" y="472"/>
                    </a:lnTo>
                    <a:lnTo>
                      <a:pt x="1380" y="474"/>
                    </a:lnTo>
                    <a:lnTo>
                      <a:pt x="1375" y="477"/>
                    </a:lnTo>
                    <a:lnTo>
                      <a:pt x="1373" y="479"/>
                    </a:lnTo>
                    <a:lnTo>
                      <a:pt x="1371" y="479"/>
                    </a:lnTo>
                    <a:lnTo>
                      <a:pt x="1371" y="483"/>
                    </a:lnTo>
                    <a:lnTo>
                      <a:pt x="1369" y="483"/>
                    </a:lnTo>
                    <a:lnTo>
                      <a:pt x="1369" y="485"/>
                    </a:lnTo>
                    <a:lnTo>
                      <a:pt x="1367" y="485"/>
                    </a:lnTo>
                    <a:lnTo>
                      <a:pt x="1365" y="485"/>
                    </a:lnTo>
                    <a:lnTo>
                      <a:pt x="1362" y="488"/>
                    </a:lnTo>
                    <a:lnTo>
                      <a:pt x="1360" y="488"/>
                    </a:lnTo>
                    <a:lnTo>
                      <a:pt x="1360" y="485"/>
                    </a:lnTo>
                    <a:lnTo>
                      <a:pt x="1358" y="485"/>
                    </a:lnTo>
                    <a:lnTo>
                      <a:pt x="1356" y="485"/>
                    </a:lnTo>
                    <a:lnTo>
                      <a:pt x="1354" y="485"/>
                    </a:lnTo>
                    <a:lnTo>
                      <a:pt x="1351" y="485"/>
                    </a:lnTo>
                    <a:lnTo>
                      <a:pt x="1351" y="483"/>
                    </a:lnTo>
                    <a:lnTo>
                      <a:pt x="1349" y="488"/>
                    </a:lnTo>
                    <a:lnTo>
                      <a:pt x="1347" y="490"/>
                    </a:lnTo>
                    <a:lnTo>
                      <a:pt x="1345" y="492"/>
                    </a:lnTo>
                    <a:lnTo>
                      <a:pt x="1343" y="494"/>
                    </a:lnTo>
                    <a:lnTo>
                      <a:pt x="1338" y="499"/>
                    </a:lnTo>
                    <a:lnTo>
                      <a:pt x="1338" y="501"/>
                    </a:lnTo>
                    <a:lnTo>
                      <a:pt x="1336" y="501"/>
                    </a:lnTo>
                    <a:lnTo>
                      <a:pt x="1336" y="503"/>
                    </a:lnTo>
                    <a:lnTo>
                      <a:pt x="1334" y="503"/>
                    </a:lnTo>
                    <a:lnTo>
                      <a:pt x="1336" y="503"/>
                    </a:lnTo>
                    <a:lnTo>
                      <a:pt x="1336" y="505"/>
                    </a:lnTo>
                    <a:lnTo>
                      <a:pt x="1338" y="505"/>
                    </a:lnTo>
                    <a:lnTo>
                      <a:pt x="1338" y="507"/>
                    </a:lnTo>
                    <a:lnTo>
                      <a:pt x="1340" y="507"/>
                    </a:lnTo>
                    <a:lnTo>
                      <a:pt x="1340" y="509"/>
                    </a:lnTo>
                    <a:lnTo>
                      <a:pt x="1343" y="509"/>
                    </a:lnTo>
                    <a:lnTo>
                      <a:pt x="1340" y="509"/>
                    </a:lnTo>
                    <a:lnTo>
                      <a:pt x="1340" y="512"/>
                    </a:lnTo>
                    <a:lnTo>
                      <a:pt x="1338" y="512"/>
                    </a:lnTo>
                    <a:lnTo>
                      <a:pt x="1338" y="514"/>
                    </a:lnTo>
                    <a:lnTo>
                      <a:pt x="1336" y="516"/>
                    </a:lnTo>
                    <a:lnTo>
                      <a:pt x="1334" y="516"/>
                    </a:lnTo>
                    <a:lnTo>
                      <a:pt x="1332" y="516"/>
                    </a:lnTo>
                    <a:lnTo>
                      <a:pt x="1329" y="512"/>
                    </a:lnTo>
                    <a:lnTo>
                      <a:pt x="1327" y="516"/>
                    </a:lnTo>
                    <a:lnTo>
                      <a:pt x="1325" y="516"/>
                    </a:lnTo>
                    <a:lnTo>
                      <a:pt x="1323" y="518"/>
                    </a:lnTo>
                    <a:lnTo>
                      <a:pt x="1323" y="520"/>
                    </a:lnTo>
                    <a:lnTo>
                      <a:pt x="1318" y="523"/>
                    </a:lnTo>
                    <a:lnTo>
                      <a:pt x="1314" y="520"/>
                    </a:lnTo>
                    <a:lnTo>
                      <a:pt x="1312" y="518"/>
                    </a:lnTo>
                    <a:lnTo>
                      <a:pt x="1310" y="518"/>
                    </a:lnTo>
                    <a:lnTo>
                      <a:pt x="1310" y="516"/>
                    </a:lnTo>
                    <a:lnTo>
                      <a:pt x="1305" y="518"/>
                    </a:lnTo>
                    <a:lnTo>
                      <a:pt x="1303" y="518"/>
                    </a:lnTo>
                    <a:lnTo>
                      <a:pt x="1301" y="518"/>
                    </a:lnTo>
                    <a:lnTo>
                      <a:pt x="1296" y="520"/>
                    </a:lnTo>
                    <a:lnTo>
                      <a:pt x="1294" y="520"/>
                    </a:lnTo>
                    <a:lnTo>
                      <a:pt x="1290" y="520"/>
                    </a:lnTo>
                    <a:lnTo>
                      <a:pt x="1288" y="523"/>
                    </a:lnTo>
                    <a:lnTo>
                      <a:pt x="1285" y="523"/>
                    </a:lnTo>
                    <a:lnTo>
                      <a:pt x="1281" y="523"/>
                    </a:lnTo>
                    <a:lnTo>
                      <a:pt x="1277" y="525"/>
                    </a:lnTo>
                    <a:lnTo>
                      <a:pt x="1274" y="525"/>
                    </a:lnTo>
                    <a:lnTo>
                      <a:pt x="1272" y="531"/>
                    </a:lnTo>
                    <a:lnTo>
                      <a:pt x="1272" y="534"/>
                    </a:lnTo>
                    <a:lnTo>
                      <a:pt x="1270" y="534"/>
                    </a:lnTo>
                    <a:lnTo>
                      <a:pt x="1268" y="536"/>
                    </a:lnTo>
                    <a:lnTo>
                      <a:pt x="1268" y="538"/>
                    </a:lnTo>
                    <a:lnTo>
                      <a:pt x="1266" y="538"/>
                    </a:lnTo>
                    <a:lnTo>
                      <a:pt x="1266" y="540"/>
                    </a:lnTo>
                    <a:lnTo>
                      <a:pt x="1268" y="542"/>
                    </a:lnTo>
                    <a:lnTo>
                      <a:pt x="1266" y="542"/>
                    </a:lnTo>
                    <a:lnTo>
                      <a:pt x="1266" y="545"/>
                    </a:lnTo>
                    <a:lnTo>
                      <a:pt x="1266" y="547"/>
                    </a:lnTo>
                    <a:lnTo>
                      <a:pt x="1263" y="547"/>
                    </a:lnTo>
                    <a:lnTo>
                      <a:pt x="1261" y="549"/>
                    </a:lnTo>
                    <a:lnTo>
                      <a:pt x="1259" y="551"/>
                    </a:lnTo>
                    <a:lnTo>
                      <a:pt x="1257" y="553"/>
                    </a:lnTo>
                    <a:lnTo>
                      <a:pt x="1257" y="556"/>
                    </a:lnTo>
                    <a:lnTo>
                      <a:pt x="1255" y="556"/>
                    </a:lnTo>
                    <a:lnTo>
                      <a:pt x="1255" y="558"/>
                    </a:lnTo>
                    <a:lnTo>
                      <a:pt x="1252" y="558"/>
                    </a:lnTo>
                    <a:lnTo>
                      <a:pt x="1255" y="558"/>
                    </a:lnTo>
                    <a:lnTo>
                      <a:pt x="1255" y="560"/>
                    </a:lnTo>
                    <a:lnTo>
                      <a:pt x="1255" y="562"/>
                    </a:lnTo>
                    <a:lnTo>
                      <a:pt x="1255" y="564"/>
                    </a:lnTo>
                    <a:lnTo>
                      <a:pt x="1252" y="567"/>
                    </a:lnTo>
                    <a:lnTo>
                      <a:pt x="1252" y="569"/>
                    </a:lnTo>
                    <a:lnTo>
                      <a:pt x="1252" y="571"/>
                    </a:lnTo>
                    <a:lnTo>
                      <a:pt x="1250" y="573"/>
                    </a:lnTo>
                    <a:lnTo>
                      <a:pt x="1248" y="573"/>
                    </a:lnTo>
                    <a:lnTo>
                      <a:pt x="1248" y="575"/>
                    </a:lnTo>
                    <a:lnTo>
                      <a:pt x="1248" y="578"/>
                    </a:lnTo>
                    <a:lnTo>
                      <a:pt x="1248" y="580"/>
                    </a:lnTo>
                    <a:lnTo>
                      <a:pt x="1248" y="578"/>
                    </a:lnTo>
                    <a:lnTo>
                      <a:pt x="1246" y="578"/>
                    </a:lnTo>
                    <a:lnTo>
                      <a:pt x="1246" y="575"/>
                    </a:lnTo>
                    <a:lnTo>
                      <a:pt x="1244" y="575"/>
                    </a:lnTo>
                    <a:lnTo>
                      <a:pt x="1241" y="575"/>
                    </a:lnTo>
                    <a:lnTo>
                      <a:pt x="1239" y="575"/>
                    </a:lnTo>
                    <a:lnTo>
                      <a:pt x="1237" y="575"/>
                    </a:lnTo>
                    <a:lnTo>
                      <a:pt x="1237" y="578"/>
                    </a:lnTo>
                    <a:lnTo>
                      <a:pt x="1235" y="578"/>
                    </a:lnTo>
                    <a:lnTo>
                      <a:pt x="1233" y="578"/>
                    </a:lnTo>
                    <a:lnTo>
                      <a:pt x="1233" y="580"/>
                    </a:lnTo>
                    <a:lnTo>
                      <a:pt x="1231" y="580"/>
                    </a:lnTo>
                    <a:lnTo>
                      <a:pt x="1228" y="580"/>
                    </a:lnTo>
                    <a:lnTo>
                      <a:pt x="1228" y="578"/>
                    </a:lnTo>
                    <a:lnTo>
                      <a:pt x="1228" y="575"/>
                    </a:lnTo>
                    <a:lnTo>
                      <a:pt x="1228" y="573"/>
                    </a:lnTo>
                    <a:lnTo>
                      <a:pt x="1228" y="571"/>
                    </a:lnTo>
                    <a:lnTo>
                      <a:pt x="1226" y="571"/>
                    </a:lnTo>
                    <a:lnTo>
                      <a:pt x="1228" y="571"/>
                    </a:lnTo>
                    <a:lnTo>
                      <a:pt x="1228" y="569"/>
                    </a:lnTo>
                    <a:lnTo>
                      <a:pt x="1228" y="567"/>
                    </a:lnTo>
                    <a:lnTo>
                      <a:pt x="1231" y="567"/>
                    </a:lnTo>
                    <a:lnTo>
                      <a:pt x="1231" y="564"/>
                    </a:lnTo>
                    <a:lnTo>
                      <a:pt x="1228" y="564"/>
                    </a:lnTo>
                    <a:lnTo>
                      <a:pt x="1228" y="562"/>
                    </a:lnTo>
                    <a:lnTo>
                      <a:pt x="1226" y="562"/>
                    </a:lnTo>
                    <a:lnTo>
                      <a:pt x="1226" y="560"/>
                    </a:lnTo>
                    <a:lnTo>
                      <a:pt x="1224" y="558"/>
                    </a:lnTo>
                    <a:lnTo>
                      <a:pt x="1224" y="560"/>
                    </a:lnTo>
                    <a:lnTo>
                      <a:pt x="1222" y="560"/>
                    </a:lnTo>
                    <a:lnTo>
                      <a:pt x="1220" y="560"/>
                    </a:lnTo>
                    <a:lnTo>
                      <a:pt x="1220" y="558"/>
                    </a:lnTo>
                    <a:lnTo>
                      <a:pt x="1217" y="558"/>
                    </a:lnTo>
                    <a:lnTo>
                      <a:pt x="1217" y="556"/>
                    </a:lnTo>
                    <a:lnTo>
                      <a:pt x="1215" y="556"/>
                    </a:lnTo>
                    <a:lnTo>
                      <a:pt x="1213" y="556"/>
                    </a:lnTo>
                    <a:lnTo>
                      <a:pt x="1211" y="556"/>
                    </a:lnTo>
                    <a:lnTo>
                      <a:pt x="1209" y="556"/>
                    </a:lnTo>
                    <a:lnTo>
                      <a:pt x="1206" y="556"/>
                    </a:lnTo>
                    <a:lnTo>
                      <a:pt x="1206" y="553"/>
                    </a:lnTo>
                    <a:lnTo>
                      <a:pt x="1204" y="553"/>
                    </a:lnTo>
                    <a:lnTo>
                      <a:pt x="1202" y="553"/>
                    </a:lnTo>
                    <a:lnTo>
                      <a:pt x="1202" y="551"/>
                    </a:lnTo>
                    <a:lnTo>
                      <a:pt x="1200" y="551"/>
                    </a:lnTo>
                    <a:lnTo>
                      <a:pt x="1202" y="551"/>
                    </a:lnTo>
                    <a:lnTo>
                      <a:pt x="1202" y="549"/>
                    </a:lnTo>
                    <a:lnTo>
                      <a:pt x="1200" y="547"/>
                    </a:lnTo>
                    <a:lnTo>
                      <a:pt x="1202" y="547"/>
                    </a:lnTo>
                    <a:lnTo>
                      <a:pt x="1202" y="545"/>
                    </a:lnTo>
                    <a:lnTo>
                      <a:pt x="1200" y="545"/>
                    </a:lnTo>
                    <a:lnTo>
                      <a:pt x="1198" y="545"/>
                    </a:lnTo>
                    <a:lnTo>
                      <a:pt x="1198" y="542"/>
                    </a:lnTo>
                    <a:lnTo>
                      <a:pt x="1200" y="542"/>
                    </a:lnTo>
                    <a:lnTo>
                      <a:pt x="1200" y="540"/>
                    </a:lnTo>
                    <a:lnTo>
                      <a:pt x="1200" y="538"/>
                    </a:lnTo>
                    <a:lnTo>
                      <a:pt x="1200" y="536"/>
                    </a:lnTo>
                    <a:lnTo>
                      <a:pt x="1198" y="534"/>
                    </a:lnTo>
                    <a:lnTo>
                      <a:pt x="1198" y="531"/>
                    </a:lnTo>
                    <a:lnTo>
                      <a:pt x="1195" y="531"/>
                    </a:lnTo>
                    <a:lnTo>
                      <a:pt x="1195" y="529"/>
                    </a:lnTo>
                    <a:lnTo>
                      <a:pt x="1193" y="529"/>
                    </a:lnTo>
                    <a:lnTo>
                      <a:pt x="1193" y="527"/>
                    </a:lnTo>
                    <a:lnTo>
                      <a:pt x="1191" y="527"/>
                    </a:lnTo>
                    <a:lnTo>
                      <a:pt x="1189" y="527"/>
                    </a:lnTo>
                    <a:lnTo>
                      <a:pt x="1189" y="525"/>
                    </a:lnTo>
                    <a:lnTo>
                      <a:pt x="1187" y="525"/>
                    </a:lnTo>
                    <a:lnTo>
                      <a:pt x="1187" y="523"/>
                    </a:lnTo>
                    <a:lnTo>
                      <a:pt x="1184" y="525"/>
                    </a:lnTo>
                    <a:lnTo>
                      <a:pt x="1182" y="525"/>
                    </a:lnTo>
                    <a:lnTo>
                      <a:pt x="1180" y="525"/>
                    </a:lnTo>
                    <a:lnTo>
                      <a:pt x="1180" y="527"/>
                    </a:lnTo>
                    <a:lnTo>
                      <a:pt x="1178" y="527"/>
                    </a:lnTo>
                    <a:lnTo>
                      <a:pt x="1178" y="529"/>
                    </a:lnTo>
                    <a:lnTo>
                      <a:pt x="1176" y="529"/>
                    </a:lnTo>
                    <a:lnTo>
                      <a:pt x="1176" y="531"/>
                    </a:lnTo>
                    <a:lnTo>
                      <a:pt x="1173" y="531"/>
                    </a:lnTo>
                    <a:lnTo>
                      <a:pt x="1171" y="531"/>
                    </a:lnTo>
                    <a:lnTo>
                      <a:pt x="1169" y="531"/>
                    </a:lnTo>
                    <a:lnTo>
                      <a:pt x="1171" y="531"/>
                    </a:lnTo>
                    <a:lnTo>
                      <a:pt x="1171" y="534"/>
                    </a:lnTo>
                    <a:lnTo>
                      <a:pt x="1169" y="534"/>
                    </a:lnTo>
                    <a:lnTo>
                      <a:pt x="1167" y="534"/>
                    </a:lnTo>
                    <a:lnTo>
                      <a:pt x="1165" y="534"/>
                    </a:lnTo>
                    <a:lnTo>
                      <a:pt x="1162" y="534"/>
                    </a:lnTo>
                    <a:lnTo>
                      <a:pt x="1160" y="534"/>
                    </a:lnTo>
                    <a:lnTo>
                      <a:pt x="1160" y="531"/>
                    </a:lnTo>
                    <a:lnTo>
                      <a:pt x="1160" y="534"/>
                    </a:lnTo>
                    <a:lnTo>
                      <a:pt x="1158" y="534"/>
                    </a:lnTo>
                    <a:lnTo>
                      <a:pt x="1156" y="534"/>
                    </a:lnTo>
                    <a:lnTo>
                      <a:pt x="1156" y="531"/>
                    </a:lnTo>
                    <a:lnTo>
                      <a:pt x="1156" y="534"/>
                    </a:lnTo>
                    <a:lnTo>
                      <a:pt x="1154" y="534"/>
                    </a:lnTo>
                    <a:lnTo>
                      <a:pt x="1151" y="534"/>
                    </a:lnTo>
                    <a:lnTo>
                      <a:pt x="1151" y="531"/>
                    </a:lnTo>
                    <a:lnTo>
                      <a:pt x="1149" y="534"/>
                    </a:lnTo>
                    <a:lnTo>
                      <a:pt x="1149" y="531"/>
                    </a:lnTo>
                    <a:lnTo>
                      <a:pt x="1149" y="534"/>
                    </a:lnTo>
                    <a:lnTo>
                      <a:pt x="1147" y="534"/>
                    </a:lnTo>
                    <a:lnTo>
                      <a:pt x="1149" y="534"/>
                    </a:lnTo>
                    <a:lnTo>
                      <a:pt x="1149" y="536"/>
                    </a:lnTo>
                    <a:lnTo>
                      <a:pt x="1147" y="536"/>
                    </a:lnTo>
                    <a:lnTo>
                      <a:pt x="1145" y="536"/>
                    </a:lnTo>
                    <a:lnTo>
                      <a:pt x="1147" y="536"/>
                    </a:lnTo>
                    <a:lnTo>
                      <a:pt x="1145" y="536"/>
                    </a:lnTo>
                    <a:lnTo>
                      <a:pt x="1145" y="534"/>
                    </a:lnTo>
                    <a:lnTo>
                      <a:pt x="1143" y="534"/>
                    </a:lnTo>
                    <a:lnTo>
                      <a:pt x="1140" y="534"/>
                    </a:lnTo>
                    <a:lnTo>
                      <a:pt x="1140" y="536"/>
                    </a:lnTo>
                    <a:lnTo>
                      <a:pt x="1140" y="534"/>
                    </a:lnTo>
                    <a:lnTo>
                      <a:pt x="1138" y="534"/>
                    </a:lnTo>
                    <a:lnTo>
                      <a:pt x="1136" y="534"/>
                    </a:lnTo>
                    <a:lnTo>
                      <a:pt x="1134" y="534"/>
                    </a:lnTo>
                    <a:lnTo>
                      <a:pt x="1134" y="536"/>
                    </a:lnTo>
                    <a:lnTo>
                      <a:pt x="1134" y="534"/>
                    </a:lnTo>
                    <a:lnTo>
                      <a:pt x="1134" y="536"/>
                    </a:lnTo>
                    <a:lnTo>
                      <a:pt x="1132" y="536"/>
                    </a:lnTo>
                    <a:lnTo>
                      <a:pt x="1132" y="538"/>
                    </a:lnTo>
                    <a:lnTo>
                      <a:pt x="1132" y="536"/>
                    </a:lnTo>
                    <a:lnTo>
                      <a:pt x="1129" y="536"/>
                    </a:lnTo>
                    <a:lnTo>
                      <a:pt x="1132" y="536"/>
                    </a:lnTo>
                    <a:lnTo>
                      <a:pt x="1129" y="536"/>
                    </a:lnTo>
                    <a:lnTo>
                      <a:pt x="1129" y="538"/>
                    </a:lnTo>
                    <a:lnTo>
                      <a:pt x="1129" y="536"/>
                    </a:lnTo>
                    <a:lnTo>
                      <a:pt x="1129" y="538"/>
                    </a:lnTo>
                    <a:lnTo>
                      <a:pt x="1127" y="538"/>
                    </a:lnTo>
                    <a:lnTo>
                      <a:pt x="1127" y="536"/>
                    </a:lnTo>
                    <a:lnTo>
                      <a:pt x="1127" y="538"/>
                    </a:lnTo>
                    <a:lnTo>
                      <a:pt x="1125" y="538"/>
                    </a:lnTo>
                    <a:lnTo>
                      <a:pt x="1123" y="538"/>
                    </a:lnTo>
                    <a:lnTo>
                      <a:pt x="1123" y="540"/>
                    </a:lnTo>
                    <a:lnTo>
                      <a:pt x="1121" y="538"/>
                    </a:lnTo>
                    <a:lnTo>
                      <a:pt x="1121" y="540"/>
                    </a:lnTo>
                    <a:lnTo>
                      <a:pt x="1121" y="538"/>
                    </a:lnTo>
                    <a:lnTo>
                      <a:pt x="1118" y="538"/>
                    </a:lnTo>
                    <a:lnTo>
                      <a:pt x="1116" y="538"/>
                    </a:lnTo>
                    <a:lnTo>
                      <a:pt x="1118" y="538"/>
                    </a:lnTo>
                    <a:lnTo>
                      <a:pt x="1118" y="540"/>
                    </a:lnTo>
                    <a:lnTo>
                      <a:pt x="1116" y="540"/>
                    </a:lnTo>
                    <a:lnTo>
                      <a:pt x="1118" y="540"/>
                    </a:lnTo>
                    <a:lnTo>
                      <a:pt x="1118" y="542"/>
                    </a:lnTo>
                    <a:lnTo>
                      <a:pt x="1118" y="545"/>
                    </a:lnTo>
                    <a:lnTo>
                      <a:pt x="1116" y="545"/>
                    </a:lnTo>
                    <a:lnTo>
                      <a:pt x="1114" y="545"/>
                    </a:lnTo>
                    <a:lnTo>
                      <a:pt x="1114" y="547"/>
                    </a:lnTo>
                    <a:lnTo>
                      <a:pt x="1112" y="547"/>
                    </a:lnTo>
                    <a:lnTo>
                      <a:pt x="1112" y="549"/>
                    </a:lnTo>
                    <a:lnTo>
                      <a:pt x="1110" y="549"/>
                    </a:lnTo>
                    <a:lnTo>
                      <a:pt x="1107" y="549"/>
                    </a:lnTo>
                    <a:lnTo>
                      <a:pt x="1110" y="549"/>
                    </a:lnTo>
                    <a:lnTo>
                      <a:pt x="1107" y="549"/>
                    </a:lnTo>
                    <a:lnTo>
                      <a:pt x="1107" y="551"/>
                    </a:lnTo>
                    <a:lnTo>
                      <a:pt x="1110" y="551"/>
                    </a:lnTo>
                    <a:lnTo>
                      <a:pt x="1107" y="551"/>
                    </a:lnTo>
                    <a:lnTo>
                      <a:pt x="1107" y="553"/>
                    </a:lnTo>
                    <a:lnTo>
                      <a:pt x="1110" y="553"/>
                    </a:lnTo>
                    <a:lnTo>
                      <a:pt x="1110" y="556"/>
                    </a:lnTo>
                    <a:lnTo>
                      <a:pt x="1107" y="556"/>
                    </a:lnTo>
                    <a:lnTo>
                      <a:pt x="1105" y="556"/>
                    </a:lnTo>
                    <a:lnTo>
                      <a:pt x="1105" y="558"/>
                    </a:lnTo>
                    <a:lnTo>
                      <a:pt x="1103" y="558"/>
                    </a:lnTo>
                    <a:lnTo>
                      <a:pt x="1103" y="560"/>
                    </a:lnTo>
                    <a:lnTo>
                      <a:pt x="1103" y="558"/>
                    </a:lnTo>
                    <a:lnTo>
                      <a:pt x="1101" y="560"/>
                    </a:lnTo>
                    <a:lnTo>
                      <a:pt x="1101" y="558"/>
                    </a:lnTo>
                    <a:lnTo>
                      <a:pt x="1099" y="558"/>
                    </a:lnTo>
                    <a:lnTo>
                      <a:pt x="1099" y="560"/>
                    </a:lnTo>
                    <a:lnTo>
                      <a:pt x="1097" y="560"/>
                    </a:lnTo>
                    <a:lnTo>
                      <a:pt x="1094" y="560"/>
                    </a:lnTo>
                    <a:lnTo>
                      <a:pt x="1092" y="560"/>
                    </a:lnTo>
                    <a:lnTo>
                      <a:pt x="1092" y="558"/>
                    </a:lnTo>
                    <a:lnTo>
                      <a:pt x="1090" y="558"/>
                    </a:lnTo>
                    <a:lnTo>
                      <a:pt x="1090" y="560"/>
                    </a:lnTo>
                    <a:lnTo>
                      <a:pt x="1090" y="562"/>
                    </a:lnTo>
                    <a:lnTo>
                      <a:pt x="1088" y="562"/>
                    </a:lnTo>
                    <a:lnTo>
                      <a:pt x="1088" y="560"/>
                    </a:lnTo>
                    <a:lnTo>
                      <a:pt x="1088" y="562"/>
                    </a:lnTo>
                    <a:lnTo>
                      <a:pt x="1086" y="562"/>
                    </a:lnTo>
                    <a:lnTo>
                      <a:pt x="1083" y="562"/>
                    </a:lnTo>
                    <a:lnTo>
                      <a:pt x="1083" y="564"/>
                    </a:lnTo>
                    <a:lnTo>
                      <a:pt x="1083" y="562"/>
                    </a:lnTo>
                    <a:lnTo>
                      <a:pt x="1081" y="562"/>
                    </a:lnTo>
                    <a:lnTo>
                      <a:pt x="1081" y="560"/>
                    </a:lnTo>
                    <a:lnTo>
                      <a:pt x="1081" y="562"/>
                    </a:lnTo>
                    <a:lnTo>
                      <a:pt x="1079" y="562"/>
                    </a:lnTo>
                    <a:lnTo>
                      <a:pt x="1077" y="562"/>
                    </a:lnTo>
                    <a:lnTo>
                      <a:pt x="1077" y="560"/>
                    </a:lnTo>
                    <a:lnTo>
                      <a:pt x="1079" y="560"/>
                    </a:lnTo>
                    <a:lnTo>
                      <a:pt x="1077" y="560"/>
                    </a:lnTo>
                    <a:lnTo>
                      <a:pt x="1075" y="560"/>
                    </a:lnTo>
                    <a:lnTo>
                      <a:pt x="1072" y="560"/>
                    </a:lnTo>
                    <a:lnTo>
                      <a:pt x="1072" y="558"/>
                    </a:lnTo>
                    <a:lnTo>
                      <a:pt x="1070" y="558"/>
                    </a:lnTo>
                    <a:lnTo>
                      <a:pt x="1070" y="560"/>
                    </a:lnTo>
                    <a:lnTo>
                      <a:pt x="1068" y="560"/>
                    </a:lnTo>
                    <a:lnTo>
                      <a:pt x="1066" y="560"/>
                    </a:lnTo>
                    <a:lnTo>
                      <a:pt x="1064" y="562"/>
                    </a:lnTo>
                    <a:lnTo>
                      <a:pt x="1061" y="562"/>
                    </a:lnTo>
                    <a:lnTo>
                      <a:pt x="1059" y="562"/>
                    </a:lnTo>
                    <a:lnTo>
                      <a:pt x="1059" y="560"/>
                    </a:lnTo>
                    <a:lnTo>
                      <a:pt x="1059" y="558"/>
                    </a:lnTo>
                    <a:lnTo>
                      <a:pt x="1057" y="558"/>
                    </a:lnTo>
                    <a:lnTo>
                      <a:pt x="1057" y="560"/>
                    </a:lnTo>
                    <a:lnTo>
                      <a:pt x="1057" y="562"/>
                    </a:lnTo>
                    <a:lnTo>
                      <a:pt x="1055" y="562"/>
                    </a:lnTo>
                    <a:lnTo>
                      <a:pt x="1055" y="560"/>
                    </a:lnTo>
                    <a:lnTo>
                      <a:pt x="1053" y="560"/>
                    </a:lnTo>
                    <a:lnTo>
                      <a:pt x="1053" y="562"/>
                    </a:lnTo>
                    <a:lnTo>
                      <a:pt x="1050" y="562"/>
                    </a:lnTo>
                    <a:lnTo>
                      <a:pt x="1050" y="564"/>
                    </a:lnTo>
                    <a:lnTo>
                      <a:pt x="1050" y="567"/>
                    </a:lnTo>
                    <a:lnTo>
                      <a:pt x="1050" y="569"/>
                    </a:lnTo>
                    <a:lnTo>
                      <a:pt x="1048" y="569"/>
                    </a:lnTo>
                    <a:lnTo>
                      <a:pt x="1048" y="567"/>
                    </a:lnTo>
                    <a:lnTo>
                      <a:pt x="1048" y="564"/>
                    </a:lnTo>
                    <a:lnTo>
                      <a:pt x="1048" y="567"/>
                    </a:lnTo>
                    <a:lnTo>
                      <a:pt x="1046" y="567"/>
                    </a:lnTo>
                    <a:lnTo>
                      <a:pt x="1046" y="569"/>
                    </a:lnTo>
                    <a:lnTo>
                      <a:pt x="1044" y="569"/>
                    </a:lnTo>
                    <a:lnTo>
                      <a:pt x="1044" y="571"/>
                    </a:lnTo>
                    <a:lnTo>
                      <a:pt x="1044" y="569"/>
                    </a:lnTo>
                    <a:lnTo>
                      <a:pt x="1044" y="571"/>
                    </a:lnTo>
                    <a:lnTo>
                      <a:pt x="1042" y="571"/>
                    </a:lnTo>
                    <a:lnTo>
                      <a:pt x="1044" y="571"/>
                    </a:lnTo>
                    <a:lnTo>
                      <a:pt x="1042" y="571"/>
                    </a:lnTo>
                    <a:lnTo>
                      <a:pt x="1042" y="573"/>
                    </a:lnTo>
                    <a:lnTo>
                      <a:pt x="1042" y="571"/>
                    </a:lnTo>
                    <a:lnTo>
                      <a:pt x="1039" y="571"/>
                    </a:lnTo>
                    <a:lnTo>
                      <a:pt x="1039" y="573"/>
                    </a:lnTo>
                    <a:lnTo>
                      <a:pt x="1039" y="575"/>
                    </a:lnTo>
                    <a:lnTo>
                      <a:pt x="1037" y="575"/>
                    </a:lnTo>
                    <a:lnTo>
                      <a:pt x="1037" y="578"/>
                    </a:lnTo>
                    <a:lnTo>
                      <a:pt x="1035" y="578"/>
                    </a:lnTo>
                    <a:lnTo>
                      <a:pt x="1033" y="578"/>
                    </a:lnTo>
                    <a:lnTo>
                      <a:pt x="1033" y="580"/>
                    </a:lnTo>
                    <a:lnTo>
                      <a:pt x="1033" y="582"/>
                    </a:lnTo>
                    <a:lnTo>
                      <a:pt x="1033" y="584"/>
                    </a:lnTo>
                    <a:lnTo>
                      <a:pt x="1031" y="584"/>
                    </a:lnTo>
                    <a:lnTo>
                      <a:pt x="1028" y="584"/>
                    </a:lnTo>
                    <a:lnTo>
                      <a:pt x="1031" y="584"/>
                    </a:lnTo>
                    <a:lnTo>
                      <a:pt x="1031" y="586"/>
                    </a:lnTo>
                    <a:lnTo>
                      <a:pt x="1031" y="589"/>
                    </a:lnTo>
                    <a:lnTo>
                      <a:pt x="1028" y="589"/>
                    </a:lnTo>
                    <a:lnTo>
                      <a:pt x="1028" y="591"/>
                    </a:lnTo>
                    <a:lnTo>
                      <a:pt x="1026" y="591"/>
                    </a:lnTo>
                    <a:lnTo>
                      <a:pt x="1024" y="591"/>
                    </a:lnTo>
                    <a:lnTo>
                      <a:pt x="1022" y="591"/>
                    </a:lnTo>
                    <a:lnTo>
                      <a:pt x="1020" y="591"/>
                    </a:lnTo>
                    <a:lnTo>
                      <a:pt x="1020" y="593"/>
                    </a:lnTo>
                    <a:lnTo>
                      <a:pt x="1022" y="593"/>
                    </a:lnTo>
                    <a:lnTo>
                      <a:pt x="1022" y="595"/>
                    </a:lnTo>
                    <a:lnTo>
                      <a:pt x="1020" y="595"/>
                    </a:lnTo>
                    <a:lnTo>
                      <a:pt x="1022" y="595"/>
                    </a:lnTo>
                    <a:lnTo>
                      <a:pt x="1022" y="597"/>
                    </a:lnTo>
                    <a:lnTo>
                      <a:pt x="1022" y="600"/>
                    </a:lnTo>
                    <a:lnTo>
                      <a:pt x="1020" y="600"/>
                    </a:lnTo>
                    <a:lnTo>
                      <a:pt x="1020" y="597"/>
                    </a:lnTo>
                    <a:lnTo>
                      <a:pt x="1020" y="600"/>
                    </a:lnTo>
                    <a:lnTo>
                      <a:pt x="1017" y="600"/>
                    </a:lnTo>
                    <a:lnTo>
                      <a:pt x="1017" y="602"/>
                    </a:lnTo>
                    <a:lnTo>
                      <a:pt x="1017" y="600"/>
                    </a:lnTo>
                    <a:lnTo>
                      <a:pt x="1017" y="602"/>
                    </a:lnTo>
                    <a:lnTo>
                      <a:pt x="1015" y="602"/>
                    </a:lnTo>
                    <a:lnTo>
                      <a:pt x="1013" y="602"/>
                    </a:lnTo>
                    <a:lnTo>
                      <a:pt x="1013" y="604"/>
                    </a:lnTo>
                    <a:lnTo>
                      <a:pt x="1015" y="604"/>
                    </a:lnTo>
                    <a:lnTo>
                      <a:pt x="1015" y="606"/>
                    </a:lnTo>
                    <a:lnTo>
                      <a:pt x="1015" y="608"/>
                    </a:lnTo>
                    <a:lnTo>
                      <a:pt x="1015" y="606"/>
                    </a:lnTo>
                    <a:lnTo>
                      <a:pt x="1015" y="608"/>
                    </a:lnTo>
                    <a:lnTo>
                      <a:pt x="1013" y="608"/>
                    </a:lnTo>
                    <a:lnTo>
                      <a:pt x="1013" y="606"/>
                    </a:lnTo>
                    <a:lnTo>
                      <a:pt x="1013" y="608"/>
                    </a:lnTo>
                    <a:lnTo>
                      <a:pt x="1011" y="608"/>
                    </a:lnTo>
                    <a:lnTo>
                      <a:pt x="1009" y="608"/>
                    </a:lnTo>
                    <a:lnTo>
                      <a:pt x="1009" y="606"/>
                    </a:lnTo>
                    <a:lnTo>
                      <a:pt x="1006" y="608"/>
                    </a:lnTo>
                    <a:lnTo>
                      <a:pt x="1006" y="606"/>
                    </a:lnTo>
                    <a:lnTo>
                      <a:pt x="1004" y="606"/>
                    </a:lnTo>
                    <a:lnTo>
                      <a:pt x="1004" y="608"/>
                    </a:lnTo>
                    <a:lnTo>
                      <a:pt x="1002" y="608"/>
                    </a:lnTo>
                    <a:lnTo>
                      <a:pt x="1004" y="608"/>
                    </a:lnTo>
                    <a:lnTo>
                      <a:pt x="1004" y="611"/>
                    </a:lnTo>
                    <a:lnTo>
                      <a:pt x="1004" y="608"/>
                    </a:lnTo>
                    <a:lnTo>
                      <a:pt x="1002" y="608"/>
                    </a:lnTo>
                    <a:lnTo>
                      <a:pt x="1000" y="608"/>
                    </a:lnTo>
                    <a:lnTo>
                      <a:pt x="998" y="608"/>
                    </a:lnTo>
                    <a:lnTo>
                      <a:pt x="998" y="606"/>
                    </a:lnTo>
                    <a:lnTo>
                      <a:pt x="995" y="606"/>
                    </a:lnTo>
                    <a:lnTo>
                      <a:pt x="995" y="604"/>
                    </a:lnTo>
                    <a:lnTo>
                      <a:pt x="993" y="602"/>
                    </a:lnTo>
                    <a:lnTo>
                      <a:pt x="991" y="602"/>
                    </a:lnTo>
                    <a:lnTo>
                      <a:pt x="991" y="600"/>
                    </a:lnTo>
                    <a:lnTo>
                      <a:pt x="989" y="600"/>
                    </a:lnTo>
                    <a:lnTo>
                      <a:pt x="989" y="602"/>
                    </a:lnTo>
                    <a:lnTo>
                      <a:pt x="987" y="602"/>
                    </a:lnTo>
                    <a:lnTo>
                      <a:pt x="987" y="604"/>
                    </a:lnTo>
                    <a:lnTo>
                      <a:pt x="984" y="604"/>
                    </a:lnTo>
                    <a:lnTo>
                      <a:pt x="982" y="604"/>
                    </a:lnTo>
                    <a:lnTo>
                      <a:pt x="984" y="606"/>
                    </a:lnTo>
                    <a:lnTo>
                      <a:pt x="984" y="608"/>
                    </a:lnTo>
                    <a:lnTo>
                      <a:pt x="982" y="608"/>
                    </a:lnTo>
                    <a:lnTo>
                      <a:pt x="980" y="608"/>
                    </a:lnTo>
                    <a:lnTo>
                      <a:pt x="978" y="608"/>
                    </a:lnTo>
                    <a:lnTo>
                      <a:pt x="976" y="611"/>
                    </a:lnTo>
                    <a:lnTo>
                      <a:pt x="976" y="613"/>
                    </a:lnTo>
                    <a:lnTo>
                      <a:pt x="978" y="613"/>
                    </a:lnTo>
                    <a:lnTo>
                      <a:pt x="980" y="613"/>
                    </a:lnTo>
                    <a:lnTo>
                      <a:pt x="978" y="613"/>
                    </a:lnTo>
                    <a:lnTo>
                      <a:pt x="978" y="615"/>
                    </a:lnTo>
                    <a:lnTo>
                      <a:pt x="978" y="617"/>
                    </a:lnTo>
                    <a:lnTo>
                      <a:pt x="976" y="617"/>
                    </a:lnTo>
                    <a:lnTo>
                      <a:pt x="976" y="619"/>
                    </a:lnTo>
                    <a:lnTo>
                      <a:pt x="973" y="619"/>
                    </a:lnTo>
                    <a:lnTo>
                      <a:pt x="971" y="619"/>
                    </a:lnTo>
                    <a:lnTo>
                      <a:pt x="969" y="619"/>
                    </a:lnTo>
                    <a:lnTo>
                      <a:pt x="969" y="617"/>
                    </a:lnTo>
                    <a:lnTo>
                      <a:pt x="967" y="617"/>
                    </a:lnTo>
                    <a:lnTo>
                      <a:pt x="967" y="615"/>
                    </a:lnTo>
                    <a:lnTo>
                      <a:pt x="965" y="615"/>
                    </a:lnTo>
                    <a:lnTo>
                      <a:pt x="965" y="617"/>
                    </a:lnTo>
                    <a:lnTo>
                      <a:pt x="963" y="617"/>
                    </a:lnTo>
                    <a:lnTo>
                      <a:pt x="963" y="619"/>
                    </a:lnTo>
                    <a:lnTo>
                      <a:pt x="963" y="617"/>
                    </a:lnTo>
                    <a:lnTo>
                      <a:pt x="960" y="617"/>
                    </a:lnTo>
                    <a:lnTo>
                      <a:pt x="960" y="615"/>
                    </a:lnTo>
                    <a:lnTo>
                      <a:pt x="960" y="617"/>
                    </a:lnTo>
                    <a:lnTo>
                      <a:pt x="958" y="617"/>
                    </a:lnTo>
                    <a:lnTo>
                      <a:pt x="958" y="619"/>
                    </a:lnTo>
                    <a:lnTo>
                      <a:pt x="956" y="619"/>
                    </a:lnTo>
                    <a:lnTo>
                      <a:pt x="954" y="619"/>
                    </a:lnTo>
                    <a:lnTo>
                      <a:pt x="952" y="619"/>
                    </a:lnTo>
                    <a:lnTo>
                      <a:pt x="949" y="619"/>
                    </a:lnTo>
                    <a:lnTo>
                      <a:pt x="949" y="617"/>
                    </a:lnTo>
                    <a:lnTo>
                      <a:pt x="947" y="617"/>
                    </a:lnTo>
                    <a:lnTo>
                      <a:pt x="945" y="617"/>
                    </a:lnTo>
                    <a:lnTo>
                      <a:pt x="945" y="615"/>
                    </a:lnTo>
                    <a:lnTo>
                      <a:pt x="943" y="615"/>
                    </a:lnTo>
                    <a:lnTo>
                      <a:pt x="941" y="615"/>
                    </a:lnTo>
                    <a:lnTo>
                      <a:pt x="941" y="613"/>
                    </a:lnTo>
                    <a:lnTo>
                      <a:pt x="938" y="613"/>
                    </a:lnTo>
                    <a:lnTo>
                      <a:pt x="938" y="615"/>
                    </a:lnTo>
                    <a:lnTo>
                      <a:pt x="938" y="617"/>
                    </a:lnTo>
                    <a:lnTo>
                      <a:pt x="941" y="617"/>
                    </a:lnTo>
                    <a:lnTo>
                      <a:pt x="943" y="619"/>
                    </a:lnTo>
                    <a:lnTo>
                      <a:pt x="943" y="622"/>
                    </a:lnTo>
                    <a:lnTo>
                      <a:pt x="941" y="622"/>
                    </a:lnTo>
                    <a:lnTo>
                      <a:pt x="941" y="624"/>
                    </a:lnTo>
                    <a:lnTo>
                      <a:pt x="941" y="626"/>
                    </a:lnTo>
                    <a:lnTo>
                      <a:pt x="938" y="626"/>
                    </a:lnTo>
                    <a:lnTo>
                      <a:pt x="936" y="626"/>
                    </a:lnTo>
                    <a:lnTo>
                      <a:pt x="936" y="624"/>
                    </a:lnTo>
                    <a:lnTo>
                      <a:pt x="936" y="626"/>
                    </a:lnTo>
                    <a:lnTo>
                      <a:pt x="934" y="626"/>
                    </a:lnTo>
                    <a:lnTo>
                      <a:pt x="934" y="624"/>
                    </a:lnTo>
                    <a:lnTo>
                      <a:pt x="934" y="626"/>
                    </a:lnTo>
                    <a:lnTo>
                      <a:pt x="932" y="626"/>
                    </a:lnTo>
                    <a:lnTo>
                      <a:pt x="932" y="628"/>
                    </a:lnTo>
                    <a:lnTo>
                      <a:pt x="930" y="628"/>
                    </a:lnTo>
                    <a:lnTo>
                      <a:pt x="932" y="628"/>
                    </a:lnTo>
                    <a:lnTo>
                      <a:pt x="932" y="630"/>
                    </a:lnTo>
                    <a:lnTo>
                      <a:pt x="930" y="630"/>
                    </a:lnTo>
                    <a:lnTo>
                      <a:pt x="930" y="633"/>
                    </a:lnTo>
                    <a:lnTo>
                      <a:pt x="932" y="633"/>
                    </a:lnTo>
                    <a:lnTo>
                      <a:pt x="930" y="633"/>
                    </a:lnTo>
                    <a:lnTo>
                      <a:pt x="930" y="635"/>
                    </a:lnTo>
                    <a:lnTo>
                      <a:pt x="930" y="637"/>
                    </a:lnTo>
                    <a:lnTo>
                      <a:pt x="927" y="637"/>
                    </a:lnTo>
                    <a:lnTo>
                      <a:pt x="925" y="637"/>
                    </a:lnTo>
                    <a:lnTo>
                      <a:pt x="925" y="639"/>
                    </a:lnTo>
                    <a:lnTo>
                      <a:pt x="927" y="639"/>
                    </a:lnTo>
                    <a:lnTo>
                      <a:pt x="927" y="641"/>
                    </a:lnTo>
                    <a:lnTo>
                      <a:pt x="930" y="641"/>
                    </a:lnTo>
                    <a:lnTo>
                      <a:pt x="927" y="643"/>
                    </a:lnTo>
                    <a:lnTo>
                      <a:pt x="927" y="646"/>
                    </a:lnTo>
                    <a:lnTo>
                      <a:pt x="925" y="646"/>
                    </a:lnTo>
                    <a:lnTo>
                      <a:pt x="925" y="643"/>
                    </a:lnTo>
                    <a:lnTo>
                      <a:pt x="923" y="643"/>
                    </a:lnTo>
                    <a:lnTo>
                      <a:pt x="921" y="643"/>
                    </a:lnTo>
                    <a:lnTo>
                      <a:pt x="919" y="643"/>
                    </a:lnTo>
                    <a:lnTo>
                      <a:pt x="919" y="646"/>
                    </a:lnTo>
                    <a:lnTo>
                      <a:pt x="919" y="648"/>
                    </a:lnTo>
                    <a:lnTo>
                      <a:pt x="921" y="648"/>
                    </a:lnTo>
                    <a:lnTo>
                      <a:pt x="919" y="648"/>
                    </a:lnTo>
                    <a:lnTo>
                      <a:pt x="919" y="650"/>
                    </a:lnTo>
                    <a:lnTo>
                      <a:pt x="916" y="650"/>
                    </a:lnTo>
                    <a:lnTo>
                      <a:pt x="916" y="652"/>
                    </a:lnTo>
                    <a:lnTo>
                      <a:pt x="916" y="654"/>
                    </a:lnTo>
                    <a:lnTo>
                      <a:pt x="914" y="654"/>
                    </a:lnTo>
                    <a:lnTo>
                      <a:pt x="912" y="654"/>
                    </a:lnTo>
                    <a:lnTo>
                      <a:pt x="910" y="654"/>
                    </a:lnTo>
                    <a:lnTo>
                      <a:pt x="910" y="652"/>
                    </a:lnTo>
                    <a:lnTo>
                      <a:pt x="910" y="654"/>
                    </a:lnTo>
                    <a:lnTo>
                      <a:pt x="908" y="654"/>
                    </a:lnTo>
                    <a:lnTo>
                      <a:pt x="908" y="657"/>
                    </a:lnTo>
                    <a:lnTo>
                      <a:pt x="910" y="657"/>
                    </a:lnTo>
                    <a:lnTo>
                      <a:pt x="912" y="657"/>
                    </a:lnTo>
                    <a:lnTo>
                      <a:pt x="910" y="657"/>
                    </a:lnTo>
                    <a:lnTo>
                      <a:pt x="910" y="659"/>
                    </a:lnTo>
                    <a:lnTo>
                      <a:pt x="912" y="659"/>
                    </a:lnTo>
                    <a:lnTo>
                      <a:pt x="912" y="657"/>
                    </a:lnTo>
                    <a:lnTo>
                      <a:pt x="914" y="657"/>
                    </a:lnTo>
                    <a:lnTo>
                      <a:pt x="914" y="659"/>
                    </a:lnTo>
                    <a:lnTo>
                      <a:pt x="916" y="659"/>
                    </a:lnTo>
                    <a:lnTo>
                      <a:pt x="916" y="661"/>
                    </a:lnTo>
                    <a:lnTo>
                      <a:pt x="919" y="661"/>
                    </a:lnTo>
                    <a:lnTo>
                      <a:pt x="919" y="663"/>
                    </a:lnTo>
                    <a:lnTo>
                      <a:pt x="916" y="663"/>
                    </a:lnTo>
                    <a:lnTo>
                      <a:pt x="914" y="663"/>
                    </a:lnTo>
                    <a:lnTo>
                      <a:pt x="914" y="665"/>
                    </a:lnTo>
                    <a:lnTo>
                      <a:pt x="912" y="665"/>
                    </a:lnTo>
                    <a:lnTo>
                      <a:pt x="912" y="663"/>
                    </a:lnTo>
                    <a:lnTo>
                      <a:pt x="910" y="663"/>
                    </a:lnTo>
                    <a:lnTo>
                      <a:pt x="908" y="663"/>
                    </a:lnTo>
                    <a:lnTo>
                      <a:pt x="908" y="665"/>
                    </a:lnTo>
                    <a:lnTo>
                      <a:pt x="910" y="665"/>
                    </a:lnTo>
                    <a:lnTo>
                      <a:pt x="910" y="668"/>
                    </a:lnTo>
                    <a:lnTo>
                      <a:pt x="910" y="670"/>
                    </a:lnTo>
                    <a:lnTo>
                      <a:pt x="910" y="672"/>
                    </a:lnTo>
                    <a:lnTo>
                      <a:pt x="910" y="674"/>
                    </a:lnTo>
                    <a:lnTo>
                      <a:pt x="908" y="674"/>
                    </a:lnTo>
                    <a:lnTo>
                      <a:pt x="905" y="674"/>
                    </a:lnTo>
                    <a:lnTo>
                      <a:pt x="905" y="676"/>
                    </a:lnTo>
                    <a:lnTo>
                      <a:pt x="905" y="679"/>
                    </a:lnTo>
                    <a:lnTo>
                      <a:pt x="903" y="679"/>
                    </a:lnTo>
                    <a:lnTo>
                      <a:pt x="901" y="679"/>
                    </a:lnTo>
                    <a:lnTo>
                      <a:pt x="899" y="679"/>
                    </a:lnTo>
                    <a:lnTo>
                      <a:pt x="897" y="679"/>
                    </a:lnTo>
                    <a:lnTo>
                      <a:pt x="897" y="681"/>
                    </a:lnTo>
                    <a:lnTo>
                      <a:pt x="899" y="681"/>
                    </a:lnTo>
                    <a:lnTo>
                      <a:pt x="899" y="683"/>
                    </a:lnTo>
                    <a:lnTo>
                      <a:pt x="901" y="683"/>
                    </a:lnTo>
                    <a:lnTo>
                      <a:pt x="901" y="685"/>
                    </a:lnTo>
                    <a:lnTo>
                      <a:pt x="901" y="687"/>
                    </a:lnTo>
                    <a:lnTo>
                      <a:pt x="899" y="687"/>
                    </a:lnTo>
                    <a:lnTo>
                      <a:pt x="897" y="687"/>
                    </a:lnTo>
                    <a:lnTo>
                      <a:pt x="897" y="690"/>
                    </a:lnTo>
                    <a:lnTo>
                      <a:pt x="894" y="690"/>
                    </a:lnTo>
                    <a:lnTo>
                      <a:pt x="894" y="687"/>
                    </a:lnTo>
                    <a:lnTo>
                      <a:pt x="892" y="687"/>
                    </a:lnTo>
                    <a:lnTo>
                      <a:pt x="890" y="687"/>
                    </a:lnTo>
                    <a:lnTo>
                      <a:pt x="890" y="690"/>
                    </a:lnTo>
                    <a:lnTo>
                      <a:pt x="890" y="692"/>
                    </a:lnTo>
                    <a:lnTo>
                      <a:pt x="890" y="694"/>
                    </a:lnTo>
                    <a:lnTo>
                      <a:pt x="888" y="694"/>
                    </a:lnTo>
                    <a:lnTo>
                      <a:pt x="886" y="694"/>
                    </a:lnTo>
                    <a:lnTo>
                      <a:pt x="886" y="696"/>
                    </a:lnTo>
                    <a:lnTo>
                      <a:pt x="883" y="696"/>
                    </a:lnTo>
                    <a:lnTo>
                      <a:pt x="881" y="696"/>
                    </a:lnTo>
                    <a:lnTo>
                      <a:pt x="881" y="698"/>
                    </a:lnTo>
                    <a:lnTo>
                      <a:pt x="879" y="698"/>
                    </a:lnTo>
                    <a:lnTo>
                      <a:pt x="879" y="701"/>
                    </a:lnTo>
                    <a:lnTo>
                      <a:pt x="879" y="703"/>
                    </a:lnTo>
                    <a:lnTo>
                      <a:pt x="877" y="703"/>
                    </a:lnTo>
                    <a:lnTo>
                      <a:pt x="877" y="701"/>
                    </a:lnTo>
                    <a:lnTo>
                      <a:pt x="875" y="701"/>
                    </a:lnTo>
                    <a:lnTo>
                      <a:pt x="875" y="703"/>
                    </a:lnTo>
                    <a:lnTo>
                      <a:pt x="872" y="703"/>
                    </a:lnTo>
                    <a:lnTo>
                      <a:pt x="872" y="705"/>
                    </a:lnTo>
                    <a:lnTo>
                      <a:pt x="875" y="705"/>
                    </a:lnTo>
                    <a:lnTo>
                      <a:pt x="875" y="707"/>
                    </a:lnTo>
                    <a:lnTo>
                      <a:pt x="875" y="709"/>
                    </a:lnTo>
                    <a:lnTo>
                      <a:pt x="875" y="707"/>
                    </a:lnTo>
                    <a:lnTo>
                      <a:pt x="877" y="707"/>
                    </a:lnTo>
                    <a:lnTo>
                      <a:pt x="879" y="707"/>
                    </a:lnTo>
                    <a:lnTo>
                      <a:pt x="881" y="709"/>
                    </a:lnTo>
                    <a:lnTo>
                      <a:pt x="881" y="712"/>
                    </a:lnTo>
                    <a:lnTo>
                      <a:pt x="881" y="714"/>
                    </a:lnTo>
                    <a:lnTo>
                      <a:pt x="879" y="714"/>
                    </a:lnTo>
                    <a:lnTo>
                      <a:pt x="877" y="714"/>
                    </a:lnTo>
                    <a:lnTo>
                      <a:pt x="877" y="716"/>
                    </a:lnTo>
                    <a:lnTo>
                      <a:pt x="875" y="716"/>
                    </a:lnTo>
                    <a:lnTo>
                      <a:pt x="875" y="718"/>
                    </a:lnTo>
                    <a:lnTo>
                      <a:pt x="872" y="718"/>
                    </a:lnTo>
                    <a:lnTo>
                      <a:pt x="872" y="720"/>
                    </a:lnTo>
                    <a:lnTo>
                      <a:pt x="870" y="720"/>
                    </a:lnTo>
                    <a:lnTo>
                      <a:pt x="868" y="720"/>
                    </a:lnTo>
                    <a:lnTo>
                      <a:pt x="868" y="723"/>
                    </a:lnTo>
                    <a:lnTo>
                      <a:pt x="866" y="723"/>
                    </a:lnTo>
                    <a:lnTo>
                      <a:pt x="866" y="725"/>
                    </a:lnTo>
                    <a:lnTo>
                      <a:pt x="864" y="725"/>
                    </a:lnTo>
                    <a:lnTo>
                      <a:pt x="864" y="723"/>
                    </a:lnTo>
                    <a:lnTo>
                      <a:pt x="861" y="723"/>
                    </a:lnTo>
                    <a:lnTo>
                      <a:pt x="859" y="723"/>
                    </a:lnTo>
                    <a:lnTo>
                      <a:pt x="857" y="723"/>
                    </a:lnTo>
                    <a:lnTo>
                      <a:pt x="857" y="725"/>
                    </a:lnTo>
                    <a:lnTo>
                      <a:pt x="857" y="727"/>
                    </a:lnTo>
                    <a:lnTo>
                      <a:pt x="859" y="727"/>
                    </a:lnTo>
                    <a:lnTo>
                      <a:pt x="859" y="729"/>
                    </a:lnTo>
                    <a:lnTo>
                      <a:pt x="861" y="729"/>
                    </a:lnTo>
                    <a:lnTo>
                      <a:pt x="861" y="731"/>
                    </a:lnTo>
                    <a:lnTo>
                      <a:pt x="859" y="731"/>
                    </a:lnTo>
                    <a:lnTo>
                      <a:pt x="857" y="731"/>
                    </a:lnTo>
                    <a:lnTo>
                      <a:pt x="855" y="731"/>
                    </a:lnTo>
                    <a:lnTo>
                      <a:pt x="853" y="731"/>
                    </a:lnTo>
                    <a:lnTo>
                      <a:pt x="853" y="734"/>
                    </a:lnTo>
                    <a:lnTo>
                      <a:pt x="850" y="734"/>
                    </a:lnTo>
                    <a:lnTo>
                      <a:pt x="850" y="736"/>
                    </a:lnTo>
                    <a:lnTo>
                      <a:pt x="850" y="738"/>
                    </a:lnTo>
                    <a:lnTo>
                      <a:pt x="850" y="740"/>
                    </a:lnTo>
                    <a:lnTo>
                      <a:pt x="853" y="742"/>
                    </a:lnTo>
                    <a:lnTo>
                      <a:pt x="850" y="742"/>
                    </a:lnTo>
                    <a:lnTo>
                      <a:pt x="850" y="745"/>
                    </a:lnTo>
                    <a:lnTo>
                      <a:pt x="848" y="745"/>
                    </a:lnTo>
                    <a:lnTo>
                      <a:pt x="846" y="745"/>
                    </a:lnTo>
                    <a:lnTo>
                      <a:pt x="846" y="742"/>
                    </a:lnTo>
                    <a:lnTo>
                      <a:pt x="844" y="742"/>
                    </a:lnTo>
                    <a:lnTo>
                      <a:pt x="842" y="742"/>
                    </a:lnTo>
                    <a:lnTo>
                      <a:pt x="842" y="745"/>
                    </a:lnTo>
                    <a:lnTo>
                      <a:pt x="844" y="745"/>
                    </a:lnTo>
                    <a:lnTo>
                      <a:pt x="844" y="747"/>
                    </a:lnTo>
                    <a:lnTo>
                      <a:pt x="846" y="747"/>
                    </a:lnTo>
                    <a:lnTo>
                      <a:pt x="846" y="749"/>
                    </a:lnTo>
                    <a:lnTo>
                      <a:pt x="848" y="749"/>
                    </a:lnTo>
                    <a:lnTo>
                      <a:pt x="848" y="751"/>
                    </a:lnTo>
                    <a:lnTo>
                      <a:pt x="848" y="753"/>
                    </a:lnTo>
                    <a:lnTo>
                      <a:pt x="846" y="756"/>
                    </a:lnTo>
                    <a:lnTo>
                      <a:pt x="844" y="756"/>
                    </a:lnTo>
                    <a:lnTo>
                      <a:pt x="842" y="756"/>
                    </a:lnTo>
                    <a:lnTo>
                      <a:pt x="839" y="756"/>
                    </a:lnTo>
                    <a:lnTo>
                      <a:pt x="839" y="758"/>
                    </a:lnTo>
                    <a:lnTo>
                      <a:pt x="839" y="760"/>
                    </a:lnTo>
                    <a:lnTo>
                      <a:pt x="837" y="760"/>
                    </a:lnTo>
                    <a:lnTo>
                      <a:pt x="837" y="762"/>
                    </a:lnTo>
                    <a:lnTo>
                      <a:pt x="835" y="762"/>
                    </a:lnTo>
                    <a:lnTo>
                      <a:pt x="835" y="764"/>
                    </a:lnTo>
                    <a:lnTo>
                      <a:pt x="833" y="764"/>
                    </a:lnTo>
                    <a:lnTo>
                      <a:pt x="833" y="766"/>
                    </a:lnTo>
                    <a:lnTo>
                      <a:pt x="831" y="766"/>
                    </a:lnTo>
                    <a:lnTo>
                      <a:pt x="828" y="766"/>
                    </a:lnTo>
                    <a:lnTo>
                      <a:pt x="828" y="769"/>
                    </a:lnTo>
                    <a:lnTo>
                      <a:pt x="831" y="769"/>
                    </a:lnTo>
                    <a:lnTo>
                      <a:pt x="828" y="769"/>
                    </a:lnTo>
                    <a:lnTo>
                      <a:pt x="828" y="771"/>
                    </a:lnTo>
                    <a:lnTo>
                      <a:pt x="831" y="771"/>
                    </a:lnTo>
                    <a:lnTo>
                      <a:pt x="831" y="773"/>
                    </a:lnTo>
                    <a:lnTo>
                      <a:pt x="831" y="775"/>
                    </a:lnTo>
                    <a:lnTo>
                      <a:pt x="828" y="775"/>
                    </a:lnTo>
                    <a:lnTo>
                      <a:pt x="826" y="775"/>
                    </a:lnTo>
                    <a:lnTo>
                      <a:pt x="824" y="775"/>
                    </a:lnTo>
                    <a:lnTo>
                      <a:pt x="822" y="775"/>
                    </a:lnTo>
                    <a:lnTo>
                      <a:pt x="820" y="775"/>
                    </a:lnTo>
                    <a:lnTo>
                      <a:pt x="820" y="777"/>
                    </a:lnTo>
                    <a:lnTo>
                      <a:pt x="818" y="777"/>
                    </a:lnTo>
                    <a:lnTo>
                      <a:pt x="815" y="777"/>
                    </a:lnTo>
                    <a:lnTo>
                      <a:pt x="815" y="780"/>
                    </a:lnTo>
                    <a:lnTo>
                      <a:pt x="815" y="782"/>
                    </a:lnTo>
                    <a:lnTo>
                      <a:pt x="813" y="782"/>
                    </a:lnTo>
                    <a:lnTo>
                      <a:pt x="813" y="784"/>
                    </a:lnTo>
                    <a:lnTo>
                      <a:pt x="815" y="784"/>
                    </a:lnTo>
                    <a:lnTo>
                      <a:pt x="815" y="786"/>
                    </a:lnTo>
                    <a:lnTo>
                      <a:pt x="815" y="788"/>
                    </a:lnTo>
                    <a:lnTo>
                      <a:pt x="813" y="788"/>
                    </a:lnTo>
                    <a:lnTo>
                      <a:pt x="811" y="788"/>
                    </a:lnTo>
                    <a:lnTo>
                      <a:pt x="809" y="788"/>
                    </a:lnTo>
                    <a:lnTo>
                      <a:pt x="809" y="786"/>
                    </a:lnTo>
                    <a:lnTo>
                      <a:pt x="807" y="786"/>
                    </a:lnTo>
                    <a:lnTo>
                      <a:pt x="807" y="788"/>
                    </a:lnTo>
                    <a:lnTo>
                      <a:pt x="804" y="788"/>
                    </a:lnTo>
                    <a:lnTo>
                      <a:pt x="802" y="788"/>
                    </a:lnTo>
                    <a:lnTo>
                      <a:pt x="802" y="791"/>
                    </a:lnTo>
                    <a:lnTo>
                      <a:pt x="802" y="793"/>
                    </a:lnTo>
                    <a:lnTo>
                      <a:pt x="800" y="793"/>
                    </a:lnTo>
                    <a:lnTo>
                      <a:pt x="800" y="795"/>
                    </a:lnTo>
                    <a:lnTo>
                      <a:pt x="798" y="795"/>
                    </a:lnTo>
                    <a:lnTo>
                      <a:pt x="796" y="795"/>
                    </a:lnTo>
                    <a:lnTo>
                      <a:pt x="793" y="793"/>
                    </a:lnTo>
                    <a:lnTo>
                      <a:pt x="793" y="791"/>
                    </a:lnTo>
                    <a:lnTo>
                      <a:pt x="793" y="793"/>
                    </a:lnTo>
                    <a:lnTo>
                      <a:pt x="791" y="793"/>
                    </a:lnTo>
                    <a:lnTo>
                      <a:pt x="791" y="795"/>
                    </a:lnTo>
                    <a:lnTo>
                      <a:pt x="789" y="795"/>
                    </a:lnTo>
                    <a:lnTo>
                      <a:pt x="787" y="795"/>
                    </a:lnTo>
                    <a:lnTo>
                      <a:pt x="787" y="797"/>
                    </a:lnTo>
                    <a:lnTo>
                      <a:pt x="789" y="797"/>
                    </a:lnTo>
                    <a:lnTo>
                      <a:pt x="787" y="797"/>
                    </a:lnTo>
                    <a:lnTo>
                      <a:pt x="787" y="799"/>
                    </a:lnTo>
                    <a:lnTo>
                      <a:pt x="785" y="797"/>
                    </a:lnTo>
                    <a:lnTo>
                      <a:pt x="785" y="799"/>
                    </a:lnTo>
                    <a:lnTo>
                      <a:pt x="782" y="799"/>
                    </a:lnTo>
                    <a:lnTo>
                      <a:pt x="782" y="797"/>
                    </a:lnTo>
                    <a:lnTo>
                      <a:pt x="780" y="797"/>
                    </a:lnTo>
                    <a:lnTo>
                      <a:pt x="778" y="797"/>
                    </a:lnTo>
                    <a:lnTo>
                      <a:pt x="776" y="797"/>
                    </a:lnTo>
                    <a:lnTo>
                      <a:pt x="776" y="795"/>
                    </a:lnTo>
                    <a:lnTo>
                      <a:pt x="774" y="795"/>
                    </a:lnTo>
                    <a:lnTo>
                      <a:pt x="774" y="797"/>
                    </a:lnTo>
                    <a:lnTo>
                      <a:pt x="771" y="797"/>
                    </a:lnTo>
                    <a:lnTo>
                      <a:pt x="771" y="799"/>
                    </a:lnTo>
                    <a:lnTo>
                      <a:pt x="769" y="799"/>
                    </a:lnTo>
                    <a:lnTo>
                      <a:pt x="767" y="799"/>
                    </a:lnTo>
                    <a:lnTo>
                      <a:pt x="765" y="799"/>
                    </a:lnTo>
                    <a:lnTo>
                      <a:pt x="765" y="802"/>
                    </a:lnTo>
                    <a:lnTo>
                      <a:pt x="763" y="802"/>
                    </a:lnTo>
                    <a:lnTo>
                      <a:pt x="763" y="804"/>
                    </a:lnTo>
                    <a:lnTo>
                      <a:pt x="760" y="804"/>
                    </a:lnTo>
                    <a:lnTo>
                      <a:pt x="760" y="806"/>
                    </a:lnTo>
                    <a:lnTo>
                      <a:pt x="760" y="808"/>
                    </a:lnTo>
                    <a:lnTo>
                      <a:pt x="758" y="808"/>
                    </a:lnTo>
                    <a:lnTo>
                      <a:pt x="756" y="808"/>
                    </a:lnTo>
                    <a:lnTo>
                      <a:pt x="756" y="810"/>
                    </a:lnTo>
                    <a:lnTo>
                      <a:pt x="754" y="810"/>
                    </a:lnTo>
                    <a:lnTo>
                      <a:pt x="752" y="810"/>
                    </a:lnTo>
                    <a:lnTo>
                      <a:pt x="752" y="808"/>
                    </a:lnTo>
                    <a:lnTo>
                      <a:pt x="752" y="806"/>
                    </a:lnTo>
                    <a:lnTo>
                      <a:pt x="749" y="806"/>
                    </a:lnTo>
                    <a:lnTo>
                      <a:pt x="749" y="808"/>
                    </a:lnTo>
                    <a:lnTo>
                      <a:pt x="749" y="810"/>
                    </a:lnTo>
                    <a:lnTo>
                      <a:pt x="749" y="813"/>
                    </a:lnTo>
                    <a:lnTo>
                      <a:pt x="749" y="815"/>
                    </a:lnTo>
                    <a:lnTo>
                      <a:pt x="747" y="815"/>
                    </a:lnTo>
                    <a:lnTo>
                      <a:pt x="747" y="817"/>
                    </a:lnTo>
                    <a:lnTo>
                      <a:pt x="745" y="817"/>
                    </a:lnTo>
                    <a:lnTo>
                      <a:pt x="743" y="817"/>
                    </a:lnTo>
                    <a:lnTo>
                      <a:pt x="743" y="815"/>
                    </a:lnTo>
                    <a:lnTo>
                      <a:pt x="741" y="813"/>
                    </a:lnTo>
                    <a:lnTo>
                      <a:pt x="741" y="810"/>
                    </a:lnTo>
                    <a:lnTo>
                      <a:pt x="738" y="810"/>
                    </a:lnTo>
                    <a:lnTo>
                      <a:pt x="738" y="813"/>
                    </a:lnTo>
                    <a:lnTo>
                      <a:pt x="736" y="810"/>
                    </a:lnTo>
                    <a:lnTo>
                      <a:pt x="736" y="813"/>
                    </a:lnTo>
                    <a:lnTo>
                      <a:pt x="736" y="815"/>
                    </a:lnTo>
                    <a:lnTo>
                      <a:pt x="738" y="815"/>
                    </a:lnTo>
                    <a:lnTo>
                      <a:pt x="738" y="817"/>
                    </a:lnTo>
                    <a:lnTo>
                      <a:pt x="738" y="819"/>
                    </a:lnTo>
                    <a:lnTo>
                      <a:pt x="736" y="819"/>
                    </a:lnTo>
                    <a:lnTo>
                      <a:pt x="734" y="819"/>
                    </a:lnTo>
                    <a:lnTo>
                      <a:pt x="734" y="821"/>
                    </a:lnTo>
                    <a:lnTo>
                      <a:pt x="734" y="824"/>
                    </a:lnTo>
                    <a:lnTo>
                      <a:pt x="736" y="824"/>
                    </a:lnTo>
                    <a:lnTo>
                      <a:pt x="736" y="826"/>
                    </a:lnTo>
                    <a:lnTo>
                      <a:pt x="738" y="826"/>
                    </a:lnTo>
                    <a:lnTo>
                      <a:pt x="738" y="828"/>
                    </a:lnTo>
                    <a:lnTo>
                      <a:pt x="741" y="828"/>
                    </a:lnTo>
                    <a:lnTo>
                      <a:pt x="743" y="830"/>
                    </a:lnTo>
                    <a:lnTo>
                      <a:pt x="745" y="832"/>
                    </a:lnTo>
                    <a:lnTo>
                      <a:pt x="747" y="835"/>
                    </a:lnTo>
                    <a:lnTo>
                      <a:pt x="749" y="837"/>
                    </a:lnTo>
                    <a:lnTo>
                      <a:pt x="752" y="837"/>
                    </a:lnTo>
                    <a:lnTo>
                      <a:pt x="752" y="839"/>
                    </a:lnTo>
                    <a:lnTo>
                      <a:pt x="756" y="839"/>
                    </a:lnTo>
                    <a:lnTo>
                      <a:pt x="754" y="841"/>
                    </a:lnTo>
                    <a:lnTo>
                      <a:pt x="758" y="843"/>
                    </a:lnTo>
                    <a:lnTo>
                      <a:pt x="760" y="848"/>
                    </a:lnTo>
                    <a:lnTo>
                      <a:pt x="760" y="850"/>
                    </a:lnTo>
                    <a:lnTo>
                      <a:pt x="763" y="854"/>
                    </a:lnTo>
                    <a:lnTo>
                      <a:pt x="767" y="863"/>
                    </a:lnTo>
                    <a:lnTo>
                      <a:pt x="769" y="865"/>
                    </a:lnTo>
                    <a:lnTo>
                      <a:pt x="769" y="868"/>
                    </a:lnTo>
                    <a:lnTo>
                      <a:pt x="769" y="870"/>
                    </a:lnTo>
                    <a:lnTo>
                      <a:pt x="774" y="876"/>
                    </a:lnTo>
                    <a:lnTo>
                      <a:pt x="776" y="879"/>
                    </a:lnTo>
                    <a:lnTo>
                      <a:pt x="776" y="883"/>
                    </a:lnTo>
                    <a:lnTo>
                      <a:pt x="778" y="883"/>
                    </a:lnTo>
                    <a:lnTo>
                      <a:pt x="780" y="890"/>
                    </a:lnTo>
                    <a:lnTo>
                      <a:pt x="780" y="892"/>
                    </a:lnTo>
                    <a:lnTo>
                      <a:pt x="782" y="896"/>
                    </a:lnTo>
                    <a:lnTo>
                      <a:pt x="785" y="900"/>
                    </a:lnTo>
                    <a:lnTo>
                      <a:pt x="787" y="903"/>
                    </a:lnTo>
                    <a:lnTo>
                      <a:pt x="787" y="905"/>
                    </a:lnTo>
                    <a:lnTo>
                      <a:pt x="787" y="907"/>
                    </a:lnTo>
                    <a:lnTo>
                      <a:pt x="789" y="907"/>
                    </a:lnTo>
                    <a:lnTo>
                      <a:pt x="789" y="909"/>
                    </a:lnTo>
                    <a:lnTo>
                      <a:pt x="789" y="911"/>
                    </a:lnTo>
                    <a:lnTo>
                      <a:pt x="791" y="914"/>
                    </a:lnTo>
                    <a:lnTo>
                      <a:pt x="791" y="916"/>
                    </a:lnTo>
                    <a:lnTo>
                      <a:pt x="793" y="916"/>
                    </a:lnTo>
                    <a:lnTo>
                      <a:pt x="793" y="918"/>
                    </a:lnTo>
                    <a:lnTo>
                      <a:pt x="793" y="920"/>
                    </a:lnTo>
                    <a:lnTo>
                      <a:pt x="791" y="920"/>
                    </a:lnTo>
                    <a:lnTo>
                      <a:pt x="793" y="920"/>
                    </a:lnTo>
                    <a:lnTo>
                      <a:pt x="796" y="920"/>
                    </a:lnTo>
                    <a:lnTo>
                      <a:pt x="798" y="922"/>
                    </a:lnTo>
                    <a:lnTo>
                      <a:pt x="800" y="925"/>
                    </a:lnTo>
                    <a:lnTo>
                      <a:pt x="804" y="925"/>
                    </a:lnTo>
                    <a:lnTo>
                      <a:pt x="804" y="927"/>
                    </a:lnTo>
                    <a:lnTo>
                      <a:pt x="804" y="929"/>
                    </a:lnTo>
                    <a:lnTo>
                      <a:pt x="807" y="929"/>
                    </a:lnTo>
                    <a:lnTo>
                      <a:pt x="807" y="931"/>
                    </a:lnTo>
                    <a:lnTo>
                      <a:pt x="809" y="931"/>
                    </a:lnTo>
                    <a:lnTo>
                      <a:pt x="811" y="931"/>
                    </a:lnTo>
                    <a:lnTo>
                      <a:pt x="813" y="933"/>
                    </a:lnTo>
                    <a:lnTo>
                      <a:pt x="813" y="936"/>
                    </a:lnTo>
                    <a:lnTo>
                      <a:pt x="813" y="938"/>
                    </a:lnTo>
                    <a:lnTo>
                      <a:pt x="815" y="938"/>
                    </a:lnTo>
                    <a:lnTo>
                      <a:pt x="815" y="940"/>
                    </a:lnTo>
                    <a:lnTo>
                      <a:pt x="815" y="942"/>
                    </a:lnTo>
                    <a:lnTo>
                      <a:pt x="815" y="944"/>
                    </a:lnTo>
                    <a:lnTo>
                      <a:pt x="818" y="944"/>
                    </a:lnTo>
                    <a:lnTo>
                      <a:pt x="818" y="947"/>
                    </a:lnTo>
                    <a:lnTo>
                      <a:pt x="818" y="949"/>
                    </a:lnTo>
                    <a:lnTo>
                      <a:pt x="818" y="951"/>
                    </a:lnTo>
                    <a:lnTo>
                      <a:pt x="820" y="951"/>
                    </a:lnTo>
                    <a:lnTo>
                      <a:pt x="820" y="953"/>
                    </a:lnTo>
                    <a:lnTo>
                      <a:pt x="820" y="955"/>
                    </a:lnTo>
                    <a:lnTo>
                      <a:pt x="820" y="958"/>
                    </a:lnTo>
                    <a:lnTo>
                      <a:pt x="822" y="958"/>
                    </a:lnTo>
                    <a:lnTo>
                      <a:pt x="824" y="958"/>
                    </a:lnTo>
                    <a:lnTo>
                      <a:pt x="826" y="958"/>
                    </a:lnTo>
                    <a:lnTo>
                      <a:pt x="828" y="958"/>
                    </a:lnTo>
                    <a:lnTo>
                      <a:pt x="831" y="958"/>
                    </a:lnTo>
                    <a:lnTo>
                      <a:pt x="833" y="958"/>
                    </a:lnTo>
                    <a:lnTo>
                      <a:pt x="835" y="958"/>
                    </a:lnTo>
                    <a:lnTo>
                      <a:pt x="837" y="958"/>
                    </a:lnTo>
                    <a:lnTo>
                      <a:pt x="839" y="958"/>
                    </a:lnTo>
                    <a:lnTo>
                      <a:pt x="839" y="955"/>
                    </a:lnTo>
                    <a:lnTo>
                      <a:pt x="842" y="955"/>
                    </a:lnTo>
                    <a:lnTo>
                      <a:pt x="842" y="958"/>
                    </a:lnTo>
                    <a:lnTo>
                      <a:pt x="844" y="958"/>
                    </a:lnTo>
                    <a:lnTo>
                      <a:pt x="842" y="958"/>
                    </a:lnTo>
                    <a:lnTo>
                      <a:pt x="842" y="960"/>
                    </a:lnTo>
                    <a:lnTo>
                      <a:pt x="844" y="960"/>
                    </a:lnTo>
                    <a:lnTo>
                      <a:pt x="842" y="960"/>
                    </a:lnTo>
                    <a:lnTo>
                      <a:pt x="842" y="962"/>
                    </a:lnTo>
                    <a:lnTo>
                      <a:pt x="839" y="962"/>
                    </a:lnTo>
                    <a:lnTo>
                      <a:pt x="839" y="964"/>
                    </a:lnTo>
                    <a:lnTo>
                      <a:pt x="839" y="966"/>
                    </a:lnTo>
                    <a:lnTo>
                      <a:pt x="837" y="966"/>
                    </a:lnTo>
                    <a:lnTo>
                      <a:pt x="835" y="966"/>
                    </a:lnTo>
                    <a:lnTo>
                      <a:pt x="837" y="966"/>
                    </a:lnTo>
                    <a:lnTo>
                      <a:pt x="837" y="969"/>
                    </a:lnTo>
                    <a:lnTo>
                      <a:pt x="837" y="971"/>
                    </a:lnTo>
                    <a:lnTo>
                      <a:pt x="835" y="971"/>
                    </a:lnTo>
                    <a:lnTo>
                      <a:pt x="833" y="971"/>
                    </a:lnTo>
                    <a:lnTo>
                      <a:pt x="833" y="969"/>
                    </a:lnTo>
                    <a:lnTo>
                      <a:pt x="833" y="971"/>
                    </a:lnTo>
                    <a:lnTo>
                      <a:pt x="833" y="973"/>
                    </a:lnTo>
                    <a:lnTo>
                      <a:pt x="835" y="973"/>
                    </a:lnTo>
                    <a:lnTo>
                      <a:pt x="835" y="975"/>
                    </a:lnTo>
                    <a:lnTo>
                      <a:pt x="833" y="975"/>
                    </a:lnTo>
                    <a:lnTo>
                      <a:pt x="833" y="977"/>
                    </a:lnTo>
                    <a:lnTo>
                      <a:pt x="831" y="977"/>
                    </a:lnTo>
                    <a:lnTo>
                      <a:pt x="833" y="977"/>
                    </a:lnTo>
                    <a:lnTo>
                      <a:pt x="833" y="980"/>
                    </a:lnTo>
                    <a:lnTo>
                      <a:pt x="833" y="982"/>
                    </a:lnTo>
                    <a:lnTo>
                      <a:pt x="833" y="984"/>
                    </a:lnTo>
                    <a:lnTo>
                      <a:pt x="833" y="986"/>
                    </a:lnTo>
                    <a:lnTo>
                      <a:pt x="833" y="988"/>
                    </a:lnTo>
                    <a:lnTo>
                      <a:pt x="833" y="991"/>
                    </a:lnTo>
                    <a:lnTo>
                      <a:pt x="833" y="993"/>
                    </a:lnTo>
                    <a:lnTo>
                      <a:pt x="833" y="995"/>
                    </a:lnTo>
                    <a:lnTo>
                      <a:pt x="835" y="995"/>
                    </a:lnTo>
                    <a:lnTo>
                      <a:pt x="835" y="993"/>
                    </a:lnTo>
                    <a:lnTo>
                      <a:pt x="837" y="993"/>
                    </a:lnTo>
                    <a:lnTo>
                      <a:pt x="837" y="995"/>
                    </a:lnTo>
                    <a:lnTo>
                      <a:pt x="839" y="995"/>
                    </a:lnTo>
                    <a:lnTo>
                      <a:pt x="837" y="995"/>
                    </a:lnTo>
                    <a:lnTo>
                      <a:pt x="837" y="997"/>
                    </a:lnTo>
                    <a:lnTo>
                      <a:pt x="837" y="999"/>
                    </a:lnTo>
                    <a:lnTo>
                      <a:pt x="835" y="999"/>
                    </a:lnTo>
                    <a:lnTo>
                      <a:pt x="837" y="999"/>
                    </a:lnTo>
                    <a:lnTo>
                      <a:pt x="837" y="1002"/>
                    </a:lnTo>
                    <a:lnTo>
                      <a:pt x="839" y="1002"/>
                    </a:lnTo>
                    <a:lnTo>
                      <a:pt x="839" y="1004"/>
                    </a:lnTo>
                    <a:lnTo>
                      <a:pt x="839" y="1002"/>
                    </a:lnTo>
                    <a:lnTo>
                      <a:pt x="837" y="1002"/>
                    </a:lnTo>
                    <a:lnTo>
                      <a:pt x="837" y="1004"/>
                    </a:lnTo>
                    <a:lnTo>
                      <a:pt x="839" y="1004"/>
                    </a:lnTo>
                    <a:lnTo>
                      <a:pt x="839" y="1006"/>
                    </a:lnTo>
                    <a:lnTo>
                      <a:pt x="837" y="1006"/>
                    </a:lnTo>
                    <a:lnTo>
                      <a:pt x="835" y="1006"/>
                    </a:lnTo>
                    <a:lnTo>
                      <a:pt x="835" y="1008"/>
                    </a:lnTo>
                    <a:lnTo>
                      <a:pt x="833" y="1008"/>
                    </a:lnTo>
                    <a:lnTo>
                      <a:pt x="833" y="1006"/>
                    </a:lnTo>
                    <a:lnTo>
                      <a:pt x="831" y="1006"/>
                    </a:lnTo>
                    <a:lnTo>
                      <a:pt x="831" y="1008"/>
                    </a:lnTo>
                    <a:lnTo>
                      <a:pt x="828" y="1008"/>
                    </a:lnTo>
                    <a:lnTo>
                      <a:pt x="826" y="1008"/>
                    </a:lnTo>
                    <a:lnTo>
                      <a:pt x="828" y="1010"/>
                    </a:lnTo>
                    <a:lnTo>
                      <a:pt x="831" y="1010"/>
                    </a:lnTo>
                    <a:lnTo>
                      <a:pt x="833" y="1010"/>
                    </a:lnTo>
                    <a:lnTo>
                      <a:pt x="833" y="1013"/>
                    </a:lnTo>
                    <a:lnTo>
                      <a:pt x="831" y="1013"/>
                    </a:lnTo>
                    <a:lnTo>
                      <a:pt x="831" y="1015"/>
                    </a:lnTo>
                    <a:lnTo>
                      <a:pt x="831" y="1017"/>
                    </a:lnTo>
                    <a:lnTo>
                      <a:pt x="833" y="1017"/>
                    </a:lnTo>
                    <a:lnTo>
                      <a:pt x="833" y="1019"/>
                    </a:lnTo>
                    <a:lnTo>
                      <a:pt x="833" y="1021"/>
                    </a:lnTo>
                    <a:lnTo>
                      <a:pt x="835" y="1021"/>
                    </a:lnTo>
                    <a:lnTo>
                      <a:pt x="835" y="1019"/>
                    </a:lnTo>
                    <a:lnTo>
                      <a:pt x="835" y="1017"/>
                    </a:lnTo>
                    <a:lnTo>
                      <a:pt x="837" y="1017"/>
                    </a:lnTo>
                    <a:lnTo>
                      <a:pt x="837" y="1015"/>
                    </a:lnTo>
                    <a:lnTo>
                      <a:pt x="839" y="1015"/>
                    </a:lnTo>
                    <a:lnTo>
                      <a:pt x="839" y="1017"/>
                    </a:lnTo>
                    <a:lnTo>
                      <a:pt x="839" y="1019"/>
                    </a:lnTo>
                    <a:lnTo>
                      <a:pt x="842" y="1021"/>
                    </a:lnTo>
                    <a:lnTo>
                      <a:pt x="842" y="1024"/>
                    </a:lnTo>
                    <a:lnTo>
                      <a:pt x="842" y="1026"/>
                    </a:lnTo>
                    <a:lnTo>
                      <a:pt x="839" y="1026"/>
                    </a:lnTo>
                    <a:lnTo>
                      <a:pt x="839" y="1028"/>
                    </a:lnTo>
                    <a:lnTo>
                      <a:pt x="837" y="1028"/>
                    </a:lnTo>
                    <a:lnTo>
                      <a:pt x="835" y="1028"/>
                    </a:lnTo>
                    <a:lnTo>
                      <a:pt x="835" y="1030"/>
                    </a:lnTo>
                    <a:lnTo>
                      <a:pt x="833" y="1028"/>
                    </a:lnTo>
                    <a:lnTo>
                      <a:pt x="831" y="1028"/>
                    </a:lnTo>
                    <a:lnTo>
                      <a:pt x="828" y="1028"/>
                    </a:lnTo>
                    <a:lnTo>
                      <a:pt x="826" y="1028"/>
                    </a:lnTo>
                    <a:lnTo>
                      <a:pt x="826" y="1026"/>
                    </a:lnTo>
                    <a:lnTo>
                      <a:pt x="826" y="1028"/>
                    </a:lnTo>
                    <a:lnTo>
                      <a:pt x="824" y="1028"/>
                    </a:lnTo>
                    <a:lnTo>
                      <a:pt x="824" y="1030"/>
                    </a:lnTo>
                    <a:lnTo>
                      <a:pt x="822" y="1032"/>
                    </a:lnTo>
                    <a:lnTo>
                      <a:pt x="820" y="1032"/>
                    </a:lnTo>
                    <a:lnTo>
                      <a:pt x="820" y="1034"/>
                    </a:lnTo>
                    <a:lnTo>
                      <a:pt x="822" y="1034"/>
                    </a:lnTo>
                    <a:lnTo>
                      <a:pt x="822" y="1037"/>
                    </a:lnTo>
                    <a:lnTo>
                      <a:pt x="824" y="1037"/>
                    </a:lnTo>
                    <a:lnTo>
                      <a:pt x="826" y="1037"/>
                    </a:lnTo>
                    <a:lnTo>
                      <a:pt x="828" y="1034"/>
                    </a:lnTo>
                    <a:lnTo>
                      <a:pt x="831" y="1034"/>
                    </a:lnTo>
                    <a:lnTo>
                      <a:pt x="831" y="1037"/>
                    </a:lnTo>
                    <a:lnTo>
                      <a:pt x="833" y="1037"/>
                    </a:lnTo>
                    <a:lnTo>
                      <a:pt x="833" y="1039"/>
                    </a:lnTo>
                    <a:lnTo>
                      <a:pt x="831" y="1039"/>
                    </a:lnTo>
                    <a:lnTo>
                      <a:pt x="828" y="1039"/>
                    </a:lnTo>
                    <a:lnTo>
                      <a:pt x="828" y="1041"/>
                    </a:lnTo>
                    <a:lnTo>
                      <a:pt x="826" y="1041"/>
                    </a:lnTo>
                    <a:lnTo>
                      <a:pt x="824" y="1041"/>
                    </a:lnTo>
                    <a:lnTo>
                      <a:pt x="822" y="1041"/>
                    </a:lnTo>
                    <a:lnTo>
                      <a:pt x="820" y="1041"/>
                    </a:lnTo>
                    <a:lnTo>
                      <a:pt x="820" y="1039"/>
                    </a:lnTo>
                    <a:lnTo>
                      <a:pt x="818" y="1039"/>
                    </a:lnTo>
                    <a:lnTo>
                      <a:pt x="815" y="1039"/>
                    </a:lnTo>
                    <a:lnTo>
                      <a:pt x="813" y="1039"/>
                    </a:lnTo>
                    <a:lnTo>
                      <a:pt x="813" y="1041"/>
                    </a:lnTo>
                    <a:lnTo>
                      <a:pt x="811" y="1043"/>
                    </a:lnTo>
                    <a:lnTo>
                      <a:pt x="813" y="1043"/>
                    </a:lnTo>
                    <a:lnTo>
                      <a:pt x="813" y="1045"/>
                    </a:lnTo>
                    <a:lnTo>
                      <a:pt x="815" y="1045"/>
                    </a:lnTo>
                    <a:lnTo>
                      <a:pt x="818" y="1045"/>
                    </a:lnTo>
                    <a:lnTo>
                      <a:pt x="818" y="1048"/>
                    </a:lnTo>
                    <a:lnTo>
                      <a:pt x="820" y="1048"/>
                    </a:lnTo>
                    <a:lnTo>
                      <a:pt x="820" y="1050"/>
                    </a:lnTo>
                    <a:lnTo>
                      <a:pt x="822" y="1050"/>
                    </a:lnTo>
                    <a:lnTo>
                      <a:pt x="822" y="1052"/>
                    </a:lnTo>
                    <a:lnTo>
                      <a:pt x="820" y="1052"/>
                    </a:lnTo>
                    <a:lnTo>
                      <a:pt x="818" y="1052"/>
                    </a:lnTo>
                    <a:lnTo>
                      <a:pt x="815" y="1052"/>
                    </a:lnTo>
                    <a:lnTo>
                      <a:pt x="813" y="1052"/>
                    </a:lnTo>
                    <a:lnTo>
                      <a:pt x="813" y="1054"/>
                    </a:lnTo>
                    <a:lnTo>
                      <a:pt x="813" y="1056"/>
                    </a:lnTo>
                    <a:lnTo>
                      <a:pt x="813" y="1059"/>
                    </a:lnTo>
                    <a:lnTo>
                      <a:pt x="811" y="1059"/>
                    </a:lnTo>
                    <a:lnTo>
                      <a:pt x="811" y="1056"/>
                    </a:lnTo>
                    <a:lnTo>
                      <a:pt x="809" y="1056"/>
                    </a:lnTo>
                    <a:lnTo>
                      <a:pt x="807" y="1056"/>
                    </a:lnTo>
                    <a:lnTo>
                      <a:pt x="804" y="1056"/>
                    </a:lnTo>
                    <a:lnTo>
                      <a:pt x="802" y="1056"/>
                    </a:lnTo>
                    <a:lnTo>
                      <a:pt x="800" y="1056"/>
                    </a:lnTo>
                    <a:lnTo>
                      <a:pt x="800" y="1054"/>
                    </a:lnTo>
                    <a:lnTo>
                      <a:pt x="800" y="1052"/>
                    </a:lnTo>
                    <a:lnTo>
                      <a:pt x="800" y="1050"/>
                    </a:lnTo>
                    <a:lnTo>
                      <a:pt x="798" y="1050"/>
                    </a:lnTo>
                    <a:lnTo>
                      <a:pt x="796" y="1050"/>
                    </a:lnTo>
                    <a:lnTo>
                      <a:pt x="796" y="1052"/>
                    </a:lnTo>
                    <a:lnTo>
                      <a:pt x="796" y="1054"/>
                    </a:lnTo>
                    <a:lnTo>
                      <a:pt x="793" y="1054"/>
                    </a:lnTo>
                    <a:lnTo>
                      <a:pt x="793" y="1056"/>
                    </a:lnTo>
                    <a:lnTo>
                      <a:pt x="793" y="1059"/>
                    </a:lnTo>
                    <a:lnTo>
                      <a:pt x="791" y="1059"/>
                    </a:lnTo>
                    <a:lnTo>
                      <a:pt x="791" y="1056"/>
                    </a:lnTo>
                    <a:lnTo>
                      <a:pt x="791" y="1054"/>
                    </a:lnTo>
                    <a:lnTo>
                      <a:pt x="791" y="1052"/>
                    </a:lnTo>
                    <a:lnTo>
                      <a:pt x="789" y="1052"/>
                    </a:lnTo>
                    <a:lnTo>
                      <a:pt x="789" y="1054"/>
                    </a:lnTo>
                    <a:lnTo>
                      <a:pt x="787" y="1054"/>
                    </a:lnTo>
                    <a:lnTo>
                      <a:pt x="787" y="1056"/>
                    </a:lnTo>
                    <a:lnTo>
                      <a:pt x="787" y="1059"/>
                    </a:lnTo>
                    <a:lnTo>
                      <a:pt x="785" y="1059"/>
                    </a:lnTo>
                    <a:lnTo>
                      <a:pt x="785" y="1061"/>
                    </a:lnTo>
                    <a:lnTo>
                      <a:pt x="782" y="1061"/>
                    </a:lnTo>
                    <a:lnTo>
                      <a:pt x="780" y="1061"/>
                    </a:lnTo>
                    <a:lnTo>
                      <a:pt x="778" y="1061"/>
                    </a:lnTo>
                    <a:lnTo>
                      <a:pt x="778" y="1059"/>
                    </a:lnTo>
                    <a:lnTo>
                      <a:pt x="776" y="1059"/>
                    </a:lnTo>
                    <a:lnTo>
                      <a:pt x="774" y="1059"/>
                    </a:lnTo>
                    <a:lnTo>
                      <a:pt x="771" y="1059"/>
                    </a:lnTo>
                    <a:lnTo>
                      <a:pt x="769" y="1059"/>
                    </a:lnTo>
                    <a:lnTo>
                      <a:pt x="767" y="1059"/>
                    </a:lnTo>
                    <a:lnTo>
                      <a:pt x="767" y="1061"/>
                    </a:lnTo>
                    <a:lnTo>
                      <a:pt x="769" y="1061"/>
                    </a:lnTo>
                    <a:lnTo>
                      <a:pt x="769" y="1063"/>
                    </a:lnTo>
                    <a:lnTo>
                      <a:pt x="769" y="1065"/>
                    </a:lnTo>
                    <a:lnTo>
                      <a:pt x="767" y="1065"/>
                    </a:lnTo>
                    <a:lnTo>
                      <a:pt x="765" y="1065"/>
                    </a:lnTo>
                    <a:lnTo>
                      <a:pt x="765" y="1067"/>
                    </a:lnTo>
                    <a:lnTo>
                      <a:pt x="763" y="1067"/>
                    </a:lnTo>
                    <a:lnTo>
                      <a:pt x="763" y="1070"/>
                    </a:lnTo>
                    <a:lnTo>
                      <a:pt x="760" y="1070"/>
                    </a:lnTo>
                    <a:lnTo>
                      <a:pt x="760" y="1072"/>
                    </a:lnTo>
                    <a:lnTo>
                      <a:pt x="758" y="1070"/>
                    </a:lnTo>
                    <a:lnTo>
                      <a:pt x="756" y="1070"/>
                    </a:lnTo>
                    <a:lnTo>
                      <a:pt x="756" y="1067"/>
                    </a:lnTo>
                    <a:lnTo>
                      <a:pt x="756" y="1065"/>
                    </a:lnTo>
                    <a:lnTo>
                      <a:pt x="756" y="1063"/>
                    </a:lnTo>
                    <a:lnTo>
                      <a:pt x="754" y="1063"/>
                    </a:lnTo>
                    <a:lnTo>
                      <a:pt x="752" y="1063"/>
                    </a:lnTo>
                    <a:lnTo>
                      <a:pt x="749" y="1063"/>
                    </a:lnTo>
                    <a:lnTo>
                      <a:pt x="747" y="1063"/>
                    </a:lnTo>
                    <a:lnTo>
                      <a:pt x="747" y="1065"/>
                    </a:lnTo>
                    <a:lnTo>
                      <a:pt x="745" y="1065"/>
                    </a:lnTo>
                    <a:lnTo>
                      <a:pt x="743" y="1065"/>
                    </a:lnTo>
                    <a:lnTo>
                      <a:pt x="741" y="1065"/>
                    </a:lnTo>
                    <a:lnTo>
                      <a:pt x="738" y="1065"/>
                    </a:lnTo>
                    <a:lnTo>
                      <a:pt x="736" y="1065"/>
                    </a:lnTo>
                    <a:lnTo>
                      <a:pt x="734" y="1065"/>
                    </a:lnTo>
                    <a:lnTo>
                      <a:pt x="732" y="1065"/>
                    </a:lnTo>
                    <a:lnTo>
                      <a:pt x="732" y="1067"/>
                    </a:lnTo>
                    <a:lnTo>
                      <a:pt x="730" y="1067"/>
                    </a:lnTo>
                    <a:lnTo>
                      <a:pt x="730" y="1070"/>
                    </a:lnTo>
                    <a:lnTo>
                      <a:pt x="732" y="1070"/>
                    </a:lnTo>
                    <a:lnTo>
                      <a:pt x="732" y="1072"/>
                    </a:lnTo>
                    <a:lnTo>
                      <a:pt x="734" y="1072"/>
                    </a:lnTo>
                    <a:lnTo>
                      <a:pt x="736" y="1072"/>
                    </a:lnTo>
                    <a:lnTo>
                      <a:pt x="736" y="1074"/>
                    </a:lnTo>
                    <a:lnTo>
                      <a:pt x="738" y="1074"/>
                    </a:lnTo>
                    <a:lnTo>
                      <a:pt x="738" y="1076"/>
                    </a:lnTo>
                    <a:lnTo>
                      <a:pt x="741" y="1076"/>
                    </a:lnTo>
                    <a:lnTo>
                      <a:pt x="743" y="1076"/>
                    </a:lnTo>
                    <a:lnTo>
                      <a:pt x="743" y="1078"/>
                    </a:lnTo>
                    <a:lnTo>
                      <a:pt x="743" y="1081"/>
                    </a:lnTo>
                    <a:lnTo>
                      <a:pt x="741" y="1081"/>
                    </a:lnTo>
                    <a:lnTo>
                      <a:pt x="741" y="1083"/>
                    </a:lnTo>
                    <a:lnTo>
                      <a:pt x="738" y="1083"/>
                    </a:lnTo>
                    <a:lnTo>
                      <a:pt x="738" y="1085"/>
                    </a:lnTo>
                    <a:lnTo>
                      <a:pt x="736" y="1085"/>
                    </a:lnTo>
                    <a:lnTo>
                      <a:pt x="734" y="1085"/>
                    </a:lnTo>
                    <a:lnTo>
                      <a:pt x="734" y="1083"/>
                    </a:lnTo>
                    <a:lnTo>
                      <a:pt x="732" y="1083"/>
                    </a:lnTo>
                    <a:lnTo>
                      <a:pt x="732" y="1081"/>
                    </a:lnTo>
                    <a:lnTo>
                      <a:pt x="730" y="1081"/>
                    </a:lnTo>
                    <a:lnTo>
                      <a:pt x="727" y="1081"/>
                    </a:lnTo>
                    <a:lnTo>
                      <a:pt x="727" y="1083"/>
                    </a:lnTo>
                    <a:lnTo>
                      <a:pt x="725" y="1083"/>
                    </a:lnTo>
                    <a:lnTo>
                      <a:pt x="723" y="1083"/>
                    </a:lnTo>
                    <a:lnTo>
                      <a:pt x="721" y="1083"/>
                    </a:lnTo>
                    <a:lnTo>
                      <a:pt x="719" y="1083"/>
                    </a:lnTo>
                    <a:lnTo>
                      <a:pt x="719" y="1085"/>
                    </a:lnTo>
                    <a:lnTo>
                      <a:pt x="716" y="1085"/>
                    </a:lnTo>
                    <a:lnTo>
                      <a:pt x="716" y="1087"/>
                    </a:lnTo>
                    <a:lnTo>
                      <a:pt x="714" y="1087"/>
                    </a:lnTo>
                    <a:lnTo>
                      <a:pt x="712" y="1087"/>
                    </a:lnTo>
                    <a:lnTo>
                      <a:pt x="712" y="1089"/>
                    </a:lnTo>
                    <a:lnTo>
                      <a:pt x="712" y="1092"/>
                    </a:lnTo>
                    <a:lnTo>
                      <a:pt x="714" y="1092"/>
                    </a:lnTo>
                    <a:lnTo>
                      <a:pt x="714" y="1094"/>
                    </a:lnTo>
                    <a:lnTo>
                      <a:pt x="716" y="1094"/>
                    </a:lnTo>
                    <a:lnTo>
                      <a:pt x="716" y="1096"/>
                    </a:lnTo>
                    <a:lnTo>
                      <a:pt x="716" y="1098"/>
                    </a:lnTo>
                    <a:lnTo>
                      <a:pt x="716" y="1100"/>
                    </a:lnTo>
                    <a:lnTo>
                      <a:pt x="714" y="1100"/>
                    </a:lnTo>
                    <a:lnTo>
                      <a:pt x="712" y="1100"/>
                    </a:lnTo>
                    <a:lnTo>
                      <a:pt x="710" y="1100"/>
                    </a:lnTo>
                    <a:lnTo>
                      <a:pt x="708" y="1100"/>
                    </a:lnTo>
                    <a:lnTo>
                      <a:pt x="705" y="1100"/>
                    </a:lnTo>
                    <a:lnTo>
                      <a:pt x="705" y="1103"/>
                    </a:lnTo>
                    <a:lnTo>
                      <a:pt x="703" y="1103"/>
                    </a:lnTo>
                    <a:lnTo>
                      <a:pt x="703" y="1100"/>
                    </a:lnTo>
                    <a:lnTo>
                      <a:pt x="701" y="1100"/>
                    </a:lnTo>
                    <a:lnTo>
                      <a:pt x="701" y="1098"/>
                    </a:lnTo>
                    <a:lnTo>
                      <a:pt x="699" y="1098"/>
                    </a:lnTo>
                    <a:lnTo>
                      <a:pt x="697" y="1098"/>
                    </a:lnTo>
                    <a:lnTo>
                      <a:pt x="697" y="1100"/>
                    </a:lnTo>
                    <a:lnTo>
                      <a:pt x="697" y="1103"/>
                    </a:lnTo>
                    <a:lnTo>
                      <a:pt x="697" y="1105"/>
                    </a:lnTo>
                    <a:lnTo>
                      <a:pt x="694" y="1105"/>
                    </a:lnTo>
                    <a:lnTo>
                      <a:pt x="692" y="1105"/>
                    </a:lnTo>
                    <a:lnTo>
                      <a:pt x="692" y="1107"/>
                    </a:lnTo>
                    <a:lnTo>
                      <a:pt x="690" y="1107"/>
                    </a:lnTo>
                    <a:lnTo>
                      <a:pt x="690" y="1105"/>
                    </a:lnTo>
                    <a:lnTo>
                      <a:pt x="688" y="1105"/>
                    </a:lnTo>
                    <a:lnTo>
                      <a:pt x="688" y="1103"/>
                    </a:lnTo>
                    <a:lnTo>
                      <a:pt x="686" y="1103"/>
                    </a:lnTo>
                    <a:lnTo>
                      <a:pt x="686" y="1100"/>
                    </a:lnTo>
                    <a:lnTo>
                      <a:pt x="684" y="1100"/>
                    </a:lnTo>
                    <a:lnTo>
                      <a:pt x="684" y="1098"/>
                    </a:lnTo>
                    <a:lnTo>
                      <a:pt x="681" y="1096"/>
                    </a:lnTo>
                    <a:lnTo>
                      <a:pt x="681" y="1094"/>
                    </a:lnTo>
                    <a:lnTo>
                      <a:pt x="679" y="1094"/>
                    </a:lnTo>
                    <a:lnTo>
                      <a:pt x="677" y="1094"/>
                    </a:lnTo>
                    <a:lnTo>
                      <a:pt x="675" y="1094"/>
                    </a:lnTo>
                    <a:lnTo>
                      <a:pt x="673" y="1094"/>
                    </a:lnTo>
                    <a:lnTo>
                      <a:pt x="673" y="1096"/>
                    </a:lnTo>
                    <a:lnTo>
                      <a:pt x="670" y="1096"/>
                    </a:lnTo>
                    <a:lnTo>
                      <a:pt x="668" y="1096"/>
                    </a:lnTo>
                    <a:lnTo>
                      <a:pt x="668" y="1098"/>
                    </a:lnTo>
                    <a:lnTo>
                      <a:pt x="666" y="1098"/>
                    </a:lnTo>
                    <a:lnTo>
                      <a:pt x="664" y="1098"/>
                    </a:lnTo>
                    <a:lnTo>
                      <a:pt x="664" y="1100"/>
                    </a:lnTo>
                    <a:lnTo>
                      <a:pt x="662" y="1100"/>
                    </a:lnTo>
                    <a:lnTo>
                      <a:pt x="659" y="1100"/>
                    </a:lnTo>
                    <a:lnTo>
                      <a:pt x="657" y="1100"/>
                    </a:lnTo>
                    <a:lnTo>
                      <a:pt x="655" y="1100"/>
                    </a:lnTo>
                    <a:lnTo>
                      <a:pt x="655" y="1103"/>
                    </a:lnTo>
                    <a:lnTo>
                      <a:pt x="653" y="1103"/>
                    </a:lnTo>
                    <a:lnTo>
                      <a:pt x="653" y="1105"/>
                    </a:lnTo>
                    <a:lnTo>
                      <a:pt x="651" y="1105"/>
                    </a:lnTo>
                    <a:lnTo>
                      <a:pt x="651" y="1107"/>
                    </a:lnTo>
                    <a:lnTo>
                      <a:pt x="648" y="1107"/>
                    </a:lnTo>
                    <a:lnTo>
                      <a:pt x="646" y="1107"/>
                    </a:lnTo>
                    <a:lnTo>
                      <a:pt x="644" y="1107"/>
                    </a:lnTo>
                    <a:lnTo>
                      <a:pt x="644" y="1105"/>
                    </a:lnTo>
                    <a:lnTo>
                      <a:pt x="642" y="1103"/>
                    </a:lnTo>
                    <a:lnTo>
                      <a:pt x="642" y="1100"/>
                    </a:lnTo>
                    <a:lnTo>
                      <a:pt x="642" y="1103"/>
                    </a:lnTo>
                    <a:lnTo>
                      <a:pt x="640" y="1103"/>
                    </a:lnTo>
                    <a:lnTo>
                      <a:pt x="640" y="1105"/>
                    </a:lnTo>
                    <a:lnTo>
                      <a:pt x="637" y="1105"/>
                    </a:lnTo>
                    <a:lnTo>
                      <a:pt x="637" y="1107"/>
                    </a:lnTo>
                    <a:lnTo>
                      <a:pt x="635" y="1107"/>
                    </a:lnTo>
                    <a:lnTo>
                      <a:pt x="633" y="1107"/>
                    </a:lnTo>
                    <a:lnTo>
                      <a:pt x="633" y="1109"/>
                    </a:lnTo>
                    <a:lnTo>
                      <a:pt x="631" y="1109"/>
                    </a:lnTo>
                    <a:lnTo>
                      <a:pt x="629" y="1109"/>
                    </a:lnTo>
                    <a:lnTo>
                      <a:pt x="629" y="1107"/>
                    </a:lnTo>
                    <a:lnTo>
                      <a:pt x="629" y="1105"/>
                    </a:lnTo>
                    <a:lnTo>
                      <a:pt x="629" y="1103"/>
                    </a:lnTo>
                    <a:lnTo>
                      <a:pt x="631" y="1103"/>
                    </a:lnTo>
                    <a:lnTo>
                      <a:pt x="631" y="1100"/>
                    </a:lnTo>
                    <a:lnTo>
                      <a:pt x="629" y="1100"/>
                    </a:lnTo>
                    <a:lnTo>
                      <a:pt x="626" y="1100"/>
                    </a:lnTo>
                    <a:lnTo>
                      <a:pt x="624" y="1100"/>
                    </a:lnTo>
                    <a:lnTo>
                      <a:pt x="622" y="1100"/>
                    </a:lnTo>
                    <a:lnTo>
                      <a:pt x="620" y="1100"/>
                    </a:lnTo>
                    <a:lnTo>
                      <a:pt x="618" y="1100"/>
                    </a:lnTo>
                    <a:lnTo>
                      <a:pt x="615" y="1100"/>
                    </a:lnTo>
                    <a:lnTo>
                      <a:pt x="613" y="1100"/>
                    </a:lnTo>
                    <a:lnTo>
                      <a:pt x="611" y="1100"/>
                    </a:lnTo>
                    <a:lnTo>
                      <a:pt x="609" y="1100"/>
                    </a:lnTo>
                    <a:lnTo>
                      <a:pt x="607" y="1100"/>
                    </a:lnTo>
                    <a:lnTo>
                      <a:pt x="607" y="1098"/>
                    </a:lnTo>
                    <a:lnTo>
                      <a:pt x="604" y="1098"/>
                    </a:lnTo>
                    <a:lnTo>
                      <a:pt x="604" y="1096"/>
                    </a:lnTo>
                    <a:lnTo>
                      <a:pt x="602" y="1096"/>
                    </a:lnTo>
                    <a:lnTo>
                      <a:pt x="600" y="1096"/>
                    </a:lnTo>
                    <a:lnTo>
                      <a:pt x="600" y="1094"/>
                    </a:lnTo>
                    <a:lnTo>
                      <a:pt x="598" y="1094"/>
                    </a:lnTo>
                    <a:lnTo>
                      <a:pt x="596" y="1094"/>
                    </a:lnTo>
                    <a:lnTo>
                      <a:pt x="596" y="1092"/>
                    </a:lnTo>
                    <a:lnTo>
                      <a:pt x="593" y="1092"/>
                    </a:lnTo>
                    <a:lnTo>
                      <a:pt x="591" y="1092"/>
                    </a:lnTo>
                    <a:lnTo>
                      <a:pt x="589" y="1092"/>
                    </a:lnTo>
                    <a:lnTo>
                      <a:pt x="589" y="1089"/>
                    </a:lnTo>
                    <a:lnTo>
                      <a:pt x="587" y="1089"/>
                    </a:lnTo>
                    <a:lnTo>
                      <a:pt x="589" y="1089"/>
                    </a:lnTo>
                    <a:lnTo>
                      <a:pt x="589" y="1087"/>
                    </a:lnTo>
                    <a:lnTo>
                      <a:pt x="589" y="1085"/>
                    </a:lnTo>
                    <a:lnTo>
                      <a:pt x="589" y="1083"/>
                    </a:lnTo>
                    <a:lnTo>
                      <a:pt x="591" y="1083"/>
                    </a:lnTo>
                    <a:lnTo>
                      <a:pt x="591" y="1081"/>
                    </a:lnTo>
                    <a:lnTo>
                      <a:pt x="589" y="1081"/>
                    </a:lnTo>
                    <a:lnTo>
                      <a:pt x="587" y="1081"/>
                    </a:lnTo>
                    <a:lnTo>
                      <a:pt x="587" y="1078"/>
                    </a:lnTo>
                    <a:lnTo>
                      <a:pt x="585" y="1078"/>
                    </a:lnTo>
                    <a:lnTo>
                      <a:pt x="585" y="1076"/>
                    </a:lnTo>
                    <a:lnTo>
                      <a:pt x="582" y="1076"/>
                    </a:lnTo>
                    <a:lnTo>
                      <a:pt x="580" y="1076"/>
                    </a:lnTo>
                    <a:lnTo>
                      <a:pt x="580" y="1074"/>
                    </a:lnTo>
                    <a:lnTo>
                      <a:pt x="578" y="1074"/>
                    </a:lnTo>
                    <a:lnTo>
                      <a:pt x="576" y="1074"/>
                    </a:lnTo>
                    <a:lnTo>
                      <a:pt x="574" y="1074"/>
                    </a:lnTo>
                    <a:lnTo>
                      <a:pt x="571" y="1074"/>
                    </a:lnTo>
                    <a:lnTo>
                      <a:pt x="569" y="1074"/>
                    </a:lnTo>
                    <a:lnTo>
                      <a:pt x="567" y="1074"/>
                    </a:lnTo>
                    <a:lnTo>
                      <a:pt x="565" y="1074"/>
                    </a:lnTo>
                    <a:lnTo>
                      <a:pt x="565" y="1076"/>
                    </a:lnTo>
                    <a:lnTo>
                      <a:pt x="563" y="1076"/>
                    </a:lnTo>
                    <a:lnTo>
                      <a:pt x="563" y="1078"/>
                    </a:lnTo>
                    <a:lnTo>
                      <a:pt x="560" y="1078"/>
                    </a:lnTo>
                    <a:lnTo>
                      <a:pt x="558" y="1078"/>
                    </a:lnTo>
                    <a:lnTo>
                      <a:pt x="556" y="1078"/>
                    </a:lnTo>
                    <a:lnTo>
                      <a:pt x="556" y="1081"/>
                    </a:lnTo>
                    <a:lnTo>
                      <a:pt x="554" y="1081"/>
                    </a:lnTo>
                    <a:lnTo>
                      <a:pt x="552" y="1081"/>
                    </a:lnTo>
                    <a:lnTo>
                      <a:pt x="550" y="1081"/>
                    </a:lnTo>
                    <a:lnTo>
                      <a:pt x="547" y="1081"/>
                    </a:lnTo>
                    <a:lnTo>
                      <a:pt x="547" y="1078"/>
                    </a:lnTo>
                    <a:lnTo>
                      <a:pt x="545" y="1078"/>
                    </a:lnTo>
                    <a:lnTo>
                      <a:pt x="543" y="1078"/>
                    </a:lnTo>
                    <a:lnTo>
                      <a:pt x="541" y="1078"/>
                    </a:lnTo>
                    <a:lnTo>
                      <a:pt x="539" y="1078"/>
                    </a:lnTo>
                    <a:lnTo>
                      <a:pt x="539" y="1081"/>
                    </a:lnTo>
                    <a:lnTo>
                      <a:pt x="536" y="1081"/>
                    </a:lnTo>
                    <a:lnTo>
                      <a:pt x="534" y="1081"/>
                    </a:lnTo>
                    <a:lnTo>
                      <a:pt x="532" y="1081"/>
                    </a:lnTo>
                    <a:lnTo>
                      <a:pt x="532" y="1078"/>
                    </a:lnTo>
                    <a:lnTo>
                      <a:pt x="532" y="1076"/>
                    </a:lnTo>
                    <a:lnTo>
                      <a:pt x="530" y="1076"/>
                    </a:lnTo>
                    <a:lnTo>
                      <a:pt x="530" y="1074"/>
                    </a:lnTo>
                    <a:lnTo>
                      <a:pt x="528" y="1074"/>
                    </a:lnTo>
                    <a:lnTo>
                      <a:pt x="528" y="1072"/>
                    </a:lnTo>
                    <a:lnTo>
                      <a:pt x="528" y="1070"/>
                    </a:lnTo>
                    <a:lnTo>
                      <a:pt x="528" y="1067"/>
                    </a:lnTo>
                    <a:lnTo>
                      <a:pt x="528" y="1065"/>
                    </a:lnTo>
                    <a:lnTo>
                      <a:pt x="525" y="1065"/>
                    </a:lnTo>
                    <a:lnTo>
                      <a:pt x="523" y="1065"/>
                    </a:lnTo>
                    <a:lnTo>
                      <a:pt x="521" y="1065"/>
                    </a:lnTo>
                    <a:lnTo>
                      <a:pt x="519" y="1065"/>
                    </a:lnTo>
                    <a:lnTo>
                      <a:pt x="517" y="1065"/>
                    </a:lnTo>
                    <a:lnTo>
                      <a:pt x="517" y="1063"/>
                    </a:lnTo>
                    <a:lnTo>
                      <a:pt x="514" y="1063"/>
                    </a:lnTo>
                    <a:lnTo>
                      <a:pt x="514" y="1065"/>
                    </a:lnTo>
                    <a:lnTo>
                      <a:pt x="512" y="1065"/>
                    </a:lnTo>
                    <a:lnTo>
                      <a:pt x="510" y="1065"/>
                    </a:lnTo>
                    <a:lnTo>
                      <a:pt x="510" y="1063"/>
                    </a:lnTo>
                    <a:lnTo>
                      <a:pt x="510" y="1061"/>
                    </a:lnTo>
                    <a:lnTo>
                      <a:pt x="510" y="1059"/>
                    </a:lnTo>
                    <a:lnTo>
                      <a:pt x="510" y="1056"/>
                    </a:lnTo>
                    <a:lnTo>
                      <a:pt x="508" y="1056"/>
                    </a:lnTo>
                    <a:lnTo>
                      <a:pt x="508" y="1054"/>
                    </a:lnTo>
                    <a:lnTo>
                      <a:pt x="506" y="1054"/>
                    </a:lnTo>
                    <a:lnTo>
                      <a:pt x="506" y="1052"/>
                    </a:lnTo>
                    <a:lnTo>
                      <a:pt x="503" y="1052"/>
                    </a:lnTo>
                    <a:lnTo>
                      <a:pt x="501" y="1052"/>
                    </a:lnTo>
                    <a:lnTo>
                      <a:pt x="501" y="1050"/>
                    </a:lnTo>
                    <a:lnTo>
                      <a:pt x="499" y="1050"/>
                    </a:lnTo>
                    <a:lnTo>
                      <a:pt x="497" y="1050"/>
                    </a:lnTo>
                    <a:lnTo>
                      <a:pt x="497" y="1052"/>
                    </a:lnTo>
                    <a:lnTo>
                      <a:pt x="495" y="1052"/>
                    </a:lnTo>
                    <a:lnTo>
                      <a:pt x="492" y="1052"/>
                    </a:lnTo>
                    <a:lnTo>
                      <a:pt x="492" y="1054"/>
                    </a:lnTo>
                    <a:lnTo>
                      <a:pt x="492" y="1056"/>
                    </a:lnTo>
                    <a:lnTo>
                      <a:pt x="492" y="1059"/>
                    </a:lnTo>
                    <a:lnTo>
                      <a:pt x="495" y="1059"/>
                    </a:lnTo>
                    <a:lnTo>
                      <a:pt x="497" y="1059"/>
                    </a:lnTo>
                    <a:lnTo>
                      <a:pt x="497" y="1061"/>
                    </a:lnTo>
                    <a:lnTo>
                      <a:pt x="497" y="1063"/>
                    </a:lnTo>
                    <a:lnTo>
                      <a:pt x="497" y="1065"/>
                    </a:lnTo>
                    <a:lnTo>
                      <a:pt x="495" y="1065"/>
                    </a:lnTo>
                    <a:lnTo>
                      <a:pt x="495" y="1067"/>
                    </a:lnTo>
                    <a:lnTo>
                      <a:pt x="492" y="1067"/>
                    </a:lnTo>
                    <a:lnTo>
                      <a:pt x="492" y="1065"/>
                    </a:lnTo>
                    <a:lnTo>
                      <a:pt x="490" y="1065"/>
                    </a:lnTo>
                    <a:lnTo>
                      <a:pt x="488" y="1065"/>
                    </a:lnTo>
                    <a:lnTo>
                      <a:pt x="488" y="1063"/>
                    </a:lnTo>
                    <a:lnTo>
                      <a:pt x="486" y="1063"/>
                    </a:lnTo>
                    <a:lnTo>
                      <a:pt x="486" y="1061"/>
                    </a:lnTo>
                    <a:lnTo>
                      <a:pt x="484" y="1061"/>
                    </a:lnTo>
                    <a:lnTo>
                      <a:pt x="484" y="1059"/>
                    </a:lnTo>
                    <a:lnTo>
                      <a:pt x="481" y="1059"/>
                    </a:lnTo>
                    <a:lnTo>
                      <a:pt x="481" y="1061"/>
                    </a:lnTo>
                    <a:lnTo>
                      <a:pt x="479" y="1061"/>
                    </a:lnTo>
                    <a:lnTo>
                      <a:pt x="477" y="1061"/>
                    </a:lnTo>
                    <a:lnTo>
                      <a:pt x="475" y="1061"/>
                    </a:lnTo>
                    <a:lnTo>
                      <a:pt x="473" y="1061"/>
                    </a:lnTo>
                    <a:lnTo>
                      <a:pt x="470" y="1061"/>
                    </a:lnTo>
                    <a:lnTo>
                      <a:pt x="468" y="1061"/>
                    </a:lnTo>
                    <a:lnTo>
                      <a:pt x="468" y="1063"/>
                    </a:lnTo>
                    <a:lnTo>
                      <a:pt x="466" y="1063"/>
                    </a:lnTo>
                    <a:lnTo>
                      <a:pt x="464" y="1063"/>
                    </a:lnTo>
                    <a:lnTo>
                      <a:pt x="462" y="1063"/>
                    </a:lnTo>
                    <a:lnTo>
                      <a:pt x="462" y="1065"/>
                    </a:lnTo>
                    <a:lnTo>
                      <a:pt x="459" y="1065"/>
                    </a:lnTo>
                    <a:lnTo>
                      <a:pt x="457" y="1065"/>
                    </a:lnTo>
                    <a:lnTo>
                      <a:pt x="455" y="1065"/>
                    </a:lnTo>
                    <a:lnTo>
                      <a:pt x="453" y="1065"/>
                    </a:lnTo>
                    <a:lnTo>
                      <a:pt x="451" y="1065"/>
                    </a:lnTo>
                    <a:lnTo>
                      <a:pt x="448" y="1065"/>
                    </a:lnTo>
                    <a:lnTo>
                      <a:pt x="446" y="1065"/>
                    </a:lnTo>
                    <a:lnTo>
                      <a:pt x="446" y="1067"/>
                    </a:lnTo>
                    <a:lnTo>
                      <a:pt x="444" y="1067"/>
                    </a:lnTo>
                    <a:lnTo>
                      <a:pt x="442" y="1067"/>
                    </a:lnTo>
                    <a:lnTo>
                      <a:pt x="442" y="1070"/>
                    </a:lnTo>
                    <a:lnTo>
                      <a:pt x="440" y="1070"/>
                    </a:lnTo>
                    <a:lnTo>
                      <a:pt x="440" y="1072"/>
                    </a:lnTo>
                    <a:lnTo>
                      <a:pt x="440" y="1074"/>
                    </a:lnTo>
                    <a:lnTo>
                      <a:pt x="440" y="1076"/>
                    </a:lnTo>
                    <a:lnTo>
                      <a:pt x="440" y="1078"/>
                    </a:lnTo>
                    <a:lnTo>
                      <a:pt x="437" y="1078"/>
                    </a:lnTo>
                    <a:lnTo>
                      <a:pt x="435" y="1078"/>
                    </a:lnTo>
                    <a:lnTo>
                      <a:pt x="435" y="1076"/>
                    </a:lnTo>
                    <a:lnTo>
                      <a:pt x="435" y="1074"/>
                    </a:lnTo>
                    <a:lnTo>
                      <a:pt x="435" y="1072"/>
                    </a:lnTo>
                    <a:lnTo>
                      <a:pt x="433" y="1072"/>
                    </a:lnTo>
                    <a:lnTo>
                      <a:pt x="433" y="1070"/>
                    </a:lnTo>
                    <a:lnTo>
                      <a:pt x="431" y="1070"/>
                    </a:lnTo>
                    <a:lnTo>
                      <a:pt x="431" y="1067"/>
                    </a:lnTo>
                    <a:lnTo>
                      <a:pt x="429" y="1067"/>
                    </a:lnTo>
                    <a:lnTo>
                      <a:pt x="426" y="1065"/>
                    </a:lnTo>
                    <a:lnTo>
                      <a:pt x="426" y="1067"/>
                    </a:lnTo>
                    <a:lnTo>
                      <a:pt x="424" y="1067"/>
                    </a:lnTo>
                    <a:lnTo>
                      <a:pt x="422" y="1067"/>
                    </a:lnTo>
                    <a:lnTo>
                      <a:pt x="422" y="1070"/>
                    </a:lnTo>
                    <a:lnTo>
                      <a:pt x="420" y="1070"/>
                    </a:lnTo>
                    <a:lnTo>
                      <a:pt x="420" y="1072"/>
                    </a:lnTo>
                    <a:lnTo>
                      <a:pt x="420" y="1074"/>
                    </a:lnTo>
                    <a:lnTo>
                      <a:pt x="422" y="1074"/>
                    </a:lnTo>
                    <a:lnTo>
                      <a:pt x="420" y="1074"/>
                    </a:lnTo>
                    <a:lnTo>
                      <a:pt x="422" y="1076"/>
                    </a:lnTo>
                    <a:lnTo>
                      <a:pt x="422" y="1078"/>
                    </a:lnTo>
                    <a:lnTo>
                      <a:pt x="424" y="1078"/>
                    </a:lnTo>
                    <a:lnTo>
                      <a:pt x="424" y="1081"/>
                    </a:lnTo>
                    <a:lnTo>
                      <a:pt x="426" y="1081"/>
                    </a:lnTo>
                    <a:lnTo>
                      <a:pt x="426" y="1083"/>
                    </a:lnTo>
                    <a:lnTo>
                      <a:pt x="426" y="1085"/>
                    </a:lnTo>
                    <a:lnTo>
                      <a:pt x="424" y="1085"/>
                    </a:lnTo>
                    <a:lnTo>
                      <a:pt x="422" y="1085"/>
                    </a:lnTo>
                    <a:lnTo>
                      <a:pt x="420" y="1085"/>
                    </a:lnTo>
                    <a:lnTo>
                      <a:pt x="418" y="1085"/>
                    </a:lnTo>
                    <a:lnTo>
                      <a:pt x="418" y="1087"/>
                    </a:lnTo>
                    <a:lnTo>
                      <a:pt x="416" y="1087"/>
                    </a:lnTo>
                    <a:lnTo>
                      <a:pt x="416" y="1089"/>
                    </a:lnTo>
                    <a:lnTo>
                      <a:pt x="416" y="1092"/>
                    </a:lnTo>
                    <a:lnTo>
                      <a:pt x="413" y="1092"/>
                    </a:lnTo>
                    <a:lnTo>
                      <a:pt x="411" y="1092"/>
                    </a:lnTo>
                    <a:lnTo>
                      <a:pt x="409" y="1092"/>
                    </a:lnTo>
                    <a:lnTo>
                      <a:pt x="407" y="1092"/>
                    </a:lnTo>
                    <a:lnTo>
                      <a:pt x="405" y="1092"/>
                    </a:lnTo>
                    <a:lnTo>
                      <a:pt x="402" y="1092"/>
                    </a:lnTo>
                    <a:lnTo>
                      <a:pt x="400" y="1092"/>
                    </a:lnTo>
                    <a:lnTo>
                      <a:pt x="398" y="1092"/>
                    </a:lnTo>
                    <a:lnTo>
                      <a:pt x="398" y="1094"/>
                    </a:lnTo>
                    <a:lnTo>
                      <a:pt x="396" y="1094"/>
                    </a:lnTo>
                    <a:lnTo>
                      <a:pt x="396" y="1096"/>
                    </a:lnTo>
                    <a:lnTo>
                      <a:pt x="396" y="1098"/>
                    </a:lnTo>
                    <a:lnTo>
                      <a:pt x="396" y="1100"/>
                    </a:lnTo>
                    <a:lnTo>
                      <a:pt x="396" y="1103"/>
                    </a:lnTo>
                    <a:lnTo>
                      <a:pt x="394" y="1103"/>
                    </a:lnTo>
                    <a:lnTo>
                      <a:pt x="394" y="1105"/>
                    </a:lnTo>
                    <a:lnTo>
                      <a:pt x="394" y="1107"/>
                    </a:lnTo>
                    <a:lnTo>
                      <a:pt x="391" y="1107"/>
                    </a:lnTo>
                    <a:lnTo>
                      <a:pt x="389" y="1107"/>
                    </a:lnTo>
                    <a:lnTo>
                      <a:pt x="387" y="1107"/>
                    </a:lnTo>
                    <a:lnTo>
                      <a:pt x="387" y="1105"/>
                    </a:lnTo>
                    <a:lnTo>
                      <a:pt x="385" y="1105"/>
                    </a:lnTo>
                    <a:lnTo>
                      <a:pt x="383" y="1105"/>
                    </a:lnTo>
                    <a:lnTo>
                      <a:pt x="380" y="1105"/>
                    </a:lnTo>
                    <a:lnTo>
                      <a:pt x="378" y="1105"/>
                    </a:lnTo>
                    <a:lnTo>
                      <a:pt x="376" y="1105"/>
                    </a:lnTo>
                    <a:lnTo>
                      <a:pt x="374" y="1105"/>
                    </a:lnTo>
                    <a:lnTo>
                      <a:pt x="372" y="1105"/>
                    </a:lnTo>
                    <a:lnTo>
                      <a:pt x="372" y="1103"/>
                    </a:lnTo>
                    <a:lnTo>
                      <a:pt x="369" y="1103"/>
                    </a:lnTo>
                    <a:lnTo>
                      <a:pt x="367" y="1103"/>
                    </a:lnTo>
                    <a:lnTo>
                      <a:pt x="367" y="1100"/>
                    </a:lnTo>
                    <a:lnTo>
                      <a:pt x="367" y="1098"/>
                    </a:lnTo>
                    <a:lnTo>
                      <a:pt x="369" y="1098"/>
                    </a:lnTo>
                    <a:lnTo>
                      <a:pt x="369" y="1096"/>
                    </a:lnTo>
                    <a:lnTo>
                      <a:pt x="367" y="1094"/>
                    </a:lnTo>
                    <a:lnTo>
                      <a:pt x="365" y="1094"/>
                    </a:lnTo>
                    <a:lnTo>
                      <a:pt x="363" y="1094"/>
                    </a:lnTo>
                    <a:lnTo>
                      <a:pt x="363" y="1096"/>
                    </a:lnTo>
                    <a:lnTo>
                      <a:pt x="361" y="1096"/>
                    </a:lnTo>
                    <a:lnTo>
                      <a:pt x="361" y="1098"/>
                    </a:lnTo>
                    <a:lnTo>
                      <a:pt x="358" y="1098"/>
                    </a:lnTo>
                    <a:lnTo>
                      <a:pt x="356" y="1098"/>
                    </a:lnTo>
                    <a:lnTo>
                      <a:pt x="354" y="1098"/>
                    </a:lnTo>
                    <a:lnTo>
                      <a:pt x="352" y="1098"/>
                    </a:lnTo>
                    <a:lnTo>
                      <a:pt x="350" y="1098"/>
                    </a:lnTo>
                    <a:lnTo>
                      <a:pt x="347" y="1098"/>
                    </a:lnTo>
                    <a:lnTo>
                      <a:pt x="347" y="1096"/>
                    </a:lnTo>
                    <a:lnTo>
                      <a:pt x="350" y="1096"/>
                    </a:lnTo>
                    <a:lnTo>
                      <a:pt x="350" y="1094"/>
                    </a:lnTo>
                    <a:lnTo>
                      <a:pt x="352" y="1094"/>
                    </a:lnTo>
                    <a:lnTo>
                      <a:pt x="352" y="1092"/>
                    </a:lnTo>
                    <a:lnTo>
                      <a:pt x="352" y="1089"/>
                    </a:lnTo>
                    <a:lnTo>
                      <a:pt x="350" y="1089"/>
                    </a:lnTo>
                    <a:lnTo>
                      <a:pt x="350" y="1087"/>
                    </a:lnTo>
                    <a:lnTo>
                      <a:pt x="350" y="1085"/>
                    </a:lnTo>
                    <a:lnTo>
                      <a:pt x="347" y="1085"/>
                    </a:lnTo>
                    <a:lnTo>
                      <a:pt x="347" y="1083"/>
                    </a:lnTo>
                    <a:lnTo>
                      <a:pt x="347" y="1081"/>
                    </a:lnTo>
                    <a:lnTo>
                      <a:pt x="345" y="1081"/>
                    </a:lnTo>
                    <a:lnTo>
                      <a:pt x="343" y="1081"/>
                    </a:lnTo>
                    <a:lnTo>
                      <a:pt x="341" y="1081"/>
                    </a:lnTo>
                    <a:lnTo>
                      <a:pt x="341" y="1083"/>
                    </a:lnTo>
                    <a:lnTo>
                      <a:pt x="339" y="1083"/>
                    </a:lnTo>
                    <a:lnTo>
                      <a:pt x="339" y="1085"/>
                    </a:lnTo>
                    <a:lnTo>
                      <a:pt x="336" y="1085"/>
                    </a:lnTo>
                    <a:lnTo>
                      <a:pt x="336" y="1087"/>
                    </a:lnTo>
                    <a:lnTo>
                      <a:pt x="334" y="1087"/>
                    </a:lnTo>
                    <a:lnTo>
                      <a:pt x="332" y="1087"/>
                    </a:lnTo>
                    <a:lnTo>
                      <a:pt x="330" y="1087"/>
                    </a:lnTo>
                    <a:lnTo>
                      <a:pt x="328" y="1087"/>
                    </a:lnTo>
                    <a:lnTo>
                      <a:pt x="325" y="1087"/>
                    </a:lnTo>
                    <a:lnTo>
                      <a:pt x="323" y="1087"/>
                    </a:lnTo>
                    <a:lnTo>
                      <a:pt x="321" y="1087"/>
                    </a:lnTo>
                    <a:lnTo>
                      <a:pt x="321" y="1089"/>
                    </a:lnTo>
                    <a:lnTo>
                      <a:pt x="319" y="1089"/>
                    </a:lnTo>
                    <a:lnTo>
                      <a:pt x="317" y="1089"/>
                    </a:lnTo>
                    <a:lnTo>
                      <a:pt x="314" y="1089"/>
                    </a:lnTo>
                    <a:lnTo>
                      <a:pt x="314" y="1092"/>
                    </a:lnTo>
                    <a:lnTo>
                      <a:pt x="312" y="1092"/>
                    </a:lnTo>
                    <a:lnTo>
                      <a:pt x="310" y="1092"/>
                    </a:lnTo>
                    <a:lnTo>
                      <a:pt x="308" y="1092"/>
                    </a:lnTo>
                    <a:lnTo>
                      <a:pt x="308" y="1089"/>
                    </a:lnTo>
                    <a:lnTo>
                      <a:pt x="308" y="1087"/>
                    </a:lnTo>
                    <a:lnTo>
                      <a:pt x="306" y="1087"/>
                    </a:lnTo>
                    <a:lnTo>
                      <a:pt x="306" y="1085"/>
                    </a:lnTo>
                    <a:lnTo>
                      <a:pt x="303" y="1085"/>
                    </a:lnTo>
                    <a:lnTo>
                      <a:pt x="303" y="1083"/>
                    </a:lnTo>
                    <a:lnTo>
                      <a:pt x="301" y="1083"/>
                    </a:lnTo>
                    <a:lnTo>
                      <a:pt x="299" y="1083"/>
                    </a:lnTo>
                    <a:lnTo>
                      <a:pt x="299" y="1081"/>
                    </a:lnTo>
                    <a:lnTo>
                      <a:pt x="297" y="1081"/>
                    </a:lnTo>
                    <a:lnTo>
                      <a:pt x="297" y="1078"/>
                    </a:lnTo>
                    <a:lnTo>
                      <a:pt x="295" y="1078"/>
                    </a:lnTo>
                    <a:lnTo>
                      <a:pt x="295" y="1076"/>
                    </a:lnTo>
                    <a:lnTo>
                      <a:pt x="292" y="1076"/>
                    </a:lnTo>
                    <a:lnTo>
                      <a:pt x="292" y="1074"/>
                    </a:lnTo>
                    <a:lnTo>
                      <a:pt x="290" y="1074"/>
                    </a:lnTo>
                    <a:lnTo>
                      <a:pt x="290" y="1076"/>
                    </a:lnTo>
                    <a:lnTo>
                      <a:pt x="290" y="1074"/>
                    </a:lnTo>
                    <a:lnTo>
                      <a:pt x="288" y="1074"/>
                    </a:lnTo>
                    <a:lnTo>
                      <a:pt x="286" y="1074"/>
                    </a:lnTo>
                    <a:lnTo>
                      <a:pt x="286" y="1072"/>
                    </a:lnTo>
                    <a:lnTo>
                      <a:pt x="284" y="1072"/>
                    </a:lnTo>
                    <a:lnTo>
                      <a:pt x="282" y="1072"/>
                    </a:lnTo>
                    <a:lnTo>
                      <a:pt x="279" y="1072"/>
                    </a:lnTo>
                    <a:lnTo>
                      <a:pt x="277" y="1072"/>
                    </a:lnTo>
                    <a:lnTo>
                      <a:pt x="275" y="1072"/>
                    </a:lnTo>
                    <a:lnTo>
                      <a:pt x="273" y="1072"/>
                    </a:lnTo>
                    <a:lnTo>
                      <a:pt x="271" y="1072"/>
                    </a:lnTo>
                    <a:lnTo>
                      <a:pt x="271" y="1074"/>
                    </a:lnTo>
                    <a:lnTo>
                      <a:pt x="268" y="1074"/>
                    </a:lnTo>
                    <a:lnTo>
                      <a:pt x="268" y="1076"/>
                    </a:lnTo>
                    <a:lnTo>
                      <a:pt x="266" y="1076"/>
                    </a:lnTo>
                    <a:lnTo>
                      <a:pt x="264" y="1076"/>
                    </a:lnTo>
                    <a:lnTo>
                      <a:pt x="264" y="1074"/>
                    </a:lnTo>
                    <a:lnTo>
                      <a:pt x="262" y="1074"/>
                    </a:lnTo>
                    <a:lnTo>
                      <a:pt x="260" y="1074"/>
                    </a:lnTo>
                    <a:lnTo>
                      <a:pt x="260" y="1072"/>
                    </a:lnTo>
                    <a:lnTo>
                      <a:pt x="257" y="1072"/>
                    </a:lnTo>
                    <a:lnTo>
                      <a:pt x="257" y="1070"/>
                    </a:lnTo>
                    <a:lnTo>
                      <a:pt x="257" y="1067"/>
                    </a:lnTo>
                    <a:lnTo>
                      <a:pt x="255" y="1067"/>
                    </a:lnTo>
                    <a:lnTo>
                      <a:pt x="255" y="1065"/>
                    </a:lnTo>
                    <a:lnTo>
                      <a:pt x="253" y="1065"/>
                    </a:lnTo>
                    <a:lnTo>
                      <a:pt x="253" y="1063"/>
                    </a:lnTo>
                    <a:lnTo>
                      <a:pt x="253" y="1061"/>
                    </a:lnTo>
                    <a:lnTo>
                      <a:pt x="251" y="1061"/>
                    </a:lnTo>
                    <a:lnTo>
                      <a:pt x="249" y="1061"/>
                    </a:lnTo>
                    <a:lnTo>
                      <a:pt x="249" y="1059"/>
                    </a:lnTo>
                    <a:lnTo>
                      <a:pt x="246" y="1059"/>
                    </a:lnTo>
                    <a:lnTo>
                      <a:pt x="246" y="1056"/>
                    </a:lnTo>
                    <a:lnTo>
                      <a:pt x="244" y="1054"/>
                    </a:lnTo>
                    <a:lnTo>
                      <a:pt x="244" y="1056"/>
                    </a:lnTo>
                    <a:lnTo>
                      <a:pt x="242" y="1056"/>
                    </a:lnTo>
                    <a:lnTo>
                      <a:pt x="240" y="1056"/>
                    </a:lnTo>
                    <a:lnTo>
                      <a:pt x="238" y="1056"/>
                    </a:lnTo>
                    <a:lnTo>
                      <a:pt x="235" y="1056"/>
                    </a:lnTo>
                    <a:lnTo>
                      <a:pt x="235" y="1054"/>
                    </a:lnTo>
                    <a:lnTo>
                      <a:pt x="233" y="1054"/>
                    </a:lnTo>
                    <a:lnTo>
                      <a:pt x="231" y="1054"/>
                    </a:lnTo>
                    <a:lnTo>
                      <a:pt x="231" y="1052"/>
                    </a:lnTo>
                    <a:lnTo>
                      <a:pt x="231" y="1050"/>
                    </a:lnTo>
                    <a:lnTo>
                      <a:pt x="229" y="1050"/>
                    </a:lnTo>
                    <a:lnTo>
                      <a:pt x="227" y="1050"/>
                    </a:lnTo>
                    <a:lnTo>
                      <a:pt x="227" y="1048"/>
                    </a:lnTo>
                    <a:lnTo>
                      <a:pt x="224" y="1048"/>
                    </a:lnTo>
                    <a:lnTo>
                      <a:pt x="224" y="1045"/>
                    </a:lnTo>
                    <a:lnTo>
                      <a:pt x="222" y="1045"/>
                    </a:lnTo>
                    <a:lnTo>
                      <a:pt x="222" y="1043"/>
                    </a:lnTo>
                    <a:lnTo>
                      <a:pt x="222" y="1041"/>
                    </a:lnTo>
                    <a:lnTo>
                      <a:pt x="224" y="1041"/>
                    </a:lnTo>
                    <a:lnTo>
                      <a:pt x="224" y="1039"/>
                    </a:lnTo>
                    <a:lnTo>
                      <a:pt x="222" y="1039"/>
                    </a:lnTo>
                    <a:lnTo>
                      <a:pt x="222" y="1037"/>
                    </a:lnTo>
                    <a:lnTo>
                      <a:pt x="220" y="1037"/>
                    </a:lnTo>
                    <a:lnTo>
                      <a:pt x="220" y="1034"/>
                    </a:lnTo>
                    <a:lnTo>
                      <a:pt x="218" y="1034"/>
                    </a:lnTo>
                    <a:lnTo>
                      <a:pt x="216" y="1034"/>
                    </a:lnTo>
                    <a:lnTo>
                      <a:pt x="216" y="1032"/>
                    </a:lnTo>
                    <a:lnTo>
                      <a:pt x="213" y="1032"/>
                    </a:lnTo>
                    <a:lnTo>
                      <a:pt x="211" y="1030"/>
                    </a:lnTo>
                    <a:lnTo>
                      <a:pt x="211" y="1028"/>
                    </a:lnTo>
                    <a:lnTo>
                      <a:pt x="209" y="1028"/>
                    </a:lnTo>
                    <a:lnTo>
                      <a:pt x="209" y="1026"/>
                    </a:lnTo>
                    <a:lnTo>
                      <a:pt x="209" y="1024"/>
                    </a:lnTo>
                    <a:lnTo>
                      <a:pt x="207" y="1024"/>
                    </a:lnTo>
                    <a:lnTo>
                      <a:pt x="207" y="1021"/>
                    </a:lnTo>
                    <a:lnTo>
                      <a:pt x="207" y="1019"/>
                    </a:lnTo>
                    <a:lnTo>
                      <a:pt x="205" y="1019"/>
                    </a:lnTo>
                    <a:lnTo>
                      <a:pt x="202" y="1019"/>
                    </a:lnTo>
                    <a:lnTo>
                      <a:pt x="202" y="1017"/>
                    </a:lnTo>
                    <a:lnTo>
                      <a:pt x="200" y="1017"/>
                    </a:lnTo>
                    <a:lnTo>
                      <a:pt x="198" y="1017"/>
                    </a:lnTo>
                    <a:lnTo>
                      <a:pt x="198" y="1015"/>
                    </a:lnTo>
                    <a:lnTo>
                      <a:pt x="196" y="1015"/>
                    </a:lnTo>
                    <a:lnTo>
                      <a:pt x="194" y="1015"/>
                    </a:lnTo>
                    <a:lnTo>
                      <a:pt x="194" y="1017"/>
                    </a:lnTo>
                    <a:lnTo>
                      <a:pt x="191" y="1017"/>
                    </a:lnTo>
                    <a:lnTo>
                      <a:pt x="189" y="1017"/>
                    </a:lnTo>
                    <a:lnTo>
                      <a:pt x="191" y="1017"/>
                    </a:lnTo>
                    <a:lnTo>
                      <a:pt x="191" y="1015"/>
                    </a:lnTo>
                    <a:lnTo>
                      <a:pt x="189" y="1015"/>
                    </a:lnTo>
                    <a:lnTo>
                      <a:pt x="189" y="1013"/>
                    </a:lnTo>
                    <a:lnTo>
                      <a:pt x="191" y="1013"/>
                    </a:lnTo>
                    <a:lnTo>
                      <a:pt x="191" y="1010"/>
                    </a:lnTo>
                    <a:lnTo>
                      <a:pt x="191" y="1008"/>
                    </a:lnTo>
                    <a:lnTo>
                      <a:pt x="194" y="1008"/>
                    </a:lnTo>
                    <a:lnTo>
                      <a:pt x="194" y="1006"/>
                    </a:lnTo>
                    <a:lnTo>
                      <a:pt x="194" y="1004"/>
                    </a:lnTo>
                    <a:lnTo>
                      <a:pt x="191" y="1004"/>
                    </a:lnTo>
                    <a:lnTo>
                      <a:pt x="191" y="1002"/>
                    </a:lnTo>
                    <a:lnTo>
                      <a:pt x="191" y="999"/>
                    </a:lnTo>
                    <a:lnTo>
                      <a:pt x="189" y="997"/>
                    </a:lnTo>
                    <a:lnTo>
                      <a:pt x="189" y="995"/>
                    </a:lnTo>
                    <a:lnTo>
                      <a:pt x="187" y="995"/>
                    </a:lnTo>
                    <a:lnTo>
                      <a:pt x="185" y="995"/>
                    </a:lnTo>
                    <a:lnTo>
                      <a:pt x="185" y="997"/>
                    </a:lnTo>
                    <a:lnTo>
                      <a:pt x="183" y="997"/>
                    </a:lnTo>
                    <a:lnTo>
                      <a:pt x="180" y="997"/>
                    </a:lnTo>
                    <a:lnTo>
                      <a:pt x="178" y="997"/>
                    </a:lnTo>
                    <a:lnTo>
                      <a:pt x="176" y="997"/>
                    </a:lnTo>
                    <a:lnTo>
                      <a:pt x="174" y="995"/>
                    </a:lnTo>
                    <a:lnTo>
                      <a:pt x="174" y="993"/>
                    </a:lnTo>
                    <a:lnTo>
                      <a:pt x="172" y="993"/>
                    </a:lnTo>
                    <a:lnTo>
                      <a:pt x="172" y="991"/>
                    </a:lnTo>
                    <a:lnTo>
                      <a:pt x="169" y="991"/>
                    </a:lnTo>
                    <a:lnTo>
                      <a:pt x="167" y="988"/>
                    </a:lnTo>
                    <a:lnTo>
                      <a:pt x="165" y="988"/>
                    </a:lnTo>
                    <a:lnTo>
                      <a:pt x="165" y="986"/>
                    </a:lnTo>
                    <a:lnTo>
                      <a:pt x="165" y="984"/>
                    </a:lnTo>
                    <a:lnTo>
                      <a:pt x="167" y="984"/>
                    </a:lnTo>
                    <a:lnTo>
                      <a:pt x="167" y="982"/>
                    </a:lnTo>
                    <a:lnTo>
                      <a:pt x="167" y="980"/>
                    </a:lnTo>
                    <a:lnTo>
                      <a:pt x="165" y="980"/>
                    </a:lnTo>
                    <a:lnTo>
                      <a:pt x="165" y="977"/>
                    </a:lnTo>
                    <a:lnTo>
                      <a:pt x="163" y="977"/>
                    </a:lnTo>
                    <a:lnTo>
                      <a:pt x="161" y="977"/>
                    </a:lnTo>
                    <a:lnTo>
                      <a:pt x="161" y="975"/>
                    </a:lnTo>
                    <a:lnTo>
                      <a:pt x="161" y="973"/>
                    </a:lnTo>
                    <a:lnTo>
                      <a:pt x="158" y="973"/>
                    </a:lnTo>
                    <a:lnTo>
                      <a:pt x="156" y="973"/>
                    </a:lnTo>
                    <a:lnTo>
                      <a:pt x="156" y="975"/>
                    </a:lnTo>
                    <a:lnTo>
                      <a:pt x="154" y="975"/>
                    </a:lnTo>
                    <a:lnTo>
                      <a:pt x="152" y="975"/>
                    </a:lnTo>
                    <a:lnTo>
                      <a:pt x="152" y="973"/>
                    </a:lnTo>
                    <a:lnTo>
                      <a:pt x="152" y="971"/>
                    </a:lnTo>
                    <a:lnTo>
                      <a:pt x="152" y="969"/>
                    </a:lnTo>
                    <a:lnTo>
                      <a:pt x="150" y="969"/>
                    </a:lnTo>
                    <a:lnTo>
                      <a:pt x="150" y="966"/>
                    </a:lnTo>
                    <a:lnTo>
                      <a:pt x="147" y="966"/>
                    </a:lnTo>
                    <a:lnTo>
                      <a:pt x="147" y="964"/>
                    </a:lnTo>
                    <a:lnTo>
                      <a:pt x="147" y="962"/>
                    </a:lnTo>
                    <a:lnTo>
                      <a:pt x="147" y="960"/>
                    </a:lnTo>
                    <a:lnTo>
                      <a:pt x="145" y="960"/>
                    </a:lnTo>
                    <a:lnTo>
                      <a:pt x="145" y="958"/>
                    </a:lnTo>
                    <a:lnTo>
                      <a:pt x="145" y="955"/>
                    </a:lnTo>
                    <a:lnTo>
                      <a:pt x="145" y="953"/>
                    </a:lnTo>
                    <a:lnTo>
                      <a:pt x="143" y="953"/>
                    </a:lnTo>
                    <a:lnTo>
                      <a:pt x="141" y="953"/>
                    </a:lnTo>
                    <a:lnTo>
                      <a:pt x="139" y="951"/>
                    </a:lnTo>
                    <a:lnTo>
                      <a:pt x="137" y="951"/>
                    </a:lnTo>
                    <a:lnTo>
                      <a:pt x="134" y="949"/>
                    </a:lnTo>
                    <a:lnTo>
                      <a:pt x="134" y="947"/>
                    </a:lnTo>
                    <a:lnTo>
                      <a:pt x="137" y="947"/>
                    </a:lnTo>
                    <a:lnTo>
                      <a:pt x="137" y="944"/>
                    </a:lnTo>
                    <a:lnTo>
                      <a:pt x="134" y="942"/>
                    </a:lnTo>
                    <a:lnTo>
                      <a:pt x="132" y="942"/>
                    </a:lnTo>
                    <a:lnTo>
                      <a:pt x="132" y="940"/>
                    </a:lnTo>
                    <a:lnTo>
                      <a:pt x="130" y="940"/>
                    </a:lnTo>
                    <a:lnTo>
                      <a:pt x="130" y="938"/>
                    </a:lnTo>
                    <a:lnTo>
                      <a:pt x="130" y="936"/>
                    </a:lnTo>
                    <a:lnTo>
                      <a:pt x="128" y="936"/>
                    </a:lnTo>
                    <a:lnTo>
                      <a:pt x="126" y="933"/>
                    </a:lnTo>
                    <a:lnTo>
                      <a:pt x="126" y="931"/>
                    </a:lnTo>
                    <a:lnTo>
                      <a:pt x="123" y="931"/>
                    </a:lnTo>
                    <a:lnTo>
                      <a:pt x="123" y="929"/>
                    </a:lnTo>
                    <a:lnTo>
                      <a:pt x="123" y="927"/>
                    </a:lnTo>
                    <a:lnTo>
                      <a:pt x="126" y="927"/>
                    </a:lnTo>
                    <a:lnTo>
                      <a:pt x="126" y="925"/>
                    </a:lnTo>
                    <a:lnTo>
                      <a:pt x="128" y="925"/>
                    </a:lnTo>
                    <a:lnTo>
                      <a:pt x="128" y="922"/>
                    </a:lnTo>
                    <a:lnTo>
                      <a:pt x="126" y="922"/>
                    </a:lnTo>
                    <a:lnTo>
                      <a:pt x="126" y="920"/>
                    </a:lnTo>
                    <a:lnTo>
                      <a:pt x="126" y="918"/>
                    </a:lnTo>
                    <a:lnTo>
                      <a:pt x="123" y="918"/>
                    </a:lnTo>
                    <a:lnTo>
                      <a:pt x="123" y="916"/>
                    </a:lnTo>
                    <a:lnTo>
                      <a:pt x="121" y="916"/>
                    </a:lnTo>
                    <a:lnTo>
                      <a:pt x="119" y="916"/>
                    </a:lnTo>
                    <a:lnTo>
                      <a:pt x="117" y="916"/>
                    </a:lnTo>
                    <a:lnTo>
                      <a:pt x="115" y="916"/>
                    </a:lnTo>
                    <a:lnTo>
                      <a:pt x="112" y="916"/>
                    </a:lnTo>
                    <a:lnTo>
                      <a:pt x="112" y="914"/>
                    </a:lnTo>
                    <a:lnTo>
                      <a:pt x="110" y="914"/>
                    </a:lnTo>
                    <a:lnTo>
                      <a:pt x="110" y="916"/>
                    </a:lnTo>
                    <a:lnTo>
                      <a:pt x="110" y="914"/>
                    </a:lnTo>
                    <a:lnTo>
                      <a:pt x="108" y="914"/>
                    </a:lnTo>
                    <a:lnTo>
                      <a:pt x="108" y="916"/>
                    </a:lnTo>
                    <a:lnTo>
                      <a:pt x="106" y="916"/>
                    </a:lnTo>
                    <a:lnTo>
                      <a:pt x="104" y="916"/>
                    </a:lnTo>
                    <a:lnTo>
                      <a:pt x="104" y="914"/>
                    </a:lnTo>
                    <a:lnTo>
                      <a:pt x="101" y="914"/>
                    </a:lnTo>
                    <a:lnTo>
                      <a:pt x="99" y="914"/>
                    </a:lnTo>
                    <a:lnTo>
                      <a:pt x="97" y="914"/>
                    </a:lnTo>
                    <a:lnTo>
                      <a:pt x="97" y="911"/>
                    </a:lnTo>
                    <a:lnTo>
                      <a:pt x="97" y="914"/>
                    </a:lnTo>
                    <a:lnTo>
                      <a:pt x="97" y="911"/>
                    </a:lnTo>
                    <a:lnTo>
                      <a:pt x="95" y="911"/>
                    </a:lnTo>
                    <a:lnTo>
                      <a:pt x="93" y="911"/>
                    </a:lnTo>
                    <a:lnTo>
                      <a:pt x="90" y="911"/>
                    </a:lnTo>
                    <a:lnTo>
                      <a:pt x="90" y="909"/>
                    </a:lnTo>
                    <a:lnTo>
                      <a:pt x="90" y="907"/>
                    </a:lnTo>
                    <a:lnTo>
                      <a:pt x="88" y="907"/>
                    </a:lnTo>
                    <a:lnTo>
                      <a:pt x="88" y="905"/>
                    </a:lnTo>
                    <a:lnTo>
                      <a:pt x="88" y="903"/>
                    </a:lnTo>
                    <a:lnTo>
                      <a:pt x="88" y="900"/>
                    </a:lnTo>
                    <a:lnTo>
                      <a:pt x="88" y="898"/>
                    </a:lnTo>
                    <a:lnTo>
                      <a:pt x="88" y="896"/>
                    </a:lnTo>
                    <a:lnTo>
                      <a:pt x="88" y="894"/>
                    </a:lnTo>
                    <a:lnTo>
                      <a:pt x="88" y="892"/>
                    </a:lnTo>
                    <a:lnTo>
                      <a:pt x="88" y="890"/>
                    </a:lnTo>
                    <a:lnTo>
                      <a:pt x="86" y="890"/>
                    </a:lnTo>
                    <a:lnTo>
                      <a:pt x="84" y="890"/>
                    </a:lnTo>
                    <a:lnTo>
                      <a:pt x="84" y="892"/>
                    </a:lnTo>
                    <a:lnTo>
                      <a:pt x="82" y="892"/>
                    </a:lnTo>
                    <a:lnTo>
                      <a:pt x="82" y="894"/>
                    </a:lnTo>
                    <a:lnTo>
                      <a:pt x="79" y="894"/>
                    </a:lnTo>
                    <a:lnTo>
                      <a:pt x="79" y="892"/>
                    </a:lnTo>
                    <a:lnTo>
                      <a:pt x="77" y="892"/>
                    </a:lnTo>
                    <a:lnTo>
                      <a:pt x="77" y="894"/>
                    </a:lnTo>
                    <a:lnTo>
                      <a:pt x="75" y="894"/>
                    </a:lnTo>
                    <a:lnTo>
                      <a:pt x="73" y="894"/>
                    </a:lnTo>
                    <a:lnTo>
                      <a:pt x="73" y="892"/>
                    </a:lnTo>
                    <a:lnTo>
                      <a:pt x="71" y="892"/>
                    </a:lnTo>
                    <a:lnTo>
                      <a:pt x="68" y="892"/>
                    </a:lnTo>
                    <a:lnTo>
                      <a:pt x="68" y="890"/>
                    </a:lnTo>
                    <a:lnTo>
                      <a:pt x="66" y="890"/>
                    </a:lnTo>
                    <a:lnTo>
                      <a:pt x="64" y="887"/>
                    </a:lnTo>
                    <a:lnTo>
                      <a:pt x="62" y="887"/>
                    </a:lnTo>
                    <a:lnTo>
                      <a:pt x="62" y="885"/>
                    </a:lnTo>
                    <a:lnTo>
                      <a:pt x="60" y="885"/>
                    </a:lnTo>
                    <a:lnTo>
                      <a:pt x="60" y="883"/>
                    </a:lnTo>
                    <a:lnTo>
                      <a:pt x="60" y="881"/>
                    </a:lnTo>
                    <a:lnTo>
                      <a:pt x="57" y="881"/>
                    </a:lnTo>
                    <a:lnTo>
                      <a:pt x="57" y="879"/>
                    </a:lnTo>
                    <a:lnTo>
                      <a:pt x="57" y="876"/>
                    </a:lnTo>
                    <a:lnTo>
                      <a:pt x="55" y="876"/>
                    </a:lnTo>
                    <a:lnTo>
                      <a:pt x="55" y="874"/>
                    </a:lnTo>
                    <a:lnTo>
                      <a:pt x="53" y="874"/>
                    </a:lnTo>
                    <a:lnTo>
                      <a:pt x="51" y="874"/>
                    </a:lnTo>
                    <a:lnTo>
                      <a:pt x="49" y="874"/>
                    </a:lnTo>
                    <a:lnTo>
                      <a:pt x="46" y="874"/>
                    </a:lnTo>
                    <a:lnTo>
                      <a:pt x="44" y="874"/>
                    </a:lnTo>
                    <a:lnTo>
                      <a:pt x="44" y="872"/>
                    </a:lnTo>
                    <a:lnTo>
                      <a:pt x="42" y="872"/>
                    </a:lnTo>
                    <a:lnTo>
                      <a:pt x="42" y="870"/>
                    </a:lnTo>
                    <a:lnTo>
                      <a:pt x="44" y="870"/>
                    </a:lnTo>
                    <a:lnTo>
                      <a:pt x="42" y="868"/>
                    </a:lnTo>
                    <a:lnTo>
                      <a:pt x="42" y="865"/>
                    </a:lnTo>
                    <a:lnTo>
                      <a:pt x="40" y="865"/>
                    </a:lnTo>
                    <a:lnTo>
                      <a:pt x="38" y="865"/>
                    </a:lnTo>
                    <a:lnTo>
                      <a:pt x="35" y="865"/>
                    </a:lnTo>
                    <a:lnTo>
                      <a:pt x="33" y="865"/>
                    </a:lnTo>
                    <a:lnTo>
                      <a:pt x="31" y="865"/>
                    </a:lnTo>
                    <a:lnTo>
                      <a:pt x="29" y="865"/>
                    </a:lnTo>
                    <a:lnTo>
                      <a:pt x="27" y="865"/>
                    </a:lnTo>
                    <a:lnTo>
                      <a:pt x="27" y="868"/>
                    </a:lnTo>
                    <a:lnTo>
                      <a:pt x="27" y="865"/>
                    </a:lnTo>
                    <a:lnTo>
                      <a:pt x="24" y="865"/>
                    </a:lnTo>
                    <a:lnTo>
                      <a:pt x="24" y="863"/>
                    </a:lnTo>
                    <a:lnTo>
                      <a:pt x="22" y="863"/>
                    </a:lnTo>
                    <a:lnTo>
                      <a:pt x="20" y="863"/>
                    </a:lnTo>
                    <a:lnTo>
                      <a:pt x="20" y="861"/>
                    </a:lnTo>
                    <a:lnTo>
                      <a:pt x="18" y="861"/>
                    </a:lnTo>
                    <a:lnTo>
                      <a:pt x="18" y="859"/>
                    </a:lnTo>
                    <a:lnTo>
                      <a:pt x="16" y="857"/>
                    </a:lnTo>
                    <a:lnTo>
                      <a:pt x="16" y="854"/>
                    </a:lnTo>
                    <a:lnTo>
                      <a:pt x="13" y="854"/>
                    </a:lnTo>
                    <a:lnTo>
                      <a:pt x="13" y="852"/>
                    </a:lnTo>
                    <a:lnTo>
                      <a:pt x="11" y="850"/>
                    </a:lnTo>
                    <a:lnTo>
                      <a:pt x="11" y="848"/>
                    </a:lnTo>
                    <a:lnTo>
                      <a:pt x="9" y="846"/>
                    </a:lnTo>
                    <a:lnTo>
                      <a:pt x="9" y="843"/>
                    </a:lnTo>
                    <a:lnTo>
                      <a:pt x="9" y="841"/>
                    </a:lnTo>
                    <a:lnTo>
                      <a:pt x="7" y="841"/>
                    </a:lnTo>
                    <a:lnTo>
                      <a:pt x="5" y="841"/>
                    </a:lnTo>
                    <a:lnTo>
                      <a:pt x="5" y="839"/>
                    </a:lnTo>
                    <a:lnTo>
                      <a:pt x="3" y="839"/>
                    </a:lnTo>
                    <a:lnTo>
                      <a:pt x="3" y="837"/>
                    </a:lnTo>
                    <a:lnTo>
                      <a:pt x="0" y="837"/>
                    </a:lnTo>
                    <a:lnTo>
                      <a:pt x="0" y="835"/>
                    </a:lnTo>
                    <a:lnTo>
                      <a:pt x="0" y="832"/>
                    </a:lnTo>
                    <a:lnTo>
                      <a:pt x="0" y="830"/>
                    </a:lnTo>
                    <a:lnTo>
                      <a:pt x="3" y="830"/>
                    </a:lnTo>
                    <a:lnTo>
                      <a:pt x="3" y="828"/>
                    </a:lnTo>
                    <a:lnTo>
                      <a:pt x="3" y="826"/>
                    </a:lnTo>
                    <a:lnTo>
                      <a:pt x="3" y="824"/>
                    </a:lnTo>
                    <a:lnTo>
                      <a:pt x="0" y="824"/>
                    </a:lnTo>
                    <a:lnTo>
                      <a:pt x="0" y="821"/>
                    </a:lnTo>
                    <a:lnTo>
                      <a:pt x="3" y="819"/>
                    </a:lnTo>
                    <a:lnTo>
                      <a:pt x="5" y="817"/>
                    </a:lnTo>
                    <a:lnTo>
                      <a:pt x="5" y="813"/>
                    </a:lnTo>
                    <a:lnTo>
                      <a:pt x="7" y="810"/>
                    </a:lnTo>
                    <a:lnTo>
                      <a:pt x="9" y="806"/>
                    </a:lnTo>
                    <a:lnTo>
                      <a:pt x="11" y="802"/>
                    </a:lnTo>
                    <a:lnTo>
                      <a:pt x="13" y="799"/>
                    </a:lnTo>
                    <a:lnTo>
                      <a:pt x="16" y="795"/>
                    </a:lnTo>
                    <a:lnTo>
                      <a:pt x="16" y="793"/>
                    </a:lnTo>
                    <a:lnTo>
                      <a:pt x="18" y="788"/>
                    </a:lnTo>
                    <a:lnTo>
                      <a:pt x="20" y="788"/>
                    </a:lnTo>
                    <a:lnTo>
                      <a:pt x="22" y="780"/>
                    </a:lnTo>
                    <a:lnTo>
                      <a:pt x="29" y="771"/>
                    </a:lnTo>
                    <a:lnTo>
                      <a:pt x="35" y="760"/>
                    </a:lnTo>
                    <a:lnTo>
                      <a:pt x="35" y="756"/>
                    </a:lnTo>
                    <a:lnTo>
                      <a:pt x="40" y="749"/>
                    </a:lnTo>
                    <a:lnTo>
                      <a:pt x="46" y="740"/>
                    </a:lnTo>
                    <a:lnTo>
                      <a:pt x="46" y="738"/>
                    </a:lnTo>
                    <a:lnTo>
                      <a:pt x="49" y="734"/>
                    </a:lnTo>
                    <a:lnTo>
                      <a:pt x="51" y="727"/>
                    </a:lnTo>
                    <a:lnTo>
                      <a:pt x="53" y="727"/>
                    </a:lnTo>
                    <a:lnTo>
                      <a:pt x="55" y="723"/>
                    </a:lnTo>
                    <a:lnTo>
                      <a:pt x="57" y="718"/>
                    </a:lnTo>
                    <a:lnTo>
                      <a:pt x="57" y="716"/>
                    </a:lnTo>
                    <a:lnTo>
                      <a:pt x="64" y="707"/>
                    </a:lnTo>
                    <a:lnTo>
                      <a:pt x="64" y="705"/>
                    </a:lnTo>
                    <a:lnTo>
                      <a:pt x="66" y="703"/>
                    </a:lnTo>
                    <a:lnTo>
                      <a:pt x="66" y="701"/>
                    </a:lnTo>
                    <a:lnTo>
                      <a:pt x="68" y="701"/>
                    </a:lnTo>
                    <a:lnTo>
                      <a:pt x="68" y="696"/>
                    </a:lnTo>
                    <a:lnTo>
                      <a:pt x="71" y="694"/>
                    </a:lnTo>
                    <a:lnTo>
                      <a:pt x="71" y="692"/>
                    </a:lnTo>
                    <a:lnTo>
                      <a:pt x="75" y="685"/>
                    </a:lnTo>
                    <a:lnTo>
                      <a:pt x="77" y="681"/>
                    </a:lnTo>
                    <a:lnTo>
                      <a:pt x="79" y="679"/>
                    </a:lnTo>
                    <a:lnTo>
                      <a:pt x="79" y="676"/>
                    </a:lnTo>
                    <a:lnTo>
                      <a:pt x="82" y="674"/>
                    </a:lnTo>
                    <a:lnTo>
                      <a:pt x="84" y="672"/>
                    </a:lnTo>
                    <a:lnTo>
                      <a:pt x="86" y="668"/>
                    </a:lnTo>
                    <a:lnTo>
                      <a:pt x="86" y="665"/>
                    </a:lnTo>
                    <a:lnTo>
                      <a:pt x="86" y="663"/>
                    </a:lnTo>
                    <a:lnTo>
                      <a:pt x="88" y="663"/>
                    </a:lnTo>
                    <a:lnTo>
                      <a:pt x="88" y="661"/>
                    </a:lnTo>
                    <a:lnTo>
                      <a:pt x="90" y="659"/>
                    </a:lnTo>
                    <a:lnTo>
                      <a:pt x="93" y="652"/>
                    </a:lnTo>
                    <a:lnTo>
                      <a:pt x="95" y="650"/>
                    </a:lnTo>
                    <a:lnTo>
                      <a:pt x="95" y="648"/>
                    </a:lnTo>
                    <a:lnTo>
                      <a:pt x="99" y="643"/>
                    </a:lnTo>
                    <a:lnTo>
                      <a:pt x="99" y="639"/>
                    </a:lnTo>
                    <a:lnTo>
                      <a:pt x="101" y="637"/>
                    </a:lnTo>
                    <a:lnTo>
                      <a:pt x="104" y="635"/>
                    </a:lnTo>
                    <a:lnTo>
                      <a:pt x="106" y="630"/>
                    </a:lnTo>
                    <a:lnTo>
                      <a:pt x="106" y="628"/>
                    </a:lnTo>
                    <a:lnTo>
                      <a:pt x="112" y="619"/>
                    </a:lnTo>
                    <a:lnTo>
                      <a:pt x="117" y="611"/>
                    </a:lnTo>
                    <a:lnTo>
                      <a:pt x="121" y="602"/>
                    </a:lnTo>
                    <a:lnTo>
                      <a:pt x="126" y="595"/>
                    </a:lnTo>
                    <a:lnTo>
                      <a:pt x="126" y="593"/>
                    </a:lnTo>
                    <a:lnTo>
                      <a:pt x="128" y="593"/>
                    </a:lnTo>
                    <a:lnTo>
                      <a:pt x="128" y="591"/>
                    </a:lnTo>
                    <a:lnTo>
                      <a:pt x="128" y="589"/>
                    </a:lnTo>
                    <a:lnTo>
                      <a:pt x="130" y="589"/>
                    </a:lnTo>
                    <a:lnTo>
                      <a:pt x="130" y="586"/>
                    </a:lnTo>
                    <a:lnTo>
                      <a:pt x="132" y="584"/>
                    </a:lnTo>
                    <a:lnTo>
                      <a:pt x="132" y="582"/>
                    </a:lnTo>
                    <a:lnTo>
                      <a:pt x="132" y="580"/>
                    </a:lnTo>
                    <a:lnTo>
                      <a:pt x="134" y="580"/>
                    </a:lnTo>
                    <a:lnTo>
                      <a:pt x="134" y="578"/>
                    </a:lnTo>
                    <a:lnTo>
                      <a:pt x="137" y="575"/>
                    </a:lnTo>
                    <a:lnTo>
                      <a:pt x="137" y="573"/>
                    </a:lnTo>
                    <a:lnTo>
                      <a:pt x="139" y="573"/>
                    </a:lnTo>
                    <a:lnTo>
                      <a:pt x="139" y="571"/>
                    </a:lnTo>
                    <a:lnTo>
                      <a:pt x="139" y="569"/>
                    </a:lnTo>
                    <a:lnTo>
                      <a:pt x="141" y="569"/>
                    </a:lnTo>
                    <a:lnTo>
                      <a:pt x="141" y="567"/>
                    </a:lnTo>
                    <a:lnTo>
                      <a:pt x="141" y="564"/>
                    </a:lnTo>
                    <a:lnTo>
                      <a:pt x="143" y="564"/>
                    </a:lnTo>
                    <a:lnTo>
                      <a:pt x="143" y="562"/>
                    </a:lnTo>
                    <a:lnTo>
                      <a:pt x="143" y="560"/>
                    </a:lnTo>
                    <a:lnTo>
                      <a:pt x="145" y="560"/>
                    </a:lnTo>
                    <a:lnTo>
                      <a:pt x="145" y="558"/>
                    </a:lnTo>
                    <a:lnTo>
                      <a:pt x="147" y="558"/>
                    </a:lnTo>
                    <a:lnTo>
                      <a:pt x="147" y="556"/>
                    </a:lnTo>
                    <a:lnTo>
                      <a:pt x="147" y="553"/>
                    </a:lnTo>
                    <a:lnTo>
                      <a:pt x="150" y="553"/>
                    </a:lnTo>
                    <a:lnTo>
                      <a:pt x="150" y="551"/>
                    </a:lnTo>
                    <a:lnTo>
                      <a:pt x="150" y="549"/>
                    </a:lnTo>
                    <a:lnTo>
                      <a:pt x="152" y="549"/>
                    </a:lnTo>
                    <a:lnTo>
                      <a:pt x="152" y="547"/>
                    </a:lnTo>
                    <a:lnTo>
                      <a:pt x="152" y="545"/>
                    </a:lnTo>
                    <a:lnTo>
                      <a:pt x="154" y="545"/>
                    </a:lnTo>
                    <a:lnTo>
                      <a:pt x="152" y="545"/>
                    </a:lnTo>
                    <a:lnTo>
                      <a:pt x="150" y="545"/>
                    </a:lnTo>
                    <a:lnTo>
                      <a:pt x="147" y="542"/>
                    </a:lnTo>
                    <a:lnTo>
                      <a:pt x="145" y="542"/>
                    </a:lnTo>
                    <a:lnTo>
                      <a:pt x="143" y="542"/>
                    </a:lnTo>
                    <a:lnTo>
                      <a:pt x="141" y="542"/>
                    </a:lnTo>
                    <a:lnTo>
                      <a:pt x="141" y="540"/>
                    </a:lnTo>
                    <a:lnTo>
                      <a:pt x="139" y="540"/>
                    </a:lnTo>
                    <a:lnTo>
                      <a:pt x="137" y="540"/>
                    </a:lnTo>
                    <a:lnTo>
                      <a:pt x="134" y="540"/>
                    </a:lnTo>
                    <a:lnTo>
                      <a:pt x="132" y="538"/>
                    </a:lnTo>
                    <a:lnTo>
                      <a:pt x="134" y="538"/>
                    </a:lnTo>
                    <a:lnTo>
                      <a:pt x="134" y="536"/>
                    </a:lnTo>
                    <a:lnTo>
                      <a:pt x="134" y="534"/>
                    </a:lnTo>
                    <a:lnTo>
                      <a:pt x="134" y="531"/>
                    </a:lnTo>
                    <a:lnTo>
                      <a:pt x="137" y="527"/>
                    </a:lnTo>
                    <a:lnTo>
                      <a:pt x="141" y="518"/>
                    </a:lnTo>
                    <a:lnTo>
                      <a:pt x="141" y="514"/>
                    </a:lnTo>
                    <a:lnTo>
                      <a:pt x="143" y="509"/>
                    </a:lnTo>
                    <a:lnTo>
                      <a:pt x="139" y="505"/>
                    </a:lnTo>
                    <a:lnTo>
                      <a:pt x="141" y="503"/>
                    </a:lnTo>
                    <a:lnTo>
                      <a:pt x="143" y="499"/>
                    </a:lnTo>
                    <a:lnTo>
                      <a:pt x="145" y="496"/>
                    </a:lnTo>
                    <a:lnTo>
                      <a:pt x="147" y="494"/>
                    </a:lnTo>
                    <a:lnTo>
                      <a:pt x="150" y="494"/>
                    </a:lnTo>
                    <a:lnTo>
                      <a:pt x="150" y="490"/>
                    </a:lnTo>
                    <a:lnTo>
                      <a:pt x="152" y="488"/>
                    </a:lnTo>
                    <a:lnTo>
                      <a:pt x="152" y="485"/>
                    </a:lnTo>
                    <a:lnTo>
                      <a:pt x="154" y="481"/>
                    </a:lnTo>
                    <a:lnTo>
                      <a:pt x="156" y="472"/>
                    </a:lnTo>
                    <a:lnTo>
                      <a:pt x="158" y="468"/>
                    </a:lnTo>
                    <a:lnTo>
                      <a:pt x="161" y="461"/>
                    </a:lnTo>
                    <a:lnTo>
                      <a:pt x="161" y="459"/>
                    </a:lnTo>
                    <a:lnTo>
                      <a:pt x="163" y="457"/>
                    </a:lnTo>
                    <a:lnTo>
                      <a:pt x="161" y="455"/>
                    </a:lnTo>
                    <a:lnTo>
                      <a:pt x="158" y="455"/>
                    </a:lnTo>
                    <a:lnTo>
                      <a:pt x="156" y="455"/>
                    </a:lnTo>
                    <a:lnTo>
                      <a:pt x="152" y="452"/>
                    </a:lnTo>
                    <a:lnTo>
                      <a:pt x="150" y="452"/>
                    </a:lnTo>
                    <a:lnTo>
                      <a:pt x="150" y="450"/>
                    </a:lnTo>
                    <a:lnTo>
                      <a:pt x="147" y="448"/>
                    </a:lnTo>
                    <a:lnTo>
                      <a:pt x="147" y="446"/>
                    </a:lnTo>
                    <a:lnTo>
                      <a:pt x="145" y="444"/>
                    </a:lnTo>
                    <a:lnTo>
                      <a:pt x="145" y="441"/>
                    </a:lnTo>
                    <a:lnTo>
                      <a:pt x="147" y="441"/>
                    </a:lnTo>
                    <a:lnTo>
                      <a:pt x="150" y="441"/>
                    </a:lnTo>
                    <a:lnTo>
                      <a:pt x="152" y="441"/>
                    </a:lnTo>
                    <a:lnTo>
                      <a:pt x="154" y="441"/>
                    </a:lnTo>
                    <a:lnTo>
                      <a:pt x="156" y="439"/>
                    </a:lnTo>
                    <a:lnTo>
                      <a:pt x="158" y="437"/>
                    </a:lnTo>
                    <a:lnTo>
                      <a:pt x="158" y="435"/>
                    </a:lnTo>
                    <a:lnTo>
                      <a:pt x="161" y="435"/>
                    </a:lnTo>
                    <a:lnTo>
                      <a:pt x="163" y="435"/>
                    </a:lnTo>
                    <a:lnTo>
                      <a:pt x="165" y="435"/>
                    </a:lnTo>
                    <a:lnTo>
                      <a:pt x="167" y="435"/>
                    </a:lnTo>
                    <a:lnTo>
                      <a:pt x="169" y="435"/>
                    </a:lnTo>
                    <a:lnTo>
                      <a:pt x="172" y="435"/>
                    </a:lnTo>
                    <a:lnTo>
                      <a:pt x="172" y="433"/>
                    </a:lnTo>
                    <a:lnTo>
                      <a:pt x="174" y="426"/>
                    </a:lnTo>
                    <a:lnTo>
                      <a:pt x="176" y="422"/>
                    </a:lnTo>
                    <a:lnTo>
                      <a:pt x="178" y="413"/>
                    </a:lnTo>
                    <a:lnTo>
                      <a:pt x="178" y="411"/>
                    </a:lnTo>
                    <a:lnTo>
                      <a:pt x="180" y="406"/>
                    </a:lnTo>
                    <a:lnTo>
                      <a:pt x="183" y="400"/>
                    </a:lnTo>
                    <a:lnTo>
                      <a:pt x="187" y="391"/>
                    </a:lnTo>
                    <a:lnTo>
                      <a:pt x="187" y="386"/>
                    </a:lnTo>
                    <a:lnTo>
                      <a:pt x="189" y="386"/>
                    </a:lnTo>
                    <a:lnTo>
                      <a:pt x="189" y="384"/>
                    </a:lnTo>
                    <a:lnTo>
                      <a:pt x="191" y="384"/>
                    </a:lnTo>
                    <a:lnTo>
                      <a:pt x="194" y="384"/>
                    </a:lnTo>
                    <a:lnTo>
                      <a:pt x="194" y="386"/>
                    </a:lnTo>
                    <a:lnTo>
                      <a:pt x="196" y="386"/>
                    </a:lnTo>
                    <a:lnTo>
                      <a:pt x="198" y="386"/>
                    </a:lnTo>
                    <a:lnTo>
                      <a:pt x="198" y="384"/>
                    </a:lnTo>
                    <a:lnTo>
                      <a:pt x="200" y="384"/>
                    </a:lnTo>
                    <a:lnTo>
                      <a:pt x="200" y="382"/>
                    </a:lnTo>
                    <a:lnTo>
                      <a:pt x="200" y="380"/>
                    </a:lnTo>
                    <a:lnTo>
                      <a:pt x="202" y="380"/>
                    </a:lnTo>
                    <a:lnTo>
                      <a:pt x="202" y="378"/>
                    </a:lnTo>
                    <a:lnTo>
                      <a:pt x="205" y="378"/>
                    </a:lnTo>
                    <a:lnTo>
                      <a:pt x="205" y="375"/>
                    </a:lnTo>
                    <a:lnTo>
                      <a:pt x="207" y="373"/>
                    </a:lnTo>
                    <a:lnTo>
                      <a:pt x="207" y="371"/>
                    </a:lnTo>
                    <a:lnTo>
                      <a:pt x="209" y="371"/>
                    </a:lnTo>
                    <a:lnTo>
                      <a:pt x="209" y="369"/>
                    </a:lnTo>
                    <a:lnTo>
                      <a:pt x="209" y="367"/>
                    </a:lnTo>
                    <a:lnTo>
                      <a:pt x="207" y="367"/>
                    </a:lnTo>
                    <a:lnTo>
                      <a:pt x="207" y="365"/>
                    </a:lnTo>
                    <a:lnTo>
                      <a:pt x="205" y="365"/>
                    </a:lnTo>
                    <a:lnTo>
                      <a:pt x="205" y="362"/>
                    </a:lnTo>
                    <a:lnTo>
                      <a:pt x="205" y="360"/>
                    </a:lnTo>
                    <a:lnTo>
                      <a:pt x="207" y="360"/>
                    </a:lnTo>
                    <a:lnTo>
                      <a:pt x="209" y="360"/>
                    </a:lnTo>
                    <a:lnTo>
                      <a:pt x="209" y="358"/>
                    </a:lnTo>
                    <a:lnTo>
                      <a:pt x="211" y="358"/>
                    </a:lnTo>
                    <a:lnTo>
                      <a:pt x="211" y="356"/>
                    </a:lnTo>
                    <a:lnTo>
                      <a:pt x="213" y="356"/>
                    </a:lnTo>
                    <a:lnTo>
                      <a:pt x="213" y="354"/>
                    </a:lnTo>
                    <a:lnTo>
                      <a:pt x="216" y="354"/>
                    </a:lnTo>
                    <a:lnTo>
                      <a:pt x="216" y="351"/>
                    </a:lnTo>
                    <a:lnTo>
                      <a:pt x="216" y="349"/>
                    </a:lnTo>
                    <a:lnTo>
                      <a:pt x="216" y="347"/>
                    </a:lnTo>
                    <a:lnTo>
                      <a:pt x="218" y="347"/>
                    </a:lnTo>
                    <a:lnTo>
                      <a:pt x="218" y="345"/>
                    </a:lnTo>
                    <a:lnTo>
                      <a:pt x="220" y="345"/>
                    </a:lnTo>
                    <a:lnTo>
                      <a:pt x="220" y="347"/>
                    </a:lnTo>
                    <a:lnTo>
                      <a:pt x="222" y="347"/>
                    </a:lnTo>
                    <a:lnTo>
                      <a:pt x="224" y="347"/>
                    </a:lnTo>
                    <a:lnTo>
                      <a:pt x="224" y="345"/>
                    </a:lnTo>
                    <a:lnTo>
                      <a:pt x="227" y="345"/>
                    </a:lnTo>
                    <a:lnTo>
                      <a:pt x="229" y="345"/>
                    </a:lnTo>
                    <a:lnTo>
                      <a:pt x="229" y="343"/>
                    </a:lnTo>
                    <a:lnTo>
                      <a:pt x="231" y="343"/>
                    </a:lnTo>
                    <a:lnTo>
                      <a:pt x="231" y="340"/>
                    </a:lnTo>
                    <a:lnTo>
                      <a:pt x="233" y="338"/>
                    </a:lnTo>
                    <a:lnTo>
                      <a:pt x="233" y="336"/>
                    </a:lnTo>
                    <a:lnTo>
                      <a:pt x="235" y="336"/>
                    </a:lnTo>
                    <a:lnTo>
                      <a:pt x="235" y="334"/>
                    </a:lnTo>
                    <a:lnTo>
                      <a:pt x="238" y="334"/>
                    </a:lnTo>
                    <a:lnTo>
                      <a:pt x="240" y="334"/>
                    </a:lnTo>
                    <a:lnTo>
                      <a:pt x="242" y="334"/>
                    </a:lnTo>
                    <a:lnTo>
                      <a:pt x="244" y="334"/>
                    </a:lnTo>
                    <a:lnTo>
                      <a:pt x="244" y="332"/>
                    </a:lnTo>
                    <a:lnTo>
                      <a:pt x="246" y="332"/>
                    </a:lnTo>
                    <a:lnTo>
                      <a:pt x="249" y="332"/>
                    </a:lnTo>
                    <a:lnTo>
                      <a:pt x="249" y="329"/>
                    </a:lnTo>
                    <a:lnTo>
                      <a:pt x="251" y="329"/>
                    </a:lnTo>
                    <a:lnTo>
                      <a:pt x="251" y="327"/>
                    </a:lnTo>
                    <a:lnTo>
                      <a:pt x="251" y="325"/>
                    </a:lnTo>
                    <a:lnTo>
                      <a:pt x="249" y="325"/>
                    </a:lnTo>
                    <a:lnTo>
                      <a:pt x="246" y="325"/>
                    </a:lnTo>
                    <a:lnTo>
                      <a:pt x="246" y="323"/>
                    </a:lnTo>
                    <a:lnTo>
                      <a:pt x="246" y="321"/>
                    </a:lnTo>
                    <a:lnTo>
                      <a:pt x="246" y="318"/>
                    </a:lnTo>
                    <a:lnTo>
                      <a:pt x="249" y="318"/>
                    </a:lnTo>
                    <a:lnTo>
                      <a:pt x="251" y="318"/>
                    </a:lnTo>
                    <a:lnTo>
                      <a:pt x="253" y="316"/>
                    </a:lnTo>
                    <a:lnTo>
                      <a:pt x="253" y="314"/>
                    </a:lnTo>
                    <a:lnTo>
                      <a:pt x="253" y="312"/>
                    </a:lnTo>
                    <a:lnTo>
                      <a:pt x="255" y="312"/>
                    </a:lnTo>
                    <a:lnTo>
                      <a:pt x="255" y="310"/>
                    </a:lnTo>
                    <a:lnTo>
                      <a:pt x="257" y="310"/>
                    </a:lnTo>
                    <a:lnTo>
                      <a:pt x="260" y="310"/>
                    </a:lnTo>
                    <a:lnTo>
                      <a:pt x="262" y="310"/>
                    </a:lnTo>
                    <a:lnTo>
                      <a:pt x="264" y="310"/>
                    </a:lnTo>
                    <a:lnTo>
                      <a:pt x="266" y="310"/>
                    </a:lnTo>
                    <a:lnTo>
                      <a:pt x="268" y="310"/>
                    </a:lnTo>
                    <a:lnTo>
                      <a:pt x="271" y="310"/>
                    </a:lnTo>
                    <a:lnTo>
                      <a:pt x="273" y="310"/>
                    </a:lnTo>
                    <a:lnTo>
                      <a:pt x="275" y="310"/>
                    </a:lnTo>
                    <a:lnTo>
                      <a:pt x="275" y="307"/>
                    </a:lnTo>
                    <a:lnTo>
                      <a:pt x="275" y="305"/>
                    </a:lnTo>
                    <a:lnTo>
                      <a:pt x="275" y="303"/>
                    </a:lnTo>
                    <a:lnTo>
                      <a:pt x="277" y="303"/>
                    </a:lnTo>
                    <a:lnTo>
                      <a:pt x="277" y="301"/>
                    </a:lnTo>
                    <a:lnTo>
                      <a:pt x="279" y="301"/>
                    </a:lnTo>
                    <a:lnTo>
                      <a:pt x="279" y="299"/>
                    </a:lnTo>
                    <a:lnTo>
                      <a:pt x="282" y="299"/>
                    </a:lnTo>
                    <a:lnTo>
                      <a:pt x="282" y="296"/>
                    </a:lnTo>
                    <a:lnTo>
                      <a:pt x="284" y="296"/>
                    </a:lnTo>
                    <a:lnTo>
                      <a:pt x="284" y="294"/>
                    </a:lnTo>
                    <a:lnTo>
                      <a:pt x="286" y="294"/>
                    </a:lnTo>
                    <a:lnTo>
                      <a:pt x="288" y="294"/>
                    </a:lnTo>
                    <a:lnTo>
                      <a:pt x="288" y="292"/>
                    </a:lnTo>
                    <a:lnTo>
                      <a:pt x="290" y="292"/>
                    </a:lnTo>
                    <a:lnTo>
                      <a:pt x="290" y="290"/>
                    </a:lnTo>
                    <a:lnTo>
                      <a:pt x="292" y="290"/>
                    </a:lnTo>
                    <a:lnTo>
                      <a:pt x="295" y="290"/>
                    </a:lnTo>
                    <a:lnTo>
                      <a:pt x="295" y="288"/>
                    </a:lnTo>
                    <a:lnTo>
                      <a:pt x="297" y="288"/>
                    </a:lnTo>
                    <a:lnTo>
                      <a:pt x="299" y="288"/>
                    </a:lnTo>
                    <a:lnTo>
                      <a:pt x="301" y="288"/>
                    </a:lnTo>
                    <a:lnTo>
                      <a:pt x="303" y="288"/>
                    </a:lnTo>
                    <a:lnTo>
                      <a:pt x="306" y="288"/>
                    </a:lnTo>
                    <a:lnTo>
                      <a:pt x="308" y="288"/>
                    </a:lnTo>
                    <a:lnTo>
                      <a:pt x="308" y="285"/>
                    </a:lnTo>
                    <a:lnTo>
                      <a:pt x="308" y="288"/>
                    </a:lnTo>
                    <a:lnTo>
                      <a:pt x="310" y="288"/>
                    </a:lnTo>
                    <a:lnTo>
                      <a:pt x="310" y="285"/>
                    </a:lnTo>
                    <a:lnTo>
                      <a:pt x="310" y="283"/>
                    </a:lnTo>
                    <a:lnTo>
                      <a:pt x="312" y="283"/>
                    </a:lnTo>
                    <a:lnTo>
                      <a:pt x="312" y="281"/>
                    </a:lnTo>
                    <a:lnTo>
                      <a:pt x="314" y="281"/>
                    </a:lnTo>
                    <a:lnTo>
                      <a:pt x="317" y="281"/>
                    </a:lnTo>
                    <a:lnTo>
                      <a:pt x="317" y="283"/>
                    </a:lnTo>
                    <a:lnTo>
                      <a:pt x="317" y="281"/>
                    </a:lnTo>
                    <a:lnTo>
                      <a:pt x="319" y="281"/>
                    </a:lnTo>
                    <a:lnTo>
                      <a:pt x="319" y="283"/>
                    </a:lnTo>
                    <a:lnTo>
                      <a:pt x="321" y="283"/>
                    </a:lnTo>
                    <a:lnTo>
                      <a:pt x="323" y="283"/>
                    </a:lnTo>
                    <a:lnTo>
                      <a:pt x="323" y="281"/>
                    </a:lnTo>
                    <a:lnTo>
                      <a:pt x="325" y="281"/>
                    </a:lnTo>
                    <a:lnTo>
                      <a:pt x="328" y="281"/>
                    </a:lnTo>
                    <a:lnTo>
                      <a:pt x="330" y="281"/>
                    </a:lnTo>
                    <a:lnTo>
                      <a:pt x="332" y="281"/>
                    </a:lnTo>
                    <a:lnTo>
                      <a:pt x="334" y="281"/>
                    </a:lnTo>
                    <a:lnTo>
                      <a:pt x="334" y="279"/>
                    </a:lnTo>
                    <a:lnTo>
                      <a:pt x="336" y="279"/>
                    </a:lnTo>
                    <a:lnTo>
                      <a:pt x="339" y="277"/>
                    </a:lnTo>
                    <a:lnTo>
                      <a:pt x="339" y="274"/>
                    </a:lnTo>
                    <a:lnTo>
                      <a:pt x="341" y="274"/>
                    </a:lnTo>
                    <a:lnTo>
                      <a:pt x="341" y="272"/>
                    </a:lnTo>
                    <a:lnTo>
                      <a:pt x="343" y="272"/>
                    </a:lnTo>
                    <a:lnTo>
                      <a:pt x="345" y="272"/>
                    </a:lnTo>
                    <a:lnTo>
                      <a:pt x="347" y="272"/>
                    </a:lnTo>
                    <a:lnTo>
                      <a:pt x="350" y="272"/>
                    </a:lnTo>
                    <a:lnTo>
                      <a:pt x="350" y="274"/>
                    </a:lnTo>
                    <a:lnTo>
                      <a:pt x="352" y="274"/>
                    </a:lnTo>
                    <a:lnTo>
                      <a:pt x="354" y="274"/>
                    </a:lnTo>
                    <a:lnTo>
                      <a:pt x="354" y="277"/>
                    </a:lnTo>
                    <a:lnTo>
                      <a:pt x="354" y="279"/>
                    </a:lnTo>
                    <a:lnTo>
                      <a:pt x="356" y="279"/>
                    </a:lnTo>
                    <a:lnTo>
                      <a:pt x="356" y="281"/>
                    </a:lnTo>
                    <a:lnTo>
                      <a:pt x="358" y="281"/>
                    </a:lnTo>
                    <a:lnTo>
                      <a:pt x="361" y="281"/>
                    </a:lnTo>
                    <a:lnTo>
                      <a:pt x="361" y="283"/>
                    </a:lnTo>
                    <a:lnTo>
                      <a:pt x="363" y="283"/>
                    </a:lnTo>
                    <a:lnTo>
                      <a:pt x="363" y="281"/>
                    </a:lnTo>
                    <a:lnTo>
                      <a:pt x="365" y="281"/>
                    </a:lnTo>
                    <a:lnTo>
                      <a:pt x="365" y="279"/>
                    </a:lnTo>
                    <a:lnTo>
                      <a:pt x="367" y="279"/>
                    </a:lnTo>
                    <a:lnTo>
                      <a:pt x="367" y="277"/>
                    </a:lnTo>
                    <a:lnTo>
                      <a:pt x="367" y="274"/>
                    </a:lnTo>
                    <a:lnTo>
                      <a:pt x="367" y="272"/>
                    </a:lnTo>
                    <a:lnTo>
                      <a:pt x="367" y="270"/>
                    </a:lnTo>
                    <a:lnTo>
                      <a:pt x="367" y="268"/>
                    </a:lnTo>
                    <a:lnTo>
                      <a:pt x="367" y="266"/>
                    </a:lnTo>
                    <a:lnTo>
                      <a:pt x="367" y="263"/>
                    </a:lnTo>
                    <a:lnTo>
                      <a:pt x="369" y="263"/>
                    </a:lnTo>
                    <a:lnTo>
                      <a:pt x="372" y="263"/>
                    </a:lnTo>
                    <a:lnTo>
                      <a:pt x="374" y="263"/>
                    </a:lnTo>
                    <a:lnTo>
                      <a:pt x="376" y="263"/>
                    </a:lnTo>
                    <a:lnTo>
                      <a:pt x="376" y="261"/>
                    </a:lnTo>
                    <a:lnTo>
                      <a:pt x="378" y="261"/>
                    </a:lnTo>
                    <a:lnTo>
                      <a:pt x="378" y="259"/>
                    </a:lnTo>
                    <a:lnTo>
                      <a:pt x="380" y="259"/>
                    </a:lnTo>
                    <a:lnTo>
                      <a:pt x="383" y="259"/>
                    </a:lnTo>
                    <a:lnTo>
                      <a:pt x="385" y="259"/>
                    </a:lnTo>
                    <a:lnTo>
                      <a:pt x="385" y="257"/>
                    </a:lnTo>
                    <a:lnTo>
                      <a:pt x="387" y="257"/>
                    </a:lnTo>
                    <a:lnTo>
                      <a:pt x="387" y="255"/>
                    </a:lnTo>
                    <a:lnTo>
                      <a:pt x="389" y="255"/>
                    </a:lnTo>
                    <a:lnTo>
                      <a:pt x="391" y="255"/>
                    </a:lnTo>
                    <a:lnTo>
                      <a:pt x="394" y="255"/>
                    </a:lnTo>
                    <a:lnTo>
                      <a:pt x="394" y="252"/>
                    </a:lnTo>
                    <a:lnTo>
                      <a:pt x="396" y="252"/>
                    </a:lnTo>
                    <a:lnTo>
                      <a:pt x="398" y="252"/>
                    </a:lnTo>
                    <a:lnTo>
                      <a:pt x="400" y="252"/>
                    </a:lnTo>
                    <a:lnTo>
                      <a:pt x="402" y="252"/>
                    </a:lnTo>
                    <a:lnTo>
                      <a:pt x="402" y="250"/>
                    </a:lnTo>
                    <a:lnTo>
                      <a:pt x="405" y="250"/>
                    </a:lnTo>
                    <a:lnTo>
                      <a:pt x="405" y="248"/>
                    </a:lnTo>
                    <a:lnTo>
                      <a:pt x="407" y="248"/>
                    </a:lnTo>
                    <a:lnTo>
                      <a:pt x="409" y="248"/>
                    </a:lnTo>
                    <a:lnTo>
                      <a:pt x="409" y="246"/>
                    </a:lnTo>
                    <a:lnTo>
                      <a:pt x="409" y="248"/>
                    </a:lnTo>
                    <a:lnTo>
                      <a:pt x="409" y="250"/>
                    </a:lnTo>
                    <a:lnTo>
                      <a:pt x="411" y="250"/>
                    </a:lnTo>
                    <a:lnTo>
                      <a:pt x="411" y="252"/>
                    </a:lnTo>
                    <a:lnTo>
                      <a:pt x="413" y="252"/>
                    </a:lnTo>
                    <a:lnTo>
                      <a:pt x="413" y="255"/>
                    </a:lnTo>
                    <a:lnTo>
                      <a:pt x="413" y="257"/>
                    </a:lnTo>
                    <a:lnTo>
                      <a:pt x="413" y="259"/>
                    </a:lnTo>
                    <a:lnTo>
                      <a:pt x="413" y="261"/>
                    </a:lnTo>
                    <a:lnTo>
                      <a:pt x="416" y="261"/>
                    </a:lnTo>
                    <a:lnTo>
                      <a:pt x="416" y="263"/>
                    </a:lnTo>
                    <a:lnTo>
                      <a:pt x="418" y="263"/>
                    </a:lnTo>
                    <a:lnTo>
                      <a:pt x="420" y="263"/>
                    </a:lnTo>
                    <a:lnTo>
                      <a:pt x="422" y="263"/>
                    </a:lnTo>
                    <a:lnTo>
                      <a:pt x="424" y="263"/>
                    </a:lnTo>
                    <a:lnTo>
                      <a:pt x="426" y="263"/>
                    </a:lnTo>
                    <a:lnTo>
                      <a:pt x="426" y="261"/>
                    </a:lnTo>
                    <a:lnTo>
                      <a:pt x="426" y="259"/>
                    </a:lnTo>
                    <a:lnTo>
                      <a:pt x="429" y="259"/>
                    </a:lnTo>
                    <a:lnTo>
                      <a:pt x="431" y="259"/>
                    </a:lnTo>
                    <a:lnTo>
                      <a:pt x="433" y="257"/>
                    </a:lnTo>
                    <a:lnTo>
                      <a:pt x="435" y="257"/>
                    </a:lnTo>
                    <a:lnTo>
                      <a:pt x="437" y="257"/>
                    </a:lnTo>
                    <a:lnTo>
                      <a:pt x="437" y="259"/>
                    </a:lnTo>
                    <a:lnTo>
                      <a:pt x="440" y="259"/>
                    </a:lnTo>
                    <a:lnTo>
                      <a:pt x="440" y="261"/>
                    </a:lnTo>
                    <a:lnTo>
                      <a:pt x="440" y="263"/>
                    </a:lnTo>
                    <a:lnTo>
                      <a:pt x="440" y="266"/>
                    </a:lnTo>
                    <a:lnTo>
                      <a:pt x="442" y="266"/>
                    </a:lnTo>
                    <a:lnTo>
                      <a:pt x="444" y="263"/>
                    </a:lnTo>
                    <a:lnTo>
                      <a:pt x="446" y="263"/>
                    </a:lnTo>
                    <a:lnTo>
                      <a:pt x="448" y="263"/>
                    </a:lnTo>
                    <a:lnTo>
                      <a:pt x="451" y="263"/>
                    </a:lnTo>
                    <a:lnTo>
                      <a:pt x="451" y="266"/>
                    </a:lnTo>
                    <a:lnTo>
                      <a:pt x="451" y="268"/>
                    </a:lnTo>
                    <a:lnTo>
                      <a:pt x="453" y="268"/>
                    </a:lnTo>
                    <a:lnTo>
                      <a:pt x="455" y="268"/>
                    </a:lnTo>
                    <a:lnTo>
                      <a:pt x="455" y="270"/>
                    </a:lnTo>
                    <a:lnTo>
                      <a:pt x="457" y="270"/>
                    </a:lnTo>
                    <a:lnTo>
                      <a:pt x="457" y="272"/>
                    </a:lnTo>
                    <a:lnTo>
                      <a:pt x="457" y="274"/>
                    </a:lnTo>
                    <a:lnTo>
                      <a:pt x="457" y="277"/>
                    </a:lnTo>
                    <a:lnTo>
                      <a:pt x="457" y="279"/>
                    </a:lnTo>
                    <a:lnTo>
                      <a:pt x="459" y="281"/>
                    </a:lnTo>
                    <a:lnTo>
                      <a:pt x="457" y="281"/>
                    </a:lnTo>
                    <a:lnTo>
                      <a:pt x="457" y="283"/>
                    </a:lnTo>
                    <a:lnTo>
                      <a:pt x="457" y="285"/>
                    </a:lnTo>
                    <a:lnTo>
                      <a:pt x="457" y="288"/>
                    </a:lnTo>
                    <a:lnTo>
                      <a:pt x="459" y="290"/>
                    </a:lnTo>
                    <a:lnTo>
                      <a:pt x="462" y="292"/>
                    </a:lnTo>
                    <a:lnTo>
                      <a:pt x="462" y="294"/>
                    </a:lnTo>
                    <a:lnTo>
                      <a:pt x="464" y="294"/>
                    </a:lnTo>
                    <a:lnTo>
                      <a:pt x="466" y="294"/>
                    </a:lnTo>
                    <a:lnTo>
                      <a:pt x="466" y="292"/>
                    </a:lnTo>
                    <a:lnTo>
                      <a:pt x="468" y="292"/>
                    </a:lnTo>
                    <a:lnTo>
                      <a:pt x="468" y="290"/>
                    </a:lnTo>
                    <a:lnTo>
                      <a:pt x="470" y="290"/>
                    </a:lnTo>
                    <a:lnTo>
                      <a:pt x="473" y="290"/>
                    </a:lnTo>
                    <a:lnTo>
                      <a:pt x="475" y="290"/>
                    </a:lnTo>
                    <a:lnTo>
                      <a:pt x="475" y="288"/>
                    </a:lnTo>
                    <a:lnTo>
                      <a:pt x="477" y="288"/>
                    </a:lnTo>
                    <a:lnTo>
                      <a:pt x="477" y="285"/>
                    </a:lnTo>
                    <a:lnTo>
                      <a:pt x="479" y="285"/>
                    </a:lnTo>
                    <a:lnTo>
                      <a:pt x="479" y="283"/>
                    </a:lnTo>
                    <a:lnTo>
                      <a:pt x="481" y="283"/>
                    </a:lnTo>
                    <a:lnTo>
                      <a:pt x="481" y="281"/>
                    </a:lnTo>
                    <a:lnTo>
                      <a:pt x="481" y="279"/>
                    </a:lnTo>
                    <a:lnTo>
                      <a:pt x="479" y="279"/>
                    </a:lnTo>
                    <a:lnTo>
                      <a:pt x="477" y="279"/>
                    </a:lnTo>
                    <a:lnTo>
                      <a:pt x="475" y="279"/>
                    </a:lnTo>
                    <a:lnTo>
                      <a:pt x="473" y="279"/>
                    </a:lnTo>
                    <a:lnTo>
                      <a:pt x="473" y="277"/>
                    </a:lnTo>
                    <a:lnTo>
                      <a:pt x="470" y="277"/>
                    </a:lnTo>
                    <a:lnTo>
                      <a:pt x="470" y="274"/>
                    </a:lnTo>
                    <a:lnTo>
                      <a:pt x="473" y="274"/>
                    </a:lnTo>
                    <a:lnTo>
                      <a:pt x="473" y="272"/>
                    </a:lnTo>
                    <a:lnTo>
                      <a:pt x="475" y="272"/>
                    </a:lnTo>
                    <a:lnTo>
                      <a:pt x="477" y="272"/>
                    </a:lnTo>
                    <a:lnTo>
                      <a:pt x="477" y="270"/>
                    </a:lnTo>
                    <a:lnTo>
                      <a:pt x="479" y="270"/>
                    </a:lnTo>
                    <a:lnTo>
                      <a:pt x="479" y="268"/>
                    </a:lnTo>
                    <a:lnTo>
                      <a:pt x="479" y="266"/>
                    </a:lnTo>
                    <a:lnTo>
                      <a:pt x="477" y="266"/>
                    </a:lnTo>
                    <a:lnTo>
                      <a:pt x="477" y="263"/>
                    </a:lnTo>
                    <a:lnTo>
                      <a:pt x="477" y="261"/>
                    </a:lnTo>
                    <a:lnTo>
                      <a:pt x="477" y="259"/>
                    </a:lnTo>
                    <a:lnTo>
                      <a:pt x="477" y="257"/>
                    </a:lnTo>
                    <a:lnTo>
                      <a:pt x="479" y="257"/>
                    </a:lnTo>
                    <a:lnTo>
                      <a:pt x="479" y="255"/>
                    </a:lnTo>
                    <a:lnTo>
                      <a:pt x="481" y="255"/>
                    </a:lnTo>
                    <a:lnTo>
                      <a:pt x="484" y="255"/>
                    </a:lnTo>
                    <a:lnTo>
                      <a:pt x="486" y="255"/>
                    </a:lnTo>
                    <a:lnTo>
                      <a:pt x="488" y="255"/>
                    </a:lnTo>
                    <a:lnTo>
                      <a:pt x="488" y="252"/>
                    </a:lnTo>
                    <a:lnTo>
                      <a:pt x="490" y="252"/>
                    </a:lnTo>
                    <a:lnTo>
                      <a:pt x="490" y="250"/>
                    </a:lnTo>
                    <a:lnTo>
                      <a:pt x="490" y="248"/>
                    </a:lnTo>
                    <a:lnTo>
                      <a:pt x="490" y="246"/>
                    </a:lnTo>
                    <a:lnTo>
                      <a:pt x="492" y="246"/>
                    </a:lnTo>
                    <a:lnTo>
                      <a:pt x="492" y="244"/>
                    </a:lnTo>
                    <a:lnTo>
                      <a:pt x="495" y="244"/>
                    </a:lnTo>
                    <a:lnTo>
                      <a:pt x="495" y="246"/>
                    </a:lnTo>
                    <a:lnTo>
                      <a:pt x="497" y="246"/>
                    </a:lnTo>
                    <a:lnTo>
                      <a:pt x="499" y="246"/>
                    </a:lnTo>
                    <a:lnTo>
                      <a:pt x="499" y="244"/>
                    </a:lnTo>
                    <a:lnTo>
                      <a:pt x="501" y="244"/>
                    </a:lnTo>
                    <a:lnTo>
                      <a:pt x="501" y="241"/>
                    </a:lnTo>
                    <a:lnTo>
                      <a:pt x="501" y="239"/>
                    </a:lnTo>
                    <a:lnTo>
                      <a:pt x="503" y="239"/>
                    </a:lnTo>
                    <a:lnTo>
                      <a:pt x="503" y="237"/>
                    </a:lnTo>
                    <a:lnTo>
                      <a:pt x="506" y="237"/>
                    </a:lnTo>
                    <a:lnTo>
                      <a:pt x="508" y="237"/>
                    </a:lnTo>
                    <a:lnTo>
                      <a:pt x="508" y="235"/>
                    </a:lnTo>
                    <a:lnTo>
                      <a:pt x="510" y="235"/>
                    </a:lnTo>
                    <a:lnTo>
                      <a:pt x="510" y="233"/>
                    </a:lnTo>
                    <a:lnTo>
                      <a:pt x="512" y="233"/>
                    </a:lnTo>
                    <a:lnTo>
                      <a:pt x="514" y="233"/>
                    </a:lnTo>
                    <a:lnTo>
                      <a:pt x="517" y="233"/>
                    </a:lnTo>
                    <a:lnTo>
                      <a:pt x="519" y="233"/>
                    </a:lnTo>
                    <a:lnTo>
                      <a:pt x="519" y="231"/>
                    </a:lnTo>
                    <a:lnTo>
                      <a:pt x="519" y="228"/>
                    </a:lnTo>
                    <a:lnTo>
                      <a:pt x="519" y="226"/>
                    </a:lnTo>
                    <a:lnTo>
                      <a:pt x="517" y="224"/>
                    </a:lnTo>
                    <a:lnTo>
                      <a:pt x="517" y="222"/>
                    </a:lnTo>
                    <a:lnTo>
                      <a:pt x="517" y="220"/>
                    </a:lnTo>
                    <a:lnTo>
                      <a:pt x="519" y="220"/>
                    </a:lnTo>
                    <a:lnTo>
                      <a:pt x="519" y="217"/>
                    </a:lnTo>
                    <a:lnTo>
                      <a:pt x="521" y="215"/>
                    </a:lnTo>
                    <a:lnTo>
                      <a:pt x="521" y="213"/>
                    </a:lnTo>
                    <a:lnTo>
                      <a:pt x="521" y="211"/>
                    </a:lnTo>
                    <a:lnTo>
                      <a:pt x="523" y="211"/>
                    </a:lnTo>
                    <a:lnTo>
                      <a:pt x="523" y="209"/>
                    </a:lnTo>
                    <a:lnTo>
                      <a:pt x="525" y="209"/>
                    </a:lnTo>
                    <a:lnTo>
                      <a:pt x="528" y="206"/>
                    </a:lnTo>
                    <a:lnTo>
                      <a:pt x="530" y="206"/>
                    </a:lnTo>
                    <a:lnTo>
                      <a:pt x="532" y="206"/>
                    </a:lnTo>
                    <a:lnTo>
                      <a:pt x="534" y="206"/>
                    </a:lnTo>
                    <a:lnTo>
                      <a:pt x="536" y="206"/>
                    </a:lnTo>
                    <a:lnTo>
                      <a:pt x="539" y="206"/>
                    </a:lnTo>
                    <a:lnTo>
                      <a:pt x="541" y="206"/>
                    </a:lnTo>
                    <a:lnTo>
                      <a:pt x="543" y="206"/>
                    </a:lnTo>
                    <a:lnTo>
                      <a:pt x="543" y="209"/>
                    </a:lnTo>
                    <a:lnTo>
                      <a:pt x="543" y="211"/>
                    </a:lnTo>
                    <a:lnTo>
                      <a:pt x="545" y="211"/>
                    </a:lnTo>
                    <a:lnTo>
                      <a:pt x="545" y="209"/>
                    </a:lnTo>
                    <a:lnTo>
                      <a:pt x="545" y="206"/>
                    </a:lnTo>
                    <a:lnTo>
                      <a:pt x="545" y="204"/>
                    </a:lnTo>
                    <a:lnTo>
                      <a:pt x="545" y="202"/>
                    </a:lnTo>
                    <a:lnTo>
                      <a:pt x="547" y="202"/>
                    </a:lnTo>
                    <a:lnTo>
                      <a:pt x="547" y="200"/>
                    </a:lnTo>
                    <a:lnTo>
                      <a:pt x="550" y="200"/>
                    </a:lnTo>
                    <a:lnTo>
                      <a:pt x="550" y="198"/>
                    </a:lnTo>
                    <a:lnTo>
                      <a:pt x="552" y="198"/>
                    </a:lnTo>
                    <a:lnTo>
                      <a:pt x="554" y="198"/>
                    </a:lnTo>
                    <a:lnTo>
                      <a:pt x="556" y="198"/>
                    </a:lnTo>
                    <a:lnTo>
                      <a:pt x="558" y="198"/>
                    </a:lnTo>
                    <a:lnTo>
                      <a:pt x="560" y="198"/>
                    </a:lnTo>
                    <a:lnTo>
                      <a:pt x="563" y="198"/>
                    </a:lnTo>
                    <a:lnTo>
                      <a:pt x="563" y="200"/>
                    </a:lnTo>
                    <a:lnTo>
                      <a:pt x="565" y="200"/>
                    </a:lnTo>
                    <a:lnTo>
                      <a:pt x="567" y="200"/>
                    </a:lnTo>
                    <a:lnTo>
                      <a:pt x="567" y="202"/>
                    </a:lnTo>
                    <a:lnTo>
                      <a:pt x="569" y="202"/>
                    </a:lnTo>
                    <a:lnTo>
                      <a:pt x="571" y="202"/>
                    </a:lnTo>
                    <a:lnTo>
                      <a:pt x="574" y="202"/>
                    </a:lnTo>
                    <a:lnTo>
                      <a:pt x="576" y="202"/>
                    </a:lnTo>
                    <a:lnTo>
                      <a:pt x="576" y="200"/>
                    </a:lnTo>
                    <a:lnTo>
                      <a:pt x="578" y="200"/>
                    </a:lnTo>
                    <a:lnTo>
                      <a:pt x="578" y="198"/>
                    </a:lnTo>
                    <a:lnTo>
                      <a:pt x="580" y="198"/>
                    </a:lnTo>
                    <a:lnTo>
                      <a:pt x="582" y="198"/>
                    </a:lnTo>
                    <a:lnTo>
                      <a:pt x="585" y="198"/>
                    </a:lnTo>
                    <a:lnTo>
                      <a:pt x="585" y="200"/>
                    </a:lnTo>
                    <a:lnTo>
                      <a:pt x="587" y="200"/>
                    </a:lnTo>
                    <a:lnTo>
                      <a:pt x="589" y="200"/>
                    </a:lnTo>
                    <a:lnTo>
                      <a:pt x="591" y="200"/>
                    </a:lnTo>
                    <a:lnTo>
                      <a:pt x="593" y="200"/>
                    </a:lnTo>
                    <a:lnTo>
                      <a:pt x="596" y="200"/>
                    </a:lnTo>
                    <a:lnTo>
                      <a:pt x="598" y="200"/>
                    </a:lnTo>
                    <a:lnTo>
                      <a:pt x="598" y="198"/>
                    </a:lnTo>
                    <a:lnTo>
                      <a:pt x="596" y="198"/>
                    </a:lnTo>
                    <a:lnTo>
                      <a:pt x="596" y="195"/>
                    </a:lnTo>
                    <a:lnTo>
                      <a:pt x="593" y="195"/>
                    </a:lnTo>
                    <a:lnTo>
                      <a:pt x="591" y="195"/>
                    </a:lnTo>
                    <a:lnTo>
                      <a:pt x="589" y="195"/>
                    </a:lnTo>
                    <a:lnTo>
                      <a:pt x="587" y="193"/>
                    </a:lnTo>
                    <a:lnTo>
                      <a:pt x="585" y="193"/>
                    </a:lnTo>
                    <a:lnTo>
                      <a:pt x="585" y="191"/>
                    </a:lnTo>
                    <a:lnTo>
                      <a:pt x="582" y="191"/>
                    </a:lnTo>
                    <a:lnTo>
                      <a:pt x="580" y="191"/>
                    </a:lnTo>
                    <a:lnTo>
                      <a:pt x="580" y="189"/>
                    </a:lnTo>
                    <a:lnTo>
                      <a:pt x="578" y="189"/>
                    </a:lnTo>
                    <a:lnTo>
                      <a:pt x="578" y="187"/>
                    </a:lnTo>
                    <a:lnTo>
                      <a:pt x="578" y="184"/>
                    </a:lnTo>
                    <a:lnTo>
                      <a:pt x="580" y="184"/>
                    </a:lnTo>
                    <a:lnTo>
                      <a:pt x="580" y="182"/>
                    </a:lnTo>
                    <a:lnTo>
                      <a:pt x="582" y="182"/>
                    </a:lnTo>
                    <a:lnTo>
                      <a:pt x="582" y="180"/>
                    </a:lnTo>
                    <a:lnTo>
                      <a:pt x="585" y="180"/>
                    </a:lnTo>
                    <a:lnTo>
                      <a:pt x="585" y="178"/>
                    </a:lnTo>
                    <a:lnTo>
                      <a:pt x="587" y="178"/>
                    </a:lnTo>
                    <a:lnTo>
                      <a:pt x="587" y="176"/>
                    </a:lnTo>
                    <a:lnTo>
                      <a:pt x="589" y="176"/>
                    </a:lnTo>
                    <a:lnTo>
                      <a:pt x="589" y="178"/>
                    </a:lnTo>
                    <a:lnTo>
                      <a:pt x="587" y="178"/>
                    </a:lnTo>
                    <a:lnTo>
                      <a:pt x="587" y="180"/>
                    </a:lnTo>
                    <a:lnTo>
                      <a:pt x="589" y="180"/>
                    </a:lnTo>
                    <a:lnTo>
                      <a:pt x="591" y="180"/>
                    </a:lnTo>
                    <a:lnTo>
                      <a:pt x="591" y="178"/>
                    </a:lnTo>
                    <a:lnTo>
                      <a:pt x="591" y="176"/>
                    </a:lnTo>
                    <a:lnTo>
                      <a:pt x="591" y="173"/>
                    </a:lnTo>
                    <a:lnTo>
                      <a:pt x="589" y="173"/>
                    </a:lnTo>
                    <a:lnTo>
                      <a:pt x="589" y="171"/>
                    </a:lnTo>
                    <a:lnTo>
                      <a:pt x="591" y="171"/>
                    </a:lnTo>
                    <a:lnTo>
                      <a:pt x="591" y="169"/>
                    </a:lnTo>
                    <a:lnTo>
                      <a:pt x="589" y="169"/>
                    </a:lnTo>
                    <a:lnTo>
                      <a:pt x="591" y="169"/>
                    </a:lnTo>
                    <a:lnTo>
                      <a:pt x="591" y="167"/>
                    </a:lnTo>
                    <a:lnTo>
                      <a:pt x="593" y="167"/>
                    </a:lnTo>
                    <a:lnTo>
                      <a:pt x="593" y="165"/>
                    </a:lnTo>
                    <a:lnTo>
                      <a:pt x="591" y="165"/>
                    </a:lnTo>
                    <a:lnTo>
                      <a:pt x="591" y="162"/>
                    </a:lnTo>
                    <a:lnTo>
                      <a:pt x="591" y="160"/>
                    </a:lnTo>
                    <a:lnTo>
                      <a:pt x="589" y="160"/>
                    </a:lnTo>
                    <a:lnTo>
                      <a:pt x="589" y="158"/>
                    </a:lnTo>
                    <a:lnTo>
                      <a:pt x="587" y="158"/>
                    </a:lnTo>
                    <a:lnTo>
                      <a:pt x="585" y="158"/>
                    </a:lnTo>
                    <a:lnTo>
                      <a:pt x="585" y="156"/>
                    </a:lnTo>
                    <a:lnTo>
                      <a:pt x="585" y="154"/>
                    </a:lnTo>
                    <a:lnTo>
                      <a:pt x="582" y="154"/>
                    </a:lnTo>
                    <a:lnTo>
                      <a:pt x="580" y="154"/>
                    </a:lnTo>
                    <a:lnTo>
                      <a:pt x="580" y="151"/>
                    </a:lnTo>
                    <a:lnTo>
                      <a:pt x="578" y="151"/>
                    </a:lnTo>
                    <a:lnTo>
                      <a:pt x="578" y="149"/>
                    </a:lnTo>
                    <a:lnTo>
                      <a:pt x="576" y="149"/>
                    </a:lnTo>
                    <a:lnTo>
                      <a:pt x="576" y="147"/>
                    </a:lnTo>
                    <a:lnTo>
                      <a:pt x="576" y="145"/>
                    </a:lnTo>
                    <a:lnTo>
                      <a:pt x="576" y="143"/>
                    </a:lnTo>
                    <a:lnTo>
                      <a:pt x="574" y="143"/>
                    </a:lnTo>
                    <a:lnTo>
                      <a:pt x="574" y="140"/>
                    </a:lnTo>
                    <a:lnTo>
                      <a:pt x="571" y="140"/>
                    </a:lnTo>
                    <a:lnTo>
                      <a:pt x="571" y="138"/>
                    </a:lnTo>
                    <a:lnTo>
                      <a:pt x="571" y="136"/>
                    </a:lnTo>
                    <a:lnTo>
                      <a:pt x="571" y="134"/>
                    </a:lnTo>
                    <a:lnTo>
                      <a:pt x="574" y="134"/>
                    </a:lnTo>
                    <a:lnTo>
                      <a:pt x="574" y="132"/>
                    </a:lnTo>
                    <a:lnTo>
                      <a:pt x="576" y="132"/>
                    </a:lnTo>
                    <a:lnTo>
                      <a:pt x="578" y="132"/>
                    </a:lnTo>
                    <a:lnTo>
                      <a:pt x="578" y="134"/>
                    </a:lnTo>
                    <a:lnTo>
                      <a:pt x="580" y="134"/>
                    </a:lnTo>
                    <a:lnTo>
                      <a:pt x="582" y="134"/>
                    </a:lnTo>
                    <a:lnTo>
                      <a:pt x="585" y="134"/>
                    </a:lnTo>
                    <a:lnTo>
                      <a:pt x="587" y="134"/>
                    </a:lnTo>
                    <a:lnTo>
                      <a:pt x="587" y="132"/>
                    </a:lnTo>
                    <a:lnTo>
                      <a:pt x="587" y="129"/>
                    </a:lnTo>
                    <a:lnTo>
                      <a:pt x="587" y="127"/>
                    </a:lnTo>
                    <a:lnTo>
                      <a:pt x="589" y="127"/>
                    </a:lnTo>
                    <a:lnTo>
                      <a:pt x="591" y="127"/>
                    </a:lnTo>
                    <a:lnTo>
                      <a:pt x="593" y="127"/>
                    </a:lnTo>
                    <a:lnTo>
                      <a:pt x="596" y="127"/>
                    </a:lnTo>
                    <a:lnTo>
                      <a:pt x="596" y="125"/>
                    </a:lnTo>
                    <a:lnTo>
                      <a:pt x="598" y="125"/>
                    </a:lnTo>
                    <a:lnTo>
                      <a:pt x="598" y="123"/>
                    </a:lnTo>
                    <a:lnTo>
                      <a:pt x="598" y="121"/>
                    </a:lnTo>
                    <a:lnTo>
                      <a:pt x="600" y="121"/>
                    </a:lnTo>
                    <a:lnTo>
                      <a:pt x="600" y="118"/>
                    </a:lnTo>
                    <a:lnTo>
                      <a:pt x="600" y="116"/>
                    </a:lnTo>
                    <a:lnTo>
                      <a:pt x="602" y="116"/>
                    </a:lnTo>
                    <a:lnTo>
                      <a:pt x="604" y="116"/>
                    </a:lnTo>
                    <a:lnTo>
                      <a:pt x="607" y="116"/>
                    </a:lnTo>
                    <a:lnTo>
                      <a:pt x="607" y="118"/>
                    </a:lnTo>
                    <a:lnTo>
                      <a:pt x="609" y="118"/>
                    </a:lnTo>
                    <a:lnTo>
                      <a:pt x="611" y="118"/>
                    </a:lnTo>
                    <a:lnTo>
                      <a:pt x="613" y="118"/>
                    </a:lnTo>
                    <a:lnTo>
                      <a:pt x="613" y="121"/>
                    </a:lnTo>
                    <a:lnTo>
                      <a:pt x="615" y="121"/>
                    </a:lnTo>
                    <a:lnTo>
                      <a:pt x="618" y="121"/>
                    </a:lnTo>
                    <a:lnTo>
                      <a:pt x="618" y="118"/>
                    </a:lnTo>
                    <a:lnTo>
                      <a:pt x="618" y="116"/>
                    </a:lnTo>
                    <a:lnTo>
                      <a:pt x="618" y="114"/>
                    </a:lnTo>
                    <a:lnTo>
                      <a:pt x="620" y="114"/>
                    </a:lnTo>
                    <a:lnTo>
                      <a:pt x="620" y="112"/>
                    </a:lnTo>
                    <a:lnTo>
                      <a:pt x="620" y="110"/>
                    </a:lnTo>
                    <a:lnTo>
                      <a:pt x="618" y="110"/>
                    </a:lnTo>
                    <a:lnTo>
                      <a:pt x="618" y="107"/>
                    </a:lnTo>
                    <a:lnTo>
                      <a:pt x="615" y="107"/>
                    </a:lnTo>
                    <a:lnTo>
                      <a:pt x="615" y="105"/>
                    </a:lnTo>
                    <a:lnTo>
                      <a:pt x="618" y="105"/>
                    </a:lnTo>
                    <a:lnTo>
                      <a:pt x="618" y="103"/>
                    </a:lnTo>
                    <a:lnTo>
                      <a:pt x="618" y="101"/>
                    </a:lnTo>
                    <a:lnTo>
                      <a:pt x="620" y="101"/>
                    </a:lnTo>
                    <a:lnTo>
                      <a:pt x="622" y="101"/>
                    </a:lnTo>
                    <a:lnTo>
                      <a:pt x="622" y="99"/>
                    </a:lnTo>
                    <a:lnTo>
                      <a:pt x="624" y="99"/>
                    </a:lnTo>
                    <a:lnTo>
                      <a:pt x="624" y="97"/>
                    </a:lnTo>
                    <a:lnTo>
                      <a:pt x="624" y="94"/>
                    </a:lnTo>
                    <a:lnTo>
                      <a:pt x="626" y="94"/>
                    </a:lnTo>
                    <a:lnTo>
                      <a:pt x="626" y="92"/>
                    </a:lnTo>
                    <a:lnTo>
                      <a:pt x="629" y="92"/>
                    </a:lnTo>
                    <a:lnTo>
                      <a:pt x="631" y="92"/>
                    </a:lnTo>
                    <a:lnTo>
                      <a:pt x="633" y="92"/>
                    </a:lnTo>
                    <a:lnTo>
                      <a:pt x="633" y="90"/>
                    </a:lnTo>
                    <a:lnTo>
                      <a:pt x="635" y="90"/>
                    </a:lnTo>
                    <a:lnTo>
                      <a:pt x="637" y="90"/>
                    </a:lnTo>
                    <a:lnTo>
                      <a:pt x="640" y="90"/>
                    </a:lnTo>
                    <a:lnTo>
                      <a:pt x="642" y="90"/>
                    </a:lnTo>
                    <a:lnTo>
                      <a:pt x="642" y="92"/>
                    </a:lnTo>
                    <a:lnTo>
                      <a:pt x="642" y="94"/>
                    </a:lnTo>
                    <a:lnTo>
                      <a:pt x="644" y="94"/>
                    </a:lnTo>
                    <a:lnTo>
                      <a:pt x="644" y="97"/>
                    </a:lnTo>
                    <a:lnTo>
                      <a:pt x="646" y="97"/>
                    </a:lnTo>
                    <a:lnTo>
                      <a:pt x="646" y="94"/>
                    </a:lnTo>
                    <a:lnTo>
                      <a:pt x="648" y="94"/>
                    </a:lnTo>
                    <a:lnTo>
                      <a:pt x="648" y="92"/>
                    </a:lnTo>
                    <a:lnTo>
                      <a:pt x="648" y="90"/>
                    </a:lnTo>
                    <a:lnTo>
                      <a:pt x="651" y="90"/>
                    </a:lnTo>
                    <a:lnTo>
                      <a:pt x="651" y="88"/>
                    </a:lnTo>
                    <a:lnTo>
                      <a:pt x="651" y="86"/>
                    </a:lnTo>
                    <a:lnTo>
                      <a:pt x="653" y="86"/>
                    </a:lnTo>
                    <a:lnTo>
                      <a:pt x="653" y="83"/>
                    </a:lnTo>
                    <a:lnTo>
                      <a:pt x="655" y="83"/>
                    </a:lnTo>
                    <a:lnTo>
                      <a:pt x="657" y="83"/>
                    </a:lnTo>
                    <a:lnTo>
                      <a:pt x="657" y="81"/>
                    </a:lnTo>
                    <a:lnTo>
                      <a:pt x="659" y="81"/>
                    </a:lnTo>
                    <a:lnTo>
                      <a:pt x="662" y="81"/>
                    </a:lnTo>
                    <a:lnTo>
                      <a:pt x="664" y="81"/>
                    </a:lnTo>
                    <a:lnTo>
                      <a:pt x="664" y="79"/>
                    </a:lnTo>
                    <a:lnTo>
                      <a:pt x="666" y="79"/>
                    </a:lnTo>
                    <a:lnTo>
                      <a:pt x="666" y="77"/>
                    </a:lnTo>
                    <a:lnTo>
                      <a:pt x="668" y="77"/>
                    </a:lnTo>
                    <a:lnTo>
                      <a:pt x="670" y="77"/>
                    </a:lnTo>
                    <a:lnTo>
                      <a:pt x="673" y="77"/>
                    </a:lnTo>
                    <a:lnTo>
                      <a:pt x="673" y="75"/>
                    </a:lnTo>
                    <a:lnTo>
                      <a:pt x="675" y="75"/>
                    </a:lnTo>
                    <a:lnTo>
                      <a:pt x="675" y="72"/>
                    </a:lnTo>
                    <a:lnTo>
                      <a:pt x="677" y="72"/>
                    </a:lnTo>
                    <a:lnTo>
                      <a:pt x="679" y="72"/>
                    </a:lnTo>
                    <a:lnTo>
                      <a:pt x="679" y="75"/>
                    </a:lnTo>
                    <a:lnTo>
                      <a:pt x="679" y="77"/>
                    </a:lnTo>
                    <a:lnTo>
                      <a:pt x="679" y="79"/>
                    </a:lnTo>
                    <a:lnTo>
                      <a:pt x="681" y="79"/>
                    </a:lnTo>
                    <a:lnTo>
                      <a:pt x="681" y="77"/>
                    </a:lnTo>
                    <a:lnTo>
                      <a:pt x="684" y="77"/>
                    </a:lnTo>
                    <a:lnTo>
                      <a:pt x="686" y="77"/>
                    </a:lnTo>
                    <a:lnTo>
                      <a:pt x="686" y="75"/>
                    </a:lnTo>
                    <a:lnTo>
                      <a:pt x="688" y="75"/>
                    </a:lnTo>
                    <a:lnTo>
                      <a:pt x="690" y="75"/>
                    </a:lnTo>
                    <a:lnTo>
                      <a:pt x="690" y="72"/>
                    </a:lnTo>
                    <a:lnTo>
                      <a:pt x="690" y="70"/>
                    </a:lnTo>
                    <a:lnTo>
                      <a:pt x="692" y="70"/>
                    </a:lnTo>
                    <a:lnTo>
                      <a:pt x="692" y="68"/>
                    </a:lnTo>
                    <a:lnTo>
                      <a:pt x="694" y="68"/>
                    </a:lnTo>
                    <a:lnTo>
                      <a:pt x="694" y="70"/>
                    </a:lnTo>
                    <a:lnTo>
                      <a:pt x="697" y="70"/>
                    </a:lnTo>
                    <a:lnTo>
                      <a:pt x="697" y="72"/>
                    </a:lnTo>
                    <a:lnTo>
                      <a:pt x="699" y="72"/>
                    </a:lnTo>
                    <a:lnTo>
                      <a:pt x="701" y="72"/>
                    </a:lnTo>
                    <a:lnTo>
                      <a:pt x="703" y="72"/>
                    </a:lnTo>
                    <a:lnTo>
                      <a:pt x="703" y="75"/>
                    </a:lnTo>
                    <a:lnTo>
                      <a:pt x="705" y="75"/>
                    </a:lnTo>
                    <a:lnTo>
                      <a:pt x="705" y="77"/>
                    </a:lnTo>
                    <a:lnTo>
                      <a:pt x="705" y="79"/>
                    </a:lnTo>
                    <a:lnTo>
                      <a:pt x="705" y="81"/>
                    </a:lnTo>
                    <a:lnTo>
                      <a:pt x="708" y="81"/>
                    </a:lnTo>
                    <a:lnTo>
                      <a:pt x="708" y="83"/>
                    </a:lnTo>
                    <a:lnTo>
                      <a:pt x="710" y="83"/>
                    </a:lnTo>
                    <a:lnTo>
                      <a:pt x="710" y="81"/>
                    </a:lnTo>
                    <a:lnTo>
                      <a:pt x="710" y="79"/>
                    </a:lnTo>
                    <a:lnTo>
                      <a:pt x="710" y="77"/>
                    </a:lnTo>
                    <a:lnTo>
                      <a:pt x="710" y="75"/>
                    </a:lnTo>
                    <a:lnTo>
                      <a:pt x="710" y="72"/>
                    </a:lnTo>
                    <a:lnTo>
                      <a:pt x="710" y="70"/>
                    </a:lnTo>
                    <a:lnTo>
                      <a:pt x="710" y="68"/>
                    </a:lnTo>
                    <a:lnTo>
                      <a:pt x="710" y="66"/>
                    </a:lnTo>
                    <a:lnTo>
                      <a:pt x="710" y="64"/>
                    </a:lnTo>
                    <a:lnTo>
                      <a:pt x="710" y="61"/>
                    </a:lnTo>
                    <a:lnTo>
                      <a:pt x="710" y="59"/>
                    </a:lnTo>
                    <a:lnTo>
                      <a:pt x="712" y="59"/>
                    </a:lnTo>
                    <a:lnTo>
                      <a:pt x="712" y="57"/>
                    </a:lnTo>
                    <a:lnTo>
                      <a:pt x="714" y="57"/>
                    </a:lnTo>
                    <a:lnTo>
                      <a:pt x="714" y="55"/>
                    </a:lnTo>
                    <a:lnTo>
                      <a:pt x="716" y="55"/>
                    </a:lnTo>
                    <a:lnTo>
                      <a:pt x="716" y="57"/>
                    </a:lnTo>
                    <a:lnTo>
                      <a:pt x="719" y="57"/>
                    </a:lnTo>
                    <a:lnTo>
                      <a:pt x="716" y="57"/>
                    </a:lnTo>
                    <a:lnTo>
                      <a:pt x="716" y="59"/>
                    </a:lnTo>
                    <a:lnTo>
                      <a:pt x="716" y="61"/>
                    </a:lnTo>
                    <a:lnTo>
                      <a:pt x="719" y="64"/>
                    </a:lnTo>
                    <a:lnTo>
                      <a:pt x="721" y="64"/>
                    </a:lnTo>
                    <a:lnTo>
                      <a:pt x="721" y="66"/>
                    </a:lnTo>
                    <a:lnTo>
                      <a:pt x="723" y="66"/>
                    </a:lnTo>
                    <a:lnTo>
                      <a:pt x="725" y="66"/>
                    </a:lnTo>
                    <a:lnTo>
                      <a:pt x="725" y="68"/>
                    </a:lnTo>
                    <a:lnTo>
                      <a:pt x="727" y="68"/>
                    </a:lnTo>
                    <a:lnTo>
                      <a:pt x="730" y="68"/>
                    </a:lnTo>
                    <a:lnTo>
                      <a:pt x="730" y="70"/>
                    </a:lnTo>
                    <a:lnTo>
                      <a:pt x="732" y="70"/>
                    </a:lnTo>
                    <a:lnTo>
                      <a:pt x="734" y="70"/>
                    </a:lnTo>
                    <a:lnTo>
                      <a:pt x="734" y="72"/>
                    </a:lnTo>
                    <a:lnTo>
                      <a:pt x="736" y="72"/>
                    </a:lnTo>
                    <a:lnTo>
                      <a:pt x="738" y="72"/>
                    </a:lnTo>
                    <a:lnTo>
                      <a:pt x="741" y="72"/>
                    </a:lnTo>
                    <a:lnTo>
                      <a:pt x="741" y="75"/>
                    </a:lnTo>
                    <a:lnTo>
                      <a:pt x="743" y="75"/>
                    </a:lnTo>
                    <a:lnTo>
                      <a:pt x="745" y="75"/>
                    </a:lnTo>
                    <a:lnTo>
                      <a:pt x="747" y="75"/>
                    </a:lnTo>
                    <a:lnTo>
                      <a:pt x="749" y="75"/>
                    </a:lnTo>
                    <a:lnTo>
                      <a:pt x="749" y="72"/>
                    </a:lnTo>
                    <a:lnTo>
                      <a:pt x="752" y="72"/>
                    </a:lnTo>
                    <a:lnTo>
                      <a:pt x="754" y="72"/>
                    </a:lnTo>
                    <a:lnTo>
                      <a:pt x="754" y="75"/>
                    </a:lnTo>
                    <a:lnTo>
                      <a:pt x="756" y="75"/>
                    </a:lnTo>
                    <a:lnTo>
                      <a:pt x="756" y="72"/>
                    </a:lnTo>
                    <a:lnTo>
                      <a:pt x="758" y="72"/>
                    </a:lnTo>
                    <a:lnTo>
                      <a:pt x="760" y="70"/>
                    </a:lnTo>
                    <a:lnTo>
                      <a:pt x="763" y="70"/>
                    </a:lnTo>
                    <a:lnTo>
                      <a:pt x="765" y="70"/>
                    </a:lnTo>
                    <a:lnTo>
                      <a:pt x="765" y="72"/>
                    </a:lnTo>
                    <a:lnTo>
                      <a:pt x="767" y="72"/>
                    </a:lnTo>
                    <a:lnTo>
                      <a:pt x="767" y="75"/>
                    </a:lnTo>
                    <a:lnTo>
                      <a:pt x="769" y="75"/>
                    </a:lnTo>
                    <a:lnTo>
                      <a:pt x="771" y="75"/>
                    </a:lnTo>
                    <a:lnTo>
                      <a:pt x="774" y="75"/>
                    </a:lnTo>
                    <a:lnTo>
                      <a:pt x="774" y="72"/>
                    </a:lnTo>
                    <a:lnTo>
                      <a:pt x="776" y="72"/>
                    </a:lnTo>
                    <a:lnTo>
                      <a:pt x="776" y="70"/>
                    </a:lnTo>
                    <a:lnTo>
                      <a:pt x="778" y="70"/>
                    </a:lnTo>
                    <a:lnTo>
                      <a:pt x="780" y="70"/>
                    </a:lnTo>
                    <a:lnTo>
                      <a:pt x="782" y="72"/>
                    </a:lnTo>
                    <a:lnTo>
                      <a:pt x="780" y="72"/>
                    </a:lnTo>
                    <a:lnTo>
                      <a:pt x="780" y="75"/>
                    </a:lnTo>
                    <a:lnTo>
                      <a:pt x="782" y="75"/>
                    </a:lnTo>
                    <a:lnTo>
                      <a:pt x="782" y="77"/>
                    </a:lnTo>
                    <a:lnTo>
                      <a:pt x="782" y="79"/>
                    </a:lnTo>
                    <a:lnTo>
                      <a:pt x="780" y="79"/>
                    </a:lnTo>
                    <a:lnTo>
                      <a:pt x="780" y="81"/>
                    </a:lnTo>
                    <a:lnTo>
                      <a:pt x="778" y="81"/>
                    </a:lnTo>
                    <a:lnTo>
                      <a:pt x="780" y="83"/>
                    </a:lnTo>
                    <a:lnTo>
                      <a:pt x="782" y="83"/>
                    </a:lnTo>
                    <a:lnTo>
                      <a:pt x="782" y="86"/>
                    </a:lnTo>
                    <a:lnTo>
                      <a:pt x="785" y="86"/>
                    </a:lnTo>
                    <a:lnTo>
                      <a:pt x="787" y="86"/>
                    </a:lnTo>
                    <a:lnTo>
                      <a:pt x="789" y="86"/>
                    </a:lnTo>
                    <a:lnTo>
                      <a:pt x="789" y="83"/>
                    </a:lnTo>
                    <a:lnTo>
                      <a:pt x="789" y="81"/>
                    </a:lnTo>
                    <a:lnTo>
                      <a:pt x="789" y="79"/>
                    </a:lnTo>
                    <a:lnTo>
                      <a:pt x="791" y="79"/>
                    </a:lnTo>
                    <a:lnTo>
                      <a:pt x="791" y="77"/>
                    </a:lnTo>
                    <a:lnTo>
                      <a:pt x="791" y="75"/>
                    </a:lnTo>
                    <a:lnTo>
                      <a:pt x="793" y="75"/>
                    </a:lnTo>
                    <a:lnTo>
                      <a:pt x="796" y="75"/>
                    </a:lnTo>
                    <a:lnTo>
                      <a:pt x="796" y="72"/>
                    </a:lnTo>
                    <a:lnTo>
                      <a:pt x="796" y="70"/>
                    </a:lnTo>
                    <a:lnTo>
                      <a:pt x="798" y="70"/>
                    </a:lnTo>
                    <a:lnTo>
                      <a:pt x="798" y="68"/>
                    </a:lnTo>
                    <a:lnTo>
                      <a:pt x="800" y="68"/>
                    </a:lnTo>
                    <a:lnTo>
                      <a:pt x="802" y="66"/>
                    </a:lnTo>
                    <a:lnTo>
                      <a:pt x="804" y="66"/>
                    </a:lnTo>
                    <a:lnTo>
                      <a:pt x="804" y="64"/>
                    </a:lnTo>
                    <a:lnTo>
                      <a:pt x="804" y="61"/>
                    </a:lnTo>
                    <a:lnTo>
                      <a:pt x="807" y="61"/>
                    </a:lnTo>
                    <a:lnTo>
                      <a:pt x="807" y="59"/>
                    </a:lnTo>
                    <a:lnTo>
                      <a:pt x="809" y="59"/>
                    </a:lnTo>
                    <a:lnTo>
                      <a:pt x="811" y="59"/>
                    </a:lnTo>
                    <a:lnTo>
                      <a:pt x="811" y="57"/>
                    </a:lnTo>
                    <a:lnTo>
                      <a:pt x="811" y="55"/>
                    </a:lnTo>
                    <a:lnTo>
                      <a:pt x="813" y="55"/>
                    </a:lnTo>
                    <a:lnTo>
                      <a:pt x="813" y="53"/>
                    </a:lnTo>
                    <a:lnTo>
                      <a:pt x="813" y="50"/>
                    </a:lnTo>
                    <a:lnTo>
                      <a:pt x="815" y="50"/>
                    </a:lnTo>
                    <a:lnTo>
                      <a:pt x="818" y="50"/>
                    </a:lnTo>
                    <a:lnTo>
                      <a:pt x="820" y="50"/>
                    </a:lnTo>
                    <a:lnTo>
                      <a:pt x="822" y="50"/>
                    </a:lnTo>
                    <a:lnTo>
                      <a:pt x="824" y="50"/>
                    </a:lnTo>
                    <a:lnTo>
                      <a:pt x="824" y="53"/>
                    </a:lnTo>
                    <a:lnTo>
                      <a:pt x="824" y="55"/>
                    </a:lnTo>
                    <a:lnTo>
                      <a:pt x="826" y="57"/>
                    </a:lnTo>
                    <a:lnTo>
                      <a:pt x="828" y="57"/>
                    </a:lnTo>
                    <a:lnTo>
                      <a:pt x="828" y="59"/>
                    </a:lnTo>
                    <a:lnTo>
                      <a:pt x="831" y="59"/>
                    </a:lnTo>
                    <a:lnTo>
                      <a:pt x="831" y="61"/>
                    </a:lnTo>
                    <a:lnTo>
                      <a:pt x="833" y="61"/>
                    </a:lnTo>
                    <a:lnTo>
                      <a:pt x="833" y="64"/>
                    </a:lnTo>
                    <a:lnTo>
                      <a:pt x="833" y="66"/>
                    </a:lnTo>
                    <a:lnTo>
                      <a:pt x="835" y="64"/>
                    </a:lnTo>
                    <a:lnTo>
                      <a:pt x="835" y="66"/>
                    </a:lnTo>
                    <a:lnTo>
                      <a:pt x="835" y="64"/>
                    </a:lnTo>
                    <a:lnTo>
                      <a:pt x="837" y="64"/>
                    </a:lnTo>
                    <a:lnTo>
                      <a:pt x="837" y="66"/>
                    </a:lnTo>
                    <a:lnTo>
                      <a:pt x="839" y="66"/>
                    </a:lnTo>
                    <a:lnTo>
                      <a:pt x="837" y="66"/>
                    </a:lnTo>
                    <a:lnTo>
                      <a:pt x="839" y="66"/>
                    </a:lnTo>
                    <a:lnTo>
                      <a:pt x="839" y="68"/>
                    </a:lnTo>
                    <a:lnTo>
                      <a:pt x="842" y="68"/>
                    </a:lnTo>
                    <a:lnTo>
                      <a:pt x="842" y="70"/>
                    </a:lnTo>
                    <a:lnTo>
                      <a:pt x="844" y="70"/>
                    </a:lnTo>
                    <a:lnTo>
                      <a:pt x="846" y="70"/>
                    </a:lnTo>
                    <a:lnTo>
                      <a:pt x="848" y="68"/>
                    </a:lnTo>
                    <a:lnTo>
                      <a:pt x="850" y="66"/>
                    </a:lnTo>
                    <a:lnTo>
                      <a:pt x="853" y="64"/>
                    </a:lnTo>
                    <a:lnTo>
                      <a:pt x="855" y="64"/>
                    </a:lnTo>
                    <a:lnTo>
                      <a:pt x="855" y="61"/>
                    </a:lnTo>
                    <a:lnTo>
                      <a:pt x="857" y="61"/>
                    </a:lnTo>
                    <a:lnTo>
                      <a:pt x="859" y="61"/>
                    </a:lnTo>
                    <a:lnTo>
                      <a:pt x="859" y="59"/>
                    </a:lnTo>
                    <a:lnTo>
                      <a:pt x="861" y="59"/>
                    </a:lnTo>
                    <a:lnTo>
                      <a:pt x="861" y="57"/>
                    </a:lnTo>
                    <a:lnTo>
                      <a:pt x="864" y="57"/>
                    </a:lnTo>
                    <a:lnTo>
                      <a:pt x="864" y="55"/>
                    </a:lnTo>
                    <a:lnTo>
                      <a:pt x="864" y="53"/>
                    </a:lnTo>
                    <a:lnTo>
                      <a:pt x="864" y="50"/>
                    </a:lnTo>
                    <a:lnTo>
                      <a:pt x="866" y="50"/>
                    </a:lnTo>
                    <a:lnTo>
                      <a:pt x="866" y="48"/>
                    </a:lnTo>
                    <a:lnTo>
                      <a:pt x="868" y="48"/>
                    </a:lnTo>
                    <a:lnTo>
                      <a:pt x="870" y="48"/>
                    </a:lnTo>
                    <a:lnTo>
                      <a:pt x="870" y="46"/>
                    </a:lnTo>
                    <a:lnTo>
                      <a:pt x="872" y="46"/>
                    </a:lnTo>
                    <a:lnTo>
                      <a:pt x="872" y="44"/>
                    </a:lnTo>
                    <a:lnTo>
                      <a:pt x="872" y="42"/>
                    </a:lnTo>
                    <a:lnTo>
                      <a:pt x="872" y="39"/>
                    </a:lnTo>
                    <a:lnTo>
                      <a:pt x="875" y="39"/>
                    </a:lnTo>
                    <a:lnTo>
                      <a:pt x="875" y="37"/>
                    </a:lnTo>
                    <a:lnTo>
                      <a:pt x="872" y="37"/>
                    </a:lnTo>
                    <a:lnTo>
                      <a:pt x="872" y="35"/>
                    </a:lnTo>
                    <a:lnTo>
                      <a:pt x="870" y="35"/>
                    </a:lnTo>
                    <a:lnTo>
                      <a:pt x="870" y="33"/>
                    </a:lnTo>
                    <a:lnTo>
                      <a:pt x="872" y="33"/>
                    </a:lnTo>
                    <a:lnTo>
                      <a:pt x="872" y="31"/>
                    </a:lnTo>
                    <a:lnTo>
                      <a:pt x="875" y="31"/>
                    </a:lnTo>
                    <a:lnTo>
                      <a:pt x="877" y="31"/>
                    </a:lnTo>
                    <a:lnTo>
                      <a:pt x="879" y="31"/>
                    </a:lnTo>
                    <a:lnTo>
                      <a:pt x="879" y="33"/>
                    </a:lnTo>
                    <a:lnTo>
                      <a:pt x="879" y="31"/>
                    </a:lnTo>
                    <a:lnTo>
                      <a:pt x="881" y="31"/>
                    </a:lnTo>
                    <a:lnTo>
                      <a:pt x="881" y="28"/>
                    </a:lnTo>
                    <a:lnTo>
                      <a:pt x="883" y="28"/>
                    </a:lnTo>
                    <a:lnTo>
                      <a:pt x="886" y="28"/>
                    </a:lnTo>
                    <a:lnTo>
                      <a:pt x="886" y="31"/>
                    </a:lnTo>
                    <a:lnTo>
                      <a:pt x="888" y="31"/>
                    </a:lnTo>
                    <a:lnTo>
                      <a:pt x="890" y="31"/>
                    </a:lnTo>
                    <a:lnTo>
                      <a:pt x="890" y="28"/>
                    </a:lnTo>
                    <a:lnTo>
                      <a:pt x="892" y="28"/>
                    </a:lnTo>
                    <a:lnTo>
                      <a:pt x="892" y="26"/>
                    </a:lnTo>
                    <a:lnTo>
                      <a:pt x="890" y="26"/>
                    </a:lnTo>
                    <a:lnTo>
                      <a:pt x="890" y="24"/>
                    </a:lnTo>
                    <a:lnTo>
                      <a:pt x="888" y="24"/>
                    </a:lnTo>
                    <a:lnTo>
                      <a:pt x="888" y="22"/>
                    </a:lnTo>
                    <a:lnTo>
                      <a:pt x="890" y="22"/>
                    </a:lnTo>
                    <a:lnTo>
                      <a:pt x="890" y="20"/>
                    </a:lnTo>
                    <a:lnTo>
                      <a:pt x="892" y="20"/>
                    </a:lnTo>
                    <a:lnTo>
                      <a:pt x="894" y="20"/>
                    </a:lnTo>
                    <a:lnTo>
                      <a:pt x="894" y="17"/>
                    </a:lnTo>
                    <a:lnTo>
                      <a:pt x="894" y="20"/>
                    </a:lnTo>
                    <a:lnTo>
                      <a:pt x="897" y="20"/>
                    </a:lnTo>
                    <a:lnTo>
                      <a:pt x="899" y="20"/>
                    </a:lnTo>
                    <a:lnTo>
                      <a:pt x="899" y="17"/>
                    </a:lnTo>
                    <a:lnTo>
                      <a:pt x="901" y="17"/>
                    </a:lnTo>
                    <a:lnTo>
                      <a:pt x="903" y="17"/>
                    </a:lnTo>
                    <a:lnTo>
                      <a:pt x="905" y="17"/>
                    </a:lnTo>
                    <a:lnTo>
                      <a:pt x="905" y="20"/>
                    </a:lnTo>
                    <a:lnTo>
                      <a:pt x="905" y="22"/>
                    </a:lnTo>
                    <a:lnTo>
                      <a:pt x="905" y="24"/>
                    </a:lnTo>
                    <a:lnTo>
                      <a:pt x="905" y="26"/>
                    </a:lnTo>
                    <a:lnTo>
                      <a:pt x="903" y="26"/>
                    </a:lnTo>
                    <a:lnTo>
                      <a:pt x="905" y="26"/>
                    </a:lnTo>
                    <a:lnTo>
                      <a:pt x="905" y="28"/>
                    </a:lnTo>
                    <a:lnTo>
                      <a:pt x="908" y="28"/>
                    </a:lnTo>
                    <a:lnTo>
                      <a:pt x="908" y="26"/>
                    </a:lnTo>
                    <a:lnTo>
                      <a:pt x="910" y="26"/>
                    </a:lnTo>
                    <a:lnTo>
                      <a:pt x="910" y="28"/>
                    </a:lnTo>
                    <a:lnTo>
                      <a:pt x="912" y="28"/>
                    </a:lnTo>
                    <a:lnTo>
                      <a:pt x="914" y="28"/>
                    </a:lnTo>
                    <a:lnTo>
                      <a:pt x="916" y="28"/>
                    </a:lnTo>
                    <a:lnTo>
                      <a:pt x="919" y="28"/>
                    </a:lnTo>
                    <a:lnTo>
                      <a:pt x="919" y="26"/>
                    </a:lnTo>
                    <a:lnTo>
                      <a:pt x="921" y="26"/>
                    </a:lnTo>
                    <a:lnTo>
                      <a:pt x="923" y="26"/>
                    </a:lnTo>
                    <a:lnTo>
                      <a:pt x="925" y="26"/>
                    </a:lnTo>
                    <a:lnTo>
                      <a:pt x="927" y="26"/>
                    </a:lnTo>
                    <a:lnTo>
                      <a:pt x="930" y="26"/>
                    </a:lnTo>
                    <a:lnTo>
                      <a:pt x="930" y="24"/>
                    </a:lnTo>
                    <a:lnTo>
                      <a:pt x="932" y="24"/>
                    </a:lnTo>
                    <a:lnTo>
                      <a:pt x="932" y="26"/>
                    </a:lnTo>
                    <a:lnTo>
                      <a:pt x="934" y="26"/>
                    </a:lnTo>
                    <a:lnTo>
                      <a:pt x="936" y="28"/>
                    </a:lnTo>
                    <a:lnTo>
                      <a:pt x="936" y="31"/>
                    </a:lnTo>
                    <a:lnTo>
                      <a:pt x="936" y="33"/>
                    </a:lnTo>
                    <a:lnTo>
                      <a:pt x="938" y="33"/>
                    </a:lnTo>
                    <a:lnTo>
                      <a:pt x="941" y="35"/>
                    </a:lnTo>
                    <a:lnTo>
                      <a:pt x="943" y="35"/>
                    </a:lnTo>
                    <a:lnTo>
                      <a:pt x="945" y="35"/>
                    </a:lnTo>
                    <a:lnTo>
                      <a:pt x="945" y="33"/>
                    </a:lnTo>
                    <a:lnTo>
                      <a:pt x="943" y="33"/>
                    </a:lnTo>
                    <a:lnTo>
                      <a:pt x="943" y="31"/>
                    </a:lnTo>
                    <a:lnTo>
                      <a:pt x="943" y="28"/>
                    </a:lnTo>
                    <a:lnTo>
                      <a:pt x="943" y="26"/>
                    </a:lnTo>
                    <a:lnTo>
                      <a:pt x="943" y="24"/>
                    </a:lnTo>
                    <a:lnTo>
                      <a:pt x="945" y="24"/>
                    </a:lnTo>
                    <a:lnTo>
                      <a:pt x="945" y="22"/>
                    </a:lnTo>
                    <a:lnTo>
                      <a:pt x="947" y="22"/>
                    </a:lnTo>
                    <a:lnTo>
                      <a:pt x="949" y="22"/>
                    </a:lnTo>
                    <a:lnTo>
                      <a:pt x="952" y="22"/>
                    </a:lnTo>
                    <a:lnTo>
                      <a:pt x="954" y="22"/>
                    </a:lnTo>
                    <a:lnTo>
                      <a:pt x="956" y="22"/>
                    </a:lnTo>
                    <a:lnTo>
                      <a:pt x="958" y="22"/>
                    </a:lnTo>
                    <a:lnTo>
                      <a:pt x="960" y="22"/>
                    </a:lnTo>
                    <a:lnTo>
                      <a:pt x="963" y="22"/>
                    </a:lnTo>
                    <a:lnTo>
                      <a:pt x="965" y="22"/>
                    </a:lnTo>
                    <a:lnTo>
                      <a:pt x="967" y="22"/>
                    </a:lnTo>
                    <a:lnTo>
                      <a:pt x="969" y="22"/>
                    </a:lnTo>
                    <a:lnTo>
                      <a:pt x="971" y="22"/>
                    </a:lnTo>
                    <a:lnTo>
                      <a:pt x="973" y="22"/>
                    </a:lnTo>
                    <a:lnTo>
                      <a:pt x="973" y="20"/>
                    </a:lnTo>
                    <a:lnTo>
                      <a:pt x="973" y="17"/>
                    </a:lnTo>
                    <a:lnTo>
                      <a:pt x="976" y="17"/>
                    </a:lnTo>
                    <a:lnTo>
                      <a:pt x="976" y="15"/>
                    </a:lnTo>
                    <a:lnTo>
                      <a:pt x="978" y="15"/>
                    </a:lnTo>
                    <a:lnTo>
                      <a:pt x="978" y="13"/>
                    </a:lnTo>
                    <a:lnTo>
                      <a:pt x="976" y="13"/>
                    </a:lnTo>
                    <a:lnTo>
                      <a:pt x="976" y="11"/>
                    </a:lnTo>
                    <a:lnTo>
                      <a:pt x="978" y="11"/>
                    </a:lnTo>
                    <a:lnTo>
                      <a:pt x="980" y="11"/>
                    </a:lnTo>
                    <a:lnTo>
                      <a:pt x="982" y="11"/>
                    </a:lnTo>
                    <a:lnTo>
                      <a:pt x="984" y="11"/>
                    </a:lnTo>
                    <a:lnTo>
                      <a:pt x="984" y="9"/>
                    </a:lnTo>
                    <a:lnTo>
                      <a:pt x="984" y="11"/>
                    </a:lnTo>
                    <a:lnTo>
                      <a:pt x="984" y="9"/>
                    </a:lnTo>
                    <a:lnTo>
                      <a:pt x="987" y="9"/>
                    </a:lnTo>
                    <a:lnTo>
                      <a:pt x="987" y="6"/>
                    </a:lnTo>
                    <a:lnTo>
                      <a:pt x="989" y="6"/>
                    </a:lnTo>
                    <a:lnTo>
                      <a:pt x="989" y="4"/>
                    </a:lnTo>
                    <a:lnTo>
                      <a:pt x="989" y="2"/>
                    </a:lnTo>
                    <a:lnTo>
                      <a:pt x="991" y="2"/>
                    </a:lnTo>
                    <a:lnTo>
                      <a:pt x="991" y="0"/>
                    </a:lnTo>
                    <a:lnTo>
                      <a:pt x="993" y="0"/>
                    </a:lnTo>
                    <a:lnTo>
                      <a:pt x="995" y="0"/>
                    </a:lnTo>
                    <a:lnTo>
                      <a:pt x="998" y="0"/>
                    </a:lnTo>
                    <a:lnTo>
                      <a:pt x="1000" y="0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177" name="Freeform 12"/>
              <p:cNvSpPr>
                <a:spLocks/>
              </p:cNvSpPr>
              <p:nvPr/>
            </p:nvSpPr>
            <p:spPr bwMode="auto">
              <a:xfrm>
                <a:off x="6005513" y="2266950"/>
                <a:ext cx="792163" cy="920750"/>
              </a:xfrm>
              <a:custGeom>
                <a:avLst/>
                <a:gdLst>
                  <a:gd name="T0" fmla="*/ 2147483647 w 499"/>
                  <a:gd name="T1" fmla="*/ 2147483647 h 580"/>
                  <a:gd name="T2" fmla="*/ 2147483647 w 499"/>
                  <a:gd name="T3" fmla="*/ 2147483647 h 580"/>
                  <a:gd name="T4" fmla="*/ 2147483647 w 499"/>
                  <a:gd name="T5" fmla="*/ 2147483647 h 580"/>
                  <a:gd name="T6" fmla="*/ 2147483647 w 499"/>
                  <a:gd name="T7" fmla="*/ 2147483647 h 580"/>
                  <a:gd name="T8" fmla="*/ 2147483647 w 499"/>
                  <a:gd name="T9" fmla="*/ 2147483647 h 580"/>
                  <a:gd name="T10" fmla="*/ 2147483647 w 499"/>
                  <a:gd name="T11" fmla="*/ 2147483647 h 580"/>
                  <a:gd name="T12" fmla="*/ 2147483647 w 499"/>
                  <a:gd name="T13" fmla="*/ 2147483647 h 580"/>
                  <a:gd name="T14" fmla="*/ 2147483647 w 499"/>
                  <a:gd name="T15" fmla="*/ 2147483647 h 580"/>
                  <a:gd name="T16" fmla="*/ 2147483647 w 499"/>
                  <a:gd name="T17" fmla="*/ 2147483647 h 580"/>
                  <a:gd name="T18" fmla="*/ 2147483647 w 499"/>
                  <a:gd name="T19" fmla="*/ 2147483647 h 580"/>
                  <a:gd name="T20" fmla="*/ 2147483647 w 499"/>
                  <a:gd name="T21" fmla="*/ 2147483647 h 580"/>
                  <a:gd name="T22" fmla="*/ 2147483647 w 499"/>
                  <a:gd name="T23" fmla="*/ 2147483647 h 580"/>
                  <a:gd name="T24" fmla="*/ 2147483647 w 499"/>
                  <a:gd name="T25" fmla="*/ 2147483647 h 580"/>
                  <a:gd name="T26" fmla="*/ 2147483647 w 499"/>
                  <a:gd name="T27" fmla="*/ 2147483647 h 580"/>
                  <a:gd name="T28" fmla="*/ 2147483647 w 499"/>
                  <a:gd name="T29" fmla="*/ 2147483647 h 580"/>
                  <a:gd name="T30" fmla="*/ 2147483647 w 499"/>
                  <a:gd name="T31" fmla="*/ 2147483647 h 580"/>
                  <a:gd name="T32" fmla="*/ 2147483647 w 499"/>
                  <a:gd name="T33" fmla="*/ 2147483647 h 580"/>
                  <a:gd name="T34" fmla="*/ 2147483647 w 499"/>
                  <a:gd name="T35" fmla="*/ 2147483647 h 580"/>
                  <a:gd name="T36" fmla="*/ 2147483647 w 499"/>
                  <a:gd name="T37" fmla="*/ 2147483647 h 580"/>
                  <a:gd name="T38" fmla="*/ 2147483647 w 499"/>
                  <a:gd name="T39" fmla="*/ 2147483647 h 580"/>
                  <a:gd name="T40" fmla="*/ 2147483647 w 499"/>
                  <a:gd name="T41" fmla="*/ 2147483647 h 580"/>
                  <a:gd name="T42" fmla="*/ 2147483647 w 499"/>
                  <a:gd name="T43" fmla="*/ 2147483647 h 580"/>
                  <a:gd name="T44" fmla="*/ 2147483647 w 499"/>
                  <a:gd name="T45" fmla="*/ 2147483647 h 580"/>
                  <a:gd name="T46" fmla="*/ 2147483647 w 499"/>
                  <a:gd name="T47" fmla="*/ 2147483647 h 580"/>
                  <a:gd name="T48" fmla="*/ 2147483647 w 499"/>
                  <a:gd name="T49" fmla="*/ 2147483647 h 580"/>
                  <a:gd name="T50" fmla="*/ 2147483647 w 499"/>
                  <a:gd name="T51" fmla="*/ 2147483647 h 580"/>
                  <a:gd name="T52" fmla="*/ 2147483647 w 499"/>
                  <a:gd name="T53" fmla="*/ 2147483647 h 580"/>
                  <a:gd name="T54" fmla="*/ 2147483647 w 499"/>
                  <a:gd name="T55" fmla="*/ 2147483647 h 580"/>
                  <a:gd name="T56" fmla="*/ 2147483647 w 499"/>
                  <a:gd name="T57" fmla="*/ 2147483647 h 580"/>
                  <a:gd name="T58" fmla="*/ 2147483647 w 499"/>
                  <a:gd name="T59" fmla="*/ 2147483647 h 580"/>
                  <a:gd name="T60" fmla="*/ 2147483647 w 499"/>
                  <a:gd name="T61" fmla="*/ 2147483647 h 580"/>
                  <a:gd name="T62" fmla="*/ 2147483647 w 499"/>
                  <a:gd name="T63" fmla="*/ 2147483647 h 580"/>
                  <a:gd name="T64" fmla="*/ 2147483647 w 499"/>
                  <a:gd name="T65" fmla="*/ 2147483647 h 580"/>
                  <a:gd name="T66" fmla="*/ 2147483647 w 499"/>
                  <a:gd name="T67" fmla="*/ 2147483647 h 580"/>
                  <a:gd name="T68" fmla="*/ 2147483647 w 499"/>
                  <a:gd name="T69" fmla="*/ 2147483647 h 580"/>
                  <a:gd name="T70" fmla="*/ 2147483647 w 499"/>
                  <a:gd name="T71" fmla="*/ 2147483647 h 580"/>
                  <a:gd name="T72" fmla="*/ 2147483647 w 499"/>
                  <a:gd name="T73" fmla="*/ 2147483647 h 580"/>
                  <a:gd name="T74" fmla="*/ 2147483647 w 499"/>
                  <a:gd name="T75" fmla="*/ 2147483647 h 580"/>
                  <a:gd name="T76" fmla="*/ 2147483647 w 499"/>
                  <a:gd name="T77" fmla="*/ 2147483647 h 580"/>
                  <a:gd name="T78" fmla="*/ 2147483647 w 499"/>
                  <a:gd name="T79" fmla="*/ 2147483647 h 580"/>
                  <a:gd name="T80" fmla="*/ 2147483647 w 499"/>
                  <a:gd name="T81" fmla="*/ 2147483647 h 580"/>
                  <a:gd name="T82" fmla="*/ 2147483647 w 499"/>
                  <a:gd name="T83" fmla="*/ 2147483647 h 580"/>
                  <a:gd name="T84" fmla="*/ 2147483647 w 499"/>
                  <a:gd name="T85" fmla="*/ 2147483647 h 580"/>
                  <a:gd name="T86" fmla="*/ 2147483647 w 499"/>
                  <a:gd name="T87" fmla="*/ 2147483647 h 580"/>
                  <a:gd name="T88" fmla="*/ 2147483647 w 499"/>
                  <a:gd name="T89" fmla="*/ 2147483647 h 580"/>
                  <a:gd name="T90" fmla="*/ 2147483647 w 499"/>
                  <a:gd name="T91" fmla="*/ 2147483647 h 580"/>
                  <a:gd name="T92" fmla="*/ 2147483647 w 499"/>
                  <a:gd name="T93" fmla="*/ 2147483647 h 580"/>
                  <a:gd name="T94" fmla="*/ 2147483647 w 499"/>
                  <a:gd name="T95" fmla="*/ 2147483647 h 580"/>
                  <a:gd name="T96" fmla="*/ 2147483647 w 499"/>
                  <a:gd name="T97" fmla="*/ 2147483647 h 580"/>
                  <a:gd name="T98" fmla="*/ 2147483647 w 499"/>
                  <a:gd name="T99" fmla="*/ 2147483647 h 580"/>
                  <a:gd name="T100" fmla="*/ 2147483647 w 499"/>
                  <a:gd name="T101" fmla="*/ 2147483647 h 580"/>
                  <a:gd name="T102" fmla="*/ 2147483647 w 499"/>
                  <a:gd name="T103" fmla="*/ 2147483647 h 580"/>
                  <a:gd name="T104" fmla="*/ 2147483647 w 499"/>
                  <a:gd name="T105" fmla="*/ 2147483647 h 580"/>
                  <a:gd name="T106" fmla="*/ 2147483647 w 499"/>
                  <a:gd name="T107" fmla="*/ 2147483647 h 580"/>
                  <a:gd name="T108" fmla="*/ 2147483647 w 499"/>
                  <a:gd name="T109" fmla="*/ 2147483647 h 580"/>
                  <a:gd name="T110" fmla="*/ 2147483647 w 499"/>
                  <a:gd name="T111" fmla="*/ 2147483647 h 580"/>
                  <a:gd name="T112" fmla="*/ 2147483647 w 499"/>
                  <a:gd name="T113" fmla="*/ 2147483647 h 580"/>
                  <a:gd name="T114" fmla="*/ 2147483647 w 499"/>
                  <a:gd name="T115" fmla="*/ 2147483647 h 580"/>
                  <a:gd name="T116" fmla="*/ 2147483647 w 499"/>
                  <a:gd name="T117" fmla="*/ 2147483647 h 580"/>
                  <a:gd name="T118" fmla="*/ 2147483647 w 499"/>
                  <a:gd name="T119" fmla="*/ 2147483647 h 5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99" h="580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4" y="17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6" y="22"/>
                    </a:lnTo>
                    <a:lnTo>
                      <a:pt x="6" y="24"/>
                    </a:lnTo>
                    <a:lnTo>
                      <a:pt x="9" y="24"/>
                    </a:lnTo>
                    <a:lnTo>
                      <a:pt x="9" y="26"/>
                    </a:lnTo>
                    <a:lnTo>
                      <a:pt x="9" y="28"/>
                    </a:lnTo>
                    <a:lnTo>
                      <a:pt x="11" y="28"/>
                    </a:lnTo>
                    <a:lnTo>
                      <a:pt x="13" y="28"/>
                    </a:lnTo>
                    <a:lnTo>
                      <a:pt x="13" y="31"/>
                    </a:lnTo>
                    <a:lnTo>
                      <a:pt x="15" y="31"/>
                    </a:lnTo>
                    <a:lnTo>
                      <a:pt x="13" y="31"/>
                    </a:lnTo>
                    <a:lnTo>
                      <a:pt x="13" y="33"/>
                    </a:lnTo>
                    <a:lnTo>
                      <a:pt x="11" y="33"/>
                    </a:lnTo>
                    <a:lnTo>
                      <a:pt x="11" y="35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20" y="35"/>
                    </a:lnTo>
                    <a:lnTo>
                      <a:pt x="20" y="37"/>
                    </a:lnTo>
                    <a:lnTo>
                      <a:pt x="20" y="39"/>
                    </a:lnTo>
                    <a:lnTo>
                      <a:pt x="22" y="39"/>
                    </a:lnTo>
                    <a:lnTo>
                      <a:pt x="22" y="42"/>
                    </a:lnTo>
                    <a:lnTo>
                      <a:pt x="24" y="42"/>
                    </a:lnTo>
                    <a:lnTo>
                      <a:pt x="26" y="42"/>
                    </a:lnTo>
                    <a:lnTo>
                      <a:pt x="26" y="44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31" y="46"/>
                    </a:lnTo>
                    <a:lnTo>
                      <a:pt x="33" y="46"/>
                    </a:lnTo>
                    <a:lnTo>
                      <a:pt x="35" y="46"/>
                    </a:lnTo>
                    <a:lnTo>
                      <a:pt x="35" y="48"/>
                    </a:lnTo>
                    <a:lnTo>
                      <a:pt x="37" y="48"/>
                    </a:lnTo>
                    <a:lnTo>
                      <a:pt x="39" y="48"/>
                    </a:lnTo>
                    <a:lnTo>
                      <a:pt x="39" y="50"/>
                    </a:lnTo>
                    <a:lnTo>
                      <a:pt x="39" y="53"/>
                    </a:lnTo>
                    <a:lnTo>
                      <a:pt x="39" y="55"/>
                    </a:lnTo>
                    <a:lnTo>
                      <a:pt x="39" y="57"/>
                    </a:lnTo>
                    <a:lnTo>
                      <a:pt x="39" y="59"/>
                    </a:lnTo>
                    <a:lnTo>
                      <a:pt x="39" y="61"/>
                    </a:lnTo>
                    <a:lnTo>
                      <a:pt x="42" y="61"/>
                    </a:lnTo>
                    <a:lnTo>
                      <a:pt x="42" y="59"/>
                    </a:lnTo>
                    <a:lnTo>
                      <a:pt x="44" y="59"/>
                    </a:lnTo>
                    <a:lnTo>
                      <a:pt x="44" y="61"/>
                    </a:lnTo>
                    <a:lnTo>
                      <a:pt x="46" y="61"/>
                    </a:lnTo>
                    <a:lnTo>
                      <a:pt x="46" y="59"/>
                    </a:lnTo>
                    <a:lnTo>
                      <a:pt x="48" y="59"/>
                    </a:lnTo>
                    <a:lnTo>
                      <a:pt x="50" y="59"/>
                    </a:lnTo>
                    <a:lnTo>
                      <a:pt x="50" y="61"/>
                    </a:lnTo>
                    <a:lnTo>
                      <a:pt x="53" y="61"/>
                    </a:lnTo>
                    <a:lnTo>
                      <a:pt x="53" y="59"/>
                    </a:lnTo>
                    <a:lnTo>
                      <a:pt x="55" y="59"/>
                    </a:lnTo>
                    <a:lnTo>
                      <a:pt x="53" y="59"/>
                    </a:lnTo>
                    <a:lnTo>
                      <a:pt x="53" y="57"/>
                    </a:lnTo>
                    <a:lnTo>
                      <a:pt x="53" y="55"/>
                    </a:lnTo>
                    <a:lnTo>
                      <a:pt x="53" y="53"/>
                    </a:lnTo>
                    <a:lnTo>
                      <a:pt x="50" y="53"/>
                    </a:lnTo>
                    <a:lnTo>
                      <a:pt x="50" y="50"/>
                    </a:lnTo>
                    <a:lnTo>
                      <a:pt x="48" y="50"/>
                    </a:lnTo>
                    <a:lnTo>
                      <a:pt x="48" y="48"/>
                    </a:lnTo>
                    <a:lnTo>
                      <a:pt x="50" y="48"/>
                    </a:lnTo>
                    <a:lnTo>
                      <a:pt x="53" y="48"/>
                    </a:lnTo>
                    <a:lnTo>
                      <a:pt x="55" y="48"/>
                    </a:lnTo>
                    <a:lnTo>
                      <a:pt x="55" y="50"/>
                    </a:lnTo>
                    <a:lnTo>
                      <a:pt x="57" y="50"/>
                    </a:lnTo>
                    <a:lnTo>
                      <a:pt x="57" y="53"/>
                    </a:lnTo>
                    <a:lnTo>
                      <a:pt x="57" y="55"/>
                    </a:lnTo>
                    <a:lnTo>
                      <a:pt x="57" y="57"/>
                    </a:lnTo>
                    <a:lnTo>
                      <a:pt x="57" y="59"/>
                    </a:lnTo>
                    <a:lnTo>
                      <a:pt x="57" y="61"/>
                    </a:lnTo>
                    <a:lnTo>
                      <a:pt x="59" y="61"/>
                    </a:lnTo>
                    <a:lnTo>
                      <a:pt x="59" y="64"/>
                    </a:lnTo>
                    <a:lnTo>
                      <a:pt x="61" y="64"/>
                    </a:lnTo>
                    <a:lnTo>
                      <a:pt x="61" y="66"/>
                    </a:lnTo>
                    <a:lnTo>
                      <a:pt x="64" y="66"/>
                    </a:lnTo>
                    <a:lnTo>
                      <a:pt x="66" y="66"/>
                    </a:lnTo>
                    <a:lnTo>
                      <a:pt x="66" y="68"/>
                    </a:lnTo>
                    <a:lnTo>
                      <a:pt x="68" y="68"/>
                    </a:lnTo>
                    <a:lnTo>
                      <a:pt x="68" y="70"/>
                    </a:lnTo>
                    <a:lnTo>
                      <a:pt x="70" y="70"/>
                    </a:lnTo>
                    <a:lnTo>
                      <a:pt x="72" y="68"/>
                    </a:lnTo>
                    <a:lnTo>
                      <a:pt x="72" y="66"/>
                    </a:lnTo>
                    <a:lnTo>
                      <a:pt x="70" y="66"/>
                    </a:lnTo>
                    <a:lnTo>
                      <a:pt x="70" y="64"/>
                    </a:lnTo>
                    <a:lnTo>
                      <a:pt x="70" y="61"/>
                    </a:lnTo>
                    <a:lnTo>
                      <a:pt x="70" y="59"/>
                    </a:lnTo>
                    <a:lnTo>
                      <a:pt x="72" y="59"/>
                    </a:lnTo>
                    <a:lnTo>
                      <a:pt x="75" y="59"/>
                    </a:lnTo>
                    <a:lnTo>
                      <a:pt x="77" y="59"/>
                    </a:lnTo>
                    <a:lnTo>
                      <a:pt x="77" y="61"/>
                    </a:lnTo>
                    <a:lnTo>
                      <a:pt x="77" y="64"/>
                    </a:lnTo>
                    <a:lnTo>
                      <a:pt x="79" y="64"/>
                    </a:lnTo>
                    <a:lnTo>
                      <a:pt x="79" y="66"/>
                    </a:lnTo>
                    <a:lnTo>
                      <a:pt x="79" y="68"/>
                    </a:lnTo>
                    <a:lnTo>
                      <a:pt x="81" y="68"/>
                    </a:lnTo>
                    <a:lnTo>
                      <a:pt x="81" y="66"/>
                    </a:lnTo>
                    <a:lnTo>
                      <a:pt x="83" y="66"/>
                    </a:lnTo>
                    <a:lnTo>
                      <a:pt x="83" y="68"/>
                    </a:lnTo>
                    <a:lnTo>
                      <a:pt x="86" y="68"/>
                    </a:lnTo>
                    <a:lnTo>
                      <a:pt x="86" y="70"/>
                    </a:lnTo>
                    <a:lnTo>
                      <a:pt x="86" y="72"/>
                    </a:lnTo>
                    <a:lnTo>
                      <a:pt x="88" y="72"/>
                    </a:lnTo>
                    <a:lnTo>
                      <a:pt x="88" y="75"/>
                    </a:lnTo>
                    <a:lnTo>
                      <a:pt x="90" y="75"/>
                    </a:lnTo>
                    <a:lnTo>
                      <a:pt x="92" y="75"/>
                    </a:lnTo>
                    <a:lnTo>
                      <a:pt x="92" y="72"/>
                    </a:lnTo>
                    <a:lnTo>
                      <a:pt x="92" y="70"/>
                    </a:lnTo>
                    <a:lnTo>
                      <a:pt x="94" y="70"/>
                    </a:lnTo>
                    <a:lnTo>
                      <a:pt x="97" y="70"/>
                    </a:lnTo>
                    <a:lnTo>
                      <a:pt x="99" y="70"/>
                    </a:lnTo>
                    <a:lnTo>
                      <a:pt x="97" y="70"/>
                    </a:lnTo>
                    <a:lnTo>
                      <a:pt x="97" y="72"/>
                    </a:lnTo>
                    <a:lnTo>
                      <a:pt x="94" y="72"/>
                    </a:lnTo>
                    <a:lnTo>
                      <a:pt x="94" y="75"/>
                    </a:lnTo>
                    <a:lnTo>
                      <a:pt x="94" y="77"/>
                    </a:lnTo>
                    <a:lnTo>
                      <a:pt x="97" y="77"/>
                    </a:lnTo>
                    <a:lnTo>
                      <a:pt x="99" y="77"/>
                    </a:lnTo>
                    <a:lnTo>
                      <a:pt x="99" y="75"/>
                    </a:lnTo>
                    <a:lnTo>
                      <a:pt x="101" y="75"/>
                    </a:lnTo>
                    <a:lnTo>
                      <a:pt x="101" y="72"/>
                    </a:lnTo>
                    <a:lnTo>
                      <a:pt x="103" y="72"/>
                    </a:lnTo>
                    <a:lnTo>
                      <a:pt x="105" y="72"/>
                    </a:lnTo>
                    <a:lnTo>
                      <a:pt x="107" y="72"/>
                    </a:lnTo>
                    <a:lnTo>
                      <a:pt x="110" y="72"/>
                    </a:lnTo>
                    <a:lnTo>
                      <a:pt x="112" y="72"/>
                    </a:lnTo>
                    <a:lnTo>
                      <a:pt x="114" y="72"/>
                    </a:lnTo>
                    <a:lnTo>
                      <a:pt x="116" y="72"/>
                    </a:lnTo>
                    <a:lnTo>
                      <a:pt x="116" y="75"/>
                    </a:lnTo>
                    <a:lnTo>
                      <a:pt x="116" y="77"/>
                    </a:lnTo>
                    <a:lnTo>
                      <a:pt x="118" y="79"/>
                    </a:lnTo>
                    <a:lnTo>
                      <a:pt x="118" y="81"/>
                    </a:lnTo>
                    <a:lnTo>
                      <a:pt x="121" y="81"/>
                    </a:lnTo>
                    <a:lnTo>
                      <a:pt x="121" y="83"/>
                    </a:lnTo>
                    <a:lnTo>
                      <a:pt x="123" y="83"/>
                    </a:lnTo>
                    <a:lnTo>
                      <a:pt x="123" y="86"/>
                    </a:lnTo>
                    <a:lnTo>
                      <a:pt x="123" y="88"/>
                    </a:lnTo>
                    <a:lnTo>
                      <a:pt x="125" y="88"/>
                    </a:lnTo>
                    <a:lnTo>
                      <a:pt x="125" y="90"/>
                    </a:lnTo>
                    <a:lnTo>
                      <a:pt x="123" y="90"/>
                    </a:lnTo>
                    <a:lnTo>
                      <a:pt x="121" y="92"/>
                    </a:lnTo>
                    <a:lnTo>
                      <a:pt x="121" y="94"/>
                    </a:lnTo>
                    <a:lnTo>
                      <a:pt x="123" y="94"/>
                    </a:lnTo>
                    <a:lnTo>
                      <a:pt x="125" y="92"/>
                    </a:lnTo>
                    <a:lnTo>
                      <a:pt x="127" y="92"/>
                    </a:lnTo>
                    <a:lnTo>
                      <a:pt x="127" y="90"/>
                    </a:lnTo>
                    <a:lnTo>
                      <a:pt x="127" y="88"/>
                    </a:lnTo>
                    <a:lnTo>
                      <a:pt x="129" y="88"/>
                    </a:lnTo>
                    <a:lnTo>
                      <a:pt x="129" y="86"/>
                    </a:lnTo>
                    <a:lnTo>
                      <a:pt x="132" y="86"/>
                    </a:lnTo>
                    <a:lnTo>
                      <a:pt x="129" y="86"/>
                    </a:lnTo>
                    <a:lnTo>
                      <a:pt x="129" y="83"/>
                    </a:lnTo>
                    <a:lnTo>
                      <a:pt x="127" y="83"/>
                    </a:lnTo>
                    <a:lnTo>
                      <a:pt x="127" y="81"/>
                    </a:lnTo>
                    <a:lnTo>
                      <a:pt x="129" y="81"/>
                    </a:lnTo>
                    <a:lnTo>
                      <a:pt x="129" y="79"/>
                    </a:lnTo>
                    <a:lnTo>
                      <a:pt x="129" y="81"/>
                    </a:lnTo>
                    <a:lnTo>
                      <a:pt x="132" y="81"/>
                    </a:lnTo>
                    <a:lnTo>
                      <a:pt x="134" y="83"/>
                    </a:lnTo>
                    <a:lnTo>
                      <a:pt x="134" y="86"/>
                    </a:lnTo>
                    <a:lnTo>
                      <a:pt x="136" y="86"/>
                    </a:lnTo>
                    <a:lnTo>
                      <a:pt x="136" y="83"/>
                    </a:lnTo>
                    <a:lnTo>
                      <a:pt x="136" y="81"/>
                    </a:lnTo>
                    <a:lnTo>
                      <a:pt x="138" y="81"/>
                    </a:lnTo>
                    <a:lnTo>
                      <a:pt x="138" y="79"/>
                    </a:lnTo>
                    <a:lnTo>
                      <a:pt x="136" y="79"/>
                    </a:lnTo>
                    <a:lnTo>
                      <a:pt x="136" y="77"/>
                    </a:lnTo>
                    <a:lnTo>
                      <a:pt x="138" y="77"/>
                    </a:lnTo>
                    <a:lnTo>
                      <a:pt x="138" y="79"/>
                    </a:lnTo>
                    <a:lnTo>
                      <a:pt x="140" y="79"/>
                    </a:lnTo>
                    <a:lnTo>
                      <a:pt x="140" y="81"/>
                    </a:lnTo>
                    <a:lnTo>
                      <a:pt x="140" y="83"/>
                    </a:lnTo>
                    <a:lnTo>
                      <a:pt x="143" y="83"/>
                    </a:lnTo>
                    <a:lnTo>
                      <a:pt x="143" y="86"/>
                    </a:lnTo>
                    <a:lnTo>
                      <a:pt x="145" y="86"/>
                    </a:lnTo>
                    <a:lnTo>
                      <a:pt x="147" y="86"/>
                    </a:lnTo>
                    <a:lnTo>
                      <a:pt x="147" y="88"/>
                    </a:lnTo>
                    <a:lnTo>
                      <a:pt x="147" y="90"/>
                    </a:lnTo>
                    <a:lnTo>
                      <a:pt x="145" y="90"/>
                    </a:lnTo>
                    <a:lnTo>
                      <a:pt x="145" y="92"/>
                    </a:lnTo>
                    <a:lnTo>
                      <a:pt x="145" y="94"/>
                    </a:lnTo>
                    <a:lnTo>
                      <a:pt x="147" y="94"/>
                    </a:lnTo>
                    <a:lnTo>
                      <a:pt x="149" y="94"/>
                    </a:lnTo>
                    <a:lnTo>
                      <a:pt x="151" y="97"/>
                    </a:lnTo>
                    <a:lnTo>
                      <a:pt x="154" y="97"/>
                    </a:lnTo>
                    <a:lnTo>
                      <a:pt x="154" y="99"/>
                    </a:lnTo>
                    <a:lnTo>
                      <a:pt x="154" y="101"/>
                    </a:lnTo>
                    <a:lnTo>
                      <a:pt x="156" y="101"/>
                    </a:lnTo>
                    <a:lnTo>
                      <a:pt x="158" y="101"/>
                    </a:lnTo>
                    <a:lnTo>
                      <a:pt x="158" y="103"/>
                    </a:lnTo>
                    <a:lnTo>
                      <a:pt x="158" y="105"/>
                    </a:lnTo>
                    <a:lnTo>
                      <a:pt x="156" y="105"/>
                    </a:lnTo>
                    <a:lnTo>
                      <a:pt x="154" y="105"/>
                    </a:lnTo>
                    <a:lnTo>
                      <a:pt x="154" y="107"/>
                    </a:lnTo>
                    <a:lnTo>
                      <a:pt x="154" y="110"/>
                    </a:lnTo>
                    <a:lnTo>
                      <a:pt x="156" y="110"/>
                    </a:lnTo>
                    <a:lnTo>
                      <a:pt x="156" y="107"/>
                    </a:lnTo>
                    <a:lnTo>
                      <a:pt x="158" y="107"/>
                    </a:lnTo>
                    <a:lnTo>
                      <a:pt x="160" y="107"/>
                    </a:lnTo>
                    <a:lnTo>
                      <a:pt x="160" y="105"/>
                    </a:lnTo>
                    <a:lnTo>
                      <a:pt x="160" y="103"/>
                    </a:lnTo>
                    <a:lnTo>
                      <a:pt x="160" y="101"/>
                    </a:lnTo>
                    <a:lnTo>
                      <a:pt x="162" y="101"/>
                    </a:lnTo>
                    <a:lnTo>
                      <a:pt x="165" y="101"/>
                    </a:lnTo>
                    <a:lnTo>
                      <a:pt x="167" y="101"/>
                    </a:lnTo>
                    <a:lnTo>
                      <a:pt x="169" y="101"/>
                    </a:lnTo>
                    <a:lnTo>
                      <a:pt x="169" y="99"/>
                    </a:lnTo>
                    <a:lnTo>
                      <a:pt x="169" y="97"/>
                    </a:lnTo>
                    <a:lnTo>
                      <a:pt x="171" y="97"/>
                    </a:lnTo>
                    <a:lnTo>
                      <a:pt x="173" y="97"/>
                    </a:lnTo>
                    <a:lnTo>
                      <a:pt x="173" y="94"/>
                    </a:lnTo>
                    <a:lnTo>
                      <a:pt x="173" y="92"/>
                    </a:lnTo>
                    <a:lnTo>
                      <a:pt x="176" y="92"/>
                    </a:lnTo>
                    <a:lnTo>
                      <a:pt x="176" y="94"/>
                    </a:lnTo>
                    <a:lnTo>
                      <a:pt x="178" y="94"/>
                    </a:lnTo>
                    <a:lnTo>
                      <a:pt x="180" y="94"/>
                    </a:lnTo>
                    <a:lnTo>
                      <a:pt x="182" y="94"/>
                    </a:lnTo>
                    <a:lnTo>
                      <a:pt x="182" y="97"/>
                    </a:lnTo>
                    <a:lnTo>
                      <a:pt x="184" y="97"/>
                    </a:lnTo>
                    <a:lnTo>
                      <a:pt x="184" y="94"/>
                    </a:lnTo>
                    <a:lnTo>
                      <a:pt x="187" y="94"/>
                    </a:lnTo>
                    <a:lnTo>
                      <a:pt x="187" y="92"/>
                    </a:lnTo>
                    <a:lnTo>
                      <a:pt x="187" y="90"/>
                    </a:lnTo>
                    <a:lnTo>
                      <a:pt x="184" y="90"/>
                    </a:lnTo>
                    <a:lnTo>
                      <a:pt x="184" y="88"/>
                    </a:lnTo>
                    <a:lnTo>
                      <a:pt x="182" y="88"/>
                    </a:lnTo>
                    <a:lnTo>
                      <a:pt x="180" y="88"/>
                    </a:lnTo>
                    <a:lnTo>
                      <a:pt x="180" y="90"/>
                    </a:lnTo>
                    <a:lnTo>
                      <a:pt x="178" y="90"/>
                    </a:lnTo>
                    <a:lnTo>
                      <a:pt x="176" y="90"/>
                    </a:lnTo>
                    <a:lnTo>
                      <a:pt x="173" y="90"/>
                    </a:lnTo>
                    <a:lnTo>
                      <a:pt x="173" y="88"/>
                    </a:lnTo>
                    <a:lnTo>
                      <a:pt x="176" y="88"/>
                    </a:lnTo>
                    <a:lnTo>
                      <a:pt x="176" y="86"/>
                    </a:lnTo>
                    <a:lnTo>
                      <a:pt x="176" y="83"/>
                    </a:lnTo>
                    <a:lnTo>
                      <a:pt x="178" y="83"/>
                    </a:lnTo>
                    <a:lnTo>
                      <a:pt x="178" y="81"/>
                    </a:lnTo>
                    <a:lnTo>
                      <a:pt x="180" y="81"/>
                    </a:lnTo>
                    <a:lnTo>
                      <a:pt x="182" y="81"/>
                    </a:lnTo>
                    <a:lnTo>
                      <a:pt x="182" y="79"/>
                    </a:lnTo>
                    <a:lnTo>
                      <a:pt x="184" y="79"/>
                    </a:lnTo>
                    <a:lnTo>
                      <a:pt x="187" y="79"/>
                    </a:lnTo>
                    <a:lnTo>
                      <a:pt x="187" y="81"/>
                    </a:lnTo>
                    <a:lnTo>
                      <a:pt x="189" y="81"/>
                    </a:lnTo>
                    <a:lnTo>
                      <a:pt x="189" y="79"/>
                    </a:lnTo>
                    <a:lnTo>
                      <a:pt x="189" y="81"/>
                    </a:lnTo>
                    <a:lnTo>
                      <a:pt x="191" y="81"/>
                    </a:lnTo>
                    <a:lnTo>
                      <a:pt x="193" y="83"/>
                    </a:lnTo>
                    <a:lnTo>
                      <a:pt x="195" y="83"/>
                    </a:lnTo>
                    <a:lnTo>
                      <a:pt x="198" y="83"/>
                    </a:lnTo>
                    <a:lnTo>
                      <a:pt x="200" y="83"/>
                    </a:lnTo>
                    <a:lnTo>
                      <a:pt x="202" y="83"/>
                    </a:lnTo>
                    <a:lnTo>
                      <a:pt x="202" y="81"/>
                    </a:lnTo>
                    <a:lnTo>
                      <a:pt x="202" y="83"/>
                    </a:lnTo>
                    <a:lnTo>
                      <a:pt x="204" y="83"/>
                    </a:lnTo>
                    <a:lnTo>
                      <a:pt x="204" y="86"/>
                    </a:lnTo>
                    <a:lnTo>
                      <a:pt x="206" y="86"/>
                    </a:lnTo>
                    <a:lnTo>
                      <a:pt x="206" y="88"/>
                    </a:lnTo>
                    <a:lnTo>
                      <a:pt x="209" y="88"/>
                    </a:lnTo>
                    <a:lnTo>
                      <a:pt x="209" y="90"/>
                    </a:lnTo>
                    <a:lnTo>
                      <a:pt x="209" y="92"/>
                    </a:lnTo>
                    <a:lnTo>
                      <a:pt x="211" y="92"/>
                    </a:lnTo>
                    <a:lnTo>
                      <a:pt x="213" y="92"/>
                    </a:lnTo>
                    <a:lnTo>
                      <a:pt x="213" y="90"/>
                    </a:lnTo>
                    <a:lnTo>
                      <a:pt x="215" y="90"/>
                    </a:lnTo>
                    <a:lnTo>
                      <a:pt x="217" y="90"/>
                    </a:lnTo>
                    <a:lnTo>
                      <a:pt x="217" y="92"/>
                    </a:lnTo>
                    <a:lnTo>
                      <a:pt x="220" y="92"/>
                    </a:lnTo>
                    <a:lnTo>
                      <a:pt x="220" y="94"/>
                    </a:lnTo>
                    <a:lnTo>
                      <a:pt x="220" y="97"/>
                    </a:lnTo>
                    <a:lnTo>
                      <a:pt x="222" y="97"/>
                    </a:lnTo>
                    <a:lnTo>
                      <a:pt x="224" y="97"/>
                    </a:lnTo>
                    <a:lnTo>
                      <a:pt x="224" y="99"/>
                    </a:lnTo>
                    <a:lnTo>
                      <a:pt x="226" y="99"/>
                    </a:lnTo>
                    <a:lnTo>
                      <a:pt x="226" y="97"/>
                    </a:lnTo>
                    <a:lnTo>
                      <a:pt x="228" y="97"/>
                    </a:lnTo>
                    <a:lnTo>
                      <a:pt x="228" y="94"/>
                    </a:lnTo>
                    <a:lnTo>
                      <a:pt x="226" y="94"/>
                    </a:lnTo>
                    <a:lnTo>
                      <a:pt x="228" y="94"/>
                    </a:lnTo>
                    <a:lnTo>
                      <a:pt x="228" y="97"/>
                    </a:lnTo>
                    <a:lnTo>
                      <a:pt x="231" y="97"/>
                    </a:lnTo>
                    <a:lnTo>
                      <a:pt x="231" y="99"/>
                    </a:lnTo>
                    <a:lnTo>
                      <a:pt x="231" y="101"/>
                    </a:lnTo>
                    <a:lnTo>
                      <a:pt x="231" y="103"/>
                    </a:lnTo>
                    <a:lnTo>
                      <a:pt x="233" y="103"/>
                    </a:lnTo>
                    <a:lnTo>
                      <a:pt x="233" y="101"/>
                    </a:lnTo>
                    <a:lnTo>
                      <a:pt x="235" y="101"/>
                    </a:lnTo>
                    <a:lnTo>
                      <a:pt x="235" y="103"/>
                    </a:lnTo>
                    <a:lnTo>
                      <a:pt x="237" y="103"/>
                    </a:lnTo>
                    <a:lnTo>
                      <a:pt x="239" y="103"/>
                    </a:lnTo>
                    <a:lnTo>
                      <a:pt x="239" y="101"/>
                    </a:lnTo>
                    <a:lnTo>
                      <a:pt x="241" y="101"/>
                    </a:lnTo>
                    <a:lnTo>
                      <a:pt x="241" y="99"/>
                    </a:lnTo>
                    <a:lnTo>
                      <a:pt x="244" y="99"/>
                    </a:lnTo>
                    <a:lnTo>
                      <a:pt x="246" y="99"/>
                    </a:lnTo>
                    <a:lnTo>
                      <a:pt x="246" y="101"/>
                    </a:lnTo>
                    <a:lnTo>
                      <a:pt x="248" y="101"/>
                    </a:lnTo>
                    <a:lnTo>
                      <a:pt x="248" y="103"/>
                    </a:lnTo>
                    <a:lnTo>
                      <a:pt x="248" y="105"/>
                    </a:lnTo>
                    <a:lnTo>
                      <a:pt x="250" y="105"/>
                    </a:lnTo>
                    <a:lnTo>
                      <a:pt x="250" y="107"/>
                    </a:lnTo>
                    <a:lnTo>
                      <a:pt x="252" y="107"/>
                    </a:lnTo>
                    <a:lnTo>
                      <a:pt x="252" y="105"/>
                    </a:lnTo>
                    <a:lnTo>
                      <a:pt x="255" y="105"/>
                    </a:lnTo>
                    <a:lnTo>
                      <a:pt x="255" y="103"/>
                    </a:lnTo>
                    <a:lnTo>
                      <a:pt x="252" y="103"/>
                    </a:lnTo>
                    <a:lnTo>
                      <a:pt x="252" y="101"/>
                    </a:lnTo>
                    <a:lnTo>
                      <a:pt x="255" y="101"/>
                    </a:lnTo>
                    <a:lnTo>
                      <a:pt x="255" y="99"/>
                    </a:lnTo>
                    <a:lnTo>
                      <a:pt x="252" y="99"/>
                    </a:lnTo>
                    <a:lnTo>
                      <a:pt x="250" y="99"/>
                    </a:lnTo>
                    <a:lnTo>
                      <a:pt x="250" y="97"/>
                    </a:lnTo>
                    <a:lnTo>
                      <a:pt x="252" y="97"/>
                    </a:lnTo>
                    <a:lnTo>
                      <a:pt x="252" y="94"/>
                    </a:lnTo>
                    <a:lnTo>
                      <a:pt x="255" y="94"/>
                    </a:lnTo>
                    <a:lnTo>
                      <a:pt x="255" y="97"/>
                    </a:lnTo>
                    <a:lnTo>
                      <a:pt x="257" y="97"/>
                    </a:lnTo>
                    <a:lnTo>
                      <a:pt x="259" y="97"/>
                    </a:lnTo>
                    <a:lnTo>
                      <a:pt x="259" y="94"/>
                    </a:lnTo>
                    <a:lnTo>
                      <a:pt x="261" y="94"/>
                    </a:lnTo>
                    <a:lnTo>
                      <a:pt x="263" y="94"/>
                    </a:lnTo>
                    <a:lnTo>
                      <a:pt x="266" y="94"/>
                    </a:lnTo>
                    <a:lnTo>
                      <a:pt x="268" y="94"/>
                    </a:lnTo>
                    <a:lnTo>
                      <a:pt x="270" y="94"/>
                    </a:lnTo>
                    <a:lnTo>
                      <a:pt x="270" y="92"/>
                    </a:lnTo>
                    <a:lnTo>
                      <a:pt x="272" y="92"/>
                    </a:lnTo>
                    <a:lnTo>
                      <a:pt x="272" y="90"/>
                    </a:lnTo>
                    <a:lnTo>
                      <a:pt x="272" y="88"/>
                    </a:lnTo>
                    <a:lnTo>
                      <a:pt x="274" y="88"/>
                    </a:lnTo>
                    <a:lnTo>
                      <a:pt x="274" y="90"/>
                    </a:lnTo>
                    <a:lnTo>
                      <a:pt x="277" y="90"/>
                    </a:lnTo>
                    <a:lnTo>
                      <a:pt x="279" y="90"/>
                    </a:lnTo>
                    <a:lnTo>
                      <a:pt x="279" y="92"/>
                    </a:lnTo>
                    <a:lnTo>
                      <a:pt x="281" y="92"/>
                    </a:lnTo>
                    <a:lnTo>
                      <a:pt x="283" y="92"/>
                    </a:lnTo>
                    <a:lnTo>
                      <a:pt x="285" y="92"/>
                    </a:lnTo>
                    <a:lnTo>
                      <a:pt x="285" y="94"/>
                    </a:lnTo>
                    <a:lnTo>
                      <a:pt x="288" y="94"/>
                    </a:lnTo>
                    <a:lnTo>
                      <a:pt x="290" y="94"/>
                    </a:lnTo>
                    <a:lnTo>
                      <a:pt x="290" y="97"/>
                    </a:lnTo>
                    <a:lnTo>
                      <a:pt x="290" y="99"/>
                    </a:lnTo>
                    <a:lnTo>
                      <a:pt x="292" y="99"/>
                    </a:lnTo>
                    <a:lnTo>
                      <a:pt x="292" y="97"/>
                    </a:lnTo>
                    <a:lnTo>
                      <a:pt x="292" y="94"/>
                    </a:lnTo>
                    <a:lnTo>
                      <a:pt x="292" y="92"/>
                    </a:lnTo>
                    <a:lnTo>
                      <a:pt x="294" y="92"/>
                    </a:lnTo>
                    <a:lnTo>
                      <a:pt x="296" y="92"/>
                    </a:lnTo>
                    <a:lnTo>
                      <a:pt x="299" y="94"/>
                    </a:lnTo>
                    <a:lnTo>
                      <a:pt x="299" y="97"/>
                    </a:lnTo>
                    <a:lnTo>
                      <a:pt x="299" y="99"/>
                    </a:lnTo>
                    <a:lnTo>
                      <a:pt x="296" y="99"/>
                    </a:lnTo>
                    <a:lnTo>
                      <a:pt x="296" y="101"/>
                    </a:lnTo>
                    <a:lnTo>
                      <a:pt x="299" y="101"/>
                    </a:lnTo>
                    <a:lnTo>
                      <a:pt x="299" y="103"/>
                    </a:lnTo>
                    <a:lnTo>
                      <a:pt x="301" y="103"/>
                    </a:lnTo>
                    <a:lnTo>
                      <a:pt x="299" y="103"/>
                    </a:lnTo>
                    <a:lnTo>
                      <a:pt x="299" y="105"/>
                    </a:lnTo>
                    <a:lnTo>
                      <a:pt x="301" y="105"/>
                    </a:lnTo>
                    <a:lnTo>
                      <a:pt x="301" y="107"/>
                    </a:lnTo>
                    <a:lnTo>
                      <a:pt x="303" y="107"/>
                    </a:lnTo>
                    <a:lnTo>
                      <a:pt x="303" y="110"/>
                    </a:lnTo>
                    <a:lnTo>
                      <a:pt x="303" y="107"/>
                    </a:lnTo>
                    <a:lnTo>
                      <a:pt x="301" y="107"/>
                    </a:lnTo>
                    <a:lnTo>
                      <a:pt x="301" y="110"/>
                    </a:lnTo>
                    <a:lnTo>
                      <a:pt x="299" y="110"/>
                    </a:lnTo>
                    <a:lnTo>
                      <a:pt x="299" y="112"/>
                    </a:lnTo>
                    <a:lnTo>
                      <a:pt x="296" y="112"/>
                    </a:lnTo>
                    <a:lnTo>
                      <a:pt x="296" y="114"/>
                    </a:lnTo>
                    <a:lnTo>
                      <a:pt x="299" y="114"/>
                    </a:lnTo>
                    <a:lnTo>
                      <a:pt x="301" y="114"/>
                    </a:lnTo>
                    <a:lnTo>
                      <a:pt x="301" y="116"/>
                    </a:lnTo>
                    <a:lnTo>
                      <a:pt x="303" y="116"/>
                    </a:lnTo>
                    <a:lnTo>
                      <a:pt x="303" y="118"/>
                    </a:lnTo>
                    <a:lnTo>
                      <a:pt x="305" y="118"/>
                    </a:lnTo>
                    <a:lnTo>
                      <a:pt x="305" y="121"/>
                    </a:lnTo>
                    <a:lnTo>
                      <a:pt x="305" y="123"/>
                    </a:lnTo>
                    <a:lnTo>
                      <a:pt x="307" y="123"/>
                    </a:lnTo>
                    <a:lnTo>
                      <a:pt x="305" y="123"/>
                    </a:lnTo>
                    <a:lnTo>
                      <a:pt x="307" y="123"/>
                    </a:lnTo>
                    <a:lnTo>
                      <a:pt x="307" y="125"/>
                    </a:lnTo>
                    <a:lnTo>
                      <a:pt x="310" y="125"/>
                    </a:lnTo>
                    <a:lnTo>
                      <a:pt x="310" y="127"/>
                    </a:lnTo>
                    <a:lnTo>
                      <a:pt x="312" y="127"/>
                    </a:lnTo>
                    <a:lnTo>
                      <a:pt x="310" y="127"/>
                    </a:lnTo>
                    <a:lnTo>
                      <a:pt x="310" y="129"/>
                    </a:lnTo>
                    <a:lnTo>
                      <a:pt x="312" y="129"/>
                    </a:lnTo>
                    <a:lnTo>
                      <a:pt x="312" y="132"/>
                    </a:lnTo>
                    <a:lnTo>
                      <a:pt x="314" y="132"/>
                    </a:lnTo>
                    <a:lnTo>
                      <a:pt x="314" y="134"/>
                    </a:lnTo>
                    <a:lnTo>
                      <a:pt x="314" y="136"/>
                    </a:lnTo>
                    <a:lnTo>
                      <a:pt x="314" y="138"/>
                    </a:lnTo>
                    <a:lnTo>
                      <a:pt x="316" y="138"/>
                    </a:lnTo>
                    <a:lnTo>
                      <a:pt x="316" y="136"/>
                    </a:lnTo>
                    <a:lnTo>
                      <a:pt x="316" y="138"/>
                    </a:lnTo>
                    <a:lnTo>
                      <a:pt x="318" y="138"/>
                    </a:lnTo>
                    <a:lnTo>
                      <a:pt x="318" y="136"/>
                    </a:lnTo>
                    <a:lnTo>
                      <a:pt x="321" y="136"/>
                    </a:lnTo>
                    <a:lnTo>
                      <a:pt x="321" y="134"/>
                    </a:lnTo>
                    <a:lnTo>
                      <a:pt x="323" y="134"/>
                    </a:lnTo>
                    <a:lnTo>
                      <a:pt x="323" y="132"/>
                    </a:lnTo>
                    <a:lnTo>
                      <a:pt x="323" y="134"/>
                    </a:lnTo>
                    <a:lnTo>
                      <a:pt x="323" y="132"/>
                    </a:lnTo>
                    <a:lnTo>
                      <a:pt x="325" y="132"/>
                    </a:lnTo>
                    <a:lnTo>
                      <a:pt x="325" y="129"/>
                    </a:lnTo>
                    <a:lnTo>
                      <a:pt x="327" y="129"/>
                    </a:lnTo>
                    <a:lnTo>
                      <a:pt x="329" y="129"/>
                    </a:lnTo>
                    <a:lnTo>
                      <a:pt x="329" y="132"/>
                    </a:lnTo>
                    <a:lnTo>
                      <a:pt x="332" y="132"/>
                    </a:lnTo>
                    <a:lnTo>
                      <a:pt x="334" y="132"/>
                    </a:lnTo>
                    <a:lnTo>
                      <a:pt x="334" y="129"/>
                    </a:lnTo>
                    <a:lnTo>
                      <a:pt x="336" y="129"/>
                    </a:lnTo>
                    <a:lnTo>
                      <a:pt x="338" y="129"/>
                    </a:lnTo>
                    <a:lnTo>
                      <a:pt x="338" y="132"/>
                    </a:lnTo>
                    <a:lnTo>
                      <a:pt x="338" y="129"/>
                    </a:lnTo>
                    <a:lnTo>
                      <a:pt x="340" y="129"/>
                    </a:lnTo>
                    <a:lnTo>
                      <a:pt x="340" y="132"/>
                    </a:lnTo>
                    <a:lnTo>
                      <a:pt x="343" y="132"/>
                    </a:lnTo>
                    <a:lnTo>
                      <a:pt x="345" y="132"/>
                    </a:lnTo>
                    <a:lnTo>
                      <a:pt x="345" y="134"/>
                    </a:lnTo>
                    <a:lnTo>
                      <a:pt x="345" y="136"/>
                    </a:lnTo>
                    <a:lnTo>
                      <a:pt x="347" y="138"/>
                    </a:lnTo>
                    <a:lnTo>
                      <a:pt x="347" y="140"/>
                    </a:lnTo>
                    <a:lnTo>
                      <a:pt x="349" y="140"/>
                    </a:lnTo>
                    <a:lnTo>
                      <a:pt x="349" y="143"/>
                    </a:lnTo>
                    <a:lnTo>
                      <a:pt x="347" y="143"/>
                    </a:lnTo>
                    <a:lnTo>
                      <a:pt x="349" y="143"/>
                    </a:lnTo>
                    <a:lnTo>
                      <a:pt x="349" y="145"/>
                    </a:lnTo>
                    <a:lnTo>
                      <a:pt x="351" y="145"/>
                    </a:lnTo>
                    <a:lnTo>
                      <a:pt x="351" y="143"/>
                    </a:lnTo>
                    <a:lnTo>
                      <a:pt x="351" y="145"/>
                    </a:lnTo>
                    <a:lnTo>
                      <a:pt x="354" y="145"/>
                    </a:lnTo>
                    <a:lnTo>
                      <a:pt x="354" y="143"/>
                    </a:lnTo>
                    <a:lnTo>
                      <a:pt x="354" y="140"/>
                    </a:lnTo>
                    <a:lnTo>
                      <a:pt x="354" y="143"/>
                    </a:lnTo>
                    <a:lnTo>
                      <a:pt x="356" y="143"/>
                    </a:lnTo>
                    <a:lnTo>
                      <a:pt x="356" y="145"/>
                    </a:lnTo>
                    <a:lnTo>
                      <a:pt x="358" y="145"/>
                    </a:lnTo>
                    <a:lnTo>
                      <a:pt x="356" y="145"/>
                    </a:lnTo>
                    <a:lnTo>
                      <a:pt x="358" y="145"/>
                    </a:lnTo>
                    <a:lnTo>
                      <a:pt x="358" y="143"/>
                    </a:lnTo>
                    <a:lnTo>
                      <a:pt x="358" y="145"/>
                    </a:lnTo>
                    <a:lnTo>
                      <a:pt x="360" y="145"/>
                    </a:lnTo>
                    <a:lnTo>
                      <a:pt x="360" y="143"/>
                    </a:lnTo>
                    <a:lnTo>
                      <a:pt x="360" y="145"/>
                    </a:lnTo>
                    <a:lnTo>
                      <a:pt x="362" y="145"/>
                    </a:lnTo>
                    <a:lnTo>
                      <a:pt x="362" y="147"/>
                    </a:lnTo>
                    <a:lnTo>
                      <a:pt x="365" y="147"/>
                    </a:lnTo>
                    <a:lnTo>
                      <a:pt x="362" y="147"/>
                    </a:lnTo>
                    <a:lnTo>
                      <a:pt x="365" y="147"/>
                    </a:lnTo>
                    <a:lnTo>
                      <a:pt x="365" y="149"/>
                    </a:lnTo>
                    <a:lnTo>
                      <a:pt x="367" y="149"/>
                    </a:lnTo>
                    <a:lnTo>
                      <a:pt x="367" y="151"/>
                    </a:lnTo>
                    <a:lnTo>
                      <a:pt x="367" y="149"/>
                    </a:lnTo>
                    <a:lnTo>
                      <a:pt x="369" y="149"/>
                    </a:lnTo>
                    <a:lnTo>
                      <a:pt x="367" y="149"/>
                    </a:lnTo>
                    <a:lnTo>
                      <a:pt x="369" y="149"/>
                    </a:lnTo>
                    <a:lnTo>
                      <a:pt x="371" y="149"/>
                    </a:lnTo>
                    <a:lnTo>
                      <a:pt x="371" y="147"/>
                    </a:lnTo>
                    <a:lnTo>
                      <a:pt x="373" y="147"/>
                    </a:lnTo>
                    <a:lnTo>
                      <a:pt x="373" y="149"/>
                    </a:lnTo>
                    <a:lnTo>
                      <a:pt x="373" y="147"/>
                    </a:lnTo>
                    <a:lnTo>
                      <a:pt x="373" y="149"/>
                    </a:lnTo>
                    <a:lnTo>
                      <a:pt x="373" y="151"/>
                    </a:lnTo>
                    <a:lnTo>
                      <a:pt x="375" y="151"/>
                    </a:lnTo>
                    <a:lnTo>
                      <a:pt x="373" y="151"/>
                    </a:lnTo>
                    <a:lnTo>
                      <a:pt x="373" y="149"/>
                    </a:lnTo>
                    <a:lnTo>
                      <a:pt x="375" y="149"/>
                    </a:lnTo>
                    <a:lnTo>
                      <a:pt x="375" y="151"/>
                    </a:lnTo>
                    <a:lnTo>
                      <a:pt x="375" y="154"/>
                    </a:lnTo>
                    <a:lnTo>
                      <a:pt x="375" y="151"/>
                    </a:lnTo>
                    <a:lnTo>
                      <a:pt x="373" y="151"/>
                    </a:lnTo>
                    <a:lnTo>
                      <a:pt x="373" y="154"/>
                    </a:lnTo>
                    <a:lnTo>
                      <a:pt x="375" y="154"/>
                    </a:lnTo>
                    <a:lnTo>
                      <a:pt x="373" y="154"/>
                    </a:lnTo>
                    <a:lnTo>
                      <a:pt x="373" y="156"/>
                    </a:lnTo>
                    <a:lnTo>
                      <a:pt x="375" y="156"/>
                    </a:lnTo>
                    <a:lnTo>
                      <a:pt x="373" y="156"/>
                    </a:lnTo>
                    <a:lnTo>
                      <a:pt x="373" y="158"/>
                    </a:lnTo>
                    <a:lnTo>
                      <a:pt x="373" y="160"/>
                    </a:lnTo>
                    <a:lnTo>
                      <a:pt x="371" y="160"/>
                    </a:lnTo>
                    <a:lnTo>
                      <a:pt x="371" y="162"/>
                    </a:lnTo>
                    <a:lnTo>
                      <a:pt x="373" y="162"/>
                    </a:lnTo>
                    <a:lnTo>
                      <a:pt x="373" y="165"/>
                    </a:lnTo>
                    <a:lnTo>
                      <a:pt x="375" y="165"/>
                    </a:lnTo>
                    <a:lnTo>
                      <a:pt x="375" y="162"/>
                    </a:lnTo>
                    <a:lnTo>
                      <a:pt x="375" y="160"/>
                    </a:lnTo>
                    <a:lnTo>
                      <a:pt x="378" y="160"/>
                    </a:lnTo>
                    <a:lnTo>
                      <a:pt x="380" y="160"/>
                    </a:lnTo>
                    <a:lnTo>
                      <a:pt x="382" y="160"/>
                    </a:lnTo>
                    <a:lnTo>
                      <a:pt x="382" y="158"/>
                    </a:lnTo>
                    <a:lnTo>
                      <a:pt x="382" y="160"/>
                    </a:lnTo>
                    <a:lnTo>
                      <a:pt x="384" y="160"/>
                    </a:lnTo>
                    <a:lnTo>
                      <a:pt x="386" y="160"/>
                    </a:lnTo>
                    <a:lnTo>
                      <a:pt x="386" y="158"/>
                    </a:lnTo>
                    <a:lnTo>
                      <a:pt x="386" y="160"/>
                    </a:lnTo>
                    <a:lnTo>
                      <a:pt x="389" y="160"/>
                    </a:lnTo>
                    <a:lnTo>
                      <a:pt x="389" y="158"/>
                    </a:lnTo>
                    <a:lnTo>
                      <a:pt x="389" y="160"/>
                    </a:lnTo>
                    <a:lnTo>
                      <a:pt x="389" y="158"/>
                    </a:lnTo>
                    <a:lnTo>
                      <a:pt x="391" y="158"/>
                    </a:lnTo>
                    <a:lnTo>
                      <a:pt x="393" y="158"/>
                    </a:lnTo>
                    <a:lnTo>
                      <a:pt x="393" y="160"/>
                    </a:lnTo>
                    <a:lnTo>
                      <a:pt x="395" y="160"/>
                    </a:lnTo>
                    <a:lnTo>
                      <a:pt x="397" y="160"/>
                    </a:lnTo>
                    <a:lnTo>
                      <a:pt x="397" y="162"/>
                    </a:lnTo>
                    <a:lnTo>
                      <a:pt x="400" y="162"/>
                    </a:lnTo>
                    <a:lnTo>
                      <a:pt x="400" y="160"/>
                    </a:lnTo>
                    <a:lnTo>
                      <a:pt x="400" y="162"/>
                    </a:lnTo>
                    <a:lnTo>
                      <a:pt x="402" y="162"/>
                    </a:lnTo>
                    <a:lnTo>
                      <a:pt x="402" y="165"/>
                    </a:lnTo>
                    <a:lnTo>
                      <a:pt x="404" y="165"/>
                    </a:lnTo>
                    <a:lnTo>
                      <a:pt x="402" y="165"/>
                    </a:lnTo>
                    <a:lnTo>
                      <a:pt x="404" y="165"/>
                    </a:lnTo>
                    <a:lnTo>
                      <a:pt x="404" y="167"/>
                    </a:lnTo>
                    <a:lnTo>
                      <a:pt x="406" y="167"/>
                    </a:lnTo>
                    <a:lnTo>
                      <a:pt x="408" y="167"/>
                    </a:lnTo>
                    <a:lnTo>
                      <a:pt x="408" y="169"/>
                    </a:lnTo>
                    <a:lnTo>
                      <a:pt x="406" y="169"/>
                    </a:lnTo>
                    <a:lnTo>
                      <a:pt x="408" y="169"/>
                    </a:lnTo>
                    <a:lnTo>
                      <a:pt x="411" y="169"/>
                    </a:lnTo>
                    <a:lnTo>
                      <a:pt x="411" y="171"/>
                    </a:lnTo>
                    <a:lnTo>
                      <a:pt x="411" y="173"/>
                    </a:lnTo>
                    <a:lnTo>
                      <a:pt x="413" y="173"/>
                    </a:lnTo>
                    <a:lnTo>
                      <a:pt x="411" y="173"/>
                    </a:lnTo>
                    <a:lnTo>
                      <a:pt x="411" y="176"/>
                    </a:lnTo>
                    <a:lnTo>
                      <a:pt x="413" y="176"/>
                    </a:lnTo>
                    <a:lnTo>
                      <a:pt x="413" y="178"/>
                    </a:lnTo>
                    <a:lnTo>
                      <a:pt x="413" y="176"/>
                    </a:lnTo>
                    <a:lnTo>
                      <a:pt x="411" y="176"/>
                    </a:lnTo>
                    <a:lnTo>
                      <a:pt x="411" y="178"/>
                    </a:lnTo>
                    <a:lnTo>
                      <a:pt x="411" y="180"/>
                    </a:lnTo>
                    <a:lnTo>
                      <a:pt x="413" y="180"/>
                    </a:lnTo>
                    <a:lnTo>
                      <a:pt x="413" y="182"/>
                    </a:lnTo>
                    <a:lnTo>
                      <a:pt x="415" y="182"/>
                    </a:lnTo>
                    <a:lnTo>
                      <a:pt x="415" y="180"/>
                    </a:lnTo>
                    <a:lnTo>
                      <a:pt x="415" y="182"/>
                    </a:lnTo>
                    <a:lnTo>
                      <a:pt x="415" y="184"/>
                    </a:lnTo>
                    <a:lnTo>
                      <a:pt x="417" y="184"/>
                    </a:lnTo>
                    <a:lnTo>
                      <a:pt x="417" y="187"/>
                    </a:lnTo>
                    <a:lnTo>
                      <a:pt x="415" y="187"/>
                    </a:lnTo>
                    <a:lnTo>
                      <a:pt x="417" y="187"/>
                    </a:lnTo>
                    <a:lnTo>
                      <a:pt x="415" y="187"/>
                    </a:lnTo>
                    <a:lnTo>
                      <a:pt x="415" y="189"/>
                    </a:lnTo>
                    <a:lnTo>
                      <a:pt x="415" y="191"/>
                    </a:lnTo>
                    <a:lnTo>
                      <a:pt x="417" y="191"/>
                    </a:lnTo>
                    <a:lnTo>
                      <a:pt x="419" y="191"/>
                    </a:lnTo>
                    <a:lnTo>
                      <a:pt x="419" y="189"/>
                    </a:lnTo>
                    <a:lnTo>
                      <a:pt x="422" y="189"/>
                    </a:lnTo>
                    <a:lnTo>
                      <a:pt x="422" y="191"/>
                    </a:lnTo>
                    <a:lnTo>
                      <a:pt x="424" y="191"/>
                    </a:lnTo>
                    <a:lnTo>
                      <a:pt x="424" y="193"/>
                    </a:lnTo>
                    <a:lnTo>
                      <a:pt x="422" y="193"/>
                    </a:lnTo>
                    <a:lnTo>
                      <a:pt x="422" y="195"/>
                    </a:lnTo>
                    <a:lnTo>
                      <a:pt x="424" y="195"/>
                    </a:lnTo>
                    <a:lnTo>
                      <a:pt x="424" y="198"/>
                    </a:lnTo>
                    <a:lnTo>
                      <a:pt x="426" y="198"/>
                    </a:lnTo>
                    <a:lnTo>
                      <a:pt x="426" y="195"/>
                    </a:lnTo>
                    <a:lnTo>
                      <a:pt x="424" y="195"/>
                    </a:lnTo>
                    <a:lnTo>
                      <a:pt x="426" y="195"/>
                    </a:lnTo>
                    <a:lnTo>
                      <a:pt x="428" y="195"/>
                    </a:lnTo>
                    <a:lnTo>
                      <a:pt x="428" y="198"/>
                    </a:lnTo>
                    <a:lnTo>
                      <a:pt x="426" y="198"/>
                    </a:lnTo>
                    <a:lnTo>
                      <a:pt x="426" y="200"/>
                    </a:lnTo>
                    <a:lnTo>
                      <a:pt x="428" y="200"/>
                    </a:lnTo>
                    <a:lnTo>
                      <a:pt x="428" y="198"/>
                    </a:lnTo>
                    <a:lnTo>
                      <a:pt x="430" y="198"/>
                    </a:lnTo>
                    <a:lnTo>
                      <a:pt x="430" y="200"/>
                    </a:lnTo>
                    <a:lnTo>
                      <a:pt x="433" y="200"/>
                    </a:lnTo>
                    <a:lnTo>
                      <a:pt x="433" y="202"/>
                    </a:lnTo>
                    <a:lnTo>
                      <a:pt x="433" y="200"/>
                    </a:lnTo>
                    <a:lnTo>
                      <a:pt x="435" y="200"/>
                    </a:lnTo>
                    <a:lnTo>
                      <a:pt x="435" y="202"/>
                    </a:lnTo>
                    <a:lnTo>
                      <a:pt x="433" y="202"/>
                    </a:lnTo>
                    <a:lnTo>
                      <a:pt x="433" y="204"/>
                    </a:lnTo>
                    <a:lnTo>
                      <a:pt x="435" y="204"/>
                    </a:lnTo>
                    <a:lnTo>
                      <a:pt x="433" y="204"/>
                    </a:lnTo>
                    <a:lnTo>
                      <a:pt x="433" y="206"/>
                    </a:lnTo>
                    <a:lnTo>
                      <a:pt x="430" y="206"/>
                    </a:lnTo>
                    <a:lnTo>
                      <a:pt x="433" y="206"/>
                    </a:lnTo>
                    <a:lnTo>
                      <a:pt x="433" y="209"/>
                    </a:lnTo>
                    <a:lnTo>
                      <a:pt x="433" y="211"/>
                    </a:lnTo>
                    <a:lnTo>
                      <a:pt x="435" y="211"/>
                    </a:lnTo>
                    <a:lnTo>
                      <a:pt x="435" y="209"/>
                    </a:lnTo>
                    <a:lnTo>
                      <a:pt x="435" y="211"/>
                    </a:lnTo>
                    <a:lnTo>
                      <a:pt x="437" y="211"/>
                    </a:lnTo>
                    <a:lnTo>
                      <a:pt x="437" y="213"/>
                    </a:lnTo>
                    <a:lnTo>
                      <a:pt x="439" y="213"/>
                    </a:lnTo>
                    <a:lnTo>
                      <a:pt x="439" y="215"/>
                    </a:lnTo>
                    <a:lnTo>
                      <a:pt x="441" y="215"/>
                    </a:lnTo>
                    <a:lnTo>
                      <a:pt x="441" y="217"/>
                    </a:lnTo>
                    <a:lnTo>
                      <a:pt x="444" y="217"/>
                    </a:lnTo>
                    <a:lnTo>
                      <a:pt x="444" y="220"/>
                    </a:lnTo>
                    <a:lnTo>
                      <a:pt x="446" y="220"/>
                    </a:lnTo>
                    <a:lnTo>
                      <a:pt x="448" y="220"/>
                    </a:lnTo>
                    <a:lnTo>
                      <a:pt x="448" y="222"/>
                    </a:lnTo>
                    <a:lnTo>
                      <a:pt x="448" y="224"/>
                    </a:lnTo>
                    <a:lnTo>
                      <a:pt x="448" y="226"/>
                    </a:lnTo>
                    <a:lnTo>
                      <a:pt x="448" y="228"/>
                    </a:lnTo>
                    <a:lnTo>
                      <a:pt x="450" y="228"/>
                    </a:lnTo>
                    <a:lnTo>
                      <a:pt x="452" y="228"/>
                    </a:lnTo>
                    <a:lnTo>
                      <a:pt x="452" y="231"/>
                    </a:lnTo>
                    <a:lnTo>
                      <a:pt x="455" y="231"/>
                    </a:lnTo>
                    <a:lnTo>
                      <a:pt x="455" y="228"/>
                    </a:lnTo>
                    <a:lnTo>
                      <a:pt x="457" y="228"/>
                    </a:lnTo>
                    <a:lnTo>
                      <a:pt x="457" y="231"/>
                    </a:lnTo>
                    <a:lnTo>
                      <a:pt x="459" y="231"/>
                    </a:lnTo>
                    <a:lnTo>
                      <a:pt x="461" y="231"/>
                    </a:lnTo>
                    <a:lnTo>
                      <a:pt x="461" y="228"/>
                    </a:lnTo>
                    <a:lnTo>
                      <a:pt x="463" y="228"/>
                    </a:lnTo>
                    <a:lnTo>
                      <a:pt x="466" y="228"/>
                    </a:lnTo>
                    <a:lnTo>
                      <a:pt x="468" y="228"/>
                    </a:lnTo>
                    <a:lnTo>
                      <a:pt x="470" y="228"/>
                    </a:lnTo>
                    <a:lnTo>
                      <a:pt x="472" y="228"/>
                    </a:lnTo>
                    <a:lnTo>
                      <a:pt x="472" y="226"/>
                    </a:lnTo>
                    <a:lnTo>
                      <a:pt x="474" y="226"/>
                    </a:lnTo>
                    <a:lnTo>
                      <a:pt x="477" y="226"/>
                    </a:lnTo>
                    <a:lnTo>
                      <a:pt x="477" y="224"/>
                    </a:lnTo>
                    <a:lnTo>
                      <a:pt x="474" y="224"/>
                    </a:lnTo>
                    <a:lnTo>
                      <a:pt x="474" y="222"/>
                    </a:lnTo>
                    <a:lnTo>
                      <a:pt x="474" y="220"/>
                    </a:lnTo>
                    <a:lnTo>
                      <a:pt x="477" y="220"/>
                    </a:lnTo>
                    <a:lnTo>
                      <a:pt x="474" y="220"/>
                    </a:lnTo>
                    <a:lnTo>
                      <a:pt x="474" y="217"/>
                    </a:lnTo>
                    <a:lnTo>
                      <a:pt x="474" y="215"/>
                    </a:lnTo>
                    <a:lnTo>
                      <a:pt x="477" y="215"/>
                    </a:lnTo>
                    <a:lnTo>
                      <a:pt x="477" y="213"/>
                    </a:lnTo>
                    <a:lnTo>
                      <a:pt x="479" y="213"/>
                    </a:lnTo>
                    <a:lnTo>
                      <a:pt x="479" y="211"/>
                    </a:lnTo>
                    <a:lnTo>
                      <a:pt x="481" y="211"/>
                    </a:lnTo>
                    <a:lnTo>
                      <a:pt x="483" y="211"/>
                    </a:lnTo>
                    <a:lnTo>
                      <a:pt x="483" y="209"/>
                    </a:lnTo>
                    <a:lnTo>
                      <a:pt x="485" y="211"/>
                    </a:lnTo>
                    <a:lnTo>
                      <a:pt x="488" y="211"/>
                    </a:lnTo>
                    <a:lnTo>
                      <a:pt x="490" y="211"/>
                    </a:lnTo>
                    <a:lnTo>
                      <a:pt x="490" y="213"/>
                    </a:lnTo>
                    <a:lnTo>
                      <a:pt x="485" y="215"/>
                    </a:lnTo>
                    <a:lnTo>
                      <a:pt x="481" y="217"/>
                    </a:lnTo>
                    <a:lnTo>
                      <a:pt x="479" y="220"/>
                    </a:lnTo>
                    <a:lnTo>
                      <a:pt x="477" y="217"/>
                    </a:lnTo>
                    <a:lnTo>
                      <a:pt x="477" y="222"/>
                    </a:lnTo>
                    <a:lnTo>
                      <a:pt x="479" y="222"/>
                    </a:lnTo>
                    <a:lnTo>
                      <a:pt x="479" y="224"/>
                    </a:lnTo>
                    <a:lnTo>
                      <a:pt x="481" y="224"/>
                    </a:lnTo>
                    <a:lnTo>
                      <a:pt x="483" y="226"/>
                    </a:lnTo>
                    <a:lnTo>
                      <a:pt x="481" y="226"/>
                    </a:lnTo>
                    <a:lnTo>
                      <a:pt x="479" y="228"/>
                    </a:lnTo>
                    <a:lnTo>
                      <a:pt x="479" y="231"/>
                    </a:lnTo>
                    <a:lnTo>
                      <a:pt x="477" y="233"/>
                    </a:lnTo>
                    <a:lnTo>
                      <a:pt x="479" y="233"/>
                    </a:lnTo>
                    <a:lnTo>
                      <a:pt x="479" y="235"/>
                    </a:lnTo>
                    <a:lnTo>
                      <a:pt x="481" y="235"/>
                    </a:lnTo>
                    <a:lnTo>
                      <a:pt x="485" y="235"/>
                    </a:lnTo>
                    <a:lnTo>
                      <a:pt x="488" y="235"/>
                    </a:lnTo>
                    <a:lnTo>
                      <a:pt x="490" y="235"/>
                    </a:lnTo>
                    <a:lnTo>
                      <a:pt x="490" y="237"/>
                    </a:lnTo>
                    <a:lnTo>
                      <a:pt x="492" y="237"/>
                    </a:lnTo>
                    <a:lnTo>
                      <a:pt x="492" y="239"/>
                    </a:lnTo>
                    <a:lnTo>
                      <a:pt x="494" y="239"/>
                    </a:lnTo>
                    <a:lnTo>
                      <a:pt x="494" y="241"/>
                    </a:lnTo>
                    <a:lnTo>
                      <a:pt x="494" y="244"/>
                    </a:lnTo>
                    <a:lnTo>
                      <a:pt x="496" y="244"/>
                    </a:lnTo>
                    <a:lnTo>
                      <a:pt x="496" y="246"/>
                    </a:lnTo>
                    <a:lnTo>
                      <a:pt x="499" y="246"/>
                    </a:lnTo>
                    <a:lnTo>
                      <a:pt x="499" y="248"/>
                    </a:lnTo>
                    <a:lnTo>
                      <a:pt x="499" y="250"/>
                    </a:lnTo>
                    <a:lnTo>
                      <a:pt x="496" y="250"/>
                    </a:lnTo>
                    <a:lnTo>
                      <a:pt x="496" y="252"/>
                    </a:lnTo>
                    <a:lnTo>
                      <a:pt x="499" y="255"/>
                    </a:lnTo>
                    <a:lnTo>
                      <a:pt x="496" y="257"/>
                    </a:lnTo>
                    <a:lnTo>
                      <a:pt x="496" y="255"/>
                    </a:lnTo>
                    <a:lnTo>
                      <a:pt x="494" y="255"/>
                    </a:lnTo>
                    <a:lnTo>
                      <a:pt x="492" y="257"/>
                    </a:lnTo>
                    <a:lnTo>
                      <a:pt x="490" y="257"/>
                    </a:lnTo>
                    <a:lnTo>
                      <a:pt x="490" y="259"/>
                    </a:lnTo>
                    <a:lnTo>
                      <a:pt x="488" y="259"/>
                    </a:lnTo>
                    <a:lnTo>
                      <a:pt x="485" y="257"/>
                    </a:lnTo>
                    <a:lnTo>
                      <a:pt x="485" y="259"/>
                    </a:lnTo>
                    <a:lnTo>
                      <a:pt x="483" y="259"/>
                    </a:lnTo>
                    <a:lnTo>
                      <a:pt x="483" y="261"/>
                    </a:lnTo>
                    <a:lnTo>
                      <a:pt x="481" y="261"/>
                    </a:lnTo>
                    <a:lnTo>
                      <a:pt x="481" y="263"/>
                    </a:lnTo>
                    <a:lnTo>
                      <a:pt x="479" y="266"/>
                    </a:lnTo>
                    <a:lnTo>
                      <a:pt x="477" y="266"/>
                    </a:lnTo>
                    <a:lnTo>
                      <a:pt x="474" y="266"/>
                    </a:lnTo>
                    <a:lnTo>
                      <a:pt x="474" y="268"/>
                    </a:lnTo>
                    <a:lnTo>
                      <a:pt x="472" y="268"/>
                    </a:lnTo>
                    <a:lnTo>
                      <a:pt x="470" y="266"/>
                    </a:lnTo>
                    <a:lnTo>
                      <a:pt x="468" y="268"/>
                    </a:lnTo>
                    <a:lnTo>
                      <a:pt x="468" y="270"/>
                    </a:lnTo>
                    <a:lnTo>
                      <a:pt x="468" y="272"/>
                    </a:lnTo>
                    <a:lnTo>
                      <a:pt x="466" y="274"/>
                    </a:lnTo>
                    <a:lnTo>
                      <a:pt x="468" y="274"/>
                    </a:lnTo>
                    <a:lnTo>
                      <a:pt x="466" y="274"/>
                    </a:lnTo>
                    <a:lnTo>
                      <a:pt x="468" y="277"/>
                    </a:lnTo>
                    <a:lnTo>
                      <a:pt x="470" y="277"/>
                    </a:lnTo>
                    <a:lnTo>
                      <a:pt x="470" y="279"/>
                    </a:lnTo>
                    <a:lnTo>
                      <a:pt x="470" y="281"/>
                    </a:lnTo>
                    <a:lnTo>
                      <a:pt x="472" y="281"/>
                    </a:lnTo>
                    <a:lnTo>
                      <a:pt x="472" y="283"/>
                    </a:lnTo>
                    <a:lnTo>
                      <a:pt x="474" y="283"/>
                    </a:lnTo>
                    <a:lnTo>
                      <a:pt x="477" y="283"/>
                    </a:lnTo>
                    <a:lnTo>
                      <a:pt x="477" y="285"/>
                    </a:lnTo>
                    <a:lnTo>
                      <a:pt x="477" y="288"/>
                    </a:lnTo>
                    <a:lnTo>
                      <a:pt x="479" y="290"/>
                    </a:lnTo>
                    <a:lnTo>
                      <a:pt x="477" y="290"/>
                    </a:lnTo>
                    <a:lnTo>
                      <a:pt x="477" y="292"/>
                    </a:lnTo>
                    <a:lnTo>
                      <a:pt x="479" y="292"/>
                    </a:lnTo>
                    <a:lnTo>
                      <a:pt x="477" y="294"/>
                    </a:lnTo>
                    <a:lnTo>
                      <a:pt x="477" y="296"/>
                    </a:lnTo>
                    <a:lnTo>
                      <a:pt x="477" y="299"/>
                    </a:lnTo>
                    <a:lnTo>
                      <a:pt x="477" y="301"/>
                    </a:lnTo>
                    <a:lnTo>
                      <a:pt x="477" y="303"/>
                    </a:lnTo>
                    <a:lnTo>
                      <a:pt x="479" y="303"/>
                    </a:lnTo>
                    <a:lnTo>
                      <a:pt x="477" y="305"/>
                    </a:lnTo>
                    <a:lnTo>
                      <a:pt x="479" y="305"/>
                    </a:lnTo>
                    <a:lnTo>
                      <a:pt x="479" y="307"/>
                    </a:lnTo>
                    <a:lnTo>
                      <a:pt x="479" y="310"/>
                    </a:lnTo>
                    <a:lnTo>
                      <a:pt x="481" y="310"/>
                    </a:lnTo>
                    <a:lnTo>
                      <a:pt x="483" y="312"/>
                    </a:lnTo>
                    <a:lnTo>
                      <a:pt x="483" y="314"/>
                    </a:lnTo>
                    <a:lnTo>
                      <a:pt x="481" y="314"/>
                    </a:lnTo>
                    <a:lnTo>
                      <a:pt x="479" y="316"/>
                    </a:lnTo>
                    <a:lnTo>
                      <a:pt x="477" y="316"/>
                    </a:lnTo>
                    <a:lnTo>
                      <a:pt x="477" y="318"/>
                    </a:lnTo>
                    <a:lnTo>
                      <a:pt x="474" y="318"/>
                    </a:lnTo>
                    <a:lnTo>
                      <a:pt x="474" y="321"/>
                    </a:lnTo>
                    <a:lnTo>
                      <a:pt x="472" y="321"/>
                    </a:lnTo>
                    <a:lnTo>
                      <a:pt x="472" y="323"/>
                    </a:lnTo>
                    <a:lnTo>
                      <a:pt x="474" y="323"/>
                    </a:lnTo>
                    <a:lnTo>
                      <a:pt x="474" y="325"/>
                    </a:lnTo>
                    <a:lnTo>
                      <a:pt x="474" y="327"/>
                    </a:lnTo>
                    <a:lnTo>
                      <a:pt x="477" y="327"/>
                    </a:lnTo>
                    <a:lnTo>
                      <a:pt x="474" y="327"/>
                    </a:lnTo>
                    <a:lnTo>
                      <a:pt x="472" y="327"/>
                    </a:lnTo>
                    <a:lnTo>
                      <a:pt x="472" y="329"/>
                    </a:lnTo>
                    <a:lnTo>
                      <a:pt x="470" y="329"/>
                    </a:lnTo>
                    <a:lnTo>
                      <a:pt x="472" y="332"/>
                    </a:lnTo>
                    <a:lnTo>
                      <a:pt x="472" y="334"/>
                    </a:lnTo>
                    <a:lnTo>
                      <a:pt x="470" y="334"/>
                    </a:lnTo>
                    <a:lnTo>
                      <a:pt x="470" y="336"/>
                    </a:lnTo>
                    <a:lnTo>
                      <a:pt x="472" y="336"/>
                    </a:lnTo>
                    <a:lnTo>
                      <a:pt x="472" y="338"/>
                    </a:lnTo>
                    <a:lnTo>
                      <a:pt x="470" y="340"/>
                    </a:lnTo>
                    <a:lnTo>
                      <a:pt x="468" y="340"/>
                    </a:lnTo>
                    <a:lnTo>
                      <a:pt x="468" y="343"/>
                    </a:lnTo>
                    <a:lnTo>
                      <a:pt x="468" y="345"/>
                    </a:lnTo>
                    <a:lnTo>
                      <a:pt x="466" y="345"/>
                    </a:lnTo>
                    <a:lnTo>
                      <a:pt x="463" y="345"/>
                    </a:lnTo>
                    <a:lnTo>
                      <a:pt x="461" y="345"/>
                    </a:lnTo>
                    <a:lnTo>
                      <a:pt x="463" y="345"/>
                    </a:lnTo>
                    <a:lnTo>
                      <a:pt x="463" y="347"/>
                    </a:lnTo>
                    <a:lnTo>
                      <a:pt x="466" y="347"/>
                    </a:lnTo>
                    <a:lnTo>
                      <a:pt x="463" y="347"/>
                    </a:lnTo>
                    <a:lnTo>
                      <a:pt x="463" y="349"/>
                    </a:lnTo>
                    <a:lnTo>
                      <a:pt x="466" y="349"/>
                    </a:lnTo>
                    <a:lnTo>
                      <a:pt x="466" y="351"/>
                    </a:lnTo>
                    <a:lnTo>
                      <a:pt x="468" y="351"/>
                    </a:lnTo>
                    <a:lnTo>
                      <a:pt x="468" y="354"/>
                    </a:lnTo>
                    <a:lnTo>
                      <a:pt x="470" y="354"/>
                    </a:lnTo>
                    <a:lnTo>
                      <a:pt x="470" y="356"/>
                    </a:lnTo>
                    <a:lnTo>
                      <a:pt x="468" y="356"/>
                    </a:lnTo>
                    <a:lnTo>
                      <a:pt x="466" y="356"/>
                    </a:lnTo>
                    <a:lnTo>
                      <a:pt x="463" y="356"/>
                    </a:lnTo>
                    <a:lnTo>
                      <a:pt x="461" y="356"/>
                    </a:lnTo>
                    <a:lnTo>
                      <a:pt x="461" y="358"/>
                    </a:lnTo>
                    <a:lnTo>
                      <a:pt x="459" y="362"/>
                    </a:lnTo>
                    <a:lnTo>
                      <a:pt x="457" y="365"/>
                    </a:lnTo>
                    <a:lnTo>
                      <a:pt x="457" y="367"/>
                    </a:lnTo>
                    <a:lnTo>
                      <a:pt x="459" y="371"/>
                    </a:lnTo>
                    <a:lnTo>
                      <a:pt x="457" y="371"/>
                    </a:lnTo>
                    <a:lnTo>
                      <a:pt x="452" y="378"/>
                    </a:lnTo>
                    <a:lnTo>
                      <a:pt x="452" y="380"/>
                    </a:lnTo>
                    <a:lnTo>
                      <a:pt x="457" y="386"/>
                    </a:lnTo>
                    <a:lnTo>
                      <a:pt x="463" y="391"/>
                    </a:lnTo>
                    <a:lnTo>
                      <a:pt x="461" y="393"/>
                    </a:lnTo>
                    <a:lnTo>
                      <a:pt x="463" y="397"/>
                    </a:lnTo>
                    <a:lnTo>
                      <a:pt x="463" y="402"/>
                    </a:lnTo>
                    <a:lnTo>
                      <a:pt x="461" y="404"/>
                    </a:lnTo>
                    <a:lnTo>
                      <a:pt x="463" y="404"/>
                    </a:lnTo>
                    <a:lnTo>
                      <a:pt x="466" y="406"/>
                    </a:lnTo>
                    <a:lnTo>
                      <a:pt x="466" y="408"/>
                    </a:lnTo>
                    <a:lnTo>
                      <a:pt x="466" y="411"/>
                    </a:lnTo>
                    <a:lnTo>
                      <a:pt x="466" y="413"/>
                    </a:lnTo>
                    <a:lnTo>
                      <a:pt x="466" y="415"/>
                    </a:lnTo>
                    <a:lnTo>
                      <a:pt x="463" y="415"/>
                    </a:lnTo>
                    <a:lnTo>
                      <a:pt x="461" y="415"/>
                    </a:lnTo>
                    <a:lnTo>
                      <a:pt x="461" y="417"/>
                    </a:lnTo>
                    <a:lnTo>
                      <a:pt x="459" y="417"/>
                    </a:lnTo>
                    <a:lnTo>
                      <a:pt x="457" y="417"/>
                    </a:lnTo>
                    <a:lnTo>
                      <a:pt x="455" y="417"/>
                    </a:lnTo>
                    <a:lnTo>
                      <a:pt x="455" y="419"/>
                    </a:lnTo>
                    <a:lnTo>
                      <a:pt x="452" y="419"/>
                    </a:lnTo>
                    <a:lnTo>
                      <a:pt x="452" y="422"/>
                    </a:lnTo>
                    <a:lnTo>
                      <a:pt x="450" y="424"/>
                    </a:lnTo>
                    <a:lnTo>
                      <a:pt x="450" y="426"/>
                    </a:lnTo>
                    <a:lnTo>
                      <a:pt x="452" y="426"/>
                    </a:lnTo>
                    <a:lnTo>
                      <a:pt x="452" y="428"/>
                    </a:lnTo>
                    <a:lnTo>
                      <a:pt x="455" y="428"/>
                    </a:lnTo>
                    <a:lnTo>
                      <a:pt x="455" y="430"/>
                    </a:lnTo>
                    <a:lnTo>
                      <a:pt x="452" y="430"/>
                    </a:lnTo>
                    <a:lnTo>
                      <a:pt x="452" y="433"/>
                    </a:lnTo>
                    <a:lnTo>
                      <a:pt x="450" y="433"/>
                    </a:lnTo>
                    <a:lnTo>
                      <a:pt x="450" y="435"/>
                    </a:lnTo>
                    <a:lnTo>
                      <a:pt x="448" y="435"/>
                    </a:lnTo>
                    <a:lnTo>
                      <a:pt x="446" y="435"/>
                    </a:lnTo>
                    <a:lnTo>
                      <a:pt x="437" y="437"/>
                    </a:lnTo>
                    <a:lnTo>
                      <a:pt x="435" y="437"/>
                    </a:lnTo>
                    <a:lnTo>
                      <a:pt x="435" y="435"/>
                    </a:lnTo>
                    <a:lnTo>
                      <a:pt x="433" y="435"/>
                    </a:lnTo>
                    <a:lnTo>
                      <a:pt x="430" y="435"/>
                    </a:lnTo>
                    <a:lnTo>
                      <a:pt x="430" y="437"/>
                    </a:lnTo>
                    <a:lnTo>
                      <a:pt x="428" y="437"/>
                    </a:lnTo>
                    <a:lnTo>
                      <a:pt x="426" y="437"/>
                    </a:lnTo>
                    <a:lnTo>
                      <a:pt x="426" y="439"/>
                    </a:lnTo>
                    <a:lnTo>
                      <a:pt x="424" y="439"/>
                    </a:lnTo>
                    <a:lnTo>
                      <a:pt x="422" y="439"/>
                    </a:lnTo>
                    <a:lnTo>
                      <a:pt x="419" y="439"/>
                    </a:lnTo>
                    <a:lnTo>
                      <a:pt x="419" y="441"/>
                    </a:lnTo>
                    <a:lnTo>
                      <a:pt x="417" y="441"/>
                    </a:lnTo>
                    <a:lnTo>
                      <a:pt x="415" y="441"/>
                    </a:lnTo>
                    <a:lnTo>
                      <a:pt x="415" y="444"/>
                    </a:lnTo>
                    <a:lnTo>
                      <a:pt x="415" y="446"/>
                    </a:lnTo>
                    <a:lnTo>
                      <a:pt x="413" y="448"/>
                    </a:lnTo>
                    <a:lnTo>
                      <a:pt x="411" y="450"/>
                    </a:lnTo>
                    <a:lnTo>
                      <a:pt x="408" y="450"/>
                    </a:lnTo>
                    <a:lnTo>
                      <a:pt x="408" y="452"/>
                    </a:lnTo>
                    <a:lnTo>
                      <a:pt x="406" y="452"/>
                    </a:lnTo>
                    <a:lnTo>
                      <a:pt x="406" y="455"/>
                    </a:lnTo>
                    <a:lnTo>
                      <a:pt x="404" y="455"/>
                    </a:lnTo>
                    <a:lnTo>
                      <a:pt x="402" y="455"/>
                    </a:lnTo>
                    <a:lnTo>
                      <a:pt x="402" y="457"/>
                    </a:lnTo>
                    <a:lnTo>
                      <a:pt x="402" y="459"/>
                    </a:lnTo>
                    <a:lnTo>
                      <a:pt x="400" y="459"/>
                    </a:lnTo>
                    <a:lnTo>
                      <a:pt x="400" y="461"/>
                    </a:lnTo>
                    <a:lnTo>
                      <a:pt x="400" y="463"/>
                    </a:lnTo>
                    <a:lnTo>
                      <a:pt x="397" y="463"/>
                    </a:lnTo>
                    <a:lnTo>
                      <a:pt x="397" y="466"/>
                    </a:lnTo>
                    <a:lnTo>
                      <a:pt x="397" y="468"/>
                    </a:lnTo>
                    <a:lnTo>
                      <a:pt x="397" y="470"/>
                    </a:lnTo>
                    <a:lnTo>
                      <a:pt x="395" y="470"/>
                    </a:lnTo>
                    <a:lnTo>
                      <a:pt x="393" y="470"/>
                    </a:lnTo>
                    <a:lnTo>
                      <a:pt x="391" y="470"/>
                    </a:lnTo>
                    <a:lnTo>
                      <a:pt x="389" y="470"/>
                    </a:lnTo>
                    <a:lnTo>
                      <a:pt x="386" y="470"/>
                    </a:lnTo>
                    <a:lnTo>
                      <a:pt x="384" y="470"/>
                    </a:lnTo>
                    <a:lnTo>
                      <a:pt x="384" y="468"/>
                    </a:lnTo>
                    <a:lnTo>
                      <a:pt x="384" y="470"/>
                    </a:lnTo>
                    <a:lnTo>
                      <a:pt x="382" y="470"/>
                    </a:lnTo>
                    <a:lnTo>
                      <a:pt x="382" y="472"/>
                    </a:lnTo>
                    <a:lnTo>
                      <a:pt x="380" y="472"/>
                    </a:lnTo>
                    <a:lnTo>
                      <a:pt x="380" y="474"/>
                    </a:lnTo>
                    <a:lnTo>
                      <a:pt x="375" y="477"/>
                    </a:lnTo>
                    <a:lnTo>
                      <a:pt x="373" y="479"/>
                    </a:lnTo>
                    <a:lnTo>
                      <a:pt x="371" y="479"/>
                    </a:lnTo>
                    <a:lnTo>
                      <a:pt x="371" y="483"/>
                    </a:lnTo>
                    <a:lnTo>
                      <a:pt x="369" y="483"/>
                    </a:lnTo>
                    <a:lnTo>
                      <a:pt x="369" y="485"/>
                    </a:lnTo>
                    <a:lnTo>
                      <a:pt x="367" y="485"/>
                    </a:lnTo>
                    <a:lnTo>
                      <a:pt x="365" y="485"/>
                    </a:lnTo>
                    <a:lnTo>
                      <a:pt x="362" y="488"/>
                    </a:lnTo>
                    <a:lnTo>
                      <a:pt x="360" y="488"/>
                    </a:lnTo>
                    <a:lnTo>
                      <a:pt x="360" y="485"/>
                    </a:lnTo>
                    <a:lnTo>
                      <a:pt x="358" y="485"/>
                    </a:lnTo>
                    <a:lnTo>
                      <a:pt x="356" y="485"/>
                    </a:lnTo>
                    <a:lnTo>
                      <a:pt x="354" y="485"/>
                    </a:lnTo>
                    <a:lnTo>
                      <a:pt x="351" y="485"/>
                    </a:lnTo>
                    <a:lnTo>
                      <a:pt x="351" y="483"/>
                    </a:lnTo>
                    <a:lnTo>
                      <a:pt x="349" y="488"/>
                    </a:lnTo>
                    <a:lnTo>
                      <a:pt x="347" y="490"/>
                    </a:lnTo>
                    <a:lnTo>
                      <a:pt x="345" y="492"/>
                    </a:lnTo>
                    <a:lnTo>
                      <a:pt x="343" y="494"/>
                    </a:lnTo>
                    <a:lnTo>
                      <a:pt x="338" y="499"/>
                    </a:lnTo>
                    <a:lnTo>
                      <a:pt x="338" y="501"/>
                    </a:lnTo>
                    <a:lnTo>
                      <a:pt x="336" y="501"/>
                    </a:lnTo>
                    <a:lnTo>
                      <a:pt x="336" y="503"/>
                    </a:lnTo>
                    <a:lnTo>
                      <a:pt x="334" y="503"/>
                    </a:lnTo>
                    <a:lnTo>
                      <a:pt x="336" y="503"/>
                    </a:lnTo>
                    <a:lnTo>
                      <a:pt x="336" y="505"/>
                    </a:lnTo>
                    <a:lnTo>
                      <a:pt x="338" y="505"/>
                    </a:lnTo>
                    <a:lnTo>
                      <a:pt x="338" y="507"/>
                    </a:lnTo>
                    <a:lnTo>
                      <a:pt x="340" y="507"/>
                    </a:lnTo>
                    <a:lnTo>
                      <a:pt x="340" y="509"/>
                    </a:lnTo>
                    <a:lnTo>
                      <a:pt x="343" y="509"/>
                    </a:lnTo>
                    <a:lnTo>
                      <a:pt x="340" y="509"/>
                    </a:lnTo>
                    <a:lnTo>
                      <a:pt x="340" y="512"/>
                    </a:lnTo>
                    <a:lnTo>
                      <a:pt x="338" y="512"/>
                    </a:lnTo>
                    <a:lnTo>
                      <a:pt x="338" y="514"/>
                    </a:lnTo>
                    <a:lnTo>
                      <a:pt x="336" y="516"/>
                    </a:lnTo>
                    <a:lnTo>
                      <a:pt x="334" y="516"/>
                    </a:lnTo>
                    <a:lnTo>
                      <a:pt x="332" y="516"/>
                    </a:lnTo>
                    <a:lnTo>
                      <a:pt x="329" y="512"/>
                    </a:lnTo>
                    <a:lnTo>
                      <a:pt x="327" y="516"/>
                    </a:lnTo>
                    <a:lnTo>
                      <a:pt x="325" y="516"/>
                    </a:lnTo>
                    <a:lnTo>
                      <a:pt x="323" y="518"/>
                    </a:lnTo>
                    <a:lnTo>
                      <a:pt x="323" y="520"/>
                    </a:lnTo>
                    <a:lnTo>
                      <a:pt x="318" y="523"/>
                    </a:lnTo>
                    <a:lnTo>
                      <a:pt x="314" y="520"/>
                    </a:lnTo>
                    <a:lnTo>
                      <a:pt x="312" y="518"/>
                    </a:lnTo>
                    <a:lnTo>
                      <a:pt x="310" y="518"/>
                    </a:lnTo>
                    <a:lnTo>
                      <a:pt x="310" y="516"/>
                    </a:lnTo>
                    <a:lnTo>
                      <a:pt x="305" y="518"/>
                    </a:lnTo>
                    <a:lnTo>
                      <a:pt x="303" y="518"/>
                    </a:lnTo>
                    <a:lnTo>
                      <a:pt x="301" y="518"/>
                    </a:lnTo>
                    <a:lnTo>
                      <a:pt x="296" y="520"/>
                    </a:lnTo>
                    <a:lnTo>
                      <a:pt x="294" y="520"/>
                    </a:lnTo>
                    <a:lnTo>
                      <a:pt x="290" y="520"/>
                    </a:lnTo>
                    <a:lnTo>
                      <a:pt x="288" y="523"/>
                    </a:lnTo>
                    <a:lnTo>
                      <a:pt x="285" y="523"/>
                    </a:lnTo>
                    <a:lnTo>
                      <a:pt x="281" y="523"/>
                    </a:lnTo>
                    <a:lnTo>
                      <a:pt x="277" y="525"/>
                    </a:lnTo>
                    <a:lnTo>
                      <a:pt x="274" y="525"/>
                    </a:lnTo>
                    <a:lnTo>
                      <a:pt x="272" y="531"/>
                    </a:lnTo>
                    <a:lnTo>
                      <a:pt x="272" y="534"/>
                    </a:lnTo>
                    <a:lnTo>
                      <a:pt x="270" y="534"/>
                    </a:lnTo>
                    <a:lnTo>
                      <a:pt x="268" y="536"/>
                    </a:lnTo>
                    <a:lnTo>
                      <a:pt x="268" y="538"/>
                    </a:lnTo>
                    <a:lnTo>
                      <a:pt x="266" y="538"/>
                    </a:lnTo>
                    <a:lnTo>
                      <a:pt x="266" y="540"/>
                    </a:lnTo>
                    <a:lnTo>
                      <a:pt x="268" y="542"/>
                    </a:lnTo>
                    <a:lnTo>
                      <a:pt x="266" y="542"/>
                    </a:lnTo>
                    <a:lnTo>
                      <a:pt x="266" y="545"/>
                    </a:lnTo>
                    <a:lnTo>
                      <a:pt x="266" y="547"/>
                    </a:lnTo>
                    <a:lnTo>
                      <a:pt x="263" y="547"/>
                    </a:lnTo>
                    <a:lnTo>
                      <a:pt x="261" y="549"/>
                    </a:lnTo>
                    <a:lnTo>
                      <a:pt x="259" y="551"/>
                    </a:lnTo>
                    <a:lnTo>
                      <a:pt x="257" y="553"/>
                    </a:lnTo>
                    <a:lnTo>
                      <a:pt x="257" y="556"/>
                    </a:lnTo>
                    <a:lnTo>
                      <a:pt x="255" y="556"/>
                    </a:lnTo>
                    <a:lnTo>
                      <a:pt x="255" y="558"/>
                    </a:lnTo>
                    <a:lnTo>
                      <a:pt x="252" y="558"/>
                    </a:lnTo>
                    <a:lnTo>
                      <a:pt x="255" y="558"/>
                    </a:lnTo>
                    <a:lnTo>
                      <a:pt x="255" y="560"/>
                    </a:lnTo>
                    <a:lnTo>
                      <a:pt x="255" y="562"/>
                    </a:lnTo>
                    <a:lnTo>
                      <a:pt x="255" y="564"/>
                    </a:lnTo>
                    <a:lnTo>
                      <a:pt x="252" y="567"/>
                    </a:lnTo>
                    <a:lnTo>
                      <a:pt x="252" y="569"/>
                    </a:lnTo>
                    <a:lnTo>
                      <a:pt x="252" y="571"/>
                    </a:lnTo>
                    <a:lnTo>
                      <a:pt x="250" y="573"/>
                    </a:lnTo>
                    <a:lnTo>
                      <a:pt x="248" y="573"/>
                    </a:lnTo>
                    <a:lnTo>
                      <a:pt x="248" y="575"/>
                    </a:lnTo>
                    <a:lnTo>
                      <a:pt x="248" y="578"/>
                    </a:lnTo>
                    <a:lnTo>
                      <a:pt x="248" y="580"/>
                    </a:lnTo>
                    <a:lnTo>
                      <a:pt x="248" y="578"/>
                    </a:lnTo>
                    <a:lnTo>
                      <a:pt x="246" y="578"/>
                    </a:lnTo>
                    <a:lnTo>
                      <a:pt x="246" y="575"/>
                    </a:lnTo>
                    <a:lnTo>
                      <a:pt x="244" y="575"/>
                    </a:lnTo>
                    <a:lnTo>
                      <a:pt x="241" y="575"/>
                    </a:lnTo>
                    <a:lnTo>
                      <a:pt x="239" y="575"/>
                    </a:lnTo>
                    <a:lnTo>
                      <a:pt x="237" y="575"/>
                    </a:lnTo>
                    <a:lnTo>
                      <a:pt x="237" y="578"/>
                    </a:lnTo>
                    <a:lnTo>
                      <a:pt x="235" y="578"/>
                    </a:lnTo>
                    <a:lnTo>
                      <a:pt x="233" y="578"/>
                    </a:lnTo>
                    <a:lnTo>
                      <a:pt x="233" y="580"/>
                    </a:lnTo>
                    <a:lnTo>
                      <a:pt x="231" y="580"/>
                    </a:lnTo>
                    <a:lnTo>
                      <a:pt x="228" y="580"/>
                    </a:lnTo>
                    <a:lnTo>
                      <a:pt x="228" y="578"/>
                    </a:lnTo>
                    <a:lnTo>
                      <a:pt x="228" y="575"/>
                    </a:lnTo>
                    <a:lnTo>
                      <a:pt x="228" y="573"/>
                    </a:lnTo>
                    <a:lnTo>
                      <a:pt x="228" y="571"/>
                    </a:lnTo>
                    <a:lnTo>
                      <a:pt x="226" y="571"/>
                    </a:lnTo>
                    <a:lnTo>
                      <a:pt x="228" y="571"/>
                    </a:lnTo>
                    <a:lnTo>
                      <a:pt x="228" y="569"/>
                    </a:lnTo>
                    <a:lnTo>
                      <a:pt x="228" y="567"/>
                    </a:lnTo>
                    <a:lnTo>
                      <a:pt x="231" y="567"/>
                    </a:lnTo>
                    <a:lnTo>
                      <a:pt x="231" y="564"/>
                    </a:lnTo>
                    <a:lnTo>
                      <a:pt x="228" y="564"/>
                    </a:lnTo>
                    <a:lnTo>
                      <a:pt x="228" y="562"/>
                    </a:lnTo>
                    <a:lnTo>
                      <a:pt x="226" y="562"/>
                    </a:lnTo>
                    <a:lnTo>
                      <a:pt x="226" y="560"/>
                    </a:lnTo>
                    <a:lnTo>
                      <a:pt x="224" y="558"/>
                    </a:lnTo>
                    <a:lnTo>
                      <a:pt x="224" y="560"/>
                    </a:lnTo>
                    <a:lnTo>
                      <a:pt x="222" y="560"/>
                    </a:lnTo>
                    <a:lnTo>
                      <a:pt x="220" y="560"/>
                    </a:lnTo>
                    <a:lnTo>
                      <a:pt x="220" y="558"/>
                    </a:lnTo>
                    <a:lnTo>
                      <a:pt x="217" y="558"/>
                    </a:lnTo>
                    <a:lnTo>
                      <a:pt x="217" y="556"/>
                    </a:lnTo>
                    <a:lnTo>
                      <a:pt x="215" y="556"/>
                    </a:lnTo>
                    <a:lnTo>
                      <a:pt x="213" y="556"/>
                    </a:lnTo>
                    <a:lnTo>
                      <a:pt x="211" y="556"/>
                    </a:lnTo>
                    <a:lnTo>
                      <a:pt x="209" y="556"/>
                    </a:lnTo>
                    <a:lnTo>
                      <a:pt x="206" y="556"/>
                    </a:lnTo>
                    <a:lnTo>
                      <a:pt x="206" y="553"/>
                    </a:lnTo>
                    <a:lnTo>
                      <a:pt x="204" y="553"/>
                    </a:lnTo>
                    <a:lnTo>
                      <a:pt x="202" y="553"/>
                    </a:lnTo>
                    <a:lnTo>
                      <a:pt x="202" y="551"/>
                    </a:lnTo>
                    <a:lnTo>
                      <a:pt x="200" y="551"/>
                    </a:lnTo>
                    <a:lnTo>
                      <a:pt x="202" y="551"/>
                    </a:lnTo>
                    <a:lnTo>
                      <a:pt x="202" y="549"/>
                    </a:lnTo>
                    <a:lnTo>
                      <a:pt x="200" y="547"/>
                    </a:lnTo>
                    <a:lnTo>
                      <a:pt x="202" y="547"/>
                    </a:lnTo>
                    <a:lnTo>
                      <a:pt x="202" y="545"/>
                    </a:lnTo>
                    <a:lnTo>
                      <a:pt x="200" y="545"/>
                    </a:lnTo>
                    <a:lnTo>
                      <a:pt x="198" y="545"/>
                    </a:lnTo>
                    <a:lnTo>
                      <a:pt x="198" y="542"/>
                    </a:lnTo>
                    <a:lnTo>
                      <a:pt x="200" y="542"/>
                    </a:lnTo>
                    <a:lnTo>
                      <a:pt x="200" y="540"/>
                    </a:lnTo>
                    <a:lnTo>
                      <a:pt x="200" y="538"/>
                    </a:lnTo>
                    <a:lnTo>
                      <a:pt x="200" y="536"/>
                    </a:lnTo>
                    <a:lnTo>
                      <a:pt x="198" y="534"/>
                    </a:lnTo>
                    <a:lnTo>
                      <a:pt x="198" y="531"/>
                    </a:lnTo>
                    <a:lnTo>
                      <a:pt x="195" y="531"/>
                    </a:lnTo>
                    <a:lnTo>
                      <a:pt x="195" y="529"/>
                    </a:lnTo>
                    <a:lnTo>
                      <a:pt x="193" y="529"/>
                    </a:lnTo>
                    <a:lnTo>
                      <a:pt x="193" y="527"/>
                    </a:lnTo>
                    <a:lnTo>
                      <a:pt x="191" y="527"/>
                    </a:lnTo>
                    <a:lnTo>
                      <a:pt x="189" y="527"/>
                    </a:lnTo>
                    <a:lnTo>
                      <a:pt x="189" y="525"/>
                    </a:lnTo>
                    <a:lnTo>
                      <a:pt x="187" y="525"/>
                    </a:lnTo>
                    <a:lnTo>
                      <a:pt x="187" y="523"/>
                    </a:lnTo>
                    <a:lnTo>
                      <a:pt x="184" y="525"/>
                    </a:lnTo>
                    <a:lnTo>
                      <a:pt x="182" y="525"/>
                    </a:lnTo>
                    <a:lnTo>
                      <a:pt x="180" y="525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178" name="Freeform 13"/>
              <p:cNvSpPr>
                <a:spLocks/>
              </p:cNvSpPr>
              <p:nvPr/>
            </p:nvSpPr>
            <p:spPr bwMode="auto">
              <a:xfrm>
                <a:off x="5256213" y="3100388"/>
                <a:ext cx="1035050" cy="927100"/>
              </a:xfrm>
              <a:custGeom>
                <a:avLst/>
                <a:gdLst>
                  <a:gd name="T0" fmla="*/ 2147483647 w 652"/>
                  <a:gd name="T1" fmla="*/ 2147483647 h 584"/>
                  <a:gd name="T2" fmla="*/ 2147483647 w 652"/>
                  <a:gd name="T3" fmla="*/ 2147483647 h 584"/>
                  <a:gd name="T4" fmla="*/ 2147483647 w 652"/>
                  <a:gd name="T5" fmla="*/ 2147483647 h 584"/>
                  <a:gd name="T6" fmla="*/ 2147483647 w 652"/>
                  <a:gd name="T7" fmla="*/ 2147483647 h 584"/>
                  <a:gd name="T8" fmla="*/ 2147483647 w 652"/>
                  <a:gd name="T9" fmla="*/ 2147483647 h 584"/>
                  <a:gd name="T10" fmla="*/ 2147483647 w 652"/>
                  <a:gd name="T11" fmla="*/ 2147483647 h 584"/>
                  <a:gd name="T12" fmla="*/ 2147483647 w 652"/>
                  <a:gd name="T13" fmla="*/ 2147483647 h 584"/>
                  <a:gd name="T14" fmla="*/ 2147483647 w 652"/>
                  <a:gd name="T15" fmla="*/ 2147483647 h 584"/>
                  <a:gd name="T16" fmla="*/ 2147483647 w 652"/>
                  <a:gd name="T17" fmla="*/ 2147483647 h 584"/>
                  <a:gd name="T18" fmla="*/ 2147483647 w 652"/>
                  <a:gd name="T19" fmla="*/ 2147483647 h 584"/>
                  <a:gd name="T20" fmla="*/ 2147483647 w 652"/>
                  <a:gd name="T21" fmla="*/ 2147483647 h 584"/>
                  <a:gd name="T22" fmla="*/ 2147483647 w 652"/>
                  <a:gd name="T23" fmla="*/ 2147483647 h 584"/>
                  <a:gd name="T24" fmla="*/ 2147483647 w 652"/>
                  <a:gd name="T25" fmla="*/ 2147483647 h 584"/>
                  <a:gd name="T26" fmla="*/ 2147483647 w 652"/>
                  <a:gd name="T27" fmla="*/ 2147483647 h 584"/>
                  <a:gd name="T28" fmla="*/ 2147483647 w 652"/>
                  <a:gd name="T29" fmla="*/ 2147483647 h 584"/>
                  <a:gd name="T30" fmla="*/ 2147483647 w 652"/>
                  <a:gd name="T31" fmla="*/ 2147483647 h 584"/>
                  <a:gd name="T32" fmla="*/ 2147483647 w 652"/>
                  <a:gd name="T33" fmla="*/ 2147483647 h 584"/>
                  <a:gd name="T34" fmla="*/ 2147483647 w 652"/>
                  <a:gd name="T35" fmla="*/ 2147483647 h 584"/>
                  <a:gd name="T36" fmla="*/ 2147483647 w 652"/>
                  <a:gd name="T37" fmla="*/ 2147483647 h 584"/>
                  <a:gd name="T38" fmla="*/ 2147483647 w 652"/>
                  <a:gd name="T39" fmla="*/ 2147483647 h 584"/>
                  <a:gd name="T40" fmla="*/ 2147483647 w 652"/>
                  <a:gd name="T41" fmla="*/ 2147483647 h 584"/>
                  <a:gd name="T42" fmla="*/ 2147483647 w 652"/>
                  <a:gd name="T43" fmla="*/ 2147483647 h 584"/>
                  <a:gd name="T44" fmla="*/ 2147483647 w 652"/>
                  <a:gd name="T45" fmla="*/ 2147483647 h 584"/>
                  <a:gd name="T46" fmla="*/ 2147483647 w 652"/>
                  <a:gd name="T47" fmla="*/ 2147483647 h 584"/>
                  <a:gd name="T48" fmla="*/ 2147483647 w 652"/>
                  <a:gd name="T49" fmla="*/ 2147483647 h 584"/>
                  <a:gd name="T50" fmla="*/ 2147483647 w 652"/>
                  <a:gd name="T51" fmla="*/ 2147483647 h 584"/>
                  <a:gd name="T52" fmla="*/ 2147483647 w 652"/>
                  <a:gd name="T53" fmla="*/ 2147483647 h 584"/>
                  <a:gd name="T54" fmla="*/ 2147483647 w 652"/>
                  <a:gd name="T55" fmla="*/ 2147483647 h 584"/>
                  <a:gd name="T56" fmla="*/ 2147483647 w 652"/>
                  <a:gd name="T57" fmla="*/ 2147483647 h 584"/>
                  <a:gd name="T58" fmla="*/ 2147483647 w 652"/>
                  <a:gd name="T59" fmla="*/ 2147483647 h 584"/>
                  <a:gd name="T60" fmla="*/ 2147483647 w 652"/>
                  <a:gd name="T61" fmla="*/ 2147483647 h 584"/>
                  <a:gd name="T62" fmla="*/ 2147483647 w 652"/>
                  <a:gd name="T63" fmla="*/ 2147483647 h 584"/>
                  <a:gd name="T64" fmla="*/ 2147483647 w 652"/>
                  <a:gd name="T65" fmla="*/ 2147483647 h 584"/>
                  <a:gd name="T66" fmla="*/ 2147483647 w 652"/>
                  <a:gd name="T67" fmla="*/ 2147483647 h 584"/>
                  <a:gd name="T68" fmla="*/ 2147483647 w 652"/>
                  <a:gd name="T69" fmla="*/ 2147483647 h 584"/>
                  <a:gd name="T70" fmla="*/ 2147483647 w 652"/>
                  <a:gd name="T71" fmla="*/ 2147483647 h 584"/>
                  <a:gd name="T72" fmla="*/ 2147483647 w 652"/>
                  <a:gd name="T73" fmla="*/ 2147483647 h 584"/>
                  <a:gd name="T74" fmla="*/ 2147483647 w 652"/>
                  <a:gd name="T75" fmla="*/ 2147483647 h 584"/>
                  <a:gd name="T76" fmla="*/ 2147483647 w 652"/>
                  <a:gd name="T77" fmla="*/ 2147483647 h 584"/>
                  <a:gd name="T78" fmla="*/ 2147483647 w 652"/>
                  <a:gd name="T79" fmla="*/ 2147483647 h 584"/>
                  <a:gd name="T80" fmla="*/ 2147483647 w 652"/>
                  <a:gd name="T81" fmla="*/ 2147483647 h 584"/>
                  <a:gd name="T82" fmla="*/ 2147483647 w 652"/>
                  <a:gd name="T83" fmla="*/ 2147483647 h 584"/>
                  <a:gd name="T84" fmla="*/ 2147483647 w 652"/>
                  <a:gd name="T85" fmla="*/ 2147483647 h 584"/>
                  <a:gd name="T86" fmla="*/ 2147483647 w 652"/>
                  <a:gd name="T87" fmla="*/ 2147483647 h 584"/>
                  <a:gd name="T88" fmla="*/ 2147483647 w 652"/>
                  <a:gd name="T89" fmla="*/ 2147483647 h 584"/>
                  <a:gd name="T90" fmla="*/ 2147483647 w 652"/>
                  <a:gd name="T91" fmla="*/ 2147483647 h 584"/>
                  <a:gd name="T92" fmla="*/ 2147483647 w 652"/>
                  <a:gd name="T93" fmla="*/ 2147483647 h 584"/>
                  <a:gd name="T94" fmla="*/ 2147483647 w 652"/>
                  <a:gd name="T95" fmla="*/ 2147483647 h 584"/>
                  <a:gd name="T96" fmla="*/ 2147483647 w 652"/>
                  <a:gd name="T97" fmla="*/ 2147483647 h 584"/>
                  <a:gd name="T98" fmla="*/ 2147483647 w 652"/>
                  <a:gd name="T99" fmla="*/ 2147483647 h 584"/>
                  <a:gd name="T100" fmla="*/ 2147483647 w 652"/>
                  <a:gd name="T101" fmla="*/ 2147483647 h 584"/>
                  <a:gd name="T102" fmla="*/ 2147483647 w 652"/>
                  <a:gd name="T103" fmla="*/ 2147483647 h 584"/>
                  <a:gd name="T104" fmla="*/ 2147483647 w 652"/>
                  <a:gd name="T105" fmla="*/ 2147483647 h 584"/>
                  <a:gd name="T106" fmla="*/ 2147483647 w 652"/>
                  <a:gd name="T107" fmla="*/ 2147483647 h 584"/>
                  <a:gd name="T108" fmla="*/ 2147483647 w 652"/>
                  <a:gd name="T109" fmla="*/ 2147483647 h 584"/>
                  <a:gd name="T110" fmla="*/ 2147483647 w 652"/>
                  <a:gd name="T111" fmla="*/ 2147483647 h 584"/>
                  <a:gd name="T112" fmla="*/ 2147483647 w 652"/>
                  <a:gd name="T113" fmla="*/ 2147483647 h 584"/>
                  <a:gd name="T114" fmla="*/ 2147483647 w 652"/>
                  <a:gd name="T115" fmla="*/ 2147483647 h 584"/>
                  <a:gd name="T116" fmla="*/ 2147483647 w 652"/>
                  <a:gd name="T117" fmla="*/ 2147483647 h 584"/>
                  <a:gd name="T118" fmla="*/ 2147483647 w 652"/>
                  <a:gd name="T119" fmla="*/ 2147483647 h 58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652" h="584">
                    <a:moveTo>
                      <a:pt x="652" y="0"/>
                    </a:moveTo>
                    <a:lnTo>
                      <a:pt x="652" y="2"/>
                    </a:lnTo>
                    <a:lnTo>
                      <a:pt x="650" y="2"/>
                    </a:lnTo>
                    <a:lnTo>
                      <a:pt x="650" y="4"/>
                    </a:lnTo>
                    <a:lnTo>
                      <a:pt x="648" y="4"/>
                    </a:lnTo>
                    <a:lnTo>
                      <a:pt x="648" y="6"/>
                    </a:lnTo>
                    <a:lnTo>
                      <a:pt x="645" y="6"/>
                    </a:lnTo>
                    <a:lnTo>
                      <a:pt x="643" y="6"/>
                    </a:lnTo>
                    <a:lnTo>
                      <a:pt x="641" y="6"/>
                    </a:lnTo>
                    <a:lnTo>
                      <a:pt x="643" y="6"/>
                    </a:lnTo>
                    <a:lnTo>
                      <a:pt x="643" y="9"/>
                    </a:lnTo>
                    <a:lnTo>
                      <a:pt x="641" y="9"/>
                    </a:lnTo>
                    <a:lnTo>
                      <a:pt x="639" y="9"/>
                    </a:lnTo>
                    <a:lnTo>
                      <a:pt x="637" y="9"/>
                    </a:lnTo>
                    <a:lnTo>
                      <a:pt x="634" y="9"/>
                    </a:lnTo>
                    <a:lnTo>
                      <a:pt x="632" y="9"/>
                    </a:lnTo>
                    <a:lnTo>
                      <a:pt x="632" y="6"/>
                    </a:lnTo>
                    <a:lnTo>
                      <a:pt x="632" y="9"/>
                    </a:lnTo>
                    <a:lnTo>
                      <a:pt x="630" y="9"/>
                    </a:lnTo>
                    <a:lnTo>
                      <a:pt x="628" y="9"/>
                    </a:lnTo>
                    <a:lnTo>
                      <a:pt x="628" y="6"/>
                    </a:lnTo>
                    <a:lnTo>
                      <a:pt x="628" y="9"/>
                    </a:lnTo>
                    <a:lnTo>
                      <a:pt x="626" y="9"/>
                    </a:lnTo>
                    <a:lnTo>
                      <a:pt x="623" y="9"/>
                    </a:lnTo>
                    <a:lnTo>
                      <a:pt x="623" y="6"/>
                    </a:lnTo>
                    <a:lnTo>
                      <a:pt x="621" y="9"/>
                    </a:lnTo>
                    <a:lnTo>
                      <a:pt x="621" y="6"/>
                    </a:lnTo>
                    <a:lnTo>
                      <a:pt x="621" y="9"/>
                    </a:lnTo>
                    <a:lnTo>
                      <a:pt x="619" y="9"/>
                    </a:lnTo>
                    <a:lnTo>
                      <a:pt x="621" y="9"/>
                    </a:lnTo>
                    <a:lnTo>
                      <a:pt x="621" y="11"/>
                    </a:lnTo>
                    <a:lnTo>
                      <a:pt x="619" y="11"/>
                    </a:lnTo>
                    <a:lnTo>
                      <a:pt x="617" y="11"/>
                    </a:lnTo>
                    <a:lnTo>
                      <a:pt x="619" y="11"/>
                    </a:lnTo>
                    <a:lnTo>
                      <a:pt x="617" y="11"/>
                    </a:lnTo>
                    <a:lnTo>
                      <a:pt x="617" y="9"/>
                    </a:lnTo>
                    <a:lnTo>
                      <a:pt x="615" y="9"/>
                    </a:lnTo>
                    <a:lnTo>
                      <a:pt x="612" y="9"/>
                    </a:lnTo>
                    <a:lnTo>
                      <a:pt x="612" y="11"/>
                    </a:lnTo>
                    <a:lnTo>
                      <a:pt x="612" y="9"/>
                    </a:lnTo>
                    <a:lnTo>
                      <a:pt x="610" y="9"/>
                    </a:lnTo>
                    <a:lnTo>
                      <a:pt x="608" y="9"/>
                    </a:lnTo>
                    <a:lnTo>
                      <a:pt x="606" y="9"/>
                    </a:lnTo>
                    <a:lnTo>
                      <a:pt x="606" y="11"/>
                    </a:lnTo>
                    <a:lnTo>
                      <a:pt x="606" y="9"/>
                    </a:lnTo>
                    <a:lnTo>
                      <a:pt x="606" y="11"/>
                    </a:lnTo>
                    <a:lnTo>
                      <a:pt x="604" y="11"/>
                    </a:lnTo>
                    <a:lnTo>
                      <a:pt x="604" y="13"/>
                    </a:lnTo>
                    <a:lnTo>
                      <a:pt x="604" y="11"/>
                    </a:lnTo>
                    <a:lnTo>
                      <a:pt x="601" y="11"/>
                    </a:lnTo>
                    <a:lnTo>
                      <a:pt x="604" y="11"/>
                    </a:lnTo>
                    <a:lnTo>
                      <a:pt x="601" y="11"/>
                    </a:lnTo>
                    <a:lnTo>
                      <a:pt x="601" y="13"/>
                    </a:lnTo>
                    <a:lnTo>
                      <a:pt x="601" y="11"/>
                    </a:lnTo>
                    <a:lnTo>
                      <a:pt x="601" y="13"/>
                    </a:lnTo>
                    <a:lnTo>
                      <a:pt x="599" y="13"/>
                    </a:lnTo>
                    <a:lnTo>
                      <a:pt x="599" y="11"/>
                    </a:lnTo>
                    <a:lnTo>
                      <a:pt x="599" y="13"/>
                    </a:lnTo>
                    <a:lnTo>
                      <a:pt x="597" y="13"/>
                    </a:lnTo>
                    <a:lnTo>
                      <a:pt x="595" y="13"/>
                    </a:lnTo>
                    <a:lnTo>
                      <a:pt x="595" y="15"/>
                    </a:lnTo>
                    <a:lnTo>
                      <a:pt x="593" y="13"/>
                    </a:lnTo>
                    <a:lnTo>
                      <a:pt x="593" y="15"/>
                    </a:lnTo>
                    <a:lnTo>
                      <a:pt x="593" y="13"/>
                    </a:lnTo>
                    <a:lnTo>
                      <a:pt x="590" y="13"/>
                    </a:lnTo>
                    <a:lnTo>
                      <a:pt x="588" y="13"/>
                    </a:lnTo>
                    <a:lnTo>
                      <a:pt x="590" y="13"/>
                    </a:lnTo>
                    <a:lnTo>
                      <a:pt x="590" y="15"/>
                    </a:lnTo>
                    <a:lnTo>
                      <a:pt x="588" y="15"/>
                    </a:lnTo>
                    <a:lnTo>
                      <a:pt x="590" y="15"/>
                    </a:lnTo>
                    <a:lnTo>
                      <a:pt x="590" y="17"/>
                    </a:lnTo>
                    <a:lnTo>
                      <a:pt x="590" y="20"/>
                    </a:lnTo>
                    <a:lnTo>
                      <a:pt x="588" y="20"/>
                    </a:lnTo>
                    <a:lnTo>
                      <a:pt x="586" y="20"/>
                    </a:lnTo>
                    <a:lnTo>
                      <a:pt x="586" y="22"/>
                    </a:lnTo>
                    <a:lnTo>
                      <a:pt x="584" y="22"/>
                    </a:lnTo>
                    <a:lnTo>
                      <a:pt x="584" y="24"/>
                    </a:lnTo>
                    <a:lnTo>
                      <a:pt x="582" y="24"/>
                    </a:lnTo>
                    <a:lnTo>
                      <a:pt x="579" y="24"/>
                    </a:lnTo>
                    <a:lnTo>
                      <a:pt x="582" y="24"/>
                    </a:lnTo>
                    <a:lnTo>
                      <a:pt x="579" y="24"/>
                    </a:lnTo>
                    <a:lnTo>
                      <a:pt x="579" y="26"/>
                    </a:lnTo>
                    <a:lnTo>
                      <a:pt x="582" y="26"/>
                    </a:lnTo>
                    <a:lnTo>
                      <a:pt x="579" y="26"/>
                    </a:lnTo>
                    <a:lnTo>
                      <a:pt x="579" y="28"/>
                    </a:lnTo>
                    <a:lnTo>
                      <a:pt x="582" y="28"/>
                    </a:lnTo>
                    <a:lnTo>
                      <a:pt x="582" y="31"/>
                    </a:lnTo>
                    <a:lnTo>
                      <a:pt x="579" y="31"/>
                    </a:lnTo>
                    <a:lnTo>
                      <a:pt x="577" y="31"/>
                    </a:lnTo>
                    <a:lnTo>
                      <a:pt x="577" y="33"/>
                    </a:lnTo>
                    <a:lnTo>
                      <a:pt x="575" y="33"/>
                    </a:lnTo>
                    <a:lnTo>
                      <a:pt x="575" y="35"/>
                    </a:lnTo>
                    <a:lnTo>
                      <a:pt x="575" y="33"/>
                    </a:lnTo>
                    <a:lnTo>
                      <a:pt x="573" y="35"/>
                    </a:lnTo>
                    <a:lnTo>
                      <a:pt x="573" y="33"/>
                    </a:lnTo>
                    <a:lnTo>
                      <a:pt x="571" y="33"/>
                    </a:lnTo>
                    <a:lnTo>
                      <a:pt x="571" y="35"/>
                    </a:lnTo>
                    <a:lnTo>
                      <a:pt x="569" y="35"/>
                    </a:lnTo>
                    <a:lnTo>
                      <a:pt x="566" y="35"/>
                    </a:lnTo>
                    <a:lnTo>
                      <a:pt x="564" y="35"/>
                    </a:lnTo>
                    <a:lnTo>
                      <a:pt x="564" y="33"/>
                    </a:lnTo>
                    <a:lnTo>
                      <a:pt x="562" y="33"/>
                    </a:lnTo>
                    <a:lnTo>
                      <a:pt x="562" y="35"/>
                    </a:lnTo>
                    <a:lnTo>
                      <a:pt x="562" y="37"/>
                    </a:lnTo>
                    <a:lnTo>
                      <a:pt x="560" y="37"/>
                    </a:lnTo>
                    <a:lnTo>
                      <a:pt x="560" y="35"/>
                    </a:lnTo>
                    <a:lnTo>
                      <a:pt x="560" y="37"/>
                    </a:lnTo>
                    <a:lnTo>
                      <a:pt x="558" y="37"/>
                    </a:lnTo>
                    <a:lnTo>
                      <a:pt x="555" y="37"/>
                    </a:lnTo>
                    <a:lnTo>
                      <a:pt x="555" y="39"/>
                    </a:lnTo>
                    <a:lnTo>
                      <a:pt x="555" y="37"/>
                    </a:lnTo>
                    <a:lnTo>
                      <a:pt x="553" y="37"/>
                    </a:lnTo>
                    <a:lnTo>
                      <a:pt x="553" y="35"/>
                    </a:lnTo>
                    <a:lnTo>
                      <a:pt x="553" y="37"/>
                    </a:lnTo>
                    <a:lnTo>
                      <a:pt x="551" y="37"/>
                    </a:lnTo>
                    <a:lnTo>
                      <a:pt x="549" y="37"/>
                    </a:lnTo>
                    <a:lnTo>
                      <a:pt x="549" y="35"/>
                    </a:lnTo>
                    <a:lnTo>
                      <a:pt x="551" y="35"/>
                    </a:lnTo>
                    <a:lnTo>
                      <a:pt x="549" y="35"/>
                    </a:lnTo>
                    <a:lnTo>
                      <a:pt x="547" y="35"/>
                    </a:lnTo>
                    <a:lnTo>
                      <a:pt x="544" y="35"/>
                    </a:lnTo>
                    <a:lnTo>
                      <a:pt x="544" y="33"/>
                    </a:lnTo>
                    <a:lnTo>
                      <a:pt x="542" y="33"/>
                    </a:lnTo>
                    <a:lnTo>
                      <a:pt x="542" y="35"/>
                    </a:lnTo>
                    <a:lnTo>
                      <a:pt x="540" y="35"/>
                    </a:lnTo>
                    <a:lnTo>
                      <a:pt x="538" y="35"/>
                    </a:lnTo>
                    <a:lnTo>
                      <a:pt x="536" y="37"/>
                    </a:lnTo>
                    <a:lnTo>
                      <a:pt x="533" y="37"/>
                    </a:lnTo>
                    <a:lnTo>
                      <a:pt x="531" y="37"/>
                    </a:lnTo>
                    <a:lnTo>
                      <a:pt x="531" y="35"/>
                    </a:lnTo>
                    <a:lnTo>
                      <a:pt x="531" y="33"/>
                    </a:lnTo>
                    <a:lnTo>
                      <a:pt x="529" y="33"/>
                    </a:lnTo>
                    <a:lnTo>
                      <a:pt x="529" y="35"/>
                    </a:lnTo>
                    <a:lnTo>
                      <a:pt x="529" y="37"/>
                    </a:lnTo>
                    <a:lnTo>
                      <a:pt x="527" y="37"/>
                    </a:lnTo>
                    <a:lnTo>
                      <a:pt x="527" y="35"/>
                    </a:lnTo>
                    <a:lnTo>
                      <a:pt x="525" y="35"/>
                    </a:lnTo>
                    <a:lnTo>
                      <a:pt x="525" y="37"/>
                    </a:lnTo>
                    <a:lnTo>
                      <a:pt x="522" y="37"/>
                    </a:lnTo>
                    <a:lnTo>
                      <a:pt x="522" y="39"/>
                    </a:lnTo>
                    <a:lnTo>
                      <a:pt x="522" y="42"/>
                    </a:lnTo>
                    <a:lnTo>
                      <a:pt x="522" y="44"/>
                    </a:lnTo>
                    <a:lnTo>
                      <a:pt x="520" y="44"/>
                    </a:lnTo>
                    <a:lnTo>
                      <a:pt x="520" y="42"/>
                    </a:lnTo>
                    <a:lnTo>
                      <a:pt x="520" y="39"/>
                    </a:lnTo>
                    <a:lnTo>
                      <a:pt x="520" y="42"/>
                    </a:lnTo>
                    <a:lnTo>
                      <a:pt x="518" y="42"/>
                    </a:lnTo>
                    <a:lnTo>
                      <a:pt x="518" y="44"/>
                    </a:lnTo>
                    <a:lnTo>
                      <a:pt x="516" y="44"/>
                    </a:lnTo>
                    <a:lnTo>
                      <a:pt x="516" y="46"/>
                    </a:lnTo>
                    <a:lnTo>
                      <a:pt x="516" y="44"/>
                    </a:lnTo>
                    <a:lnTo>
                      <a:pt x="516" y="46"/>
                    </a:lnTo>
                    <a:lnTo>
                      <a:pt x="514" y="46"/>
                    </a:lnTo>
                    <a:lnTo>
                      <a:pt x="516" y="46"/>
                    </a:lnTo>
                    <a:lnTo>
                      <a:pt x="514" y="46"/>
                    </a:lnTo>
                    <a:lnTo>
                      <a:pt x="514" y="48"/>
                    </a:lnTo>
                    <a:lnTo>
                      <a:pt x="514" y="46"/>
                    </a:lnTo>
                    <a:lnTo>
                      <a:pt x="511" y="46"/>
                    </a:lnTo>
                    <a:lnTo>
                      <a:pt x="511" y="48"/>
                    </a:lnTo>
                    <a:lnTo>
                      <a:pt x="511" y="50"/>
                    </a:lnTo>
                    <a:lnTo>
                      <a:pt x="509" y="50"/>
                    </a:lnTo>
                    <a:lnTo>
                      <a:pt x="509" y="53"/>
                    </a:lnTo>
                    <a:lnTo>
                      <a:pt x="507" y="53"/>
                    </a:lnTo>
                    <a:lnTo>
                      <a:pt x="505" y="53"/>
                    </a:lnTo>
                    <a:lnTo>
                      <a:pt x="505" y="55"/>
                    </a:lnTo>
                    <a:lnTo>
                      <a:pt x="505" y="57"/>
                    </a:lnTo>
                    <a:lnTo>
                      <a:pt x="505" y="59"/>
                    </a:lnTo>
                    <a:lnTo>
                      <a:pt x="503" y="59"/>
                    </a:lnTo>
                    <a:lnTo>
                      <a:pt x="500" y="59"/>
                    </a:lnTo>
                    <a:lnTo>
                      <a:pt x="503" y="59"/>
                    </a:lnTo>
                    <a:lnTo>
                      <a:pt x="503" y="61"/>
                    </a:lnTo>
                    <a:lnTo>
                      <a:pt x="503" y="64"/>
                    </a:lnTo>
                    <a:lnTo>
                      <a:pt x="500" y="64"/>
                    </a:lnTo>
                    <a:lnTo>
                      <a:pt x="500" y="66"/>
                    </a:lnTo>
                    <a:lnTo>
                      <a:pt x="498" y="66"/>
                    </a:lnTo>
                    <a:lnTo>
                      <a:pt x="496" y="66"/>
                    </a:lnTo>
                    <a:lnTo>
                      <a:pt x="494" y="66"/>
                    </a:lnTo>
                    <a:lnTo>
                      <a:pt x="492" y="66"/>
                    </a:lnTo>
                    <a:lnTo>
                      <a:pt x="492" y="68"/>
                    </a:lnTo>
                    <a:lnTo>
                      <a:pt x="494" y="68"/>
                    </a:lnTo>
                    <a:lnTo>
                      <a:pt x="494" y="70"/>
                    </a:lnTo>
                    <a:lnTo>
                      <a:pt x="492" y="70"/>
                    </a:lnTo>
                    <a:lnTo>
                      <a:pt x="494" y="70"/>
                    </a:lnTo>
                    <a:lnTo>
                      <a:pt x="494" y="72"/>
                    </a:lnTo>
                    <a:lnTo>
                      <a:pt x="494" y="75"/>
                    </a:lnTo>
                    <a:lnTo>
                      <a:pt x="492" y="75"/>
                    </a:lnTo>
                    <a:lnTo>
                      <a:pt x="492" y="72"/>
                    </a:lnTo>
                    <a:lnTo>
                      <a:pt x="492" y="75"/>
                    </a:lnTo>
                    <a:lnTo>
                      <a:pt x="489" y="75"/>
                    </a:lnTo>
                    <a:lnTo>
                      <a:pt x="489" y="77"/>
                    </a:lnTo>
                    <a:lnTo>
                      <a:pt x="489" y="75"/>
                    </a:lnTo>
                    <a:lnTo>
                      <a:pt x="489" y="77"/>
                    </a:lnTo>
                    <a:lnTo>
                      <a:pt x="487" y="77"/>
                    </a:lnTo>
                    <a:lnTo>
                      <a:pt x="485" y="77"/>
                    </a:lnTo>
                    <a:lnTo>
                      <a:pt x="485" y="79"/>
                    </a:lnTo>
                    <a:lnTo>
                      <a:pt x="487" y="79"/>
                    </a:lnTo>
                    <a:lnTo>
                      <a:pt x="487" y="81"/>
                    </a:lnTo>
                    <a:lnTo>
                      <a:pt x="487" y="83"/>
                    </a:lnTo>
                    <a:lnTo>
                      <a:pt x="487" y="81"/>
                    </a:lnTo>
                    <a:lnTo>
                      <a:pt x="487" y="83"/>
                    </a:lnTo>
                    <a:lnTo>
                      <a:pt x="485" y="83"/>
                    </a:lnTo>
                    <a:lnTo>
                      <a:pt x="485" y="81"/>
                    </a:lnTo>
                    <a:lnTo>
                      <a:pt x="485" y="83"/>
                    </a:lnTo>
                    <a:lnTo>
                      <a:pt x="483" y="83"/>
                    </a:lnTo>
                    <a:lnTo>
                      <a:pt x="481" y="83"/>
                    </a:lnTo>
                    <a:lnTo>
                      <a:pt x="481" y="81"/>
                    </a:lnTo>
                    <a:lnTo>
                      <a:pt x="478" y="83"/>
                    </a:lnTo>
                    <a:lnTo>
                      <a:pt x="478" y="81"/>
                    </a:lnTo>
                    <a:lnTo>
                      <a:pt x="476" y="81"/>
                    </a:lnTo>
                    <a:lnTo>
                      <a:pt x="476" y="83"/>
                    </a:lnTo>
                    <a:lnTo>
                      <a:pt x="474" y="83"/>
                    </a:lnTo>
                    <a:lnTo>
                      <a:pt x="476" y="83"/>
                    </a:lnTo>
                    <a:lnTo>
                      <a:pt x="476" y="86"/>
                    </a:lnTo>
                    <a:lnTo>
                      <a:pt x="476" y="83"/>
                    </a:lnTo>
                    <a:lnTo>
                      <a:pt x="474" y="83"/>
                    </a:lnTo>
                    <a:lnTo>
                      <a:pt x="472" y="83"/>
                    </a:lnTo>
                    <a:lnTo>
                      <a:pt x="470" y="83"/>
                    </a:lnTo>
                    <a:lnTo>
                      <a:pt x="470" y="81"/>
                    </a:lnTo>
                    <a:lnTo>
                      <a:pt x="467" y="81"/>
                    </a:lnTo>
                    <a:lnTo>
                      <a:pt x="467" y="79"/>
                    </a:lnTo>
                    <a:lnTo>
                      <a:pt x="465" y="77"/>
                    </a:lnTo>
                    <a:lnTo>
                      <a:pt x="463" y="77"/>
                    </a:lnTo>
                    <a:lnTo>
                      <a:pt x="463" y="75"/>
                    </a:lnTo>
                    <a:lnTo>
                      <a:pt x="461" y="75"/>
                    </a:lnTo>
                    <a:lnTo>
                      <a:pt x="461" y="77"/>
                    </a:lnTo>
                    <a:lnTo>
                      <a:pt x="459" y="77"/>
                    </a:lnTo>
                    <a:lnTo>
                      <a:pt x="459" y="79"/>
                    </a:lnTo>
                    <a:lnTo>
                      <a:pt x="456" y="79"/>
                    </a:lnTo>
                    <a:lnTo>
                      <a:pt x="454" y="79"/>
                    </a:lnTo>
                    <a:lnTo>
                      <a:pt x="456" y="81"/>
                    </a:lnTo>
                    <a:lnTo>
                      <a:pt x="456" y="83"/>
                    </a:lnTo>
                    <a:lnTo>
                      <a:pt x="454" y="83"/>
                    </a:lnTo>
                    <a:lnTo>
                      <a:pt x="452" y="83"/>
                    </a:lnTo>
                    <a:lnTo>
                      <a:pt x="450" y="83"/>
                    </a:lnTo>
                    <a:lnTo>
                      <a:pt x="448" y="86"/>
                    </a:lnTo>
                    <a:lnTo>
                      <a:pt x="448" y="88"/>
                    </a:lnTo>
                    <a:lnTo>
                      <a:pt x="450" y="88"/>
                    </a:lnTo>
                    <a:lnTo>
                      <a:pt x="452" y="88"/>
                    </a:lnTo>
                    <a:lnTo>
                      <a:pt x="450" y="88"/>
                    </a:lnTo>
                    <a:lnTo>
                      <a:pt x="450" y="90"/>
                    </a:lnTo>
                    <a:lnTo>
                      <a:pt x="450" y="92"/>
                    </a:lnTo>
                    <a:lnTo>
                      <a:pt x="448" y="92"/>
                    </a:lnTo>
                    <a:lnTo>
                      <a:pt x="448" y="94"/>
                    </a:lnTo>
                    <a:lnTo>
                      <a:pt x="445" y="94"/>
                    </a:lnTo>
                    <a:lnTo>
                      <a:pt x="443" y="94"/>
                    </a:lnTo>
                    <a:lnTo>
                      <a:pt x="441" y="94"/>
                    </a:lnTo>
                    <a:lnTo>
                      <a:pt x="441" y="92"/>
                    </a:lnTo>
                    <a:lnTo>
                      <a:pt x="439" y="92"/>
                    </a:lnTo>
                    <a:lnTo>
                      <a:pt x="439" y="90"/>
                    </a:lnTo>
                    <a:lnTo>
                      <a:pt x="437" y="90"/>
                    </a:lnTo>
                    <a:lnTo>
                      <a:pt x="437" y="92"/>
                    </a:lnTo>
                    <a:lnTo>
                      <a:pt x="435" y="92"/>
                    </a:lnTo>
                    <a:lnTo>
                      <a:pt x="435" y="94"/>
                    </a:lnTo>
                    <a:lnTo>
                      <a:pt x="435" y="92"/>
                    </a:lnTo>
                    <a:lnTo>
                      <a:pt x="432" y="92"/>
                    </a:lnTo>
                    <a:lnTo>
                      <a:pt x="432" y="90"/>
                    </a:lnTo>
                    <a:lnTo>
                      <a:pt x="432" y="92"/>
                    </a:lnTo>
                    <a:lnTo>
                      <a:pt x="430" y="92"/>
                    </a:lnTo>
                    <a:lnTo>
                      <a:pt x="430" y="94"/>
                    </a:lnTo>
                    <a:lnTo>
                      <a:pt x="428" y="94"/>
                    </a:lnTo>
                    <a:lnTo>
                      <a:pt x="426" y="94"/>
                    </a:lnTo>
                    <a:lnTo>
                      <a:pt x="424" y="94"/>
                    </a:lnTo>
                    <a:lnTo>
                      <a:pt x="421" y="94"/>
                    </a:lnTo>
                    <a:lnTo>
                      <a:pt x="421" y="92"/>
                    </a:lnTo>
                    <a:lnTo>
                      <a:pt x="419" y="92"/>
                    </a:lnTo>
                    <a:lnTo>
                      <a:pt x="417" y="92"/>
                    </a:lnTo>
                    <a:lnTo>
                      <a:pt x="417" y="90"/>
                    </a:lnTo>
                    <a:lnTo>
                      <a:pt x="415" y="90"/>
                    </a:lnTo>
                    <a:lnTo>
                      <a:pt x="413" y="90"/>
                    </a:lnTo>
                    <a:lnTo>
                      <a:pt x="413" y="88"/>
                    </a:lnTo>
                    <a:lnTo>
                      <a:pt x="410" y="88"/>
                    </a:lnTo>
                    <a:lnTo>
                      <a:pt x="410" y="90"/>
                    </a:lnTo>
                    <a:lnTo>
                      <a:pt x="410" y="92"/>
                    </a:lnTo>
                    <a:lnTo>
                      <a:pt x="413" y="92"/>
                    </a:lnTo>
                    <a:lnTo>
                      <a:pt x="415" y="94"/>
                    </a:lnTo>
                    <a:lnTo>
                      <a:pt x="415" y="97"/>
                    </a:lnTo>
                    <a:lnTo>
                      <a:pt x="413" y="97"/>
                    </a:lnTo>
                    <a:lnTo>
                      <a:pt x="413" y="99"/>
                    </a:lnTo>
                    <a:lnTo>
                      <a:pt x="413" y="101"/>
                    </a:lnTo>
                    <a:lnTo>
                      <a:pt x="410" y="101"/>
                    </a:lnTo>
                    <a:lnTo>
                      <a:pt x="408" y="101"/>
                    </a:lnTo>
                    <a:lnTo>
                      <a:pt x="408" y="99"/>
                    </a:lnTo>
                    <a:lnTo>
                      <a:pt x="408" y="101"/>
                    </a:lnTo>
                    <a:lnTo>
                      <a:pt x="406" y="101"/>
                    </a:lnTo>
                    <a:lnTo>
                      <a:pt x="406" y="99"/>
                    </a:lnTo>
                    <a:lnTo>
                      <a:pt x="406" y="101"/>
                    </a:lnTo>
                    <a:lnTo>
                      <a:pt x="404" y="101"/>
                    </a:lnTo>
                    <a:lnTo>
                      <a:pt x="404" y="103"/>
                    </a:lnTo>
                    <a:lnTo>
                      <a:pt x="402" y="103"/>
                    </a:lnTo>
                    <a:lnTo>
                      <a:pt x="404" y="103"/>
                    </a:lnTo>
                    <a:lnTo>
                      <a:pt x="404" y="105"/>
                    </a:lnTo>
                    <a:lnTo>
                      <a:pt x="402" y="105"/>
                    </a:lnTo>
                    <a:lnTo>
                      <a:pt x="402" y="108"/>
                    </a:lnTo>
                    <a:lnTo>
                      <a:pt x="404" y="108"/>
                    </a:lnTo>
                    <a:lnTo>
                      <a:pt x="402" y="108"/>
                    </a:lnTo>
                    <a:lnTo>
                      <a:pt x="402" y="110"/>
                    </a:lnTo>
                    <a:lnTo>
                      <a:pt x="402" y="112"/>
                    </a:lnTo>
                    <a:lnTo>
                      <a:pt x="399" y="112"/>
                    </a:lnTo>
                    <a:lnTo>
                      <a:pt x="397" y="112"/>
                    </a:lnTo>
                    <a:lnTo>
                      <a:pt x="397" y="114"/>
                    </a:lnTo>
                    <a:lnTo>
                      <a:pt x="399" y="114"/>
                    </a:lnTo>
                    <a:lnTo>
                      <a:pt x="399" y="116"/>
                    </a:lnTo>
                    <a:lnTo>
                      <a:pt x="402" y="116"/>
                    </a:lnTo>
                    <a:lnTo>
                      <a:pt x="399" y="118"/>
                    </a:lnTo>
                    <a:lnTo>
                      <a:pt x="399" y="121"/>
                    </a:lnTo>
                    <a:lnTo>
                      <a:pt x="397" y="121"/>
                    </a:lnTo>
                    <a:lnTo>
                      <a:pt x="397" y="118"/>
                    </a:lnTo>
                    <a:lnTo>
                      <a:pt x="395" y="118"/>
                    </a:lnTo>
                    <a:lnTo>
                      <a:pt x="393" y="118"/>
                    </a:lnTo>
                    <a:lnTo>
                      <a:pt x="391" y="118"/>
                    </a:lnTo>
                    <a:lnTo>
                      <a:pt x="391" y="121"/>
                    </a:lnTo>
                    <a:lnTo>
                      <a:pt x="391" y="123"/>
                    </a:lnTo>
                    <a:lnTo>
                      <a:pt x="393" y="123"/>
                    </a:lnTo>
                    <a:lnTo>
                      <a:pt x="391" y="123"/>
                    </a:lnTo>
                    <a:lnTo>
                      <a:pt x="391" y="125"/>
                    </a:lnTo>
                    <a:lnTo>
                      <a:pt x="388" y="125"/>
                    </a:lnTo>
                    <a:lnTo>
                      <a:pt x="388" y="127"/>
                    </a:lnTo>
                    <a:lnTo>
                      <a:pt x="388" y="129"/>
                    </a:lnTo>
                    <a:lnTo>
                      <a:pt x="386" y="129"/>
                    </a:lnTo>
                    <a:lnTo>
                      <a:pt x="384" y="129"/>
                    </a:lnTo>
                    <a:lnTo>
                      <a:pt x="382" y="129"/>
                    </a:lnTo>
                    <a:lnTo>
                      <a:pt x="382" y="127"/>
                    </a:lnTo>
                    <a:lnTo>
                      <a:pt x="382" y="129"/>
                    </a:lnTo>
                    <a:lnTo>
                      <a:pt x="380" y="129"/>
                    </a:lnTo>
                    <a:lnTo>
                      <a:pt x="380" y="132"/>
                    </a:lnTo>
                    <a:lnTo>
                      <a:pt x="382" y="132"/>
                    </a:lnTo>
                    <a:lnTo>
                      <a:pt x="384" y="132"/>
                    </a:lnTo>
                    <a:lnTo>
                      <a:pt x="382" y="132"/>
                    </a:lnTo>
                    <a:lnTo>
                      <a:pt x="382" y="134"/>
                    </a:lnTo>
                    <a:lnTo>
                      <a:pt x="384" y="134"/>
                    </a:lnTo>
                    <a:lnTo>
                      <a:pt x="384" y="132"/>
                    </a:lnTo>
                    <a:lnTo>
                      <a:pt x="386" y="132"/>
                    </a:lnTo>
                    <a:lnTo>
                      <a:pt x="386" y="134"/>
                    </a:lnTo>
                    <a:lnTo>
                      <a:pt x="388" y="134"/>
                    </a:lnTo>
                    <a:lnTo>
                      <a:pt x="388" y="136"/>
                    </a:lnTo>
                    <a:lnTo>
                      <a:pt x="391" y="136"/>
                    </a:lnTo>
                    <a:lnTo>
                      <a:pt x="391" y="138"/>
                    </a:lnTo>
                    <a:lnTo>
                      <a:pt x="388" y="138"/>
                    </a:lnTo>
                    <a:lnTo>
                      <a:pt x="386" y="138"/>
                    </a:lnTo>
                    <a:lnTo>
                      <a:pt x="386" y="140"/>
                    </a:lnTo>
                    <a:lnTo>
                      <a:pt x="384" y="140"/>
                    </a:lnTo>
                    <a:lnTo>
                      <a:pt x="384" y="138"/>
                    </a:lnTo>
                    <a:lnTo>
                      <a:pt x="382" y="138"/>
                    </a:lnTo>
                    <a:lnTo>
                      <a:pt x="380" y="138"/>
                    </a:lnTo>
                    <a:lnTo>
                      <a:pt x="380" y="140"/>
                    </a:lnTo>
                    <a:lnTo>
                      <a:pt x="382" y="140"/>
                    </a:lnTo>
                    <a:lnTo>
                      <a:pt x="382" y="143"/>
                    </a:lnTo>
                    <a:lnTo>
                      <a:pt x="382" y="145"/>
                    </a:lnTo>
                    <a:lnTo>
                      <a:pt x="382" y="147"/>
                    </a:lnTo>
                    <a:lnTo>
                      <a:pt x="382" y="149"/>
                    </a:lnTo>
                    <a:lnTo>
                      <a:pt x="380" y="149"/>
                    </a:lnTo>
                    <a:lnTo>
                      <a:pt x="377" y="149"/>
                    </a:lnTo>
                    <a:lnTo>
                      <a:pt x="377" y="151"/>
                    </a:lnTo>
                    <a:lnTo>
                      <a:pt x="377" y="154"/>
                    </a:lnTo>
                    <a:lnTo>
                      <a:pt x="375" y="154"/>
                    </a:lnTo>
                    <a:lnTo>
                      <a:pt x="373" y="154"/>
                    </a:lnTo>
                    <a:lnTo>
                      <a:pt x="371" y="154"/>
                    </a:lnTo>
                    <a:lnTo>
                      <a:pt x="369" y="154"/>
                    </a:lnTo>
                    <a:lnTo>
                      <a:pt x="369" y="156"/>
                    </a:lnTo>
                    <a:lnTo>
                      <a:pt x="371" y="156"/>
                    </a:lnTo>
                    <a:lnTo>
                      <a:pt x="371" y="158"/>
                    </a:lnTo>
                    <a:lnTo>
                      <a:pt x="373" y="158"/>
                    </a:lnTo>
                    <a:lnTo>
                      <a:pt x="373" y="160"/>
                    </a:lnTo>
                    <a:lnTo>
                      <a:pt x="373" y="162"/>
                    </a:lnTo>
                    <a:lnTo>
                      <a:pt x="371" y="162"/>
                    </a:lnTo>
                    <a:lnTo>
                      <a:pt x="369" y="162"/>
                    </a:lnTo>
                    <a:lnTo>
                      <a:pt x="369" y="165"/>
                    </a:lnTo>
                    <a:lnTo>
                      <a:pt x="366" y="165"/>
                    </a:lnTo>
                    <a:lnTo>
                      <a:pt x="366" y="162"/>
                    </a:lnTo>
                    <a:lnTo>
                      <a:pt x="364" y="162"/>
                    </a:lnTo>
                    <a:lnTo>
                      <a:pt x="362" y="162"/>
                    </a:lnTo>
                    <a:lnTo>
                      <a:pt x="362" y="165"/>
                    </a:lnTo>
                    <a:lnTo>
                      <a:pt x="362" y="167"/>
                    </a:lnTo>
                    <a:lnTo>
                      <a:pt x="362" y="169"/>
                    </a:lnTo>
                    <a:lnTo>
                      <a:pt x="360" y="169"/>
                    </a:lnTo>
                    <a:lnTo>
                      <a:pt x="358" y="169"/>
                    </a:lnTo>
                    <a:lnTo>
                      <a:pt x="358" y="171"/>
                    </a:lnTo>
                    <a:lnTo>
                      <a:pt x="355" y="171"/>
                    </a:lnTo>
                    <a:lnTo>
                      <a:pt x="353" y="171"/>
                    </a:lnTo>
                    <a:lnTo>
                      <a:pt x="353" y="173"/>
                    </a:lnTo>
                    <a:lnTo>
                      <a:pt x="351" y="173"/>
                    </a:lnTo>
                    <a:lnTo>
                      <a:pt x="351" y="176"/>
                    </a:lnTo>
                    <a:lnTo>
                      <a:pt x="351" y="178"/>
                    </a:lnTo>
                    <a:lnTo>
                      <a:pt x="349" y="178"/>
                    </a:lnTo>
                    <a:lnTo>
                      <a:pt x="349" y="176"/>
                    </a:lnTo>
                    <a:lnTo>
                      <a:pt x="347" y="176"/>
                    </a:lnTo>
                    <a:lnTo>
                      <a:pt x="347" y="178"/>
                    </a:lnTo>
                    <a:lnTo>
                      <a:pt x="344" y="178"/>
                    </a:lnTo>
                    <a:lnTo>
                      <a:pt x="344" y="180"/>
                    </a:lnTo>
                    <a:lnTo>
                      <a:pt x="347" y="180"/>
                    </a:lnTo>
                    <a:lnTo>
                      <a:pt x="347" y="182"/>
                    </a:lnTo>
                    <a:lnTo>
                      <a:pt x="347" y="184"/>
                    </a:lnTo>
                    <a:lnTo>
                      <a:pt x="347" y="182"/>
                    </a:lnTo>
                    <a:lnTo>
                      <a:pt x="349" y="182"/>
                    </a:lnTo>
                    <a:lnTo>
                      <a:pt x="351" y="182"/>
                    </a:lnTo>
                    <a:lnTo>
                      <a:pt x="353" y="184"/>
                    </a:lnTo>
                    <a:lnTo>
                      <a:pt x="353" y="187"/>
                    </a:lnTo>
                    <a:lnTo>
                      <a:pt x="353" y="189"/>
                    </a:lnTo>
                    <a:lnTo>
                      <a:pt x="351" y="189"/>
                    </a:lnTo>
                    <a:lnTo>
                      <a:pt x="349" y="189"/>
                    </a:lnTo>
                    <a:lnTo>
                      <a:pt x="349" y="191"/>
                    </a:lnTo>
                    <a:lnTo>
                      <a:pt x="347" y="191"/>
                    </a:lnTo>
                    <a:lnTo>
                      <a:pt x="347" y="193"/>
                    </a:lnTo>
                    <a:lnTo>
                      <a:pt x="344" y="193"/>
                    </a:lnTo>
                    <a:lnTo>
                      <a:pt x="344" y="195"/>
                    </a:lnTo>
                    <a:lnTo>
                      <a:pt x="342" y="195"/>
                    </a:lnTo>
                    <a:lnTo>
                      <a:pt x="340" y="195"/>
                    </a:lnTo>
                    <a:lnTo>
                      <a:pt x="340" y="198"/>
                    </a:lnTo>
                    <a:lnTo>
                      <a:pt x="338" y="198"/>
                    </a:lnTo>
                    <a:lnTo>
                      <a:pt x="338" y="200"/>
                    </a:lnTo>
                    <a:lnTo>
                      <a:pt x="336" y="200"/>
                    </a:lnTo>
                    <a:lnTo>
                      <a:pt x="336" y="198"/>
                    </a:lnTo>
                    <a:lnTo>
                      <a:pt x="333" y="198"/>
                    </a:lnTo>
                    <a:lnTo>
                      <a:pt x="331" y="198"/>
                    </a:lnTo>
                    <a:lnTo>
                      <a:pt x="329" y="198"/>
                    </a:lnTo>
                    <a:lnTo>
                      <a:pt x="329" y="200"/>
                    </a:lnTo>
                    <a:lnTo>
                      <a:pt x="329" y="202"/>
                    </a:lnTo>
                    <a:lnTo>
                      <a:pt x="331" y="202"/>
                    </a:lnTo>
                    <a:lnTo>
                      <a:pt x="331" y="204"/>
                    </a:lnTo>
                    <a:lnTo>
                      <a:pt x="333" y="204"/>
                    </a:lnTo>
                    <a:lnTo>
                      <a:pt x="333" y="206"/>
                    </a:lnTo>
                    <a:lnTo>
                      <a:pt x="331" y="206"/>
                    </a:lnTo>
                    <a:lnTo>
                      <a:pt x="329" y="206"/>
                    </a:lnTo>
                    <a:lnTo>
                      <a:pt x="327" y="206"/>
                    </a:lnTo>
                    <a:lnTo>
                      <a:pt x="325" y="206"/>
                    </a:lnTo>
                    <a:lnTo>
                      <a:pt x="325" y="209"/>
                    </a:lnTo>
                    <a:lnTo>
                      <a:pt x="322" y="209"/>
                    </a:lnTo>
                    <a:lnTo>
                      <a:pt x="322" y="211"/>
                    </a:lnTo>
                    <a:lnTo>
                      <a:pt x="322" y="213"/>
                    </a:lnTo>
                    <a:lnTo>
                      <a:pt x="322" y="215"/>
                    </a:lnTo>
                    <a:lnTo>
                      <a:pt x="325" y="217"/>
                    </a:lnTo>
                    <a:lnTo>
                      <a:pt x="322" y="217"/>
                    </a:lnTo>
                    <a:lnTo>
                      <a:pt x="322" y="220"/>
                    </a:lnTo>
                    <a:lnTo>
                      <a:pt x="320" y="220"/>
                    </a:lnTo>
                    <a:lnTo>
                      <a:pt x="318" y="220"/>
                    </a:lnTo>
                    <a:lnTo>
                      <a:pt x="318" y="217"/>
                    </a:lnTo>
                    <a:lnTo>
                      <a:pt x="316" y="217"/>
                    </a:lnTo>
                    <a:lnTo>
                      <a:pt x="314" y="217"/>
                    </a:lnTo>
                    <a:lnTo>
                      <a:pt x="314" y="220"/>
                    </a:lnTo>
                    <a:lnTo>
                      <a:pt x="316" y="220"/>
                    </a:lnTo>
                    <a:lnTo>
                      <a:pt x="316" y="222"/>
                    </a:lnTo>
                    <a:lnTo>
                      <a:pt x="318" y="222"/>
                    </a:lnTo>
                    <a:lnTo>
                      <a:pt x="318" y="224"/>
                    </a:lnTo>
                    <a:lnTo>
                      <a:pt x="320" y="224"/>
                    </a:lnTo>
                    <a:lnTo>
                      <a:pt x="320" y="226"/>
                    </a:lnTo>
                    <a:lnTo>
                      <a:pt x="320" y="228"/>
                    </a:lnTo>
                    <a:lnTo>
                      <a:pt x="318" y="231"/>
                    </a:lnTo>
                    <a:lnTo>
                      <a:pt x="316" y="231"/>
                    </a:lnTo>
                    <a:lnTo>
                      <a:pt x="314" y="231"/>
                    </a:lnTo>
                    <a:lnTo>
                      <a:pt x="311" y="231"/>
                    </a:lnTo>
                    <a:lnTo>
                      <a:pt x="311" y="233"/>
                    </a:lnTo>
                    <a:lnTo>
                      <a:pt x="311" y="235"/>
                    </a:lnTo>
                    <a:lnTo>
                      <a:pt x="309" y="235"/>
                    </a:lnTo>
                    <a:lnTo>
                      <a:pt x="309" y="237"/>
                    </a:lnTo>
                    <a:lnTo>
                      <a:pt x="307" y="237"/>
                    </a:lnTo>
                    <a:lnTo>
                      <a:pt x="307" y="239"/>
                    </a:lnTo>
                    <a:lnTo>
                      <a:pt x="305" y="239"/>
                    </a:lnTo>
                    <a:lnTo>
                      <a:pt x="305" y="241"/>
                    </a:lnTo>
                    <a:lnTo>
                      <a:pt x="303" y="241"/>
                    </a:lnTo>
                    <a:lnTo>
                      <a:pt x="300" y="241"/>
                    </a:lnTo>
                    <a:lnTo>
                      <a:pt x="300" y="244"/>
                    </a:lnTo>
                    <a:lnTo>
                      <a:pt x="303" y="244"/>
                    </a:lnTo>
                    <a:lnTo>
                      <a:pt x="300" y="244"/>
                    </a:lnTo>
                    <a:lnTo>
                      <a:pt x="300" y="246"/>
                    </a:lnTo>
                    <a:lnTo>
                      <a:pt x="303" y="246"/>
                    </a:lnTo>
                    <a:lnTo>
                      <a:pt x="303" y="248"/>
                    </a:lnTo>
                    <a:lnTo>
                      <a:pt x="303" y="250"/>
                    </a:lnTo>
                    <a:lnTo>
                      <a:pt x="300" y="250"/>
                    </a:lnTo>
                    <a:lnTo>
                      <a:pt x="298" y="250"/>
                    </a:lnTo>
                    <a:lnTo>
                      <a:pt x="296" y="250"/>
                    </a:lnTo>
                    <a:lnTo>
                      <a:pt x="294" y="250"/>
                    </a:lnTo>
                    <a:lnTo>
                      <a:pt x="292" y="250"/>
                    </a:lnTo>
                    <a:lnTo>
                      <a:pt x="292" y="252"/>
                    </a:lnTo>
                    <a:lnTo>
                      <a:pt x="290" y="252"/>
                    </a:lnTo>
                    <a:lnTo>
                      <a:pt x="287" y="252"/>
                    </a:lnTo>
                    <a:lnTo>
                      <a:pt x="287" y="255"/>
                    </a:lnTo>
                    <a:lnTo>
                      <a:pt x="287" y="257"/>
                    </a:lnTo>
                    <a:lnTo>
                      <a:pt x="285" y="257"/>
                    </a:lnTo>
                    <a:lnTo>
                      <a:pt x="285" y="259"/>
                    </a:lnTo>
                    <a:lnTo>
                      <a:pt x="287" y="259"/>
                    </a:lnTo>
                    <a:lnTo>
                      <a:pt x="287" y="261"/>
                    </a:lnTo>
                    <a:lnTo>
                      <a:pt x="287" y="263"/>
                    </a:lnTo>
                    <a:lnTo>
                      <a:pt x="285" y="263"/>
                    </a:lnTo>
                    <a:lnTo>
                      <a:pt x="283" y="263"/>
                    </a:lnTo>
                    <a:lnTo>
                      <a:pt x="281" y="263"/>
                    </a:lnTo>
                    <a:lnTo>
                      <a:pt x="281" y="261"/>
                    </a:lnTo>
                    <a:lnTo>
                      <a:pt x="279" y="261"/>
                    </a:lnTo>
                    <a:lnTo>
                      <a:pt x="279" y="263"/>
                    </a:lnTo>
                    <a:lnTo>
                      <a:pt x="276" y="263"/>
                    </a:lnTo>
                    <a:lnTo>
                      <a:pt x="274" y="263"/>
                    </a:lnTo>
                    <a:lnTo>
                      <a:pt x="274" y="266"/>
                    </a:lnTo>
                    <a:lnTo>
                      <a:pt x="274" y="268"/>
                    </a:lnTo>
                    <a:lnTo>
                      <a:pt x="272" y="268"/>
                    </a:lnTo>
                    <a:lnTo>
                      <a:pt x="272" y="270"/>
                    </a:lnTo>
                    <a:lnTo>
                      <a:pt x="270" y="270"/>
                    </a:lnTo>
                    <a:lnTo>
                      <a:pt x="268" y="270"/>
                    </a:lnTo>
                    <a:lnTo>
                      <a:pt x="265" y="268"/>
                    </a:lnTo>
                    <a:lnTo>
                      <a:pt x="265" y="266"/>
                    </a:lnTo>
                    <a:lnTo>
                      <a:pt x="265" y="268"/>
                    </a:lnTo>
                    <a:lnTo>
                      <a:pt x="263" y="268"/>
                    </a:lnTo>
                    <a:lnTo>
                      <a:pt x="263" y="270"/>
                    </a:lnTo>
                    <a:lnTo>
                      <a:pt x="261" y="270"/>
                    </a:lnTo>
                    <a:lnTo>
                      <a:pt x="259" y="270"/>
                    </a:lnTo>
                    <a:lnTo>
                      <a:pt x="259" y="272"/>
                    </a:lnTo>
                    <a:lnTo>
                      <a:pt x="261" y="272"/>
                    </a:lnTo>
                    <a:lnTo>
                      <a:pt x="259" y="272"/>
                    </a:lnTo>
                    <a:lnTo>
                      <a:pt x="259" y="274"/>
                    </a:lnTo>
                    <a:lnTo>
                      <a:pt x="257" y="272"/>
                    </a:lnTo>
                    <a:lnTo>
                      <a:pt x="257" y="274"/>
                    </a:lnTo>
                    <a:lnTo>
                      <a:pt x="254" y="274"/>
                    </a:lnTo>
                    <a:lnTo>
                      <a:pt x="254" y="272"/>
                    </a:lnTo>
                    <a:lnTo>
                      <a:pt x="252" y="272"/>
                    </a:lnTo>
                    <a:lnTo>
                      <a:pt x="250" y="272"/>
                    </a:lnTo>
                    <a:lnTo>
                      <a:pt x="248" y="272"/>
                    </a:lnTo>
                    <a:lnTo>
                      <a:pt x="248" y="270"/>
                    </a:lnTo>
                    <a:lnTo>
                      <a:pt x="246" y="270"/>
                    </a:lnTo>
                    <a:lnTo>
                      <a:pt x="246" y="272"/>
                    </a:lnTo>
                    <a:lnTo>
                      <a:pt x="243" y="272"/>
                    </a:lnTo>
                    <a:lnTo>
                      <a:pt x="243" y="274"/>
                    </a:lnTo>
                    <a:lnTo>
                      <a:pt x="241" y="274"/>
                    </a:lnTo>
                    <a:lnTo>
                      <a:pt x="239" y="274"/>
                    </a:lnTo>
                    <a:lnTo>
                      <a:pt x="237" y="274"/>
                    </a:lnTo>
                    <a:lnTo>
                      <a:pt x="237" y="277"/>
                    </a:lnTo>
                    <a:lnTo>
                      <a:pt x="235" y="277"/>
                    </a:lnTo>
                    <a:lnTo>
                      <a:pt x="235" y="279"/>
                    </a:lnTo>
                    <a:lnTo>
                      <a:pt x="232" y="279"/>
                    </a:lnTo>
                    <a:lnTo>
                      <a:pt x="232" y="281"/>
                    </a:lnTo>
                    <a:lnTo>
                      <a:pt x="232" y="283"/>
                    </a:lnTo>
                    <a:lnTo>
                      <a:pt x="230" y="283"/>
                    </a:lnTo>
                    <a:lnTo>
                      <a:pt x="228" y="283"/>
                    </a:lnTo>
                    <a:lnTo>
                      <a:pt x="228" y="285"/>
                    </a:lnTo>
                    <a:lnTo>
                      <a:pt x="226" y="285"/>
                    </a:lnTo>
                    <a:lnTo>
                      <a:pt x="224" y="285"/>
                    </a:lnTo>
                    <a:lnTo>
                      <a:pt x="224" y="283"/>
                    </a:lnTo>
                    <a:lnTo>
                      <a:pt x="224" y="281"/>
                    </a:lnTo>
                    <a:lnTo>
                      <a:pt x="221" y="281"/>
                    </a:lnTo>
                    <a:lnTo>
                      <a:pt x="221" y="283"/>
                    </a:lnTo>
                    <a:lnTo>
                      <a:pt x="221" y="285"/>
                    </a:lnTo>
                    <a:lnTo>
                      <a:pt x="221" y="288"/>
                    </a:lnTo>
                    <a:lnTo>
                      <a:pt x="221" y="290"/>
                    </a:lnTo>
                    <a:lnTo>
                      <a:pt x="219" y="290"/>
                    </a:lnTo>
                    <a:lnTo>
                      <a:pt x="219" y="292"/>
                    </a:lnTo>
                    <a:lnTo>
                      <a:pt x="217" y="292"/>
                    </a:lnTo>
                    <a:lnTo>
                      <a:pt x="215" y="292"/>
                    </a:lnTo>
                    <a:lnTo>
                      <a:pt x="215" y="290"/>
                    </a:lnTo>
                    <a:lnTo>
                      <a:pt x="213" y="288"/>
                    </a:lnTo>
                    <a:lnTo>
                      <a:pt x="213" y="285"/>
                    </a:lnTo>
                    <a:lnTo>
                      <a:pt x="210" y="285"/>
                    </a:lnTo>
                    <a:lnTo>
                      <a:pt x="210" y="288"/>
                    </a:lnTo>
                    <a:lnTo>
                      <a:pt x="208" y="285"/>
                    </a:lnTo>
                    <a:lnTo>
                      <a:pt x="208" y="288"/>
                    </a:lnTo>
                    <a:lnTo>
                      <a:pt x="208" y="290"/>
                    </a:lnTo>
                    <a:lnTo>
                      <a:pt x="210" y="290"/>
                    </a:lnTo>
                    <a:lnTo>
                      <a:pt x="210" y="292"/>
                    </a:lnTo>
                    <a:lnTo>
                      <a:pt x="210" y="294"/>
                    </a:lnTo>
                    <a:lnTo>
                      <a:pt x="208" y="294"/>
                    </a:lnTo>
                    <a:lnTo>
                      <a:pt x="206" y="294"/>
                    </a:lnTo>
                    <a:lnTo>
                      <a:pt x="206" y="296"/>
                    </a:lnTo>
                    <a:lnTo>
                      <a:pt x="206" y="299"/>
                    </a:lnTo>
                    <a:lnTo>
                      <a:pt x="208" y="299"/>
                    </a:lnTo>
                    <a:lnTo>
                      <a:pt x="208" y="301"/>
                    </a:lnTo>
                    <a:lnTo>
                      <a:pt x="210" y="301"/>
                    </a:lnTo>
                    <a:lnTo>
                      <a:pt x="210" y="303"/>
                    </a:lnTo>
                    <a:lnTo>
                      <a:pt x="213" y="303"/>
                    </a:lnTo>
                    <a:lnTo>
                      <a:pt x="215" y="305"/>
                    </a:lnTo>
                    <a:lnTo>
                      <a:pt x="217" y="307"/>
                    </a:lnTo>
                    <a:lnTo>
                      <a:pt x="219" y="310"/>
                    </a:lnTo>
                    <a:lnTo>
                      <a:pt x="221" y="312"/>
                    </a:lnTo>
                    <a:lnTo>
                      <a:pt x="224" y="312"/>
                    </a:lnTo>
                    <a:lnTo>
                      <a:pt x="224" y="314"/>
                    </a:lnTo>
                    <a:lnTo>
                      <a:pt x="228" y="314"/>
                    </a:lnTo>
                    <a:lnTo>
                      <a:pt x="226" y="316"/>
                    </a:lnTo>
                    <a:lnTo>
                      <a:pt x="230" y="318"/>
                    </a:lnTo>
                    <a:lnTo>
                      <a:pt x="232" y="323"/>
                    </a:lnTo>
                    <a:lnTo>
                      <a:pt x="232" y="325"/>
                    </a:lnTo>
                    <a:lnTo>
                      <a:pt x="235" y="329"/>
                    </a:lnTo>
                    <a:lnTo>
                      <a:pt x="239" y="338"/>
                    </a:lnTo>
                    <a:lnTo>
                      <a:pt x="241" y="340"/>
                    </a:lnTo>
                    <a:lnTo>
                      <a:pt x="241" y="343"/>
                    </a:lnTo>
                    <a:lnTo>
                      <a:pt x="241" y="345"/>
                    </a:lnTo>
                    <a:lnTo>
                      <a:pt x="246" y="351"/>
                    </a:lnTo>
                    <a:lnTo>
                      <a:pt x="248" y="354"/>
                    </a:lnTo>
                    <a:lnTo>
                      <a:pt x="248" y="358"/>
                    </a:lnTo>
                    <a:lnTo>
                      <a:pt x="250" y="358"/>
                    </a:lnTo>
                    <a:lnTo>
                      <a:pt x="252" y="365"/>
                    </a:lnTo>
                    <a:lnTo>
                      <a:pt x="252" y="367"/>
                    </a:lnTo>
                    <a:lnTo>
                      <a:pt x="254" y="371"/>
                    </a:lnTo>
                    <a:lnTo>
                      <a:pt x="257" y="375"/>
                    </a:lnTo>
                    <a:lnTo>
                      <a:pt x="259" y="378"/>
                    </a:lnTo>
                    <a:lnTo>
                      <a:pt x="259" y="380"/>
                    </a:lnTo>
                    <a:lnTo>
                      <a:pt x="259" y="382"/>
                    </a:lnTo>
                    <a:lnTo>
                      <a:pt x="261" y="382"/>
                    </a:lnTo>
                    <a:lnTo>
                      <a:pt x="261" y="384"/>
                    </a:lnTo>
                    <a:lnTo>
                      <a:pt x="261" y="386"/>
                    </a:lnTo>
                    <a:lnTo>
                      <a:pt x="263" y="389"/>
                    </a:lnTo>
                    <a:lnTo>
                      <a:pt x="263" y="391"/>
                    </a:lnTo>
                    <a:lnTo>
                      <a:pt x="265" y="391"/>
                    </a:lnTo>
                    <a:lnTo>
                      <a:pt x="265" y="393"/>
                    </a:lnTo>
                    <a:lnTo>
                      <a:pt x="265" y="395"/>
                    </a:lnTo>
                    <a:lnTo>
                      <a:pt x="263" y="395"/>
                    </a:lnTo>
                    <a:lnTo>
                      <a:pt x="265" y="395"/>
                    </a:lnTo>
                    <a:lnTo>
                      <a:pt x="268" y="395"/>
                    </a:lnTo>
                    <a:lnTo>
                      <a:pt x="270" y="397"/>
                    </a:lnTo>
                    <a:lnTo>
                      <a:pt x="272" y="400"/>
                    </a:lnTo>
                    <a:lnTo>
                      <a:pt x="276" y="400"/>
                    </a:lnTo>
                    <a:lnTo>
                      <a:pt x="276" y="402"/>
                    </a:lnTo>
                    <a:lnTo>
                      <a:pt x="276" y="404"/>
                    </a:lnTo>
                    <a:lnTo>
                      <a:pt x="279" y="404"/>
                    </a:lnTo>
                    <a:lnTo>
                      <a:pt x="279" y="406"/>
                    </a:lnTo>
                    <a:lnTo>
                      <a:pt x="281" y="406"/>
                    </a:lnTo>
                    <a:lnTo>
                      <a:pt x="283" y="406"/>
                    </a:lnTo>
                    <a:lnTo>
                      <a:pt x="285" y="408"/>
                    </a:lnTo>
                    <a:lnTo>
                      <a:pt x="285" y="411"/>
                    </a:lnTo>
                    <a:lnTo>
                      <a:pt x="285" y="413"/>
                    </a:lnTo>
                    <a:lnTo>
                      <a:pt x="287" y="413"/>
                    </a:lnTo>
                    <a:lnTo>
                      <a:pt x="287" y="415"/>
                    </a:lnTo>
                    <a:lnTo>
                      <a:pt x="287" y="417"/>
                    </a:lnTo>
                    <a:lnTo>
                      <a:pt x="287" y="419"/>
                    </a:lnTo>
                    <a:lnTo>
                      <a:pt x="290" y="419"/>
                    </a:lnTo>
                    <a:lnTo>
                      <a:pt x="290" y="422"/>
                    </a:lnTo>
                    <a:lnTo>
                      <a:pt x="290" y="424"/>
                    </a:lnTo>
                    <a:lnTo>
                      <a:pt x="290" y="426"/>
                    </a:lnTo>
                    <a:lnTo>
                      <a:pt x="292" y="426"/>
                    </a:lnTo>
                    <a:lnTo>
                      <a:pt x="292" y="428"/>
                    </a:lnTo>
                    <a:lnTo>
                      <a:pt x="292" y="430"/>
                    </a:lnTo>
                    <a:lnTo>
                      <a:pt x="292" y="433"/>
                    </a:lnTo>
                    <a:lnTo>
                      <a:pt x="294" y="433"/>
                    </a:lnTo>
                    <a:lnTo>
                      <a:pt x="296" y="433"/>
                    </a:lnTo>
                    <a:lnTo>
                      <a:pt x="298" y="433"/>
                    </a:lnTo>
                    <a:lnTo>
                      <a:pt x="300" y="433"/>
                    </a:lnTo>
                    <a:lnTo>
                      <a:pt x="303" y="433"/>
                    </a:lnTo>
                    <a:lnTo>
                      <a:pt x="305" y="433"/>
                    </a:lnTo>
                    <a:lnTo>
                      <a:pt x="307" y="433"/>
                    </a:lnTo>
                    <a:lnTo>
                      <a:pt x="309" y="433"/>
                    </a:lnTo>
                    <a:lnTo>
                      <a:pt x="311" y="433"/>
                    </a:lnTo>
                    <a:lnTo>
                      <a:pt x="311" y="430"/>
                    </a:lnTo>
                    <a:lnTo>
                      <a:pt x="314" y="430"/>
                    </a:lnTo>
                    <a:lnTo>
                      <a:pt x="314" y="433"/>
                    </a:lnTo>
                    <a:lnTo>
                      <a:pt x="316" y="433"/>
                    </a:lnTo>
                    <a:lnTo>
                      <a:pt x="314" y="433"/>
                    </a:lnTo>
                    <a:lnTo>
                      <a:pt x="314" y="435"/>
                    </a:lnTo>
                    <a:lnTo>
                      <a:pt x="316" y="435"/>
                    </a:lnTo>
                    <a:lnTo>
                      <a:pt x="314" y="435"/>
                    </a:lnTo>
                    <a:lnTo>
                      <a:pt x="314" y="437"/>
                    </a:lnTo>
                    <a:lnTo>
                      <a:pt x="311" y="437"/>
                    </a:lnTo>
                    <a:lnTo>
                      <a:pt x="311" y="439"/>
                    </a:lnTo>
                    <a:lnTo>
                      <a:pt x="311" y="441"/>
                    </a:lnTo>
                    <a:lnTo>
                      <a:pt x="309" y="441"/>
                    </a:lnTo>
                    <a:lnTo>
                      <a:pt x="307" y="441"/>
                    </a:lnTo>
                    <a:lnTo>
                      <a:pt x="309" y="441"/>
                    </a:lnTo>
                    <a:lnTo>
                      <a:pt x="309" y="444"/>
                    </a:lnTo>
                    <a:lnTo>
                      <a:pt x="309" y="446"/>
                    </a:lnTo>
                    <a:lnTo>
                      <a:pt x="307" y="446"/>
                    </a:lnTo>
                    <a:lnTo>
                      <a:pt x="305" y="446"/>
                    </a:lnTo>
                    <a:lnTo>
                      <a:pt x="305" y="444"/>
                    </a:lnTo>
                    <a:lnTo>
                      <a:pt x="305" y="446"/>
                    </a:lnTo>
                    <a:lnTo>
                      <a:pt x="305" y="448"/>
                    </a:lnTo>
                    <a:lnTo>
                      <a:pt x="307" y="448"/>
                    </a:lnTo>
                    <a:lnTo>
                      <a:pt x="307" y="450"/>
                    </a:lnTo>
                    <a:lnTo>
                      <a:pt x="305" y="450"/>
                    </a:lnTo>
                    <a:lnTo>
                      <a:pt x="305" y="452"/>
                    </a:lnTo>
                    <a:lnTo>
                      <a:pt x="303" y="452"/>
                    </a:lnTo>
                    <a:lnTo>
                      <a:pt x="305" y="452"/>
                    </a:lnTo>
                    <a:lnTo>
                      <a:pt x="305" y="455"/>
                    </a:lnTo>
                    <a:lnTo>
                      <a:pt x="305" y="457"/>
                    </a:lnTo>
                    <a:lnTo>
                      <a:pt x="305" y="459"/>
                    </a:lnTo>
                    <a:lnTo>
                      <a:pt x="305" y="461"/>
                    </a:lnTo>
                    <a:lnTo>
                      <a:pt x="305" y="463"/>
                    </a:lnTo>
                    <a:lnTo>
                      <a:pt x="305" y="466"/>
                    </a:lnTo>
                    <a:lnTo>
                      <a:pt x="305" y="468"/>
                    </a:lnTo>
                    <a:lnTo>
                      <a:pt x="305" y="470"/>
                    </a:lnTo>
                    <a:lnTo>
                      <a:pt x="307" y="470"/>
                    </a:lnTo>
                    <a:lnTo>
                      <a:pt x="307" y="468"/>
                    </a:lnTo>
                    <a:lnTo>
                      <a:pt x="309" y="468"/>
                    </a:lnTo>
                    <a:lnTo>
                      <a:pt x="309" y="470"/>
                    </a:lnTo>
                    <a:lnTo>
                      <a:pt x="311" y="470"/>
                    </a:lnTo>
                    <a:lnTo>
                      <a:pt x="309" y="470"/>
                    </a:lnTo>
                    <a:lnTo>
                      <a:pt x="309" y="472"/>
                    </a:lnTo>
                    <a:lnTo>
                      <a:pt x="309" y="474"/>
                    </a:lnTo>
                    <a:lnTo>
                      <a:pt x="307" y="474"/>
                    </a:lnTo>
                    <a:lnTo>
                      <a:pt x="309" y="474"/>
                    </a:lnTo>
                    <a:lnTo>
                      <a:pt x="309" y="477"/>
                    </a:lnTo>
                    <a:lnTo>
                      <a:pt x="311" y="477"/>
                    </a:lnTo>
                    <a:lnTo>
                      <a:pt x="311" y="479"/>
                    </a:lnTo>
                    <a:lnTo>
                      <a:pt x="311" y="477"/>
                    </a:lnTo>
                    <a:lnTo>
                      <a:pt x="309" y="477"/>
                    </a:lnTo>
                    <a:lnTo>
                      <a:pt x="309" y="479"/>
                    </a:lnTo>
                    <a:lnTo>
                      <a:pt x="311" y="479"/>
                    </a:lnTo>
                    <a:lnTo>
                      <a:pt x="311" y="481"/>
                    </a:lnTo>
                    <a:lnTo>
                      <a:pt x="309" y="481"/>
                    </a:lnTo>
                    <a:lnTo>
                      <a:pt x="307" y="481"/>
                    </a:lnTo>
                    <a:lnTo>
                      <a:pt x="307" y="483"/>
                    </a:lnTo>
                    <a:lnTo>
                      <a:pt x="305" y="483"/>
                    </a:lnTo>
                    <a:lnTo>
                      <a:pt x="305" y="481"/>
                    </a:lnTo>
                    <a:lnTo>
                      <a:pt x="303" y="481"/>
                    </a:lnTo>
                    <a:lnTo>
                      <a:pt x="303" y="483"/>
                    </a:lnTo>
                    <a:lnTo>
                      <a:pt x="300" y="483"/>
                    </a:lnTo>
                    <a:lnTo>
                      <a:pt x="298" y="483"/>
                    </a:lnTo>
                    <a:lnTo>
                      <a:pt x="300" y="485"/>
                    </a:lnTo>
                    <a:lnTo>
                      <a:pt x="303" y="485"/>
                    </a:lnTo>
                    <a:lnTo>
                      <a:pt x="305" y="485"/>
                    </a:lnTo>
                    <a:lnTo>
                      <a:pt x="305" y="488"/>
                    </a:lnTo>
                    <a:lnTo>
                      <a:pt x="303" y="488"/>
                    </a:lnTo>
                    <a:lnTo>
                      <a:pt x="303" y="490"/>
                    </a:lnTo>
                    <a:lnTo>
                      <a:pt x="303" y="492"/>
                    </a:lnTo>
                    <a:lnTo>
                      <a:pt x="305" y="492"/>
                    </a:lnTo>
                    <a:lnTo>
                      <a:pt x="305" y="494"/>
                    </a:lnTo>
                    <a:lnTo>
                      <a:pt x="305" y="496"/>
                    </a:lnTo>
                    <a:lnTo>
                      <a:pt x="307" y="496"/>
                    </a:lnTo>
                    <a:lnTo>
                      <a:pt x="307" y="494"/>
                    </a:lnTo>
                    <a:lnTo>
                      <a:pt x="307" y="492"/>
                    </a:lnTo>
                    <a:lnTo>
                      <a:pt x="309" y="492"/>
                    </a:lnTo>
                    <a:lnTo>
                      <a:pt x="309" y="490"/>
                    </a:lnTo>
                    <a:lnTo>
                      <a:pt x="311" y="490"/>
                    </a:lnTo>
                    <a:lnTo>
                      <a:pt x="311" y="492"/>
                    </a:lnTo>
                    <a:lnTo>
                      <a:pt x="311" y="494"/>
                    </a:lnTo>
                    <a:lnTo>
                      <a:pt x="314" y="496"/>
                    </a:lnTo>
                    <a:lnTo>
                      <a:pt x="314" y="499"/>
                    </a:lnTo>
                    <a:lnTo>
                      <a:pt x="314" y="501"/>
                    </a:lnTo>
                    <a:lnTo>
                      <a:pt x="311" y="501"/>
                    </a:lnTo>
                    <a:lnTo>
                      <a:pt x="311" y="503"/>
                    </a:lnTo>
                    <a:lnTo>
                      <a:pt x="309" y="503"/>
                    </a:lnTo>
                    <a:lnTo>
                      <a:pt x="307" y="503"/>
                    </a:lnTo>
                    <a:lnTo>
                      <a:pt x="307" y="505"/>
                    </a:lnTo>
                    <a:lnTo>
                      <a:pt x="305" y="503"/>
                    </a:lnTo>
                    <a:lnTo>
                      <a:pt x="303" y="503"/>
                    </a:lnTo>
                    <a:lnTo>
                      <a:pt x="300" y="503"/>
                    </a:lnTo>
                    <a:lnTo>
                      <a:pt x="298" y="503"/>
                    </a:lnTo>
                    <a:lnTo>
                      <a:pt x="298" y="501"/>
                    </a:lnTo>
                    <a:lnTo>
                      <a:pt x="298" y="503"/>
                    </a:lnTo>
                    <a:lnTo>
                      <a:pt x="296" y="503"/>
                    </a:lnTo>
                    <a:lnTo>
                      <a:pt x="296" y="505"/>
                    </a:lnTo>
                    <a:lnTo>
                      <a:pt x="294" y="507"/>
                    </a:lnTo>
                    <a:lnTo>
                      <a:pt x="292" y="507"/>
                    </a:lnTo>
                    <a:lnTo>
                      <a:pt x="292" y="509"/>
                    </a:lnTo>
                    <a:lnTo>
                      <a:pt x="294" y="509"/>
                    </a:lnTo>
                    <a:lnTo>
                      <a:pt x="294" y="512"/>
                    </a:lnTo>
                    <a:lnTo>
                      <a:pt x="296" y="512"/>
                    </a:lnTo>
                    <a:lnTo>
                      <a:pt x="298" y="512"/>
                    </a:lnTo>
                    <a:lnTo>
                      <a:pt x="300" y="509"/>
                    </a:lnTo>
                    <a:lnTo>
                      <a:pt x="303" y="509"/>
                    </a:lnTo>
                    <a:lnTo>
                      <a:pt x="303" y="512"/>
                    </a:lnTo>
                    <a:lnTo>
                      <a:pt x="305" y="512"/>
                    </a:lnTo>
                    <a:lnTo>
                      <a:pt x="305" y="514"/>
                    </a:lnTo>
                    <a:lnTo>
                      <a:pt x="303" y="514"/>
                    </a:lnTo>
                    <a:lnTo>
                      <a:pt x="300" y="514"/>
                    </a:lnTo>
                    <a:lnTo>
                      <a:pt x="300" y="516"/>
                    </a:lnTo>
                    <a:lnTo>
                      <a:pt x="298" y="516"/>
                    </a:lnTo>
                    <a:lnTo>
                      <a:pt x="296" y="516"/>
                    </a:lnTo>
                    <a:lnTo>
                      <a:pt x="294" y="516"/>
                    </a:lnTo>
                    <a:lnTo>
                      <a:pt x="292" y="516"/>
                    </a:lnTo>
                    <a:lnTo>
                      <a:pt x="292" y="514"/>
                    </a:lnTo>
                    <a:lnTo>
                      <a:pt x="290" y="514"/>
                    </a:lnTo>
                    <a:lnTo>
                      <a:pt x="287" y="514"/>
                    </a:lnTo>
                    <a:lnTo>
                      <a:pt x="285" y="514"/>
                    </a:lnTo>
                    <a:lnTo>
                      <a:pt x="285" y="516"/>
                    </a:lnTo>
                    <a:lnTo>
                      <a:pt x="283" y="518"/>
                    </a:lnTo>
                    <a:lnTo>
                      <a:pt x="285" y="518"/>
                    </a:lnTo>
                    <a:lnTo>
                      <a:pt x="285" y="520"/>
                    </a:lnTo>
                    <a:lnTo>
                      <a:pt x="287" y="520"/>
                    </a:lnTo>
                    <a:lnTo>
                      <a:pt x="290" y="520"/>
                    </a:lnTo>
                    <a:lnTo>
                      <a:pt x="290" y="523"/>
                    </a:lnTo>
                    <a:lnTo>
                      <a:pt x="292" y="523"/>
                    </a:lnTo>
                    <a:lnTo>
                      <a:pt x="292" y="525"/>
                    </a:lnTo>
                    <a:lnTo>
                      <a:pt x="294" y="525"/>
                    </a:lnTo>
                    <a:lnTo>
                      <a:pt x="294" y="527"/>
                    </a:lnTo>
                    <a:lnTo>
                      <a:pt x="292" y="527"/>
                    </a:lnTo>
                    <a:lnTo>
                      <a:pt x="290" y="527"/>
                    </a:lnTo>
                    <a:lnTo>
                      <a:pt x="287" y="527"/>
                    </a:lnTo>
                    <a:lnTo>
                      <a:pt x="285" y="527"/>
                    </a:lnTo>
                    <a:lnTo>
                      <a:pt x="285" y="529"/>
                    </a:lnTo>
                    <a:lnTo>
                      <a:pt x="285" y="531"/>
                    </a:lnTo>
                    <a:lnTo>
                      <a:pt x="285" y="534"/>
                    </a:lnTo>
                    <a:lnTo>
                      <a:pt x="283" y="534"/>
                    </a:lnTo>
                    <a:lnTo>
                      <a:pt x="283" y="531"/>
                    </a:lnTo>
                    <a:lnTo>
                      <a:pt x="281" y="531"/>
                    </a:lnTo>
                    <a:lnTo>
                      <a:pt x="279" y="531"/>
                    </a:lnTo>
                    <a:lnTo>
                      <a:pt x="276" y="531"/>
                    </a:lnTo>
                    <a:lnTo>
                      <a:pt x="274" y="531"/>
                    </a:lnTo>
                    <a:lnTo>
                      <a:pt x="272" y="531"/>
                    </a:lnTo>
                    <a:lnTo>
                      <a:pt x="272" y="529"/>
                    </a:lnTo>
                    <a:lnTo>
                      <a:pt x="272" y="527"/>
                    </a:lnTo>
                    <a:lnTo>
                      <a:pt x="272" y="525"/>
                    </a:lnTo>
                    <a:lnTo>
                      <a:pt x="270" y="525"/>
                    </a:lnTo>
                    <a:lnTo>
                      <a:pt x="268" y="525"/>
                    </a:lnTo>
                    <a:lnTo>
                      <a:pt x="268" y="527"/>
                    </a:lnTo>
                    <a:lnTo>
                      <a:pt x="268" y="529"/>
                    </a:lnTo>
                    <a:lnTo>
                      <a:pt x="265" y="529"/>
                    </a:lnTo>
                    <a:lnTo>
                      <a:pt x="265" y="531"/>
                    </a:lnTo>
                    <a:lnTo>
                      <a:pt x="265" y="534"/>
                    </a:lnTo>
                    <a:lnTo>
                      <a:pt x="263" y="534"/>
                    </a:lnTo>
                    <a:lnTo>
                      <a:pt x="263" y="531"/>
                    </a:lnTo>
                    <a:lnTo>
                      <a:pt x="263" y="529"/>
                    </a:lnTo>
                    <a:lnTo>
                      <a:pt x="263" y="527"/>
                    </a:lnTo>
                    <a:lnTo>
                      <a:pt x="261" y="527"/>
                    </a:lnTo>
                    <a:lnTo>
                      <a:pt x="261" y="529"/>
                    </a:lnTo>
                    <a:lnTo>
                      <a:pt x="259" y="529"/>
                    </a:lnTo>
                    <a:lnTo>
                      <a:pt x="259" y="531"/>
                    </a:lnTo>
                    <a:lnTo>
                      <a:pt x="259" y="534"/>
                    </a:lnTo>
                    <a:lnTo>
                      <a:pt x="257" y="534"/>
                    </a:lnTo>
                    <a:lnTo>
                      <a:pt x="257" y="536"/>
                    </a:lnTo>
                    <a:lnTo>
                      <a:pt x="254" y="536"/>
                    </a:lnTo>
                    <a:lnTo>
                      <a:pt x="252" y="536"/>
                    </a:lnTo>
                    <a:lnTo>
                      <a:pt x="250" y="536"/>
                    </a:lnTo>
                    <a:lnTo>
                      <a:pt x="250" y="534"/>
                    </a:lnTo>
                    <a:lnTo>
                      <a:pt x="248" y="534"/>
                    </a:lnTo>
                    <a:lnTo>
                      <a:pt x="246" y="534"/>
                    </a:lnTo>
                    <a:lnTo>
                      <a:pt x="243" y="534"/>
                    </a:lnTo>
                    <a:lnTo>
                      <a:pt x="241" y="534"/>
                    </a:lnTo>
                    <a:lnTo>
                      <a:pt x="239" y="534"/>
                    </a:lnTo>
                    <a:lnTo>
                      <a:pt x="239" y="536"/>
                    </a:lnTo>
                    <a:lnTo>
                      <a:pt x="241" y="536"/>
                    </a:lnTo>
                    <a:lnTo>
                      <a:pt x="241" y="538"/>
                    </a:lnTo>
                    <a:lnTo>
                      <a:pt x="241" y="540"/>
                    </a:lnTo>
                    <a:lnTo>
                      <a:pt x="239" y="540"/>
                    </a:lnTo>
                    <a:lnTo>
                      <a:pt x="237" y="540"/>
                    </a:lnTo>
                    <a:lnTo>
                      <a:pt x="237" y="542"/>
                    </a:lnTo>
                    <a:lnTo>
                      <a:pt x="235" y="542"/>
                    </a:lnTo>
                    <a:lnTo>
                      <a:pt x="235" y="545"/>
                    </a:lnTo>
                    <a:lnTo>
                      <a:pt x="232" y="545"/>
                    </a:lnTo>
                    <a:lnTo>
                      <a:pt x="232" y="547"/>
                    </a:lnTo>
                    <a:lnTo>
                      <a:pt x="230" y="545"/>
                    </a:lnTo>
                    <a:lnTo>
                      <a:pt x="228" y="545"/>
                    </a:lnTo>
                    <a:lnTo>
                      <a:pt x="228" y="542"/>
                    </a:lnTo>
                    <a:lnTo>
                      <a:pt x="228" y="540"/>
                    </a:lnTo>
                    <a:lnTo>
                      <a:pt x="228" y="538"/>
                    </a:lnTo>
                    <a:lnTo>
                      <a:pt x="226" y="538"/>
                    </a:lnTo>
                    <a:lnTo>
                      <a:pt x="224" y="538"/>
                    </a:lnTo>
                    <a:lnTo>
                      <a:pt x="221" y="538"/>
                    </a:lnTo>
                    <a:lnTo>
                      <a:pt x="219" y="538"/>
                    </a:lnTo>
                    <a:lnTo>
                      <a:pt x="219" y="540"/>
                    </a:lnTo>
                    <a:lnTo>
                      <a:pt x="217" y="540"/>
                    </a:lnTo>
                    <a:lnTo>
                      <a:pt x="215" y="540"/>
                    </a:lnTo>
                    <a:lnTo>
                      <a:pt x="213" y="540"/>
                    </a:lnTo>
                    <a:lnTo>
                      <a:pt x="210" y="540"/>
                    </a:lnTo>
                    <a:lnTo>
                      <a:pt x="208" y="540"/>
                    </a:lnTo>
                    <a:lnTo>
                      <a:pt x="206" y="540"/>
                    </a:lnTo>
                    <a:lnTo>
                      <a:pt x="204" y="540"/>
                    </a:lnTo>
                    <a:lnTo>
                      <a:pt x="204" y="542"/>
                    </a:lnTo>
                    <a:lnTo>
                      <a:pt x="202" y="542"/>
                    </a:lnTo>
                    <a:lnTo>
                      <a:pt x="202" y="545"/>
                    </a:lnTo>
                    <a:lnTo>
                      <a:pt x="204" y="545"/>
                    </a:lnTo>
                    <a:lnTo>
                      <a:pt x="204" y="547"/>
                    </a:lnTo>
                    <a:lnTo>
                      <a:pt x="206" y="547"/>
                    </a:lnTo>
                    <a:lnTo>
                      <a:pt x="208" y="547"/>
                    </a:lnTo>
                    <a:lnTo>
                      <a:pt x="208" y="549"/>
                    </a:lnTo>
                    <a:lnTo>
                      <a:pt x="210" y="549"/>
                    </a:lnTo>
                    <a:lnTo>
                      <a:pt x="210" y="551"/>
                    </a:lnTo>
                    <a:lnTo>
                      <a:pt x="213" y="551"/>
                    </a:lnTo>
                    <a:lnTo>
                      <a:pt x="215" y="551"/>
                    </a:lnTo>
                    <a:lnTo>
                      <a:pt x="215" y="553"/>
                    </a:lnTo>
                    <a:lnTo>
                      <a:pt x="215" y="556"/>
                    </a:lnTo>
                    <a:lnTo>
                      <a:pt x="213" y="556"/>
                    </a:lnTo>
                    <a:lnTo>
                      <a:pt x="213" y="558"/>
                    </a:lnTo>
                    <a:lnTo>
                      <a:pt x="210" y="558"/>
                    </a:lnTo>
                    <a:lnTo>
                      <a:pt x="210" y="560"/>
                    </a:lnTo>
                    <a:lnTo>
                      <a:pt x="208" y="560"/>
                    </a:lnTo>
                    <a:lnTo>
                      <a:pt x="206" y="560"/>
                    </a:lnTo>
                    <a:lnTo>
                      <a:pt x="206" y="558"/>
                    </a:lnTo>
                    <a:lnTo>
                      <a:pt x="204" y="558"/>
                    </a:lnTo>
                    <a:lnTo>
                      <a:pt x="204" y="556"/>
                    </a:lnTo>
                    <a:lnTo>
                      <a:pt x="202" y="556"/>
                    </a:lnTo>
                    <a:lnTo>
                      <a:pt x="199" y="556"/>
                    </a:lnTo>
                    <a:lnTo>
                      <a:pt x="199" y="558"/>
                    </a:lnTo>
                    <a:lnTo>
                      <a:pt x="197" y="558"/>
                    </a:lnTo>
                    <a:lnTo>
                      <a:pt x="195" y="558"/>
                    </a:lnTo>
                    <a:lnTo>
                      <a:pt x="193" y="558"/>
                    </a:lnTo>
                    <a:lnTo>
                      <a:pt x="191" y="558"/>
                    </a:lnTo>
                    <a:lnTo>
                      <a:pt x="191" y="560"/>
                    </a:lnTo>
                    <a:lnTo>
                      <a:pt x="188" y="560"/>
                    </a:lnTo>
                    <a:lnTo>
                      <a:pt x="188" y="562"/>
                    </a:lnTo>
                    <a:lnTo>
                      <a:pt x="186" y="562"/>
                    </a:lnTo>
                    <a:lnTo>
                      <a:pt x="184" y="562"/>
                    </a:lnTo>
                    <a:lnTo>
                      <a:pt x="184" y="564"/>
                    </a:lnTo>
                    <a:lnTo>
                      <a:pt x="184" y="567"/>
                    </a:lnTo>
                    <a:lnTo>
                      <a:pt x="186" y="567"/>
                    </a:lnTo>
                    <a:lnTo>
                      <a:pt x="186" y="569"/>
                    </a:lnTo>
                    <a:lnTo>
                      <a:pt x="188" y="569"/>
                    </a:lnTo>
                    <a:lnTo>
                      <a:pt x="188" y="571"/>
                    </a:lnTo>
                    <a:lnTo>
                      <a:pt x="188" y="573"/>
                    </a:lnTo>
                    <a:lnTo>
                      <a:pt x="188" y="575"/>
                    </a:lnTo>
                    <a:lnTo>
                      <a:pt x="186" y="575"/>
                    </a:lnTo>
                    <a:lnTo>
                      <a:pt x="184" y="575"/>
                    </a:lnTo>
                    <a:lnTo>
                      <a:pt x="182" y="575"/>
                    </a:lnTo>
                    <a:lnTo>
                      <a:pt x="180" y="575"/>
                    </a:lnTo>
                    <a:lnTo>
                      <a:pt x="177" y="575"/>
                    </a:lnTo>
                    <a:lnTo>
                      <a:pt x="177" y="578"/>
                    </a:lnTo>
                    <a:lnTo>
                      <a:pt x="175" y="578"/>
                    </a:lnTo>
                    <a:lnTo>
                      <a:pt x="175" y="575"/>
                    </a:lnTo>
                    <a:lnTo>
                      <a:pt x="173" y="575"/>
                    </a:lnTo>
                    <a:lnTo>
                      <a:pt x="173" y="573"/>
                    </a:lnTo>
                    <a:lnTo>
                      <a:pt x="171" y="573"/>
                    </a:lnTo>
                    <a:lnTo>
                      <a:pt x="169" y="573"/>
                    </a:lnTo>
                    <a:lnTo>
                      <a:pt x="169" y="575"/>
                    </a:lnTo>
                    <a:lnTo>
                      <a:pt x="169" y="578"/>
                    </a:lnTo>
                    <a:lnTo>
                      <a:pt x="169" y="580"/>
                    </a:lnTo>
                    <a:lnTo>
                      <a:pt x="166" y="580"/>
                    </a:lnTo>
                    <a:lnTo>
                      <a:pt x="164" y="580"/>
                    </a:lnTo>
                    <a:lnTo>
                      <a:pt x="164" y="582"/>
                    </a:lnTo>
                    <a:lnTo>
                      <a:pt x="162" y="582"/>
                    </a:lnTo>
                    <a:lnTo>
                      <a:pt x="162" y="580"/>
                    </a:lnTo>
                    <a:lnTo>
                      <a:pt x="160" y="580"/>
                    </a:lnTo>
                    <a:lnTo>
                      <a:pt x="160" y="578"/>
                    </a:lnTo>
                    <a:lnTo>
                      <a:pt x="158" y="578"/>
                    </a:lnTo>
                    <a:lnTo>
                      <a:pt x="158" y="575"/>
                    </a:lnTo>
                    <a:lnTo>
                      <a:pt x="156" y="575"/>
                    </a:lnTo>
                    <a:lnTo>
                      <a:pt x="156" y="573"/>
                    </a:lnTo>
                    <a:lnTo>
                      <a:pt x="153" y="571"/>
                    </a:lnTo>
                    <a:lnTo>
                      <a:pt x="153" y="569"/>
                    </a:lnTo>
                    <a:lnTo>
                      <a:pt x="151" y="569"/>
                    </a:lnTo>
                    <a:lnTo>
                      <a:pt x="149" y="569"/>
                    </a:lnTo>
                    <a:lnTo>
                      <a:pt x="147" y="569"/>
                    </a:lnTo>
                    <a:lnTo>
                      <a:pt x="145" y="569"/>
                    </a:lnTo>
                    <a:lnTo>
                      <a:pt x="145" y="571"/>
                    </a:lnTo>
                    <a:lnTo>
                      <a:pt x="142" y="571"/>
                    </a:lnTo>
                    <a:lnTo>
                      <a:pt x="140" y="571"/>
                    </a:lnTo>
                    <a:lnTo>
                      <a:pt x="140" y="573"/>
                    </a:lnTo>
                    <a:lnTo>
                      <a:pt x="138" y="573"/>
                    </a:lnTo>
                    <a:lnTo>
                      <a:pt x="136" y="573"/>
                    </a:lnTo>
                    <a:lnTo>
                      <a:pt x="136" y="575"/>
                    </a:lnTo>
                    <a:lnTo>
                      <a:pt x="134" y="575"/>
                    </a:lnTo>
                    <a:lnTo>
                      <a:pt x="131" y="575"/>
                    </a:lnTo>
                    <a:lnTo>
                      <a:pt x="129" y="575"/>
                    </a:lnTo>
                    <a:lnTo>
                      <a:pt x="127" y="575"/>
                    </a:lnTo>
                    <a:lnTo>
                      <a:pt x="127" y="578"/>
                    </a:lnTo>
                    <a:lnTo>
                      <a:pt x="125" y="578"/>
                    </a:lnTo>
                    <a:lnTo>
                      <a:pt x="125" y="580"/>
                    </a:lnTo>
                    <a:lnTo>
                      <a:pt x="123" y="580"/>
                    </a:lnTo>
                    <a:lnTo>
                      <a:pt x="123" y="582"/>
                    </a:lnTo>
                    <a:lnTo>
                      <a:pt x="120" y="582"/>
                    </a:lnTo>
                    <a:lnTo>
                      <a:pt x="118" y="582"/>
                    </a:lnTo>
                    <a:lnTo>
                      <a:pt x="116" y="582"/>
                    </a:lnTo>
                    <a:lnTo>
                      <a:pt x="116" y="580"/>
                    </a:lnTo>
                    <a:lnTo>
                      <a:pt x="114" y="578"/>
                    </a:lnTo>
                    <a:lnTo>
                      <a:pt x="114" y="575"/>
                    </a:lnTo>
                    <a:lnTo>
                      <a:pt x="114" y="578"/>
                    </a:lnTo>
                    <a:lnTo>
                      <a:pt x="112" y="578"/>
                    </a:lnTo>
                    <a:lnTo>
                      <a:pt x="112" y="580"/>
                    </a:lnTo>
                    <a:lnTo>
                      <a:pt x="109" y="580"/>
                    </a:lnTo>
                    <a:lnTo>
                      <a:pt x="109" y="582"/>
                    </a:lnTo>
                    <a:lnTo>
                      <a:pt x="107" y="582"/>
                    </a:lnTo>
                    <a:lnTo>
                      <a:pt x="105" y="582"/>
                    </a:lnTo>
                    <a:lnTo>
                      <a:pt x="105" y="584"/>
                    </a:lnTo>
                    <a:lnTo>
                      <a:pt x="103" y="584"/>
                    </a:lnTo>
                    <a:lnTo>
                      <a:pt x="101" y="584"/>
                    </a:lnTo>
                    <a:lnTo>
                      <a:pt x="101" y="582"/>
                    </a:lnTo>
                    <a:lnTo>
                      <a:pt x="101" y="580"/>
                    </a:lnTo>
                    <a:lnTo>
                      <a:pt x="101" y="578"/>
                    </a:lnTo>
                    <a:lnTo>
                      <a:pt x="103" y="578"/>
                    </a:lnTo>
                    <a:lnTo>
                      <a:pt x="103" y="575"/>
                    </a:lnTo>
                    <a:lnTo>
                      <a:pt x="101" y="575"/>
                    </a:lnTo>
                    <a:lnTo>
                      <a:pt x="98" y="575"/>
                    </a:lnTo>
                    <a:lnTo>
                      <a:pt x="96" y="575"/>
                    </a:lnTo>
                    <a:lnTo>
                      <a:pt x="94" y="575"/>
                    </a:lnTo>
                    <a:lnTo>
                      <a:pt x="92" y="575"/>
                    </a:lnTo>
                    <a:lnTo>
                      <a:pt x="90" y="575"/>
                    </a:lnTo>
                    <a:lnTo>
                      <a:pt x="87" y="575"/>
                    </a:lnTo>
                    <a:lnTo>
                      <a:pt x="85" y="575"/>
                    </a:lnTo>
                    <a:lnTo>
                      <a:pt x="83" y="575"/>
                    </a:lnTo>
                    <a:lnTo>
                      <a:pt x="81" y="575"/>
                    </a:lnTo>
                    <a:lnTo>
                      <a:pt x="79" y="575"/>
                    </a:lnTo>
                    <a:lnTo>
                      <a:pt x="79" y="573"/>
                    </a:lnTo>
                    <a:lnTo>
                      <a:pt x="76" y="573"/>
                    </a:lnTo>
                    <a:lnTo>
                      <a:pt x="76" y="571"/>
                    </a:lnTo>
                    <a:lnTo>
                      <a:pt x="74" y="571"/>
                    </a:lnTo>
                    <a:lnTo>
                      <a:pt x="72" y="571"/>
                    </a:lnTo>
                    <a:lnTo>
                      <a:pt x="72" y="569"/>
                    </a:lnTo>
                    <a:lnTo>
                      <a:pt x="70" y="569"/>
                    </a:lnTo>
                    <a:lnTo>
                      <a:pt x="68" y="569"/>
                    </a:lnTo>
                    <a:lnTo>
                      <a:pt x="68" y="567"/>
                    </a:lnTo>
                    <a:lnTo>
                      <a:pt x="65" y="567"/>
                    </a:lnTo>
                    <a:lnTo>
                      <a:pt x="63" y="567"/>
                    </a:lnTo>
                    <a:lnTo>
                      <a:pt x="61" y="567"/>
                    </a:lnTo>
                    <a:lnTo>
                      <a:pt x="61" y="564"/>
                    </a:lnTo>
                    <a:lnTo>
                      <a:pt x="59" y="564"/>
                    </a:lnTo>
                    <a:lnTo>
                      <a:pt x="61" y="564"/>
                    </a:lnTo>
                    <a:lnTo>
                      <a:pt x="61" y="562"/>
                    </a:lnTo>
                    <a:lnTo>
                      <a:pt x="61" y="560"/>
                    </a:lnTo>
                    <a:lnTo>
                      <a:pt x="61" y="558"/>
                    </a:lnTo>
                    <a:lnTo>
                      <a:pt x="63" y="558"/>
                    </a:lnTo>
                    <a:lnTo>
                      <a:pt x="63" y="556"/>
                    </a:lnTo>
                    <a:lnTo>
                      <a:pt x="61" y="556"/>
                    </a:lnTo>
                    <a:lnTo>
                      <a:pt x="59" y="556"/>
                    </a:lnTo>
                    <a:lnTo>
                      <a:pt x="59" y="553"/>
                    </a:lnTo>
                    <a:lnTo>
                      <a:pt x="57" y="553"/>
                    </a:lnTo>
                    <a:lnTo>
                      <a:pt x="57" y="551"/>
                    </a:lnTo>
                    <a:lnTo>
                      <a:pt x="54" y="551"/>
                    </a:lnTo>
                    <a:lnTo>
                      <a:pt x="52" y="551"/>
                    </a:lnTo>
                    <a:lnTo>
                      <a:pt x="52" y="549"/>
                    </a:lnTo>
                    <a:lnTo>
                      <a:pt x="50" y="549"/>
                    </a:lnTo>
                    <a:lnTo>
                      <a:pt x="48" y="549"/>
                    </a:lnTo>
                    <a:lnTo>
                      <a:pt x="46" y="549"/>
                    </a:lnTo>
                    <a:lnTo>
                      <a:pt x="43" y="549"/>
                    </a:lnTo>
                    <a:lnTo>
                      <a:pt x="41" y="549"/>
                    </a:lnTo>
                    <a:lnTo>
                      <a:pt x="39" y="549"/>
                    </a:lnTo>
                    <a:lnTo>
                      <a:pt x="37" y="549"/>
                    </a:lnTo>
                    <a:lnTo>
                      <a:pt x="37" y="551"/>
                    </a:lnTo>
                    <a:lnTo>
                      <a:pt x="35" y="551"/>
                    </a:lnTo>
                    <a:lnTo>
                      <a:pt x="35" y="553"/>
                    </a:lnTo>
                    <a:lnTo>
                      <a:pt x="32" y="553"/>
                    </a:lnTo>
                    <a:lnTo>
                      <a:pt x="30" y="553"/>
                    </a:lnTo>
                    <a:lnTo>
                      <a:pt x="28" y="553"/>
                    </a:lnTo>
                    <a:lnTo>
                      <a:pt x="28" y="556"/>
                    </a:lnTo>
                    <a:lnTo>
                      <a:pt x="26" y="556"/>
                    </a:lnTo>
                    <a:lnTo>
                      <a:pt x="24" y="556"/>
                    </a:lnTo>
                    <a:lnTo>
                      <a:pt x="22" y="556"/>
                    </a:lnTo>
                    <a:lnTo>
                      <a:pt x="19" y="556"/>
                    </a:lnTo>
                    <a:lnTo>
                      <a:pt x="19" y="553"/>
                    </a:lnTo>
                    <a:lnTo>
                      <a:pt x="17" y="553"/>
                    </a:lnTo>
                    <a:lnTo>
                      <a:pt x="15" y="553"/>
                    </a:lnTo>
                    <a:lnTo>
                      <a:pt x="13" y="553"/>
                    </a:lnTo>
                    <a:lnTo>
                      <a:pt x="11" y="553"/>
                    </a:lnTo>
                    <a:lnTo>
                      <a:pt x="11" y="556"/>
                    </a:lnTo>
                    <a:lnTo>
                      <a:pt x="8" y="556"/>
                    </a:lnTo>
                    <a:lnTo>
                      <a:pt x="6" y="556"/>
                    </a:lnTo>
                    <a:lnTo>
                      <a:pt x="4" y="556"/>
                    </a:lnTo>
                    <a:lnTo>
                      <a:pt x="4" y="553"/>
                    </a:lnTo>
                    <a:lnTo>
                      <a:pt x="4" y="551"/>
                    </a:lnTo>
                    <a:lnTo>
                      <a:pt x="2" y="551"/>
                    </a:lnTo>
                    <a:lnTo>
                      <a:pt x="2" y="549"/>
                    </a:lnTo>
                    <a:lnTo>
                      <a:pt x="0" y="549"/>
                    </a:lnTo>
                    <a:lnTo>
                      <a:pt x="0" y="547"/>
                    </a:lnTo>
                    <a:lnTo>
                      <a:pt x="0" y="545"/>
                    </a:lnTo>
                    <a:lnTo>
                      <a:pt x="0" y="542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179" name="Freeform 14"/>
              <p:cNvSpPr>
                <a:spLocks/>
              </p:cNvSpPr>
              <p:nvPr/>
            </p:nvSpPr>
            <p:spPr bwMode="auto">
              <a:xfrm>
                <a:off x="4418013" y="2570163"/>
                <a:ext cx="949325" cy="1454150"/>
              </a:xfrm>
              <a:custGeom>
                <a:avLst/>
                <a:gdLst>
                  <a:gd name="T0" fmla="*/ 2147483647 w 598"/>
                  <a:gd name="T1" fmla="*/ 2147483647 h 916"/>
                  <a:gd name="T2" fmla="*/ 2147483647 w 598"/>
                  <a:gd name="T3" fmla="*/ 2147483647 h 916"/>
                  <a:gd name="T4" fmla="*/ 2147483647 w 598"/>
                  <a:gd name="T5" fmla="*/ 2147483647 h 916"/>
                  <a:gd name="T6" fmla="*/ 2147483647 w 598"/>
                  <a:gd name="T7" fmla="*/ 2147483647 h 916"/>
                  <a:gd name="T8" fmla="*/ 2147483647 w 598"/>
                  <a:gd name="T9" fmla="*/ 2147483647 h 916"/>
                  <a:gd name="T10" fmla="*/ 2147483647 w 598"/>
                  <a:gd name="T11" fmla="*/ 2147483647 h 916"/>
                  <a:gd name="T12" fmla="*/ 2147483647 w 598"/>
                  <a:gd name="T13" fmla="*/ 2147483647 h 916"/>
                  <a:gd name="T14" fmla="*/ 2147483647 w 598"/>
                  <a:gd name="T15" fmla="*/ 2147483647 h 916"/>
                  <a:gd name="T16" fmla="*/ 2147483647 w 598"/>
                  <a:gd name="T17" fmla="*/ 2147483647 h 916"/>
                  <a:gd name="T18" fmla="*/ 2147483647 w 598"/>
                  <a:gd name="T19" fmla="*/ 2147483647 h 916"/>
                  <a:gd name="T20" fmla="*/ 2147483647 w 598"/>
                  <a:gd name="T21" fmla="*/ 2147483647 h 916"/>
                  <a:gd name="T22" fmla="*/ 2147483647 w 598"/>
                  <a:gd name="T23" fmla="*/ 2147483647 h 916"/>
                  <a:gd name="T24" fmla="*/ 2147483647 w 598"/>
                  <a:gd name="T25" fmla="*/ 2147483647 h 916"/>
                  <a:gd name="T26" fmla="*/ 2147483647 w 598"/>
                  <a:gd name="T27" fmla="*/ 2147483647 h 916"/>
                  <a:gd name="T28" fmla="*/ 2147483647 w 598"/>
                  <a:gd name="T29" fmla="*/ 2147483647 h 916"/>
                  <a:gd name="T30" fmla="*/ 2147483647 w 598"/>
                  <a:gd name="T31" fmla="*/ 2147483647 h 916"/>
                  <a:gd name="T32" fmla="*/ 2147483647 w 598"/>
                  <a:gd name="T33" fmla="*/ 2147483647 h 916"/>
                  <a:gd name="T34" fmla="*/ 2147483647 w 598"/>
                  <a:gd name="T35" fmla="*/ 2147483647 h 916"/>
                  <a:gd name="T36" fmla="*/ 2147483647 w 598"/>
                  <a:gd name="T37" fmla="*/ 2147483647 h 916"/>
                  <a:gd name="T38" fmla="*/ 2147483647 w 598"/>
                  <a:gd name="T39" fmla="*/ 2147483647 h 916"/>
                  <a:gd name="T40" fmla="*/ 2147483647 w 598"/>
                  <a:gd name="T41" fmla="*/ 2147483647 h 916"/>
                  <a:gd name="T42" fmla="*/ 2147483647 w 598"/>
                  <a:gd name="T43" fmla="*/ 2147483647 h 916"/>
                  <a:gd name="T44" fmla="*/ 2147483647 w 598"/>
                  <a:gd name="T45" fmla="*/ 2147483647 h 916"/>
                  <a:gd name="T46" fmla="*/ 2147483647 w 598"/>
                  <a:gd name="T47" fmla="*/ 2147483647 h 916"/>
                  <a:gd name="T48" fmla="*/ 2147483647 w 598"/>
                  <a:gd name="T49" fmla="*/ 2147483647 h 916"/>
                  <a:gd name="T50" fmla="*/ 2147483647 w 598"/>
                  <a:gd name="T51" fmla="*/ 2147483647 h 916"/>
                  <a:gd name="T52" fmla="*/ 2147483647 w 598"/>
                  <a:gd name="T53" fmla="*/ 2147483647 h 916"/>
                  <a:gd name="T54" fmla="*/ 2147483647 w 598"/>
                  <a:gd name="T55" fmla="*/ 2147483647 h 916"/>
                  <a:gd name="T56" fmla="*/ 2147483647 w 598"/>
                  <a:gd name="T57" fmla="*/ 2147483647 h 916"/>
                  <a:gd name="T58" fmla="*/ 2147483647 w 598"/>
                  <a:gd name="T59" fmla="*/ 2147483647 h 916"/>
                  <a:gd name="T60" fmla="*/ 2147483647 w 598"/>
                  <a:gd name="T61" fmla="*/ 2147483647 h 916"/>
                  <a:gd name="T62" fmla="*/ 2147483647 w 598"/>
                  <a:gd name="T63" fmla="*/ 2147483647 h 916"/>
                  <a:gd name="T64" fmla="*/ 2147483647 w 598"/>
                  <a:gd name="T65" fmla="*/ 2147483647 h 916"/>
                  <a:gd name="T66" fmla="*/ 2147483647 w 598"/>
                  <a:gd name="T67" fmla="*/ 2147483647 h 916"/>
                  <a:gd name="T68" fmla="*/ 2147483647 w 598"/>
                  <a:gd name="T69" fmla="*/ 2147483647 h 916"/>
                  <a:gd name="T70" fmla="*/ 2147483647 w 598"/>
                  <a:gd name="T71" fmla="*/ 2147483647 h 916"/>
                  <a:gd name="T72" fmla="*/ 2147483647 w 598"/>
                  <a:gd name="T73" fmla="*/ 2147483647 h 916"/>
                  <a:gd name="T74" fmla="*/ 2147483647 w 598"/>
                  <a:gd name="T75" fmla="*/ 2147483647 h 916"/>
                  <a:gd name="T76" fmla="*/ 2147483647 w 598"/>
                  <a:gd name="T77" fmla="*/ 2147483647 h 916"/>
                  <a:gd name="T78" fmla="*/ 2147483647 w 598"/>
                  <a:gd name="T79" fmla="*/ 2147483647 h 916"/>
                  <a:gd name="T80" fmla="*/ 2147483647 w 598"/>
                  <a:gd name="T81" fmla="*/ 2147483647 h 916"/>
                  <a:gd name="T82" fmla="*/ 2147483647 w 598"/>
                  <a:gd name="T83" fmla="*/ 2147483647 h 916"/>
                  <a:gd name="T84" fmla="*/ 2147483647 w 598"/>
                  <a:gd name="T85" fmla="*/ 2147483647 h 916"/>
                  <a:gd name="T86" fmla="*/ 2147483647 w 598"/>
                  <a:gd name="T87" fmla="*/ 2147483647 h 916"/>
                  <a:gd name="T88" fmla="*/ 2147483647 w 598"/>
                  <a:gd name="T89" fmla="*/ 2147483647 h 916"/>
                  <a:gd name="T90" fmla="*/ 2147483647 w 598"/>
                  <a:gd name="T91" fmla="*/ 2147483647 h 916"/>
                  <a:gd name="T92" fmla="*/ 2147483647 w 598"/>
                  <a:gd name="T93" fmla="*/ 2147483647 h 916"/>
                  <a:gd name="T94" fmla="*/ 2147483647 w 598"/>
                  <a:gd name="T95" fmla="*/ 2147483647 h 916"/>
                  <a:gd name="T96" fmla="*/ 2147483647 w 598"/>
                  <a:gd name="T97" fmla="*/ 2147483647 h 916"/>
                  <a:gd name="T98" fmla="*/ 2147483647 w 598"/>
                  <a:gd name="T99" fmla="*/ 2147483647 h 916"/>
                  <a:gd name="T100" fmla="*/ 2147483647 w 598"/>
                  <a:gd name="T101" fmla="*/ 2147483647 h 916"/>
                  <a:gd name="T102" fmla="*/ 2147483647 w 598"/>
                  <a:gd name="T103" fmla="*/ 2147483647 h 916"/>
                  <a:gd name="T104" fmla="*/ 2147483647 w 598"/>
                  <a:gd name="T105" fmla="*/ 2147483647 h 916"/>
                  <a:gd name="T106" fmla="*/ 2147483647 w 598"/>
                  <a:gd name="T107" fmla="*/ 2147483647 h 916"/>
                  <a:gd name="T108" fmla="*/ 2147483647 w 598"/>
                  <a:gd name="T109" fmla="*/ 2147483647 h 916"/>
                  <a:gd name="T110" fmla="*/ 2147483647 w 598"/>
                  <a:gd name="T111" fmla="*/ 2147483647 h 916"/>
                  <a:gd name="T112" fmla="*/ 2147483647 w 598"/>
                  <a:gd name="T113" fmla="*/ 2147483647 h 916"/>
                  <a:gd name="T114" fmla="*/ 2147483647 w 598"/>
                  <a:gd name="T115" fmla="*/ 2147483647 h 916"/>
                  <a:gd name="T116" fmla="*/ 2147483647 w 598"/>
                  <a:gd name="T117" fmla="*/ 2147483647 h 916"/>
                  <a:gd name="T118" fmla="*/ 2147483647 w 598"/>
                  <a:gd name="T119" fmla="*/ 2147483647 h 91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98" h="916">
                    <a:moveTo>
                      <a:pt x="528" y="876"/>
                    </a:moveTo>
                    <a:lnTo>
                      <a:pt x="528" y="874"/>
                    </a:lnTo>
                    <a:lnTo>
                      <a:pt x="525" y="874"/>
                    </a:lnTo>
                    <a:lnTo>
                      <a:pt x="523" y="874"/>
                    </a:lnTo>
                    <a:lnTo>
                      <a:pt x="521" y="874"/>
                    </a:lnTo>
                    <a:lnTo>
                      <a:pt x="519" y="874"/>
                    </a:lnTo>
                    <a:lnTo>
                      <a:pt x="517" y="874"/>
                    </a:lnTo>
                    <a:lnTo>
                      <a:pt x="517" y="872"/>
                    </a:lnTo>
                    <a:lnTo>
                      <a:pt x="514" y="872"/>
                    </a:lnTo>
                    <a:lnTo>
                      <a:pt x="514" y="874"/>
                    </a:lnTo>
                    <a:lnTo>
                      <a:pt x="512" y="874"/>
                    </a:lnTo>
                    <a:lnTo>
                      <a:pt x="510" y="874"/>
                    </a:lnTo>
                    <a:lnTo>
                      <a:pt x="510" y="872"/>
                    </a:lnTo>
                    <a:lnTo>
                      <a:pt x="510" y="870"/>
                    </a:lnTo>
                    <a:lnTo>
                      <a:pt x="510" y="868"/>
                    </a:lnTo>
                    <a:lnTo>
                      <a:pt x="510" y="865"/>
                    </a:lnTo>
                    <a:lnTo>
                      <a:pt x="508" y="865"/>
                    </a:lnTo>
                    <a:lnTo>
                      <a:pt x="508" y="863"/>
                    </a:lnTo>
                    <a:lnTo>
                      <a:pt x="506" y="863"/>
                    </a:lnTo>
                    <a:lnTo>
                      <a:pt x="506" y="861"/>
                    </a:lnTo>
                    <a:lnTo>
                      <a:pt x="503" y="861"/>
                    </a:lnTo>
                    <a:lnTo>
                      <a:pt x="501" y="861"/>
                    </a:lnTo>
                    <a:lnTo>
                      <a:pt x="501" y="859"/>
                    </a:lnTo>
                    <a:lnTo>
                      <a:pt x="499" y="859"/>
                    </a:lnTo>
                    <a:lnTo>
                      <a:pt x="497" y="859"/>
                    </a:lnTo>
                    <a:lnTo>
                      <a:pt x="497" y="861"/>
                    </a:lnTo>
                    <a:lnTo>
                      <a:pt x="495" y="861"/>
                    </a:lnTo>
                    <a:lnTo>
                      <a:pt x="492" y="861"/>
                    </a:lnTo>
                    <a:lnTo>
                      <a:pt x="492" y="863"/>
                    </a:lnTo>
                    <a:lnTo>
                      <a:pt x="492" y="865"/>
                    </a:lnTo>
                    <a:lnTo>
                      <a:pt x="492" y="868"/>
                    </a:lnTo>
                    <a:lnTo>
                      <a:pt x="495" y="868"/>
                    </a:lnTo>
                    <a:lnTo>
                      <a:pt x="497" y="868"/>
                    </a:lnTo>
                    <a:lnTo>
                      <a:pt x="497" y="870"/>
                    </a:lnTo>
                    <a:lnTo>
                      <a:pt x="497" y="872"/>
                    </a:lnTo>
                    <a:lnTo>
                      <a:pt x="497" y="874"/>
                    </a:lnTo>
                    <a:lnTo>
                      <a:pt x="495" y="874"/>
                    </a:lnTo>
                    <a:lnTo>
                      <a:pt x="495" y="876"/>
                    </a:lnTo>
                    <a:lnTo>
                      <a:pt x="492" y="876"/>
                    </a:lnTo>
                    <a:lnTo>
                      <a:pt x="492" y="874"/>
                    </a:lnTo>
                    <a:lnTo>
                      <a:pt x="490" y="874"/>
                    </a:lnTo>
                    <a:lnTo>
                      <a:pt x="488" y="874"/>
                    </a:lnTo>
                    <a:lnTo>
                      <a:pt x="488" y="872"/>
                    </a:lnTo>
                    <a:lnTo>
                      <a:pt x="486" y="872"/>
                    </a:lnTo>
                    <a:lnTo>
                      <a:pt x="486" y="870"/>
                    </a:lnTo>
                    <a:lnTo>
                      <a:pt x="484" y="870"/>
                    </a:lnTo>
                    <a:lnTo>
                      <a:pt x="484" y="868"/>
                    </a:lnTo>
                    <a:lnTo>
                      <a:pt x="481" y="868"/>
                    </a:lnTo>
                    <a:lnTo>
                      <a:pt x="481" y="870"/>
                    </a:lnTo>
                    <a:lnTo>
                      <a:pt x="479" y="870"/>
                    </a:lnTo>
                    <a:lnTo>
                      <a:pt x="477" y="870"/>
                    </a:lnTo>
                    <a:lnTo>
                      <a:pt x="475" y="870"/>
                    </a:lnTo>
                    <a:lnTo>
                      <a:pt x="473" y="870"/>
                    </a:lnTo>
                    <a:lnTo>
                      <a:pt x="470" y="870"/>
                    </a:lnTo>
                    <a:lnTo>
                      <a:pt x="468" y="870"/>
                    </a:lnTo>
                    <a:lnTo>
                      <a:pt x="468" y="872"/>
                    </a:lnTo>
                    <a:lnTo>
                      <a:pt x="466" y="872"/>
                    </a:lnTo>
                    <a:lnTo>
                      <a:pt x="464" y="872"/>
                    </a:lnTo>
                    <a:lnTo>
                      <a:pt x="462" y="872"/>
                    </a:lnTo>
                    <a:lnTo>
                      <a:pt x="462" y="874"/>
                    </a:lnTo>
                    <a:lnTo>
                      <a:pt x="459" y="874"/>
                    </a:lnTo>
                    <a:lnTo>
                      <a:pt x="457" y="874"/>
                    </a:lnTo>
                    <a:lnTo>
                      <a:pt x="455" y="874"/>
                    </a:lnTo>
                    <a:lnTo>
                      <a:pt x="453" y="874"/>
                    </a:lnTo>
                    <a:lnTo>
                      <a:pt x="451" y="874"/>
                    </a:lnTo>
                    <a:lnTo>
                      <a:pt x="448" y="874"/>
                    </a:lnTo>
                    <a:lnTo>
                      <a:pt x="446" y="874"/>
                    </a:lnTo>
                    <a:lnTo>
                      <a:pt x="446" y="876"/>
                    </a:lnTo>
                    <a:lnTo>
                      <a:pt x="444" y="876"/>
                    </a:lnTo>
                    <a:lnTo>
                      <a:pt x="442" y="876"/>
                    </a:lnTo>
                    <a:lnTo>
                      <a:pt x="442" y="879"/>
                    </a:lnTo>
                    <a:lnTo>
                      <a:pt x="440" y="879"/>
                    </a:lnTo>
                    <a:lnTo>
                      <a:pt x="440" y="881"/>
                    </a:lnTo>
                    <a:lnTo>
                      <a:pt x="440" y="883"/>
                    </a:lnTo>
                    <a:lnTo>
                      <a:pt x="440" y="885"/>
                    </a:lnTo>
                    <a:lnTo>
                      <a:pt x="440" y="887"/>
                    </a:lnTo>
                    <a:lnTo>
                      <a:pt x="437" y="887"/>
                    </a:lnTo>
                    <a:lnTo>
                      <a:pt x="435" y="887"/>
                    </a:lnTo>
                    <a:lnTo>
                      <a:pt x="435" y="885"/>
                    </a:lnTo>
                    <a:lnTo>
                      <a:pt x="435" y="883"/>
                    </a:lnTo>
                    <a:lnTo>
                      <a:pt x="435" y="881"/>
                    </a:lnTo>
                    <a:lnTo>
                      <a:pt x="433" y="881"/>
                    </a:lnTo>
                    <a:lnTo>
                      <a:pt x="433" y="879"/>
                    </a:lnTo>
                    <a:lnTo>
                      <a:pt x="431" y="879"/>
                    </a:lnTo>
                    <a:lnTo>
                      <a:pt x="431" y="876"/>
                    </a:lnTo>
                    <a:lnTo>
                      <a:pt x="429" y="876"/>
                    </a:lnTo>
                    <a:lnTo>
                      <a:pt x="426" y="874"/>
                    </a:lnTo>
                    <a:lnTo>
                      <a:pt x="426" y="876"/>
                    </a:lnTo>
                    <a:lnTo>
                      <a:pt x="424" y="876"/>
                    </a:lnTo>
                    <a:lnTo>
                      <a:pt x="422" y="876"/>
                    </a:lnTo>
                    <a:lnTo>
                      <a:pt x="422" y="879"/>
                    </a:lnTo>
                    <a:lnTo>
                      <a:pt x="420" y="879"/>
                    </a:lnTo>
                    <a:lnTo>
                      <a:pt x="420" y="881"/>
                    </a:lnTo>
                    <a:lnTo>
                      <a:pt x="420" y="883"/>
                    </a:lnTo>
                    <a:lnTo>
                      <a:pt x="422" y="883"/>
                    </a:lnTo>
                    <a:lnTo>
                      <a:pt x="420" y="883"/>
                    </a:lnTo>
                    <a:lnTo>
                      <a:pt x="422" y="885"/>
                    </a:lnTo>
                    <a:lnTo>
                      <a:pt x="422" y="887"/>
                    </a:lnTo>
                    <a:lnTo>
                      <a:pt x="424" y="887"/>
                    </a:lnTo>
                    <a:lnTo>
                      <a:pt x="424" y="890"/>
                    </a:lnTo>
                    <a:lnTo>
                      <a:pt x="426" y="890"/>
                    </a:lnTo>
                    <a:lnTo>
                      <a:pt x="426" y="892"/>
                    </a:lnTo>
                    <a:lnTo>
                      <a:pt x="426" y="894"/>
                    </a:lnTo>
                    <a:lnTo>
                      <a:pt x="424" y="894"/>
                    </a:lnTo>
                    <a:lnTo>
                      <a:pt x="422" y="894"/>
                    </a:lnTo>
                    <a:lnTo>
                      <a:pt x="420" y="894"/>
                    </a:lnTo>
                    <a:lnTo>
                      <a:pt x="418" y="894"/>
                    </a:lnTo>
                    <a:lnTo>
                      <a:pt x="418" y="896"/>
                    </a:lnTo>
                    <a:lnTo>
                      <a:pt x="416" y="896"/>
                    </a:lnTo>
                    <a:lnTo>
                      <a:pt x="416" y="898"/>
                    </a:lnTo>
                    <a:lnTo>
                      <a:pt x="416" y="901"/>
                    </a:lnTo>
                    <a:lnTo>
                      <a:pt x="413" y="901"/>
                    </a:lnTo>
                    <a:lnTo>
                      <a:pt x="411" y="901"/>
                    </a:lnTo>
                    <a:lnTo>
                      <a:pt x="409" y="901"/>
                    </a:lnTo>
                    <a:lnTo>
                      <a:pt x="407" y="901"/>
                    </a:lnTo>
                    <a:lnTo>
                      <a:pt x="405" y="901"/>
                    </a:lnTo>
                    <a:lnTo>
                      <a:pt x="402" y="901"/>
                    </a:lnTo>
                    <a:lnTo>
                      <a:pt x="400" y="901"/>
                    </a:lnTo>
                    <a:lnTo>
                      <a:pt x="398" y="901"/>
                    </a:lnTo>
                    <a:lnTo>
                      <a:pt x="398" y="903"/>
                    </a:lnTo>
                    <a:lnTo>
                      <a:pt x="396" y="903"/>
                    </a:lnTo>
                    <a:lnTo>
                      <a:pt x="396" y="905"/>
                    </a:lnTo>
                    <a:lnTo>
                      <a:pt x="396" y="907"/>
                    </a:lnTo>
                    <a:lnTo>
                      <a:pt x="396" y="909"/>
                    </a:lnTo>
                    <a:lnTo>
                      <a:pt x="396" y="912"/>
                    </a:lnTo>
                    <a:lnTo>
                      <a:pt x="394" y="912"/>
                    </a:lnTo>
                    <a:lnTo>
                      <a:pt x="394" y="914"/>
                    </a:lnTo>
                    <a:lnTo>
                      <a:pt x="394" y="916"/>
                    </a:lnTo>
                    <a:lnTo>
                      <a:pt x="391" y="916"/>
                    </a:lnTo>
                    <a:lnTo>
                      <a:pt x="389" y="916"/>
                    </a:lnTo>
                    <a:lnTo>
                      <a:pt x="387" y="916"/>
                    </a:lnTo>
                    <a:lnTo>
                      <a:pt x="387" y="914"/>
                    </a:lnTo>
                    <a:lnTo>
                      <a:pt x="385" y="914"/>
                    </a:lnTo>
                    <a:lnTo>
                      <a:pt x="383" y="914"/>
                    </a:lnTo>
                    <a:lnTo>
                      <a:pt x="380" y="914"/>
                    </a:lnTo>
                    <a:lnTo>
                      <a:pt x="378" y="914"/>
                    </a:lnTo>
                    <a:lnTo>
                      <a:pt x="376" y="914"/>
                    </a:lnTo>
                    <a:lnTo>
                      <a:pt x="374" y="914"/>
                    </a:lnTo>
                    <a:lnTo>
                      <a:pt x="372" y="914"/>
                    </a:lnTo>
                    <a:lnTo>
                      <a:pt x="372" y="912"/>
                    </a:lnTo>
                    <a:lnTo>
                      <a:pt x="369" y="912"/>
                    </a:lnTo>
                    <a:lnTo>
                      <a:pt x="367" y="912"/>
                    </a:lnTo>
                    <a:lnTo>
                      <a:pt x="367" y="909"/>
                    </a:lnTo>
                    <a:lnTo>
                      <a:pt x="367" y="907"/>
                    </a:lnTo>
                    <a:lnTo>
                      <a:pt x="369" y="907"/>
                    </a:lnTo>
                    <a:lnTo>
                      <a:pt x="369" y="905"/>
                    </a:lnTo>
                    <a:lnTo>
                      <a:pt x="367" y="903"/>
                    </a:lnTo>
                    <a:lnTo>
                      <a:pt x="365" y="903"/>
                    </a:lnTo>
                    <a:lnTo>
                      <a:pt x="363" y="903"/>
                    </a:lnTo>
                    <a:lnTo>
                      <a:pt x="363" y="905"/>
                    </a:lnTo>
                    <a:lnTo>
                      <a:pt x="361" y="905"/>
                    </a:lnTo>
                    <a:lnTo>
                      <a:pt x="361" y="907"/>
                    </a:lnTo>
                    <a:lnTo>
                      <a:pt x="358" y="907"/>
                    </a:lnTo>
                    <a:lnTo>
                      <a:pt x="356" y="907"/>
                    </a:lnTo>
                    <a:lnTo>
                      <a:pt x="354" y="907"/>
                    </a:lnTo>
                    <a:lnTo>
                      <a:pt x="352" y="907"/>
                    </a:lnTo>
                    <a:lnTo>
                      <a:pt x="350" y="907"/>
                    </a:lnTo>
                    <a:lnTo>
                      <a:pt x="347" y="907"/>
                    </a:lnTo>
                    <a:lnTo>
                      <a:pt x="347" y="905"/>
                    </a:lnTo>
                    <a:lnTo>
                      <a:pt x="350" y="905"/>
                    </a:lnTo>
                    <a:lnTo>
                      <a:pt x="350" y="903"/>
                    </a:lnTo>
                    <a:lnTo>
                      <a:pt x="352" y="903"/>
                    </a:lnTo>
                    <a:lnTo>
                      <a:pt x="352" y="901"/>
                    </a:lnTo>
                    <a:lnTo>
                      <a:pt x="352" y="898"/>
                    </a:lnTo>
                    <a:lnTo>
                      <a:pt x="350" y="898"/>
                    </a:lnTo>
                    <a:lnTo>
                      <a:pt x="350" y="896"/>
                    </a:lnTo>
                    <a:lnTo>
                      <a:pt x="350" y="894"/>
                    </a:lnTo>
                    <a:lnTo>
                      <a:pt x="347" y="894"/>
                    </a:lnTo>
                    <a:lnTo>
                      <a:pt x="347" y="892"/>
                    </a:lnTo>
                    <a:lnTo>
                      <a:pt x="347" y="890"/>
                    </a:lnTo>
                    <a:lnTo>
                      <a:pt x="345" y="890"/>
                    </a:lnTo>
                    <a:lnTo>
                      <a:pt x="343" y="890"/>
                    </a:lnTo>
                    <a:lnTo>
                      <a:pt x="341" y="890"/>
                    </a:lnTo>
                    <a:lnTo>
                      <a:pt x="341" y="892"/>
                    </a:lnTo>
                    <a:lnTo>
                      <a:pt x="339" y="892"/>
                    </a:lnTo>
                    <a:lnTo>
                      <a:pt x="339" y="894"/>
                    </a:lnTo>
                    <a:lnTo>
                      <a:pt x="336" y="894"/>
                    </a:lnTo>
                    <a:lnTo>
                      <a:pt x="336" y="896"/>
                    </a:lnTo>
                    <a:lnTo>
                      <a:pt x="334" y="896"/>
                    </a:lnTo>
                    <a:lnTo>
                      <a:pt x="332" y="896"/>
                    </a:lnTo>
                    <a:lnTo>
                      <a:pt x="330" y="896"/>
                    </a:lnTo>
                    <a:lnTo>
                      <a:pt x="328" y="896"/>
                    </a:lnTo>
                    <a:lnTo>
                      <a:pt x="325" y="896"/>
                    </a:lnTo>
                    <a:lnTo>
                      <a:pt x="323" y="896"/>
                    </a:lnTo>
                    <a:lnTo>
                      <a:pt x="321" y="896"/>
                    </a:lnTo>
                    <a:lnTo>
                      <a:pt x="321" y="898"/>
                    </a:lnTo>
                    <a:lnTo>
                      <a:pt x="319" y="898"/>
                    </a:lnTo>
                    <a:lnTo>
                      <a:pt x="317" y="898"/>
                    </a:lnTo>
                    <a:lnTo>
                      <a:pt x="314" y="898"/>
                    </a:lnTo>
                    <a:lnTo>
                      <a:pt x="314" y="901"/>
                    </a:lnTo>
                    <a:lnTo>
                      <a:pt x="312" y="901"/>
                    </a:lnTo>
                    <a:lnTo>
                      <a:pt x="310" y="901"/>
                    </a:lnTo>
                    <a:lnTo>
                      <a:pt x="308" y="901"/>
                    </a:lnTo>
                    <a:lnTo>
                      <a:pt x="308" y="898"/>
                    </a:lnTo>
                    <a:lnTo>
                      <a:pt x="308" y="896"/>
                    </a:lnTo>
                    <a:lnTo>
                      <a:pt x="306" y="896"/>
                    </a:lnTo>
                    <a:lnTo>
                      <a:pt x="306" y="894"/>
                    </a:lnTo>
                    <a:lnTo>
                      <a:pt x="303" y="894"/>
                    </a:lnTo>
                    <a:lnTo>
                      <a:pt x="303" y="892"/>
                    </a:lnTo>
                    <a:lnTo>
                      <a:pt x="301" y="892"/>
                    </a:lnTo>
                    <a:lnTo>
                      <a:pt x="299" y="892"/>
                    </a:lnTo>
                    <a:lnTo>
                      <a:pt x="299" y="890"/>
                    </a:lnTo>
                    <a:lnTo>
                      <a:pt x="297" y="890"/>
                    </a:lnTo>
                    <a:lnTo>
                      <a:pt x="297" y="887"/>
                    </a:lnTo>
                    <a:lnTo>
                      <a:pt x="295" y="887"/>
                    </a:lnTo>
                    <a:lnTo>
                      <a:pt x="295" y="885"/>
                    </a:lnTo>
                    <a:lnTo>
                      <a:pt x="292" y="885"/>
                    </a:lnTo>
                    <a:lnTo>
                      <a:pt x="292" y="883"/>
                    </a:lnTo>
                    <a:lnTo>
                      <a:pt x="290" y="883"/>
                    </a:lnTo>
                    <a:lnTo>
                      <a:pt x="290" y="885"/>
                    </a:lnTo>
                    <a:lnTo>
                      <a:pt x="290" y="883"/>
                    </a:lnTo>
                    <a:lnTo>
                      <a:pt x="288" y="883"/>
                    </a:lnTo>
                    <a:lnTo>
                      <a:pt x="286" y="883"/>
                    </a:lnTo>
                    <a:lnTo>
                      <a:pt x="286" y="881"/>
                    </a:lnTo>
                    <a:lnTo>
                      <a:pt x="284" y="881"/>
                    </a:lnTo>
                    <a:lnTo>
                      <a:pt x="282" y="881"/>
                    </a:lnTo>
                    <a:lnTo>
                      <a:pt x="279" y="881"/>
                    </a:lnTo>
                    <a:lnTo>
                      <a:pt x="277" y="881"/>
                    </a:lnTo>
                    <a:lnTo>
                      <a:pt x="275" y="881"/>
                    </a:lnTo>
                    <a:lnTo>
                      <a:pt x="273" y="881"/>
                    </a:lnTo>
                    <a:lnTo>
                      <a:pt x="271" y="881"/>
                    </a:lnTo>
                    <a:lnTo>
                      <a:pt x="271" y="883"/>
                    </a:lnTo>
                    <a:lnTo>
                      <a:pt x="268" y="883"/>
                    </a:lnTo>
                    <a:lnTo>
                      <a:pt x="268" y="885"/>
                    </a:lnTo>
                    <a:lnTo>
                      <a:pt x="266" y="885"/>
                    </a:lnTo>
                    <a:lnTo>
                      <a:pt x="264" y="885"/>
                    </a:lnTo>
                    <a:lnTo>
                      <a:pt x="264" y="883"/>
                    </a:lnTo>
                    <a:lnTo>
                      <a:pt x="262" y="883"/>
                    </a:lnTo>
                    <a:lnTo>
                      <a:pt x="260" y="883"/>
                    </a:lnTo>
                    <a:lnTo>
                      <a:pt x="260" y="881"/>
                    </a:lnTo>
                    <a:lnTo>
                      <a:pt x="257" y="881"/>
                    </a:lnTo>
                    <a:lnTo>
                      <a:pt x="257" y="879"/>
                    </a:lnTo>
                    <a:lnTo>
                      <a:pt x="257" y="876"/>
                    </a:lnTo>
                    <a:lnTo>
                      <a:pt x="255" y="876"/>
                    </a:lnTo>
                    <a:lnTo>
                      <a:pt x="255" y="874"/>
                    </a:lnTo>
                    <a:lnTo>
                      <a:pt x="253" y="874"/>
                    </a:lnTo>
                    <a:lnTo>
                      <a:pt x="253" y="872"/>
                    </a:lnTo>
                    <a:lnTo>
                      <a:pt x="253" y="870"/>
                    </a:lnTo>
                    <a:lnTo>
                      <a:pt x="251" y="870"/>
                    </a:lnTo>
                    <a:lnTo>
                      <a:pt x="249" y="870"/>
                    </a:lnTo>
                    <a:lnTo>
                      <a:pt x="249" y="868"/>
                    </a:lnTo>
                    <a:lnTo>
                      <a:pt x="246" y="868"/>
                    </a:lnTo>
                    <a:lnTo>
                      <a:pt x="246" y="865"/>
                    </a:lnTo>
                    <a:lnTo>
                      <a:pt x="244" y="863"/>
                    </a:lnTo>
                    <a:lnTo>
                      <a:pt x="244" y="865"/>
                    </a:lnTo>
                    <a:lnTo>
                      <a:pt x="242" y="865"/>
                    </a:lnTo>
                    <a:lnTo>
                      <a:pt x="240" y="865"/>
                    </a:lnTo>
                    <a:lnTo>
                      <a:pt x="238" y="865"/>
                    </a:lnTo>
                    <a:lnTo>
                      <a:pt x="235" y="865"/>
                    </a:lnTo>
                    <a:lnTo>
                      <a:pt x="235" y="863"/>
                    </a:lnTo>
                    <a:lnTo>
                      <a:pt x="233" y="863"/>
                    </a:lnTo>
                    <a:lnTo>
                      <a:pt x="231" y="863"/>
                    </a:lnTo>
                    <a:lnTo>
                      <a:pt x="231" y="861"/>
                    </a:lnTo>
                    <a:lnTo>
                      <a:pt x="231" y="859"/>
                    </a:lnTo>
                    <a:lnTo>
                      <a:pt x="229" y="859"/>
                    </a:lnTo>
                    <a:lnTo>
                      <a:pt x="227" y="859"/>
                    </a:lnTo>
                    <a:lnTo>
                      <a:pt x="227" y="857"/>
                    </a:lnTo>
                    <a:lnTo>
                      <a:pt x="224" y="857"/>
                    </a:lnTo>
                    <a:lnTo>
                      <a:pt x="224" y="854"/>
                    </a:lnTo>
                    <a:lnTo>
                      <a:pt x="222" y="854"/>
                    </a:lnTo>
                    <a:lnTo>
                      <a:pt x="222" y="852"/>
                    </a:lnTo>
                    <a:lnTo>
                      <a:pt x="222" y="850"/>
                    </a:lnTo>
                    <a:lnTo>
                      <a:pt x="224" y="850"/>
                    </a:lnTo>
                    <a:lnTo>
                      <a:pt x="224" y="848"/>
                    </a:lnTo>
                    <a:lnTo>
                      <a:pt x="222" y="848"/>
                    </a:lnTo>
                    <a:lnTo>
                      <a:pt x="222" y="846"/>
                    </a:lnTo>
                    <a:lnTo>
                      <a:pt x="220" y="846"/>
                    </a:lnTo>
                    <a:lnTo>
                      <a:pt x="220" y="843"/>
                    </a:lnTo>
                    <a:lnTo>
                      <a:pt x="218" y="843"/>
                    </a:lnTo>
                    <a:lnTo>
                      <a:pt x="216" y="843"/>
                    </a:lnTo>
                    <a:lnTo>
                      <a:pt x="216" y="841"/>
                    </a:lnTo>
                    <a:lnTo>
                      <a:pt x="213" y="841"/>
                    </a:lnTo>
                    <a:lnTo>
                      <a:pt x="211" y="839"/>
                    </a:lnTo>
                    <a:lnTo>
                      <a:pt x="211" y="837"/>
                    </a:lnTo>
                    <a:lnTo>
                      <a:pt x="209" y="837"/>
                    </a:lnTo>
                    <a:lnTo>
                      <a:pt x="209" y="835"/>
                    </a:lnTo>
                    <a:lnTo>
                      <a:pt x="209" y="833"/>
                    </a:lnTo>
                    <a:lnTo>
                      <a:pt x="207" y="833"/>
                    </a:lnTo>
                    <a:lnTo>
                      <a:pt x="207" y="830"/>
                    </a:lnTo>
                    <a:lnTo>
                      <a:pt x="207" y="828"/>
                    </a:lnTo>
                    <a:lnTo>
                      <a:pt x="205" y="828"/>
                    </a:lnTo>
                    <a:lnTo>
                      <a:pt x="202" y="828"/>
                    </a:lnTo>
                    <a:lnTo>
                      <a:pt x="202" y="826"/>
                    </a:lnTo>
                    <a:lnTo>
                      <a:pt x="200" y="826"/>
                    </a:lnTo>
                    <a:lnTo>
                      <a:pt x="198" y="826"/>
                    </a:lnTo>
                    <a:lnTo>
                      <a:pt x="198" y="824"/>
                    </a:lnTo>
                    <a:lnTo>
                      <a:pt x="196" y="824"/>
                    </a:lnTo>
                    <a:lnTo>
                      <a:pt x="194" y="824"/>
                    </a:lnTo>
                    <a:lnTo>
                      <a:pt x="194" y="826"/>
                    </a:lnTo>
                    <a:lnTo>
                      <a:pt x="191" y="826"/>
                    </a:lnTo>
                    <a:lnTo>
                      <a:pt x="189" y="826"/>
                    </a:lnTo>
                    <a:lnTo>
                      <a:pt x="191" y="826"/>
                    </a:lnTo>
                    <a:lnTo>
                      <a:pt x="191" y="824"/>
                    </a:lnTo>
                    <a:lnTo>
                      <a:pt x="189" y="824"/>
                    </a:lnTo>
                    <a:lnTo>
                      <a:pt x="189" y="822"/>
                    </a:lnTo>
                    <a:lnTo>
                      <a:pt x="191" y="822"/>
                    </a:lnTo>
                    <a:lnTo>
                      <a:pt x="191" y="819"/>
                    </a:lnTo>
                    <a:lnTo>
                      <a:pt x="191" y="817"/>
                    </a:lnTo>
                    <a:lnTo>
                      <a:pt x="194" y="817"/>
                    </a:lnTo>
                    <a:lnTo>
                      <a:pt x="194" y="815"/>
                    </a:lnTo>
                    <a:lnTo>
                      <a:pt x="194" y="813"/>
                    </a:lnTo>
                    <a:lnTo>
                      <a:pt x="191" y="813"/>
                    </a:lnTo>
                    <a:lnTo>
                      <a:pt x="191" y="811"/>
                    </a:lnTo>
                    <a:lnTo>
                      <a:pt x="191" y="808"/>
                    </a:lnTo>
                    <a:lnTo>
                      <a:pt x="189" y="806"/>
                    </a:lnTo>
                    <a:lnTo>
                      <a:pt x="189" y="804"/>
                    </a:lnTo>
                    <a:lnTo>
                      <a:pt x="187" y="804"/>
                    </a:lnTo>
                    <a:lnTo>
                      <a:pt x="185" y="804"/>
                    </a:lnTo>
                    <a:lnTo>
                      <a:pt x="185" y="806"/>
                    </a:lnTo>
                    <a:lnTo>
                      <a:pt x="183" y="806"/>
                    </a:lnTo>
                    <a:lnTo>
                      <a:pt x="180" y="806"/>
                    </a:lnTo>
                    <a:lnTo>
                      <a:pt x="178" y="806"/>
                    </a:lnTo>
                    <a:lnTo>
                      <a:pt x="176" y="806"/>
                    </a:lnTo>
                    <a:lnTo>
                      <a:pt x="174" y="804"/>
                    </a:lnTo>
                    <a:lnTo>
                      <a:pt x="174" y="802"/>
                    </a:lnTo>
                    <a:lnTo>
                      <a:pt x="172" y="802"/>
                    </a:lnTo>
                    <a:lnTo>
                      <a:pt x="172" y="800"/>
                    </a:lnTo>
                    <a:lnTo>
                      <a:pt x="169" y="800"/>
                    </a:lnTo>
                    <a:lnTo>
                      <a:pt x="167" y="797"/>
                    </a:lnTo>
                    <a:lnTo>
                      <a:pt x="165" y="797"/>
                    </a:lnTo>
                    <a:lnTo>
                      <a:pt x="165" y="795"/>
                    </a:lnTo>
                    <a:lnTo>
                      <a:pt x="165" y="793"/>
                    </a:lnTo>
                    <a:lnTo>
                      <a:pt x="167" y="793"/>
                    </a:lnTo>
                    <a:lnTo>
                      <a:pt x="167" y="791"/>
                    </a:lnTo>
                    <a:lnTo>
                      <a:pt x="167" y="789"/>
                    </a:lnTo>
                    <a:lnTo>
                      <a:pt x="165" y="789"/>
                    </a:lnTo>
                    <a:lnTo>
                      <a:pt x="165" y="786"/>
                    </a:lnTo>
                    <a:lnTo>
                      <a:pt x="163" y="786"/>
                    </a:lnTo>
                    <a:lnTo>
                      <a:pt x="161" y="786"/>
                    </a:lnTo>
                    <a:lnTo>
                      <a:pt x="161" y="784"/>
                    </a:lnTo>
                    <a:lnTo>
                      <a:pt x="161" y="782"/>
                    </a:lnTo>
                    <a:lnTo>
                      <a:pt x="158" y="782"/>
                    </a:lnTo>
                    <a:lnTo>
                      <a:pt x="156" y="782"/>
                    </a:lnTo>
                    <a:lnTo>
                      <a:pt x="156" y="784"/>
                    </a:lnTo>
                    <a:lnTo>
                      <a:pt x="154" y="784"/>
                    </a:lnTo>
                    <a:lnTo>
                      <a:pt x="152" y="784"/>
                    </a:lnTo>
                    <a:lnTo>
                      <a:pt x="152" y="782"/>
                    </a:lnTo>
                    <a:lnTo>
                      <a:pt x="152" y="780"/>
                    </a:lnTo>
                    <a:lnTo>
                      <a:pt x="152" y="778"/>
                    </a:lnTo>
                    <a:lnTo>
                      <a:pt x="150" y="778"/>
                    </a:lnTo>
                    <a:lnTo>
                      <a:pt x="150" y="775"/>
                    </a:lnTo>
                    <a:lnTo>
                      <a:pt x="147" y="775"/>
                    </a:lnTo>
                    <a:lnTo>
                      <a:pt x="147" y="773"/>
                    </a:lnTo>
                    <a:lnTo>
                      <a:pt x="147" y="771"/>
                    </a:lnTo>
                    <a:lnTo>
                      <a:pt x="147" y="769"/>
                    </a:lnTo>
                    <a:lnTo>
                      <a:pt x="145" y="769"/>
                    </a:lnTo>
                    <a:lnTo>
                      <a:pt x="145" y="767"/>
                    </a:lnTo>
                    <a:lnTo>
                      <a:pt x="145" y="764"/>
                    </a:lnTo>
                    <a:lnTo>
                      <a:pt x="145" y="762"/>
                    </a:lnTo>
                    <a:lnTo>
                      <a:pt x="143" y="762"/>
                    </a:lnTo>
                    <a:lnTo>
                      <a:pt x="141" y="762"/>
                    </a:lnTo>
                    <a:lnTo>
                      <a:pt x="139" y="760"/>
                    </a:lnTo>
                    <a:lnTo>
                      <a:pt x="137" y="760"/>
                    </a:lnTo>
                    <a:lnTo>
                      <a:pt x="134" y="758"/>
                    </a:lnTo>
                    <a:lnTo>
                      <a:pt x="134" y="756"/>
                    </a:lnTo>
                    <a:lnTo>
                      <a:pt x="137" y="756"/>
                    </a:lnTo>
                    <a:lnTo>
                      <a:pt x="137" y="753"/>
                    </a:lnTo>
                    <a:lnTo>
                      <a:pt x="134" y="751"/>
                    </a:lnTo>
                    <a:lnTo>
                      <a:pt x="132" y="751"/>
                    </a:lnTo>
                    <a:lnTo>
                      <a:pt x="132" y="749"/>
                    </a:lnTo>
                    <a:lnTo>
                      <a:pt x="130" y="749"/>
                    </a:lnTo>
                    <a:lnTo>
                      <a:pt x="130" y="747"/>
                    </a:lnTo>
                    <a:lnTo>
                      <a:pt x="130" y="745"/>
                    </a:lnTo>
                    <a:lnTo>
                      <a:pt x="128" y="745"/>
                    </a:lnTo>
                    <a:lnTo>
                      <a:pt x="126" y="742"/>
                    </a:lnTo>
                    <a:lnTo>
                      <a:pt x="126" y="740"/>
                    </a:lnTo>
                    <a:lnTo>
                      <a:pt x="123" y="740"/>
                    </a:lnTo>
                    <a:lnTo>
                      <a:pt x="123" y="738"/>
                    </a:lnTo>
                    <a:lnTo>
                      <a:pt x="123" y="736"/>
                    </a:lnTo>
                    <a:lnTo>
                      <a:pt x="126" y="736"/>
                    </a:lnTo>
                    <a:lnTo>
                      <a:pt x="126" y="734"/>
                    </a:lnTo>
                    <a:lnTo>
                      <a:pt x="128" y="734"/>
                    </a:lnTo>
                    <a:lnTo>
                      <a:pt x="128" y="731"/>
                    </a:lnTo>
                    <a:lnTo>
                      <a:pt x="126" y="731"/>
                    </a:lnTo>
                    <a:lnTo>
                      <a:pt x="126" y="729"/>
                    </a:lnTo>
                    <a:lnTo>
                      <a:pt x="126" y="727"/>
                    </a:lnTo>
                    <a:lnTo>
                      <a:pt x="123" y="727"/>
                    </a:lnTo>
                    <a:lnTo>
                      <a:pt x="123" y="725"/>
                    </a:lnTo>
                    <a:lnTo>
                      <a:pt x="121" y="725"/>
                    </a:lnTo>
                    <a:lnTo>
                      <a:pt x="119" y="725"/>
                    </a:lnTo>
                    <a:lnTo>
                      <a:pt x="117" y="725"/>
                    </a:lnTo>
                    <a:lnTo>
                      <a:pt x="115" y="725"/>
                    </a:lnTo>
                    <a:lnTo>
                      <a:pt x="112" y="725"/>
                    </a:lnTo>
                    <a:lnTo>
                      <a:pt x="112" y="723"/>
                    </a:lnTo>
                    <a:lnTo>
                      <a:pt x="110" y="723"/>
                    </a:lnTo>
                    <a:lnTo>
                      <a:pt x="110" y="725"/>
                    </a:lnTo>
                    <a:lnTo>
                      <a:pt x="110" y="723"/>
                    </a:lnTo>
                    <a:lnTo>
                      <a:pt x="108" y="723"/>
                    </a:lnTo>
                    <a:lnTo>
                      <a:pt x="108" y="725"/>
                    </a:lnTo>
                    <a:lnTo>
                      <a:pt x="106" y="725"/>
                    </a:lnTo>
                    <a:lnTo>
                      <a:pt x="104" y="725"/>
                    </a:lnTo>
                    <a:lnTo>
                      <a:pt x="104" y="723"/>
                    </a:lnTo>
                    <a:lnTo>
                      <a:pt x="101" y="723"/>
                    </a:lnTo>
                    <a:lnTo>
                      <a:pt x="99" y="723"/>
                    </a:lnTo>
                    <a:lnTo>
                      <a:pt x="97" y="723"/>
                    </a:lnTo>
                    <a:lnTo>
                      <a:pt x="97" y="720"/>
                    </a:lnTo>
                    <a:lnTo>
                      <a:pt x="97" y="723"/>
                    </a:lnTo>
                    <a:lnTo>
                      <a:pt x="97" y="720"/>
                    </a:lnTo>
                    <a:lnTo>
                      <a:pt x="95" y="720"/>
                    </a:lnTo>
                    <a:lnTo>
                      <a:pt x="93" y="720"/>
                    </a:lnTo>
                    <a:lnTo>
                      <a:pt x="90" y="720"/>
                    </a:lnTo>
                    <a:lnTo>
                      <a:pt x="90" y="718"/>
                    </a:lnTo>
                    <a:lnTo>
                      <a:pt x="90" y="716"/>
                    </a:lnTo>
                    <a:lnTo>
                      <a:pt x="88" y="716"/>
                    </a:lnTo>
                    <a:lnTo>
                      <a:pt x="88" y="714"/>
                    </a:lnTo>
                    <a:lnTo>
                      <a:pt x="88" y="712"/>
                    </a:lnTo>
                    <a:lnTo>
                      <a:pt x="88" y="709"/>
                    </a:lnTo>
                    <a:lnTo>
                      <a:pt x="88" y="707"/>
                    </a:lnTo>
                    <a:lnTo>
                      <a:pt x="88" y="705"/>
                    </a:lnTo>
                    <a:lnTo>
                      <a:pt x="88" y="703"/>
                    </a:lnTo>
                    <a:lnTo>
                      <a:pt x="88" y="701"/>
                    </a:lnTo>
                    <a:lnTo>
                      <a:pt x="88" y="699"/>
                    </a:lnTo>
                    <a:lnTo>
                      <a:pt x="86" y="699"/>
                    </a:lnTo>
                    <a:lnTo>
                      <a:pt x="84" y="699"/>
                    </a:lnTo>
                    <a:lnTo>
                      <a:pt x="84" y="701"/>
                    </a:lnTo>
                    <a:lnTo>
                      <a:pt x="82" y="701"/>
                    </a:lnTo>
                    <a:lnTo>
                      <a:pt x="82" y="703"/>
                    </a:lnTo>
                    <a:lnTo>
                      <a:pt x="79" y="703"/>
                    </a:lnTo>
                    <a:lnTo>
                      <a:pt x="79" y="701"/>
                    </a:lnTo>
                    <a:lnTo>
                      <a:pt x="77" y="701"/>
                    </a:lnTo>
                    <a:lnTo>
                      <a:pt x="77" y="703"/>
                    </a:lnTo>
                    <a:lnTo>
                      <a:pt x="75" y="703"/>
                    </a:lnTo>
                    <a:lnTo>
                      <a:pt x="73" y="703"/>
                    </a:lnTo>
                    <a:lnTo>
                      <a:pt x="73" y="701"/>
                    </a:lnTo>
                    <a:lnTo>
                      <a:pt x="71" y="701"/>
                    </a:lnTo>
                    <a:lnTo>
                      <a:pt x="68" y="701"/>
                    </a:lnTo>
                    <a:lnTo>
                      <a:pt x="68" y="699"/>
                    </a:lnTo>
                    <a:lnTo>
                      <a:pt x="66" y="699"/>
                    </a:lnTo>
                    <a:lnTo>
                      <a:pt x="64" y="696"/>
                    </a:lnTo>
                    <a:lnTo>
                      <a:pt x="62" y="696"/>
                    </a:lnTo>
                    <a:lnTo>
                      <a:pt x="62" y="694"/>
                    </a:lnTo>
                    <a:lnTo>
                      <a:pt x="60" y="694"/>
                    </a:lnTo>
                    <a:lnTo>
                      <a:pt x="60" y="692"/>
                    </a:lnTo>
                    <a:lnTo>
                      <a:pt x="60" y="690"/>
                    </a:lnTo>
                    <a:lnTo>
                      <a:pt x="57" y="690"/>
                    </a:lnTo>
                    <a:lnTo>
                      <a:pt x="57" y="688"/>
                    </a:lnTo>
                    <a:lnTo>
                      <a:pt x="57" y="685"/>
                    </a:lnTo>
                    <a:lnTo>
                      <a:pt x="55" y="685"/>
                    </a:lnTo>
                    <a:lnTo>
                      <a:pt x="55" y="683"/>
                    </a:lnTo>
                    <a:lnTo>
                      <a:pt x="53" y="683"/>
                    </a:lnTo>
                    <a:lnTo>
                      <a:pt x="51" y="683"/>
                    </a:lnTo>
                    <a:lnTo>
                      <a:pt x="49" y="683"/>
                    </a:lnTo>
                    <a:lnTo>
                      <a:pt x="46" y="683"/>
                    </a:lnTo>
                    <a:lnTo>
                      <a:pt x="44" y="683"/>
                    </a:lnTo>
                    <a:lnTo>
                      <a:pt x="44" y="681"/>
                    </a:lnTo>
                    <a:lnTo>
                      <a:pt x="42" y="681"/>
                    </a:lnTo>
                    <a:lnTo>
                      <a:pt x="42" y="679"/>
                    </a:lnTo>
                    <a:lnTo>
                      <a:pt x="44" y="679"/>
                    </a:lnTo>
                    <a:lnTo>
                      <a:pt x="42" y="677"/>
                    </a:lnTo>
                    <a:lnTo>
                      <a:pt x="42" y="674"/>
                    </a:lnTo>
                    <a:lnTo>
                      <a:pt x="40" y="674"/>
                    </a:lnTo>
                    <a:lnTo>
                      <a:pt x="38" y="674"/>
                    </a:lnTo>
                    <a:lnTo>
                      <a:pt x="35" y="674"/>
                    </a:lnTo>
                    <a:lnTo>
                      <a:pt x="33" y="674"/>
                    </a:lnTo>
                    <a:lnTo>
                      <a:pt x="31" y="674"/>
                    </a:lnTo>
                    <a:lnTo>
                      <a:pt x="29" y="674"/>
                    </a:lnTo>
                    <a:lnTo>
                      <a:pt x="27" y="674"/>
                    </a:lnTo>
                    <a:lnTo>
                      <a:pt x="27" y="677"/>
                    </a:lnTo>
                    <a:lnTo>
                      <a:pt x="27" y="674"/>
                    </a:lnTo>
                    <a:lnTo>
                      <a:pt x="24" y="674"/>
                    </a:lnTo>
                    <a:lnTo>
                      <a:pt x="24" y="672"/>
                    </a:lnTo>
                    <a:lnTo>
                      <a:pt x="22" y="672"/>
                    </a:lnTo>
                    <a:lnTo>
                      <a:pt x="20" y="672"/>
                    </a:lnTo>
                    <a:lnTo>
                      <a:pt x="20" y="670"/>
                    </a:lnTo>
                    <a:lnTo>
                      <a:pt x="18" y="670"/>
                    </a:lnTo>
                    <a:lnTo>
                      <a:pt x="18" y="668"/>
                    </a:lnTo>
                    <a:lnTo>
                      <a:pt x="16" y="666"/>
                    </a:lnTo>
                    <a:lnTo>
                      <a:pt x="16" y="663"/>
                    </a:lnTo>
                    <a:lnTo>
                      <a:pt x="13" y="663"/>
                    </a:lnTo>
                    <a:lnTo>
                      <a:pt x="13" y="661"/>
                    </a:lnTo>
                    <a:lnTo>
                      <a:pt x="11" y="659"/>
                    </a:lnTo>
                    <a:lnTo>
                      <a:pt x="11" y="657"/>
                    </a:lnTo>
                    <a:lnTo>
                      <a:pt x="9" y="655"/>
                    </a:lnTo>
                    <a:lnTo>
                      <a:pt x="9" y="652"/>
                    </a:lnTo>
                    <a:lnTo>
                      <a:pt x="9" y="650"/>
                    </a:lnTo>
                    <a:lnTo>
                      <a:pt x="7" y="650"/>
                    </a:lnTo>
                    <a:lnTo>
                      <a:pt x="5" y="650"/>
                    </a:lnTo>
                    <a:lnTo>
                      <a:pt x="5" y="648"/>
                    </a:lnTo>
                    <a:lnTo>
                      <a:pt x="3" y="648"/>
                    </a:lnTo>
                    <a:lnTo>
                      <a:pt x="3" y="646"/>
                    </a:lnTo>
                    <a:lnTo>
                      <a:pt x="0" y="646"/>
                    </a:lnTo>
                    <a:lnTo>
                      <a:pt x="0" y="644"/>
                    </a:lnTo>
                    <a:lnTo>
                      <a:pt x="0" y="641"/>
                    </a:lnTo>
                    <a:lnTo>
                      <a:pt x="0" y="639"/>
                    </a:lnTo>
                    <a:lnTo>
                      <a:pt x="3" y="639"/>
                    </a:lnTo>
                    <a:lnTo>
                      <a:pt x="3" y="637"/>
                    </a:lnTo>
                    <a:lnTo>
                      <a:pt x="3" y="635"/>
                    </a:lnTo>
                    <a:lnTo>
                      <a:pt x="3" y="633"/>
                    </a:lnTo>
                    <a:lnTo>
                      <a:pt x="0" y="633"/>
                    </a:lnTo>
                    <a:lnTo>
                      <a:pt x="0" y="630"/>
                    </a:lnTo>
                    <a:lnTo>
                      <a:pt x="3" y="628"/>
                    </a:lnTo>
                    <a:lnTo>
                      <a:pt x="5" y="626"/>
                    </a:lnTo>
                    <a:lnTo>
                      <a:pt x="5" y="622"/>
                    </a:lnTo>
                    <a:lnTo>
                      <a:pt x="7" y="619"/>
                    </a:lnTo>
                    <a:lnTo>
                      <a:pt x="9" y="615"/>
                    </a:lnTo>
                    <a:lnTo>
                      <a:pt x="11" y="611"/>
                    </a:lnTo>
                    <a:lnTo>
                      <a:pt x="13" y="608"/>
                    </a:lnTo>
                    <a:lnTo>
                      <a:pt x="16" y="604"/>
                    </a:lnTo>
                    <a:lnTo>
                      <a:pt x="16" y="602"/>
                    </a:lnTo>
                    <a:lnTo>
                      <a:pt x="18" y="597"/>
                    </a:lnTo>
                    <a:lnTo>
                      <a:pt x="20" y="597"/>
                    </a:lnTo>
                    <a:lnTo>
                      <a:pt x="22" y="589"/>
                    </a:lnTo>
                    <a:lnTo>
                      <a:pt x="29" y="580"/>
                    </a:lnTo>
                    <a:lnTo>
                      <a:pt x="35" y="569"/>
                    </a:lnTo>
                    <a:lnTo>
                      <a:pt x="35" y="565"/>
                    </a:lnTo>
                    <a:lnTo>
                      <a:pt x="40" y="558"/>
                    </a:lnTo>
                    <a:lnTo>
                      <a:pt x="46" y="549"/>
                    </a:lnTo>
                    <a:lnTo>
                      <a:pt x="46" y="547"/>
                    </a:lnTo>
                    <a:lnTo>
                      <a:pt x="49" y="543"/>
                    </a:lnTo>
                    <a:lnTo>
                      <a:pt x="51" y="536"/>
                    </a:lnTo>
                    <a:lnTo>
                      <a:pt x="53" y="536"/>
                    </a:lnTo>
                    <a:lnTo>
                      <a:pt x="55" y="532"/>
                    </a:lnTo>
                    <a:lnTo>
                      <a:pt x="57" y="527"/>
                    </a:lnTo>
                    <a:lnTo>
                      <a:pt x="57" y="525"/>
                    </a:lnTo>
                    <a:lnTo>
                      <a:pt x="64" y="516"/>
                    </a:lnTo>
                    <a:lnTo>
                      <a:pt x="64" y="514"/>
                    </a:lnTo>
                    <a:lnTo>
                      <a:pt x="66" y="512"/>
                    </a:lnTo>
                    <a:lnTo>
                      <a:pt x="66" y="510"/>
                    </a:lnTo>
                    <a:lnTo>
                      <a:pt x="68" y="510"/>
                    </a:lnTo>
                    <a:lnTo>
                      <a:pt x="68" y="505"/>
                    </a:lnTo>
                    <a:lnTo>
                      <a:pt x="71" y="503"/>
                    </a:lnTo>
                    <a:lnTo>
                      <a:pt x="71" y="501"/>
                    </a:lnTo>
                    <a:lnTo>
                      <a:pt x="75" y="494"/>
                    </a:lnTo>
                    <a:lnTo>
                      <a:pt x="77" y="490"/>
                    </a:lnTo>
                    <a:lnTo>
                      <a:pt x="79" y="488"/>
                    </a:lnTo>
                    <a:lnTo>
                      <a:pt x="79" y="485"/>
                    </a:lnTo>
                    <a:lnTo>
                      <a:pt x="82" y="483"/>
                    </a:lnTo>
                    <a:lnTo>
                      <a:pt x="84" y="481"/>
                    </a:lnTo>
                    <a:lnTo>
                      <a:pt x="86" y="477"/>
                    </a:lnTo>
                    <a:lnTo>
                      <a:pt x="86" y="474"/>
                    </a:lnTo>
                    <a:lnTo>
                      <a:pt x="86" y="472"/>
                    </a:lnTo>
                    <a:lnTo>
                      <a:pt x="88" y="472"/>
                    </a:lnTo>
                    <a:lnTo>
                      <a:pt x="88" y="470"/>
                    </a:lnTo>
                    <a:lnTo>
                      <a:pt x="90" y="468"/>
                    </a:lnTo>
                    <a:lnTo>
                      <a:pt x="93" y="461"/>
                    </a:lnTo>
                    <a:lnTo>
                      <a:pt x="95" y="459"/>
                    </a:lnTo>
                    <a:lnTo>
                      <a:pt x="95" y="457"/>
                    </a:lnTo>
                    <a:lnTo>
                      <a:pt x="99" y="452"/>
                    </a:lnTo>
                    <a:lnTo>
                      <a:pt x="99" y="448"/>
                    </a:lnTo>
                    <a:lnTo>
                      <a:pt x="101" y="446"/>
                    </a:lnTo>
                    <a:lnTo>
                      <a:pt x="104" y="444"/>
                    </a:lnTo>
                    <a:lnTo>
                      <a:pt x="106" y="439"/>
                    </a:lnTo>
                    <a:lnTo>
                      <a:pt x="106" y="437"/>
                    </a:lnTo>
                    <a:lnTo>
                      <a:pt x="112" y="428"/>
                    </a:lnTo>
                    <a:lnTo>
                      <a:pt x="117" y="420"/>
                    </a:lnTo>
                    <a:lnTo>
                      <a:pt x="121" y="411"/>
                    </a:lnTo>
                    <a:lnTo>
                      <a:pt x="126" y="404"/>
                    </a:lnTo>
                    <a:lnTo>
                      <a:pt x="126" y="402"/>
                    </a:lnTo>
                    <a:lnTo>
                      <a:pt x="128" y="402"/>
                    </a:lnTo>
                    <a:lnTo>
                      <a:pt x="128" y="400"/>
                    </a:lnTo>
                    <a:lnTo>
                      <a:pt x="128" y="398"/>
                    </a:lnTo>
                    <a:lnTo>
                      <a:pt x="130" y="398"/>
                    </a:lnTo>
                    <a:lnTo>
                      <a:pt x="130" y="395"/>
                    </a:lnTo>
                    <a:lnTo>
                      <a:pt x="132" y="393"/>
                    </a:lnTo>
                    <a:lnTo>
                      <a:pt x="132" y="391"/>
                    </a:lnTo>
                    <a:lnTo>
                      <a:pt x="132" y="389"/>
                    </a:lnTo>
                    <a:lnTo>
                      <a:pt x="134" y="389"/>
                    </a:lnTo>
                    <a:lnTo>
                      <a:pt x="134" y="387"/>
                    </a:lnTo>
                    <a:lnTo>
                      <a:pt x="137" y="384"/>
                    </a:lnTo>
                    <a:lnTo>
                      <a:pt x="137" y="382"/>
                    </a:lnTo>
                    <a:lnTo>
                      <a:pt x="139" y="382"/>
                    </a:lnTo>
                    <a:lnTo>
                      <a:pt x="139" y="380"/>
                    </a:lnTo>
                    <a:lnTo>
                      <a:pt x="139" y="378"/>
                    </a:lnTo>
                    <a:lnTo>
                      <a:pt x="141" y="378"/>
                    </a:lnTo>
                    <a:lnTo>
                      <a:pt x="141" y="376"/>
                    </a:lnTo>
                    <a:lnTo>
                      <a:pt x="141" y="373"/>
                    </a:lnTo>
                    <a:lnTo>
                      <a:pt x="143" y="373"/>
                    </a:lnTo>
                    <a:lnTo>
                      <a:pt x="143" y="371"/>
                    </a:lnTo>
                    <a:lnTo>
                      <a:pt x="143" y="369"/>
                    </a:lnTo>
                    <a:lnTo>
                      <a:pt x="145" y="369"/>
                    </a:lnTo>
                    <a:lnTo>
                      <a:pt x="145" y="367"/>
                    </a:lnTo>
                    <a:lnTo>
                      <a:pt x="147" y="367"/>
                    </a:lnTo>
                    <a:lnTo>
                      <a:pt x="147" y="365"/>
                    </a:lnTo>
                    <a:lnTo>
                      <a:pt x="147" y="362"/>
                    </a:lnTo>
                    <a:lnTo>
                      <a:pt x="150" y="362"/>
                    </a:lnTo>
                    <a:lnTo>
                      <a:pt x="150" y="360"/>
                    </a:lnTo>
                    <a:lnTo>
                      <a:pt x="150" y="358"/>
                    </a:lnTo>
                    <a:lnTo>
                      <a:pt x="152" y="358"/>
                    </a:lnTo>
                    <a:lnTo>
                      <a:pt x="152" y="356"/>
                    </a:lnTo>
                    <a:lnTo>
                      <a:pt x="152" y="354"/>
                    </a:lnTo>
                    <a:lnTo>
                      <a:pt x="154" y="354"/>
                    </a:lnTo>
                    <a:lnTo>
                      <a:pt x="152" y="354"/>
                    </a:lnTo>
                    <a:lnTo>
                      <a:pt x="150" y="354"/>
                    </a:lnTo>
                    <a:lnTo>
                      <a:pt x="147" y="351"/>
                    </a:lnTo>
                    <a:lnTo>
                      <a:pt x="145" y="351"/>
                    </a:lnTo>
                    <a:lnTo>
                      <a:pt x="143" y="351"/>
                    </a:lnTo>
                    <a:lnTo>
                      <a:pt x="141" y="351"/>
                    </a:lnTo>
                    <a:lnTo>
                      <a:pt x="141" y="349"/>
                    </a:lnTo>
                    <a:lnTo>
                      <a:pt x="139" y="349"/>
                    </a:lnTo>
                    <a:lnTo>
                      <a:pt x="137" y="349"/>
                    </a:lnTo>
                    <a:lnTo>
                      <a:pt x="134" y="349"/>
                    </a:lnTo>
                    <a:lnTo>
                      <a:pt x="132" y="347"/>
                    </a:lnTo>
                    <a:lnTo>
                      <a:pt x="134" y="347"/>
                    </a:lnTo>
                    <a:lnTo>
                      <a:pt x="134" y="345"/>
                    </a:lnTo>
                    <a:lnTo>
                      <a:pt x="134" y="343"/>
                    </a:lnTo>
                    <a:lnTo>
                      <a:pt x="134" y="340"/>
                    </a:lnTo>
                    <a:lnTo>
                      <a:pt x="137" y="336"/>
                    </a:lnTo>
                    <a:lnTo>
                      <a:pt x="141" y="327"/>
                    </a:lnTo>
                    <a:lnTo>
                      <a:pt x="141" y="323"/>
                    </a:lnTo>
                    <a:lnTo>
                      <a:pt x="143" y="318"/>
                    </a:lnTo>
                    <a:lnTo>
                      <a:pt x="139" y="314"/>
                    </a:lnTo>
                    <a:lnTo>
                      <a:pt x="141" y="312"/>
                    </a:lnTo>
                    <a:lnTo>
                      <a:pt x="143" y="308"/>
                    </a:lnTo>
                    <a:lnTo>
                      <a:pt x="145" y="305"/>
                    </a:lnTo>
                    <a:lnTo>
                      <a:pt x="147" y="303"/>
                    </a:lnTo>
                    <a:lnTo>
                      <a:pt x="150" y="303"/>
                    </a:lnTo>
                    <a:lnTo>
                      <a:pt x="150" y="299"/>
                    </a:lnTo>
                    <a:lnTo>
                      <a:pt x="152" y="297"/>
                    </a:lnTo>
                    <a:lnTo>
                      <a:pt x="152" y="294"/>
                    </a:lnTo>
                    <a:lnTo>
                      <a:pt x="154" y="290"/>
                    </a:lnTo>
                    <a:lnTo>
                      <a:pt x="156" y="281"/>
                    </a:lnTo>
                    <a:lnTo>
                      <a:pt x="158" y="277"/>
                    </a:lnTo>
                    <a:lnTo>
                      <a:pt x="161" y="270"/>
                    </a:lnTo>
                    <a:lnTo>
                      <a:pt x="161" y="268"/>
                    </a:lnTo>
                    <a:lnTo>
                      <a:pt x="163" y="266"/>
                    </a:lnTo>
                    <a:lnTo>
                      <a:pt x="161" y="264"/>
                    </a:lnTo>
                    <a:lnTo>
                      <a:pt x="158" y="264"/>
                    </a:lnTo>
                    <a:lnTo>
                      <a:pt x="156" y="264"/>
                    </a:lnTo>
                    <a:lnTo>
                      <a:pt x="152" y="261"/>
                    </a:lnTo>
                    <a:lnTo>
                      <a:pt x="150" y="261"/>
                    </a:lnTo>
                    <a:lnTo>
                      <a:pt x="150" y="259"/>
                    </a:lnTo>
                    <a:lnTo>
                      <a:pt x="147" y="257"/>
                    </a:lnTo>
                    <a:lnTo>
                      <a:pt x="147" y="255"/>
                    </a:lnTo>
                    <a:lnTo>
                      <a:pt x="145" y="253"/>
                    </a:lnTo>
                    <a:lnTo>
                      <a:pt x="145" y="250"/>
                    </a:lnTo>
                    <a:lnTo>
                      <a:pt x="147" y="250"/>
                    </a:lnTo>
                    <a:lnTo>
                      <a:pt x="150" y="250"/>
                    </a:lnTo>
                    <a:lnTo>
                      <a:pt x="152" y="250"/>
                    </a:lnTo>
                    <a:lnTo>
                      <a:pt x="154" y="250"/>
                    </a:lnTo>
                    <a:lnTo>
                      <a:pt x="156" y="248"/>
                    </a:lnTo>
                    <a:lnTo>
                      <a:pt x="158" y="246"/>
                    </a:lnTo>
                    <a:lnTo>
                      <a:pt x="158" y="244"/>
                    </a:lnTo>
                    <a:lnTo>
                      <a:pt x="161" y="244"/>
                    </a:lnTo>
                    <a:lnTo>
                      <a:pt x="163" y="244"/>
                    </a:lnTo>
                    <a:lnTo>
                      <a:pt x="165" y="244"/>
                    </a:lnTo>
                    <a:lnTo>
                      <a:pt x="167" y="244"/>
                    </a:lnTo>
                    <a:lnTo>
                      <a:pt x="169" y="244"/>
                    </a:lnTo>
                    <a:lnTo>
                      <a:pt x="172" y="244"/>
                    </a:lnTo>
                    <a:lnTo>
                      <a:pt x="172" y="242"/>
                    </a:lnTo>
                    <a:lnTo>
                      <a:pt x="174" y="235"/>
                    </a:lnTo>
                    <a:lnTo>
                      <a:pt x="176" y="231"/>
                    </a:lnTo>
                    <a:lnTo>
                      <a:pt x="178" y="222"/>
                    </a:lnTo>
                    <a:lnTo>
                      <a:pt x="178" y="220"/>
                    </a:lnTo>
                    <a:lnTo>
                      <a:pt x="180" y="215"/>
                    </a:lnTo>
                    <a:lnTo>
                      <a:pt x="183" y="209"/>
                    </a:lnTo>
                    <a:lnTo>
                      <a:pt x="187" y="200"/>
                    </a:lnTo>
                    <a:lnTo>
                      <a:pt x="187" y="195"/>
                    </a:lnTo>
                    <a:lnTo>
                      <a:pt x="189" y="195"/>
                    </a:lnTo>
                    <a:lnTo>
                      <a:pt x="189" y="193"/>
                    </a:lnTo>
                    <a:lnTo>
                      <a:pt x="191" y="193"/>
                    </a:lnTo>
                    <a:lnTo>
                      <a:pt x="194" y="193"/>
                    </a:lnTo>
                    <a:lnTo>
                      <a:pt x="194" y="195"/>
                    </a:lnTo>
                    <a:lnTo>
                      <a:pt x="196" y="195"/>
                    </a:lnTo>
                    <a:lnTo>
                      <a:pt x="198" y="195"/>
                    </a:lnTo>
                    <a:lnTo>
                      <a:pt x="198" y="193"/>
                    </a:lnTo>
                    <a:lnTo>
                      <a:pt x="200" y="193"/>
                    </a:lnTo>
                    <a:lnTo>
                      <a:pt x="200" y="191"/>
                    </a:lnTo>
                    <a:lnTo>
                      <a:pt x="200" y="189"/>
                    </a:lnTo>
                    <a:lnTo>
                      <a:pt x="202" y="189"/>
                    </a:lnTo>
                    <a:lnTo>
                      <a:pt x="202" y="187"/>
                    </a:lnTo>
                    <a:lnTo>
                      <a:pt x="205" y="187"/>
                    </a:lnTo>
                    <a:lnTo>
                      <a:pt x="205" y="184"/>
                    </a:lnTo>
                    <a:lnTo>
                      <a:pt x="207" y="182"/>
                    </a:lnTo>
                    <a:lnTo>
                      <a:pt x="207" y="180"/>
                    </a:lnTo>
                    <a:lnTo>
                      <a:pt x="209" y="180"/>
                    </a:lnTo>
                    <a:lnTo>
                      <a:pt x="209" y="178"/>
                    </a:lnTo>
                    <a:lnTo>
                      <a:pt x="209" y="176"/>
                    </a:lnTo>
                    <a:lnTo>
                      <a:pt x="207" y="176"/>
                    </a:lnTo>
                    <a:lnTo>
                      <a:pt x="207" y="174"/>
                    </a:lnTo>
                    <a:lnTo>
                      <a:pt x="205" y="174"/>
                    </a:lnTo>
                    <a:lnTo>
                      <a:pt x="205" y="171"/>
                    </a:lnTo>
                    <a:lnTo>
                      <a:pt x="205" y="169"/>
                    </a:lnTo>
                    <a:lnTo>
                      <a:pt x="207" y="169"/>
                    </a:lnTo>
                    <a:lnTo>
                      <a:pt x="209" y="169"/>
                    </a:lnTo>
                    <a:lnTo>
                      <a:pt x="209" y="167"/>
                    </a:lnTo>
                    <a:lnTo>
                      <a:pt x="211" y="167"/>
                    </a:lnTo>
                    <a:lnTo>
                      <a:pt x="211" y="165"/>
                    </a:lnTo>
                    <a:lnTo>
                      <a:pt x="213" y="165"/>
                    </a:lnTo>
                    <a:lnTo>
                      <a:pt x="213" y="163"/>
                    </a:lnTo>
                    <a:lnTo>
                      <a:pt x="216" y="163"/>
                    </a:lnTo>
                    <a:lnTo>
                      <a:pt x="216" y="160"/>
                    </a:lnTo>
                    <a:lnTo>
                      <a:pt x="216" y="158"/>
                    </a:lnTo>
                    <a:lnTo>
                      <a:pt x="216" y="156"/>
                    </a:lnTo>
                    <a:lnTo>
                      <a:pt x="218" y="156"/>
                    </a:lnTo>
                    <a:lnTo>
                      <a:pt x="218" y="154"/>
                    </a:lnTo>
                    <a:lnTo>
                      <a:pt x="220" y="154"/>
                    </a:lnTo>
                    <a:lnTo>
                      <a:pt x="220" y="156"/>
                    </a:lnTo>
                    <a:lnTo>
                      <a:pt x="222" y="156"/>
                    </a:lnTo>
                    <a:lnTo>
                      <a:pt x="224" y="156"/>
                    </a:lnTo>
                    <a:lnTo>
                      <a:pt x="224" y="154"/>
                    </a:lnTo>
                    <a:lnTo>
                      <a:pt x="227" y="154"/>
                    </a:lnTo>
                    <a:lnTo>
                      <a:pt x="229" y="154"/>
                    </a:lnTo>
                    <a:lnTo>
                      <a:pt x="229" y="152"/>
                    </a:lnTo>
                    <a:lnTo>
                      <a:pt x="231" y="152"/>
                    </a:lnTo>
                    <a:lnTo>
                      <a:pt x="231" y="149"/>
                    </a:lnTo>
                    <a:lnTo>
                      <a:pt x="233" y="147"/>
                    </a:lnTo>
                    <a:lnTo>
                      <a:pt x="233" y="145"/>
                    </a:lnTo>
                    <a:lnTo>
                      <a:pt x="235" y="145"/>
                    </a:lnTo>
                    <a:lnTo>
                      <a:pt x="235" y="143"/>
                    </a:lnTo>
                    <a:lnTo>
                      <a:pt x="238" y="143"/>
                    </a:lnTo>
                    <a:lnTo>
                      <a:pt x="240" y="143"/>
                    </a:lnTo>
                    <a:lnTo>
                      <a:pt x="242" y="143"/>
                    </a:lnTo>
                    <a:lnTo>
                      <a:pt x="244" y="143"/>
                    </a:lnTo>
                    <a:lnTo>
                      <a:pt x="244" y="141"/>
                    </a:lnTo>
                    <a:lnTo>
                      <a:pt x="246" y="141"/>
                    </a:lnTo>
                    <a:lnTo>
                      <a:pt x="249" y="141"/>
                    </a:lnTo>
                    <a:lnTo>
                      <a:pt x="249" y="138"/>
                    </a:lnTo>
                    <a:lnTo>
                      <a:pt x="251" y="138"/>
                    </a:lnTo>
                    <a:lnTo>
                      <a:pt x="251" y="136"/>
                    </a:lnTo>
                    <a:lnTo>
                      <a:pt x="251" y="134"/>
                    </a:lnTo>
                    <a:lnTo>
                      <a:pt x="249" y="134"/>
                    </a:lnTo>
                    <a:lnTo>
                      <a:pt x="246" y="134"/>
                    </a:lnTo>
                    <a:lnTo>
                      <a:pt x="246" y="132"/>
                    </a:lnTo>
                    <a:lnTo>
                      <a:pt x="246" y="130"/>
                    </a:lnTo>
                    <a:lnTo>
                      <a:pt x="246" y="127"/>
                    </a:lnTo>
                    <a:lnTo>
                      <a:pt x="249" y="127"/>
                    </a:lnTo>
                    <a:lnTo>
                      <a:pt x="251" y="127"/>
                    </a:lnTo>
                    <a:lnTo>
                      <a:pt x="253" y="125"/>
                    </a:lnTo>
                    <a:lnTo>
                      <a:pt x="253" y="123"/>
                    </a:lnTo>
                    <a:lnTo>
                      <a:pt x="253" y="121"/>
                    </a:lnTo>
                    <a:lnTo>
                      <a:pt x="255" y="121"/>
                    </a:lnTo>
                    <a:lnTo>
                      <a:pt x="255" y="119"/>
                    </a:lnTo>
                    <a:lnTo>
                      <a:pt x="257" y="119"/>
                    </a:lnTo>
                    <a:lnTo>
                      <a:pt x="260" y="119"/>
                    </a:lnTo>
                    <a:lnTo>
                      <a:pt x="262" y="119"/>
                    </a:lnTo>
                    <a:lnTo>
                      <a:pt x="264" y="119"/>
                    </a:lnTo>
                    <a:lnTo>
                      <a:pt x="266" y="119"/>
                    </a:lnTo>
                    <a:lnTo>
                      <a:pt x="268" y="119"/>
                    </a:lnTo>
                    <a:lnTo>
                      <a:pt x="271" y="119"/>
                    </a:lnTo>
                    <a:lnTo>
                      <a:pt x="273" y="119"/>
                    </a:lnTo>
                    <a:lnTo>
                      <a:pt x="275" y="119"/>
                    </a:lnTo>
                    <a:lnTo>
                      <a:pt x="275" y="116"/>
                    </a:lnTo>
                    <a:lnTo>
                      <a:pt x="275" y="114"/>
                    </a:lnTo>
                    <a:lnTo>
                      <a:pt x="275" y="112"/>
                    </a:lnTo>
                    <a:lnTo>
                      <a:pt x="277" y="112"/>
                    </a:lnTo>
                    <a:lnTo>
                      <a:pt x="277" y="110"/>
                    </a:lnTo>
                    <a:lnTo>
                      <a:pt x="279" y="110"/>
                    </a:lnTo>
                    <a:lnTo>
                      <a:pt x="279" y="108"/>
                    </a:lnTo>
                    <a:lnTo>
                      <a:pt x="282" y="108"/>
                    </a:lnTo>
                    <a:lnTo>
                      <a:pt x="282" y="105"/>
                    </a:lnTo>
                    <a:lnTo>
                      <a:pt x="284" y="105"/>
                    </a:lnTo>
                    <a:lnTo>
                      <a:pt x="284" y="103"/>
                    </a:lnTo>
                    <a:lnTo>
                      <a:pt x="286" y="103"/>
                    </a:lnTo>
                    <a:lnTo>
                      <a:pt x="288" y="103"/>
                    </a:lnTo>
                    <a:lnTo>
                      <a:pt x="288" y="101"/>
                    </a:lnTo>
                    <a:lnTo>
                      <a:pt x="290" y="101"/>
                    </a:lnTo>
                    <a:lnTo>
                      <a:pt x="290" y="99"/>
                    </a:lnTo>
                    <a:lnTo>
                      <a:pt x="292" y="99"/>
                    </a:lnTo>
                    <a:lnTo>
                      <a:pt x="295" y="99"/>
                    </a:lnTo>
                    <a:lnTo>
                      <a:pt x="295" y="97"/>
                    </a:lnTo>
                    <a:lnTo>
                      <a:pt x="297" y="97"/>
                    </a:lnTo>
                    <a:lnTo>
                      <a:pt x="299" y="97"/>
                    </a:lnTo>
                    <a:lnTo>
                      <a:pt x="301" y="97"/>
                    </a:lnTo>
                    <a:lnTo>
                      <a:pt x="303" y="97"/>
                    </a:lnTo>
                    <a:lnTo>
                      <a:pt x="306" y="97"/>
                    </a:lnTo>
                    <a:lnTo>
                      <a:pt x="308" y="97"/>
                    </a:lnTo>
                    <a:lnTo>
                      <a:pt x="308" y="94"/>
                    </a:lnTo>
                    <a:lnTo>
                      <a:pt x="308" y="97"/>
                    </a:lnTo>
                    <a:lnTo>
                      <a:pt x="310" y="97"/>
                    </a:lnTo>
                    <a:lnTo>
                      <a:pt x="310" y="94"/>
                    </a:lnTo>
                    <a:lnTo>
                      <a:pt x="310" y="92"/>
                    </a:lnTo>
                    <a:lnTo>
                      <a:pt x="312" y="92"/>
                    </a:lnTo>
                    <a:lnTo>
                      <a:pt x="312" y="90"/>
                    </a:lnTo>
                    <a:lnTo>
                      <a:pt x="314" y="90"/>
                    </a:lnTo>
                    <a:lnTo>
                      <a:pt x="317" y="90"/>
                    </a:lnTo>
                    <a:lnTo>
                      <a:pt x="317" y="92"/>
                    </a:lnTo>
                    <a:lnTo>
                      <a:pt x="317" y="90"/>
                    </a:lnTo>
                    <a:lnTo>
                      <a:pt x="319" y="90"/>
                    </a:lnTo>
                    <a:lnTo>
                      <a:pt x="319" y="92"/>
                    </a:lnTo>
                    <a:lnTo>
                      <a:pt x="321" y="92"/>
                    </a:lnTo>
                    <a:lnTo>
                      <a:pt x="323" y="92"/>
                    </a:lnTo>
                    <a:lnTo>
                      <a:pt x="323" y="90"/>
                    </a:lnTo>
                    <a:lnTo>
                      <a:pt x="325" y="90"/>
                    </a:lnTo>
                    <a:lnTo>
                      <a:pt x="328" y="90"/>
                    </a:lnTo>
                    <a:lnTo>
                      <a:pt x="330" y="90"/>
                    </a:lnTo>
                    <a:lnTo>
                      <a:pt x="332" y="90"/>
                    </a:lnTo>
                    <a:lnTo>
                      <a:pt x="334" y="90"/>
                    </a:lnTo>
                    <a:lnTo>
                      <a:pt x="334" y="88"/>
                    </a:lnTo>
                    <a:lnTo>
                      <a:pt x="336" y="88"/>
                    </a:lnTo>
                    <a:lnTo>
                      <a:pt x="339" y="86"/>
                    </a:lnTo>
                    <a:lnTo>
                      <a:pt x="339" y="83"/>
                    </a:lnTo>
                    <a:lnTo>
                      <a:pt x="341" y="83"/>
                    </a:lnTo>
                    <a:lnTo>
                      <a:pt x="341" y="81"/>
                    </a:lnTo>
                    <a:lnTo>
                      <a:pt x="343" y="81"/>
                    </a:lnTo>
                    <a:lnTo>
                      <a:pt x="345" y="81"/>
                    </a:lnTo>
                    <a:lnTo>
                      <a:pt x="347" y="81"/>
                    </a:lnTo>
                    <a:lnTo>
                      <a:pt x="350" y="81"/>
                    </a:lnTo>
                    <a:lnTo>
                      <a:pt x="350" y="83"/>
                    </a:lnTo>
                    <a:lnTo>
                      <a:pt x="352" y="83"/>
                    </a:lnTo>
                    <a:lnTo>
                      <a:pt x="354" y="83"/>
                    </a:lnTo>
                    <a:lnTo>
                      <a:pt x="354" y="86"/>
                    </a:lnTo>
                    <a:lnTo>
                      <a:pt x="354" y="88"/>
                    </a:lnTo>
                    <a:lnTo>
                      <a:pt x="356" y="88"/>
                    </a:lnTo>
                    <a:lnTo>
                      <a:pt x="356" y="90"/>
                    </a:lnTo>
                    <a:lnTo>
                      <a:pt x="358" y="90"/>
                    </a:lnTo>
                    <a:lnTo>
                      <a:pt x="361" y="90"/>
                    </a:lnTo>
                    <a:lnTo>
                      <a:pt x="361" y="92"/>
                    </a:lnTo>
                    <a:lnTo>
                      <a:pt x="363" y="92"/>
                    </a:lnTo>
                    <a:lnTo>
                      <a:pt x="363" y="90"/>
                    </a:lnTo>
                    <a:lnTo>
                      <a:pt x="365" y="90"/>
                    </a:lnTo>
                    <a:lnTo>
                      <a:pt x="365" y="88"/>
                    </a:lnTo>
                    <a:lnTo>
                      <a:pt x="367" y="88"/>
                    </a:lnTo>
                    <a:lnTo>
                      <a:pt x="367" y="86"/>
                    </a:lnTo>
                    <a:lnTo>
                      <a:pt x="367" y="83"/>
                    </a:lnTo>
                    <a:lnTo>
                      <a:pt x="367" y="81"/>
                    </a:lnTo>
                    <a:lnTo>
                      <a:pt x="367" y="79"/>
                    </a:lnTo>
                    <a:lnTo>
                      <a:pt x="367" y="77"/>
                    </a:lnTo>
                    <a:lnTo>
                      <a:pt x="367" y="75"/>
                    </a:lnTo>
                    <a:lnTo>
                      <a:pt x="367" y="72"/>
                    </a:lnTo>
                    <a:lnTo>
                      <a:pt x="369" y="72"/>
                    </a:lnTo>
                    <a:lnTo>
                      <a:pt x="372" y="72"/>
                    </a:lnTo>
                    <a:lnTo>
                      <a:pt x="374" y="72"/>
                    </a:lnTo>
                    <a:lnTo>
                      <a:pt x="376" y="72"/>
                    </a:lnTo>
                    <a:lnTo>
                      <a:pt x="376" y="70"/>
                    </a:lnTo>
                    <a:lnTo>
                      <a:pt x="378" y="70"/>
                    </a:lnTo>
                    <a:lnTo>
                      <a:pt x="378" y="68"/>
                    </a:lnTo>
                    <a:lnTo>
                      <a:pt x="380" y="68"/>
                    </a:lnTo>
                    <a:lnTo>
                      <a:pt x="383" y="68"/>
                    </a:lnTo>
                    <a:lnTo>
                      <a:pt x="385" y="68"/>
                    </a:lnTo>
                    <a:lnTo>
                      <a:pt x="385" y="66"/>
                    </a:lnTo>
                    <a:lnTo>
                      <a:pt x="387" y="66"/>
                    </a:lnTo>
                    <a:lnTo>
                      <a:pt x="387" y="64"/>
                    </a:lnTo>
                    <a:lnTo>
                      <a:pt x="389" y="64"/>
                    </a:lnTo>
                    <a:lnTo>
                      <a:pt x="391" y="64"/>
                    </a:lnTo>
                    <a:lnTo>
                      <a:pt x="394" y="64"/>
                    </a:lnTo>
                    <a:lnTo>
                      <a:pt x="394" y="61"/>
                    </a:lnTo>
                    <a:lnTo>
                      <a:pt x="396" y="61"/>
                    </a:lnTo>
                    <a:lnTo>
                      <a:pt x="398" y="61"/>
                    </a:lnTo>
                    <a:lnTo>
                      <a:pt x="400" y="61"/>
                    </a:lnTo>
                    <a:lnTo>
                      <a:pt x="402" y="61"/>
                    </a:lnTo>
                    <a:lnTo>
                      <a:pt x="402" y="59"/>
                    </a:lnTo>
                    <a:lnTo>
                      <a:pt x="405" y="59"/>
                    </a:lnTo>
                    <a:lnTo>
                      <a:pt x="405" y="57"/>
                    </a:lnTo>
                    <a:lnTo>
                      <a:pt x="407" y="57"/>
                    </a:lnTo>
                    <a:lnTo>
                      <a:pt x="409" y="57"/>
                    </a:lnTo>
                    <a:lnTo>
                      <a:pt x="409" y="55"/>
                    </a:lnTo>
                    <a:lnTo>
                      <a:pt x="409" y="57"/>
                    </a:lnTo>
                    <a:lnTo>
                      <a:pt x="409" y="59"/>
                    </a:lnTo>
                    <a:lnTo>
                      <a:pt x="411" y="59"/>
                    </a:lnTo>
                    <a:lnTo>
                      <a:pt x="411" y="61"/>
                    </a:lnTo>
                    <a:lnTo>
                      <a:pt x="413" y="61"/>
                    </a:lnTo>
                    <a:lnTo>
                      <a:pt x="413" y="64"/>
                    </a:lnTo>
                    <a:lnTo>
                      <a:pt x="413" y="66"/>
                    </a:lnTo>
                    <a:lnTo>
                      <a:pt x="413" y="68"/>
                    </a:lnTo>
                    <a:lnTo>
                      <a:pt x="413" y="70"/>
                    </a:lnTo>
                    <a:lnTo>
                      <a:pt x="416" y="70"/>
                    </a:lnTo>
                    <a:lnTo>
                      <a:pt x="416" y="72"/>
                    </a:lnTo>
                    <a:lnTo>
                      <a:pt x="418" y="72"/>
                    </a:lnTo>
                    <a:lnTo>
                      <a:pt x="420" y="72"/>
                    </a:lnTo>
                    <a:lnTo>
                      <a:pt x="422" y="72"/>
                    </a:lnTo>
                    <a:lnTo>
                      <a:pt x="424" y="72"/>
                    </a:lnTo>
                    <a:lnTo>
                      <a:pt x="426" y="72"/>
                    </a:lnTo>
                    <a:lnTo>
                      <a:pt x="426" y="70"/>
                    </a:lnTo>
                    <a:lnTo>
                      <a:pt x="426" y="68"/>
                    </a:lnTo>
                    <a:lnTo>
                      <a:pt x="429" y="68"/>
                    </a:lnTo>
                    <a:lnTo>
                      <a:pt x="431" y="68"/>
                    </a:lnTo>
                    <a:lnTo>
                      <a:pt x="433" y="66"/>
                    </a:lnTo>
                    <a:lnTo>
                      <a:pt x="435" y="66"/>
                    </a:lnTo>
                    <a:lnTo>
                      <a:pt x="437" y="66"/>
                    </a:lnTo>
                    <a:lnTo>
                      <a:pt x="437" y="68"/>
                    </a:lnTo>
                    <a:lnTo>
                      <a:pt x="440" y="68"/>
                    </a:lnTo>
                    <a:lnTo>
                      <a:pt x="440" y="70"/>
                    </a:lnTo>
                    <a:lnTo>
                      <a:pt x="440" y="72"/>
                    </a:lnTo>
                    <a:lnTo>
                      <a:pt x="440" y="75"/>
                    </a:lnTo>
                    <a:lnTo>
                      <a:pt x="442" y="75"/>
                    </a:lnTo>
                    <a:lnTo>
                      <a:pt x="444" y="72"/>
                    </a:lnTo>
                    <a:lnTo>
                      <a:pt x="446" y="72"/>
                    </a:lnTo>
                    <a:lnTo>
                      <a:pt x="448" y="72"/>
                    </a:lnTo>
                    <a:lnTo>
                      <a:pt x="451" y="72"/>
                    </a:lnTo>
                    <a:lnTo>
                      <a:pt x="451" y="75"/>
                    </a:lnTo>
                    <a:lnTo>
                      <a:pt x="451" y="77"/>
                    </a:lnTo>
                    <a:lnTo>
                      <a:pt x="453" y="77"/>
                    </a:lnTo>
                    <a:lnTo>
                      <a:pt x="455" y="77"/>
                    </a:lnTo>
                    <a:lnTo>
                      <a:pt x="455" y="79"/>
                    </a:lnTo>
                    <a:lnTo>
                      <a:pt x="457" y="79"/>
                    </a:lnTo>
                    <a:lnTo>
                      <a:pt x="457" y="81"/>
                    </a:lnTo>
                    <a:lnTo>
                      <a:pt x="457" y="83"/>
                    </a:lnTo>
                    <a:lnTo>
                      <a:pt x="457" y="86"/>
                    </a:lnTo>
                    <a:lnTo>
                      <a:pt x="457" y="88"/>
                    </a:lnTo>
                    <a:lnTo>
                      <a:pt x="459" y="90"/>
                    </a:lnTo>
                    <a:lnTo>
                      <a:pt x="457" y="90"/>
                    </a:lnTo>
                    <a:lnTo>
                      <a:pt x="457" y="92"/>
                    </a:lnTo>
                    <a:lnTo>
                      <a:pt x="457" y="94"/>
                    </a:lnTo>
                    <a:lnTo>
                      <a:pt x="457" y="97"/>
                    </a:lnTo>
                    <a:lnTo>
                      <a:pt x="459" y="99"/>
                    </a:lnTo>
                    <a:lnTo>
                      <a:pt x="462" y="101"/>
                    </a:lnTo>
                    <a:lnTo>
                      <a:pt x="462" y="103"/>
                    </a:lnTo>
                    <a:lnTo>
                      <a:pt x="464" y="103"/>
                    </a:lnTo>
                    <a:lnTo>
                      <a:pt x="466" y="103"/>
                    </a:lnTo>
                    <a:lnTo>
                      <a:pt x="466" y="101"/>
                    </a:lnTo>
                    <a:lnTo>
                      <a:pt x="468" y="101"/>
                    </a:lnTo>
                    <a:lnTo>
                      <a:pt x="468" y="99"/>
                    </a:lnTo>
                    <a:lnTo>
                      <a:pt x="470" y="99"/>
                    </a:lnTo>
                    <a:lnTo>
                      <a:pt x="473" y="99"/>
                    </a:lnTo>
                    <a:lnTo>
                      <a:pt x="475" y="99"/>
                    </a:lnTo>
                    <a:lnTo>
                      <a:pt x="475" y="97"/>
                    </a:lnTo>
                    <a:lnTo>
                      <a:pt x="477" y="97"/>
                    </a:lnTo>
                    <a:lnTo>
                      <a:pt x="477" y="94"/>
                    </a:lnTo>
                    <a:lnTo>
                      <a:pt x="479" y="94"/>
                    </a:lnTo>
                    <a:lnTo>
                      <a:pt x="479" y="92"/>
                    </a:lnTo>
                    <a:lnTo>
                      <a:pt x="481" y="92"/>
                    </a:lnTo>
                    <a:lnTo>
                      <a:pt x="481" y="90"/>
                    </a:lnTo>
                    <a:lnTo>
                      <a:pt x="481" y="88"/>
                    </a:lnTo>
                    <a:lnTo>
                      <a:pt x="479" y="88"/>
                    </a:lnTo>
                    <a:lnTo>
                      <a:pt x="477" y="88"/>
                    </a:lnTo>
                    <a:lnTo>
                      <a:pt x="475" y="88"/>
                    </a:lnTo>
                    <a:lnTo>
                      <a:pt x="473" y="88"/>
                    </a:lnTo>
                    <a:lnTo>
                      <a:pt x="473" y="86"/>
                    </a:lnTo>
                    <a:lnTo>
                      <a:pt x="470" y="86"/>
                    </a:lnTo>
                    <a:lnTo>
                      <a:pt x="470" y="83"/>
                    </a:lnTo>
                    <a:lnTo>
                      <a:pt x="473" y="83"/>
                    </a:lnTo>
                    <a:lnTo>
                      <a:pt x="473" y="81"/>
                    </a:lnTo>
                    <a:lnTo>
                      <a:pt x="475" y="81"/>
                    </a:lnTo>
                    <a:lnTo>
                      <a:pt x="477" y="81"/>
                    </a:lnTo>
                    <a:lnTo>
                      <a:pt x="477" y="79"/>
                    </a:lnTo>
                    <a:lnTo>
                      <a:pt x="479" y="79"/>
                    </a:lnTo>
                    <a:lnTo>
                      <a:pt x="479" y="77"/>
                    </a:lnTo>
                    <a:lnTo>
                      <a:pt x="479" y="75"/>
                    </a:lnTo>
                    <a:lnTo>
                      <a:pt x="477" y="75"/>
                    </a:lnTo>
                    <a:lnTo>
                      <a:pt x="477" y="72"/>
                    </a:lnTo>
                    <a:lnTo>
                      <a:pt x="477" y="70"/>
                    </a:lnTo>
                    <a:lnTo>
                      <a:pt x="477" y="68"/>
                    </a:lnTo>
                    <a:lnTo>
                      <a:pt x="477" y="66"/>
                    </a:lnTo>
                    <a:lnTo>
                      <a:pt x="479" y="66"/>
                    </a:lnTo>
                    <a:lnTo>
                      <a:pt x="479" y="64"/>
                    </a:lnTo>
                    <a:lnTo>
                      <a:pt x="481" y="64"/>
                    </a:lnTo>
                    <a:lnTo>
                      <a:pt x="484" y="64"/>
                    </a:lnTo>
                    <a:lnTo>
                      <a:pt x="486" y="64"/>
                    </a:lnTo>
                    <a:lnTo>
                      <a:pt x="488" y="64"/>
                    </a:lnTo>
                    <a:lnTo>
                      <a:pt x="488" y="61"/>
                    </a:lnTo>
                    <a:lnTo>
                      <a:pt x="490" y="61"/>
                    </a:lnTo>
                    <a:lnTo>
                      <a:pt x="490" y="59"/>
                    </a:lnTo>
                    <a:lnTo>
                      <a:pt x="490" y="57"/>
                    </a:lnTo>
                    <a:lnTo>
                      <a:pt x="490" y="55"/>
                    </a:lnTo>
                    <a:lnTo>
                      <a:pt x="492" y="55"/>
                    </a:lnTo>
                    <a:lnTo>
                      <a:pt x="492" y="53"/>
                    </a:lnTo>
                    <a:lnTo>
                      <a:pt x="495" y="53"/>
                    </a:lnTo>
                    <a:lnTo>
                      <a:pt x="495" y="55"/>
                    </a:lnTo>
                    <a:lnTo>
                      <a:pt x="497" y="55"/>
                    </a:lnTo>
                    <a:lnTo>
                      <a:pt x="499" y="55"/>
                    </a:lnTo>
                    <a:lnTo>
                      <a:pt x="499" y="53"/>
                    </a:lnTo>
                    <a:lnTo>
                      <a:pt x="501" y="53"/>
                    </a:lnTo>
                    <a:lnTo>
                      <a:pt x="501" y="50"/>
                    </a:lnTo>
                    <a:lnTo>
                      <a:pt x="501" y="48"/>
                    </a:lnTo>
                    <a:lnTo>
                      <a:pt x="503" y="48"/>
                    </a:lnTo>
                    <a:lnTo>
                      <a:pt x="503" y="46"/>
                    </a:lnTo>
                    <a:lnTo>
                      <a:pt x="506" y="46"/>
                    </a:lnTo>
                    <a:lnTo>
                      <a:pt x="508" y="46"/>
                    </a:lnTo>
                    <a:lnTo>
                      <a:pt x="508" y="44"/>
                    </a:lnTo>
                    <a:lnTo>
                      <a:pt x="510" y="44"/>
                    </a:lnTo>
                    <a:lnTo>
                      <a:pt x="510" y="42"/>
                    </a:lnTo>
                    <a:lnTo>
                      <a:pt x="512" y="42"/>
                    </a:lnTo>
                    <a:lnTo>
                      <a:pt x="514" y="42"/>
                    </a:lnTo>
                    <a:lnTo>
                      <a:pt x="517" y="42"/>
                    </a:lnTo>
                    <a:lnTo>
                      <a:pt x="519" y="42"/>
                    </a:lnTo>
                    <a:lnTo>
                      <a:pt x="519" y="40"/>
                    </a:lnTo>
                    <a:lnTo>
                      <a:pt x="519" y="37"/>
                    </a:lnTo>
                    <a:lnTo>
                      <a:pt x="519" y="35"/>
                    </a:lnTo>
                    <a:lnTo>
                      <a:pt x="517" y="33"/>
                    </a:lnTo>
                    <a:lnTo>
                      <a:pt x="517" y="31"/>
                    </a:lnTo>
                    <a:lnTo>
                      <a:pt x="517" y="29"/>
                    </a:lnTo>
                    <a:lnTo>
                      <a:pt x="519" y="29"/>
                    </a:lnTo>
                    <a:lnTo>
                      <a:pt x="519" y="26"/>
                    </a:lnTo>
                    <a:lnTo>
                      <a:pt x="521" y="24"/>
                    </a:lnTo>
                    <a:lnTo>
                      <a:pt x="521" y="22"/>
                    </a:lnTo>
                    <a:lnTo>
                      <a:pt x="521" y="20"/>
                    </a:lnTo>
                    <a:lnTo>
                      <a:pt x="523" y="20"/>
                    </a:lnTo>
                    <a:lnTo>
                      <a:pt x="523" y="18"/>
                    </a:lnTo>
                    <a:lnTo>
                      <a:pt x="525" y="18"/>
                    </a:lnTo>
                    <a:lnTo>
                      <a:pt x="528" y="15"/>
                    </a:lnTo>
                    <a:lnTo>
                      <a:pt x="530" y="15"/>
                    </a:lnTo>
                    <a:lnTo>
                      <a:pt x="532" y="15"/>
                    </a:lnTo>
                    <a:lnTo>
                      <a:pt x="534" y="15"/>
                    </a:lnTo>
                    <a:lnTo>
                      <a:pt x="536" y="15"/>
                    </a:lnTo>
                    <a:lnTo>
                      <a:pt x="539" y="15"/>
                    </a:lnTo>
                    <a:lnTo>
                      <a:pt x="541" y="15"/>
                    </a:lnTo>
                    <a:lnTo>
                      <a:pt x="543" y="15"/>
                    </a:lnTo>
                    <a:lnTo>
                      <a:pt x="543" y="18"/>
                    </a:lnTo>
                    <a:lnTo>
                      <a:pt x="543" y="20"/>
                    </a:lnTo>
                    <a:lnTo>
                      <a:pt x="545" y="20"/>
                    </a:lnTo>
                    <a:lnTo>
                      <a:pt x="545" y="18"/>
                    </a:lnTo>
                    <a:lnTo>
                      <a:pt x="545" y="15"/>
                    </a:lnTo>
                    <a:lnTo>
                      <a:pt x="545" y="13"/>
                    </a:lnTo>
                    <a:lnTo>
                      <a:pt x="545" y="11"/>
                    </a:lnTo>
                    <a:lnTo>
                      <a:pt x="547" y="11"/>
                    </a:lnTo>
                    <a:lnTo>
                      <a:pt x="547" y="9"/>
                    </a:lnTo>
                    <a:lnTo>
                      <a:pt x="550" y="9"/>
                    </a:lnTo>
                    <a:lnTo>
                      <a:pt x="550" y="7"/>
                    </a:lnTo>
                    <a:lnTo>
                      <a:pt x="552" y="7"/>
                    </a:lnTo>
                    <a:lnTo>
                      <a:pt x="554" y="7"/>
                    </a:lnTo>
                    <a:lnTo>
                      <a:pt x="556" y="7"/>
                    </a:lnTo>
                    <a:lnTo>
                      <a:pt x="558" y="7"/>
                    </a:lnTo>
                    <a:lnTo>
                      <a:pt x="560" y="7"/>
                    </a:lnTo>
                    <a:lnTo>
                      <a:pt x="563" y="7"/>
                    </a:lnTo>
                    <a:lnTo>
                      <a:pt x="563" y="9"/>
                    </a:lnTo>
                    <a:lnTo>
                      <a:pt x="565" y="9"/>
                    </a:lnTo>
                    <a:lnTo>
                      <a:pt x="567" y="9"/>
                    </a:lnTo>
                    <a:lnTo>
                      <a:pt x="567" y="11"/>
                    </a:lnTo>
                    <a:lnTo>
                      <a:pt x="569" y="11"/>
                    </a:lnTo>
                    <a:lnTo>
                      <a:pt x="571" y="11"/>
                    </a:lnTo>
                    <a:lnTo>
                      <a:pt x="574" y="11"/>
                    </a:lnTo>
                    <a:lnTo>
                      <a:pt x="576" y="11"/>
                    </a:lnTo>
                    <a:lnTo>
                      <a:pt x="576" y="9"/>
                    </a:lnTo>
                    <a:lnTo>
                      <a:pt x="578" y="9"/>
                    </a:lnTo>
                    <a:lnTo>
                      <a:pt x="578" y="7"/>
                    </a:lnTo>
                    <a:lnTo>
                      <a:pt x="580" y="7"/>
                    </a:lnTo>
                    <a:lnTo>
                      <a:pt x="582" y="7"/>
                    </a:lnTo>
                    <a:lnTo>
                      <a:pt x="585" y="7"/>
                    </a:lnTo>
                    <a:lnTo>
                      <a:pt x="585" y="9"/>
                    </a:lnTo>
                    <a:lnTo>
                      <a:pt x="587" y="9"/>
                    </a:lnTo>
                    <a:lnTo>
                      <a:pt x="589" y="9"/>
                    </a:lnTo>
                    <a:lnTo>
                      <a:pt x="591" y="9"/>
                    </a:lnTo>
                    <a:lnTo>
                      <a:pt x="593" y="9"/>
                    </a:lnTo>
                    <a:lnTo>
                      <a:pt x="596" y="9"/>
                    </a:lnTo>
                    <a:lnTo>
                      <a:pt x="598" y="9"/>
                    </a:lnTo>
                    <a:lnTo>
                      <a:pt x="598" y="7"/>
                    </a:lnTo>
                    <a:lnTo>
                      <a:pt x="596" y="7"/>
                    </a:lnTo>
                    <a:lnTo>
                      <a:pt x="596" y="4"/>
                    </a:lnTo>
                    <a:lnTo>
                      <a:pt x="593" y="4"/>
                    </a:lnTo>
                    <a:lnTo>
                      <a:pt x="591" y="4"/>
                    </a:lnTo>
                    <a:lnTo>
                      <a:pt x="589" y="4"/>
                    </a:lnTo>
                    <a:lnTo>
                      <a:pt x="587" y="2"/>
                    </a:lnTo>
                    <a:lnTo>
                      <a:pt x="585" y="2"/>
                    </a:lnTo>
                    <a:lnTo>
                      <a:pt x="585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180" name="Freeform 15"/>
              <p:cNvSpPr>
                <a:spLocks/>
              </p:cNvSpPr>
              <p:nvPr/>
            </p:nvSpPr>
            <p:spPr bwMode="auto">
              <a:xfrm>
                <a:off x="5324475" y="2266950"/>
                <a:ext cx="681038" cy="303213"/>
              </a:xfrm>
              <a:custGeom>
                <a:avLst/>
                <a:gdLst>
                  <a:gd name="T0" fmla="*/ 2147483647 w 429"/>
                  <a:gd name="T1" fmla="*/ 2147483647 h 191"/>
                  <a:gd name="T2" fmla="*/ 2147483647 w 429"/>
                  <a:gd name="T3" fmla="*/ 2147483647 h 191"/>
                  <a:gd name="T4" fmla="*/ 2147483647 w 429"/>
                  <a:gd name="T5" fmla="*/ 2147483647 h 191"/>
                  <a:gd name="T6" fmla="*/ 2147483647 w 429"/>
                  <a:gd name="T7" fmla="*/ 2147483647 h 191"/>
                  <a:gd name="T8" fmla="*/ 2147483647 w 429"/>
                  <a:gd name="T9" fmla="*/ 2147483647 h 191"/>
                  <a:gd name="T10" fmla="*/ 2147483647 w 429"/>
                  <a:gd name="T11" fmla="*/ 2147483647 h 191"/>
                  <a:gd name="T12" fmla="*/ 0 w 429"/>
                  <a:gd name="T13" fmla="*/ 2147483647 h 191"/>
                  <a:gd name="T14" fmla="*/ 2147483647 w 429"/>
                  <a:gd name="T15" fmla="*/ 2147483647 h 191"/>
                  <a:gd name="T16" fmla="*/ 2147483647 w 429"/>
                  <a:gd name="T17" fmla="*/ 2147483647 h 191"/>
                  <a:gd name="T18" fmla="*/ 2147483647 w 429"/>
                  <a:gd name="T19" fmla="*/ 2147483647 h 191"/>
                  <a:gd name="T20" fmla="*/ 2147483647 w 429"/>
                  <a:gd name="T21" fmla="*/ 2147483647 h 191"/>
                  <a:gd name="T22" fmla="*/ 2147483647 w 429"/>
                  <a:gd name="T23" fmla="*/ 2147483647 h 191"/>
                  <a:gd name="T24" fmla="*/ 2147483647 w 429"/>
                  <a:gd name="T25" fmla="*/ 2147483647 h 191"/>
                  <a:gd name="T26" fmla="*/ 2147483647 w 429"/>
                  <a:gd name="T27" fmla="*/ 2147483647 h 191"/>
                  <a:gd name="T28" fmla="*/ 2147483647 w 429"/>
                  <a:gd name="T29" fmla="*/ 2147483647 h 191"/>
                  <a:gd name="T30" fmla="*/ 2147483647 w 429"/>
                  <a:gd name="T31" fmla="*/ 2147483647 h 191"/>
                  <a:gd name="T32" fmla="*/ 2147483647 w 429"/>
                  <a:gd name="T33" fmla="*/ 2147483647 h 191"/>
                  <a:gd name="T34" fmla="*/ 2147483647 w 429"/>
                  <a:gd name="T35" fmla="*/ 2147483647 h 191"/>
                  <a:gd name="T36" fmla="*/ 2147483647 w 429"/>
                  <a:gd name="T37" fmla="*/ 2147483647 h 191"/>
                  <a:gd name="T38" fmla="*/ 2147483647 w 429"/>
                  <a:gd name="T39" fmla="*/ 2147483647 h 191"/>
                  <a:gd name="T40" fmla="*/ 2147483647 w 429"/>
                  <a:gd name="T41" fmla="*/ 2147483647 h 191"/>
                  <a:gd name="T42" fmla="*/ 2147483647 w 429"/>
                  <a:gd name="T43" fmla="*/ 2147483647 h 191"/>
                  <a:gd name="T44" fmla="*/ 2147483647 w 429"/>
                  <a:gd name="T45" fmla="*/ 2147483647 h 191"/>
                  <a:gd name="T46" fmla="*/ 2147483647 w 429"/>
                  <a:gd name="T47" fmla="*/ 2147483647 h 191"/>
                  <a:gd name="T48" fmla="*/ 2147483647 w 429"/>
                  <a:gd name="T49" fmla="*/ 2147483647 h 191"/>
                  <a:gd name="T50" fmla="*/ 2147483647 w 429"/>
                  <a:gd name="T51" fmla="*/ 2147483647 h 191"/>
                  <a:gd name="T52" fmla="*/ 2147483647 w 429"/>
                  <a:gd name="T53" fmla="*/ 2147483647 h 191"/>
                  <a:gd name="T54" fmla="*/ 2147483647 w 429"/>
                  <a:gd name="T55" fmla="*/ 2147483647 h 191"/>
                  <a:gd name="T56" fmla="*/ 2147483647 w 429"/>
                  <a:gd name="T57" fmla="*/ 2147483647 h 191"/>
                  <a:gd name="T58" fmla="*/ 2147483647 w 429"/>
                  <a:gd name="T59" fmla="*/ 2147483647 h 191"/>
                  <a:gd name="T60" fmla="*/ 2147483647 w 429"/>
                  <a:gd name="T61" fmla="*/ 2147483647 h 191"/>
                  <a:gd name="T62" fmla="*/ 2147483647 w 429"/>
                  <a:gd name="T63" fmla="*/ 2147483647 h 191"/>
                  <a:gd name="T64" fmla="*/ 2147483647 w 429"/>
                  <a:gd name="T65" fmla="*/ 2147483647 h 191"/>
                  <a:gd name="T66" fmla="*/ 2147483647 w 429"/>
                  <a:gd name="T67" fmla="*/ 2147483647 h 191"/>
                  <a:gd name="T68" fmla="*/ 2147483647 w 429"/>
                  <a:gd name="T69" fmla="*/ 2147483647 h 191"/>
                  <a:gd name="T70" fmla="*/ 2147483647 w 429"/>
                  <a:gd name="T71" fmla="*/ 2147483647 h 191"/>
                  <a:gd name="T72" fmla="*/ 2147483647 w 429"/>
                  <a:gd name="T73" fmla="*/ 2147483647 h 191"/>
                  <a:gd name="T74" fmla="*/ 2147483647 w 429"/>
                  <a:gd name="T75" fmla="*/ 2147483647 h 191"/>
                  <a:gd name="T76" fmla="*/ 2147483647 w 429"/>
                  <a:gd name="T77" fmla="*/ 2147483647 h 191"/>
                  <a:gd name="T78" fmla="*/ 2147483647 w 429"/>
                  <a:gd name="T79" fmla="*/ 2147483647 h 191"/>
                  <a:gd name="T80" fmla="*/ 2147483647 w 429"/>
                  <a:gd name="T81" fmla="*/ 2147483647 h 191"/>
                  <a:gd name="T82" fmla="*/ 2147483647 w 429"/>
                  <a:gd name="T83" fmla="*/ 2147483647 h 191"/>
                  <a:gd name="T84" fmla="*/ 2147483647 w 429"/>
                  <a:gd name="T85" fmla="*/ 2147483647 h 191"/>
                  <a:gd name="T86" fmla="*/ 2147483647 w 429"/>
                  <a:gd name="T87" fmla="*/ 2147483647 h 191"/>
                  <a:gd name="T88" fmla="*/ 2147483647 w 429"/>
                  <a:gd name="T89" fmla="*/ 2147483647 h 191"/>
                  <a:gd name="T90" fmla="*/ 2147483647 w 429"/>
                  <a:gd name="T91" fmla="*/ 2147483647 h 191"/>
                  <a:gd name="T92" fmla="*/ 2147483647 w 429"/>
                  <a:gd name="T93" fmla="*/ 2147483647 h 191"/>
                  <a:gd name="T94" fmla="*/ 2147483647 w 429"/>
                  <a:gd name="T95" fmla="*/ 2147483647 h 191"/>
                  <a:gd name="T96" fmla="*/ 2147483647 w 429"/>
                  <a:gd name="T97" fmla="*/ 2147483647 h 191"/>
                  <a:gd name="T98" fmla="*/ 2147483647 w 429"/>
                  <a:gd name="T99" fmla="*/ 2147483647 h 191"/>
                  <a:gd name="T100" fmla="*/ 2147483647 w 429"/>
                  <a:gd name="T101" fmla="*/ 2147483647 h 191"/>
                  <a:gd name="T102" fmla="*/ 2147483647 w 429"/>
                  <a:gd name="T103" fmla="*/ 2147483647 h 191"/>
                  <a:gd name="T104" fmla="*/ 2147483647 w 429"/>
                  <a:gd name="T105" fmla="*/ 2147483647 h 191"/>
                  <a:gd name="T106" fmla="*/ 2147483647 w 429"/>
                  <a:gd name="T107" fmla="*/ 2147483647 h 191"/>
                  <a:gd name="T108" fmla="*/ 2147483647 w 429"/>
                  <a:gd name="T109" fmla="*/ 2147483647 h 191"/>
                  <a:gd name="T110" fmla="*/ 2147483647 w 429"/>
                  <a:gd name="T111" fmla="*/ 0 h 19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29" h="191">
                    <a:moveTo>
                      <a:pt x="14" y="191"/>
                    </a:moveTo>
                    <a:lnTo>
                      <a:pt x="11" y="191"/>
                    </a:lnTo>
                    <a:lnTo>
                      <a:pt x="9" y="191"/>
                    </a:lnTo>
                    <a:lnTo>
                      <a:pt x="9" y="189"/>
                    </a:lnTo>
                    <a:lnTo>
                      <a:pt x="7" y="189"/>
                    </a:lnTo>
                    <a:lnTo>
                      <a:pt x="7" y="187"/>
                    </a:lnTo>
                    <a:lnTo>
                      <a:pt x="7" y="184"/>
                    </a:lnTo>
                    <a:lnTo>
                      <a:pt x="9" y="184"/>
                    </a:lnTo>
                    <a:lnTo>
                      <a:pt x="9" y="182"/>
                    </a:lnTo>
                    <a:lnTo>
                      <a:pt x="11" y="182"/>
                    </a:lnTo>
                    <a:lnTo>
                      <a:pt x="11" y="180"/>
                    </a:lnTo>
                    <a:lnTo>
                      <a:pt x="14" y="180"/>
                    </a:lnTo>
                    <a:lnTo>
                      <a:pt x="14" y="178"/>
                    </a:lnTo>
                    <a:lnTo>
                      <a:pt x="16" y="178"/>
                    </a:lnTo>
                    <a:lnTo>
                      <a:pt x="16" y="176"/>
                    </a:lnTo>
                    <a:lnTo>
                      <a:pt x="18" y="176"/>
                    </a:lnTo>
                    <a:lnTo>
                      <a:pt x="18" y="178"/>
                    </a:lnTo>
                    <a:lnTo>
                      <a:pt x="16" y="178"/>
                    </a:lnTo>
                    <a:lnTo>
                      <a:pt x="16" y="180"/>
                    </a:lnTo>
                    <a:lnTo>
                      <a:pt x="18" y="180"/>
                    </a:lnTo>
                    <a:lnTo>
                      <a:pt x="20" y="180"/>
                    </a:lnTo>
                    <a:lnTo>
                      <a:pt x="20" y="178"/>
                    </a:lnTo>
                    <a:lnTo>
                      <a:pt x="20" y="176"/>
                    </a:lnTo>
                    <a:lnTo>
                      <a:pt x="20" y="173"/>
                    </a:lnTo>
                    <a:lnTo>
                      <a:pt x="18" y="173"/>
                    </a:lnTo>
                    <a:lnTo>
                      <a:pt x="18" y="171"/>
                    </a:lnTo>
                    <a:lnTo>
                      <a:pt x="20" y="171"/>
                    </a:lnTo>
                    <a:lnTo>
                      <a:pt x="20" y="169"/>
                    </a:lnTo>
                    <a:lnTo>
                      <a:pt x="18" y="169"/>
                    </a:lnTo>
                    <a:lnTo>
                      <a:pt x="20" y="169"/>
                    </a:lnTo>
                    <a:lnTo>
                      <a:pt x="20" y="167"/>
                    </a:lnTo>
                    <a:lnTo>
                      <a:pt x="22" y="167"/>
                    </a:lnTo>
                    <a:lnTo>
                      <a:pt x="22" y="165"/>
                    </a:lnTo>
                    <a:lnTo>
                      <a:pt x="20" y="165"/>
                    </a:lnTo>
                    <a:lnTo>
                      <a:pt x="20" y="162"/>
                    </a:lnTo>
                    <a:lnTo>
                      <a:pt x="20" y="160"/>
                    </a:lnTo>
                    <a:lnTo>
                      <a:pt x="18" y="160"/>
                    </a:lnTo>
                    <a:lnTo>
                      <a:pt x="18" y="158"/>
                    </a:lnTo>
                    <a:lnTo>
                      <a:pt x="16" y="158"/>
                    </a:lnTo>
                    <a:lnTo>
                      <a:pt x="14" y="158"/>
                    </a:lnTo>
                    <a:lnTo>
                      <a:pt x="14" y="156"/>
                    </a:lnTo>
                    <a:lnTo>
                      <a:pt x="14" y="154"/>
                    </a:lnTo>
                    <a:lnTo>
                      <a:pt x="11" y="154"/>
                    </a:lnTo>
                    <a:lnTo>
                      <a:pt x="9" y="154"/>
                    </a:lnTo>
                    <a:lnTo>
                      <a:pt x="9" y="151"/>
                    </a:lnTo>
                    <a:lnTo>
                      <a:pt x="7" y="151"/>
                    </a:lnTo>
                    <a:lnTo>
                      <a:pt x="7" y="149"/>
                    </a:lnTo>
                    <a:lnTo>
                      <a:pt x="5" y="149"/>
                    </a:lnTo>
                    <a:lnTo>
                      <a:pt x="5" y="147"/>
                    </a:lnTo>
                    <a:lnTo>
                      <a:pt x="5" y="145"/>
                    </a:lnTo>
                    <a:lnTo>
                      <a:pt x="5" y="143"/>
                    </a:lnTo>
                    <a:lnTo>
                      <a:pt x="3" y="143"/>
                    </a:lnTo>
                    <a:lnTo>
                      <a:pt x="3" y="140"/>
                    </a:lnTo>
                    <a:lnTo>
                      <a:pt x="0" y="140"/>
                    </a:lnTo>
                    <a:lnTo>
                      <a:pt x="0" y="138"/>
                    </a:lnTo>
                    <a:lnTo>
                      <a:pt x="0" y="136"/>
                    </a:lnTo>
                    <a:lnTo>
                      <a:pt x="0" y="134"/>
                    </a:lnTo>
                    <a:lnTo>
                      <a:pt x="3" y="134"/>
                    </a:lnTo>
                    <a:lnTo>
                      <a:pt x="3" y="132"/>
                    </a:lnTo>
                    <a:lnTo>
                      <a:pt x="5" y="132"/>
                    </a:lnTo>
                    <a:lnTo>
                      <a:pt x="7" y="132"/>
                    </a:lnTo>
                    <a:lnTo>
                      <a:pt x="7" y="134"/>
                    </a:lnTo>
                    <a:lnTo>
                      <a:pt x="9" y="134"/>
                    </a:lnTo>
                    <a:lnTo>
                      <a:pt x="11" y="134"/>
                    </a:lnTo>
                    <a:lnTo>
                      <a:pt x="14" y="134"/>
                    </a:lnTo>
                    <a:lnTo>
                      <a:pt x="16" y="134"/>
                    </a:lnTo>
                    <a:lnTo>
                      <a:pt x="16" y="132"/>
                    </a:lnTo>
                    <a:lnTo>
                      <a:pt x="16" y="129"/>
                    </a:lnTo>
                    <a:lnTo>
                      <a:pt x="16" y="127"/>
                    </a:lnTo>
                    <a:lnTo>
                      <a:pt x="18" y="127"/>
                    </a:lnTo>
                    <a:lnTo>
                      <a:pt x="20" y="127"/>
                    </a:lnTo>
                    <a:lnTo>
                      <a:pt x="22" y="127"/>
                    </a:lnTo>
                    <a:lnTo>
                      <a:pt x="25" y="127"/>
                    </a:lnTo>
                    <a:lnTo>
                      <a:pt x="25" y="125"/>
                    </a:lnTo>
                    <a:lnTo>
                      <a:pt x="27" y="125"/>
                    </a:lnTo>
                    <a:lnTo>
                      <a:pt x="27" y="123"/>
                    </a:lnTo>
                    <a:lnTo>
                      <a:pt x="27" y="121"/>
                    </a:lnTo>
                    <a:lnTo>
                      <a:pt x="29" y="121"/>
                    </a:lnTo>
                    <a:lnTo>
                      <a:pt x="29" y="118"/>
                    </a:lnTo>
                    <a:lnTo>
                      <a:pt x="29" y="116"/>
                    </a:lnTo>
                    <a:lnTo>
                      <a:pt x="31" y="116"/>
                    </a:lnTo>
                    <a:lnTo>
                      <a:pt x="33" y="116"/>
                    </a:lnTo>
                    <a:lnTo>
                      <a:pt x="36" y="116"/>
                    </a:lnTo>
                    <a:lnTo>
                      <a:pt x="36" y="118"/>
                    </a:lnTo>
                    <a:lnTo>
                      <a:pt x="38" y="118"/>
                    </a:lnTo>
                    <a:lnTo>
                      <a:pt x="40" y="118"/>
                    </a:lnTo>
                    <a:lnTo>
                      <a:pt x="42" y="118"/>
                    </a:lnTo>
                    <a:lnTo>
                      <a:pt x="42" y="121"/>
                    </a:lnTo>
                    <a:lnTo>
                      <a:pt x="44" y="121"/>
                    </a:lnTo>
                    <a:lnTo>
                      <a:pt x="47" y="121"/>
                    </a:lnTo>
                    <a:lnTo>
                      <a:pt x="47" y="118"/>
                    </a:lnTo>
                    <a:lnTo>
                      <a:pt x="47" y="116"/>
                    </a:lnTo>
                    <a:lnTo>
                      <a:pt x="47" y="114"/>
                    </a:lnTo>
                    <a:lnTo>
                      <a:pt x="49" y="114"/>
                    </a:lnTo>
                    <a:lnTo>
                      <a:pt x="49" y="112"/>
                    </a:lnTo>
                    <a:lnTo>
                      <a:pt x="49" y="110"/>
                    </a:lnTo>
                    <a:lnTo>
                      <a:pt x="47" y="110"/>
                    </a:lnTo>
                    <a:lnTo>
                      <a:pt x="47" y="107"/>
                    </a:lnTo>
                    <a:lnTo>
                      <a:pt x="44" y="107"/>
                    </a:lnTo>
                    <a:lnTo>
                      <a:pt x="44" y="105"/>
                    </a:lnTo>
                    <a:lnTo>
                      <a:pt x="47" y="105"/>
                    </a:lnTo>
                    <a:lnTo>
                      <a:pt x="47" y="103"/>
                    </a:lnTo>
                    <a:lnTo>
                      <a:pt x="47" y="101"/>
                    </a:lnTo>
                    <a:lnTo>
                      <a:pt x="49" y="101"/>
                    </a:lnTo>
                    <a:lnTo>
                      <a:pt x="51" y="101"/>
                    </a:lnTo>
                    <a:lnTo>
                      <a:pt x="51" y="99"/>
                    </a:lnTo>
                    <a:lnTo>
                      <a:pt x="53" y="99"/>
                    </a:lnTo>
                    <a:lnTo>
                      <a:pt x="53" y="97"/>
                    </a:lnTo>
                    <a:lnTo>
                      <a:pt x="53" y="94"/>
                    </a:lnTo>
                    <a:lnTo>
                      <a:pt x="55" y="94"/>
                    </a:lnTo>
                    <a:lnTo>
                      <a:pt x="55" y="92"/>
                    </a:lnTo>
                    <a:lnTo>
                      <a:pt x="58" y="92"/>
                    </a:lnTo>
                    <a:lnTo>
                      <a:pt x="60" y="92"/>
                    </a:lnTo>
                    <a:lnTo>
                      <a:pt x="62" y="92"/>
                    </a:lnTo>
                    <a:lnTo>
                      <a:pt x="62" y="90"/>
                    </a:lnTo>
                    <a:lnTo>
                      <a:pt x="64" y="90"/>
                    </a:lnTo>
                    <a:lnTo>
                      <a:pt x="66" y="90"/>
                    </a:lnTo>
                    <a:lnTo>
                      <a:pt x="69" y="90"/>
                    </a:lnTo>
                    <a:lnTo>
                      <a:pt x="71" y="90"/>
                    </a:lnTo>
                    <a:lnTo>
                      <a:pt x="71" y="92"/>
                    </a:lnTo>
                    <a:lnTo>
                      <a:pt x="71" y="94"/>
                    </a:lnTo>
                    <a:lnTo>
                      <a:pt x="73" y="94"/>
                    </a:lnTo>
                    <a:lnTo>
                      <a:pt x="73" y="97"/>
                    </a:lnTo>
                    <a:lnTo>
                      <a:pt x="75" y="97"/>
                    </a:lnTo>
                    <a:lnTo>
                      <a:pt x="75" y="94"/>
                    </a:lnTo>
                    <a:lnTo>
                      <a:pt x="77" y="94"/>
                    </a:lnTo>
                    <a:lnTo>
                      <a:pt x="77" y="92"/>
                    </a:lnTo>
                    <a:lnTo>
                      <a:pt x="77" y="90"/>
                    </a:lnTo>
                    <a:lnTo>
                      <a:pt x="80" y="90"/>
                    </a:lnTo>
                    <a:lnTo>
                      <a:pt x="80" y="88"/>
                    </a:lnTo>
                    <a:lnTo>
                      <a:pt x="80" y="86"/>
                    </a:lnTo>
                    <a:lnTo>
                      <a:pt x="82" y="86"/>
                    </a:lnTo>
                    <a:lnTo>
                      <a:pt x="82" y="83"/>
                    </a:lnTo>
                    <a:lnTo>
                      <a:pt x="84" y="83"/>
                    </a:lnTo>
                    <a:lnTo>
                      <a:pt x="86" y="83"/>
                    </a:lnTo>
                    <a:lnTo>
                      <a:pt x="86" y="81"/>
                    </a:lnTo>
                    <a:lnTo>
                      <a:pt x="88" y="81"/>
                    </a:lnTo>
                    <a:lnTo>
                      <a:pt x="91" y="81"/>
                    </a:lnTo>
                    <a:lnTo>
                      <a:pt x="93" y="81"/>
                    </a:lnTo>
                    <a:lnTo>
                      <a:pt x="93" y="79"/>
                    </a:lnTo>
                    <a:lnTo>
                      <a:pt x="95" y="79"/>
                    </a:lnTo>
                    <a:lnTo>
                      <a:pt x="95" y="77"/>
                    </a:lnTo>
                    <a:lnTo>
                      <a:pt x="97" y="77"/>
                    </a:lnTo>
                    <a:lnTo>
                      <a:pt x="99" y="77"/>
                    </a:lnTo>
                    <a:lnTo>
                      <a:pt x="102" y="77"/>
                    </a:lnTo>
                    <a:lnTo>
                      <a:pt x="102" y="75"/>
                    </a:lnTo>
                    <a:lnTo>
                      <a:pt x="104" y="75"/>
                    </a:lnTo>
                    <a:lnTo>
                      <a:pt x="104" y="72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08" y="75"/>
                    </a:lnTo>
                    <a:lnTo>
                      <a:pt x="108" y="77"/>
                    </a:lnTo>
                    <a:lnTo>
                      <a:pt x="108" y="79"/>
                    </a:lnTo>
                    <a:lnTo>
                      <a:pt x="110" y="79"/>
                    </a:lnTo>
                    <a:lnTo>
                      <a:pt x="110" y="77"/>
                    </a:lnTo>
                    <a:lnTo>
                      <a:pt x="113" y="77"/>
                    </a:lnTo>
                    <a:lnTo>
                      <a:pt x="115" y="77"/>
                    </a:lnTo>
                    <a:lnTo>
                      <a:pt x="115" y="75"/>
                    </a:lnTo>
                    <a:lnTo>
                      <a:pt x="117" y="75"/>
                    </a:lnTo>
                    <a:lnTo>
                      <a:pt x="119" y="75"/>
                    </a:lnTo>
                    <a:lnTo>
                      <a:pt x="119" y="72"/>
                    </a:lnTo>
                    <a:lnTo>
                      <a:pt x="119" y="70"/>
                    </a:lnTo>
                    <a:lnTo>
                      <a:pt x="121" y="70"/>
                    </a:lnTo>
                    <a:lnTo>
                      <a:pt x="121" y="68"/>
                    </a:lnTo>
                    <a:lnTo>
                      <a:pt x="123" y="68"/>
                    </a:lnTo>
                    <a:lnTo>
                      <a:pt x="123" y="70"/>
                    </a:lnTo>
                    <a:lnTo>
                      <a:pt x="126" y="70"/>
                    </a:lnTo>
                    <a:lnTo>
                      <a:pt x="126" y="72"/>
                    </a:lnTo>
                    <a:lnTo>
                      <a:pt x="128" y="72"/>
                    </a:lnTo>
                    <a:lnTo>
                      <a:pt x="130" y="72"/>
                    </a:lnTo>
                    <a:lnTo>
                      <a:pt x="132" y="72"/>
                    </a:lnTo>
                    <a:lnTo>
                      <a:pt x="132" y="75"/>
                    </a:lnTo>
                    <a:lnTo>
                      <a:pt x="134" y="75"/>
                    </a:lnTo>
                    <a:lnTo>
                      <a:pt x="134" y="77"/>
                    </a:lnTo>
                    <a:lnTo>
                      <a:pt x="134" y="79"/>
                    </a:lnTo>
                    <a:lnTo>
                      <a:pt x="134" y="81"/>
                    </a:lnTo>
                    <a:lnTo>
                      <a:pt x="137" y="81"/>
                    </a:lnTo>
                    <a:lnTo>
                      <a:pt x="137" y="83"/>
                    </a:lnTo>
                    <a:lnTo>
                      <a:pt x="139" y="83"/>
                    </a:lnTo>
                    <a:lnTo>
                      <a:pt x="139" y="81"/>
                    </a:lnTo>
                    <a:lnTo>
                      <a:pt x="139" y="79"/>
                    </a:lnTo>
                    <a:lnTo>
                      <a:pt x="139" y="77"/>
                    </a:lnTo>
                    <a:lnTo>
                      <a:pt x="139" y="75"/>
                    </a:lnTo>
                    <a:lnTo>
                      <a:pt x="139" y="72"/>
                    </a:lnTo>
                    <a:lnTo>
                      <a:pt x="139" y="70"/>
                    </a:lnTo>
                    <a:lnTo>
                      <a:pt x="139" y="68"/>
                    </a:lnTo>
                    <a:lnTo>
                      <a:pt x="139" y="66"/>
                    </a:lnTo>
                    <a:lnTo>
                      <a:pt x="139" y="64"/>
                    </a:lnTo>
                    <a:lnTo>
                      <a:pt x="139" y="61"/>
                    </a:lnTo>
                    <a:lnTo>
                      <a:pt x="139" y="59"/>
                    </a:lnTo>
                    <a:lnTo>
                      <a:pt x="141" y="59"/>
                    </a:lnTo>
                    <a:lnTo>
                      <a:pt x="141" y="57"/>
                    </a:lnTo>
                    <a:lnTo>
                      <a:pt x="143" y="57"/>
                    </a:lnTo>
                    <a:lnTo>
                      <a:pt x="143" y="55"/>
                    </a:lnTo>
                    <a:lnTo>
                      <a:pt x="145" y="55"/>
                    </a:lnTo>
                    <a:lnTo>
                      <a:pt x="145" y="57"/>
                    </a:lnTo>
                    <a:lnTo>
                      <a:pt x="148" y="57"/>
                    </a:lnTo>
                    <a:lnTo>
                      <a:pt x="145" y="57"/>
                    </a:lnTo>
                    <a:lnTo>
                      <a:pt x="145" y="59"/>
                    </a:lnTo>
                    <a:lnTo>
                      <a:pt x="145" y="61"/>
                    </a:lnTo>
                    <a:lnTo>
                      <a:pt x="148" y="64"/>
                    </a:lnTo>
                    <a:lnTo>
                      <a:pt x="150" y="64"/>
                    </a:lnTo>
                    <a:lnTo>
                      <a:pt x="150" y="66"/>
                    </a:lnTo>
                    <a:lnTo>
                      <a:pt x="152" y="66"/>
                    </a:lnTo>
                    <a:lnTo>
                      <a:pt x="154" y="66"/>
                    </a:lnTo>
                    <a:lnTo>
                      <a:pt x="154" y="68"/>
                    </a:lnTo>
                    <a:lnTo>
                      <a:pt x="156" y="68"/>
                    </a:lnTo>
                    <a:lnTo>
                      <a:pt x="159" y="68"/>
                    </a:lnTo>
                    <a:lnTo>
                      <a:pt x="159" y="70"/>
                    </a:lnTo>
                    <a:lnTo>
                      <a:pt x="161" y="70"/>
                    </a:lnTo>
                    <a:lnTo>
                      <a:pt x="163" y="70"/>
                    </a:lnTo>
                    <a:lnTo>
                      <a:pt x="163" y="72"/>
                    </a:lnTo>
                    <a:lnTo>
                      <a:pt x="165" y="72"/>
                    </a:lnTo>
                    <a:lnTo>
                      <a:pt x="167" y="72"/>
                    </a:lnTo>
                    <a:lnTo>
                      <a:pt x="170" y="72"/>
                    </a:lnTo>
                    <a:lnTo>
                      <a:pt x="170" y="75"/>
                    </a:lnTo>
                    <a:lnTo>
                      <a:pt x="172" y="75"/>
                    </a:lnTo>
                    <a:lnTo>
                      <a:pt x="174" y="75"/>
                    </a:lnTo>
                    <a:lnTo>
                      <a:pt x="176" y="75"/>
                    </a:lnTo>
                    <a:lnTo>
                      <a:pt x="178" y="75"/>
                    </a:lnTo>
                    <a:lnTo>
                      <a:pt x="178" y="72"/>
                    </a:lnTo>
                    <a:lnTo>
                      <a:pt x="181" y="72"/>
                    </a:lnTo>
                    <a:lnTo>
                      <a:pt x="183" y="72"/>
                    </a:lnTo>
                    <a:lnTo>
                      <a:pt x="183" y="75"/>
                    </a:lnTo>
                    <a:lnTo>
                      <a:pt x="185" y="75"/>
                    </a:lnTo>
                    <a:lnTo>
                      <a:pt x="185" y="72"/>
                    </a:lnTo>
                    <a:lnTo>
                      <a:pt x="187" y="72"/>
                    </a:lnTo>
                    <a:lnTo>
                      <a:pt x="189" y="70"/>
                    </a:lnTo>
                    <a:lnTo>
                      <a:pt x="192" y="70"/>
                    </a:lnTo>
                    <a:lnTo>
                      <a:pt x="194" y="70"/>
                    </a:lnTo>
                    <a:lnTo>
                      <a:pt x="194" y="72"/>
                    </a:lnTo>
                    <a:lnTo>
                      <a:pt x="196" y="72"/>
                    </a:lnTo>
                    <a:lnTo>
                      <a:pt x="196" y="75"/>
                    </a:lnTo>
                    <a:lnTo>
                      <a:pt x="198" y="75"/>
                    </a:lnTo>
                    <a:lnTo>
                      <a:pt x="200" y="75"/>
                    </a:lnTo>
                    <a:lnTo>
                      <a:pt x="203" y="75"/>
                    </a:lnTo>
                    <a:lnTo>
                      <a:pt x="203" y="72"/>
                    </a:lnTo>
                    <a:lnTo>
                      <a:pt x="205" y="72"/>
                    </a:lnTo>
                    <a:lnTo>
                      <a:pt x="205" y="70"/>
                    </a:lnTo>
                    <a:lnTo>
                      <a:pt x="207" y="70"/>
                    </a:lnTo>
                    <a:lnTo>
                      <a:pt x="209" y="70"/>
                    </a:lnTo>
                    <a:lnTo>
                      <a:pt x="211" y="72"/>
                    </a:lnTo>
                    <a:lnTo>
                      <a:pt x="209" y="72"/>
                    </a:lnTo>
                    <a:lnTo>
                      <a:pt x="209" y="75"/>
                    </a:lnTo>
                    <a:lnTo>
                      <a:pt x="211" y="75"/>
                    </a:lnTo>
                    <a:lnTo>
                      <a:pt x="211" y="77"/>
                    </a:lnTo>
                    <a:lnTo>
                      <a:pt x="211" y="79"/>
                    </a:lnTo>
                    <a:lnTo>
                      <a:pt x="209" y="79"/>
                    </a:lnTo>
                    <a:lnTo>
                      <a:pt x="209" y="81"/>
                    </a:lnTo>
                    <a:lnTo>
                      <a:pt x="207" y="81"/>
                    </a:lnTo>
                    <a:lnTo>
                      <a:pt x="209" y="83"/>
                    </a:lnTo>
                    <a:lnTo>
                      <a:pt x="211" y="83"/>
                    </a:lnTo>
                    <a:lnTo>
                      <a:pt x="211" y="86"/>
                    </a:lnTo>
                    <a:lnTo>
                      <a:pt x="214" y="86"/>
                    </a:lnTo>
                    <a:lnTo>
                      <a:pt x="216" y="86"/>
                    </a:lnTo>
                    <a:lnTo>
                      <a:pt x="218" y="86"/>
                    </a:lnTo>
                    <a:lnTo>
                      <a:pt x="218" y="83"/>
                    </a:lnTo>
                    <a:lnTo>
                      <a:pt x="218" y="81"/>
                    </a:lnTo>
                    <a:lnTo>
                      <a:pt x="218" y="79"/>
                    </a:lnTo>
                    <a:lnTo>
                      <a:pt x="220" y="79"/>
                    </a:lnTo>
                    <a:lnTo>
                      <a:pt x="220" y="77"/>
                    </a:lnTo>
                    <a:lnTo>
                      <a:pt x="220" y="75"/>
                    </a:lnTo>
                    <a:lnTo>
                      <a:pt x="222" y="75"/>
                    </a:lnTo>
                    <a:lnTo>
                      <a:pt x="225" y="75"/>
                    </a:lnTo>
                    <a:lnTo>
                      <a:pt x="225" y="72"/>
                    </a:lnTo>
                    <a:lnTo>
                      <a:pt x="225" y="70"/>
                    </a:lnTo>
                    <a:lnTo>
                      <a:pt x="227" y="70"/>
                    </a:lnTo>
                    <a:lnTo>
                      <a:pt x="227" y="68"/>
                    </a:lnTo>
                    <a:lnTo>
                      <a:pt x="229" y="68"/>
                    </a:lnTo>
                    <a:lnTo>
                      <a:pt x="231" y="66"/>
                    </a:lnTo>
                    <a:lnTo>
                      <a:pt x="233" y="66"/>
                    </a:lnTo>
                    <a:lnTo>
                      <a:pt x="233" y="64"/>
                    </a:lnTo>
                    <a:lnTo>
                      <a:pt x="233" y="61"/>
                    </a:lnTo>
                    <a:lnTo>
                      <a:pt x="236" y="61"/>
                    </a:lnTo>
                    <a:lnTo>
                      <a:pt x="236" y="59"/>
                    </a:lnTo>
                    <a:lnTo>
                      <a:pt x="238" y="59"/>
                    </a:lnTo>
                    <a:lnTo>
                      <a:pt x="240" y="59"/>
                    </a:lnTo>
                    <a:lnTo>
                      <a:pt x="240" y="57"/>
                    </a:lnTo>
                    <a:lnTo>
                      <a:pt x="240" y="55"/>
                    </a:lnTo>
                    <a:lnTo>
                      <a:pt x="242" y="55"/>
                    </a:lnTo>
                    <a:lnTo>
                      <a:pt x="242" y="53"/>
                    </a:lnTo>
                    <a:lnTo>
                      <a:pt x="242" y="50"/>
                    </a:lnTo>
                    <a:lnTo>
                      <a:pt x="244" y="50"/>
                    </a:lnTo>
                    <a:lnTo>
                      <a:pt x="247" y="50"/>
                    </a:lnTo>
                    <a:lnTo>
                      <a:pt x="249" y="50"/>
                    </a:lnTo>
                    <a:lnTo>
                      <a:pt x="251" y="50"/>
                    </a:lnTo>
                    <a:lnTo>
                      <a:pt x="253" y="50"/>
                    </a:lnTo>
                    <a:lnTo>
                      <a:pt x="253" y="53"/>
                    </a:lnTo>
                    <a:lnTo>
                      <a:pt x="253" y="55"/>
                    </a:lnTo>
                    <a:lnTo>
                      <a:pt x="255" y="57"/>
                    </a:lnTo>
                    <a:lnTo>
                      <a:pt x="257" y="57"/>
                    </a:lnTo>
                    <a:lnTo>
                      <a:pt x="257" y="59"/>
                    </a:lnTo>
                    <a:lnTo>
                      <a:pt x="260" y="59"/>
                    </a:lnTo>
                    <a:lnTo>
                      <a:pt x="260" y="61"/>
                    </a:lnTo>
                    <a:lnTo>
                      <a:pt x="262" y="61"/>
                    </a:lnTo>
                    <a:lnTo>
                      <a:pt x="262" y="64"/>
                    </a:lnTo>
                    <a:lnTo>
                      <a:pt x="262" y="66"/>
                    </a:lnTo>
                    <a:lnTo>
                      <a:pt x="264" y="64"/>
                    </a:lnTo>
                    <a:lnTo>
                      <a:pt x="264" y="66"/>
                    </a:lnTo>
                    <a:lnTo>
                      <a:pt x="264" y="64"/>
                    </a:lnTo>
                    <a:lnTo>
                      <a:pt x="266" y="64"/>
                    </a:lnTo>
                    <a:lnTo>
                      <a:pt x="266" y="66"/>
                    </a:lnTo>
                    <a:lnTo>
                      <a:pt x="268" y="66"/>
                    </a:lnTo>
                    <a:lnTo>
                      <a:pt x="266" y="66"/>
                    </a:lnTo>
                    <a:lnTo>
                      <a:pt x="268" y="66"/>
                    </a:lnTo>
                    <a:lnTo>
                      <a:pt x="268" y="68"/>
                    </a:lnTo>
                    <a:lnTo>
                      <a:pt x="271" y="68"/>
                    </a:lnTo>
                    <a:lnTo>
                      <a:pt x="271" y="70"/>
                    </a:lnTo>
                    <a:lnTo>
                      <a:pt x="273" y="70"/>
                    </a:lnTo>
                    <a:lnTo>
                      <a:pt x="275" y="70"/>
                    </a:lnTo>
                    <a:lnTo>
                      <a:pt x="277" y="68"/>
                    </a:lnTo>
                    <a:lnTo>
                      <a:pt x="279" y="66"/>
                    </a:lnTo>
                    <a:lnTo>
                      <a:pt x="282" y="64"/>
                    </a:lnTo>
                    <a:lnTo>
                      <a:pt x="284" y="64"/>
                    </a:lnTo>
                    <a:lnTo>
                      <a:pt x="284" y="61"/>
                    </a:lnTo>
                    <a:lnTo>
                      <a:pt x="286" y="61"/>
                    </a:lnTo>
                    <a:lnTo>
                      <a:pt x="288" y="61"/>
                    </a:lnTo>
                    <a:lnTo>
                      <a:pt x="288" y="59"/>
                    </a:lnTo>
                    <a:lnTo>
                      <a:pt x="290" y="59"/>
                    </a:lnTo>
                    <a:lnTo>
                      <a:pt x="290" y="57"/>
                    </a:lnTo>
                    <a:lnTo>
                      <a:pt x="293" y="57"/>
                    </a:lnTo>
                    <a:lnTo>
                      <a:pt x="293" y="55"/>
                    </a:lnTo>
                    <a:lnTo>
                      <a:pt x="293" y="53"/>
                    </a:lnTo>
                    <a:lnTo>
                      <a:pt x="293" y="50"/>
                    </a:lnTo>
                    <a:lnTo>
                      <a:pt x="295" y="50"/>
                    </a:lnTo>
                    <a:lnTo>
                      <a:pt x="295" y="48"/>
                    </a:lnTo>
                    <a:lnTo>
                      <a:pt x="297" y="48"/>
                    </a:lnTo>
                    <a:lnTo>
                      <a:pt x="299" y="48"/>
                    </a:lnTo>
                    <a:lnTo>
                      <a:pt x="299" y="46"/>
                    </a:lnTo>
                    <a:lnTo>
                      <a:pt x="301" y="46"/>
                    </a:lnTo>
                    <a:lnTo>
                      <a:pt x="301" y="44"/>
                    </a:lnTo>
                    <a:lnTo>
                      <a:pt x="301" y="42"/>
                    </a:lnTo>
                    <a:lnTo>
                      <a:pt x="301" y="39"/>
                    </a:lnTo>
                    <a:lnTo>
                      <a:pt x="304" y="39"/>
                    </a:lnTo>
                    <a:lnTo>
                      <a:pt x="304" y="37"/>
                    </a:lnTo>
                    <a:lnTo>
                      <a:pt x="301" y="37"/>
                    </a:lnTo>
                    <a:lnTo>
                      <a:pt x="301" y="35"/>
                    </a:lnTo>
                    <a:lnTo>
                      <a:pt x="299" y="35"/>
                    </a:lnTo>
                    <a:lnTo>
                      <a:pt x="299" y="33"/>
                    </a:lnTo>
                    <a:lnTo>
                      <a:pt x="301" y="33"/>
                    </a:lnTo>
                    <a:lnTo>
                      <a:pt x="301" y="31"/>
                    </a:lnTo>
                    <a:lnTo>
                      <a:pt x="304" y="31"/>
                    </a:lnTo>
                    <a:lnTo>
                      <a:pt x="306" y="31"/>
                    </a:lnTo>
                    <a:lnTo>
                      <a:pt x="308" y="31"/>
                    </a:lnTo>
                    <a:lnTo>
                      <a:pt x="308" y="33"/>
                    </a:lnTo>
                    <a:lnTo>
                      <a:pt x="308" y="31"/>
                    </a:lnTo>
                    <a:lnTo>
                      <a:pt x="310" y="31"/>
                    </a:lnTo>
                    <a:lnTo>
                      <a:pt x="310" y="28"/>
                    </a:lnTo>
                    <a:lnTo>
                      <a:pt x="312" y="28"/>
                    </a:lnTo>
                    <a:lnTo>
                      <a:pt x="315" y="28"/>
                    </a:lnTo>
                    <a:lnTo>
                      <a:pt x="315" y="31"/>
                    </a:lnTo>
                    <a:lnTo>
                      <a:pt x="317" y="31"/>
                    </a:lnTo>
                    <a:lnTo>
                      <a:pt x="319" y="31"/>
                    </a:lnTo>
                    <a:lnTo>
                      <a:pt x="319" y="28"/>
                    </a:lnTo>
                    <a:lnTo>
                      <a:pt x="321" y="28"/>
                    </a:lnTo>
                    <a:lnTo>
                      <a:pt x="321" y="26"/>
                    </a:lnTo>
                    <a:lnTo>
                      <a:pt x="319" y="26"/>
                    </a:lnTo>
                    <a:lnTo>
                      <a:pt x="319" y="24"/>
                    </a:lnTo>
                    <a:lnTo>
                      <a:pt x="317" y="24"/>
                    </a:lnTo>
                    <a:lnTo>
                      <a:pt x="317" y="22"/>
                    </a:lnTo>
                    <a:lnTo>
                      <a:pt x="319" y="22"/>
                    </a:lnTo>
                    <a:lnTo>
                      <a:pt x="319" y="20"/>
                    </a:lnTo>
                    <a:lnTo>
                      <a:pt x="321" y="20"/>
                    </a:lnTo>
                    <a:lnTo>
                      <a:pt x="323" y="20"/>
                    </a:lnTo>
                    <a:lnTo>
                      <a:pt x="323" y="17"/>
                    </a:lnTo>
                    <a:lnTo>
                      <a:pt x="323" y="20"/>
                    </a:lnTo>
                    <a:lnTo>
                      <a:pt x="326" y="20"/>
                    </a:lnTo>
                    <a:lnTo>
                      <a:pt x="328" y="20"/>
                    </a:lnTo>
                    <a:lnTo>
                      <a:pt x="328" y="17"/>
                    </a:lnTo>
                    <a:lnTo>
                      <a:pt x="330" y="17"/>
                    </a:lnTo>
                    <a:lnTo>
                      <a:pt x="332" y="17"/>
                    </a:lnTo>
                    <a:lnTo>
                      <a:pt x="334" y="17"/>
                    </a:lnTo>
                    <a:lnTo>
                      <a:pt x="334" y="20"/>
                    </a:lnTo>
                    <a:lnTo>
                      <a:pt x="334" y="22"/>
                    </a:lnTo>
                    <a:lnTo>
                      <a:pt x="334" y="24"/>
                    </a:lnTo>
                    <a:lnTo>
                      <a:pt x="334" y="26"/>
                    </a:lnTo>
                    <a:lnTo>
                      <a:pt x="332" y="26"/>
                    </a:lnTo>
                    <a:lnTo>
                      <a:pt x="334" y="26"/>
                    </a:lnTo>
                    <a:lnTo>
                      <a:pt x="334" y="28"/>
                    </a:lnTo>
                    <a:lnTo>
                      <a:pt x="337" y="28"/>
                    </a:lnTo>
                    <a:lnTo>
                      <a:pt x="337" y="26"/>
                    </a:lnTo>
                    <a:lnTo>
                      <a:pt x="339" y="26"/>
                    </a:lnTo>
                    <a:lnTo>
                      <a:pt x="339" y="28"/>
                    </a:lnTo>
                    <a:lnTo>
                      <a:pt x="341" y="28"/>
                    </a:lnTo>
                    <a:lnTo>
                      <a:pt x="343" y="28"/>
                    </a:lnTo>
                    <a:lnTo>
                      <a:pt x="345" y="28"/>
                    </a:lnTo>
                    <a:lnTo>
                      <a:pt x="348" y="28"/>
                    </a:lnTo>
                    <a:lnTo>
                      <a:pt x="348" y="26"/>
                    </a:lnTo>
                    <a:lnTo>
                      <a:pt x="350" y="26"/>
                    </a:lnTo>
                    <a:lnTo>
                      <a:pt x="352" y="26"/>
                    </a:lnTo>
                    <a:lnTo>
                      <a:pt x="354" y="26"/>
                    </a:lnTo>
                    <a:lnTo>
                      <a:pt x="356" y="26"/>
                    </a:lnTo>
                    <a:lnTo>
                      <a:pt x="359" y="26"/>
                    </a:lnTo>
                    <a:lnTo>
                      <a:pt x="359" y="24"/>
                    </a:lnTo>
                    <a:lnTo>
                      <a:pt x="361" y="24"/>
                    </a:lnTo>
                    <a:lnTo>
                      <a:pt x="361" y="26"/>
                    </a:lnTo>
                    <a:lnTo>
                      <a:pt x="363" y="26"/>
                    </a:lnTo>
                    <a:lnTo>
                      <a:pt x="365" y="28"/>
                    </a:lnTo>
                    <a:lnTo>
                      <a:pt x="365" y="31"/>
                    </a:lnTo>
                    <a:lnTo>
                      <a:pt x="365" y="33"/>
                    </a:lnTo>
                    <a:lnTo>
                      <a:pt x="367" y="33"/>
                    </a:lnTo>
                    <a:lnTo>
                      <a:pt x="370" y="35"/>
                    </a:lnTo>
                    <a:lnTo>
                      <a:pt x="372" y="35"/>
                    </a:lnTo>
                    <a:lnTo>
                      <a:pt x="374" y="35"/>
                    </a:lnTo>
                    <a:lnTo>
                      <a:pt x="374" y="33"/>
                    </a:lnTo>
                    <a:lnTo>
                      <a:pt x="372" y="33"/>
                    </a:lnTo>
                    <a:lnTo>
                      <a:pt x="372" y="31"/>
                    </a:lnTo>
                    <a:lnTo>
                      <a:pt x="372" y="28"/>
                    </a:lnTo>
                    <a:lnTo>
                      <a:pt x="372" y="26"/>
                    </a:lnTo>
                    <a:lnTo>
                      <a:pt x="372" y="24"/>
                    </a:lnTo>
                    <a:lnTo>
                      <a:pt x="374" y="24"/>
                    </a:lnTo>
                    <a:lnTo>
                      <a:pt x="374" y="22"/>
                    </a:lnTo>
                    <a:lnTo>
                      <a:pt x="376" y="22"/>
                    </a:lnTo>
                    <a:lnTo>
                      <a:pt x="378" y="22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2"/>
                    </a:lnTo>
                    <a:lnTo>
                      <a:pt x="387" y="22"/>
                    </a:lnTo>
                    <a:lnTo>
                      <a:pt x="389" y="22"/>
                    </a:lnTo>
                    <a:lnTo>
                      <a:pt x="392" y="22"/>
                    </a:lnTo>
                    <a:lnTo>
                      <a:pt x="394" y="22"/>
                    </a:lnTo>
                    <a:lnTo>
                      <a:pt x="396" y="22"/>
                    </a:lnTo>
                    <a:lnTo>
                      <a:pt x="398" y="22"/>
                    </a:lnTo>
                    <a:lnTo>
                      <a:pt x="400" y="22"/>
                    </a:lnTo>
                    <a:lnTo>
                      <a:pt x="402" y="22"/>
                    </a:lnTo>
                    <a:lnTo>
                      <a:pt x="402" y="20"/>
                    </a:lnTo>
                    <a:lnTo>
                      <a:pt x="402" y="17"/>
                    </a:lnTo>
                    <a:lnTo>
                      <a:pt x="405" y="17"/>
                    </a:lnTo>
                    <a:lnTo>
                      <a:pt x="405" y="15"/>
                    </a:lnTo>
                    <a:lnTo>
                      <a:pt x="407" y="15"/>
                    </a:lnTo>
                    <a:lnTo>
                      <a:pt x="407" y="13"/>
                    </a:lnTo>
                    <a:lnTo>
                      <a:pt x="405" y="13"/>
                    </a:lnTo>
                    <a:lnTo>
                      <a:pt x="405" y="11"/>
                    </a:lnTo>
                    <a:lnTo>
                      <a:pt x="407" y="11"/>
                    </a:lnTo>
                    <a:lnTo>
                      <a:pt x="409" y="11"/>
                    </a:lnTo>
                    <a:lnTo>
                      <a:pt x="411" y="11"/>
                    </a:lnTo>
                    <a:lnTo>
                      <a:pt x="413" y="11"/>
                    </a:lnTo>
                    <a:lnTo>
                      <a:pt x="413" y="9"/>
                    </a:lnTo>
                    <a:lnTo>
                      <a:pt x="413" y="11"/>
                    </a:lnTo>
                    <a:lnTo>
                      <a:pt x="413" y="9"/>
                    </a:lnTo>
                    <a:lnTo>
                      <a:pt x="416" y="9"/>
                    </a:lnTo>
                    <a:lnTo>
                      <a:pt x="416" y="6"/>
                    </a:lnTo>
                    <a:lnTo>
                      <a:pt x="418" y="6"/>
                    </a:lnTo>
                    <a:lnTo>
                      <a:pt x="418" y="4"/>
                    </a:lnTo>
                    <a:lnTo>
                      <a:pt x="418" y="2"/>
                    </a:lnTo>
                    <a:lnTo>
                      <a:pt x="420" y="2"/>
                    </a:lnTo>
                    <a:lnTo>
                      <a:pt x="420" y="0"/>
                    </a:lnTo>
                    <a:lnTo>
                      <a:pt x="422" y="0"/>
                    </a:lnTo>
                    <a:lnTo>
                      <a:pt x="424" y="0"/>
                    </a:lnTo>
                    <a:lnTo>
                      <a:pt x="427" y="0"/>
                    </a:lnTo>
                    <a:lnTo>
                      <a:pt x="429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3088" name="Freeform 16"/>
              <p:cNvSpPr>
                <a:spLocks/>
              </p:cNvSpPr>
              <p:nvPr/>
            </p:nvSpPr>
            <p:spPr bwMode="auto">
              <a:xfrm>
                <a:off x="5764095" y="1582922"/>
                <a:ext cx="733465" cy="794707"/>
              </a:xfrm>
              <a:custGeom>
                <a:avLst/>
                <a:gdLst/>
                <a:ahLst/>
                <a:cxnLst>
                  <a:cxn ang="0">
                    <a:pos x="358" y="49"/>
                  </a:cxn>
                  <a:cxn ang="0">
                    <a:pos x="330" y="86"/>
                  </a:cxn>
                  <a:cxn ang="0">
                    <a:pos x="334" y="128"/>
                  </a:cxn>
                  <a:cxn ang="0">
                    <a:pos x="354" y="158"/>
                  </a:cxn>
                  <a:cxn ang="0">
                    <a:pos x="376" y="165"/>
                  </a:cxn>
                  <a:cxn ang="0">
                    <a:pos x="398" y="152"/>
                  </a:cxn>
                  <a:cxn ang="0">
                    <a:pos x="383" y="117"/>
                  </a:cxn>
                  <a:cxn ang="0">
                    <a:pos x="424" y="134"/>
                  </a:cxn>
                  <a:cxn ang="0">
                    <a:pos x="444" y="115"/>
                  </a:cxn>
                  <a:cxn ang="0">
                    <a:pos x="451" y="123"/>
                  </a:cxn>
                  <a:cxn ang="0">
                    <a:pos x="422" y="163"/>
                  </a:cxn>
                  <a:cxn ang="0">
                    <a:pos x="420" y="194"/>
                  </a:cxn>
                  <a:cxn ang="0">
                    <a:pos x="402" y="222"/>
                  </a:cxn>
                  <a:cxn ang="0">
                    <a:pos x="372" y="249"/>
                  </a:cxn>
                  <a:cxn ang="0">
                    <a:pos x="321" y="251"/>
                  </a:cxn>
                  <a:cxn ang="0">
                    <a:pos x="297" y="273"/>
                  </a:cxn>
                  <a:cxn ang="0">
                    <a:pos x="306" y="306"/>
                  </a:cxn>
                  <a:cxn ang="0">
                    <a:pos x="334" y="328"/>
                  </a:cxn>
                  <a:cxn ang="0">
                    <a:pos x="385" y="341"/>
                  </a:cxn>
                  <a:cxn ang="0">
                    <a:pos x="376" y="369"/>
                  </a:cxn>
                  <a:cxn ang="0">
                    <a:pos x="341" y="385"/>
                  </a:cxn>
                  <a:cxn ang="0">
                    <a:pos x="321" y="396"/>
                  </a:cxn>
                  <a:cxn ang="0">
                    <a:pos x="303" y="389"/>
                  </a:cxn>
                  <a:cxn ang="0">
                    <a:pos x="292" y="415"/>
                  </a:cxn>
                  <a:cxn ang="0">
                    <a:pos x="268" y="446"/>
                  </a:cxn>
                  <a:cxn ang="0">
                    <a:pos x="249" y="479"/>
                  </a:cxn>
                  <a:cxn ang="0">
                    <a:pos x="227" y="488"/>
                  </a:cxn>
                  <a:cxn ang="0">
                    <a:pos x="211" y="495"/>
                  </a:cxn>
                  <a:cxn ang="0">
                    <a:pos x="205" y="486"/>
                  </a:cxn>
                  <a:cxn ang="0">
                    <a:pos x="191" y="488"/>
                  </a:cxn>
                  <a:cxn ang="0">
                    <a:pos x="172" y="470"/>
                  </a:cxn>
                  <a:cxn ang="0">
                    <a:pos x="158" y="455"/>
                  </a:cxn>
                  <a:cxn ang="0">
                    <a:pos x="150" y="431"/>
                  </a:cxn>
                  <a:cxn ang="0">
                    <a:pos x="128" y="442"/>
                  </a:cxn>
                  <a:cxn ang="0">
                    <a:pos x="106" y="453"/>
                  </a:cxn>
                  <a:cxn ang="0">
                    <a:pos x="88" y="462"/>
                  </a:cxn>
                  <a:cxn ang="0">
                    <a:pos x="62" y="457"/>
                  </a:cxn>
                  <a:cxn ang="0">
                    <a:pos x="46" y="448"/>
                  </a:cxn>
                  <a:cxn ang="0">
                    <a:pos x="40" y="429"/>
                  </a:cxn>
                  <a:cxn ang="0">
                    <a:pos x="49" y="407"/>
                  </a:cxn>
                  <a:cxn ang="0">
                    <a:pos x="53" y="369"/>
                  </a:cxn>
                  <a:cxn ang="0">
                    <a:pos x="35" y="354"/>
                  </a:cxn>
                  <a:cxn ang="0">
                    <a:pos x="22" y="328"/>
                  </a:cxn>
                  <a:cxn ang="0">
                    <a:pos x="16" y="295"/>
                  </a:cxn>
                  <a:cxn ang="0">
                    <a:pos x="0" y="266"/>
                  </a:cxn>
                  <a:cxn ang="0">
                    <a:pos x="9" y="233"/>
                  </a:cxn>
                  <a:cxn ang="0">
                    <a:pos x="16" y="209"/>
                  </a:cxn>
                  <a:cxn ang="0">
                    <a:pos x="44" y="198"/>
                  </a:cxn>
                  <a:cxn ang="0">
                    <a:pos x="64" y="202"/>
                  </a:cxn>
                  <a:cxn ang="0">
                    <a:pos x="88" y="218"/>
                  </a:cxn>
                  <a:cxn ang="0">
                    <a:pos x="128" y="200"/>
                  </a:cxn>
                  <a:cxn ang="0">
                    <a:pos x="147" y="196"/>
                  </a:cxn>
                  <a:cxn ang="0">
                    <a:pos x="145" y="165"/>
                  </a:cxn>
                  <a:cxn ang="0">
                    <a:pos x="152" y="143"/>
                  </a:cxn>
                  <a:cxn ang="0">
                    <a:pos x="167" y="126"/>
                  </a:cxn>
                  <a:cxn ang="0">
                    <a:pos x="161" y="104"/>
                  </a:cxn>
                  <a:cxn ang="0">
                    <a:pos x="145" y="86"/>
                  </a:cxn>
                  <a:cxn ang="0">
                    <a:pos x="174" y="82"/>
                  </a:cxn>
                  <a:cxn ang="0">
                    <a:pos x="240" y="64"/>
                  </a:cxn>
                  <a:cxn ang="0">
                    <a:pos x="279" y="57"/>
                  </a:cxn>
                  <a:cxn ang="0">
                    <a:pos x="325" y="42"/>
                  </a:cxn>
                  <a:cxn ang="0">
                    <a:pos x="343" y="35"/>
                  </a:cxn>
                  <a:cxn ang="0">
                    <a:pos x="339" y="11"/>
                  </a:cxn>
                </a:cxnLst>
                <a:rect l="0" t="0" r="r" b="b"/>
                <a:pathLst>
                  <a:path w="462" h="501">
                    <a:moveTo>
                      <a:pt x="367" y="11"/>
                    </a:moveTo>
                    <a:lnTo>
                      <a:pt x="367" y="13"/>
                    </a:lnTo>
                    <a:lnTo>
                      <a:pt x="372" y="20"/>
                    </a:lnTo>
                    <a:lnTo>
                      <a:pt x="372" y="22"/>
                    </a:lnTo>
                    <a:lnTo>
                      <a:pt x="374" y="27"/>
                    </a:lnTo>
                    <a:lnTo>
                      <a:pt x="374" y="33"/>
                    </a:lnTo>
                    <a:lnTo>
                      <a:pt x="374" y="35"/>
                    </a:lnTo>
                    <a:lnTo>
                      <a:pt x="372" y="33"/>
                    </a:lnTo>
                    <a:lnTo>
                      <a:pt x="369" y="33"/>
                    </a:lnTo>
                    <a:lnTo>
                      <a:pt x="369" y="31"/>
                    </a:lnTo>
                    <a:lnTo>
                      <a:pt x="367" y="33"/>
                    </a:lnTo>
                    <a:lnTo>
                      <a:pt x="365" y="38"/>
                    </a:lnTo>
                    <a:lnTo>
                      <a:pt x="363" y="40"/>
                    </a:lnTo>
                    <a:lnTo>
                      <a:pt x="361" y="44"/>
                    </a:lnTo>
                    <a:lnTo>
                      <a:pt x="363" y="51"/>
                    </a:lnTo>
                    <a:lnTo>
                      <a:pt x="361" y="49"/>
                    </a:lnTo>
                    <a:lnTo>
                      <a:pt x="358" y="49"/>
                    </a:lnTo>
                    <a:lnTo>
                      <a:pt x="356" y="51"/>
                    </a:lnTo>
                    <a:lnTo>
                      <a:pt x="350" y="53"/>
                    </a:lnTo>
                    <a:lnTo>
                      <a:pt x="347" y="53"/>
                    </a:lnTo>
                    <a:lnTo>
                      <a:pt x="345" y="55"/>
                    </a:lnTo>
                    <a:lnTo>
                      <a:pt x="343" y="57"/>
                    </a:lnTo>
                    <a:lnTo>
                      <a:pt x="341" y="57"/>
                    </a:lnTo>
                    <a:lnTo>
                      <a:pt x="334" y="62"/>
                    </a:lnTo>
                    <a:lnTo>
                      <a:pt x="332" y="62"/>
                    </a:lnTo>
                    <a:lnTo>
                      <a:pt x="330" y="62"/>
                    </a:lnTo>
                    <a:lnTo>
                      <a:pt x="330" y="64"/>
                    </a:lnTo>
                    <a:lnTo>
                      <a:pt x="332" y="66"/>
                    </a:lnTo>
                    <a:lnTo>
                      <a:pt x="332" y="68"/>
                    </a:lnTo>
                    <a:lnTo>
                      <a:pt x="334" y="75"/>
                    </a:lnTo>
                    <a:lnTo>
                      <a:pt x="334" y="79"/>
                    </a:lnTo>
                    <a:lnTo>
                      <a:pt x="332" y="82"/>
                    </a:lnTo>
                    <a:lnTo>
                      <a:pt x="330" y="84"/>
                    </a:lnTo>
                    <a:lnTo>
                      <a:pt x="330" y="86"/>
                    </a:lnTo>
                    <a:lnTo>
                      <a:pt x="330" y="93"/>
                    </a:lnTo>
                    <a:lnTo>
                      <a:pt x="330" y="95"/>
                    </a:lnTo>
                    <a:lnTo>
                      <a:pt x="332" y="95"/>
                    </a:lnTo>
                    <a:lnTo>
                      <a:pt x="332" y="97"/>
                    </a:lnTo>
                    <a:lnTo>
                      <a:pt x="330" y="99"/>
                    </a:lnTo>
                    <a:lnTo>
                      <a:pt x="328" y="99"/>
                    </a:lnTo>
                    <a:lnTo>
                      <a:pt x="330" y="101"/>
                    </a:lnTo>
                    <a:lnTo>
                      <a:pt x="332" y="106"/>
                    </a:lnTo>
                    <a:lnTo>
                      <a:pt x="334" y="112"/>
                    </a:lnTo>
                    <a:lnTo>
                      <a:pt x="334" y="115"/>
                    </a:lnTo>
                    <a:lnTo>
                      <a:pt x="332" y="115"/>
                    </a:lnTo>
                    <a:lnTo>
                      <a:pt x="332" y="117"/>
                    </a:lnTo>
                    <a:lnTo>
                      <a:pt x="332" y="119"/>
                    </a:lnTo>
                    <a:lnTo>
                      <a:pt x="332" y="121"/>
                    </a:lnTo>
                    <a:lnTo>
                      <a:pt x="332" y="123"/>
                    </a:lnTo>
                    <a:lnTo>
                      <a:pt x="334" y="126"/>
                    </a:lnTo>
                    <a:lnTo>
                      <a:pt x="334" y="128"/>
                    </a:lnTo>
                    <a:lnTo>
                      <a:pt x="334" y="130"/>
                    </a:lnTo>
                    <a:lnTo>
                      <a:pt x="336" y="130"/>
                    </a:lnTo>
                    <a:lnTo>
                      <a:pt x="336" y="132"/>
                    </a:lnTo>
                    <a:lnTo>
                      <a:pt x="336" y="134"/>
                    </a:lnTo>
                    <a:lnTo>
                      <a:pt x="336" y="136"/>
                    </a:lnTo>
                    <a:lnTo>
                      <a:pt x="339" y="139"/>
                    </a:lnTo>
                    <a:lnTo>
                      <a:pt x="339" y="141"/>
                    </a:lnTo>
                    <a:lnTo>
                      <a:pt x="341" y="143"/>
                    </a:lnTo>
                    <a:lnTo>
                      <a:pt x="341" y="145"/>
                    </a:lnTo>
                    <a:lnTo>
                      <a:pt x="343" y="150"/>
                    </a:lnTo>
                    <a:lnTo>
                      <a:pt x="343" y="152"/>
                    </a:lnTo>
                    <a:lnTo>
                      <a:pt x="345" y="152"/>
                    </a:lnTo>
                    <a:lnTo>
                      <a:pt x="343" y="154"/>
                    </a:lnTo>
                    <a:lnTo>
                      <a:pt x="345" y="154"/>
                    </a:lnTo>
                    <a:lnTo>
                      <a:pt x="347" y="156"/>
                    </a:lnTo>
                    <a:lnTo>
                      <a:pt x="352" y="158"/>
                    </a:lnTo>
                    <a:lnTo>
                      <a:pt x="354" y="158"/>
                    </a:lnTo>
                    <a:lnTo>
                      <a:pt x="356" y="154"/>
                    </a:lnTo>
                    <a:lnTo>
                      <a:pt x="356" y="152"/>
                    </a:lnTo>
                    <a:lnTo>
                      <a:pt x="358" y="147"/>
                    </a:lnTo>
                    <a:lnTo>
                      <a:pt x="358" y="145"/>
                    </a:lnTo>
                    <a:lnTo>
                      <a:pt x="363" y="145"/>
                    </a:lnTo>
                    <a:lnTo>
                      <a:pt x="369" y="150"/>
                    </a:lnTo>
                    <a:lnTo>
                      <a:pt x="369" y="154"/>
                    </a:lnTo>
                    <a:lnTo>
                      <a:pt x="367" y="158"/>
                    </a:lnTo>
                    <a:lnTo>
                      <a:pt x="365" y="163"/>
                    </a:lnTo>
                    <a:lnTo>
                      <a:pt x="367" y="163"/>
                    </a:lnTo>
                    <a:lnTo>
                      <a:pt x="367" y="165"/>
                    </a:lnTo>
                    <a:lnTo>
                      <a:pt x="369" y="165"/>
                    </a:lnTo>
                    <a:lnTo>
                      <a:pt x="369" y="163"/>
                    </a:lnTo>
                    <a:lnTo>
                      <a:pt x="369" y="165"/>
                    </a:lnTo>
                    <a:lnTo>
                      <a:pt x="372" y="163"/>
                    </a:lnTo>
                    <a:lnTo>
                      <a:pt x="374" y="165"/>
                    </a:lnTo>
                    <a:lnTo>
                      <a:pt x="376" y="165"/>
                    </a:lnTo>
                    <a:lnTo>
                      <a:pt x="378" y="165"/>
                    </a:lnTo>
                    <a:lnTo>
                      <a:pt x="380" y="161"/>
                    </a:lnTo>
                    <a:lnTo>
                      <a:pt x="383" y="161"/>
                    </a:lnTo>
                    <a:lnTo>
                      <a:pt x="385" y="163"/>
                    </a:lnTo>
                    <a:lnTo>
                      <a:pt x="389" y="161"/>
                    </a:lnTo>
                    <a:lnTo>
                      <a:pt x="391" y="158"/>
                    </a:lnTo>
                    <a:lnTo>
                      <a:pt x="385" y="152"/>
                    </a:lnTo>
                    <a:lnTo>
                      <a:pt x="383" y="152"/>
                    </a:lnTo>
                    <a:lnTo>
                      <a:pt x="383" y="150"/>
                    </a:lnTo>
                    <a:lnTo>
                      <a:pt x="383" y="147"/>
                    </a:lnTo>
                    <a:lnTo>
                      <a:pt x="385" y="147"/>
                    </a:lnTo>
                    <a:lnTo>
                      <a:pt x="389" y="147"/>
                    </a:lnTo>
                    <a:lnTo>
                      <a:pt x="389" y="150"/>
                    </a:lnTo>
                    <a:lnTo>
                      <a:pt x="391" y="152"/>
                    </a:lnTo>
                    <a:lnTo>
                      <a:pt x="391" y="150"/>
                    </a:lnTo>
                    <a:lnTo>
                      <a:pt x="396" y="152"/>
                    </a:lnTo>
                    <a:lnTo>
                      <a:pt x="398" y="152"/>
                    </a:lnTo>
                    <a:lnTo>
                      <a:pt x="398" y="147"/>
                    </a:lnTo>
                    <a:lnTo>
                      <a:pt x="396" y="145"/>
                    </a:lnTo>
                    <a:lnTo>
                      <a:pt x="393" y="141"/>
                    </a:lnTo>
                    <a:lnTo>
                      <a:pt x="393" y="139"/>
                    </a:lnTo>
                    <a:lnTo>
                      <a:pt x="393" y="134"/>
                    </a:lnTo>
                    <a:lnTo>
                      <a:pt x="391" y="130"/>
                    </a:lnTo>
                    <a:lnTo>
                      <a:pt x="391" y="128"/>
                    </a:lnTo>
                    <a:lnTo>
                      <a:pt x="389" y="128"/>
                    </a:lnTo>
                    <a:lnTo>
                      <a:pt x="387" y="128"/>
                    </a:lnTo>
                    <a:lnTo>
                      <a:pt x="380" y="130"/>
                    </a:lnTo>
                    <a:lnTo>
                      <a:pt x="380" y="128"/>
                    </a:lnTo>
                    <a:lnTo>
                      <a:pt x="380" y="126"/>
                    </a:lnTo>
                    <a:lnTo>
                      <a:pt x="380" y="123"/>
                    </a:lnTo>
                    <a:lnTo>
                      <a:pt x="378" y="123"/>
                    </a:lnTo>
                    <a:lnTo>
                      <a:pt x="378" y="121"/>
                    </a:lnTo>
                    <a:lnTo>
                      <a:pt x="380" y="119"/>
                    </a:lnTo>
                    <a:lnTo>
                      <a:pt x="383" y="117"/>
                    </a:lnTo>
                    <a:lnTo>
                      <a:pt x="385" y="115"/>
                    </a:lnTo>
                    <a:lnTo>
                      <a:pt x="387" y="112"/>
                    </a:lnTo>
                    <a:lnTo>
                      <a:pt x="391" y="110"/>
                    </a:lnTo>
                    <a:lnTo>
                      <a:pt x="393" y="110"/>
                    </a:lnTo>
                    <a:lnTo>
                      <a:pt x="396" y="115"/>
                    </a:lnTo>
                    <a:lnTo>
                      <a:pt x="398" y="115"/>
                    </a:lnTo>
                    <a:lnTo>
                      <a:pt x="400" y="117"/>
                    </a:lnTo>
                    <a:lnTo>
                      <a:pt x="398" y="119"/>
                    </a:lnTo>
                    <a:lnTo>
                      <a:pt x="396" y="128"/>
                    </a:lnTo>
                    <a:lnTo>
                      <a:pt x="409" y="115"/>
                    </a:lnTo>
                    <a:lnTo>
                      <a:pt x="409" y="117"/>
                    </a:lnTo>
                    <a:lnTo>
                      <a:pt x="411" y="126"/>
                    </a:lnTo>
                    <a:lnTo>
                      <a:pt x="413" y="128"/>
                    </a:lnTo>
                    <a:lnTo>
                      <a:pt x="415" y="130"/>
                    </a:lnTo>
                    <a:lnTo>
                      <a:pt x="418" y="134"/>
                    </a:lnTo>
                    <a:lnTo>
                      <a:pt x="420" y="136"/>
                    </a:lnTo>
                    <a:lnTo>
                      <a:pt x="424" y="134"/>
                    </a:lnTo>
                    <a:lnTo>
                      <a:pt x="426" y="132"/>
                    </a:lnTo>
                    <a:lnTo>
                      <a:pt x="429" y="132"/>
                    </a:lnTo>
                    <a:lnTo>
                      <a:pt x="433" y="130"/>
                    </a:lnTo>
                    <a:lnTo>
                      <a:pt x="435" y="130"/>
                    </a:lnTo>
                    <a:lnTo>
                      <a:pt x="435" y="126"/>
                    </a:lnTo>
                    <a:lnTo>
                      <a:pt x="433" y="123"/>
                    </a:lnTo>
                    <a:lnTo>
                      <a:pt x="431" y="119"/>
                    </a:lnTo>
                    <a:lnTo>
                      <a:pt x="433" y="121"/>
                    </a:lnTo>
                    <a:lnTo>
                      <a:pt x="435" y="119"/>
                    </a:lnTo>
                    <a:lnTo>
                      <a:pt x="437" y="117"/>
                    </a:lnTo>
                    <a:lnTo>
                      <a:pt x="440" y="117"/>
                    </a:lnTo>
                    <a:lnTo>
                      <a:pt x="437" y="115"/>
                    </a:lnTo>
                    <a:lnTo>
                      <a:pt x="437" y="112"/>
                    </a:lnTo>
                    <a:lnTo>
                      <a:pt x="440" y="112"/>
                    </a:lnTo>
                    <a:lnTo>
                      <a:pt x="442" y="112"/>
                    </a:lnTo>
                    <a:lnTo>
                      <a:pt x="442" y="115"/>
                    </a:lnTo>
                    <a:lnTo>
                      <a:pt x="444" y="115"/>
                    </a:lnTo>
                    <a:lnTo>
                      <a:pt x="446" y="115"/>
                    </a:lnTo>
                    <a:lnTo>
                      <a:pt x="446" y="112"/>
                    </a:lnTo>
                    <a:lnTo>
                      <a:pt x="446" y="115"/>
                    </a:lnTo>
                    <a:lnTo>
                      <a:pt x="448" y="115"/>
                    </a:lnTo>
                    <a:lnTo>
                      <a:pt x="446" y="115"/>
                    </a:lnTo>
                    <a:lnTo>
                      <a:pt x="448" y="115"/>
                    </a:lnTo>
                    <a:lnTo>
                      <a:pt x="448" y="117"/>
                    </a:lnTo>
                    <a:lnTo>
                      <a:pt x="451" y="117"/>
                    </a:lnTo>
                    <a:lnTo>
                      <a:pt x="453" y="115"/>
                    </a:lnTo>
                    <a:lnTo>
                      <a:pt x="455" y="110"/>
                    </a:lnTo>
                    <a:lnTo>
                      <a:pt x="455" y="108"/>
                    </a:lnTo>
                    <a:lnTo>
                      <a:pt x="459" y="117"/>
                    </a:lnTo>
                    <a:lnTo>
                      <a:pt x="462" y="119"/>
                    </a:lnTo>
                    <a:lnTo>
                      <a:pt x="457" y="121"/>
                    </a:lnTo>
                    <a:lnTo>
                      <a:pt x="457" y="123"/>
                    </a:lnTo>
                    <a:lnTo>
                      <a:pt x="453" y="123"/>
                    </a:lnTo>
                    <a:lnTo>
                      <a:pt x="451" y="123"/>
                    </a:lnTo>
                    <a:lnTo>
                      <a:pt x="444" y="126"/>
                    </a:lnTo>
                    <a:lnTo>
                      <a:pt x="446" y="130"/>
                    </a:lnTo>
                    <a:lnTo>
                      <a:pt x="446" y="132"/>
                    </a:lnTo>
                    <a:lnTo>
                      <a:pt x="446" y="134"/>
                    </a:lnTo>
                    <a:lnTo>
                      <a:pt x="446" y="136"/>
                    </a:lnTo>
                    <a:lnTo>
                      <a:pt x="444" y="141"/>
                    </a:lnTo>
                    <a:lnTo>
                      <a:pt x="453" y="141"/>
                    </a:lnTo>
                    <a:lnTo>
                      <a:pt x="453" y="145"/>
                    </a:lnTo>
                    <a:lnTo>
                      <a:pt x="451" y="145"/>
                    </a:lnTo>
                    <a:lnTo>
                      <a:pt x="453" y="147"/>
                    </a:lnTo>
                    <a:lnTo>
                      <a:pt x="442" y="152"/>
                    </a:lnTo>
                    <a:lnTo>
                      <a:pt x="437" y="152"/>
                    </a:lnTo>
                    <a:lnTo>
                      <a:pt x="435" y="152"/>
                    </a:lnTo>
                    <a:lnTo>
                      <a:pt x="431" y="154"/>
                    </a:lnTo>
                    <a:lnTo>
                      <a:pt x="426" y="156"/>
                    </a:lnTo>
                    <a:lnTo>
                      <a:pt x="424" y="158"/>
                    </a:lnTo>
                    <a:lnTo>
                      <a:pt x="422" y="163"/>
                    </a:lnTo>
                    <a:lnTo>
                      <a:pt x="422" y="167"/>
                    </a:lnTo>
                    <a:lnTo>
                      <a:pt x="420" y="172"/>
                    </a:lnTo>
                    <a:lnTo>
                      <a:pt x="422" y="172"/>
                    </a:lnTo>
                    <a:lnTo>
                      <a:pt x="424" y="174"/>
                    </a:lnTo>
                    <a:lnTo>
                      <a:pt x="426" y="174"/>
                    </a:lnTo>
                    <a:lnTo>
                      <a:pt x="429" y="176"/>
                    </a:lnTo>
                    <a:lnTo>
                      <a:pt x="429" y="178"/>
                    </a:lnTo>
                    <a:lnTo>
                      <a:pt x="426" y="178"/>
                    </a:lnTo>
                    <a:lnTo>
                      <a:pt x="426" y="180"/>
                    </a:lnTo>
                    <a:lnTo>
                      <a:pt x="424" y="180"/>
                    </a:lnTo>
                    <a:lnTo>
                      <a:pt x="424" y="183"/>
                    </a:lnTo>
                    <a:lnTo>
                      <a:pt x="422" y="183"/>
                    </a:lnTo>
                    <a:lnTo>
                      <a:pt x="422" y="185"/>
                    </a:lnTo>
                    <a:lnTo>
                      <a:pt x="422" y="187"/>
                    </a:lnTo>
                    <a:lnTo>
                      <a:pt x="420" y="189"/>
                    </a:lnTo>
                    <a:lnTo>
                      <a:pt x="420" y="191"/>
                    </a:lnTo>
                    <a:lnTo>
                      <a:pt x="420" y="194"/>
                    </a:lnTo>
                    <a:lnTo>
                      <a:pt x="418" y="194"/>
                    </a:lnTo>
                    <a:lnTo>
                      <a:pt x="418" y="196"/>
                    </a:lnTo>
                    <a:lnTo>
                      <a:pt x="418" y="198"/>
                    </a:lnTo>
                    <a:lnTo>
                      <a:pt x="420" y="200"/>
                    </a:lnTo>
                    <a:lnTo>
                      <a:pt x="420" y="202"/>
                    </a:lnTo>
                    <a:lnTo>
                      <a:pt x="420" y="205"/>
                    </a:lnTo>
                    <a:lnTo>
                      <a:pt x="418" y="209"/>
                    </a:lnTo>
                    <a:lnTo>
                      <a:pt x="418" y="211"/>
                    </a:lnTo>
                    <a:lnTo>
                      <a:pt x="418" y="213"/>
                    </a:lnTo>
                    <a:lnTo>
                      <a:pt x="418" y="216"/>
                    </a:lnTo>
                    <a:lnTo>
                      <a:pt x="411" y="213"/>
                    </a:lnTo>
                    <a:lnTo>
                      <a:pt x="402" y="211"/>
                    </a:lnTo>
                    <a:lnTo>
                      <a:pt x="402" y="213"/>
                    </a:lnTo>
                    <a:lnTo>
                      <a:pt x="404" y="213"/>
                    </a:lnTo>
                    <a:lnTo>
                      <a:pt x="402" y="216"/>
                    </a:lnTo>
                    <a:lnTo>
                      <a:pt x="402" y="220"/>
                    </a:lnTo>
                    <a:lnTo>
                      <a:pt x="402" y="222"/>
                    </a:lnTo>
                    <a:lnTo>
                      <a:pt x="400" y="224"/>
                    </a:lnTo>
                    <a:lnTo>
                      <a:pt x="400" y="227"/>
                    </a:lnTo>
                    <a:lnTo>
                      <a:pt x="402" y="231"/>
                    </a:lnTo>
                    <a:lnTo>
                      <a:pt x="402" y="238"/>
                    </a:lnTo>
                    <a:lnTo>
                      <a:pt x="402" y="240"/>
                    </a:lnTo>
                    <a:lnTo>
                      <a:pt x="398" y="246"/>
                    </a:lnTo>
                    <a:lnTo>
                      <a:pt x="398" y="249"/>
                    </a:lnTo>
                    <a:lnTo>
                      <a:pt x="398" y="246"/>
                    </a:lnTo>
                    <a:lnTo>
                      <a:pt x="396" y="246"/>
                    </a:lnTo>
                    <a:lnTo>
                      <a:pt x="391" y="246"/>
                    </a:lnTo>
                    <a:lnTo>
                      <a:pt x="391" y="249"/>
                    </a:lnTo>
                    <a:lnTo>
                      <a:pt x="387" y="249"/>
                    </a:lnTo>
                    <a:lnTo>
                      <a:pt x="385" y="249"/>
                    </a:lnTo>
                    <a:lnTo>
                      <a:pt x="378" y="249"/>
                    </a:lnTo>
                    <a:lnTo>
                      <a:pt x="374" y="249"/>
                    </a:lnTo>
                    <a:lnTo>
                      <a:pt x="372" y="251"/>
                    </a:lnTo>
                    <a:lnTo>
                      <a:pt x="372" y="249"/>
                    </a:lnTo>
                    <a:lnTo>
                      <a:pt x="369" y="242"/>
                    </a:lnTo>
                    <a:lnTo>
                      <a:pt x="367" y="242"/>
                    </a:lnTo>
                    <a:lnTo>
                      <a:pt x="367" y="244"/>
                    </a:lnTo>
                    <a:lnTo>
                      <a:pt x="365" y="244"/>
                    </a:lnTo>
                    <a:lnTo>
                      <a:pt x="361" y="244"/>
                    </a:lnTo>
                    <a:lnTo>
                      <a:pt x="354" y="244"/>
                    </a:lnTo>
                    <a:lnTo>
                      <a:pt x="347" y="242"/>
                    </a:lnTo>
                    <a:lnTo>
                      <a:pt x="345" y="242"/>
                    </a:lnTo>
                    <a:lnTo>
                      <a:pt x="343" y="242"/>
                    </a:lnTo>
                    <a:lnTo>
                      <a:pt x="343" y="240"/>
                    </a:lnTo>
                    <a:lnTo>
                      <a:pt x="339" y="240"/>
                    </a:lnTo>
                    <a:lnTo>
                      <a:pt x="336" y="240"/>
                    </a:lnTo>
                    <a:lnTo>
                      <a:pt x="334" y="238"/>
                    </a:lnTo>
                    <a:lnTo>
                      <a:pt x="332" y="238"/>
                    </a:lnTo>
                    <a:lnTo>
                      <a:pt x="323" y="246"/>
                    </a:lnTo>
                    <a:lnTo>
                      <a:pt x="321" y="246"/>
                    </a:lnTo>
                    <a:lnTo>
                      <a:pt x="321" y="251"/>
                    </a:lnTo>
                    <a:lnTo>
                      <a:pt x="319" y="253"/>
                    </a:lnTo>
                    <a:lnTo>
                      <a:pt x="319" y="255"/>
                    </a:lnTo>
                    <a:lnTo>
                      <a:pt x="319" y="264"/>
                    </a:lnTo>
                    <a:lnTo>
                      <a:pt x="314" y="262"/>
                    </a:lnTo>
                    <a:lnTo>
                      <a:pt x="312" y="262"/>
                    </a:lnTo>
                    <a:lnTo>
                      <a:pt x="310" y="260"/>
                    </a:lnTo>
                    <a:lnTo>
                      <a:pt x="308" y="260"/>
                    </a:lnTo>
                    <a:lnTo>
                      <a:pt x="306" y="264"/>
                    </a:lnTo>
                    <a:lnTo>
                      <a:pt x="303" y="264"/>
                    </a:lnTo>
                    <a:lnTo>
                      <a:pt x="301" y="262"/>
                    </a:lnTo>
                    <a:lnTo>
                      <a:pt x="299" y="264"/>
                    </a:lnTo>
                    <a:lnTo>
                      <a:pt x="297" y="264"/>
                    </a:lnTo>
                    <a:lnTo>
                      <a:pt x="299" y="266"/>
                    </a:lnTo>
                    <a:lnTo>
                      <a:pt x="301" y="268"/>
                    </a:lnTo>
                    <a:lnTo>
                      <a:pt x="299" y="268"/>
                    </a:lnTo>
                    <a:lnTo>
                      <a:pt x="297" y="270"/>
                    </a:lnTo>
                    <a:lnTo>
                      <a:pt x="297" y="273"/>
                    </a:lnTo>
                    <a:lnTo>
                      <a:pt x="295" y="275"/>
                    </a:lnTo>
                    <a:lnTo>
                      <a:pt x="295" y="277"/>
                    </a:lnTo>
                    <a:lnTo>
                      <a:pt x="295" y="281"/>
                    </a:lnTo>
                    <a:lnTo>
                      <a:pt x="297" y="284"/>
                    </a:lnTo>
                    <a:lnTo>
                      <a:pt x="299" y="284"/>
                    </a:lnTo>
                    <a:lnTo>
                      <a:pt x="299" y="286"/>
                    </a:lnTo>
                    <a:lnTo>
                      <a:pt x="301" y="286"/>
                    </a:lnTo>
                    <a:lnTo>
                      <a:pt x="303" y="288"/>
                    </a:lnTo>
                    <a:lnTo>
                      <a:pt x="303" y="290"/>
                    </a:lnTo>
                    <a:lnTo>
                      <a:pt x="303" y="292"/>
                    </a:lnTo>
                    <a:lnTo>
                      <a:pt x="303" y="295"/>
                    </a:lnTo>
                    <a:lnTo>
                      <a:pt x="306" y="295"/>
                    </a:lnTo>
                    <a:lnTo>
                      <a:pt x="306" y="297"/>
                    </a:lnTo>
                    <a:lnTo>
                      <a:pt x="306" y="299"/>
                    </a:lnTo>
                    <a:lnTo>
                      <a:pt x="306" y="301"/>
                    </a:lnTo>
                    <a:lnTo>
                      <a:pt x="306" y="303"/>
                    </a:lnTo>
                    <a:lnTo>
                      <a:pt x="306" y="306"/>
                    </a:lnTo>
                    <a:lnTo>
                      <a:pt x="306" y="308"/>
                    </a:lnTo>
                    <a:lnTo>
                      <a:pt x="308" y="310"/>
                    </a:lnTo>
                    <a:lnTo>
                      <a:pt x="310" y="310"/>
                    </a:lnTo>
                    <a:lnTo>
                      <a:pt x="314" y="310"/>
                    </a:lnTo>
                    <a:lnTo>
                      <a:pt x="317" y="312"/>
                    </a:lnTo>
                    <a:lnTo>
                      <a:pt x="319" y="312"/>
                    </a:lnTo>
                    <a:lnTo>
                      <a:pt x="321" y="312"/>
                    </a:lnTo>
                    <a:lnTo>
                      <a:pt x="323" y="312"/>
                    </a:lnTo>
                    <a:lnTo>
                      <a:pt x="325" y="314"/>
                    </a:lnTo>
                    <a:lnTo>
                      <a:pt x="330" y="314"/>
                    </a:lnTo>
                    <a:lnTo>
                      <a:pt x="330" y="317"/>
                    </a:lnTo>
                    <a:lnTo>
                      <a:pt x="330" y="319"/>
                    </a:lnTo>
                    <a:lnTo>
                      <a:pt x="330" y="321"/>
                    </a:lnTo>
                    <a:lnTo>
                      <a:pt x="330" y="323"/>
                    </a:lnTo>
                    <a:lnTo>
                      <a:pt x="332" y="325"/>
                    </a:lnTo>
                    <a:lnTo>
                      <a:pt x="332" y="328"/>
                    </a:lnTo>
                    <a:lnTo>
                      <a:pt x="334" y="328"/>
                    </a:lnTo>
                    <a:lnTo>
                      <a:pt x="339" y="330"/>
                    </a:lnTo>
                    <a:lnTo>
                      <a:pt x="341" y="332"/>
                    </a:lnTo>
                    <a:lnTo>
                      <a:pt x="343" y="332"/>
                    </a:lnTo>
                    <a:lnTo>
                      <a:pt x="343" y="334"/>
                    </a:lnTo>
                    <a:lnTo>
                      <a:pt x="345" y="334"/>
                    </a:lnTo>
                    <a:lnTo>
                      <a:pt x="350" y="339"/>
                    </a:lnTo>
                    <a:lnTo>
                      <a:pt x="354" y="341"/>
                    </a:lnTo>
                    <a:lnTo>
                      <a:pt x="358" y="339"/>
                    </a:lnTo>
                    <a:lnTo>
                      <a:pt x="363" y="336"/>
                    </a:lnTo>
                    <a:lnTo>
                      <a:pt x="367" y="334"/>
                    </a:lnTo>
                    <a:lnTo>
                      <a:pt x="372" y="334"/>
                    </a:lnTo>
                    <a:lnTo>
                      <a:pt x="374" y="334"/>
                    </a:lnTo>
                    <a:lnTo>
                      <a:pt x="376" y="332"/>
                    </a:lnTo>
                    <a:lnTo>
                      <a:pt x="378" y="332"/>
                    </a:lnTo>
                    <a:lnTo>
                      <a:pt x="380" y="330"/>
                    </a:lnTo>
                    <a:lnTo>
                      <a:pt x="383" y="339"/>
                    </a:lnTo>
                    <a:lnTo>
                      <a:pt x="385" y="341"/>
                    </a:lnTo>
                    <a:lnTo>
                      <a:pt x="387" y="341"/>
                    </a:lnTo>
                    <a:lnTo>
                      <a:pt x="389" y="341"/>
                    </a:lnTo>
                    <a:lnTo>
                      <a:pt x="391" y="343"/>
                    </a:lnTo>
                    <a:lnTo>
                      <a:pt x="391" y="345"/>
                    </a:lnTo>
                    <a:lnTo>
                      <a:pt x="393" y="347"/>
                    </a:lnTo>
                    <a:lnTo>
                      <a:pt x="393" y="350"/>
                    </a:lnTo>
                    <a:lnTo>
                      <a:pt x="393" y="352"/>
                    </a:lnTo>
                    <a:lnTo>
                      <a:pt x="396" y="354"/>
                    </a:lnTo>
                    <a:lnTo>
                      <a:pt x="396" y="356"/>
                    </a:lnTo>
                    <a:lnTo>
                      <a:pt x="391" y="358"/>
                    </a:lnTo>
                    <a:lnTo>
                      <a:pt x="387" y="358"/>
                    </a:lnTo>
                    <a:lnTo>
                      <a:pt x="380" y="363"/>
                    </a:lnTo>
                    <a:lnTo>
                      <a:pt x="378" y="363"/>
                    </a:lnTo>
                    <a:lnTo>
                      <a:pt x="376" y="365"/>
                    </a:lnTo>
                    <a:lnTo>
                      <a:pt x="374" y="367"/>
                    </a:lnTo>
                    <a:lnTo>
                      <a:pt x="374" y="369"/>
                    </a:lnTo>
                    <a:lnTo>
                      <a:pt x="376" y="369"/>
                    </a:lnTo>
                    <a:lnTo>
                      <a:pt x="374" y="372"/>
                    </a:lnTo>
                    <a:lnTo>
                      <a:pt x="372" y="372"/>
                    </a:lnTo>
                    <a:lnTo>
                      <a:pt x="372" y="374"/>
                    </a:lnTo>
                    <a:lnTo>
                      <a:pt x="369" y="376"/>
                    </a:lnTo>
                    <a:lnTo>
                      <a:pt x="369" y="380"/>
                    </a:lnTo>
                    <a:lnTo>
                      <a:pt x="369" y="383"/>
                    </a:lnTo>
                    <a:lnTo>
                      <a:pt x="369" y="387"/>
                    </a:lnTo>
                    <a:lnTo>
                      <a:pt x="369" y="389"/>
                    </a:lnTo>
                    <a:lnTo>
                      <a:pt x="365" y="389"/>
                    </a:lnTo>
                    <a:lnTo>
                      <a:pt x="361" y="389"/>
                    </a:lnTo>
                    <a:lnTo>
                      <a:pt x="358" y="389"/>
                    </a:lnTo>
                    <a:lnTo>
                      <a:pt x="354" y="389"/>
                    </a:lnTo>
                    <a:lnTo>
                      <a:pt x="352" y="387"/>
                    </a:lnTo>
                    <a:lnTo>
                      <a:pt x="350" y="387"/>
                    </a:lnTo>
                    <a:lnTo>
                      <a:pt x="347" y="387"/>
                    </a:lnTo>
                    <a:lnTo>
                      <a:pt x="345" y="387"/>
                    </a:lnTo>
                    <a:lnTo>
                      <a:pt x="341" y="385"/>
                    </a:lnTo>
                    <a:lnTo>
                      <a:pt x="341" y="387"/>
                    </a:lnTo>
                    <a:lnTo>
                      <a:pt x="339" y="387"/>
                    </a:lnTo>
                    <a:lnTo>
                      <a:pt x="336" y="387"/>
                    </a:lnTo>
                    <a:lnTo>
                      <a:pt x="334" y="387"/>
                    </a:lnTo>
                    <a:lnTo>
                      <a:pt x="334" y="389"/>
                    </a:lnTo>
                    <a:lnTo>
                      <a:pt x="332" y="391"/>
                    </a:lnTo>
                    <a:lnTo>
                      <a:pt x="332" y="394"/>
                    </a:lnTo>
                    <a:lnTo>
                      <a:pt x="334" y="394"/>
                    </a:lnTo>
                    <a:lnTo>
                      <a:pt x="334" y="396"/>
                    </a:lnTo>
                    <a:lnTo>
                      <a:pt x="334" y="398"/>
                    </a:lnTo>
                    <a:lnTo>
                      <a:pt x="332" y="398"/>
                    </a:lnTo>
                    <a:lnTo>
                      <a:pt x="332" y="396"/>
                    </a:lnTo>
                    <a:lnTo>
                      <a:pt x="330" y="396"/>
                    </a:lnTo>
                    <a:lnTo>
                      <a:pt x="328" y="396"/>
                    </a:lnTo>
                    <a:lnTo>
                      <a:pt x="325" y="396"/>
                    </a:lnTo>
                    <a:lnTo>
                      <a:pt x="323" y="396"/>
                    </a:lnTo>
                    <a:lnTo>
                      <a:pt x="321" y="396"/>
                    </a:lnTo>
                    <a:lnTo>
                      <a:pt x="319" y="396"/>
                    </a:lnTo>
                    <a:lnTo>
                      <a:pt x="319" y="394"/>
                    </a:lnTo>
                    <a:lnTo>
                      <a:pt x="321" y="391"/>
                    </a:lnTo>
                    <a:lnTo>
                      <a:pt x="321" y="389"/>
                    </a:lnTo>
                    <a:lnTo>
                      <a:pt x="319" y="389"/>
                    </a:lnTo>
                    <a:lnTo>
                      <a:pt x="317" y="391"/>
                    </a:lnTo>
                    <a:lnTo>
                      <a:pt x="314" y="391"/>
                    </a:lnTo>
                    <a:lnTo>
                      <a:pt x="317" y="389"/>
                    </a:lnTo>
                    <a:lnTo>
                      <a:pt x="314" y="387"/>
                    </a:lnTo>
                    <a:lnTo>
                      <a:pt x="312" y="387"/>
                    </a:lnTo>
                    <a:lnTo>
                      <a:pt x="310" y="387"/>
                    </a:lnTo>
                    <a:lnTo>
                      <a:pt x="308" y="387"/>
                    </a:lnTo>
                    <a:lnTo>
                      <a:pt x="308" y="385"/>
                    </a:lnTo>
                    <a:lnTo>
                      <a:pt x="306" y="385"/>
                    </a:lnTo>
                    <a:lnTo>
                      <a:pt x="303" y="385"/>
                    </a:lnTo>
                    <a:lnTo>
                      <a:pt x="303" y="387"/>
                    </a:lnTo>
                    <a:lnTo>
                      <a:pt x="303" y="389"/>
                    </a:lnTo>
                    <a:lnTo>
                      <a:pt x="303" y="391"/>
                    </a:lnTo>
                    <a:lnTo>
                      <a:pt x="303" y="394"/>
                    </a:lnTo>
                    <a:lnTo>
                      <a:pt x="303" y="396"/>
                    </a:lnTo>
                    <a:lnTo>
                      <a:pt x="303" y="398"/>
                    </a:lnTo>
                    <a:lnTo>
                      <a:pt x="303" y="400"/>
                    </a:lnTo>
                    <a:lnTo>
                      <a:pt x="303" y="402"/>
                    </a:lnTo>
                    <a:lnTo>
                      <a:pt x="306" y="404"/>
                    </a:lnTo>
                    <a:lnTo>
                      <a:pt x="306" y="407"/>
                    </a:lnTo>
                    <a:lnTo>
                      <a:pt x="303" y="409"/>
                    </a:lnTo>
                    <a:lnTo>
                      <a:pt x="297" y="409"/>
                    </a:lnTo>
                    <a:lnTo>
                      <a:pt x="299" y="409"/>
                    </a:lnTo>
                    <a:lnTo>
                      <a:pt x="299" y="411"/>
                    </a:lnTo>
                    <a:lnTo>
                      <a:pt x="299" y="413"/>
                    </a:lnTo>
                    <a:lnTo>
                      <a:pt x="297" y="413"/>
                    </a:lnTo>
                    <a:lnTo>
                      <a:pt x="295" y="413"/>
                    </a:lnTo>
                    <a:lnTo>
                      <a:pt x="295" y="415"/>
                    </a:lnTo>
                    <a:lnTo>
                      <a:pt x="292" y="415"/>
                    </a:lnTo>
                    <a:lnTo>
                      <a:pt x="292" y="413"/>
                    </a:lnTo>
                    <a:lnTo>
                      <a:pt x="292" y="415"/>
                    </a:lnTo>
                    <a:lnTo>
                      <a:pt x="292" y="418"/>
                    </a:lnTo>
                    <a:lnTo>
                      <a:pt x="290" y="415"/>
                    </a:lnTo>
                    <a:lnTo>
                      <a:pt x="290" y="418"/>
                    </a:lnTo>
                    <a:lnTo>
                      <a:pt x="295" y="422"/>
                    </a:lnTo>
                    <a:lnTo>
                      <a:pt x="284" y="422"/>
                    </a:lnTo>
                    <a:lnTo>
                      <a:pt x="281" y="422"/>
                    </a:lnTo>
                    <a:lnTo>
                      <a:pt x="281" y="426"/>
                    </a:lnTo>
                    <a:lnTo>
                      <a:pt x="275" y="426"/>
                    </a:lnTo>
                    <a:lnTo>
                      <a:pt x="273" y="426"/>
                    </a:lnTo>
                    <a:lnTo>
                      <a:pt x="268" y="426"/>
                    </a:lnTo>
                    <a:lnTo>
                      <a:pt x="268" y="429"/>
                    </a:lnTo>
                    <a:lnTo>
                      <a:pt x="268" y="433"/>
                    </a:lnTo>
                    <a:lnTo>
                      <a:pt x="264" y="444"/>
                    </a:lnTo>
                    <a:lnTo>
                      <a:pt x="266" y="444"/>
                    </a:lnTo>
                    <a:lnTo>
                      <a:pt x="268" y="446"/>
                    </a:lnTo>
                    <a:lnTo>
                      <a:pt x="268" y="451"/>
                    </a:lnTo>
                    <a:lnTo>
                      <a:pt x="270" y="453"/>
                    </a:lnTo>
                    <a:lnTo>
                      <a:pt x="270" y="457"/>
                    </a:lnTo>
                    <a:lnTo>
                      <a:pt x="268" y="457"/>
                    </a:lnTo>
                    <a:lnTo>
                      <a:pt x="266" y="457"/>
                    </a:lnTo>
                    <a:lnTo>
                      <a:pt x="262" y="457"/>
                    </a:lnTo>
                    <a:lnTo>
                      <a:pt x="257" y="459"/>
                    </a:lnTo>
                    <a:lnTo>
                      <a:pt x="255" y="459"/>
                    </a:lnTo>
                    <a:lnTo>
                      <a:pt x="255" y="462"/>
                    </a:lnTo>
                    <a:lnTo>
                      <a:pt x="253" y="462"/>
                    </a:lnTo>
                    <a:lnTo>
                      <a:pt x="253" y="464"/>
                    </a:lnTo>
                    <a:lnTo>
                      <a:pt x="246" y="464"/>
                    </a:lnTo>
                    <a:lnTo>
                      <a:pt x="246" y="468"/>
                    </a:lnTo>
                    <a:lnTo>
                      <a:pt x="246" y="470"/>
                    </a:lnTo>
                    <a:lnTo>
                      <a:pt x="246" y="473"/>
                    </a:lnTo>
                    <a:lnTo>
                      <a:pt x="249" y="475"/>
                    </a:lnTo>
                    <a:lnTo>
                      <a:pt x="249" y="479"/>
                    </a:lnTo>
                    <a:lnTo>
                      <a:pt x="246" y="479"/>
                    </a:lnTo>
                    <a:lnTo>
                      <a:pt x="246" y="481"/>
                    </a:lnTo>
                    <a:lnTo>
                      <a:pt x="246" y="484"/>
                    </a:lnTo>
                    <a:lnTo>
                      <a:pt x="246" y="486"/>
                    </a:lnTo>
                    <a:lnTo>
                      <a:pt x="244" y="486"/>
                    </a:lnTo>
                    <a:lnTo>
                      <a:pt x="244" y="488"/>
                    </a:lnTo>
                    <a:lnTo>
                      <a:pt x="242" y="488"/>
                    </a:lnTo>
                    <a:lnTo>
                      <a:pt x="240" y="488"/>
                    </a:lnTo>
                    <a:lnTo>
                      <a:pt x="238" y="488"/>
                    </a:lnTo>
                    <a:lnTo>
                      <a:pt x="238" y="486"/>
                    </a:lnTo>
                    <a:lnTo>
                      <a:pt x="238" y="484"/>
                    </a:lnTo>
                    <a:lnTo>
                      <a:pt x="235" y="486"/>
                    </a:lnTo>
                    <a:lnTo>
                      <a:pt x="233" y="486"/>
                    </a:lnTo>
                    <a:lnTo>
                      <a:pt x="231" y="486"/>
                    </a:lnTo>
                    <a:lnTo>
                      <a:pt x="231" y="488"/>
                    </a:lnTo>
                    <a:lnTo>
                      <a:pt x="229" y="488"/>
                    </a:lnTo>
                    <a:lnTo>
                      <a:pt x="227" y="488"/>
                    </a:lnTo>
                    <a:lnTo>
                      <a:pt x="227" y="490"/>
                    </a:lnTo>
                    <a:lnTo>
                      <a:pt x="224" y="490"/>
                    </a:lnTo>
                    <a:lnTo>
                      <a:pt x="222" y="490"/>
                    </a:lnTo>
                    <a:lnTo>
                      <a:pt x="222" y="492"/>
                    </a:lnTo>
                    <a:lnTo>
                      <a:pt x="222" y="495"/>
                    </a:lnTo>
                    <a:lnTo>
                      <a:pt x="222" y="497"/>
                    </a:lnTo>
                    <a:lnTo>
                      <a:pt x="224" y="497"/>
                    </a:lnTo>
                    <a:lnTo>
                      <a:pt x="224" y="499"/>
                    </a:lnTo>
                    <a:lnTo>
                      <a:pt x="222" y="501"/>
                    </a:lnTo>
                    <a:lnTo>
                      <a:pt x="220" y="501"/>
                    </a:lnTo>
                    <a:lnTo>
                      <a:pt x="220" y="499"/>
                    </a:lnTo>
                    <a:lnTo>
                      <a:pt x="218" y="499"/>
                    </a:lnTo>
                    <a:lnTo>
                      <a:pt x="218" y="497"/>
                    </a:lnTo>
                    <a:lnTo>
                      <a:pt x="216" y="497"/>
                    </a:lnTo>
                    <a:lnTo>
                      <a:pt x="213" y="497"/>
                    </a:lnTo>
                    <a:lnTo>
                      <a:pt x="213" y="495"/>
                    </a:lnTo>
                    <a:lnTo>
                      <a:pt x="211" y="495"/>
                    </a:lnTo>
                    <a:lnTo>
                      <a:pt x="211" y="492"/>
                    </a:lnTo>
                    <a:lnTo>
                      <a:pt x="209" y="492"/>
                    </a:lnTo>
                    <a:lnTo>
                      <a:pt x="209" y="490"/>
                    </a:lnTo>
                    <a:lnTo>
                      <a:pt x="209" y="488"/>
                    </a:lnTo>
                    <a:lnTo>
                      <a:pt x="209" y="486"/>
                    </a:lnTo>
                    <a:lnTo>
                      <a:pt x="209" y="484"/>
                    </a:lnTo>
                    <a:lnTo>
                      <a:pt x="209" y="481"/>
                    </a:lnTo>
                    <a:lnTo>
                      <a:pt x="207" y="481"/>
                    </a:lnTo>
                    <a:lnTo>
                      <a:pt x="207" y="479"/>
                    </a:lnTo>
                    <a:lnTo>
                      <a:pt x="205" y="479"/>
                    </a:lnTo>
                    <a:lnTo>
                      <a:pt x="202" y="479"/>
                    </a:lnTo>
                    <a:lnTo>
                      <a:pt x="200" y="479"/>
                    </a:lnTo>
                    <a:lnTo>
                      <a:pt x="200" y="481"/>
                    </a:lnTo>
                    <a:lnTo>
                      <a:pt x="202" y="481"/>
                    </a:lnTo>
                    <a:lnTo>
                      <a:pt x="202" y="484"/>
                    </a:lnTo>
                    <a:lnTo>
                      <a:pt x="205" y="484"/>
                    </a:lnTo>
                    <a:lnTo>
                      <a:pt x="205" y="486"/>
                    </a:lnTo>
                    <a:lnTo>
                      <a:pt x="205" y="488"/>
                    </a:lnTo>
                    <a:lnTo>
                      <a:pt x="205" y="490"/>
                    </a:lnTo>
                    <a:lnTo>
                      <a:pt x="207" y="490"/>
                    </a:lnTo>
                    <a:lnTo>
                      <a:pt x="205" y="490"/>
                    </a:lnTo>
                    <a:lnTo>
                      <a:pt x="205" y="492"/>
                    </a:lnTo>
                    <a:lnTo>
                      <a:pt x="202" y="492"/>
                    </a:lnTo>
                    <a:lnTo>
                      <a:pt x="202" y="490"/>
                    </a:lnTo>
                    <a:lnTo>
                      <a:pt x="200" y="490"/>
                    </a:lnTo>
                    <a:lnTo>
                      <a:pt x="198" y="490"/>
                    </a:lnTo>
                    <a:lnTo>
                      <a:pt x="198" y="492"/>
                    </a:lnTo>
                    <a:lnTo>
                      <a:pt x="196" y="492"/>
                    </a:lnTo>
                    <a:lnTo>
                      <a:pt x="196" y="490"/>
                    </a:lnTo>
                    <a:lnTo>
                      <a:pt x="194" y="490"/>
                    </a:lnTo>
                    <a:lnTo>
                      <a:pt x="194" y="492"/>
                    </a:lnTo>
                    <a:lnTo>
                      <a:pt x="191" y="492"/>
                    </a:lnTo>
                    <a:lnTo>
                      <a:pt x="191" y="490"/>
                    </a:lnTo>
                    <a:lnTo>
                      <a:pt x="191" y="488"/>
                    </a:lnTo>
                    <a:lnTo>
                      <a:pt x="191" y="486"/>
                    </a:lnTo>
                    <a:lnTo>
                      <a:pt x="191" y="484"/>
                    </a:lnTo>
                    <a:lnTo>
                      <a:pt x="191" y="481"/>
                    </a:lnTo>
                    <a:lnTo>
                      <a:pt x="191" y="479"/>
                    </a:lnTo>
                    <a:lnTo>
                      <a:pt x="189" y="479"/>
                    </a:lnTo>
                    <a:lnTo>
                      <a:pt x="187" y="479"/>
                    </a:lnTo>
                    <a:lnTo>
                      <a:pt x="187" y="477"/>
                    </a:lnTo>
                    <a:lnTo>
                      <a:pt x="185" y="477"/>
                    </a:lnTo>
                    <a:lnTo>
                      <a:pt x="183" y="477"/>
                    </a:lnTo>
                    <a:lnTo>
                      <a:pt x="180" y="477"/>
                    </a:lnTo>
                    <a:lnTo>
                      <a:pt x="180" y="475"/>
                    </a:lnTo>
                    <a:lnTo>
                      <a:pt x="178" y="475"/>
                    </a:lnTo>
                    <a:lnTo>
                      <a:pt x="178" y="473"/>
                    </a:lnTo>
                    <a:lnTo>
                      <a:pt x="176" y="473"/>
                    </a:lnTo>
                    <a:lnTo>
                      <a:pt x="174" y="473"/>
                    </a:lnTo>
                    <a:lnTo>
                      <a:pt x="174" y="470"/>
                    </a:lnTo>
                    <a:lnTo>
                      <a:pt x="172" y="470"/>
                    </a:lnTo>
                    <a:lnTo>
                      <a:pt x="172" y="468"/>
                    </a:lnTo>
                    <a:lnTo>
                      <a:pt x="172" y="466"/>
                    </a:lnTo>
                    <a:lnTo>
                      <a:pt x="169" y="466"/>
                    </a:lnTo>
                    <a:lnTo>
                      <a:pt x="167" y="466"/>
                    </a:lnTo>
                    <a:lnTo>
                      <a:pt x="165" y="466"/>
                    </a:lnTo>
                    <a:lnTo>
                      <a:pt x="163" y="466"/>
                    </a:lnTo>
                    <a:lnTo>
                      <a:pt x="163" y="464"/>
                    </a:lnTo>
                    <a:lnTo>
                      <a:pt x="165" y="464"/>
                    </a:lnTo>
                    <a:lnTo>
                      <a:pt x="165" y="462"/>
                    </a:lnTo>
                    <a:lnTo>
                      <a:pt x="167" y="462"/>
                    </a:lnTo>
                    <a:lnTo>
                      <a:pt x="165" y="462"/>
                    </a:lnTo>
                    <a:lnTo>
                      <a:pt x="165" y="459"/>
                    </a:lnTo>
                    <a:lnTo>
                      <a:pt x="163" y="459"/>
                    </a:lnTo>
                    <a:lnTo>
                      <a:pt x="161" y="459"/>
                    </a:lnTo>
                    <a:lnTo>
                      <a:pt x="161" y="457"/>
                    </a:lnTo>
                    <a:lnTo>
                      <a:pt x="161" y="455"/>
                    </a:lnTo>
                    <a:lnTo>
                      <a:pt x="158" y="455"/>
                    </a:lnTo>
                    <a:lnTo>
                      <a:pt x="158" y="453"/>
                    </a:lnTo>
                    <a:lnTo>
                      <a:pt x="158" y="451"/>
                    </a:lnTo>
                    <a:lnTo>
                      <a:pt x="156" y="451"/>
                    </a:lnTo>
                    <a:lnTo>
                      <a:pt x="156" y="448"/>
                    </a:lnTo>
                    <a:lnTo>
                      <a:pt x="156" y="446"/>
                    </a:lnTo>
                    <a:lnTo>
                      <a:pt x="156" y="444"/>
                    </a:lnTo>
                    <a:lnTo>
                      <a:pt x="158" y="444"/>
                    </a:lnTo>
                    <a:lnTo>
                      <a:pt x="158" y="442"/>
                    </a:lnTo>
                    <a:lnTo>
                      <a:pt x="158" y="440"/>
                    </a:lnTo>
                    <a:lnTo>
                      <a:pt x="158" y="437"/>
                    </a:lnTo>
                    <a:lnTo>
                      <a:pt x="156" y="437"/>
                    </a:lnTo>
                    <a:lnTo>
                      <a:pt x="156" y="435"/>
                    </a:lnTo>
                    <a:lnTo>
                      <a:pt x="154" y="435"/>
                    </a:lnTo>
                    <a:lnTo>
                      <a:pt x="154" y="433"/>
                    </a:lnTo>
                    <a:lnTo>
                      <a:pt x="152" y="433"/>
                    </a:lnTo>
                    <a:lnTo>
                      <a:pt x="152" y="431"/>
                    </a:lnTo>
                    <a:lnTo>
                      <a:pt x="150" y="431"/>
                    </a:lnTo>
                    <a:lnTo>
                      <a:pt x="147" y="431"/>
                    </a:lnTo>
                    <a:lnTo>
                      <a:pt x="145" y="431"/>
                    </a:lnTo>
                    <a:lnTo>
                      <a:pt x="143" y="431"/>
                    </a:lnTo>
                    <a:lnTo>
                      <a:pt x="143" y="433"/>
                    </a:lnTo>
                    <a:lnTo>
                      <a:pt x="141" y="433"/>
                    </a:lnTo>
                    <a:lnTo>
                      <a:pt x="141" y="435"/>
                    </a:lnTo>
                    <a:lnTo>
                      <a:pt x="141" y="437"/>
                    </a:lnTo>
                    <a:lnTo>
                      <a:pt x="139" y="437"/>
                    </a:lnTo>
                    <a:lnTo>
                      <a:pt x="139" y="440"/>
                    </a:lnTo>
                    <a:lnTo>
                      <a:pt x="136" y="440"/>
                    </a:lnTo>
                    <a:lnTo>
                      <a:pt x="136" y="442"/>
                    </a:lnTo>
                    <a:lnTo>
                      <a:pt x="136" y="440"/>
                    </a:lnTo>
                    <a:lnTo>
                      <a:pt x="136" y="442"/>
                    </a:lnTo>
                    <a:lnTo>
                      <a:pt x="134" y="442"/>
                    </a:lnTo>
                    <a:lnTo>
                      <a:pt x="132" y="442"/>
                    </a:lnTo>
                    <a:lnTo>
                      <a:pt x="130" y="442"/>
                    </a:lnTo>
                    <a:lnTo>
                      <a:pt x="128" y="442"/>
                    </a:lnTo>
                    <a:lnTo>
                      <a:pt x="128" y="444"/>
                    </a:lnTo>
                    <a:lnTo>
                      <a:pt x="130" y="444"/>
                    </a:lnTo>
                    <a:lnTo>
                      <a:pt x="130" y="446"/>
                    </a:lnTo>
                    <a:lnTo>
                      <a:pt x="128" y="446"/>
                    </a:lnTo>
                    <a:lnTo>
                      <a:pt x="128" y="448"/>
                    </a:lnTo>
                    <a:lnTo>
                      <a:pt x="125" y="448"/>
                    </a:lnTo>
                    <a:lnTo>
                      <a:pt x="125" y="451"/>
                    </a:lnTo>
                    <a:lnTo>
                      <a:pt x="125" y="453"/>
                    </a:lnTo>
                    <a:lnTo>
                      <a:pt x="123" y="453"/>
                    </a:lnTo>
                    <a:lnTo>
                      <a:pt x="121" y="453"/>
                    </a:lnTo>
                    <a:lnTo>
                      <a:pt x="119" y="453"/>
                    </a:lnTo>
                    <a:lnTo>
                      <a:pt x="117" y="453"/>
                    </a:lnTo>
                    <a:lnTo>
                      <a:pt x="115" y="453"/>
                    </a:lnTo>
                    <a:lnTo>
                      <a:pt x="112" y="453"/>
                    </a:lnTo>
                    <a:lnTo>
                      <a:pt x="110" y="453"/>
                    </a:lnTo>
                    <a:lnTo>
                      <a:pt x="108" y="453"/>
                    </a:lnTo>
                    <a:lnTo>
                      <a:pt x="106" y="453"/>
                    </a:lnTo>
                    <a:lnTo>
                      <a:pt x="104" y="453"/>
                    </a:lnTo>
                    <a:lnTo>
                      <a:pt x="101" y="453"/>
                    </a:lnTo>
                    <a:lnTo>
                      <a:pt x="99" y="453"/>
                    </a:lnTo>
                    <a:lnTo>
                      <a:pt x="97" y="453"/>
                    </a:lnTo>
                    <a:lnTo>
                      <a:pt x="97" y="455"/>
                    </a:lnTo>
                    <a:lnTo>
                      <a:pt x="95" y="455"/>
                    </a:lnTo>
                    <a:lnTo>
                      <a:pt x="95" y="457"/>
                    </a:lnTo>
                    <a:lnTo>
                      <a:pt x="95" y="459"/>
                    </a:lnTo>
                    <a:lnTo>
                      <a:pt x="95" y="462"/>
                    </a:lnTo>
                    <a:lnTo>
                      <a:pt x="95" y="464"/>
                    </a:lnTo>
                    <a:lnTo>
                      <a:pt x="97" y="464"/>
                    </a:lnTo>
                    <a:lnTo>
                      <a:pt x="97" y="466"/>
                    </a:lnTo>
                    <a:lnTo>
                      <a:pt x="95" y="466"/>
                    </a:lnTo>
                    <a:lnTo>
                      <a:pt x="93" y="466"/>
                    </a:lnTo>
                    <a:lnTo>
                      <a:pt x="90" y="464"/>
                    </a:lnTo>
                    <a:lnTo>
                      <a:pt x="88" y="464"/>
                    </a:lnTo>
                    <a:lnTo>
                      <a:pt x="88" y="462"/>
                    </a:lnTo>
                    <a:lnTo>
                      <a:pt x="88" y="459"/>
                    </a:lnTo>
                    <a:lnTo>
                      <a:pt x="86" y="457"/>
                    </a:lnTo>
                    <a:lnTo>
                      <a:pt x="84" y="457"/>
                    </a:lnTo>
                    <a:lnTo>
                      <a:pt x="84" y="455"/>
                    </a:lnTo>
                    <a:lnTo>
                      <a:pt x="82" y="455"/>
                    </a:lnTo>
                    <a:lnTo>
                      <a:pt x="82" y="457"/>
                    </a:lnTo>
                    <a:lnTo>
                      <a:pt x="79" y="457"/>
                    </a:lnTo>
                    <a:lnTo>
                      <a:pt x="77" y="457"/>
                    </a:lnTo>
                    <a:lnTo>
                      <a:pt x="75" y="457"/>
                    </a:lnTo>
                    <a:lnTo>
                      <a:pt x="73" y="457"/>
                    </a:lnTo>
                    <a:lnTo>
                      <a:pt x="71" y="457"/>
                    </a:lnTo>
                    <a:lnTo>
                      <a:pt x="71" y="459"/>
                    </a:lnTo>
                    <a:lnTo>
                      <a:pt x="68" y="459"/>
                    </a:lnTo>
                    <a:lnTo>
                      <a:pt x="66" y="459"/>
                    </a:lnTo>
                    <a:lnTo>
                      <a:pt x="64" y="459"/>
                    </a:lnTo>
                    <a:lnTo>
                      <a:pt x="62" y="459"/>
                    </a:lnTo>
                    <a:lnTo>
                      <a:pt x="62" y="457"/>
                    </a:lnTo>
                    <a:lnTo>
                      <a:pt x="60" y="457"/>
                    </a:lnTo>
                    <a:lnTo>
                      <a:pt x="60" y="459"/>
                    </a:lnTo>
                    <a:lnTo>
                      <a:pt x="57" y="459"/>
                    </a:lnTo>
                    <a:lnTo>
                      <a:pt x="57" y="457"/>
                    </a:lnTo>
                    <a:lnTo>
                      <a:pt x="55" y="457"/>
                    </a:lnTo>
                    <a:lnTo>
                      <a:pt x="57" y="457"/>
                    </a:lnTo>
                    <a:lnTo>
                      <a:pt x="57" y="455"/>
                    </a:lnTo>
                    <a:lnTo>
                      <a:pt x="57" y="453"/>
                    </a:lnTo>
                    <a:lnTo>
                      <a:pt x="57" y="451"/>
                    </a:lnTo>
                    <a:lnTo>
                      <a:pt x="57" y="448"/>
                    </a:lnTo>
                    <a:lnTo>
                      <a:pt x="55" y="448"/>
                    </a:lnTo>
                    <a:lnTo>
                      <a:pt x="53" y="448"/>
                    </a:lnTo>
                    <a:lnTo>
                      <a:pt x="51" y="448"/>
                    </a:lnTo>
                    <a:lnTo>
                      <a:pt x="51" y="451"/>
                    </a:lnTo>
                    <a:lnTo>
                      <a:pt x="49" y="451"/>
                    </a:lnTo>
                    <a:lnTo>
                      <a:pt x="46" y="451"/>
                    </a:lnTo>
                    <a:lnTo>
                      <a:pt x="46" y="448"/>
                    </a:lnTo>
                    <a:lnTo>
                      <a:pt x="46" y="451"/>
                    </a:lnTo>
                    <a:lnTo>
                      <a:pt x="44" y="448"/>
                    </a:lnTo>
                    <a:lnTo>
                      <a:pt x="44" y="446"/>
                    </a:lnTo>
                    <a:lnTo>
                      <a:pt x="46" y="446"/>
                    </a:lnTo>
                    <a:lnTo>
                      <a:pt x="49" y="446"/>
                    </a:lnTo>
                    <a:lnTo>
                      <a:pt x="49" y="444"/>
                    </a:lnTo>
                    <a:lnTo>
                      <a:pt x="49" y="440"/>
                    </a:lnTo>
                    <a:lnTo>
                      <a:pt x="49" y="437"/>
                    </a:lnTo>
                    <a:lnTo>
                      <a:pt x="46" y="440"/>
                    </a:lnTo>
                    <a:lnTo>
                      <a:pt x="42" y="444"/>
                    </a:lnTo>
                    <a:lnTo>
                      <a:pt x="42" y="442"/>
                    </a:lnTo>
                    <a:lnTo>
                      <a:pt x="42" y="437"/>
                    </a:lnTo>
                    <a:lnTo>
                      <a:pt x="42" y="435"/>
                    </a:lnTo>
                    <a:lnTo>
                      <a:pt x="40" y="435"/>
                    </a:lnTo>
                    <a:lnTo>
                      <a:pt x="40" y="433"/>
                    </a:lnTo>
                    <a:lnTo>
                      <a:pt x="40" y="431"/>
                    </a:lnTo>
                    <a:lnTo>
                      <a:pt x="40" y="429"/>
                    </a:lnTo>
                    <a:lnTo>
                      <a:pt x="40" y="426"/>
                    </a:lnTo>
                    <a:lnTo>
                      <a:pt x="40" y="424"/>
                    </a:lnTo>
                    <a:lnTo>
                      <a:pt x="40" y="422"/>
                    </a:lnTo>
                    <a:lnTo>
                      <a:pt x="40" y="420"/>
                    </a:lnTo>
                    <a:lnTo>
                      <a:pt x="42" y="420"/>
                    </a:lnTo>
                    <a:lnTo>
                      <a:pt x="42" y="418"/>
                    </a:lnTo>
                    <a:lnTo>
                      <a:pt x="42" y="415"/>
                    </a:lnTo>
                    <a:lnTo>
                      <a:pt x="42" y="413"/>
                    </a:lnTo>
                    <a:lnTo>
                      <a:pt x="44" y="411"/>
                    </a:lnTo>
                    <a:lnTo>
                      <a:pt x="40" y="409"/>
                    </a:lnTo>
                    <a:lnTo>
                      <a:pt x="38" y="407"/>
                    </a:lnTo>
                    <a:lnTo>
                      <a:pt x="33" y="404"/>
                    </a:lnTo>
                    <a:lnTo>
                      <a:pt x="38" y="407"/>
                    </a:lnTo>
                    <a:lnTo>
                      <a:pt x="40" y="407"/>
                    </a:lnTo>
                    <a:lnTo>
                      <a:pt x="42" y="407"/>
                    </a:lnTo>
                    <a:lnTo>
                      <a:pt x="49" y="409"/>
                    </a:lnTo>
                    <a:lnTo>
                      <a:pt x="49" y="407"/>
                    </a:lnTo>
                    <a:lnTo>
                      <a:pt x="49" y="400"/>
                    </a:lnTo>
                    <a:lnTo>
                      <a:pt x="51" y="400"/>
                    </a:lnTo>
                    <a:lnTo>
                      <a:pt x="51" y="396"/>
                    </a:lnTo>
                    <a:lnTo>
                      <a:pt x="51" y="394"/>
                    </a:lnTo>
                    <a:lnTo>
                      <a:pt x="49" y="394"/>
                    </a:lnTo>
                    <a:lnTo>
                      <a:pt x="49" y="389"/>
                    </a:lnTo>
                    <a:lnTo>
                      <a:pt x="51" y="385"/>
                    </a:lnTo>
                    <a:lnTo>
                      <a:pt x="51" y="383"/>
                    </a:lnTo>
                    <a:lnTo>
                      <a:pt x="53" y="383"/>
                    </a:lnTo>
                    <a:lnTo>
                      <a:pt x="55" y="383"/>
                    </a:lnTo>
                    <a:lnTo>
                      <a:pt x="55" y="380"/>
                    </a:lnTo>
                    <a:lnTo>
                      <a:pt x="55" y="378"/>
                    </a:lnTo>
                    <a:lnTo>
                      <a:pt x="55" y="376"/>
                    </a:lnTo>
                    <a:lnTo>
                      <a:pt x="57" y="374"/>
                    </a:lnTo>
                    <a:lnTo>
                      <a:pt x="57" y="372"/>
                    </a:lnTo>
                    <a:lnTo>
                      <a:pt x="55" y="369"/>
                    </a:lnTo>
                    <a:lnTo>
                      <a:pt x="53" y="369"/>
                    </a:lnTo>
                    <a:lnTo>
                      <a:pt x="51" y="372"/>
                    </a:lnTo>
                    <a:lnTo>
                      <a:pt x="49" y="372"/>
                    </a:lnTo>
                    <a:lnTo>
                      <a:pt x="44" y="372"/>
                    </a:lnTo>
                    <a:lnTo>
                      <a:pt x="42" y="372"/>
                    </a:lnTo>
                    <a:lnTo>
                      <a:pt x="35" y="372"/>
                    </a:lnTo>
                    <a:lnTo>
                      <a:pt x="35" y="369"/>
                    </a:lnTo>
                    <a:lnTo>
                      <a:pt x="35" y="367"/>
                    </a:lnTo>
                    <a:lnTo>
                      <a:pt x="35" y="369"/>
                    </a:lnTo>
                    <a:lnTo>
                      <a:pt x="33" y="365"/>
                    </a:lnTo>
                    <a:lnTo>
                      <a:pt x="31" y="365"/>
                    </a:lnTo>
                    <a:lnTo>
                      <a:pt x="33" y="365"/>
                    </a:lnTo>
                    <a:lnTo>
                      <a:pt x="33" y="363"/>
                    </a:lnTo>
                    <a:lnTo>
                      <a:pt x="31" y="358"/>
                    </a:lnTo>
                    <a:lnTo>
                      <a:pt x="31" y="356"/>
                    </a:lnTo>
                    <a:lnTo>
                      <a:pt x="31" y="354"/>
                    </a:lnTo>
                    <a:lnTo>
                      <a:pt x="33" y="354"/>
                    </a:lnTo>
                    <a:lnTo>
                      <a:pt x="35" y="354"/>
                    </a:lnTo>
                    <a:lnTo>
                      <a:pt x="35" y="352"/>
                    </a:lnTo>
                    <a:lnTo>
                      <a:pt x="35" y="350"/>
                    </a:lnTo>
                    <a:lnTo>
                      <a:pt x="35" y="347"/>
                    </a:lnTo>
                    <a:lnTo>
                      <a:pt x="35" y="345"/>
                    </a:lnTo>
                    <a:lnTo>
                      <a:pt x="35" y="343"/>
                    </a:lnTo>
                    <a:lnTo>
                      <a:pt x="33" y="341"/>
                    </a:lnTo>
                    <a:lnTo>
                      <a:pt x="31" y="341"/>
                    </a:lnTo>
                    <a:lnTo>
                      <a:pt x="29" y="341"/>
                    </a:lnTo>
                    <a:lnTo>
                      <a:pt x="27" y="343"/>
                    </a:lnTo>
                    <a:lnTo>
                      <a:pt x="29" y="341"/>
                    </a:lnTo>
                    <a:lnTo>
                      <a:pt x="29" y="339"/>
                    </a:lnTo>
                    <a:lnTo>
                      <a:pt x="29" y="336"/>
                    </a:lnTo>
                    <a:lnTo>
                      <a:pt x="29" y="332"/>
                    </a:lnTo>
                    <a:lnTo>
                      <a:pt x="29" y="330"/>
                    </a:lnTo>
                    <a:lnTo>
                      <a:pt x="27" y="330"/>
                    </a:lnTo>
                    <a:lnTo>
                      <a:pt x="24" y="328"/>
                    </a:lnTo>
                    <a:lnTo>
                      <a:pt x="22" y="328"/>
                    </a:lnTo>
                    <a:lnTo>
                      <a:pt x="20" y="328"/>
                    </a:lnTo>
                    <a:lnTo>
                      <a:pt x="20" y="325"/>
                    </a:lnTo>
                    <a:lnTo>
                      <a:pt x="18" y="325"/>
                    </a:lnTo>
                    <a:lnTo>
                      <a:pt x="16" y="325"/>
                    </a:lnTo>
                    <a:lnTo>
                      <a:pt x="16" y="323"/>
                    </a:lnTo>
                    <a:lnTo>
                      <a:pt x="16" y="321"/>
                    </a:lnTo>
                    <a:lnTo>
                      <a:pt x="13" y="319"/>
                    </a:lnTo>
                    <a:lnTo>
                      <a:pt x="13" y="317"/>
                    </a:lnTo>
                    <a:lnTo>
                      <a:pt x="13" y="314"/>
                    </a:lnTo>
                    <a:lnTo>
                      <a:pt x="13" y="312"/>
                    </a:lnTo>
                    <a:lnTo>
                      <a:pt x="13" y="310"/>
                    </a:lnTo>
                    <a:lnTo>
                      <a:pt x="13" y="308"/>
                    </a:lnTo>
                    <a:lnTo>
                      <a:pt x="11" y="306"/>
                    </a:lnTo>
                    <a:lnTo>
                      <a:pt x="11" y="301"/>
                    </a:lnTo>
                    <a:lnTo>
                      <a:pt x="13" y="301"/>
                    </a:lnTo>
                    <a:lnTo>
                      <a:pt x="13" y="299"/>
                    </a:lnTo>
                    <a:lnTo>
                      <a:pt x="16" y="295"/>
                    </a:lnTo>
                    <a:lnTo>
                      <a:pt x="16" y="292"/>
                    </a:lnTo>
                    <a:lnTo>
                      <a:pt x="16" y="290"/>
                    </a:lnTo>
                    <a:lnTo>
                      <a:pt x="16" y="288"/>
                    </a:lnTo>
                    <a:lnTo>
                      <a:pt x="18" y="286"/>
                    </a:lnTo>
                    <a:lnTo>
                      <a:pt x="18" y="281"/>
                    </a:lnTo>
                    <a:lnTo>
                      <a:pt x="18" y="279"/>
                    </a:lnTo>
                    <a:lnTo>
                      <a:pt x="16" y="279"/>
                    </a:lnTo>
                    <a:lnTo>
                      <a:pt x="16" y="277"/>
                    </a:lnTo>
                    <a:lnTo>
                      <a:pt x="13" y="275"/>
                    </a:lnTo>
                    <a:lnTo>
                      <a:pt x="11" y="273"/>
                    </a:lnTo>
                    <a:lnTo>
                      <a:pt x="9" y="273"/>
                    </a:lnTo>
                    <a:lnTo>
                      <a:pt x="7" y="270"/>
                    </a:lnTo>
                    <a:lnTo>
                      <a:pt x="5" y="270"/>
                    </a:lnTo>
                    <a:lnTo>
                      <a:pt x="2" y="270"/>
                    </a:lnTo>
                    <a:lnTo>
                      <a:pt x="0" y="270"/>
                    </a:lnTo>
                    <a:lnTo>
                      <a:pt x="0" y="268"/>
                    </a:lnTo>
                    <a:lnTo>
                      <a:pt x="0" y="266"/>
                    </a:lnTo>
                    <a:lnTo>
                      <a:pt x="0" y="264"/>
                    </a:lnTo>
                    <a:lnTo>
                      <a:pt x="2" y="264"/>
                    </a:lnTo>
                    <a:lnTo>
                      <a:pt x="2" y="262"/>
                    </a:lnTo>
                    <a:lnTo>
                      <a:pt x="2" y="260"/>
                    </a:lnTo>
                    <a:lnTo>
                      <a:pt x="2" y="257"/>
                    </a:lnTo>
                    <a:lnTo>
                      <a:pt x="2" y="255"/>
                    </a:lnTo>
                    <a:lnTo>
                      <a:pt x="2" y="253"/>
                    </a:lnTo>
                    <a:lnTo>
                      <a:pt x="5" y="251"/>
                    </a:lnTo>
                    <a:lnTo>
                      <a:pt x="7" y="251"/>
                    </a:lnTo>
                    <a:lnTo>
                      <a:pt x="7" y="249"/>
                    </a:lnTo>
                    <a:lnTo>
                      <a:pt x="7" y="246"/>
                    </a:lnTo>
                    <a:lnTo>
                      <a:pt x="9" y="246"/>
                    </a:lnTo>
                    <a:lnTo>
                      <a:pt x="9" y="242"/>
                    </a:lnTo>
                    <a:lnTo>
                      <a:pt x="9" y="240"/>
                    </a:lnTo>
                    <a:lnTo>
                      <a:pt x="9" y="238"/>
                    </a:lnTo>
                    <a:lnTo>
                      <a:pt x="9" y="235"/>
                    </a:lnTo>
                    <a:lnTo>
                      <a:pt x="9" y="233"/>
                    </a:lnTo>
                    <a:lnTo>
                      <a:pt x="9" y="231"/>
                    </a:lnTo>
                    <a:lnTo>
                      <a:pt x="9" y="227"/>
                    </a:lnTo>
                    <a:lnTo>
                      <a:pt x="9" y="224"/>
                    </a:lnTo>
                    <a:lnTo>
                      <a:pt x="11" y="224"/>
                    </a:lnTo>
                    <a:lnTo>
                      <a:pt x="11" y="222"/>
                    </a:lnTo>
                    <a:lnTo>
                      <a:pt x="9" y="222"/>
                    </a:lnTo>
                    <a:lnTo>
                      <a:pt x="9" y="220"/>
                    </a:lnTo>
                    <a:lnTo>
                      <a:pt x="9" y="218"/>
                    </a:lnTo>
                    <a:lnTo>
                      <a:pt x="9" y="216"/>
                    </a:lnTo>
                    <a:lnTo>
                      <a:pt x="11" y="216"/>
                    </a:lnTo>
                    <a:lnTo>
                      <a:pt x="13" y="216"/>
                    </a:lnTo>
                    <a:lnTo>
                      <a:pt x="11" y="216"/>
                    </a:lnTo>
                    <a:lnTo>
                      <a:pt x="11" y="213"/>
                    </a:lnTo>
                    <a:lnTo>
                      <a:pt x="11" y="211"/>
                    </a:lnTo>
                    <a:lnTo>
                      <a:pt x="11" y="209"/>
                    </a:lnTo>
                    <a:lnTo>
                      <a:pt x="13" y="209"/>
                    </a:lnTo>
                    <a:lnTo>
                      <a:pt x="16" y="209"/>
                    </a:lnTo>
                    <a:lnTo>
                      <a:pt x="18" y="209"/>
                    </a:lnTo>
                    <a:lnTo>
                      <a:pt x="20" y="209"/>
                    </a:lnTo>
                    <a:lnTo>
                      <a:pt x="20" y="207"/>
                    </a:lnTo>
                    <a:lnTo>
                      <a:pt x="20" y="209"/>
                    </a:lnTo>
                    <a:lnTo>
                      <a:pt x="22" y="209"/>
                    </a:lnTo>
                    <a:lnTo>
                      <a:pt x="24" y="209"/>
                    </a:lnTo>
                    <a:lnTo>
                      <a:pt x="29" y="205"/>
                    </a:lnTo>
                    <a:lnTo>
                      <a:pt x="31" y="205"/>
                    </a:lnTo>
                    <a:lnTo>
                      <a:pt x="33" y="207"/>
                    </a:lnTo>
                    <a:lnTo>
                      <a:pt x="33" y="205"/>
                    </a:lnTo>
                    <a:lnTo>
                      <a:pt x="35" y="205"/>
                    </a:lnTo>
                    <a:lnTo>
                      <a:pt x="35" y="202"/>
                    </a:lnTo>
                    <a:lnTo>
                      <a:pt x="38" y="202"/>
                    </a:lnTo>
                    <a:lnTo>
                      <a:pt x="40" y="202"/>
                    </a:lnTo>
                    <a:lnTo>
                      <a:pt x="42" y="200"/>
                    </a:lnTo>
                    <a:lnTo>
                      <a:pt x="44" y="200"/>
                    </a:lnTo>
                    <a:lnTo>
                      <a:pt x="44" y="198"/>
                    </a:lnTo>
                    <a:lnTo>
                      <a:pt x="46" y="198"/>
                    </a:lnTo>
                    <a:lnTo>
                      <a:pt x="49" y="196"/>
                    </a:lnTo>
                    <a:lnTo>
                      <a:pt x="49" y="194"/>
                    </a:lnTo>
                    <a:lnTo>
                      <a:pt x="51" y="194"/>
                    </a:lnTo>
                    <a:lnTo>
                      <a:pt x="53" y="191"/>
                    </a:lnTo>
                    <a:lnTo>
                      <a:pt x="55" y="191"/>
                    </a:lnTo>
                    <a:lnTo>
                      <a:pt x="57" y="191"/>
                    </a:lnTo>
                    <a:lnTo>
                      <a:pt x="60" y="189"/>
                    </a:lnTo>
                    <a:lnTo>
                      <a:pt x="62" y="196"/>
                    </a:lnTo>
                    <a:lnTo>
                      <a:pt x="60" y="194"/>
                    </a:lnTo>
                    <a:lnTo>
                      <a:pt x="60" y="196"/>
                    </a:lnTo>
                    <a:lnTo>
                      <a:pt x="62" y="196"/>
                    </a:lnTo>
                    <a:lnTo>
                      <a:pt x="62" y="200"/>
                    </a:lnTo>
                    <a:lnTo>
                      <a:pt x="62" y="202"/>
                    </a:lnTo>
                    <a:lnTo>
                      <a:pt x="62" y="205"/>
                    </a:lnTo>
                    <a:lnTo>
                      <a:pt x="64" y="205"/>
                    </a:lnTo>
                    <a:lnTo>
                      <a:pt x="64" y="202"/>
                    </a:lnTo>
                    <a:lnTo>
                      <a:pt x="66" y="202"/>
                    </a:lnTo>
                    <a:lnTo>
                      <a:pt x="66" y="205"/>
                    </a:lnTo>
                    <a:lnTo>
                      <a:pt x="68" y="207"/>
                    </a:lnTo>
                    <a:lnTo>
                      <a:pt x="71" y="209"/>
                    </a:lnTo>
                    <a:lnTo>
                      <a:pt x="73" y="211"/>
                    </a:lnTo>
                    <a:lnTo>
                      <a:pt x="75" y="211"/>
                    </a:lnTo>
                    <a:lnTo>
                      <a:pt x="77" y="211"/>
                    </a:lnTo>
                    <a:lnTo>
                      <a:pt x="77" y="209"/>
                    </a:lnTo>
                    <a:lnTo>
                      <a:pt x="79" y="209"/>
                    </a:lnTo>
                    <a:lnTo>
                      <a:pt x="82" y="209"/>
                    </a:lnTo>
                    <a:lnTo>
                      <a:pt x="82" y="207"/>
                    </a:lnTo>
                    <a:lnTo>
                      <a:pt x="84" y="207"/>
                    </a:lnTo>
                    <a:lnTo>
                      <a:pt x="86" y="207"/>
                    </a:lnTo>
                    <a:lnTo>
                      <a:pt x="88" y="205"/>
                    </a:lnTo>
                    <a:lnTo>
                      <a:pt x="88" y="209"/>
                    </a:lnTo>
                    <a:lnTo>
                      <a:pt x="88" y="216"/>
                    </a:lnTo>
                    <a:lnTo>
                      <a:pt x="88" y="218"/>
                    </a:lnTo>
                    <a:lnTo>
                      <a:pt x="93" y="216"/>
                    </a:lnTo>
                    <a:lnTo>
                      <a:pt x="97" y="213"/>
                    </a:lnTo>
                    <a:lnTo>
                      <a:pt x="101" y="211"/>
                    </a:lnTo>
                    <a:lnTo>
                      <a:pt x="106" y="211"/>
                    </a:lnTo>
                    <a:lnTo>
                      <a:pt x="112" y="209"/>
                    </a:lnTo>
                    <a:lnTo>
                      <a:pt x="112" y="207"/>
                    </a:lnTo>
                    <a:lnTo>
                      <a:pt x="115" y="205"/>
                    </a:lnTo>
                    <a:lnTo>
                      <a:pt x="117" y="205"/>
                    </a:lnTo>
                    <a:lnTo>
                      <a:pt x="117" y="202"/>
                    </a:lnTo>
                    <a:lnTo>
                      <a:pt x="119" y="198"/>
                    </a:lnTo>
                    <a:lnTo>
                      <a:pt x="119" y="196"/>
                    </a:lnTo>
                    <a:lnTo>
                      <a:pt x="121" y="196"/>
                    </a:lnTo>
                    <a:lnTo>
                      <a:pt x="123" y="196"/>
                    </a:lnTo>
                    <a:lnTo>
                      <a:pt x="123" y="198"/>
                    </a:lnTo>
                    <a:lnTo>
                      <a:pt x="125" y="198"/>
                    </a:lnTo>
                    <a:lnTo>
                      <a:pt x="128" y="198"/>
                    </a:lnTo>
                    <a:lnTo>
                      <a:pt x="128" y="200"/>
                    </a:lnTo>
                    <a:lnTo>
                      <a:pt x="128" y="202"/>
                    </a:lnTo>
                    <a:lnTo>
                      <a:pt x="125" y="202"/>
                    </a:lnTo>
                    <a:lnTo>
                      <a:pt x="125" y="205"/>
                    </a:lnTo>
                    <a:lnTo>
                      <a:pt x="128" y="205"/>
                    </a:lnTo>
                    <a:lnTo>
                      <a:pt x="125" y="207"/>
                    </a:lnTo>
                    <a:lnTo>
                      <a:pt x="125" y="209"/>
                    </a:lnTo>
                    <a:lnTo>
                      <a:pt x="128" y="209"/>
                    </a:lnTo>
                    <a:lnTo>
                      <a:pt x="130" y="207"/>
                    </a:lnTo>
                    <a:lnTo>
                      <a:pt x="130" y="205"/>
                    </a:lnTo>
                    <a:lnTo>
                      <a:pt x="132" y="205"/>
                    </a:lnTo>
                    <a:lnTo>
                      <a:pt x="132" y="202"/>
                    </a:lnTo>
                    <a:lnTo>
                      <a:pt x="141" y="202"/>
                    </a:lnTo>
                    <a:lnTo>
                      <a:pt x="141" y="200"/>
                    </a:lnTo>
                    <a:lnTo>
                      <a:pt x="139" y="198"/>
                    </a:lnTo>
                    <a:lnTo>
                      <a:pt x="143" y="196"/>
                    </a:lnTo>
                    <a:lnTo>
                      <a:pt x="145" y="196"/>
                    </a:lnTo>
                    <a:lnTo>
                      <a:pt x="147" y="196"/>
                    </a:lnTo>
                    <a:lnTo>
                      <a:pt x="147" y="191"/>
                    </a:lnTo>
                    <a:lnTo>
                      <a:pt x="147" y="189"/>
                    </a:lnTo>
                    <a:lnTo>
                      <a:pt x="147" y="187"/>
                    </a:lnTo>
                    <a:lnTo>
                      <a:pt x="145" y="187"/>
                    </a:lnTo>
                    <a:lnTo>
                      <a:pt x="145" y="185"/>
                    </a:lnTo>
                    <a:lnTo>
                      <a:pt x="145" y="183"/>
                    </a:lnTo>
                    <a:lnTo>
                      <a:pt x="145" y="180"/>
                    </a:lnTo>
                    <a:lnTo>
                      <a:pt x="147" y="180"/>
                    </a:lnTo>
                    <a:lnTo>
                      <a:pt x="150" y="180"/>
                    </a:lnTo>
                    <a:lnTo>
                      <a:pt x="152" y="180"/>
                    </a:lnTo>
                    <a:lnTo>
                      <a:pt x="152" y="178"/>
                    </a:lnTo>
                    <a:lnTo>
                      <a:pt x="152" y="176"/>
                    </a:lnTo>
                    <a:lnTo>
                      <a:pt x="152" y="174"/>
                    </a:lnTo>
                    <a:lnTo>
                      <a:pt x="150" y="174"/>
                    </a:lnTo>
                    <a:lnTo>
                      <a:pt x="150" y="172"/>
                    </a:lnTo>
                    <a:lnTo>
                      <a:pt x="150" y="169"/>
                    </a:lnTo>
                    <a:lnTo>
                      <a:pt x="145" y="165"/>
                    </a:lnTo>
                    <a:lnTo>
                      <a:pt x="145" y="163"/>
                    </a:lnTo>
                    <a:lnTo>
                      <a:pt x="147" y="163"/>
                    </a:lnTo>
                    <a:lnTo>
                      <a:pt x="147" y="161"/>
                    </a:lnTo>
                    <a:lnTo>
                      <a:pt x="145" y="158"/>
                    </a:lnTo>
                    <a:lnTo>
                      <a:pt x="145" y="156"/>
                    </a:lnTo>
                    <a:lnTo>
                      <a:pt x="145" y="154"/>
                    </a:lnTo>
                    <a:lnTo>
                      <a:pt x="145" y="152"/>
                    </a:lnTo>
                    <a:lnTo>
                      <a:pt x="145" y="150"/>
                    </a:lnTo>
                    <a:lnTo>
                      <a:pt x="147" y="150"/>
                    </a:lnTo>
                    <a:lnTo>
                      <a:pt x="147" y="147"/>
                    </a:lnTo>
                    <a:lnTo>
                      <a:pt x="147" y="150"/>
                    </a:lnTo>
                    <a:lnTo>
                      <a:pt x="150" y="150"/>
                    </a:lnTo>
                    <a:lnTo>
                      <a:pt x="150" y="147"/>
                    </a:lnTo>
                    <a:lnTo>
                      <a:pt x="150" y="145"/>
                    </a:lnTo>
                    <a:lnTo>
                      <a:pt x="152" y="145"/>
                    </a:lnTo>
                    <a:lnTo>
                      <a:pt x="154" y="145"/>
                    </a:lnTo>
                    <a:lnTo>
                      <a:pt x="152" y="143"/>
                    </a:lnTo>
                    <a:lnTo>
                      <a:pt x="152" y="141"/>
                    </a:lnTo>
                    <a:lnTo>
                      <a:pt x="152" y="139"/>
                    </a:lnTo>
                    <a:lnTo>
                      <a:pt x="152" y="136"/>
                    </a:lnTo>
                    <a:lnTo>
                      <a:pt x="147" y="134"/>
                    </a:lnTo>
                    <a:lnTo>
                      <a:pt x="150" y="130"/>
                    </a:lnTo>
                    <a:lnTo>
                      <a:pt x="150" y="128"/>
                    </a:lnTo>
                    <a:lnTo>
                      <a:pt x="150" y="126"/>
                    </a:lnTo>
                    <a:lnTo>
                      <a:pt x="152" y="126"/>
                    </a:lnTo>
                    <a:lnTo>
                      <a:pt x="152" y="123"/>
                    </a:lnTo>
                    <a:lnTo>
                      <a:pt x="152" y="121"/>
                    </a:lnTo>
                    <a:lnTo>
                      <a:pt x="154" y="121"/>
                    </a:lnTo>
                    <a:lnTo>
                      <a:pt x="156" y="121"/>
                    </a:lnTo>
                    <a:lnTo>
                      <a:pt x="158" y="121"/>
                    </a:lnTo>
                    <a:lnTo>
                      <a:pt x="161" y="123"/>
                    </a:lnTo>
                    <a:lnTo>
                      <a:pt x="163" y="123"/>
                    </a:lnTo>
                    <a:lnTo>
                      <a:pt x="165" y="123"/>
                    </a:lnTo>
                    <a:lnTo>
                      <a:pt x="167" y="126"/>
                    </a:lnTo>
                    <a:lnTo>
                      <a:pt x="169" y="126"/>
                    </a:lnTo>
                    <a:lnTo>
                      <a:pt x="172" y="126"/>
                    </a:lnTo>
                    <a:lnTo>
                      <a:pt x="172" y="123"/>
                    </a:lnTo>
                    <a:lnTo>
                      <a:pt x="172" y="121"/>
                    </a:lnTo>
                    <a:lnTo>
                      <a:pt x="174" y="121"/>
                    </a:lnTo>
                    <a:lnTo>
                      <a:pt x="174" y="119"/>
                    </a:lnTo>
                    <a:lnTo>
                      <a:pt x="172" y="119"/>
                    </a:lnTo>
                    <a:lnTo>
                      <a:pt x="169" y="119"/>
                    </a:lnTo>
                    <a:lnTo>
                      <a:pt x="169" y="117"/>
                    </a:lnTo>
                    <a:lnTo>
                      <a:pt x="167" y="117"/>
                    </a:lnTo>
                    <a:lnTo>
                      <a:pt x="165" y="117"/>
                    </a:lnTo>
                    <a:lnTo>
                      <a:pt x="163" y="117"/>
                    </a:lnTo>
                    <a:lnTo>
                      <a:pt x="161" y="117"/>
                    </a:lnTo>
                    <a:lnTo>
                      <a:pt x="158" y="115"/>
                    </a:lnTo>
                    <a:lnTo>
                      <a:pt x="156" y="115"/>
                    </a:lnTo>
                    <a:lnTo>
                      <a:pt x="158" y="108"/>
                    </a:lnTo>
                    <a:lnTo>
                      <a:pt x="161" y="104"/>
                    </a:lnTo>
                    <a:lnTo>
                      <a:pt x="163" y="104"/>
                    </a:lnTo>
                    <a:lnTo>
                      <a:pt x="169" y="101"/>
                    </a:lnTo>
                    <a:lnTo>
                      <a:pt x="167" y="99"/>
                    </a:lnTo>
                    <a:lnTo>
                      <a:pt x="165" y="97"/>
                    </a:lnTo>
                    <a:lnTo>
                      <a:pt x="163" y="95"/>
                    </a:lnTo>
                    <a:lnTo>
                      <a:pt x="161" y="93"/>
                    </a:lnTo>
                    <a:lnTo>
                      <a:pt x="161" y="90"/>
                    </a:lnTo>
                    <a:lnTo>
                      <a:pt x="158" y="90"/>
                    </a:lnTo>
                    <a:lnTo>
                      <a:pt x="156" y="88"/>
                    </a:lnTo>
                    <a:lnTo>
                      <a:pt x="154" y="88"/>
                    </a:lnTo>
                    <a:lnTo>
                      <a:pt x="154" y="90"/>
                    </a:lnTo>
                    <a:lnTo>
                      <a:pt x="152" y="90"/>
                    </a:lnTo>
                    <a:lnTo>
                      <a:pt x="150" y="93"/>
                    </a:lnTo>
                    <a:lnTo>
                      <a:pt x="150" y="90"/>
                    </a:lnTo>
                    <a:lnTo>
                      <a:pt x="147" y="90"/>
                    </a:lnTo>
                    <a:lnTo>
                      <a:pt x="147" y="88"/>
                    </a:lnTo>
                    <a:lnTo>
                      <a:pt x="145" y="86"/>
                    </a:lnTo>
                    <a:lnTo>
                      <a:pt x="145" y="84"/>
                    </a:lnTo>
                    <a:lnTo>
                      <a:pt x="143" y="84"/>
                    </a:lnTo>
                    <a:lnTo>
                      <a:pt x="145" y="82"/>
                    </a:lnTo>
                    <a:lnTo>
                      <a:pt x="145" y="79"/>
                    </a:lnTo>
                    <a:lnTo>
                      <a:pt x="147" y="77"/>
                    </a:lnTo>
                    <a:lnTo>
                      <a:pt x="147" y="75"/>
                    </a:lnTo>
                    <a:lnTo>
                      <a:pt x="150" y="75"/>
                    </a:lnTo>
                    <a:lnTo>
                      <a:pt x="150" y="73"/>
                    </a:lnTo>
                    <a:lnTo>
                      <a:pt x="150" y="71"/>
                    </a:lnTo>
                    <a:lnTo>
                      <a:pt x="158" y="71"/>
                    </a:lnTo>
                    <a:lnTo>
                      <a:pt x="161" y="73"/>
                    </a:lnTo>
                    <a:lnTo>
                      <a:pt x="163" y="73"/>
                    </a:lnTo>
                    <a:lnTo>
                      <a:pt x="165" y="75"/>
                    </a:lnTo>
                    <a:lnTo>
                      <a:pt x="167" y="77"/>
                    </a:lnTo>
                    <a:lnTo>
                      <a:pt x="169" y="79"/>
                    </a:lnTo>
                    <a:lnTo>
                      <a:pt x="172" y="82"/>
                    </a:lnTo>
                    <a:lnTo>
                      <a:pt x="174" y="82"/>
                    </a:lnTo>
                    <a:lnTo>
                      <a:pt x="176" y="82"/>
                    </a:lnTo>
                    <a:lnTo>
                      <a:pt x="176" y="79"/>
                    </a:lnTo>
                    <a:lnTo>
                      <a:pt x="178" y="79"/>
                    </a:lnTo>
                    <a:lnTo>
                      <a:pt x="180" y="77"/>
                    </a:lnTo>
                    <a:lnTo>
                      <a:pt x="189" y="73"/>
                    </a:lnTo>
                    <a:lnTo>
                      <a:pt x="189" y="75"/>
                    </a:lnTo>
                    <a:lnTo>
                      <a:pt x="198" y="73"/>
                    </a:lnTo>
                    <a:lnTo>
                      <a:pt x="207" y="73"/>
                    </a:lnTo>
                    <a:lnTo>
                      <a:pt x="207" y="64"/>
                    </a:lnTo>
                    <a:lnTo>
                      <a:pt x="207" y="62"/>
                    </a:lnTo>
                    <a:lnTo>
                      <a:pt x="213" y="60"/>
                    </a:lnTo>
                    <a:lnTo>
                      <a:pt x="218" y="64"/>
                    </a:lnTo>
                    <a:lnTo>
                      <a:pt x="222" y="68"/>
                    </a:lnTo>
                    <a:lnTo>
                      <a:pt x="233" y="66"/>
                    </a:lnTo>
                    <a:lnTo>
                      <a:pt x="235" y="66"/>
                    </a:lnTo>
                    <a:lnTo>
                      <a:pt x="238" y="64"/>
                    </a:lnTo>
                    <a:lnTo>
                      <a:pt x="240" y="64"/>
                    </a:lnTo>
                    <a:lnTo>
                      <a:pt x="240" y="62"/>
                    </a:lnTo>
                    <a:lnTo>
                      <a:pt x="240" y="60"/>
                    </a:lnTo>
                    <a:lnTo>
                      <a:pt x="240" y="57"/>
                    </a:lnTo>
                    <a:lnTo>
                      <a:pt x="246" y="55"/>
                    </a:lnTo>
                    <a:lnTo>
                      <a:pt x="249" y="55"/>
                    </a:lnTo>
                    <a:lnTo>
                      <a:pt x="251" y="55"/>
                    </a:lnTo>
                    <a:lnTo>
                      <a:pt x="262" y="51"/>
                    </a:lnTo>
                    <a:lnTo>
                      <a:pt x="264" y="51"/>
                    </a:lnTo>
                    <a:lnTo>
                      <a:pt x="264" y="53"/>
                    </a:lnTo>
                    <a:lnTo>
                      <a:pt x="264" y="55"/>
                    </a:lnTo>
                    <a:lnTo>
                      <a:pt x="264" y="57"/>
                    </a:lnTo>
                    <a:lnTo>
                      <a:pt x="264" y="60"/>
                    </a:lnTo>
                    <a:lnTo>
                      <a:pt x="266" y="60"/>
                    </a:lnTo>
                    <a:lnTo>
                      <a:pt x="268" y="60"/>
                    </a:lnTo>
                    <a:lnTo>
                      <a:pt x="275" y="60"/>
                    </a:lnTo>
                    <a:lnTo>
                      <a:pt x="277" y="60"/>
                    </a:lnTo>
                    <a:lnTo>
                      <a:pt x="279" y="57"/>
                    </a:lnTo>
                    <a:lnTo>
                      <a:pt x="281" y="57"/>
                    </a:lnTo>
                    <a:lnTo>
                      <a:pt x="288" y="55"/>
                    </a:lnTo>
                    <a:lnTo>
                      <a:pt x="297" y="55"/>
                    </a:lnTo>
                    <a:lnTo>
                      <a:pt x="297" y="53"/>
                    </a:lnTo>
                    <a:lnTo>
                      <a:pt x="297" y="51"/>
                    </a:lnTo>
                    <a:lnTo>
                      <a:pt x="297" y="49"/>
                    </a:lnTo>
                    <a:lnTo>
                      <a:pt x="297" y="46"/>
                    </a:lnTo>
                    <a:lnTo>
                      <a:pt x="297" y="44"/>
                    </a:lnTo>
                    <a:lnTo>
                      <a:pt x="299" y="42"/>
                    </a:lnTo>
                    <a:lnTo>
                      <a:pt x="306" y="42"/>
                    </a:lnTo>
                    <a:lnTo>
                      <a:pt x="310" y="40"/>
                    </a:lnTo>
                    <a:lnTo>
                      <a:pt x="312" y="40"/>
                    </a:lnTo>
                    <a:lnTo>
                      <a:pt x="314" y="40"/>
                    </a:lnTo>
                    <a:lnTo>
                      <a:pt x="317" y="40"/>
                    </a:lnTo>
                    <a:lnTo>
                      <a:pt x="319" y="40"/>
                    </a:lnTo>
                    <a:lnTo>
                      <a:pt x="323" y="40"/>
                    </a:lnTo>
                    <a:lnTo>
                      <a:pt x="325" y="42"/>
                    </a:lnTo>
                    <a:lnTo>
                      <a:pt x="325" y="40"/>
                    </a:lnTo>
                    <a:lnTo>
                      <a:pt x="328" y="42"/>
                    </a:lnTo>
                    <a:lnTo>
                      <a:pt x="328" y="44"/>
                    </a:lnTo>
                    <a:lnTo>
                      <a:pt x="332" y="49"/>
                    </a:lnTo>
                    <a:lnTo>
                      <a:pt x="334" y="46"/>
                    </a:lnTo>
                    <a:lnTo>
                      <a:pt x="334" y="44"/>
                    </a:lnTo>
                    <a:lnTo>
                      <a:pt x="336" y="44"/>
                    </a:lnTo>
                    <a:lnTo>
                      <a:pt x="336" y="42"/>
                    </a:lnTo>
                    <a:lnTo>
                      <a:pt x="336" y="40"/>
                    </a:lnTo>
                    <a:lnTo>
                      <a:pt x="339" y="40"/>
                    </a:lnTo>
                    <a:lnTo>
                      <a:pt x="339" y="38"/>
                    </a:lnTo>
                    <a:lnTo>
                      <a:pt x="341" y="35"/>
                    </a:lnTo>
                    <a:lnTo>
                      <a:pt x="341" y="38"/>
                    </a:lnTo>
                    <a:lnTo>
                      <a:pt x="341" y="40"/>
                    </a:lnTo>
                    <a:lnTo>
                      <a:pt x="343" y="40"/>
                    </a:lnTo>
                    <a:lnTo>
                      <a:pt x="343" y="38"/>
                    </a:lnTo>
                    <a:lnTo>
                      <a:pt x="343" y="35"/>
                    </a:lnTo>
                    <a:lnTo>
                      <a:pt x="345" y="35"/>
                    </a:lnTo>
                    <a:lnTo>
                      <a:pt x="345" y="33"/>
                    </a:lnTo>
                    <a:lnTo>
                      <a:pt x="345" y="31"/>
                    </a:lnTo>
                    <a:lnTo>
                      <a:pt x="345" y="29"/>
                    </a:lnTo>
                    <a:lnTo>
                      <a:pt x="343" y="29"/>
                    </a:lnTo>
                    <a:lnTo>
                      <a:pt x="339" y="29"/>
                    </a:lnTo>
                    <a:lnTo>
                      <a:pt x="339" y="27"/>
                    </a:lnTo>
                    <a:lnTo>
                      <a:pt x="336" y="27"/>
                    </a:lnTo>
                    <a:lnTo>
                      <a:pt x="336" y="24"/>
                    </a:lnTo>
                    <a:lnTo>
                      <a:pt x="334" y="22"/>
                    </a:lnTo>
                    <a:lnTo>
                      <a:pt x="332" y="20"/>
                    </a:lnTo>
                    <a:lnTo>
                      <a:pt x="332" y="18"/>
                    </a:lnTo>
                    <a:lnTo>
                      <a:pt x="328" y="13"/>
                    </a:lnTo>
                    <a:lnTo>
                      <a:pt x="330" y="13"/>
                    </a:lnTo>
                    <a:lnTo>
                      <a:pt x="330" y="11"/>
                    </a:lnTo>
                    <a:lnTo>
                      <a:pt x="332" y="11"/>
                    </a:lnTo>
                    <a:lnTo>
                      <a:pt x="339" y="11"/>
                    </a:lnTo>
                    <a:lnTo>
                      <a:pt x="341" y="9"/>
                    </a:lnTo>
                    <a:lnTo>
                      <a:pt x="343" y="9"/>
                    </a:lnTo>
                    <a:lnTo>
                      <a:pt x="345" y="9"/>
                    </a:lnTo>
                    <a:lnTo>
                      <a:pt x="345" y="7"/>
                    </a:lnTo>
                    <a:lnTo>
                      <a:pt x="347" y="7"/>
                    </a:lnTo>
                    <a:lnTo>
                      <a:pt x="350" y="5"/>
                    </a:lnTo>
                    <a:lnTo>
                      <a:pt x="352" y="5"/>
                    </a:lnTo>
                    <a:lnTo>
                      <a:pt x="354" y="2"/>
                    </a:lnTo>
                    <a:lnTo>
                      <a:pt x="361" y="2"/>
                    </a:lnTo>
                    <a:lnTo>
                      <a:pt x="363" y="0"/>
                    </a:lnTo>
                    <a:lnTo>
                      <a:pt x="363" y="2"/>
                    </a:lnTo>
                    <a:lnTo>
                      <a:pt x="365" y="5"/>
                    </a:lnTo>
                    <a:lnTo>
                      <a:pt x="367" y="1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ZW">
                  <a:solidFill>
                    <a:prstClr val="black"/>
                  </a:solidFill>
                </a:endParaRPr>
              </a:p>
            </p:txBody>
          </p:sp>
          <p:sp>
            <p:nvSpPr>
              <p:cNvPr id="6182" name="Freeform 17"/>
              <p:cNvSpPr>
                <a:spLocks/>
              </p:cNvSpPr>
              <p:nvPr/>
            </p:nvSpPr>
            <p:spPr bwMode="auto">
              <a:xfrm>
                <a:off x="5764213" y="1600200"/>
                <a:ext cx="733425" cy="777875"/>
              </a:xfrm>
              <a:custGeom>
                <a:avLst/>
                <a:gdLst>
                  <a:gd name="T0" fmla="*/ 2147483647 w 462"/>
                  <a:gd name="T1" fmla="*/ 2147483647 h 490"/>
                  <a:gd name="T2" fmla="*/ 2147483647 w 462"/>
                  <a:gd name="T3" fmla="*/ 2147483647 h 490"/>
                  <a:gd name="T4" fmla="*/ 2147483647 w 462"/>
                  <a:gd name="T5" fmla="*/ 2147483647 h 490"/>
                  <a:gd name="T6" fmla="*/ 2147483647 w 462"/>
                  <a:gd name="T7" fmla="*/ 2147483647 h 490"/>
                  <a:gd name="T8" fmla="*/ 2147483647 w 462"/>
                  <a:gd name="T9" fmla="*/ 2147483647 h 490"/>
                  <a:gd name="T10" fmla="*/ 2147483647 w 462"/>
                  <a:gd name="T11" fmla="*/ 2147483647 h 490"/>
                  <a:gd name="T12" fmla="*/ 2147483647 w 462"/>
                  <a:gd name="T13" fmla="*/ 2147483647 h 490"/>
                  <a:gd name="T14" fmla="*/ 2147483647 w 462"/>
                  <a:gd name="T15" fmla="*/ 2147483647 h 490"/>
                  <a:gd name="T16" fmla="*/ 2147483647 w 462"/>
                  <a:gd name="T17" fmla="*/ 2147483647 h 490"/>
                  <a:gd name="T18" fmla="*/ 2147483647 w 462"/>
                  <a:gd name="T19" fmla="*/ 2147483647 h 490"/>
                  <a:gd name="T20" fmla="*/ 2147483647 w 462"/>
                  <a:gd name="T21" fmla="*/ 2147483647 h 490"/>
                  <a:gd name="T22" fmla="*/ 2147483647 w 462"/>
                  <a:gd name="T23" fmla="*/ 2147483647 h 490"/>
                  <a:gd name="T24" fmla="*/ 2147483647 w 462"/>
                  <a:gd name="T25" fmla="*/ 2147483647 h 490"/>
                  <a:gd name="T26" fmla="*/ 2147483647 w 462"/>
                  <a:gd name="T27" fmla="*/ 2147483647 h 490"/>
                  <a:gd name="T28" fmla="*/ 2147483647 w 462"/>
                  <a:gd name="T29" fmla="*/ 2147483647 h 490"/>
                  <a:gd name="T30" fmla="*/ 2147483647 w 462"/>
                  <a:gd name="T31" fmla="*/ 2147483647 h 490"/>
                  <a:gd name="T32" fmla="*/ 2147483647 w 462"/>
                  <a:gd name="T33" fmla="*/ 2147483647 h 490"/>
                  <a:gd name="T34" fmla="*/ 2147483647 w 462"/>
                  <a:gd name="T35" fmla="*/ 2147483647 h 490"/>
                  <a:gd name="T36" fmla="*/ 2147483647 w 462"/>
                  <a:gd name="T37" fmla="*/ 2147483647 h 490"/>
                  <a:gd name="T38" fmla="*/ 2147483647 w 462"/>
                  <a:gd name="T39" fmla="*/ 2147483647 h 490"/>
                  <a:gd name="T40" fmla="*/ 2147483647 w 462"/>
                  <a:gd name="T41" fmla="*/ 2147483647 h 490"/>
                  <a:gd name="T42" fmla="*/ 2147483647 w 462"/>
                  <a:gd name="T43" fmla="*/ 2147483647 h 490"/>
                  <a:gd name="T44" fmla="*/ 2147483647 w 462"/>
                  <a:gd name="T45" fmla="*/ 2147483647 h 490"/>
                  <a:gd name="T46" fmla="*/ 2147483647 w 462"/>
                  <a:gd name="T47" fmla="*/ 2147483647 h 490"/>
                  <a:gd name="T48" fmla="*/ 2147483647 w 462"/>
                  <a:gd name="T49" fmla="*/ 2147483647 h 490"/>
                  <a:gd name="T50" fmla="*/ 2147483647 w 462"/>
                  <a:gd name="T51" fmla="*/ 2147483647 h 490"/>
                  <a:gd name="T52" fmla="*/ 2147483647 w 462"/>
                  <a:gd name="T53" fmla="*/ 2147483647 h 490"/>
                  <a:gd name="T54" fmla="*/ 2147483647 w 462"/>
                  <a:gd name="T55" fmla="*/ 2147483647 h 490"/>
                  <a:gd name="T56" fmla="*/ 2147483647 w 462"/>
                  <a:gd name="T57" fmla="*/ 2147483647 h 490"/>
                  <a:gd name="T58" fmla="*/ 2147483647 w 462"/>
                  <a:gd name="T59" fmla="*/ 2147483647 h 490"/>
                  <a:gd name="T60" fmla="*/ 2147483647 w 462"/>
                  <a:gd name="T61" fmla="*/ 2147483647 h 490"/>
                  <a:gd name="T62" fmla="*/ 2147483647 w 462"/>
                  <a:gd name="T63" fmla="*/ 2147483647 h 490"/>
                  <a:gd name="T64" fmla="*/ 2147483647 w 462"/>
                  <a:gd name="T65" fmla="*/ 2147483647 h 490"/>
                  <a:gd name="T66" fmla="*/ 2147483647 w 462"/>
                  <a:gd name="T67" fmla="*/ 2147483647 h 490"/>
                  <a:gd name="T68" fmla="*/ 2147483647 w 462"/>
                  <a:gd name="T69" fmla="*/ 2147483647 h 490"/>
                  <a:gd name="T70" fmla="*/ 2147483647 w 462"/>
                  <a:gd name="T71" fmla="*/ 2147483647 h 490"/>
                  <a:gd name="T72" fmla="*/ 2147483647 w 462"/>
                  <a:gd name="T73" fmla="*/ 2147483647 h 490"/>
                  <a:gd name="T74" fmla="*/ 2147483647 w 462"/>
                  <a:gd name="T75" fmla="*/ 2147483647 h 490"/>
                  <a:gd name="T76" fmla="*/ 2147483647 w 462"/>
                  <a:gd name="T77" fmla="*/ 2147483647 h 490"/>
                  <a:gd name="T78" fmla="*/ 2147483647 w 462"/>
                  <a:gd name="T79" fmla="*/ 2147483647 h 490"/>
                  <a:gd name="T80" fmla="*/ 2147483647 w 462"/>
                  <a:gd name="T81" fmla="*/ 2147483647 h 490"/>
                  <a:gd name="T82" fmla="*/ 2147483647 w 462"/>
                  <a:gd name="T83" fmla="*/ 2147483647 h 490"/>
                  <a:gd name="T84" fmla="*/ 2147483647 w 462"/>
                  <a:gd name="T85" fmla="*/ 2147483647 h 490"/>
                  <a:gd name="T86" fmla="*/ 2147483647 w 462"/>
                  <a:gd name="T87" fmla="*/ 2147483647 h 490"/>
                  <a:gd name="T88" fmla="*/ 0 w 462"/>
                  <a:gd name="T89" fmla="*/ 2147483647 h 490"/>
                  <a:gd name="T90" fmla="*/ 2147483647 w 462"/>
                  <a:gd name="T91" fmla="*/ 2147483647 h 490"/>
                  <a:gd name="T92" fmla="*/ 2147483647 w 462"/>
                  <a:gd name="T93" fmla="*/ 2147483647 h 490"/>
                  <a:gd name="T94" fmla="*/ 2147483647 w 462"/>
                  <a:gd name="T95" fmla="*/ 2147483647 h 490"/>
                  <a:gd name="T96" fmla="*/ 2147483647 w 462"/>
                  <a:gd name="T97" fmla="*/ 2147483647 h 490"/>
                  <a:gd name="T98" fmla="*/ 2147483647 w 462"/>
                  <a:gd name="T99" fmla="*/ 2147483647 h 490"/>
                  <a:gd name="T100" fmla="*/ 2147483647 w 462"/>
                  <a:gd name="T101" fmla="*/ 2147483647 h 490"/>
                  <a:gd name="T102" fmla="*/ 2147483647 w 462"/>
                  <a:gd name="T103" fmla="*/ 2147483647 h 490"/>
                  <a:gd name="T104" fmla="*/ 2147483647 w 462"/>
                  <a:gd name="T105" fmla="*/ 2147483647 h 490"/>
                  <a:gd name="T106" fmla="*/ 2147483647 w 462"/>
                  <a:gd name="T107" fmla="*/ 2147483647 h 490"/>
                  <a:gd name="T108" fmla="*/ 2147483647 w 462"/>
                  <a:gd name="T109" fmla="*/ 2147483647 h 490"/>
                  <a:gd name="T110" fmla="*/ 2147483647 w 462"/>
                  <a:gd name="T111" fmla="*/ 2147483647 h 490"/>
                  <a:gd name="T112" fmla="*/ 2147483647 w 462"/>
                  <a:gd name="T113" fmla="*/ 2147483647 h 490"/>
                  <a:gd name="T114" fmla="*/ 2147483647 w 462"/>
                  <a:gd name="T115" fmla="*/ 2147483647 h 490"/>
                  <a:gd name="T116" fmla="*/ 2147483647 w 462"/>
                  <a:gd name="T117" fmla="*/ 2147483647 h 490"/>
                  <a:gd name="T118" fmla="*/ 2147483647 w 462"/>
                  <a:gd name="T119" fmla="*/ 2147483647 h 4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62" h="490">
                    <a:moveTo>
                      <a:pt x="367" y="0"/>
                    </a:moveTo>
                    <a:lnTo>
                      <a:pt x="367" y="2"/>
                    </a:lnTo>
                    <a:lnTo>
                      <a:pt x="372" y="9"/>
                    </a:lnTo>
                    <a:lnTo>
                      <a:pt x="372" y="11"/>
                    </a:lnTo>
                    <a:lnTo>
                      <a:pt x="374" y="16"/>
                    </a:lnTo>
                    <a:lnTo>
                      <a:pt x="374" y="22"/>
                    </a:lnTo>
                    <a:lnTo>
                      <a:pt x="374" y="24"/>
                    </a:lnTo>
                    <a:lnTo>
                      <a:pt x="372" y="22"/>
                    </a:lnTo>
                    <a:lnTo>
                      <a:pt x="369" y="22"/>
                    </a:lnTo>
                    <a:lnTo>
                      <a:pt x="369" y="20"/>
                    </a:lnTo>
                    <a:lnTo>
                      <a:pt x="367" y="22"/>
                    </a:lnTo>
                    <a:lnTo>
                      <a:pt x="365" y="27"/>
                    </a:lnTo>
                    <a:lnTo>
                      <a:pt x="363" y="29"/>
                    </a:lnTo>
                    <a:lnTo>
                      <a:pt x="361" y="33"/>
                    </a:lnTo>
                    <a:lnTo>
                      <a:pt x="363" y="40"/>
                    </a:lnTo>
                    <a:lnTo>
                      <a:pt x="361" y="38"/>
                    </a:lnTo>
                    <a:lnTo>
                      <a:pt x="358" y="38"/>
                    </a:lnTo>
                    <a:lnTo>
                      <a:pt x="356" y="40"/>
                    </a:lnTo>
                    <a:lnTo>
                      <a:pt x="350" y="42"/>
                    </a:lnTo>
                    <a:lnTo>
                      <a:pt x="347" y="42"/>
                    </a:lnTo>
                    <a:lnTo>
                      <a:pt x="345" y="44"/>
                    </a:lnTo>
                    <a:lnTo>
                      <a:pt x="343" y="46"/>
                    </a:lnTo>
                    <a:lnTo>
                      <a:pt x="341" y="46"/>
                    </a:lnTo>
                    <a:lnTo>
                      <a:pt x="334" y="51"/>
                    </a:lnTo>
                    <a:lnTo>
                      <a:pt x="332" y="51"/>
                    </a:lnTo>
                    <a:lnTo>
                      <a:pt x="330" y="51"/>
                    </a:lnTo>
                    <a:lnTo>
                      <a:pt x="330" y="53"/>
                    </a:lnTo>
                    <a:lnTo>
                      <a:pt x="332" y="55"/>
                    </a:lnTo>
                    <a:lnTo>
                      <a:pt x="332" y="57"/>
                    </a:lnTo>
                    <a:lnTo>
                      <a:pt x="334" y="64"/>
                    </a:lnTo>
                    <a:lnTo>
                      <a:pt x="334" y="68"/>
                    </a:lnTo>
                    <a:lnTo>
                      <a:pt x="332" y="71"/>
                    </a:lnTo>
                    <a:lnTo>
                      <a:pt x="330" y="73"/>
                    </a:lnTo>
                    <a:lnTo>
                      <a:pt x="330" y="75"/>
                    </a:lnTo>
                    <a:lnTo>
                      <a:pt x="330" y="82"/>
                    </a:lnTo>
                    <a:lnTo>
                      <a:pt x="330" y="84"/>
                    </a:lnTo>
                    <a:lnTo>
                      <a:pt x="332" y="84"/>
                    </a:lnTo>
                    <a:lnTo>
                      <a:pt x="332" y="86"/>
                    </a:lnTo>
                    <a:lnTo>
                      <a:pt x="330" y="88"/>
                    </a:lnTo>
                    <a:lnTo>
                      <a:pt x="328" y="88"/>
                    </a:lnTo>
                    <a:lnTo>
                      <a:pt x="330" y="90"/>
                    </a:lnTo>
                    <a:lnTo>
                      <a:pt x="332" y="95"/>
                    </a:lnTo>
                    <a:lnTo>
                      <a:pt x="334" y="101"/>
                    </a:lnTo>
                    <a:lnTo>
                      <a:pt x="334" y="104"/>
                    </a:lnTo>
                    <a:lnTo>
                      <a:pt x="332" y="104"/>
                    </a:lnTo>
                    <a:lnTo>
                      <a:pt x="332" y="106"/>
                    </a:lnTo>
                    <a:lnTo>
                      <a:pt x="332" y="108"/>
                    </a:lnTo>
                    <a:lnTo>
                      <a:pt x="332" y="110"/>
                    </a:lnTo>
                    <a:lnTo>
                      <a:pt x="332" y="112"/>
                    </a:lnTo>
                    <a:lnTo>
                      <a:pt x="334" y="115"/>
                    </a:lnTo>
                    <a:lnTo>
                      <a:pt x="334" y="117"/>
                    </a:lnTo>
                    <a:lnTo>
                      <a:pt x="334" y="119"/>
                    </a:lnTo>
                    <a:lnTo>
                      <a:pt x="336" y="119"/>
                    </a:lnTo>
                    <a:lnTo>
                      <a:pt x="336" y="121"/>
                    </a:lnTo>
                    <a:lnTo>
                      <a:pt x="336" y="123"/>
                    </a:lnTo>
                    <a:lnTo>
                      <a:pt x="336" y="125"/>
                    </a:lnTo>
                    <a:lnTo>
                      <a:pt x="339" y="128"/>
                    </a:lnTo>
                    <a:lnTo>
                      <a:pt x="339" y="130"/>
                    </a:lnTo>
                    <a:lnTo>
                      <a:pt x="341" y="132"/>
                    </a:lnTo>
                    <a:lnTo>
                      <a:pt x="341" y="134"/>
                    </a:lnTo>
                    <a:lnTo>
                      <a:pt x="343" y="139"/>
                    </a:lnTo>
                    <a:lnTo>
                      <a:pt x="343" y="141"/>
                    </a:lnTo>
                    <a:lnTo>
                      <a:pt x="345" y="141"/>
                    </a:lnTo>
                    <a:lnTo>
                      <a:pt x="343" y="143"/>
                    </a:lnTo>
                    <a:lnTo>
                      <a:pt x="345" y="143"/>
                    </a:lnTo>
                    <a:lnTo>
                      <a:pt x="347" y="145"/>
                    </a:lnTo>
                    <a:lnTo>
                      <a:pt x="352" y="147"/>
                    </a:lnTo>
                    <a:lnTo>
                      <a:pt x="354" y="147"/>
                    </a:lnTo>
                    <a:lnTo>
                      <a:pt x="356" y="143"/>
                    </a:lnTo>
                    <a:lnTo>
                      <a:pt x="356" y="141"/>
                    </a:lnTo>
                    <a:lnTo>
                      <a:pt x="358" y="136"/>
                    </a:lnTo>
                    <a:lnTo>
                      <a:pt x="358" y="134"/>
                    </a:lnTo>
                    <a:lnTo>
                      <a:pt x="363" y="134"/>
                    </a:lnTo>
                    <a:lnTo>
                      <a:pt x="369" y="139"/>
                    </a:lnTo>
                    <a:lnTo>
                      <a:pt x="369" y="143"/>
                    </a:lnTo>
                    <a:lnTo>
                      <a:pt x="367" y="147"/>
                    </a:lnTo>
                    <a:lnTo>
                      <a:pt x="365" y="152"/>
                    </a:lnTo>
                    <a:lnTo>
                      <a:pt x="367" y="152"/>
                    </a:lnTo>
                    <a:lnTo>
                      <a:pt x="367" y="154"/>
                    </a:lnTo>
                    <a:lnTo>
                      <a:pt x="369" y="154"/>
                    </a:lnTo>
                    <a:lnTo>
                      <a:pt x="369" y="152"/>
                    </a:lnTo>
                    <a:lnTo>
                      <a:pt x="369" y="154"/>
                    </a:lnTo>
                    <a:lnTo>
                      <a:pt x="372" y="152"/>
                    </a:lnTo>
                    <a:lnTo>
                      <a:pt x="374" y="154"/>
                    </a:lnTo>
                    <a:lnTo>
                      <a:pt x="376" y="154"/>
                    </a:lnTo>
                    <a:lnTo>
                      <a:pt x="378" y="154"/>
                    </a:lnTo>
                    <a:lnTo>
                      <a:pt x="380" y="150"/>
                    </a:lnTo>
                    <a:lnTo>
                      <a:pt x="383" y="150"/>
                    </a:lnTo>
                    <a:lnTo>
                      <a:pt x="385" y="152"/>
                    </a:lnTo>
                    <a:lnTo>
                      <a:pt x="389" y="150"/>
                    </a:lnTo>
                    <a:lnTo>
                      <a:pt x="391" y="147"/>
                    </a:lnTo>
                    <a:lnTo>
                      <a:pt x="385" y="141"/>
                    </a:lnTo>
                    <a:lnTo>
                      <a:pt x="383" y="141"/>
                    </a:lnTo>
                    <a:lnTo>
                      <a:pt x="383" y="139"/>
                    </a:lnTo>
                    <a:lnTo>
                      <a:pt x="383" y="136"/>
                    </a:lnTo>
                    <a:lnTo>
                      <a:pt x="385" y="136"/>
                    </a:lnTo>
                    <a:lnTo>
                      <a:pt x="389" y="136"/>
                    </a:lnTo>
                    <a:lnTo>
                      <a:pt x="389" y="139"/>
                    </a:lnTo>
                    <a:lnTo>
                      <a:pt x="391" y="141"/>
                    </a:lnTo>
                    <a:lnTo>
                      <a:pt x="391" y="139"/>
                    </a:lnTo>
                    <a:lnTo>
                      <a:pt x="396" y="141"/>
                    </a:lnTo>
                    <a:lnTo>
                      <a:pt x="398" y="141"/>
                    </a:lnTo>
                    <a:lnTo>
                      <a:pt x="398" y="136"/>
                    </a:lnTo>
                    <a:lnTo>
                      <a:pt x="396" y="134"/>
                    </a:lnTo>
                    <a:lnTo>
                      <a:pt x="393" y="130"/>
                    </a:lnTo>
                    <a:lnTo>
                      <a:pt x="393" y="128"/>
                    </a:lnTo>
                    <a:lnTo>
                      <a:pt x="393" y="123"/>
                    </a:lnTo>
                    <a:lnTo>
                      <a:pt x="391" y="119"/>
                    </a:lnTo>
                    <a:lnTo>
                      <a:pt x="391" y="117"/>
                    </a:lnTo>
                    <a:lnTo>
                      <a:pt x="389" y="117"/>
                    </a:lnTo>
                    <a:lnTo>
                      <a:pt x="387" y="117"/>
                    </a:lnTo>
                    <a:lnTo>
                      <a:pt x="380" y="119"/>
                    </a:lnTo>
                    <a:lnTo>
                      <a:pt x="380" y="117"/>
                    </a:lnTo>
                    <a:lnTo>
                      <a:pt x="380" y="115"/>
                    </a:lnTo>
                    <a:lnTo>
                      <a:pt x="380" y="112"/>
                    </a:lnTo>
                    <a:lnTo>
                      <a:pt x="378" y="112"/>
                    </a:lnTo>
                    <a:lnTo>
                      <a:pt x="378" y="110"/>
                    </a:lnTo>
                    <a:lnTo>
                      <a:pt x="380" y="108"/>
                    </a:lnTo>
                    <a:lnTo>
                      <a:pt x="383" y="106"/>
                    </a:lnTo>
                    <a:lnTo>
                      <a:pt x="385" y="104"/>
                    </a:lnTo>
                    <a:lnTo>
                      <a:pt x="387" y="101"/>
                    </a:lnTo>
                    <a:lnTo>
                      <a:pt x="391" y="99"/>
                    </a:lnTo>
                    <a:lnTo>
                      <a:pt x="393" y="99"/>
                    </a:lnTo>
                    <a:lnTo>
                      <a:pt x="396" y="104"/>
                    </a:lnTo>
                    <a:lnTo>
                      <a:pt x="398" y="104"/>
                    </a:lnTo>
                    <a:lnTo>
                      <a:pt x="400" y="106"/>
                    </a:lnTo>
                    <a:lnTo>
                      <a:pt x="398" y="108"/>
                    </a:lnTo>
                    <a:lnTo>
                      <a:pt x="396" y="117"/>
                    </a:lnTo>
                    <a:lnTo>
                      <a:pt x="409" y="104"/>
                    </a:lnTo>
                    <a:lnTo>
                      <a:pt x="409" y="106"/>
                    </a:lnTo>
                    <a:lnTo>
                      <a:pt x="411" y="115"/>
                    </a:lnTo>
                    <a:lnTo>
                      <a:pt x="413" y="117"/>
                    </a:lnTo>
                    <a:lnTo>
                      <a:pt x="415" y="119"/>
                    </a:lnTo>
                    <a:lnTo>
                      <a:pt x="418" y="123"/>
                    </a:lnTo>
                    <a:lnTo>
                      <a:pt x="420" y="125"/>
                    </a:lnTo>
                    <a:lnTo>
                      <a:pt x="424" y="123"/>
                    </a:lnTo>
                    <a:lnTo>
                      <a:pt x="426" y="121"/>
                    </a:lnTo>
                    <a:lnTo>
                      <a:pt x="429" y="121"/>
                    </a:lnTo>
                    <a:lnTo>
                      <a:pt x="433" y="119"/>
                    </a:lnTo>
                    <a:lnTo>
                      <a:pt x="435" y="119"/>
                    </a:lnTo>
                    <a:lnTo>
                      <a:pt x="435" y="115"/>
                    </a:lnTo>
                    <a:lnTo>
                      <a:pt x="433" y="112"/>
                    </a:lnTo>
                    <a:lnTo>
                      <a:pt x="431" y="108"/>
                    </a:lnTo>
                    <a:lnTo>
                      <a:pt x="433" y="110"/>
                    </a:lnTo>
                    <a:lnTo>
                      <a:pt x="435" y="108"/>
                    </a:lnTo>
                    <a:lnTo>
                      <a:pt x="437" y="106"/>
                    </a:lnTo>
                    <a:lnTo>
                      <a:pt x="440" y="106"/>
                    </a:lnTo>
                    <a:lnTo>
                      <a:pt x="437" y="104"/>
                    </a:lnTo>
                    <a:lnTo>
                      <a:pt x="437" y="101"/>
                    </a:lnTo>
                    <a:lnTo>
                      <a:pt x="440" y="101"/>
                    </a:lnTo>
                    <a:lnTo>
                      <a:pt x="442" y="101"/>
                    </a:lnTo>
                    <a:lnTo>
                      <a:pt x="442" y="104"/>
                    </a:lnTo>
                    <a:lnTo>
                      <a:pt x="444" y="104"/>
                    </a:lnTo>
                    <a:lnTo>
                      <a:pt x="446" y="104"/>
                    </a:lnTo>
                    <a:lnTo>
                      <a:pt x="446" y="101"/>
                    </a:lnTo>
                    <a:lnTo>
                      <a:pt x="446" y="104"/>
                    </a:lnTo>
                    <a:lnTo>
                      <a:pt x="448" y="104"/>
                    </a:lnTo>
                    <a:lnTo>
                      <a:pt x="446" y="104"/>
                    </a:lnTo>
                    <a:lnTo>
                      <a:pt x="448" y="104"/>
                    </a:lnTo>
                    <a:lnTo>
                      <a:pt x="448" y="106"/>
                    </a:lnTo>
                    <a:lnTo>
                      <a:pt x="451" y="106"/>
                    </a:lnTo>
                    <a:lnTo>
                      <a:pt x="453" y="104"/>
                    </a:lnTo>
                    <a:lnTo>
                      <a:pt x="455" y="99"/>
                    </a:lnTo>
                    <a:lnTo>
                      <a:pt x="455" y="97"/>
                    </a:lnTo>
                    <a:lnTo>
                      <a:pt x="459" y="106"/>
                    </a:lnTo>
                    <a:lnTo>
                      <a:pt x="462" y="108"/>
                    </a:lnTo>
                    <a:lnTo>
                      <a:pt x="457" y="110"/>
                    </a:lnTo>
                    <a:lnTo>
                      <a:pt x="457" y="112"/>
                    </a:lnTo>
                    <a:lnTo>
                      <a:pt x="453" y="112"/>
                    </a:lnTo>
                    <a:lnTo>
                      <a:pt x="451" y="112"/>
                    </a:lnTo>
                    <a:lnTo>
                      <a:pt x="444" y="115"/>
                    </a:lnTo>
                    <a:lnTo>
                      <a:pt x="446" y="119"/>
                    </a:lnTo>
                    <a:lnTo>
                      <a:pt x="446" y="121"/>
                    </a:lnTo>
                    <a:lnTo>
                      <a:pt x="446" y="123"/>
                    </a:lnTo>
                    <a:lnTo>
                      <a:pt x="446" y="125"/>
                    </a:lnTo>
                    <a:lnTo>
                      <a:pt x="444" y="130"/>
                    </a:lnTo>
                    <a:lnTo>
                      <a:pt x="453" y="130"/>
                    </a:lnTo>
                    <a:lnTo>
                      <a:pt x="453" y="134"/>
                    </a:lnTo>
                    <a:lnTo>
                      <a:pt x="451" y="134"/>
                    </a:lnTo>
                    <a:lnTo>
                      <a:pt x="453" y="136"/>
                    </a:lnTo>
                    <a:lnTo>
                      <a:pt x="442" y="141"/>
                    </a:lnTo>
                    <a:lnTo>
                      <a:pt x="437" y="141"/>
                    </a:lnTo>
                    <a:lnTo>
                      <a:pt x="435" y="141"/>
                    </a:lnTo>
                    <a:lnTo>
                      <a:pt x="431" y="143"/>
                    </a:lnTo>
                    <a:lnTo>
                      <a:pt x="426" y="145"/>
                    </a:lnTo>
                    <a:lnTo>
                      <a:pt x="424" y="147"/>
                    </a:lnTo>
                    <a:lnTo>
                      <a:pt x="422" y="152"/>
                    </a:lnTo>
                    <a:lnTo>
                      <a:pt x="422" y="156"/>
                    </a:lnTo>
                    <a:lnTo>
                      <a:pt x="420" y="161"/>
                    </a:lnTo>
                    <a:lnTo>
                      <a:pt x="422" y="161"/>
                    </a:lnTo>
                    <a:lnTo>
                      <a:pt x="424" y="163"/>
                    </a:lnTo>
                    <a:lnTo>
                      <a:pt x="426" y="163"/>
                    </a:lnTo>
                    <a:lnTo>
                      <a:pt x="429" y="165"/>
                    </a:lnTo>
                    <a:lnTo>
                      <a:pt x="429" y="167"/>
                    </a:lnTo>
                    <a:lnTo>
                      <a:pt x="426" y="167"/>
                    </a:lnTo>
                    <a:lnTo>
                      <a:pt x="426" y="169"/>
                    </a:lnTo>
                    <a:lnTo>
                      <a:pt x="424" y="169"/>
                    </a:lnTo>
                    <a:lnTo>
                      <a:pt x="424" y="172"/>
                    </a:lnTo>
                    <a:lnTo>
                      <a:pt x="422" y="172"/>
                    </a:lnTo>
                    <a:lnTo>
                      <a:pt x="422" y="174"/>
                    </a:lnTo>
                    <a:lnTo>
                      <a:pt x="422" y="176"/>
                    </a:lnTo>
                    <a:lnTo>
                      <a:pt x="420" y="178"/>
                    </a:lnTo>
                    <a:lnTo>
                      <a:pt x="420" y="180"/>
                    </a:lnTo>
                    <a:lnTo>
                      <a:pt x="420" y="183"/>
                    </a:lnTo>
                    <a:lnTo>
                      <a:pt x="418" y="183"/>
                    </a:lnTo>
                    <a:lnTo>
                      <a:pt x="418" y="185"/>
                    </a:lnTo>
                    <a:lnTo>
                      <a:pt x="418" y="187"/>
                    </a:lnTo>
                    <a:lnTo>
                      <a:pt x="420" y="189"/>
                    </a:lnTo>
                    <a:lnTo>
                      <a:pt x="420" y="191"/>
                    </a:lnTo>
                    <a:lnTo>
                      <a:pt x="420" y="194"/>
                    </a:lnTo>
                    <a:lnTo>
                      <a:pt x="418" y="198"/>
                    </a:lnTo>
                    <a:lnTo>
                      <a:pt x="418" y="200"/>
                    </a:lnTo>
                    <a:lnTo>
                      <a:pt x="418" y="202"/>
                    </a:lnTo>
                    <a:lnTo>
                      <a:pt x="418" y="205"/>
                    </a:lnTo>
                    <a:lnTo>
                      <a:pt x="411" y="202"/>
                    </a:lnTo>
                    <a:lnTo>
                      <a:pt x="402" y="200"/>
                    </a:lnTo>
                    <a:lnTo>
                      <a:pt x="402" y="202"/>
                    </a:lnTo>
                    <a:lnTo>
                      <a:pt x="404" y="202"/>
                    </a:lnTo>
                    <a:lnTo>
                      <a:pt x="402" y="205"/>
                    </a:lnTo>
                    <a:lnTo>
                      <a:pt x="402" y="209"/>
                    </a:lnTo>
                    <a:lnTo>
                      <a:pt x="402" y="211"/>
                    </a:lnTo>
                    <a:lnTo>
                      <a:pt x="400" y="213"/>
                    </a:lnTo>
                    <a:lnTo>
                      <a:pt x="400" y="216"/>
                    </a:lnTo>
                    <a:lnTo>
                      <a:pt x="402" y="220"/>
                    </a:lnTo>
                    <a:lnTo>
                      <a:pt x="402" y="227"/>
                    </a:lnTo>
                    <a:lnTo>
                      <a:pt x="402" y="229"/>
                    </a:lnTo>
                    <a:lnTo>
                      <a:pt x="398" y="235"/>
                    </a:lnTo>
                    <a:lnTo>
                      <a:pt x="398" y="238"/>
                    </a:lnTo>
                    <a:lnTo>
                      <a:pt x="398" y="235"/>
                    </a:lnTo>
                    <a:lnTo>
                      <a:pt x="396" y="235"/>
                    </a:lnTo>
                    <a:lnTo>
                      <a:pt x="391" y="235"/>
                    </a:lnTo>
                    <a:lnTo>
                      <a:pt x="391" y="238"/>
                    </a:lnTo>
                    <a:lnTo>
                      <a:pt x="387" y="238"/>
                    </a:lnTo>
                    <a:lnTo>
                      <a:pt x="385" y="238"/>
                    </a:lnTo>
                    <a:lnTo>
                      <a:pt x="378" y="238"/>
                    </a:lnTo>
                    <a:lnTo>
                      <a:pt x="374" y="238"/>
                    </a:lnTo>
                    <a:lnTo>
                      <a:pt x="372" y="240"/>
                    </a:lnTo>
                    <a:lnTo>
                      <a:pt x="372" y="238"/>
                    </a:lnTo>
                    <a:lnTo>
                      <a:pt x="369" y="231"/>
                    </a:lnTo>
                    <a:lnTo>
                      <a:pt x="367" y="231"/>
                    </a:lnTo>
                    <a:lnTo>
                      <a:pt x="367" y="233"/>
                    </a:lnTo>
                    <a:lnTo>
                      <a:pt x="365" y="233"/>
                    </a:lnTo>
                    <a:lnTo>
                      <a:pt x="361" y="233"/>
                    </a:lnTo>
                    <a:lnTo>
                      <a:pt x="354" y="233"/>
                    </a:lnTo>
                    <a:lnTo>
                      <a:pt x="347" y="231"/>
                    </a:lnTo>
                    <a:lnTo>
                      <a:pt x="345" y="231"/>
                    </a:lnTo>
                    <a:lnTo>
                      <a:pt x="343" y="231"/>
                    </a:lnTo>
                    <a:lnTo>
                      <a:pt x="343" y="229"/>
                    </a:lnTo>
                    <a:lnTo>
                      <a:pt x="339" y="229"/>
                    </a:lnTo>
                    <a:lnTo>
                      <a:pt x="336" y="229"/>
                    </a:lnTo>
                    <a:lnTo>
                      <a:pt x="334" y="227"/>
                    </a:lnTo>
                    <a:lnTo>
                      <a:pt x="332" y="227"/>
                    </a:lnTo>
                    <a:lnTo>
                      <a:pt x="323" y="235"/>
                    </a:lnTo>
                    <a:lnTo>
                      <a:pt x="321" y="235"/>
                    </a:lnTo>
                    <a:lnTo>
                      <a:pt x="321" y="240"/>
                    </a:lnTo>
                    <a:lnTo>
                      <a:pt x="319" y="242"/>
                    </a:lnTo>
                    <a:lnTo>
                      <a:pt x="319" y="244"/>
                    </a:lnTo>
                    <a:lnTo>
                      <a:pt x="319" y="253"/>
                    </a:lnTo>
                    <a:lnTo>
                      <a:pt x="314" y="251"/>
                    </a:lnTo>
                    <a:lnTo>
                      <a:pt x="312" y="251"/>
                    </a:lnTo>
                    <a:lnTo>
                      <a:pt x="310" y="249"/>
                    </a:lnTo>
                    <a:lnTo>
                      <a:pt x="308" y="249"/>
                    </a:lnTo>
                    <a:lnTo>
                      <a:pt x="306" y="253"/>
                    </a:lnTo>
                    <a:lnTo>
                      <a:pt x="303" y="253"/>
                    </a:lnTo>
                    <a:lnTo>
                      <a:pt x="301" y="251"/>
                    </a:lnTo>
                    <a:lnTo>
                      <a:pt x="299" y="253"/>
                    </a:lnTo>
                    <a:lnTo>
                      <a:pt x="297" y="253"/>
                    </a:lnTo>
                    <a:lnTo>
                      <a:pt x="299" y="255"/>
                    </a:lnTo>
                    <a:lnTo>
                      <a:pt x="301" y="257"/>
                    </a:lnTo>
                    <a:lnTo>
                      <a:pt x="299" y="257"/>
                    </a:lnTo>
                    <a:lnTo>
                      <a:pt x="297" y="259"/>
                    </a:lnTo>
                    <a:lnTo>
                      <a:pt x="297" y="262"/>
                    </a:lnTo>
                    <a:lnTo>
                      <a:pt x="295" y="264"/>
                    </a:lnTo>
                    <a:lnTo>
                      <a:pt x="295" y="266"/>
                    </a:lnTo>
                    <a:lnTo>
                      <a:pt x="295" y="270"/>
                    </a:lnTo>
                    <a:lnTo>
                      <a:pt x="297" y="273"/>
                    </a:lnTo>
                    <a:lnTo>
                      <a:pt x="299" y="273"/>
                    </a:lnTo>
                    <a:lnTo>
                      <a:pt x="299" y="275"/>
                    </a:lnTo>
                    <a:lnTo>
                      <a:pt x="301" y="275"/>
                    </a:lnTo>
                    <a:lnTo>
                      <a:pt x="303" y="277"/>
                    </a:lnTo>
                    <a:lnTo>
                      <a:pt x="303" y="279"/>
                    </a:lnTo>
                    <a:lnTo>
                      <a:pt x="303" y="281"/>
                    </a:lnTo>
                    <a:lnTo>
                      <a:pt x="303" y="284"/>
                    </a:lnTo>
                    <a:lnTo>
                      <a:pt x="306" y="284"/>
                    </a:lnTo>
                    <a:lnTo>
                      <a:pt x="306" y="286"/>
                    </a:lnTo>
                    <a:lnTo>
                      <a:pt x="306" y="288"/>
                    </a:lnTo>
                    <a:lnTo>
                      <a:pt x="306" y="290"/>
                    </a:lnTo>
                    <a:lnTo>
                      <a:pt x="306" y="292"/>
                    </a:lnTo>
                    <a:lnTo>
                      <a:pt x="306" y="295"/>
                    </a:lnTo>
                    <a:lnTo>
                      <a:pt x="306" y="297"/>
                    </a:lnTo>
                    <a:lnTo>
                      <a:pt x="308" y="299"/>
                    </a:lnTo>
                    <a:lnTo>
                      <a:pt x="310" y="299"/>
                    </a:lnTo>
                    <a:lnTo>
                      <a:pt x="314" y="299"/>
                    </a:lnTo>
                    <a:lnTo>
                      <a:pt x="317" y="301"/>
                    </a:lnTo>
                    <a:lnTo>
                      <a:pt x="319" y="301"/>
                    </a:lnTo>
                    <a:lnTo>
                      <a:pt x="321" y="301"/>
                    </a:lnTo>
                    <a:lnTo>
                      <a:pt x="323" y="301"/>
                    </a:lnTo>
                    <a:lnTo>
                      <a:pt x="325" y="303"/>
                    </a:lnTo>
                    <a:lnTo>
                      <a:pt x="330" y="303"/>
                    </a:lnTo>
                    <a:lnTo>
                      <a:pt x="330" y="306"/>
                    </a:lnTo>
                    <a:lnTo>
                      <a:pt x="330" y="308"/>
                    </a:lnTo>
                    <a:lnTo>
                      <a:pt x="330" y="310"/>
                    </a:lnTo>
                    <a:lnTo>
                      <a:pt x="330" y="312"/>
                    </a:lnTo>
                    <a:lnTo>
                      <a:pt x="332" y="314"/>
                    </a:lnTo>
                    <a:lnTo>
                      <a:pt x="332" y="317"/>
                    </a:lnTo>
                    <a:lnTo>
                      <a:pt x="334" y="317"/>
                    </a:lnTo>
                    <a:lnTo>
                      <a:pt x="339" y="319"/>
                    </a:lnTo>
                    <a:lnTo>
                      <a:pt x="341" y="321"/>
                    </a:lnTo>
                    <a:lnTo>
                      <a:pt x="343" y="321"/>
                    </a:lnTo>
                    <a:lnTo>
                      <a:pt x="343" y="323"/>
                    </a:lnTo>
                    <a:lnTo>
                      <a:pt x="345" y="323"/>
                    </a:lnTo>
                    <a:lnTo>
                      <a:pt x="350" y="328"/>
                    </a:lnTo>
                    <a:lnTo>
                      <a:pt x="354" y="330"/>
                    </a:lnTo>
                    <a:lnTo>
                      <a:pt x="358" y="328"/>
                    </a:lnTo>
                    <a:lnTo>
                      <a:pt x="363" y="325"/>
                    </a:lnTo>
                    <a:lnTo>
                      <a:pt x="367" y="323"/>
                    </a:lnTo>
                    <a:lnTo>
                      <a:pt x="372" y="323"/>
                    </a:lnTo>
                    <a:lnTo>
                      <a:pt x="374" y="323"/>
                    </a:lnTo>
                    <a:lnTo>
                      <a:pt x="376" y="321"/>
                    </a:lnTo>
                    <a:lnTo>
                      <a:pt x="378" y="321"/>
                    </a:lnTo>
                    <a:lnTo>
                      <a:pt x="380" y="319"/>
                    </a:lnTo>
                    <a:lnTo>
                      <a:pt x="383" y="328"/>
                    </a:lnTo>
                    <a:lnTo>
                      <a:pt x="385" y="330"/>
                    </a:lnTo>
                    <a:lnTo>
                      <a:pt x="387" y="330"/>
                    </a:lnTo>
                    <a:lnTo>
                      <a:pt x="389" y="330"/>
                    </a:lnTo>
                    <a:lnTo>
                      <a:pt x="391" y="332"/>
                    </a:lnTo>
                    <a:lnTo>
                      <a:pt x="391" y="334"/>
                    </a:lnTo>
                    <a:lnTo>
                      <a:pt x="393" y="336"/>
                    </a:lnTo>
                    <a:lnTo>
                      <a:pt x="393" y="339"/>
                    </a:lnTo>
                    <a:lnTo>
                      <a:pt x="393" y="341"/>
                    </a:lnTo>
                    <a:lnTo>
                      <a:pt x="396" y="343"/>
                    </a:lnTo>
                    <a:lnTo>
                      <a:pt x="396" y="345"/>
                    </a:lnTo>
                    <a:lnTo>
                      <a:pt x="391" y="347"/>
                    </a:lnTo>
                    <a:lnTo>
                      <a:pt x="387" y="347"/>
                    </a:lnTo>
                    <a:lnTo>
                      <a:pt x="380" y="352"/>
                    </a:lnTo>
                    <a:lnTo>
                      <a:pt x="378" y="352"/>
                    </a:lnTo>
                    <a:lnTo>
                      <a:pt x="376" y="354"/>
                    </a:lnTo>
                    <a:lnTo>
                      <a:pt x="374" y="356"/>
                    </a:lnTo>
                    <a:lnTo>
                      <a:pt x="374" y="358"/>
                    </a:lnTo>
                    <a:lnTo>
                      <a:pt x="376" y="358"/>
                    </a:lnTo>
                    <a:lnTo>
                      <a:pt x="374" y="361"/>
                    </a:lnTo>
                    <a:lnTo>
                      <a:pt x="372" y="361"/>
                    </a:lnTo>
                    <a:lnTo>
                      <a:pt x="372" y="363"/>
                    </a:lnTo>
                    <a:lnTo>
                      <a:pt x="369" y="365"/>
                    </a:lnTo>
                    <a:lnTo>
                      <a:pt x="369" y="369"/>
                    </a:lnTo>
                    <a:lnTo>
                      <a:pt x="369" y="372"/>
                    </a:lnTo>
                    <a:lnTo>
                      <a:pt x="369" y="376"/>
                    </a:lnTo>
                    <a:lnTo>
                      <a:pt x="369" y="378"/>
                    </a:lnTo>
                    <a:lnTo>
                      <a:pt x="365" y="378"/>
                    </a:lnTo>
                    <a:lnTo>
                      <a:pt x="361" y="378"/>
                    </a:lnTo>
                    <a:lnTo>
                      <a:pt x="358" y="378"/>
                    </a:lnTo>
                    <a:lnTo>
                      <a:pt x="354" y="378"/>
                    </a:lnTo>
                    <a:lnTo>
                      <a:pt x="352" y="376"/>
                    </a:lnTo>
                    <a:lnTo>
                      <a:pt x="350" y="376"/>
                    </a:lnTo>
                    <a:lnTo>
                      <a:pt x="347" y="376"/>
                    </a:lnTo>
                    <a:lnTo>
                      <a:pt x="345" y="376"/>
                    </a:lnTo>
                    <a:lnTo>
                      <a:pt x="341" y="374"/>
                    </a:lnTo>
                    <a:lnTo>
                      <a:pt x="341" y="376"/>
                    </a:lnTo>
                    <a:lnTo>
                      <a:pt x="339" y="376"/>
                    </a:lnTo>
                    <a:lnTo>
                      <a:pt x="336" y="376"/>
                    </a:lnTo>
                    <a:lnTo>
                      <a:pt x="334" y="376"/>
                    </a:lnTo>
                    <a:lnTo>
                      <a:pt x="334" y="378"/>
                    </a:lnTo>
                    <a:lnTo>
                      <a:pt x="332" y="380"/>
                    </a:lnTo>
                    <a:lnTo>
                      <a:pt x="332" y="383"/>
                    </a:lnTo>
                    <a:lnTo>
                      <a:pt x="334" y="383"/>
                    </a:lnTo>
                    <a:lnTo>
                      <a:pt x="334" y="385"/>
                    </a:lnTo>
                    <a:lnTo>
                      <a:pt x="334" y="387"/>
                    </a:lnTo>
                    <a:lnTo>
                      <a:pt x="332" y="387"/>
                    </a:lnTo>
                    <a:lnTo>
                      <a:pt x="332" y="385"/>
                    </a:lnTo>
                    <a:lnTo>
                      <a:pt x="330" y="385"/>
                    </a:lnTo>
                    <a:lnTo>
                      <a:pt x="328" y="385"/>
                    </a:lnTo>
                    <a:lnTo>
                      <a:pt x="325" y="385"/>
                    </a:lnTo>
                    <a:lnTo>
                      <a:pt x="323" y="385"/>
                    </a:lnTo>
                    <a:lnTo>
                      <a:pt x="321" y="385"/>
                    </a:lnTo>
                    <a:lnTo>
                      <a:pt x="319" y="385"/>
                    </a:lnTo>
                    <a:lnTo>
                      <a:pt x="319" y="383"/>
                    </a:lnTo>
                    <a:lnTo>
                      <a:pt x="321" y="380"/>
                    </a:lnTo>
                    <a:lnTo>
                      <a:pt x="321" y="378"/>
                    </a:lnTo>
                    <a:lnTo>
                      <a:pt x="319" y="378"/>
                    </a:lnTo>
                    <a:lnTo>
                      <a:pt x="317" y="380"/>
                    </a:lnTo>
                    <a:lnTo>
                      <a:pt x="314" y="380"/>
                    </a:lnTo>
                    <a:lnTo>
                      <a:pt x="317" y="378"/>
                    </a:lnTo>
                    <a:lnTo>
                      <a:pt x="314" y="376"/>
                    </a:lnTo>
                    <a:lnTo>
                      <a:pt x="312" y="376"/>
                    </a:lnTo>
                    <a:lnTo>
                      <a:pt x="310" y="376"/>
                    </a:lnTo>
                    <a:lnTo>
                      <a:pt x="308" y="376"/>
                    </a:lnTo>
                    <a:lnTo>
                      <a:pt x="308" y="374"/>
                    </a:lnTo>
                    <a:lnTo>
                      <a:pt x="306" y="374"/>
                    </a:lnTo>
                    <a:lnTo>
                      <a:pt x="303" y="374"/>
                    </a:lnTo>
                    <a:lnTo>
                      <a:pt x="303" y="376"/>
                    </a:lnTo>
                    <a:lnTo>
                      <a:pt x="303" y="378"/>
                    </a:lnTo>
                    <a:lnTo>
                      <a:pt x="303" y="380"/>
                    </a:lnTo>
                    <a:lnTo>
                      <a:pt x="303" y="383"/>
                    </a:lnTo>
                    <a:lnTo>
                      <a:pt x="303" y="385"/>
                    </a:lnTo>
                    <a:lnTo>
                      <a:pt x="303" y="387"/>
                    </a:lnTo>
                    <a:lnTo>
                      <a:pt x="303" y="389"/>
                    </a:lnTo>
                    <a:lnTo>
                      <a:pt x="303" y="391"/>
                    </a:lnTo>
                    <a:lnTo>
                      <a:pt x="306" y="393"/>
                    </a:lnTo>
                    <a:lnTo>
                      <a:pt x="306" y="396"/>
                    </a:lnTo>
                    <a:lnTo>
                      <a:pt x="303" y="398"/>
                    </a:lnTo>
                    <a:lnTo>
                      <a:pt x="297" y="398"/>
                    </a:lnTo>
                    <a:lnTo>
                      <a:pt x="299" y="398"/>
                    </a:lnTo>
                    <a:lnTo>
                      <a:pt x="299" y="400"/>
                    </a:lnTo>
                    <a:lnTo>
                      <a:pt x="299" y="402"/>
                    </a:lnTo>
                    <a:lnTo>
                      <a:pt x="297" y="402"/>
                    </a:lnTo>
                    <a:lnTo>
                      <a:pt x="295" y="402"/>
                    </a:lnTo>
                    <a:lnTo>
                      <a:pt x="295" y="404"/>
                    </a:lnTo>
                    <a:lnTo>
                      <a:pt x="292" y="404"/>
                    </a:lnTo>
                    <a:lnTo>
                      <a:pt x="292" y="402"/>
                    </a:lnTo>
                    <a:lnTo>
                      <a:pt x="292" y="404"/>
                    </a:lnTo>
                    <a:lnTo>
                      <a:pt x="292" y="407"/>
                    </a:lnTo>
                    <a:lnTo>
                      <a:pt x="290" y="404"/>
                    </a:lnTo>
                    <a:lnTo>
                      <a:pt x="290" y="407"/>
                    </a:lnTo>
                    <a:lnTo>
                      <a:pt x="295" y="411"/>
                    </a:lnTo>
                    <a:lnTo>
                      <a:pt x="284" y="411"/>
                    </a:lnTo>
                    <a:lnTo>
                      <a:pt x="281" y="411"/>
                    </a:lnTo>
                    <a:lnTo>
                      <a:pt x="281" y="415"/>
                    </a:lnTo>
                    <a:lnTo>
                      <a:pt x="275" y="415"/>
                    </a:lnTo>
                    <a:lnTo>
                      <a:pt x="273" y="415"/>
                    </a:lnTo>
                    <a:lnTo>
                      <a:pt x="268" y="415"/>
                    </a:lnTo>
                    <a:lnTo>
                      <a:pt x="268" y="418"/>
                    </a:lnTo>
                    <a:lnTo>
                      <a:pt x="268" y="422"/>
                    </a:lnTo>
                    <a:lnTo>
                      <a:pt x="264" y="433"/>
                    </a:lnTo>
                    <a:lnTo>
                      <a:pt x="266" y="433"/>
                    </a:lnTo>
                    <a:lnTo>
                      <a:pt x="268" y="435"/>
                    </a:lnTo>
                    <a:lnTo>
                      <a:pt x="268" y="440"/>
                    </a:lnTo>
                    <a:lnTo>
                      <a:pt x="270" y="442"/>
                    </a:lnTo>
                    <a:lnTo>
                      <a:pt x="270" y="446"/>
                    </a:lnTo>
                    <a:lnTo>
                      <a:pt x="268" y="446"/>
                    </a:lnTo>
                    <a:lnTo>
                      <a:pt x="266" y="446"/>
                    </a:lnTo>
                    <a:lnTo>
                      <a:pt x="262" y="446"/>
                    </a:lnTo>
                    <a:lnTo>
                      <a:pt x="257" y="448"/>
                    </a:lnTo>
                    <a:lnTo>
                      <a:pt x="255" y="448"/>
                    </a:lnTo>
                    <a:lnTo>
                      <a:pt x="255" y="451"/>
                    </a:lnTo>
                    <a:lnTo>
                      <a:pt x="253" y="451"/>
                    </a:lnTo>
                    <a:lnTo>
                      <a:pt x="253" y="453"/>
                    </a:lnTo>
                    <a:lnTo>
                      <a:pt x="246" y="453"/>
                    </a:lnTo>
                    <a:lnTo>
                      <a:pt x="246" y="457"/>
                    </a:lnTo>
                    <a:lnTo>
                      <a:pt x="246" y="459"/>
                    </a:lnTo>
                    <a:lnTo>
                      <a:pt x="246" y="462"/>
                    </a:lnTo>
                    <a:lnTo>
                      <a:pt x="249" y="464"/>
                    </a:lnTo>
                    <a:lnTo>
                      <a:pt x="249" y="468"/>
                    </a:lnTo>
                    <a:lnTo>
                      <a:pt x="246" y="468"/>
                    </a:lnTo>
                    <a:lnTo>
                      <a:pt x="246" y="470"/>
                    </a:lnTo>
                    <a:lnTo>
                      <a:pt x="246" y="473"/>
                    </a:lnTo>
                    <a:lnTo>
                      <a:pt x="246" y="475"/>
                    </a:lnTo>
                    <a:lnTo>
                      <a:pt x="244" y="475"/>
                    </a:lnTo>
                    <a:lnTo>
                      <a:pt x="244" y="477"/>
                    </a:lnTo>
                    <a:lnTo>
                      <a:pt x="242" y="477"/>
                    </a:lnTo>
                    <a:lnTo>
                      <a:pt x="240" y="477"/>
                    </a:lnTo>
                    <a:lnTo>
                      <a:pt x="238" y="477"/>
                    </a:lnTo>
                    <a:lnTo>
                      <a:pt x="238" y="475"/>
                    </a:lnTo>
                    <a:lnTo>
                      <a:pt x="238" y="473"/>
                    </a:lnTo>
                    <a:lnTo>
                      <a:pt x="235" y="475"/>
                    </a:lnTo>
                    <a:lnTo>
                      <a:pt x="233" y="475"/>
                    </a:lnTo>
                    <a:lnTo>
                      <a:pt x="231" y="475"/>
                    </a:lnTo>
                    <a:lnTo>
                      <a:pt x="231" y="477"/>
                    </a:lnTo>
                    <a:lnTo>
                      <a:pt x="229" y="477"/>
                    </a:lnTo>
                    <a:lnTo>
                      <a:pt x="227" y="477"/>
                    </a:lnTo>
                    <a:lnTo>
                      <a:pt x="227" y="479"/>
                    </a:lnTo>
                    <a:lnTo>
                      <a:pt x="224" y="479"/>
                    </a:lnTo>
                    <a:lnTo>
                      <a:pt x="222" y="479"/>
                    </a:lnTo>
                    <a:lnTo>
                      <a:pt x="222" y="481"/>
                    </a:lnTo>
                    <a:lnTo>
                      <a:pt x="222" y="484"/>
                    </a:lnTo>
                    <a:lnTo>
                      <a:pt x="222" y="486"/>
                    </a:lnTo>
                    <a:lnTo>
                      <a:pt x="224" y="486"/>
                    </a:lnTo>
                    <a:lnTo>
                      <a:pt x="224" y="488"/>
                    </a:lnTo>
                    <a:lnTo>
                      <a:pt x="222" y="490"/>
                    </a:lnTo>
                    <a:lnTo>
                      <a:pt x="220" y="490"/>
                    </a:lnTo>
                    <a:lnTo>
                      <a:pt x="220" y="488"/>
                    </a:lnTo>
                    <a:lnTo>
                      <a:pt x="218" y="488"/>
                    </a:lnTo>
                    <a:lnTo>
                      <a:pt x="218" y="486"/>
                    </a:lnTo>
                    <a:lnTo>
                      <a:pt x="216" y="486"/>
                    </a:lnTo>
                    <a:lnTo>
                      <a:pt x="213" y="486"/>
                    </a:lnTo>
                    <a:lnTo>
                      <a:pt x="213" y="484"/>
                    </a:lnTo>
                    <a:lnTo>
                      <a:pt x="211" y="484"/>
                    </a:lnTo>
                    <a:lnTo>
                      <a:pt x="211" y="481"/>
                    </a:lnTo>
                    <a:lnTo>
                      <a:pt x="209" y="481"/>
                    </a:lnTo>
                    <a:lnTo>
                      <a:pt x="209" y="479"/>
                    </a:lnTo>
                    <a:lnTo>
                      <a:pt x="209" y="477"/>
                    </a:lnTo>
                    <a:lnTo>
                      <a:pt x="209" y="475"/>
                    </a:lnTo>
                    <a:lnTo>
                      <a:pt x="209" y="473"/>
                    </a:lnTo>
                    <a:lnTo>
                      <a:pt x="209" y="470"/>
                    </a:lnTo>
                    <a:lnTo>
                      <a:pt x="207" y="470"/>
                    </a:lnTo>
                    <a:lnTo>
                      <a:pt x="207" y="468"/>
                    </a:lnTo>
                    <a:lnTo>
                      <a:pt x="205" y="468"/>
                    </a:lnTo>
                    <a:lnTo>
                      <a:pt x="202" y="468"/>
                    </a:lnTo>
                    <a:lnTo>
                      <a:pt x="200" y="468"/>
                    </a:lnTo>
                    <a:lnTo>
                      <a:pt x="200" y="470"/>
                    </a:lnTo>
                    <a:lnTo>
                      <a:pt x="202" y="470"/>
                    </a:lnTo>
                    <a:lnTo>
                      <a:pt x="202" y="473"/>
                    </a:lnTo>
                    <a:lnTo>
                      <a:pt x="205" y="473"/>
                    </a:lnTo>
                    <a:lnTo>
                      <a:pt x="205" y="475"/>
                    </a:lnTo>
                    <a:lnTo>
                      <a:pt x="205" y="477"/>
                    </a:lnTo>
                    <a:lnTo>
                      <a:pt x="205" y="479"/>
                    </a:lnTo>
                    <a:lnTo>
                      <a:pt x="207" y="479"/>
                    </a:lnTo>
                    <a:lnTo>
                      <a:pt x="205" y="479"/>
                    </a:lnTo>
                    <a:lnTo>
                      <a:pt x="205" y="481"/>
                    </a:lnTo>
                    <a:lnTo>
                      <a:pt x="202" y="481"/>
                    </a:lnTo>
                    <a:lnTo>
                      <a:pt x="202" y="479"/>
                    </a:lnTo>
                    <a:lnTo>
                      <a:pt x="200" y="479"/>
                    </a:lnTo>
                    <a:lnTo>
                      <a:pt x="198" y="479"/>
                    </a:lnTo>
                    <a:lnTo>
                      <a:pt x="198" y="481"/>
                    </a:lnTo>
                    <a:lnTo>
                      <a:pt x="196" y="481"/>
                    </a:lnTo>
                    <a:lnTo>
                      <a:pt x="196" y="479"/>
                    </a:lnTo>
                    <a:lnTo>
                      <a:pt x="194" y="479"/>
                    </a:lnTo>
                    <a:lnTo>
                      <a:pt x="194" y="481"/>
                    </a:lnTo>
                    <a:lnTo>
                      <a:pt x="191" y="481"/>
                    </a:lnTo>
                    <a:lnTo>
                      <a:pt x="191" y="479"/>
                    </a:lnTo>
                    <a:lnTo>
                      <a:pt x="191" y="477"/>
                    </a:lnTo>
                    <a:lnTo>
                      <a:pt x="191" y="475"/>
                    </a:lnTo>
                    <a:lnTo>
                      <a:pt x="191" y="473"/>
                    </a:lnTo>
                    <a:lnTo>
                      <a:pt x="191" y="470"/>
                    </a:lnTo>
                    <a:lnTo>
                      <a:pt x="191" y="468"/>
                    </a:lnTo>
                    <a:lnTo>
                      <a:pt x="189" y="468"/>
                    </a:lnTo>
                    <a:lnTo>
                      <a:pt x="187" y="468"/>
                    </a:lnTo>
                    <a:lnTo>
                      <a:pt x="187" y="466"/>
                    </a:lnTo>
                    <a:lnTo>
                      <a:pt x="185" y="466"/>
                    </a:lnTo>
                    <a:lnTo>
                      <a:pt x="183" y="466"/>
                    </a:lnTo>
                    <a:lnTo>
                      <a:pt x="180" y="466"/>
                    </a:lnTo>
                    <a:lnTo>
                      <a:pt x="180" y="464"/>
                    </a:lnTo>
                    <a:lnTo>
                      <a:pt x="178" y="464"/>
                    </a:lnTo>
                    <a:lnTo>
                      <a:pt x="178" y="462"/>
                    </a:lnTo>
                    <a:lnTo>
                      <a:pt x="176" y="462"/>
                    </a:lnTo>
                    <a:lnTo>
                      <a:pt x="174" y="462"/>
                    </a:lnTo>
                    <a:lnTo>
                      <a:pt x="174" y="459"/>
                    </a:lnTo>
                    <a:lnTo>
                      <a:pt x="172" y="459"/>
                    </a:lnTo>
                    <a:lnTo>
                      <a:pt x="172" y="457"/>
                    </a:lnTo>
                    <a:lnTo>
                      <a:pt x="172" y="455"/>
                    </a:lnTo>
                    <a:lnTo>
                      <a:pt x="169" y="455"/>
                    </a:lnTo>
                    <a:lnTo>
                      <a:pt x="167" y="455"/>
                    </a:lnTo>
                    <a:lnTo>
                      <a:pt x="165" y="455"/>
                    </a:lnTo>
                    <a:lnTo>
                      <a:pt x="163" y="455"/>
                    </a:lnTo>
                    <a:lnTo>
                      <a:pt x="163" y="453"/>
                    </a:lnTo>
                    <a:lnTo>
                      <a:pt x="165" y="453"/>
                    </a:lnTo>
                    <a:lnTo>
                      <a:pt x="165" y="451"/>
                    </a:lnTo>
                    <a:lnTo>
                      <a:pt x="167" y="451"/>
                    </a:lnTo>
                    <a:lnTo>
                      <a:pt x="165" y="451"/>
                    </a:lnTo>
                    <a:lnTo>
                      <a:pt x="165" y="448"/>
                    </a:lnTo>
                    <a:lnTo>
                      <a:pt x="163" y="448"/>
                    </a:lnTo>
                    <a:lnTo>
                      <a:pt x="161" y="448"/>
                    </a:lnTo>
                    <a:lnTo>
                      <a:pt x="161" y="446"/>
                    </a:lnTo>
                    <a:lnTo>
                      <a:pt x="161" y="444"/>
                    </a:lnTo>
                    <a:lnTo>
                      <a:pt x="158" y="444"/>
                    </a:lnTo>
                    <a:lnTo>
                      <a:pt x="158" y="442"/>
                    </a:lnTo>
                    <a:lnTo>
                      <a:pt x="158" y="440"/>
                    </a:lnTo>
                    <a:lnTo>
                      <a:pt x="156" y="440"/>
                    </a:lnTo>
                    <a:lnTo>
                      <a:pt x="156" y="437"/>
                    </a:lnTo>
                    <a:lnTo>
                      <a:pt x="156" y="435"/>
                    </a:lnTo>
                    <a:lnTo>
                      <a:pt x="156" y="433"/>
                    </a:lnTo>
                    <a:lnTo>
                      <a:pt x="158" y="433"/>
                    </a:lnTo>
                    <a:lnTo>
                      <a:pt x="158" y="431"/>
                    </a:lnTo>
                    <a:lnTo>
                      <a:pt x="158" y="429"/>
                    </a:lnTo>
                    <a:lnTo>
                      <a:pt x="158" y="426"/>
                    </a:lnTo>
                    <a:lnTo>
                      <a:pt x="156" y="426"/>
                    </a:lnTo>
                    <a:lnTo>
                      <a:pt x="156" y="424"/>
                    </a:lnTo>
                    <a:lnTo>
                      <a:pt x="154" y="424"/>
                    </a:lnTo>
                    <a:lnTo>
                      <a:pt x="154" y="422"/>
                    </a:lnTo>
                    <a:lnTo>
                      <a:pt x="152" y="422"/>
                    </a:lnTo>
                    <a:lnTo>
                      <a:pt x="152" y="420"/>
                    </a:lnTo>
                    <a:lnTo>
                      <a:pt x="150" y="420"/>
                    </a:lnTo>
                    <a:lnTo>
                      <a:pt x="147" y="420"/>
                    </a:lnTo>
                    <a:lnTo>
                      <a:pt x="145" y="420"/>
                    </a:lnTo>
                    <a:lnTo>
                      <a:pt x="143" y="420"/>
                    </a:lnTo>
                    <a:lnTo>
                      <a:pt x="143" y="422"/>
                    </a:lnTo>
                    <a:lnTo>
                      <a:pt x="141" y="422"/>
                    </a:lnTo>
                    <a:lnTo>
                      <a:pt x="141" y="424"/>
                    </a:lnTo>
                    <a:lnTo>
                      <a:pt x="141" y="426"/>
                    </a:lnTo>
                    <a:lnTo>
                      <a:pt x="139" y="426"/>
                    </a:lnTo>
                    <a:lnTo>
                      <a:pt x="139" y="429"/>
                    </a:lnTo>
                    <a:lnTo>
                      <a:pt x="136" y="429"/>
                    </a:lnTo>
                    <a:lnTo>
                      <a:pt x="136" y="431"/>
                    </a:lnTo>
                    <a:lnTo>
                      <a:pt x="136" y="429"/>
                    </a:lnTo>
                    <a:lnTo>
                      <a:pt x="136" y="431"/>
                    </a:lnTo>
                    <a:lnTo>
                      <a:pt x="134" y="431"/>
                    </a:lnTo>
                    <a:lnTo>
                      <a:pt x="132" y="431"/>
                    </a:lnTo>
                    <a:lnTo>
                      <a:pt x="130" y="431"/>
                    </a:lnTo>
                    <a:lnTo>
                      <a:pt x="128" y="431"/>
                    </a:lnTo>
                    <a:lnTo>
                      <a:pt x="128" y="433"/>
                    </a:lnTo>
                    <a:lnTo>
                      <a:pt x="130" y="433"/>
                    </a:lnTo>
                    <a:lnTo>
                      <a:pt x="130" y="435"/>
                    </a:lnTo>
                    <a:lnTo>
                      <a:pt x="128" y="435"/>
                    </a:lnTo>
                    <a:lnTo>
                      <a:pt x="128" y="437"/>
                    </a:lnTo>
                    <a:lnTo>
                      <a:pt x="125" y="437"/>
                    </a:lnTo>
                    <a:lnTo>
                      <a:pt x="125" y="440"/>
                    </a:lnTo>
                    <a:lnTo>
                      <a:pt x="125" y="442"/>
                    </a:lnTo>
                    <a:lnTo>
                      <a:pt x="123" y="442"/>
                    </a:lnTo>
                    <a:lnTo>
                      <a:pt x="121" y="442"/>
                    </a:lnTo>
                    <a:lnTo>
                      <a:pt x="119" y="442"/>
                    </a:lnTo>
                    <a:lnTo>
                      <a:pt x="117" y="442"/>
                    </a:lnTo>
                    <a:lnTo>
                      <a:pt x="115" y="442"/>
                    </a:lnTo>
                    <a:lnTo>
                      <a:pt x="112" y="442"/>
                    </a:lnTo>
                    <a:lnTo>
                      <a:pt x="110" y="442"/>
                    </a:lnTo>
                    <a:lnTo>
                      <a:pt x="108" y="442"/>
                    </a:lnTo>
                    <a:lnTo>
                      <a:pt x="106" y="442"/>
                    </a:lnTo>
                    <a:lnTo>
                      <a:pt x="104" y="442"/>
                    </a:lnTo>
                    <a:lnTo>
                      <a:pt x="101" y="442"/>
                    </a:lnTo>
                    <a:lnTo>
                      <a:pt x="99" y="442"/>
                    </a:lnTo>
                    <a:lnTo>
                      <a:pt x="97" y="442"/>
                    </a:lnTo>
                    <a:lnTo>
                      <a:pt x="97" y="444"/>
                    </a:lnTo>
                    <a:lnTo>
                      <a:pt x="95" y="444"/>
                    </a:lnTo>
                    <a:lnTo>
                      <a:pt x="95" y="446"/>
                    </a:lnTo>
                    <a:lnTo>
                      <a:pt x="95" y="448"/>
                    </a:lnTo>
                    <a:lnTo>
                      <a:pt x="95" y="451"/>
                    </a:lnTo>
                    <a:lnTo>
                      <a:pt x="95" y="453"/>
                    </a:lnTo>
                    <a:lnTo>
                      <a:pt x="97" y="453"/>
                    </a:lnTo>
                    <a:lnTo>
                      <a:pt x="97" y="455"/>
                    </a:lnTo>
                    <a:lnTo>
                      <a:pt x="95" y="455"/>
                    </a:lnTo>
                    <a:lnTo>
                      <a:pt x="93" y="455"/>
                    </a:lnTo>
                    <a:lnTo>
                      <a:pt x="90" y="453"/>
                    </a:lnTo>
                    <a:lnTo>
                      <a:pt x="88" y="453"/>
                    </a:lnTo>
                    <a:lnTo>
                      <a:pt x="88" y="451"/>
                    </a:lnTo>
                    <a:lnTo>
                      <a:pt x="88" y="448"/>
                    </a:lnTo>
                    <a:lnTo>
                      <a:pt x="86" y="446"/>
                    </a:lnTo>
                    <a:lnTo>
                      <a:pt x="84" y="446"/>
                    </a:lnTo>
                    <a:lnTo>
                      <a:pt x="84" y="444"/>
                    </a:lnTo>
                    <a:lnTo>
                      <a:pt x="82" y="444"/>
                    </a:lnTo>
                    <a:lnTo>
                      <a:pt x="82" y="446"/>
                    </a:lnTo>
                    <a:lnTo>
                      <a:pt x="79" y="446"/>
                    </a:lnTo>
                    <a:lnTo>
                      <a:pt x="77" y="446"/>
                    </a:lnTo>
                    <a:lnTo>
                      <a:pt x="75" y="446"/>
                    </a:lnTo>
                    <a:lnTo>
                      <a:pt x="73" y="446"/>
                    </a:lnTo>
                    <a:lnTo>
                      <a:pt x="71" y="446"/>
                    </a:lnTo>
                    <a:lnTo>
                      <a:pt x="71" y="448"/>
                    </a:lnTo>
                    <a:lnTo>
                      <a:pt x="68" y="448"/>
                    </a:lnTo>
                    <a:lnTo>
                      <a:pt x="66" y="448"/>
                    </a:lnTo>
                    <a:lnTo>
                      <a:pt x="64" y="448"/>
                    </a:lnTo>
                    <a:lnTo>
                      <a:pt x="62" y="448"/>
                    </a:lnTo>
                    <a:lnTo>
                      <a:pt x="62" y="446"/>
                    </a:lnTo>
                    <a:lnTo>
                      <a:pt x="60" y="446"/>
                    </a:lnTo>
                    <a:lnTo>
                      <a:pt x="60" y="448"/>
                    </a:lnTo>
                    <a:lnTo>
                      <a:pt x="57" y="448"/>
                    </a:lnTo>
                    <a:lnTo>
                      <a:pt x="57" y="446"/>
                    </a:lnTo>
                    <a:lnTo>
                      <a:pt x="55" y="446"/>
                    </a:lnTo>
                    <a:lnTo>
                      <a:pt x="57" y="446"/>
                    </a:lnTo>
                    <a:lnTo>
                      <a:pt x="57" y="444"/>
                    </a:lnTo>
                    <a:lnTo>
                      <a:pt x="57" y="442"/>
                    </a:lnTo>
                    <a:lnTo>
                      <a:pt x="57" y="440"/>
                    </a:lnTo>
                    <a:lnTo>
                      <a:pt x="57" y="437"/>
                    </a:lnTo>
                    <a:lnTo>
                      <a:pt x="55" y="437"/>
                    </a:lnTo>
                    <a:lnTo>
                      <a:pt x="53" y="437"/>
                    </a:lnTo>
                    <a:lnTo>
                      <a:pt x="51" y="437"/>
                    </a:lnTo>
                    <a:lnTo>
                      <a:pt x="51" y="440"/>
                    </a:lnTo>
                    <a:lnTo>
                      <a:pt x="49" y="440"/>
                    </a:lnTo>
                    <a:lnTo>
                      <a:pt x="46" y="440"/>
                    </a:lnTo>
                    <a:lnTo>
                      <a:pt x="46" y="437"/>
                    </a:lnTo>
                    <a:lnTo>
                      <a:pt x="46" y="440"/>
                    </a:lnTo>
                    <a:lnTo>
                      <a:pt x="44" y="437"/>
                    </a:lnTo>
                    <a:lnTo>
                      <a:pt x="44" y="435"/>
                    </a:lnTo>
                    <a:lnTo>
                      <a:pt x="46" y="435"/>
                    </a:lnTo>
                    <a:lnTo>
                      <a:pt x="49" y="435"/>
                    </a:lnTo>
                    <a:lnTo>
                      <a:pt x="49" y="433"/>
                    </a:lnTo>
                    <a:lnTo>
                      <a:pt x="49" y="429"/>
                    </a:lnTo>
                    <a:lnTo>
                      <a:pt x="49" y="426"/>
                    </a:lnTo>
                    <a:lnTo>
                      <a:pt x="46" y="429"/>
                    </a:lnTo>
                    <a:lnTo>
                      <a:pt x="42" y="433"/>
                    </a:lnTo>
                    <a:lnTo>
                      <a:pt x="42" y="431"/>
                    </a:lnTo>
                    <a:lnTo>
                      <a:pt x="42" y="426"/>
                    </a:lnTo>
                    <a:lnTo>
                      <a:pt x="42" y="424"/>
                    </a:lnTo>
                    <a:lnTo>
                      <a:pt x="40" y="424"/>
                    </a:lnTo>
                    <a:lnTo>
                      <a:pt x="40" y="422"/>
                    </a:lnTo>
                    <a:lnTo>
                      <a:pt x="40" y="420"/>
                    </a:lnTo>
                    <a:lnTo>
                      <a:pt x="40" y="418"/>
                    </a:lnTo>
                    <a:lnTo>
                      <a:pt x="40" y="415"/>
                    </a:lnTo>
                    <a:lnTo>
                      <a:pt x="40" y="413"/>
                    </a:lnTo>
                    <a:lnTo>
                      <a:pt x="40" y="411"/>
                    </a:lnTo>
                    <a:lnTo>
                      <a:pt x="40" y="409"/>
                    </a:lnTo>
                    <a:lnTo>
                      <a:pt x="42" y="409"/>
                    </a:lnTo>
                    <a:lnTo>
                      <a:pt x="42" y="407"/>
                    </a:lnTo>
                    <a:lnTo>
                      <a:pt x="42" y="404"/>
                    </a:lnTo>
                    <a:lnTo>
                      <a:pt x="42" y="402"/>
                    </a:lnTo>
                    <a:lnTo>
                      <a:pt x="44" y="400"/>
                    </a:lnTo>
                    <a:lnTo>
                      <a:pt x="40" y="398"/>
                    </a:lnTo>
                    <a:lnTo>
                      <a:pt x="38" y="396"/>
                    </a:lnTo>
                    <a:lnTo>
                      <a:pt x="33" y="393"/>
                    </a:lnTo>
                    <a:lnTo>
                      <a:pt x="38" y="396"/>
                    </a:lnTo>
                    <a:lnTo>
                      <a:pt x="40" y="396"/>
                    </a:lnTo>
                    <a:lnTo>
                      <a:pt x="42" y="396"/>
                    </a:lnTo>
                    <a:lnTo>
                      <a:pt x="49" y="398"/>
                    </a:lnTo>
                    <a:lnTo>
                      <a:pt x="49" y="396"/>
                    </a:lnTo>
                    <a:lnTo>
                      <a:pt x="49" y="389"/>
                    </a:lnTo>
                    <a:lnTo>
                      <a:pt x="51" y="389"/>
                    </a:lnTo>
                    <a:lnTo>
                      <a:pt x="51" y="385"/>
                    </a:lnTo>
                    <a:lnTo>
                      <a:pt x="51" y="383"/>
                    </a:lnTo>
                    <a:lnTo>
                      <a:pt x="49" y="383"/>
                    </a:lnTo>
                    <a:lnTo>
                      <a:pt x="49" y="378"/>
                    </a:lnTo>
                    <a:lnTo>
                      <a:pt x="51" y="374"/>
                    </a:lnTo>
                    <a:lnTo>
                      <a:pt x="51" y="372"/>
                    </a:lnTo>
                    <a:lnTo>
                      <a:pt x="53" y="372"/>
                    </a:lnTo>
                    <a:lnTo>
                      <a:pt x="55" y="372"/>
                    </a:lnTo>
                    <a:lnTo>
                      <a:pt x="55" y="369"/>
                    </a:lnTo>
                    <a:lnTo>
                      <a:pt x="55" y="367"/>
                    </a:lnTo>
                    <a:lnTo>
                      <a:pt x="55" y="365"/>
                    </a:lnTo>
                    <a:lnTo>
                      <a:pt x="57" y="363"/>
                    </a:lnTo>
                    <a:lnTo>
                      <a:pt x="57" y="361"/>
                    </a:lnTo>
                    <a:lnTo>
                      <a:pt x="55" y="358"/>
                    </a:lnTo>
                    <a:lnTo>
                      <a:pt x="53" y="358"/>
                    </a:lnTo>
                    <a:lnTo>
                      <a:pt x="51" y="361"/>
                    </a:lnTo>
                    <a:lnTo>
                      <a:pt x="49" y="361"/>
                    </a:lnTo>
                    <a:lnTo>
                      <a:pt x="44" y="361"/>
                    </a:lnTo>
                    <a:lnTo>
                      <a:pt x="42" y="361"/>
                    </a:lnTo>
                    <a:lnTo>
                      <a:pt x="35" y="361"/>
                    </a:lnTo>
                    <a:lnTo>
                      <a:pt x="35" y="358"/>
                    </a:lnTo>
                    <a:lnTo>
                      <a:pt x="35" y="356"/>
                    </a:lnTo>
                    <a:lnTo>
                      <a:pt x="35" y="358"/>
                    </a:lnTo>
                    <a:lnTo>
                      <a:pt x="33" y="354"/>
                    </a:lnTo>
                    <a:lnTo>
                      <a:pt x="31" y="354"/>
                    </a:lnTo>
                    <a:lnTo>
                      <a:pt x="33" y="354"/>
                    </a:lnTo>
                    <a:lnTo>
                      <a:pt x="33" y="352"/>
                    </a:lnTo>
                    <a:lnTo>
                      <a:pt x="31" y="347"/>
                    </a:lnTo>
                    <a:lnTo>
                      <a:pt x="31" y="345"/>
                    </a:lnTo>
                    <a:lnTo>
                      <a:pt x="31" y="343"/>
                    </a:lnTo>
                    <a:lnTo>
                      <a:pt x="33" y="343"/>
                    </a:lnTo>
                    <a:lnTo>
                      <a:pt x="35" y="343"/>
                    </a:lnTo>
                    <a:lnTo>
                      <a:pt x="35" y="341"/>
                    </a:lnTo>
                    <a:lnTo>
                      <a:pt x="35" y="339"/>
                    </a:lnTo>
                    <a:lnTo>
                      <a:pt x="35" y="336"/>
                    </a:lnTo>
                    <a:lnTo>
                      <a:pt x="35" y="334"/>
                    </a:lnTo>
                    <a:lnTo>
                      <a:pt x="35" y="332"/>
                    </a:lnTo>
                    <a:lnTo>
                      <a:pt x="33" y="330"/>
                    </a:lnTo>
                    <a:lnTo>
                      <a:pt x="31" y="330"/>
                    </a:lnTo>
                    <a:lnTo>
                      <a:pt x="29" y="330"/>
                    </a:lnTo>
                    <a:lnTo>
                      <a:pt x="27" y="332"/>
                    </a:lnTo>
                    <a:lnTo>
                      <a:pt x="29" y="330"/>
                    </a:lnTo>
                    <a:lnTo>
                      <a:pt x="29" y="328"/>
                    </a:lnTo>
                    <a:lnTo>
                      <a:pt x="29" y="325"/>
                    </a:lnTo>
                    <a:lnTo>
                      <a:pt x="29" y="321"/>
                    </a:lnTo>
                    <a:lnTo>
                      <a:pt x="29" y="319"/>
                    </a:lnTo>
                    <a:lnTo>
                      <a:pt x="27" y="319"/>
                    </a:lnTo>
                    <a:lnTo>
                      <a:pt x="24" y="317"/>
                    </a:lnTo>
                    <a:lnTo>
                      <a:pt x="22" y="317"/>
                    </a:lnTo>
                    <a:lnTo>
                      <a:pt x="20" y="317"/>
                    </a:lnTo>
                    <a:lnTo>
                      <a:pt x="20" y="314"/>
                    </a:lnTo>
                    <a:lnTo>
                      <a:pt x="18" y="314"/>
                    </a:lnTo>
                    <a:lnTo>
                      <a:pt x="16" y="314"/>
                    </a:lnTo>
                    <a:lnTo>
                      <a:pt x="16" y="312"/>
                    </a:lnTo>
                    <a:lnTo>
                      <a:pt x="16" y="310"/>
                    </a:lnTo>
                    <a:lnTo>
                      <a:pt x="13" y="308"/>
                    </a:lnTo>
                    <a:lnTo>
                      <a:pt x="13" y="306"/>
                    </a:lnTo>
                    <a:lnTo>
                      <a:pt x="13" y="303"/>
                    </a:lnTo>
                    <a:lnTo>
                      <a:pt x="13" y="301"/>
                    </a:lnTo>
                    <a:lnTo>
                      <a:pt x="13" y="299"/>
                    </a:lnTo>
                    <a:lnTo>
                      <a:pt x="13" y="297"/>
                    </a:lnTo>
                    <a:lnTo>
                      <a:pt x="11" y="295"/>
                    </a:lnTo>
                    <a:lnTo>
                      <a:pt x="11" y="290"/>
                    </a:lnTo>
                    <a:lnTo>
                      <a:pt x="13" y="290"/>
                    </a:lnTo>
                    <a:lnTo>
                      <a:pt x="13" y="288"/>
                    </a:lnTo>
                    <a:lnTo>
                      <a:pt x="16" y="284"/>
                    </a:lnTo>
                    <a:lnTo>
                      <a:pt x="16" y="281"/>
                    </a:lnTo>
                    <a:lnTo>
                      <a:pt x="16" y="279"/>
                    </a:lnTo>
                    <a:lnTo>
                      <a:pt x="16" y="277"/>
                    </a:lnTo>
                    <a:lnTo>
                      <a:pt x="18" y="275"/>
                    </a:lnTo>
                    <a:lnTo>
                      <a:pt x="18" y="270"/>
                    </a:lnTo>
                    <a:lnTo>
                      <a:pt x="18" y="268"/>
                    </a:lnTo>
                    <a:lnTo>
                      <a:pt x="16" y="268"/>
                    </a:lnTo>
                    <a:lnTo>
                      <a:pt x="16" y="266"/>
                    </a:lnTo>
                    <a:lnTo>
                      <a:pt x="13" y="264"/>
                    </a:lnTo>
                    <a:lnTo>
                      <a:pt x="11" y="262"/>
                    </a:lnTo>
                    <a:lnTo>
                      <a:pt x="9" y="262"/>
                    </a:lnTo>
                    <a:lnTo>
                      <a:pt x="7" y="259"/>
                    </a:lnTo>
                    <a:lnTo>
                      <a:pt x="5" y="259"/>
                    </a:lnTo>
                    <a:lnTo>
                      <a:pt x="2" y="259"/>
                    </a:lnTo>
                    <a:lnTo>
                      <a:pt x="0" y="259"/>
                    </a:lnTo>
                    <a:lnTo>
                      <a:pt x="0" y="257"/>
                    </a:lnTo>
                    <a:lnTo>
                      <a:pt x="0" y="255"/>
                    </a:lnTo>
                    <a:lnTo>
                      <a:pt x="0" y="253"/>
                    </a:lnTo>
                    <a:lnTo>
                      <a:pt x="2" y="253"/>
                    </a:lnTo>
                    <a:lnTo>
                      <a:pt x="2" y="251"/>
                    </a:lnTo>
                    <a:lnTo>
                      <a:pt x="2" y="249"/>
                    </a:lnTo>
                    <a:lnTo>
                      <a:pt x="2" y="246"/>
                    </a:lnTo>
                    <a:lnTo>
                      <a:pt x="2" y="244"/>
                    </a:lnTo>
                    <a:lnTo>
                      <a:pt x="2" y="242"/>
                    </a:lnTo>
                    <a:lnTo>
                      <a:pt x="5" y="240"/>
                    </a:lnTo>
                    <a:lnTo>
                      <a:pt x="7" y="240"/>
                    </a:lnTo>
                    <a:lnTo>
                      <a:pt x="7" y="238"/>
                    </a:lnTo>
                    <a:lnTo>
                      <a:pt x="7" y="235"/>
                    </a:lnTo>
                    <a:lnTo>
                      <a:pt x="9" y="235"/>
                    </a:lnTo>
                    <a:lnTo>
                      <a:pt x="9" y="231"/>
                    </a:lnTo>
                    <a:lnTo>
                      <a:pt x="9" y="229"/>
                    </a:lnTo>
                    <a:lnTo>
                      <a:pt x="9" y="227"/>
                    </a:lnTo>
                    <a:lnTo>
                      <a:pt x="9" y="224"/>
                    </a:lnTo>
                    <a:lnTo>
                      <a:pt x="9" y="222"/>
                    </a:lnTo>
                    <a:lnTo>
                      <a:pt x="9" y="220"/>
                    </a:lnTo>
                    <a:lnTo>
                      <a:pt x="9" y="216"/>
                    </a:lnTo>
                    <a:lnTo>
                      <a:pt x="9" y="213"/>
                    </a:lnTo>
                    <a:lnTo>
                      <a:pt x="11" y="213"/>
                    </a:lnTo>
                    <a:lnTo>
                      <a:pt x="11" y="211"/>
                    </a:lnTo>
                    <a:lnTo>
                      <a:pt x="9" y="211"/>
                    </a:lnTo>
                    <a:lnTo>
                      <a:pt x="9" y="209"/>
                    </a:lnTo>
                    <a:lnTo>
                      <a:pt x="9" y="207"/>
                    </a:lnTo>
                    <a:lnTo>
                      <a:pt x="9" y="205"/>
                    </a:lnTo>
                    <a:lnTo>
                      <a:pt x="11" y="205"/>
                    </a:lnTo>
                    <a:lnTo>
                      <a:pt x="13" y="205"/>
                    </a:lnTo>
                    <a:lnTo>
                      <a:pt x="11" y="205"/>
                    </a:lnTo>
                    <a:lnTo>
                      <a:pt x="11" y="202"/>
                    </a:lnTo>
                    <a:lnTo>
                      <a:pt x="11" y="200"/>
                    </a:lnTo>
                    <a:lnTo>
                      <a:pt x="11" y="198"/>
                    </a:lnTo>
                    <a:lnTo>
                      <a:pt x="13" y="198"/>
                    </a:lnTo>
                    <a:lnTo>
                      <a:pt x="16" y="198"/>
                    </a:lnTo>
                    <a:lnTo>
                      <a:pt x="18" y="198"/>
                    </a:lnTo>
                    <a:lnTo>
                      <a:pt x="20" y="198"/>
                    </a:lnTo>
                    <a:lnTo>
                      <a:pt x="20" y="196"/>
                    </a:lnTo>
                    <a:lnTo>
                      <a:pt x="20" y="198"/>
                    </a:lnTo>
                    <a:lnTo>
                      <a:pt x="22" y="198"/>
                    </a:lnTo>
                    <a:lnTo>
                      <a:pt x="24" y="198"/>
                    </a:lnTo>
                    <a:lnTo>
                      <a:pt x="29" y="194"/>
                    </a:lnTo>
                    <a:lnTo>
                      <a:pt x="31" y="194"/>
                    </a:lnTo>
                    <a:lnTo>
                      <a:pt x="33" y="196"/>
                    </a:lnTo>
                    <a:lnTo>
                      <a:pt x="33" y="194"/>
                    </a:lnTo>
                    <a:lnTo>
                      <a:pt x="35" y="194"/>
                    </a:lnTo>
                    <a:lnTo>
                      <a:pt x="35" y="191"/>
                    </a:lnTo>
                    <a:lnTo>
                      <a:pt x="38" y="191"/>
                    </a:lnTo>
                    <a:lnTo>
                      <a:pt x="40" y="191"/>
                    </a:lnTo>
                    <a:lnTo>
                      <a:pt x="42" y="189"/>
                    </a:lnTo>
                    <a:lnTo>
                      <a:pt x="44" y="189"/>
                    </a:lnTo>
                    <a:lnTo>
                      <a:pt x="44" y="187"/>
                    </a:lnTo>
                    <a:lnTo>
                      <a:pt x="46" y="187"/>
                    </a:lnTo>
                    <a:lnTo>
                      <a:pt x="49" y="185"/>
                    </a:lnTo>
                    <a:lnTo>
                      <a:pt x="49" y="183"/>
                    </a:lnTo>
                    <a:lnTo>
                      <a:pt x="51" y="183"/>
                    </a:lnTo>
                    <a:lnTo>
                      <a:pt x="53" y="180"/>
                    </a:lnTo>
                    <a:lnTo>
                      <a:pt x="55" y="180"/>
                    </a:lnTo>
                    <a:lnTo>
                      <a:pt x="57" y="180"/>
                    </a:lnTo>
                    <a:lnTo>
                      <a:pt x="60" y="178"/>
                    </a:lnTo>
                    <a:lnTo>
                      <a:pt x="62" y="185"/>
                    </a:lnTo>
                    <a:lnTo>
                      <a:pt x="60" y="183"/>
                    </a:lnTo>
                    <a:lnTo>
                      <a:pt x="60" y="185"/>
                    </a:lnTo>
                    <a:lnTo>
                      <a:pt x="62" y="185"/>
                    </a:lnTo>
                    <a:lnTo>
                      <a:pt x="62" y="189"/>
                    </a:lnTo>
                    <a:lnTo>
                      <a:pt x="62" y="191"/>
                    </a:lnTo>
                    <a:lnTo>
                      <a:pt x="62" y="194"/>
                    </a:lnTo>
                    <a:lnTo>
                      <a:pt x="64" y="194"/>
                    </a:lnTo>
                    <a:lnTo>
                      <a:pt x="64" y="191"/>
                    </a:lnTo>
                    <a:lnTo>
                      <a:pt x="66" y="191"/>
                    </a:lnTo>
                    <a:lnTo>
                      <a:pt x="66" y="194"/>
                    </a:lnTo>
                    <a:lnTo>
                      <a:pt x="68" y="196"/>
                    </a:lnTo>
                    <a:lnTo>
                      <a:pt x="71" y="198"/>
                    </a:lnTo>
                    <a:lnTo>
                      <a:pt x="73" y="200"/>
                    </a:lnTo>
                    <a:lnTo>
                      <a:pt x="75" y="200"/>
                    </a:lnTo>
                    <a:lnTo>
                      <a:pt x="77" y="200"/>
                    </a:lnTo>
                    <a:lnTo>
                      <a:pt x="77" y="198"/>
                    </a:lnTo>
                    <a:lnTo>
                      <a:pt x="79" y="198"/>
                    </a:lnTo>
                    <a:lnTo>
                      <a:pt x="82" y="198"/>
                    </a:lnTo>
                    <a:lnTo>
                      <a:pt x="82" y="196"/>
                    </a:lnTo>
                    <a:lnTo>
                      <a:pt x="84" y="196"/>
                    </a:lnTo>
                    <a:lnTo>
                      <a:pt x="86" y="196"/>
                    </a:lnTo>
                    <a:lnTo>
                      <a:pt x="88" y="194"/>
                    </a:lnTo>
                    <a:lnTo>
                      <a:pt x="88" y="198"/>
                    </a:lnTo>
                    <a:lnTo>
                      <a:pt x="88" y="205"/>
                    </a:lnTo>
                    <a:lnTo>
                      <a:pt x="88" y="207"/>
                    </a:lnTo>
                    <a:lnTo>
                      <a:pt x="93" y="205"/>
                    </a:lnTo>
                    <a:lnTo>
                      <a:pt x="97" y="202"/>
                    </a:lnTo>
                    <a:lnTo>
                      <a:pt x="101" y="200"/>
                    </a:lnTo>
                    <a:lnTo>
                      <a:pt x="106" y="200"/>
                    </a:lnTo>
                    <a:lnTo>
                      <a:pt x="112" y="198"/>
                    </a:lnTo>
                    <a:lnTo>
                      <a:pt x="112" y="196"/>
                    </a:lnTo>
                    <a:lnTo>
                      <a:pt x="115" y="194"/>
                    </a:lnTo>
                    <a:lnTo>
                      <a:pt x="117" y="194"/>
                    </a:lnTo>
                    <a:lnTo>
                      <a:pt x="117" y="191"/>
                    </a:lnTo>
                    <a:lnTo>
                      <a:pt x="119" y="187"/>
                    </a:lnTo>
                    <a:lnTo>
                      <a:pt x="119" y="185"/>
                    </a:lnTo>
                    <a:lnTo>
                      <a:pt x="121" y="185"/>
                    </a:lnTo>
                    <a:lnTo>
                      <a:pt x="123" y="185"/>
                    </a:lnTo>
                    <a:lnTo>
                      <a:pt x="123" y="187"/>
                    </a:lnTo>
                    <a:lnTo>
                      <a:pt x="125" y="187"/>
                    </a:lnTo>
                    <a:lnTo>
                      <a:pt x="128" y="187"/>
                    </a:lnTo>
                    <a:lnTo>
                      <a:pt x="128" y="189"/>
                    </a:lnTo>
                    <a:lnTo>
                      <a:pt x="128" y="191"/>
                    </a:lnTo>
                    <a:lnTo>
                      <a:pt x="125" y="191"/>
                    </a:lnTo>
                    <a:lnTo>
                      <a:pt x="125" y="194"/>
                    </a:lnTo>
                    <a:lnTo>
                      <a:pt x="128" y="194"/>
                    </a:lnTo>
                    <a:lnTo>
                      <a:pt x="125" y="196"/>
                    </a:lnTo>
                    <a:lnTo>
                      <a:pt x="125" y="198"/>
                    </a:lnTo>
                    <a:lnTo>
                      <a:pt x="128" y="198"/>
                    </a:lnTo>
                    <a:lnTo>
                      <a:pt x="130" y="196"/>
                    </a:lnTo>
                    <a:lnTo>
                      <a:pt x="130" y="194"/>
                    </a:lnTo>
                    <a:lnTo>
                      <a:pt x="132" y="194"/>
                    </a:lnTo>
                    <a:lnTo>
                      <a:pt x="132" y="191"/>
                    </a:lnTo>
                    <a:lnTo>
                      <a:pt x="141" y="191"/>
                    </a:lnTo>
                    <a:lnTo>
                      <a:pt x="141" y="189"/>
                    </a:lnTo>
                    <a:lnTo>
                      <a:pt x="139" y="187"/>
                    </a:lnTo>
                    <a:lnTo>
                      <a:pt x="143" y="185"/>
                    </a:lnTo>
                    <a:lnTo>
                      <a:pt x="145" y="185"/>
                    </a:lnTo>
                    <a:lnTo>
                      <a:pt x="147" y="185"/>
                    </a:lnTo>
                    <a:lnTo>
                      <a:pt x="147" y="180"/>
                    </a:lnTo>
                    <a:lnTo>
                      <a:pt x="147" y="178"/>
                    </a:lnTo>
                    <a:lnTo>
                      <a:pt x="147" y="176"/>
                    </a:lnTo>
                    <a:lnTo>
                      <a:pt x="145" y="176"/>
                    </a:lnTo>
                    <a:lnTo>
                      <a:pt x="145" y="174"/>
                    </a:lnTo>
                    <a:lnTo>
                      <a:pt x="145" y="172"/>
                    </a:lnTo>
                    <a:lnTo>
                      <a:pt x="145" y="169"/>
                    </a:lnTo>
                    <a:lnTo>
                      <a:pt x="147" y="169"/>
                    </a:lnTo>
                    <a:lnTo>
                      <a:pt x="150" y="169"/>
                    </a:lnTo>
                    <a:lnTo>
                      <a:pt x="152" y="169"/>
                    </a:lnTo>
                    <a:lnTo>
                      <a:pt x="152" y="167"/>
                    </a:lnTo>
                    <a:lnTo>
                      <a:pt x="152" y="165"/>
                    </a:lnTo>
                    <a:lnTo>
                      <a:pt x="152" y="163"/>
                    </a:lnTo>
                    <a:lnTo>
                      <a:pt x="150" y="163"/>
                    </a:lnTo>
                    <a:lnTo>
                      <a:pt x="150" y="161"/>
                    </a:lnTo>
                    <a:lnTo>
                      <a:pt x="150" y="158"/>
                    </a:lnTo>
                    <a:lnTo>
                      <a:pt x="145" y="154"/>
                    </a:lnTo>
                    <a:lnTo>
                      <a:pt x="145" y="152"/>
                    </a:lnTo>
                    <a:lnTo>
                      <a:pt x="147" y="152"/>
                    </a:lnTo>
                    <a:lnTo>
                      <a:pt x="147" y="150"/>
                    </a:lnTo>
                    <a:lnTo>
                      <a:pt x="145" y="147"/>
                    </a:lnTo>
                    <a:lnTo>
                      <a:pt x="145" y="145"/>
                    </a:lnTo>
                    <a:lnTo>
                      <a:pt x="145" y="143"/>
                    </a:lnTo>
                    <a:lnTo>
                      <a:pt x="145" y="141"/>
                    </a:lnTo>
                    <a:lnTo>
                      <a:pt x="145" y="139"/>
                    </a:lnTo>
                    <a:lnTo>
                      <a:pt x="147" y="139"/>
                    </a:lnTo>
                    <a:lnTo>
                      <a:pt x="147" y="136"/>
                    </a:lnTo>
                    <a:lnTo>
                      <a:pt x="147" y="139"/>
                    </a:lnTo>
                    <a:lnTo>
                      <a:pt x="150" y="139"/>
                    </a:lnTo>
                    <a:lnTo>
                      <a:pt x="150" y="136"/>
                    </a:lnTo>
                    <a:lnTo>
                      <a:pt x="150" y="134"/>
                    </a:lnTo>
                    <a:lnTo>
                      <a:pt x="152" y="134"/>
                    </a:lnTo>
                    <a:lnTo>
                      <a:pt x="154" y="134"/>
                    </a:lnTo>
                    <a:lnTo>
                      <a:pt x="152" y="132"/>
                    </a:lnTo>
                    <a:lnTo>
                      <a:pt x="152" y="130"/>
                    </a:lnTo>
                    <a:lnTo>
                      <a:pt x="152" y="128"/>
                    </a:lnTo>
                    <a:lnTo>
                      <a:pt x="152" y="125"/>
                    </a:lnTo>
                    <a:lnTo>
                      <a:pt x="147" y="123"/>
                    </a:lnTo>
                    <a:lnTo>
                      <a:pt x="150" y="119"/>
                    </a:lnTo>
                    <a:lnTo>
                      <a:pt x="150" y="117"/>
                    </a:lnTo>
                    <a:lnTo>
                      <a:pt x="150" y="115"/>
                    </a:lnTo>
                    <a:lnTo>
                      <a:pt x="152" y="115"/>
                    </a:lnTo>
                    <a:lnTo>
                      <a:pt x="152" y="112"/>
                    </a:lnTo>
                    <a:lnTo>
                      <a:pt x="152" y="110"/>
                    </a:lnTo>
                    <a:lnTo>
                      <a:pt x="154" y="110"/>
                    </a:lnTo>
                    <a:lnTo>
                      <a:pt x="156" y="110"/>
                    </a:lnTo>
                    <a:lnTo>
                      <a:pt x="158" y="110"/>
                    </a:lnTo>
                    <a:lnTo>
                      <a:pt x="161" y="112"/>
                    </a:lnTo>
                    <a:lnTo>
                      <a:pt x="163" y="112"/>
                    </a:lnTo>
                    <a:lnTo>
                      <a:pt x="165" y="112"/>
                    </a:lnTo>
                    <a:lnTo>
                      <a:pt x="167" y="115"/>
                    </a:lnTo>
                    <a:lnTo>
                      <a:pt x="169" y="115"/>
                    </a:lnTo>
                    <a:lnTo>
                      <a:pt x="172" y="115"/>
                    </a:lnTo>
                    <a:lnTo>
                      <a:pt x="172" y="112"/>
                    </a:lnTo>
                    <a:lnTo>
                      <a:pt x="172" y="110"/>
                    </a:lnTo>
                    <a:lnTo>
                      <a:pt x="174" y="110"/>
                    </a:lnTo>
                    <a:lnTo>
                      <a:pt x="174" y="108"/>
                    </a:lnTo>
                    <a:lnTo>
                      <a:pt x="172" y="108"/>
                    </a:lnTo>
                    <a:lnTo>
                      <a:pt x="169" y="108"/>
                    </a:lnTo>
                    <a:lnTo>
                      <a:pt x="169" y="106"/>
                    </a:lnTo>
                    <a:lnTo>
                      <a:pt x="167" y="106"/>
                    </a:lnTo>
                    <a:lnTo>
                      <a:pt x="165" y="106"/>
                    </a:lnTo>
                    <a:lnTo>
                      <a:pt x="163" y="106"/>
                    </a:lnTo>
                    <a:lnTo>
                      <a:pt x="161" y="106"/>
                    </a:lnTo>
                    <a:lnTo>
                      <a:pt x="158" y="104"/>
                    </a:lnTo>
                    <a:lnTo>
                      <a:pt x="156" y="104"/>
                    </a:lnTo>
                    <a:lnTo>
                      <a:pt x="158" y="97"/>
                    </a:lnTo>
                    <a:lnTo>
                      <a:pt x="161" y="93"/>
                    </a:lnTo>
                    <a:lnTo>
                      <a:pt x="163" y="93"/>
                    </a:lnTo>
                    <a:lnTo>
                      <a:pt x="169" y="90"/>
                    </a:lnTo>
                    <a:lnTo>
                      <a:pt x="167" y="88"/>
                    </a:lnTo>
                    <a:lnTo>
                      <a:pt x="165" y="86"/>
                    </a:lnTo>
                    <a:lnTo>
                      <a:pt x="163" y="84"/>
                    </a:lnTo>
                    <a:lnTo>
                      <a:pt x="161" y="82"/>
                    </a:lnTo>
                    <a:lnTo>
                      <a:pt x="161" y="79"/>
                    </a:lnTo>
                    <a:lnTo>
                      <a:pt x="158" y="79"/>
                    </a:lnTo>
                    <a:lnTo>
                      <a:pt x="156" y="77"/>
                    </a:lnTo>
                    <a:lnTo>
                      <a:pt x="154" y="77"/>
                    </a:lnTo>
                    <a:lnTo>
                      <a:pt x="154" y="79"/>
                    </a:lnTo>
                    <a:lnTo>
                      <a:pt x="152" y="79"/>
                    </a:lnTo>
                    <a:lnTo>
                      <a:pt x="150" y="82"/>
                    </a:lnTo>
                    <a:lnTo>
                      <a:pt x="150" y="79"/>
                    </a:lnTo>
                    <a:lnTo>
                      <a:pt x="147" y="79"/>
                    </a:lnTo>
                    <a:lnTo>
                      <a:pt x="147" y="77"/>
                    </a:lnTo>
                    <a:lnTo>
                      <a:pt x="145" y="75"/>
                    </a:lnTo>
                    <a:lnTo>
                      <a:pt x="145" y="73"/>
                    </a:lnTo>
                    <a:lnTo>
                      <a:pt x="143" y="73"/>
                    </a:lnTo>
                    <a:lnTo>
                      <a:pt x="145" y="71"/>
                    </a:lnTo>
                    <a:lnTo>
                      <a:pt x="145" y="68"/>
                    </a:lnTo>
                    <a:lnTo>
                      <a:pt x="147" y="66"/>
                    </a:lnTo>
                    <a:lnTo>
                      <a:pt x="147" y="64"/>
                    </a:lnTo>
                    <a:lnTo>
                      <a:pt x="150" y="64"/>
                    </a:lnTo>
                    <a:lnTo>
                      <a:pt x="150" y="62"/>
                    </a:lnTo>
                    <a:lnTo>
                      <a:pt x="150" y="60"/>
                    </a:lnTo>
                    <a:lnTo>
                      <a:pt x="158" y="60"/>
                    </a:lnTo>
                    <a:lnTo>
                      <a:pt x="161" y="62"/>
                    </a:lnTo>
                    <a:lnTo>
                      <a:pt x="163" y="62"/>
                    </a:lnTo>
                    <a:lnTo>
                      <a:pt x="165" y="64"/>
                    </a:lnTo>
                    <a:lnTo>
                      <a:pt x="167" y="66"/>
                    </a:lnTo>
                    <a:lnTo>
                      <a:pt x="169" y="68"/>
                    </a:lnTo>
                    <a:lnTo>
                      <a:pt x="172" y="71"/>
                    </a:lnTo>
                    <a:lnTo>
                      <a:pt x="174" y="71"/>
                    </a:lnTo>
                    <a:lnTo>
                      <a:pt x="176" y="71"/>
                    </a:lnTo>
                    <a:lnTo>
                      <a:pt x="176" y="68"/>
                    </a:lnTo>
                    <a:lnTo>
                      <a:pt x="178" y="68"/>
                    </a:lnTo>
                    <a:lnTo>
                      <a:pt x="180" y="66"/>
                    </a:lnTo>
                    <a:lnTo>
                      <a:pt x="189" y="62"/>
                    </a:lnTo>
                    <a:lnTo>
                      <a:pt x="189" y="64"/>
                    </a:lnTo>
                    <a:lnTo>
                      <a:pt x="198" y="62"/>
                    </a:lnTo>
                    <a:lnTo>
                      <a:pt x="207" y="62"/>
                    </a:lnTo>
                    <a:lnTo>
                      <a:pt x="207" y="53"/>
                    </a:lnTo>
                    <a:lnTo>
                      <a:pt x="207" y="51"/>
                    </a:lnTo>
                    <a:lnTo>
                      <a:pt x="213" y="49"/>
                    </a:lnTo>
                    <a:lnTo>
                      <a:pt x="218" y="53"/>
                    </a:lnTo>
                    <a:lnTo>
                      <a:pt x="222" y="57"/>
                    </a:lnTo>
                    <a:lnTo>
                      <a:pt x="233" y="55"/>
                    </a:lnTo>
                    <a:lnTo>
                      <a:pt x="235" y="55"/>
                    </a:lnTo>
                    <a:lnTo>
                      <a:pt x="238" y="53"/>
                    </a:lnTo>
                    <a:lnTo>
                      <a:pt x="240" y="53"/>
                    </a:lnTo>
                    <a:lnTo>
                      <a:pt x="240" y="51"/>
                    </a:lnTo>
                    <a:lnTo>
                      <a:pt x="240" y="49"/>
                    </a:lnTo>
                    <a:lnTo>
                      <a:pt x="240" y="46"/>
                    </a:lnTo>
                    <a:lnTo>
                      <a:pt x="246" y="44"/>
                    </a:lnTo>
                    <a:lnTo>
                      <a:pt x="249" y="44"/>
                    </a:lnTo>
                    <a:lnTo>
                      <a:pt x="251" y="44"/>
                    </a:lnTo>
                    <a:lnTo>
                      <a:pt x="262" y="40"/>
                    </a:lnTo>
                    <a:lnTo>
                      <a:pt x="264" y="40"/>
                    </a:lnTo>
                    <a:lnTo>
                      <a:pt x="264" y="42"/>
                    </a:lnTo>
                    <a:lnTo>
                      <a:pt x="264" y="44"/>
                    </a:lnTo>
                    <a:lnTo>
                      <a:pt x="264" y="46"/>
                    </a:lnTo>
                    <a:lnTo>
                      <a:pt x="264" y="49"/>
                    </a:lnTo>
                    <a:lnTo>
                      <a:pt x="266" y="49"/>
                    </a:lnTo>
                    <a:lnTo>
                      <a:pt x="268" y="49"/>
                    </a:lnTo>
                    <a:lnTo>
                      <a:pt x="275" y="49"/>
                    </a:lnTo>
                    <a:lnTo>
                      <a:pt x="277" y="49"/>
                    </a:lnTo>
                    <a:lnTo>
                      <a:pt x="279" y="46"/>
                    </a:lnTo>
                    <a:lnTo>
                      <a:pt x="281" y="46"/>
                    </a:lnTo>
                    <a:lnTo>
                      <a:pt x="288" y="44"/>
                    </a:lnTo>
                    <a:lnTo>
                      <a:pt x="297" y="44"/>
                    </a:lnTo>
                    <a:lnTo>
                      <a:pt x="297" y="42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183" name="Freeform 18"/>
              <p:cNvSpPr>
                <a:spLocks/>
              </p:cNvSpPr>
              <p:nvPr/>
            </p:nvSpPr>
            <p:spPr bwMode="auto">
              <a:xfrm>
                <a:off x="6235700" y="1582738"/>
                <a:ext cx="111125" cy="84138"/>
              </a:xfrm>
              <a:custGeom>
                <a:avLst/>
                <a:gdLst>
                  <a:gd name="T0" fmla="*/ 0 w 70"/>
                  <a:gd name="T1" fmla="*/ 2147483647 h 53"/>
                  <a:gd name="T2" fmla="*/ 0 w 70"/>
                  <a:gd name="T3" fmla="*/ 2147483647 h 53"/>
                  <a:gd name="T4" fmla="*/ 0 w 70"/>
                  <a:gd name="T5" fmla="*/ 2147483647 h 53"/>
                  <a:gd name="T6" fmla="*/ 0 w 70"/>
                  <a:gd name="T7" fmla="*/ 2147483647 h 53"/>
                  <a:gd name="T8" fmla="*/ 0 w 70"/>
                  <a:gd name="T9" fmla="*/ 2147483647 h 53"/>
                  <a:gd name="T10" fmla="*/ 2147483647 w 70"/>
                  <a:gd name="T11" fmla="*/ 2147483647 h 53"/>
                  <a:gd name="T12" fmla="*/ 2147483647 w 70"/>
                  <a:gd name="T13" fmla="*/ 2147483647 h 53"/>
                  <a:gd name="T14" fmla="*/ 2147483647 w 70"/>
                  <a:gd name="T15" fmla="*/ 2147483647 h 53"/>
                  <a:gd name="T16" fmla="*/ 2147483647 w 70"/>
                  <a:gd name="T17" fmla="*/ 2147483647 h 53"/>
                  <a:gd name="T18" fmla="*/ 2147483647 w 70"/>
                  <a:gd name="T19" fmla="*/ 2147483647 h 53"/>
                  <a:gd name="T20" fmla="*/ 2147483647 w 70"/>
                  <a:gd name="T21" fmla="*/ 2147483647 h 53"/>
                  <a:gd name="T22" fmla="*/ 2147483647 w 70"/>
                  <a:gd name="T23" fmla="*/ 2147483647 h 53"/>
                  <a:gd name="T24" fmla="*/ 2147483647 w 70"/>
                  <a:gd name="T25" fmla="*/ 2147483647 h 53"/>
                  <a:gd name="T26" fmla="*/ 2147483647 w 70"/>
                  <a:gd name="T27" fmla="*/ 2147483647 h 53"/>
                  <a:gd name="T28" fmla="*/ 2147483647 w 70"/>
                  <a:gd name="T29" fmla="*/ 2147483647 h 53"/>
                  <a:gd name="T30" fmla="*/ 2147483647 w 70"/>
                  <a:gd name="T31" fmla="*/ 2147483647 h 53"/>
                  <a:gd name="T32" fmla="*/ 2147483647 w 70"/>
                  <a:gd name="T33" fmla="*/ 2147483647 h 53"/>
                  <a:gd name="T34" fmla="*/ 2147483647 w 70"/>
                  <a:gd name="T35" fmla="*/ 2147483647 h 53"/>
                  <a:gd name="T36" fmla="*/ 2147483647 w 70"/>
                  <a:gd name="T37" fmla="*/ 2147483647 h 53"/>
                  <a:gd name="T38" fmla="*/ 2147483647 w 70"/>
                  <a:gd name="T39" fmla="*/ 2147483647 h 53"/>
                  <a:gd name="T40" fmla="*/ 2147483647 w 70"/>
                  <a:gd name="T41" fmla="*/ 2147483647 h 53"/>
                  <a:gd name="T42" fmla="*/ 2147483647 w 70"/>
                  <a:gd name="T43" fmla="*/ 2147483647 h 53"/>
                  <a:gd name="T44" fmla="*/ 2147483647 w 70"/>
                  <a:gd name="T45" fmla="*/ 2147483647 h 53"/>
                  <a:gd name="T46" fmla="*/ 2147483647 w 70"/>
                  <a:gd name="T47" fmla="*/ 2147483647 h 53"/>
                  <a:gd name="T48" fmla="*/ 2147483647 w 70"/>
                  <a:gd name="T49" fmla="*/ 2147483647 h 53"/>
                  <a:gd name="T50" fmla="*/ 2147483647 w 70"/>
                  <a:gd name="T51" fmla="*/ 2147483647 h 53"/>
                  <a:gd name="T52" fmla="*/ 2147483647 w 70"/>
                  <a:gd name="T53" fmla="*/ 2147483647 h 53"/>
                  <a:gd name="T54" fmla="*/ 2147483647 w 70"/>
                  <a:gd name="T55" fmla="*/ 2147483647 h 53"/>
                  <a:gd name="T56" fmla="*/ 2147483647 w 70"/>
                  <a:gd name="T57" fmla="*/ 2147483647 h 53"/>
                  <a:gd name="T58" fmla="*/ 2147483647 w 70"/>
                  <a:gd name="T59" fmla="*/ 2147483647 h 53"/>
                  <a:gd name="T60" fmla="*/ 2147483647 w 70"/>
                  <a:gd name="T61" fmla="*/ 2147483647 h 53"/>
                  <a:gd name="T62" fmla="*/ 2147483647 w 70"/>
                  <a:gd name="T63" fmla="*/ 2147483647 h 53"/>
                  <a:gd name="T64" fmla="*/ 2147483647 w 70"/>
                  <a:gd name="T65" fmla="*/ 2147483647 h 53"/>
                  <a:gd name="T66" fmla="*/ 2147483647 w 70"/>
                  <a:gd name="T67" fmla="*/ 2147483647 h 53"/>
                  <a:gd name="T68" fmla="*/ 2147483647 w 70"/>
                  <a:gd name="T69" fmla="*/ 2147483647 h 53"/>
                  <a:gd name="T70" fmla="*/ 2147483647 w 70"/>
                  <a:gd name="T71" fmla="*/ 2147483647 h 53"/>
                  <a:gd name="T72" fmla="*/ 2147483647 w 70"/>
                  <a:gd name="T73" fmla="*/ 2147483647 h 53"/>
                  <a:gd name="T74" fmla="*/ 2147483647 w 70"/>
                  <a:gd name="T75" fmla="*/ 2147483647 h 53"/>
                  <a:gd name="T76" fmla="*/ 2147483647 w 70"/>
                  <a:gd name="T77" fmla="*/ 2147483647 h 53"/>
                  <a:gd name="T78" fmla="*/ 2147483647 w 70"/>
                  <a:gd name="T79" fmla="*/ 2147483647 h 53"/>
                  <a:gd name="T80" fmla="*/ 2147483647 w 70"/>
                  <a:gd name="T81" fmla="*/ 2147483647 h 53"/>
                  <a:gd name="T82" fmla="*/ 2147483647 w 70"/>
                  <a:gd name="T83" fmla="*/ 2147483647 h 53"/>
                  <a:gd name="T84" fmla="*/ 2147483647 w 70"/>
                  <a:gd name="T85" fmla="*/ 2147483647 h 53"/>
                  <a:gd name="T86" fmla="*/ 2147483647 w 70"/>
                  <a:gd name="T87" fmla="*/ 2147483647 h 53"/>
                  <a:gd name="T88" fmla="*/ 2147483647 w 70"/>
                  <a:gd name="T89" fmla="*/ 2147483647 h 53"/>
                  <a:gd name="T90" fmla="*/ 2147483647 w 70"/>
                  <a:gd name="T91" fmla="*/ 2147483647 h 53"/>
                  <a:gd name="T92" fmla="*/ 2147483647 w 70"/>
                  <a:gd name="T93" fmla="*/ 2147483647 h 53"/>
                  <a:gd name="T94" fmla="*/ 2147483647 w 70"/>
                  <a:gd name="T95" fmla="*/ 2147483647 h 53"/>
                  <a:gd name="T96" fmla="*/ 2147483647 w 70"/>
                  <a:gd name="T97" fmla="*/ 2147483647 h 53"/>
                  <a:gd name="T98" fmla="*/ 2147483647 w 70"/>
                  <a:gd name="T99" fmla="*/ 2147483647 h 53"/>
                  <a:gd name="T100" fmla="*/ 2147483647 w 70"/>
                  <a:gd name="T101" fmla="*/ 2147483647 h 53"/>
                  <a:gd name="T102" fmla="*/ 2147483647 w 70"/>
                  <a:gd name="T103" fmla="*/ 2147483647 h 53"/>
                  <a:gd name="T104" fmla="*/ 2147483647 w 70"/>
                  <a:gd name="T105" fmla="*/ 2147483647 h 53"/>
                  <a:gd name="T106" fmla="*/ 2147483647 w 70"/>
                  <a:gd name="T107" fmla="*/ 2147483647 h 53"/>
                  <a:gd name="T108" fmla="*/ 2147483647 w 70"/>
                  <a:gd name="T109" fmla="*/ 2147483647 h 53"/>
                  <a:gd name="T110" fmla="*/ 2147483647 w 70"/>
                  <a:gd name="T111" fmla="*/ 2147483647 h 53"/>
                  <a:gd name="T112" fmla="*/ 2147483647 w 70"/>
                  <a:gd name="T113" fmla="*/ 2147483647 h 53"/>
                  <a:gd name="T114" fmla="*/ 2147483647 w 70"/>
                  <a:gd name="T115" fmla="*/ 0 h 53"/>
                  <a:gd name="T116" fmla="*/ 2147483647 w 70"/>
                  <a:gd name="T117" fmla="*/ 2147483647 h 53"/>
                  <a:gd name="T118" fmla="*/ 2147483647 w 70"/>
                  <a:gd name="T119" fmla="*/ 2147483647 h 53"/>
                  <a:gd name="T120" fmla="*/ 2147483647 w 70"/>
                  <a:gd name="T121" fmla="*/ 2147483647 h 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0" h="53">
                    <a:moveTo>
                      <a:pt x="0" y="53"/>
                    </a:moveTo>
                    <a:lnTo>
                      <a:pt x="0" y="51"/>
                    </a:lnTo>
                    <a:lnTo>
                      <a:pt x="0" y="49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2" y="42"/>
                    </a:lnTo>
                    <a:lnTo>
                      <a:pt x="9" y="42"/>
                    </a:lnTo>
                    <a:lnTo>
                      <a:pt x="13" y="40"/>
                    </a:lnTo>
                    <a:lnTo>
                      <a:pt x="15" y="40"/>
                    </a:lnTo>
                    <a:lnTo>
                      <a:pt x="17" y="40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6" y="40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31" y="42"/>
                    </a:lnTo>
                    <a:lnTo>
                      <a:pt x="31" y="44"/>
                    </a:lnTo>
                    <a:lnTo>
                      <a:pt x="35" y="49"/>
                    </a:lnTo>
                    <a:lnTo>
                      <a:pt x="37" y="46"/>
                    </a:lnTo>
                    <a:lnTo>
                      <a:pt x="37" y="44"/>
                    </a:lnTo>
                    <a:lnTo>
                      <a:pt x="39" y="44"/>
                    </a:lnTo>
                    <a:lnTo>
                      <a:pt x="39" y="42"/>
                    </a:lnTo>
                    <a:lnTo>
                      <a:pt x="39" y="40"/>
                    </a:lnTo>
                    <a:lnTo>
                      <a:pt x="42" y="40"/>
                    </a:lnTo>
                    <a:lnTo>
                      <a:pt x="42" y="38"/>
                    </a:lnTo>
                    <a:lnTo>
                      <a:pt x="44" y="35"/>
                    </a:lnTo>
                    <a:lnTo>
                      <a:pt x="44" y="38"/>
                    </a:lnTo>
                    <a:lnTo>
                      <a:pt x="44" y="40"/>
                    </a:lnTo>
                    <a:lnTo>
                      <a:pt x="46" y="40"/>
                    </a:lnTo>
                    <a:lnTo>
                      <a:pt x="46" y="38"/>
                    </a:lnTo>
                    <a:lnTo>
                      <a:pt x="46" y="35"/>
                    </a:lnTo>
                    <a:lnTo>
                      <a:pt x="48" y="35"/>
                    </a:lnTo>
                    <a:lnTo>
                      <a:pt x="48" y="33"/>
                    </a:lnTo>
                    <a:lnTo>
                      <a:pt x="48" y="31"/>
                    </a:lnTo>
                    <a:lnTo>
                      <a:pt x="48" y="29"/>
                    </a:lnTo>
                    <a:lnTo>
                      <a:pt x="46" y="29"/>
                    </a:lnTo>
                    <a:lnTo>
                      <a:pt x="42" y="29"/>
                    </a:lnTo>
                    <a:lnTo>
                      <a:pt x="42" y="27"/>
                    </a:lnTo>
                    <a:lnTo>
                      <a:pt x="39" y="27"/>
                    </a:lnTo>
                    <a:lnTo>
                      <a:pt x="39" y="24"/>
                    </a:lnTo>
                    <a:lnTo>
                      <a:pt x="37" y="22"/>
                    </a:lnTo>
                    <a:lnTo>
                      <a:pt x="35" y="20"/>
                    </a:lnTo>
                    <a:lnTo>
                      <a:pt x="35" y="18"/>
                    </a:lnTo>
                    <a:lnTo>
                      <a:pt x="31" y="13"/>
                    </a:lnTo>
                    <a:lnTo>
                      <a:pt x="33" y="13"/>
                    </a:lnTo>
                    <a:lnTo>
                      <a:pt x="33" y="11"/>
                    </a:lnTo>
                    <a:lnTo>
                      <a:pt x="35" y="11"/>
                    </a:lnTo>
                    <a:lnTo>
                      <a:pt x="42" y="11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8" y="9"/>
                    </a:lnTo>
                    <a:lnTo>
                      <a:pt x="48" y="7"/>
                    </a:lnTo>
                    <a:lnTo>
                      <a:pt x="50" y="7"/>
                    </a:lnTo>
                    <a:lnTo>
                      <a:pt x="53" y="5"/>
                    </a:lnTo>
                    <a:lnTo>
                      <a:pt x="55" y="5"/>
                    </a:lnTo>
                    <a:lnTo>
                      <a:pt x="57" y="2"/>
                    </a:lnTo>
                    <a:lnTo>
                      <a:pt x="64" y="2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8" y="5"/>
                    </a:lnTo>
                    <a:lnTo>
                      <a:pt x="70" y="11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3091" name="Freeform 19"/>
              <p:cNvSpPr>
                <a:spLocks/>
              </p:cNvSpPr>
              <p:nvPr/>
            </p:nvSpPr>
            <p:spPr bwMode="auto">
              <a:xfrm>
                <a:off x="6398857" y="2324875"/>
                <a:ext cx="1778356" cy="1870198"/>
              </a:xfrm>
              <a:custGeom>
                <a:avLst/>
                <a:gdLst/>
                <a:ahLst/>
                <a:cxnLst>
                  <a:cxn ang="0">
                    <a:pos x="951" y="13"/>
                  </a:cxn>
                  <a:cxn ang="0">
                    <a:pos x="1037" y="18"/>
                  </a:cxn>
                  <a:cxn ang="0">
                    <a:pos x="1116" y="44"/>
                  </a:cxn>
                  <a:cxn ang="0">
                    <a:pos x="1094" y="117"/>
                  </a:cxn>
                  <a:cxn ang="0">
                    <a:pos x="1068" y="185"/>
                  </a:cxn>
                  <a:cxn ang="0">
                    <a:pos x="1048" y="257"/>
                  </a:cxn>
                  <a:cxn ang="0">
                    <a:pos x="1033" y="345"/>
                  </a:cxn>
                  <a:cxn ang="0">
                    <a:pos x="1002" y="424"/>
                  </a:cxn>
                  <a:cxn ang="0">
                    <a:pos x="956" y="492"/>
                  </a:cxn>
                  <a:cxn ang="0">
                    <a:pos x="899" y="543"/>
                  </a:cxn>
                  <a:cxn ang="0">
                    <a:pos x="819" y="589"/>
                  </a:cxn>
                  <a:cxn ang="0">
                    <a:pos x="762" y="626"/>
                  </a:cxn>
                  <a:cxn ang="0">
                    <a:pos x="718" y="672"/>
                  </a:cxn>
                  <a:cxn ang="0">
                    <a:pos x="672" y="721"/>
                  </a:cxn>
                  <a:cxn ang="0">
                    <a:pos x="635" y="765"/>
                  </a:cxn>
                  <a:cxn ang="0">
                    <a:pos x="598" y="822"/>
                  </a:cxn>
                  <a:cxn ang="0">
                    <a:pos x="573" y="879"/>
                  </a:cxn>
                  <a:cxn ang="0">
                    <a:pos x="530" y="938"/>
                  </a:cxn>
                  <a:cxn ang="0">
                    <a:pos x="499" y="989"/>
                  </a:cxn>
                  <a:cxn ang="0">
                    <a:pos x="466" y="1041"/>
                  </a:cxn>
                  <a:cxn ang="0">
                    <a:pos x="431" y="1092"/>
                  </a:cxn>
                  <a:cxn ang="0">
                    <a:pos x="413" y="1121"/>
                  </a:cxn>
                  <a:cxn ang="0">
                    <a:pos x="380" y="1160"/>
                  </a:cxn>
                  <a:cxn ang="0">
                    <a:pos x="349" y="1162"/>
                  </a:cxn>
                  <a:cxn ang="0">
                    <a:pos x="332" y="1121"/>
                  </a:cxn>
                  <a:cxn ang="0">
                    <a:pos x="303" y="1103"/>
                  </a:cxn>
                  <a:cxn ang="0">
                    <a:pos x="279" y="1094"/>
                  </a:cxn>
                  <a:cxn ang="0">
                    <a:pos x="253" y="1074"/>
                  </a:cxn>
                  <a:cxn ang="0">
                    <a:pos x="222" y="1068"/>
                  </a:cxn>
                  <a:cxn ang="0">
                    <a:pos x="163" y="1052"/>
                  </a:cxn>
                  <a:cxn ang="0">
                    <a:pos x="86" y="1055"/>
                  </a:cxn>
                  <a:cxn ang="0">
                    <a:pos x="75" y="1033"/>
                  </a:cxn>
                  <a:cxn ang="0">
                    <a:pos x="110" y="991"/>
                  </a:cxn>
                  <a:cxn ang="0">
                    <a:pos x="97" y="962"/>
                  </a:cxn>
                  <a:cxn ang="0">
                    <a:pos x="64" y="936"/>
                  </a:cxn>
                  <a:cxn ang="0">
                    <a:pos x="59" y="896"/>
                  </a:cxn>
                  <a:cxn ang="0">
                    <a:pos x="77" y="859"/>
                  </a:cxn>
                  <a:cxn ang="0">
                    <a:pos x="70" y="815"/>
                  </a:cxn>
                  <a:cxn ang="0">
                    <a:pos x="108" y="780"/>
                  </a:cxn>
                  <a:cxn ang="0">
                    <a:pos x="119" y="738"/>
                  </a:cxn>
                  <a:cxn ang="0">
                    <a:pos x="158" y="692"/>
                  </a:cxn>
                  <a:cxn ang="0">
                    <a:pos x="130" y="650"/>
                  </a:cxn>
                  <a:cxn ang="0">
                    <a:pos x="95" y="613"/>
                  </a:cxn>
                  <a:cxn ang="0">
                    <a:pos x="46" y="580"/>
                  </a:cxn>
                  <a:cxn ang="0">
                    <a:pos x="15" y="556"/>
                  </a:cxn>
                  <a:cxn ang="0">
                    <a:pos x="7" y="521"/>
                  </a:cxn>
                  <a:cxn ang="0">
                    <a:pos x="90" y="475"/>
                  </a:cxn>
                  <a:cxn ang="0">
                    <a:pos x="141" y="433"/>
                  </a:cxn>
                  <a:cxn ang="0">
                    <a:pos x="204" y="393"/>
                  </a:cxn>
                  <a:cxn ang="0">
                    <a:pos x="220" y="314"/>
                  </a:cxn>
                  <a:cxn ang="0">
                    <a:pos x="229" y="268"/>
                  </a:cxn>
                  <a:cxn ang="0">
                    <a:pos x="246" y="218"/>
                  </a:cxn>
                  <a:cxn ang="0">
                    <a:pos x="253" y="180"/>
                  </a:cxn>
                  <a:cxn ang="0">
                    <a:pos x="310" y="161"/>
                  </a:cxn>
                  <a:cxn ang="0">
                    <a:pos x="369" y="154"/>
                  </a:cxn>
                  <a:cxn ang="0">
                    <a:pos x="424" y="128"/>
                  </a:cxn>
                  <a:cxn ang="0">
                    <a:pos x="492" y="134"/>
                  </a:cxn>
                  <a:cxn ang="0">
                    <a:pos x="538" y="147"/>
                  </a:cxn>
                  <a:cxn ang="0">
                    <a:pos x="573" y="154"/>
                  </a:cxn>
                  <a:cxn ang="0">
                    <a:pos x="639" y="145"/>
                  </a:cxn>
                  <a:cxn ang="0">
                    <a:pos x="721" y="141"/>
                  </a:cxn>
                  <a:cxn ang="0">
                    <a:pos x="852" y="95"/>
                  </a:cxn>
                </a:cxnLst>
                <a:rect l="0" t="0" r="r" b="b"/>
                <a:pathLst>
                  <a:path w="1120" h="1178">
                    <a:moveTo>
                      <a:pt x="890" y="5"/>
                    </a:moveTo>
                    <a:lnTo>
                      <a:pt x="892" y="5"/>
                    </a:lnTo>
                    <a:lnTo>
                      <a:pt x="892" y="7"/>
                    </a:lnTo>
                    <a:lnTo>
                      <a:pt x="892" y="9"/>
                    </a:lnTo>
                    <a:lnTo>
                      <a:pt x="894" y="9"/>
                    </a:lnTo>
                    <a:lnTo>
                      <a:pt x="896" y="9"/>
                    </a:lnTo>
                    <a:lnTo>
                      <a:pt x="899" y="9"/>
                    </a:lnTo>
                    <a:lnTo>
                      <a:pt x="899" y="11"/>
                    </a:lnTo>
                    <a:lnTo>
                      <a:pt x="901" y="11"/>
                    </a:lnTo>
                    <a:lnTo>
                      <a:pt x="901" y="13"/>
                    </a:lnTo>
                    <a:lnTo>
                      <a:pt x="903" y="13"/>
                    </a:lnTo>
                    <a:lnTo>
                      <a:pt x="903" y="16"/>
                    </a:lnTo>
                    <a:lnTo>
                      <a:pt x="905" y="16"/>
                    </a:lnTo>
                    <a:lnTo>
                      <a:pt x="907" y="16"/>
                    </a:lnTo>
                    <a:lnTo>
                      <a:pt x="910" y="16"/>
                    </a:lnTo>
                    <a:lnTo>
                      <a:pt x="912" y="16"/>
                    </a:lnTo>
                    <a:lnTo>
                      <a:pt x="914" y="16"/>
                    </a:lnTo>
                    <a:lnTo>
                      <a:pt x="914" y="13"/>
                    </a:lnTo>
                    <a:lnTo>
                      <a:pt x="916" y="13"/>
                    </a:lnTo>
                    <a:lnTo>
                      <a:pt x="916" y="11"/>
                    </a:lnTo>
                    <a:lnTo>
                      <a:pt x="918" y="11"/>
                    </a:lnTo>
                    <a:lnTo>
                      <a:pt x="918" y="9"/>
                    </a:lnTo>
                    <a:lnTo>
                      <a:pt x="921" y="9"/>
                    </a:lnTo>
                    <a:lnTo>
                      <a:pt x="921" y="7"/>
                    </a:lnTo>
                    <a:lnTo>
                      <a:pt x="921" y="9"/>
                    </a:lnTo>
                    <a:lnTo>
                      <a:pt x="923" y="9"/>
                    </a:lnTo>
                    <a:lnTo>
                      <a:pt x="925" y="9"/>
                    </a:lnTo>
                    <a:lnTo>
                      <a:pt x="927" y="9"/>
                    </a:lnTo>
                    <a:lnTo>
                      <a:pt x="929" y="9"/>
                    </a:lnTo>
                    <a:lnTo>
                      <a:pt x="929" y="11"/>
                    </a:lnTo>
                    <a:lnTo>
                      <a:pt x="932" y="11"/>
                    </a:lnTo>
                    <a:lnTo>
                      <a:pt x="934" y="11"/>
                    </a:lnTo>
                    <a:lnTo>
                      <a:pt x="936" y="11"/>
                    </a:lnTo>
                    <a:lnTo>
                      <a:pt x="936" y="13"/>
                    </a:lnTo>
                    <a:lnTo>
                      <a:pt x="938" y="13"/>
                    </a:lnTo>
                    <a:lnTo>
                      <a:pt x="938" y="11"/>
                    </a:lnTo>
                    <a:lnTo>
                      <a:pt x="938" y="13"/>
                    </a:lnTo>
                    <a:lnTo>
                      <a:pt x="940" y="13"/>
                    </a:lnTo>
                    <a:lnTo>
                      <a:pt x="942" y="13"/>
                    </a:lnTo>
                    <a:lnTo>
                      <a:pt x="945" y="13"/>
                    </a:lnTo>
                    <a:lnTo>
                      <a:pt x="947" y="13"/>
                    </a:lnTo>
                    <a:lnTo>
                      <a:pt x="949" y="13"/>
                    </a:lnTo>
                    <a:lnTo>
                      <a:pt x="951" y="13"/>
                    </a:lnTo>
                    <a:lnTo>
                      <a:pt x="951" y="16"/>
                    </a:lnTo>
                    <a:lnTo>
                      <a:pt x="953" y="16"/>
                    </a:lnTo>
                    <a:lnTo>
                      <a:pt x="953" y="13"/>
                    </a:lnTo>
                    <a:lnTo>
                      <a:pt x="956" y="13"/>
                    </a:lnTo>
                    <a:lnTo>
                      <a:pt x="956" y="16"/>
                    </a:lnTo>
                    <a:lnTo>
                      <a:pt x="958" y="16"/>
                    </a:lnTo>
                    <a:lnTo>
                      <a:pt x="960" y="16"/>
                    </a:lnTo>
                    <a:lnTo>
                      <a:pt x="962" y="16"/>
                    </a:lnTo>
                    <a:lnTo>
                      <a:pt x="964" y="16"/>
                    </a:lnTo>
                    <a:lnTo>
                      <a:pt x="967" y="16"/>
                    </a:lnTo>
                    <a:lnTo>
                      <a:pt x="969" y="16"/>
                    </a:lnTo>
                    <a:lnTo>
                      <a:pt x="971" y="16"/>
                    </a:lnTo>
                    <a:lnTo>
                      <a:pt x="973" y="16"/>
                    </a:lnTo>
                    <a:lnTo>
                      <a:pt x="975" y="16"/>
                    </a:lnTo>
                    <a:lnTo>
                      <a:pt x="978" y="16"/>
                    </a:lnTo>
                    <a:lnTo>
                      <a:pt x="980" y="16"/>
                    </a:lnTo>
                    <a:lnTo>
                      <a:pt x="982" y="16"/>
                    </a:lnTo>
                    <a:lnTo>
                      <a:pt x="984" y="16"/>
                    </a:lnTo>
                    <a:lnTo>
                      <a:pt x="986" y="16"/>
                    </a:lnTo>
                    <a:lnTo>
                      <a:pt x="989" y="16"/>
                    </a:lnTo>
                    <a:lnTo>
                      <a:pt x="991" y="16"/>
                    </a:lnTo>
                    <a:lnTo>
                      <a:pt x="993" y="16"/>
                    </a:lnTo>
                    <a:lnTo>
                      <a:pt x="995" y="16"/>
                    </a:lnTo>
                    <a:lnTo>
                      <a:pt x="997" y="16"/>
                    </a:lnTo>
                    <a:lnTo>
                      <a:pt x="1000" y="16"/>
                    </a:lnTo>
                    <a:lnTo>
                      <a:pt x="1002" y="16"/>
                    </a:lnTo>
                    <a:lnTo>
                      <a:pt x="1004" y="16"/>
                    </a:lnTo>
                    <a:lnTo>
                      <a:pt x="1006" y="16"/>
                    </a:lnTo>
                    <a:lnTo>
                      <a:pt x="1008" y="16"/>
                    </a:lnTo>
                    <a:lnTo>
                      <a:pt x="1011" y="16"/>
                    </a:lnTo>
                    <a:lnTo>
                      <a:pt x="1013" y="16"/>
                    </a:lnTo>
                    <a:lnTo>
                      <a:pt x="1015" y="16"/>
                    </a:lnTo>
                    <a:lnTo>
                      <a:pt x="1017" y="16"/>
                    </a:lnTo>
                    <a:lnTo>
                      <a:pt x="1019" y="16"/>
                    </a:lnTo>
                    <a:lnTo>
                      <a:pt x="1019" y="18"/>
                    </a:lnTo>
                    <a:lnTo>
                      <a:pt x="1022" y="18"/>
                    </a:lnTo>
                    <a:lnTo>
                      <a:pt x="1024" y="18"/>
                    </a:lnTo>
                    <a:lnTo>
                      <a:pt x="1026" y="18"/>
                    </a:lnTo>
                    <a:lnTo>
                      <a:pt x="1028" y="18"/>
                    </a:lnTo>
                    <a:lnTo>
                      <a:pt x="1030" y="18"/>
                    </a:lnTo>
                    <a:lnTo>
                      <a:pt x="1033" y="18"/>
                    </a:lnTo>
                    <a:lnTo>
                      <a:pt x="1035" y="18"/>
                    </a:lnTo>
                    <a:lnTo>
                      <a:pt x="1037" y="18"/>
                    </a:lnTo>
                    <a:lnTo>
                      <a:pt x="1039" y="18"/>
                    </a:lnTo>
                    <a:lnTo>
                      <a:pt x="1041" y="18"/>
                    </a:lnTo>
                    <a:lnTo>
                      <a:pt x="1044" y="18"/>
                    </a:lnTo>
                    <a:lnTo>
                      <a:pt x="1046" y="18"/>
                    </a:lnTo>
                    <a:lnTo>
                      <a:pt x="1048" y="18"/>
                    </a:lnTo>
                    <a:lnTo>
                      <a:pt x="1050" y="18"/>
                    </a:lnTo>
                    <a:lnTo>
                      <a:pt x="1052" y="18"/>
                    </a:lnTo>
                    <a:lnTo>
                      <a:pt x="1055" y="18"/>
                    </a:lnTo>
                    <a:lnTo>
                      <a:pt x="1057" y="18"/>
                    </a:lnTo>
                    <a:lnTo>
                      <a:pt x="1059" y="18"/>
                    </a:lnTo>
                    <a:lnTo>
                      <a:pt x="1061" y="18"/>
                    </a:lnTo>
                    <a:lnTo>
                      <a:pt x="1063" y="18"/>
                    </a:lnTo>
                    <a:lnTo>
                      <a:pt x="1066" y="18"/>
                    </a:lnTo>
                    <a:lnTo>
                      <a:pt x="1068" y="18"/>
                    </a:lnTo>
                    <a:lnTo>
                      <a:pt x="1068" y="16"/>
                    </a:lnTo>
                    <a:lnTo>
                      <a:pt x="1070" y="16"/>
                    </a:lnTo>
                    <a:lnTo>
                      <a:pt x="1072" y="16"/>
                    </a:lnTo>
                    <a:lnTo>
                      <a:pt x="1074" y="16"/>
                    </a:lnTo>
                    <a:lnTo>
                      <a:pt x="1077" y="16"/>
                    </a:lnTo>
                    <a:lnTo>
                      <a:pt x="1079" y="16"/>
                    </a:lnTo>
                    <a:lnTo>
                      <a:pt x="1081" y="16"/>
                    </a:lnTo>
                    <a:lnTo>
                      <a:pt x="1083" y="16"/>
                    </a:lnTo>
                    <a:lnTo>
                      <a:pt x="1085" y="16"/>
                    </a:lnTo>
                    <a:lnTo>
                      <a:pt x="1087" y="16"/>
                    </a:lnTo>
                    <a:lnTo>
                      <a:pt x="1090" y="16"/>
                    </a:lnTo>
                    <a:lnTo>
                      <a:pt x="1092" y="16"/>
                    </a:lnTo>
                    <a:lnTo>
                      <a:pt x="1094" y="16"/>
                    </a:lnTo>
                    <a:lnTo>
                      <a:pt x="1096" y="16"/>
                    </a:lnTo>
                    <a:lnTo>
                      <a:pt x="1105" y="16"/>
                    </a:lnTo>
                    <a:lnTo>
                      <a:pt x="1120" y="18"/>
                    </a:lnTo>
                    <a:lnTo>
                      <a:pt x="1120" y="20"/>
                    </a:lnTo>
                    <a:lnTo>
                      <a:pt x="1120" y="22"/>
                    </a:lnTo>
                    <a:lnTo>
                      <a:pt x="1118" y="22"/>
                    </a:lnTo>
                    <a:lnTo>
                      <a:pt x="1118" y="24"/>
                    </a:lnTo>
                    <a:lnTo>
                      <a:pt x="1118" y="27"/>
                    </a:lnTo>
                    <a:lnTo>
                      <a:pt x="1118" y="29"/>
                    </a:lnTo>
                    <a:lnTo>
                      <a:pt x="1118" y="31"/>
                    </a:lnTo>
                    <a:lnTo>
                      <a:pt x="1118" y="33"/>
                    </a:lnTo>
                    <a:lnTo>
                      <a:pt x="1118" y="35"/>
                    </a:lnTo>
                    <a:lnTo>
                      <a:pt x="1118" y="38"/>
                    </a:lnTo>
                    <a:lnTo>
                      <a:pt x="1116" y="40"/>
                    </a:lnTo>
                    <a:lnTo>
                      <a:pt x="1116" y="42"/>
                    </a:lnTo>
                    <a:lnTo>
                      <a:pt x="1116" y="44"/>
                    </a:lnTo>
                    <a:lnTo>
                      <a:pt x="1116" y="46"/>
                    </a:lnTo>
                    <a:lnTo>
                      <a:pt x="1116" y="49"/>
                    </a:lnTo>
                    <a:lnTo>
                      <a:pt x="1116" y="51"/>
                    </a:lnTo>
                    <a:lnTo>
                      <a:pt x="1116" y="53"/>
                    </a:lnTo>
                    <a:lnTo>
                      <a:pt x="1114" y="53"/>
                    </a:lnTo>
                    <a:lnTo>
                      <a:pt x="1114" y="55"/>
                    </a:lnTo>
                    <a:lnTo>
                      <a:pt x="1114" y="57"/>
                    </a:lnTo>
                    <a:lnTo>
                      <a:pt x="1114" y="60"/>
                    </a:lnTo>
                    <a:lnTo>
                      <a:pt x="1114" y="62"/>
                    </a:lnTo>
                    <a:lnTo>
                      <a:pt x="1114" y="64"/>
                    </a:lnTo>
                    <a:lnTo>
                      <a:pt x="1112" y="64"/>
                    </a:lnTo>
                    <a:lnTo>
                      <a:pt x="1112" y="66"/>
                    </a:lnTo>
                    <a:lnTo>
                      <a:pt x="1112" y="68"/>
                    </a:lnTo>
                    <a:lnTo>
                      <a:pt x="1112" y="70"/>
                    </a:lnTo>
                    <a:lnTo>
                      <a:pt x="1109" y="73"/>
                    </a:lnTo>
                    <a:lnTo>
                      <a:pt x="1109" y="75"/>
                    </a:lnTo>
                    <a:lnTo>
                      <a:pt x="1109" y="77"/>
                    </a:lnTo>
                    <a:lnTo>
                      <a:pt x="1109" y="79"/>
                    </a:lnTo>
                    <a:lnTo>
                      <a:pt x="1109" y="81"/>
                    </a:lnTo>
                    <a:lnTo>
                      <a:pt x="1107" y="81"/>
                    </a:lnTo>
                    <a:lnTo>
                      <a:pt x="1107" y="84"/>
                    </a:lnTo>
                    <a:lnTo>
                      <a:pt x="1107" y="86"/>
                    </a:lnTo>
                    <a:lnTo>
                      <a:pt x="1107" y="88"/>
                    </a:lnTo>
                    <a:lnTo>
                      <a:pt x="1105" y="88"/>
                    </a:lnTo>
                    <a:lnTo>
                      <a:pt x="1105" y="90"/>
                    </a:lnTo>
                    <a:lnTo>
                      <a:pt x="1105" y="92"/>
                    </a:lnTo>
                    <a:lnTo>
                      <a:pt x="1103" y="92"/>
                    </a:lnTo>
                    <a:lnTo>
                      <a:pt x="1103" y="95"/>
                    </a:lnTo>
                    <a:lnTo>
                      <a:pt x="1105" y="95"/>
                    </a:lnTo>
                    <a:lnTo>
                      <a:pt x="1105" y="97"/>
                    </a:lnTo>
                    <a:lnTo>
                      <a:pt x="1103" y="97"/>
                    </a:lnTo>
                    <a:lnTo>
                      <a:pt x="1103" y="99"/>
                    </a:lnTo>
                    <a:lnTo>
                      <a:pt x="1101" y="99"/>
                    </a:lnTo>
                    <a:lnTo>
                      <a:pt x="1101" y="101"/>
                    </a:lnTo>
                    <a:lnTo>
                      <a:pt x="1098" y="103"/>
                    </a:lnTo>
                    <a:lnTo>
                      <a:pt x="1098" y="106"/>
                    </a:lnTo>
                    <a:lnTo>
                      <a:pt x="1096" y="106"/>
                    </a:lnTo>
                    <a:lnTo>
                      <a:pt x="1096" y="108"/>
                    </a:lnTo>
                    <a:lnTo>
                      <a:pt x="1096" y="110"/>
                    </a:lnTo>
                    <a:lnTo>
                      <a:pt x="1098" y="110"/>
                    </a:lnTo>
                    <a:lnTo>
                      <a:pt x="1096" y="112"/>
                    </a:lnTo>
                    <a:lnTo>
                      <a:pt x="1096" y="114"/>
                    </a:lnTo>
                    <a:lnTo>
                      <a:pt x="1094" y="117"/>
                    </a:lnTo>
                    <a:lnTo>
                      <a:pt x="1094" y="119"/>
                    </a:lnTo>
                    <a:lnTo>
                      <a:pt x="1094" y="121"/>
                    </a:lnTo>
                    <a:lnTo>
                      <a:pt x="1094" y="123"/>
                    </a:lnTo>
                    <a:lnTo>
                      <a:pt x="1092" y="123"/>
                    </a:lnTo>
                    <a:lnTo>
                      <a:pt x="1092" y="125"/>
                    </a:lnTo>
                    <a:lnTo>
                      <a:pt x="1090" y="128"/>
                    </a:lnTo>
                    <a:lnTo>
                      <a:pt x="1090" y="130"/>
                    </a:lnTo>
                    <a:lnTo>
                      <a:pt x="1087" y="132"/>
                    </a:lnTo>
                    <a:lnTo>
                      <a:pt x="1087" y="134"/>
                    </a:lnTo>
                    <a:lnTo>
                      <a:pt x="1087" y="136"/>
                    </a:lnTo>
                    <a:lnTo>
                      <a:pt x="1087" y="139"/>
                    </a:lnTo>
                    <a:lnTo>
                      <a:pt x="1085" y="139"/>
                    </a:lnTo>
                    <a:lnTo>
                      <a:pt x="1085" y="141"/>
                    </a:lnTo>
                    <a:lnTo>
                      <a:pt x="1085" y="143"/>
                    </a:lnTo>
                    <a:lnTo>
                      <a:pt x="1083" y="143"/>
                    </a:lnTo>
                    <a:lnTo>
                      <a:pt x="1083" y="145"/>
                    </a:lnTo>
                    <a:lnTo>
                      <a:pt x="1083" y="147"/>
                    </a:lnTo>
                    <a:lnTo>
                      <a:pt x="1083" y="150"/>
                    </a:lnTo>
                    <a:lnTo>
                      <a:pt x="1081" y="150"/>
                    </a:lnTo>
                    <a:lnTo>
                      <a:pt x="1083" y="150"/>
                    </a:lnTo>
                    <a:lnTo>
                      <a:pt x="1083" y="152"/>
                    </a:lnTo>
                    <a:lnTo>
                      <a:pt x="1081" y="152"/>
                    </a:lnTo>
                    <a:lnTo>
                      <a:pt x="1081" y="154"/>
                    </a:lnTo>
                    <a:lnTo>
                      <a:pt x="1079" y="154"/>
                    </a:lnTo>
                    <a:lnTo>
                      <a:pt x="1079" y="156"/>
                    </a:lnTo>
                    <a:lnTo>
                      <a:pt x="1079" y="158"/>
                    </a:lnTo>
                    <a:lnTo>
                      <a:pt x="1079" y="161"/>
                    </a:lnTo>
                    <a:lnTo>
                      <a:pt x="1077" y="161"/>
                    </a:lnTo>
                    <a:lnTo>
                      <a:pt x="1077" y="163"/>
                    </a:lnTo>
                    <a:lnTo>
                      <a:pt x="1077" y="165"/>
                    </a:lnTo>
                    <a:lnTo>
                      <a:pt x="1077" y="167"/>
                    </a:lnTo>
                    <a:lnTo>
                      <a:pt x="1074" y="167"/>
                    </a:lnTo>
                    <a:lnTo>
                      <a:pt x="1074" y="169"/>
                    </a:lnTo>
                    <a:lnTo>
                      <a:pt x="1074" y="172"/>
                    </a:lnTo>
                    <a:lnTo>
                      <a:pt x="1072" y="172"/>
                    </a:lnTo>
                    <a:lnTo>
                      <a:pt x="1072" y="174"/>
                    </a:lnTo>
                    <a:lnTo>
                      <a:pt x="1072" y="176"/>
                    </a:lnTo>
                    <a:lnTo>
                      <a:pt x="1072" y="178"/>
                    </a:lnTo>
                    <a:lnTo>
                      <a:pt x="1070" y="178"/>
                    </a:lnTo>
                    <a:lnTo>
                      <a:pt x="1070" y="180"/>
                    </a:lnTo>
                    <a:lnTo>
                      <a:pt x="1068" y="180"/>
                    </a:lnTo>
                    <a:lnTo>
                      <a:pt x="1068" y="183"/>
                    </a:lnTo>
                    <a:lnTo>
                      <a:pt x="1068" y="185"/>
                    </a:lnTo>
                    <a:lnTo>
                      <a:pt x="1066" y="185"/>
                    </a:lnTo>
                    <a:lnTo>
                      <a:pt x="1066" y="187"/>
                    </a:lnTo>
                    <a:lnTo>
                      <a:pt x="1066" y="189"/>
                    </a:lnTo>
                    <a:lnTo>
                      <a:pt x="1063" y="189"/>
                    </a:lnTo>
                    <a:lnTo>
                      <a:pt x="1063" y="191"/>
                    </a:lnTo>
                    <a:lnTo>
                      <a:pt x="1063" y="194"/>
                    </a:lnTo>
                    <a:lnTo>
                      <a:pt x="1063" y="196"/>
                    </a:lnTo>
                    <a:lnTo>
                      <a:pt x="1061" y="196"/>
                    </a:lnTo>
                    <a:lnTo>
                      <a:pt x="1061" y="198"/>
                    </a:lnTo>
                    <a:lnTo>
                      <a:pt x="1061" y="200"/>
                    </a:lnTo>
                    <a:lnTo>
                      <a:pt x="1061" y="202"/>
                    </a:lnTo>
                    <a:lnTo>
                      <a:pt x="1063" y="202"/>
                    </a:lnTo>
                    <a:lnTo>
                      <a:pt x="1063" y="204"/>
                    </a:lnTo>
                    <a:lnTo>
                      <a:pt x="1063" y="207"/>
                    </a:lnTo>
                    <a:lnTo>
                      <a:pt x="1061" y="207"/>
                    </a:lnTo>
                    <a:lnTo>
                      <a:pt x="1061" y="209"/>
                    </a:lnTo>
                    <a:lnTo>
                      <a:pt x="1061" y="211"/>
                    </a:lnTo>
                    <a:lnTo>
                      <a:pt x="1061" y="213"/>
                    </a:lnTo>
                    <a:lnTo>
                      <a:pt x="1059" y="213"/>
                    </a:lnTo>
                    <a:lnTo>
                      <a:pt x="1059" y="215"/>
                    </a:lnTo>
                    <a:lnTo>
                      <a:pt x="1059" y="218"/>
                    </a:lnTo>
                    <a:lnTo>
                      <a:pt x="1059" y="220"/>
                    </a:lnTo>
                    <a:lnTo>
                      <a:pt x="1057" y="220"/>
                    </a:lnTo>
                    <a:lnTo>
                      <a:pt x="1057" y="222"/>
                    </a:lnTo>
                    <a:lnTo>
                      <a:pt x="1057" y="224"/>
                    </a:lnTo>
                    <a:lnTo>
                      <a:pt x="1057" y="226"/>
                    </a:lnTo>
                    <a:lnTo>
                      <a:pt x="1057" y="229"/>
                    </a:lnTo>
                    <a:lnTo>
                      <a:pt x="1057" y="231"/>
                    </a:lnTo>
                    <a:lnTo>
                      <a:pt x="1055" y="231"/>
                    </a:lnTo>
                    <a:lnTo>
                      <a:pt x="1055" y="233"/>
                    </a:lnTo>
                    <a:lnTo>
                      <a:pt x="1055" y="235"/>
                    </a:lnTo>
                    <a:lnTo>
                      <a:pt x="1055" y="237"/>
                    </a:lnTo>
                    <a:lnTo>
                      <a:pt x="1055" y="240"/>
                    </a:lnTo>
                    <a:lnTo>
                      <a:pt x="1052" y="240"/>
                    </a:lnTo>
                    <a:lnTo>
                      <a:pt x="1052" y="242"/>
                    </a:lnTo>
                    <a:lnTo>
                      <a:pt x="1052" y="244"/>
                    </a:lnTo>
                    <a:lnTo>
                      <a:pt x="1052" y="246"/>
                    </a:lnTo>
                    <a:lnTo>
                      <a:pt x="1050" y="248"/>
                    </a:lnTo>
                    <a:lnTo>
                      <a:pt x="1050" y="251"/>
                    </a:lnTo>
                    <a:lnTo>
                      <a:pt x="1050" y="253"/>
                    </a:lnTo>
                    <a:lnTo>
                      <a:pt x="1048" y="253"/>
                    </a:lnTo>
                    <a:lnTo>
                      <a:pt x="1048" y="255"/>
                    </a:lnTo>
                    <a:lnTo>
                      <a:pt x="1048" y="257"/>
                    </a:lnTo>
                    <a:lnTo>
                      <a:pt x="1048" y="259"/>
                    </a:lnTo>
                    <a:lnTo>
                      <a:pt x="1046" y="259"/>
                    </a:lnTo>
                    <a:lnTo>
                      <a:pt x="1046" y="262"/>
                    </a:lnTo>
                    <a:lnTo>
                      <a:pt x="1046" y="264"/>
                    </a:lnTo>
                    <a:lnTo>
                      <a:pt x="1046" y="266"/>
                    </a:lnTo>
                    <a:lnTo>
                      <a:pt x="1044" y="268"/>
                    </a:lnTo>
                    <a:lnTo>
                      <a:pt x="1044" y="270"/>
                    </a:lnTo>
                    <a:lnTo>
                      <a:pt x="1044" y="273"/>
                    </a:lnTo>
                    <a:lnTo>
                      <a:pt x="1044" y="275"/>
                    </a:lnTo>
                    <a:lnTo>
                      <a:pt x="1041" y="277"/>
                    </a:lnTo>
                    <a:lnTo>
                      <a:pt x="1041" y="279"/>
                    </a:lnTo>
                    <a:lnTo>
                      <a:pt x="1041" y="281"/>
                    </a:lnTo>
                    <a:lnTo>
                      <a:pt x="1041" y="284"/>
                    </a:lnTo>
                    <a:lnTo>
                      <a:pt x="1041" y="286"/>
                    </a:lnTo>
                    <a:lnTo>
                      <a:pt x="1041" y="288"/>
                    </a:lnTo>
                    <a:lnTo>
                      <a:pt x="1039" y="288"/>
                    </a:lnTo>
                    <a:lnTo>
                      <a:pt x="1039" y="290"/>
                    </a:lnTo>
                    <a:lnTo>
                      <a:pt x="1039" y="292"/>
                    </a:lnTo>
                    <a:lnTo>
                      <a:pt x="1039" y="295"/>
                    </a:lnTo>
                    <a:lnTo>
                      <a:pt x="1039" y="297"/>
                    </a:lnTo>
                    <a:lnTo>
                      <a:pt x="1039" y="299"/>
                    </a:lnTo>
                    <a:lnTo>
                      <a:pt x="1039" y="301"/>
                    </a:lnTo>
                    <a:lnTo>
                      <a:pt x="1039" y="303"/>
                    </a:lnTo>
                    <a:lnTo>
                      <a:pt x="1039" y="306"/>
                    </a:lnTo>
                    <a:lnTo>
                      <a:pt x="1039" y="308"/>
                    </a:lnTo>
                    <a:lnTo>
                      <a:pt x="1039" y="310"/>
                    </a:lnTo>
                    <a:lnTo>
                      <a:pt x="1039" y="312"/>
                    </a:lnTo>
                    <a:lnTo>
                      <a:pt x="1039" y="314"/>
                    </a:lnTo>
                    <a:lnTo>
                      <a:pt x="1039" y="317"/>
                    </a:lnTo>
                    <a:lnTo>
                      <a:pt x="1039" y="319"/>
                    </a:lnTo>
                    <a:lnTo>
                      <a:pt x="1037" y="321"/>
                    </a:lnTo>
                    <a:lnTo>
                      <a:pt x="1037" y="323"/>
                    </a:lnTo>
                    <a:lnTo>
                      <a:pt x="1037" y="325"/>
                    </a:lnTo>
                    <a:lnTo>
                      <a:pt x="1037" y="328"/>
                    </a:lnTo>
                    <a:lnTo>
                      <a:pt x="1037" y="330"/>
                    </a:lnTo>
                    <a:lnTo>
                      <a:pt x="1035" y="330"/>
                    </a:lnTo>
                    <a:lnTo>
                      <a:pt x="1035" y="332"/>
                    </a:lnTo>
                    <a:lnTo>
                      <a:pt x="1035" y="334"/>
                    </a:lnTo>
                    <a:lnTo>
                      <a:pt x="1035" y="336"/>
                    </a:lnTo>
                    <a:lnTo>
                      <a:pt x="1035" y="338"/>
                    </a:lnTo>
                    <a:lnTo>
                      <a:pt x="1033" y="341"/>
                    </a:lnTo>
                    <a:lnTo>
                      <a:pt x="1033" y="343"/>
                    </a:lnTo>
                    <a:lnTo>
                      <a:pt x="1033" y="345"/>
                    </a:lnTo>
                    <a:lnTo>
                      <a:pt x="1033" y="347"/>
                    </a:lnTo>
                    <a:lnTo>
                      <a:pt x="1033" y="349"/>
                    </a:lnTo>
                    <a:lnTo>
                      <a:pt x="1030" y="349"/>
                    </a:lnTo>
                    <a:lnTo>
                      <a:pt x="1030" y="352"/>
                    </a:lnTo>
                    <a:lnTo>
                      <a:pt x="1030" y="354"/>
                    </a:lnTo>
                    <a:lnTo>
                      <a:pt x="1030" y="356"/>
                    </a:lnTo>
                    <a:lnTo>
                      <a:pt x="1030" y="358"/>
                    </a:lnTo>
                    <a:lnTo>
                      <a:pt x="1030" y="360"/>
                    </a:lnTo>
                    <a:lnTo>
                      <a:pt x="1030" y="363"/>
                    </a:lnTo>
                    <a:lnTo>
                      <a:pt x="1030" y="365"/>
                    </a:lnTo>
                    <a:lnTo>
                      <a:pt x="1030" y="367"/>
                    </a:lnTo>
                    <a:lnTo>
                      <a:pt x="1030" y="369"/>
                    </a:lnTo>
                    <a:lnTo>
                      <a:pt x="1028" y="369"/>
                    </a:lnTo>
                    <a:lnTo>
                      <a:pt x="1028" y="371"/>
                    </a:lnTo>
                    <a:lnTo>
                      <a:pt x="1028" y="374"/>
                    </a:lnTo>
                    <a:lnTo>
                      <a:pt x="1028" y="376"/>
                    </a:lnTo>
                    <a:lnTo>
                      <a:pt x="1026" y="376"/>
                    </a:lnTo>
                    <a:lnTo>
                      <a:pt x="1026" y="378"/>
                    </a:lnTo>
                    <a:lnTo>
                      <a:pt x="1026" y="380"/>
                    </a:lnTo>
                    <a:lnTo>
                      <a:pt x="1026" y="382"/>
                    </a:lnTo>
                    <a:lnTo>
                      <a:pt x="1024" y="385"/>
                    </a:lnTo>
                    <a:lnTo>
                      <a:pt x="1024" y="387"/>
                    </a:lnTo>
                    <a:lnTo>
                      <a:pt x="1022" y="387"/>
                    </a:lnTo>
                    <a:lnTo>
                      <a:pt x="1022" y="389"/>
                    </a:lnTo>
                    <a:lnTo>
                      <a:pt x="1019" y="391"/>
                    </a:lnTo>
                    <a:lnTo>
                      <a:pt x="1019" y="393"/>
                    </a:lnTo>
                    <a:lnTo>
                      <a:pt x="1017" y="396"/>
                    </a:lnTo>
                    <a:lnTo>
                      <a:pt x="1017" y="398"/>
                    </a:lnTo>
                    <a:lnTo>
                      <a:pt x="1015" y="400"/>
                    </a:lnTo>
                    <a:lnTo>
                      <a:pt x="1015" y="402"/>
                    </a:lnTo>
                    <a:lnTo>
                      <a:pt x="1013" y="402"/>
                    </a:lnTo>
                    <a:lnTo>
                      <a:pt x="1013" y="404"/>
                    </a:lnTo>
                    <a:lnTo>
                      <a:pt x="1013" y="407"/>
                    </a:lnTo>
                    <a:lnTo>
                      <a:pt x="1011" y="407"/>
                    </a:lnTo>
                    <a:lnTo>
                      <a:pt x="1011" y="409"/>
                    </a:lnTo>
                    <a:lnTo>
                      <a:pt x="1008" y="411"/>
                    </a:lnTo>
                    <a:lnTo>
                      <a:pt x="1008" y="413"/>
                    </a:lnTo>
                    <a:lnTo>
                      <a:pt x="1006" y="415"/>
                    </a:lnTo>
                    <a:lnTo>
                      <a:pt x="1006" y="418"/>
                    </a:lnTo>
                    <a:lnTo>
                      <a:pt x="1004" y="418"/>
                    </a:lnTo>
                    <a:lnTo>
                      <a:pt x="1004" y="420"/>
                    </a:lnTo>
                    <a:lnTo>
                      <a:pt x="1002" y="422"/>
                    </a:lnTo>
                    <a:lnTo>
                      <a:pt x="1002" y="424"/>
                    </a:lnTo>
                    <a:lnTo>
                      <a:pt x="1000" y="424"/>
                    </a:lnTo>
                    <a:lnTo>
                      <a:pt x="1000" y="426"/>
                    </a:lnTo>
                    <a:lnTo>
                      <a:pt x="1000" y="429"/>
                    </a:lnTo>
                    <a:lnTo>
                      <a:pt x="997" y="429"/>
                    </a:lnTo>
                    <a:lnTo>
                      <a:pt x="997" y="431"/>
                    </a:lnTo>
                    <a:lnTo>
                      <a:pt x="995" y="431"/>
                    </a:lnTo>
                    <a:lnTo>
                      <a:pt x="995" y="433"/>
                    </a:lnTo>
                    <a:lnTo>
                      <a:pt x="995" y="435"/>
                    </a:lnTo>
                    <a:lnTo>
                      <a:pt x="993" y="435"/>
                    </a:lnTo>
                    <a:lnTo>
                      <a:pt x="993" y="437"/>
                    </a:lnTo>
                    <a:lnTo>
                      <a:pt x="993" y="440"/>
                    </a:lnTo>
                    <a:lnTo>
                      <a:pt x="993" y="442"/>
                    </a:lnTo>
                    <a:lnTo>
                      <a:pt x="993" y="444"/>
                    </a:lnTo>
                    <a:lnTo>
                      <a:pt x="993" y="446"/>
                    </a:lnTo>
                    <a:lnTo>
                      <a:pt x="993" y="448"/>
                    </a:lnTo>
                    <a:lnTo>
                      <a:pt x="993" y="451"/>
                    </a:lnTo>
                    <a:lnTo>
                      <a:pt x="993" y="453"/>
                    </a:lnTo>
                    <a:lnTo>
                      <a:pt x="991" y="455"/>
                    </a:lnTo>
                    <a:lnTo>
                      <a:pt x="991" y="457"/>
                    </a:lnTo>
                    <a:lnTo>
                      <a:pt x="991" y="459"/>
                    </a:lnTo>
                    <a:lnTo>
                      <a:pt x="991" y="462"/>
                    </a:lnTo>
                    <a:lnTo>
                      <a:pt x="991" y="464"/>
                    </a:lnTo>
                    <a:lnTo>
                      <a:pt x="975" y="462"/>
                    </a:lnTo>
                    <a:lnTo>
                      <a:pt x="975" y="464"/>
                    </a:lnTo>
                    <a:lnTo>
                      <a:pt x="973" y="464"/>
                    </a:lnTo>
                    <a:lnTo>
                      <a:pt x="973" y="466"/>
                    </a:lnTo>
                    <a:lnTo>
                      <a:pt x="973" y="468"/>
                    </a:lnTo>
                    <a:lnTo>
                      <a:pt x="973" y="470"/>
                    </a:lnTo>
                    <a:lnTo>
                      <a:pt x="971" y="470"/>
                    </a:lnTo>
                    <a:lnTo>
                      <a:pt x="971" y="472"/>
                    </a:lnTo>
                    <a:lnTo>
                      <a:pt x="971" y="475"/>
                    </a:lnTo>
                    <a:lnTo>
                      <a:pt x="969" y="475"/>
                    </a:lnTo>
                    <a:lnTo>
                      <a:pt x="969" y="477"/>
                    </a:lnTo>
                    <a:lnTo>
                      <a:pt x="969" y="479"/>
                    </a:lnTo>
                    <a:lnTo>
                      <a:pt x="967" y="479"/>
                    </a:lnTo>
                    <a:lnTo>
                      <a:pt x="967" y="481"/>
                    </a:lnTo>
                    <a:lnTo>
                      <a:pt x="964" y="481"/>
                    </a:lnTo>
                    <a:lnTo>
                      <a:pt x="964" y="483"/>
                    </a:lnTo>
                    <a:lnTo>
                      <a:pt x="962" y="486"/>
                    </a:lnTo>
                    <a:lnTo>
                      <a:pt x="960" y="488"/>
                    </a:lnTo>
                    <a:lnTo>
                      <a:pt x="960" y="490"/>
                    </a:lnTo>
                    <a:lnTo>
                      <a:pt x="958" y="490"/>
                    </a:lnTo>
                    <a:lnTo>
                      <a:pt x="956" y="492"/>
                    </a:lnTo>
                    <a:lnTo>
                      <a:pt x="953" y="492"/>
                    </a:lnTo>
                    <a:lnTo>
                      <a:pt x="953" y="494"/>
                    </a:lnTo>
                    <a:lnTo>
                      <a:pt x="951" y="494"/>
                    </a:lnTo>
                    <a:lnTo>
                      <a:pt x="951" y="497"/>
                    </a:lnTo>
                    <a:lnTo>
                      <a:pt x="949" y="497"/>
                    </a:lnTo>
                    <a:lnTo>
                      <a:pt x="947" y="499"/>
                    </a:lnTo>
                    <a:lnTo>
                      <a:pt x="945" y="499"/>
                    </a:lnTo>
                    <a:lnTo>
                      <a:pt x="945" y="501"/>
                    </a:lnTo>
                    <a:lnTo>
                      <a:pt x="942" y="503"/>
                    </a:lnTo>
                    <a:lnTo>
                      <a:pt x="942" y="505"/>
                    </a:lnTo>
                    <a:lnTo>
                      <a:pt x="940" y="505"/>
                    </a:lnTo>
                    <a:lnTo>
                      <a:pt x="940" y="508"/>
                    </a:lnTo>
                    <a:lnTo>
                      <a:pt x="938" y="508"/>
                    </a:lnTo>
                    <a:lnTo>
                      <a:pt x="936" y="508"/>
                    </a:lnTo>
                    <a:lnTo>
                      <a:pt x="936" y="510"/>
                    </a:lnTo>
                    <a:lnTo>
                      <a:pt x="934" y="510"/>
                    </a:lnTo>
                    <a:lnTo>
                      <a:pt x="934" y="512"/>
                    </a:lnTo>
                    <a:lnTo>
                      <a:pt x="932" y="512"/>
                    </a:lnTo>
                    <a:lnTo>
                      <a:pt x="929" y="512"/>
                    </a:lnTo>
                    <a:lnTo>
                      <a:pt x="929" y="514"/>
                    </a:lnTo>
                    <a:lnTo>
                      <a:pt x="927" y="514"/>
                    </a:lnTo>
                    <a:lnTo>
                      <a:pt x="925" y="516"/>
                    </a:lnTo>
                    <a:lnTo>
                      <a:pt x="923" y="516"/>
                    </a:lnTo>
                    <a:lnTo>
                      <a:pt x="923" y="519"/>
                    </a:lnTo>
                    <a:lnTo>
                      <a:pt x="921" y="519"/>
                    </a:lnTo>
                    <a:lnTo>
                      <a:pt x="921" y="521"/>
                    </a:lnTo>
                    <a:lnTo>
                      <a:pt x="918" y="521"/>
                    </a:lnTo>
                    <a:lnTo>
                      <a:pt x="918" y="523"/>
                    </a:lnTo>
                    <a:lnTo>
                      <a:pt x="916" y="525"/>
                    </a:lnTo>
                    <a:lnTo>
                      <a:pt x="914" y="527"/>
                    </a:lnTo>
                    <a:lnTo>
                      <a:pt x="912" y="530"/>
                    </a:lnTo>
                    <a:lnTo>
                      <a:pt x="910" y="530"/>
                    </a:lnTo>
                    <a:lnTo>
                      <a:pt x="910" y="532"/>
                    </a:lnTo>
                    <a:lnTo>
                      <a:pt x="907" y="532"/>
                    </a:lnTo>
                    <a:lnTo>
                      <a:pt x="907" y="534"/>
                    </a:lnTo>
                    <a:lnTo>
                      <a:pt x="905" y="534"/>
                    </a:lnTo>
                    <a:lnTo>
                      <a:pt x="905" y="536"/>
                    </a:lnTo>
                    <a:lnTo>
                      <a:pt x="903" y="536"/>
                    </a:lnTo>
                    <a:lnTo>
                      <a:pt x="903" y="538"/>
                    </a:lnTo>
                    <a:lnTo>
                      <a:pt x="901" y="538"/>
                    </a:lnTo>
                    <a:lnTo>
                      <a:pt x="901" y="541"/>
                    </a:lnTo>
                    <a:lnTo>
                      <a:pt x="899" y="541"/>
                    </a:lnTo>
                    <a:lnTo>
                      <a:pt x="899" y="543"/>
                    </a:lnTo>
                    <a:lnTo>
                      <a:pt x="896" y="543"/>
                    </a:lnTo>
                    <a:lnTo>
                      <a:pt x="896" y="545"/>
                    </a:lnTo>
                    <a:lnTo>
                      <a:pt x="894" y="545"/>
                    </a:lnTo>
                    <a:lnTo>
                      <a:pt x="892" y="545"/>
                    </a:lnTo>
                    <a:lnTo>
                      <a:pt x="892" y="547"/>
                    </a:lnTo>
                    <a:lnTo>
                      <a:pt x="890" y="547"/>
                    </a:lnTo>
                    <a:lnTo>
                      <a:pt x="890" y="549"/>
                    </a:lnTo>
                    <a:lnTo>
                      <a:pt x="888" y="549"/>
                    </a:lnTo>
                    <a:lnTo>
                      <a:pt x="888" y="552"/>
                    </a:lnTo>
                    <a:lnTo>
                      <a:pt x="885" y="552"/>
                    </a:lnTo>
                    <a:lnTo>
                      <a:pt x="885" y="554"/>
                    </a:lnTo>
                    <a:lnTo>
                      <a:pt x="883" y="554"/>
                    </a:lnTo>
                    <a:lnTo>
                      <a:pt x="883" y="556"/>
                    </a:lnTo>
                    <a:lnTo>
                      <a:pt x="881" y="556"/>
                    </a:lnTo>
                    <a:lnTo>
                      <a:pt x="881" y="558"/>
                    </a:lnTo>
                    <a:lnTo>
                      <a:pt x="879" y="558"/>
                    </a:lnTo>
                    <a:lnTo>
                      <a:pt x="879" y="560"/>
                    </a:lnTo>
                    <a:lnTo>
                      <a:pt x="877" y="560"/>
                    </a:lnTo>
                    <a:lnTo>
                      <a:pt x="877" y="563"/>
                    </a:lnTo>
                    <a:lnTo>
                      <a:pt x="874" y="563"/>
                    </a:lnTo>
                    <a:lnTo>
                      <a:pt x="872" y="563"/>
                    </a:lnTo>
                    <a:lnTo>
                      <a:pt x="872" y="565"/>
                    </a:lnTo>
                    <a:lnTo>
                      <a:pt x="870" y="565"/>
                    </a:lnTo>
                    <a:lnTo>
                      <a:pt x="870" y="567"/>
                    </a:lnTo>
                    <a:lnTo>
                      <a:pt x="868" y="567"/>
                    </a:lnTo>
                    <a:lnTo>
                      <a:pt x="863" y="571"/>
                    </a:lnTo>
                    <a:lnTo>
                      <a:pt x="861" y="571"/>
                    </a:lnTo>
                    <a:lnTo>
                      <a:pt x="859" y="574"/>
                    </a:lnTo>
                    <a:lnTo>
                      <a:pt x="850" y="578"/>
                    </a:lnTo>
                    <a:lnTo>
                      <a:pt x="846" y="578"/>
                    </a:lnTo>
                    <a:lnTo>
                      <a:pt x="844" y="578"/>
                    </a:lnTo>
                    <a:lnTo>
                      <a:pt x="844" y="580"/>
                    </a:lnTo>
                    <a:lnTo>
                      <a:pt x="841" y="580"/>
                    </a:lnTo>
                    <a:lnTo>
                      <a:pt x="839" y="582"/>
                    </a:lnTo>
                    <a:lnTo>
                      <a:pt x="837" y="582"/>
                    </a:lnTo>
                    <a:lnTo>
                      <a:pt x="835" y="582"/>
                    </a:lnTo>
                    <a:lnTo>
                      <a:pt x="833" y="585"/>
                    </a:lnTo>
                    <a:lnTo>
                      <a:pt x="828" y="585"/>
                    </a:lnTo>
                    <a:lnTo>
                      <a:pt x="826" y="585"/>
                    </a:lnTo>
                    <a:lnTo>
                      <a:pt x="826" y="587"/>
                    </a:lnTo>
                    <a:lnTo>
                      <a:pt x="824" y="587"/>
                    </a:lnTo>
                    <a:lnTo>
                      <a:pt x="822" y="587"/>
                    </a:lnTo>
                    <a:lnTo>
                      <a:pt x="819" y="589"/>
                    </a:lnTo>
                    <a:lnTo>
                      <a:pt x="817" y="589"/>
                    </a:lnTo>
                    <a:lnTo>
                      <a:pt x="815" y="589"/>
                    </a:lnTo>
                    <a:lnTo>
                      <a:pt x="813" y="589"/>
                    </a:lnTo>
                    <a:lnTo>
                      <a:pt x="811" y="589"/>
                    </a:lnTo>
                    <a:lnTo>
                      <a:pt x="811" y="591"/>
                    </a:lnTo>
                    <a:lnTo>
                      <a:pt x="808" y="591"/>
                    </a:lnTo>
                    <a:lnTo>
                      <a:pt x="806" y="591"/>
                    </a:lnTo>
                    <a:lnTo>
                      <a:pt x="804" y="591"/>
                    </a:lnTo>
                    <a:lnTo>
                      <a:pt x="804" y="593"/>
                    </a:lnTo>
                    <a:lnTo>
                      <a:pt x="802" y="593"/>
                    </a:lnTo>
                    <a:lnTo>
                      <a:pt x="800" y="593"/>
                    </a:lnTo>
                    <a:lnTo>
                      <a:pt x="798" y="593"/>
                    </a:lnTo>
                    <a:lnTo>
                      <a:pt x="798" y="596"/>
                    </a:lnTo>
                    <a:lnTo>
                      <a:pt x="795" y="596"/>
                    </a:lnTo>
                    <a:lnTo>
                      <a:pt x="793" y="596"/>
                    </a:lnTo>
                    <a:lnTo>
                      <a:pt x="793" y="598"/>
                    </a:lnTo>
                    <a:lnTo>
                      <a:pt x="791" y="598"/>
                    </a:lnTo>
                    <a:lnTo>
                      <a:pt x="791" y="600"/>
                    </a:lnTo>
                    <a:lnTo>
                      <a:pt x="789" y="600"/>
                    </a:lnTo>
                    <a:lnTo>
                      <a:pt x="789" y="602"/>
                    </a:lnTo>
                    <a:lnTo>
                      <a:pt x="787" y="602"/>
                    </a:lnTo>
                    <a:lnTo>
                      <a:pt x="787" y="604"/>
                    </a:lnTo>
                    <a:lnTo>
                      <a:pt x="787" y="606"/>
                    </a:lnTo>
                    <a:lnTo>
                      <a:pt x="784" y="606"/>
                    </a:lnTo>
                    <a:lnTo>
                      <a:pt x="784" y="609"/>
                    </a:lnTo>
                    <a:lnTo>
                      <a:pt x="782" y="609"/>
                    </a:lnTo>
                    <a:lnTo>
                      <a:pt x="782" y="611"/>
                    </a:lnTo>
                    <a:lnTo>
                      <a:pt x="780" y="611"/>
                    </a:lnTo>
                    <a:lnTo>
                      <a:pt x="780" y="613"/>
                    </a:lnTo>
                    <a:lnTo>
                      <a:pt x="778" y="613"/>
                    </a:lnTo>
                    <a:lnTo>
                      <a:pt x="778" y="615"/>
                    </a:lnTo>
                    <a:lnTo>
                      <a:pt x="776" y="615"/>
                    </a:lnTo>
                    <a:lnTo>
                      <a:pt x="776" y="617"/>
                    </a:lnTo>
                    <a:lnTo>
                      <a:pt x="773" y="617"/>
                    </a:lnTo>
                    <a:lnTo>
                      <a:pt x="773" y="620"/>
                    </a:lnTo>
                    <a:lnTo>
                      <a:pt x="771" y="620"/>
                    </a:lnTo>
                    <a:lnTo>
                      <a:pt x="771" y="622"/>
                    </a:lnTo>
                    <a:lnTo>
                      <a:pt x="769" y="622"/>
                    </a:lnTo>
                    <a:lnTo>
                      <a:pt x="769" y="624"/>
                    </a:lnTo>
                    <a:lnTo>
                      <a:pt x="767" y="624"/>
                    </a:lnTo>
                    <a:lnTo>
                      <a:pt x="767" y="626"/>
                    </a:lnTo>
                    <a:lnTo>
                      <a:pt x="765" y="626"/>
                    </a:lnTo>
                    <a:lnTo>
                      <a:pt x="762" y="626"/>
                    </a:lnTo>
                    <a:lnTo>
                      <a:pt x="762" y="628"/>
                    </a:lnTo>
                    <a:lnTo>
                      <a:pt x="760" y="628"/>
                    </a:lnTo>
                    <a:lnTo>
                      <a:pt x="760" y="631"/>
                    </a:lnTo>
                    <a:lnTo>
                      <a:pt x="758" y="631"/>
                    </a:lnTo>
                    <a:lnTo>
                      <a:pt x="758" y="633"/>
                    </a:lnTo>
                    <a:lnTo>
                      <a:pt x="758" y="635"/>
                    </a:lnTo>
                    <a:lnTo>
                      <a:pt x="756" y="635"/>
                    </a:lnTo>
                    <a:lnTo>
                      <a:pt x="756" y="637"/>
                    </a:lnTo>
                    <a:lnTo>
                      <a:pt x="754" y="637"/>
                    </a:lnTo>
                    <a:lnTo>
                      <a:pt x="754" y="639"/>
                    </a:lnTo>
                    <a:lnTo>
                      <a:pt x="751" y="639"/>
                    </a:lnTo>
                    <a:lnTo>
                      <a:pt x="751" y="642"/>
                    </a:lnTo>
                    <a:lnTo>
                      <a:pt x="749" y="642"/>
                    </a:lnTo>
                    <a:lnTo>
                      <a:pt x="749" y="644"/>
                    </a:lnTo>
                    <a:lnTo>
                      <a:pt x="747" y="644"/>
                    </a:lnTo>
                    <a:lnTo>
                      <a:pt x="747" y="646"/>
                    </a:lnTo>
                    <a:lnTo>
                      <a:pt x="745" y="646"/>
                    </a:lnTo>
                    <a:lnTo>
                      <a:pt x="745" y="648"/>
                    </a:lnTo>
                    <a:lnTo>
                      <a:pt x="745" y="650"/>
                    </a:lnTo>
                    <a:lnTo>
                      <a:pt x="743" y="650"/>
                    </a:lnTo>
                    <a:lnTo>
                      <a:pt x="743" y="653"/>
                    </a:lnTo>
                    <a:lnTo>
                      <a:pt x="740" y="653"/>
                    </a:lnTo>
                    <a:lnTo>
                      <a:pt x="740" y="655"/>
                    </a:lnTo>
                    <a:lnTo>
                      <a:pt x="738" y="655"/>
                    </a:lnTo>
                    <a:lnTo>
                      <a:pt x="736" y="655"/>
                    </a:lnTo>
                    <a:lnTo>
                      <a:pt x="736" y="657"/>
                    </a:lnTo>
                    <a:lnTo>
                      <a:pt x="734" y="657"/>
                    </a:lnTo>
                    <a:lnTo>
                      <a:pt x="734" y="659"/>
                    </a:lnTo>
                    <a:lnTo>
                      <a:pt x="732" y="659"/>
                    </a:lnTo>
                    <a:lnTo>
                      <a:pt x="732" y="661"/>
                    </a:lnTo>
                    <a:lnTo>
                      <a:pt x="729" y="661"/>
                    </a:lnTo>
                    <a:lnTo>
                      <a:pt x="729" y="664"/>
                    </a:lnTo>
                    <a:lnTo>
                      <a:pt x="727" y="664"/>
                    </a:lnTo>
                    <a:lnTo>
                      <a:pt x="727" y="666"/>
                    </a:lnTo>
                    <a:lnTo>
                      <a:pt x="725" y="666"/>
                    </a:lnTo>
                    <a:lnTo>
                      <a:pt x="725" y="668"/>
                    </a:lnTo>
                    <a:lnTo>
                      <a:pt x="723" y="668"/>
                    </a:lnTo>
                    <a:lnTo>
                      <a:pt x="721" y="668"/>
                    </a:lnTo>
                    <a:lnTo>
                      <a:pt x="721" y="670"/>
                    </a:lnTo>
                    <a:lnTo>
                      <a:pt x="718" y="670"/>
                    </a:lnTo>
                    <a:lnTo>
                      <a:pt x="721" y="670"/>
                    </a:lnTo>
                    <a:lnTo>
                      <a:pt x="718" y="670"/>
                    </a:lnTo>
                    <a:lnTo>
                      <a:pt x="718" y="672"/>
                    </a:lnTo>
                    <a:lnTo>
                      <a:pt x="716" y="672"/>
                    </a:lnTo>
                    <a:lnTo>
                      <a:pt x="716" y="675"/>
                    </a:lnTo>
                    <a:lnTo>
                      <a:pt x="714" y="675"/>
                    </a:lnTo>
                    <a:lnTo>
                      <a:pt x="714" y="677"/>
                    </a:lnTo>
                    <a:lnTo>
                      <a:pt x="712" y="677"/>
                    </a:lnTo>
                    <a:lnTo>
                      <a:pt x="712" y="679"/>
                    </a:lnTo>
                    <a:lnTo>
                      <a:pt x="710" y="679"/>
                    </a:lnTo>
                    <a:lnTo>
                      <a:pt x="710" y="681"/>
                    </a:lnTo>
                    <a:lnTo>
                      <a:pt x="707" y="681"/>
                    </a:lnTo>
                    <a:lnTo>
                      <a:pt x="707" y="683"/>
                    </a:lnTo>
                    <a:lnTo>
                      <a:pt x="705" y="683"/>
                    </a:lnTo>
                    <a:lnTo>
                      <a:pt x="705" y="686"/>
                    </a:lnTo>
                    <a:lnTo>
                      <a:pt x="703" y="686"/>
                    </a:lnTo>
                    <a:lnTo>
                      <a:pt x="703" y="688"/>
                    </a:lnTo>
                    <a:lnTo>
                      <a:pt x="703" y="690"/>
                    </a:lnTo>
                    <a:lnTo>
                      <a:pt x="701" y="690"/>
                    </a:lnTo>
                    <a:lnTo>
                      <a:pt x="699" y="690"/>
                    </a:lnTo>
                    <a:lnTo>
                      <a:pt x="699" y="692"/>
                    </a:lnTo>
                    <a:lnTo>
                      <a:pt x="696" y="692"/>
                    </a:lnTo>
                    <a:lnTo>
                      <a:pt x="696" y="694"/>
                    </a:lnTo>
                    <a:lnTo>
                      <a:pt x="694" y="694"/>
                    </a:lnTo>
                    <a:lnTo>
                      <a:pt x="694" y="697"/>
                    </a:lnTo>
                    <a:lnTo>
                      <a:pt x="694" y="699"/>
                    </a:lnTo>
                    <a:lnTo>
                      <a:pt x="692" y="699"/>
                    </a:lnTo>
                    <a:lnTo>
                      <a:pt x="690" y="699"/>
                    </a:lnTo>
                    <a:lnTo>
                      <a:pt x="690" y="701"/>
                    </a:lnTo>
                    <a:lnTo>
                      <a:pt x="688" y="701"/>
                    </a:lnTo>
                    <a:lnTo>
                      <a:pt x="688" y="703"/>
                    </a:lnTo>
                    <a:lnTo>
                      <a:pt x="685" y="703"/>
                    </a:lnTo>
                    <a:lnTo>
                      <a:pt x="685" y="705"/>
                    </a:lnTo>
                    <a:lnTo>
                      <a:pt x="683" y="705"/>
                    </a:lnTo>
                    <a:lnTo>
                      <a:pt x="683" y="708"/>
                    </a:lnTo>
                    <a:lnTo>
                      <a:pt x="681" y="708"/>
                    </a:lnTo>
                    <a:lnTo>
                      <a:pt x="681" y="710"/>
                    </a:lnTo>
                    <a:lnTo>
                      <a:pt x="679" y="710"/>
                    </a:lnTo>
                    <a:lnTo>
                      <a:pt x="679" y="712"/>
                    </a:lnTo>
                    <a:lnTo>
                      <a:pt x="677" y="712"/>
                    </a:lnTo>
                    <a:lnTo>
                      <a:pt x="677" y="714"/>
                    </a:lnTo>
                    <a:lnTo>
                      <a:pt x="677" y="716"/>
                    </a:lnTo>
                    <a:lnTo>
                      <a:pt x="674" y="716"/>
                    </a:lnTo>
                    <a:lnTo>
                      <a:pt x="672" y="716"/>
                    </a:lnTo>
                    <a:lnTo>
                      <a:pt x="672" y="719"/>
                    </a:lnTo>
                    <a:lnTo>
                      <a:pt x="672" y="721"/>
                    </a:lnTo>
                    <a:lnTo>
                      <a:pt x="670" y="721"/>
                    </a:lnTo>
                    <a:lnTo>
                      <a:pt x="672" y="721"/>
                    </a:lnTo>
                    <a:lnTo>
                      <a:pt x="670" y="721"/>
                    </a:lnTo>
                    <a:lnTo>
                      <a:pt x="670" y="723"/>
                    </a:lnTo>
                    <a:lnTo>
                      <a:pt x="668" y="723"/>
                    </a:lnTo>
                    <a:lnTo>
                      <a:pt x="668" y="725"/>
                    </a:lnTo>
                    <a:lnTo>
                      <a:pt x="666" y="725"/>
                    </a:lnTo>
                    <a:lnTo>
                      <a:pt x="666" y="727"/>
                    </a:lnTo>
                    <a:lnTo>
                      <a:pt x="664" y="727"/>
                    </a:lnTo>
                    <a:lnTo>
                      <a:pt x="664" y="729"/>
                    </a:lnTo>
                    <a:lnTo>
                      <a:pt x="664" y="732"/>
                    </a:lnTo>
                    <a:lnTo>
                      <a:pt x="661" y="732"/>
                    </a:lnTo>
                    <a:lnTo>
                      <a:pt x="661" y="734"/>
                    </a:lnTo>
                    <a:lnTo>
                      <a:pt x="659" y="734"/>
                    </a:lnTo>
                    <a:lnTo>
                      <a:pt x="659" y="736"/>
                    </a:lnTo>
                    <a:lnTo>
                      <a:pt x="657" y="736"/>
                    </a:lnTo>
                    <a:lnTo>
                      <a:pt x="659" y="736"/>
                    </a:lnTo>
                    <a:lnTo>
                      <a:pt x="657" y="736"/>
                    </a:lnTo>
                    <a:lnTo>
                      <a:pt x="657" y="738"/>
                    </a:lnTo>
                    <a:lnTo>
                      <a:pt x="655" y="738"/>
                    </a:lnTo>
                    <a:lnTo>
                      <a:pt x="655" y="740"/>
                    </a:lnTo>
                    <a:lnTo>
                      <a:pt x="653" y="740"/>
                    </a:lnTo>
                    <a:lnTo>
                      <a:pt x="653" y="743"/>
                    </a:lnTo>
                    <a:lnTo>
                      <a:pt x="653" y="740"/>
                    </a:lnTo>
                    <a:lnTo>
                      <a:pt x="653" y="743"/>
                    </a:lnTo>
                    <a:lnTo>
                      <a:pt x="650" y="743"/>
                    </a:lnTo>
                    <a:lnTo>
                      <a:pt x="650" y="745"/>
                    </a:lnTo>
                    <a:lnTo>
                      <a:pt x="648" y="745"/>
                    </a:lnTo>
                    <a:lnTo>
                      <a:pt x="648" y="747"/>
                    </a:lnTo>
                    <a:lnTo>
                      <a:pt x="648" y="749"/>
                    </a:lnTo>
                    <a:lnTo>
                      <a:pt x="648" y="751"/>
                    </a:lnTo>
                    <a:lnTo>
                      <a:pt x="646" y="751"/>
                    </a:lnTo>
                    <a:lnTo>
                      <a:pt x="646" y="754"/>
                    </a:lnTo>
                    <a:lnTo>
                      <a:pt x="644" y="754"/>
                    </a:lnTo>
                    <a:lnTo>
                      <a:pt x="644" y="756"/>
                    </a:lnTo>
                    <a:lnTo>
                      <a:pt x="642" y="756"/>
                    </a:lnTo>
                    <a:lnTo>
                      <a:pt x="642" y="758"/>
                    </a:lnTo>
                    <a:lnTo>
                      <a:pt x="639" y="758"/>
                    </a:lnTo>
                    <a:lnTo>
                      <a:pt x="639" y="760"/>
                    </a:lnTo>
                    <a:lnTo>
                      <a:pt x="637" y="760"/>
                    </a:lnTo>
                    <a:lnTo>
                      <a:pt x="637" y="762"/>
                    </a:lnTo>
                    <a:lnTo>
                      <a:pt x="635" y="762"/>
                    </a:lnTo>
                    <a:lnTo>
                      <a:pt x="635" y="765"/>
                    </a:lnTo>
                    <a:lnTo>
                      <a:pt x="635" y="767"/>
                    </a:lnTo>
                    <a:lnTo>
                      <a:pt x="633" y="767"/>
                    </a:lnTo>
                    <a:lnTo>
                      <a:pt x="633" y="769"/>
                    </a:lnTo>
                    <a:lnTo>
                      <a:pt x="631" y="769"/>
                    </a:lnTo>
                    <a:lnTo>
                      <a:pt x="631" y="771"/>
                    </a:lnTo>
                    <a:lnTo>
                      <a:pt x="631" y="773"/>
                    </a:lnTo>
                    <a:lnTo>
                      <a:pt x="628" y="773"/>
                    </a:lnTo>
                    <a:lnTo>
                      <a:pt x="628" y="776"/>
                    </a:lnTo>
                    <a:lnTo>
                      <a:pt x="626" y="776"/>
                    </a:lnTo>
                    <a:lnTo>
                      <a:pt x="626" y="778"/>
                    </a:lnTo>
                    <a:lnTo>
                      <a:pt x="624" y="778"/>
                    </a:lnTo>
                    <a:lnTo>
                      <a:pt x="624" y="780"/>
                    </a:lnTo>
                    <a:lnTo>
                      <a:pt x="624" y="782"/>
                    </a:lnTo>
                    <a:lnTo>
                      <a:pt x="622" y="782"/>
                    </a:lnTo>
                    <a:lnTo>
                      <a:pt x="622" y="784"/>
                    </a:lnTo>
                    <a:lnTo>
                      <a:pt x="620" y="784"/>
                    </a:lnTo>
                    <a:lnTo>
                      <a:pt x="620" y="787"/>
                    </a:lnTo>
                    <a:lnTo>
                      <a:pt x="620" y="789"/>
                    </a:lnTo>
                    <a:lnTo>
                      <a:pt x="617" y="789"/>
                    </a:lnTo>
                    <a:lnTo>
                      <a:pt x="617" y="791"/>
                    </a:lnTo>
                    <a:lnTo>
                      <a:pt x="617" y="793"/>
                    </a:lnTo>
                    <a:lnTo>
                      <a:pt x="615" y="793"/>
                    </a:lnTo>
                    <a:lnTo>
                      <a:pt x="615" y="795"/>
                    </a:lnTo>
                    <a:lnTo>
                      <a:pt x="615" y="798"/>
                    </a:lnTo>
                    <a:lnTo>
                      <a:pt x="613" y="798"/>
                    </a:lnTo>
                    <a:lnTo>
                      <a:pt x="613" y="800"/>
                    </a:lnTo>
                    <a:lnTo>
                      <a:pt x="611" y="800"/>
                    </a:lnTo>
                    <a:lnTo>
                      <a:pt x="611" y="802"/>
                    </a:lnTo>
                    <a:lnTo>
                      <a:pt x="611" y="804"/>
                    </a:lnTo>
                    <a:lnTo>
                      <a:pt x="609" y="804"/>
                    </a:lnTo>
                    <a:lnTo>
                      <a:pt x="609" y="806"/>
                    </a:lnTo>
                    <a:lnTo>
                      <a:pt x="609" y="809"/>
                    </a:lnTo>
                    <a:lnTo>
                      <a:pt x="606" y="809"/>
                    </a:lnTo>
                    <a:lnTo>
                      <a:pt x="606" y="811"/>
                    </a:lnTo>
                    <a:lnTo>
                      <a:pt x="604" y="811"/>
                    </a:lnTo>
                    <a:lnTo>
                      <a:pt x="604" y="813"/>
                    </a:lnTo>
                    <a:lnTo>
                      <a:pt x="604" y="815"/>
                    </a:lnTo>
                    <a:lnTo>
                      <a:pt x="602" y="815"/>
                    </a:lnTo>
                    <a:lnTo>
                      <a:pt x="602" y="817"/>
                    </a:lnTo>
                    <a:lnTo>
                      <a:pt x="600" y="817"/>
                    </a:lnTo>
                    <a:lnTo>
                      <a:pt x="600" y="820"/>
                    </a:lnTo>
                    <a:lnTo>
                      <a:pt x="600" y="822"/>
                    </a:lnTo>
                    <a:lnTo>
                      <a:pt x="598" y="822"/>
                    </a:lnTo>
                    <a:lnTo>
                      <a:pt x="598" y="824"/>
                    </a:lnTo>
                    <a:lnTo>
                      <a:pt x="598" y="826"/>
                    </a:lnTo>
                    <a:lnTo>
                      <a:pt x="598" y="828"/>
                    </a:lnTo>
                    <a:lnTo>
                      <a:pt x="595" y="828"/>
                    </a:lnTo>
                    <a:lnTo>
                      <a:pt x="595" y="831"/>
                    </a:lnTo>
                    <a:lnTo>
                      <a:pt x="595" y="833"/>
                    </a:lnTo>
                    <a:lnTo>
                      <a:pt x="595" y="835"/>
                    </a:lnTo>
                    <a:lnTo>
                      <a:pt x="595" y="837"/>
                    </a:lnTo>
                    <a:lnTo>
                      <a:pt x="595" y="839"/>
                    </a:lnTo>
                    <a:lnTo>
                      <a:pt x="595" y="842"/>
                    </a:lnTo>
                    <a:lnTo>
                      <a:pt x="598" y="842"/>
                    </a:lnTo>
                    <a:lnTo>
                      <a:pt x="598" y="844"/>
                    </a:lnTo>
                    <a:lnTo>
                      <a:pt x="600" y="844"/>
                    </a:lnTo>
                    <a:lnTo>
                      <a:pt x="602" y="844"/>
                    </a:lnTo>
                    <a:lnTo>
                      <a:pt x="602" y="846"/>
                    </a:lnTo>
                    <a:lnTo>
                      <a:pt x="602" y="848"/>
                    </a:lnTo>
                    <a:lnTo>
                      <a:pt x="600" y="848"/>
                    </a:lnTo>
                    <a:lnTo>
                      <a:pt x="600" y="850"/>
                    </a:lnTo>
                    <a:lnTo>
                      <a:pt x="598" y="850"/>
                    </a:lnTo>
                    <a:lnTo>
                      <a:pt x="598" y="853"/>
                    </a:lnTo>
                    <a:lnTo>
                      <a:pt x="595" y="853"/>
                    </a:lnTo>
                    <a:lnTo>
                      <a:pt x="595" y="855"/>
                    </a:lnTo>
                    <a:lnTo>
                      <a:pt x="593" y="855"/>
                    </a:lnTo>
                    <a:lnTo>
                      <a:pt x="593" y="857"/>
                    </a:lnTo>
                    <a:lnTo>
                      <a:pt x="591" y="857"/>
                    </a:lnTo>
                    <a:lnTo>
                      <a:pt x="591" y="859"/>
                    </a:lnTo>
                    <a:lnTo>
                      <a:pt x="589" y="859"/>
                    </a:lnTo>
                    <a:lnTo>
                      <a:pt x="589" y="861"/>
                    </a:lnTo>
                    <a:lnTo>
                      <a:pt x="589" y="863"/>
                    </a:lnTo>
                    <a:lnTo>
                      <a:pt x="587" y="863"/>
                    </a:lnTo>
                    <a:lnTo>
                      <a:pt x="587" y="866"/>
                    </a:lnTo>
                    <a:lnTo>
                      <a:pt x="584" y="866"/>
                    </a:lnTo>
                    <a:lnTo>
                      <a:pt x="584" y="868"/>
                    </a:lnTo>
                    <a:lnTo>
                      <a:pt x="582" y="868"/>
                    </a:lnTo>
                    <a:lnTo>
                      <a:pt x="582" y="870"/>
                    </a:lnTo>
                    <a:lnTo>
                      <a:pt x="580" y="870"/>
                    </a:lnTo>
                    <a:lnTo>
                      <a:pt x="580" y="872"/>
                    </a:lnTo>
                    <a:lnTo>
                      <a:pt x="578" y="872"/>
                    </a:lnTo>
                    <a:lnTo>
                      <a:pt x="578" y="874"/>
                    </a:lnTo>
                    <a:lnTo>
                      <a:pt x="576" y="874"/>
                    </a:lnTo>
                    <a:lnTo>
                      <a:pt x="576" y="877"/>
                    </a:lnTo>
                    <a:lnTo>
                      <a:pt x="573" y="877"/>
                    </a:lnTo>
                    <a:lnTo>
                      <a:pt x="573" y="879"/>
                    </a:lnTo>
                    <a:lnTo>
                      <a:pt x="571" y="879"/>
                    </a:lnTo>
                    <a:lnTo>
                      <a:pt x="571" y="881"/>
                    </a:lnTo>
                    <a:lnTo>
                      <a:pt x="569" y="881"/>
                    </a:lnTo>
                    <a:lnTo>
                      <a:pt x="569" y="883"/>
                    </a:lnTo>
                    <a:lnTo>
                      <a:pt x="567" y="883"/>
                    </a:lnTo>
                    <a:lnTo>
                      <a:pt x="567" y="885"/>
                    </a:lnTo>
                    <a:lnTo>
                      <a:pt x="565" y="885"/>
                    </a:lnTo>
                    <a:lnTo>
                      <a:pt x="562" y="885"/>
                    </a:lnTo>
                    <a:lnTo>
                      <a:pt x="562" y="888"/>
                    </a:lnTo>
                    <a:lnTo>
                      <a:pt x="560" y="888"/>
                    </a:lnTo>
                    <a:lnTo>
                      <a:pt x="560" y="890"/>
                    </a:lnTo>
                    <a:lnTo>
                      <a:pt x="558" y="890"/>
                    </a:lnTo>
                    <a:lnTo>
                      <a:pt x="558" y="892"/>
                    </a:lnTo>
                    <a:lnTo>
                      <a:pt x="556" y="892"/>
                    </a:lnTo>
                    <a:lnTo>
                      <a:pt x="556" y="894"/>
                    </a:lnTo>
                    <a:lnTo>
                      <a:pt x="554" y="894"/>
                    </a:lnTo>
                    <a:lnTo>
                      <a:pt x="554" y="896"/>
                    </a:lnTo>
                    <a:lnTo>
                      <a:pt x="554" y="899"/>
                    </a:lnTo>
                    <a:lnTo>
                      <a:pt x="551" y="899"/>
                    </a:lnTo>
                    <a:lnTo>
                      <a:pt x="551" y="901"/>
                    </a:lnTo>
                    <a:lnTo>
                      <a:pt x="549" y="901"/>
                    </a:lnTo>
                    <a:lnTo>
                      <a:pt x="549" y="903"/>
                    </a:lnTo>
                    <a:lnTo>
                      <a:pt x="549" y="905"/>
                    </a:lnTo>
                    <a:lnTo>
                      <a:pt x="547" y="905"/>
                    </a:lnTo>
                    <a:lnTo>
                      <a:pt x="547" y="907"/>
                    </a:lnTo>
                    <a:lnTo>
                      <a:pt x="547" y="910"/>
                    </a:lnTo>
                    <a:lnTo>
                      <a:pt x="545" y="910"/>
                    </a:lnTo>
                    <a:lnTo>
                      <a:pt x="545" y="912"/>
                    </a:lnTo>
                    <a:lnTo>
                      <a:pt x="545" y="914"/>
                    </a:lnTo>
                    <a:lnTo>
                      <a:pt x="543" y="914"/>
                    </a:lnTo>
                    <a:lnTo>
                      <a:pt x="543" y="916"/>
                    </a:lnTo>
                    <a:lnTo>
                      <a:pt x="540" y="918"/>
                    </a:lnTo>
                    <a:lnTo>
                      <a:pt x="540" y="921"/>
                    </a:lnTo>
                    <a:lnTo>
                      <a:pt x="538" y="923"/>
                    </a:lnTo>
                    <a:lnTo>
                      <a:pt x="538" y="925"/>
                    </a:lnTo>
                    <a:lnTo>
                      <a:pt x="536" y="927"/>
                    </a:lnTo>
                    <a:lnTo>
                      <a:pt x="534" y="929"/>
                    </a:lnTo>
                    <a:lnTo>
                      <a:pt x="534" y="932"/>
                    </a:lnTo>
                    <a:lnTo>
                      <a:pt x="534" y="934"/>
                    </a:lnTo>
                    <a:lnTo>
                      <a:pt x="532" y="934"/>
                    </a:lnTo>
                    <a:lnTo>
                      <a:pt x="532" y="936"/>
                    </a:lnTo>
                    <a:lnTo>
                      <a:pt x="532" y="938"/>
                    </a:lnTo>
                    <a:lnTo>
                      <a:pt x="530" y="938"/>
                    </a:lnTo>
                    <a:lnTo>
                      <a:pt x="530" y="940"/>
                    </a:lnTo>
                    <a:lnTo>
                      <a:pt x="530" y="943"/>
                    </a:lnTo>
                    <a:lnTo>
                      <a:pt x="530" y="940"/>
                    </a:lnTo>
                    <a:lnTo>
                      <a:pt x="530" y="943"/>
                    </a:lnTo>
                    <a:lnTo>
                      <a:pt x="527" y="943"/>
                    </a:lnTo>
                    <a:lnTo>
                      <a:pt x="527" y="945"/>
                    </a:lnTo>
                    <a:lnTo>
                      <a:pt x="527" y="947"/>
                    </a:lnTo>
                    <a:lnTo>
                      <a:pt x="525" y="947"/>
                    </a:lnTo>
                    <a:lnTo>
                      <a:pt x="527" y="947"/>
                    </a:lnTo>
                    <a:lnTo>
                      <a:pt x="525" y="947"/>
                    </a:lnTo>
                    <a:lnTo>
                      <a:pt x="525" y="949"/>
                    </a:lnTo>
                    <a:lnTo>
                      <a:pt x="523" y="949"/>
                    </a:lnTo>
                    <a:lnTo>
                      <a:pt x="523" y="951"/>
                    </a:lnTo>
                    <a:lnTo>
                      <a:pt x="521" y="951"/>
                    </a:lnTo>
                    <a:lnTo>
                      <a:pt x="521" y="954"/>
                    </a:lnTo>
                    <a:lnTo>
                      <a:pt x="521" y="956"/>
                    </a:lnTo>
                    <a:lnTo>
                      <a:pt x="519" y="956"/>
                    </a:lnTo>
                    <a:lnTo>
                      <a:pt x="519" y="958"/>
                    </a:lnTo>
                    <a:lnTo>
                      <a:pt x="519" y="960"/>
                    </a:lnTo>
                    <a:lnTo>
                      <a:pt x="519" y="962"/>
                    </a:lnTo>
                    <a:lnTo>
                      <a:pt x="516" y="962"/>
                    </a:lnTo>
                    <a:lnTo>
                      <a:pt x="516" y="965"/>
                    </a:lnTo>
                    <a:lnTo>
                      <a:pt x="514" y="965"/>
                    </a:lnTo>
                    <a:lnTo>
                      <a:pt x="514" y="967"/>
                    </a:lnTo>
                    <a:lnTo>
                      <a:pt x="514" y="969"/>
                    </a:lnTo>
                    <a:lnTo>
                      <a:pt x="514" y="971"/>
                    </a:lnTo>
                    <a:lnTo>
                      <a:pt x="512" y="971"/>
                    </a:lnTo>
                    <a:lnTo>
                      <a:pt x="512" y="973"/>
                    </a:lnTo>
                    <a:lnTo>
                      <a:pt x="512" y="976"/>
                    </a:lnTo>
                    <a:lnTo>
                      <a:pt x="510" y="976"/>
                    </a:lnTo>
                    <a:lnTo>
                      <a:pt x="510" y="978"/>
                    </a:lnTo>
                    <a:lnTo>
                      <a:pt x="508" y="978"/>
                    </a:lnTo>
                    <a:lnTo>
                      <a:pt x="508" y="980"/>
                    </a:lnTo>
                    <a:lnTo>
                      <a:pt x="505" y="980"/>
                    </a:lnTo>
                    <a:lnTo>
                      <a:pt x="505" y="982"/>
                    </a:lnTo>
                    <a:lnTo>
                      <a:pt x="503" y="982"/>
                    </a:lnTo>
                    <a:lnTo>
                      <a:pt x="503" y="984"/>
                    </a:lnTo>
                    <a:lnTo>
                      <a:pt x="503" y="987"/>
                    </a:lnTo>
                    <a:lnTo>
                      <a:pt x="501" y="987"/>
                    </a:lnTo>
                    <a:lnTo>
                      <a:pt x="501" y="989"/>
                    </a:lnTo>
                    <a:lnTo>
                      <a:pt x="499" y="989"/>
                    </a:lnTo>
                    <a:lnTo>
                      <a:pt x="501" y="989"/>
                    </a:lnTo>
                    <a:lnTo>
                      <a:pt x="499" y="989"/>
                    </a:lnTo>
                    <a:lnTo>
                      <a:pt x="499" y="991"/>
                    </a:lnTo>
                    <a:lnTo>
                      <a:pt x="499" y="993"/>
                    </a:lnTo>
                    <a:lnTo>
                      <a:pt x="497" y="993"/>
                    </a:lnTo>
                    <a:lnTo>
                      <a:pt x="497" y="995"/>
                    </a:lnTo>
                    <a:lnTo>
                      <a:pt x="497" y="993"/>
                    </a:lnTo>
                    <a:lnTo>
                      <a:pt x="497" y="995"/>
                    </a:lnTo>
                    <a:lnTo>
                      <a:pt x="494" y="995"/>
                    </a:lnTo>
                    <a:lnTo>
                      <a:pt x="494" y="997"/>
                    </a:lnTo>
                    <a:lnTo>
                      <a:pt x="494" y="1000"/>
                    </a:lnTo>
                    <a:lnTo>
                      <a:pt x="494" y="1002"/>
                    </a:lnTo>
                    <a:lnTo>
                      <a:pt x="492" y="1002"/>
                    </a:lnTo>
                    <a:lnTo>
                      <a:pt x="492" y="1004"/>
                    </a:lnTo>
                    <a:lnTo>
                      <a:pt x="490" y="1004"/>
                    </a:lnTo>
                    <a:lnTo>
                      <a:pt x="490" y="1006"/>
                    </a:lnTo>
                    <a:lnTo>
                      <a:pt x="490" y="1008"/>
                    </a:lnTo>
                    <a:lnTo>
                      <a:pt x="488" y="1008"/>
                    </a:lnTo>
                    <a:lnTo>
                      <a:pt x="488" y="1011"/>
                    </a:lnTo>
                    <a:lnTo>
                      <a:pt x="486" y="1011"/>
                    </a:lnTo>
                    <a:lnTo>
                      <a:pt x="486" y="1013"/>
                    </a:lnTo>
                    <a:lnTo>
                      <a:pt x="486" y="1015"/>
                    </a:lnTo>
                    <a:lnTo>
                      <a:pt x="483" y="1015"/>
                    </a:lnTo>
                    <a:lnTo>
                      <a:pt x="483" y="1017"/>
                    </a:lnTo>
                    <a:lnTo>
                      <a:pt x="483" y="1019"/>
                    </a:lnTo>
                    <a:lnTo>
                      <a:pt x="481" y="1019"/>
                    </a:lnTo>
                    <a:lnTo>
                      <a:pt x="481" y="1022"/>
                    </a:lnTo>
                    <a:lnTo>
                      <a:pt x="479" y="1022"/>
                    </a:lnTo>
                    <a:lnTo>
                      <a:pt x="479" y="1024"/>
                    </a:lnTo>
                    <a:lnTo>
                      <a:pt x="477" y="1024"/>
                    </a:lnTo>
                    <a:lnTo>
                      <a:pt x="477" y="1026"/>
                    </a:lnTo>
                    <a:lnTo>
                      <a:pt x="477" y="1028"/>
                    </a:lnTo>
                    <a:lnTo>
                      <a:pt x="477" y="1030"/>
                    </a:lnTo>
                    <a:lnTo>
                      <a:pt x="475" y="1030"/>
                    </a:lnTo>
                    <a:lnTo>
                      <a:pt x="477" y="1030"/>
                    </a:lnTo>
                    <a:lnTo>
                      <a:pt x="475" y="1030"/>
                    </a:lnTo>
                    <a:lnTo>
                      <a:pt x="472" y="1030"/>
                    </a:lnTo>
                    <a:lnTo>
                      <a:pt x="472" y="1033"/>
                    </a:lnTo>
                    <a:lnTo>
                      <a:pt x="472" y="1035"/>
                    </a:lnTo>
                    <a:lnTo>
                      <a:pt x="470" y="1035"/>
                    </a:lnTo>
                    <a:lnTo>
                      <a:pt x="470" y="1037"/>
                    </a:lnTo>
                    <a:lnTo>
                      <a:pt x="468" y="1037"/>
                    </a:lnTo>
                    <a:lnTo>
                      <a:pt x="468" y="1039"/>
                    </a:lnTo>
                    <a:lnTo>
                      <a:pt x="468" y="1041"/>
                    </a:lnTo>
                    <a:lnTo>
                      <a:pt x="466" y="1041"/>
                    </a:lnTo>
                    <a:lnTo>
                      <a:pt x="466" y="1044"/>
                    </a:lnTo>
                    <a:lnTo>
                      <a:pt x="464" y="1044"/>
                    </a:lnTo>
                    <a:lnTo>
                      <a:pt x="464" y="1046"/>
                    </a:lnTo>
                    <a:lnTo>
                      <a:pt x="464" y="1048"/>
                    </a:lnTo>
                    <a:lnTo>
                      <a:pt x="461" y="1048"/>
                    </a:lnTo>
                    <a:lnTo>
                      <a:pt x="461" y="1050"/>
                    </a:lnTo>
                    <a:lnTo>
                      <a:pt x="459" y="1050"/>
                    </a:lnTo>
                    <a:lnTo>
                      <a:pt x="459" y="1052"/>
                    </a:lnTo>
                    <a:lnTo>
                      <a:pt x="459" y="1055"/>
                    </a:lnTo>
                    <a:lnTo>
                      <a:pt x="457" y="1055"/>
                    </a:lnTo>
                    <a:lnTo>
                      <a:pt x="457" y="1057"/>
                    </a:lnTo>
                    <a:lnTo>
                      <a:pt x="455" y="1057"/>
                    </a:lnTo>
                    <a:lnTo>
                      <a:pt x="455" y="1059"/>
                    </a:lnTo>
                    <a:lnTo>
                      <a:pt x="455" y="1061"/>
                    </a:lnTo>
                    <a:lnTo>
                      <a:pt x="455" y="1059"/>
                    </a:lnTo>
                    <a:lnTo>
                      <a:pt x="455" y="1061"/>
                    </a:lnTo>
                    <a:lnTo>
                      <a:pt x="453" y="1061"/>
                    </a:lnTo>
                    <a:lnTo>
                      <a:pt x="453" y="1063"/>
                    </a:lnTo>
                    <a:lnTo>
                      <a:pt x="450" y="1063"/>
                    </a:lnTo>
                    <a:lnTo>
                      <a:pt x="450" y="1066"/>
                    </a:lnTo>
                    <a:lnTo>
                      <a:pt x="450" y="1068"/>
                    </a:lnTo>
                    <a:lnTo>
                      <a:pt x="448" y="1068"/>
                    </a:lnTo>
                    <a:lnTo>
                      <a:pt x="448" y="1070"/>
                    </a:lnTo>
                    <a:lnTo>
                      <a:pt x="446" y="1070"/>
                    </a:lnTo>
                    <a:lnTo>
                      <a:pt x="446" y="1072"/>
                    </a:lnTo>
                    <a:lnTo>
                      <a:pt x="446" y="1074"/>
                    </a:lnTo>
                    <a:lnTo>
                      <a:pt x="444" y="1074"/>
                    </a:lnTo>
                    <a:lnTo>
                      <a:pt x="442" y="1074"/>
                    </a:lnTo>
                    <a:lnTo>
                      <a:pt x="442" y="1077"/>
                    </a:lnTo>
                    <a:lnTo>
                      <a:pt x="442" y="1079"/>
                    </a:lnTo>
                    <a:lnTo>
                      <a:pt x="439" y="1079"/>
                    </a:lnTo>
                    <a:lnTo>
                      <a:pt x="439" y="1081"/>
                    </a:lnTo>
                    <a:lnTo>
                      <a:pt x="437" y="1081"/>
                    </a:lnTo>
                    <a:lnTo>
                      <a:pt x="437" y="1083"/>
                    </a:lnTo>
                    <a:lnTo>
                      <a:pt x="435" y="1083"/>
                    </a:lnTo>
                    <a:lnTo>
                      <a:pt x="435" y="1085"/>
                    </a:lnTo>
                    <a:lnTo>
                      <a:pt x="437" y="1085"/>
                    </a:lnTo>
                    <a:lnTo>
                      <a:pt x="435" y="1085"/>
                    </a:lnTo>
                    <a:lnTo>
                      <a:pt x="435" y="1088"/>
                    </a:lnTo>
                    <a:lnTo>
                      <a:pt x="433" y="1088"/>
                    </a:lnTo>
                    <a:lnTo>
                      <a:pt x="433" y="1090"/>
                    </a:lnTo>
                    <a:lnTo>
                      <a:pt x="433" y="1092"/>
                    </a:lnTo>
                    <a:lnTo>
                      <a:pt x="431" y="1092"/>
                    </a:lnTo>
                    <a:lnTo>
                      <a:pt x="431" y="1094"/>
                    </a:lnTo>
                    <a:lnTo>
                      <a:pt x="428" y="1094"/>
                    </a:lnTo>
                    <a:lnTo>
                      <a:pt x="428" y="1096"/>
                    </a:lnTo>
                    <a:lnTo>
                      <a:pt x="426" y="1096"/>
                    </a:lnTo>
                    <a:lnTo>
                      <a:pt x="426" y="1099"/>
                    </a:lnTo>
                    <a:lnTo>
                      <a:pt x="426" y="1101"/>
                    </a:lnTo>
                    <a:lnTo>
                      <a:pt x="424" y="1101"/>
                    </a:lnTo>
                    <a:lnTo>
                      <a:pt x="424" y="1103"/>
                    </a:lnTo>
                    <a:lnTo>
                      <a:pt x="422" y="1103"/>
                    </a:lnTo>
                    <a:lnTo>
                      <a:pt x="422" y="1105"/>
                    </a:lnTo>
                    <a:lnTo>
                      <a:pt x="424" y="1105"/>
                    </a:lnTo>
                    <a:lnTo>
                      <a:pt x="422" y="1105"/>
                    </a:lnTo>
                    <a:lnTo>
                      <a:pt x="424" y="1105"/>
                    </a:lnTo>
                    <a:lnTo>
                      <a:pt x="422" y="1105"/>
                    </a:lnTo>
                    <a:lnTo>
                      <a:pt x="424" y="1105"/>
                    </a:lnTo>
                    <a:lnTo>
                      <a:pt x="422" y="1105"/>
                    </a:lnTo>
                    <a:lnTo>
                      <a:pt x="422" y="1107"/>
                    </a:lnTo>
                    <a:lnTo>
                      <a:pt x="422" y="1110"/>
                    </a:lnTo>
                    <a:lnTo>
                      <a:pt x="420" y="1110"/>
                    </a:lnTo>
                    <a:lnTo>
                      <a:pt x="422" y="1110"/>
                    </a:lnTo>
                    <a:lnTo>
                      <a:pt x="420" y="1110"/>
                    </a:lnTo>
                    <a:lnTo>
                      <a:pt x="417" y="1110"/>
                    </a:lnTo>
                    <a:lnTo>
                      <a:pt x="417" y="1112"/>
                    </a:lnTo>
                    <a:lnTo>
                      <a:pt x="420" y="1112"/>
                    </a:lnTo>
                    <a:lnTo>
                      <a:pt x="417" y="1112"/>
                    </a:lnTo>
                    <a:lnTo>
                      <a:pt x="420" y="1112"/>
                    </a:lnTo>
                    <a:lnTo>
                      <a:pt x="417" y="1112"/>
                    </a:lnTo>
                    <a:lnTo>
                      <a:pt x="417" y="1114"/>
                    </a:lnTo>
                    <a:lnTo>
                      <a:pt x="417" y="1112"/>
                    </a:lnTo>
                    <a:lnTo>
                      <a:pt x="417" y="1114"/>
                    </a:lnTo>
                    <a:lnTo>
                      <a:pt x="415" y="1114"/>
                    </a:lnTo>
                    <a:lnTo>
                      <a:pt x="415" y="1116"/>
                    </a:lnTo>
                    <a:lnTo>
                      <a:pt x="413" y="1116"/>
                    </a:lnTo>
                    <a:lnTo>
                      <a:pt x="413" y="1118"/>
                    </a:lnTo>
                    <a:lnTo>
                      <a:pt x="411" y="1118"/>
                    </a:lnTo>
                    <a:lnTo>
                      <a:pt x="413" y="1118"/>
                    </a:lnTo>
                    <a:lnTo>
                      <a:pt x="411" y="1118"/>
                    </a:lnTo>
                    <a:lnTo>
                      <a:pt x="413" y="1118"/>
                    </a:lnTo>
                    <a:lnTo>
                      <a:pt x="411" y="1118"/>
                    </a:lnTo>
                    <a:lnTo>
                      <a:pt x="413" y="1118"/>
                    </a:lnTo>
                    <a:lnTo>
                      <a:pt x="411" y="1118"/>
                    </a:lnTo>
                    <a:lnTo>
                      <a:pt x="413" y="1118"/>
                    </a:lnTo>
                    <a:lnTo>
                      <a:pt x="413" y="1121"/>
                    </a:lnTo>
                    <a:lnTo>
                      <a:pt x="411" y="1121"/>
                    </a:lnTo>
                    <a:lnTo>
                      <a:pt x="409" y="1121"/>
                    </a:lnTo>
                    <a:lnTo>
                      <a:pt x="409" y="1123"/>
                    </a:lnTo>
                    <a:lnTo>
                      <a:pt x="409" y="1125"/>
                    </a:lnTo>
                    <a:lnTo>
                      <a:pt x="406" y="1125"/>
                    </a:lnTo>
                    <a:lnTo>
                      <a:pt x="406" y="1127"/>
                    </a:lnTo>
                    <a:lnTo>
                      <a:pt x="404" y="1127"/>
                    </a:lnTo>
                    <a:lnTo>
                      <a:pt x="404" y="1129"/>
                    </a:lnTo>
                    <a:lnTo>
                      <a:pt x="404" y="1127"/>
                    </a:lnTo>
                    <a:lnTo>
                      <a:pt x="404" y="1129"/>
                    </a:lnTo>
                    <a:lnTo>
                      <a:pt x="402" y="1129"/>
                    </a:lnTo>
                    <a:lnTo>
                      <a:pt x="402" y="1131"/>
                    </a:lnTo>
                    <a:lnTo>
                      <a:pt x="400" y="1131"/>
                    </a:lnTo>
                    <a:lnTo>
                      <a:pt x="400" y="1134"/>
                    </a:lnTo>
                    <a:lnTo>
                      <a:pt x="398" y="1134"/>
                    </a:lnTo>
                    <a:lnTo>
                      <a:pt x="398" y="1136"/>
                    </a:lnTo>
                    <a:lnTo>
                      <a:pt x="396" y="1136"/>
                    </a:lnTo>
                    <a:lnTo>
                      <a:pt x="398" y="1136"/>
                    </a:lnTo>
                    <a:lnTo>
                      <a:pt x="396" y="1136"/>
                    </a:lnTo>
                    <a:lnTo>
                      <a:pt x="398" y="1136"/>
                    </a:lnTo>
                    <a:lnTo>
                      <a:pt x="396" y="1136"/>
                    </a:lnTo>
                    <a:lnTo>
                      <a:pt x="398" y="1136"/>
                    </a:lnTo>
                    <a:lnTo>
                      <a:pt x="396" y="1136"/>
                    </a:lnTo>
                    <a:lnTo>
                      <a:pt x="396" y="1138"/>
                    </a:lnTo>
                    <a:lnTo>
                      <a:pt x="393" y="1138"/>
                    </a:lnTo>
                    <a:lnTo>
                      <a:pt x="393" y="1140"/>
                    </a:lnTo>
                    <a:lnTo>
                      <a:pt x="393" y="1142"/>
                    </a:lnTo>
                    <a:lnTo>
                      <a:pt x="393" y="1145"/>
                    </a:lnTo>
                    <a:lnTo>
                      <a:pt x="391" y="1145"/>
                    </a:lnTo>
                    <a:lnTo>
                      <a:pt x="393" y="1145"/>
                    </a:lnTo>
                    <a:lnTo>
                      <a:pt x="391" y="1145"/>
                    </a:lnTo>
                    <a:lnTo>
                      <a:pt x="391" y="1147"/>
                    </a:lnTo>
                    <a:lnTo>
                      <a:pt x="389" y="1147"/>
                    </a:lnTo>
                    <a:lnTo>
                      <a:pt x="389" y="1149"/>
                    </a:lnTo>
                    <a:lnTo>
                      <a:pt x="387" y="1149"/>
                    </a:lnTo>
                    <a:lnTo>
                      <a:pt x="387" y="1151"/>
                    </a:lnTo>
                    <a:lnTo>
                      <a:pt x="387" y="1153"/>
                    </a:lnTo>
                    <a:lnTo>
                      <a:pt x="385" y="1153"/>
                    </a:lnTo>
                    <a:lnTo>
                      <a:pt x="385" y="1156"/>
                    </a:lnTo>
                    <a:lnTo>
                      <a:pt x="382" y="1156"/>
                    </a:lnTo>
                    <a:lnTo>
                      <a:pt x="382" y="1158"/>
                    </a:lnTo>
                    <a:lnTo>
                      <a:pt x="380" y="1158"/>
                    </a:lnTo>
                    <a:lnTo>
                      <a:pt x="380" y="1160"/>
                    </a:lnTo>
                    <a:lnTo>
                      <a:pt x="380" y="1162"/>
                    </a:lnTo>
                    <a:lnTo>
                      <a:pt x="378" y="1162"/>
                    </a:lnTo>
                    <a:lnTo>
                      <a:pt x="378" y="1164"/>
                    </a:lnTo>
                    <a:lnTo>
                      <a:pt x="376" y="1164"/>
                    </a:lnTo>
                    <a:lnTo>
                      <a:pt x="374" y="1164"/>
                    </a:lnTo>
                    <a:lnTo>
                      <a:pt x="376" y="1164"/>
                    </a:lnTo>
                    <a:lnTo>
                      <a:pt x="374" y="1164"/>
                    </a:lnTo>
                    <a:lnTo>
                      <a:pt x="376" y="1164"/>
                    </a:lnTo>
                    <a:lnTo>
                      <a:pt x="376" y="1167"/>
                    </a:lnTo>
                    <a:lnTo>
                      <a:pt x="374" y="1167"/>
                    </a:lnTo>
                    <a:lnTo>
                      <a:pt x="371" y="1167"/>
                    </a:lnTo>
                    <a:lnTo>
                      <a:pt x="371" y="1169"/>
                    </a:lnTo>
                    <a:lnTo>
                      <a:pt x="374" y="1169"/>
                    </a:lnTo>
                    <a:lnTo>
                      <a:pt x="371" y="1169"/>
                    </a:lnTo>
                    <a:lnTo>
                      <a:pt x="374" y="1169"/>
                    </a:lnTo>
                    <a:lnTo>
                      <a:pt x="374" y="1171"/>
                    </a:lnTo>
                    <a:lnTo>
                      <a:pt x="371" y="1171"/>
                    </a:lnTo>
                    <a:lnTo>
                      <a:pt x="371" y="1173"/>
                    </a:lnTo>
                    <a:lnTo>
                      <a:pt x="369" y="1173"/>
                    </a:lnTo>
                    <a:lnTo>
                      <a:pt x="369" y="1175"/>
                    </a:lnTo>
                    <a:lnTo>
                      <a:pt x="367" y="1175"/>
                    </a:lnTo>
                    <a:lnTo>
                      <a:pt x="367" y="1178"/>
                    </a:lnTo>
                    <a:lnTo>
                      <a:pt x="367" y="1175"/>
                    </a:lnTo>
                    <a:lnTo>
                      <a:pt x="367" y="1178"/>
                    </a:lnTo>
                    <a:lnTo>
                      <a:pt x="365" y="1178"/>
                    </a:lnTo>
                    <a:lnTo>
                      <a:pt x="363" y="1178"/>
                    </a:lnTo>
                    <a:lnTo>
                      <a:pt x="363" y="1175"/>
                    </a:lnTo>
                    <a:lnTo>
                      <a:pt x="360" y="1175"/>
                    </a:lnTo>
                    <a:lnTo>
                      <a:pt x="358" y="1175"/>
                    </a:lnTo>
                    <a:lnTo>
                      <a:pt x="358" y="1173"/>
                    </a:lnTo>
                    <a:lnTo>
                      <a:pt x="356" y="1173"/>
                    </a:lnTo>
                    <a:lnTo>
                      <a:pt x="356" y="1171"/>
                    </a:lnTo>
                    <a:lnTo>
                      <a:pt x="354" y="1171"/>
                    </a:lnTo>
                    <a:lnTo>
                      <a:pt x="354" y="1169"/>
                    </a:lnTo>
                    <a:lnTo>
                      <a:pt x="354" y="1167"/>
                    </a:lnTo>
                    <a:lnTo>
                      <a:pt x="356" y="1167"/>
                    </a:lnTo>
                    <a:lnTo>
                      <a:pt x="356" y="1164"/>
                    </a:lnTo>
                    <a:lnTo>
                      <a:pt x="356" y="1162"/>
                    </a:lnTo>
                    <a:lnTo>
                      <a:pt x="354" y="1162"/>
                    </a:lnTo>
                    <a:lnTo>
                      <a:pt x="352" y="1162"/>
                    </a:lnTo>
                    <a:lnTo>
                      <a:pt x="352" y="1160"/>
                    </a:lnTo>
                    <a:lnTo>
                      <a:pt x="349" y="1160"/>
                    </a:lnTo>
                    <a:lnTo>
                      <a:pt x="349" y="1162"/>
                    </a:lnTo>
                    <a:lnTo>
                      <a:pt x="347" y="1162"/>
                    </a:lnTo>
                    <a:lnTo>
                      <a:pt x="347" y="1160"/>
                    </a:lnTo>
                    <a:lnTo>
                      <a:pt x="347" y="1158"/>
                    </a:lnTo>
                    <a:lnTo>
                      <a:pt x="349" y="1158"/>
                    </a:lnTo>
                    <a:lnTo>
                      <a:pt x="349" y="1156"/>
                    </a:lnTo>
                    <a:lnTo>
                      <a:pt x="349" y="1153"/>
                    </a:lnTo>
                    <a:lnTo>
                      <a:pt x="349" y="1151"/>
                    </a:lnTo>
                    <a:lnTo>
                      <a:pt x="352" y="1151"/>
                    </a:lnTo>
                    <a:lnTo>
                      <a:pt x="352" y="1149"/>
                    </a:lnTo>
                    <a:lnTo>
                      <a:pt x="349" y="1149"/>
                    </a:lnTo>
                    <a:lnTo>
                      <a:pt x="349" y="1147"/>
                    </a:lnTo>
                    <a:lnTo>
                      <a:pt x="347" y="1147"/>
                    </a:lnTo>
                    <a:lnTo>
                      <a:pt x="347" y="1145"/>
                    </a:lnTo>
                    <a:lnTo>
                      <a:pt x="347" y="1142"/>
                    </a:lnTo>
                    <a:lnTo>
                      <a:pt x="349" y="1142"/>
                    </a:lnTo>
                    <a:lnTo>
                      <a:pt x="347" y="1142"/>
                    </a:lnTo>
                    <a:lnTo>
                      <a:pt x="347" y="1140"/>
                    </a:lnTo>
                    <a:lnTo>
                      <a:pt x="347" y="1138"/>
                    </a:lnTo>
                    <a:lnTo>
                      <a:pt x="349" y="1138"/>
                    </a:lnTo>
                    <a:lnTo>
                      <a:pt x="349" y="1136"/>
                    </a:lnTo>
                    <a:lnTo>
                      <a:pt x="349" y="1134"/>
                    </a:lnTo>
                    <a:lnTo>
                      <a:pt x="347" y="1134"/>
                    </a:lnTo>
                    <a:lnTo>
                      <a:pt x="347" y="1131"/>
                    </a:lnTo>
                    <a:lnTo>
                      <a:pt x="345" y="1131"/>
                    </a:lnTo>
                    <a:lnTo>
                      <a:pt x="343" y="1131"/>
                    </a:lnTo>
                    <a:lnTo>
                      <a:pt x="343" y="1129"/>
                    </a:lnTo>
                    <a:lnTo>
                      <a:pt x="345" y="1129"/>
                    </a:lnTo>
                    <a:lnTo>
                      <a:pt x="343" y="1129"/>
                    </a:lnTo>
                    <a:lnTo>
                      <a:pt x="341" y="1129"/>
                    </a:lnTo>
                    <a:lnTo>
                      <a:pt x="341" y="1127"/>
                    </a:lnTo>
                    <a:lnTo>
                      <a:pt x="343" y="1127"/>
                    </a:lnTo>
                    <a:lnTo>
                      <a:pt x="343" y="1125"/>
                    </a:lnTo>
                    <a:lnTo>
                      <a:pt x="341" y="1125"/>
                    </a:lnTo>
                    <a:lnTo>
                      <a:pt x="338" y="1125"/>
                    </a:lnTo>
                    <a:lnTo>
                      <a:pt x="336" y="1125"/>
                    </a:lnTo>
                    <a:lnTo>
                      <a:pt x="336" y="1123"/>
                    </a:lnTo>
                    <a:lnTo>
                      <a:pt x="334" y="1123"/>
                    </a:lnTo>
                    <a:lnTo>
                      <a:pt x="334" y="1125"/>
                    </a:lnTo>
                    <a:lnTo>
                      <a:pt x="332" y="1125"/>
                    </a:lnTo>
                    <a:lnTo>
                      <a:pt x="332" y="1123"/>
                    </a:lnTo>
                    <a:lnTo>
                      <a:pt x="330" y="1123"/>
                    </a:lnTo>
                    <a:lnTo>
                      <a:pt x="330" y="1121"/>
                    </a:lnTo>
                    <a:lnTo>
                      <a:pt x="332" y="1121"/>
                    </a:lnTo>
                    <a:lnTo>
                      <a:pt x="334" y="1121"/>
                    </a:lnTo>
                    <a:lnTo>
                      <a:pt x="334" y="1123"/>
                    </a:lnTo>
                    <a:lnTo>
                      <a:pt x="336" y="1123"/>
                    </a:lnTo>
                    <a:lnTo>
                      <a:pt x="336" y="1121"/>
                    </a:lnTo>
                    <a:lnTo>
                      <a:pt x="334" y="1121"/>
                    </a:lnTo>
                    <a:lnTo>
                      <a:pt x="336" y="1121"/>
                    </a:lnTo>
                    <a:lnTo>
                      <a:pt x="336" y="1118"/>
                    </a:lnTo>
                    <a:lnTo>
                      <a:pt x="334" y="1118"/>
                    </a:lnTo>
                    <a:lnTo>
                      <a:pt x="332" y="1118"/>
                    </a:lnTo>
                    <a:lnTo>
                      <a:pt x="330" y="1118"/>
                    </a:lnTo>
                    <a:lnTo>
                      <a:pt x="330" y="1116"/>
                    </a:lnTo>
                    <a:lnTo>
                      <a:pt x="330" y="1114"/>
                    </a:lnTo>
                    <a:lnTo>
                      <a:pt x="327" y="1114"/>
                    </a:lnTo>
                    <a:lnTo>
                      <a:pt x="325" y="1114"/>
                    </a:lnTo>
                    <a:lnTo>
                      <a:pt x="323" y="1114"/>
                    </a:lnTo>
                    <a:lnTo>
                      <a:pt x="321" y="1114"/>
                    </a:lnTo>
                    <a:lnTo>
                      <a:pt x="319" y="1114"/>
                    </a:lnTo>
                    <a:lnTo>
                      <a:pt x="316" y="1114"/>
                    </a:lnTo>
                    <a:lnTo>
                      <a:pt x="316" y="1116"/>
                    </a:lnTo>
                    <a:lnTo>
                      <a:pt x="314" y="1116"/>
                    </a:lnTo>
                    <a:lnTo>
                      <a:pt x="314" y="1114"/>
                    </a:lnTo>
                    <a:lnTo>
                      <a:pt x="316" y="1114"/>
                    </a:lnTo>
                    <a:lnTo>
                      <a:pt x="316" y="1112"/>
                    </a:lnTo>
                    <a:lnTo>
                      <a:pt x="314" y="1112"/>
                    </a:lnTo>
                    <a:lnTo>
                      <a:pt x="312" y="1112"/>
                    </a:lnTo>
                    <a:lnTo>
                      <a:pt x="312" y="1110"/>
                    </a:lnTo>
                    <a:lnTo>
                      <a:pt x="312" y="1107"/>
                    </a:lnTo>
                    <a:lnTo>
                      <a:pt x="310" y="1107"/>
                    </a:lnTo>
                    <a:lnTo>
                      <a:pt x="310" y="1110"/>
                    </a:lnTo>
                    <a:lnTo>
                      <a:pt x="310" y="1112"/>
                    </a:lnTo>
                    <a:lnTo>
                      <a:pt x="308" y="1112"/>
                    </a:lnTo>
                    <a:lnTo>
                      <a:pt x="305" y="1112"/>
                    </a:lnTo>
                    <a:lnTo>
                      <a:pt x="305" y="1110"/>
                    </a:lnTo>
                    <a:lnTo>
                      <a:pt x="305" y="1112"/>
                    </a:lnTo>
                    <a:lnTo>
                      <a:pt x="303" y="1112"/>
                    </a:lnTo>
                    <a:lnTo>
                      <a:pt x="301" y="1112"/>
                    </a:lnTo>
                    <a:lnTo>
                      <a:pt x="301" y="1110"/>
                    </a:lnTo>
                    <a:lnTo>
                      <a:pt x="299" y="1110"/>
                    </a:lnTo>
                    <a:lnTo>
                      <a:pt x="299" y="1107"/>
                    </a:lnTo>
                    <a:lnTo>
                      <a:pt x="301" y="1107"/>
                    </a:lnTo>
                    <a:lnTo>
                      <a:pt x="301" y="1105"/>
                    </a:lnTo>
                    <a:lnTo>
                      <a:pt x="301" y="1103"/>
                    </a:lnTo>
                    <a:lnTo>
                      <a:pt x="303" y="1103"/>
                    </a:lnTo>
                    <a:lnTo>
                      <a:pt x="303" y="1101"/>
                    </a:lnTo>
                    <a:lnTo>
                      <a:pt x="301" y="1101"/>
                    </a:lnTo>
                    <a:lnTo>
                      <a:pt x="301" y="1103"/>
                    </a:lnTo>
                    <a:lnTo>
                      <a:pt x="299" y="1103"/>
                    </a:lnTo>
                    <a:lnTo>
                      <a:pt x="297" y="1103"/>
                    </a:lnTo>
                    <a:lnTo>
                      <a:pt x="294" y="1103"/>
                    </a:lnTo>
                    <a:lnTo>
                      <a:pt x="292" y="1103"/>
                    </a:lnTo>
                    <a:lnTo>
                      <a:pt x="290" y="1103"/>
                    </a:lnTo>
                    <a:lnTo>
                      <a:pt x="290" y="1101"/>
                    </a:lnTo>
                    <a:lnTo>
                      <a:pt x="292" y="1101"/>
                    </a:lnTo>
                    <a:lnTo>
                      <a:pt x="292" y="1099"/>
                    </a:lnTo>
                    <a:lnTo>
                      <a:pt x="294" y="1099"/>
                    </a:lnTo>
                    <a:lnTo>
                      <a:pt x="297" y="1099"/>
                    </a:lnTo>
                    <a:lnTo>
                      <a:pt x="297" y="1096"/>
                    </a:lnTo>
                    <a:lnTo>
                      <a:pt x="297" y="1094"/>
                    </a:lnTo>
                    <a:lnTo>
                      <a:pt x="297" y="1092"/>
                    </a:lnTo>
                    <a:lnTo>
                      <a:pt x="294" y="1092"/>
                    </a:lnTo>
                    <a:lnTo>
                      <a:pt x="292" y="1092"/>
                    </a:lnTo>
                    <a:lnTo>
                      <a:pt x="290" y="1092"/>
                    </a:lnTo>
                    <a:lnTo>
                      <a:pt x="288" y="1092"/>
                    </a:lnTo>
                    <a:lnTo>
                      <a:pt x="288" y="1094"/>
                    </a:lnTo>
                    <a:lnTo>
                      <a:pt x="290" y="1094"/>
                    </a:lnTo>
                    <a:lnTo>
                      <a:pt x="290" y="1096"/>
                    </a:lnTo>
                    <a:lnTo>
                      <a:pt x="290" y="1099"/>
                    </a:lnTo>
                    <a:lnTo>
                      <a:pt x="288" y="1099"/>
                    </a:lnTo>
                    <a:lnTo>
                      <a:pt x="286" y="1099"/>
                    </a:lnTo>
                    <a:lnTo>
                      <a:pt x="286" y="1101"/>
                    </a:lnTo>
                    <a:lnTo>
                      <a:pt x="283" y="1101"/>
                    </a:lnTo>
                    <a:lnTo>
                      <a:pt x="283" y="1099"/>
                    </a:lnTo>
                    <a:lnTo>
                      <a:pt x="283" y="1096"/>
                    </a:lnTo>
                    <a:lnTo>
                      <a:pt x="286" y="1096"/>
                    </a:lnTo>
                    <a:lnTo>
                      <a:pt x="283" y="1096"/>
                    </a:lnTo>
                    <a:lnTo>
                      <a:pt x="286" y="1096"/>
                    </a:lnTo>
                    <a:lnTo>
                      <a:pt x="286" y="1094"/>
                    </a:lnTo>
                    <a:lnTo>
                      <a:pt x="286" y="1092"/>
                    </a:lnTo>
                    <a:lnTo>
                      <a:pt x="283" y="1092"/>
                    </a:lnTo>
                    <a:lnTo>
                      <a:pt x="283" y="1094"/>
                    </a:lnTo>
                    <a:lnTo>
                      <a:pt x="281" y="1094"/>
                    </a:lnTo>
                    <a:lnTo>
                      <a:pt x="279" y="1094"/>
                    </a:lnTo>
                    <a:lnTo>
                      <a:pt x="279" y="1096"/>
                    </a:lnTo>
                    <a:lnTo>
                      <a:pt x="279" y="1094"/>
                    </a:lnTo>
                    <a:lnTo>
                      <a:pt x="277" y="1094"/>
                    </a:lnTo>
                    <a:lnTo>
                      <a:pt x="279" y="1094"/>
                    </a:lnTo>
                    <a:lnTo>
                      <a:pt x="277" y="1094"/>
                    </a:lnTo>
                    <a:lnTo>
                      <a:pt x="279" y="1094"/>
                    </a:lnTo>
                    <a:lnTo>
                      <a:pt x="279" y="1092"/>
                    </a:lnTo>
                    <a:lnTo>
                      <a:pt x="281" y="1092"/>
                    </a:lnTo>
                    <a:lnTo>
                      <a:pt x="281" y="1090"/>
                    </a:lnTo>
                    <a:lnTo>
                      <a:pt x="279" y="1090"/>
                    </a:lnTo>
                    <a:lnTo>
                      <a:pt x="277" y="1090"/>
                    </a:lnTo>
                    <a:lnTo>
                      <a:pt x="275" y="1090"/>
                    </a:lnTo>
                    <a:lnTo>
                      <a:pt x="275" y="1088"/>
                    </a:lnTo>
                    <a:lnTo>
                      <a:pt x="272" y="1088"/>
                    </a:lnTo>
                    <a:lnTo>
                      <a:pt x="272" y="1090"/>
                    </a:lnTo>
                    <a:lnTo>
                      <a:pt x="270" y="1090"/>
                    </a:lnTo>
                    <a:lnTo>
                      <a:pt x="268" y="1090"/>
                    </a:lnTo>
                    <a:lnTo>
                      <a:pt x="268" y="1088"/>
                    </a:lnTo>
                    <a:lnTo>
                      <a:pt x="268" y="1085"/>
                    </a:lnTo>
                    <a:lnTo>
                      <a:pt x="268" y="1083"/>
                    </a:lnTo>
                    <a:lnTo>
                      <a:pt x="266" y="1083"/>
                    </a:lnTo>
                    <a:lnTo>
                      <a:pt x="266" y="1085"/>
                    </a:lnTo>
                    <a:lnTo>
                      <a:pt x="264" y="1085"/>
                    </a:lnTo>
                    <a:lnTo>
                      <a:pt x="261" y="1085"/>
                    </a:lnTo>
                    <a:lnTo>
                      <a:pt x="264" y="1085"/>
                    </a:lnTo>
                    <a:lnTo>
                      <a:pt x="264" y="1083"/>
                    </a:lnTo>
                    <a:lnTo>
                      <a:pt x="261" y="1083"/>
                    </a:lnTo>
                    <a:lnTo>
                      <a:pt x="261" y="1081"/>
                    </a:lnTo>
                    <a:lnTo>
                      <a:pt x="261" y="1079"/>
                    </a:lnTo>
                    <a:lnTo>
                      <a:pt x="259" y="1079"/>
                    </a:lnTo>
                    <a:lnTo>
                      <a:pt x="259" y="1081"/>
                    </a:lnTo>
                    <a:lnTo>
                      <a:pt x="257" y="1081"/>
                    </a:lnTo>
                    <a:lnTo>
                      <a:pt x="255" y="1081"/>
                    </a:lnTo>
                    <a:lnTo>
                      <a:pt x="255" y="1079"/>
                    </a:lnTo>
                    <a:lnTo>
                      <a:pt x="255" y="1077"/>
                    </a:lnTo>
                    <a:lnTo>
                      <a:pt x="257" y="1077"/>
                    </a:lnTo>
                    <a:lnTo>
                      <a:pt x="257" y="1074"/>
                    </a:lnTo>
                    <a:lnTo>
                      <a:pt x="259" y="1074"/>
                    </a:lnTo>
                    <a:lnTo>
                      <a:pt x="259" y="1072"/>
                    </a:lnTo>
                    <a:lnTo>
                      <a:pt x="257" y="1072"/>
                    </a:lnTo>
                    <a:lnTo>
                      <a:pt x="255" y="1072"/>
                    </a:lnTo>
                    <a:lnTo>
                      <a:pt x="255" y="1074"/>
                    </a:lnTo>
                    <a:lnTo>
                      <a:pt x="257" y="1074"/>
                    </a:lnTo>
                    <a:lnTo>
                      <a:pt x="255" y="1074"/>
                    </a:lnTo>
                    <a:lnTo>
                      <a:pt x="255" y="1077"/>
                    </a:lnTo>
                    <a:lnTo>
                      <a:pt x="255" y="1074"/>
                    </a:lnTo>
                    <a:lnTo>
                      <a:pt x="253" y="1074"/>
                    </a:lnTo>
                    <a:lnTo>
                      <a:pt x="251" y="1074"/>
                    </a:lnTo>
                    <a:lnTo>
                      <a:pt x="251" y="1072"/>
                    </a:lnTo>
                    <a:lnTo>
                      <a:pt x="248" y="1072"/>
                    </a:lnTo>
                    <a:lnTo>
                      <a:pt x="248" y="1074"/>
                    </a:lnTo>
                    <a:lnTo>
                      <a:pt x="251" y="1074"/>
                    </a:lnTo>
                    <a:lnTo>
                      <a:pt x="251" y="1077"/>
                    </a:lnTo>
                    <a:lnTo>
                      <a:pt x="248" y="1077"/>
                    </a:lnTo>
                    <a:lnTo>
                      <a:pt x="248" y="1074"/>
                    </a:lnTo>
                    <a:lnTo>
                      <a:pt x="248" y="1077"/>
                    </a:lnTo>
                    <a:lnTo>
                      <a:pt x="248" y="1074"/>
                    </a:lnTo>
                    <a:lnTo>
                      <a:pt x="246" y="1074"/>
                    </a:lnTo>
                    <a:lnTo>
                      <a:pt x="246" y="1077"/>
                    </a:lnTo>
                    <a:lnTo>
                      <a:pt x="246" y="1079"/>
                    </a:lnTo>
                    <a:lnTo>
                      <a:pt x="244" y="1079"/>
                    </a:lnTo>
                    <a:lnTo>
                      <a:pt x="242" y="1079"/>
                    </a:lnTo>
                    <a:lnTo>
                      <a:pt x="242" y="1077"/>
                    </a:lnTo>
                    <a:lnTo>
                      <a:pt x="242" y="1074"/>
                    </a:lnTo>
                    <a:lnTo>
                      <a:pt x="242" y="1077"/>
                    </a:lnTo>
                    <a:lnTo>
                      <a:pt x="240" y="1077"/>
                    </a:lnTo>
                    <a:lnTo>
                      <a:pt x="242" y="1077"/>
                    </a:lnTo>
                    <a:lnTo>
                      <a:pt x="242" y="1079"/>
                    </a:lnTo>
                    <a:lnTo>
                      <a:pt x="240" y="1079"/>
                    </a:lnTo>
                    <a:lnTo>
                      <a:pt x="237" y="1079"/>
                    </a:lnTo>
                    <a:lnTo>
                      <a:pt x="235" y="1079"/>
                    </a:lnTo>
                    <a:lnTo>
                      <a:pt x="235" y="1077"/>
                    </a:lnTo>
                    <a:lnTo>
                      <a:pt x="237" y="1077"/>
                    </a:lnTo>
                    <a:lnTo>
                      <a:pt x="237" y="1074"/>
                    </a:lnTo>
                    <a:lnTo>
                      <a:pt x="235" y="1074"/>
                    </a:lnTo>
                    <a:lnTo>
                      <a:pt x="233" y="1074"/>
                    </a:lnTo>
                    <a:lnTo>
                      <a:pt x="233" y="1077"/>
                    </a:lnTo>
                    <a:lnTo>
                      <a:pt x="233" y="1074"/>
                    </a:lnTo>
                    <a:lnTo>
                      <a:pt x="233" y="1077"/>
                    </a:lnTo>
                    <a:lnTo>
                      <a:pt x="233" y="1074"/>
                    </a:lnTo>
                    <a:lnTo>
                      <a:pt x="231" y="1074"/>
                    </a:lnTo>
                    <a:lnTo>
                      <a:pt x="229" y="1074"/>
                    </a:lnTo>
                    <a:lnTo>
                      <a:pt x="226" y="1074"/>
                    </a:lnTo>
                    <a:lnTo>
                      <a:pt x="226" y="1072"/>
                    </a:lnTo>
                    <a:lnTo>
                      <a:pt x="226" y="1070"/>
                    </a:lnTo>
                    <a:lnTo>
                      <a:pt x="224" y="1070"/>
                    </a:lnTo>
                    <a:lnTo>
                      <a:pt x="222" y="1070"/>
                    </a:lnTo>
                    <a:lnTo>
                      <a:pt x="222" y="1068"/>
                    </a:lnTo>
                    <a:lnTo>
                      <a:pt x="224" y="1068"/>
                    </a:lnTo>
                    <a:lnTo>
                      <a:pt x="222" y="1068"/>
                    </a:lnTo>
                    <a:lnTo>
                      <a:pt x="224" y="1068"/>
                    </a:lnTo>
                    <a:lnTo>
                      <a:pt x="222" y="1068"/>
                    </a:lnTo>
                    <a:lnTo>
                      <a:pt x="222" y="1066"/>
                    </a:lnTo>
                    <a:lnTo>
                      <a:pt x="220" y="1066"/>
                    </a:lnTo>
                    <a:lnTo>
                      <a:pt x="218" y="1066"/>
                    </a:lnTo>
                    <a:lnTo>
                      <a:pt x="218" y="1068"/>
                    </a:lnTo>
                    <a:lnTo>
                      <a:pt x="215" y="1068"/>
                    </a:lnTo>
                    <a:lnTo>
                      <a:pt x="213" y="1068"/>
                    </a:lnTo>
                    <a:lnTo>
                      <a:pt x="213" y="1070"/>
                    </a:lnTo>
                    <a:lnTo>
                      <a:pt x="213" y="1068"/>
                    </a:lnTo>
                    <a:lnTo>
                      <a:pt x="211" y="1068"/>
                    </a:lnTo>
                    <a:lnTo>
                      <a:pt x="211" y="1070"/>
                    </a:lnTo>
                    <a:lnTo>
                      <a:pt x="211" y="1068"/>
                    </a:lnTo>
                    <a:lnTo>
                      <a:pt x="211" y="1070"/>
                    </a:lnTo>
                    <a:lnTo>
                      <a:pt x="211" y="1068"/>
                    </a:lnTo>
                    <a:lnTo>
                      <a:pt x="209" y="1068"/>
                    </a:lnTo>
                    <a:lnTo>
                      <a:pt x="209" y="1070"/>
                    </a:lnTo>
                    <a:lnTo>
                      <a:pt x="209" y="1068"/>
                    </a:lnTo>
                    <a:lnTo>
                      <a:pt x="209" y="1070"/>
                    </a:lnTo>
                    <a:lnTo>
                      <a:pt x="209" y="1068"/>
                    </a:lnTo>
                    <a:lnTo>
                      <a:pt x="209" y="1070"/>
                    </a:lnTo>
                    <a:lnTo>
                      <a:pt x="207" y="1070"/>
                    </a:lnTo>
                    <a:lnTo>
                      <a:pt x="204" y="1070"/>
                    </a:lnTo>
                    <a:lnTo>
                      <a:pt x="202" y="1070"/>
                    </a:lnTo>
                    <a:lnTo>
                      <a:pt x="204" y="1070"/>
                    </a:lnTo>
                    <a:lnTo>
                      <a:pt x="202" y="1070"/>
                    </a:lnTo>
                    <a:lnTo>
                      <a:pt x="200" y="1070"/>
                    </a:lnTo>
                    <a:lnTo>
                      <a:pt x="198" y="1070"/>
                    </a:lnTo>
                    <a:lnTo>
                      <a:pt x="198" y="1068"/>
                    </a:lnTo>
                    <a:lnTo>
                      <a:pt x="198" y="1066"/>
                    </a:lnTo>
                    <a:lnTo>
                      <a:pt x="198" y="1063"/>
                    </a:lnTo>
                    <a:lnTo>
                      <a:pt x="196" y="1063"/>
                    </a:lnTo>
                    <a:lnTo>
                      <a:pt x="196" y="1061"/>
                    </a:lnTo>
                    <a:lnTo>
                      <a:pt x="193" y="1061"/>
                    </a:lnTo>
                    <a:lnTo>
                      <a:pt x="191" y="1061"/>
                    </a:lnTo>
                    <a:lnTo>
                      <a:pt x="185" y="1059"/>
                    </a:lnTo>
                    <a:lnTo>
                      <a:pt x="180" y="1057"/>
                    </a:lnTo>
                    <a:lnTo>
                      <a:pt x="178" y="1057"/>
                    </a:lnTo>
                    <a:lnTo>
                      <a:pt x="176" y="1050"/>
                    </a:lnTo>
                    <a:lnTo>
                      <a:pt x="169" y="1052"/>
                    </a:lnTo>
                    <a:lnTo>
                      <a:pt x="167" y="1052"/>
                    </a:lnTo>
                    <a:lnTo>
                      <a:pt x="165" y="1052"/>
                    </a:lnTo>
                    <a:lnTo>
                      <a:pt x="163" y="1052"/>
                    </a:lnTo>
                    <a:lnTo>
                      <a:pt x="160" y="1052"/>
                    </a:lnTo>
                    <a:lnTo>
                      <a:pt x="156" y="1057"/>
                    </a:lnTo>
                    <a:lnTo>
                      <a:pt x="154" y="1057"/>
                    </a:lnTo>
                    <a:lnTo>
                      <a:pt x="152" y="1057"/>
                    </a:lnTo>
                    <a:lnTo>
                      <a:pt x="149" y="1057"/>
                    </a:lnTo>
                    <a:lnTo>
                      <a:pt x="147" y="1057"/>
                    </a:lnTo>
                    <a:lnTo>
                      <a:pt x="145" y="1057"/>
                    </a:lnTo>
                    <a:lnTo>
                      <a:pt x="141" y="1059"/>
                    </a:lnTo>
                    <a:lnTo>
                      <a:pt x="136" y="1059"/>
                    </a:lnTo>
                    <a:lnTo>
                      <a:pt x="136" y="1061"/>
                    </a:lnTo>
                    <a:lnTo>
                      <a:pt x="134" y="1061"/>
                    </a:lnTo>
                    <a:lnTo>
                      <a:pt x="130" y="1066"/>
                    </a:lnTo>
                    <a:lnTo>
                      <a:pt x="127" y="1063"/>
                    </a:lnTo>
                    <a:lnTo>
                      <a:pt x="125" y="1061"/>
                    </a:lnTo>
                    <a:lnTo>
                      <a:pt x="123" y="1059"/>
                    </a:lnTo>
                    <a:lnTo>
                      <a:pt x="123" y="1057"/>
                    </a:lnTo>
                    <a:lnTo>
                      <a:pt x="123" y="1059"/>
                    </a:lnTo>
                    <a:lnTo>
                      <a:pt x="121" y="1059"/>
                    </a:lnTo>
                    <a:lnTo>
                      <a:pt x="121" y="1057"/>
                    </a:lnTo>
                    <a:lnTo>
                      <a:pt x="119" y="1057"/>
                    </a:lnTo>
                    <a:lnTo>
                      <a:pt x="117" y="1057"/>
                    </a:lnTo>
                    <a:lnTo>
                      <a:pt x="114" y="1057"/>
                    </a:lnTo>
                    <a:lnTo>
                      <a:pt x="112" y="1057"/>
                    </a:lnTo>
                    <a:lnTo>
                      <a:pt x="110" y="1057"/>
                    </a:lnTo>
                    <a:lnTo>
                      <a:pt x="110" y="1055"/>
                    </a:lnTo>
                    <a:lnTo>
                      <a:pt x="108" y="1055"/>
                    </a:lnTo>
                    <a:lnTo>
                      <a:pt x="108" y="1052"/>
                    </a:lnTo>
                    <a:lnTo>
                      <a:pt x="106" y="1052"/>
                    </a:lnTo>
                    <a:lnTo>
                      <a:pt x="103" y="1052"/>
                    </a:lnTo>
                    <a:lnTo>
                      <a:pt x="101" y="1050"/>
                    </a:lnTo>
                    <a:lnTo>
                      <a:pt x="99" y="1050"/>
                    </a:lnTo>
                    <a:lnTo>
                      <a:pt x="97" y="1050"/>
                    </a:lnTo>
                    <a:lnTo>
                      <a:pt x="95" y="1050"/>
                    </a:lnTo>
                    <a:lnTo>
                      <a:pt x="95" y="1052"/>
                    </a:lnTo>
                    <a:lnTo>
                      <a:pt x="95" y="1050"/>
                    </a:lnTo>
                    <a:lnTo>
                      <a:pt x="92" y="1050"/>
                    </a:lnTo>
                    <a:lnTo>
                      <a:pt x="92" y="1052"/>
                    </a:lnTo>
                    <a:lnTo>
                      <a:pt x="90" y="1052"/>
                    </a:lnTo>
                    <a:lnTo>
                      <a:pt x="90" y="1050"/>
                    </a:lnTo>
                    <a:lnTo>
                      <a:pt x="90" y="1052"/>
                    </a:lnTo>
                    <a:lnTo>
                      <a:pt x="88" y="1052"/>
                    </a:lnTo>
                    <a:lnTo>
                      <a:pt x="88" y="1055"/>
                    </a:lnTo>
                    <a:lnTo>
                      <a:pt x="86" y="1055"/>
                    </a:lnTo>
                    <a:lnTo>
                      <a:pt x="86" y="1057"/>
                    </a:lnTo>
                    <a:lnTo>
                      <a:pt x="84" y="1057"/>
                    </a:lnTo>
                    <a:lnTo>
                      <a:pt x="84" y="1055"/>
                    </a:lnTo>
                    <a:lnTo>
                      <a:pt x="84" y="1052"/>
                    </a:lnTo>
                    <a:lnTo>
                      <a:pt x="86" y="1052"/>
                    </a:lnTo>
                    <a:lnTo>
                      <a:pt x="86" y="1050"/>
                    </a:lnTo>
                    <a:lnTo>
                      <a:pt x="84" y="1050"/>
                    </a:lnTo>
                    <a:lnTo>
                      <a:pt x="84" y="1052"/>
                    </a:lnTo>
                    <a:lnTo>
                      <a:pt x="81" y="1052"/>
                    </a:lnTo>
                    <a:lnTo>
                      <a:pt x="81" y="1050"/>
                    </a:lnTo>
                    <a:lnTo>
                      <a:pt x="79" y="1050"/>
                    </a:lnTo>
                    <a:lnTo>
                      <a:pt x="81" y="1050"/>
                    </a:lnTo>
                    <a:lnTo>
                      <a:pt x="79" y="1048"/>
                    </a:lnTo>
                    <a:lnTo>
                      <a:pt x="77" y="1048"/>
                    </a:lnTo>
                    <a:lnTo>
                      <a:pt x="75" y="1048"/>
                    </a:lnTo>
                    <a:lnTo>
                      <a:pt x="73" y="1048"/>
                    </a:lnTo>
                    <a:lnTo>
                      <a:pt x="70" y="1048"/>
                    </a:lnTo>
                    <a:lnTo>
                      <a:pt x="73" y="1046"/>
                    </a:lnTo>
                    <a:lnTo>
                      <a:pt x="70" y="1046"/>
                    </a:lnTo>
                    <a:lnTo>
                      <a:pt x="73" y="1046"/>
                    </a:lnTo>
                    <a:lnTo>
                      <a:pt x="75" y="1044"/>
                    </a:lnTo>
                    <a:lnTo>
                      <a:pt x="73" y="1044"/>
                    </a:lnTo>
                    <a:lnTo>
                      <a:pt x="68" y="1041"/>
                    </a:lnTo>
                    <a:lnTo>
                      <a:pt x="66" y="1039"/>
                    </a:lnTo>
                    <a:lnTo>
                      <a:pt x="68" y="1039"/>
                    </a:lnTo>
                    <a:lnTo>
                      <a:pt x="70" y="1037"/>
                    </a:lnTo>
                    <a:lnTo>
                      <a:pt x="73" y="1037"/>
                    </a:lnTo>
                    <a:lnTo>
                      <a:pt x="75" y="1035"/>
                    </a:lnTo>
                    <a:lnTo>
                      <a:pt x="77" y="1035"/>
                    </a:lnTo>
                    <a:lnTo>
                      <a:pt x="79" y="1035"/>
                    </a:lnTo>
                    <a:lnTo>
                      <a:pt x="79" y="1033"/>
                    </a:lnTo>
                    <a:lnTo>
                      <a:pt x="81" y="1033"/>
                    </a:lnTo>
                    <a:lnTo>
                      <a:pt x="81" y="1030"/>
                    </a:lnTo>
                    <a:lnTo>
                      <a:pt x="79" y="1030"/>
                    </a:lnTo>
                    <a:lnTo>
                      <a:pt x="79" y="1028"/>
                    </a:lnTo>
                    <a:lnTo>
                      <a:pt x="79" y="1030"/>
                    </a:lnTo>
                    <a:lnTo>
                      <a:pt x="77" y="1030"/>
                    </a:lnTo>
                    <a:lnTo>
                      <a:pt x="79" y="1030"/>
                    </a:lnTo>
                    <a:lnTo>
                      <a:pt x="77" y="1030"/>
                    </a:lnTo>
                    <a:lnTo>
                      <a:pt x="79" y="1030"/>
                    </a:lnTo>
                    <a:lnTo>
                      <a:pt x="79" y="1033"/>
                    </a:lnTo>
                    <a:lnTo>
                      <a:pt x="77" y="1033"/>
                    </a:lnTo>
                    <a:lnTo>
                      <a:pt x="75" y="1033"/>
                    </a:lnTo>
                    <a:lnTo>
                      <a:pt x="75" y="1030"/>
                    </a:lnTo>
                    <a:lnTo>
                      <a:pt x="77" y="1030"/>
                    </a:lnTo>
                    <a:lnTo>
                      <a:pt x="75" y="1030"/>
                    </a:lnTo>
                    <a:lnTo>
                      <a:pt x="75" y="1028"/>
                    </a:lnTo>
                    <a:lnTo>
                      <a:pt x="75" y="1026"/>
                    </a:lnTo>
                    <a:lnTo>
                      <a:pt x="73" y="1026"/>
                    </a:lnTo>
                    <a:lnTo>
                      <a:pt x="73" y="1028"/>
                    </a:lnTo>
                    <a:lnTo>
                      <a:pt x="73" y="1026"/>
                    </a:lnTo>
                    <a:lnTo>
                      <a:pt x="75" y="1026"/>
                    </a:lnTo>
                    <a:lnTo>
                      <a:pt x="75" y="1024"/>
                    </a:lnTo>
                    <a:lnTo>
                      <a:pt x="75" y="1022"/>
                    </a:lnTo>
                    <a:lnTo>
                      <a:pt x="77" y="1022"/>
                    </a:lnTo>
                    <a:lnTo>
                      <a:pt x="79" y="1022"/>
                    </a:lnTo>
                    <a:lnTo>
                      <a:pt x="81" y="1022"/>
                    </a:lnTo>
                    <a:lnTo>
                      <a:pt x="84" y="1022"/>
                    </a:lnTo>
                    <a:lnTo>
                      <a:pt x="84" y="1019"/>
                    </a:lnTo>
                    <a:lnTo>
                      <a:pt x="84" y="1017"/>
                    </a:lnTo>
                    <a:lnTo>
                      <a:pt x="86" y="1017"/>
                    </a:lnTo>
                    <a:lnTo>
                      <a:pt x="86" y="1015"/>
                    </a:lnTo>
                    <a:lnTo>
                      <a:pt x="86" y="1013"/>
                    </a:lnTo>
                    <a:lnTo>
                      <a:pt x="86" y="1011"/>
                    </a:lnTo>
                    <a:lnTo>
                      <a:pt x="88" y="1011"/>
                    </a:lnTo>
                    <a:lnTo>
                      <a:pt x="88" y="1008"/>
                    </a:lnTo>
                    <a:lnTo>
                      <a:pt x="88" y="1006"/>
                    </a:lnTo>
                    <a:lnTo>
                      <a:pt x="88" y="1004"/>
                    </a:lnTo>
                    <a:lnTo>
                      <a:pt x="88" y="1002"/>
                    </a:lnTo>
                    <a:lnTo>
                      <a:pt x="88" y="1000"/>
                    </a:lnTo>
                    <a:lnTo>
                      <a:pt x="90" y="1000"/>
                    </a:lnTo>
                    <a:lnTo>
                      <a:pt x="90" y="997"/>
                    </a:lnTo>
                    <a:lnTo>
                      <a:pt x="92" y="997"/>
                    </a:lnTo>
                    <a:lnTo>
                      <a:pt x="95" y="997"/>
                    </a:lnTo>
                    <a:lnTo>
                      <a:pt x="95" y="995"/>
                    </a:lnTo>
                    <a:lnTo>
                      <a:pt x="95" y="997"/>
                    </a:lnTo>
                    <a:lnTo>
                      <a:pt x="97" y="997"/>
                    </a:lnTo>
                    <a:lnTo>
                      <a:pt x="97" y="995"/>
                    </a:lnTo>
                    <a:lnTo>
                      <a:pt x="97" y="993"/>
                    </a:lnTo>
                    <a:lnTo>
                      <a:pt x="99" y="993"/>
                    </a:lnTo>
                    <a:lnTo>
                      <a:pt x="99" y="991"/>
                    </a:lnTo>
                    <a:lnTo>
                      <a:pt x="101" y="991"/>
                    </a:lnTo>
                    <a:lnTo>
                      <a:pt x="103" y="991"/>
                    </a:lnTo>
                    <a:lnTo>
                      <a:pt x="106" y="991"/>
                    </a:lnTo>
                    <a:lnTo>
                      <a:pt x="108" y="991"/>
                    </a:lnTo>
                    <a:lnTo>
                      <a:pt x="110" y="991"/>
                    </a:lnTo>
                    <a:lnTo>
                      <a:pt x="110" y="989"/>
                    </a:lnTo>
                    <a:lnTo>
                      <a:pt x="112" y="989"/>
                    </a:lnTo>
                    <a:lnTo>
                      <a:pt x="112" y="987"/>
                    </a:lnTo>
                    <a:lnTo>
                      <a:pt x="110" y="987"/>
                    </a:lnTo>
                    <a:lnTo>
                      <a:pt x="110" y="984"/>
                    </a:lnTo>
                    <a:lnTo>
                      <a:pt x="112" y="984"/>
                    </a:lnTo>
                    <a:lnTo>
                      <a:pt x="114" y="984"/>
                    </a:lnTo>
                    <a:lnTo>
                      <a:pt x="117" y="984"/>
                    </a:lnTo>
                    <a:lnTo>
                      <a:pt x="119" y="984"/>
                    </a:lnTo>
                    <a:lnTo>
                      <a:pt x="117" y="982"/>
                    </a:lnTo>
                    <a:lnTo>
                      <a:pt x="117" y="980"/>
                    </a:lnTo>
                    <a:lnTo>
                      <a:pt x="117" y="978"/>
                    </a:lnTo>
                    <a:lnTo>
                      <a:pt x="114" y="976"/>
                    </a:lnTo>
                    <a:lnTo>
                      <a:pt x="114" y="973"/>
                    </a:lnTo>
                    <a:lnTo>
                      <a:pt x="117" y="973"/>
                    </a:lnTo>
                    <a:lnTo>
                      <a:pt x="117" y="971"/>
                    </a:lnTo>
                    <a:lnTo>
                      <a:pt x="117" y="969"/>
                    </a:lnTo>
                    <a:lnTo>
                      <a:pt x="117" y="967"/>
                    </a:lnTo>
                    <a:lnTo>
                      <a:pt x="114" y="967"/>
                    </a:lnTo>
                    <a:lnTo>
                      <a:pt x="114" y="965"/>
                    </a:lnTo>
                    <a:lnTo>
                      <a:pt x="112" y="965"/>
                    </a:lnTo>
                    <a:lnTo>
                      <a:pt x="112" y="962"/>
                    </a:lnTo>
                    <a:lnTo>
                      <a:pt x="110" y="962"/>
                    </a:lnTo>
                    <a:lnTo>
                      <a:pt x="110" y="960"/>
                    </a:lnTo>
                    <a:lnTo>
                      <a:pt x="108" y="960"/>
                    </a:lnTo>
                    <a:lnTo>
                      <a:pt x="108" y="958"/>
                    </a:lnTo>
                    <a:lnTo>
                      <a:pt x="106" y="958"/>
                    </a:lnTo>
                    <a:lnTo>
                      <a:pt x="106" y="956"/>
                    </a:lnTo>
                    <a:lnTo>
                      <a:pt x="103" y="956"/>
                    </a:lnTo>
                    <a:lnTo>
                      <a:pt x="101" y="956"/>
                    </a:lnTo>
                    <a:lnTo>
                      <a:pt x="101" y="954"/>
                    </a:lnTo>
                    <a:lnTo>
                      <a:pt x="99" y="954"/>
                    </a:lnTo>
                    <a:lnTo>
                      <a:pt x="97" y="954"/>
                    </a:lnTo>
                    <a:lnTo>
                      <a:pt x="99" y="956"/>
                    </a:lnTo>
                    <a:lnTo>
                      <a:pt x="99" y="958"/>
                    </a:lnTo>
                    <a:lnTo>
                      <a:pt x="101" y="958"/>
                    </a:lnTo>
                    <a:lnTo>
                      <a:pt x="101" y="960"/>
                    </a:lnTo>
                    <a:lnTo>
                      <a:pt x="103" y="962"/>
                    </a:lnTo>
                    <a:lnTo>
                      <a:pt x="103" y="965"/>
                    </a:lnTo>
                    <a:lnTo>
                      <a:pt x="101" y="965"/>
                    </a:lnTo>
                    <a:lnTo>
                      <a:pt x="99" y="965"/>
                    </a:lnTo>
                    <a:lnTo>
                      <a:pt x="97" y="965"/>
                    </a:lnTo>
                    <a:lnTo>
                      <a:pt x="97" y="962"/>
                    </a:lnTo>
                    <a:lnTo>
                      <a:pt x="95" y="962"/>
                    </a:lnTo>
                    <a:lnTo>
                      <a:pt x="92" y="962"/>
                    </a:lnTo>
                    <a:lnTo>
                      <a:pt x="92" y="960"/>
                    </a:lnTo>
                    <a:lnTo>
                      <a:pt x="90" y="960"/>
                    </a:lnTo>
                    <a:lnTo>
                      <a:pt x="88" y="960"/>
                    </a:lnTo>
                    <a:lnTo>
                      <a:pt x="86" y="960"/>
                    </a:lnTo>
                    <a:lnTo>
                      <a:pt x="84" y="960"/>
                    </a:lnTo>
                    <a:lnTo>
                      <a:pt x="84" y="958"/>
                    </a:lnTo>
                    <a:lnTo>
                      <a:pt x="81" y="958"/>
                    </a:lnTo>
                    <a:lnTo>
                      <a:pt x="79" y="958"/>
                    </a:lnTo>
                    <a:lnTo>
                      <a:pt x="77" y="958"/>
                    </a:lnTo>
                    <a:lnTo>
                      <a:pt x="77" y="956"/>
                    </a:lnTo>
                    <a:lnTo>
                      <a:pt x="79" y="956"/>
                    </a:lnTo>
                    <a:lnTo>
                      <a:pt x="77" y="956"/>
                    </a:lnTo>
                    <a:lnTo>
                      <a:pt x="79" y="956"/>
                    </a:lnTo>
                    <a:lnTo>
                      <a:pt x="77" y="956"/>
                    </a:lnTo>
                    <a:lnTo>
                      <a:pt x="77" y="954"/>
                    </a:lnTo>
                    <a:lnTo>
                      <a:pt x="79" y="954"/>
                    </a:lnTo>
                    <a:lnTo>
                      <a:pt x="77" y="954"/>
                    </a:lnTo>
                    <a:lnTo>
                      <a:pt x="75" y="954"/>
                    </a:lnTo>
                    <a:lnTo>
                      <a:pt x="77" y="954"/>
                    </a:lnTo>
                    <a:lnTo>
                      <a:pt x="77" y="951"/>
                    </a:lnTo>
                    <a:lnTo>
                      <a:pt x="75" y="951"/>
                    </a:lnTo>
                    <a:lnTo>
                      <a:pt x="73" y="951"/>
                    </a:lnTo>
                    <a:lnTo>
                      <a:pt x="73" y="954"/>
                    </a:lnTo>
                    <a:lnTo>
                      <a:pt x="73" y="951"/>
                    </a:lnTo>
                    <a:lnTo>
                      <a:pt x="70" y="951"/>
                    </a:lnTo>
                    <a:lnTo>
                      <a:pt x="70" y="949"/>
                    </a:lnTo>
                    <a:lnTo>
                      <a:pt x="70" y="947"/>
                    </a:lnTo>
                    <a:lnTo>
                      <a:pt x="68" y="947"/>
                    </a:lnTo>
                    <a:lnTo>
                      <a:pt x="68" y="945"/>
                    </a:lnTo>
                    <a:lnTo>
                      <a:pt x="70" y="945"/>
                    </a:lnTo>
                    <a:lnTo>
                      <a:pt x="70" y="943"/>
                    </a:lnTo>
                    <a:lnTo>
                      <a:pt x="68" y="943"/>
                    </a:lnTo>
                    <a:lnTo>
                      <a:pt x="68" y="940"/>
                    </a:lnTo>
                    <a:lnTo>
                      <a:pt x="70" y="940"/>
                    </a:lnTo>
                    <a:lnTo>
                      <a:pt x="70" y="938"/>
                    </a:lnTo>
                    <a:lnTo>
                      <a:pt x="68" y="938"/>
                    </a:lnTo>
                    <a:lnTo>
                      <a:pt x="66" y="938"/>
                    </a:lnTo>
                    <a:lnTo>
                      <a:pt x="66" y="936"/>
                    </a:lnTo>
                    <a:lnTo>
                      <a:pt x="66" y="938"/>
                    </a:lnTo>
                    <a:lnTo>
                      <a:pt x="66" y="936"/>
                    </a:lnTo>
                    <a:lnTo>
                      <a:pt x="64" y="936"/>
                    </a:lnTo>
                    <a:lnTo>
                      <a:pt x="64" y="934"/>
                    </a:lnTo>
                    <a:lnTo>
                      <a:pt x="66" y="934"/>
                    </a:lnTo>
                    <a:lnTo>
                      <a:pt x="68" y="934"/>
                    </a:lnTo>
                    <a:lnTo>
                      <a:pt x="66" y="934"/>
                    </a:lnTo>
                    <a:lnTo>
                      <a:pt x="66" y="932"/>
                    </a:lnTo>
                    <a:lnTo>
                      <a:pt x="66" y="934"/>
                    </a:lnTo>
                    <a:lnTo>
                      <a:pt x="66" y="932"/>
                    </a:lnTo>
                    <a:lnTo>
                      <a:pt x="64" y="932"/>
                    </a:lnTo>
                    <a:lnTo>
                      <a:pt x="64" y="929"/>
                    </a:lnTo>
                    <a:lnTo>
                      <a:pt x="62" y="929"/>
                    </a:lnTo>
                    <a:lnTo>
                      <a:pt x="64" y="929"/>
                    </a:lnTo>
                    <a:lnTo>
                      <a:pt x="64" y="927"/>
                    </a:lnTo>
                    <a:lnTo>
                      <a:pt x="66" y="927"/>
                    </a:lnTo>
                    <a:lnTo>
                      <a:pt x="66" y="925"/>
                    </a:lnTo>
                    <a:lnTo>
                      <a:pt x="68" y="925"/>
                    </a:lnTo>
                    <a:lnTo>
                      <a:pt x="66" y="925"/>
                    </a:lnTo>
                    <a:lnTo>
                      <a:pt x="66" y="923"/>
                    </a:lnTo>
                    <a:lnTo>
                      <a:pt x="64" y="923"/>
                    </a:lnTo>
                    <a:lnTo>
                      <a:pt x="66" y="923"/>
                    </a:lnTo>
                    <a:lnTo>
                      <a:pt x="68" y="923"/>
                    </a:lnTo>
                    <a:lnTo>
                      <a:pt x="68" y="921"/>
                    </a:lnTo>
                    <a:lnTo>
                      <a:pt x="66" y="921"/>
                    </a:lnTo>
                    <a:lnTo>
                      <a:pt x="66" y="918"/>
                    </a:lnTo>
                    <a:lnTo>
                      <a:pt x="66" y="916"/>
                    </a:lnTo>
                    <a:lnTo>
                      <a:pt x="66" y="914"/>
                    </a:lnTo>
                    <a:lnTo>
                      <a:pt x="66" y="912"/>
                    </a:lnTo>
                    <a:lnTo>
                      <a:pt x="68" y="912"/>
                    </a:lnTo>
                    <a:lnTo>
                      <a:pt x="66" y="912"/>
                    </a:lnTo>
                    <a:lnTo>
                      <a:pt x="66" y="910"/>
                    </a:lnTo>
                    <a:lnTo>
                      <a:pt x="66" y="912"/>
                    </a:lnTo>
                    <a:lnTo>
                      <a:pt x="66" y="910"/>
                    </a:lnTo>
                    <a:lnTo>
                      <a:pt x="68" y="910"/>
                    </a:lnTo>
                    <a:lnTo>
                      <a:pt x="66" y="910"/>
                    </a:lnTo>
                    <a:lnTo>
                      <a:pt x="66" y="907"/>
                    </a:lnTo>
                    <a:lnTo>
                      <a:pt x="68" y="907"/>
                    </a:lnTo>
                    <a:lnTo>
                      <a:pt x="66" y="907"/>
                    </a:lnTo>
                    <a:lnTo>
                      <a:pt x="64" y="907"/>
                    </a:lnTo>
                    <a:lnTo>
                      <a:pt x="64" y="905"/>
                    </a:lnTo>
                    <a:lnTo>
                      <a:pt x="64" y="903"/>
                    </a:lnTo>
                    <a:lnTo>
                      <a:pt x="62" y="901"/>
                    </a:lnTo>
                    <a:lnTo>
                      <a:pt x="62" y="899"/>
                    </a:lnTo>
                    <a:lnTo>
                      <a:pt x="59" y="899"/>
                    </a:lnTo>
                    <a:lnTo>
                      <a:pt x="59" y="896"/>
                    </a:lnTo>
                    <a:lnTo>
                      <a:pt x="57" y="894"/>
                    </a:lnTo>
                    <a:lnTo>
                      <a:pt x="55" y="894"/>
                    </a:lnTo>
                    <a:lnTo>
                      <a:pt x="53" y="892"/>
                    </a:lnTo>
                    <a:lnTo>
                      <a:pt x="51" y="890"/>
                    </a:lnTo>
                    <a:lnTo>
                      <a:pt x="48" y="888"/>
                    </a:lnTo>
                    <a:lnTo>
                      <a:pt x="48" y="885"/>
                    </a:lnTo>
                    <a:lnTo>
                      <a:pt x="46" y="885"/>
                    </a:lnTo>
                    <a:lnTo>
                      <a:pt x="46" y="883"/>
                    </a:lnTo>
                    <a:lnTo>
                      <a:pt x="44" y="883"/>
                    </a:lnTo>
                    <a:lnTo>
                      <a:pt x="42" y="883"/>
                    </a:lnTo>
                    <a:lnTo>
                      <a:pt x="42" y="881"/>
                    </a:lnTo>
                    <a:lnTo>
                      <a:pt x="40" y="881"/>
                    </a:lnTo>
                    <a:lnTo>
                      <a:pt x="37" y="881"/>
                    </a:lnTo>
                    <a:lnTo>
                      <a:pt x="40" y="881"/>
                    </a:lnTo>
                    <a:lnTo>
                      <a:pt x="40" y="879"/>
                    </a:lnTo>
                    <a:lnTo>
                      <a:pt x="40" y="881"/>
                    </a:lnTo>
                    <a:lnTo>
                      <a:pt x="42" y="881"/>
                    </a:lnTo>
                    <a:lnTo>
                      <a:pt x="42" y="879"/>
                    </a:lnTo>
                    <a:lnTo>
                      <a:pt x="44" y="879"/>
                    </a:lnTo>
                    <a:lnTo>
                      <a:pt x="44" y="877"/>
                    </a:lnTo>
                    <a:lnTo>
                      <a:pt x="42" y="877"/>
                    </a:lnTo>
                    <a:lnTo>
                      <a:pt x="44" y="877"/>
                    </a:lnTo>
                    <a:lnTo>
                      <a:pt x="46" y="877"/>
                    </a:lnTo>
                    <a:lnTo>
                      <a:pt x="46" y="874"/>
                    </a:lnTo>
                    <a:lnTo>
                      <a:pt x="48" y="874"/>
                    </a:lnTo>
                    <a:lnTo>
                      <a:pt x="51" y="874"/>
                    </a:lnTo>
                    <a:lnTo>
                      <a:pt x="51" y="872"/>
                    </a:lnTo>
                    <a:lnTo>
                      <a:pt x="53" y="872"/>
                    </a:lnTo>
                    <a:lnTo>
                      <a:pt x="57" y="868"/>
                    </a:lnTo>
                    <a:lnTo>
                      <a:pt x="62" y="872"/>
                    </a:lnTo>
                    <a:lnTo>
                      <a:pt x="62" y="870"/>
                    </a:lnTo>
                    <a:lnTo>
                      <a:pt x="62" y="868"/>
                    </a:lnTo>
                    <a:lnTo>
                      <a:pt x="64" y="868"/>
                    </a:lnTo>
                    <a:lnTo>
                      <a:pt x="64" y="866"/>
                    </a:lnTo>
                    <a:lnTo>
                      <a:pt x="64" y="863"/>
                    </a:lnTo>
                    <a:lnTo>
                      <a:pt x="66" y="863"/>
                    </a:lnTo>
                    <a:lnTo>
                      <a:pt x="66" y="861"/>
                    </a:lnTo>
                    <a:lnTo>
                      <a:pt x="68" y="861"/>
                    </a:lnTo>
                    <a:lnTo>
                      <a:pt x="70" y="861"/>
                    </a:lnTo>
                    <a:lnTo>
                      <a:pt x="73" y="861"/>
                    </a:lnTo>
                    <a:lnTo>
                      <a:pt x="75" y="861"/>
                    </a:lnTo>
                    <a:lnTo>
                      <a:pt x="75" y="859"/>
                    </a:lnTo>
                    <a:lnTo>
                      <a:pt x="77" y="859"/>
                    </a:lnTo>
                    <a:lnTo>
                      <a:pt x="79" y="859"/>
                    </a:lnTo>
                    <a:lnTo>
                      <a:pt x="79" y="857"/>
                    </a:lnTo>
                    <a:lnTo>
                      <a:pt x="81" y="857"/>
                    </a:lnTo>
                    <a:lnTo>
                      <a:pt x="79" y="857"/>
                    </a:lnTo>
                    <a:lnTo>
                      <a:pt x="79" y="855"/>
                    </a:lnTo>
                    <a:lnTo>
                      <a:pt x="77" y="855"/>
                    </a:lnTo>
                    <a:lnTo>
                      <a:pt x="79" y="855"/>
                    </a:lnTo>
                    <a:lnTo>
                      <a:pt x="79" y="853"/>
                    </a:lnTo>
                    <a:lnTo>
                      <a:pt x="79" y="850"/>
                    </a:lnTo>
                    <a:lnTo>
                      <a:pt x="79" y="848"/>
                    </a:lnTo>
                    <a:lnTo>
                      <a:pt x="77" y="848"/>
                    </a:lnTo>
                    <a:lnTo>
                      <a:pt x="75" y="848"/>
                    </a:lnTo>
                    <a:lnTo>
                      <a:pt x="75" y="846"/>
                    </a:lnTo>
                    <a:lnTo>
                      <a:pt x="73" y="846"/>
                    </a:lnTo>
                    <a:lnTo>
                      <a:pt x="75" y="846"/>
                    </a:lnTo>
                    <a:lnTo>
                      <a:pt x="75" y="844"/>
                    </a:lnTo>
                    <a:lnTo>
                      <a:pt x="73" y="844"/>
                    </a:lnTo>
                    <a:lnTo>
                      <a:pt x="73" y="842"/>
                    </a:lnTo>
                    <a:lnTo>
                      <a:pt x="70" y="842"/>
                    </a:lnTo>
                    <a:lnTo>
                      <a:pt x="68" y="842"/>
                    </a:lnTo>
                    <a:lnTo>
                      <a:pt x="66" y="842"/>
                    </a:lnTo>
                    <a:lnTo>
                      <a:pt x="66" y="839"/>
                    </a:lnTo>
                    <a:lnTo>
                      <a:pt x="64" y="839"/>
                    </a:lnTo>
                    <a:lnTo>
                      <a:pt x="62" y="839"/>
                    </a:lnTo>
                    <a:lnTo>
                      <a:pt x="62" y="837"/>
                    </a:lnTo>
                    <a:lnTo>
                      <a:pt x="64" y="837"/>
                    </a:lnTo>
                    <a:lnTo>
                      <a:pt x="66" y="837"/>
                    </a:lnTo>
                    <a:lnTo>
                      <a:pt x="66" y="835"/>
                    </a:lnTo>
                    <a:lnTo>
                      <a:pt x="68" y="835"/>
                    </a:lnTo>
                    <a:lnTo>
                      <a:pt x="70" y="835"/>
                    </a:lnTo>
                    <a:lnTo>
                      <a:pt x="70" y="833"/>
                    </a:lnTo>
                    <a:lnTo>
                      <a:pt x="70" y="831"/>
                    </a:lnTo>
                    <a:lnTo>
                      <a:pt x="70" y="828"/>
                    </a:lnTo>
                    <a:lnTo>
                      <a:pt x="68" y="828"/>
                    </a:lnTo>
                    <a:lnTo>
                      <a:pt x="68" y="826"/>
                    </a:lnTo>
                    <a:lnTo>
                      <a:pt x="68" y="824"/>
                    </a:lnTo>
                    <a:lnTo>
                      <a:pt x="68" y="822"/>
                    </a:lnTo>
                    <a:lnTo>
                      <a:pt x="70" y="822"/>
                    </a:lnTo>
                    <a:lnTo>
                      <a:pt x="70" y="820"/>
                    </a:lnTo>
                    <a:lnTo>
                      <a:pt x="70" y="817"/>
                    </a:lnTo>
                    <a:lnTo>
                      <a:pt x="68" y="817"/>
                    </a:lnTo>
                    <a:lnTo>
                      <a:pt x="68" y="815"/>
                    </a:lnTo>
                    <a:lnTo>
                      <a:pt x="70" y="815"/>
                    </a:lnTo>
                    <a:lnTo>
                      <a:pt x="73" y="815"/>
                    </a:lnTo>
                    <a:lnTo>
                      <a:pt x="73" y="813"/>
                    </a:lnTo>
                    <a:lnTo>
                      <a:pt x="73" y="811"/>
                    </a:lnTo>
                    <a:lnTo>
                      <a:pt x="70" y="811"/>
                    </a:lnTo>
                    <a:lnTo>
                      <a:pt x="70" y="809"/>
                    </a:lnTo>
                    <a:lnTo>
                      <a:pt x="73" y="809"/>
                    </a:lnTo>
                    <a:lnTo>
                      <a:pt x="75" y="809"/>
                    </a:lnTo>
                    <a:lnTo>
                      <a:pt x="75" y="806"/>
                    </a:lnTo>
                    <a:lnTo>
                      <a:pt x="75" y="804"/>
                    </a:lnTo>
                    <a:lnTo>
                      <a:pt x="75" y="802"/>
                    </a:lnTo>
                    <a:lnTo>
                      <a:pt x="75" y="800"/>
                    </a:lnTo>
                    <a:lnTo>
                      <a:pt x="77" y="800"/>
                    </a:lnTo>
                    <a:lnTo>
                      <a:pt x="79" y="800"/>
                    </a:lnTo>
                    <a:lnTo>
                      <a:pt x="77" y="800"/>
                    </a:lnTo>
                    <a:lnTo>
                      <a:pt x="77" y="798"/>
                    </a:lnTo>
                    <a:lnTo>
                      <a:pt x="79" y="798"/>
                    </a:lnTo>
                    <a:lnTo>
                      <a:pt x="79" y="795"/>
                    </a:lnTo>
                    <a:lnTo>
                      <a:pt x="79" y="793"/>
                    </a:lnTo>
                    <a:lnTo>
                      <a:pt x="77" y="793"/>
                    </a:lnTo>
                    <a:lnTo>
                      <a:pt x="79" y="793"/>
                    </a:lnTo>
                    <a:lnTo>
                      <a:pt x="79" y="791"/>
                    </a:lnTo>
                    <a:lnTo>
                      <a:pt x="81" y="791"/>
                    </a:lnTo>
                    <a:lnTo>
                      <a:pt x="84" y="791"/>
                    </a:lnTo>
                    <a:lnTo>
                      <a:pt x="84" y="789"/>
                    </a:lnTo>
                    <a:lnTo>
                      <a:pt x="86" y="789"/>
                    </a:lnTo>
                    <a:lnTo>
                      <a:pt x="88" y="789"/>
                    </a:lnTo>
                    <a:lnTo>
                      <a:pt x="88" y="787"/>
                    </a:lnTo>
                    <a:lnTo>
                      <a:pt x="90" y="787"/>
                    </a:lnTo>
                    <a:lnTo>
                      <a:pt x="92" y="787"/>
                    </a:lnTo>
                    <a:lnTo>
                      <a:pt x="92" y="784"/>
                    </a:lnTo>
                    <a:lnTo>
                      <a:pt x="95" y="784"/>
                    </a:lnTo>
                    <a:lnTo>
                      <a:pt x="95" y="782"/>
                    </a:lnTo>
                    <a:lnTo>
                      <a:pt x="95" y="784"/>
                    </a:lnTo>
                    <a:lnTo>
                      <a:pt x="95" y="782"/>
                    </a:lnTo>
                    <a:lnTo>
                      <a:pt x="97" y="782"/>
                    </a:lnTo>
                    <a:lnTo>
                      <a:pt x="99" y="782"/>
                    </a:lnTo>
                    <a:lnTo>
                      <a:pt x="99" y="780"/>
                    </a:lnTo>
                    <a:lnTo>
                      <a:pt x="99" y="782"/>
                    </a:lnTo>
                    <a:lnTo>
                      <a:pt x="101" y="782"/>
                    </a:lnTo>
                    <a:lnTo>
                      <a:pt x="103" y="782"/>
                    </a:lnTo>
                    <a:lnTo>
                      <a:pt x="106" y="782"/>
                    </a:lnTo>
                    <a:lnTo>
                      <a:pt x="106" y="780"/>
                    </a:lnTo>
                    <a:lnTo>
                      <a:pt x="108" y="780"/>
                    </a:lnTo>
                    <a:lnTo>
                      <a:pt x="108" y="782"/>
                    </a:lnTo>
                    <a:lnTo>
                      <a:pt x="110" y="782"/>
                    </a:lnTo>
                    <a:lnTo>
                      <a:pt x="112" y="782"/>
                    </a:lnTo>
                    <a:lnTo>
                      <a:pt x="112" y="780"/>
                    </a:lnTo>
                    <a:lnTo>
                      <a:pt x="112" y="778"/>
                    </a:lnTo>
                    <a:lnTo>
                      <a:pt x="112" y="776"/>
                    </a:lnTo>
                    <a:lnTo>
                      <a:pt x="114" y="776"/>
                    </a:lnTo>
                    <a:lnTo>
                      <a:pt x="114" y="773"/>
                    </a:lnTo>
                    <a:lnTo>
                      <a:pt x="114" y="771"/>
                    </a:lnTo>
                    <a:lnTo>
                      <a:pt x="114" y="769"/>
                    </a:lnTo>
                    <a:lnTo>
                      <a:pt x="114" y="767"/>
                    </a:lnTo>
                    <a:lnTo>
                      <a:pt x="112" y="767"/>
                    </a:lnTo>
                    <a:lnTo>
                      <a:pt x="114" y="767"/>
                    </a:lnTo>
                    <a:lnTo>
                      <a:pt x="117" y="767"/>
                    </a:lnTo>
                    <a:lnTo>
                      <a:pt x="119" y="767"/>
                    </a:lnTo>
                    <a:lnTo>
                      <a:pt x="119" y="765"/>
                    </a:lnTo>
                    <a:lnTo>
                      <a:pt x="119" y="767"/>
                    </a:lnTo>
                    <a:lnTo>
                      <a:pt x="121" y="765"/>
                    </a:lnTo>
                    <a:lnTo>
                      <a:pt x="123" y="765"/>
                    </a:lnTo>
                    <a:lnTo>
                      <a:pt x="123" y="762"/>
                    </a:lnTo>
                    <a:lnTo>
                      <a:pt x="123" y="760"/>
                    </a:lnTo>
                    <a:lnTo>
                      <a:pt x="121" y="760"/>
                    </a:lnTo>
                    <a:lnTo>
                      <a:pt x="121" y="758"/>
                    </a:lnTo>
                    <a:lnTo>
                      <a:pt x="119" y="758"/>
                    </a:lnTo>
                    <a:lnTo>
                      <a:pt x="119" y="756"/>
                    </a:lnTo>
                    <a:lnTo>
                      <a:pt x="121" y="756"/>
                    </a:lnTo>
                    <a:lnTo>
                      <a:pt x="121" y="754"/>
                    </a:lnTo>
                    <a:lnTo>
                      <a:pt x="121" y="751"/>
                    </a:lnTo>
                    <a:lnTo>
                      <a:pt x="119" y="751"/>
                    </a:lnTo>
                    <a:lnTo>
                      <a:pt x="119" y="749"/>
                    </a:lnTo>
                    <a:lnTo>
                      <a:pt x="117" y="749"/>
                    </a:lnTo>
                    <a:lnTo>
                      <a:pt x="114" y="749"/>
                    </a:lnTo>
                    <a:lnTo>
                      <a:pt x="114" y="747"/>
                    </a:lnTo>
                    <a:lnTo>
                      <a:pt x="117" y="747"/>
                    </a:lnTo>
                    <a:lnTo>
                      <a:pt x="119" y="747"/>
                    </a:lnTo>
                    <a:lnTo>
                      <a:pt x="119" y="745"/>
                    </a:lnTo>
                    <a:lnTo>
                      <a:pt x="119" y="743"/>
                    </a:lnTo>
                    <a:lnTo>
                      <a:pt x="117" y="743"/>
                    </a:lnTo>
                    <a:lnTo>
                      <a:pt x="117" y="740"/>
                    </a:lnTo>
                    <a:lnTo>
                      <a:pt x="114" y="740"/>
                    </a:lnTo>
                    <a:lnTo>
                      <a:pt x="114" y="738"/>
                    </a:lnTo>
                    <a:lnTo>
                      <a:pt x="117" y="738"/>
                    </a:lnTo>
                    <a:lnTo>
                      <a:pt x="119" y="738"/>
                    </a:lnTo>
                    <a:lnTo>
                      <a:pt x="121" y="738"/>
                    </a:lnTo>
                    <a:lnTo>
                      <a:pt x="123" y="738"/>
                    </a:lnTo>
                    <a:lnTo>
                      <a:pt x="123" y="736"/>
                    </a:lnTo>
                    <a:lnTo>
                      <a:pt x="123" y="734"/>
                    </a:lnTo>
                    <a:lnTo>
                      <a:pt x="125" y="734"/>
                    </a:lnTo>
                    <a:lnTo>
                      <a:pt x="127" y="734"/>
                    </a:lnTo>
                    <a:lnTo>
                      <a:pt x="130" y="734"/>
                    </a:lnTo>
                    <a:lnTo>
                      <a:pt x="132" y="734"/>
                    </a:lnTo>
                    <a:lnTo>
                      <a:pt x="134" y="734"/>
                    </a:lnTo>
                    <a:lnTo>
                      <a:pt x="136" y="734"/>
                    </a:lnTo>
                    <a:lnTo>
                      <a:pt x="136" y="732"/>
                    </a:lnTo>
                    <a:lnTo>
                      <a:pt x="138" y="732"/>
                    </a:lnTo>
                    <a:lnTo>
                      <a:pt x="138" y="729"/>
                    </a:lnTo>
                    <a:lnTo>
                      <a:pt x="141" y="729"/>
                    </a:lnTo>
                    <a:lnTo>
                      <a:pt x="143" y="729"/>
                    </a:lnTo>
                    <a:lnTo>
                      <a:pt x="143" y="727"/>
                    </a:lnTo>
                    <a:lnTo>
                      <a:pt x="145" y="727"/>
                    </a:lnTo>
                    <a:lnTo>
                      <a:pt x="145" y="725"/>
                    </a:lnTo>
                    <a:lnTo>
                      <a:pt x="145" y="723"/>
                    </a:lnTo>
                    <a:lnTo>
                      <a:pt x="145" y="721"/>
                    </a:lnTo>
                    <a:lnTo>
                      <a:pt x="147" y="721"/>
                    </a:lnTo>
                    <a:lnTo>
                      <a:pt x="149" y="721"/>
                    </a:lnTo>
                    <a:lnTo>
                      <a:pt x="149" y="719"/>
                    </a:lnTo>
                    <a:lnTo>
                      <a:pt x="149" y="716"/>
                    </a:lnTo>
                    <a:lnTo>
                      <a:pt x="149" y="714"/>
                    </a:lnTo>
                    <a:lnTo>
                      <a:pt x="152" y="714"/>
                    </a:lnTo>
                    <a:lnTo>
                      <a:pt x="154" y="714"/>
                    </a:lnTo>
                    <a:lnTo>
                      <a:pt x="154" y="712"/>
                    </a:lnTo>
                    <a:lnTo>
                      <a:pt x="156" y="710"/>
                    </a:lnTo>
                    <a:lnTo>
                      <a:pt x="158" y="708"/>
                    </a:lnTo>
                    <a:lnTo>
                      <a:pt x="156" y="708"/>
                    </a:lnTo>
                    <a:lnTo>
                      <a:pt x="158" y="708"/>
                    </a:lnTo>
                    <a:lnTo>
                      <a:pt x="158" y="705"/>
                    </a:lnTo>
                    <a:lnTo>
                      <a:pt x="156" y="705"/>
                    </a:lnTo>
                    <a:lnTo>
                      <a:pt x="156" y="703"/>
                    </a:lnTo>
                    <a:lnTo>
                      <a:pt x="156" y="701"/>
                    </a:lnTo>
                    <a:lnTo>
                      <a:pt x="156" y="699"/>
                    </a:lnTo>
                    <a:lnTo>
                      <a:pt x="158" y="699"/>
                    </a:lnTo>
                    <a:lnTo>
                      <a:pt x="160" y="699"/>
                    </a:lnTo>
                    <a:lnTo>
                      <a:pt x="160" y="697"/>
                    </a:lnTo>
                    <a:lnTo>
                      <a:pt x="158" y="697"/>
                    </a:lnTo>
                    <a:lnTo>
                      <a:pt x="158" y="694"/>
                    </a:lnTo>
                    <a:lnTo>
                      <a:pt x="158" y="692"/>
                    </a:lnTo>
                    <a:lnTo>
                      <a:pt x="158" y="694"/>
                    </a:lnTo>
                    <a:lnTo>
                      <a:pt x="158" y="692"/>
                    </a:lnTo>
                    <a:lnTo>
                      <a:pt x="156" y="692"/>
                    </a:lnTo>
                    <a:lnTo>
                      <a:pt x="156" y="690"/>
                    </a:lnTo>
                    <a:lnTo>
                      <a:pt x="154" y="690"/>
                    </a:lnTo>
                    <a:lnTo>
                      <a:pt x="156" y="690"/>
                    </a:lnTo>
                    <a:lnTo>
                      <a:pt x="154" y="690"/>
                    </a:lnTo>
                    <a:lnTo>
                      <a:pt x="156" y="688"/>
                    </a:lnTo>
                    <a:lnTo>
                      <a:pt x="156" y="686"/>
                    </a:lnTo>
                    <a:lnTo>
                      <a:pt x="156" y="683"/>
                    </a:lnTo>
                    <a:lnTo>
                      <a:pt x="154" y="683"/>
                    </a:lnTo>
                    <a:lnTo>
                      <a:pt x="154" y="681"/>
                    </a:lnTo>
                    <a:lnTo>
                      <a:pt x="156" y="681"/>
                    </a:lnTo>
                    <a:lnTo>
                      <a:pt x="156" y="679"/>
                    </a:lnTo>
                    <a:lnTo>
                      <a:pt x="154" y="679"/>
                    </a:lnTo>
                    <a:lnTo>
                      <a:pt x="154" y="677"/>
                    </a:lnTo>
                    <a:lnTo>
                      <a:pt x="152" y="677"/>
                    </a:lnTo>
                    <a:lnTo>
                      <a:pt x="149" y="677"/>
                    </a:lnTo>
                    <a:lnTo>
                      <a:pt x="149" y="675"/>
                    </a:lnTo>
                    <a:lnTo>
                      <a:pt x="152" y="675"/>
                    </a:lnTo>
                    <a:lnTo>
                      <a:pt x="152" y="672"/>
                    </a:lnTo>
                    <a:lnTo>
                      <a:pt x="152" y="670"/>
                    </a:lnTo>
                    <a:lnTo>
                      <a:pt x="149" y="670"/>
                    </a:lnTo>
                    <a:lnTo>
                      <a:pt x="149" y="668"/>
                    </a:lnTo>
                    <a:lnTo>
                      <a:pt x="147" y="668"/>
                    </a:lnTo>
                    <a:lnTo>
                      <a:pt x="145" y="668"/>
                    </a:lnTo>
                    <a:lnTo>
                      <a:pt x="147" y="668"/>
                    </a:lnTo>
                    <a:lnTo>
                      <a:pt x="147" y="666"/>
                    </a:lnTo>
                    <a:lnTo>
                      <a:pt x="147" y="664"/>
                    </a:lnTo>
                    <a:lnTo>
                      <a:pt x="145" y="664"/>
                    </a:lnTo>
                    <a:lnTo>
                      <a:pt x="145" y="661"/>
                    </a:lnTo>
                    <a:lnTo>
                      <a:pt x="143" y="661"/>
                    </a:lnTo>
                    <a:lnTo>
                      <a:pt x="141" y="661"/>
                    </a:lnTo>
                    <a:lnTo>
                      <a:pt x="138" y="661"/>
                    </a:lnTo>
                    <a:lnTo>
                      <a:pt x="136" y="661"/>
                    </a:lnTo>
                    <a:lnTo>
                      <a:pt x="134" y="661"/>
                    </a:lnTo>
                    <a:lnTo>
                      <a:pt x="132" y="661"/>
                    </a:lnTo>
                    <a:lnTo>
                      <a:pt x="132" y="659"/>
                    </a:lnTo>
                    <a:lnTo>
                      <a:pt x="130" y="659"/>
                    </a:lnTo>
                    <a:lnTo>
                      <a:pt x="130" y="657"/>
                    </a:lnTo>
                    <a:lnTo>
                      <a:pt x="130" y="655"/>
                    </a:lnTo>
                    <a:lnTo>
                      <a:pt x="130" y="653"/>
                    </a:lnTo>
                    <a:lnTo>
                      <a:pt x="130" y="650"/>
                    </a:lnTo>
                    <a:lnTo>
                      <a:pt x="130" y="648"/>
                    </a:lnTo>
                    <a:lnTo>
                      <a:pt x="130" y="646"/>
                    </a:lnTo>
                    <a:lnTo>
                      <a:pt x="132" y="646"/>
                    </a:lnTo>
                    <a:lnTo>
                      <a:pt x="132" y="644"/>
                    </a:lnTo>
                    <a:lnTo>
                      <a:pt x="130" y="644"/>
                    </a:lnTo>
                    <a:lnTo>
                      <a:pt x="132" y="644"/>
                    </a:lnTo>
                    <a:lnTo>
                      <a:pt x="132" y="642"/>
                    </a:lnTo>
                    <a:lnTo>
                      <a:pt x="132" y="639"/>
                    </a:lnTo>
                    <a:lnTo>
                      <a:pt x="130" y="639"/>
                    </a:lnTo>
                    <a:lnTo>
                      <a:pt x="130" y="637"/>
                    </a:lnTo>
                    <a:lnTo>
                      <a:pt x="130" y="635"/>
                    </a:lnTo>
                    <a:lnTo>
                      <a:pt x="127" y="635"/>
                    </a:lnTo>
                    <a:lnTo>
                      <a:pt x="127" y="633"/>
                    </a:lnTo>
                    <a:lnTo>
                      <a:pt x="125" y="633"/>
                    </a:lnTo>
                    <a:lnTo>
                      <a:pt x="123" y="633"/>
                    </a:lnTo>
                    <a:lnTo>
                      <a:pt x="123" y="631"/>
                    </a:lnTo>
                    <a:lnTo>
                      <a:pt x="121" y="631"/>
                    </a:lnTo>
                    <a:lnTo>
                      <a:pt x="121" y="628"/>
                    </a:lnTo>
                    <a:lnTo>
                      <a:pt x="121" y="626"/>
                    </a:lnTo>
                    <a:lnTo>
                      <a:pt x="119" y="626"/>
                    </a:lnTo>
                    <a:lnTo>
                      <a:pt x="117" y="626"/>
                    </a:lnTo>
                    <a:lnTo>
                      <a:pt x="114" y="626"/>
                    </a:lnTo>
                    <a:lnTo>
                      <a:pt x="112" y="626"/>
                    </a:lnTo>
                    <a:lnTo>
                      <a:pt x="110" y="626"/>
                    </a:lnTo>
                    <a:lnTo>
                      <a:pt x="108" y="626"/>
                    </a:lnTo>
                    <a:lnTo>
                      <a:pt x="108" y="628"/>
                    </a:lnTo>
                    <a:lnTo>
                      <a:pt x="106" y="628"/>
                    </a:lnTo>
                    <a:lnTo>
                      <a:pt x="106" y="631"/>
                    </a:lnTo>
                    <a:lnTo>
                      <a:pt x="103" y="631"/>
                    </a:lnTo>
                    <a:lnTo>
                      <a:pt x="103" y="628"/>
                    </a:lnTo>
                    <a:lnTo>
                      <a:pt x="103" y="626"/>
                    </a:lnTo>
                    <a:lnTo>
                      <a:pt x="101" y="626"/>
                    </a:lnTo>
                    <a:lnTo>
                      <a:pt x="101" y="624"/>
                    </a:lnTo>
                    <a:lnTo>
                      <a:pt x="99" y="624"/>
                    </a:lnTo>
                    <a:lnTo>
                      <a:pt x="97" y="624"/>
                    </a:lnTo>
                    <a:lnTo>
                      <a:pt x="97" y="622"/>
                    </a:lnTo>
                    <a:lnTo>
                      <a:pt x="97" y="620"/>
                    </a:lnTo>
                    <a:lnTo>
                      <a:pt x="97" y="617"/>
                    </a:lnTo>
                    <a:lnTo>
                      <a:pt x="95" y="617"/>
                    </a:lnTo>
                    <a:lnTo>
                      <a:pt x="92" y="617"/>
                    </a:lnTo>
                    <a:lnTo>
                      <a:pt x="92" y="615"/>
                    </a:lnTo>
                    <a:lnTo>
                      <a:pt x="95" y="615"/>
                    </a:lnTo>
                    <a:lnTo>
                      <a:pt x="95" y="613"/>
                    </a:lnTo>
                    <a:lnTo>
                      <a:pt x="92" y="613"/>
                    </a:lnTo>
                    <a:lnTo>
                      <a:pt x="92" y="611"/>
                    </a:lnTo>
                    <a:lnTo>
                      <a:pt x="90" y="611"/>
                    </a:lnTo>
                    <a:lnTo>
                      <a:pt x="90" y="609"/>
                    </a:lnTo>
                    <a:lnTo>
                      <a:pt x="88" y="609"/>
                    </a:lnTo>
                    <a:lnTo>
                      <a:pt x="86" y="609"/>
                    </a:lnTo>
                    <a:lnTo>
                      <a:pt x="84" y="609"/>
                    </a:lnTo>
                    <a:lnTo>
                      <a:pt x="84" y="606"/>
                    </a:lnTo>
                    <a:lnTo>
                      <a:pt x="81" y="606"/>
                    </a:lnTo>
                    <a:lnTo>
                      <a:pt x="79" y="606"/>
                    </a:lnTo>
                    <a:lnTo>
                      <a:pt x="77" y="606"/>
                    </a:lnTo>
                    <a:lnTo>
                      <a:pt x="77" y="604"/>
                    </a:lnTo>
                    <a:lnTo>
                      <a:pt x="77" y="602"/>
                    </a:lnTo>
                    <a:lnTo>
                      <a:pt x="75" y="602"/>
                    </a:lnTo>
                    <a:lnTo>
                      <a:pt x="75" y="600"/>
                    </a:lnTo>
                    <a:lnTo>
                      <a:pt x="73" y="600"/>
                    </a:lnTo>
                    <a:lnTo>
                      <a:pt x="70" y="600"/>
                    </a:lnTo>
                    <a:lnTo>
                      <a:pt x="68" y="600"/>
                    </a:lnTo>
                    <a:lnTo>
                      <a:pt x="68" y="598"/>
                    </a:lnTo>
                    <a:lnTo>
                      <a:pt x="68" y="596"/>
                    </a:lnTo>
                    <a:lnTo>
                      <a:pt x="70" y="596"/>
                    </a:lnTo>
                    <a:lnTo>
                      <a:pt x="68" y="596"/>
                    </a:lnTo>
                    <a:lnTo>
                      <a:pt x="68" y="593"/>
                    </a:lnTo>
                    <a:lnTo>
                      <a:pt x="66" y="593"/>
                    </a:lnTo>
                    <a:lnTo>
                      <a:pt x="66" y="591"/>
                    </a:lnTo>
                    <a:lnTo>
                      <a:pt x="64" y="591"/>
                    </a:lnTo>
                    <a:lnTo>
                      <a:pt x="62" y="591"/>
                    </a:lnTo>
                    <a:lnTo>
                      <a:pt x="62" y="589"/>
                    </a:lnTo>
                    <a:lnTo>
                      <a:pt x="59" y="589"/>
                    </a:lnTo>
                    <a:lnTo>
                      <a:pt x="59" y="587"/>
                    </a:lnTo>
                    <a:lnTo>
                      <a:pt x="57" y="587"/>
                    </a:lnTo>
                    <a:lnTo>
                      <a:pt x="57" y="589"/>
                    </a:lnTo>
                    <a:lnTo>
                      <a:pt x="55" y="589"/>
                    </a:lnTo>
                    <a:lnTo>
                      <a:pt x="55" y="587"/>
                    </a:lnTo>
                    <a:lnTo>
                      <a:pt x="55" y="585"/>
                    </a:lnTo>
                    <a:lnTo>
                      <a:pt x="55" y="582"/>
                    </a:lnTo>
                    <a:lnTo>
                      <a:pt x="53" y="582"/>
                    </a:lnTo>
                    <a:lnTo>
                      <a:pt x="51" y="582"/>
                    </a:lnTo>
                    <a:lnTo>
                      <a:pt x="48" y="582"/>
                    </a:lnTo>
                    <a:lnTo>
                      <a:pt x="48" y="580"/>
                    </a:lnTo>
                    <a:lnTo>
                      <a:pt x="48" y="582"/>
                    </a:lnTo>
                    <a:lnTo>
                      <a:pt x="46" y="582"/>
                    </a:lnTo>
                    <a:lnTo>
                      <a:pt x="46" y="580"/>
                    </a:lnTo>
                    <a:lnTo>
                      <a:pt x="44" y="580"/>
                    </a:lnTo>
                    <a:lnTo>
                      <a:pt x="44" y="578"/>
                    </a:lnTo>
                    <a:lnTo>
                      <a:pt x="42" y="578"/>
                    </a:lnTo>
                    <a:lnTo>
                      <a:pt x="42" y="576"/>
                    </a:lnTo>
                    <a:lnTo>
                      <a:pt x="42" y="574"/>
                    </a:lnTo>
                    <a:lnTo>
                      <a:pt x="40" y="574"/>
                    </a:lnTo>
                    <a:lnTo>
                      <a:pt x="40" y="571"/>
                    </a:lnTo>
                    <a:lnTo>
                      <a:pt x="37" y="571"/>
                    </a:lnTo>
                    <a:lnTo>
                      <a:pt x="37" y="574"/>
                    </a:lnTo>
                    <a:lnTo>
                      <a:pt x="37" y="576"/>
                    </a:lnTo>
                    <a:lnTo>
                      <a:pt x="35" y="576"/>
                    </a:lnTo>
                    <a:lnTo>
                      <a:pt x="35" y="578"/>
                    </a:lnTo>
                    <a:lnTo>
                      <a:pt x="33" y="578"/>
                    </a:lnTo>
                    <a:lnTo>
                      <a:pt x="33" y="580"/>
                    </a:lnTo>
                    <a:lnTo>
                      <a:pt x="31" y="580"/>
                    </a:lnTo>
                    <a:lnTo>
                      <a:pt x="31" y="582"/>
                    </a:lnTo>
                    <a:lnTo>
                      <a:pt x="29" y="582"/>
                    </a:lnTo>
                    <a:lnTo>
                      <a:pt x="29" y="580"/>
                    </a:lnTo>
                    <a:lnTo>
                      <a:pt x="26" y="580"/>
                    </a:lnTo>
                    <a:lnTo>
                      <a:pt x="26" y="578"/>
                    </a:lnTo>
                    <a:lnTo>
                      <a:pt x="26" y="576"/>
                    </a:lnTo>
                    <a:lnTo>
                      <a:pt x="26" y="574"/>
                    </a:lnTo>
                    <a:lnTo>
                      <a:pt x="24" y="574"/>
                    </a:lnTo>
                    <a:lnTo>
                      <a:pt x="24" y="571"/>
                    </a:lnTo>
                    <a:lnTo>
                      <a:pt x="22" y="571"/>
                    </a:lnTo>
                    <a:lnTo>
                      <a:pt x="22" y="569"/>
                    </a:lnTo>
                    <a:lnTo>
                      <a:pt x="24" y="569"/>
                    </a:lnTo>
                    <a:lnTo>
                      <a:pt x="22" y="569"/>
                    </a:lnTo>
                    <a:lnTo>
                      <a:pt x="20" y="569"/>
                    </a:lnTo>
                    <a:lnTo>
                      <a:pt x="20" y="567"/>
                    </a:lnTo>
                    <a:lnTo>
                      <a:pt x="18" y="567"/>
                    </a:lnTo>
                    <a:lnTo>
                      <a:pt x="18" y="565"/>
                    </a:lnTo>
                    <a:lnTo>
                      <a:pt x="20" y="565"/>
                    </a:lnTo>
                    <a:lnTo>
                      <a:pt x="22" y="565"/>
                    </a:lnTo>
                    <a:lnTo>
                      <a:pt x="20" y="565"/>
                    </a:lnTo>
                    <a:lnTo>
                      <a:pt x="20" y="563"/>
                    </a:lnTo>
                    <a:lnTo>
                      <a:pt x="20" y="560"/>
                    </a:lnTo>
                    <a:lnTo>
                      <a:pt x="20" y="558"/>
                    </a:lnTo>
                    <a:lnTo>
                      <a:pt x="20" y="556"/>
                    </a:lnTo>
                    <a:lnTo>
                      <a:pt x="18" y="556"/>
                    </a:lnTo>
                    <a:lnTo>
                      <a:pt x="18" y="554"/>
                    </a:lnTo>
                    <a:lnTo>
                      <a:pt x="18" y="556"/>
                    </a:lnTo>
                    <a:lnTo>
                      <a:pt x="15" y="556"/>
                    </a:lnTo>
                    <a:lnTo>
                      <a:pt x="13" y="556"/>
                    </a:lnTo>
                    <a:lnTo>
                      <a:pt x="13" y="554"/>
                    </a:lnTo>
                    <a:lnTo>
                      <a:pt x="13" y="552"/>
                    </a:lnTo>
                    <a:lnTo>
                      <a:pt x="15" y="552"/>
                    </a:lnTo>
                    <a:lnTo>
                      <a:pt x="18" y="552"/>
                    </a:lnTo>
                    <a:lnTo>
                      <a:pt x="20" y="552"/>
                    </a:lnTo>
                    <a:lnTo>
                      <a:pt x="20" y="549"/>
                    </a:lnTo>
                    <a:lnTo>
                      <a:pt x="18" y="549"/>
                    </a:lnTo>
                    <a:lnTo>
                      <a:pt x="18" y="547"/>
                    </a:lnTo>
                    <a:lnTo>
                      <a:pt x="15" y="547"/>
                    </a:lnTo>
                    <a:lnTo>
                      <a:pt x="18" y="547"/>
                    </a:lnTo>
                    <a:lnTo>
                      <a:pt x="18" y="545"/>
                    </a:lnTo>
                    <a:lnTo>
                      <a:pt x="18" y="547"/>
                    </a:lnTo>
                    <a:lnTo>
                      <a:pt x="20" y="547"/>
                    </a:lnTo>
                    <a:lnTo>
                      <a:pt x="20" y="545"/>
                    </a:lnTo>
                    <a:lnTo>
                      <a:pt x="18" y="545"/>
                    </a:lnTo>
                    <a:lnTo>
                      <a:pt x="18" y="543"/>
                    </a:lnTo>
                    <a:lnTo>
                      <a:pt x="15" y="543"/>
                    </a:lnTo>
                    <a:lnTo>
                      <a:pt x="13" y="543"/>
                    </a:lnTo>
                    <a:lnTo>
                      <a:pt x="13" y="541"/>
                    </a:lnTo>
                    <a:lnTo>
                      <a:pt x="11" y="543"/>
                    </a:lnTo>
                    <a:lnTo>
                      <a:pt x="11" y="541"/>
                    </a:lnTo>
                    <a:lnTo>
                      <a:pt x="11" y="538"/>
                    </a:lnTo>
                    <a:lnTo>
                      <a:pt x="9" y="538"/>
                    </a:lnTo>
                    <a:lnTo>
                      <a:pt x="7" y="538"/>
                    </a:lnTo>
                    <a:lnTo>
                      <a:pt x="7" y="541"/>
                    </a:lnTo>
                    <a:lnTo>
                      <a:pt x="4" y="541"/>
                    </a:lnTo>
                    <a:lnTo>
                      <a:pt x="4" y="543"/>
                    </a:lnTo>
                    <a:lnTo>
                      <a:pt x="2" y="543"/>
                    </a:lnTo>
                    <a:lnTo>
                      <a:pt x="0" y="543"/>
                    </a:lnTo>
                    <a:lnTo>
                      <a:pt x="0" y="541"/>
                    </a:lnTo>
                    <a:lnTo>
                      <a:pt x="0" y="538"/>
                    </a:lnTo>
                    <a:lnTo>
                      <a:pt x="0" y="536"/>
                    </a:lnTo>
                    <a:lnTo>
                      <a:pt x="2" y="536"/>
                    </a:lnTo>
                    <a:lnTo>
                      <a:pt x="4" y="534"/>
                    </a:lnTo>
                    <a:lnTo>
                      <a:pt x="4" y="532"/>
                    </a:lnTo>
                    <a:lnTo>
                      <a:pt x="4" y="530"/>
                    </a:lnTo>
                    <a:lnTo>
                      <a:pt x="7" y="527"/>
                    </a:lnTo>
                    <a:lnTo>
                      <a:pt x="7" y="525"/>
                    </a:lnTo>
                    <a:lnTo>
                      <a:pt x="7" y="523"/>
                    </a:lnTo>
                    <a:lnTo>
                      <a:pt x="7" y="521"/>
                    </a:lnTo>
                    <a:lnTo>
                      <a:pt x="4" y="521"/>
                    </a:lnTo>
                    <a:lnTo>
                      <a:pt x="7" y="521"/>
                    </a:lnTo>
                    <a:lnTo>
                      <a:pt x="7" y="519"/>
                    </a:lnTo>
                    <a:lnTo>
                      <a:pt x="9" y="519"/>
                    </a:lnTo>
                    <a:lnTo>
                      <a:pt x="9" y="516"/>
                    </a:lnTo>
                    <a:lnTo>
                      <a:pt x="11" y="514"/>
                    </a:lnTo>
                    <a:lnTo>
                      <a:pt x="13" y="512"/>
                    </a:lnTo>
                    <a:lnTo>
                      <a:pt x="15" y="510"/>
                    </a:lnTo>
                    <a:lnTo>
                      <a:pt x="18" y="510"/>
                    </a:lnTo>
                    <a:lnTo>
                      <a:pt x="18" y="508"/>
                    </a:lnTo>
                    <a:lnTo>
                      <a:pt x="18" y="505"/>
                    </a:lnTo>
                    <a:lnTo>
                      <a:pt x="20" y="505"/>
                    </a:lnTo>
                    <a:lnTo>
                      <a:pt x="18" y="503"/>
                    </a:lnTo>
                    <a:lnTo>
                      <a:pt x="18" y="501"/>
                    </a:lnTo>
                    <a:lnTo>
                      <a:pt x="20" y="501"/>
                    </a:lnTo>
                    <a:lnTo>
                      <a:pt x="20" y="499"/>
                    </a:lnTo>
                    <a:lnTo>
                      <a:pt x="22" y="497"/>
                    </a:lnTo>
                    <a:lnTo>
                      <a:pt x="24" y="497"/>
                    </a:lnTo>
                    <a:lnTo>
                      <a:pt x="24" y="494"/>
                    </a:lnTo>
                    <a:lnTo>
                      <a:pt x="26" y="488"/>
                    </a:lnTo>
                    <a:lnTo>
                      <a:pt x="29" y="488"/>
                    </a:lnTo>
                    <a:lnTo>
                      <a:pt x="33" y="486"/>
                    </a:lnTo>
                    <a:lnTo>
                      <a:pt x="37" y="486"/>
                    </a:lnTo>
                    <a:lnTo>
                      <a:pt x="40" y="486"/>
                    </a:lnTo>
                    <a:lnTo>
                      <a:pt x="42" y="483"/>
                    </a:lnTo>
                    <a:lnTo>
                      <a:pt x="46" y="483"/>
                    </a:lnTo>
                    <a:lnTo>
                      <a:pt x="48" y="483"/>
                    </a:lnTo>
                    <a:lnTo>
                      <a:pt x="53" y="481"/>
                    </a:lnTo>
                    <a:lnTo>
                      <a:pt x="55" y="481"/>
                    </a:lnTo>
                    <a:lnTo>
                      <a:pt x="57" y="481"/>
                    </a:lnTo>
                    <a:lnTo>
                      <a:pt x="62" y="479"/>
                    </a:lnTo>
                    <a:lnTo>
                      <a:pt x="62" y="481"/>
                    </a:lnTo>
                    <a:lnTo>
                      <a:pt x="64" y="481"/>
                    </a:lnTo>
                    <a:lnTo>
                      <a:pt x="66" y="483"/>
                    </a:lnTo>
                    <a:lnTo>
                      <a:pt x="70" y="486"/>
                    </a:lnTo>
                    <a:lnTo>
                      <a:pt x="75" y="483"/>
                    </a:lnTo>
                    <a:lnTo>
                      <a:pt x="75" y="481"/>
                    </a:lnTo>
                    <a:lnTo>
                      <a:pt x="77" y="479"/>
                    </a:lnTo>
                    <a:lnTo>
                      <a:pt x="79" y="479"/>
                    </a:lnTo>
                    <a:lnTo>
                      <a:pt x="81" y="475"/>
                    </a:lnTo>
                    <a:lnTo>
                      <a:pt x="84" y="479"/>
                    </a:lnTo>
                    <a:lnTo>
                      <a:pt x="86" y="479"/>
                    </a:lnTo>
                    <a:lnTo>
                      <a:pt x="88" y="479"/>
                    </a:lnTo>
                    <a:lnTo>
                      <a:pt x="90" y="477"/>
                    </a:lnTo>
                    <a:lnTo>
                      <a:pt x="90" y="475"/>
                    </a:lnTo>
                    <a:lnTo>
                      <a:pt x="92" y="475"/>
                    </a:lnTo>
                    <a:lnTo>
                      <a:pt x="92" y="472"/>
                    </a:lnTo>
                    <a:lnTo>
                      <a:pt x="95" y="472"/>
                    </a:lnTo>
                    <a:lnTo>
                      <a:pt x="92" y="472"/>
                    </a:lnTo>
                    <a:lnTo>
                      <a:pt x="92" y="470"/>
                    </a:lnTo>
                    <a:lnTo>
                      <a:pt x="90" y="470"/>
                    </a:lnTo>
                    <a:lnTo>
                      <a:pt x="90" y="468"/>
                    </a:lnTo>
                    <a:lnTo>
                      <a:pt x="88" y="468"/>
                    </a:lnTo>
                    <a:lnTo>
                      <a:pt x="88" y="466"/>
                    </a:lnTo>
                    <a:lnTo>
                      <a:pt x="86" y="466"/>
                    </a:lnTo>
                    <a:lnTo>
                      <a:pt x="88" y="466"/>
                    </a:lnTo>
                    <a:lnTo>
                      <a:pt x="88" y="464"/>
                    </a:lnTo>
                    <a:lnTo>
                      <a:pt x="90" y="464"/>
                    </a:lnTo>
                    <a:lnTo>
                      <a:pt x="90" y="462"/>
                    </a:lnTo>
                    <a:lnTo>
                      <a:pt x="95" y="457"/>
                    </a:lnTo>
                    <a:lnTo>
                      <a:pt x="97" y="455"/>
                    </a:lnTo>
                    <a:lnTo>
                      <a:pt x="99" y="453"/>
                    </a:lnTo>
                    <a:lnTo>
                      <a:pt x="101" y="451"/>
                    </a:lnTo>
                    <a:lnTo>
                      <a:pt x="103" y="446"/>
                    </a:lnTo>
                    <a:lnTo>
                      <a:pt x="103" y="448"/>
                    </a:lnTo>
                    <a:lnTo>
                      <a:pt x="106" y="448"/>
                    </a:lnTo>
                    <a:lnTo>
                      <a:pt x="108" y="448"/>
                    </a:lnTo>
                    <a:lnTo>
                      <a:pt x="110" y="448"/>
                    </a:lnTo>
                    <a:lnTo>
                      <a:pt x="112" y="448"/>
                    </a:lnTo>
                    <a:lnTo>
                      <a:pt x="112" y="451"/>
                    </a:lnTo>
                    <a:lnTo>
                      <a:pt x="114" y="451"/>
                    </a:lnTo>
                    <a:lnTo>
                      <a:pt x="117" y="448"/>
                    </a:lnTo>
                    <a:lnTo>
                      <a:pt x="119" y="448"/>
                    </a:lnTo>
                    <a:lnTo>
                      <a:pt x="121" y="448"/>
                    </a:lnTo>
                    <a:lnTo>
                      <a:pt x="121" y="446"/>
                    </a:lnTo>
                    <a:lnTo>
                      <a:pt x="123" y="446"/>
                    </a:lnTo>
                    <a:lnTo>
                      <a:pt x="123" y="442"/>
                    </a:lnTo>
                    <a:lnTo>
                      <a:pt x="125" y="442"/>
                    </a:lnTo>
                    <a:lnTo>
                      <a:pt x="127" y="440"/>
                    </a:lnTo>
                    <a:lnTo>
                      <a:pt x="132" y="437"/>
                    </a:lnTo>
                    <a:lnTo>
                      <a:pt x="132" y="435"/>
                    </a:lnTo>
                    <a:lnTo>
                      <a:pt x="134" y="435"/>
                    </a:lnTo>
                    <a:lnTo>
                      <a:pt x="134" y="433"/>
                    </a:lnTo>
                    <a:lnTo>
                      <a:pt x="136" y="433"/>
                    </a:lnTo>
                    <a:lnTo>
                      <a:pt x="136" y="431"/>
                    </a:lnTo>
                    <a:lnTo>
                      <a:pt x="136" y="433"/>
                    </a:lnTo>
                    <a:lnTo>
                      <a:pt x="138" y="433"/>
                    </a:lnTo>
                    <a:lnTo>
                      <a:pt x="141" y="433"/>
                    </a:lnTo>
                    <a:lnTo>
                      <a:pt x="143" y="433"/>
                    </a:lnTo>
                    <a:lnTo>
                      <a:pt x="145" y="433"/>
                    </a:lnTo>
                    <a:lnTo>
                      <a:pt x="147" y="433"/>
                    </a:lnTo>
                    <a:lnTo>
                      <a:pt x="149" y="433"/>
                    </a:lnTo>
                    <a:lnTo>
                      <a:pt x="149" y="431"/>
                    </a:lnTo>
                    <a:lnTo>
                      <a:pt x="149" y="429"/>
                    </a:lnTo>
                    <a:lnTo>
                      <a:pt x="149" y="426"/>
                    </a:lnTo>
                    <a:lnTo>
                      <a:pt x="152" y="426"/>
                    </a:lnTo>
                    <a:lnTo>
                      <a:pt x="152" y="424"/>
                    </a:lnTo>
                    <a:lnTo>
                      <a:pt x="152" y="422"/>
                    </a:lnTo>
                    <a:lnTo>
                      <a:pt x="154" y="422"/>
                    </a:lnTo>
                    <a:lnTo>
                      <a:pt x="154" y="420"/>
                    </a:lnTo>
                    <a:lnTo>
                      <a:pt x="154" y="418"/>
                    </a:lnTo>
                    <a:lnTo>
                      <a:pt x="156" y="418"/>
                    </a:lnTo>
                    <a:lnTo>
                      <a:pt x="158" y="418"/>
                    </a:lnTo>
                    <a:lnTo>
                      <a:pt x="158" y="415"/>
                    </a:lnTo>
                    <a:lnTo>
                      <a:pt x="160" y="415"/>
                    </a:lnTo>
                    <a:lnTo>
                      <a:pt x="160" y="413"/>
                    </a:lnTo>
                    <a:lnTo>
                      <a:pt x="163" y="413"/>
                    </a:lnTo>
                    <a:lnTo>
                      <a:pt x="165" y="411"/>
                    </a:lnTo>
                    <a:lnTo>
                      <a:pt x="167" y="409"/>
                    </a:lnTo>
                    <a:lnTo>
                      <a:pt x="167" y="407"/>
                    </a:lnTo>
                    <a:lnTo>
                      <a:pt x="167" y="404"/>
                    </a:lnTo>
                    <a:lnTo>
                      <a:pt x="169" y="404"/>
                    </a:lnTo>
                    <a:lnTo>
                      <a:pt x="171" y="404"/>
                    </a:lnTo>
                    <a:lnTo>
                      <a:pt x="171" y="402"/>
                    </a:lnTo>
                    <a:lnTo>
                      <a:pt x="174" y="402"/>
                    </a:lnTo>
                    <a:lnTo>
                      <a:pt x="176" y="402"/>
                    </a:lnTo>
                    <a:lnTo>
                      <a:pt x="178" y="402"/>
                    </a:lnTo>
                    <a:lnTo>
                      <a:pt x="178" y="400"/>
                    </a:lnTo>
                    <a:lnTo>
                      <a:pt x="180" y="400"/>
                    </a:lnTo>
                    <a:lnTo>
                      <a:pt x="182" y="400"/>
                    </a:lnTo>
                    <a:lnTo>
                      <a:pt x="182" y="398"/>
                    </a:lnTo>
                    <a:lnTo>
                      <a:pt x="185" y="398"/>
                    </a:lnTo>
                    <a:lnTo>
                      <a:pt x="187" y="398"/>
                    </a:lnTo>
                    <a:lnTo>
                      <a:pt x="187" y="400"/>
                    </a:lnTo>
                    <a:lnTo>
                      <a:pt x="189" y="400"/>
                    </a:lnTo>
                    <a:lnTo>
                      <a:pt x="198" y="398"/>
                    </a:lnTo>
                    <a:lnTo>
                      <a:pt x="200" y="398"/>
                    </a:lnTo>
                    <a:lnTo>
                      <a:pt x="202" y="398"/>
                    </a:lnTo>
                    <a:lnTo>
                      <a:pt x="202" y="396"/>
                    </a:lnTo>
                    <a:lnTo>
                      <a:pt x="204" y="396"/>
                    </a:lnTo>
                    <a:lnTo>
                      <a:pt x="204" y="393"/>
                    </a:lnTo>
                    <a:lnTo>
                      <a:pt x="207" y="393"/>
                    </a:lnTo>
                    <a:lnTo>
                      <a:pt x="207" y="391"/>
                    </a:lnTo>
                    <a:lnTo>
                      <a:pt x="204" y="391"/>
                    </a:lnTo>
                    <a:lnTo>
                      <a:pt x="204" y="389"/>
                    </a:lnTo>
                    <a:lnTo>
                      <a:pt x="202" y="389"/>
                    </a:lnTo>
                    <a:lnTo>
                      <a:pt x="202" y="387"/>
                    </a:lnTo>
                    <a:lnTo>
                      <a:pt x="204" y="385"/>
                    </a:lnTo>
                    <a:lnTo>
                      <a:pt x="204" y="382"/>
                    </a:lnTo>
                    <a:lnTo>
                      <a:pt x="207" y="382"/>
                    </a:lnTo>
                    <a:lnTo>
                      <a:pt x="207" y="380"/>
                    </a:lnTo>
                    <a:lnTo>
                      <a:pt x="209" y="380"/>
                    </a:lnTo>
                    <a:lnTo>
                      <a:pt x="211" y="380"/>
                    </a:lnTo>
                    <a:lnTo>
                      <a:pt x="213" y="380"/>
                    </a:lnTo>
                    <a:lnTo>
                      <a:pt x="213" y="378"/>
                    </a:lnTo>
                    <a:lnTo>
                      <a:pt x="215" y="378"/>
                    </a:lnTo>
                    <a:lnTo>
                      <a:pt x="218" y="378"/>
                    </a:lnTo>
                    <a:lnTo>
                      <a:pt x="218" y="376"/>
                    </a:lnTo>
                    <a:lnTo>
                      <a:pt x="218" y="374"/>
                    </a:lnTo>
                    <a:lnTo>
                      <a:pt x="218" y="371"/>
                    </a:lnTo>
                    <a:lnTo>
                      <a:pt x="218" y="369"/>
                    </a:lnTo>
                    <a:lnTo>
                      <a:pt x="215" y="367"/>
                    </a:lnTo>
                    <a:lnTo>
                      <a:pt x="213" y="367"/>
                    </a:lnTo>
                    <a:lnTo>
                      <a:pt x="215" y="365"/>
                    </a:lnTo>
                    <a:lnTo>
                      <a:pt x="215" y="360"/>
                    </a:lnTo>
                    <a:lnTo>
                      <a:pt x="213" y="356"/>
                    </a:lnTo>
                    <a:lnTo>
                      <a:pt x="215" y="354"/>
                    </a:lnTo>
                    <a:lnTo>
                      <a:pt x="209" y="349"/>
                    </a:lnTo>
                    <a:lnTo>
                      <a:pt x="204" y="343"/>
                    </a:lnTo>
                    <a:lnTo>
                      <a:pt x="204" y="341"/>
                    </a:lnTo>
                    <a:lnTo>
                      <a:pt x="209" y="334"/>
                    </a:lnTo>
                    <a:lnTo>
                      <a:pt x="211" y="334"/>
                    </a:lnTo>
                    <a:lnTo>
                      <a:pt x="209" y="330"/>
                    </a:lnTo>
                    <a:lnTo>
                      <a:pt x="209" y="328"/>
                    </a:lnTo>
                    <a:lnTo>
                      <a:pt x="211" y="325"/>
                    </a:lnTo>
                    <a:lnTo>
                      <a:pt x="213" y="321"/>
                    </a:lnTo>
                    <a:lnTo>
                      <a:pt x="213" y="319"/>
                    </a:lnTo>
                    <a:lnTo>
                      <a:pt x="215" y="319"/>
                    </a:lnTo>
                    <a:lnTo>
                      <a:pt x="218" y="319"/>
                    </a:lnTo>
                    <a:lnTo>
                      <a:pt x="220" y="319"/>
                    </a:lnTo>
                    <a:lnTo>
                      <a:pt x="222" y="319"/>
                    </a:lnTo>
                    <a:lnTo>
                      <a:pt x="222" y="317"/>
                    </a:lnTo>
                    <a:lnTo>
                      <a:pt x="220" y="317"/>
                    </a:lnTo>
                    <a:lnTo>
                      <a:pt x="220" y="314"/>
                    </a:lnTo>
                    <a:lnTo>
                      <a:pt x="218" y="314"/>
                    </a:lnTo>
                    <a:lnTo>
                      <a:pt x="218" y="312"/>
                    </a:lnTo>
                    <a:lnTo>
                      <a:pt x="215" y="312"/>
                    </a:lnTo>
                    <a:lnTo>
                      <a:pt x="215" y="310"/>
                    </a:lnTo>
                    <a:lnTo>
                      <a:pt x="218" y="310"/>
                    </a:lnTo>
                    <a:lnTo>
                      <a:pt x="215" y="310"/>
                    </a:lnTo>
                    <a:lnTo>
                      <a:pt x="215" y="308"/>
                    </a:lnTo>
                    <a:lnTo>
                      <a:pt x="213" y="308"/>
                    </a:lnTo>
                    <a:lnTo>
                      <a:pt x="215" y="308"/>
                    </a:lnTo>
                    <a:lnTo>
                      <a:pt x="218" y="308"/>
                    </a:lnTo>
                    <a:lnTo>
                      <a:pt x="220" y="308"/>
                    </a:lnTo>
                    <a:lnTo>
                      <a:pt x="220" y="306"/>
                    </a:lnTo>
                    <a:lnTo>
                      <a:pt x="220" y="303"/>
                    </a:lnTo>
                    <a:lnTo>
                      <a:pt x="222" y="303"/>
                    </a:lnTo>
                    <a:lnTo>
                      <a:pt x="224" y="301"/>
                    </a:lnTo>
                    <a:lnTo>
                      <a:pt x="224" y="299"/>
                    </a:lnTo>
                    <a:lnTo>
                      <a:pt x="222" y="299"/>
                    </a:lnTo>
                    <a:lnTo>
                      <a:pt x="222" y="297"/>
                    </a:lnTo>
                    <a:lnTo>
                      <a:pt x="224" y="297"/>
                    </a:lnTo>
                    <a:lnTo>
                      <a:pt x="224" y="295"/>
                    </a:lnTo>
                    <a:lnTo>
                      <a:pt x="222" y="292"/>
                    </a:lnTo>
                    <a:lnTo>
                      <a:pt x="224" y="292"/>
                    </a:lnTo>
                    <a:lnTo>
                      <a:pt x="224" y="290"/>
                    </a:lnTo>
                    <a:lnTo>
                      <a:pt x="226" y="290"/>
                    </a:lnTo>
                    <a:lnTo>
                      <a:pt x="229" y="290"/>
                    </a:lnTo>
                    <a:lnTo>
                      <a:pt x="226" y="290"/>
                    </a:lnTo>
                    <a:lnTo>
                      <a:pt x="226" y="288"/>
                    </a:lnTo>
                    <a:lnTo>
                      <a:pt x="226" y="286"/>
                    </a:lnTo>
                    <a:lnTo>
                      <a:pt x="224" y="286"/>
                    </a:lnTo>
                    <a:lnTo>
                      <a:pt x="224" y="284"/>
                    </a:lnTo>
                    <a:lnTo>
                      <a:pt x="226" y="284"/>
                    </a:lnTo>
                    <a:lnTo>
                      <a:pt x="226" y="281"/>
                    </a:lnTo>
                    <a:lnTo>
                      <a:pt x="229" y="281"/>
                    </a:lnTo>
                    <a:lnTo>
                      <a:pt x="229" y="279"/>
                    </a:lnTo>
                    <a:lnTo>
                      <a:pt x="231" y="279"/>
                    </a:lnTo>
                    <a:lnTo>
                      <a:pt x="233" y="277"/>
                    </a:lnTo>
                    <a:lnTo>
                      <a:pt x="235" y="277"/>
                    </a:lnTo>
                    <a:lnTo>
                      <a:pt x="235" y="275"/>
                    </a:lnTo>
                    <a:lnTo>
                      <a:pt x="233" y="273"/>
                    </a:lnTo>
                    <a:lnTo>
                      <a:pt x="231" y="273"/>
                    </a:lnTo>
                    <a:lnTo>
                      <a:pt x="231" y="270"/>
                    </a:lnTo>
                    <a:lnTo>
                      <a:pt x="231" y="268"/>
                    </a:lnTo>
                    <a:lnTo>
                      <a:pt x="229" y="268"/>
                    </a:lnTo>
                    <a:lnTo>
                      <a:pt x="231" y="266"/>
                    </a:lnTo>
                    <a:lnTo>
                      <a:pt x="229" y="266"/>
                    </a:lnTo>
                    <a:lnTo>
                      <a:pt x="229" y="264"/>
                    </a:lnTo>
                    <a:lnTo>
                      <a:pt x="229" y="262"/>
                    </a:lnTo>
                    <a:lnTo>
                      <a:pt x="229" y="259"/>
                    </a:lnTo>
                    <a:lnTo>
                      <a:pt x="229" y="257"/>
                    </a:lnTo>
                    <a:lnTo>
                      <a:pt x="231" y="255"/>
                    </a:lnTo>
                    <a:lnTo>
                      <a:pt x="229" y="255"/>
                    </a:lnTo>
                    <a:lnTo>
                      <a:pt x="229" y="253"/>
                    </a:lnTo>
                    <a:lnTo>
                      <a:pt x="231" y="253"/>
                    </a:lnTo>
                    <a:lnTo>
                      <a:pt x="229" y="251"/>
                    </a:lnTo>
                    <a:lnTo>
                      <a:pt x="229" y="248"/>
                    </a:lnTo>
                    <a:lnTo>
                      <a:pt x="229" y="246"/>
                    </a:lnTo>
                    <a:lnTo>
                      <a:pt x="226" y="246"/>
                    </a:lnTo>
                    <a:lnTo>
                      <a:pt x="224" y="246"/>
                    </a:lnTo>
                    <a:lnTo>
                      <a:pt x="224" y="244"/>
                    </a:lnTo>
                    <a:lnTo>
                      <a:pt x="222" y="244"/>
                    </a:lnTo>
                    <a:lnTo>
                      <a:pt x="222" y="242"/>
                    </a:lnTo>
                    <a:lnTo>
                      <a:pt x="222" y="240"/>
                    </a:lnTo>
                    <a:lnTo>
                      <a:pt x="220" y="240"/>
                    </a:lnTo>
                    <a:lnTo>
                      <a:pt x="218" y="237"/>
                    </a:lnTo>
                    <a:lnTo>
                      <a:pt x="220" y="237"/>
                    </a:lnTo>
                    <a:lnTo>
                      <a:pt x="218" y="237"/>
                    </a:lnTo>
                    <a:lnTo>
                      <a:pt x="220" y="235"/>
                    </a:lnTo>
                    <a:lnTo>
                      <a:pt x="220" y="233"/>
                    </a:lnTo>
                    <a:lnTo>
                      <a:pt x="220" y="231"/>
                    </a:lnTo>
                    <a:lnTo>
                      <a:pt x="222" y="229"/>
                    </a:lnTo>
                    <a:lnTo>
                      <a:pt x="224" y="231"/>
                    </a:lnTo>
                    <a:lnTo>
                      <a:pt x="226" y="231"/>
                    </a:lnTo>
                    <a:lnTo>
                      <a:pt x="226" y="229"/>
                    </a:lnTo>
                    <a:lnTo>
                      <a:pt x="229" y="229"/>
                    </a:lnTo>
                    <a:lnTo>
                      <a:pt x="231" y="229"/>
                    </a:lnTo>
                    <a:lnTo>
                      <a:pt x="233" y="226"/>
                    </a:lnTo>
                    <a:lnTo>
                      <a:pt x="233" y="224"/>
                    </a:lnTo>
                    <a:lnTo>
                      <a:pt x="235" y="224"/>
                    </a:lnTo>
                    <a:lnTo>
                      <a:pt x="235" y="222"/>
                    </a:lnTo>
                    <a:lnTo>
                      <a:pt x="237" y="222"/>
                    </a:lnTo>
                    <a:lnTo>
                      <a:pt x="237" y="220"/>
                    </a:lnTo>
                    <a:lnTo>
                      <a:pt x="240" y="222"/>
                    </a:lnTo>
                    <a:lnTo>
                      <a:pt x="242" y="222"/>
                    </a:lnTo>
                    <a:lnTo>
                      <a:pt x="242" y="220"/>
                    </a:lnTo>
                    <a:lnTo>
                      <a:pt x="244" y="220"/>
                    </a:lnTo>
                    <a:lnTo>
                      <a:pt x="246" y="218"/>
                    </a:lnTo>
                    <a:lnTo>
                      <a:pt x="248" y="218"/>
                    </a:lnTo>
                    <a:lnTo>
                      <a:pt x="248" y="220"/>
                    </a:lnTo>
                    <a:lnTo>
                      <a:pt x="251" y="218"/>
                    </a:lnTo>
                    <a:lnTo>
                      <a:pt x="248" y="215"/>
                    </a:lnTo>
                    <a:lnTo>
                      <a:pt x="248" y="213"/>
                    </a:lnTo>
                    <a:lnTo>
                      <a:pt x="251" y="213"/>
                    </a:lnTo>
                    <a:lnTo>
                      <a:pt x="251" y="211"/>
                    </a:lnTo>
                    <a:lnTo>
                      <a:pt x="251" y="209"/>
                    </a:lnTo>
                    <a:lnTo>
                      <a:pt x="248" y="209"/>
                    </a:lnTo>
                    <a:lnTo>
                      <a:pt x="248" y="207"/>
                    </a:lnTo>
                    <a:lnTo>
                      <a:pt x="246" y="207"/>
                    </a:lnTo>
                    <a:lnTo>
                      <a:pt x="246" y="204"/>
                    </a:lnTo>
                    <a:lnTo>
                      <a:pt x="246" y="202"/>
                    </a:lnTo>
                    <a:lnTo>
                      <a:pt x="244" y="202"/>
                    </a:lnTo>
                    <a:lnTo>
                      <a:pt x="244" y="200"/>
                    </a:lnTo>
                    <a:lnTo>
                      <a:pt x="242" y="200"/>
                    </a:lnTo>
                    <a:lnTo>
                      <a:pt x="242" y="198"/>
                    </a:lnTo>
                    <a:lnTo>
                      <a:pt x="240" y="198"/>
                    </a:lnTo>
                    <a:lnTo>
                      <a:pt x="237" y="198"/>
                    </a:lnTo>
                    <a:lnTo>
                      <a:pt x="233" y="198"/>
                    </a:lnTo>
                    <a:lnTo>
                      <a:pt x="231" y="198"/>
                    </a:lnTo>
                    <a:lnTo>
                      <a:pt x="231" y="196"/>
                    </a:lnTo>
                    <a:lnTo>
                      <a:pt x="229" y="196"/>
                    </a:lnTo>
                    <a:lnTo>
                      <a:pt x="231" y="194"/>
                    </a:lnTo>
                    <a:lnTo>
                      <a:pt x="231" y="191"/>
                    </a:lnTo>
                    <a:lnTo>
                      <a:pt x="233" y="189"/>
                    </a:lnTo>
                    <a:lnTo>
                      <a:pt x="235" y="189"/>
                    </a:lnTo>
                    <a:lnTo>
                      <a:pt x="233" y="187"/>
                    </a:lnTo>
                    <a:lnTo>
                      <a:pt x="231" y="187"/>
                    </a:lnTo>
                    <a:lnTo>
                      <a:pt x="231" y="185"/>
                    </a:lnTo>
                    <a:lnTo>
                      <a:pt x="229" y="185"/>
                    </a:lnTo>
                    <a:lnTo>
                      <a:pt x="229" y="180"/>
                    </a:lnTo>
                    <a:lnTo>
                      <a:pt x="231" y="183"/>
                    </a:lnTo>
                    <a:lnTo>
                      <a:pt x="233" y="180"/>
                    </a:lnTo>
                    <a:lnTo>
                      <a:pt x="237" y="178"/>
                    </a:lnTo>
                    <a:lnTo>
                      <a:pt x="242" y="176"/>
                    </a:lnTo>
                    <a:lnTo>
                      <a:pt x="244" y="176"/>
                    </a:lnTo>
                    <a:lnTo>
                      <a:pt x="244" y="178"/>
                    </a:lnTo>
                    <a:lnTo>
                      <a:pt x="246" y="178"/>
                    </a:lnTo>
                    <a:lnTo>
                      <a:pt x="248" y="178"/>
                    </a:lnTo>
                    <a:lnTo>
                      <a:pt x="248" y="180"/>
                    </a:lnTo>
                    <a:lnTo>
                      <a:pt x="251" y="180"/>
                    </a:lnTo>
                    <a:lnTo>
                      <a:pt x="253" y="180"/>
                    </a:lnTo>
                    <a:lnTo>
                      <a:pt x="255" y="178"/>
                    </a:lnTo>
                    <a:lnTo>
                      <a:pt x="257" y="178"/>
                    </a:lnTo>
                    <a:lnTo>
                      <a:pt x="257" y="176"/>
                    </a:lnTo>
                    <a:lnTo>
                      <a:pt x="257" y="174"/>
                    </a:lnTo>
                    <a:lnTo>
                      <a:pt x="259" y="174"/>
                    </a:lnTo>
                    <a:lnTo>
                      <a:pt x="259" y="172"/>
                    </a:lnTo>
                    <a:lnTo>
                      <a:pt x="261" y="172"/>
                    </a:lnTo>
                    <a:lnTo>
                      <a:pt x="261" y="169"/>
                    </a:lnTo>
                    <a:lnTo>
                      <a:pt x="261" y="167"/>
                    </a:lnTo>
                    <a:lnTo>
                      <a:pt x="259" y="167"/>
                    </a:lnTo>
                    <a:lnTo>
                      <a:pt x="261" y="167"/>
                    </a:lnTo>
                    <a:lnTo>
                      <a:pt x="261" y="165"/>
                    </a:lnTo>
                    <a:lnTo>
                      <a:pt x="264" y="165"/>
                    </a:lnTo>
                    <a:lnTo>
                      <a:pt x="264" y="163"/>
                    </a:lnTo>
                    <a:lnTo>
                      <a:pt x="264" y="161"/>
                    </a:lnTo>
                    <a:lnTo>
                      <a:pt x="266" y="161"/>
                    </a:lnTo>
                    <a:lnTo>
                      <a:pt x="266" y="158"/>
                    </a:lnTo>
                    <a:lnTo>
                      <a:pt x="268" y="158"/>
                    </a:lnTo>
                    <a:lnTo>
                      <a:pt x="270" y="158"/>
                    </a:lnTo>
                    <a:lnTo>
                      <a:pt x="272" y="158"/>
                    </a:lnTo>
                    <a:lnTo>
                      <a:pt x="272" y="161"/>
                    </a:lnTo>
                    <a:lnTo>
                      <a:pt x="272" y="158"/>
                    </a:lnTo>
                    <a:lnTo>
                      <a:pt x="275" y="158"/>
                    </a:lnTo>
                    <a:lnTo>
                      <a:pt x="277" y="158"/>
                    </a:lnTo>
                    <a:lnTo>
                      <a:pt x="279" y="158"/>
                    </a:lnTo>
                    <a:lnTo>
                      <a:pt x="279" y="161"/>
                    </a:lnTo>
                    <a:lnTo>
                      <a:pt x="281" y="161"/>
                    </a:lnTo>
                    <a:lnTo>
                      <a:pt x="283" y="158"/>
                    </a:lnTo>
                    <a:lnTo>
                      <a:pt x="283" y="156"/>
                    </a:lnTo>
                    <a:lnTo>
                      <a:pt x="286" y="156"/>
                    </a:lnTo>
                    <a:lnTo>
                      <a:pt x="286" y="154"/>
                    </a:lnTo>
                    <a:lnTo>
                      <a:pt x="286" y="152"/>
                    </a:lnTo>
                    <a:lnTo>
                      <a:pt x="288" y="152"/>
                    </a:lnTo>
                    <a:lnTo>
                      <a:pt x="290" y="152"/>
                    </a:lnTo>
                    <a:lnTo>
                      <a:pt x="292" y="154"/>
                    </a:lnTo>
                    <a:lnTo>
                      <a:pt x="294" y="154"/>
                    </a:lnTo>
                    <a:lnTo>
                      <a:pt x="297" y="154"/>
                    </a:lnTo>
                    <a:lnTo>
                      <a:pt x="299" y="154"/>
                    </a:lnTo>
                    <a:lnTo>
                      <a:pt x="301" y="156"/>
                    </a:lnTo>
                    <a:lnTo>
                      <a:pt x="303" y="156"/>
                    </a:lnTo>
                    <a:lnTo>
                      <a:pt x="305" y="158"/>
                    </a:lnTo>
                    <a:lnTo>
                      <a:pt x="308" y="161"/>
                    </a:lnTo>
                    <a:lnTo>
                      <a:pt x="310" y="161"/>
                    </a:lnTo>
                    <a:lnTo>
                      <a:pt x="310" y="163"/>
                    </a:lnTo>
                    <a:lnTo>
                      <a:pt x="312" y="163"/>
                    </a:lnTo>
                    <a:lnTo>
                      <a:pt x="314" y="163"/>
                    </a:lnTo>
                    <a:lnTo>
                      <a:pt x="316" y="163"/>
                    </a:lnTo>
                    <a:lnTo>
                      <a:pt x="316" y="161"/>
                    </a:lnTo>
                    <a:lnTo>
                      <a:pt x="319" y="161"/>
                    </a:lnTo>
                    <a:lnTo>
                      <a:pt x="321" y="161"/>
                    </a:lnTo>
                    <a:lnTo>
                      <a:pt x="323" y="161"/>
                    </a:lnTo>
                    <a:lnTo>
                      <a:pt x="323" y="158"/>
                    </a:lnTo>
                    <a:lnTo>
                      <a:pt x="325" y="158"/>
                    </a:lnTo>
                    <a:lnTo>
                      <a:pt x="325" y="156"/>
                    </a:lnTo>
                    <a:lnTo>
                      <a:pt x="327" y="156"/>
                    </a:lnTo>
                    <a:lnTo>
                      <a:pt x="327" y="154"/>
                    </a:lnTo>
                    <a:lnTo>
                      <a:pt x="330" y="154"/>
                    </a:lnTo>
                    <a:lnTo>
                      <a:pt x="330" y="156"/>
                    </a:lnTo>
                    <a:lnTo>
                      <a:pt x="332" y="156"/>
                    </a:lnTo>
                    <a:lnTo>
                      <a:pt x="334" y="156"/>
                    </a:lnTo>
                    <a:lnTo>
                      <a:pt x="336" y="156"/>
                    </a:lnTo>
                    <a:lnTo>
                      <a:pt x="336" y="158"/>
                    </a:lnTo>
                    <a:lnTo>
                      <a:pt x="338" y="158"/>
                    </a:lnTo>
                    <a:lnTo>
                      <a:pt x="338" y="161"/>
                    </a:lnTo>
                    <a:lnTo>
                      <a:pt x="341" y="161"/>
                    </a:lnTo>
                    <a:lnTo>
                      <a:pt x="343" y="163"/>
                    </a:lnTo>
                    <a:lnTo>
                      <a:pt x="345" y="163"/>
                    </a:lnTo>
                    <a:lnTo>
                      <a:pt x="345" y="165"/>
                    </a:lnTo>
                    <a:lnTo>
                      <a:pt x="347" y="165"/>
                    </a:lnTo>
                    <a:lnTo>
                      <a:pt x="347" y="167"/>
                    </a:lnTo>
                    <a:lnTo>
                      <a:pt x="349" y="167"/>
                    </a:lnTo>
                    <a:lnTo>
                      <a:pt x="352" y="167"/>
                    </a:lnTo>
                    <a:lnTo>
                      <a:pt x="352" y="165"/>
                    </a:lnTo>
                    <a:lnTo>
                      <a:pt x="352" y="163"/>
                    </a:lnTo>
                    <a:lnTo>
                      <a:pt x="352" y="161"/>
                    </a:lnTo>
                    <a:lnTo>
                      <a:pt x="354" y="161"/>
                    </a:lnTo>
                    <a:lnTo>
                      <a:pt x="356" y="161"/>
                    </a:lnTo>
                    <a:lnTo>
                      <a:pt x="358" y="158"/>
                    </a:lnTo>
                    <a:lnTo>
                      <a:pt x="360" y="158"/>
                    </a:lnTo>
                    <a:lnTo>
                      <a:pt x="360" y="156"/>
                    </a:lnTo>
                    <a:lnTo>
                      <a:pt x="363" y="156"/>
                    </a:lnTo>
                    <a:lnTo>
                      <a:pt x="363" y="154"/>
                    </a:lnTo>
                    <a:lnTo>
                      <a:pt x="365" y="152"/>
                    </a:lnTo>
                    <a:lnTo>
                      <a:pt x="367" y="152"/>
                    </a:lnTo>
                    <a:lnTo>
                      <a:pt x="367" y="154"/>
                    </a:lnTo>
                    <a:lnTo>
                      <a:pt x="369" y="154"/>
                    </a:lnTo>
                    <a:lnTo>
                      <a:pt x="371" y="154"/>
                    </a:lnTo>
                    <a:lnTo>
                      <a:pt x="374" y="154"/>
                    </a:lnTo>
                    <a:lnTo>
                      <a:pt x="374" y="156"/>
                    </a:lnTo>
                    <a:lnTo>
                      <a:pt x="374" y="158"/>
                    </a:lnTo>
                    <a:lnTo>
                      <a:pt x="376" y="158"/>
                    </a:lnTo>
                    <a:lnTo>
                      <a:pt x="378" y="156"/>
                    </a:lnTo>
                    <a:lnTo>
                      <a:pt x="380" y="156"/>
                    </a:lnTo>
                    <a:lnTo>
                      <a:pt x="382" y="156"/>
                    </a:lnTo>
                    <a:lnTo>
                      <a:pt x="385" y="156"/>
                    </a:lnTo>
                    <a:lnTo>
                      <a:pt x="387" y="156"/>
                    </a:lnTo>
                    <a:lnTo>
                      <a:pt x="387" y="154"/>
                    </a:lnTo>
                    <a:lnTo>
                      <a:pt x="387" y="152"/>
                    </a:lnTo>
                    <a:lnTo>
                      <a:pt x="387" y="150"/>
                    </a:lnTo>
                    <a:lnTo>
                      <a:pt x="387" y="147"/>
                    </a:lnTo>
                    <a:lnTo>
                      <a:pt x="387" y="145"/>
                    </a:lnTo>
                    <a:lnTo>
                      <a:pt x="387" y="143"/>
                    </a:lnTo>
                    <a:lnTo>
                      <a:pt x="387" y="141"/>
                    </a:lnTo>
                    <a:lnTo>
                      <a:pt x="389" y="141"/>
                    </a:lnTo>
                    <a:lnTo>
                      <a:pt x="391" y="141"/>
                    </a:lnTo>
                    <a:lnTo>
                      <a:pt x="393" y="141"/>
                    </a:lnTo>
                    <a:lnTo>
                      <a:pt x="396" y="139"/>
                    </a:lnTo>
                    <a:lnTo>
                      <a:pt x="398" y="136"/>
                    </a:lnTo>
                    <a:lnTo>
                      <a:pt x="400" y="136"/>
                    </a:lnTo>
                    <a:lnTo>
                      <a:pt x="402" y="136"/>
                    </a:lnTo>
                    <a:lnTo>
                      <a:pt x="402" y="139"/>
                    </a:lnTo>
                    <a:lnTo>
                      <a:pt x="404" y="139"/>
                    </a:lnTo>
                    <a:lnTo>
                      <a:pt x="406" y="139"/>
                    </a:lnTo>
                    <a:lnTo>
                      <a:pt x="409" y="139"/>
                    </a:lnTo>
                    <a:lnTo>
                      <a:pt x="411" y="141"/>
                    </a:lnTo>
                    <a:lnTo>
                      <a:pt x="411" y="139"/>
                    </a:lnTo>
                    <a:lnTo>
                      <a:pt x="411" y="136"/>
                    </a:lnTo>
                    <a:lnTo>
                      <a:pt x="411" y="134"/>
                    </a:lnTo>
                    <a:lnTo>
                      <a:pt x="411" y="132"/>
                    </a:lnTo>
                    <a:lnTo>
                      <a:pt x="411" y="130"/>
                    </a:lnTo>
                    <a:lnTo>
                      <a:pt x="411" y="128"/>
                    </a:lnTo>
                    <a:lnTo>
                      <a:pt x="413" y="128"/>
                    </a:lnTo>
                    <a:lnTo>
                      <a:pt x="415" y="128"/>
                    </a:lnTo>
                    <a:lnTo>
                      <a:pt x="415" y="130"/>
                    </a:lnTo>
                    <a:lnTo>
                      <a:pt x="417" y="130"/>
                    </a:lnTo>
                    <a:lnTo>
                      <a:pt x="420" y="130"/>
                    </a:lnTo>
                    <a:lnTo>
                      <a:pt x="422" y="130"/>
                    </a:lnTo>
                    <a:lnTo>
                      <a:pt x="424" y="130"/>
                    </a:lnTo>
                    <a:lnTo>
                      <a:pt x="424" y="128"/>
                    </a:lnTo>
                    <a:lnTo>
                      <a:pt x="426" y="128"/>
                    </a:lnTo>
                    <a:lnTo>
                      <a:pt x="426" y="130"/>
                    </a:lnTo>
                    <a:lnTo>
                      <a:pt x="426" y="132"/>
                    </a:lnTo>
                    <a:lnTo>
                      <a:pt x="426" y="134"/>
                    </a:lnTo>
                    <a:lnTo>
                      <a:pt x="426" y="136"/>
                    </a:lnTo>
                    <a:lnTo>
                      <a:pt x="426" y="139"/>
                    </a:lnTo>
                    <a:lnTo>
                      <a:pt x="426" y="141"/>
                    </a:lnTo>
                    <a:lnTo>
                      <a:pt x="428" y="141"/>
                    </a:lnTo>
                    <a:lnTo>
                      <a:pt x="428" y="143"/>
                    </a:lnTo>
                    <a:lnTo>
                      <a:pt x="431" y="143"/>
                    </a:lnTo>
                    <a:lnTo>
                      <a:pt x="433" y="143"/>
                    </a:lnTo>
                    <a:lnTo>
                      <a:pt x="433" y="145"/>
                    </a:lnTo>
                    <a:lnTo>
                      <a:pt x="433" y="143"/>
                    </a:lnTo>
                    <a:lnTo>
                      <a:pt x="435" y="143"/>
                    </a:lnTo>
                    <a:lnTo>
                      <a:pt x="437" y="143"/>
                    </a:lnTo>
                    <a:lnTo>
                      <a:pt x="439" y="143"/>
                    </a:lnTo>
                    <a:lnTo>
                      <a:pt x="442" y="143"/>
                    </a:lnTo>
                    <a:lnTo>
                      <a:pt x="442" y="141"/>
                    </a:lnTo>
                    <a:lnTo>
                      <a:pt x="444" y="141"/>
                    </a:lnTo>
                    <a:lnTo>
                      <a:pt x="446" y="141"/>
                    </a:lnTo>
                    <a:lnTo>
                      <a:pt x="448" y="141"/>
                    </a:lnTo>
                    <a:lnTo>
                      <a:pt x="450" y="141"/>
                    </a:lnTo>
                    <a:lnTo>
                      <a:pt x="453" y="141"/>
                    </a:lnTo>
                    <a:lnTo>
                      <a:pt x="455" y="141"/>
                    </a:lnTo>
                    <a:lnTo>
                      <a:pt x="457" y="141"/>
                    </a:lnTo>
                    <a:lnTo>
                      <a:pt x="457" y="143"/>
                    </a:lnTo>
                    <a:lnTo>
                      <a:pt x="459" y="143"/>
                    </a:lnTo>
                    <a:lnTo>
                      <a:pt x="461" y="143"/>
                    </a:lnTo>
                    <a:lnTo>
                      <a:pt x="464" y="143"/>
                    </a:lnTo>
                    <a:lnTo>
                      <a:pt x="464" y="145"/>
                    </a:lnTo>
                    <a:lnTo>
                      <a:pt x="464" y="143"/>
                    </a:lnTo>
                    <a:lnTo>
                      <a:pt x="466" y="143"/>
                    </a:lnTo>
                    <a:lnTo>
                      <a:pt x="468" y="143"/>
                    </a:lnTo>
                    <a:lnTo>
                      <a:pt x="470" y="143"/>
                    </a:lnTo>
                    <a:lnTo>
                      <a:pt x="472" y="143"/>
                    </a:lnTo>
                    <a:lnTo>
                      <a:pt x="475" y="141"/>
                    </a:lnTo>
                    <a:lnTo>
                      <a:pt x="477" y="141"/>
                    </a:lnTo>
                    <a:lnTo>
                      <a:pt x="479" y="139"/>
                    </a:lnTo>
                    <a:lnTo>
                      <a:pt x="481" y="139"/>
                    </a:lnTo>
                    <a:lnTo>
                      <a:pt x="486" y="136"/>
                    </a:lnTo>
                    <a:lnTo>
                      <a:pt x="488" y="136"/>
                    </a:lnTo>
                    <a:lnTo>
                      <a:pt x="490" y="134"/>
                    </a:lnTo>
                    <a:lnTo>
                      <a:pt x="492" y="134"/>
                    </a:lnTo>
                    <a:lnTo>
                      <a:pt x="494" y="132"/>
                    </a:lnTo>
                    <a:lnTo>
                      <a:pt x="499" y="132"/>
                    </a:lnTo>
                    <a:lnTo>
                      <a:pt x="501" y="132"/>
                    </a:lnTo>
                    <a:lnTo>
                      <a:pt x="503" y="132"/>
                    </a:lnTo>
                    <a:lnTo>
                      <a:pt x="505" y="132"/>
                    </a:lnTo>
                    <a:lnTo>
                      <a:pt x="508" y="132"/>
                    </a:lnTo>
                    <a:lnTo>
                      <a:pt x="508" y="134"/>
                    </a:lnTo>
                    <a:lnTo>
                      <a:pt x="510" y="134"/>
                    </a:lnTo>
                    <a:lnTo>
                      <a:pt x="510" y="136"/>
                    </a:lnTo>
                    <a:lnTo>
                      <a:pt x="512" y="136"/>
                    </a:lnTo>
                    <a:lnTo>
                      <a:pt x="512" y="134"/>
                    </a:lnTo>
                    <a:lnTo>
                      <a:pt x="514" y="134"/>
                    </a:lnTo>
                    <a:lnTo>
                      <a:pt x="514" y="136"/>
                    </a:lnTo>
                    <a:lnTo>
                      <a:pt x="514" y="139"/>
                    </a:lnTo>
                    <a:lnTo>
                      <a:pt x="514" y="136"/>
                    </a:lnTo>
                    <a:lnTo>
                      <a:pt x="516" y="136"/>
                    </a:lnTo>
                    <a:lnTo>
                      <a:pt x="516" y="139"/>
                    </a:lnTo>
                    <a:lnTo>
                      <a:pt x="519" y="139"/>
                    </a:lnTo>
                    <a:lnTo>
                      <a:pt x="521" y="139"/>
                    </a:lnTo>
                    <a:lnTo>
                      <a:pt x="519" y="139"/>
                    </a:lnTo>
                    <a:lnTo>
                      <a:pt x="519" y="141"/>
                    </a:lnTo>
                    <a:lnTo>
                      <a:pt x="521" y="141"/>
                    </a:lnTo>
                    <a:lnTo>
                      <a:pt x="521" y="143"/>
                    </a:lnTo>
                    <a:lnTo>
                      <a:pt x="521" y="141"/>
                    </a:lnTo>
                    <a:lnTo>
                      <a:pt x="521" y="143"/>
                    </a:lnTo>
                    <a:lnTo>
                      <a:pt x="523" y="143"/>
                    </a:lnTo>
                    <a:lnTo>
                      <a:pt x="525" y="143"/>
                    </a:lnTo>
                    <a:lnTo>
                      <a:pt x="525" y="141"/>
                    </a:lnTo>
                    <a:lnTo>
                      <a:pt x="523" y="141"/>
                    </a:lnTo>
                    <a:lnTo>
                      <a:pt x="525" y="141"/>
                    </a:lnTo>
                    <a:lnTo>
                      <a:pt x="527" y="141"/>
                    </a:lnTo>
                    <a:lnTo>
                      <a:pt x="527" y="143"/>
                    </a:lnTo>
                    <a:lnTo>
                      <a:pt x="530" y="143"/>
                    </a:lnTo>
                    <a:lnTo>
                      <a:pt x="532" y="143"/>
                    </a:lnTo>
                    <a:lnTo>
                      <a:pt x="532" y="145"/>
                    </a:lnTo>
                    <a:lnTo>
                      <a:pt x="530" y="145"/>
                    </a:lnTo>
                    <a:lnTo>
                      <a:pt x="532" y="145"/>
                    </a:lnTo>
                    <a:lnTo>
                      <a:pt x="534" y="145"/>
                    </a:lnTo>
                    <a:lnTo>
                      <a:pt x="534" y="147"/>
                    </a:lnTo>
                    <a:lnTo>
                      <a:pt x="532" y="147"/>
                    </a:lnTo>
                    <a:lnTo>
                      <a:pt x="534" y="147"/>
                    </a:lnTo>
                    <a:lnTo>
                      <a:pt x="536" y="147"/>
                    </a:lnTo>
                    <a:lnTo>
                      <a:pt x="538" y="147"/>
                    </a:lnTo>
                    <a:lnTo>
                      <a:pt x="538" y="150"/>
                    </a:lnTo>
                    <a:lnTo>
                      <a:pt x="536" y="150"/>
                    </a:lnTo>
                    <a:lnTo>
                      <a:pt x="536" y="152"/>
                    </a:lnTo>
                    <a:lnTo>
                      <a:pt x="538" y="152"/>
                    </a:lnTo>
                    <a:lnTo>
                      <a:pt x="538" y="150"/>
                    </a:lnTo>
                    <a:lnTo>
                      <a:pt x="540" y="150"/>
                    </a:lnTo>
                    <a:lnTo>
                      <a:pt x="540" y="152"/>
                    </a:lnTo>
                    <a:lnTo>
                      <a:pt x="543" y="152"/>
                    </a:lnTo>
                    <a:lnTo>
                      <a:pt x="543" y="150"/>
                    </a:lnTo>
                    <a:lnTo>
                      <a:pt x="543" y="147"/>
                    </a:lnTo>
                    <a:lnTo>
                      <a:pt x="545" y="147"/>
                    </a:lnTo>
                    <a:lnTo>
                      <a:pt x="545" y="150"/>
                    </a:lnTo>
                    <a:lnTo>
                      <a:pt x="545" y="147"/>
                    </a:lnTo>
                    <a:lnTo>
                      <a:pt x="547" y="147"/>
                    </a:lnTo>
                    <a:lnTo>
                      <a:pt x="547" y="145"/>
                    </a:lnTo>
                    <a:lnTo>
                      <a:pt x="547" y="143"/>
                    </a:lnTo>
                    <a:lnTo>
                      <a:pt x="547" y="141"/>
                    </a:lnTo>
                    <a:lnTo>
                      <a:pt x="549" y="141"/>
                    </a:lnTo>
                    <a:lnTo>
                      <a:pt x="551" y="141"/>
                    </a:lnTo>
                    <a:lnTo>
                      <a:pt x="554" y="141"/>
                    </a:lnTo>
                    <a:lnTo>
                      <a:pt x="554" y="139"/>
                    </a:lnTo>
                    <a:lnTo>
                      <a:pt x="556" y="139"/>
                    </a:lnTo>
                    <a:lnTo>
                      <a:pt x="558" y="139"/>
                    </a:lnTo>
                    <a:lnTo>
                      <a:pt x="560" y="139"/>
                    </a:lnTo>
                    <a:lnTo>
                      <a:pt x="562" y="139"/>
                    </a:lnTo>
                    <a:lnTo>
                      <a:pt x="565" y="139"/>
                    </a:lnTo>
                    <a:lnTo>
                      <a:pt x="565" y="141"/>
                    </a:lnTo>
                    <a:lnTo>
                      <a:pt x="562" y="141"/>
                    </a:lnTo>
                    <a:lnTo>
                      <a:pt x="562" y="143"/>
                    </a:lnTo>
                    <a:lnTo>
                      <a:pt x="565" y="143"/>
                    </a:lnTo>
                    <a:lnTo>
                      <a:pt x="565" y="145"/>
                    </a:lnTo>
                    <a:lnTo>
                      <a:pt x="565" y="147"/>
                    </a:lnTo>
                    <a:lnTo>
                      <a:pt x="567" y="147"/>
                    </a:lnTo>
                    <a:lnTo>
                      <a:pt x="567" y="150"/>
                    </a:lnTo>
                    <a:lnTo>
                      <a:pt x="569" y="150"/>
                    </a:lnTo>
                    <a:lnTo>
                      <a:pt x="569" y="152"/>
                    </a:lnTo>
                    <a:lnTo>
                      <a:pt x="567" y="152"/>
                    </a:lnTo>
                    <a:lnTo>
                      <a:pt x="569" y="152"/>
                    </a:lnTo>
                    <a:lnTo>
                      <a:pt x="569" y="154"/>
                    </a:lnTo>
                    <a:lnTo>
                      <a:pt x="569" y="156"/>
                    </a:lnTo>
                    <a:lnTo>
                      <a:pt x="569" y="154"/>
                    </a:lnTo>
                    <a:lnTo>
                      <a:pt x="571" y="154"/>
                    </a:lnTo>
                    <a:lnTo>
                      <a:pt x="573" y="154"/>
                    </a:lnTo>
                    <a:lnTo>
                      <a:pt x="576" y="154"/>
                    </a:lnTo>
                    <a:lnTo>
                      <a:pt x="578" y="154"/>
                    </a:lnTo>
                    <a:lnTo>
                      <a:pt x="578" y="152"/>
                    </a:lnTo>
                    <a:lnTo>
                      <a:pt x="580" y="152"/>
                    </a:lnTo>
                    <a:lnTo>
                      <a:pt x="582" y="152"/>
                    </a:lnTo>
                    <a:lnTo>
                      <a:pt x="584" y="152"/>
                    </a:lnTo>
                    <a:lnTo>
                      <a:pt x="587" y="152"/>
                    </a:lnTo>
                    <a:lnTo>
                      <a:pt x="587" y="150"/>
                    </a:lnTo>
                    <a:lnTo>
                      <a:pt x="589" y="150"/>
                    </a:lnTo>
                    <a:lnTo>
                      <a:pt x="589" y="152"/>
                    </a:lnTo>
                    <a:lnTo>
                      <a:pt x="591" y="152"/>
                    </a:lnTo>
                    <a:lnTo>
                      <a:pt x="591" y="154"/>
                    </a:lnTo>
                    <a:lnTo>
                      <a:pt x="591" y="152"/>
                    </a:lnTo>
                    <a:lnTo>
                      <a:pt x="593" y="152"/>
                    </a:lnTo>
                    <a:lnTo>
                      <a:pt x="593" y="150"/>
                    </a:lnTo>
                    <a:lnTo>
                      <a:pt x="595" y="150"/>
                    </a:lnTo>
                    <a:lnTo>
                      <a:pt x="595" y="152"/>
                    </a:lnTo>
                    <a:lnTo>
                      <a:pt x="598" y="152"/>
                    </a:lnTo>
                    <a:lnTo>
                      <a:pt x="598" y="150"/>
                    </a:lnTo>
                    <a:lnTo>
                      <a:pt x="600" y="150"/>
                    </a:lnTo>
                    <a:lnTo>
                      <a:pt x="600" y="147"/>
                    </a:lnTo>
                    <a:lnTo>
                      <a:pt x="602" y="147"/>
                    </a:lnTo>
                    <a:lnTo>
                      <a:pt x="604" y="147"/>
                    </a:lnTo>
                    <a:lnTo>
                      <a:pt x="606" y="147"/>
                    </a:lnTo>
                    <a:lnTo>
                      <a:pt x="609" y="147"/>
                    </a:lnTo>
                    <a:lnTo>
                      <a:pt x="609" y="145"/>
                    </a:lnTo>
                    <a:lnTo>
                      <a:pt x="611" y="145"/>
                    </a:lnTo>
                    <a:lnTo>
                      <a:pt x="613" y="145"/>
                    </a:lnTo>
                    <a:lnTo>
                      <a:pt x="613" y="147"/>
                    </a:lnTo>
                    <a:lnTo>
                      <a:pt x="615" y="147"/>
                    </a:lnTo>
                    <a:lnTo>
                      <a:pt x="617" y="150"/>
                    </a:lnTo>
                    <a:lnTo>
                      <a:pt x="620" y="150"/>
                    </a:lnTo>
                    <a:lnTo>
                      <a:pt x="620" y="152"/>
                    </a:lnTo>
                    <a:lnTo>
                      <a:pt x="624" y="154"/>
                    </a:lnTo>
                    <a:lnTo>
                      <a:pt x="628" y="154"/>
                    </a:lnTo>
                    <a:lnTo>
                      <a:pt x="631" y="156"/>
                    </a:lnTo>
                    <a:lnTo>
                      <a:pt x="631" y="154"/>
                    </a:lnTo>
                    <a:lnTo>
                      <a:pt x="633" y="154"/>
                    </a:lnTo>
                    <a:lnTo>
                      <a:pt x="633" y="152"/>
                    </a:lnTo>
                    <a:lnTo>
                      <a:pt x="635" y="150"/>
                    </a:lnTo>
                    <a:lnTo>
                      <a:pt x="637" y="147"/>
                    </a:lnTo>
                    <a:lnTo>
                      <a:pt x="637" y="145"/>
                    </a:lnTo>
                    <a:lnTo>
                      <a:pt x="639" y="145"/>
                    </a:lnTo>
                    <a:lnTo>
                      <a:pt x="639" y="143"/>
                    </a:lnTo>
                    <a:lnTo>
                      <a:pt x="642" y="143"/>
                    </a:lnTo>
                    <a:lnTo>
                      <a:pt x="642" y="141"/>
                    </a:lnTo>
                    <a:lnTo>
                      <a:pt x="650" y="130"/>
                    </a:lnTo>
                    <a:lnTo>
                      <a:pt x="653" y="130"/>
                    </a:lnTo>
                    <a:lnTo>
                      <a:pt x="653" y="128"/>
                    </a:lnTo>
                    <a:lnTo>
                      <a:pt x="655" y="128"/>
                    </a:lnTo>
                    <a:lnTo>
                      <a:pt x="655" y="125"/>
                    </a:lnTo>
                    <a:lnTo>
                      <a:pt x="657" y="125"/>
                    </a:lnTo>
                    <a:lnTo>
                      <a:pt x="657" y="123"/>
                    </a:lnTo>
                    <a:lnTo>
                      <a:pt x="659" y="123"/>
                    </a:lnTo>
                    <a:lnTo>
                      <a:pt x="659" y="121"/>
                    </a:lnTo>
                    <a:lnTo>
                      <a:pt x="661" y="121"/>
                    </a:lnTo>
                    <a:lnTo>
                      <a:pt x="664" y="121"/>
                    </a:lnTo>
                    <a:lnTo>
                      <a:pt x="666" y="123"/>
                    </a:lnTo>
                    <a:lnTo>
                      <a:pt x="668" y="123"/>
                    </a:lnTo>
                    <a:lnTo>
                      <a:pt x="670" y="123"/>
                    </a:lnTo>
                    <a:lnTo>
                      <a:pt x="672" y="125"/>
                    </a:lnTo>
                    <a:lnTo>
                      <a:pt x="674" y="125"/>
                    </a:lnTo>
                    <a:lnTo>
                      <a:pt x="677" y="125"/>
                    </a:lnTo>
                    <a:lnTo>
                      <a:pt x="679" y="128"/>
                    </a:lnTo>
                    <a:lnTo>
                      <a:pt x="681" y="128"/>
                    </a:lnTo>
                    <a:lnTo>
                      <a:pt x="683" y="128"/>
                    </a:lnTo>
                    <a:lnTo>
                      <a:pt x="685" y="128"/>
                    </a:lnTo>
                    <a:lnTo>
                      <a:pt x="685" y="130"/>
                    </a:lnTo>
                    <a:lnTo>
                      <a:pt x="688" y="130"/>
                    </a:lnTo>
                    <a:lnTo>
                      <a:pt x="690" y="130"/>
                    </a:lnTo>
                    <a:lnTo>
                      <a:pt x="692" y="130"/>
                    </a:lnTo>
                    <a:lnTo>
                      <a:pt x="692" y="132"/>
                    </a:lnTo>
                    <a:lnTo>
                      <a:pt x="694" y="132"/>
                    </a:lnTo>
                    <a:lnTo>
                      <a:pt x="696" y="132"/>
                    </a:lnTo>
                    <a:lnTo>
                      <a:pt x="699" y="134"/>
                    </a:lnTo>
                    <a:lnTo>
                      <a:pt x="701" y="134"/>
                    </a:lnTo>
                    <a:lnTo>
                      <a:pt x="703" y="134"/>
                    </a:lnTo>
                    <a:lnTo>
                      <a:pt x="705" y="136"/>
                    </a:lnTo>
                    <a:lnTo>
                      <a:pt x="707" y="136"/>
                    </a:lnTo>
                    <a:lnTo>
                      <a:pt x="710" y="136"/>
                    </a:lnTo>
                    <a:lnTo>
                      <a:pt x="712" y="136"/>
                    </a:lnTo>
                    <a:lnTo>
                      <a:pt x="712" y="139"/>
                    </a:lnTo>
                    <a:lnTo>
                      <a:pt x="714" y="139"/>
                    </a:lnTo>
                    <a:lnTo>
                      <a:pt x="716" y="139"/>
                    </a:lnTo>
                    <a:lnTo>
                      <a:pt x="718" y="141"/>
                    </a:lnTo>
                    <a:lnTo>
                      <a:pt x="721" y="141"/>
                    </a:lnTo>
                    <a:lnTo>
                      <a:pt x="723" y="141"/>
                    </a:lnTo>
                    <a:lnTo>
                      <a:pt x="725" y="141"/>
                    </a:lnTo>
                    <a:lnTo>
                      <a:pt x="727" y="141"/>
                    </a:lnTo>
                    <a:lnTo>
                      <a:pt x="729" y="141"/>
                    </a:lnTo>
                    <a:lnTo>
                      <a:pt x="732" y="141"/>
                    </a:lnTo>
                    <a:lnTo>
                      <a:pt x="734" y="141"/>
                    </a:lnTo>
                    <a:lnTo>
                      <a:pt x="736" y="141"/>
                    </a:lnTo>
                    <a:lnTo>
                      <a:pt x="738" y="141"/>
                    </a:lnTo>
                    <a:lnTo>
                      <a:pt x="740" y="141"/>
                    </a:lnTo>
                    <a:lnTo>
                      <a:pt x="743" y="141"/>
                    </a:lnTo>
                    <a:lnTo>
                      <a:pt x="745" y="141"/>
                    </a:lnTo>
                    <a:lnTo>
                      <a:pt x="747" y="141"/>
                    </a:lnTo>
                    <a:lnTo>
                      <a:pt x="749" y="141"/>
                    </a:lnTo>
                    <a:lnTo>
                      <a:pt x="754" y="141"/>
                    </a:lnTo>
                    <a:lnTo>
                      <a:pt x="758" y="141"/>
                    </a:lnTo>
                    <a:lnTo>
                      <a:pt x="762" y="141"/>
                    </a:lnTo>
                    <a:lnTo>
                      <a:pt x="765" y="141"/>
                    </a:lnTo>
                    <a:lnTo>
                      <a:pt x="769" y="141"/>
                    </a:lnTo>
                    <a:lnTo>
                      <a:pt x="771" y="141"/>
                    </a:lnTo>
                    <a:lnTo>
                      <a:pt x="776" y="141"/>
                    </a:lnTo>
                    <a:lnTo>
                      <a:pt x="778" y="141"/>
                    </a:lnTo>
                    <a:lnTo>
                      <a:pt x="780" y="141"/>
                    </a:lnTo>
                    <a:lnTo>
                      <a:pt x="782" y="141"/>
                    </a:lnTo>
                    <a:lnTo>
                      <a:pt x="787" y="141"/>
                    </a:lnTo>
                    <a:lnTo>
                      <a:pt x="789" y="141"/>
                    </a:lnTo>
                    <a:lnTo>
                      <a:pt x="791" y="141"/>
                    </a:lnTo>
                    <a:lnTo>
                      <a:pt x="793" y="141"/>
                    </a:lnTo>
                    <a:lnTo>
                      <a:pt x="795" y="141"/>
                    </a:lnTo>
                    <a:lnTo>
                      <a:pt x="804" y="141"/>
                    </a:lnTo>
                    <a:lnTo>
                      <a:pt x="808" y="141"/>
                    </a:lnTo>
                    <a:lnTo>
                      <a:pt x="815" y="141"/>
                    </a:lnTo>
                    <a:lnTo>
                      <a:pt x="833" y="141"/>
                    </a:lnTo>
                    <a:lnTo>
                      <a:pt x="835" y="141"/>
                    </a:lnTo>
                    <a:lnTo>
                      <a:pt x="837" y="141"/>
                    </a:lnTo>
                    <a:lnTo>
                      <a:pt x="841" y="141"/>
                    </a:lnTo>
                    <a:lnTo>
                      <a:pt x="846" y="141"/>
                    </a:lnTo>
                    <a:lnTo>
                      <a:pt x="855" y="141"/>
                    </a:lnTo>
                    <a:lnTo>
                      <a:pt x="855" y="139"/>
                    </a:lnTo>
                    <a:lnTo>
                      <a:pt x="855" y="136"/>
                    </a:lnTo>
                    <a:lnTo>
                      <a:pt x="855" y="130"/>
                    </a:lnTo>
                    <a:lnTo>
                      <a:pt x="855" y="114"/>
                    </a:lnTo>
                    <a:lnTo>
                      <a:pt x="855" y="106"/>
                    </a:lnTo>
                    <a:lnTo>
                      <a:pt x="852" y="95"/>
                    </a:lnTo>
                    <a:lnTo>
                      <a:pt x="855" y="92"/>
                    </a:lnTo>
                    <a:lnTo>
                      <a:pt x="855" y="90"/>
                    </a:lnTo>
                    <a:lnTo>
                      <a:pt x="855" y="88"/>
                    </a:lnTo>
                    <a:lnTo>
                      <a:pt x="852" y="86"/>
                    </a:lnTo>
                    <a:lnTo>
                      <a:pt x="855" y="79"/>
                    </a:lnTo>
                    <a:lnTo>
                      <a:pt x="857" y="70"/>
                    </a:lnTo>
                    <a:lnTo>
                      <a:pt x="857" y="64"/>
                    </a:lnTo>
                    <a:lnTo>
                      <a:pt x="857" y="55"/>
                    </a:lnTo>
                    <a:lnTo>
                      <a:pt x="857" y="53"/>
                    </a:lnTo>
                    <a:lnTo>
                      <a:pt x="859" y="40"/>
                    </a:lnTo>
                    <a:lnTo>
                      <a:pt x="861" y="38"/>
                    </a:lnTo>
                    <a:lnTo>
                      <a:pt x="861" y="35"/>
                    </a:lnTo>
                    <a:lnTo>
                      <a:pt x="859" y="33"/>
                    </a:lnTo>
                    <a:lnTo>
                      <a:pt x="861" y="27"/>
                    </a:lnTo>
                    <a:lnTo>
                      <a:pt x="861" y="24"/>
                    </a:lnTo>
                    <a:lnTo>
                      <a:pt x="866" y="5"/>
                    </a:lnTo>
                    <a:lnTo>
                      <a:pt x="863" y="2"/>
                    </a:lnTo>
                    <a:lnTo>
                      <a:pt x="866" y="0"/>
                    </a:lnTo>
                    <a:lnTo>
                      <a:pt x="868" y="0"/>
                    </a:lnTo>
                    <a:lnTo>
                      <a:pt x="870" y="0"/>
                    </a:lnTo>
                    <a:lnTo>
                      <a:pt x="870" y="2"/>
                    </a:lnTo>
                    <a:lnTo>
                      <a:pt x="872" y="2"/>
                    </a:lnTo>
                    <a:lnTo>
                      <a:pt x="872" y="5"/>
                    </a:lnTo>
                    <a:lnTo>
                      <a:pt x="874" y="5"/>
                    </a:lnTo>
                    <a:lnTo>
                      <a:pt x="877" y="5"/>
                    </a:lnTo>
                    <a:lnTo>
                      <a:pt x="877" y="2"/>
                    </a:lnTo>
                    <a:lnTo>
                      <a:pt x="879" y="2"/>
                    </a:lnTo>
                    <a:lnTo>
                      <a:pt x="881" y="2"/>
                    </a:lnTo>
                    <a:lnTo>
                      <a:pt x="881" y="0"/>
                    </a:lnTo>
                    <a:lnTo>
                      <a:pt x="883" y="0"/>
                    </a:lnTo>
                    <a:lnTo>
                      <a:pt x="885" y="0"/>
                    </a:lnTo>
                    <a:lnTo>
                      <a:pt x="888" y="0"/>
                    </a:lnTo>
                    <a:lnTo>
                      <a:pt x="890" y="0"/>
                    </a:lnTo>
                    <a:lnTo>
                      <a:pt x="890" y="2"/>
                    </a:lnTo>
                    <a:lnTo>
                      <a:pt x="890" y="5"/>
                    </a:lnTo>
                    <a:close/>
                  </a:path>
                </a:pathLst>
              </a:custGeom>
              <a:solidFill>
                <a:srgbClr val="E46C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ZW">
                  <a:solidFill>
                    <a:prstClr val="black"/>
                  </a:solidFill>
                </a:endParaRPr>
              </a:p>
            </p:txBody>
          </p:sp>
          <p:sp>
            <p:nvSpPr>
              <p:cNvPr id="6185" name="Freeform 20"/>
              <p:cNvSpPr>
                <a:spLocks/>
              </p:cNvSpPr>
              <p:nvPr/>
            </p:nvSpPr>
            <p:spPr bwMode="auto">
              <a:xfrm>
                <a:off x="6961188" y="2333625"/>
                <a:ext cx="1216025" cy="1862138"/>
              </a:xfrm>
              <a:custGeom>
                <a:avLst/>
                <a:gdLst>
                  <a:gd name="T0" fmla="*/ 2147483647 w 766"/>
                  <a:gd name="T1" fmla="*/ 2147483647 h 1173"/>
                  <a:gd name="T2" fmla="*/ 2147483647 w 766"/>
                  <a:gd name="T3" fmla="*/ 2147483647 h 1173"/>
                  <a:gd name="T4" fmla="*/ 2147483647 w 766"/>
                  <a:gd name="T5" fmla="*/ 2147483647 h 1173"/>
                  <a:gd name="T6" fmla="*/ 2147483647 w 766"/>
                  <a:gd name="T7" fmla="*/ 2147483647 h 1173"/>
                  <a:gd name="T8" fmla="*/ 2147483647 w 766"/>
                  <a:gd name="T9" fmla="*/ 2147483647 h 1173"/>
                  <a:gd name="T10" fmla="*/ 2147483647 w 766"/>
                  <a:gd name="T11" fmla="*/ 2147483647 h 1173"/>
                  <a:gd name="T12" fmla="*/ 2147483647 w 766"/>
                  <a:gd name="T13" fmla="*/ 2147483647 h 1173"/>
                  <a:gd name="T14" fmla="*/ 2147483647 w 766"/>
                  <a:gd name="T15" fmla="*/ 2147483647 h 1173"/>
                  <a:gd name="T16" fmla="*/ 2147483647 w 766"/>
                  <a:gd name="T17" fmla="*/ 2147483647 h 1173"/>
                  <a:gd name="T18" fmla="*/ 2147483647 w 766"/>
                  <a:gd name="T19" fmla="*/ 2147483647 h 1173"/>
                  <a:gd name="T20" fmla="*/ 2147483647 w 766"/>
                  <a:gd name="T21" fmla="*/ 2147483647 h 1173"/>
                  <a:gd name="T22" fmla="*/ 2147483647 w 766"/>
                  <a:gd name="T23" fmla="*/ 2147483647 h 1173"/>
                  <a:gd name="T24" fmla="*/ 2147483647 w 766"/>
                  <a:gd name="T25" fmla="*/ 2147483647 h 1173"/>
                  <a:gd name="T26" fmla="*/ 2147483647 w 766"/>
                  <a:gd name="T27" fmla="*/ 2147483647 h 1173"/>
                  <a:gd name="T28" fmla="*/ 2147483647 w 766"/>
                  <a:gd name="T29" fmla="*/ 2147483647 h 1173"/>
                  <a:gd name="T30" fmla="*/ 2147483647 w 766"/>
                  <a:gd name="T31" fmla="*/ 2147483647 h 1173"/>
                  <a:gd name="T32" fmla="*/ 2147483647 w 766"/>
                  <a:gd name="T33" fmla="*/ 2147483647 h 1173"/>
                  <a:gd name="T34" fmla="*/ 2147483647 w 766"/>
                  <a:gd name="T35" fmla="*/ 2147483647 h 1173"/>
                  <a:gd name="T36" fmla="*/ 2147483647 w 766"/>
                  <a:gd name="T37" fmla="*/ 2147483647 h 1173"/>
                  <a:gd name="T38" fmla="*/ 2147483647 w 766"/>
                  <a:gd name="T39" fmla="*/ 2147483647 h 1173"/>
                  <a:gd name="T40" fmla="*/ 2147483647 w 766"/>
                  <a:gd name="T41" fmla="*/ 2147483647 h 1173"/>
                  <a:gd name="T42" fmla="*/ 2147483647 w 766"/>
                  <a:gd name="T43" fmla="*/ 2147483647 h 1173"/>
                  <a:gd name="T44" fmla="*/ 2147483647 w 766"/>
                  <a:gd name="T45" fmla="*/ 2147483647 h 1173"/>
                  <a:gd name="T46" fmla="*/ 2147483647 w 766"/>
                  <a:gd name="T47" fmla="*/ 2147483647 h 1173"/>
                  <a:gd name="T48" fmla="*/ 2147483647 w 766"/>
                  <a:gd name="T49" fmla="*/ 2147483647 h 1173"/>
                  <a:gd name="T50" fmla="*/ 2147483647 w 766"/>
                  <a:gd name="T51" fmla="*/ 2147483647 h 1173"/>
                  <a:gd name="T52" fmla="*/ 2147483647 w 766"/>
                  <a:gd name="T53" fmla="*/ 2147483647 h 1173"/>
                  <a:gd name="T54" fmla="*/ 2147483647 w 766"/>
                  <a:gd name="T55" fmla="*/ 2147483647 h 1173"/>
                  <a:gd name="T56" fmla="*/ 2147483647 w 766"/>
                  <a:gd name="T57" fmla="*/ 2147483647 h 1173"/>
                  <a:gd name="T58" fmla="*/ 2147483647 w 766"/>
                  <a:gd name="T59" fmla="*/ 2147483647 h 1173"/>
                  <a:gd name="T60" fmla="*/ 2147483647 w 766"/>
                  <a:gd name="T61" fmla="*/ 2147483647 h 1173"/>
                  <a:gd name="T62" fmla="*/ 2147483647 w 766"/>
                  <a:gd name="T63" fmla="*/ 2147483647 h 1173"/>
                  <a:gd name="T64" fmla="*/ 2147483647 w 766"/>
                  <a:gd name="T65" fmla="*/ 2147483647 h 1173"/>
                  <a:gd name="T66" fmla="*/ 2147483647 w 766"/>
                  <a:gd name="T67" fmla="*/ 2147483647 h 1173"/>
                  <a:gd name="T68" fmla="*/ 2147483647 w 766"/>
                  <a:gd name="T69" fmla="*/ 2147483647 h 1173"/>
                  <a:gd name="T70" fmla="*/ 2147483647 w 766"/>
                  <a:gd name="T71" fmla="*/ 2147483647 h 1173"/>
                  <a:gd name="T72" fmla="*/ 2147483647 w 766"/>
                  <a:gd name="T73" fmla="*/ 2147483647 h 1173"/>
                  <a:gd name="T74" fmla="*/ 2147483647 w 766"/>
                  <a:gd name="T75" fmla="*/ 2147483647 h 1173"/>
                  <a:gd name="T76" fmla="*/ 2147483647 w 766"/>
                  <a:gd name="T77" fmla="*/ 2147483647 h 1173"/>
                  <a:gd name="T78" fmla="*/ 2147483647 w 766"/>
                  <a:gd name="T79" fmla="*/ 2147483647 h 1173"/>
                  <a:gd name="T80" fmla="*/ 2147483647 w 766"/>
                  <a:gd name="T81" fmla="*/ 2147483647 h 1173"/>
                  <a:gd name="T82" fmla="*/ 2147483647 w 766"/>
                  <a:gd name="T83" fmla="*/ 2147483647 h 1173"/>
                  <a:gd name="T84" fmla="*/ 2147483647 w 766"/>
                  <a:gd name="T85" fmla="*/ 2147483647 h 1173"/>
                  <a:gd name="T86" fmla="*/ 2147483647 w 766"/>
                  <a:gd name="T87" fmla="*/ 2147483647 h 1173"/>
                  <a:gd name="T88" fmla="*/ 2147483647 w 766"/>
                  <a:gd name="T89" fmla="*/ 2147483647 h 1173"/>
                  <a:gd name="T90" fmla="*/ 2147483647 w 766"/>
                  <a:gd name="T91" fmla="*/ 2147483647 h 1173"/>
                  <a:gd name="T92" fmla="*/ 2147483647 w 766"/>
                  <a:gd name="T93" fmla="*/ 2147483647 h 1173"/>
                  <a:gd name="T94" fmla="*/ 2147483647 w 766"/>
                  <a:gd name="T95" fmla="*/ 2147483647 h 1173"/>
                  <a:gd name="T96" fmla="*/ 2147483647 w 766"/>
                  <a:gd name="T97" fmla="*/ 2147483647 h 1173"/>
                  <a:gd name="T98" fmla="*/ 2147483647 w 766"/>
                  <a:gd name="T99" fmla="*/ 2147483647 h 1173"/>
                  <a:gd name="T100" fmla="*/ 2147483647 w 766"/>
                  <a:gd name="T101" fmla="*/ 2147483647 h 1173"/>
                  <a:gd name="T102" fmla="*/ 2147483647 w 766"/>
                  <a:gd name="T103" fmla="*/ 2147483647 h 1173"/>
                  <a:gd name="T104" fmla="*/ 2147483647 w 766"/>
                  <a:gd name="T105" fmla="*/ 2147483647 h 1173"/>
                  <a:gd name="T106" fmla="*/ 2147483647 w 766"/>
                  <a:gd name="T107" fmla="*/ 2147483647 h 1173"/>
                  <a:gd name="T108" fmla="*/ 2147483647 w 766"/>
                  <a:gd name="T109" fmla="*/ 2147483647 h 1173"/>
                  <a:gd name="T110" fmla="*/ 2147483647 w 766"/>
                  <a:gd name="T111" fmla="*/ 2147483647 h 1173"/>
                  <a:gd name="T112" fmla="*/ 2147483647 w 766"/>
                  <a:gd name="T113" fmla="*/ 2147483647 h 1173"/>
                  <a:gd name="T114" fmla="*/ 2147483647 w 766"/>
                  <a:gd name="T115" fmla="*/ 2147483647 h 1173"/>
                  <a:gd name="T116" fmla="*/ 2147483647 w 766"/>
                  <a:gd name="T117" fmla="*/ 2147483647 h 1173"/>
                  <a:gd name="T118" fmla="*/ 2147483647 w 766"/>
                  <a:gd name="T119" fmla="*/ 2147483647 h 117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66" h="1173">
                    <a:moveTo>
                      <a:pt x="536" y="0"/>
                    </a:moveTo>
                    <a:lnTo>
                      <a:pt x="538" y="0"/>
                    </a:lnTo>
                    <a:lnTo>
                      <a:pt x="538" y="2"/>
                    </a:lnTo>
                    <a:lnTo>
                      <a:pt x="538" y="4"/>
                    </a:lnTo>
                    <a:lnTo>
                      <a:pt x="540" y="4"/>
                    </a:lnTo>
                    <a:lnTo>
                      <a:pt x="542" y="4"/>
                    </a:lnTo>
                    <a:lnTo>
                      <a:pt x="545" y="4"/>
                    </a:lnTo>
                    <a:lnTo>
                      <a:pt x="545" y="6"/>
                    </a:lnTo>
                    <a:lnTo>
                      <a:pt x="547" y="6"/>
                    </a:lnTo>
                    <a:lnTo>
                      <a:pt x="547" y="8"/>
                    </a:lnTo>
                    <a:lnTo>
                      <a:pt x="549" y="8"/>
                    </a:lnTo>
                    <a:lnTo>
                      <a:pt x="549" y="11"/>
                    </a:lnTo>
                    <a:lnTo>
                      <a:pt x="551" y="11"/>
                    </a:lnTo>
                    <a:lnTo>
                      <a:pt x="553" y="11"/>
                    </a:lnTo>
                    <a:lnTo>
                      <a:pt x="556" y="11"/>
                    </a:lnTo>
                    <a:lnTo>
                      <a:pt x="558" y="11"/>
                    </a:lnTo>
                    <a:lnTo>
                      <a:pt x="560" y="11"/>
                    </a:lnTo>
                    <a:lnTo>
                      <a:pt x="560" y="8"/>
                    </a:lnTo>
                    <a:lnTo>
                      <a:pt x="562" y="8"/>
                    </a:lnTo>
                    <a:lnTo>
                      <a:pt x="562" y="6"/>
                    </a:lnTo>
                    <a:lnTo>
                      <a:pt x="564" y="6"/>
                    </a:lnTo>
                    <a:lnTo>
                      <a:pt x="564" y="4"/>
                    </a:lnTo>
                    <a:lnTo>
                      <a:pt x="567" y="4"/>
                    </a:lnTo>
                    <a:lnTo>
                      <a:pt x="567" y="2"/>
                    </a:lnTo>
                    <a:lnTo>
                      <a:pt x="567" y="4"/>
                    </a:lnTo>
                    <a:lnTo>
                      <a:pt x="569" y="4"/>
                    </a:lnTo>
                    <a:lnTo>
                      <a:pt x="571" y="4"/>
                    </a:lnTo>
                    <a:lnTo>
                      <a:pt x="573" y="4"/>
                    </a:lnTo>
                    <a:lnTo>
                      <a:pt x="575" y="4"/>
                    </a:lnTo>
                    <a:lnTo>
                      <a:pt x="575" y="6"/>
                    </a:lnTo>
                    <a:lnTo>
                      <a:pt x="578" y="6"/>
                    </a:lnTo>
                    <a:lnTo>
                      <a:pt x="580" y="6"/>
                    </a:lnTo>
                    <a:lnTo>
                      <a:pt x="582" y="6"/>
                    </a:lnTo>
                    <a:lnTo>
                      <a:pt x="582" y="8"/>
                    </a:lnTo>
                    <a:lnTo>
                      <a:pt x="584" y="8"/>
                    </a:lnTo>
                    <a:lnTo>
                      <a:pt x="584" y="6"/>
                    </a:lnTo>
                    <a:lnTo>
                      <a:pt x="584" y="8"/>
                    </a:lnTo>
                    <a:lnTo>
                      <a:pt x="586" y="8"/>
                    </a:lnTo>
                    <a:lnTo>
                      <a:pt x="588" y="8"/>
                    </a:lnTo>
                    <a:lnTo>
                      <a:pt x="591" y="8"/>
                    </a:lnTo>
                    <a:lnTo>
                      <a:pt x="593" y="8"/>
                    </a:lnTo>
                    <a:lnTo>
                      <a:pt x="595" y="8"/>
                    </a:lnTo>
                    <a:lnTo>
                      <a:pt x="597" y="8"/>
                    </a:lnTo>
                    <a:lnTo>
                      <a:pt x="597" y="11"/>
                    </a:lnTo>
                    <a:lnTo>
                      <a:pt x="599" y="11"/>
                    </a:lnTo>
                    <a:lnTo>
                      <a:pt x="599" y="8"/>
                    </a:lnTo>
                    <a:lnTo>
                      <a:pt x="602" y="8"/>
                    </a:lnTo>
                    <a:lnTo>
                      <a:pt x="602" y="11"/>
                    </a:lnTo>
                    <a:lnTo>
                      <a:pt x="604" y="11"/>
                    </a:lnTo>
                    <a:lnTo>
                      <a:pt x="606" y="11"/>
                    </a:lnTo>
                    <a:lnTo>
                      <a:pt x="608" y="11"/>
                    </a:lnTo>
                    <a:lnTo>
                      <a:pt x="610" y="11"/>
                    </a:lnTo>
                    <a:lnTo>
                      <a:pt x="613" y="11"/>
                    </a:lnTo>
                    <a:lnTo>
                      <a:pt x="615" y="11"/>
                    </a:lnTo>
                    <a:lnTo>
                      <a:pt x="617" y="11"/>
                    </a:lnTo>
                    <a:lnTo>
                      <a:pt x="619" y="11"/>
                    </a:lnTo>
                    <a:lnTo>
                      <a:pt x="621" y="11"/>
                    </a:lnTo>
                    <a:lnTo>
                      <a:pt x="624" y="11"/>
                    </a:lnTo>
                    <a:lnTo>
                      <a:pt x="626" y="11"/>
                    </a:lnTo>
                    <a:lnTo>
                      <a:pt x="628" y="11"/>
                    </a:lnTo>
                    <a:lnTo>
                      <a:pt x="630" y="11"/>
                    </a:lnTo>
                    <a:lnTo>
                      <a:pt x="632" y="11"/>
                    </a:lnTo>
                    <a:lnTo>
                      <a:pt x="635" y="11"/>
                    </a:lnTo>
                    <a:lnTo>
                      <a:pt x="637" y="11"/>
                    </a:lnTo>
                    <a:lnTo>
                      <a:pt x="639" y="11"/>
                    </a:lnTo>
                    <a:lnTo>
                      <a:pt x="641" y="11"/>
                    </a:lnTo>
                    <a:lnTo>
                      <a:pt x="643" y="11"/>
                    </a:lnTo>
                    <a:lnTo>
                      <a:pt x="646" y="11"/>
                    </a:lnTo>
                    <a:lnTo>
                      <a:pt x="648" y="11"/>
                    </a:lnTo>
                    <a:lnTo>
                      <a:pt x="650" y="11"/>
                    </a:lnTo>
                    <a:lnTo>
                      <a:pt x="652" y="11"/>
                    </a:lnTo>
                    <a:lnTo>
                      <a:pt x="654" y="11"/>
                    </a:lnTo>
                    <a:lnTo>
                      <a:pt x="657" y="11"/>
                    </a:lnTo>
                    <a:lnTo>
                      <a:pt x="659" y="11"/>
                    </a:lnTo>
                    <a:lnTo>
                      <a:pt x="661" y="11"/>
                    </a:lnTo>
                    <a:lnTo>
                      <a:pt x="663" y="11"/>
                    </a:lnTo>
                    <a:lnTo>
                      <a:pt x="665" y="11"/>
                    </a:lnTo>
                    <a:lnTo>
                      <a:pt x="665" y="13"/>
                    </a:lnTo>
                    <a:lnTo>
                      <a:pt x="668" y="13"/>
                    </a:lnTo>
                    <a:lnTo>
                      <a:pt x="670" y="13"/>
                    </a:lnTo>
                    <a:lnTo>
                      <a:pt x="672" y="13"/>
                    </a:lnTo>
                    <a:lnTo>
                      <a:pt x="674" y="13"/>
                    </a:lnTo>
                    <a:lnTo>
                      <a:pt x="676" y="13"/>
                    </a:lnTo>
                    <a:lnTo>
                      <a:pt x="679" y="13"/>
                    </a:lnTo>
                    <a:lnTo>
                      <a:pt x="681" y="13"/>
                    </a:lnTo>
                    <a:lnTo>
                      <a:pt x="683" y="13"/>
                    </a:lnTo>
                    <a:lnTo>
                      <a:pt x="685" y="13"/>
                    </a:lnTo>
                    <a:lnTo>
                      <a:pt x="687" y="13"/>
                    </a:lnTo>
                    <a:lnTo>
                      <a:pt x="690" y="13"/>
                    </a:lnTo>
                    <a:lnTo>
                      <a:pt x="692" y="13"/>
                    </a:lnTo>
                    <a:lnTo>
                      <a:pt x="694" y="13"/>
                    </a:lnTo>
                    <a:lnTo>
                      <a:pt x="696" y="13"/>
                    </a:lnTo>
                    <a:lnTo>
                      <a:pt x="698" y="13"/>
                    </a:lnTo>
                    <a:lnTo>
                      <a:pt x="701" y="13"/>
                    </a:lnTo>
                    <a:lnTo>
                      <a:pt x="703" y="13"/>
                    </a:lnTo>
                    <a:lnTo>
                      <a:pt x="705" y="13"/>
                    </a:lnTo>
                    <a:lnTo>
                      <a:pt x="707" y="13"/>
                    </a:lnTo>
                    <a:lnTo>
                      <a:pt x="709" y="13"/>
                    </a:lnTo>
                    <a:lnTo>
                      <a:pt x="712" y="13"/>
                    </a:lnTo>
                    <a:lnTo>
                      <a:pt x="714" y="13"/>
                    </a:lnTo>
                    <a:lnTo>
                      <a:pt x="714" y="11"/>
                    </a:lnTo>
                    <a:lnTo>
                      <a:pt x="716" y="11"/>
                    </a:lnTo>
                    <a:lnTo>
                      <a:pt x="718" y="11"/>
                    </a:lnTo>
                    <a:lnTo>
                      <a:pt x="720" y="11"/>
                    </a:lnTo>
                    <a:lnTo>
                      <a:pt x="723" y="11"/>
                    </a:lnTo>
                    <a:lnTo>
                      <a:pt x="725" y="11"/>
                    </a:lnTo>
                    <a:lnTo>
                      <a:pt x="727" y="11"/>
                    </a:lnTo>
                    <a:lnTo>
                      <a:pt x="729" y="11"/>
                    </a:lnTo>
                    <a:lnTo>
                      <a:pt x="731" y="11"/>
                    </a:lnTo>
                    <a:lnTo>
                      <a:pt x="733" y="11"/>
                    </a:lnTo>
                    <a:lnTo>
                      <a:pt x="736" y="11"/>
                    </a:lnTo>
                    <a:lnTo>
                      <a:pt x="738" y="11"/>
                    </a:lnTo>
                    <a:lnTo>
                      <a:pt x="740" y="11"/>
                    </a:lnTo>
                    <a:lnTo>
                      <a:pt x="742" y="11"/>
                    </a:lnTo>
                    <a:lnTo>
                      <a:pt x="751" y="11"/>
                    </a:lnTo>
                    <a:lnTo>
                      <a:pt x="766" y="13"/>
                    </a:lnTo>
                    <a:lnTo>
                      <a:pt x="766" y="15"/>
                    </a:lnTo>
                    <a:lnTo>
                      <a:pt x="766" y="17"/>
                    </a:lnTo>
                    <a:lnTo>
                      <a:pt x="764" y="17"/>
                    </a:lnTo>
                    <a:lnTo>
                      <a:pt x="764" y="19"/>
                    </a:lnTo>
                    <a:lnTo>
                      <a:pt x="764" y="22"/>
                    </a:lnTo>
                    <a:lnTo>
                      <a:pt x="764" y="24"/>
                    </a:lnTo>
                    <a:lnTo>
                      <a:pt x="764" y="26"/>
                    </a:lnTo>
                    <a:lnTo>
                      <a:pt x="764" y="28"/>
                    </a:lnTo>
                    <a:lnTo>
                      <a:pt x="764" y="30"/>
                    </a:lnTo>
                    <a:lnTo>
                      <a:pt x="764" y="33"/>
                    </a:lnTo>
                    <a:lnTo>
                      <a:pt x="762" y="35"/>
                    </a:lnTo>
                    <a:lnTo>
                      <a:pt x="762" y="37"/>
                    </a:lnTo>
                    <a:lnTo>
                      <a:pt x="762" y="39"/>
                    </a:lnTo>
                    <a:lnTo>
                      <a:pt x="762" y="41"/>
                    </a:lnTo>
                    <a:lnTo>
                      <a:pt x="762" y="44"/>
                    </a:lnTo>
                    <a:lnTo>
                      <a:pt x="762" y="46"/>
                    </a:lnTo>
                    <a:lnTo>
                      <a:pt x="762" y="48"/>
                    </a:lnTo>
                    <a:lnTo>
                      <a:pt x="760" y="48"/>
                    </a:lnTo>
                    <a:lnTo>
                      <a:pt x="760" y="50"/>
                    </a:lnTo>
                    <a:lnTo>
                      <a:pt x="760" y="52"/>
                    </a:lnTo>
                    <a:lnTo>
                      <a:pt x="760" y="55"/>
                    </a:lnTo>
                    <a:lnTo>
                      <a:pt x="760" y="57"/>
                    </a:lnTo>
                    <a:lnTo>
                      <a:pt x="760" y="59"/>
                    </a:lnTo>
                    <a:lnTo>
                      <a:pt x="758" y="59"/>
                    </a:lnTo>
                    <a:lnTo>
                      <a:pt x="758" y="61"/>
                    </a:lnTo>
                    <a:lnTo>
                      <a:pt x="758" y="63"/>
                    </a:lnTo>
                    <a:lnTo>
                      <a:pt x="758" y="65"/>
                    </a:lnTo>
                    <a:lnTo>
                      <a:pt x="755" y="68"/>
                    </a:lnTo>
                    <a:lnTo>
                      <a:pt x="755" y="70"/>
                    </a:lnTo>
                    <a:lnTo>
                      <a:pt x="755" y="72"/>
                    </a:lnTo>
                    <a:lnTo>
                      <a:pt x="755" y="74"/>
                    </a:lnTo>
                    <a:lnTo>
                      <a:pt x="755" y="76"/>
                    </a:lnTo>
                    <a:lnTo>
                      <a:pt x="753" y="76"/>
                    </a:lnTo>
                    <a:lnTo>
                      <a:pt x="753" y="79"/>
                    </a:lnTo>
                    <a:lnTo>
                      <a:pt x="753" y="81"/>
                    </a:lnTo>
                    <a:lnTo>
                      <a:pt x="753" y="83"/>
                    </a:lnTo>
                    <a:lnTo>
                      <a:pt x="751" y="83"/>
                    </a:lnTo>
                    <a:lnTo>
                      <a:pt x="751" y="85"/>
                    </a:lnTo>
                    <a:lnTo>
                      <a:pt x="751" y="87"/>
                    </a:lnTo>
                    <a:lnTo>
                      <a:pt x="749" y="87"/>
                    </a:lnTo>
                    <a:lnTo>
                      <a:pt x="749" y="90"/>
                    </a:lnTo>
                    <a:lnTo>
                      <a:pt x="751" y="90"/>
                    </a:lnTo>
                    <a:lnTo>
                      <a:pt x="751" y="92"/>
                    </a:lnTo>
                    <a:lnTo>
                      <a:pt x="749" y="92"/>
                    </a:lnTo>
                    <a:lnTo>
                      <a:pt x="749" y="94"/>
                    </a:lnTo>
                    <a:lnTo>
                      <a:pt x="747" y="94"/>
                    </a:lnTo>
                    <a:lnTo>
                      <a:pt x="747" y="96"/>
                    </a:lnTo>
                    <a:lnTo>
                      <a:pt x="744" y="98"/>
                    </a:lnTo>
                    <a:lnTo>
                      <a:pt x="744" y="101"/>
                    </a:lnTo>
                    <a:lnTo>
                      <a:pt x="742" y="101"/>
                    </a:lnTo>
                    <a:lnTo>
                      <a:pt x="742" y="103"/>
                    </a:lnTo>
                    <a:lnTo>
                      <a:pt x="742" y="105"/>
                    </a:lnTo>
                    <a:lnTo>
                      <a:pt x="744" y="105"/>
                    </a:lnTo>
                    <a:lnTo>
                      <a:pt x="742" y="107"/>
                    </a:lnTo>
                    <a:lnTo>
                      <a:pt x="742" y="109"/>
                    </a:lnTo>
                    <a:lnTo>
                      <a:pt x="740" y="112"/>
                    </a:lnTo>
                    <a:lnTo>
                      <a:pt x="740" y="114"/>
                    </a:lnTo>
                    <a:lnTo>
                      <a:pt x="740" y="116"/>
                    </a:lnTo>
                    <a:lnTo>
                      <a:pt x="740" y="118"/>
                    </a:lnTo>
                    <a:lnTo>
                      <a:pt x="738" y="118"/>
                    </a:lnTo>
                    <a:lnTo>
                      <a:pt x="738" y="120"/>
                    </a:lnTo>
                    <a:lnTo>
                      <a:pt x="736" y="123"/>
                    </a:lnTo>
                    <a:lnTo>
                      <a:pt x="736" y="125"/>
                    </a:lnTo>
                    <a:lnTo>
                      <a:pt x="733" y="127"/>
                    </a:lnTo>
                    <a:lnTo>
                      <a:pt x="733" y="129"/>
                    </a:lnTo>
                    <a:lnTo>
                      <a:pt x="733" y="131"/>
                    </a:lnTo>
                    <a:lnTo>
                      <a:pt x="733" y="134"/>
                    </a:lnTo>
                    <a:lnTo>
                      <a:pt x="731" y="134"/>
                    </a:lnTo>
                    <a:lnTo>
                      <a:pt x="731" y="136"/>
                    </a:lnTo>
                    <a:lnTo>
                      <a:pt x="731" y="138"/>
                    </a:lnTo>
                    <a:lnTo>
                      <a:pt x="729" y="138"/>
                    </a:lnTo>
                    <a:lnTo>
                      <a:pt x="729" y="140"/>
                    </a:lnTo>
                    <a:lnTo>
                      <a:pt x="729" y="142"/>
                    </a:lnTo>
                    <a:lnTo>
                      <a:pt x="729" y="145"/>
                    </a:lnTo>
                    <a:lnTo>
                      <a:pt x="727" y="145"/>
                    </a:lnTo>
                    <a:lnTo>
                      <a:pt x="729" y="145"/>
                    </a:lnTo>
                    <a:lnTo>
                      <a:pt x="729" y="147"/>
                    </a:lnTo>
                    <a:lnTo>
                      <a:pt x="727" y="147"/>
                    </a:lnTo>
                    <a:lnTo>
                      <a:pt x="727" y="149"/>
                    </a:lnTo>
                    <a:lnTo>
                      <a:pt x="725" y="149"/>
                    </a:lnTo>
                    <a:lnTo>
                      <a:pt x="725" y="151"/>
                    </a:lnTo>
                    <a:lnTo>
                      <a:pt x="725" y="153"/>
                    </a:lnTo>
                    <a:lnTo>
                      <a:pt x="725" y="156"/>
                    </a:lnTo>
                    <a:lnTo>
                      <a:pt x="723" y="156"/>
                    </a:lnTo>
                    <a:lnTo>
                      <a:pt x="723" y="158"/>
                    </a:lnTo>
                    <a:lnTo>
                      <a:pt x="723" y="160"/>
                    </a:lnTo>
                    <a:lnTo>
                      <a:pt x="723" y="162"/>
                    </a:lnTo>
                    <a:lnTo>
                      <a:pt x="720" y="162"/>
                    </a:lnTo>
                    <a:lnTo>
                      <a:pt x="720" y="164"/>
                    </a:lnTo>
                    <a:lnTo>
                      <a:pt x="720" y="167"/>
                    </a:lnTo>
                    <a:lnTo>
                      <a:pt x="718" y="167"/>
                    </a:lnTo>
                    <a:lnTo>
                      <a:pt x="718" y="169"/>
                    </a:lnTo>
                    <a:lnTo>
                      <a:pt x="718" y="171"/>
                    </a:lnTo>
                    <a:lnTo>
                      <a:pt x="718" y="173"/>
                    </a:lnTo>
                    <a:lnTo>
                      <a:pt x="716" y="173"/>
                    </a:lnTo>
                    <a:lnTo>
                      <a:pt x="716" y="175"/>
                    </a:lnTo>
                    <a:lnTo>
                      <a:pt x="714" y="175"/>
                    </a:lnTo>
                    <a:lnTo>
                      <a:pt x="714" y="178"/>
                    </a:lnTo>
                    <a:lnTo>
                      <a:pt x="714" y="180"/>
                    </a:lnTo>
                    <a:lnTo>
                      <a:pt x="712" y="180"/>
                    </a:lnTo>
                    <a:lnTo>
                      <a:pt x="712" y="182"/>
                    </a:lnTo>
                    <a:lnTo>
                      <a:pt x="712" y="184"/>
                    </a:lnTo>
                    <a:lnTo>
                      <a:pt x="709" y="184"/>
                    </a:lnTo>
                    <a:lnTo>
                      <a:pt x="709" y="186"/>
                    </a:lnTo>
                    <a:lnTo>
                      <a:pt x="709" y="189"/>
                    </a:lnTo>
                    <a:lnTo>
                      <a:pt x="709" y="191"/>
                    </a:lnTo>
                    <a:lnTo>
                      <a:pt x="707" y="191"/>
                    </a:lnTo>
                    <a:lnTo>
                      <a:pt x="707" y="193"/>
                    </a:lnTo>
                    <a:lnTo>
                      <a:pt x="707" y="195"/>
                    </a:lnTo>
                    <a:lnTo>
                      <a:pt x="707" y="197"/>
                    </a:lnTo>
                    <a:lnTo>
                      <a:pt x="709" y="197"/>
                    </a:lnTo>
                    <a:lnTo>
                      <a:pt x="709" y="199"/>
                    </a:lnTo>
                    <a:lnTo>
                      <a:pt x="709" y="202"/>
                    </a:lnTo>
                    <a:lnTo>
                      <a:pt x="707" y="202"/>
                    </a:lnTo>
                    <a:lnTo>
                      <a:pt x="707" y="204"/>
                    </a:lnTo>
                    <a:lnTo>
                      <a:pt x="707" y="206"/>
                    </a:lnTo>
                    <a:lnTo>
                      <a:pt x="707" y="208"/>
                    </a:lnTo>
                    <a:lnTo>
                      <a:pt x="705" y="208"/>
                    </a:lnTo>
                    <a:lnTo>
                      <a:pt x="705" y="210"/>
                    </a:lnTo>
                    <a:lnTo>
                      <a:pt x="705" y="213"/>
                    </a:lnTo>
                    <a:lnTo>
                      <a:pt x="705" y="215"/>
                    </a:lnTo>
                    <a:lnTo>
                      <a:pt x="703" y="215"/>
                    </a:lnTo>
                    <a:lnTo>
                      <a:pt x="703" y="217"/>
                    </a:lnTo>
                    <a:lnTo>
                      <a:pt x="703" y="219"/>
                    </a:lnTo>
                    <a:lnTo>
                      <a:pt x="703" y="221"/>
                    </a:lnTo>
                    <a:lnTo>
                      <a:pt x="703" y="224"/>
                    </a:lnTo>
                    <a:lnTo>
                      <a:pt x="703" y="226"/>
                    </a:lnTo>
                    <a:lnTo>
                      <a:pt x="701" y="226"/>
                    </a:lnTo>
                    <a:lnTo>
                      <a:pt x="701" y="228"/>
                    </a:lnTo>
                    <a:lnTo>
                      <a:pt x="701" y="230"/>
                    </a:lnTo>
                    <a:lnTo>
                      <a:pt x="701" y="232"/>
                    </a:lnTo>
                    <a:lnTo>
                      <a:pt x="701" y="235"/>
                    </a:lnTo>
                    <a:lnTo>
                      <a:pt x="698" y="235"/>
                    </a:lnTo>
                    <a:lnTo>
                      <a:pt x="698" y="237"/>
                    </a:lnTo>
                    <a:lnTo>
                      <a:pt x="698" y="239"/>
                    </a:lnTo>
                    <a:lnTo>
                      <a:pt x="698" y="241"/>
                    </a:lnTo>
                    <a:lnTo>
                      <a:pt x="696" y="243"/>
                    </a:lnTo>
                    <a:lnTo>
                      <a:pt x="696" y="246"/>
                    </a:lnTo>
                    <a:lnTo>
                      <a:pt x="696" y="248"/>
                    </a:lnTo>
                    <a:lnTo>
                      <a:pt x="694" y="248"/>
                    </a:lnTo>
                    <a:lnTo>
                      <a:pt x="694" y="250"/>
                    </a:lnTo>
                    <a:lnTo>
                      <a:pt x="694" y="252"/>
                    </a:lnTo>
                    <a:lnTo>
                      <a:pt x="694" y="254"/>
                    </a:lnTo>
                    <a:lnTo>
                      <a:pt x="692" y="254"/>
                    </a:lnTo>
                    <a:lnTo>
                      <a:pt x="692" y="257"/>
                    </a:lnTo>
                    <a:lnTo>
                      <a:pt x="692" y="259"/>
                    </a:lnTo>
                    <a:lnTo>
                      <a:pt x="692" y="261"/>
                    </a:lnTo>
                    <a:lnTo>
                      <a:pt x="690" y="263"/>
                    </a:lnTo>
                    <a:lnTo>
                      <a:pt x="690" y="265"/>
                    </a:lnTo>
                    <a:lnTo>
                      <a:pt x="690" y="268"/>
                    </a:lnTo>
                    <a:lnTo>
                      <a:pt x="690" y="270"/>
                    </a:lnTo>
                    <a:lnTo>
                      <a:pt x="687" y="272"/>
                    </a:lnTo>
                    <a:lnTo>
                      <a:pt x="687" y="274"/>
                    </a:lnTo>
                    <a:lnTo>
                      <a:pt x="687" y="276"/>
                    </a:lnTo>
                    <a:lnTo>
                      <a:pt x="687" y="279"/>
                    </a:lnTo>
                    <a:lnTo>
                      <a:pt x="687" y="281"/>
                    </a:lnTo>
                    <a:lnTo>
                      <a:pt x="687" y="283"/>
                    </a:lnTo>
                    <a:lnTo>
                      <a:pt x="685" y="283"/>
                    </a:lnTo>
                    <a:lnTo>
                      <a:pt x="685" y="285"/>
                    </a:lnTo>
                    <a:lnTo>
                      <a:pt x="685" y="287"/>
                    </a:lnTo>
                    <a:lnTo>
                      <a:pt x="685" y="290"/>
                    </a:lnTo>
                    <a:lnTo>
                      <a:pt x="685" y="292"/>
                    </a:lnTo>
                    <a:lnTo>
                      <a:pt x="685" y="294"/>
                    </a:lnTo>
                    <a:lnTo>
                      <a:pt x="685" y="296"/>
                    </a:lnTo>
                    <a:lnTo>
                      <a:pt x="685" y="298"/>
                    </a:lnTo>
                    <a:lnTo>
                      <a:pt x="685" y="301"/>
                    </a:lnTo>
                    <a:lnTo>
                      <a:pt x="685" y="303"/>
                    </a:lnTo>
                    <a:lnTo>
                      <a:pt x="685" y="305"/>
                    </a:lnTo>
                    <a:lnTo>
                      <a:pt x="685" y="307"/>
                    </a:lnTo>
                    <a:lnTo>
                      <a:pt x="685" y="309"/>
                    </a:lnTo>
                    <a:lnTo>
                      <a:pt x="685" y="312"/>
                    </a:lnTo>
                    <a:lnTo>
                      <a:pt x="685" y="314"/>
                    </a:lnTo>
                    <a:lnTo>
                      <a:pt x="683" y="316"/>
                    </a:lnTo>
                    <a:lnTo>
                      <a:pt x="683" y="318"/>
                    </a:lnTo>
                    <a:lnTo>
                      <a:pt x="683" y="320"/>
                    </a:lnTo>
                    <a:lnTo>
                      <a:pt x="683" y="323"/>
                    </a:lnTo>
                    <a:lnTo>
                      <a:pt x="683" y="325"/>
                    </a:lnTo>
                    <a:lnTo>
                      <a:pt x="681" y="325"/>
                    </a:lnTo>
                    <a:lnTo>
                      <a:pt x="681" y="327"/>
                    </a:lnTo>
                    <a:lnTo>
                      <a:pt x="681" y="329"/>
                    </a:lnTo>
                    <a:lnTo>
                      <a:pt x="681" y="331"/>
                    </a:lnTo>
                    <a:lnTo>
                      <a:pt x="681" y="333"/>
                    </a:lnTo>
                    <a:lnTo>
                      <a:pt x="679" y="336"/>
                    </a:lnTo>
                    <a:lnTo>
                      <a:pt x="679" y="338"/>
                    </a:lnTo>
                    <a:lnTo>
                      <a:pt x="679" y="340"/>
                    </a:lnTo>
                    <a:lnTo>
                      <a:pt x="679" y="342"/>
                    </a:lnTo>
                    <a:lnTo>
                      <a:pt x="679" y="344"/>
                    </a:lnTo>
                    <a:lnTo>
                      <a:pt x="676" y="344"/>
                    </a:lnTo>
                    <a:lnTo>
                      <a:pt x="676" y="347"/>
                    </a:lnTo>
                    <a:lnTo>
                      <a:pt x="676" y="349"/>
                    </a:lnTo>
                    <a:lnTo>
                      <a:pt x="676" y="351"/>
                    </a:lnTo>
                    <a:lnTo>
                      <a:pt x="676" y="353"/>
                    </a:lnTo>
                    <a:lnTo>
                      <a:pt x="676" y="355"/>
                    </a:lnTo>
                    <a:lnTo>
                      <a:pt x="676" y="358"/>
                    </a:lnTo>
                    <a:lnTo>
                      <a:pt x="676" y="360"/>
                    </a:lnTo>
                    <a:lnTo>
                      <a:pt x="676" y="362"/>
                    </a:lnTo>
                    <a:lnTo>
                      <a:pt x="676" y="364"/>
                    </a:lnTo>
                    <a:lnTo>
                      <a:pt x="674" y="364"/>
                    </a:lnTo>
                    <a:lnTo>
                      <a:pt x="674" y="366"/>
                    </a:lnTo>
                    <a:lnTo>
                      <a:pt x="674" y="369"/>
                    </a:lnTo>
                    <a:lnTo>
                      <a:pt x="674" y="371"/>
                    </a:lnTo>
                    <a:lnTo>
                      <a:pt x="672" y="371"/>
                    </a:lnTo>
                    <a:lnTo>
                      <a:pt x="672" y="373"/>
                    </a:lnTo>
                    <a:lnTo>
                      <a:pt x="672" y="375"/>
                    </a:lnTo>
                    <a:lnTo>
                      <a:pt x="672" y="377"/>
                    </a:lnTo>
                    <a:lnTo>
                      <a:pt x="670" y="380"/>
                    </a:lnTo>
                    <a:lnTo>
                      <a:pt x="670" y="382"/>
                    </a:lnTo>
                    <a:lnTo>
                      <a:pt x="668" y="382"/>
                    </a:lnTo>
                    <a:lnTo>
                      <a:pt x="668" y="384"/>
                    </a:lnTo>
                    <a:lnTo>
                      <a:pt x="665" y="386"/>
                    </a:lnTo>
                    <a:lnTo>
                      <a:pt x="665" y="388"/>
                    </a:lnTo>
                    <a:lnTo>
                      <a:pt x="663" y="391"/>
                    </a:lnTo>
                    <a:lnTo>
                      <a:pt x="663" y="393"/>
                    </a:lnTo>
                    <a:lnTo>
                      <a:pt x="661" y="395"/>
                    </a:lnTo>
                    <a:lnTo>
                      <a:pt x="661" y="397"/>
                    </a:lnTo>
                    <a:lnTo>
                      <a:pt x="659" y="397"/>
                    </a:lnTo>
                    <a:lnTo>
                      <a:pt x="659" y="399"/>
                    </a:lnTo>
                    <a:lnTo>
                      <a:pt x="659" y="402"/>
                    </a:lnTo>
                    <a:lnTo>
                      <a:pt x="657" y="402"/>
                    </a:lnTo>
                    <a:lnTo>
                      <a:pt x="657" y="404"/>
                    </a:lnTo>
                    <a:lnTo>
                      <a:pt x="654" y="406"/>
                    </a:lnTo>
                    <a:lnTo>
                      <a:pt x="654" y="408"/>
                    </a:lnTo>
                    <a:lnTo>
                      <a:pt x="652" y="410"/>
                    </a:lnTo>
                    <a:lnTo>
                      <a:pt x="652" y="413"/>
                    </a:lnTo>
                    <a:lnTo>
                      <a:pt x="650" y="413"/>
                    </a:lnTo>
                    <a:lnTo>
                      <a:pt x="650" y="415"/>
                    </a:lnTo>
                    <a:lnTo>
                      <a:pt x="648" y="417"/>
                    </a:lnTo>
                    <a:lnTo>
                      <a:pt x="648" y="419"/>
                    </a:lnTo>
                    <a:lnTo>
                      <a:pt x="646" y="419"/>
                    </a:lnTo>
                    <a:lnTo>
                      <a:pt x="646" y="421"/>
                    </a:lnTo>
                    <a:lnTo>
                      <a:pt x="646" y="424"/>
                    </a:lnTo>
                    <a:lnTo>
                      <a:pt x="643" y="424"/>
                    </a:lnTo>
                    <a:lnTo>
                      <a:pt x="643" y="426"/>
                    </a:lnTo>
                    <a:lnTo>
                      <a:pt x="641" y="426"/>
                    </a:lnTo>
                    <a:lnTo>
                      <a:pt x="641" y="428"/>
                    </a:lnTo>
                    <a:lnTo>
                      <a:pt x="641" y="430"/>
                    </a:lnTo>
                    <a:lnTo>
                      <a:pt x="639" y="430"/>
                    </a:lnTo>
                    <a:lnTo>
                      <a:pt x="639" y="432"/>
                    </a:lnTo>
                    <a:lnTo>
                      <a:pt x="639" y="435"/>
                    </a:lnTo>
                    <a:lnTo>
                      <a:pt x="639" y="437"/>
                    </a:lnTo>
                    <a:lnTo>
                      <a:pt x="639" y="439"/>
                    </a:lnTo>
                    <a:lnTo>
                      <a:pt x="639" y="441"/>
                    </a:lnTo>
                    <a:lnTo>
                      <a:pt x="639" y="443"/>
                    </a:lnTo>
                    <a:lnTo>
                      <a:pt x="639" y="446"/>
                    </a:lnTo>
                    <a:lnTo>
                      <a:pt x="639" y="448"/>
                    </a:lnTo>
                    <a:lnTo>
                      <a:pt x="637" y="450"/>
                    </a:lnTo>
                    <a:lnTo>
                      <a:pt x="637" y="452"/>
                    </a:lnTo>
                    <a:lnTo>
                      <a:pt x="637" y="454"/>
                    </a:lnTo>
                    <a:lnTo>
                      <a:pt x="637" y="457"/>
                    </a:lnTo>
                    <a:lnTo>
                      <a:pt x="637" y="459"/>
                    </a:lnTo>
                    <a:lnTo>
                      <a:pt x="621" y="457"/>
                    </a:lnTo>
                    <a:lnTo>
                      <a:pt x="621" y="459"/>
                    </a:lnTo>
                    <a:lnTo>
                      <a:pt x="619" y="459"/>
                    </a:lnTo>
                    <a:lnTo>
                      <a:pt x="619" y="461"/>
                    </a:lnTo>
                    <a:lnTo>
                      <a:pt x="619" y="463"/>
                    </a:lnTo>
                    <a:lnTo>
                      <a:pt x="619" y="465"/>
                    </a:lnTo>
                    <a:lnTo>
                      <a:pt x="617" y="465"/>
                    </a:lnTo>
                    <a:lnTo>
                      <a:pt x="617" y="467"/>
                    </a:lnTo>
                    <a:lnTo>
                      <a:pt x="617" y="470"/>
                    </a:lnTo>
                    <a:lnTo>
                      <a:pt x="615" y="470"/>
                    </a:lnTo>
                    <a:lnTo>
                      <a:pt x="615" y="472"/>
                    </a:lnTo>
                    <a:lnTo>
                      <a:pt x="615" y="474"/>
                    </a:lnTo>
                    <a:lnTo>
                      <a:pt x="613" y="474"/>
                    </a:lnTo>
                    <a:lnTo>
                      <a:pt x="613" y="476"/>
                    </a:lnTo>
                    <a:lnTo>
                      <a:pt x="610" y="476"/>
                    </a:lnTo>
                    <a:lnTo>
                      <a:pt x="610" y="478"/>
                    </a:lnTo>
                    <a:lnTo>
                      <a:pt x="608" y="481"/>
                    </a:lnTo>
                    <a:lnTo>
                      <a:pt x="606" y="483"/>
                    </a:lnTo>
                    <a:lnTo>
                      <a:pt x="606" y="485"/>
                    </a:lnTo>
                    <a:lnTo>
                      <a:pt x="604" y="485"/>
                    </a:lnTo>
                    <a:lnTo>
                      <a:pt x="602" y="487"/>
                    </a:lnTo>
                    <a:lnTo>
                      <a:pt x="599" y="487"/>
                    </a:lnTo>
                    <a:lnTo>
                      <a:pt x="599" y="489"/>
                    </a:lnTo>
                    <a:lnTo>
                      <a:pt x="597" y="489"/>
                    </a:lnTo>
                    <a:lnTo>
                      <a:pt x="597" y="492"/>
                    </a:lnTo>
                    <a:lnTo>
                      <a:pt x="595" y="492"/>
                    </a:lnTo>
                    <a:lnTo>
                      <a:pt x="593" y="494"/>
                    </a:lnTo>
                    <a:lnTo>
                      <a:pt x="591" y="494"/>
                    </a:lnTo>
                    <a:lnTo>
                      <a:pt x="591" y="496"/>
                    </a:lnTo>
                    <a:lnTo>
                      <a:pt x="588" y="498"/>
                    </a:lnTo>
                    <a:lnTo>
                      <a:pt x="588" y="500"/>
                    </a:lnTo>
                    <a:lnTo>
                      <a:pt x="586" y="500"/>
                    </a:lnTo>
                    <a:lnTo>
                      <a:pt x="586" y="503"/>
                    </a:lnTo>
                    <a:lnTo>
                      <a:pt x="584" y="503"/>
                    </a:lnTo>
                    <a:lnTo>
                      <a:pt x="582" y="503"/>
                    </a:lnTo>
                    <a:lnTo>
                      <a:pt x="582" y="505"/>
                    </a:lnTo>
                    <a:lnTo>
                      <a:pt x="580" y="505"/>
                    </a:lnTo>
                    <a:lnTo>
                      <a:pt x="580" y="507"/>
                    </a:lnTo>
                    <a:lnTo>
                      <a:pt x="578" y="507"/>
                    </a:lnTo>
                    <a:lnTo>
                      <a:pt x="575" y="507"/>
                    </a:lnTo>
                    <a:lnTo>
                      <a:pt x="575" y="509"/>
                    </a:lnTo>
                    <a:lnTo>
                      <a:pt x="573" y="509"/>
                    </a:lnTo>
                    <a:lnTo>
                      <a:pt x="571" y="511"/>
                    </a:lnTo>
                    <a:lnTo>
                      <a:pt x="569" y="511"/>
                    </a:lnTo>
                    <a:lnTo>
                      <a:pt x="569" y="514"/>
                    </a:lnTo>
                    <a:lnTo>
                      <a:pt x="567" y="514"/>
                    </a:lnTo>
                    <a:lnTo>
                      <a:pt x="567" y="516"/>
                    </a:lnTo>
                    <a:lnTo>
                      <a:pt x="564" y="516"/>
                    </a:lnTo>
                    <a:lnTo>
                      <a:pt x="564" y="518"/>
                    </a:lnTo>
                    <a:lnTo>
                      <a:pt x="562" y="520"/>
                    </a:lnTo>
                    <a:lnTo>
                      <a:pt x="560" y="522"/>
                    </a:lnTo>
                    <a:lnTo>
                      <a:pt x="558" y="525"/>
                    </a:lnTo>
                    <a:lnTo>
                      <a:pt x="556" y="525"/>
                    </a:lnTo>
                    <a:lnTo>
                      <a:pt x="556" y="527"/>
                    </a:lnTo>
                    <a:lnTo>
                      <a:pt x="553" y="527"/>
                    </a:lnTo>
                    <a:lnTo>
                      <a:pt x="553" y="529"/>
                    </a:lnTo>
                    <a:lnTo>
                      <a:pt x="551" y="529"/>
                    </a:lnTo>
                    <a:lnTo>
                      <a:pt x="551" y="531"/>
                    </a:lnTo>
                    <a:lnTo>
                      <a:pt x="549" y="531"/>
                    </a:lnTo>
                    <a:lnTo>
                      <a:pt x="549" y="533"/>
                    </a:lnTo>
                    <a:lnTo>
                      <a:pt x="547" y="533"/>
                    </a:lnTo>
                    <a:lnTo>
                      <a:pt x="547" y="536"/>
                    </a:lnTo>
                    <a:lnTo>
                      <a:pt x="545" y="536"/>
                    </a:lnTo>
                    <a:lnTo>
                      <a:pt x="545" y="538"/>
                    </a:lnTo>
                    <a:lnTo>
                      <a:pt x="542" y="538"/>
                    </a:lnTo>
                    <a:lnTo>
                      <a:pt x="542" y="540"/>
                    </a:lnTo>
                    <a:lnTo>
                      <a:pt x="540" y="540"/>
                    </a:lnTo>
                    <a:lnTo>
                      <a:pt x="538" y="540"/>
                    </a:lnTo>
                    <a:lnTo>
                      <a:pt x="538" y="542"/>
                    </a:lnTo>
                    <a:lnTo>
                      <a:pt x="536" y="542"/>
                    </a:lnTo>
                    <a:lnTo>
                      <a:pt x="536" y="544"/>
                    </a:lnTo>
                    <a:lnTo>
                      <a:pt x="534" y="544"/>
                    </a:lnTo>
                    <a:lnTo>
                      <a:pt x="534" y="547"/>
                    </a:lnTo>
                    <a:lnTo>
                      <a:pt x="531" y="547"/>
                    </a:lnTo>
                    <a:lnTo>
                      <a:pt x="531" y="549"/>
                    </a:lnTo>
                    <a:lnTo>
                      <a:pt x="529" y="549"/>
                    </a:lnTo>
                    <a:lnTo>
                      <a:pt x="529" y="551"/>
                    </a:lnTo>
                    <a:lnTo>
                      <a:pt x="527" y="551"/>
                    </a:lnTo>
                    <a:lnTo>
                      <a:pt x="527" y="553"/>
                    </a:lnTo>
                    <a:lnTo>
                      <a:pt x="525" y="553"/>
                    </a:lnTo>
                    <a:lnTo>
                      <a:pt x="525" y="555"/>
                    </a:lnTo>
                    <a:lnTo>
                      <a:pt x="523" y="555"/>
                    </a:lnTo>
                    <a:lnTo>
                      <a:pt x="523" y="558"/>
                    </a:lnTo>
                    <a:lnTo>
                      <a:pt x="520" y="558"/>
                    </a:lnTo>
                    <a:lnTo>
                      <a:pt x="518" y="558"/>
                    </a:lnTo>
                    <a:lnTo>
                      <a:pt x="518" y="560"/>
                    </a:lnTo>
                    <a:lnTo>
                      <a:pt x="516" y="560"/>
                    </a:lnTo>
                    <a:lnTo>
                      <a:pt x="516" y="562"/>
                    </a:lnTo>
                    <a:lnTo>
                      <a:pt x="514" y="562"/>
                    </a:lnTo>
                    <a:lnTo>
                      <a:pt x="509" y="566"/>
                    </a:lnTo>
                    <a:lnTo>
                      <a:pt x="507" y="566"/>
                    </a:lnTo>
                    <a:lnTo>
                      <a:pt x="505" y="569"/>
                    </a:lnTo>
                    <a:lnTo>
                      <a:pt x="496" y="573"/>
                    </a:lnTo>
                    <a:lnTo>
                      <a:pt x="492" y="573"/>
                    </a:lnTo>
                    <a:lnTo>
                      <a:pt x="490" y="573"/>
                    </a:lnTo>
                    <a:lnTo>
                      <a:pt x="490" y="575"/>
                    </a:lnTo>
                    <a:lnTo>
                      <a:pt x="487" y="575"/>
                    </a:lnTo>
                    <a:lnTo>
                      <a:pt x="485" y="577"/>
                    </a:lnTo>
                    <a:lnTo>
                      <a:pt x="483" y="577"/>
                    </a:lnTo>
                    <a:lnTo>
                      <a:pt x="481" y="577"/>
                    </a:lnTo>
                    <a:lnTo>
                      <a:pt x="479" y="580"/>
                    </a:lnTo>
                    <a:lnTo>
                      <a:pt x="474" y="580"/>
                    </a:lnTo>
                    <a:lnTo>
                      <a:pt x="472" y="580"/>
                    </a:lnTo>
                    <a:lnTo>
                      <a:pt x="472" y="582"/>
                    </a:lnTo>
                    <a:lnTo>
                      <a:pt x="470" y="582"/>
                    </a:lnTo>
                    <a:lnTo>
                      <a:pt x="468" y="582"/>
                    </a:lnTo>
                    <a:lnTo>
                      <a:pt x="465" y="584"/>
                    </a:lnTo>
                    <a:lnTo>
                      <a:pt x="463" y="584"/>
                    </a:lnTo>
                    <a:lnTo>
                      <a:pt x="461" y="584"/>
                    </a:lnTo>
                    <a:lnTo>
                      <a:pt x="459" y="584"/>
                    </a:lnTo>
                    <a:lnTo>
                      <a:pt x="457" y="584"/>
                    </a:lnTo>
                    <a:lnTo>
                      <a:pt x="457" y="586"/>
                    </a:lnTo>
                    <a:lnTo>
                      <a:pt x="454" y="586"/>
                    </a:lnTo>
                    <a:lnTo>
                      <a:pt x="452" y="586"/>
                    </a:lnTo>
                    <a:lnTo>
                      <a:pt x="450" y="586"/>
                    </a:lnTo>
                    <a:lnTo>
                      <a:pt x="450" y="588"/>
                    </a:lnTo>
                    <a:lnTo>
                      <a:pt x="448" y="588"/>
                    </a:lnTo>
                    <a:lnTo>
                      <a:pt x="446" y="588"/>
                    </a:lnTo>
                    <a:lnTo>
                      <a:pt x="444" y="588"/>
                    </a:lnTo>
                    <a:lnTo>
                      <a:pt x="444" y="591"/>
                    </a:lnTo>
                    <a:lnTo>
                      <a:pt x="441" y="591"/>
                    </a:lnTo>
                    <a:lnTo>
                      <a:pt x="439" y="591"/>
                    </a:lnTo>
                    <a:lnTo>
                      <a:pt x="439" y="593"/>
                    </a:lnTo>
                    <a:lnTo>
                      <a:pt x="437" y="593"/>
                    </a:lnTo>
                    <a:lnTo>
                      <a:pt x="437" y="595"/>
                    </a:lnTo>
                    <a:lnTo>
                      <a:pt x="435" y="595"/>
                    </a:lnTo>
                    <a:lnTo>
                      <a:pt x="435" y="597"/>
                    </a:lnTo>
                    <a:lnTo>
                      <a:pt x="433" y="597"/>
                    </a:lnTo>
                    <a:lnTo>
                      <a:pt x="433" y="599"/>
                    </a:lnTo>
                    <a:lnTo>
                      <a:pt x="433" y="601"/>
                    </a:lnTo>
                    <a:lnTo>
                      <a:pt x="430" y="601"/>
                    </a:lnTo>
                    <a:lnTo>
                      <a:pt x="430" y="604"/>
                    </a:lnTo>
                    <a:lnTo>
                      <a:pt x="428" y="604"/>
                    </a:lnTo>
                    <a:lnTo>
                      <a:pt x="428" y="606"/>
                    </a:lnTo>
                    <a:lnTo>
                      <a:pt x="426" y="606"/>
                    </a:lnTo>
                    <a:lnTo>
                      <a:pt x="426" y="608"/>
                    </a:lnTo>
                    <a:lnTo>
                      <a:pt x="424" y="608"/>
                    </a:lnTo>
                    <a:lnTo>
                      <a:pt x="424" y="610"/>
                    </a:lnTo>
                    <a:lnTo>
                      <a:pt x="422" y="610"/>
                    </a:lnTo>
                    <a:lnTo>
                      <a:pt x="422" y="612"/>
                    </a:lnTo>
                    <a:lnTo>
                      <a:pt x="419" y="612"/>
                    </a:lnTo>
                    <a:lnTo>
                      <a:pt x="419" y="615"/>
                    </a:lnTo>
                    <a:lnTo>
                      <a:pt x="417" y="615"/>
                    </a:lnTo>
                    <a:lnTo>
                      <a:pt x="417" y="617"/>
                    </a:lnTo>
                    <a:lnTo>
                      <a:pt x="415" y="617"/>
                    </a:lnTo>
                    <a:lnTo>
                      <a:pt x="415" y="619"/>
                    </a:lnTo>
                    <a:lnTo>
                      <a:pt x="413" y="619"/>
                    </a:lnTo>
                    <a:lnTo>
                      <a:pt x="413" y="621"/>
                    </a:lnTo>
                    <a:lnTo>
                      <a:pt x="411" y="621"/>
                    </a:lnTo>
                    <a:lnTo>
                      <a:pt x="408" y="621"/>
                    </a:lnTo>
                    <a:lnTo>
                      <a:pt x="408" y="623"/>
                    </a:lnTo>
                    <a:lnTo>
                      <a:pt x="406" y="623"/>
                    </a:lnTo>
                    <a:lnTo>
                      <a:pt x="406" y="626"/>
                    </a:lnTo>
                    <a:lnTo>
                      <a:pt x="404" y="626"/>
                    </a:lnTo>
                    <a:lnTo>
                      <a:pt x="404" y="628"/>
                    </a:lnTo>
                    <a:lnTo>
                      <a:pt x="404" y="630"/>
                    </a:lnTo>
                    <a:lnTo>
                      <a:pt x="402" y="630"/>
                    </a:lnTo>
                    <a:lnTo>
                      <a:pt x="402" y="632"/>
                    </a:lnTo>
                    <a:lnTo>
                      <a:pt x="400" y="632"/>
                    </a:lnTo>
                    <a:lnTo>
                      <a:pt x="400" y="634"/>
                    </a:lnTo>
                    <a:lnTo>
                      <a:pt x="397" y="634"/>
                    </a:lnTo>
                    <a:lnTo>
                      <a:pt x="397" y="637"/>
                    </a:lnTo>
                    <a:lnTo>
                      <a:pt x="395" y="637"/>
                    </a:lnTo>
                    <a:lnTo>
                      <a:pt x="395" y="639"/>
                    </a:lnTo>
                    <a:lnTo>
                      <a:pt x="393" y="639"/>
                    </a:lnTo>
                    <a:lnTo>
                      <a:pt x="393" y="641"/>
                    </a:lnTo>
                    <a:lnTo>
                      <a:pt x="391" y="641"/>
                    </a:lnTo>
                    <a:lnTo>
                      <a:pt x="391" y="643"/>
                    </a:lnTo>
                    <a:lnTo>
                      <a:pt x="391" y="645"/>
                    </a:lnTo>
                    <a:lnTo>
                      <a:pt x="389" y="645"/>
                    </a:lnTo>
                    <a:lnTo>
                      <a:pt x="389" y="648"/>
                    </a:lnTo>
                    <a:lnTo>
                      <a:pt x="386" y="648"/>
                    </a:lnTo>
                    <a:lnTo>
                      <a:pt x="386" y="650"/>
                    </a:lnTo>
                    <a:lnTo>
                      <a:pt x="384" y="650"/>
                    </a:lnTo>
                    <a:lnTo>
                      <a:pt x="382" y="650"/>
                    </a:lnTo>
                    <a:lnTo>
                      <a:pt x="382" y="652"/>
                    </a:lnTo>
                    <a:lnTo>
                      <a:pt x="380" y="652"/>
                    </a:lnTo>
                    <a:lnTo>
                      <a:pt x="380" y="654"/>
                    </a:lnTo>
                    <a:lnTo>
                      <a:pt x="378" y="654"/>
                    </a:lnTo>
                    <a:lnTo>
                      <a:pt x="378" y="656"/>
                    </a:lnTo>
                    <a:lnTo>
                      <a:pt x="375" y="656"/>
                    </a:lnTo>
                    <a:lnTo>
                      <a:pt x="375" y="659"/>
                    </a:lnTo>
                    <a:lnTo>
                      <a:pt x="373" y="659"/>
                    </a:lnTo>
                    <a:lnTo>
                      <a:pt x="373" y="661"/>
                    </a:lnTo>
                    <a:lnTo>
                      <a:pt x="371" y="661"/>
                    </a:lnTo>
                    <a:lnTo>
                      <a:pt x="371" y="663"/>
                    </a:lnTo>
                    <a:lnTo>
                      <a:pt x="369" y="663"/>
                    </a:lnTo>
                    <a:lnTo>
                      <a:pt x="367" y="663"/>
                    </a:lnTo>
                    <a:lnTo>
                      <a:pt x="367" y="665"/>
                    </a:lnTo>
                    <a:lnTo>
                      <a:pt x="364" y="665"/>
                    </a:lnTo>
                    <a:lnTo>
                      <a:pt x="367" y="665"/>
                    </a:lnTo>
                    <a:lnTo>
                      <a:pt x="364" y="665"/>
                    </a:lnTo>
                    <a:lnTo>
                      <a:pt x="364" y="667"/>
                    </a:lnTo>
                    <a:lnTo>
                      <a:pt x="362" y="667"/>
                    </a:lnTo>
                    <a:lnTo>
                      <a:pt x="362" y="670"/>
                    </a:lnTo>
                    <a:lnTo>
                      <a:pt x="360" y="670"/>
                    </a:lnTo>
                    <a:lnTo>
                      <a:pt x="360" y="672"/>
                    </a:lnTo>
                    <a:lnTo>
                      <a:pt x="358" y="672"/>
                    </a:lnTo>
                    <a:lnTo>
                      <a:pt x="358" y="674"/>
                    </a:lnTo>
                    <a:lnTo>
                      <a:pt x="356" y="674"/>
                    </a:lnTo>
                    <a:lnTo>
                      <a:pt x="356" y="676"/>
                    </a:lnTo>
                    <a:lnTo>
                      <a:pt x="353" y="676"/>
                    </a:lnTo>
                    <a:lnTo>
                      <a:pt x="353" y="678"/>
                    </a:lnTo>
                    <a:lnTo>
                      <a:pt x="351" y="678"/>
                    </a:lnTo>
                    <a:lnTo>
                      <a:pt x="351" y="681"/>
                    </a:lnTo>
                    <a:lnTo>
                      <a:pt x="349" y="681"/>
                    </a:lnTo>
                    <a:lnTo>
                      <a:pt x="349" y="683"/>
                    </a:lnTo>
                    <a:lnTo>
                      <a:pt x="349" y="685"/>
                    </a:lnTo>
                    <a:lnTo>
                      <a:pt x="347" y="685"/>
                    </a:lnTo>
                    <a:lnTo>
                      <a:pt x="345" y="685"/>
                    </a:lnTo>
                    <a:lnTo>
                      <a:pt x="345" y="687"/>
                    </a:lnTo>
                    <a:lnTo>
                      <a:pt x="342" y="687"/>
                    </a:lnTo>
                    <a:lnTo>
                      <a:pt x="342" y="689"/>
                    </a:lnTo>
                    <a:lnTo>
                      <a:pt x="340" y="689"/>
                    </a:lnTo>
                    <a:lnTo>
                      <a:pt x="340" y="692"/>
                    </a:lnTo>
                    <a:lnTo>
                      <a:pt x="340" y="694"/>
                    </a:lnTo>
                    <a:lnTo>
                      <a:pt x="338" y="694"/>
                    </a:lnTo>
                    <a:lnTo>
                      <a:pt x="336" y="694"/>
                    </a:lnTo>
                    <a:lnTo>
                      <a:pt x="336" y="696"/>
                    </a:lnTo>
                    <a:lnTo>
                      <a:pt x="334" y="696"/>
                    </a:lnTo>
                    <a:lnTo>
                      <a:pt x="334" y="698"/>
                    </a:lnTo>
                    <a:lnTo>
                      <a:pt x="331" y="698"/>
                    </a:lnTo>
                    <a:lnTo>
                      <a:pt x="331" y="700"/>
                    </a:lnTo>
                    <a:lnTo>
                      <a:pt x="329" y="700"/>
                    </a:lnTo>
                    <a:lnTo>
                      <a:pt x="329" y="703"/>
                    </a:lnTo>
                    <a:lnTo>
                      <a:pt x="327" y="703"/>
                    </a:lnTo>
                    <a:lnTo>
                      <a:pt x="327" y="705"/>
                    </a:lnTo>
                    <a:lnTo>
                      <a:pt x="325" y="705"/>
                    </a:lnTo>
                    <a:lnTo>
                      <a:pt x="325" y="707"/>
                    </a:lnTo>
                    <a:lnTo>
                      <a:pt x="323" y="707"/>
                    </a:lnTo>
                    <a:lnTo>
                      <a:pt x="323" y="709"/>
                    </a:lnTo>
                    <a:lnTo>
                      <a:pt x="323" y="711"/>
                    </a:lnTo>
                    <a:lnTo>
                      <a:pt x="320" y="711"/>
                    </a:lnTo>
                    <a:lnTo>
                      <a:pt x="318" y="711"/>
                    </a:lnTo>
                    <a:lnTo>
                      <a:pt x="318" y="714"/>
                    </a:lnTo>
                    <a:lnTo>
                      <a:pt x="318" y="716"/>
                    </a:lnTo>
                    <a:lnTo>
                      <a:pt x="316" y="716"/>
                    </a:lnTo>
                    <a:lnTo>
                      <a:pt x="318" y="716"/>
                    </a:lnTo>
                    <a:lnTo>
                      <a:pt x="316" y="716"/>
                    </a:lnTo>
                    <a:lnTo>
                      <a:pt x="316" y="718"/>
                    </a:lnTo>
                    <a:lnTo>
                      <a:pt x="314" y="718"/>
                    </a:lnTo>
                    <a:lnTo>
                      <a:pt x="314" y="720"/>
                    </a:lnTo>
                    <a:lnTo>
                      <a:pt x="312" y="720"/>
                    </a:lnTo>
                    <a:lnTo>
                      <a:pt x="312" y="722"/>
                    </a:lnTo>
                    <a:lnTo>
                      <a:pt x="310" y="722"/>
                    </a:lnTo>
                    <a:lnTo>
                      <a:pt x="310" y="724"/>
                    </a:lnTo>
                    <a:lnTo>
                      <a:pt x="310" y="727"/>
                    </a:lnTo>
                    <a:lnTo>
                      <a:pt x="307" y="727"/>
                    </a:lnTo>
                    <a:lnTo>
                      <a:pt x="307" y="729"/>
                    </a:lnTo>
                    <a:lnTo>
                      <a:pt x="305" y="729"/>
                    </a:lnTo>
                    <a:lnTo>
                      <a:pt x="305" y="731"/>
                    </a:lnTo>
                    <a:lnTo>
                      <a:pt x="303" y="731"/>
                    </a:lnTo>
                    <a:lnTo>
                      <a:pt x="305" y="731"/>
                    </a:lnTo>
                    <a:lnTo>
                      <a:pt x="303" y="731"/>
                    </a:lnTo>
                    <a:lnTo>
                      <a:pt x="303" y="733"/>
                    </a:lnTo>
                    <a:lnTo>
                      <a:pt x="301" y="733"/>
                    </a:lnTo>
                    <a:lnTo>
                      <a:pt x="301" y="735"/>
                    </a:lnTo>
                    <a:lnTo>
                      <a:pt x="299" y="735"/>
                    </a:lnTo>
                    <a:lnTo>
                      <a:pt x="299" y="738"/>
                    </a:lnTo>
                    <a:lnTo>
                      <a:pt x="299" y="735"/>
                    </a:lnTo>
                    <a:lnTo>
                      <a:pt x="299" y="738"/>
                    </a:lnTo>
                    <a:lnTo>
                      <a:pt x="296" y="738"/>
                    </a:lnTo>
                    <a:lnTo>
                      <a:pt x="296" y="740"/>
                    </a:lnTo>
                    <a:lnTo>
                      <a:pt x="294" y="740"/>
                    </a:lnTo>
                    <a:lnTo>
                      <a:pt x="294" y="742"/>
                    </a:lnTo>
                    <a:lnTo>
                      <a:pt x="294" y="744"/>
                    </a:lnTo>
                    <a:lnTo>
                      <a:pt x="294" y="746"/>
                    </a:lnTo>
                    <a:lnTo>
                      <a:pt x="292" y="746"/>
                    </a:lnTo>
                    <a:lnTo>
                      <a:pt x="292" y="749"/>
                    </a:lnTo>
                    <a:lnTo>
                      <a:pt x="290" y="749"/>
                    </a:lnTo>
                    <a:lnTo>
                      <a:pt x="290" y="751"/>
                    </a:lnTo>
                    <a:lnTo>
                      <a:pt x="288" y="751"/>
                    </a:lnTo>
                    <a:lnTo>
                      <a:pt x="288" y="753"/>
                    </a:lnTo>
                    <a:lnTo>
                      <a:pt x="285" y="753"/>
                    </a:lnTo>
                    <a:lnTo>
                      <a:pt x="285" y="755"/>
                    </a:lnTo>
                    <a:lnTo>
                      <a:pt x="283" y="755"/>
                    </a:lnTo>
                    <a:lnTo>
                      <a:pt x="283" y="757"/>
                    </a:lnTo>
                    <a:lnTo>
                      <a:pt x="281" y="757"/>
                    </a:lnTo>
                    <a:lnTo>
                      <a:pt x="281" y="760"/>
                    </a:lnTo>
                    <a:lnTo>
                      <a:pt x="281" y="762"/>
                    </a:lnTo>
                    <a:lnTo>
                      <a:pt x="279" y="762"/>
                    </a:lnTo>
                    <a:lnTo>
                      <a:pt x="279" y="764"/>
                    </a:lnTo>
                    <a:lnTo>
                      <a:pt x="277" y="764"/>
                    </a:lnTo>
                    <a:lnTo>
                      <a:pt x="277" y="766"/>
                    </a:lnTo>
                    <a:lnTo>
                      <a:pt x="277" y="768"/>
                    </a:lnTo>
                    <a:lnTo>
                      <a:pt x="274" y="768"/>
                    </a:lnTo>
                    <a:lnTo>
                      <a:pt x="274" y="771"/>
                    </a:lnTo>
                    <a:lnTo>
                      <a:pt x="272" y="771"/>
                    </a:lnTo>
                    <a:lnTo>
                      <a:pt x="272" y="773"/>
                    </a:lnTo>
                    <a:lnTo>
                      <a:pt x="270" y="773"/>
                    </a:lnTo>
                    <a:lnTo>
                      <a:pt x="270" y="775"/>
                    </a:lnTo>
                    <a:lnTo>
                      <a:pt x="270" y="777"/>
                    </a:lnTo>
                    <a:lnTo>
                      <a:pt x="268" y="777"/>
                    </a:lnTo>
                    <a:lnTo>
                      <a:pt x="268" y="779"/>
                    </a:lnTo>
                    <a:lnTo>
                      <a:pt x="266" y="779"/>
                    </a:lnTo>
                    <a:lnTo>
                      <a:pt x="266" y="782"/>
                    </a:lnTo>
                    <a:lnTo>
                      <a:pt x="266" y="784"/>
                    </a:lnTo>
                    <a:lnTo>
                      <a:pt x="263" y="784"/>
                    </a:lnTo>
                    <a:lnTo>
                      <a:pt x="263" y="786"/>
                    </a:lnTo>
                    <a:lnTo>
                      <a:pt x="263" y="788"/>
                    </a:lnTo>
                    <a:lnTo>
                      <a:pt x="261" y="788"/>
                    </a:lnTo>
                    <a:lnTo>
                      <a:pt x="261" y="790"/>
                    </a:lnTo>
                    <a:lnTo>
                      <a:pt x="261" y="793"/>
                    </a:lnTo>
                    <a:lnTo>
                      <a:pt x="259" y="793"/>
                    </a:lnTo>
                    <a:lnTo>
                      <a:pt x="259" y="795"/>
                    </a:lnTo>
                    <a:lnTo>
                      <a:pt x="257" y="795"/>
                    </a:lnTo>
                    <a:lnTo>
                      <a:pt x="257" y="797"/>
                    </a:lnTo>
                    <a:lnTo>
                      <a:pt x="257" y="799"/>
                    </a:lnTo>
                    <a:lnTo>
                      <a:pt x="255" y="799"/>
                    </a:lnTo>
                    <a:lnTo>
                      <a:pt x="255" y="801"/>
                    </a:lnTo>
                    <a:lnTo>
                      <a:pt x="255" y="804"/>
                    </a:lnTo>
                    <a:lnTo>
                      <a:pt x="252" y="804"/>
                    </a:lnTo>
                    <a:lnTo>
                      <a:pt x="252" y="806"/>
                    </a:lnTo>
                    <a:lnTo>
                      <a:pt x="250" y="806"/>
                    </a:lnTo>
                    <a:lnTo>
                      <a:pt x="250" y="808"/>
                    </a:lnTo>
                    <a:lnTo>
                      <a:pt x="250" y="810"/>
                    </a:lnTo>
                    <a:lnTo>
                      <a:pt x="248" y="810"/>
                    </a:lnTo>
                    <a:lnTo>
                      <a:pt x="248" y="812"/>
                    </a:lnTo>
                    <a:lnTo>
                      <a:pt x="246" y="812"/>
                    </a:lnTo>
                    <a:lnTo>
                      <a:pt x="246" y="815"/>
                    </a:lnTo>
                    <a:lnTo>
                      <a:pt x="246" y="817"/>
                    </a:lnTo>
                    <a:lnTo>
                      <a:pt x="244" y="817"/>
                    </a:lnTo>
                    <a:lnTo>
                      <a:pt x="244" y="819"/>
                    </a:lnTo>
                    <a:lnTo>
                      <a:pt x="244" y="821"/>
                    </a:lnTo>
                    <a:lnTo>
                      <a:pt x="244" y="823"/>
                    </a:lnTo>
                    <a:lnTo>
                      <a:pt x="241" y="823"/>
                    </a:lnTo>
                    <a:lnTo>
                      <a:pt x="241" y="826"/>
                    </a:lnTo>
                    <a:lnTo>
                      <a:pt x="241" y="828"/>
                    </a:lnTo>
                    <a:lnTo>
                      <a:pt x="241" y="830"/>
                    </a:lnTo>
                    <a:lnTo>
                      <a:pt x="241" y="832"/>
                    </a:lnTo>
                    <a:lnTo>
                      <a:pt x="241" y="834"/>
                    </a:lnTo>
                    <a:lnTo>
                      <a:pt x="241" y="837"/>
                    </a:lnTo>
                    <a:lnTo>
                      <a:pt x="244" y="837"/>
                    </a:lnTo>
                    <a:lnTo>
                      <a:pt x="244" y="839"/>
                    </a:lnTo>
                    <a:lnTo>
                      <a:pt x="246" y="839"/>
                    </a:lnTo>
                    <a:lnTo>
                      <a:pt x="248" y="839"/>
                    </a:lnTo>
                    <a:lnTo>
                      <a:pt x="248" y="841"/>
                    </a:lnTo>
                    <a:lnTo>
                      <a:pt x="248" y="843"/>
                    </a:lnTo>
                    <a:lnTo>
                      <a:pt x="246" y="843"/>
                    </a:lnTo>
                    <a:lnTo>
                      <a:pt x="246" y="845"/>
                    </a:lnTo>
                    <a:lnTo>
                      <a:pt x="244" y="845"/>
                    </a:lnTo>
                    <a:lnTo>
                      <a:pt x="244" y="848"/>
                    </a:lnTo>
                    <a:lnTo>
                      <a:pt x="241" y="848"/>
                    </a:lnTo>
                    <a:lnTo>
                      <a:pt x="241" y="850"/>
                    </a:lnTo>
                    <a:lnTo>
                      <a:pt x="239" y="850"/>
                    </a:lnTo>
                    <a:lnTo>
                      <a:pt x="239" y="852"/>
                    </a:lnTo>
                    <a:lnTo>
                      <a:pt x="237" y="852"/>
                    </a:lnTo>
                    <a:lnTo>
                      <a:pt x="237" y="854"/>
                    </a:lnTo>
                    <a:lnTo>
                      <a:pt x="235" y="854"/>
                    </a:lnTo>
                    <a:lnTo>
                      <a:pt x="235" y="856"/>
                    </a:lnTo>
                    <a:lnTo>
                      <a:pt x="235" y="858"/>
                    </a:lnTo>
                    <a:lnTo>
                      <a:pt x="233" y="858"/>
                    </a:lnTo>
                    <a:lnTo>
                      <a:pt x="233" y="861"/>
                    </a:lnTo>
                    <a:lnTo>
                      <a:pt x="230" y="861"/>
                    </a:lnTo>
                    <a:lnTo>
                      <a:pt x="230" y="863"/>
                    </a:lnTo>
                    <a:lnTo>
                      <a:pt x="228" y="863"/>
                    </a:lnTo>
                    <a:lnTo>
                      <a:pt x="228" y="865"/>
                    </a:lnTo>
                    <a:lnTo>
                      <a:pt x="226" y="865"/>
                    </a:lnTo>
                    <a:lnTo>
                      <a:pt x="226" y="867"/>
                    </a:lnTo>
                    <a:lnTo>
                      <a:pt x="224" y="867"/>
                    </a:lnTo>
                    <a:lnTo>
                      <a:pt x="224" y="869"/>
                    </a:lnTo>
                    <a:lnTo>
                      <a:pt x="222" y="869"/>
                    </a:lnTo>
                    <a:lnTo>
                      <a:pt x="222" y="872"/>
                    </a:lnTo>
                    <a:lnTo>
                      <a:pt x="219" y="872"/>
                    </a:lnTo>
                    <a:lnTo>
                      <a:pt x="219" y="874"/>
                    </a:lnTo>
                    <a:lnTo>
                      <a:pt x="217" y="874"/>
                    </a:lnTo>
                    <a:lnTo>
                      <a:pt x="217" y="876"/>
                    </a:lnTo>
                    <a:lnTo>
                      <a:pt x="215" y="876"/>
                    </a:lnTo>
                    <a:lnTo>
                      <a:pt x="215" y="878"/>
                    </a:lnTo>
                    <a:lnTo>
                      <a:pt x="213" y="878"/>
                    </a:lnTo>
                    <a:lnTo>
                      <a:pt x="213" y="880"/>
                    </a:lnTo>
                    <a:lnTo>
                      <a:pt x="211" y="880"/>
                    </a:lnTo>
                    <a:lnTo>
                      <a:pt x="208" y="880"/>
                    </a:lnTo>
                    <a:lnTo>
                      <a:pt x="208" y="883"/>
                    </a:lnTo>
                    <a:lnTo>
                      <a:pt x="206" y="883"/>
                    </a:lnTo>
                    <a:lnTo>
                      <a:pt x="206" y="885"/>
                    </a:lnTo>
                    <a:lnTo>
                      <a:pt x="204" y="885"/>
                    </a:lnTo>
                    <a:lnTo>
                      <a:pt x="204" y="887"/>
                    </a:lnTo>
                    <a:lnTo>
                      <a:pt x="202" y="887"/>
                    </a:lnTo>
                    <a:lnTo>
                      <a:pt x="202" y="889"/>
                    </a:lnTo>
                    <a:lnTo>
                      <a:pt x="200" y="889"/>
                    </a:lnTo>
                    <a:lnTo>
                      <a:pt x="200" y="891"/>
                    </a:lnTo>
                    <a:lnTo>
                      <a:pt x="200" y="894"/>
                    </a:lnTo>
                    <a:lnTo>
                      <a:pt x="197" y="894"/>
                    </a:lnTo>
                    <a:lnTo>
                      <a:pt x="197" y="896"/>
                    </a:lnTo>
                    <a:lnTo>
                      <a:pt x="195" y="896"/>
                    </a:lnTo>
                    <a:lnTo>
                      <a:pt x="195" y="898"/>
                    </a:lnTo>
                    <a:lnTo>
                      <a:pt x="195" y="900"/>
                    </a:lnTo>
                    <a:lnTo>
                      <a:pt x="193" y="900"/>
                    </a:lnTo>
                    <a:lnTo>
                      <a:pt x="193" y="902"/>
                    </a:lnTo>
                    <a:lnTo>
                      <a:pt x="193" y="905"/>
                    </a:lnTo>
                    <a:lnTo>
                      <a:pt x="191" y="905"/>
                    </a:lnTo>
                    <a:lnTo>
                      <a:pt x="191" y="907"/>
                    </a:lnTo>
                    <a:lnTo>
                      <a:pt x="191" y="909"/>
                    </a:lnTo>
                    <a:lnTo>
                      <a:pt x="189" y="909"/>
                    </a:lnTo>
                    <a:lnTo>
                      <a:pt x="189" y="911"/>
                    </a:lnTo>
                    <a:lnTo>
                      <a:pt x="186" y="913"/>
                    </a:lnTo>
                    <a:lnTo>
                      <a:pt x="186" y="916"/>
                    </a:lnTo>
                    <a:lnTo>
                      <a:pt x="184" y="918"/>
                    </a:lnTo>
                    <a:lnTo>
                      <a:pt x="184" y="920"/>
                    </a:lnTo>
                    <a:lnTo>
                      <a:pt x="182" y="922"/>
                    </a:lnTo>
                    <a:lnTo>
                      <a:pt x="180" y="924"/>
                    </a:lnTo>
                    <a:lnTo>
                      <a:pt x="180" y="927"/>
                    </a:lnTo>
                    <a:lnTo>
                      <a:pt x="180" y="929"/>
                    </a:lnTo>
                    <a:lnTo>
                      <a:pt x="178" y="929"/>
                    </a:lnTo>
                    <a:lnTo>
                      <a:pt x="178" y="931"/>
                    </a:lnTo>
                    <a:lnTo>
                      <a:pt x="178" y="933"/>
                    </a:lnTo>
                    <a:lnTo>
                      <a:pt x="176" y="933"/>
                    </a:lnTo>
                    <a:lnTo>
                      <a:pt x="176" y="935"/>
                    </a:lnTo>
                    <a:lnTo>
                      <a:pt x="176" y="938"/>
                    </a:lnTo>
                    <a:lnTo>
                      <a:pt x="176" y="935"/>
                    </a:lnTo>
                    <a:lnTo>
                      <a:pt x="176" y="938"/>
                    </a:lnTo>
                    <a:lnTo>
                      <a:pt x="173" y="938"/>
                    </a:lnTo>
                    <a:lnTo>
                      <a:pt x="173" y="940"/>
                    </a:lnTo>
                    <a:lnTo>
                      <a:pt x="173" y="942"/>
                    </a:lnTo>
                    <a:lnTo>
                      <a:pt x="171" y="942"/>
                    </a:lnTo>
                    <a:lnTo>
                      <a:pt x="173" y="942"/>
                    </a:lnTo>
                    <a:lnTo>
                      <a:pt x="171" y="942"/>
                    </a:lnTo>
                    <a:lnTo>
                      <a:pt x="171" y="944"/>
                    </a:lnTo>
                    <a:lnTo>
                      <a:pt x="169" y="944"/>
                    </a:lnTo>
                    <a:lnTo>
                      <a:pt x="169" y="946"/>
                    </a:lnTo>
                    <a:lnTo>
                      <a:pt x="167" y="946"/>
                    </a:lnTo>
                    <a:lnTo>
                      <a:pt x="167" y="949"/>
                    </a:lnTo>
                    <a:lnTo>
                      <a:pt x="167" y="951"/>
                    </a:lnTo>
                    <a:lnTo>
                      <a:pt x="165" y="951"/>
                    </a:lnTo>
                    <a:lnTo>
                      <a:pt x="165" y="953"/>
                    </a:lnTo>
                    <a:lnTo>
                      <a:pt x="165" y="955"/>
                    </a:lnTo>
                    <a:lnTo>
                      <a:pt x="165" y="957"/>
                    </a:lnTo>
                    <a:lnTo>
                      <a:pt x="162" y="957"/>
                    </a:lnTo>
                    <a:lnTo>
                      <a:pt x="162" y="960"/>
                    </a:lnTo>
                    <a:lnTo>
                      <a:pt x="160" y="960"/>
                    </a:lnTo>
                    <a:lnTo>
                      <a:pt x="160" y="962"/>
                    </a:lnTo>
                    <a:lnTo>
                      <a:pt x="160" y="964"/>
                    </a:lnTo>
                    <a:lnTo>
                      <a:pt x="160" y="966"/>
                    </a:lnTo>
                    <a:lnTo>
                      <a:pt x="158" y="966"/>
                    </a:lnTo>
                    <a:lnTo>
                      <a:pt x="158" y="968"/>
                    </a:lnTo>
                    <a:lnTo>
                      <a:pt x="158" y="971"/>
                    </a:lnTo>
                    <a:lnTo>
                      <a:pt x="156" y="971"/>
                    </a:lnTo>
                    <a:lnTo>
                      <a:pt x="156" y="973"/>
                    </a:lnTo>
                    <a:lnTo>
                      <a:pt x="154" y="973"/>
                    </a:lnTo>
                    <a:lnTo>
                      <a:pt x="154" y="975"/>
                    </a:lnTo>
                    <a:lnTo>
                      <a:pt x="151" y="975"/>
                    </a:lnTo>
                    <a:lnTo>
                      <a:pt x="151" y="977"/>
                    </a:lnTo>
                    <a:lnTo>
                      <a:pt x="149" y="977"/>
                    </a:lnTo>
                    <a:lnTo>
                      <a:pt x="149" y="979"/>
                    </a:lnTo>
                    <a:lnTo>
                      <a:pt x="149" y="982"/>
                    </a:lnTo>
                    <a:lnTo>
                      <a:pt x="147" y="982"/>
                    </a:lnTo>
                    <a:lnTo>
                      <a:pt x="147" y="984"/>
                    </a:lnTo>
                    <a:lnTo>
                      <a:pt x="145" y="984"/>
                    </a:lnTo>
                    <a:lnTo>
                      <a:pt x="147" y="984"/>
                    </a:lnTo>
                    <a:lnTo>
                      <a:pt x="145" y="984"/>
                    </a:lnTo>
                    <a:lnTo>
                      <a:pt x="145" y="986"/>
                    </a:lnTo>
                    <a:lnTo>
                      <a:pt x="145" y="988"/>
                    </a:lnTo>
                    <a:lnTo>
                      <a:pt x="143" y="988"/>
                    </a:lnTo>
                    <a:lnTo>
                      <a:pt x="143" y="990"/>
                    </a:lnTo>
                    <a:lnTo>
                      <a:pt x="143" y="988"/>
                    </a:lnTo>
                    <a:lnTo>
                      <a:pt x="143" y="990"/>
                    </a:lnTo>
                    <a:lnTo>
                      <a:pt x="140" y="990"/>
                    </a:lnTo>
                    <a:lnTo>
                      <a:pt x="140" y="992"/>
                    </a:lnTo>
                    <a:lnTo>
                      <a:pt x="140" y="995"/>
                    </a:lnTo>
                    <a:lnTo>
                      <a:pt x="140" y="997"/>
                    </a:lnTo>
                    <a:lnTo>
                      <a:pt x="138" y="997"/>
                    </a:lnTo>
                    <a:lnTo>
                      <a:pt x="138" y="999"/>
                    </a:lnTo>
                    <a:lnTo>
                      <a:pt x="136" y="999"/>
                    </a:lnTo>
                    <a:lnTo>
                      <a:pt x="136" y="1001"/>
                    </a:lnTo>
                    <a:lnTo>
                      <a:pt x="136" y="1003"/>
                    </a:lnTo>
                    <a:lnTo>
                      <a:pt x="134" y="1003"/>
                    </a:lnTo>
                    <a:lnTo>
                      <a:pt x="134" y="1006"/>
                    </a:lnTo>
                    <a:lnTo>
                      <a:pt x="132" y="1006"/>
                    </a:lnTo>
                    <a:lnTo>
                      <a:pt x="132" y="1008"/>
                    </a:lnTo>
                    <a:lnTo>
                      <a:pt x="132" y="1010"/>
                    </a:lnTo>
                    <a:lnTo>
                      <a:pt x="129" y="1010"/>
                    </a:lnTo>
                    <a:lnTo>
                      <a:pt x="129" y="1012"/>
                    </a:lnTo>
                    <a:lnTo>
                      <a:pt x="129" y="1014"/>
                    </a:lnTo>
                    <a:lnTo>
                      <a:pt x="127" y="1014"/>
                    </a:lnTo>
                    <a:lnTo>
                      <a:pt x="127" y="1017"/>
                    </a:lnTo>
                    <a:lnTo>
                      <a:pt x="125" y="1017"/>
                    </a:lnTo>
                    <a:lnTo>
                      <a:pt x="125" y="1019"/>
                    </a:lnTo>
                    <a:lnTo>
                      <a:pt x="123" y="1019"/>
                    </a:lnTo>
                    <a:lnTo>
                      <a:pt x="123" y="1021"/>
                    </a:lnTo>
                    <a:lnTo>
                      <a:pt x="123" y="1023"/>
                    </a:lnTo>
                    <a:lnTo>
                      <a:pt x="123" y="1025"/>
                    </a:lnTo>
                    <a:lnTo>
                      <a:pt x="121" y="1025"/>
                    </a:lnTo>
                    <a:lnTo>
                      <a:pt x="123" y="1025"/>
                    </a:lnTo>
                    <a:lnTo>
                      <a:pt x="121" y="1025"/>
                    </a:lnTo>
                    <a:lnTo>
                      <a:pt x="118" y="1025"/>
                    </a:lnTo>
                    <a:lnTo>
                      <a:pt x="118" y="1028"/>
                    </a:lnTo>
                    <a:lnTo>
                      <a:pt x="118" y="1030"/>
                    </a:lnTo>
                    <a:lnTo>
                      <a:pt x="116" y="1030"/>
                    </a:lnTo>
                    <a:lnTo>
                      <a:pt x="116" y="1032"/>
                    </a:lnTo>
                    <a:lnTo>
                      <a:pt x="114" y="1032"/>
                    </a:lnTo>
                    <a:lnTo>
                      <a:pt x="114" y="1034"/>
                    </a:lnTo>
                    <a:lnTo>
                      <a:pt x="114" y="1036"/>
                    </a:lnTo>
                    <a:lnTo>
                      <a:pt x="112" y="1036"/>
                    </a:lnTo>
                    <a:lnTo>
                      <a:pt x="112" y="1039"/>
                    </a:lnTo>
                    <a:lnTo>
                      <a:pt x="110" y="1039"/>
                    </a:lnTo>
                    <a:lnTo>
                      <a:pt x="110" y="1041"/>
                    </a:lnTo>
                    <a:lnTo>
                      <a:pt x="110" y="1043"/>
                    </a:lnTo>
                    <a:lnTo>
                      <a:pt x="107" y="1043"/>
                    </a:lnTo>
                    <a:lnTo>
                      <a:pt x="107" y="1045"/>
                    </a:lnTo>
                    <a:lnTo>
                      <a:pt x="105" y="1045"/>
                    </a:lnTo>
                    <a:lnTo>
                      <a:pt x="105" y="1047"/>
                    </a:lnTo>
                    <a:lnTo>
                      <a:pt x="105" y="1050"/>
                    </a:lnTo>
                    <a:lnTo>
                      <a:pt x="103" y="1050"/>
                    </a:lnTo>
                    <a:lnTo>
                      <a:pt x="103" y="1052"/>
                    </a:lnTo>
                    <a:lnTo>
                      <a:pt x="101" y="1052"/>
                    </a:lnTo>
                    <a:lnTo>
                      <a:pt x="101" y="1054"/>
                    </a:lnTo>
                    <a:lnTo>
                      <a:pt x="101" y="1056"/>
                    </a:lnTo>
                    <a:lnTo>
                      <a:pt x="101" y="1054"/>
                    </a:lnTo>
                    <a:lnTo>
                      <a:pt x="101" y="1056"/>
                    </a:lnTo>
                    <a:lnTo>
                      <a:pt x="99" y="1056"/>
                    </a:lnTo>
                    <a:lnTo>
                      <a:pt x="99" y="1058"/>
                    </a:lnTo>
                    <a:lnTo>
                      <a:pt x="96" y="1058"/>
                    </a:lnTo>
                    <a:lnTo>
                      <a:pt x="96" y="1061"/>
                    </a:lnTo>
                    <a:lnTo>
                      <a:pt x="96" y="1063"/>
                    </a:lnTo>
                    <a:lnTo>
                      <a:pt x="94" y="1063"/>
                    </a:lnTo>
                    <a:lnTo>
                      <a:pt x="94" y="1065"/>
                    </a:lnTo>
                    <a:lnTo>
                      <a:pt x="92" y="1065"/>
                    </a:lnTo>
                    <a:lnTo>
                      <a:pt x="92" y="1067"/>
                    </a:lnTo>
                    <a:lnTo>
                      <a:pt x="92" y="1069"/>
                    </a:lnTo>
                    <a:lnTo>
                      <a:pt x="90" y="1069"/>
                    </a:lnTo>
                    <a:lnTo>
                      <a:pt x="88" y="1069"/>
                    </a:lnTo>
                    <a:lnTo>
                      <a:pt x="88" y="1072"/>
                    </a:lnTo>
                    <a:lnTo>
                      <a:pt x="88" y="1074"/>
                    </a:lnTo>
                    <a:lnTo>
                      <a:pt x="85" y="1074"/>
                    </a:lnTo>
                    <a:lnTo>
                      <a:pt x="85" y="1076"/>
                    </a:lnTo>
                    <a:lnTo>
                      <a:pt x="83" y="1076"/>
                    </a:lnTo>
                    <a:lnTo>
                      <a:pt x="83" y="1078"/>
                    </a:lnTo>
                    <a:lnTo>
                      <a:pt x="81" y="1078"/>
                    </a:lnTo>
                    <a:lnTo>
                      <a:pt x="81" y="1080"/>
                    </a:lnTo>
                    <a:lnTo>
                      <a:pt x="83" y="1080"/>
                    </a:lnTo>
                    <a:lnTo>
                      <a:pt x="81" y="1080"/>
                    </a:lnTo>
                    <a:lnTo>
                      <a:pt x="81" y="1083"/>
                    </a:lnTo>
                    <a:lnTo>
                      <a:pt x="79" y="1083"/>
                    </a:lnTo>
                    <a:lnTo>
                      <a:pt x="79" y="1085"/>
                    </a:lnTo>
                    <a:lnTo>
                      <a:pt x="79" y="1087"/>
                    </a:lnTo>
                    <a:lnTo>
                      <a:pt x="77" y="1087"/>
                    </a:lnTo>
                    <a:lnTo>
                      <a:pt x="77" y="1089"/>
                    </a:lnTo>
                    <a:lnTo>
                      <a:pt x="74" y="1089"/>
                    </a:lnTo>
                    <a:lnTo>
                      <a:pt x="74" y="1091"/>
                    </a:lnTo>
                    <a:lnTo>
                      <a:pt x="72" y="1091"/>
                    </a:lnTo>
                    <a:lnTo>
                      <a:pt x="72" y="1094"/>
                    </a:lnTo>
                    <a:lnTo>
                      <a:pt x="72" y="1096"/>
                    </a:lnTo>
                    <a:lnTo>
                      <a:pt x="70" y="1096"/>
                    </a:lnTo>
                    <a:lnTo>
                      <a:pt x="70" y="1098"/>
                    </a:lnTo>
                    <a:lnTo>
                      <a:pt x="68" y="1098"/>
                    </a:lnTo>
                    <a:lnTo>
                      <a:pt x="68" y="1100"/>
                    </a:lnTo>
                    <a:lnTo>
                      <a:pt x="70" y="1100"/>
                    </a:lnTo>
                    <a:lnTo>
                      <a:pt x="68" y="1100"/>
                    </a:lnTo>
                    <a:lnTo>
                      <a:pt x="70" y="1100"/>
                    </a:lnTo>
                    <a:lnTo>
                      <a:pt x="68" y="1100"/>
                    </a:lnTo>
                    <a:lnTo>
                      <a:pt x="70" y="1100"/>
                    </a:lnTo>
                    <a:lnTo>
                      <a:pt x="68" y="1100"/>
                    </a:lnTo>
                    <a:lnTo>
                      <a:pt x="68" y="1102"/>
                    </a:lnTo>
                    <a:lnTo>
                      <a:pt x="68" y="1105"/>
                    </a:lnTo>
                    <a:lnTo>
                      <a:pt x="66" y="1105"/>
                    </a:lnTo>
                    <a:lnTo>
                      <a:pt x="68" y="1105"/>
                    </a:lnTo>
                    <a:lnTo>
                      <a:pt x="66" y="1105"/>
                    </a:lnTo>
                    <a:lnTo>
                      <a:pt x="63" y="1105"/>
                    </a:lnTo>
                    <a:lnTo>
                      <a:pt x="63" y="1107"/>
                    </a:lnTo>
                    <a:lnTo>
                      <a:pt x="66" y="1107"/>
                    </a:lnTo>
                    <a:lnTo>
                      <a:pt x="63" y="1107"/>
                    </a:lnTo>
                    <a:lnTo>
                      <a:pt x="66" y="1107"/>
                    </a:lnTo>
                    <a:lnTo>
                      <a:pt x="63" y="1107"/>
                    </a:lnTo>
                    <a:lnTo>
                      <a:pt x="63" y="1109"/>
                    </a:lnTo>
                    <a:lnTo>
                      <a:pt x="63" y="1107"/>
                    </a:lnTo>
                    <a:lnTo>
                      <a:pt x="63" y="1109"/>
                    </a:lnTo>
                    <a:lnTo>
                      <a:pt x="61" y="1109"/>
                    </a:lnTo>
                    <a:lnTo>
                      <a:pt x="61" y="1111"/>
                    </a:lnTo>
                    <a:lnTo>
                      <a:pt x="59" y="1111"/>
                    </a:lnTo>
                    <a:lnTo>
                      <a:pt x="59" y="1113"/>
                    </a:lnTo>
                    <a:lnTo>
                      <a:pt x="57" y="1113"/>
                    </a:lnTo>
                    <a:lnTo>
                      <a:pt x="59" y="1113"/>
                    </a:lnTo>
                    <a:lnTo>
                      <a:pt x="57" y="1113"/>
                    </a:lnTo>
                    <a:lnTo>
                      <a:pt x="59" y="1113"/>
                    </a:lnTo>
                    <a:lnTo>
                      <a:pt x="57" y="1113"/>
                    </a:lnTo>
                    <a:lnTo>
                      <a:pt x="59" y="1113"/>
                    </a:lnTo>
                    <a:lnTo>
                      <a:pt x="57" y="1113"/>
                    </a:lnTo>
                    <a:lnTo>
                      <a:pt x="59" y="1113"/>
                    </a:lnTo>
                    <a:lnTo>
                      <a:pt x="59" y="1116"/>
                    </a:lnTo>
                    <a:lnTo>
                      <a:pt x="57" y="1116"/>
                    </a:lnTo>
                    <a:lnTo>
                      <a:pt x="55" y="1116"/>
                    </a:lnTo>
                    <a:lnTo>
                      <a:pt x="55" y="1118"/>
                    </a:lnTo>
                    <a:lnTo>
                      <a:pt x="55" y="1120"/>
                    </a:lnTo>
                    <a:lnTo>
                      <a:pt x="52" y="1120"/>
                    </a:lnTo>
                    <a:lnTo>
                      <a:pt x="52" y="1122"/>
                    </a:lnTo>
                    <a:lnTo>
                      <a:pt x="50" y="1122"/>
                    </a:lnTo>
                    <a:lnTo>
                      <a:pt x="50" y="1124"/>
                    </a:lnTo>
                    <a:lnTo>
                      <a:pt x="50" y="1122"/>
                    </a:lnTo>
                    <a:lnTo>
                      <a:pt x="50" y="1124"/>
                    </a:lnTo>
                    <a:lnTo>
                      <a:pt x="48" y="1124"/>
                    </a:lnTo>
                    <a:lnTo>
                      <a:pt x="48" y="1126"/>
                    </a:lnTo>
                    <a:lnTo>
                      <a:pt x="46" y="1126"/>
                    </a:lnTo>
                    <a:lnTo>
                      <a:pt x="46" y="1129"/>
                    </a:lnTo>
                    <a:lnTo>
                      <a:pt x="44" y="1129"/>
                    </a:lnTo>
                    <a:lnTo>
                      <a:pt x="44" y="1131"/>
                    </a:lnTo>
                    <a:lnTo>
                      <a:pt x="42" y="1131"/>
                    </a:lnTo>
                    <a:lnTo>
                      <a:pt x="44" y="1131"/>
                    </a:lnTo>
                    <a:lnTo>
                      <a:pt x="42" y="1131"/>
                    </a:lnTo>
                    <a:lnTo>
                      <a:pt x="44" y="1131"/>
                    </a:lnTo>
                    <a:lnTo>
                      <a:pt x="42" y="1131"/>
                    </a:lnTo>
                    <a:lnTo>
                      <a:pt x="44" y="1131"/>
                    </a:lnTo>
                    <a:lnTo>
                      <a:pt x="42" y="1131"/>
                    </a:lnTo>
                    <a:lnTo>
                      <a:pt x="42" y="1133"/>
                    </a:lnTo>
                    <a:lnTo>
                      <a:pt x="39" y="1133"/>
                    </a:lnTo>
                    <a:lnTo>
                      <a:pt x="39" y="1135"/>
                    </a:lnTo>
                    <a:lnTo>
                      <a:pt x="39" y="1137"/>
                    </a:lnTo>
                    <a:lnTo>
                      <a:pt x="39" y="1140"/>
                    </a:lnTo>
                    <a:lnTo>
                      <a:pt x="37" y="1140"/>
                    </a:lnTo>
                    <a:lnTo>
                      <a:pt x="39" y="1140"/>
                    </a:lnTo>
                    <a:lnTo>
                      <a:pt x="37" y="1140"/>
                    </a:lnTo>
                    <a:lnTo>
                      <a:pt x="37" y="1142"/>
                    </a:lnTo>
                    <a:lnTo>
                      <a:pt x="35" y="1142"/>
                    </a:lnTo>
                    <a:lnTo>
                      <a:pt x="35" y="1144"/>
                    </a:lnTo>
                    <a:lnTo>
                      <a:pt x="33" y="1144"/>
                    </a:lnTo>
                    <a:lnTo>
                      <a:pt x="33" y="1146"/>
                    </a:lnTo>
                    <a:lnTo>
                      <a:pt x="33" y="1148"/>
                    </a:lnTo>
                    <a:lnTo>
                      <a:pt x="31" y="1148"/>
                    </a:lnTo>
                    <a:lnTo>
                      <a:pt x="31" y="1151"/>
                    </a:lnTo>
                    <a:lnTo>
                      <a:pt x="28" y="1151"/>
                    </a:lnTo>
                    <a:lnTo>
                      <a:pt x="28" y="1153"/>
                    </a:lnTo>
                    <a:lnTo>
                      <a:pt x="26" y="1153"/>
                    </a:lnTo>
                    <a:lnTo>
                      <a:pt x="26" y="1155"/>
                    </a:lnTo>
                    <a:lnTo>
                      <a:pt x="26" y="1157"/>
                    </a:lnTo>
                    <a:lnTo>
                      <a:pt x="24" y="1157"/>
                    </a:lnTo>
                    <a:lnTo>
                      <a:pt x="24" y="1159"/>
                    </a:lnTo>
                    <a:lnTo>
                      <a:pt x="22" y="1159"/>
                    </a:lnTo>
                    <a:lnTo>
                      <a:pt x="20" y="1159"/>
                    </a:lnTo>
                    <a:lnTo>
                      <a:pt x="22" y="1159"/>
                    </a:lnTo>
                    <a:lnTo>
                      <a:pt x="20" y="1159"/>
                    </a:lnTo>
                    <a:lnTo>
                      <a:pt x="22" y="1159"/>
                    </a:lnTo>
                    <a:lnTo>
                      <a:pt x="22" y="1162"/>
                    </a:lnTo>
                    <a:lnTo>
                      <a:pt x="20" y="1162"/>
                    </a:lnTo>
                    <a:lnTo>
                      <a:pt x="17" y="1162"/>
                    </a:lnTo>
                    <a:lnTo>
                      <a:pt x="17" y="1164"/>
                    </a:lnTo>
                    <a:lnTo>
                      <a:pt x="20" y="1164"/>
                    </a:lnTo>
                    <a:lnTo>
                      <a:pt x="17" y="1164"/>
                    </a:lnTo>
                    <a:lnTo>
                      <a:pt x="20" y="1164"/>
                    </a:lnTo>
                    <a:lnTo>
                      <a:pt x="20" y="1166"/>
                    </a:lnTo>
                    <a:lnTo>
                      <a:pt x="17" y="1166"/>
                    </a:lnTo>
                    <a:lnTo>
                      <a:pt x="17" y="1168"/>
                    </a:lnTo>
                    <a:lnTo>
                      <a:pt x="15" y="1168"/>
                    </a:lnTo>
                    <a:lnTo>
                      <a:pt x="15" y="1170"/>
                    </a:lnTo>
                    <a:lnTo>
                      <a:pt x="13" y="1170"/>
                    </a:lnTo>
                    <a:lnTo>
                      <a:pt x="13" y="1173"/>
                    </a:lnTo>
                    <a:lnTo>
                      <a:pt x="13" y="1170"/>
                    </a:lnTo>
                    <a:lnTo>
                      <a:pt x="13" y="1173"/>
                    </a:lnTo>
                    <a:lnTo>
                      <a:pt x="11" y="1173"/>
                    </a:lnTo>
                    <a:lnTo>
                      <a:pt x="9" y="1173"/>
                    </a:lnTo>
                    <a:lnTo>
                      <a:pt x="9" y="1170"/>
                    </a:lnTo>
                    <a:lnTo>
                      <a:pt x="6" y="1170"/>
                    </a:lnTo>
                    <a:lnTo>
                      <a:pt x="4" y="1170"/>
                    </a:lnTo>
                    <a:lnTo>
                      <a:pt x="4" y="1168"/>
                    </a:lnTo>
                    <a:lnTo>
                      <a:pt x="2" y="1168"/>
                    </a:lnTo>
                    <a:lnTo>
                      <a:pt x="2" y="1166"/>
                    </a:lnTo>
                    <a:lnTo>
                      <a:pt x="0" y="1166"/>
                    </a:lnTo>
                    <a:lnTo>
                      <a:pt x="0" y="1164"/>
                    </a:lnTo>
                    <a:lnTo>
                      <a:pt x="0" y="1162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186" name="Freeform 21"/>
              <p:cNvSpPr>
                <a:spLocks/>
              </p:cNvSpPr>
              <p:nvPr/>
            </p:nvSpPr>
            <p:spPr bwMode="auto">
              <a:xfrm>
                <a:off x="6399213" y="3033713"/>
                <a:ext cx="565150" cy="1144588"/>
              </a:xfrm>
              <a:custGeom>
                <a:avLst/>
                <a:gdLst>
                  <a:gd name="T0" fmla="*/ 2147483647 w 356"/>
                  <a:gd name="T1" fmla="*/ 2147483647 h 721"/>
                  <a:gd name="T2" fmla="*/ 2147483647 w 356"/>
                  <a:gd name="T3" fmla="*/ 2147483647 h 721"/>
                  <a:gd name="T4" fmla="*/ 2147483647 w 356"/>
                  <a:gd name="T5" fmla="*/ 2147483647 h 721"/>
                  <a:gd name="T6" fmla="*/ 2147483647 w 356"/>
                  <a:gd name="T7" fmla="*/ 2147483647 h 721"/>
                  <a:gd name="T8" fmla="*/ 2147483647 w 356"/>
                  <a:gd name="T9" fmla="*/ 2147483647 h 721"/>
                  <a:gd name="T10" fmla="*/ 2147483647 w 356"/>
                  <a:gd name="T11" fmla="*/ 2147483647 h 721"/>
                  <a:gd name="T12" fmla="*/ 2147483647 w 356"/>
                  <a:gd name="T13" fmla="*/ 2147483647 h 721"/>
                  <a:gd name="T14" fmla="*/ 2147483647 w 356"/>
                  <a:gd name="T15" fmla="*/ 2147483647 h 721"/>
                  <a:gd name="T16" fmla="*/ 2147483647 w 356"/>
                  <a:gd name="T17" fmla="*/ 2147483647 h 721"/>
                  <a:gd name="T18" fmla="*/ 2147483647 w 356"/>
                  <a:gd name="T19" fmla="*/ 2147483647 h 721"/>
                  <a:gd name="T20" fmla="*/ 2147483647 w 356"/>
                  <a:gd name="T21" fmla="*/ 2147483647 h 721"/>
                  <a:gd name="T22" fmla="*/ 2147483647 w 356"/>
                  <a:gd name="T23" fmla="*/ 2147483647 h 721"/>
                  <a:gd name="T24" fmla="*/ 2147483647 w 356"/>
                  <a:gd name="T25" fmla="*/ 2147483647 h 721"/>
                  <a:gd name="T26" fmla="*/ 2147483647 w 356"/>
                  <a:gd name="T27" fmla="*/ 2147483647 h 721"/>
                  <a:gd name="T28" fmla="*/ 2147483647 w 356"/>
                  <a:gd name="T29" fmla="*/ 2147483647 h 721"/>
                  <a:gd name="T30" fmla="*/ 2147483647 w 356"/>
                  <a:gd name="T31" fmla="*/ 2147483647 h 721"/>
                  <a:gd name="T32" fmla="*/ 2147483647 w 356"/>
                  <a:gd name="T33" fmla="*/ 2147483647 h 721"/>
                  <a:gd name="T34" fmla="*/ 2147483647 w 356"/>
                  <a:gd name="T35" fmla="*/ 2147483647 h 721"/>
                  <a:gd name="T36" fmla="*/ 2147483647 w 356"/>
                  <a:gd name="T37" fmla="*/ 2147483647 h 721"/>
                  <a:gd name="T38" fmla="*/ 2147483647 w 356"/>
                  <a:gd name="T39" fmla="*/ 2147483647 h 721"/>
                  <a:gd name="T40" fmla="*/ 2147483647 w 356"/>
                  <a:gd name="T41" fmla="*/ 2147483647 h 721"/>
                  <a:gd name="T42" fmla="*/ 2147483647 w 356"/>
                  <a:gd name="T43" fmla="*/ 2147483647 h 721"/>
                  <a:gd name="T44" fmla="*/ 2147483647 w 356"/>
                  <a:gd name="T45" fmla="*/ 2147483647 h 721"/>
                  <a:gd name="T46" fmla="*/ 2147483647 w 356"/>
                  <a:gd name="T47" fmla="*/ 2147483647 h 721"/>
                  <a:gd name="T48" fmla="*/ 2147483647 w 356"/>
                  <a:gd name="T49" fmla="*/ 2147483647 h 721"/>
                  <a:gd name="T50" fmla="*/ 2147483647 w 356"/>
                  <a:gd name="T51" fmla="*/ 2147483647 h 721"/>
                  <a:gd name="T52" fmla="*/ 2147483647 w 356"/>
                  <a:gd name="T53" fmla="*/ 2147483647 h 721"/>
                  <a:gd name="T54" fmla="*/ 2147483647 w 356"/>
                  <a:gd name="T55" fmla="*/ 2147483647 h 721"/>
                  <a:gd name="T56" fmla="*/ 2147483647 w 356"/>
                  <a:gd name="T57" fmla="*/ 2147483647 h 721"/>
                  <a:gd name="T58" fmla="*/ 2147483647 w 356"/>
                  <a:gd name="T59" fmla="*/ 2147483647 h 721"/>
                  <a:gd name="T60" fmla="*/ 2147483647 w 356"/>
                  <a:gd name="T61" fmla="*/ 2147483647 h 721"/>
                  <a:gd name="T62" fmla="*/ 2147483647 w 356"/>
                  <a:gd name="T63" fmla="*/ 2147483647 h 721"/>
                  <a:gd name="T64" fmla="*/ 2147483647 w 356"/>
                  <a:gd name="T65" fmla="*/ 2147483647 h 721"/>
                  <a:gd name="T66" fmla="*/ 2147483647 w 356"/>
                  <a:gd name="T67" fmla="*/ 2147483647 h 721"/>
                  <a:gd name="T68" fmla="*/ 2147483647 w 356"/>
                  <a:gd name="T69" fmla="*/ 2147483647 h 721"/>
                  <a:gd name="T70" fmla="*/ 2147483647 w 356"/>
                  <a:gd name="T71" fmla="*/ 2147483647 h 721"/>
                  <a:gd name="T72" fmla="*/ 2147483647 w 356"/>
                  <a:gd name="T73" fmla="*/ 2147483647 h 721"/>
                  <a:gd name="T74" fmla="*/ 2147483647 w 356"/>
                  <a:gd name="T75" fmla="*/ 2147483647 h 721"/>
                  <a:gd name="T76" fmla="*/ 2147483647 w 356"/>
                  <a:gd name="T77" fmla="*/ 2147483647 h 721"/>
                  <a:gd name="T78" fmla="*/ 2147483647 w 356"/>
                  <a:gd name="T79" fmla="*/ 2147483647 h 721"/>
                  <a:gd name="T80" fmla="*/ 2147483647 w 356"/>
                  <a:gd name="T81" fmla="*/ 2147483647 h 721"/>
                  <a:gd name="T82" fmla="*/ 2147483647 w 356"/>
                  <a:gd name="T83" fmla="*/ 2147483647 h 721"/>
                  <a:gd name="T84" fmla="*/ 2147483647 w 356"/>
                  <a:gd name="T85" fmla="*/ 2147483647 h 721"/>
                  <a:gd name="T86" fmla="*/ 2147483647 w 356"/>
                  <a:gd name="T87" fmla="*/ 2147483647 h 721"/>
                  <a:gd name="T88" fmla="*/ 2147483647 w 356"/>
                  <a:gd name="T89" fmla="*/ 2147483647 h 721"/>
                  <a:gd name="T90" fmla="*/ 2147483647 w 356"/>
                  <a:gd name="T91" fmla="*/ 2147483647 h 721"/>
                  <a:gd name="T92" fmla="*/ 2147483647 w 356"/>
                  <a:gd name="T93" fmla="*/ 2147483647 h 721"/>
                  <a:gd name="T94" fmla="*/ 2147483647 w 356"/>
                  <a:gd name="T95" fmla="*/ 2147483647 h 721"/>
                  <a:gd name="T96" fmla="*/ 2147483647 w 356"/>
                  <a:gd name="T97" fmla="*/ 2147483647 h 721"/>
                  <a:gd name="T98" fmla="*/ 2147483647 w 356"/>
                  <a:gd name="T99" fmla="*/ 2147483647 h 721"/>
                  <a:gd name="T100" fmla="*/ 2147483647 w 356"/>
                  <a:gd name="T101" fmla="*/ 2147483647 h 721"/>
                  <a:gd name="T102" fmla="*/ 2147483647 w 356"/>
                  <a:gd name="T103" fmla="*/ 2147483647 h 721"/>
                  <a:gd name="T104" fmla="*/ 2147483647 w 356"/>
                  <a:gd name="T105" fmla="*/ 2147483647 h 721"/>
                  <a:gd name="T106" fmla="*/ 2147483647 w 356"/>
                  <a:gd name="T107" fmla="*/ 2147483647 h 721"/>
                  <a:gd name="T108" fmla="*/ 2147483647 w 356"/>
                  <a:gd name="T109" fmla="*/ 2147483647 h 721"/>
                  <a:gd name="T110" fmla="*/ 2147483647 w 356"/>
                  <a:gd name="T111" fmla="*/ 2147483647 h 721"/>
                  <a:gd name="T112" fmla="*/ 2147483647 w 356"/>
                  <a:gd name="T113" fmla="*/ 2147483647 h 721"/>
                  <a:gd name="T114" fmla="*/ 2147483647 w 356"/>
                  <a:gd name="T115" fmla="*/ 2147483647 h 721"/>
                  <a:gd name="T116" fmla="*/ 2147483647 w 356"/>
                  <a:gd name="T117" fmla="*/ 2147483647 h 721"/>
                  <a:gd name="T118" fmla="*/ 2147483647 w 356"/>
                  <a:gd name="T119" fmla="*/ 2147483647 h 72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56" h="721">
                    <a:moveTo>
                      <a:pt x="354" y="721"/>
                    </a:moveTo>
                    <a:lnTo>
                      <a:pt x="356" y="721"/>
                    </a:lnTo>
                    <a:lnTo>
                      <a:pt x="356" y="718"/>
                    </a:lnTo>
                    <a:lnTo>
                      <a:pt x="356" y="716"/>
                    </a:lnTo>
                    <a:lnTo>
                      <a:pt x="354" y="716"/>
                    </a:lnTo>
                    <a:lnTo>
                      <a:pt x="352" y="716"/>
                    </a:lnTo>
                    <a:lnTo>
                      <a:pt x="352" y="714"/>
                    </a:lnTo>
                    <a:lnTo>
                      <a:pt x="349" y="714"/>
                    </a:lnTo>
                    <a:lnTo>
                      <a:pt x="349" y="716"/>
                    </a:lnTo>
                    <a:lnTo>
                      <a:pt x="347" y="716"/>
                    </a:lnTo>
                    <a:lnTo>
                      <a:pt x="347" y="714"/>
                    </a:lnTo>
                    <a:lnTo>
                      <a:pt x="347" y="712"/>
                    </a:lnTo>
                    <a:lnTo>
                      <a:pt x="349" y="712"/>
                    </a:lnTo>
                    <a:lnTo>
                      <a:pt x="349" y="710"/>
                    </a:lnTo>
                    <a:lnTo>
                      <a:pt x="349" y="707"/>
                    </a:lnTo>
                    <a:lnTo>
                      <a:pt x="349" y="705"/>
                    </a:lnTo>
                    <a:lnTo>
                      <a:pt x="352" y="705"/>
                    </a:lnTo>
                    <a:lnTo>
                      <a:pt x="352" y="703"/>
                    </a:lnTo>
                    <a:lnTo>
                      <a:pt x="349" y="703"/>
                    </a:lnTo>
                    <a:lnTo>
                      <a:pt x="349" y="701"/>
                    </a:lnTo>
                    <a:lnTo>
                      <a:pt x="347" y="701"/>
                    </a:lnTo>
                    <a:lnTo>
                      <a:pt x="347" y="699"/>
                    </a:lnTo>
                    <a:lnTo>
                      <a:pt x="347" y="696"/>
                    </a:lnTo>
                    <a:lnTo>
                      <a:pt x="349" y="696"/>
                    </a:lnTo>
                    <a:lnTo>
                      <a:pt x="347" y="696"/>
                    </a:lnTo>
                    <a:lnTo>
                      <a:pt x="347" y="694"/>
                    </a:lnTo>
                    <a:lnTo>
                      <a:pt x="347" y="692"/>
                    </a:lnTo>
                    <a:lnTo>
                      <a:pt x="349" y="692"/>
                    </a:lnTo>
                    <a:lnTo>
                      <a:pt x="349" y="690"/>
                    </a:lnTo>
                    <a:lnTo>
                      <a:pt x="349" y="688"/>
                    </a:lnTo>
                    <a:lnTo>
                      <a:pt x="347" y="688"/>
                    </a:lnTo>
                    <a:lnTo>
                      <a:pt x="347" y="685"/>
                    </a:lnTo>
                    <a:lnTo>
                      <a:pt x="345" y="685"/>
                    </a:lnTo>
                    <a:lnTo>
                      <a:pt x="343" y="685"/>
                    </a:lnTo>
                    <a:lnTo>
                      <a:pt x="343" y="683"/>
                    </a:lnTo>
                    <a:lnTo>
                      <a:pt x="345" y="683"/>
                    </a:lnTo>
                    <a:lnTo>
                      <a:pt x="343" y="683"/>
                    </a:lnTo>
                    <a:lnTo>
                      <a:pt x="341" y="683"/>
                    </a:lnTo>
                    <a:lnTo>
                      <a:pt x="341" y="681"/>
                    </a:lnTo>
                    <a:lnTo>
                      <a:pt x="343" y="681"/>
                    </a:lnTo>
                    <a:lnTo>
                      <a:pt x="343" y="679"/>
                    </a:lnTo>
                    <a:lnTo>
                      <a:pt x="341" y="679"/>
                    </a:lnTo>
                    <a:lnTo>
                      <a:pt x="338" y="679"/>
                    </a:lnTo>
                    <a:lnTo>
                      <a:pt x="336" y="679"/>
                    </a:lnTo>
                    <a:lnTo>
                      <a:pt x="336" y="677"/>
                    </a:lnTo>
                    <a:lnTo>
                      <a:pt x="334" y="677"/>
                    </a:lnTo>
                    <a:lnTo>
                      <a:pt x="334" y="679"/>
                    </a:lnTo>
                    <a:lnTo>
                      <a:pt x="332" y="679"/>
                    </a:lnTo>
                    <a:lnTo>
                      <a:pt x="332" y="677"/>
                    </a:lnTo>
                    <a:lnTo>
                      <a:pt x="330" y="677"/>
                    </a:lnTo>
                    <a:lnTo>
                      <a:pt x="330" y="675"/>
                    </a:lnTo>
                    <a:lnTo>
                      <a:pt x="332" y="675"/>
                    </a:lnTo>
                    <a:lnTo>
                      <a:pt x="334" y="675"/>
                    </a:lnTo>
                    <a:lnTo>
                      <a:pt x="334" y="677"/>
                    </a:lnTo>
                    <a:lnTo>
                      <a:pt x="336" y="677"/>
                    </a:lnTo>
                    <a:lnTo>
                      <a:pt x="336" y="675"/>
                    </a:lnTo>
                    <a:lnTo>
                      <a:pt x="334" y="675"/>
                    </a:lnTo>
                    <a:lnTo>
                      <a:pt x="336" y="675"/>
                    </a:lnTo>
                    <a:lnTo>
                      <a:pt x="336" y="672"/>
                    </a:lnTo>
                    <a:lnTo>
                      <a:pt x="334" y="672"/>
                    </a:lnTo>
                    <a:lnTo>
                      <a:pt x="332" y="672"/>
                    </a:lnTo>
                    <a:lnTo>
                      <a:pt x="330" y="672"/>
                    </a:lnTo>
                    <a:lnTo>
                      <a:pt x="330" y="670"/>
                    </a:lnTo>
                    <a:lnTo>
                      <a:pt x="330" y="668"/>
                    </a:lnTo>
                    <a:lnTo>
                      <a:pt x="327" y="668"/>
                    </a:lnTo>
                    <a:lnTo>
                      <a:pt x="325" y="668"/>
                    </a:lnTo>
                    <a:lnTo>
                      <a:pt x="323" y="668"/>
                    </a:lnTo>
                    <a:lnTo>
                      <a:pt x="321" y="668"/>
                    </a:lnTo>
                    <a:lnTo>
                      <a:pt x="319" y="668"/>
                    </a:lnTo>
                    <a:lnTo>
                      <a:pt x="316" y="668"/>
                    </a:lnTo>
                    <a:lnTo>
                      <a:pt x="316" y="670"/>
                    </a:lnTo>
                    <a:lnTo>
                      <a:pt x="314" y="670"/>
                    </a:lnTo>
                    <a:lnTo>
                      <a:pt x="314" y="668"/>
                    </a:lnTo>
                    <a:lnTo>
                      <a:pt x="316" y="668"/>
                    </a:lnTo>
                    <a:lnTo>
                      <a:pt x="316" y="666"/>
                    </a:lnTo>
                    <a:lnTo>
                      <a:pt x="314" y="666"/>
                    </a:lnTo>
                    <a:lnTo>
                      <a:pt x="312" y="666"/>
                    </a:lnTo>
                    <a:lnTo>
                      <a:pt x="312" y="664"/>
                    </a:lnTo>
                    <a:lnTo>
                      <a:pt x="312" y="661"/>
                    </a:lnTo>
                    <a:lnTo>
                      <a:pt x="310" y="661"/>
                    </a:lnTo>
                    <a:lnTo>
                      <a:pt x="310" y="664"/>
                    </a:lnTo>
                    <a:lnTo>
                      <a:pt x="310" y="666"/>
                    </a:lnTo>
                    <a:lnTo>
                      <a:pt x="308" y="666"/>
                    </a:lnTo>
                    <a:lnTo>
                      <a:pt x="305" y="666"/>
                    </a:lnTo>
                    <a:lnTo>
                      <a:pt x="305" y="664"/>
                    </a:lnTo>
                    <a:lnTo>
                      <a:pt x="305" y="666"/>
                    </a:lnTo>
                    <a:lnTo>
                      <a:pt x="303" y="666"/>
                    </a:lnTo>
                    <a:lnTo>
                      <a:pt x="301" y="666"/>
                    </a:lnTo>
                    <a:lnTo>
                      <a:pt x="301" y="664"/>
                    </a:lnTo>
                    <a:lnTo>
                      <a:pt x="299" y="664"/>
                    </a:lnTo>
                    <a:lnTo>
                      <a:pt x="299" y="661"/>
                    </a:lnTo>
                    <a:lnTo>
                      <a:pt x="301" y="661"/>
                    </a:lnTo>
                    <a:lnTo>
                      <a:pt x="301" y="659"/>
                    </a:lnTo>
                    <a:lnTo>
                      <a:pt x="301" y="657"/>
                    </a:lnTo>
                    <a:lnTo>
                      <a:pt x="303" y="657"/>
                    </a:lnTo>
                    <a:lnTo>
                      <a:pt x="303" y="655"/>
                    </a:lnTo>
                    <a:lnTo>
                      <a:pt x="301" y="655"/>
                    </a:lnTo>
                    <a:lnTo>
                      <a:pt x="301" y="657"/>
                    </a:lnTo>
                    <a:lnTo>
                      <a:pt x="299" y="657"/>
                    </a:lnTo>
                    <a:lnTo>
                      <a:pt x="297" y="657"/>
                    </a:lnTo>
                    <a:lnTo>
                      <a:pt x="294" y="657"/>
                    </a:lnTo>
                    <a:lnTo>
                      <a:pt x="292" y="657"/>
                    </a:lnTo>
                    <a:lnTo>
                      <a:pt x="290" y="657"/>
                    </a:lnTo>
                    <a:lnTo>
                      <a:pt x="290" y="655"/>
                    </a:lnTo>
                    <a:lnTo>
                      <a:pt x="292" y="655"/>
                    </a:lnTo>
                    <a:lnTo>
                      <a:pt x="292" y="653"/>
                    </a:lnTo>
                    <a:lnTo>
                      <a:pt x="294" y="653"/>
                    </a:lnTo>
                    <a:lnTo>
                      <a:pt x="297" y="653"/>
                    </a:lnTo>
                    <a:lnTo>
                      <a:pt x="297" y="650"/>
                    </a:lnTo>
                    <a:lnTo>
                      <a:pt x="297" y="648"/>
                    </a:lnTo>
                    <a:lnTo>
                      <a:pt x="297" y="646"/>
                    </a:lnTo>
                    <a:lnTo>
                      <a:pt x="294" y="646"/>
                    </a:lnTo>
                    <a:lnTo>
                      <a:pt x="292" y="646"/>
                    </a:lnTo>
                    <a:lnTo>
                      <a:pt x="290" y="646"/>
                    </a:lnTo>
                    <a:lnTo>
                      <a:pt x="288" y="646"/>
                    </a:lnTo>
                    <a:lnTo>
                      <a:pt x="288" y="648"/>
                    </a:lnTo>
                    <a:lnTo>
                      <a:pt x="290" y="648"/>
                    </a:lnTo>
                    <a:lnTo>
                      <a:pt x="290" y="650"/>
                    </a:lnTo>
                    <a:lnTo>
                      <a:pt x="290" y="653"/>
                    </a:lnTo>
                    <a:lnTo>
                      <a:pt x="288" y="653"/>
                    </a:lnTo>
                    <a:lnTo>
                      <a:pt x="286" y="653"/>
                    </a:lnTo>
                    <a:lnTo>
                      <a:pt x="286" y="655"/>
                    </a:lnTo>
                    <a:lnTo>
                      <a:pt x="283" y="655"/>
                    </a:lnTo>
                    <a:lnTo>
                      <a:pt x="283" y="653"/>
                    </a:lnTo>
                    <a:lnTo>
                      <a:pt x="283" y="650"/>
                    </a:lnTo>
                    <a:lnTo>
                      <a:pt x="286" y="650"/>
                    </a:lnTo>
                    <a:lnTo>
                      <a:pt x="283" y="650"/>
                    </a:lnTo>
                    <a:lnTo>
                      <a:pt x="286" y="650"/>
                    </a:lnTo>
                    <a:lnTo>
                      <a:pt x="286" y="648"/>
                    </a:lnTo>
                    <a:lnTo>
                      <a:pt x="286" y="646"/>
                    </a:lnTo>
                    <a:lnTo>
                      <a:pt x="283" y="646"/>
                    </a:lnTo>
                    <a:lnTo>
                      <a:pt x="283" y="648"/>
                    </a:lnTo>
                    <a:lnTo>
                      <a:pt x="281" y="648"/>
                    </a:lnTo>
                    <a:lnTo>
                      <a:pt x="279" y="648"/>
                    </a:lnTo>
                    <a:lnTo>
                      <a:pt x="279" y="650"/>
                    </a:lnTo>
                    <a:lnTo>
                      <a:pt x="279" y="648"/>
                    </a:lnTo>
                    <a:lnTo>
                      <a:pt x="277" y="648"/>
                    </a:lnTo>
                    <a:lnTo>
                      <a:pt x="279" y="648"/>
                    </a:lnTo>
                    <a:lnTo>
                      <a:pt x="277" y="648"/>
                    </a:lnTo>
                    <a:lnTo>
                      <a:pt x="279" y="648"/>
                    </a:lnTo>
                    <a:lnTo>
                      <a:pt x="279" y="646"/>
                    </a:lnTo>
                    <a:lnTo>
                      <a:pt x="281" y="646"/>
                    </a:lnTo>
                    <a:lnTo>
                      <a:pt x="281" y="644"/>
                    </a:lnTo>
                    <a:lnTo>
                      <a:pt x="279" y="644"/>
                    </a:lnTo>
                    <a:lnTo>
                      <a:pt x="277" y="644"/>
                    </a:lnTo>
                    <a:lnTo>
                      <a:pt x="275" y="644"/>
                    </a:lnTo>
                    <a:lnTo>
                      <a:pt x="275" y="642"/>
                    </a:lnTo>
                    <a:lnTo>
                      <a:pt x="272" y="642"/>
                    </a:lnTo>
                    <a:lnTo>
                      <a:pt x="272" y="644"/>
                    </a:lnTo>
                    <a:lnTo>
                      <a:pt x="270" y="644"/>
                    </a:lnTo>
                    <a:lnTo>
                      <a:pt x="268" y="644"/>
                    </a:lnTo>
                    <a:lnTo>
                      <a:pt x="268" y="642"/>
                    </a:lnTo>
                    <a:lnTo>
                      <a:pt x="268" y="639"/>
                    </a:lnTo>
                    <a:lnTo>
                      <a:pt x="268" y="637"/>
                    </a:lnTo>
                    <a:lnTo>
                      <a:pt x="266" y="637"/>
                    </a:lnTo>
                    <a:lnTo>
                      <a:pt x="266" y="639"/>
                    </a:lnTo>
                    <a:lnTo>
                      <a:pt x="264" y="639"/>
                    </a:lnTo>
                    <a:lnTo>
                      <a:pt x="261" y="639"/>
                    </a:lnTo>
                    <a:lnTo>
                      <a:pt x="264" y="639"/>
                    </a:lnTo>
                    <a:lnTo>
                      <a:pt x="264" y="637"/>
                    </a:lnTo>
                    <a:lnTo>
                      <a:pt x="261" y="637"/>
                    </a:lnTo>
                    <a:lnTo>
                      <a:pt x="261" y="635"/>
                    </a:lnTo>
                    <a:lnTo>
                      <a:pt x="261" y="633"/>
                    </a:lnTo>
                    <a:lnTo>
                      <a:pt x="259" y="633"/>
                    </a:lnTo>
                    <a:lnTo>
                      <a:pt x="259" y="635"/>
                    </a:lnTo>
                    <a:lnTo>
                      <a:pt x="257" y="635"/>
                    </a:lnTo>
                    <a:lnTo>
                      <a:pt x="255" y="635"/>
                    </a:lnTo>
                    <a:lnTo>
                      <a:pt x="255" y="633"/>
                    </a:lnTo>
                    <a:lnTo>
                      <a:pt x="255" y="631"/>
                    </a:lnTo>
                    <a:lnTo>
                      <a:pt x="257" y="631"/>
                    </a:lnTo>
                    <a:lnTo>
                      <a:pt x="257" y="628"/>
                    </a:lnTo>
                    <a:lnTo>
                      <a:pt x="259" y="628"/>
                    </a:lnTo>
                    <a:lnTo>
                      <a:pt x="259" y="626"/>
                    </a:lnTo>
                    <a:lnTo>
                      <a:pt x="257" y="626"/>
                    </a:lnTo>
                    <a:lnTo>
                      <a:pt x="255" y="626"/>
                    </a:lnTo>
                    <a:lnTo>
                      <a:pt x="255" y="628"/>
                    </a:lnTo>
                    <a:lnTo>
                      <a:pt x="257" y="628"/>
                    </a:lnTo>
                    <a:lnTo>
                      <a:pt x="255" y="628"/>
                    </a:lnTo>
                    <a:lnTo>
                      <a:pt x="255" y="631"/>
                    </a:lnTo>
                    <a:lnTo>
                      <a:pt x="255" y="628"/>
                    </a:lnTo>
                    <a:lnTo>
                      <a:pt x="253" y="628"/>
                    </a:lnTo>
                    <a:lnTo>
                      <a:pt x="251" y="628"/>
                    </a:lnTo>
                    <a:lnTo>
                      <a:pt x="251" y="626"/>
                    </a:lnTo>
                    <a:lnTo>
                      <a:pt x="248" y="626"/>
                    </a:lnTo>
                    <a:lnTo>
                      <a:pt x="248" y="628"/>
                    </a:lnTo>
                    <a:lnTo>
                      <a:pt x="251" y="628"/>
                    </a:lnTo>
                    <a:lnTo>
                      <a:pt x="251" y="631"/>
                    </a:lnTo>
                    <a:lnTo>
                      <a:pt x="248" y="631"/>
                    </a:lnTo>
                    <a:lnTo>
                      <a:pt x="248" y="628"/>
                    </a:lnTo>
                    <a:lnTo>
                      <a:pt x="248" y="631"/>
                    </a:lnTo>
                    <a:lnTo>
                      <a:pt x="248" y="628"/>
                    </a:lnTo>
                    <a:lnTo>
                      <a:pt x="246" y="628"/>
                    </a:lnTo>
                    <a:lnTo>
                      <a:pt x="246" y="631"/>
                    </a:lnTo>
                    <a:lnTo>
                      <a:pt x="246" y="633"/>
                    </a:lnTo>
                    <a:lnTo>
                      <a:pt x="244" y="633"/>
                    </a:lnTo>
                    <a:lnTo>
                      <a:pt x="242" y="633"/>
                    </a:lnTo>
                    <a:lnTo>
                      <a:pt x="242" y="631"/>
                    </a:lnTo>
                    <a:lnTo>
                      <a:pt x="242" y="628"/>
                    </a:lnTo>
                    <a:lnTo>
                      <a:pt x="242" y="631"/>
                    </a:lnTo>
                    <a:lnTo>
                      <a:pt x="240" y="631"/>
                    </a:lnTo>
                    <a:lnTo>
                      <a:pt x="242" y="631"/>
                    </a:lnTo>
                    <a:lnTo>
                      <a:pt x="242" y="633"/>
                    </a:lnTo>
                    <a:lnTo>
                      <a:pt x="240" y="633"/>
                    </a:lnTo>
                    <a:lnTo>
                      <a:pt x="237" y="633"/>
                    </a:lnTo>
                    <a:lnTo>
                      <a:pt x="235" y="633"/>
                    </a:lnTo>
                    <a:lnTo>
                      <a:pt x="235" y="631"/>
                    </a:lnTo>
                    <a:lnTo>
                      <a:pt x="237" y="631"/>
                    </a:lnTo>
                    <a:lnTo>
                      <a:pt x="237" y="628"/>
                    </a:lnTo>
                    <a:lnTo>
                      <a:pt x="235" y="628"/>
                    </a:lnTo>
                    <a:lnTo>
                      <a:pt x="233" y="628"/>
                    </a:lnTo>
                    <a:lnTo>
                      <a:pt x="233" y="631"/>
                    </a:lnTo>
                    <a:lnTo>
                      <a:pt x="233" y="628"/>
                    </a:lnTo>
                    <a:lnTo>
                      <a:pt x="233" y="631"/>
                    </a:lnTo>
                    <a:lnTo>
                      <a:pt x="233" y="628"/>
                    </a:lnTo>
                    <a:lnTo>
                      <a:pt x="231" y="628"/>
                    </a:lnTo>
                    <a:lnTo>
                      <a:pt x="229" y="628"/>
                    </a:lnTo>
                    <a:lnTo>
                      <a:pt x="226" y="628"/>
                    </a:lnTo>
                    <a:lnTo>
                      <a:pt x="226" y="626"/>
                    </a:lnTo>
                    <a:lnTo>
                      <a:pt x="226" y="624"/>
                    </a:lnTo>
                    <a:lnTo>
                      <a:pt x="224" y="624"/>
                    </a:lnTo>
                    <a:lnTo>
                      <a:pt x="222" y="624"/>
                    </a:lnTo>
                    <a:lnTo>
                      <a:pt x="222" y="622"/>
                    </a:lnTo>
                    <a:lnTo>
                      <a:pt x="224" y="622"/>
                    </a:lnTo>
                    <a:lnTo>
                      <a:pt x="222" y="622"/>
                    </a:lnTo>
                    <a:lnTo>
                      <a:pt x="224" y="622"/>
                    </a:lnTo>
                    <a:lnTo>
                      <a:pt x="222" y="622"/>
                    </a:lnTo>
                    <a:lnTo>
                      <a:pt x="222" y="620"/>
                    </a:lnTo>
                    <a:lnTo>
                      <a:pt x="220" y="620"/>
                    </a:lnTo>
                    <a:lnTo>
                      <a:pt x="218" y="620"/>
                    </a:lnTo>
                    <a:lnTo>
                      <a:pt x="218" y="622"/>
                    </a:lnTo>
                    <a:lnTo>
                      <a:pt x="215" y="622"/>
                    </a:lnTo>
                    <a:lnTo>
                      <a:pt x="213" y="622"/>
                    </a:lnTo>
                    <a:lnTo>
                      <a:pt x="213" y="624"/>
                    </a:lnTo>
                    <a:lnTo>
                      <a:pt x="213" y="622"/>
                    </a:lnTo>
                    <a:lnTo>
                      <a:pt x="211" y="622"/>
                    </a:lnTo>
                    <a:lnTo>
                      <a:pt x="211" y="624"/>
                    </a:lnTo>
                    <a:lnTo>
                      <a:pt x="211" y="622"/>
                    </a:lnTo>
                    <a:lnTo>
                      <a:pt x="211" y="624"/>
                    </a:lnTo>
                    <a:lnTo>
                      <a:pt x="211" y="622"/>
                    </a:lnTo>
                    <a:lnTo>
                      <a:pt x="209" y="622"/>
                    </a:lnTo>
                    <a:lnTo>
                      <a:pt x="209" y="624"/>
                    </a:lnTo>
                    <a:lnTo>
                      <a:pt x="209" y="622"/>
                    </a:lnTo>
                    <a:lnTo>
                      <a:pt x="209" y="624"/>
                    </a:lnTo>
                    <a:lnTo>
                      <a:pt x="209" y="622"/>
                    </a:lnTo>
                    <a:lnTo>
                      <a:pt x="209" y="624"/>
                    </a:lnTo>
                    <a:lnTo>
                      <a:pt x="207" y="624"/>
                    </a:lnTo>
                    <a:lnTo>
                      <a:pt x="204" y="624"/>
                    </a:lnTo>
                    <a:lnTo>
                      <a:pt x="202" y="624"/>
                    </a:lnTo>
                    <a:lnTo>
                      <a:pt x="204" y="624"/>
                    </a:lnTo>
                    <a:lnTo>
                      <a:pt x="202" y="624"/>
                    </a:lnTo>
                    <a:lnTo>
                      <a:pt x="200" y="624"/>
                    </a:lnTo>
                    <a:lnTo>
                      <a:pt x="198" y="624"/>
                    </a:lnTo>
                    <a:lnTo>
                      <a:pt x="198" y="622"/>
                    </a:lnTo>
                    <a:lnTo>
                      <a:pt x="198" y="620"/>
                    </a:lnTo>
                    <a:lnTo>
                      <a:pt x="198" y="617"/>
                    </a:lnTo>
                    <a:lnTo>
                      <a:pt x="196" y="617"/>
                    </a:lnTo>
                    <a:lnTo>
                      <a:pt x="196" y="615"/>
                    </a:lnTo>
                    <a:lnTo>
                      <a:pt x="193" y="615"/>
                    </a:lnTo>
                    <a:lnTo>
                      <a:pt x="191" y="615"/>
                    </a:lnTo>
                    <a:lnTo>
                      <a:pt x="185" y="613"/>
                    </a:lnTo>
                    <a:lnTo>
                      <a:pt x="180" y="611"/>
                    </a:lnTo>
                    <a:lnTo>
                      <a:pt x="178" y="611"/>
                    </a:lnTo>
                    <a:lnTo>
                      <a:pt x="176" y="604"/>
                    </a:lnTo>
                    <a:lnTo>
                      <a:pt x="169" y="606"/>
                    </a:lnTo>
                    <a:lnTo>
                      <a:pt x="167" y="606"/>
                    </a:lnTo>
                    <a:lnTo>
                      <a:pt x="165" y="606"/>
                    </a:lnTo>
                    <a:lnTo>
                      <a:pt x="163" y="606"/>
                    </a:lnTo>
                    <a:lnTo>
                      <a:pt x="160" y="606"/>
                    </a:lnTo>
                    <a:lnTo>
                      <a:pt x="156" y="611"/>
                    </a:lnTo>
                    <a:lnTo>
                      <a:pt x="154" y="611"/>
                    </a:lnTo>
                    <a:lnTo>
                      <a:pt x="152" y="611"/>
                    </a:lnTo>
                    <a:lnTo>
                      <a:pt x="149" y="611"/>
                    </a:lnTo>
                    <a:lnTo>
                      <a:pt x="147" y="611"/>
                    </a:lnTo>
                    <a:lnTo>
                      <a:pt x="145" y="611"/>
                    </a:lnTo>
                    <a:lnTo>
                      <a:pt x="141" y="613"/>
                    </a:lnTo>
                    <a:lnTo>
                      <a:pt x="136" y="613"/>
                    </a:lnTo>
                    <a:lnTo>
                      <a:pt x="136" y="615"/>
                    </a:lnTo>
                    <a:lnTo>
                      <a:pt x="134" y="615"/>
                    </a:lnTo>
                    <a:lnTo>
                      <a:pt x="130" y="620"/>
                    </a:lnTo>
                    <a:lnTo>
                      <a:pt x="127" y="617"/>
                    </a:lnTo>
                    <a:lnTo>
                      <a:pt x="125" y="615"/>
                    </a:lnTo>
                    <a:lnTo>
                      <a:pt x="123" y="613"/>
                    </a:lnTo>
                    <a:lnTo>
                      <a:pt x="123" y="611"/>
                    </a:lnTo>
                    <a:lnTo>
                      <a:pt x="123" y="613"/>
                    </a:lnTo>
                    <a:lnTo>
                      <a:pt x="121" y="613"/>
                    </a:lnTo>
                    <a:lnTo>
                      <a:pt x="121" y="611"/>
                    </a:lnTo>
                    <a:lnTo>
                      <a:pt x="119" y="611"/>
                    </a:lnTo>
                    <a:lnTo>
                      <a:pt x="117" y="611"/>
                    </a:lnTo>
                    <a:lnTo>
                      <a:pt x="114" y="611"/>
                    </a:lnTo>
                    <a:lnTo>
                      <a:pt x="112" y="611"/>
                    </a:lnTo>
                    <a:lnTo>
                      <a:pt x="110" y="611"/>
                    </a:lnTo>
                    <a:lnTo>
                      <a:pt x="110" y="609"/>
                    </a:lnTo>
                    <a:lnTo>
                      <a:pt x="108" y="609"/>
                    </a:lnTo>
                    <a:lnTo>
                      <a:pt x="108" y="606"/>
                    </a:lnTo>
                    <a:lnTo>
                      <a:pt x="106" y="606"/>
                    </a:lnTo>
                    <a:lnTo>
                      <a:pt x="103" y="606"/>
                    </a:lnTo>
                    <a:lnTo>
                      <a:pt x="101" y="604"/>
                    </a:lnTo>
                    <a:lnTo>
                      <a:pt x="99" y="604"/>
                    </a:lnTo>
                    <a:lnTo>
                      <a:pt x="97" y="604"/>
                    </a:lnTo>
                    <a:lnTo>
                      <a:pt x="95" y="604"/>
                    </a:lnTo>
                    <a:lnTo>
                      <a:pt x="95" y="606"/>
                    </a:lnTo>
                    <a:lnTo>
                      <a:pt x="95" y="604"/>
                    </a:lnTo>
                    <a:lnTo>
                      <a:pt x="92" y="604"/>
                    </a:lnTo>
                    <a:lnTo>
                      <a:pt x="92" y="606"/>
                    </a:lnTo>
                    <a:lnTo>
                      <a:pt x="90" y="606"/>
                    </a:lnTo>
                    <a:lnTo>
                      <a:pt x="90" y="604"/>
                    </a:lnTo>
                    <a:lnTo>
                      <a:pt x="90" y="606"/>
                    </a:lnTo>
                    <a:lnTo>
                      <a:pt x="88" y="606"/>
                    </a:lnTo>
                    <a:lnTo>
                      <a:pt x="88" y="609"/>
                    </a:lnTo>
                    <a:lnTo>
                      <a:pt x="86" y="609"/>
                    </a:lnTo>
                    <a:lnTo>
                      <a:pt x="86" y="611"/>
                    </a:lnTo>
                    <a:lnTo>
                      <a:pt x="84" y="611"/>
                    </a:lnTo>
                    <a:lnTo>
                      <a:pt x="84" y="609"/>
                    </a:lnTo>
                    <a:lnTo>
                      <a:pt x="84" y="606"/>
                    </a:lnTo>
                    <a:lnTo>
                      <a:pt x="86" y="606"/>
                    </a:lnTo>
                    <a:lnTo>
                      <a:pt x="86" y="604"/>
                    </a:lnTo>
                    <a:lnTo>
                      <a:pt x="84" y="604"/>
                    </a:lnTo>
                    <a:lnTo>
                      <a:pt x="84" y="606"/>
                    </a:lnTo>
                    <a:lnTo>
                      <a:pt x="81" y="606"/>
                    </a:lnTo>
                    <a:lnTo>
                      <a:pt x="81" y="604"/>
                    </a:lnTo>
                    <a:lnTo>
                      <a:pt x="79" y="604"/>
                    </a:lnTo>
                    <a:lnTo>
                      <a:pt x="81" y="604"/>
                    </a:lnTo>
                    <a:lnTo>
                      <a:pt x="79" y="602"/>
                    </a:lnTo>
                    <a:lnTo>
                      <a:pt x="77" y="602"/>
                    </a:lnTo>
                    <a:lnTo>
                      <a:pt x="75" y="602"/>
                    </a:lnTo>
                    <a:lnTo>
                      <a:pt x="73" y="602"/>
                    </a:lnTo>
                    <a:lnTo>
                      <a:pt x="70" y="602"/>
                    </a:lnTo>
                    <a:lnTo>
                      <a:pt x="73" y="600"/>
                    </a:lnTo>
                    <a:lnTo>
                      <a:pt x="70" y="600"/>
                    </a:lnTo>
                    <a:lnTo>
                      <a:pt x="73" y="600"/>
                    </a:lnTo>
                    <a:lnTo>
                      <a:pt x="75" y="598"/>
                    </a:lnTo>
                    <a:lnTo>
                      <a:pt x="73" y="598"/>
                    </a:lnTo>
                    <a:lnTo>
                      <a:pt x="68" y="595"/>
                    </a:lnTo>
                    <a:lnTo>
                      <a:pt x="66" y="593"/>
                    </a:lnTo>
                    <a:lnTo>
                      <a:pt x="68" y="593"/>
                    </a:lnTo>
                    <a:lnTo>
                      <a:pt x="70" y="591"/>
                    </a:lnTo>
                    <a:lnTo>
                      <a:pt x="73" y="591"/>
                    </a:lnTo>
                    <a:lnTo>
                      <a:pt x="75" y="589"/>
                    </a:lnTo>
                    <a:lnTo>
                      <a:pt x="77" y="589"/>
                    </a:lnTo>
                    <a:lnTo>
                      <a:pt x="79" y="589"/>
                    </a:lnTo>
                    <a:lnTo>
                      <a:pt x="79" y="587"/>
                    </a:lnTo>
                    <a:lnTo>
                      <a:pt x="81" y="587"/>
                    </a:lnTo>
                    <a:lnTo>
                      <a:pt x="81" y="584"/>
                    </a:lnTo>
                    <a:lnTo>
                      <a:pt x="79" y="584"/>
                    </a:lnTo>
                    <a:lnTo>
                      <a:pt x="79" y="582"/>
                    </a:lnTo>
                    <a:lnTo>
                      <a:pt x="79" y="584"/>
                    </a:lnTo>
                    <a:lnTo>
                      <a:pt x="77" y="584"/>
                    </a:lnTo>
                    <a:lnTo>
                      <a:pt x="79" y="584"/>
                    </a:lnTo>
                    <a:lnTo>
                      <a:pt x="77" y="584"/>
                    </a:lnTo>
                    <a:lnTo>
                      <a:pt x="79" y="584"/>
                    </a:lnTo>
                    <a:lnTo>
                      <a:pt x="79" y="587"/>
                    </a:lnTo>
                    <a:lnTo>
                      <a:pt x="77" y="587"/>
                    </a:lnTo>
                    <a:lnTo>
                      <a:pt x="75" y="587"/>
                    </a:lnTo>
                    <a:lnTo>
                      <a:pt x="75" y="584"/>
                    </a:lnTo>
                    <a:lnTo>
                      <a:pt x="77" y="584"/>
                    </a:lnTo>
                    <a:lnTo>
                      <a:pt x="75" y="584"/>
                    </a:lnTo>
                    <a:lnTo>
                      <a:pt x="75" y="582"/>
                    </a:lnTo>
                    <a:lnTo>
                      <a:pt x="75" y="580"/>
                    </a:lnTo>
                    <a:lnTo>
                      <a:pt x="73" y="580"/>
                    </a:lnTo>
                    <a:lnTo>
                      <a:pt x="73" y="582"/>
                    </a:lnTo>
                    <a:lnTo>
                      <a:pt x="73" y="580"/>
                    </a:lnTo>
                    <a:lnTo>
                      <a:pt x="75" y="580"/>
                    </a:lnTo>
                    <a:lnTo>
                      <a:pt x="75" y="578"/>
                    </a:lnTo>
                    <a:lnTo>
                      <a:pt x="75" y="576"/>
                    </a:lnTo>
                    <a:lnTo>
                      <a:pt x="77" y="576"/>
                    </a:lnTo>
                    <a:lnTo>
                      <a:pt x="79" y="576"/>
                    </a:lnTo>
                    <a:lnTo>
                      <a:pt x="81" y="576"/>
                    </a:lnTo>
                    <a:lnTo>
                      <a:pt x="84" y="576"/>
                    </a:lnTo>
                    <a:lnTo>
                      <a:pt x="84" y="573"/>
                    </a:lnTo>
                    <a:lnTo>
                      <a:pt x="84" y="571"/>
                    </a:lnTo>
                    <a:lnTo>
                      <a:pt x="86" y="571"/>
                    </a:lnTo>
                    <a:lnTo>
                      <a:pt x="86" y="569"/>
                    </a:lnTo>
                    <a:lnTo>
                      <a:pt x="86" y="567"/>
                    </a:lnTo>
                    <a:lnTo>
                      <a:pt x="86" y="565"/>
                    </a:lnTo>
                    <a:lnTo>
                      <a:pt x="88" y="565"/>
                    </a:lnTo>
                    <a:lnTo>
                      <a:pt x="88" y="562"/>
                    </a:lnTo>
                    <a:lnTo>
                      <a:pt x="88" y="560"/>
                    </a:lnTo>
                    <a:lnTo>
                      <a:pt x="88" y="558"/>
                    </a:lnTo>
                    <a:lnTo>
                      <a:pt x="88" y="556"/>
                    </a:lnTo>
                    <a:lnTo>
                      <a:pt x="88" y="554"/>
                    </a:lnTo>
                    <a:lnTo>
                      <a:pt x="90" y="554"/>
                    </a:lnTo>
                    <a:lnTo>
                      <a:pt x="90" y="551"/>
                    </a:lnTo>
                    <a:lnTo>
                      <a:pt x="92" y="551"/>
                    </a:lnTo>
                    <a:lnTo>
                      <a:pt x="95" y="551"/>
                    </a:lnTo>
                    <a:lnTo>
                      <a:pt x="95" y="549"/>
                    </a:lnTo>
                    <a:lnTo>
                      <a:pt x="95" y="551"/>
                    </a:lnTo>
                    <a:lnTo>
                      <a:pt x="97" y="551"/>
                    </a:lnTo>
                    <a:lnTo>
                      <a:pt x="97" y="549"/>
                    </a:lnTo>
                    <a:lnTo>
                      <a:pt x="97" y="547"/>
                    </a:lnTo>
                    <a:lnTo>
                      <a:pt x="99" y="547"/>
                    </a:lnTo>
                    <a:lnTo>
                      <a:pt x="99" y="545"/>
                    </a:lnTo>
                    <a:lnTo>
                      <a:pt x="101" y="545"/>
                    </a:lnTo>
                    <a:lnTo>
                      <a:pt x="103" y="545"/>
                    </a:lnTo>
                    <a:lnTo>
                      <a:pt x="106" y="545"/>
                    </a:lnTo>
                    <a:lnTo>
                      <a:pt x="108" y="545"/>
                    </a:lnTo>
                    <a:lnTo>
                      <a:pt x="110" y="545"/>
                    </a:lnTo>
                    <a:lnTo>
                      <a:pt x="110" y="543"/>
                    </a:lnTo>
                    <a:lnTo>
                      <a:pt x="112" y="543"/>
                    </a:lnTo>
                    <a:lnTo>
                      <a:pt x="112" y="541"/>
                    </a:lnTo>
                    <a:lnTo>
                      <a:pt x="110" y="541"/>
                    </a:lnTo>
                    <a:lnTo>
                      <a:pt x="110" y="538"/>
                    </a:lnTo>
                    <a:lnTo>
                      <a:pt x="112" y="538"/>
                    </a:lnTo>
                    <a:lnTo>
                      <a:pt x="114" y="538"/>
                    </a:lnTo>
                    <a:lnTo>
                      <a:pt x="117" y="538"/>
                    </a:lnTo>
                    <a:lnTo>
                      <a:pt x="119" y="538"/>
                    </a:lnTo>
                    <a:lnTo>
                      <a:pt x="117" y="536"/>
                    </a:lnTo>
                    <a:lnTo>
                      <a:pt x="117" y="534"/>
                    </a:lnTo>
                    <a:lnTo>
                      <a:pt x="117" y="532"/>
                    </a:lnTo>
                    <a:lnTo>
                      <a:pt x="114" y="530"/>
                    </a:lnTo>
                    <a:lnTo>
                      <a:pt x="114" y="527"/>
                    </a:lnTo>
                    <a:lnTo>
                      <a:pt x="117" y="527"/>
                    </a:lnTo>
                    <a:lnTo>
                      <a:pt x="117" y="525"/>
                    </a:lnTo>
                    <a:lnTo>
                      <a:pt x="117" y="523"/>
                    </a:lnTo>
                    <a:lnTo>
                      <a:pt x="117" y="521"/>
                    </a:lnTo>
                    <a:lnTo>
                      <a:pt x="114" y="521"/>
                    </a:lnTo>
                    <a:lnTo>
                      <a:pt x="114" y="519"/>
                    </a:lnTo>
                    <a:lnTo>
                      <a:pt x="112" y="519"/>
                    </a:lnTo>
                    <a:lnTo>
                      <a:pt x="112" y="516"/>
                    </a:lnTo>
                    <a:lnTo>
                      <a:pt x="110" y="516"/>
                    </a:lnTo>
                    <a:lnTo>
                      <a:pt x="110" y="514"/>
                    </a:lnTo>
                    <a:lnTo>
                      <a:pt x="108" y="514"/>
                    </a:lnTo>
                    <a:lnTo>
                      <a:pt x="108" y="512"/>
                    </a:lnTo>
                    <a:lnTo>
                      <a:pt x="106" y="512"/>
                    </a:lnTo>
                    <a:lnTo>
                      <a:pt x="106" y="510"/>
                    </a:lnTo>
                    <a:lnTo>
                      <a:pt x="103" y="510"/>
                    </a:lnTo>
                    <a:lnTo>
                      <a:pt x="101" y="510"/>
                    </a:lnTo>
                    <a:lnTo>
                      <a:pt x="101" y="508"/>
                    </a:lnTo>
                    <a:lnTo>
                      <a:pt x="99" y="508"/>
                    </a:lnTo>
                    <a:lnTo>
                      <a:pt x="97" y="508"/>
                    </a:lnTo>
                    <a:lnTo>
                      <a:pt x="99" y="510"/>
                    </a:lnTo>
                    <a:lnTo>
                      <a:pt x="99" y="512"/>
                    </a:lnTo>
                    <a:lnTo>
                      <a:pt x="101" y="512"/>
                    </a:lnTo>
                    <a:lnTo>
                      <a:pt x="101" y="514"/>
                    </a:lnTo>
                    <a:lnTo>
                      <a:pt x="103" y="516"/>
                    </a:lnTo>
                    <a:lnTo>
                      <a:pt x="103" y="519"/>
                    </a:lnTo>
                    <a:lnTo>
                      <a:pt x="101" y="519"/>
                    </a:lnTo>
                    <a:lnTo>
                      <a:pt x="99" y="519"/>
                    </a:lnTo>
                    <a:lnTo>
                      <a:pt x="97" y="519"/>
                    </a:lnTo>
                    <a:lnTo>
                      <a:pt x="97" y="516"/>
                    </a:lnTo>
                    <a:lnTo>
                      <a:pt x="95" y="516"/>
                    </a:lnTo>
                    <a:lnTo>
                      <a:pt x="92" y="516"/>
                    </a:lnTo>
                    <a:lnTo>
                      <a:pt x="92" y="514"/>
                    </a:lnTo>
                    <a:lnTo>
                      <a:pt x="90" y="514"/>
                    </a:lnTo>
                    <a:lnTo>
                      <a:pt x="88" y="514"/>
                    </a:lnTo>
                    <a:lnTo>
                      <a:pt x="86" y="514"/>
                    </a:lnTo>
                    <a:lnTo>
                      <a:pt x="84" y="514"/>
                    </a:lnTo>
                    <a:lnTo>
                      <a:pt x="84" y="512"/>
                    </a:lnTo>
                    <a:lnTo>
                      <a:pt x="81" y="512"/>
                    </a:lnTo>
                    <a:lnTo>
                      <a:pt x="79" y="512"/>
                    </a:lnTo>
                    <a:lnTo>
                      <a:pt x="77" y="512"/>
                    </a:lnTo>
                    <a:lnTo>
                      <a:pt x="77" y="510"/>
                    </a:lnTo>
                    <a:lnTo>
                      <a:pt x="79" y="510"/>
                    </a:lnTo>
                    <a:lnTo>
                      <a:pt x="77" y="510"/>
                    </a:lnTo>
                    <a:lnTo>
                      <a:pt x="79" y="510"/>
                    </a:lnTo>
                    <a:lnTo>
                      <a:pt x="77" y="510"/>
                    </a:lnTo>
                    <a:lnTo>
                      <a:pt x="77" y="508"/>
                    </a:lnTo>
                    <a:lnTo>
                      <a:pt x="79" y="508"/>
                    </a:lnTo>
                    <a:lnTo>
                      <a:pt x="77" y="508"/>
                    </a:lnTo>
                    <a:lnTo>
                      <a:pt x="75" y="508"/>
                    </a:lnTo>
                    <a:lnTo>
                      <a:pt x="77" y="508"/>
                    </a:lnTo>
                    <a:lnTo>
                      <a:pt x="77" y="505"/>
                    </a:lnTo>
                    <a:lnTo>
                      <a:pt x="75" y="505"/>
                    </a:lnTo>
                    <a:lnTo>
                      <a:pt x="73" y="505"/>
                    </a:lnTo>
                    <a:lnTo>
                      <a:pt x="73" y="508"/>
                    </a:lnTo>
                    <a:lnTo>
                      <a:pt x="73" y="505"/>
                    </a:lnTo>
                    <a:lnTo>
                      <a:pt x="70" y="505"/>
                    </a:lnTo>
                    <a:lnTo>
                      <a:pt x="70" y="503"/>
                    </a:lnTo>
                    <a:lnTo>
                      <a:pt x="70" y="501"/>
                    </a:lnTo>
                    <a:lnTo>
                      <a:pt x="68" y="501"/>
                    </a:lnTo>
                    <a:lnTo>
                      <a:pt x="68" y="499"/>
                    </a:lnTo>
                    <a:lnTo>
                      <a:pt x="70" y="499"/>
                    </a:lnTo>
                    <a:lnTo>
                      <a:pt x="70" y="497"/>
                    </a:lnTo>
                    <a:lnTo>
                      <a:pt x="68" y="497"/>
                    </a:lnTo>
                    <a:lnTo>
                      <a:pt x="68" y="494"/>
                    </a:lnTo>
                    <a:lnTo>
                      <a:pt x="70" y="494"/>
                    </a:lnTo>
                    <a:lnTo>
                      <a:pt x="70" y="492"/>
                    </a:lnTo>
                    <a:lnTo>
                      <a:pt x="68" y="492"/>
                    </a:lnTo>
                    <a:lnTo>
                      <a:pt x="66" y="492"/>
                    </a:lnTo>
                    <a:lnTo>
                      <a:pt x="66" y="490"/>
                    </a:lnTo>
                    <a:lnTo>
                      <a:pt x="66" y="492"/>
                    </a:lnTo>
                    <a:lnTo>
                      <a:pt x="66" y="490"/>
                    </a:lnTo>
                    <a:lnTo>
                      <a:pt x="64" y="490"/>
                    </a:lnTo>
                    <a:lnTo>
                      <a:pt x="64" y="488"/>
                    </a:lnTo>
                    <a:lnTo>
                      <a:pt x="66" y="488"/>
                    </a:lnTo>
                    <a:lnTo>
                      <a:pt x="68" y="488"/>
                    </a:lnTo>
                    <a:lnTo>
                      <a:pt x="66" y="488"/>
                    </a:lnTo>
                    <a:lnTo>
                      <a:pt x="66" y="486"/>
                    </a:lnTo>
                    <a:lnTo>
                      <a:pt x="66" y="488"/>
                    </a:lnTo>
                    <a:lnTo>
                      <a:pt x="66" y="486"/>
                    </a:lnTo>
                    <a:lnTo>
                      <a:pt x="64" y="486"/>
                    </a:lnTo>
                    <a:lnTo>
                      <a:pt x="64" y="483"/>
                    </a:lnTo>
                    <a:lnTo>
                      <a:pt x="62" y="483"/>
                    </a:lnTo>
                    <a:lnTo>
                      <a:pt x="64" y="483"/>
                    </a:lnTo>
                    <a:lnTo>
                      <a:pt x="64" y="481"/>
                    </a:lnTo>
                    <a:lnTo>
                      <a:pt x="66" y="481"/>
                    </a:lnTo>
                    <a:lnTo>
                      <a:pt x="66" y="479"/>
                    </a:lnTo>
                    <a:lnTo>
                      <a:pt x="68" y="479"/>
                    </a:lnTo>
                    <a:lnTo>
                      <a:pt x="66" y="479"/>
                    </a:lnTo>
                    <a:lnTo>
                      <a:pt x="66" y="477"/>
                    </a:lnTo>
                    <a:lnTo>
                      <a:pt x="64" y="477"/>
                    </a:lnTo>
                    <a:lnTo>
                      <a:pt x="66" y="477"/>
                    </a:lnTo>
                    <a:lnTo>
                      <a:pt x="68" y="477"/>
                    </a:lnTo>
                    <a:lnTo>
                      <a:pt x="68" y="475"/>
                    </a:lnTo>
                    <a:lnTo>
                      <a:pt x="66" y="475"/>
                    </a:lnTo>
                    <a:lnTo>
                      <a:pt x="66" y="472"/>
                    </a:lnTo>
                    <a:lnTo>
                      <a:pt x="66" y="470"/>
                    </a:lnTo>
                    <a:lnTo>
                      <a:pt x="66" y="468"/>
                    </a:lnTo>
                    <a:lnTo>
                      <a:pt x="66" y="466"/>
                    </a:lnTo>
                    <a:lnTo>
                      <a:pt x="68" y="466"/>
                    </a:lnTo>
                    <a:lnTo>
                      <a:pt x="66" y="466"/>
                    </a:lnTo>
                    <a:lnTo>
                      <a:pt x="66" y="464"/>
                    </a:lnTo>
                    <a:lnTo>
                      <a:pt x="66" y="466"/>
                    </a:lnTo>
                    <a:lnTo>
                      <a:pt x="66" y="464"/>
                    </a:lnTo>
                    <a:lnTo>
                      <a:pt x="68" y="464"/>
                    </a:lnTo>
                    <a:lnTo>
                      <a:pt x="66" y="464"/>
                    </a:lnTo>
                    <a:lnTo>
                      <a:pt x="66" y="461"/>
                    </a:lnTo>
                    <a:lnTo>
                      <a:pt x="68" y="461"/>
                    </a:lnTo>
                    <a:lnTo>
                      <a:pt x="66" y="461"/>
                    </a:lnTo>
                    <a:lnTo>
                      <a:pt x="64" y="461"/>
                    </a:lnTo>
                    <a:lnTo>
                      <a:pt x="64" y="459"/>
                    </a:lnTo>
                    <a:lnTo>
                      <a:pt x="64" y="457"/>
                    </a:lnTo>
                    <a:lnTo>
                      <a:pt x="62" y="455"/>
                    </a:lnTo>
                    <a:lnTo>
                      <a:pt x="62" y="453"/>
                    </a:lnTo>
                    <a:lnTo>
                      <a:pt x="59" y="453"/>
                    </a:lnTo>
                    <a:lnTo>
                      <a:pt x="59" y="450"/>
                    </a:lnTo>
                    <a:lnTo>
                      <a:pt x="57" y="448"/>
                    </a:lnTo>
                    <a:lnTo>
                      <a:pt x="55" y="448"/>
                    </a:lnTo>
                    <a:lnTo>
                      <a:pt x="53" y="446"/>
                    </a:lnTo>
                    <a:lnTo>
                      <a:pt x="51" y="444"/>
                    </a:lnTo>
                    <a:lnTo>
                      <a:pt x="48" y="442"/>
                    </a:lnTo>
                    <a:lnTo>
                      <a:pt x="48" y="439"/>
                    </a:lnTo>
                    <a:lnTo>
                      <a:pt x="46" y="439"/>
                    </a:lnTo>
                    <a:lnTo>
                      <a:pt x="46" y="437"/>
                    </a:lnTo>
                    <a:lnTo>
                      <a:pt x="44" y="437"/>
                    </a:lnTo>
                    <a:lnTo>
                      <a:pt x="42" y="437"/>
                    </a:lnTo>
                    <a:lnTo>
                      <a:pt x="42" y="435"/>
                    </a:lnTo>
                    <a:lnTo>
                      <a:pt x="40" y="435"/>
                    </a:lnTo>
                    <a:lnTo>
                      <a:pt x="37" y="435"/>
                    </a:lnTo>
                    <a:lnTo>
                      <a:pt x="40" y="435"/>
                    </a:lnTo>
                    <a:lnTo>
                      <a:pt x="40" y="433"/>
                    </a:lnTo>
                    <a:lnTo>
                      <a:pt x="40" y="435"/>
                    </a:lnTo>
                    <a:lnTo>
                      <a:pt x="42" y="435"/>
                    </a:lnTo>
                    <a:lnTo>
                      <a:pt x="42" y="433"/>
                    </a:lnTo>
                    <a:lnTo>
                      <a:pt x="44" y="433"/>
                    </a:lnTo>
                    <a:lnTo>
                      <a:pt x="44" y="431"/>
                    </a:lnTo>
                    <a:lnTo>
                      <a:pt x="42" y="431"/>
                    </a:lnTo>
                    <a:lnTo>
                      <a:pt x="44" y="431"/>
                    </a:lnTo>
                    <a:lnTo>
                      <a:pt x="46" y="431"/>
                    </a:lnTo>
                    <a:lnTo>
                      <a:pt x="46" y="428"/>
                    </a:lnTo>
                    <a:lnTo>
                      <a:pt x="48" y="428"/>
                    </a:lnTo>
                    <a:lnTo>
                      <a:pt x="51" y="428"/>
                    </a:lnTo>
                    <a:lnTo>
                      <a:pt x="51" y="426"/>
                    </a:lnTo>
                    <a:lnTo>
                      <a:pt x="53" y="426"/>
                    </a:lnTo>
                    <a:lnTo>
                      <a:pt x="57" y="422"/>
                    </a:lnTo>
                    <a:lnTo>
                      <a:pt x="62" y="426"/>
                    </a:lnTo>
                    <a:lnTo>
                      <a:pt x="62" y="424"/>
                    </a:lnTo>
                    <a:lnTo>
                      <a:pt x="62" y="422"/>
                    </a:lnTo>
                    <a:lnTo>
                      <a:pt x="64" y="422"/>
                    </a:lnTo>
                    <a:lnTo>
                      <a:pt x="64" y="420"/>
                    </a:lnTo>
                    <a:lnTo>
                      <a:pt x="64" y="417"/>
                    </a:lnTo>
                    <a:lnTo>
                      <a:pt x="66" y="417"/>
                    </a:lnTo>
                    <a:lnTo>
                      <a:pt x="66" y="415"/>
                    </a:lnTo>
                    <a:lnTo>
                      <a:pt x="68" y="415"/>
                    </a:lnTo>
                    <a:lnTo>
                      <a:pt x="70" y="415"/>
                    </a:lnTo>
                    <a:lnTo>
                      <a:pt x="73" y="415"/>
                    </a:lnTo>
                    <a:lnTo>
                      <a:pt x="75" y="415"/>
                    </a:lnTo>
                    <a:lnTo>
                      <a:pt x="75" y="413"/>
                    </a:lnTo>
                    <a:lnTo>
                      <a:pt x="77" y="413"/>
                    </a:lnTo>
                    <a:lnTo>
                      <a:pt x="79" y="413"/>
                    </a:lnTo>
                    <a:lnTo>
                      <a:pt x="79" y="411"/>
                    </a:lnTo>
                    <a:lnTo>
                      <a:pt x="81" y="411"/>
                    </a:lnTo>
                    <a:lnTo>
                      <a:pt x="79" y="411"/>
                    </a:lnTo>
                    <a:lnTo>
                      <a:pt x="79" y="409"/>
                    </a:lnTo>
                    <a:lnTo>
                      <a:pt x="77" y="409"/>
                    </a:lnTo>
                    <a:lnTo>
                      <a:pt x="79" y="409"/>
                    </a:lnTo>
                    <a:lnTo>
                      <a:pt x="79" y="407"/>
                    </a:lnTo>
                    <a:lnTo>
                      <a:pt x="79" y="404"/>
                    </a:lnTo>
                    <a:lnTo>
                      <a:pt x="79" y="402"/>
                    </a:lnTo>
                    <a:lnTo>
                      <a:pt x="77" y="402"/>
                    </a:lnTo>
                    <a:lnTo>
                      <a:pt x="75" y="402"/>
                    </a:lnTo>
                    <a:lnTo>
                      <a:pt x="75" y="400"/>
                    </a:lnTo>
                    <a:lnTo>
                      <a:pt x="73" y="400"/>
                    </a:lnTo>
                    <a:lnTo>
                      <a:pt x="75" y="400"/>
                    </a:lnTo>
                    <a:lnTo>
                      <a:pt x="75" y="398"/>
                    </a:lnTo>
                    <a:lnTo>
                      <a:pt x="73" y="398"/>
                    </a:lnTo>
                    <a:lnTo>
                      <a:pt x="73" y="396"/>
                    </a:lnTo>
                    <a:lnTo>
                      <a:pt x="70" y="396"/>
                    </a:lnTo>
                    <a:lnTo>
                      <a:pt x="68" y="396"/>
                    </a:lnTo>
                    <a:lnTo>
                      <a:pt x="66" y="396"/>
                    </a:lnTo>
                    <a:lnTo>
                      <a:pt x="66" y="393"/>
                    </a:lnTo>
                    <a:lnTo>
                      <a:pt x="64" y="393"/>
                    </a:lnTo>
                    <a:lnTo>
                      <a:pt x="62" y="393"/>
                    </a:lnTo>
                    <a:lnTo>
                      <a:pt x="62" y="391"/>
                    </a:lnTo>
                    <a:lnTo>
                      <a:pt x="64" y="391"/>
                    </a:lnTo>
                    <a:lnTo>
                      <a:pt x="66" y="391"/>
                    </a:lnTo>
                    <a:lnTo>
                      <a:pt x="66" y="389"/>
                    </a:lnTo>
                    <a:lnTo>
                      <a:pt x="68" y="389"/>
                    </a:lnTo>
                    <a:lnTo>
                      <a:pt x="70" y="389"/>
                    </a:lnTo>
                    <a:lnTo>
                      <a:pt x="70" y="387"/>
                    </a:lnTo>
                    <a:lnTo>
                      <a:pt x="70" y="385"/>
                    </a:lnTo>
                    <a:lnTo>
                      <a:pt x="70" y="382"/>
                    </a:lnTo>
                    <a:lnTo>
                      <a:pt x="68" y="382"/>
                    </a:lnTo>
                    <a:lnTo>
                      <a:pt x="68" y="380"/>
                    </a:lnTo>
                    <a:lnTo>
                      <a:pt x="68" y="378"/>
                    </a:lnTo>
                    <a:lnTo>
                      <a:pt x="68" y="376"/>
                    </a:lnTo>
                    <a:lnTo>
                      <a:pt x="70" y="376"/>
                    </a:lnTo>
                    <a:lnTo>
                      <a:pt x="70" y="374"/>
                    </a:lnTo>
                    <a:lnTo>
                      <a:pt x="70" y="371"/>
                    </a:lnTo>
                    <a:lnTo>
                      <a:pt x="68" y="371"/>
                    </a:lnTo>
                    <a:lnTo>
                      <a:pt x="68" y="369"/>
                    </a:lnTo>
                    <a:lnTo>
                      <a:pt x="70" y="369"/>
                    </a:lnTo>
                    <a:lnTo>
                      <a:pt x="73" y="369"/>
                    </a:lnTo>
                    <a:lnTo>
                      <a:pt x="73" y="367"/>
                    </a:lnTo>
                    <a:lnTo>
                      <a:pt x="73" y="365"/>
                    </a:lnTo>
                    <a:lnTo>
                      <a:pt x="70" y="365"/>
                    </a:lnTo>
                    <a:lnTo>
                      <a:pt x="70" y="363"/>
                    </a:lnTo>
                    <a:lnTo>
                      <a:pt x="73" y="363"/>
                    </a:lnTo>
                    <a:lnTo>
                      <a:pt x="75" y="363"/>
                    </a:lnTo>
                    <a:lnTo>
                      <a:pt x="75" y="360"/>
                    </a:lnTo>
                    <a:lnTo>
                      <a:pt x="75" y="358"/>
                    </a:lnTo>
                    <a:lnTo>
                      <a:pt x="75" y="356"/>
                    </a:lnTo>
                    <a:lnTo>
                      <a:pt x="75" y="354"/>
                    </a:lnTo>
                    <a:lnTo>
                      <a:pt x="77" y="354"/>
                    </a:lnTo>
                    <a:lnTo>
                      <a:pt x="79" y="354"/>
                    </a:lnTo>
                    <a:lnTo>
                      <a:pt x="77" y="354"/>
                    </a:lnTo>
                    <a:lnTo>
                      <a:pt x="77" y="352"/>
                    </a:lnTo>
                    <a:lnTo>
                      <a:pt x="79" y="352"/>
                    </a:lnTo>
                    <a:lnTo>
                      <a:pt x="79" y="349"/>
                    </a:lnTo>
                    <a:lnTo>
                      <a:pt x="79" y="347"/>
                    </a:lnTo>
                    <a:lnTo>
                      <a:pt x="77" y="347"/>
                    </a:lnTo>
                    <a:lnTo>
                      <a:pt x="79" y="347"/>
                    </a:lnTo>
                    <a:lnTo>
                      <a:pt x="79" y="345"/>
                    </a:lnTo>
                    <a:lnTo>
                      <a:pt x="81" y="345"/>
                    </a:lnTo>
                    <a:lnTo>
                      <a:pt x="84" y="345"/>
                    </a:lnTo>
                    <a:lnTo>
                      <a:pt x="84" y="343"/>
                    </a:lnTo>
                    <a:lnTo>
                      <a:pt x="86" y="343"/>
                    </a:lnTo>
                    <a:lnTo>
                      <a:pt x="88" y="343"/>
                    </a:lnTo>
                    <a:lnTo>
                      <a:pt x="88" y="341"/>
                    </a:lnTo>
                    <a:lnTo>
                      <a:pt x="90" y="341"/>
                    </a:lnTo>
                    <a:lnTo>
                      <a:pt x="92" y="341"/>
                    </a:lnTo>
                    <a:lnTo>
                      <a:pt x="92" y="338"/>
                    </a:lnTo>
                    <a:lnTo>
                      <a:pt x="95" y="338"/>
                    </a:lnTo>
                    <a:lnTo>
                      <a:pt x="95" y="336"/>
                    </a:lnTo>
                    <a:lnTo>
                      <a:pt x="95" y="338"/>
                    </a:lnTo>
                    <a:lnTo>
                      <a:pt x="95" y="336"/>
                    </a:lnTo>
                    <a:lnTo>
                      <a:pt x="97" y="336"/>
                    </a:lnTo>
                    <a:lnTo>
                      <a:pt x="99" y="336"/>
                    </a:lnTo>
                    <a:lnTo>
                      <a:pt x="99" y="334"/>
                    </a:lnTo>
                    <a:lnTo>
                      <a:pt x="99" y="336"/>
                    </a:lnTo>
                    <a:lnTo>
                      <a:pt x="101" y="336"/>
                    </a:lnTo>
                    <a:lnTo>
                      <a:pt x="103" y="336"/>
                    </a:lnTo>
                    <a:lnTo>
                      <a:pt x="106" y="336"/>
                    </a:lnTo>
                    <a:lnTo>
                      <a:pt x="106" y="334"/>
                    </a:lnTo>
                    <a:lnTo>
                      <a:pt x="108" y="334"/>
                    </a:lnTo>
                    <a:lnTo>
                      <a:pt x="108" y="336"/>
                    </a:lnTo>
                    <a:lnTo>
                      <a:pt x="110" y="336"/>
                    </a:lnTo>
                    <a:lnTo>
                      <a:pt x="112" y="336"/>
                    </a:lnTo>
                    <a:lnTo>
                      <a:pt x="112" y="334"/>
                    </a:lnTo>
                    <a:lnTo>
                      <a:pt x="112" y="332"/>
                    </a:lnTo>
                    <a:lnTo>
                      <a:pt x="112" y="330"/>
                    </a:lnTo>
                    <a:lnTo>
                      <a:pt x="114" y="330"/>
                    </a:lnTo>
                    <a:lnTo>
                      <a:pt x="114" y="327"/>
                    </a:lnTo>
                    <a:lnTo>
                      <a:pt x="114" y="325"/>
                    </a:lnTo>
                    <a:lnTo>
                      <a:pt x="114" y="323"/>
                    </a:lnTo>
                    <a:lnTo>
                      <a:pt x="114" y="321"/>
                    </a:lnTo>
                    <a:lnTo>
                      <a:pt x="112" y="321"/>
                    </a:lnTo>
                    <a:lnTo>
                      <a:pt x="114" y="321"/>
                    </a:lnTo>
                    <a:lnTo>
                      <a:pt x="117" y="321"/>
                    </a:lnTo>
                    <a:lnTo>
                      <a:pt x="119" y="321"/>
                    </a:lnTo>
                    <a:lnTo>
                      <a:pt x="119" y="319"/>
                    </a:lnTo>
                    <a:lnTo>
                      <a:pt x="119" y="321"/>
                    </a:lnTo>
                    <a:lnTo>
                      <a:pt x="121" y="319"/>
                    </a:lnTo>
                    <a:lnTo>
                      <a:pt x="123" y="319"/>
                    </a:lnTo>
                    <a:lnTo>
                      <a:pt x="123" y="316"/>
                    </a:lnTo>
                    <a:lnTo>
                      <a:pt x="123" y="314"/>
                    </a:lnTo>
                    <a:lnTo>
                      <a:pt x="121" y="314"/>
                    </a:lnTo>
                    <a:lnTo>
                      <a:pt x="121" y="312"/>
                    </a:lnTo>
                    <a:lnTo>
                      <a:pt x="119" y="312"/>
                    </a:lnTo>
                    <a:lnTo>
                      <a:pt x="119" y="310"/>
                    </a:lnTo>
                    <a:lnTo>
                      <a:pt x="121" y="310"/>
                    </a:lnTo>
                    <a:lnTo>
                      <a:pt x="121" y="308"/>
                    </a:lnTo>
                    <a:lnTo>
                      <a:pt x="121" y="305"/>
                    </a:lnTo>
                    <a:lnTo>
                      <a:pt x="119" y="305"/>
                    </a:lnTo>
                    <a:lnTo>
                      <a:pt x="119" y="303"/>
                    </a:lnTo>
                    <a:lnTo>
                      <a:pt x="117" y="303"/>
                    </a:lnTo>
                    <a:lnTo>
                      <a:pt x="114" y="303"/>
                    </a:lnTo>
                    <a:lnTo>
                      <a:pt x="114" y="301"/>
                    </a:lnTo>
                    <a:lnTo>
                      <a:pt x="117" y="301"/>
                    </a:lnTo>
                    <a:lnTo>
                      <a:pt x="119" y="301"/>
                    </a:lnTo>
                    <a:lnTo>
                      <a:pt x="119" y="299"/>
                    </a:lnTo>
                    <a:lnTo>
                      <a:pt x="119" y="297"/>
                    </a:lnTo>
                    <a:lnTo>
                      <a:pt x="117" y="297"/>
                    </a:lnTo>
                    <a:lnTo>
                      <a:pt x="117" y="294"/>
                    </a:lnTo>
                    <a:lnTo>
                      <a:pt x="114" y="294"/>
                    </a:lnTo>
                    <a:lnTo>
                      <a:pt x="114" y="292"/>
                    </a:lnTo>
                    <a:lnTo>
                      <a:pt x="117" y="292"/>
                    </a:lnTo>
                    <a:lnTo>
                      <a:pt x="119" y="292"/>
                    </a:lnTo>
                    <a:lnTo>
                      <a:pt x="121" y="292"/>
                    </a:lnTo>
                    <a:lnTo>
                      <a:pt x="123" y="292"/>
                    </a:lnTo>
                    <a:lnTo>
                      <a:pt x="123" y="290"/>
                    </a:lnTo>
                    <a:lnTo>
                      <a:pt x="123" y="288"/>
                    </a:lnTo>
                    <a:lnTo>
                      <a:pt x="125" y="288"/>
                    </a:lnTo>
                    <a:lnTo>
                      <a:pt x="127" y="288"/>
                    </a:lnTo>
                    <a:lnTo>
                      <a:pt x="130" y="288"/>
                    </a:lnTo>
                    <a:lnTo>
                      <a:pt x="132" y="288"/>
                    </a:lnTo>
                    <a:lnTo>
                      <a:pt x="134" y="288"/>
                    </a:lnTo>
                    <a:lnTo>
                      <a:pt x="136" y="288"/>
                    </a:lnTo>
                    <a:lnTo>
                      <a:pt x="136" y="286"/>
                    </a:lnTo>
                    <a:lnTo>
                      <a:pt x="138" y="286"/>
                    </a:lnTo>
                    <a:lnTo>
                      <a:pt x="138" y="283"/>
                    </a:lnTo>
                    <a:lnTo>
                      <a:pt x="141" y="283"/>
                    </a:lnTo>
                    <a:lnTo>
                      <a:pt x="143" y="283"/>
                    </a:lnTo>
                    <a:lnTo>
                      <a:pt x="143" y="281"/>
                    </a:lnTo>
                    <a:lnTo>
                      <a:pt x="145" y="281"/>
                    </a:lnTo>
                    <a:lnTo>
                      <a:pt x="145" y="279"/>
                    </a:lnTo>
                    <a:lnTo>
                      <a:pt x="145" y="277"/>
                    </a:lnTo>
                    <a:lnTo>
                      <a:pt x="145" y="275"/>
                    </a:lnTo>
                    <a:lnTo>
                      <a:pt x="147" y="275"/>
                    </a:lnTo>
                    <a:lnTo>
                      <a:pt x="149" y="275"/>
                    </a:lnTo>
                    <a:lnTo>
                      <a:pt x="149" y="273"/>
                    </a:lnTo>
                    <a:lnTo>
                      <a:pt x="149" y="270"/>
                    </a:lnTo>
                    <a:lnTo>
                      <a:pt x="149" y="268"/>
                    </a:lnTo>
                    <a:lnTo>
                      <a:pt x="152" y="268"/>
                    </a:lnTo>
                    <a:lnTo>
                      <a:pt x="154" y="268"/>
                    </a:lnTo>
                    <a:lnTo>
                      <a:pt x="154" y="266"/>
                    </a:lnTo>
                    <a:lnTo>
                      <a:pt x="156" y="264"/>
                    </a:lnTo>
                    <a:lnTo>
                      <a:pt x="158" y="262"/>
                    </a:lnTo>
                    <a:lnTo>
                      <a:pt x="156" y="262"/>
                    </a:lnTo>
                    <a:lnTo>
                      <a:pt x="158" y="262"/>
                    </a:lnTo>
                    <a:lnTo>
                      <a:pt x="158" y="259"/>
                    </a:lnTo>
                    <a:lnTo>
                      <a:pt x="156" y="259"/>
                    </a:lnTo>
                    <a:lnTo>
                      <a:pt x="156" y="257"/>
                    </a:lnTo>
                    <a:lnTo>
                      <a:pt x="156" y="255"/>
                    </a:lnTo>
                    <a:lnTo>
                      <a:pt x="156" y="253"/>
                    </a:lnTo>
                    <a:lnTo>
                      <a:pt x="158" y="253"/>
                    </a:lnTo>
                    <a:lnTo>
                      <a:pt x="160" y="253"/>
                    </a:lnTo>
                    <a:lnTo>
                      <a:pt x="160" y="251"/>
                    </a:lnTo>
                    <a:lnTo>
                      <a:pt x="158" y="251"/>
                    </a:lnTo>
                    <a:lnTo>
                      <a:pt x="158" y="248"/>
                    </a:lnTo>
                    <a:lnTo>
                      <a:pt x="158" y="246"/>
                    </a:lnTo>
                    <a:lnTo>
                      <a:pt x="158" y="248"/>
                    </a:lnTo>
                    <a:lnTo>
                      <a:pt x="158" y="246"/>
                    </a:lnTo>
                    <a:lnTo>
                      <a:pt x="156" y="246"/>
                    </a:lnTo>
                    <a:lnTo>
                      <a:pt x="156" y="244"/>
                    </a:lnTo>
                    <a:lnTo>
                      <a:pt x="154" y="244"/>
                    </a:lnTo>
                    <a:lnTo>
                      <a:pt x="156" y="244"/>
                    </a:lnTo>
                    <a:lnTo>
                      <a:pt x="154" y="244"/>
                    </a:lnTo>
                    <a:lnTo>
                      <a:pt x="156" y="242"/>
                    </a:lnTo>
                    <a:lnTo>
                      <a:pt x="156" y="240"/>
                    </a:lnTo>
                    <a:lnTo>
                      <a:pt x="156" y="237"/>
                    </a:lnTo>
                    <a:lnTo>
                      <a:pt x="154" y="237"/>
                    </a:lnTo>
                    <a:lnTo>
                      <a:pt x="154" y="235"/>
                    </a:lnTo>
                    <a:lnTo>
                      <a:pt x="156" y="235"/>
                    </a:lnTo>
                    <a:lnTo>
                      <a:pt x="156" y="233"/>
                    </a:lnTo>
                    <a:lnTo>
                      <a:pt x="154" y="233"/>
                    </a:lnTo>
                    <a:lnTo>
                      <a:pt x="154" y="231"/>
                    </a:lnTo>
                    <a:lnTo>
                      <a:pt x="152" y="231"/>
                    </a:lnTo>
                    <a:lnTo>
                      <a:pt x="149" y="231"/>
                    </a:lnTo>
                    <a:lnTo>
                      <a:pt x="149" y="229"/>
                    </a:lnTo>
                    <a:lnTo>
                      <a:pt x="152" y="229"/>
                    </a:lnTo>
                    <a:lnTo>
                      <a:pt x="152" y="226"/>
                    </a:lnTo>
                    <a:lnTo>
                      <a:pt x="152" y="224"/>
                    </a:lnTo>
                    <a:lnTo>
                      <a:pt x="149" y="224"/>
                    </a:lnTo>
                    <a:lnTo>
                      <a:pt x="149" y="222"/>
                    </a:lnTo>
                    <a:lnTo>
                      <a:pt x="147" y="222"/>
                    </a:lnTo>
                    <a:lnTo>
                      <a:pt x="145" y="222"/>
                    </a:lnTo>
                    <a:lnTo>
                      <a:pt x="147" y="222"/>
                    </a:lnTo>
                    <a:lnTo>
                      <a:pt x="147" y="220"/>
                    </a:lnTo>
                    <a:lnTo>
                      <a:pt x="147" y="218"/>
                    </a:lnTo>
                    <a:lnTo>
                      <a:pt x="145" y="218"/>
                    </a:lnTo>
                    <a:lnTo>
                      <a:pt x="145" y="215"/>
                    </a:lnTo>
                    <a:lnTo>
                      <a:pt x="143" y="215"/>
                    </a:lnTo>
                    <a:lnTo>
                      <a:pt x="141" y="215"/>
                    </a:lnTo>
                    <a:lnTo>
                      <a:pt x="138" y="215"/>
                    </a:lnTo>
                    <a:lnTo>
                      <a:pt x="136" y="215"/>
                    </a:lnTo>
                    <a:lnTo>
                      <a:pt x="134" y="215"/>
                    </a:lnTo>
                    <a:lnTo>
                      <a:pt x="132" y="215"/>
                    </a:lnTo>
                    <a:lnTo>
                      <a:pt x="132" y="213"/>
                    </a:lnTo>
                    <a:lnTo>
                      <a:pt x="130" y="213"/>
                    </a:lnTo>
                    <a:lnTo>
                      <a:pt x="130" y="211"/>
                    </a:lnTo>
                    <a:lnTo>
                      <a:pt x="130" y="209"/>
                    </a:lnTo>
                    <a:lnTo>
                      <a:pt x="130" y="207"/>
                    </a:lnTo>
                    <a:lnTo>
                      <a:pt x="130" y="204"/>
                    </a:lnTo>
                    <a:lnTo>
                      <a:pt x="130" y="202"/>
                    </a:lnTo>
                    <a:lnTo>
                      <a:pt x="130" y="200"/>
                    </a:lnTo>
                    <a:lnTo>
                      <a:pt x="132" y="200"/>
                    </a:lnTo>
                    <a:lnTo>
                      <a:pt x="132" y="198"/>
                    </a:lnTo>
                    <a:lnTo>
                      <a:pt x="130" y="198"/>
                    </a:lnTo>
                    <a:lnTo>
                      <a:pt x="132" y="198"/>
                    </a:lnTo>
                    <a:lnTo>
                      <a:pt x="132" y="196"/>
                    </a:lnTo>
                    <a:lnTo>
                      <a:pt x="132" y="193"/>
                    </a:lnTo>
                    <a:lnTo>
                      <a:pt x="130" y="193"/>
                    </a:lnTo>
                    <a:lnTo>
                      <a:pt x="130" y="191"/>
                    </a:lnTo>
                    <a:lnTo>
                      <a:pt x="130" y="189"/>
                    </a:lnTo>
                    <a:lnTo>
                      <a:pt x="127" y="189"/>
                    </a:lnTo>
                    <a:lnTo>
                      <a:pt x="127" y="187"/>
                    </a:lnTo>
                    <a:lnTo>
                      <a:pt x="125" y="187"/>
                    </a:lnTo>
                    <a:lnTo>
                      <a:pt x="123" y="187"/>
                    </a:lnTo>
                    <a:lnTo>
                      <a:pt x="123" y="185"/>
                    </a:lnTo>
                    <a:lnTo>
                      <a:pt x="121" y="185"/>
                    </a:lnTo>
                    <a:lnTo>
                      <a:pt x="121" y="182"/>
                    </a:lnTo>
                    <a:lnTo>
                      <a:pt x="121" y="180"/>
                    </a:lnTo>
                    <a:lnTo>
                      <a:pt x="119" y="180"/>
                    </a:lnTo>
                    <a:lnTo>
                      <a:pt x="117" y="180"/>
                    </a:lnTo>
                    <a:lnTo>
                      <a:pt x="114" y="180"/>
                    </a:lnTo>
                    <a:lnTo>
                      <a:pt x="112" y="180"/>
                    </a:lnTo>
                    <a:lnTo>
                      <a:pt x="110" y="180"/>
                    </a:lnTo>
                    <a:lnTo>
                      <a:pt x="108" y="180"/>
                    </a:lnTo>
                    <a:lnTo>
                      <a:pt x="108" y="182"/>
                    </a:lnTo>
                    <a:lnTo>
                      <a:pt x="106" y="182"/>
                    </a:lnTo>
                    <a:lnTo>
                      <a:pt x="106" y="185"/>
                    </a:lnTo>
                    <a:lnTo>
                      <a:pt x="103" y="185"/>
                    </a:lnTo>
                    <a:lnTo>
                      <a:pt x="103" y="182"/>
                    </a:lnTo>
                    <a:lnTo>
                      <a:pt x="103" y="180"/>
                    </a:lnTo>
                    <a:lnTo>
                      <a:pt x="101" y="180"/>
                    </a:lnTo>
                    <a:lnTo>
                      <a:pt x="101" y="178"/>
                    </a:lnTo>
                    <a:lnTo>
                      <a:pt x="99" y="178"/>
                    </a:lnTo>
                    <a:lnTo>
                      <a:pt x="97" y="178"/>
                    </a:lnTo>
                    <a:lnTo>
                      <a:pt x="97" y="176"/>
                    </a:lnTo>
                    <a:lnTo>
                      <a:pt x="97" y="174"/>
                    </a:lnTo>
                    <a:lnTo>
                      <a:pt x="97" y="171"/>
                    </a:lnTo>
                    <a:lnTo>
                      <a:pt x="95" y="171"/>
                    </a:lnTo>
                    <a:lnTo>
                      <a:pt x="92" y="171"/>
                    </a:lnTo>
                    <a:lnTo>
                      <a:pt x="92" y="169"/>
                    </a:lnTo>
                    <a:lnTo>
                      <a:pt x="95" y="169"/>
                    </a:lnTo>
                    <a:lnTo>
                      <a:pt x="95" y="167"/>
                    </a:lnTo>
                    <a:lnTo>
                      <a:pt x="92" y="167"/>
                    </a:lnTo>
                    <a:lnTo>
                      <a:pt x="92" y="165"/>
                    </a:lnTo>
                    <a:lnTo>
                      <a:pt x="90" y="165"/>
                    </a:lnTo>
                    <a:lnTo>
                      <a:pt x="90" y="163"/>
                    </a:lnTo>
                    <a:lnTo>
                      <a:pt x="88" y="163"/>
                    </a:lnTo>
                    <a:lnTo>
                      <a:pt x="86" y="163"/>
                    </a:lnTo>
                    <a:lnTo>
                      <a:pt x="84" y="163"/>
                    </a:lnTo>
                    <a:lnTo>
                      <a:pt x="84" y="160"/>
                    </a:lnTo>
                    <a:lnTo>
                      <a:pt x="81" y="160"/>
                    </a:lnTo>
                    <a:lnTo>
                      <a:pt x="79" y="160"/>
                    </a:lnTo>
                    <a:lnTo>
                      <a:pt x="77" y="160"/>
                    </a:lnTo>
                    <a:lnTo>
                      <a:pt x="77" y="158"/>
                    </a:lnTo>
                    <a:lnTo>
                      <a:pt x="77" y="156"/>
                    </a:lnTo>
                    <a:lnTo>
                      <a:pt x="75" y="156"/>
                    </a:lnTo>
                    <a:lnTo>
                      <a:pt x="75" y="154"/>
                    </a:lnTo>
                    <a:lnTo>
                      <a:pt x="73" y="154"/>
                    </a:lnTo>
                    <a:lnTo>
                      <a:pt x="70" y="154"/>
                    </a:lnTo>
                    <a:lnTo>
                      <a:pt x="68" y="154"/>
                    </a:lnTo>
                    <a:lnTo>
                      <a:pt x="68" y="152"/>
                    </a:lnTo>
                    <a:lnTo>
                      <a:pt x="68" y="150"/>
                    </a:lnTo>
                    <a:lnTo>
                      <a:pt x="70" y="150"/>
                    </a:lnTo>
                    <a:lnTo>
                      <a:pt x="68" y="150"/>
                    </a:lnTo>
                    <a:lnTo>
                      <a:pt x="68" y="147"/>
                    </a:lnTo>
                    <a:lnTo>
                      <a:pt x="66" y="147"/>
                    </a:lnTo>
                    <a:lnTo>
                      <a:pt x="66" y="145"/>
                    </a:lnTo>
                    <a:lnTo>
                      <a:pt x="64" y="145"/>
                    </a:lnTo>
                    <a:lnTo>
                      <a:pt x="62" y="145"/>
                    </a:lnTo>
                    <a:lnTo>
                      <a:pt x="62" y="143"/>
                    </a:lnTo>
                    <a:lnTo>
                      <a:pt x="59" y="143"/>
                    </a:lnTo>
                    <a:lnTo>
                      <a:pt x="59" y="141"/>
                    </a:lnTo>
                    <a:lnTo>
                      <a:pt x="57" y="141"/>
                    </a:lnTo>
                    <a:lnTo>
                      <a:pt x="57" y="143"/>
                    </a:lnTo>
                    <a:lnTo>
                      <a:pt x="55" y="143"/>
                    </a:lnTo>
                    <a:lnTo>
                      <a:pt x="55" y="141"/>
                    </a:lnTo>
                    <a:lnTo>
                      <a:pt x="55" y="139"/>
                    </a:lnTo>
                    <a:lnTo>
                      <a:pt x="55" y="136"/>
                    </a:lnTo>
                    <a:lnTo>
                      <a:pt x="53" y="136"/>
                    </a:lnTo>
                    <a:lnTo>
                      <a:pt x="51" y="136"/>
                    </a:lnTo>
                    <a:lnTo>
                      <a:pt x="48" y="136"/>
                    </a:lnTo>
                    <a:lnTo>
                      <a:pt x="48" y="134"/>
                    </a:lnTo>
                    <a:lnTo>
                      <a:pt x="48" y="136"/>
                    </a:lnTo>
                    <a:lnTo>
                      <a:pt x="46" y="136"/>
                    </a:lnTo>
                    <a:lnTo>
                      <a:pt x="46" y="134"/>
                    </a:lnTo>
                    <a:lnTo>
                      <a:pt x="44" y="134"/>
                    </a:lnTo>
                    <a:lnTo>
                      <a:pt x="44" y="132"/>
                    </a:lnTo>
                    <a:lnTo>
                      <a:pt x="42" y="132"/>
                    </a:lnTo>
                    <a:lnTo>
                      <a:pt x="42" y="130"/>
                    </a:lnTo>
                    <a:lnTo>
                      <a:pt x="42" y="128"/>
                    </a:lnTo>
                    <a:lnTo>
                      <a:pt x="40" y="128"/>
                    </a:lnTo>
                    <a:lnTo>
                      <a:pt x="40" y="125"/>
                    </a:lnTo>
                    <a:lnTo>
                      <a:pt x="37" y="125"/>
                    </a:lnTo>
                    <a:lnTo>
                      <a:pt x="37" y="128"/>
                    </a:lnTo>
                    <a:lnTo>
                      <a:pt x="37" y="130"/>
                    </a:lnTo>
                    <a:lnTo>
                      <a:pt x="35" y="130"/>
                    </a:lnTo>
                    <a:lnTo>
                      <a:pt x="35" y="132"/>
                    </a:lnTo>
                    <a:lnTo>
                      <a:pt x="33" y="132"/>
                    </a:lnTo>
                    <a:lnTo>
                      <a:pt x="33" y="134"/>
                    </a:lnTo>
                    <a:lnTo>
                      <a:pt x="31" y="134"/>
                    </a:lnTo>
                    <a:lnTo>
                      <a:pt x="31" y="136"/>
                    </a:lnTo>
                    <a:lnTo>
                      <a:pt x="29" y="136"/>
                    </a:lnTo>
                    <a:lnTo>
                      <a:pt x="29" y="134"/>
                    </a:lnTo>
                    <a:lnTo>
                      <a:pt x="26" y="134"/>
                    </a:lnTo>
                    <a:lnTo>
                      <a:pt x="26" y="132"/>
                    </a:lnTo>
                    <a:lnTo>
                      <a:pt x="26" y="130"/>
                    </a:lnTo>
                    <a:lnTo>
                      <a:pt x="26" y="128"/>
                    </a:lnTo>
                    <a:lnTo>
                      <a:pt x="24" y="128"/>
                    </a:lnTo>
                    <a:lnTo>
                      <a:pt x="24" y="125"/>
                    </a:lnTo>
                    <a:lnTo>
                      <a:pt x="22" y="125"/>
                    </a:lnTo>
                    <a:lnTo>
                      <a:pt x="22" y="123"/>
                    </a:lnTo>
                    <a:lnTo>
                      <a:pt x="24" y="123"/>
                    </a:lnTo>
                    <a:lnTo>
                      <a:pt x="22" y="123"/>
                    </a:lnTo>
                    <a:lnTo>
                      <a:pt x="20" y="123"/>
                    </a:lnTo>
                    <a:lnTo>
                      <a:pt x="20" y="121"/>
                    </a:lnTo>
                    <a:lnTo>
                      <a:pt x="18" y="121"/>
                    </a:lnTo>
                    <a:lnTo>
                      <a:pt x="18" y="119"/>
                    </a:lnTo>
                    <a:lnTo>
                      <a:pt x="20" y="119"/>
                    </a:lnTo>
                    <a:lnTo>
                      <a:pt x="22" y="119"/>
                    </a:lnTo>
                    <a:lnTo>
                      <a:pt x="20" y="119"/>
                    </a:lnTo>
                    <a:lnTo>
                      <a:pt x="20" y="117"/>
                    </a:lnTo>
                    <a:lnTo>
                      <a:pt x="20" y="114"/>
                    </a:lnTo>
                    <a:lnTo>
                      <a:pt x="20" y="112"/>
                    </a:lnTo>
                    <a:lnTo>
                      <a:pt x="20" y="110"/>
                    </a:lnTo>
                    <a:lnTo>
                      <a:pt x="18" y="110"/>
                    </a:lnTo>
                    <a:lnTo>
                      <a:pt x="18" y="108"/>
                    </a:lnTo>
                    <a:lnTo>
                      <a:pt x="18" y="110"/>
                    </a:lnTo>
                    <a:lnTo>
                      <a:pt x="15" y="110"/>
                    </a:lnTo>
                    <a:lnTo>
                      <a:pt x="13" y="110"/>
                    </a:lnTo>
                    <a:lnTo>
                      <a:pt x="13" y="108"/>
                    </a:lnTo>
                    <a:lnTo>
                      <a:pt x="13" y="106"/>
                    </a:lnTo>
                    <a:lnTo>
                      <a:pt x="15" y="106"/>
                    </a:lnTo>
                    <a:lnTo>
                      <a:pt x="18" y="106"/>
                    </a:lnTo>
                    <a:lnTo>
                      <a:pt x="20" y="106"/>
                    </a:lnTo>
                    <a:lnTo>
                      <a:pt x="20" y="103"/>
                    </a:lnTo>
                    <a:lnTo>
                      <a:pt x="18" y="103"/>
                    </a:lnTo>
                    <a:lnTo>
                      <a:pt x="18" y="101"/>
                    </a:lnTo>
                    <a:lnTo>
                      <a:pt x="15" y="101"/>
                    </a:lnTo>
                    <a:lnTo>
                      <a:pt x="18" y="101"/>
                    </a:lnTo>
                    <a:lnTo>
                      <a:pt x="18" y="99"/>
                    </a:lnTo>
                    <a:lnTo>
                      <a:pt x="18" y="101"/>
                    </a:lnTo>
                    <a:lnTo>
                      <a:pt x="20" y="101"/>
                    </a:lnTo>
                    <a:lnTo>
                      <a:pt x="20" y="99"/>
                    </a:lnTo>
                    <a:lnTo>
                      <a:pt x="18" y="99"/>
                    </a:lnTo>
                    <a:lnTo>
                      <a:pt x="18" y="97"/>
                    </a:lnTo>
                    <a:lnTo>
                      <a:pt x="15" y="97"/>
                    </a:lnTo>
                    <a:lnTo>
                      <a:pt x="13" y="97"/>
                    </a:lnTo>
                    <a:lnTo>
                      <a:pt x="13" y="95"/>
                    </a:lnTo>
                    <a:lnTo>
                      <a:pt x="11" y="97"/>
                    </a:lnTo>
                    <a:lnTo>
                      <a:pt x="11" y="95"/>
                    </a:lnTo>
                    <a:lnTo>
                      <a:pt x="11" y="92"/>
                    </a:lnTo>
                    <a:lnTo>
                      <a:pt x="9" y="92"/>
                    </a:lnTo>
                    <a:lnTo>
                      <a:pt x="7" y="92"/>
                    </a:lnTo>
                    <a:lnTo>
                      <a:pt x="7" y="95"/>
                    </a:lnTo>
                    <a:lnTo>
                      <a:pt x="4" y="95"/>
                    </a:lnTo>
                    <a:lnTo>
                      <a:pt x="4" y="97"/>
                    </a:lnTo>
                    <a:lnTo>
                      <a:pt x="2" y="97"/>
                    </a:lnTo>
                    <a:lnTo>
                      <a:pt x="0" y="97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0" y="90"/>
                    </a:lnTo>
                    <a:lnTo>
                      <a:pt x="2" y="90"/>
                    </a:lnTo>
                    <a:lnTo>
                      <a:pt x="4" y="88"/>
                    </a:lnTo>
                    <a:lnTo>
                      <a:pt x="4" y="86"/>
                    </a:lnTo>
                    <a:lnTo>
                      <a:pt x="4" y="84"/>
                    </a:lnTo>
                    <a:lnTo>
                      <a:pt x="7" y="81"/>
                    </a:lnTo>
                    <a:lnTo>
                      <a:pt x="7" y="79"/>
                    </a:lnTo>
                    <a:lnTo>
                      <a:pt x="7" y="77"/>
                    </a:lnTo>
                    <a:lnTo>
                      <a:pt x="7" y="75"/>
                    </a:lnTo>
                    <a:lnTo>
                      <a:pt x="4" y="75"/>
                    </a:lnTo>
                    <a:lnTo>
                      <a:pt x="7" y="75"/>
                    </a:lnTo>
                    <a:lnTo>
                      <a:pt x="7" y="73"/>
                    </a:lnTo>
                    <a:lnTo>
                      <a:pt x="9" y="73"/>
                    </a:lnTo>
                    <a:lnTo>
                      <a:pt x="9" y="70"/>
                    </a:lnTo>
                    <a:lnTo>
                      <a:pt x="11" y="68"/>
                    </a:lnTo>
                    <a:lnTo>
                      <a:pt x="13" y="66"/>
                    </a:lnTo>
                    <a:lnTo>
                      <a:pt x="15" y="64"/>
                    </a:lnTo>
                    <a:lnTo>
                      <a:pt x="18" y="64"/>
                    </a:lnTo>
                    <a:lnTo>
                      <a:pt x="18" y="62"/>
                    </a:lnTo>
                    <a:lnTo>
                      <a:pt x="18" y="59"/>
                    </a:lnTo>
                    <a:lnTo>
                      <a:pt x="20" y="59"/>
                    </a:lnTo>
                    <a:lnTo>
                      <a:pt x="18" y="57"/>
                    </a:lnTo>
                    <a:lnTo>
                      <a:pt x="18" y="55"/>
                    </a:lnTo>
                    <a:lnTo>
                      <a:pt x="20" y="55"/>
                    </a:lnTo>
                    <a:lnTo>
                      <a:pt x="20" y="53"/>
                    </a:lnTo>
                    <a:lnTo>
                      <a:pt x="22" y="51"/>
                    </a:lnTo>
                    <a:lnTo>
                      <a:pt x="24" y="51"/>
                    </a:lnTo>
                    <a:lnTo>
                      <a:pt x="24" y="48"/>
                    </a:lnTo>
                    <a:lnTo>
                      <a:pt x="26" y="42"/>
                    </a:lnTo>
                    <a:lnTo>
                      <a:pt x="29" y="42"/>
                    </a:lnTo>
                    <a:lnTo>
                      <a:pt x="33" y="40"/>
                    </a:lnTo>
                    <a:lnTo>
                      <a:pt x="37" y="40"/>
                    </a:lnTo>
                    <a:lnTo>
                      <a:pt x="40" y="40"/>
                    </a:lnTo>
                    <a:lnTo>
                      <a:pt x="42" y="37"/>
                    </a:lnTo>
                    <a:lnTo>
                      <a:pt x="46" y="37"/>
                    </a:lnTo>
                    <a:lnTo>
                      <a:pt x="48" y="37"/>
                    </a:lnTo>
                    <a:lnTo>
                      <a:pt x="53" y="35"/>
                    </a:lnTo>
                    <a:lnTo>
                      <a:pt x="55" y="35"/>
                    </a:lnTo>
                    <a:lnTo>
                      <a:pt x="57" y="35"/>
                    </a:lnTo>
                    <a:lnTo>
                      <a:pt x="62" y="33"/>
                    </a:lnTo>
                    <a:lnTo>
                      <a:pt x="62" y="35"/>
                    </a:lnTo>
                    <a:lnTo>
                      <a:pt x="64" y="35"/>
                    </a:lnTo>
                    <a:lnTo>
                      <a:pt x="66" y="37"/>
                    </a:lnTo>
                    <a:lnTo>
                      <a:pt x="70" y="40"/>
                    </a:lnTo>
                    <a:lnTo>
                      <a:pt x="75" y="37"/>
                    </a:lnTo>
                    <a:lnTo>
                      <a:pt x="75" y="35"/>
                    </a:lnTo>
                    <a:lnTo>
                      <a:pt x="77" y="33"/>
                    </a:lnTo>
                    <a:lnTo>
                      <a:pt x="79" y="33"/>
                    </a:lnTo>
                    <a:lnTo>
                      <a:pt x="81" y="29"/>
                    </a:lnTo>
                    <a:lnTo>
                      <a:pt x="84" y="33"/>
                    </a:lnTo>
                    <a:lnTo>
                      <a:pt x="86" y="33"/>
                    </a:lnTo>
                    <a:lnTo>
                      <a:pt x="88" y="33"/>
                    </a:lnTo>
                    <a:lnTo>
                      <a:pt x="90" y="31"/>
                    </a:lnTo>
                    <a:lnTo>
                      <a:pt x="90" y="29"/>
                    </a:lnTo>
                    <a:lnTo>
                      <a:pt x="92" y="29"/>
                    </a:lnTo>
                    <a:lnTo>
                      <a:pt x="92" y="26"/>
                    </a:lnTo>
                    <a:lnTo>
                      <a:pt x="95" y="26"/>
                    </a:lnTo>
                    <a:lnTo>
                      <a:pt x="92" y="26"/>
                    </a:lnTo>
                    <a:lnTo>
                      <a:pt x="92" y="24"/>
                    </a:lnTo>
                    <a:lnTo>
                      <a:pt x="90" y="24"/>
                    </a:lnTo>
                    <a:lnTo>
                      <a:pt x="90" y="22"/>
                    </a:lnTo>
                    <a:lnTo>
                      <a:pt x="88" y="22"/>
                    </a:lnTo>
                    <a:lnTo>
                      <a:pt x="88" y="20"/>
                    </a:lnTo>
                    <a:lnTo>
                      <a:pt x="86" y="20"/>
                    </a:lnTo>
                    <a:lnTo>
                      <a:pt x="88" y="20"/>
                    </a:lnTo>
                    <a:lnTo>
                      <a:pt x="88" y="18"/>
                    </a:lnTo>
                    <a:lnTo>
                      <a:pt x="90" y="18"/>
                    </a:lnTo>
                    <a:lnTo>
                      <a:pt x="90" y="16"/>
                    </a:lnTo>
                    <a:lnTo>
                      <a:pt x="95" y="11"/>
                    </a:lnTo>
                    <a:lnTo>
                      <a:pt x="97" y="9"/>
                    </a:lnTo>
                    <a:lnTo>
                      <a:pt x="99" y="7"/>
                    </a:lnTo>
                    <a:lnTo>
                      <a:pt x="101" y="5"/>
                    </a:lnTo>
                    <a:lnTo>
                      <a:pt x="103" y="0"/>
                    </a:lnTo>
                    <a:lnTo>
                      <a:pt x="103" y="2"/>
                    </a:lnTo>
                    <a:lnTo>
                      <a:pt x="106" y="2"/>
                    </a:lnTo>
                    <a:lnTo>
                      <a:pt x="108" y="2"/>
                    </a:lnTo>
                    <a:lnTo>
                      <a:pt x="110" y="2"/>
                    </a:lnTo>
                    <a:lnTo>
                      <a:pt x="112" y="2"/>
                    </a:lnTo>
                    <a:lnTo>
                      <a:pt x="112" y="5"/>
                    </a:lnTo>
                    <a:lnTo>
                      <a:pt x="114" y="5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187" name="Freeform 22"/>
              <p:cNvSpPr>
                <a:spLocks/>
              </p:cNvSpPr>
              <p:nvPr/>
            </p:nvSpPr>
            <p:spPr bwMode="auto">
              <a:xfrm>
                <a:off x="6580188" y="2325688"/>
                <a:ext cx="1231900" cy="715963"/>
              </a:xfrm>
              <a:custGeom>
                <a:avLst/>
                <a:gdLst>
                  <a:gd name="T0" fmla="*/ 2147483647 w 776"/>
                  <a:gd name="T1" fmla="*/ 2147483647 h 451"/>
                  <a:gd name="T2" fmla="*/ 2147483647 w 776"/>
                  <a:gd name="T3" fmla="*/ 2147483647 h 451"/>
                  <a:gd name="T4" fmla="*/ 2147483647 w 776"/>
                  <a:gd name="T5" fmla="*/ 2147483647 h 451"/>
                  <a:gd name="T6" fmla="*/ 2147483647 w 776"/>
                  <a:gd name="T7" fmla="*/ 2147483647 h 451"/>
                  <a:gd name="T8" fmla="*/ 2147483647 w 776"/>
                  <a:gd name="T9" fmla="*/ 2147483647 h 451"/>
                  <a:gd name="T10" fmla="*/ 2147483647 w 776"/>
                  <a:gd name="T11" fmla="*/ 2147483647 h 451"/>
                  <a:gd name="T12" fmla="*/ 2147483647 w 776"/>
                  <a:gd name="T13" fmla="*/ 2147483647 h 451"/>
                  <a:gd name="T14" fmla="*/ 2147483647 w 776"/>
                  <a:gd name="T15" fmla="*/ 2147483647 h 451"/>
                  <a:gd name="T16" fmla="*/ 2147483647 w 776"/>
                  <a:gd name="T17" fmla="*/ 2147483647 h 451"/>
                  <a:gd name="T18" fmla="*/ 2147483647 w 776"/>
                  <a:gd name="T19" fmla="*/ 2147483647 h 451"/>
                  <a:gd name="T20" fmla="*/ 2147483647 w 776"/>
                  <a:gd name="T21" fmla="*/ 2147483647 h 451"/>
                  <a:gd name="T22" fmla="*/ 2147483647 w 776"/>
                  <a:gd name="T23" fmla="*/ 2147483647 h 451"/>
                  <a:gd name="T24" fmla="*/ 2147483647 w 776"/>
                  <a:gd name="T25" fmla="*/ 2147483647 h 451"/>
                  <a:gd name="T26" fmla="*/ 2147483647 w 776"/>
                  <a:gd name="T27" fmla="*/ 2147483647 h 451"/>
                  <a:gd name="T28" fmla="*/ 2147483647 w 776"/>
                  <a:gd name="T29" fmla="*/ 2147483647 h 451"/>
                  <a:gd name="T30" fmla="*/ 2147483647 w 776"/>
                  <a:gd name="T31" fmla="*/ 2147483647 h 451"/>
                  <a:gd name="T32" fmla="*/ 2147483647 w 776"/>
                  <a:gd name="T33" fmla="*/ 2147483647 h 451"/>
                  <a:gd name="T34" fmla="*/ 2147483647 w 776"/>
                  <a:gd name="T35" fmla="*/ 2147483647 h 451"/>
                  <a:gd name="T36" fmla="*/ 2147483647 w 776"/>
                  <a:gd name="T37" fmla="*/ 2147483647 h 451"/>
                  <a:gd name="T38" fmla="*/ 2147483647 w 776"/>
                  <a:gd name="T39" fmla="*/ 2147483647 h 451"/>
                  <a:gd name="T40" fmla="*/ 2147483647 w 776"/>
                  <a:gd name="T41" fmla="*/ 2147483647 h 451"/>
                  <a:gd name="T42" fmla="*/ 2147483647 w 776"/>
                  <a:gd name="T43" fmla="*/ 2147483647 h 451"/>
                  <a:gd name="T44" fmla="*/ 2147483647 w 776"/>
                  <a:gd name="T45" fmla="*/ 2147483647 h 451"/>
                  <a:gd name="T46" fmla="*/ 2147483647 w 776"/>
                  <a:gd name="T47" fmla="*/ 2147483647 h 451"/>
                  <a:gd name="T48" fmla="*/ 2147483647 w 776"/>
                  <a:gd name="T49" fmla="*/ 2147483647 h 451"/>
                  <a:gd name="T50" fmla="*/ 2147483647 w 776"/>
                  <a:gd name="T51" fmla="*/ 2147483647 h 451"/>
                  <a:gd name="T52" fmla="*/ 2147483647 w 776"/>
                  <a:gd name="T53" fmla="*/ 2147483647 h 451"/>
                  <a:gd name="T54" fmla="*/ 2147483647 w 776"/>
                  <a:gd name="T55" fmla="*/ 2147483647 h 451"/>
                  <a:gd name="T56" fmla="*/ 2147483647 w 776"/>
                  <a:gd name="T57" fmla="*/ 2147483647 h 451"/>
                  <a:gd name="T58" fmla="*/ 2147483647 w 776"/>
                  <a:gd name="T59" fmla="*/ 2147483647 h 451"/>
                  <a:gd name="T60" fmla="*/ 2147483647 w 776"/>
                  <a:gd name="T61" fmla="*/ 2147483647 h 451"/>
                  <a:gd name="T62" fmla="*/ 2147483647 w 776"/>
                  <a:gd name="T63" fmla="*/ 2147483647 h 451"/>
                  <a:gd name="T64" fmla="*/ 2147483647 w 776"/>
                  <a:gd name="T65" fmla="*/ 2147483647 h 451"/>
                  <a:gd name="T66" fmla="*/ 2147483647 w 776"/>
                  <a:gd name="T67" fmla="*/ 2147483647 h 451"/>
                  <a:gd name="T68" fmla="*/ 2147483647 w 776"/>
                  <a:gd name="T69" fmla="*/ 2147483647 h 451"/>
                  <a:gd name="T70" fmla="*/ 2147483647 w 776"/>
                  <a:gd name="T71" fmla="*/ 2147483647 h 451"/>
                  <a:gd name="T72" fmla="*/ 2147483647 w 776"/>
                  <a:gd name="T73" fmla="*/ 2147483647 h 451"/>
                  <a:gd name="T74" fmla="*/ 2147483647 w 776"/>
                  <a:gd name="T75" fmla="*/ 2147483647 h 451"/>
                  <a:gd name="T76" fmla="*/ 2147483647 w 776"/>
                  <a:gd name="T77" fmla="*/ 2147483647 h 451"/>
                  <a:gd name="T78" fmla="*/ 2147483647 w 776"/>
                  <a:gd name="T79" fmla="*/ 2147483647 h 451"/>
                  <a:gd name="T80" fmla="*/ 2147483647 w 776"/>
                  <a:gd name="T81" fmla="*/ 2147483647 h 451"/>
                  <a:gd name="T82" fmla="*/ 2147483647 w 776"/>
                  <a:gd name="T83" fmla="*/ 2147483647 h 451"/>
                  <a:gd name="T84" fmla="*/ 2147483647 w 776"/>
                  <a:gd name="T85" fmla="*/ 2147483647 h 451"/>
                  <a:gd name="T86" fmla="*/ 2147483647 w 776"/>
                  <a:gd name="T87" fmla="*/ 2147483647 h 451"/>
                  <a:gd name="T88" fmla="*/ 2147483647 w 776"/>
                  <a:gd name="T89" fmla="*/ 2147483647 h 451"/>
                  <a:gd name="T90" fmla="*/ 2147483647 w 776"/>
                  <a:gd name="T91" fmla="*/ 2147483647 h 451"/>
                  <a:gd name="T92" fmla="*/ 2147483647 w 776"/>
                  <a:gd name="T93" fmla="*/ 2147483647 h 451"/>
                  <a:gd name="T94" fmla="*/ 2147483647 w 776"/>
                  <a:gd name="T95" fmla="*/ 2147483647 h 451"/>
                  <a:gd name="T96" fmla="*/ 2147483647 w 776"/>
                  <a:gd name="T97" fmla="*/ 2147483647 h 451"/>
                  <a:gd name="T98" fmla="*/ 2147483647 w 776"/>
                  <a:gd name="T99" fmla="*/ 2147483647 h 451"/>
                  <a:gd name="T100" fmla="*/ 2147483647 w 776"/>
                  <a:gd name="T101" fmla="*/ 2147483647 h 451"/>
                  <a:gd name="T102" fmla="*/ 2147483647 w 776"/>
                  <a:gd name="T103" fmla="*/ 2147483647 h 451"/>
                  <a:gd name="T104" fmla="*/ 2147483647 w 776"/>
                  <a:gd name="T105" fmla="*/ 2147483647 h 451"/>
                  <a:gd name="T106" fmla="*/ 2147483647 w 776"/>
                  <a:gd name="T107" fmla="*/ 2147483647 h 451"/>
                  <a:gd name="T108" fmla="*/ 2147483647 w 776"/>
                  <a:gd name="T109" fmla="*/ 2147483647 h 451"/>
                  <a:gd name="T110" fmla="*/ 2147483647 w 776"/>
                  <a:gd name="T111" fmla="*/ 2147483647 h 451"/>
                  <a:gd name="T112" fmla="*/ 2147483647 w 776"/>
                  <a:gd name="T113" fmla="*/ 2147483647 h 451"/>
                  <a:gd name="T114" fmla="*/ 2147483647 w 776"/>
                  <a:gd name="T115" fmla="*/ 0 h 451"/>
                  <a:gd name="T116" fmla="*/ 2147483647 w 776"/>
                  <a:gd name="T117" fmla="*/ 0 h 4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76" h="451">
                    <a:moveTo>
                      <a:pt x="0" y="451"/>
                    </a:moveTo>
                    <a:lnTo>
                      <a:pt x="3" y="448"/>
                    </a:lnTo>
                    <a:lnTo>
                      <a:pt x="5" y="448"/>
                    </a:lnTo>
                    <a:lnTo>
                      <a:pt x="7" y="448"/>
                    </a:lnTo>
                    <a:lnTo>
                      <a:pt x="7" y="446"/>
                    </a:lnTo>
                    <a:lnTo>
                      <a:pt x="9" y="446"/>
                    </a:lnTo>
                    <a:lnTo>
                      <a:pt x="9" y="442"/>
                    </a:lnTo>
                    <a:lnTo>
                      <a:pt x="11" y="442"/>
                    </a:lnTo>
                    <a:lnTo>
                      <a:pt x="13" y="440"/>
                    </a:lnTo>
                    <a:lnTo>
                      <a:pt x="18" y="437"/>
                    </a:lnTo>
                    <a:lnTo>
                      <a:pt x="18" y="435"/>
                    </a:lnTo>
                    <a:lnTo>
                      <a:pt x="20" y="435"/>
                    </a:lnTo>
                    <a:lnTo>
                      <a:pt x="20" y="433"/>
                    </a:lnTo>
                    <a:lnTo>
                      <a:pt x="22" y="433"/>
                    </a:lnTo>
                    <a:lnTo>
                      <a:pt x="22" y="431"/>
                    </a:lnTo>
                    <a:lnTo>
                      <a:pt x="22" y="433"/>
                    </a:lnTo>
                    <a:lnTo>
                      <a:pt x="24" y="433"/>
                    </a:lnTo>
                    <a:lnTo>
                      <a:pt x="27" y="433"/>
                    </a:lnTo>
                    <a:lnTo>
                      <a:pt x="29" y="433"/>
                    </a:lnTo>
                    <a:lnTo>
                      <a:pt x="31" y="433"/>
                    </a:lnTo>
                    <a:lnTo>
                      <a:pt x="33" y="433"/>
                    </a:lnTo>
                    <a:lnTo>
                      <a:pt x="35" y="433"/>
                    </a:lnTo>
                    <a:lnTo>
                      <a:pt x="35" y="431"/>
                    </a:lnTo>
                    <a:lnTo>
                      <a:pt x="35" y="429"/>
                    </a:lnTo>
                    <a:lnTo>
                      <a:pt x="35" y="426"/>
                    </a:lnTo>
                    <a:lnTo>
                      <a:pt x="38" y="426"/>
                    </a:lnTo>
                    <a:lnTo>
                      <a:pt x="38" y="424"/>
                    </a:lnTo>
                    <a:lnTo>
                      <a:pt x="38" y="422"/>
                    </a:lnTo>
                    <a:lnTo>
                      <a:pt x="40" y="422"/>
                    </a:lnTo>
                    <a:lnTo>
                      <a:pt x="40" y="420"/>
                    </a:lnTo>
                    <a:lnTo>
                      <a:pt x="40" y="418"/>
                    </a:lnTo>
                    <a:lnTo>
                      <a:pt x="42" y="418"/>
                    </a:lnTo>
                    <a:lnTo>
                      <a:pt x="44" y="418"/>
                    </a:lnTo>
                    <a:lnTo>
                      <a:pt x="44" y="415"/>
                    </a:lnTo>
                    <a:lnTo>
                      <a:pt x="46" y="415"/>
                    </a:lnTo>
                    <a:lnTo>
                      <a:pt x="46" y="413"/>
                    </a:lnTo>
                    <a:lnTo>
                      <a:pt x="49" y="413"/>
                    </a:lnTo>
                    <a:lnTo>
                      <a:pt x="51" y="411"/>
                    </a:lnTo>
                    <a:lnTo>
                      <a:pt x="53" y="409"/>
                    </a:lnTo>
                    <a:lnTo>
                      <a:pt x="53" y="407"/>
                    </a:lnTo>
                    <a:lnTo>
                      <a:pt x="53" y="404"/>
                    </a:lnTo>
                    <a:lnTo>
                      <a:pt x="55" y="404"/>
                    </a:lnTo>
                    <a:lnTo>
                      <a:pt x="57" y="404"/>
                    </a:lnTo>
                    <a:lnTo>
                      <a:pt x="57" y="402"/>
                    </a:lnTo>
                    <a:lnTo>
                      <a:pt x="60" y="402"/>
                    </a:lnTo>
                    <a:lnTo>
                      <a:pt x="62" y="402"/>
                    </a:lnTo>
                    <a:lnTo>
                      <a:pt x="64" y="402"/>
                    </a:lnTo>
                    <a:lnTo>
                      <a:pt x="64" y="400"/>
                    </a:lnTo>
                    <a:lnTo>
                      <a:pt x="66" y="400"/>
                    </a:lnTo>
                    <a:lnTo>
                      <a:pt x="68" y="400"/>
                    </a:lnTo>
                    <a:lnTo>
                      <a:pt x="68" y="398"/>
                    </a:lnTo>
                    <a:lnTo>
                      <a:pt x="71" y="398"/>
                    </a:lnTo>
                    <a:lnTo>
                      <a:pt x="73" y="398"/>
                    </a:lnTo>
                    <a:lnTo>
                      <a:pt x="73" y="400"/>
                    </a:lnTo>
                    <a:lnTo>
                      <a:pt x="75" y="400"/>
                    </a:lnTo>
                    <a:lnTo>
                      <a:pt x="84" y="398"/>
                    </a:lnTo>
                    <a:lnTo>
                      <a:pt x="86" y="398"/>
                    </a:lnTo>
                    <a:lnTo>
                      <a:pt x="88" y="398"/>
                    </a:lnTo>
                    <a:lnTo>
                      <a:pt x="88" y="396"/>
                    </a:lnTo>
                    <a:lnTo>
                      <a:pt x="90" y="396"/>
                    </a:lnTo>
                    <a:lnTo>
                      <a:pt x="90" y="393"/>
                    </a:lnTo>
                    <a:lnTo>
                      <a:pt x="93" y="393"/>
                    </a:lnTo>
                    <a:lnTo>
                      <a:pt x="93" y="391"/>
                    </a:lnTo>
                    <a:lnTo>
                      <a:pt x="90" y="391"/>
                    </a:lnTo>
                    <a:lnTo>
                      <a:pt x="90" y="389"/>
                    </a:lnTo>
                    <a:lnTo>
                      <a:pt x="88" y="389"/>
                    </a:lnTo>
                    <a:lnTo>
                      <a:pt x="88" y="387"/>
                    </a:lnTo>
                    <a:lnTo>
                      <a:pt x="90" y="385"/>
                    </a:lnTo>
                    <a:lnTo>
                      <a:pt x="90" y="382"/>
                    </a:lnTo>
                    <a:lnTo>
                      <a:pt x="93" y="382"/>
                    </a:lnTo>
                    <a:lnTo>
                      <a:pt x="93" y="380"/>
                    </a:lnTo>
                    <a:lnTo>
                      <a:pt x="95" y="380"/>
                    </a:lnTo>
                    <a:lnTo>
                      <a:pt x="97" y="380"/>
                    </a:lnTo>
                    <a:lnTo>
                      <a:pt x="99" y="380"/>
                    </a:lnTo>
                    <a:lnTo>
                      <a:pt x="99" y="378"/>
                    </a:lnTo>
                    <a:lnTo>
                      <a:pt x="101" y="378"/>
                    </a:lnTo>
                    <a:lnTo>
                      <a:pt x="104" y="378"/>
                    </a:lnTo>
                    <a:lnTo>
                      <a:pt x="104" y="376"/>
                    </a:lnTo>
                    <a:lnTo>
                      <a:pt x="104" y="374"/>
                    </a:lnTo>
                    <a:lnTo>
                      <a:pt x="104" y="371"/>
                    </a:lnTo>
                    <a:lnTo>
                      <a:pt x="104" y="369"/>
                    </a:lnTo>
                    <a:lnTo>
                      <a:pt x="101" y="367"/>
                    </a:lnTo>
                    <a:lnTo>
                      <a:pt x="99" y="367"/>
                    </a:lnTo>
                    <a:lnTo>
                      <a:pt x="101" y="365"/>
                    </a:lnTo>
                    <a:lnTo>
                      <a:pt x="101" y="360"/>
                    </a:lnTo>
                    <a:lnTo>
                      <a:pt x="99" y="356"/>
                    </a:lnTo>
                    <a:lnTo>
                      <a:pt x="101" y="354"/>
                    </a:lnTo>
                    <a:lnTo>
                      <a:pt x="95" y="349"/>
                    </a:lnTo>
                    <a:lnTo>
                      <a:pt x="90" y="343"/>
                    </a:lnTo>
                    <a:lnTo>
                      <a:pt x="90" y="341"/>
                    </a:lnTo>
                    <a:lnTo>
                      <a:pt x="95" y="334"/>
                    </a:lnTo>
                    <a:lnTo>
                      <a:pt x="97" y="334"/>
                    </a:lnTo>
                    <a:lnTo>
                      <a:pt x="95" y="330"/>
                    </a:lnTo>
                    <a:lnTo>
                      <a:pt x="95" y="328"/>
                    </a:lnTo>
                    <a:lnTo>
                      <a:pt x="97" y="325"/>
                    </a:lnTo>
                    <a:lnTo>
                      <a:pt x="99" y="321"/>
                    </a:lnTo>
                    <a:lnTo>
                      <a:pt x="99" y="319"/>
                    </a:lnTo>
                    <a:lnTo>
                      <a:pt x="101" y="319"/>
                    </a:lnTo>
                    <a:lnTo>
                      <a:pt x="104" y="319"/>
                    </a:lnTo>
                    <a:lnTo>
                      <a:pt x="106" y="319"/>
                    </a:lnTo>
                    <a:lnTo>
                      <a:pt x="108" y="319"/>
                    </a:lnTo>
                    <a:lnTo>
                      <a:pt x="108" y="317"/>
                    </a:lnTo>
                    <a:lnTo>
                      <a:pt x="106" y="317"/>
                    </a:lnTo>
                    <a:lnTo>
                      <a:pt x="106" y="314"/>
                    </a:lnTo>
                    <a:lnTo>
                      <a:pt x="104" y="314"/>
                    </a:lnTo>
                    <a:lnTo>
                      <a:pt x="104" y="312"/>
                    </a:lnTo>
                    <a:lnTo>
                      <a:pt x="101" y="312"/>
                    </a:lnTo>
                    <a:lnTo>
                      <a:pt x="101" y="310"/>
                    </a:lnTo>
                    <a:lnTo>
                      <a:pt x="104" y="310"/>
                    </a:lnTo>
                    <a:lnTo>
                      <a:pt x="101" y="310"/>
                    </a:lnTo>
                    <a:lnTo>
                      <a:pt x="101" y="308"/>
                    </a:lnTo>
                    <a:lnTo>
                      <a:pt x="99" y="308"/>
                    </a:lnTo>
                    <a:lnTo>
                      <a:pt x="101" y="308"/>
                    </a:lnTo>
                    <a:lnTo>
                      <a:pt x="104" y="308"/>
                    </a:lnTo>
                    <a:lnTo>
                      <a:pt x="106" y="308"/>
                    </a:lnTo>
                    <a:lnTo>
                      <a:pt x="106" y="306"/>
                    </a:lnTo>
                    <a:lnTo>
                      <a:pt x="106" y="303"/>
                    </a:lnTo>
                    <a:lnTo>
                      <a:pt x="108" y="303"/>
                    </a:lnTo>
                    <a:lnTo>
                      <a:pt x="110" y="301"/>
                    </a:lnTo>
                    <a:lnTo>
                      <a:pt x="110" y="299"/>
                    </a:lnTo>
                    <a:lnTo>
                      <a:pt x="108" y="299"/>
                    </a:lnTo>
                    <a:lnTo>
                      <a:pt x="108" y="297"/>
                    </a:lnTo>
                    <a:lnTo>
                      <a:pt x="110" y="297"/>
                    </a:lnTo>
                    <a:lnTo>
                      <a:pt x="110" y="295"/>
                    </a:lnTo>
                    <a:lnTo>
                      <a:pt x="108" y="292"/>
                    </a:lnTo>
                    <a:lnTo>
                      <a:pt x="110" y="292"/>
                    </a:lnTo>
                    <a:lnTo>
                      <a:pt x="110" y="290"/>
                    </a:lnTo>
                    <a:lnTo>
                      <a:pt x="112" y="290"/>
                    </a:lnTo>
                    <a:lnTo>
                      <a:pt x="115" y="290"/>
                    </a:lnTo>
                    <a:lnTo>
                      <a:pt x="112" y="290"/>
                    </a:lnTo>
                    <a:lnTo>
                      <a:pt x="112" y="288"/>
                    </a:lnTo>
                    <a:lnTo>
                      <a:pt x="112" y="286"/>
                    </a:lnTo>
                    <a:lnTo>
                      <a:pt x="110" y="286"/>
                    </a:lnTo>
                    <a:lnTo>
                      <a:pt x="110" y="284"/>
                    </a:lnTo>
                    <a:lnTo>
                      <a:pt x="112" y="284"/>
                    </a:lnTo>
                    <a:lnTo>
                      <a:pt x="112" y="281"/>
                    </a:lnTo>
                    <a:lnTo>
                      <a:pt x="115" y="281"/>
                    </a:lnTo>
                    <a:lnTo>
                      <a:pt x="115" y="279"/>
                    </a:lnTo>
                    <a:lnTo>
                      <a:pt x="117" y="279"/>
                    </a:lnTo>
                    <a:lnTo>
                      <a:pt x="119" y="277"/>
                    </a:lnTo>
                    <a:lnTo>
                      <a:pt x="121" y="277"/>
                    </a:lnTo>
                    <a:lnTo>
                      <a:pt x="121" y="275"/>
                    </a:lnTo>
                    <a:lnTo>
                      <a:pt x="119" y="273"/>
                    </a:lnTo>
                    <a:lnTo>
                      <a:pt x="117" y="273"/>
                    </a:lnTo>
                    <a:lnTo>
                      <a:pt x="117" y="270"/>
                    </a:lnTo>
                    <a:lnTo>
                      <a:pt x="117" y="268"/>
                    </a:lnTo>
                    <a:lnTo>
                      <a:pt x="115" y="268"/>
                    </a:lnTo>
                    <a:lnTo>
                      <a:pt x="117" y="266"/>
                    </a:lnTo>
                    <a:lnTo>
                      <a:pt x="115" y="266"/>
                    </a:lnTo>
                    <a:lnTo>
                      <a:pt x="115" y="264"/>
                    </a:lnTo>
                    <a:lnTo>
                      <a:pt x="115" y="262"/>
                    </a:lnTo>
                    <a:lnTo>
                      <a:pt x="115" y="259"/>
                    </a:lnTo>
                    <a:lnTo>
                      <a:pt x="115" y="257"/>
                    </a:lnTo>
                    <a:lnTo>
                      <a:pt x="117" y="255"/>
                    </a:lnTo>
                    <a:lnTo>
                      <a:pt x="115" y="255"/>
                    </a:lnTo>
                    <a:lnTo>
                      <a:pt x="115" y="253"/>
                    </a:lnTo>
                    <a:lnTo>
                      <a:pt x="117" y="253"/>
                    </a:lnTo>
                    <a:lnTo>
                      <a:pt x="115" y="251"/>
                    </a:lnTo>
                    <a:lnTo>
                      <a:pt x="115" y="248"/>
                    </a:lnTo>
                    <a:lnTo>
                      <a:pt x="115" y="246"/>
                    </a:lnTo>
                    <a:lnTo>
                      <a:pt x="112" y="246"/>
                    </a:lnTo>
                    <a:lnTo>
                      <a:pt x="110" y="246"/>
                    </a:lnTo>
                    <a:lnTo>
                      <a:pt x="110" y="244"/>
                    </a:lnTo>
                    <a:lnTo>
                      <a:pt x="108" y="244"/>
                    </a:lnTo>
                    <a:lnTo>
                      <a:pt x="108" y="242"/>
                    </a:lnTo>
                    <a:lnTo>
                      <a:pt x="108" y="240"/>
                    </a:lnTo>
                    <a:lnTo>
                      <a:pt x="106" y="240"/>
                    </a:lnTo>
                    <a:lnTo>
                      <a:pt x="104" y="237"/>
                    </a:lnTo>
                    <a:lnTo>
                      <a:pt x="106" y="237"/>
                    </a:lnTo>
                    <a:lnTo>
                      <a:pt x="104" y="237"/>
                    </a:lnTo>
                    <a:lnTo>
                      <a:pt x="106" y="235"/>
                    </a:lnTo>
                    <a:lnTo>
                      <a:pt x="106" y="233"/>
                    </a:lnTo>
                    <a:lnTo>
                      <a:pt x="106" y="231"/>
                    </a:lnTo>
                    <a:lnTo>
                      <a:pt x="108" y="229"/>
                    </a:lnTo>
                    <a:lnTo>
                      <a:pt x="110" y="231"/>
                    </a:lnTo>
                    <a:lnTo>
                      <a:pt x="112" y="231"/>
                    </a:lnTo>
                    <a:lnTo>
                      <a:pt x="112" y="229"/>
                    </a:lnTo>
                    <a:lnTo>
                      <a:pt x="115" y="229"/>
                    </a:lnTo>
                    <a:lnTo>
                      <a:pt x="117" y="229"/>
                    </a:lnTo>
                    <a:lnTo>
                      <a:pt x="119" y="226"/>
                    </a:lnTo>
                    <a:lnTo>
                      <a:pt x="119" y="224"/>
                    </a:lnTo>
                    <a:lnTo>
                      <a:pt x="121" y="224"/>
                    </a:lnTo>
                    <a:lnTo>
                      <a:pt x="121" y="222"/>
                    </a:lnTo>
                    <a:lnTo>
                      <a:pt x="123" y="222"/>
                    </a:lnTo>
                    <a:lnTo>
                      <a:pt x="123" y="220"/>
                    </a:lnTo>
                    <a:lnTo>
                      <a:pt x="126" y="222"/>
                    </a:lnTo>
                    <a:lnTo>
                      <a:pt x="128" y="222"/>
                    </a:lnTo>
                    <a:lnTo>
                      <a:pt x="128" y="220"/>
                    </a:lnTo>
                    <a:lnTo>
                      <a:pt x="130" y="220"/>
                    </a:lnTo>
                    <a:lnTo>
                      <a:pt x="132" y="218"/>
                    </a:lnTo>
                    <a:lnTo>
                      <a:pt x="134" y="218"/>
                    </a:lnTo>
                    <a:lnTo>
                      <a:pt x="134" y="220"/>
                    </a:lnTo>
                    <a:lnTo>
                      <a:pt x="137" y="218"/>
                    </a:lnTo>
                    <a:lnTo>
                      <a:pt x="134" y="215"/>
                    </a:lnTo>
                    <a:lnTo>
                      <a:pt x="134" y="213"/>
                    </a:lnTo>
                    <a:lnTo>
                      <a:pt x="137" y="213"/>
                    </a:lnTo>
                    <a:lnTo>
                      <a:pt x="137" y="211"/>
                    </a:lnTo>
                    <a:lnTo>
                      <a:pt x="137" y="209"/>
                    </a:lnTo>
                    <a:lnTo>
                      <a:pt x="134" y="209"/>
                    </a:lnTo>
                    <a:lnTo>
                      <a:pt x="134" y="207"/>
                    </a:lnTo>
                    <a:lnTo>
                      <a:pt x="132" y="207"/>
                    </a:lnTo>
                    <a:lnTo>
                      <a:pt x="132" y="204"/>
                    </a:lnTo>
                    <a:lnTo>
                      <a:pt x="132" y="202"/>
                    </a:lnTo>
                    <a:lnTo>
                      <a:pt x="130" y="202"/>
                    </a:lnTo>
                    <a:lnTo>
                      <a:pt x="130" y="200"/>
                    </a:lnTo>
                    <a:lnTo>
                      <a:pt x="128" y="200"/>
                    </a:lnTo>
                    <a:lnTo>
                      <a:pt x="128" y="198"/>
                    </a:lnTo>
                    <a:lnTo>
                      <a:pt x="126" y="198"/>
                    </a:lnTo>
                    <a:lnTo>
                      <a:pt x="123" y="198"/>
                    </a:lnTo>
                    <a:lnTo>
                      <a:pt x="119" y="198"/>
                    </a:lnTo>
                    <a:lnTo>
                      <a:pt x="117" y="198"/>
                    </a:lnTo>
                    <a:lnTo>
                      <a:pt x="117" y="196"/>
                    </a:lnTo>
                    <a:lnTo>
                      <a:pt x="115" y="196"/>
                    </a:lnTo>
                    <a:lnTo>
                      <a:pt x="117" y="194"/>
                    </a:lnTo>
                    <a:lnTo>
                      <a:pt x="117" y="191"/>
                    </a:lnTo>
                    <a:lnTo>
                      <a:pt x="119" y="189"/>
                    </a:lnTo>
                    <a:lnTo>
                      <a:pt x="121" y="189"/>
                    </a:lnTo>
                    <a:lnTo>
                      <a:pt x="119" y="187"/>
                    </a:lnTo>
                    <a:lnTo>
                      <a:pt x="117" y="187"/>
                    </a:lnTo>
                    <a:lnTo>
                      <a:pt x="117" y="185"/>
                    </a:lnTo>
                    <a:lnTo>
                      <a:pt x="115" y="185"/>
                    </a:lnTo>
                    <a:lnTo>
                      <a:pt x="115" y="180"/>
                    </a:lnTo>
                    <a:lnTo>
                      <a:pt x="117" y="183"/>
                    </a:lnTo>
                    <a:lnTo>
                      <a:pt x="119" y="180"/>
                    </a:lnTo>
                    <a:lnTo>
                      <a:pt x="123" y="178"/>
                    </a:lnTo>
                    <a:lnTo>
                      <a:pt x="128" y="176"/>
                    </a:lnTo>
                    <a:lnTo>
                      <a:pt x="130" y="176"/>
                    </a:lnTo>
                    <a:lnTo>
                      <a:pt x="130" y="178"/>
                    </a:lnTo>
                    <a:lnTo>
                      <a:pt x="132" y="178"/>
                    </a:lnTo>
                    <a:lnTo>
                      <a:pt x="134" y="178"/>
                    </a:lnTo>
                    <a:lnTo>
                      <a:pt x="134" y="180"/>
                    </a:lnTo>
                    <a:lnTo>
                      <a:pt x="137" y="180"/>
                    </a:lnTo>
                    <a:lnTo>
                      <a:pt x="139" y="180"/>
                    </a:lnTo>
                    <a:lnTo>
                      <a:pt x="141" y="178"/>
                    </a:lnTo>
                    <a:lnTo>
                      <a:pt x="143" y="178"/>
                    </a:lnTo>
                    <a:lnTo>
                      <a:pt x="143" y="176"/>
                    </a:lnTo>
                    <a:lnTo>
                      <a:pt x="143" y="174"/>
                    </a:lnTo>
                    <a:lnTo>
                      <a:pt x="145" y="174"/>
                    </a:lnTo>
                    <a:lnTo>
                      <a:pt x="145" y="172"/>
                    </a:lnTo>
                    <a:lnTo>
                      <a:pt x="147" y="172"/>
                    </a:lnTo>
                    <a:lnTo>
                      <a:pt x="147" y="169"/>
                    </a:lnTo>
                    <a:lnTo>
                      <a:pt x="147" y="167"/>
                    </a:lnTo>
                    <a:lnTo>
                      <a:pt x="145" y="167"/>
                    </a:lnTo>
                    <a:lnTo>
                      <a:pt x="147" y="167"/>
                    </a:lnTo>
                    <a:lnTo>
                      <a:pt x="147" y="165"/>
                    </a:lnTo>
                    <a:lnTo>
                      <a:pt x="150" y="165"/>
                    </a:lnTo>
                    <a:lnTo>
                      <a:pt x="150" y="163"/>
                    </a:lnTo>
                    <a:lnTo>
                      <a:pt x="150" y="161"/>
                    </a:lnTo>
                    <a:lnTo>
                      <a:pt x="152" y="161"/>
                    </a:lnTo>
                    <a:lnTo>
                      <a:pt x="152" y="158"/>
                    </a:lnTo>
                    <a:lnTo>
                      <a:pt x="154" y="158"/>
                    </a:lnTo>
                    <a:lnTo>
                      <a:pt x="156" y="158"/>
                    </a:lnTo>
                    <a:lnTo>
                      <a:pt x="158" y="158"/>
                    </a:lnTo>
                    <a:lnTo>
                      <a:pt x="158" y="161"/>
                    </a:lnTo>
                    <a:lnTo>
                      <a:pt x="158" y="158"/>
                    </a:lnTo>
                    <a:lnTo>
                      <a:pt x="161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5" y="161"/>
                    </a:lnTo>
                    <a:lnTo>
                      <a:pt x="167" y="161"/>
                    </a:lnTo>
                    <a:lnTo>
                      <a:pt x="169" y="158"/>
                    </a:lnTo>
                    <a:lnTo>
                      <a:pt x="169" y="156"/>
                    </a:lnTo>
                    <a:lnTo>
                      <a:pt x="172" y="156"/>
                    </a:lnTo>
                    <a:lnTo>
                      <a:pt x="172" y="154"/>
                    </a:lnTo>
                    <a:lnTo>
                      <a:pt x="172" y="152"/>
                    </a:lnTo>
                    <a:lnTo>
                      <a:pt x="174" y="152"/>
                    </a:lnTo>
                    <a:lnTo>
                      <a:pt x="176" y="152"/>
                    </a:lnTo>
                    <a:lnTo>
                      <a:pt x="178" y="154"/>
                    </a:lnTo>
                    <a:lnTo>
                      <a:pt x="180" y="154"/>
                    </a:lnTo>
                    <a:lnTo>
                      <a:pt x="183" y="154"/>
                    </a:lnTo>
                    <a:lnTo>
                      <a:pt x="185" y="154"/>
                    </a:lnTo>
                    <a:lnTo>
                      <a:pt x="187" y="156"/>
                    </a:lnTo>
                    <a:lnTo>
                      <a:pt x="189" y="156"/>
                    </a:lnTo>
                    <a:lnTo>
                      <a:pt x="191" y="158"/>
                    </a:lnTo>
                    <a:lnTo>
                      <a:pt x="194" y="161"/>
                    </a:lnTo>
                    <a:lnTo>
                      <a:pt x="196" y="161"/>
                    </a:lnTo>
                    <a:lnTo>
                      <a:pt x="196" y="163"/>
                    </a:lnTo>
                    <a:lnTo>
                      <a:pt x="198" y="163"/>
                    </a:lnTo>
                    <a:lnTo>
                      <a:pt x="200" y="163"/>
                    </a:lnTo>
                    <a:lnTo>
                      <a:pt x="202" y="163"/>
                    </a:lnTo>
                    <a:lnTo>
                      <a:pt x="202" y="161"/>
                    </a:lnTo>
                    <a:lnTo>
                      <a:pt x="205" y="161"/>
                    </a:lnTo>
                    <a:lnTo>
                      <a:pt x="207" y="161"/>
                    </a:lnTo>
                    <a:lnTo>
                      <a:pt x="209" y="161"/>
                    </a:lnTo>
                    <a:lnTo>
                      <a:pt x="209" y="158"/>
                    </a:lnTo>
                    <a:lnTo>
                      <a:pt x="211" y="158"/>
                    </a:lnTo>
                    <a:lnTo>
                      <a:pt x="211" y="156"/>
                    </a:lnTo>
                    <a:lnTo>
                      <a:pt x="213" y="156"/>
                    </a:lnTo>
                    <a:lnTo>
                      <a:pt x="213" y="154"/>
                    </a:lnTo>
                    <a:lnTo>
                      <a:pt x="216" y="154"/>
                    </a:lnTo>
                    <a:lnTo>
                      <a:pt x="216" y="156"/>
                    </a:lnTo>
                    <a:lnTo>
                      <a:pt x="218" y="156"/>
                    </a:lnTo>
                    <a:lnTo>
                      <a:pt x="220" y="156"/>
                    </a:lnTo>
                    <a:lnTo>
                      <a:pt x="222" y="156"/>
                    </a:lnTo>
                    <a:lnTo>
                      <a:pt x="222" y="158"/>
                    </a:lnTo>
                    <a:lnTo>
                      <a:pt x="224" y="158"/>
                    </a:lnTo>
                    <a:lnTo>
                      <a:pt x="224" y="161"/>
                    </a:lnTo>
                    <a:lnTo>
                      <a:pt x="227" y="161"/>
                    </a:lnTo>
                    <a:lnTo>
                      <a:pt x="229" y="163"/>
                    </a:lnTo>
                    <a:lnTo>
                      <a:pt x="231" y="163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3" y="167"/>
                    </a:lnTo>
                    <a:lnTo>
                      <a:pt x="235" y="167"/>
                    </a:lnTo>
                    <a:lnTo>
                      <a:pt x="238" y="167"/>
                    </a:lnTo>
                    <a:lnTo>
                      <a:pt x="238" y="165"/>
                    </a:lnTo>
                    <a:lnTo>
                      <a:pt x="238" y="163"/>
                    </a:lnTo>
                    <a:lnTo>
                      <a:pt x="238" y="161"/>
                    </a:lnTo>
                    <a:lnTo>
                      <a:pt x="240" y="161"/>
                    </a:lnTo>
                    <a:lnTo>
                      <a:pt x="242" y="161"/>
                    </a:lnTo>
                    <a:lnTo>
                      <a:pt x="244" y="158"/>
                    </a:lnTo>
                    <a:lnTo>
                      <a:pt x="246" y="158"/>
                    </a:lnTo>
                    <a:lnTo>
                      <a:pt x="246" y="156"/>
                    </a:lnTo>
                    <a:lnTo>
                      <a:pt x="249" y="156"/>
                    </a:lnTo>
                    <a:lnTo>
                      <a:pt x="249" y="154"/>
                    </a:lnTo>
                    <a:lnTo>
                      <a:pt x="251" y="152"/>
                    </a:lnTo>
                    <a:lnTo>
                      <a:pt x="253" y="152"/>
                    </a:lnTo>
                    <a:lnTo>
                      <a:pt x="253" y="154"/>
                    </a:lnTo>
                    <a:lnTo>
                      <a:pt x="255" y="154"/>
                    </a:lnTo>
                    <a:lnTo>
                      <a:pt x="257" y="154"/>
                    </a:lnTo>
                    <a:lnTo>
                      <a:pt x="260" y="154"/>
                    </a:lnTo>
                    <a:lnTo>
                      <a:pt x="260" y="156"/>
                    </a:lnTo>
                    <a:lnTo>
                      <a:pt x="260" y="158"/>
                    </a:lnTo>
                    <a:lnTo>
                      <a:pt x="262" y="158"/>
                    </a:lnTo>
                    <a:lnTo>
                      <a:pt x="264" y="156"/>
                    </a:lnTo>
                    <a:lnTo>
                      <a:pt x="266" y="156"/>
                    </a:lnTo>
                    <a:lnTo>
                      <a:pt x="268" y="156"/>
                    </a:lnTo>
                    <a:lnTo>
                      <a:pt x="271" y="156"/>
                    </a:lnTo>
                    <a:lnTo>
                      <a:pt x="273" y="156"/>
                    </a:lnTo>
                    <a:lnTo>
                      <a:pt x="273" y="154"/>
                    </a:lnTo>
                    <a:lnTo>
                      <a:pt x="273" y="152"/>
                    </a:lnTo>
                    <a:lnTo>
                      <a:pt x="273" y="150"/>
                    </a:lnTo>
                    <a:lnTo>
                      <a:pt x="273" y="147"/>
                    </a:lnTo>
                    <a:lnTo>
                      <a:pt x="273" y="145"/>
                    </a:lnTo>
                    <a:lnTo>
                      <a:pt x="273" y="143"/>
                    </a:lnTo>
                    <a:lnTo>
                      <a:pt x="273" y="141"/>
                    </a:lnTo>
                    <a:lnTo>
                      <a:pt x="275" y="141"/>
                    </a:lnTo>
                    <a:lnTo>
                      <a:pt x="277" y="141"/>
                    </a:lnTo>
                    <a:lnTo>
                      <a:pt x="279" y="141"/>
                    </a:lnTo>
                    <a:lnTo>
                      <a:pt x="282" y="139"/>
                    </a:lnTo>
                    <a:lnTo>
                      <a:pt x="284" y="136"/>
                    </a:lnTo>
                    <a:lnTo>
                      <a:pt x="286" y="136"/>
                    </a:lnTo>
                    <a:lnTo>
                      <a:pt x="288" y="136"/>
                    </a:lnTo>
                    <a:lnTo>
                      <a:pt x="288" y="139"/>
                    </a:lnTo>
                    <a:lnTo>
                      <a:pt x="290" y="139"/>
                    </a:lnTo>
                    <a:lnTo>
                      <a:pt x="292" y="139"/>
                    </a:lnTo>
                    <a:lnTo>
                      <a:pt x="295" y="139"/>
                    </a:lnTo>
                    <a:lnTo>
                      <a:pt x="297" y="141"/>
                    </a:lnTo>
                    <a:lnTo>
                      <a:pt x="297" y="139"/>
                    </a:lnTo>
                    <a:lnTo>
                      <a:pt x="297" y="136"/>
                    </a:lnTo>
                    <a:lnTo>
                      <a:pt x="297" y="134"/>
                    </a:lnTo>
                    <a:lnTo>
                      <a:pt x="297" y="132"/>
                    </a:lnTo>
                    <a:lnTo>
                      <a:pt x="297" y="130"/>
                    </a:lnTo>
                    <a:lnTo>
                      <a:pt x="297" y="128"/>
                    </a:lnTo>
                    <a:lnTo>
                      <a:pt x="299" y="128"/>
                    </a:lnTo>
                    <a:lnTo>
                      <a:pt x="301" y="128"/>
                    </a:lnTo>
                    <a:lnTo>
                      <a:pt x="301" y="130"/>
                    </a:lnTo>
                    <a:lnTo>
                      <a:pt x="303" y="130"/>
                    </a:lnTo>
                    <a:lnTo>
                      <a:pt x="306" y="130"/>
                    </a:lnTo>
                    <a:lnTo>
                      <a:pt x="308" y="130"/>
                    </a:lnTo>
                    <a:lnTo>
                      <a:pt x="310" y="130"/>
                    </a:lnTo>
                    <a:lnTo>
                      <a:pt x="310" y="128"/>
                    </a:lnTo>
                    <a:lnTo>
                      <a:pt x="312" y="128"/>
                    </a:lnTo>
                    <a:lnTo>
                      <a:pt x="312" y="130"/>
                    </a:lnTo>
                    <a:lnTo>
                      <a:pt x="312" y="132"/>
                    </a:lnTo>
                    <a:lnTo>
                      <a:pt x="312" y="134"/>
                    </a:lnTo>
                    <a:lnTo>
                      <a:pt x="312" y="136"/>
                    </a:lnTo>
                    <a:lnTo>
                      <a:pt x="312" y="139"/>
                    </a:lnTo>
                    <a:lnTo>
                      <a:pt x="312" y="141"/>
                    </a:lnTo>
                    <a:lnTo>
                      <a:pt x="314" y="141"/>
                    </a:lnTo>
                    <a:lnTo>
                      <a:pt x="314" y="143"/>
                    </a:lnTo>
                    <a:lnTo>
                      <a:pt x="317" y="143"/>
                    </a:lnTo>
                    <a:lnTo>
                      <a:pt x="319" y="143"/>
                    </a:lnTo>
                    <a:lnTo>
                      <a:pt x="319" y="145"/>
                    </a:lnTo>
                    <a:lnTo>
                      <a:pt x="319" y="143"/>
                    </a:lnTo>
                    <a:lnTo>
                      <a:pt x="321" y="143"/>
                    </a:lnTo>
                    <a:lnTo>
                      <a:pt x="323" y="143"/>
                    </a:lnTo>
                    <a:lnTo>
                      <a:pt x="325" y="143"/>
                    </a:lnTo>
                    <a:lnTo>
                      <a:pt x="328" y="143"/>
                    </a:lnTo>
                    <a:lnTo>
                      <a:pt x="328" y="141"/>
                    </a:lnTo>
                    <a:lnTo>
                      <a:pt x="330" y="141"/>
                    </a:lnTo>
                    <a:lnTo>
                      <a:pt x="332" y="141"/>
                    </a:lnTo>
                    <a:lnTo>
                      <a:pt x="334" y="141"/>
                    </a:lnTo>
                    <a:lnTo>
                      <a:pt x="336" y="141"/>
                    </a:lnTo>
                    <a:lnTo>
                      <a:pt x="339" y="141"/>
                    </a:lnTo>
                    <a:lnTo>
                      <a:pt x="341" y="141"/>
                    </a:lnTo>
                    <a:lnTo>
                      <a:pt x="343" y="141"/>
                    </a:lnTo>
                    <a:lnTo>
                      <a:pt x="343" y="143"/>
                    </a:lnTo>
                    <a:lnTo>
                      <a:pt x="345" y="143"/>
                    </a:lnTo>
                    <a:lnTo>
                      <a:pt x="347" y="143"/>
                    </a:lnTo>
                    <a:lnTo>
                      <a:pt x="350" y="143"/>
                    </a:lnTo>
                    <a:lnTo>
                      <a:pt x="350" y="145"/>
                    </a:lnTo>
                    <a:lnTo>
                      <a:pt x="350" y="143"/>
                    </a:lnTo>
                    <a:lnTo>
                      <a:pt x="352" y="143"/>
                    </a:lnTo>
                    <a:lnTo>
                      <a:pt x="354" y="143"/>
                    </a:lnTo>
                    <a:lnTo>
                      <a:pt x="356" y="143"/>
                    </a:lnTo>
                    <a:lnTo>
                      <a:pt x="358" y="143"/>
                    </a:lnTo>
                    <a:lnTo>
                      <a:pt x="361" y="141"/>
                    </a:lnTo>
                    <a:lnTo>
                      <a:pt x="363" y="141"/>
                    </a:lnTo>
                    <a:lnTo>
                      <a:pt x="365" y="139"/>
                    </a:lnTo>
                    <a:lnTo>
                      <a:pt x="367" y="139"/>
                    </a:lnTo>
                    <a:lnTo>
                      <a:pt x="372" y="136"/>
                    </a:lnTo>
                    <a:lnTo>
                      <a:pt x="374" y="136"/>
                    </a:lnTo>
                    <a:lnTo>
                      <a:pt x="376" y="134"/>
                    </a:lnTo>
                    <a:lnTo>
                      <a:pt x="378" y="134"/>
                    </a:lnTo>
                    <a:lnTo>
                      <a:pt x="380" y="132"/>
                    </a:lnTo>
                    <a:lnTo>
                      <a:pt x="385" y="132"/>
                    </a:lnTo>
                    <a:lnTo>
                      <a:pt x="387" y="132"/>
                    </a:lnTo>
                    <a:lnTo>
                      <a:pt x="389" y="132"/>
                    </a:lnTo>
                    <a:lnTo>
                      <a:pt x="391" y="132"/>
                    </a:lnTo>
                    <a:lnTo>
                      <a:pt x="394" y="132"/>
                    </a:lnTo>
                    <a:lnTo>
                      <a:pt x="394" y="134"/>
                    </a:lnTo>
                    <a:lnTo>
                      <a:pt x="396" y="134"/>
                    </a:lnTo>
                    <a:lnTo>
                      <a:pt x="396" y="136"/>
                    </a:lnTo>
                    <a:lnTo>
                      <a:pt x="398" y="136"/>
                    </a:lnTo>
                    <a:lnTo>
                      <a:pt x="398" y="134"/>
                    </a:lnTo>
                    <a:lnTo>
                      <a:pt x="400" y="134"/>
                    </a:lnTo>
                    <a:lnTo>
                      <a:pt x="400" y="136"/>
                    </a:lnTo>
                    <a:lnTo>
                      <a:pt x="400" y="139"/>
                    </a:lnTo>
                    <a:lnTo>
                      <a:pt x="400" y="136"/>
                    </a:lnTo>
                    <a:lnTo>
                      <a:pt x="402" y="136"/>
                    </a:lnTo>
                    <a:lnTo>
                      <a:pt x="402" y="139"/>
                    </a:lnTo>
                    <a:lnTo>
                      <a:pt x="405" y="139"/>
                    </a:lnTo>
                    <a:lnTo>
                      <a:pt x="407" y="139"/>
                    </a:lnTo>
                    <a:lnTo>
                      <a:pt x="405" y="139"/>
                    </a:lnTo>
                    <a:lnTo>
                      <a:pt x="405" y="141"/>
                    </a:lnTo>
                    <a:lnTo>
                      <a:pt x="407" y="141"/>
                    </a:lnTo>
                    <a:lnTo>
                      <a:pt x="407" y="143"/>
                    </a:lnTo>
                    <a:lnTo>
                      <a:pt x="407" y="141"/>
                    </a:lnTo>
                    <a:lnTo>
                      <a:pt x="407" y="143"/>
                    </a:lnTo>
                    <a:lnTo>
                      <a:pt x="409" y="143"/>
                    </a:lnTo>
                    <a:lnTo>
                      <a:pt x="411" y="143"/>
                    </a:lnTo>
                    <a:lnTo>
                      <a:pt x="411" y="141"/>
                    </a:lnTo>
                    <a:lnTo>
                      <a:pt x="409" y="141"/>
                    </a:lnTo>
                    <a:lnTo>
                      <a:pt x="411" y="141"/>
                    </a:lnTo>
                    <a:lnTo>
                      <a:pt x="413" y="141"/>
                    </a:lnTo>
                    <a:lnTo>
                      <a:pt x="413" y="143"/>
                    </a:lnTo>
                    <a:lnTo>
                      <a:pt x="416" y="143"/>
                    </a:lnTo>
                    <a:lnTo>
                      <a:pt x="418" y="143"/>
                    </a:lnTo>
                    <a:lnTo>
                      <a:pt x="418" y="145"/>
                    </a:lnTo>
                    <a:lnTo>
                      <a:pt x="416" y="145"/>
                    </a:lnTo>
                    <a:lnTo>
                      <a:pt x="418" y="145"/>
                    </a:lnTo>
                    <a:lnTo>
                      <a:pt x="420" y="145"/>
                    </a:lnTo>
                    <a:lnTo>
                      <a:pt x="420" y="147"/>
                    </a:lnTo>
                    <a:lnTo>
                      <a:pt x="418" y="147"/>
                    </a:lnTo>
                    <a:lnTo>
                      <a:pt x="420" y="147"/>
                    </a:lnTo>
                    <a:lnTo>
                      <a:pt x="422" y="147"/>
                    </a:lnTo>
                    <a:lnTo>
                      <a:pt x="424" y="147"/>
                    </a:lnTo>
                    <a:lnTo>
                      <a:pt x="424" y="150"/>
                    </a:lnTo>
                    <a:lnTo>
                      <a:pt x="422" y="150"/>
                    </a:lnTo>
                    <a:lnTo>
                      <a:pt x="422" y="152"/>
                    </a:lnTo>
                    <a:lnTo>
                      <a:pt x="424" y="152"/>
                    </a:lnTo>
                    <a:lnTo>
                      <a:pt x="424" y="150"/>
                    </a:lnTo>
                    <a:lnTo>
                      <a:pt x="426" y="150"/>
                    </a:lnTo>
                    <a:lnTo>
                      <a:pt x="426" y="152"/>
                    </a:lnTo>
                    <a:lnTo>
                      <a:pt x="429" y="152"/>
                    </a:lnTo>
                    <a:lnTo>
                      <a:pt x="429" y="150"/>
                    </a:lnTo>
                    <a:lnTo>
                      <a:pt x="429" y="147"/>
                    </a:lnTo>
                    <a:lnTo>
                      <a:pt x="431" y="147"/>
                    </a:lnTo>
                    <a:lnTo>
                      <a:pt x="431" y="150"/>
                    </a:lnTo>
                    <a:lnTo>
                      <a:pt x="431" y="147"/>
                    </a:lnTo>
                    <a:lnTo>
                      <a:pt x="433" y="147"/>
                    </a:lnTo>
                    <a:lnTo>
                      <a:pt x="433" y="145"/>
                    </a:lnTo>
                    <a:lnTo>
                      <a:pt x="433" y="143"/>
                    </a:lnTo>
                    <a:lnTo>
                      <a:pt x="433" y="141"/>
                    </a:lnTo>
                    <a:lnTo>
                      <a:pt x="435" y="141"/>
                    </a:lnTo>
                    <a:lnTo>
                      <a:pt x="437" y="141"/>
                    </a:lnTo>
                    <a:lnTo>
                      <a:pt x="440" y="141"/>
                    </a:lnTo>
                    <a:lnTo>
                      <a:pt x="440" y="139"/>
                    </a:lnTo>
                    <a:lnTo>
                      <a:pt x="442" y="139"/>
                    </a:lnTo>
                    <a:lnTo>
                      <a:pt x="444" y="139"/>
                    </a:lnTo>
                    <a:lnTo>
                      <a:pt x="446" y="139"/>
                    </a:lnTo>
                    <a:lnTo>
                      <a:pt x="448" y="139"/>
                    </a:lnTo>
                    <a:lnTo>
                      <a:pt x="451" y="139"/>
                    </a:lnTo>
                    <a:lnTo>
                      <a:pt x="451" y="141"/>
                    </a:lnTo>
                    <a:lnTo>
                      <a:pt x="448" y="141"/>
                    </a:lnTo>
                    <a:lnTo>
                      <a:pt x="448" y="143"/>
                    </a:lnTo>
                    <a:lnTo>
                      <a:pt x="451" y="143"/>
                    </a:lnTo>
                    <a:lnTo>
                      <a:pt x="451" y="145"/>
                    </a:lnTo>
                    <a:lnTo>
                      <a:pt x="451" y="147"/>
                    </a:lnTo>
                    <a:lnTo>
                      <a:pt x="453" y="147"/>
                    </a:lnTo>
                    <a:lnTo>
                      <a:pt x="453" y="150"/>
                    </a:lnTo>
                    <a:lnTo>
                      <a:pt x="455" y="150"/>
                    </a:lnTo>
                    <a:lnTo>
                      <a:pt x="455" y="152"/>
                    </a:lnTo>
                    <a:lnTo>
                      <a:pt x="453" y="152"/>
                    </a:lnTo>
                    <a:lnTo>
                      <a:pt x="455" y="152"/>
                    </a:lnTo>
                    <a:lnTo>
                      <a:pt x="455" y="154"/>
                    </a:lnTo>
                    <a:lnTo>
                      <a:pt x="455" y="156"/>
                    </a:lnTo>
                    <a:lnTo>
                      <a:pt x="455" y="154"/>
                    </a:lnTo>
                    <a:lnTo>
                      <a:pt x="457" y="154"/>
                    </a:lnTo>
                    <a:lnTo>
                      <a:pt x="459" y="154"/>
                    </a:lnTo>
                    <a:lnTo>
                      <a:pt x="462" y="154"/>
                    </a:lnTo>
                    <a:lnTo>
                      <a:pt x="464" y="154"/>
                    </a:lnTo>
                    <a:lnTo>
                      <a:pt x="464" y="152"/>
                    </a:lnTo>
                    <a:lnTo>
                      <a:pt x="466" y="152"/>
                    </a:lnTo>
                    <a:lnTo>
                      <a:pt x="468" y="152"/>
                    </a:lnTo>
                    <a:lnTo>
                      <a:pt x="470" y="152"/>
                    </a:lnTo>
                    <a:lnTo>
                      <a:pt x="473" y="152"/>
                    </a:lnTo>
                    <a:lnTo>
                      <a:pt x="473" y="150"/>
                    </a:lnTo>
                    <a:lnTo>
                      <a:pt x="475" y="150"/>
                    </a:lnTo>
                    <a:lnTo>
                      <a:pt x="475" y="152"/>
                    </a:lnTo>
                    <a:lnTo>
                      <a:pt x="477" y="152"/>
                    </a:lnTo>
                    <a:lnTo>
                      <a:pt x="477" y="154"/>
                    </a:lnTo>
                    <a:lnTo>
                      <a:pt x="477" y="152"/>
                    </a:lnTo>
                    <a:lnTo>
                      <a:pt x="479" y="152"/>
                    </a:lnTo>
                    <a:lnTo>
                      <a:pt x="479" y="150"/>
                    </a:lnTo>
                    <a:lnTo>
                      <a:pt x="481" y="150"/>
                    </a:lnTo>
                    <a:lnTo>
                      <a:pt x="481" y="152"/>
                    </a:lnTo>
                    <a:lnTo>
                      <a:pt x="484" y="152"/>
                    </a:lnTo>
                    <a:lnTo>
                      <a:pt x="484" y="150"/>
                    </a:lnTo>
                    <a:lnTo>
                      <a:pt x="486" y="150"/>
                    </a:lnTo>
                    <a:lnTo>
                      <a:pt x="486" y="147"/>
                    </a:lnTo>
                    <a:lnTo>
                      <a:pt x="488" y="147"/>
                    </a:lnTo>
                    <a:lnTo>
                      <a:pt x="490" y="147"/>
                    </a:lnTo>
                    <a:lnTo>
                      <a:pt x="492" y="147"/>
                    </a:lnTo>
                    <a:lnTo>
                      <a:pt x="495" y="147"/>
                    </a:lnTo>
                    <a:lnTo>
                      <a:pt x="495" y="145"/>
                    </a:lnTo>
                    <a:lnTo>
                      <a:pt x="497" y="145"/>
                    </a:lnTo>
                    <a:lnTo>
                      <a:pt x="499" y="145"/>
                    </a:lnTo>
                    <a:lnTo>
                      <a:pt x="499" y="147"/>
                    </a:lnTo>
                    <a:lnTo>
                      <a:pt x="501" y="147"/>
                    </a:lnTo>
                    <a:lnTo>
                      <a:pt x="503" y="150"/>
                    </a:lnTo>
                    <a:lnTo>
                      <a:pt x="506" y="150"/>
                    </a:lnTo>
                    <a:lnTo>
                      <a:pt x="506" y="152"/>
                    </a:lnTo>
                    <a:lnTo>
                      <a:pt x="510" y="154"/>
                    </a:lnTo>
                    <a:lnTo>
                      <a:pt x="514" y="154"/>
                    </a:lnTo>
                    <a:lnTo>
                      <a:pt x="517" y="156"/>
                    </a:lnTo>
                    <a:lnTo>
                      <a:pt x="517" y="154"/>
                    </a:lnTo>
                    <a:lnTo>
                      <a:pt x="519" y="154"/>
                    </a:lnTo>
                    <a:lnTo>
                      <a:pt x="519" y="152"/>
                    </a:lnTo>
                    <a:lnTo>
                      <a:pt x="521" y="150"/>
                    </a:lnTo>
                    <a:lnTo>
                      <a:pt x="523" y="147"/>
                    </a:lnTo>
                    <a:lnTo>
                      <a:pt x="523" y="145"/>
                    </a:lnTo>
                    <a:lnTo>
                      <a:pt x="525" y="145"/>
                    </a:lnTo>
                    <a:lnTo>
                      <a:pt x="525" y="143"/>
                    </a:lnTo>
                    <a:lnTo>
                      <a:pt x="528" y="143"/>
                    </a:lnTo>
                    <a:lnTo>
                      <a:pt x="528" y="141"/>
                    </a:lnTo>
                    <a:lnTo>
                      <a:pt x="536" y="130"/>
                    </a:lnTo>
                    <a:lnTo>
                      <a:pt x="539" y="130"/>
                    </a:lnTo>
                    <a:lnTo>
                      <a:pt x="539" y="128"/>
                    </a:lnTo>
                    <a:lnTo>
                      <a:pt x="541" y="128"/>
                    </a:lnTo>
                    <a:lnTo>
                      <a:pt x="541" y="125"/>
                    </a:lnTo>
                    <a:lnTo>
                      <a:pt x="543" y="125"/>
                    </a:lnTo>
                    <a:lnTo>
                      <a:pt x="543" y="123"/>
                    </a:lnTo>
                    <a:lnTo>
                      <a:pt x="545" y="123"/>
                    </a:lnTo>
                    <a:lnTo>
                      <a:pt x="545" y="121"/>
                    </a:lnTo>
                    <a:lnTo>
                      <a:pt x="547" y="121"/>
                    </a:lnTo>
                    <a:lnTo>
                      <a:pt x="550" y="121"/>
                    </a:lnTo>
                    <a:lnTo>
                      <a:pt x="552" y="123"/>
                    </a:lnTo>
                    <a:lnTo>
                      <a:pt x="554" y="123"/>
                    </a:lnTo>
                    <a:lnTo>
                      <a:pt x="556" y="123"/>
                    </a:lnTo>
                    <a:lnTo>
                      <a:pt x="558" y="125"/>
                    </a:lnTo>
                    <a:lnTo>
                      <a:pt x="560" y="125"/>
                    </a:lnTo>
                    <a:lnTo>
                      <a:pt x="563" y="125"/>
                    </a:lnTo>
                    <a:lnTo>
                      <a:pt x="565" y="128"/>
                    </a:lnTo>
                    <a:lnTo>
                      <a:pt x="567" y="128"/>
                    </a:lnTo>
                    <a:lnTo>
                      <a:pt x="569" y="128"/>
                    </a:lnTo>
                    <a:lnTo>
                      <a:pt x="571" y="128"/>
                    </a:lnTo>
                    <a:lnTo>
                      <a:pt x="571" y="130"/>
                    </a:lnTo>
                    <a:lnTo>
                      <a:pt x="574" y="130"/>
                    </a:lnTo>
                    <a:lnTo>
                      <a:pt x="576" y="130"/>
                    </a:lnTo>
                    <a:lnTo>
                      <a:pt x="578" y="130"/>
                    </a:lnTo>
                    <a:lnTo>
                      <a:pt x="578" y="132"/>
                    </a:lnTo>
                    <a:lnTo>
                      <a:pt x="580" y="132"/>
                    </a:lnTo>
                    <a:lnTo>
                      <a:pt x="582" y="132"/>
                    </a:lnTo>
                    <a:lnTo>
                      <a:pt x="585" y="134"/>
                    </a:lnTo>
                    <a:lnTo>
                      <a:pt x="587" y="134"/>
                    </a:lnTo>
                    <a:lnTo>
                      <a:pt x="589" y="134"/>
                    </a:lnTo>
                    <a:lnTo>
                      <a:pt x="591" y="136"/>
                    </a:lnTo>
                    <a:lnTo>
                      <a:pt x="593" y="136"/>
                    </a:lnTo>
                    <a:lnTo>
                      <a:pt x="596" y="136"/>
                    </a:lnTo>
                    <a:lnTo>
                      <a:pt x="598" y="136"/>
                    </a:lnTo>
                    <a:lnTo>
                      <a:pt x="598" y="139"/>
                    </a:lnTo>
                    <a:lnTo>
                      <a:pt x="600" y="139"/>
                    </a:lnTo>
                    <a:lnTo>
                      <a:pt x="602" y="139"/>
                    </a:lnTo>
                    <a:lnTo>
                      <a:pt x="604" y="141"/>
                    </a:lnTo>
                    <a:lnTo>
                      <a:pt x="607" y="141"/>
                    </a:lnTo>
                    <a:lnTo>
                      <a:pt x="609" y="141"/>
                    </a:lnTo>
                    <a:lnTo>
                      <a:pt x="611" y="141"/>
                    </a:lnTo>
                    <a:lnTo>
                      <a:pt x="613" y="141"/>
                    </a:lnTo>
                    <a:lnTo>
                      <a:pt x="615" y="141"/>
                    </a:lnTo>
                    <a:lnTo>
                      <a:pt x="618" y="141"/>
                    </a:lnTo>
                    <a:lnTo>
                      <a:pt x="620" y="141"/>
                    </a:lnTo>
                    <a:lnTo>
                      <a:pt x="622" y="141"/>
                    </a:lnTo>
                    <a:lnTo>
                      <a:pt x="624" y="141"/>
                    </a:lnTo>
                    <a:lnTo>
                      <a:pt x="626" y="141"/>
                    </a:lnTo>
                    <a:lnTo>
                      <a:pt x="629" y="141"/>
                    </a:lnTo>
                    <a:lnTo>
                      <a:pt x="631" y="141"/>
                    </a:lnTo>
                    <a:lnTo>
                      <a:pt x="633" y="141"/>
                    </a:lnTo>
                    <a:lnTo>
                      <a:pt x="635" y="141"/>
                    </a:lnTo>
                    <a:lnTo>
                      <a:pt x="640" y="141"/>
                    </a:lnTo>
                    <a:lnTo>
                      <a:pt x="644" y="141"/>
                    </a:lnTo>
                    <a:lnTo>
                      <a:pt x="648" y="141"/>
                    </a:lnTo>
                    <a:lnTo>
                      <a:pt x="651" y="141"/>
                    </a:lnTo>
                    <a:lnTo>
                      <a:pt x="655" y="141"/>
                    </a:lnTo>
                    <a:lnTo>
                      <a:pt x="657" y="141"/>
                    </a:lnTo>
                    <a:lnTo>
                      <a:pt x="662" y="141"/>
                    </a:lnTo>
                    <a:lnTo>
                      <a:pt x="664" y="141"/>
                    </a:lnTo>
                    <a:lnTo>
                      <a:pt x="666" y="141"/>
                    </a:lnTo>
                    <a:lnTo>
                      <a:pt x="668" y="141"/>
                    </a:lnTo>
                    <a:lnTo>
                      <a:pt x="673" y="141"/>
                    </a:lnTo>
                    <a:lnTo>
                      <a:pt x="675" y="141"/>
                    </a:lnTo>
                    <a:lnTo>
                      <a:pt x="677" y="141"/>
                    </a:lnTo>
                    <a:lnTo>
                      <a:pt x="679" y="141"/>
                    </a:lnTo>
                    <a:lnTo>
                      <a:pt x="681" y="141"/>
                    </a:lnTo>
                    <a:lnTo>
                      <a:pt x="690" y="141"/>
                    </a:lnTo>
                    <a:lnTo>
                      <a:pt x="694" y="141"/>
                    </a:lnTo>
                    <a:lnTo>
                      <a:pt x="701" y="141"/>
                    </a:lnTo>
                    <a:lnTo>
                      <a:pt x="719" y="141"/>
                    </a:lnTo>
                    <a:lnTo>
                      <a:pt x="721" y="141"/>
                    </a:lnTo>
                    <a:lnTo>
                      <a:pt x="723" y="141"/>
                    </a:lnTo>
                    <a:lnTo>
                      <a:pt x="727" y="141"/>
                    </a:lnTo>
                    <a:lnTo>
                      <a:pt x="732" y="141"/>
                    </a:lnTo>
                    <a:lnTo>
                      <a:pt x="741" y="141"/>
                    </a:lnTo>
                    <a:lnTo>
                      <a:pt x="741" y="139"/>
                    </a:lnTo>
                    <a:lnTo>
                      <a:pt x="741" y="136"/>
                    </a:lnTo>
                    <a:lnTo>
                      <a:pt x="741" y="130"/>
                    </a:lnTo>
                    <a:lnTo>
                      <a:pt x="741" y="114"/>
                    </a:lnTo>
                    <a:lnTo>
                      <a:pt x="741" y="106"/>
                    </a:lnTo>
                    <a:lnTo>
                      <a:pt x="738" y="95"/>
                    </a:lnTo>
                    <a:lnTo>
                      <a:pt x="741" y="92"/>
                    </a:lnTo>
                    <a:lnTo>
                      <a:pt x="741" y="90"/>
                    </a:lnTo>
                    <a:lnTo>
                      <a:pt x="741" y="88"/>
                    </a:lnTo>
                    <a:lnTo>
                      <a:pt x="738" y="86"/>
                    </a:lnTo>
                    <a:lnTo>
                      <a:pt x="741" y="79"/>
                    </a:lnTo>
                    <a:lnTo>
                      <a:pt x="743" y="70"/>
                    </a:lnTo>
                    <a:lnTo>
                      <a:pt x="743" y="64"/>
                    </a:lnTo>
                    <a:lnTo>
                      <a:pt x="743" y="55"/>
                    </a:lnTo>
                    <a:lnTo>
                      <a:pt x="743" y="53"/>
                    </a:lnTo>
                    <a:lnTo>
                      <a:pt x="745" y="40"/>
                    </a:lnTo>
                    <a:lnTo>
                      <a:pt x="747" y="38"/>
                    </a:lnTo>
                    <a:lnTo>
                      <a:pt x="747" y="35"/>
                    </a:lnTo>
                    <a:lnTo>
                      <a:pt x="745" y="33"/>
                    </a:lnTo>
                    <a:lnTo>
                      <a:pt x="747" y="27"/>
                    </a:lnTo>
                    <a:lnTo>
                      <a:pt x="747" y="24"/>
                    </a:lnTo>
                    <a:lnTo>
                      <a:pt x="752" y="5"/>
                    </a:lnTo>
                    <a:lnTo>
                      <a:pt x="749" y="2"/>
                    </a:lnTo>
                    <a:lnTo>
                      <a:pt x="752" y="0"/>
                    </a:lnTo>
                    <a:lnTo>
                      <a:pt x="754" y="0"/>
                    </a:lnTo>
                    <a:lnTo>
                      <a:pt x="756" y="0"/>
                    </a:lnTo>
                    <a:lnTo>
                      <a:pt x="756" y="2"/>
                    </a:lnTo>
                    <a:lnTo>
                      <a:pt x="758" y="2"/>
                    </a:lnTo>
                    <a:lnTo>
                      <a:pt x="758" y="5"/>
                    </a:lnTo>
                    <a:lnTo>
                      <a:pt x="760" y="5"/>
                    </a:lnTo>
                    <a:lnTo>
                      <a:pt x="763" y="5"/>
                    </a:lnTo>
                    <a:lnTo>
                      <a:pt x="763" y="2"/>
                    </a:lnTo>
                    <a:lnTo>
                      <a:pt x="765" y="2"/>
                    </a:lnTo>
                    <a:lnTo>
                      <a:pt x="767" y="2"/>
                    </a:lnTo>
                    <a:lnTo>
                      <a:pt x="767" y="0"/>
                    </a:lnTo>
                    <a:lnTo>
                      <a:pt x="769" y="0"/>
                    </a:lnTo>
                    <a:lnTo>
                      <a:pt x="771" y="0"/>
                    </a:lnTo>
                    <a:lnTo>
                      <a:pt x="774" y="0"/>
                    </a:lnTo>
                    <a:lnTo>
                      <a:pt x="776" y="0"/>
                    </a:lnTo>
                    <a:lnTo>
                      <a:pt x="776" y="2"/>
                    </a:lnTo>
                    <a:lnTo>
                      <a:pt x="776" y="5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3095" name="Freeform 23"/>
              <p:cNvSpPr>
                <a:spLocks/>
              </p:cNvSpPr>
              <p:nvPr/>
            </p:nvSpPr>
            <p:spPr bwMode="auto">
              <a:xfrm>
                <a:off x="6124871" y="1092825"/>
                <a:ext cx="1655827" cy="1540063"/>
              </a:xfrm>
              <a:custGeom>
                <a:avLst/>
                <a:gdLst/>
                <a:ahLst/>
                <a:cxnLst>
                  <a:cxn ang="0">
                    <a:pos x="1032" y="397"/>
                  </a:cxn>
                  <a:cxn ang="0">
                    <a:pos x="834" y="498"/>
                  </a:cxn>
                  <a:cxn ang="0">
                    <a:pos x="762" y="604"/>
                  </a:cxn>
                  <a:cxn ang="0">
                    <a:pos x="700" y="740"/>
                  </a:cxn>
                  <a:cxn ang="0">
                    <a:pos x="720" y="782"/>
                  </a:cxn>
                  <a:cxn ang="0">
                    <a:pos x="751" y="821"/>
                  </a:cxn>
                  <a:cxn ang="0">
                    <a:pos x="815" y="920"/>
                  </a:cxn>
                  <a:cxn ang="0">
                    <a:pos x="762" y="927"/>
                  </a:cxn>
                  <a:cxn ang="0">
                    <a:pos x="720" y="920"/>
                  </a:cxn>
                  <a:cxn ang="0">
                    <a:pos x="694" y="920"/>
                  </a:cxn>
                  <a:cxn ang="0">
                    <a:pos x="637" y="922"/>
                  </a:cxn>
                  <a:cxn ang="0">
                    <a:pos x="588" y="905"/>
                  </a:cxn>
                  <a:cxn ang="0">
                    <a:pos x="544" y="931"/>
                  </a:cxn>
                  <a:cxn ang="0">
                    <a:pos x="496" y="938"/>
                  </a:cxn>
                  <a:cxn ang="0">
                    <a:pos x="437" y="938"/>
                  </a:cxn>
                  <a:cxn ang="0">
                    <a:pos x="402" y="960"/>
                  </a:cxn>
                  <a:cxn ang="0">
                    <a:pos x="362" y="951"/>
                  </a:cxn>
                  <a:cxn ang="0">
                    <a:pos x="347" y="931"/>
                  </a:cxn>
                  <a:cxn ang="0">
                    <a:pos x="329" y="905"/>
                  </a:cxn>
                  <a:cxn ang="0">
                    <a:pos x="298" y="896"/>
                  </a:cxn>
                  <a:cxn ang="0">
                    <a:pos x="283" y="885"/>
                  </a:cxn>
                  <a:cxn ang="0">
                    <a:pos x="252" y="869"/>
                  </a:cxn>
                  <a:cxn ang="0">
                    <a:pos x="224" y="854"/>
                  </a:cxn>
                  <a:cxn ang="0">
                    <a:pos x="204" y="832"/>
                  </a:cxn>
                  <a:cxn ang="0">
                    <a:pos x="173" y="841"/>
                  </a:cxn>
                  <a:cxn ang="0">
                    <a:pos x="134" y="832"/>
                  </a:cxn>
                  <a:cxn ang="0">
                    <a:pos x="109" y="828"/>
                  </a:cxn>
                  <a:cxn ang="0">
                    <a:pos x="83" y="841"/>
                  </a:cxn>
                  <a:cxn ang="0">
                    <a:pos x="52" y="823"/>
                  </a:cxn>
                  <a:cxn ang="0">
                    <a:pos x="22" y="817"/>
                  </a:cxn>
                  <a:cxn ang="0">
                    <a:pos x="11" y="795"/>
                  </a:cxn>
                  <a:cxn ang="0">
                    <a:pos x="54" y="731"/>
                  </a:cxn>
                  <a:cxn ang="0">
                    <a:pos x="90" y="700"/>
                  </a:cxn>
                  <a:cxn ang="0">
                    <a:pos x="142" y="685"/>
                  </a:cxn>
                  <a:cxn ang="0">
                    <a:pos x="114" y="641"/>
                  </a:cxn>
                  <a:cxn ang="0">
                    <a:pos x="70" y="582"/>
                  </a:cxn>
                  <a:cxn ang="0">
                    <a:pos x="147" y="558"/>
                  </a:cxn>
                  <a:cxn ang="0">
                    <a:pos x="195" y="494"/>
                  </a:cxn>
                  <a:cxn ang="0">
                    <a:pos x="228" y="417"/>
                  </a:cxn>
                  <a:cxn ang="0">
                    <a:pos x="169" y="437"/>
                  </a:cxn>
                  <a:cxn ang="0">
                    <a:pos x="158" y="461"/>
                  </a:cxn>
                  <a:cxn ang="0">
                    <a:pos x="109" y="445"/>
                  </a:cxn>
                  <a:cxn ang="0">
                    <a:pos x="120" y="362"/>
                  </a:cxn>
                  <a:cxn ang="0">
                    <a:pos x="107" y="314"/>
                  </a:cxn>
                  <a:cxn ang="0">
                    <a:pos x="50" y="318"/>
                  </a:cxn>
                  <a:cxn ang="0">
                    <a:pos x="120" y="270"/>
                  </a:cxn>
                  <a:cxn ang="0">
                    <a:pos x="195" y="290"/>
                  </a:cxn>
                  <a:cxn ang="0">
                    <a:pos x="239" y="311"/>
                  </a:cxn>
                  <a:cxn ang="0">
                    <a:pos x="230" y="360"/>
                  </a:cxn>
                  <a:cxn ang="0">
                    <a:pos x="305" y="391"/>
                  </a:cxn>
                  <a:cxn ang="0">
                    <a:pos x="404" y="384"/>
                  </a:cxn>
                  <a:cxn ang="0">
                    <a:pos x="483" y="373"/>
                  </a:cxn>
                  <a:cxn ang="0">
                    <a:pos x="522" y="307"/>
                  </a:cxn>
                  <a:cxn ang="0">
                    <a:pos x="579" y="241"/>
                  </a:cxn>
                  <a:cxn ang="0">
                    <a:pos x="643" y="248"/>
                  </a:cxn>
                  <a:cxn ang="0">
                    <a:pos x="703" y="142"/>
                  </a:cxn>
                  <a:cxn ang="0">
                    <a:pos x="784" y="160"/>
                  </a:cxn>
                  <a:cxn ang="0">
                    <a:pos x="773" y="94"/>
                  </a:cxn>
                  <a:cxn ang="0">
                    <a:pos x="799" y="24"/>
                  </a:cxn>
                  <a:cxn ang="0">
                    <a:pos x="845" y="26"/>
                  </a:cxn>
                  <a:cxn ang="0">
                    <a:pos x="909" y="17"/>
                  </a:cxn>
                  <a:cxn ang="0">
                    <a:pos x="962" y="6"/>
                  </a:cxn>
                </a:cxnLst>
                <a:rect l="0" t="0" r="r" b="b"/>
                <a:pathLst>
                  <a:path w="1043" h="971">
                    <a:moveTo>
                      <a:pt x="981" y="4"/>
                    </a:moveTo>
                    <a:lnTo>
                      <a:pt x="984" y="4"/>
                    </a:lnTo>
                    <a:lnTo>
                      <a:pt x="984" y="2"/>
                    </a:lnTo>
                    <a:lnTo>
                      <a:pt x="986" y="0"/>
                    </a:lnTo>
                    <a:lnTo>
                      <a:pt x="988" y="2"/>
                    </a:lnTo>
                    <a:lnTo>
                      <a:pt x="990" y="2"/>
                    </a:lnTo>
                    <a:lnTo>
                      <a:pt x="990" y="0"/>
                    </a:lnTo>
                    <a:lnTo>
                      <a:pt x="992" y="0"/>
                    </a:lnTo>
                    <a:lnTo>
                      <a:pt x="992" y="2"/>
                    </a:lnTo>
                    <a:lnTo>
                      <a:pt x="1001" y="0"/>
                    </a:lnTo>
                    <a:lnTo>
                      <a:pt x="1001" y="2"/>
                    </a:lnTo>
                    <a:lnTo>
                      <a:pt x="1001" y="4"/>
                    </a:lnTo>
                    <a:lnTo>
                      <a:pt x="1006" y="26"/>
                    </a:lnTo>
                    <a:lnTo>
                      <a:pt x="1008" y="54"/>
                    </a:lnTo>
                    <a:lnTo>
                      <a:pt x="1021" y="74"/>
                    </a:lnTo>
                    <a:lnTo>
                      <a:pt x="1028" y="87"/>
                    </a:lnTo>
                    <a:lnTo>
                      <a:pt x="1030" y="87"/>
                    </a:lnTo>
                    <a:lnTo>
                      <a:pt x="1034" y="107"/>
                    </a:lnTo>
                    <a:lnTo>
                      <a:pt x="1036" y="129"/>
                    </a:lnTo>
                    <a:lnTo>
                      <a:pt x="1036" y="162"/>
                    </a:lnTo>
                    <a:lnTo>
                      <a:pt x="1032" y="195"/>
                    </a:lnTo>
                    <a:lnTo>
                      <a:pt x="1039" y="259"/>
                    </a:lnTo>
                    <a:lnTo>
                      <a:pt x="1041" y="298"/>
                    </a:lnTo>
                    <a:lnTo>
                      <a:pt x="1043" y="316"/>
                    </a:lnTo>
                    <a:lnTo>
                      <a:pt x="1043" y="331"/>
                    </a:lnTo>
                    <a:lnTo>
                      <a:pt x="1041" y="347"/>
                    </a:lnTo>
                    <a:lnTo>
                      <a:pt x="1041" y="353"/>
                    </a:lnTo>
                    <a:lnTo>
                      <a:pt x="1041" y="364"/>
                    </a:lnTo>
                    <a:lnTo>
                      <a:pt x="1039" y="377"/>
                    </a:lnTo>
                    <a:lnTo>
                      <a:pt x="1039" y="384"/>
                    </a:lnTo>
                    <a:lnTo>
                      <a:pt x="1039" y="386"/>
                    </a:lnTo>
                    <a:lnTo>
                      <a:pt x="1036" y="386"/>
                    </a:lnTo>
                    <a:lnTo>
                      <a:pt x="1036" y="388"/>
                    </a:lnTo>
                    <a:lnTo>
                      <a:pt x="1036" y="391"/>
                    </a:lnTo>
                    <a:lnTo>
                      <a:pt x="1034" y="393"/>
                    </a:lnTo>
                    <a:lnTo>
                      <a:pt x="1032" y="397"/>
                    </a:lnTo>
                    <a:lnTo>
                      <a:pt x="1030" y="397"/>
                    </a:lnTo>
                    <a:lnTo>
                      <a:pt x="1030" y="399"/>
                    </a:lnTo>
                    <a:lnTo>
                      <a:pt x="1030" y="402"/>
                    </a:lnTo>
                    <a:lnTo>
                      <a:pt x="1030" y="404"/>
                    </a:lnTo>
                    <a:lnTo>
                      <a:pt x="1028" y="406"/>
                    </a:lnTo>
                    <a:lnTo>
                      <a:pt x="1028" y="408"/>
                    </a:lnTo>
                    <a:lnTo>
                      <a:pt x="1028" y="410"/>
                    </a:lnTo>
                    <a:lnTo>
                      <a:pt x="1028" y="413"/>
                    </a:lnTo>
                    <a:lnTo>
                      <a:pt x="1028" y="415"/>
                    </a:lnTo>
                    <a:lnTo>
                      <a:pt x="1028" y="417"/>
                    </a:lnTo>
                    <a:lnTo>
                      <a:pt x="1028" y="421"/>
                    </a:lnTo>
                    <a:lnTo>
                      <a:pt x="1028" y="424"/>
                    </a:lnTo>
                    <a:lnTo>
                      <a:pt x="1032" y="426"/>
                    </a:lnTo>
                    <a:lnTo>
                      <a:pt x="1034" y="441"/>
                    </a:lnTo>
                    <a:lnTo>
                      <a:pt x="1034" y="452"/>
                    </a:lnTo>
                    <a:lnTo>
                      <a:pt x="1034" y="459"/>
                    </a:lnTo>
                    <a:lnTo>
                      <a:pt x="1032" y="465"/>
                    </a:lnTo>
                    <a:lnTo>
                      <a:pt x="1028" y="472"/>
                    </a:lnTo>
                    <a:lnTo>
                      <a:pt x="1025" y="478"/>
                    </a:lnTo>
                    <a:lnTo>
                      <a:pt x="1023" y="485"/>
                    </a:lnTo>
                    <a:lnTo>
                      <a:pt x="1021" y="489"/>
                    </a:lnTo>
                    <a:lnTo>
                      <a:pt x="1019" y="500"/>
                    </a:lnTo>
                    <a:lnTo>
                      <a:pt x="1017" y="505"/>
                    </a:lnTo>
                    <a:lnTo>
                      <a:pt x="1014" y="511"/>
                    </a:lnTo>
                    <a:lnTo>
                      <a:pt x="1025" y="542"/>
                    </a:lnTo>
                    <a:lnTo>
                      <a:pt x="997" y="555"/>
                    </a:lnTo>
                    <a:lnTo>
                      <a:pt x="968" y="538"/>
                    </a:lnTo>
                    <a:lnTo>
                      <a:pt x="966" y="536"/>
                    </a:lnTo>
                    <a:lnTo>
                      <a:pt x="924" y="509"/>
                    </a:lnTo>
                    <a:lnTo>
                      <a:pt x="907" y="498"/>
                    </a:lnTo>
                    <a:lnTo>
                      <a:pt x="891" y="489"/>
                    </a:lnTo>
                    <a:lnTo>
                      <a:pt x="887" y="487"/>
                    </a:lnTo>
                    <a:lnTo>
                      <a:pt x="872" y="478"/>
                    </a:lnTo>
                    <a:lnTo>
                      <a:pt x="850" y="483"/>
                    </a:lnTo>
                    <a:lnTo>
                      <a:pt x="845" y="485"/>
                    </a:lnTo>
                    <a:lnTo>
                      <a:pt x="834" y="498"/>
                    </a:lnTo>
                    <a:lnTo>
                      <a:pt x="830" y="503"/>
                    </a:lnTo>
                    <a:lnTo>
                      <a:pt x="826" y="507"/>
                    </a:lnTo>
                    <a:lnTo>
                      <a:pt x="817" y="516"/>
                    </a:lnTo>
                    <a:lnTo>
                      <a:pt x="808" y="520"/>
                    </a:lnTo>
                    <a:lnTo>
                      <a:pt x="799" y="527"/>
                    </a:lnTo>
                    <a:lnTo>
                      <a:pt x="793" y="533"/>
                    </a:lnTo>
                    <a:lnTo>
                      <a:pt x="793" y="536"/>
                    </a:lnTo>
                    <a:lnTo>
                      <a:pt x="793" y="538"/>
                    </a:lnTo>
                    <a:lnTo>
                      <a:pt x="793" y="540"/>
                    </a:lnTo>
                    <a:lnTo>
                      <a:pt x="790" y="540"/>
                    </a:lnTo>
                    <a:lnTo>
                      <a:pt x="790" y="542"/>
                    </a:lnTo>
                    <a:lnTo>
                      <a:pt x="790" y="544"/>
                    </a:lnTo>
                    <a:lnTo>
                      <a:pt x="790" y="547"/>
                    </a:lnTo>
                    <a:lnTo>
                      <a:pt x="790" y="549"/>
                    </a:lnTo>
                    <a:lnTo>
                      <a:pt x="788" y="549"/>
                    </a:lnTo>
                    <a:lnTo>
                      <a:pt x="788" y="551"/>
                    </a:lnTo>
                    <a:lnTo>
                      <a:pt x="788" y="553"/>
                    </a:lnTo>
                    <a:lnTo>
                      <a:pt x="788" y="555"/>
                    </a:lnTo>
                    <a:lnTo>
                      <a:pt x="786" y="555"/>
                    </a:lnTo>
                    <a:lnTo>
                      <a:pt x="786" y="558"/>
                    </a:lnTo>
                    <a:lnTo>
                      <a:pt x="786" y="560"/>
                    </a:lnTo>
                    <a:lnTo>
                      <a:pt x="784" y="560"/>
                    </a:lnTo>
                    <a:lnTo>
                      <a:pt x="784" y="562"/>
                    </a:lnTo>
                    <a:lnTo>
                      <a:pt x="782" y="564"/>
                    </a:lnTo>
                    <a:lnTo>
                      <a:pt x="782" y="566"/>
                    </a:lnTo>
                    <a:lnTo>
                      <a:pt x="779" y="569"/>
                    </a:lnTo>
                    <a:lnTo>
                      <a:pt x="779" y="571"/>
                    </a:lnTo>
                    <a:lnTo>
                      <a:pt x="779" y="573"/>
                    </a:lnTo>
                    <a:lnTo>
                      <a:pt x="777" y="573"/>
                    </a:lnTo>
                    <a:lnTo>
                      <a:pt x="775" y="579"/>
                    </a:lnTo>
                    <a:lnTo>
                      <a:pt x="768" y="588"/>
                    </a:lnTo>
                    <a:lnTo>
                      <a:pt x="766" y="595"/>
                    </a:lnTo>
                    <a:lnTo>
                      <a:pt x="764" y="597"/>
                    </a:lnTo>
                    <a:lnTo>
                      <a:pt x="764" y="599"/>
                    </a:lnTo>
                    <a:lnTo>
                      <a:pt x="762" y="601"/>
                    </a:lnTo>
                    <a:lnTo>
                      <a:pt x="762" y="604"/>
                    </a:lnTo>
                    <a:lnTo>
                      <a:pt x="760" y="604"/>
                    </a:lnTo>
                    <a:lnTo>
                      <a:pt x="760" y="606"/>
                    </a:lnTo>
                    <a:lnTo>
                      <a:pt x="760" y="608"/>
                    </a:lnTo>
                    <a:lnTo>
                      <a:pt x="757" y="608"/>
                    </a:lnTo>
                    <a:lnTo>
                      <a:pt x="757" y="610"/>
                    </a:lnTo>
                    <a:lnTo>
                      <a:pt x="755" y="612"/>
                    </a:lnTo>
                    <a:lnTo>
                      <a:pt x="755" y="615"/>
                    </a:lnTo>
                    <a:lnTo>
                      <a:pt x="753" y="617"/>
                    </a:lnTo>
                    <a:lnTo>
                      <a:pt x="753" y="619"/>
                    </a:lnTo>
                    <a:lnTo>
                      <a:pt x="749" y="623"/>
                    </a:lnTo>
                    <a:lnTo>
                      <a:pt x="746" y="628"/>
                    </a:lnTo>
                    <a:lnTo>
                      <a:pt x="735" y="637"/>
                    </a:lnTo>
                    <a:lnTo>
                      <a:pt x="729" y="643"/>
                    </a:lnTo>
                    <a:lnTo>
                      <a:pt x="724" y="652"/>
                    </a:lnTo>
                    <a:lnTo>
                      <a:pt x="722" y="656"/>
                    </a:lnTo>
                    <a:lnTo>
                      <a:pt x="718" y="661"/>
                    </a:lnTo>
                    <a:lnTo>
                      <a:pt x="716" y="663"/>
                    </a:lnTo>
                    <a:lnTo>
                      <a:pt x="713" y="665"/>
                    </a:lnTo>
                    <a:lnTo>
                      <a:pt x="713" y="667"/>
                    </a:lnTo>
                    <a:lnTo>
                      <a:pt x="711" y="670"/>
                    </a:lnTo>
                    <a:lnTo>
                      <a:pt x="705" y="685"/>
                    </a:lnTo>
                    <a:lnTo>
                      <a:pt x="705" y="689"/>
                    </a:lnTo>
                    <a:lnTo>
                      <a:pt x="703" y="694"/>
                    </a:lnTo>
                    <a:lnTo>
                      <a:pt x="703" y="700"/>
                    </a:lnTo>
                    <a:lnTo>
                      <a:pt x="703" y="705"/>
                    </a:lnTo>
                    <a:lnTo>
                      <a:pt x="700" y="707"/>
                    </a:lnTo>
                    <a:lnTo>
                      <a:pt x="700" y="711"/>
                    </a:lnTo>
                    <a:lnTo>
                      <a:pt x="700" y="713"/>
                    </a:lnTo>
                    <a:lnTo>
                      <a:pt x="700" y="718"/>
                    </a:lnTo>
                    <a:lnTo>
                      <a:pt x="700" y="722"/>
                    </a:lnTo>
                    <a:lnTo>
                      <a:pt x="700" y="729"/>
                    </a:lnTo>
                    <a:lnTo>
                      <a:pt x="700" y="731"/>
                    </a:lnTo>
                    <a:lnTo>
                      <a:pt x="700" y="733"/>
                    </a:lnTo>
                    <a:lnTo>
                      <a:pt x="700" y="735"/>
                    </a:lnTo>
                    <a:lnTo>
                      <a:pt x="700" y="738"/>
                    </a:lnTo>
                    <a:lnTo>
                      <a:pt x="700" y="740"/>
                    </a:lnTo>
                    <a:lnTo>
                      <a:pt x="700" y="742"/>
                    </a:lnTo>
                    <a:lnTo>
                      <a:pt x="700" y="744"/>
                    </a:lnTo>
                    <a:lnTo>
                      <a:pt x="700" y="746"/>
                    </a:lnTo>
                    <a:lnTo>
                      <a:pt x="700" y="749"/>
                    </a:lnTo>
                    <a:lnTo>
                      <a:pt x="700" y="751"/>
                    </a:lnTo>
                    <a:lnTo>
                      <a:pt x="700" y="753"/>
                    </a:lnTo>
                    <a:lnTo>
                      <a:pt x="700" y="755"/>
                    </a:lnTo>
                    <a:lnTo>
                      <a:pt x="700" y="757"/>
                    </a:lnTo>
                    <a:lnTo>
                      <a:pt x="700" y="760"/>
                    </a:lnTo>
                    <a:lnTo>
                      <a:pt x="700" y="762"/>
                    </a:lnTo>
                    <a:lnTo>
                      <a:pt x="703" y="762"/>
                    </a:lnTo>
                    <a:lnTo>
                      <a:pt x="700" y="762"/>
                    </a:lnTo>
                    <a:lnTo>
                      <a:pt x="703" y="762"/>
                    </a:lnTo>
                    <a:lnTo>
                      <a:pt x="703" y="764"/>
                    </a:lnTo>
                    <a:lnTo>
                      <a:pt x="703" y="766"/>
                    </a:lnTo>
                    <a:lnTo>
                      <a:pt x="703" y="768"/>
                    </a:lnTo>
                    <a:lnTo>
                      <a:pt x="703" y="771"/>
                    </a:lnTo>
                    <a:lnTo>
                      <a:pt x="703" y="773"/>
                    </a:lnTo>
                    <a:lnTo>
                      <a:pt x="703" y="775"/>
                    </a:lnTo>
                    <a:lnTo>
                      <a:pt x="703" y="777"/>
                    </a:lnTo>
                    <a:lnTo>
                      <a:pt x="703" y="779"/>
                    </a:lnTo>
                    <a:lnTo>
                      <a:pt x="703" y="782"/>
                    </a:lnTo>
                    <a:lnTo>
                      <a:pt x="705" y="782"/>
                    </a:lnTo>
                    <a:lnTo>
                      <a:pt x="705" y="784"/>
                    </a:lnTo>
                    <a:lnTo>
                      <a:pt x="705" y="786"/>
                    </a:lnTo>
                    <a:lnTo>
                      <a:pt x="707" y="786"/>
                    </a:lnTo>
                    <a:lnTo>
                      <a:pt x="707" y="788"/>
                    </a:lnTo>
                    <a:lnTo>
                      <a:pt x="709" y="788"/>
                    </a:lnTo>
                    <a:lnTo>
                      <a:pt x="709" y="786"/>
                    </a:lnTo>
                    <a:lnTo>
                      <a:pt x="711" y="786"/>
                    </a:lnTo>
                    <a:lnTo>
                      <a:pt x="711" y="784"/>
                    </a:lnTo>
                    <a:lnTo>
                      <a:pt x="713" y="784"/>
                    </a:lnTo>
                    <a:lnTo>
                      <a:pt x="716" y="784"/>
                    </a:lnTo>
                    <a:lnTo>
                      <a:pt x="716" y="782"/>
                    </a:lnTo>
                    <a:lnTo>
                      <a:pt x="718" y="782"/>
                    </a:lnTo>
                    <a:lnTo>
                      <a:pt x="720" y="782"/>
                    </a:lnTo>
                    <a:lnTo>
                      <a:pt x="720" y="779"/>
                    </a:lnTo>
                    <a:lnTo>
                      <a:pt x="722" y="779"/>
                    </a:lnTo>
                    <a:lnTo>
                      <a:pt x="722" y="777"/>
                    </a:lnTo>
                    <a:lnTo>
                      <a:pt x="724" y="777"/>
                    </a:lnTo>
                    <a:lnTo>
                      <a:pt x="727" y="777"/>
                    </a:lnTo>
                    <a:lnTo>
                      <a:pt x="727" y="775"/>
                    </a:lnTo>
                    <a:lnTo>
                      <a:pt x="727" y="773"/>
                    </a:lnTo>
                    <a:lnTo>
                      <a:pt x="729" y="773"/>
                    </a:lnTo>
                    <a:lnTo>
                      <a:pt x="729" y="771"/>
                    </a:lnTo>
                    <a:lnTo>
                      <a:pt x="729" y="773"/>
                    </a:lnTo>
                    <a:lnTo>
                      <a:pt x="729" y="777"/>
                    </a:lnTo>
                    <a:lnTo>
                      <a:pt x="729" y="779"/>
                    </a:lnTo>
                    <a:lnTo>
                      <a:pt x="729" y="784"/>
                    </a:lnTo>
                    <a:lnTo>
                      <a:pt x="731" y="790"/>
                    </a:lnTo>
                    <a:lnTo>
                      <a:pt x="733" y="790"/>
                    </a:lnTo>
                    <a:lnTo>
                      <a:pt x="733" y="793"/>
                    </a:lnTo>
                    <a:lnTo>
                      <a:pt x="735" y="793"/>
                    </a:lnTo>
                    <a:lnTo>
                      <a:pt x="735" y="795"/>
                    </a:lnTo>
                    <a:lnTo>
                      <a:pt x="738" y="795"/>
                    </a:lnTo>
                    <a:lnTo>
                      <a:pt x="738" y="797"/>
                    </a:lnTo>
                    <a:lnTo>
                      <a:pt x="740" y="797"/>
                    </a:lnTo>
                    <a:lnTo>
                      <a:pt x="740" y="799"/>
                    </a:lnTo>
                    <a:lnTo>
                      <a:pt x="742" y="799"/>
                    </a:lnTo>
                    <a:lnTo>
                      <a:pt x="744" y="801"/>
                    </a:lnTo>
                    <a:lnTo>
                      <a:pt x="746" y="801"/>
                    </a:lnTo>
                    <a:lnTo>
                      <a:pt x="746" y="804"/>
                    </a:lnTo>
                    <a:lnTo>
                      <a:pt x="749" y="804"/>
                    </a:lnTo>
                    <a:lnTo>
                      <a:pt x="749" y="806"/>
                    </a:lnTo>
                    <a:lnTo>
                      <a:pt x="751" y="806"/>
                    </a:lnTo>
                    <a:lnTo>
                      <a:pt x="751" y="808"/>
                    </a:lnTo>
                    <a:lnTo>
                      <a:pt x="751" y="810"/>
                    </a:lnTo>
                    <a:lnTo>
                      <a:pt x="751" y="812"/>
                    </a:lnTo>
                    <a:lnTo>
                      <a:pt x="751" y="815"/>
                    </a:lnTo>
                    <a:lnTo>
                      <a:pt x="751" y="817"/>
                    </a:lnTo>
                    <a:lnTo>
                      <a:pt x="751" y="819"/>
                    </a:lnTo>
                    <a:lnTo>
                      <a:pt x="751" y="821"/>
                    </a:lnTo>
                    <a:lnTo>
                      <a:pt x="751" y="823"/>
                    </a:lnTo>
                    <a:lnTo>
                      <a:pt x="749" y="823"/>
                    </a:lnTo>
                    <a:lnTo>
                      <a:pt x="749" y="826"/>
                    </a:lnTo>
                    <a:lnTo>
                      <a:pt x="749" y="828"/>
                    </a:lnTo>
                    <a:lnTo>
                      <a:pt x="746" y="828"/>
                    </a:lnTo>
                    <a:lnTo>
                      <a:pt x="749" y="830"/>
                    </a:lnTo>
                    <a:lnTo>
                      <a:pt x="749" y="834"/>
                    </a:lnTo>
                    <a:lnTo>
                      <a:pt x="753" y="841"/>
                    </a:lnTo>
                    <a:lnTo>
                      <a:pt x="764" y="850"/>
                    </a:lnTo>
                    <a:lnTo>
                      <a:pt x="768" y="852"/>
                    </a:lnTo>
                    <a:lnTo>
                      <a:pt x="771" y="854"/>
                    </a:lnTo>
                    <a:lnTo>
                      <a:pt x="775" y="858"/>
                    </a:lnTo>
                    <a:lnTo>
                      <a:pt x="777" y="861"/>
                    </a:lnTo>
                    <a:lnTo>
                      <a:pt x="779" y="863"/>
                    </a:lnTo>
                    <a:lnTo>
                      <a:pt x="782" y="865"/>
                    </a:lnTo>
                    <a:lnTo>
                      <a:pt x="784" y="869"/>
                    </a:lnTo>
                    <a:lnTo>
                      <a:pt x="788" y="874"/>
                    </a:lnTo>
                    <a:lnTo>
                      <a:pt x="790" y="874"/>
                    </a:lnTo>
                    <a:lnTo>
                      <a:pt x="793" y="878"/>
                    </a:lnTo>
                    <a:lnTo>
                      <a:pt x="799" y="887"/>
                    </a:lnTo>
                    <a:lnTo>
                      <a:pt x="801" y="887"/>
                    </a:lnTo>
                    <a:lnTo>
                      <a:pt x="817" y="891"/>
                    </a:lnTo>
                    <a:lnTo>
                      <a:pt x="819" y="894"/>
                    </a:lnTo>
                    <a:lnTo>
                      <a:pt x="832" y="898"/>
                    </a:lnTo>
                    <a:lnTo>
                      <a:pt x="834" y="898"/>
                    </a:lnTo>
                    <a:lnTo>
                      <a:pt x="832" y="898"/>
                    </a:lnTo>
                    <a:lnTo>
                      <a:pt x="832" y="900"/>
                    </a:lnTo>
                    <a:lnTo>
                      <a:pt x="830" y="900"/>
                    </a:lnTo>
                    <a:lnTo>
                      <a:pt x="830" y="902"/>
                    </a:lnTo>
                    <a:lnTo>
                      <a:pt x="828" y="902"/>
                    </a:lnTo>
                    <a:lnTo>
                      <a:pt x="828" y="905"/>
                    </a:lnTo>
                    <a:lnTo>
                      <a:pt x="826" y="905"/>
                    </a:lnTo>
                    <a:lnTo>
                      <a:pt x="826" y="907"/>
                    </a:lnTo>
                    <a:lnTo>
                      <a:pt x="823" y="907"/>
                    </a:lnTo>
                    <a:lnTo>
                      <a:pt x="815" y="918"/>
                    </a:lnTo>
                    <a:lnTo>
                      <a:pt x="815" y="920"/>
                    </a:lnTo>
                    <a:lnTo>
                      <a:pt x="812" y="920"/>
                    </a:lnTo>
                    <a:lnTo>
                      <a:pt x="812" y="922"/>
                    </a:lnTo>
                    <a:lnTo>
                      <a:pt x="810" y="922"/>
                    </a:lnTo>
                    <a:lnTo>
                      <a:pt x="810" y="924"/>
                    </a:lnTo>
                    <a:lnTo>
                      <a:pt x="808" y="927"/>
                    </a:lnTo>
                    <a:lnTo>
                      <a:pt x="806" y="929"/>
                    </a:lnTo>
                    <a:lnTo>
                      <a:pt x="806" y="931"/>
                    </a:lnTo>
                    <a:lnTo>
                      <a:pt x="804" y="931"/>
                    </a:lnTo>
                    <a:lnTo>
                      <a:pt x="804" y="933"/>
                    </a:lnTo>
                    <a:lnTo>
                      <a:pt x="801" y="931"/>
                    </a:lnTo>
                    <a:lnTo>
                      <a:pt x="797" y="931"/>
                    </a:lnTo>
                    <a:lnTo>
                      <a:pt x="793" y="929"/>
                    </a:lnTo>
                    <a:lnTo>
                      <a:pt x="793" y="927"/>
                    </a:lnTo>
                    <a:lnTo>
                      <a:pt x="790" y="927"/>
                    </a:lnTo>
                    <a:lnTo>
                      <a:pt x="788" y="924"/>
                    </a:lnTo>
                    <a:lnTo>
                      <a:pt x="786" y="924"/>
                    </a:lnTo>
                    <a:lnTo>
                      <a:pt x="786" y="922"/>
                    </a:lnTo>
                    <a:lnTo>
                      <a:pt x="784" y="922"/>
                    </a:lnTo>
                    <a:lnTo>
                      <a:pt x="782" y="922"/>
                    </a:lnTo>
                    <a:lnTo>
                      <a:pt x="782" y="924"/>
                    </a:lnTo>
                    <a:lnTo>
                      <a:pt x="779" y="924"/>
                    </a:lnTo>
                    <a:lnTo>
                      <a:pt x="777" y="924"/>
                    </a:lnTo>
                    <a:lnTo>
                      <a:pt x="775" y="924"/>
                    </a:lnTo>
                    <a:lnTo>
                      <a:pt x="773" y="924"/>
                    </a:lnTo>
                    <a:lnTo>
                      <a:pt x="773" y="927"/>
                    </a:lnTo>
                    <a:lnTo>
                      <a:pt x="771" y="927"/>
                    </a:lnTo>
                    <a:lnTo>
                      <a:pt x="771" y="929"/>
                    </a:lnTo>
                    <a:lnTo>
                      <a:pt x="768" y="929"/>
                    </a:lnTo>
                    <a:lnTo>
                      <a:pt x="768" y="927"/>
                    </a:lnTo>
                    <a:lnTo>
                      <a:pt x="766" y="927"/>
                    </a:lnTo>
                    <a:lnTo>
                      <a:pt x="766" y="929"/>
                    </a:lnTo>
                    <a:lnTo>
                      <a:pt x="764" y="929"/>
                    </a:lnTo>
                    <a:lnTo>
                      <a:pt x="764" y="931"/>
                    </a:lnTo>
                    <a:lnTo>
                      <a:pt x="764" y="929"/>
                    </a:lnTo>
                    <a:lnTo>
                      <a:pt x="762" y="929"/>
                    </a:lnTo>
                    <a:lnTo>
                      <a:pt x="762" y="927"/>
                    </a:lnTo>
                    <a:lnTo>
                      <a:pt x="760" y="927"/>
                    </a:lnTo>
                    <a:lnTo>
                      <a:pt x="760" y="929"/>
                    </a:lnTo>
                    <a:lnTo>
                      <a:pt x="757" y="929"/>
                    </a:lnTo>
                    <a:lnTo>
                      <a:pt x="755" y="929"/>
                    </a:lnTo>
                    <a:lnTo>
                      <a:pt x="753" y="929"/>
                    </a:lnTo>
                    <a:lnTo>
                      <a:pt x="751" y="929"/>
                    </a:lnTo>
                    <a:lnTo>
                      <a:pt x="751" y="931"/>
                    </a:lnTo>
                    <a:lnTo>
                      <a:pt x="749" y="931"/>
                    </a:lnTo>
                    <a:lnTo>
                      <a:pt x="746" y="931"/>
                    </a:lnTo>
                    <a:lnTo>
                      <a:pt x="744" y="931"/>
                    </a:lnTo>
                    <a:lnTo>
                      <a:pt x="742" y="931"/>
                    </a:lnTo>
                    <a:lnTo>
                      <a:pt x="742" y="933"/>
                    </a:lnTo>
                    <a:lnTo>
                      <a:pt x="742" y="931"/>
                    </a:lnTo>
                    <a:lnTo>
                      <a:pt x="742" y="929"/>
                    </a:lnTo>
                    <a:lnTo>
                      <a:pt x="740" y="929"/>
                    </a:lnTo>
                    <a:lnTo>
                      <a:pt x="742" y="929"/>
                    </a:lnTo>
                    <a:lnTo>
                      <a:pt x="742" y="927"/>
                    </a:lnTo>
                    <a:lnTo>
                      <a:pt x="740" y="927"/>
                    </a:lnTo>
                    <a:lnTo>
                      <a:pt x="740" y="924"/>
                    </a:lnTo>
                    <a:lnTo>
                      <a:pt x="738" y="924"/>
                    </a:lnTo>
                    <a:lnTo>
                      <a:pt x="738" y="922"/>
                    </a:lnTo>
                    <a:lnTo>
                      <a:pt x="738" y="920"/>
                    </a:lnTo>
                    <a:lnTo>
                      <a:pt x="735" y="920"/>
                    </a:lnTo>
                    <a:lnTo>
                      <a:pt x="735" y="918"/>
                    </a:lnTo>
                    <a:lnTo>
                      <a:pt x="738" y="918"/>
                    </a:lnTo>
                    <a:lnTo>
                      <a:pt x="738" y="916"/>
                    </a:lnTo>
                    <a:lnTo>
                      <a:pt x="735" y="916"/>
                    </a:lnTo>
                    <a:lnTo>
                      <a:pt x="733" y="916"/>
                    </a:lnTo>
                    <a:lnTo>
                      <a:pt x="731" y="916"/>
                    </a:lnTo>
                    <a:lnTo>
                      <a:pt x="729" y="916"/>
                    </a:lnTo>
                    <a:lnTo>
                      <a:pt x="727" y="916"/>
                    </a:lnTo>
                    <a:lnTo>
                      <a:pt x="727" y="918"/>
                    </a:lnTo>
                    <a:lnTo>
                      <a:pt x="724" y="918"/>
                    </a:lnTo>
                    <a:lnTo>
                      <a:pt x="722" y="918"/>
                    </a:lnTo>
                    <a:lnTo>
                      <a:pt x="720" y="918"/>
                    </a:lnTo>
                    <a:lnTo>
                      <a:pt x="720" y="920"/>
                    </a:lnTo>
                    <a:lnTo>
                      <a:pt x="720" y="922"/>
                    </a:lnTo>
                    <a:lnTo>
                      <a:pt x="720" y="924"/>
                    </a:lnTo>
                    <a:lnTo>
                      <a:pt x="718" y="924"/>
                    </a:lnTo>
                    <a:lnTo>
                      <a:pt x="718" y="927"/>
                    </a:lnTo>
                    <a:lnTo>
                      <a:pt x="718" y="924"/>
                    </a:lnTo>
                    <a:lnTo>
                      <a:pt x="716" y="924"/>
                    </a:lnTo>
                    <a:lnTo>
                      <a:pt x="716" y="927"/>
                    </a:lnTo>
                    <a:lnTo>
                      <a:pt x="716" y="929"/>
                    </a:lnTo>
                    <a:lnTo>
                      <a:pt x="713" y="929"/>
                    </a:lnTo>
                    <a:lnTo>
                      <a:pt x="713" y="927"/>
                    </a:lnTo>
                    <a:lnTo>
                      <a:pt x="711" y="927"/>
                    </a:lnTo>
                    <a:lnTo>
                      <a:pt x="711" y="929"/>
                    </a:lnTo>
                    <a:lnTo>
                      <a:pt x="709" y="929"/>
                    </a:lnTo>
                    <a:lnTo>
                      <a:pt x="709" y="927"/>
                    </a:lnTo>
                    <a:lnTo>
                      <a:pt x="711" y="927"/>
                    </a:lnTo>
                    <a:lnTo>
                      <a:pt x="711" y="924"/>
                    </a:lnTo>
                    <a:lnTo>
                      <a:pt x="709" y="924"/>
                    </a:lnTo>
                    <a:lnTo>
                      <a:pt x="707" y="924"/>
                    </a:lnTo>
                    <a:lnTo>
                      <a:pt x="705" y="924"/>
                    </a:lnTo>
                    <a:lnTo>
                      <a:pt x="707" y="924"/>
                    </a:lnTo>
                    <a:lnTo>
                      <a:pt x="707" y="922"/>
                    </a:lnTo>
                    <a:lnTo>
                      <a:pt x="705" y="922"/>
                    </a:lnTo>
                    <a:lnTo>
                      <a:pt x="703" y="922"/>
                    </a:lnTo>
                    <a:lnTo>
                      <a:pt x="705" y="922"/>
                    </a:lnTo>
                    <a:lnTo>
                      <a:pt x="705" y="920"/>
                    </a:lnTo>
                    <a:lnTo>
                      <a:pt x="703" y="920"/>
                    </a:lnTo>
                    <a:lnTo>
                      <a:pt x="700" y="920"/>
                    </a:lnTo>
                    <a:lnTo>
                      <a:pt x="700" y="918"/>
                    </a:lnTo>
                    <a:lnTo>
                      <a:pt x="698" y="918"/>
                    </a:lnTo>
                    <a:lnTo>
                      <a:pt x="696" y="918"/>
                    </a:lnTo>
                    <a:lnTo>
                      <a:pt x="698" y="918"/>
                    </a:lnTo>
                    <a:lnTo>
                      <a:pt x="698" y="920"/>
                    </a:lnTo>
                    <a:lnTo>
                      <a:pt x="696" y="920"/>
                    </a:lnTo>
                    <a:lnTo>
                      <a:pt x="694" y="920"/>
                    </a:lnTo>
                    <a:lnTo>
                      <a:pt x="694" y="918"/>
                    </a:lnTo>
                    <a:lnTo>
                      <a:pt x="694" y="920"/>
                    </a:lnTo>
                    <a:lnTo>
                      <a:pt x="694" y="918"/>
                    </a:lnTo>
                    <a:lnTo>
                      <a:pt x="692" y="918"/>
                    </a:lnTo>
                    <a:lnTo>
                      <a:pt x="692" y="916"/>
                    </a:lnTo>
                    <a:lnTo>
                      <a:pt x="694" y="916"/>
                    </a:lnTo>
                    <a:lnTo>
                      <a:pt x="692" y="916"/>
                    </a:lnTo>
                    <a:lnTo>
                      <a:pt x="689" y="916"/>
                    </a:lnTo>
                    <a:lnTo>
                      <a:pt x="689" y="913"/>
                    </a:lnTo>
                    <a:lnTo>
                      <a:pt x="687" y="913"/>
                    </a:lnTo>
                    <a:lnTo>
                      <a:pt x="687" y="916"/>
                    </a:lnTo>
                    <a:lnTo>
                      <a:pt x="687" y="913"/>
                    </a:lnTo>
                    <a:lnTo>
                      <a:pt x="687" y="911"/>
                    </a:lnTo>
                    <a:lnTo>
                      <a:pt x="685" y="911"/>
                    </a:lnTo>
                    <a:lnTo>
                      <a:pt x="685" y="913"/>
                    </a:lnTo>
                    <a:lnTo>
                      <a:pt x="683" y="913"/>
                    </a:lnTo>
                    <a:lnTo>
                      <a:pt x="683" y="911"/>
                    </a:lnTo>
                    <a:lnTo>
                      <a:pt x="681" y="911"/>
                    </a:lnTo>
                    <a:lnTo>
                      <a:pt x="681" y="909"/>
                    </a:lnTo>
                    <a:lnTo>
                      <a:pt x="678" y="909"/>
                    </a:lnTo>
                    <a:lnTo>
                      <a:pt x="676" y="909"/>
                    </a:lnTo>
                    <a:lnTo>
                      <a:pt x="674" y="909"/>
                    </a:lnTo>
                    <a:lnTo>
                      <a:pt x="672" y="909"/>
                    </a:lnTo>
                    <a:lnTo>
                      <a:pt x="667" y="909"/>
                    </a:lnTo>
                    <a:lnTo>
                      <a:pt x="665" y="911"/>
                    </a:lnTo>
                    <a:lnTo>
                      <a:pt x="663" y="911"/>
                    </a:lnTo>
                    <a:lnTo>
                      <a:pt x="661" y="913"/>
                    </a:lnTo>
                    <a:lnTo>
                      <a:pt x="659" y="913"/>
                    </a:lnTo>
                    <a:lnTo>
                      <a:pt x="654" y="916"/>
                    </a:lnTo>
                    <a:lnTo>
                      <a:pt x="652" y="916"/>
                    </a:lnTo>
                    <a:lnTo>
                      <a:pt x="650" y="918"/>
                    </a:lnTo>
                    <a:lnTo>
                      <a:pt x="648" y="918"/>
                    </a:lnTo>
                    <a:lnTo>
                      <a:pt x="645" y="920"/>
                    </a:lnTo>
                    <a:lnTo>
                      <a:pt x="643" y="920"/>
                    </a:lnTo>
                    <a:lnTo>
                      <a:pt x="641" y="920"/>
                    </a:lnTo>
                    <a:lnTo>
                      <a:pt x="639" y="920"/>
                    </a:lnTo>
                    <a:lnTo>
                      <a:pt x="637" y="920"/>
                    </a:lnTo>
                    <a:lnTo>
                      <a:pt x="637" y="922"/>
                    </a:lnTo>
                    <a:lnTo>
                      <a:pt x="637" y="920"/>
                    </a:lnTo>
                    <a:lnTo>
                      <a:pt x="634" y="920"/>
                    </a:lnTo>
                    <a:lnTo>
                      <a:pt x="632" y="920"/>
                    </a:lnTo>
                    <a:lnTo>
                      <a:pt x="630" y="920"/>
                    </a:lnTo>
                    <a:lnTo>
                      <a:pt x="630" y="918"/>
                    </a:lnTo>
                    <a:lnTo>
                      <a:pt x="628" y="918"/>
                    </a:lnTo>
                    <a:lnTo>
                      <a:pt x="626" y="918"/>
                    </a:lnTo>
                    <a:lnTo>
                      <a:pt x="623" y="918"/>
                    </a:lnTo>
                    <a:lnTo>
                      <a:pt x="621" y="918"/>
                    </a:lnTo>
                    <a:lnTo>
                      <a:pt x="619" y="918"/>
                    </a:lnTo>
                    <a:lnTo>
                      <a:pt x="617" y="918"/>
                    </a:lnTo>
                    <a:lnTo>
                      <a:pt x="615" y="918"/>
                    </a:lnTo>
                    <a:lnTo>
                      <a:pt x="615" y="920"/>
                    </a:lnTo>
                    <a:lnTo>
                      <a:pt x="612" y="920"/>
                    </a:lnTo>
                    <a:lnTo>
                      <a:pt x="610" y="920"/>
                    </a:lnTo>
                    <a:lnTo>
                      <a:pt x="608" y="920"/>
                    </a:lnTo>
                    <a:lnTo>
                      <a:pt x="606" y="920"/>
                    </a:lnTo>
                    <a:lnTo>
                      <a:pt x="606" y="922"/>
                    </a:lnTo>
                    <a:lnTo>
                      <a:pt x="606" y="920"/>
                    </a:lnTo>
                    <a:lnTo>
                      <a:pt x="604" y="920"/>
                    </a:lnTo>
                    <a:lnTo>
                      <a:pt x="601" y="920"/>
                    </a:lnTo>
                    <a:lnTo>
                      <a:pt x="601" y="918"/>
                    </a:lnTo>
                    <a:lnTo>
                      <a:pt x="599" y="918"/>
                    </a:lnTo>
                    <a:lnTo>
                      <a:pt x="599" y="916"/>
                    </a:lnTo>
                    <a:lnTo>
                      <a:pt x="599" y="913"/>
                    </a:lnTo>
                    <a:lnTo>
                      <a:pt x="599" y="911"/>
                    </a:lnTo>
                    <a:lnTo>
                      <a:pt x="599" y="909"/>
                    </a:lnTo>
                    <a:lnTo>
                      <a:pt x="599" y="907"/>
                    </a:lnTo>
                    <a:lnTo>
                      <a:pt x="599" y="905"/>
                    </a:lnTo>
                    <a:lnTo>
                      <a:pt x="597" y="905"/>
                    </a:lnTo>
                    <a:lnTo>
                      <a:pt x="597" y="907"/>
                    </a:lnTo>
                    <a:lnTo>
                      <a:pt x="595" y="907"/>
                    </a:lnTo>
                    <a:lnTo>
                      <a:pt x="593" y="907"/>
                    </a:lnTo>
                    <a:lnTo>
                      <a:pt x="590" y="907"/>
                    </a:lnTo>
                    <a:lnTo>
                      <a:pt x="588" y="907"/>
                    </a:lnTo>
                    <a:lnTo>
                      <a:pt x="588" y="905"/>
                    </a:lnTo>
                    <a:lnTo>
                      <a:pt x="586" y="905"/>
                    </a:lnTo>
                    <a:lnTo>
                      <a:pt x="584" y="905"/>
                    </a:lnTo>
                    <a:lnTo>
                      <a:pt x="584" y="907"/>
                    </a:lnTo>
                    <a:lnTo>
                      <a:pt x="584" y="909"/>
                    </a:lnTo>
                    <a:lnTo>
                      <a:pt x="584" y="911"/>
                    </a:lnTo>
                    <a:lnTo>
                      <a:pt x="584" y="913"/>
                    </a:lnTo>
                    <a:lnTo>
                      <a:pt x="584" y="916"/>
                    </a:lnTo>
                    <a:lnTo>
                      <a:pt x="584" y="918"/>
                    </a:lnTo>
                    <a:lnTo>
                      <a:pt x="582" y="916"/>
                    </a:lnTo>
                    <a:lnTo>
                      <a:pt x="579" y="916"/>
                    </a:lnTo>
                    <a:lnTo>
                      <a:pt x="577" y="916"/>
                    </a:lnTo>
                    <a:lnTo>
                      <a:pt x="575" y="916"/>
                    </a:lnTo>
                    <a:lnTo>
                      <a:pt x="575" y="913"/>
                    </a:lnTo>
                    <a:lnTo>
                      <a:pt x="573" y="913"/>
                    </a:lnTo>
                    <a:lnTo>
                      <a:pt x="571" y="913"/>
                    </a:lnTo>
                    <a:lnTo>
                      <a:pt x="569" y="916"/>
                    </a:lnTo>
                    <a:lnTo>
                      <a:pt x="566" y="918"/>
                    </a:lnTo>
                    <a:lnTo>
                      <a:pt x="564" y="918"/>
                    </a:lnTo>
                    <a:lnTo>
                      <a:pt x="562" y="918"/>
                    </a:lnTo>
                    <a:lnTo>
                      <a:pt x="560" y="918"/>
                    </a:lnTo>
                    <a:lnTo>
                      <a:pt x="560" y="920"/>
                    </a:lnTo>
                    <a:lnTo>
                      <a:pt x="560" y="922"/>
                    </a:lnTo>
                    <a:lnTo>
                      <a:pt x="560" y="924"/>
                    </a:lnTo>
                    <a:lnTo>
                      <a:pt x="560" y="927"/>
                    </a:lnTo>
                    <a:lnTo>
                      <a:pt x="560" y="929"/>
                    </a:lnTo>
                    <a:lnTo>
                      <a:pt x="560" y="931"/>
                    </a:lnTo>
                    <a:lnTo>
                      <a:pt x="560" y="933"/>
                    </a:lnTo>
                    <a:lnTo>
                      <a:pt x="558" y="933"/>
                    </a:lnTo>
                    <a:lnTo>
                      <a:pt x="555" y="933"/>
                    </a:lnTo>
                    <a:lnTo>
                      <a:pt x="553" y="933"/>
                    </a:lnTo>
                    <a:lnTo>
                      <a:pt x="551" y="933"/>
                    </a:lnTo>
                    <a:lnTo>
                      <a:pt x="549" y="935"/>
                    </a:lnTo>
                    <a:lnTo>
                      <a:pt x="547" y="935"/>
                    </a:lnTo>
                    <a:lnTo>
                      <a:pt x="547" y="933"/>
                    </a:lnTo>
                    <a:lnTo>
                      <a:pt x="547" y="931"/>
                    </a:lnTo>
                    <a:lnTo>
                      <a:pt x="544" y="931"/>
                    </a:lnTo>
                    <a:lnTo>
                      <a:pt x="542" y="931"/>
                    </a:lnTo>
                    <a:lnTo>
                      <a:pt x="540" y="931"/>
                    </a:lnTo>
                    <a:lnTo>
                      <a:pt x="540" y="929"/>
                    </a:lnTo>
                    <a:lnTo>
                      <a:pt x="538" y="929"/>
                    </a:lnTo>
                    <a:lnTo>
                      <a:pt x="536" y="931"/>
                    </a:lnTo>
                    <a:lnTo>
                      <a:pt x="536" y="933"/>
                    </a:lnTo>
                    <a:lnTo>
                      <a:pt x="533" y="933"/>
                    </a:lnTo>
                    <a:lnTo>
                      <a:pt x="533" y="935"/>
                    </a:lnTo>
                    <a:lnTo>
                      <a:pt x="531" y="935"/>
                    </a:lnTo>
                    <a:lnTo>
                      <a:pt x="529" y="938"/>
                    </a:lnTo>
                    <a:lnTo>
                      <a:pt x="527" y="938"/>
                    </a:lnTo>
                    <a:lnTo>
                      <a:pt x="525" y="938"/>
                    </a:lnTo>
                    <a:lnTo>
                      <a:pt x="525" y="940"/>
                    </a:lnTo>
                    <a:lnTo>
                      <a:pt x="525" y="942"/>
                    </a:lnTo>
                    <a:lnTo>
                      <a:pt x="525" y="944"/>
                    </a:lnTo>
                    <a:lnTo>
                      <a:pt x="522" y="944"/>
                    </a:lnTo>
                    <a:lnTo>
                      <a:pt x="520" y="944"/>
                    </a:lnTo>
                    <a:lnTo>
                      <a:pt x="520" y="942"/>
                    </a:lnTo>
                    <a:lnTo>
                      <a:pt x="518" y="942"/>
                    </a:lnTo>
                    <a:lnTo>
                      <a:pt x="518" y="940"/>
                    </a:lnTo>
                    <a:lnTo>
                      <a:pt x="516" y="940"/>
                    </a:lnTo>
                    <a:lnTo>
                      <a:pt x="514" y="938"/>
                    </a:lnTo>
                    <a:lnTo>
                      <a:pt x="511" y="938"/>
                    </a:lnTo>
                    <a:lnTo>
                      <a:pt x="511" y="935"/>
                    </a:lnTo>
                    <a:lnTo>
                      <a:pt x="509" y="935"/>
                    </a:lnTo>
                    <a:lnTo>
                      <a:pt x="509" y="933"/>
                    </a:lnTo>
                    <a:lnTo>
                      <a:pt x="507" y="933"/>
                    </a:lnTo>
                    <a:lnTo>
                      <a:pt x="505" y="933"/>
                    </a:lnTo>
                    <a:lnTo>
                      <a:pt x="503" y="933"/>
                    </a:lnTo>
                    <a:lnTo>
                      <a:pt x="503" y="931"/>
                    </a:lnTo>
                    <a:lnTo>
                      <a:pt x="500" y="931"/>
                    </a:lnTo>
                    <a:lnTo>
                      <a:pt x="500" y="933"/>
                    </a:lnTo>
                    <a:lnTo>
                      <a:pt x="498" y="933"/>
                    </a:lnTo>
                    <a:lnTo>
                      <a:pt x="498" y="935"/>
                    </a:lnTo>
                    <a:lnTo>
                      <a:pt x="496" y="935"/>
                    </a:lnTo>
                    <a:lnTo>
                      <a:pt x="496" y="938"/>
                    </a:lnTo>
                    <a:lnTo>
                      <a:pt x="494" y="938"/>
                    </a:lnTo>
                    <a:lnTo>
                      <a:pt x="492" y="938"/>
                    </a:lnTo>
                    <a:lnTo>
                      <a:pt x="489" y="938"/>
                    </a:lnTo>
                    <a:lnTo>
                      <a:pt x="489" y="940"/>
                    </a:lnTo>
                    <a:lnTo>
                      <a:pt x="487" y="940"/>
                    </a:lnTo>
                    <a:lnTo>
                      <a:pt x="485" y="940"/>
                    </a:lnTo>
                    <a:lnTo>
                      <a:pt x="483" y="940"/>
                    </a:lnTo>
                    <a:lnTo>
                      <a:pt x="483" y="938"/>
                    </a:lnTo>
                    <a:lnTo>
                      <a:pt x="481" y="938"/>
                    </a:lnTo>
                    <a:lnTo>
                      <a:pt x="478" y="935"/>
                    </a:lnTo>
                    <a:lnTo>
                      <a:pt x="476" y="933"/>
                    </a:lnTo>
                    <a:lnTo>
                      <a:pt x="474" y="933"/>
                    </a:lnTo>
                    <a:lnTo>
                      <a:pt x="472" y="931"/>
                    </a:lnTo>
                    <a:lnTo>
                      <a:pt x="470" y="931"/>
                    </a:lnTo>
                    <a:lnTo>
                      <a:pt x="467" y="931"/>
                    </a:lnTo>
                    <a:lnTo>
                      <a:pt x="465" y="931"/>
                    </a:lnTo>
                    <a:lnTo>
                      <a:pt x="463" y="929"/>
                    </a:lnTo>
                    <a:lnTo>
                      <a:pt x="461" y="929"/>
                    </a:lnTo>
                    <a:lnTo>
                      <a:pt x="459" y="929"/>
                    </a:lnTo>
                    <a:lnTo>
                      <a:pt x="459" y="931"/>
                    </a:lnTo>
                    <a:lnTo>
                      <a:pt x="459" y="933"/>
                    </a:lnTo>
                    <a:lnTo>
                      <a:pt x="456" y="933"/>
                    </a:lnTo>
                    <a:lnTo>
                      <a:pt x="456" y="935"/>
                    </a:lnTo>
                    <a:lnTo>
                      <a:pt x="454" y="938"/>
                    </a:lnTo>
                    <a:lnTo>
                      <a:pt x="452" y="938"/>
                    </a:lnTo>
                    <a:lnTo>
                      <a:pt x="452" y="935"/>
                    </a:lnTo>
                    <a:lnTo>
                      <a:pt x="450" y="935"/>
                    </a:lnTo>
                    <a:lnTo>
                      <a:pt x="448" y="935"/>
                    </a:lnTo>
                    <a:lnTo>
                      <a:pt x="445" y="935"/>
                    </a:lnTo>
                    <a:lnTo>
                      <a:pt x="445" y="938"/>
                    </a:lnTo>
                    <a:lnTo>
                      <a:pt x="445" y="935"/>
                    </a:lnTo>
                    <a:lnTo>
                      <a:pt x="443" y="935"/>
                    </a:lnTo>
                    <a:lnTo>
                      <a:pt x="441" y="935"/>
                    </a:lnTo>
                    <a:lnTo>
                      <a:pt x="439" y="935"/>
                    </a:lnTo>
                    <a:lnTo>
                      <a:pt x="439" y="938"/>
                    </a:lnTo>
                    <a:lnTo>
                      <a:pt x="437" y="938"/>
                    </a:lnTo>
                    <a:lnTo>
                      <a:pt x="437" y="940"/>
                    </a:lnTo>
                    <a:lnTo>
                      <a:pt x="437" y="942"/>
                    </a:lnTo>
                    <a:lnTo>
                      <a:pt x="434" y="942"/>
                    </a:lnTo>
                    <a:lnTo>
                      <a:pt x="434" y="944"/>
                    </a:lnTo>
                    <a:lnTo>
                      <a:pt x="432" y="944"/>
                    </a:lnTo>
                    <a:lnTo>
                      <a:pt x="434" y="944"/>
                    </a:lnTo>
                    <a:lnTo>
                      <a:pt x="434" y="946"/>
                    </a:lnTo>
                    <a:lnTo>
                      <a:pt x="434" y="949"/>
                    </a:lnTo>
                    <a:lnTo>
                      <a:pt x="432" y="949"/>
                    </a:lnTo>
                    <a:lnTo>
                      <a:pt x="432" y="951"/>
                    </a:lnTo>
                    <a:lnTo>
                      <a:pt x="430" y="951"/>
                    </a:lnTo>
                    <a:lnTo>
                      <a:pt x="430" y="953"/>
                    </a:lnTo>
                    <a:lnTo>
                      <a:pt x="430" y="955"/>
                    </a:lnTo>
                    <a:lnTo>
                      <a:pt x="428" y="955"/>
                    </a:lnTo>
                    <a:lnTo>
                      <a:pt x="426" y="957"/>
                    </a:lnTo>
                    <a:lnTo>
                      <a:pt x="424" y="957"/>
                    </a:lnTo>
                    <a:lnTo>
                      <a:pt x="421" y="957"/>
                    </a:lnTo>
                    <a:lnTo>
                      <a:pt x="421" y="955"/>
                    </a:lnTo>
                    <a:lnTo>
                      <a:pt x="419" y="955"/>
                    </a:lnTo>
                    <a:lnTo>
                      <a:pt x="417" y="955"/>
                    </a:lnTo>
                    <a:lnTo>
                      <a:pt x="417" y="953"/>
                    </a:lnTo>
                    <a:lnTo>
                      <a:pt x="415" y="953"/>
                    </a:lnTo>
                    <a:lnTo>
                      <a:pt x="415" y="951"/>
                    </a:lnTo>
                    <a:lnTo>
                      <a:pt x="413" y="951"/>
                    </a:lnTo>
                    <a:lnTo>
                      <a:pt x="410" y="951"/>
                    </a:lnTo>
                    <a:lnTo>
                      <a:pt x="408" y="949"/>
                    </a:lnTo>
                    <a:lnTo>
                      <a:pt x="408" y="951"/>
                    </a:lnTo>
                    <a:lnTo>
                      <a:pt x="406" y="951"/>
                    </a:lnTo>
                    <a:lnTo>
                      <a:pt x="404" y="951"/>
                    </a:lnTo>
                    <a:lnTo>
                      <a:pt x="404" y="953"/>
                    </a:lnTo>
                    <a:lnTo>
                      <a:pt x="402" y="953"/>
                    </a:lnTo>
                    <a:lnTo>
                      <a:pt x="402" y="955"/>
                    </a:lnTo>
                    <a:lnTo>
                      <a:pt x="399" y="955"/>
                    </a:lnTo>
                    <a:lnTo>
                      <a:pt x="399" y="957"/>
                    </a:lnTo>
                    <a:lnTo>
                      <a:pt x="399" y="960"/>
                    </a:lnTo>
                    <a:lnTo>
                      <a:pt x="402" y="960"/>
                    </a:lnTo>
                    <a:lnTo>
                      <a:pt x="399" y="960"/>
                    </a:lnTo>
                    <a:lnTo>
                      <a:pt x="399" y="962"/>
                    </a:lnTo>
                    <a:lnTo>
                      <a:pt x="399" y="964"/>
                    </a:lnTo>
                    <a:lnTo>
                      <a:pt x="402" y="964"/>
                    </a:lnTo>
                    <a:lnTo>
                      <a:pt x="402" y="966"/>
                    </a:lnTo>
                    <a:lnTo>
                      <a:pt x="399" y="966"/>
                    </a:lnTo>
                    <a:lnTo>
                      <a:pt x="397" y="966"/>
                    </a:lnTo>
                    <a:lnTo>
                      <a:pt x="397" y="968"/>
                    </a:lnTo>
                    <a:lnTo>
                      <a:pt x="395" y="968"/>
                    </a:lnTo>
                    <a:lnTo>
                      <a:pt x="393" y="968"/>
                    </a:lnTo>
                    <a:lnTo>
                      <a:pt x="391" y="968"/>
                    </a:lnTo>
                    <a:lnTo>
                      <a:pt x="388" y="968"/>
                    </a:lnTo>
                    <a:lnTo>
                      <a:pt x="386" y="968"/>
                    </a:lnTo>
                    <a:lnTo>
                      <a:pt x="386" y="971"/>
                    </a:lnTo>
                    <a:lnTo>
                      <a:pt x="384" y="971"/>
                    </a:lnTo>
                    <a:lnTo>
                      <a:pt x="382" y="971"/>
                    </a:lnTo>
                    <a:lnTo>
                      <a:pt x="382" y="968"/>
                    </a:lnTo>
                    <a:lnTo>
                      <a:pt x="380" y="968"/>
                    </a:lnTo>
                    <a:lnTo>
                      <a:pt x="380" y="971"/>
                    </a:lnTo>
                    <a:lnTo>
                      <a:pt x="377" y="971"/>
                    </a:lnTo>
                    <a:lnTo>
                      <a:pt x="377" y="968"/>
                    </a:lnTo>
                    <a:lnTo>
                      <a:pt x="375" y="968"/>
                    </a:lnTo>
                    <a:lnTo>
                      <a:pt x="373" y="968"/>
                    </a:lnTo>
                    <a:lnTo>
                      <a:pt x="373" y="966"/>
                    </a:lnTo>
                    <a:lnTo>
                      <a:pt x="373" y="964"/>
                    </a:lnTo>
                    <a:lnTo>
                      <a:pt x="373" y="962"/>
                    </a:lnTo>
                    <a:lnTo>
                      <a:pt x="373" y="960"/>
                    </a:lnTo>
                    <a:lnTo>
                      <a:pt x="371" y="960"/>
                    </a:lnTo>
                    <a:lnTo>
                      <a:pt x="369" y="960"/>
                    </a:lnTo>
                    <a:lnTo>
                      <a:pt x="369" y="957"/>
                    </a:lnTo>
                    <a:lnTo>
                      <a:pt x="366" y="957"/>
                    </a:lnTo>
                    <a:lnTo>
                      <a:pt x="366" y="955"/>
                    </a:lnTo>
                    <a:lnTo>
                      <a:pt x="364" y="955"/>
                    </a:lnTo>
                    <a:lnTo>
                      <a:pt x="364" y="953"/>
                    </a:lnTo>
                    <a:lnTo>
                      <a:pt x="362" y="953"/>
                    </a:lnTo>
                    <a:lnTo>
                      <a:pt x="362" y="951"/>
                    </a:lnTo>
                    <a:lnTo>
                      <a:pt x="360" y="951"/>
                    </a:lnTo>
                    <a:lnTo>
                      <a:pt x="360" y="949"/>
                    </a:lnTo>
                    <a:lnTo>
                      <a:pt x="360" y="951"/>
                    </a:lnTo>
                    <a:lnTo>
                      <a:pt x="358" y="951"/>
                    </a:lnTo>
                    <a:lnTo>
                      <a:pt x="358" y="949"/>
                    </a:lnTo>
                    <a:lnTo>
                      <a:pt x="358" y="946"/>
                    </a:lnTo>
                    <a:lnTo>
                      <a:pt x="355" y="946"/>
                    </a:lnTo>
                    <a:lnTo>
                      <a:pt x="358" y="946"/>
                    </a:lnTo>
                    <a:lnTo>
                      <a:pt x="358" y="944"/>
                    </a:lnTo>
                    <a:lnTo>
                      <a:pt x="360" y="944"/>
                    </a:lnTo>
                    <a:lnTo>
                      <a:pt x="358" y="944"/>
                    </a:lnTo>
                    <a:lnTo>
                      <a:pt x="358" y="942"/>
                    </a:lnTo>
                    <a:lnTo>
                      <a:pt x="360" y="942"/>
                    </a:lnTo>
                    <a:lnTo>
                      <a:pt x="360" y="940"/>
                    </a:lnTo>
                    <a:lnTo>
                      <a:pt x="358" y="940"/>
                    </a:lnTo>
                    <a:lnTo>
                      <a:pt x="358" y="942"/>
                    </a:lnTo>
                    <a:lnTo>
                      <a:pt x="358" y="940"/>
                    </a:lnTo>
                    <a:lnTo>
                      <a:pt x="355" y="940"/>
                    </a:lnTo>
                    <a:lnTo>
                      <a:pt x="355" y="938"/>
                    </a:lnTo>
                    <a:lnTo>
                      <a:pt x="353" y="938"/>
                    </a:lnTo>
                    <a:lnTo>
                      <a:pt x="353" y="940"/>
                    </a:lnTo>
                    <a:lnTo>
                      <a:pt x="351" y="940"/>
                    </a:lnTo>
                    <a:lnTo>
                      <a:pt x="351" y="938"/>
                    </a:lnTo>
                    <a:lnTo>
                      <a:pt x="353" y="938"/>
                    </a:lnTo>
                    <a:lnTo>
                      <a:pt x="353" y="935"/>
                    </a:lnTo>
                    <a:lnTo>
                      <a:pt x="351" y="935"/>
                    </a:lnTo>
                    <a:lnTo>
                      <a:pt x="349" y="935"/>
                    </a:lnTo>
                    <a:lnTo>
                      <a:pt x="351" y="935"/>
                    </a:lnTo>
                    <a:lnTo>
                      <a:pt x="351" y="938"/>
                    </a:lnTo>
                    <a:lnTo>
                      <a:pt x="349" y="938"/>
                    </a:lnTo>
                    <a:lnTo>
                      <a:pt x="349" y="935"/>
                    </a:lnTo>
                    <a:lnTo>
                      <a:pt x="347" y="935"/>
                    </a:lnTo>
                    <a:lnTo>
                      <a:pt x="347" y="933"/>
                    </a:lnTo>
                    <a:lnTo>
                      <a:pt x="349" y="933"/>
                    </a:lnTo>
                    <a:lnTo>
                      <a:pt x="349" y="931"/>
                    </a:lnTo>
                    <a:lnTo>
                      <a:pt x="347" y="931"/>
                    </a:lnTo>
                    <a:lnTo>
                      <a:pt x="347" y="929"/>
                    </a:lnTo>
                    <a:lnTo>
                      <a:pt x="344" y="929"/>
                    </a:lnTo>
                    <a:lnTo>
                      <a:pt x="344" y="931"/>
                    </a:lnTo>
                    <a:lnTo>
                      <a:pt x="342" y="931"/>
                    </a:lnTo>
                    <a:lnTo>
                      <a:pt x="340" y="931"/>
                    </a:lnTo>
                    <a:lnTo>
                      <a:pt x="340" y="929"/>
                    </a:lnTo>
                    <a:lnTo>
                      <a:pt x="340" y="927"/>
                    </a:lnTo>
                    <a:lnTo>
                      <a:pt x="342" y="927"/>
                    </a:lnTo>
                    <a:lnTo>
                      <a:pt x="340" y="927"/>
                    </a:lnTo>
                    <a:lnTo>
                      <a:pt x="342" y="927"/>
                    </a:lnTo>
                    <a:lnTo>
                      <a:pt x="342" y="924"/>
                    </a:lnTo>
                    <a:lnTo>
                      <a:pt x="340" y="924"/>
                    </a:lnTo>
                    <a:lnTo>
                      <a:pt x="340" y="922"/>
                    </a:lnTo>
                    <a:lnTo>
                      <a:pt x="340" y="920"/>
                    </a:lnTo>
                    <a:lnTo>
                      <a:pt x="340" y="922"/>
                    </a:lnTo>
                    <a:lnTo>
                      <a:pt x="338" y="922"/>
                    </a:lnTo>
                    <a:lnTo>
                      <a:pt x="338" y="920"/>
                    </a:lnTo>
                    <a:lnTo>
                      <a:pt x="336" y="920"/>
                    </a:lnTo>
                    <a:lnTo>
                      <a:pt x="336" y="918"/>
                    </a:lnTo>
                    <a:lnTo>
                      <a:pt x="336" y="916"/>
                    </a:lnTo>
                    <a:lnTo>
                      <a:pt x="338" y="916"/>
                    </a:lnTo>
                    <a:lnTo>
                      <a:pt x="338" y="918"/>
                    </a:lnTo>
                    <a:lnTo>
                      <a:pt x="338" y="916"/>
                    </a:lnTo>
                    <a:lnTo>
                      <a:pt x="336" y="916"/>
                    </a:lnTo>
                    <a:lnTo>
                      <a:pt x="336" y="913"/>
                    </a:lnTo>
                    <a:lnTo>
                      <a:pt x="338" y="913"/>
                    </a:lnTo>
                    <a:lnTo>
                      <a:pt x="336" y="913"/>
                    </a:lnTo>
                    <a:lnTo>
                      <a:pt x="336" y="911"/>
                    </a:lnTo>
                    <a:lnTo>
                      <a:pt x="336" y="909"/>
                    </a:lnTo>
                    <a:lnTo>
                      <a:pt x="333" y="909"/>
                    </a:lnTo>
                    <a:lnTo>
                      <a:pt x="331" y="909"/>
                    </a:lnTo>
                    <a:lnTo>
                      <a:pt x="333" y="909"/>
                    </a:lnTo>
                    <a:lnTo>
                      <a:pt x="333" y="907"/>
                    </a:lnTo>
                    <a:lnTo>
                      <a:pt x="331" y="907"/>
                    </a:lnTo>
                    <a:lnTo>
                      <a:pt x="329" y="907"/>
                    </a:lnTo>
                    <a:lnTo>
                      <a:pt x="329" y="905"/>
                    </a:lnTo>
                    <a:lnTo>
                      <a:pt x="327" y="905"/>
                    </a:lnTo>
                    <a:lnTo>
                      <a:pt x="329" y="905"/>
                    </a:lnTo>
                    <a:lnTo>
                      <a:pt x="327" y="905"/>
                    </a:lnTo>
                    <a:lnTo>
                      <a:pt x="327" y="902"/>
                    </a:lnTo>
                    <a:lnTo>
                      <a:pt x="325" y="902"/>
                    </a:lnTo>
                    <a:lnTo>
                      <a:pt x="325" y="900"/>
                    </a:lnTo>
                    <a:lnTo>
                      <a:pt x="325" y="902"/>
                    </a:lnTo>
                    <a:lnTo>
                      <a:pt x="322" y="902"/>
                    </a:lnTo>
                    <a:lnTo>
                      <a:pt x="322" y="900"/>
                    </a:lnTo>
                    <a:lnTo>
                      <a:pt x="320" y="900"/>
                    </a:lnTo>
                    <a:lnTo>
                      <a:pt x="318" y="900"/>
                    </a:lnTo>
                    <a:lnTo>
                      <a:pt x="318" y="898"/>
                    </a:lnTo>
                    <a:lnTo>
                      <a:pt x="316" y="898"/>
                    </a:lnTo>
                    <a:lnTo>
                      <a:pt x="314" y="898"/>
                    </a:lnTo>
                    <a:lnTo>
                      <a:pt x="314" y="900"/>
                    </a:lnTo>
                    <a:lnTo>
                      <a:pt x="314" y="898"/>
                    </a:lnTo>
                    <a:lnTo>
                      <a:pt x="314" y="900"/>
                    </a:lnTo>
                    <a:lnTo>
                      <a:pt x="311" y="900"/>
                    </a:lnTo>
                    <a:lnTo>
                      <a:pt x="311" y="898"/>
                    </a:lnTo>
                    <a:lnTo>
                      <a:pt x="311" y="900"/>
                    </a:lnTo>
                    <a:lnTo>
                      <a:pt x="309" y="900"/>
                    </a:lnTo>
                    <a:lnTo>
                      <a:pt x="307" y="900"/>
                    </a:lnTo>
                    <a:lnTo>
                      <a:pt x="307" y="898"/>
                    </a:lnTo>
                    <a:lnTo>
                      <a:pt x="307" y="900"/>
                    </a:lnTo>
                    <a:lnTo>
                      <a:pt x="305" y="900"/>
                    </a:lnTo>
                    <a:lnTo>
                      <a:pt x="303" y="900"/>
                    </a:lnTo>
                    <a:lnTo>
                      <a:pt x="300" y="900"/>
                    </a:lnTo>
                    <a:lnTo>
                      <a:pt x="300" y="902"/>
                    </a:lnTo>
                    <a:lnTo>
                      <a:pt x="300" y="905"/>
                    </a:lnTo>
                    <a:lnTo>
                      <a:pt x="298" y="905"/>
                    </a:lnTo>
                    <a:lnTo>
                      <a:pt x="298" y="902"/>
                    </a:lnTo>
                    <a:lnTo>
                      <a:pt x="296" y="902"/>
                    </a:lnTo>
                    <a:lnTo>
                      <a:pt x="296" y="900"/>
                    </a:lnTo>
                    <a:lnTo>
                      <a:pt x="298" y="900"/>
                    </a:lnTo>
                    <a:lnTo>
                      <a:pt x="298" y="898"/>
                    </a:lnTo>
                    <a:lnTo>
                      <a:pt x="298" y="896"/>
                    </a:lnTo>
                    <a:lnTo>
                      <a:pt x="300" y="896"/>
                    </a:lnTo>
                    <a:lnTo>
                      <a:pt x="298" y="896"/>
                    </a:lnTo>
                    <a:lnTo>
                      <a:pt x="298" y="894"/>
                    </a:lnTo>
                    <a:lnTo>
                      <a:pt x="300" y="894"/>
                    </a:lnTo>
                    <a:lnTo>
                      <a:pt x="298" y="894"/>
                    </a:lnTo>
                    <a:lnTo>
                      <a:pt x="298" y="891"/>
                    </a:lnTo>
                    <a:lnTo>
                      <a:pt x="300" y="891"/>
                    </a:lnTo>
                    <a:lnTo>
                      <a:pt x="300" y="894"/>
                    </a:lnTo>
                    <a:lnTo>
                      <a:pt x="300" y="891"/>
                    </a:lnTo>
                    <a:lnTo>
                      <a:pt x="300" y="889"/>
                    </a:lnTo>
                    <a:lnTo>
                      <a:pt x="298" y="889"/>
                    </a:lnTo>
                    <a:lnTo>
                      <a:pt x="298" y="891"/>
                    </a:lnTo>
                    <a:lnTo>
                      <a:pt x="300" y="891"/>
                    </a:lnTo>
                    <a:lnTo>
                      <a:pt x="298" y="891"/>
                    </a:lnTo>
                    <a:lnTo>
                      <a:pt x="298" y="889"/>
                    </a:lnTo>
                    <a:lnTo>
                      <a:pt x="298" y="887"/>
                    </a:lnTo>
                    <a:lnTo>
                      <a:pt x="298" y="889"/>
                    </a:lnTo>
                    <a:lnTo>
                      <a:pt x="298" y="887"/>
                    </a:lnTo>
                    <a:lnTo>
                      <a:pt x="296" y="887"/>
                    </a:lnTo>
                    <a:lnTo>
                      <a:pt x="296" y="889"/>
                    </a:lnTo>
                    <a:lnTo>
                      <a:pt x="294" y="889"/>
                    </a:lnTo>
                    <a:lnTo>
                      <a:pt x="292" y="889"/>
                    </a:lnTo>
                    <a:lnTo>
                      <a:pt x="294" y="889"/>
                    </a:lnTo>
                    <a:lnTo>
                      <a:pt x="292" y="889"/>
                    </a:lnTo>
                    <a:lnTo>
                      <a:pt x="292" y="891"/>
                    </a:lnTo>
                    <a:lnTo>
                      <a:pt x="292" y="889"/>
                    </a:lnTo>
                    <a:lnTo>
                      <a:pt x="290" y="889"/>
                    </a:lnTo>
                    <a:lnTo>
                      <a:pt x="290" y="887"/>
                    </a:lnTo>
                    <a:lnTo>
                      <a:pt x="287" y="887"/>
                    </a:lnTo>
                    <a:lnTo>
                      <a:pt x="290" y="887"/>
                    </a:lnTo>
                    <a:lnTo>
                      <a:pt x="287" y="887"/>
                    </a:lnTo>
                    <a:lnTo>
                      <a:pt x="287" y="885"/>
                    </a:lnTo>
                    <a:lnTo>
                      <a:pt x="285" y="885"/>
                    </a:lnTo>
                    <a:lnTo>
                      <a:pt x="285" y="883"/>
                    </a:lnTo>
                    <a:lnTo>
                      <a:pt x="285" y="885"/>
                    </a:lnTo>
                    <a:lnTo>
                      <a:pt x="283" y="885"/>
                    </a:lnTo>
                    <a:lnTo>
                      <a:pt x="283" y="883"/>
                    </a:lnTo>
                    <a:lnTo>
                      <a:pt x="283" y="885"/>
                    </a:lnTo>
                    <a:lnTo>
                      <a:pt x="281" y="885"/>
                    </a:lnTo>
                    <a:lnTo>
                      <a:pt x="283" y="885"/>
                    </a:lnTo>
                    <a:lnTo>
                      <a:pt x="281" y="885"/>
                    </a:lnTo>
                    <a:lnTo>
                      <a:pt x="281" y="883"/>
                    </a:lnTo>
                    <a:lnTo>
                      <a:pt x="279" y="883"/>
                    </a:lnTo>
                    <a:lnTo>
                      <a:pt x="279" y="880"/>
                    </a:lnTo>
                    <a:lnTo>
                      <a:pt x="279" y="883"/>
                    </a:lnTo>
                    <a:lnTo>
                      <a:pt x="279" y="885"/>
                    </a:lnTo>
                    <a:lnTo>
                      <a:pt x="276" y="885"/>
                    </a:lnTo>
                    <a:lnTo>
                      <a:pt x="276" y="883"/>
                    </a:lnTo>
                    <a:lnTo>
                      <a:pt x="276" y="885"/>
                    </a:lnTo>
                    <a:lnTo>
                      <a:pt x="274" y="885"/>
                    </a:lnTo>
                    <a:lnTo>
                      <a:pt x="274" y="883"/>
                    </a:lnTo>
                    <a:lnTo>
                      <a:pt x="272" y="883"/>
                    </a:lnTo>
                    <a:lnTo>
                      <a:pt x="274" y="883"/>
                    </a:lnTo>
                    <a:lnTo>
                      <a:pt x="274" y="880"/>
                    </a:lnTo>
                    <a:lnTo>
                      <a:pt x="272" y="880"/>
                    </a:lnTo>
                    <a:lnTo>
                      <a:pt x="272" y="878"/>
                    </a:lnTo>
                    <a:lnTo>
                      <a:pt x="270" y="876"/>
                    </a:lnTo>
                    <a:lnTo>
                      <a:pt x="270" y="874"/>
                    </a:lnTo>
                    <a:lnTo>
                      <a:pt x="270" y="872"/>
                    </a:lnTo>
                    <a:lnTo>
                      <a:pt x="268" y="872"/>
                    </a:lnTo>
                    <a:lnTo>
                      <a:pt x="265" y="872"/>
                    </a:lnTo>
                    <a:lnTo>
                      <a:pt x="265" y="869"/>
                    </a:lnTo>
                    <a:lnTo>
                      <a:pt x="263" y="869"/>
                    </a:lnTo>
                    <a:lnTo>
                      <a:pt x="263" y="872"/>
                    </a:lnTo>
                    <a:lnTo>
                      <a:pt x="263" y="869"/>
                    </a:lnTo>
                    <a:lnTo>
                      <a:pt x="261" y="869"/>
                    </a:lnTo>
                    <a:lnTo>
                      <a:pt x="259" y="869"/>
                    </a:lnTo>
                    <a:lnTo>
                      <a:pt x="259" y="872"/>
                    </a:lnTo>
                    <a:lnTo>
                      <a:pt x="257" y="872"/>
                    </a:lnTo>
                    <a:lnTo>
                      <a:pt x="254" y="872"/>
                    </a:lnTo>
                    <a:lnTo>
                      <a:pt x="254" y="869"/>
                    </a:lnTo>
                    <a:lnTo>
                      <a:pt x="252" y="869"/>
                    </a:lnTo>
                    <a:lnTo>
                      <a:pt x="250" y="869"/>
                    </a:lnTo>
                    <a:lnTo>
                      <a:pt x="250" y="872"/>
                    </a:lnTo>
                    <a:lnTo>
                      <a:pt x="248" y="872"/>
                    </a:lnTo>
                    <a:lnTo>
                      <a:pt x="248" y="874"/>
                    </a:lnTo>
                    <a:lnTo>
                      <a:pt x="248" y="872"/>
                    </a:lnTo>
                    <a:lnTo>
                      <a:pt x="248" y="874"/>
                    </a:lnTo>
                    <a:lnTo>
                      <a:pt x="246" y="874"/>
                    </a:lnTo>
                    <a:lnTo>
                      <a:pt x="246" y="876"/>
                    </a:lnTo>
                    <a:lnTo>
                      <a:pt x="243" y="876"/>
                    </a:lnTo>
                    <a:lnTo>
                      <a:pt x="243" y="878"/>
                    </a:lnTo>
                    <a:lnTo>
                      <a:pt x="241" y="878"/>
                    </a:lnTo>
                    <a:lnTo>
                      <a:pt x="241" y="876"/>
                    </a:lnTo>
                    <a:lnTo>
                      <a:pt x="241" y="878"/>
                    </a:lnTo>
                    <a:lnTo>
                      <a:pt x="239" y="878"/>
                    </a:lnTo>
                    <a:lnTo>
                      <a:pt x="239" y="876"/>
                    </a:lnTo>
                    <a:lnTo>
                      <a:pt x="239" y="874"/>
                    </a:lnTo>
                    <a:lnTo>
                      <a:pt x="239" y="872"/>
                    </a:lnTo>
                    <a:lnTo>
                      <a:pt x="237" y="872"/>
                    </a:lnTo>
                    <a:lnTo>
                      <a:pt x="237" y="869"/>
                    </a:lnTo>
                    <a:lnTo>
                      <a:pt x="235" y="869"/>
                    </a:lnTo>
                    <a:lnTo>
                      <a:pt x="235" y="867"/>
                    </a:lnTo>
                    <a:lnTo>
                      <a:pt x="237" y="867"/>
                    </a:lnTo>
                    <a:lnTo>
                      <a:pt x="235" y="867"/>
                    </a:lnTo>
                    <a:lnTo>
                      <a:pt x="235" y="865"/>
                    </a:lnTo>
                    <a:lnTo>
                      <a:pt x="232" y="865"/>
                    </a:lnTo>
                    <a:lnTo>
                      <a:pt x="232" y="863"/>
                    </a:lnTo>
                    <a:lnTo>
                      <a:pt x="230" y="863"/>
                    </a:lnTo>
                    <a:lnTo>
                      <a:pt x="232" y="863"/>
                    </a:lnTo>
                    <a:lnTo>
                      <a:pt x="230" y="863"/>
                    </a:lnTo>
                    <a:lnTo>
                      <a:pt x="230" y="861"/>
                    </a:lnTo>
                    <a:lnTo>
                      <a:pt x="230" y="858"/>
                    </a:lnTo>
                    <a:lnTo>
                      <a:pt x="228" y="858"/>
                    </a:lnTo>
                    <a:lnTo>
                      <a:pt x="228" y="856"/>
                    </a:lnTo>
                    <a:lnTo>
                      <a:pt x="226" y="856"/>
                    </a:lnTo>
                    <a:lnTo>
                      <a:pt x="226" y="854"/>
                    </a:lnTo>
                    <a:lnTo>
                      <a:pt x="224" y="854"/>
                    </a:lnTo>
                    <a:lnTo>
                      <a:pt x="221" y="854"/>
                    </a:lnTo>
                    <a:lnTo>
                      <a:pt x="221" y="852"/>
                    </a:lnTo>
                    <a:lnTo>
                      <a:pt x="224" y="852"/>
                    </a:lnTo>
                    <a:lnTo>
                      <a:pt x="224" y="850"/>
                    </a:lnTo>
                    <a:lnTo>
                      <a:pt x="226" y="850"/>
                    </a:lnTo>
                    <a:lnTo>
                      <a:pt x="226" y="847"/>
                    </a:lnTo>
                    <a:lnTo>
                      <a:pt x="228" y="847"/>
                    </a:lnTo>
                    <a:lnTo>
                      <a:pt x="228" y="850"/>
                    </a:lnTo>
                    <a:lnTo>
                      <a:pt x="228" y="847"/>
                    </a:lnTo>
                    <a:lnTo>
                      <a:pt x="226" y="847"/>
                    </a:lnTo>
                    <a:lnTo>
                      <a:pt x="226" y="845"/>
                    </a:lnTo>
                    <a:lnTo>
                      <a:pt x="224" y="845"/>
                    </a:lnTo>
                    <a:lnTo>
                      <a:pt x="224" y="843"/>
                    </a:lnTo>
                    <a:lnTo>
                      <a:pt x="226" y="843"/>
                    </a:lnTo>
                    <a:lnTo>
                      <a:pt x="224" y="843"/>
                    </a:lnTo>
                    <a:lnTo>
                      <a:pt x="224" y="841"/>
                    </a:lnTo>
                    <a:lnTo>
                      <a:pt x="221" y="841"/>
                    </a:lnTo>
                    <a:lnTo>
                      <a:pt x="221" y="839"/>
                    </a:lnTo>
                    <a:lnTo>
                      <a:pt x="224" y="839"/>
                    </a:lnTo>
                    <a:lnTo>
                      <a:pt x="224" y="837"/>
                    </a:lnTo>
                    <a:lnTo>
                      <a:pt x="224" y="834"/>
                    </a:lnTo>
                    <a:lnTo>
                      <a:pt x="221" y="832"/>
                    </a:lnTo>
                    <a:lnTo>
                      <a:pt x="219" y="832"/>
                    </a:lnTo>
                    <a:lnTo>
                      <a:pt x="217" y="832"/>
                    </a:lnTo>
                    <a:lnTo>
                      <a:pt x="217" y="834"/>
                    </a:lnTo>
                    <a:lnTo>
                      <a:pt x="217" y="837"/>
                    </a:lnTo>
                    <a:lnTo>
                      <a:pt x="217" y="839"/>
                    </a:lnTo>
                    <a:lnTo>
                      <a:pt x="215" y="839"/>
                    </a:lnTo>
                    <a:lnTo>
                      <a:pt x="215" y="837"/>
                    </a:lnTo>
                    <a:lnTo>
                      <a:pt x="215" y="834"/>
                    </a:lnTo>
                    <a:lnTo>
                      <a:pt x="213" y="834"/>
                    </a:lnTo>
                    <a:lnTo>
                      <a:pt x="210" y="834"/>
                    </a:lnTo>
                    <a:lnTo>
                      <a:pt x="210" y="832"/>
                    </a:lnTo>
                    <a:lnTo>
                      <a:pt x="208" y="832"/>
                    </a:lnTo>
                    <a:lnTo>
                      <a:pt x="206" y="832"/>
                    </a:lnTo>
                    <a:lnTo>
                      <a:pt x="204" y="832"/>
                    </a:lnTo>
                    <a:lnTo>
                      <a:pt x="204" y="830"/>
                    </a:lnTo>
                    <a:lnTo>
                      <a:pt x="202" y="830"/>
                    </a:lnTo>
                    <a:lnTo>
                      <a:pt x="199" y="830"/>
                    </a:lnTo>
                    <a:lnTo>
                      <a:pt x="199" y="828"/>
                    </a:lnTo>
                    <a:lnTo>
                      <a:pt x="197" y="828"/>
                    </a:lnTo>
                    <a:lnTo>
                      <a:pt x="197" y="830"/>
                    </a:lnTo>
                    <a:lnTo>
                      <a:pt x="197" y="832"/>
                    </a:lnTo>
                    <a:lnTo>
                      <a:pt x="195" y="832"/>
                    </a:lnTo>
                    <a:lnTo>
                      <a:pt x="195" y="834"/>
                    </a:lnTo>
                    <a:lnTo>
                      <a:pt x="193" y="834"/>
                    </a:lnTo>
                    <a:lnTo>
                      <a:pt x="191" y="834"/>
                    </a:lnTo>
                    <a:lnTo>
                      <a:pt x="188" y="834"/>
                    </a:lnTo>
                    <a:lnTo>
                      <a:pt x="186" y="834"/>
                    </a:lnTo>
                    <a:lnTo>
                      <a:pt x="184" y="834"/>
                    </a:lnTo>
                    <a:lnTo>
                      <a:pt x="184" y="837"/>
                    </a:lnTo>
                    <a:lnTo>
                      <a:pt x="182" y="837"/>
                    </a:lnTo>
                    <a:lnTo>
                      <a:pt x="180" y="837"/>
                    </a:lnTo>
                    <a:lnTo>
                      <a:pt x="180" y="834"/>
                    </a:lnTo>
                    <a:lnTo>
                      <a:pt x="177" y="834"/>
                    </a:lnTo>
                    <a:lnTo>
                      <a:pt x="177" y="837"/>
                    </a:lnTo>
                    <a:lnTo>
                      <a:pt x="175" y="837"/>
                    </a:lnTo>
                    <a:lnTo>
                      <a:pt x="175" y="839"/>
                    </a:lnTo>
                    <a:lnTo>
                      <a:pt x="177" y="839"/>
                    </a:lnTo>
                    <a:lnTo>
                      <a:pt x="180" y="839"/>
                    </a:lnTo>
                    <a:lnTo>
                      <a:pt x="180" y="841"/>
                    </a:lnTo>
                    <a:lnTo>
                      <a:pt x="177" y="841"/>
                    </a:lnTo>
                    <a:lnTo>
                      <a:pt x="177" y="843"/>
                    </a:lnTo>
                    <a:lnTo>
                      <a:pt x="180" y="843"/>
                    </a:lnTo>
                    <a:lnTo>
                      <a:pt x="180" y="845"/>
                    </a:lnTo>
                    <a:lnTo>
                      <a:pt x="177" y="845"/>
                    </a:lnTo>
                    <a:lnTo>
                      <a:pt x="177" y="847"/>
                    </a:lnTo>
                    <a:lnTo>
                      <a:pt x="175" y="847"/>
                    </a:lnTo>
                    <a:lnTo>
                      <a:pt x="175" y="845"/>
                    </a:lnTo>
                    <a:lnTo>
                      <a:pt x="173" y="845"/>
                    </a:lnTo>
                    <a:lnTo>
                      <a:pt x="173" y="843"/>
                    </a:lnTo>
                    <a:lnTo>
                      <a:pt x="173" y="841"/>
                    </a:lnTo>
                    <a:lnTo>
                      <a:pt x="171" y="841"/>
                    </a:lnTo>
                    <a:lnTo>
                      <a:pt x="171" y="839"/>
                    </a:lnTo>
                    <a:lnTo>
                      <a:pt x="169" y="839"/>
                    </a:lnTo>
                    <a:lnTo>
                      <a:pt x="166" y="839"/>
                    </a:lnTo>
                    <a:lnTo>
                      <a:pt x="166" y="841"/>
                    </a:lnTo>
                    <a:lnTo>
                      <a:pt x="164" y="841"/>
                    </a:lnTo>
                    <a:lnTo>
                      <a:pt x="164" y="843"/>
                    </a:lnTo>
                    <a:lnTo>
                      <a:pt x="162" y="843"/>
                    </a:lnTo>
                    <a:lnTo>
                      <a:pt x="160" y="843"/>
                    </a:lnTo>
                    <a:lnTo>
                      <a:pt x="160" y="841"/>
                    </a:lnTo>
                    <a:lnTo>
                      <a:pt x="158" y="841"/>
                    </a:lnTo>
                    <a:lnTo>
                      <a:pt x="158" y="843"/>
                    </a:lnTo>
                    <a:lnTo>
                      <a:pt x="156" y="843"/>
                    </a:lnTo>
                    <a:lnTo>
                      <a:pt x="156" y="841"/>
                    </a:lnTo>
                    <a:lnTo>
                      <a:pt x="156" y="839"/>
                    </a:lnTo>
                    <a:lnTo>
                      <a:pt x="156" y="837"/>
                    </a:lnTo>
                    <a:lnTo>
                      <a:pt x="153" y="837"/>
                    </a:lnTo>
                    <a:lnTo>
                      <a:pt x="153" y="834"/>
                    </a:lnTo>
                    <a:lnTo>
                      <a:pt x="151" y="834"/>
                    </a:lnTo>
                    <a:lnTo>
                      <a:pt x="153" y="834"/>
                    </a:lnTo>
                    <a:lnTo>
                      <a:pt x="153" y="837"/>
                    </a:lnTo>
                    <a:lnTo>
                      <a:pt x="151" y="837"/>
                    </a:lnTo>
                    <a:lnTo>
                      <a:pt x="151" y="839"/>
                    </a:lnTo>
                    <a:lnTo>
                      <a:pt x="149" y="839"/>
                    </a:lnTo>
                    <a:lnTo>
                      <a:pt x="149" y="837"/>
                    </a:lnTo>
                    <a:lnTo>
                      <a:pt x="147" y="837"/>
                    </a:lnTo>
                    <a:lnTo>
                      <a:pt x="145" y="837"/>
                    </a:lnTo>
                    <a:lnTo>
                      <a:pt x="145" y="834"/>
                    </a:lnTo>
                    <a:lnTo>
                      <a:pt x="145" y="832"/>
                    </a:lnTo>
                    <a:lnTo>
                      <a:pt x="142" y="832"/>
                    </a:lnTo>
                    <a:lnTo>
                      <a:pt x="142" y="830"/>
                    </a:lnTo>
                    <a:lnTo>
                      <a:pt x="140" y="830"/>
                    </a:lnTo>
                    <a:lnTo>
                      <a:pt x="138" y="830"/>
                    </a:lnTo>
                    <a:lnTo>
                      <a:pt x="138" y="832"/>
                    </a:lnTo>
                    <a:lnTo>
                      <a:pt x="136" y="832"/>
                    </a:lnTo>
                    <a:lnTo>
                      <a:pt x="134" y="832"/>
                    </a:lnTo>
                    <a:lnTo>
                      <a:pt x="134" y="830"/>
                    </a:lnTo>
                    <a:lnTo>
                      <a:pt x="134" y="828"/>
                    </a:lnTo>
                    <a:lnTo>
                      <a:pt x="131" y="828"/>
                    </a:lnTo>
                    <a:lnTo>
                      <a:pt x="131" y="826"/>
                    </a:lnTo>
                    <a:lnTo>
                      <a:pt x="129" y="826"/>
                    </a:lnTo>
                    <a:lnTo>
                      <a:pt x="129" y="823"/>
                    </a:lnTo>
                    <a:lnTo>
                      <a:pt x="127" y="823"/>
                    </a:lnTo>
                    <a:lnTo>
                      <a:pt x="127" y="821"/>
                    </a:lnTo>
                    <a:lnTo>
                      <a:pt x="127" y="823"/>
                    </a:lnTo>
                    <a:lnTo>
                      <a:pt x="125" y="823"/>
                    </a:lnTo>
                    <a:lnTo>
                      <a:pt x="123" y="823"/>
                    </a:lnTo>
                    <a:lnTo>
                      <a:pt x="120" y="823"/>
                    </a:lnTo>
                    <a:lnTo>
                      <a:pt x="118" y="823"/>
                    </a:lnTo>
                    <a:lnTo>
                      <a:pt x="116" y="821"/>
                    </a:lnTo>
                    <a:lnTo>
                      <a:pt x="114" y="821"/>
                    </a:lnTo>
                    <a:lnTo>
                      <a:pt x="114" y="819"/>
                    </a:lnTo>
                    <a:lnTo>
                      <a:pt x="114" y="821"/>
                    </a:lnTo>
                    <a:lnTo>
                      <a:pt x="112" y="821"/>
                    </a:lnTo>
                    <a:lnTo>
                      <a:pt x="112" y="819"/>
                    </a:lnTo>
                    <a:lnTo>
                      <a:pt x="109" y="819"/>
                    </a:lnTo>
                    <a:lnTo>
                      <a:pt x="107" y="819"/>
                    </a:lnTo>
                    <a:lnTo>
                      <a:pt x="107" y="821"/>
                    </a:lnTo>
                    <a:lnTo>
                      <a:pt x="105" y="821"/>
                    </a:lnTo>
                    <a:lnTo>
                      <a:pt x="103" y="821"/>
                    </a:lnTo>
                    <a:lnTo>
                      <a:pt x="103" y="823"/>
                    </a:lnTo>
                    <a:lnTo>
                      <a:pt x="101" y="823"/>
                    </a:lnTo>
                    <a:lnTo>
                      <a:pt x="101" y="826"/>
                    </a:lnTo>
                    <a:lnTo>
                      <a:pt x="101" y="828"/>
                    </a:lnTo>
                    <a:lnTo>
                      <a:pt x="98" y="828"/>
                    </a:lnTo>
                    <a:lnTo>
                      <a:pt x="98" y="830"/>
                    </a:lnTo>
                    <a:lnTo>
                      <a:pt x="101" y="830"/>
                    </a:lnTo>
                    <a:lnTo>
                      <a:pt x="103" y="830"/>
                    </a:lnTo>
                    <a:lnTo>
                      <a:pt x="105" y="830"/>
                    </a:lnTo>
                    <a:lnTo>
                      <a:pt x="105" y="828"/>
                    </a:lnTo>
                    <a:lnTo>
                      <a:pt x="107" y="828"/>
                    </a:lnTo>
                    <a:lnTo>
                      <a:pt x="109" y="828"/>
                    </a:lnTo>
                    <a:lnTo>
                      <a:pt x="109" y="830"/>
                    </a:lnTo>
                    <a:lnTo>
                      <a:pt x="112" y="830"/>
                    </a:lnTo>
                    <a:lnTo>
                      <a:pt x="112" y="832"/>
                    </a:lnTo>
                    <a:lnTo>
                      <a:pt x="112" y="834"/>
                    </a:lnTo>
                    <a:lnTo>
                      <a:pt x="109" y="834"/>
                    </a:lnTo>
                    <a:lnTo>
                      <a:pt x="109" y="837"/>
                    </a:lnTo>
                    <a:lnTo>
                      <a:pt x="107" y="837"/>
                    </a:lnTo>
                    <a:lnTo>
                      <a:pt x="107" y="834"/>
                    </a:lnTo>
                    <a:lnTo>
                      <a:pt x="105" y="834"/>
                    </a:lnTo>
                    <a:lnTo>
                      <a:pt x="103" y="834"/>
                    </a:lnTo>
                    <a:lnTo>
                      <a:pt x="101" y="834"/>
                    </a:lnTo>
                    <a:lnTo>
                      <a:pt x="101" y="832"/>
                    </a:lnTo>
                    <a:lnTo>
                      <a:pt x="98" y="832"/>
                    </a:lnTo>
                    <a:lnTo>
                      <a:pt x="98" y="834"/>
                    </a:lnTo>
                    <a:lnTo>
                      <a:pt x="98" y="837"/>
                    </a:lnTo>
                    <a:lnTo>
                      <a:pt x="96" y="837"/>
                    </a:lnTo>
                    <a:lnTo>
                      <a:pt x="94" y="837"/>
                    </a:lnTo>
                    <a:lnTo>
                      <a:pt x="94" y="839"/>
                    </a:lnTo>
                    <a:lnTo>
                      <a:pt x="94" y="841"/>
                    </a:lnTo>
                    <a:lnTo>
                      <a:pt x="92" y="841"/>
                    </a:lnTo>
                    <a:lnTo>
                      <a:pt x="90" y="841"/>
                    </a:lnTo>
                    <a:lnTo>
                      <a:pt x="87" y="841"/>
                    </a:lnTo>
                    <a:lnTo>
                      <a:pt x="85" y="841"/>
                    </a:lnTo>
                    <a:lnTo>
                      <a:pt x="85" y="843"/>
                    </a:lnTo>
                    <a:lnTo>
                      <a:pt x="85" y="845"/>
                    </a:lnTo>
                    <a:lnTo>
                      <a:pt x="85" y="847"/>
                    </a:lnTo>
                    <a:lnTo>
                      <a:pt x="83" y="847"/>
                    </a:lnTo>
                    <a:lnTo>
                      <a:pt x="81" y="847"/>
                    </a:lnTo>
                    <a:lnTo>
                      <a:pt x="81" y="850"/>
                    </a:lnTo>
                    <a:lnTo>
                      <a:pt x="79" y="850"/>
                    </a:lnTo>
                    <a:lnTo>
                      <a:pt x="79" y="847"/>
                    </a:lnTo>
                    <a:lnTo>
                      <a:pt x="79" y="845"/>
                    </a:lnTo>
                    <a:lnTo>
                      <a:pt x="81" y="845"/>
                    </a:lnTo>
                    <a:lnTo>
                      <a:pt x="83" y="845"/>
                    </a:lnTo>
                    <a:lnTo>
                      <a:pt x="83" y="843"/>
                    </a:lnTo>
                    <a:lnTo>
                      <a:pt x="83" y="841"/>
                    </a:lnTo>
                    <a:lnTo>
                      <a:pt x="81" y="841"/>
                    </a:lnTo>
                    <a:lnTo>
                      <a:pt x="79" y="841"/>
                    </a:lnTo>
                    <a:lnTo>
                      <a:pt x="79" y="839"/>
                    </a:lnTo>
                    <a:lnTo>
                      <a:pt x="79" y="837"/>
                    </a:lnTo>
                    <a:lnTo>
                      <a:pt x="76" y="837"/>
                    </a:lnTo>
                    <a:lnTo>
                      <a:pt x="74" y="834"/>
                    </a:lnTo>
                    <a:lnTo>
                      <a:pt x="72" y="834"/>
                    </a:lnTo>
                    <a:lnTo>
                      <a:pt x="70" y="834"/>
                    </a:lnTo>
                    <a:lnTo>
                      <a:pt x="70" y="832"/>
                    </a:lnTo>
                    <a:lnTo>
                      <a:pt x="70" y="830"/>
                    </a:lnTo>
                    <a:lnTo>
                      <a:pt x="72" y="830"/>
                    </a:lnTo>
                    <a:lnTo>
                      <a:pt x="72" y="828"/>
                    </a:lnTo>
                    <a:lnTo>
                      <a:pt x="72" y="826"/>
                    </a:lnTo>
                    <a:lnTo>
                      <a:pt x="70" y="826"/>
                    </a:lnTo>
                    <a:lnTo>
                      <a:pt x="68" y="826"/>
                    </a:lnTo>
                    <a:lnTo>
                      <a:pt x="68" y="823"/>
                    </a:lnTo>
                    <a:lnTo>
                      <a:pt x="65" y="823"/>
                    </a:lnTo>
                    <a:lnTo>
                      <a:pt x="65" y="821"/>
                    </a:lnTo>
                    <a:lnTo>
                      <a:pt x="65" y="819"/>
                    </a:lnTo>
                    <a:lnTo>
                      <a:pt x="63" y="819"/>
                    </a:lnTo>
                    <a:lnTo>
                      <a:pt x="63" y="817"/>
                    </a:lnTo>
                    <a:lnTo>
                      <a:pt x="61" y="817"/>
                    </a:lnTo>
                    <a:lnTo>
                      <a:pt x="61" y="819"/>
                    </a:lnTo>
                    <a:lnTo>
                      <a:pt x="63" y="819"/>
                    </a:lnTo>
                    <a:lnTo>
                      <a:pt x="63" y="821"/>
                    </a:lnTo>
                    <a:lnTo>
                      <a:pt x="61" y="821"/>
                    </a:lnTo>
                    <a:lnTo>
                      <a:pt x="61" y="823"/>
                    </a:lnTo>
                    <a:lnTo>
                      <a:pt x="61" y="826"/>
                    </a:lnTo>
                    <a:lnTo>
                      <a:pt x="59" y="826"/>
                    </a:lnTo>
                    <a:lnTo>
                      <a:pt x="59" y="823"/>
                    </a:lnTo>
                    <a:lnTo>
                      <a:pt x="57" y="821"/>
                    </a:lnTo>
                    <a:lnTo>
                      <a:pt x="54" y="821"/>
                    </a:lnTo>
                    <a:lnTo>
                      <a:pt x="54" y="819"/>
                    </a:lnTo>
                    <a:lnTo>
                      <a:pt x="54" y="821"/>
                    </a:lnTo>
                    <a:lnTo>
                      <a:pt x="52" y="821"/>
                    </a:lnTo>
                    <a:lnTo>
                      <a:pt x="52" y="823"/>
                    </a:lnTo>
                    <a:lnTo>
                      <a:pt x="54" y="823"/>
                    </a:lnTo>
                    <a:lnTo>
                      <a:pt x="54" y="826"/>
                    </a:lnTo>
                    <a:lnTo>
                      <a:pt x="57" y="826"/>
                    </a:lnTo>
                    <a:lnTo>
                      <a:pt x="54" y="826"/>
                    </a:lnTo>
                    <a:lnTo>
                      <a:pt x="54" y="828"/>
                    </a:lnTo>
                    <a:lnTo>
                      <a:pt x="52" y="828"/>
                    </a:lnTo>
                    <a:lnTo>
                      <a:pt x="52" y="830"/>
                    </a:lnTo>
                    <a:lnTo>
                      <a:pt x="52" y="832"/>
                    </a:lnTo>
                    <a:lnTo>
                      <a:pt x="50" y="832"/>
                    </a:lnTo>
                    <a:lnTo>
                      <a:pt x="48" y="834"/>
                    </a:lnTo>
                    <a:lnTo>
                      <a:pt x="46" y="834"/>
                    </a:lnTo>
                    <a:lnTo>
                      <a:pt x="46" y="832"/>
                    </a:lnTo>
                    <a:lnTo>
                      <a:pt x="48" y="830"/>
                    </a:lnTo>
                    <a:lnTo>
                      <a:pt x="50" y="830"/>
                    </a:lnTo>
                    <a:lnTo>
                      <a:pt x="50" y="828"/>
                    </a:lnTo>
                    <a:lnTo>
                      <a:pt x="48" y="828"/>
                    </a:lnTo>
                    <a:lnTo>
                      <a:pt x="48" y="826"/>
                    </a:lnTo>
                    <a:lnTo>
                      <a:pt x="48" y="823"/>
                    </a:lnTo>
                    <a:lnTo>
                      <a:pt x="46" y="823"/>
                    </a:lnTo>
                    <a:lnTo>
                      <a:pt x="46" y="821"/>
                    </a:lnTo>
                    <a:lnTo>
                      <a:pt x="43" y="821"/>
                    </a:lnTo>
                    <a:lnTo>
                      <a:pt x="43" y="819"/>
                    </a:lnTo>
                    <a:lnTo>
                      <a:pt x="41" y="817"/>
                    </a:lnTo>
                    <a:lnTo>
                      <a:pt x="41" y="815"/>
                    </a:lnTo>
                    <a:lnTo>
                      <a:pt x="41" y="812"/>
                    </a:lnTo>
                    <a:lnTo>
                      <a:pt x="39" y="812"/>
                    </a:lnTo>
                    <a:lnTo>
                      <a:pt x="37" y="812"/>
                    </a:lnTo>
                    <a:lnTo>
                      <a:pt x="35" y="812"/>
                    </a:lnTo>
                    <a:lnTo>
                      <a:pt x="32" y="812"/>
                    </a:lnTo>
                    <a:lnTo>
                      <a:pt x="30" y="812"/>
                    </a:lnTo>
                    <a:lnTo>
                      <a:pt x="28" y="812"/>
                    </a:lnTo>
                    <a:lnTo>
                      <a:pt x="26" y="812"/>
                    </a:lnTo>
                    <a:lnTo>
                      <a:pt x="26" y="815"/>
                    </a:lnTo>
                    <a:lnTo>
                      <a:pt x="24" y="815"/>
                    </a:lnTo>
                    <a:lnTo>
                      <a:pt x="24" y="817"/>
                    </a:lnTo>
                    <a:lnTo>
                      <a:pt x="22" y="817"/>
                    </a:lnTo>
                    <a:lnTo>
                      <a:pt x="19" y="817"/>
                    </a:lnTo>
                    <a:lnTo>
                      <a:pt x="19" y="815"/>
                    </a:lnTo>
                    <a:lnTo>
                      <a:pt x="19" y="812"/>
                    </a:lnTo>
                    <a:lnTo>
                      <a:pt x="22" y="812"/>
                    </a:lnTo>
                    <a:lnTo>
                      <a:pt x="22" y="810"/>
                    </a:lnTo>
                    <a:lnTo>
                      <a:pt x="24" y="810"/>
                    </a:lnTo>
                    <a:lnTo>
                      <a:pt x="22" y="810"/>
                    </a:lnTo>
                    <a:lnTo>
                      <a:pt x="19" y="810"/>
                    </a:lnTo>
                    <a:lnTo>
                      <a:pt x="17" y="810"/>
                    </a:lnTo>
                    <a:lnTo>
                      <a:pt x="17" y="812"/>
                    </a:lnTo>
                    <a:lnTo>
                      <a:pt x="17" y="815"/>
                    </a:lnTo>
                    <a:lnTo>
                      <a:pt x="15" y="815"/>
                    </a:lnTo>
                    <a:lnTo>
                      <a:pt x="13" y="815"/>
                    </a:lnTo>
                    <a:lnTo>
                      <a:pt x="13" y="812"/>
                    </a:lnTo>
                    <a:lnTo>
                      <a:pt x="11" y="812"/>
                    </a:lnTo>
                    <a:lnTo>
                      <a:pt x="11" y="810"/>
                    </a:lnTo>
                    <a:lnTo>
                      <a:pt x="11" y="808"/>
                    </a:lnTo>
                    <a:lnTo>
                      <a:pt x="8" y="808"/>
                    </a:lnTo>
                    <a:lnTo>
                      <a:pt x="8" y="806"/>
                    </a:lnTo>
                    <a:lnTo>
                      <a:pt x="6" y="806"/>
                    </a:lnTo>
                    <a:lnTo>
                      <a:pt x="6" y="808"/>
                    </a:lnTo>
                    <a:lnTo>
                      <a:pt x="4" y="808"/>
                    </a:lnTo>
                    <a:lnTo>
                      <a:pt x="4" y="806"/>
                    </a:lnTo>
                    <a:lnTo>
                      <a:pt x="4" y="804"/>
                    </a:lnTo>
                    <a:lnTo>
                      <a:pt x="2" y="804"/>
                    </a:lnTo>
                    <a:lnTo>
                      <a:pt x="2" y="801"/>
                    </a:lnTo>
                    <a:lnTo>
                      <a:pt x="2" y="799"/>
                    </a:lnTo>
                    <a:lnTo>
                      <a:pt x="0" y="799"/>
                    </a:lnTo>
                    <a:lnTo>
                      <a:pt x="0" y="797"/>
                    </a:lnTo>
                    <a:lnTo>
                      <a:pt x="2" y="797"/>
                    </a:lnTo>
                    <a:lnTo>
                      <a:pt x="4" y="797"/>
                    </a:lnTo>
                    <a:lnTo>
                      <a:pt x="4" y="795"/>
                    </a:lnTo>
                    <a:lnTo>
                      <a:pt x="6" y="795"/>
                    </a:lnTo>
                    <a:lnTo>
                      <a:pt x="8" y="795"/>
                    </a:lnTo>
                    <a:lnTo>
                      <a:pt x="11" y="793"/>
                    </a:lnTo>
                    <a:lnTo>
                      <a:pt x="11" y="795"/>
                    </a:lnTo>
                    <a:lnTo>
                      <a:pt x="11" y="797"/>
                    </a:lnTo>
                    <a:lnTo>
                      <a:pt x="13" y="797"/>
                    </a:lnTo>
                    <a:lnTo>
                      <a:pt x="15" y="797"/>
                    </a:lnTo>
                    <a:lnTo>
                      <a:pt x="17" y="797"/>
                    </a:lnTo>
                    <a:lnTo>
                      <a:pt x="17" y="795"/>
                    </a:lnTo>
                    <a:lnTo>
                      <a:pt x="19" y="795"/>
                    </a:lnTo>
                    <a:lnTo>
                      <a:pt x="19" y="793"/>
                    </a:lnTo>
                    <a:lnTo>
                      <a:pt x="19" y="790"/>
                    </a:lnTo>
                    <a:lnTo>
                      <a:pt x="19" y="788"/>
                    </a:lnTo>
                    <a:lnTo>
                      <a:pt x="22" y="788"/>
                    </a:lnTo>
                    <a:lnTo>
                      <a:pt x="22" y="784"/>
                    </a:lnTo>
                    <a:lnTo>
                      <a:pt x="19" y="782"/>
                    </a:lnTo>
                    <a:lnTo>
                      <a:pt x="19" y="779"/>
                    </a:lnTo>
                    <a:lnTo>
                      <a:pt x="19" y="777"/>
                    </a:lnTo>
                    <a:lnTo>
                      <a:pt x="19" y="773"/>
                    </a:lnTo>
                    <a:lnTo>
                      <a:pt x="26" y="773"/>
                    </a:lnTo>
                    <a:lnTo>
                      <a:pt x="26" y="771"/>
                    </a:lnTo>
                    <a:lnTo>
                      <a:pt x="28" y="771"/>
                    </a:lnTo>
                    <a:lnTo>
                      <a:pt x="28" y="768"/>
                    </a:lnTo>
                    <a:lnTo>
                      <a:pt x="30" y="768"/>
                    </a:lnTo>
                    <a:lnTo>
                      <a:pt x="35" y="766"/>
                    </a:lnTo>
                    <a:lnTo>
                      <a:pt x="39" y="766"/>
                    </a:lnTo>
                    <a:lnTo>
                      <a:pt x="41" y="766"/>
                    </a:lnTo>
                    <a:lnTo>
                      <a:pt x="43" y="766"/>
                    </a:lnTo>
                    <a:lnTo>
                      <a:pt x="43" y="762"/>
                    </a:lnTo>
                    <a:lnTo>
                      <a:pt x="41" y="760"/>
                    </a:lnTo>
                    <a:lnTo>
                      <a:pt x="41" y="755"/>
                    </a:lnTo>
                    <a:lnTo>
                      <a:pt x="39" y="753"/>
                    </a:lnTo>
                    <a:lnTo>
                      <a:pt x="37" y="753"/>
                    </a:lnTo>
                    <a:lnTo>
                      <a:pt x="41" y="742"/>
                    </a:lnTo>
                    <a:lnTo>
                      <a:pt x="41" y="738"/>
                    </a:lnTo>
                    <a:lnTo>
                      <a:pt x="41" y="735"/>
                    </a:lnTo>
                    <a:lnTo>
                      <a:pt x="46" y="735"/>
                    </a:lnTo>
                    <a:lnTo>
                      <a:pt x="48" y="735"/>
                    </a:lnTo>
                    <a:lnTo>
                      <a:pt x="54" y="735"/>
                    </a:lnTo>
                    <a:lnTo>
                      <a:pt x="54" y="731"/>
                    </a:lnTo>
                    <a:lnTo>
                      <a:pt x="57" y="731"/>
                    </a:lnTo>
                    <a:lnTo>
                      <a:pt x="68" y="731"/>
                    </a:lnTo>
                    <a:lnTo>
                      <a:pt x="63" y="727"/>
                    </a:lnTo>
                    <a:lnTo>
                      <a:pt x="63" y="724"/>
                    </a:lnTo>
                    <a:lnTo>
                      <a:pt x="65" y="727"/>
                    </a:lnTo>
                    <a:lnTo>
                      <a:pt x="65" y="724"/>
                    </a:lnTo>
                    <a:lnTo>
                      <a:pt x="65" y="722"/>
                    </a:lnTo>
                    <a:lnTo>
                      <a:pt x="65" y="724"/>
                    </a:lnTo>
                    <a:lnTo>
                      <a:pt x="68" y="724"/>
                    </a:lnTo>
                    <a:lnTo>
                      <a:pt x="68" y="722"/>
                    </a:lnTo>
                    <a:lnTo>
                      <a:pt x="70" y="722"/>
                    </a:lnTo>
                    <a:lnTo>
                      <a:pt x="72" y="722"/>
                    </a:lnTo>
                    <a:lnTo>
                      <a:pt x="72" y="720"/>
                    </a:lnTo>
                    <a:lnTo>
                      <a:pt x="72" y="718"/>
                    </a:lnTo>
                    <a:lnTo>
                      <a:pt x="70" y="718"/>
                    </a:lnTo>
                    <a:lnTo>
                      <a:pt x="76" y="718"/>
                    </a:lnTo>
                    <a:lnTo>
                      <a:pt x="79" y="716"/>
                    </a:lnTo>
                    <a:lnTo>
                      <a:pt x="79" y="713"/>
                    </a:lnTo>
                    <a:lnTo>
                      <a:pt x="76" y="711"/>
                    </a:lnTo>
                    <a:lnTo>
                      <a:pt x="76" y="709"/>
                    </a:lnTo>
                    <a:lnTo>
                      <a:pt x="76" y="707"/>
                    </a:lnTo>
                    <a:lnTo>
                      <a:pt x="76" y="705"/>
                    </a:lnTo>
                    <a:lnTo>
                      <a:pt x="76" y="703"/>
                    </a:lnTo>
                    <a:lnTo>
                      <a:pt x="76" y="700"/>
                    </a:lnTo>
                    <a:lnTo>
                      <a:pt x="76" y="698"/>
                    </a:lnTo>
                    <a:lnTo>
                      <a:pt x="76" y="696"/>
                    </a:lnTo>
                    <a:lnTo>
                      <a:pt x="76" y="694"/>
                    </a:lnTo>
                    <a:lnTo>
                      <a:pt x="79" y="694"/>
                    </a:lnTo>
                    <a:lnTo>
                      <a:pt x="81" y="694"/>
                    </a:lnTo>
                    <a:lnTo>
                      <a:pt x="81" y="696"/>
                    </a:lnTo>
                    <a:lnTo>
                      <a:pt x="83" y="696"/>
                    </a:lnTo>
                    <a:lnTo>
                      <a:pt x="85" y="696"/>
                    </a:lnTo>
                    <a:lnTo>
                      <a:pt x="87" y="696"/>
                    </a:lnTo>
                    <a:lnTo>
                      <a:pt x="90" y="698"/>
                    </a:lnTo>
                    <a:lnTo>
                      <a:pt x="87" y="700"/>
                    </a:lnTo>
                    <a:lnTo>
                      <a:pt x="90" y="700"/>
                    </a:lnTo>
                    <a:lnTo>
                      <a:pt x="92" y="698"/>
                    </a:lnTo>
                    <a:lnTo>
                      <a:pt x="94" y="698"/>
                    </a:lnTo>
                    <a:lnTo>
                      <a:pt x="94" y="700"/>
                    </a:lnTo>
                    <a:lnTo>
                      <a:pt x="92" y="703"/>
                    </a:lnTo>
                    <a:lnTo>
                      <a:pt x="92" y="705"/>
                    </a:lnTo>
                    <a:lnTo>
                      <a:pt x="94" y="705"/>
                    </a:lnTo>
                    <a:lnTo>
                      <a:pt x="96" y="705"/>
                    </a:lnTo>
                    <a:lnTo>
                      <a:pt x="98" y="705"/>
                    </a:lnTo>
                    <a:lnTo>
                      <a:pt x="101" y="705"/>
                    </a:lnTo>
                    <a:lnTo>
                      <a:pt x="103" y="705"/>
                    </a:lnTo>
                    <a:lnTo>
                      <a:pt x="105" y="705"/>
                    </a:lnTo>
                    <a:lnTo>
                      <a:pt x="105" y="707"/>
                    </a:lnTo>
                    <a:lnTo>
                      <a:pt x="107" y="707"/>
                    </a:lnTo>
                    <a:lnTo>
                      <a:pt x="107" y="705"/>
                    </a:lnTo>
                    <a:lnTo>
                      <a:pt x="107" y="703"/>
                    </a:lnTo>
                    <a:lnTo>
                      <a:pt x="105" y="703"/>
                    </a:lnTo>
                    <a:lnTo>
                      <a:pt x="105" y="700"/>
                    </a:lnTo>
                    <a:lnTo>
                      <a:pt x="107" y="698"/>
                    </a:lnTo>
                    <a:lnTo>
                      <a:pt x="107" y="696"/>
                    </a:lnTo>
                    <a:lnTo>
                      <a:pt x="109" y="696"/>
                    </a:lnTo>
                    <a:lnTo>
                      <a:pt x="112" y="696"/>
                    </a:lnTo>
                    <a:lnTo>
                      <a:pt x="114" y="696"/>
                    </a:lnTo>
                    <a:lnTo>
                      <a:pt x="114" y="694"/>
                    </a:lnTo>
                    <a:lnTo>
                      <a:pt x="118" y="696"/>
                    </a:lnTo>
                    <a:lnTo>
                      <a:pt x="120" y="696"/>
                    </a:lnTo>
                    <a:lnTo>
                      <a:pt x="123" y="696"/>
                    </a:lnTo>
                    <a:lnTo>
                      <a:pt x="125" y="696"/>
                    </a:lnTo>
                    <a:lnTo>
                      <a:pt x="127" y="698"/>
                    </a:lnTo>
                    <a:lnTo>
                      <a:pt x="131" y="698"/>
                    </a:lnTo>
                    <a:lnTo>
                      <a:pt x="134" y="698"/>
                    </a:lnTo>
                    <a:lnTo>
                      <a:pt x="138" y="698"/>
                    </a:lnTo>
                    <a:lnTo>
                      <a:pt x="142" y="698"/>
                    </a:lnTo>
                    <a:lnTo>
                      <a:pt x="142" y="696"/>
                    </a:lnTo>
                    <a:lnTo>
                      <a:pt x="142" y="692"/>
                    </a:lnTo>
                    <a:lnTo>
                      <a:pt x="142" y="689"/>
                    </a:lnTo>
                    <a:lnTo>
                      <a:pt x="142" y="685"/>
                    </a:lnTo>
                    <a:lnTo>
                      <a:pt x="145" y="683"/>
                    </a:lnTo>
                    <a:lnTo>
                      <a:pt x="145" y="681"/>
                    </a:lnTo>
                    <a:lnTo>
                      <a:pt x="147" y="681"/>
                    </a:lnTo>
                    <a:lnTo>
                      <a:pt x="149" y="678"/>
                    </a:lnTo>
                    <a:lnTo>
                      <a:pt x="147" y="678"/>
                    </a:lnTo>
                    <a:lnTo>
                      <a:pt x="147" y="676"/>
                    </a:lnTo>
                    <a:lnTo>
                      <a:pt x="149" y="674"/>
                    </a:lnTo>
                    <a:lnTo>
                      <a:pt x="151" y="672"/>
                    </a:lnTo>
                    <a:lnTo>
                      <a:pt x="153" y="672"/>
                    </a:lnTo>
                    <a:lnTo>
                      <a:pt x="160" y="667"/>
                    </a:lnTo>
                    <a:lnTo>
                      <a:pt x="164" y="667"/>
                    </a:lnTo>
                    <a:lnTo>
                      <a:pt x="169" y="665"/>
                    </a:lnTo>
                    <a:lnTo>
                      <a:pt x="169" y="663"/>
                    </a:lnTo>
                    <a:lnTo>
                      <a:pt x="166" y="661"/>
                    </a:lnTo>
                    <a:lnTo>
                      <a:pt x="166" y="659"/>
                    </a:lnTo>
                    <a:lnTo>
                      <a:pt x="166" y="656"/>
                    </a:lnTo>
                    <a:lnTo>
                      <a:pt x="164" y="654"/>
                    </a:lnTo>
                    <a:lnTo>
                      <a:pt x="164" y="652"/>
                    </a:lnTo>
                    <a:lnTo>
                      <a:pt x="162" y="650"/>
                    </a:lnTo>
                    <a:lnTo>
                      <a:pt x="160" y="650"/>
                    </a:lnTo>
                    <a:lnTo>
                      <a:pt x="158" y="650"/>
                    </a:lnTo>
                    <a:lnTo>
                      <a:pt x="156" y="648"/>
                    </a:lnTo>
                    <a:lnTo>
                      <a:pt x="153" y="639"/>
                    </a:lnTo>
                    <a:lnTo>
                      <a:pt x="151" y="641"/>
                    </a:lnTo>
                    <a:lnTo>
                      <a:pt x="149" y="641"/>
                    </a:lnTo>
                    <a:lnTo>
                      <a:pt x="147" y="643"/>
                    </a:lnTo>
                    <a:lnTo>
                      <a:pt x="145" y="643"/>
                    </a:lnTo>
                    <a:lnTo>
                      <a:pt x="140" y="643"/>
                    </a:lnTo>
                    <a:lnTo>
                      <a:pt x="136" y="645"/>
                    </a:lnTo>
                    <a:lnTo>
                      <a:pt x="131" y="648"/>
                    </a:lnTo>
                    <a:lnTo>
                      <a:pt x="127" y="650"/>
                    </a:lnTo>
                    <a:lnTo>
                      <a:pt x="123" y="648"/>
                    </a:lnTo>
                    <a:lnTo>
                      <a:pt x="118" y="643"/>
                    </a:lnTo>
                    <a:lnTo>
                      <a:pt x="116" y="643"/>
                    </a:lnTo>
                    <a:lnTo>
                      <a:pt x="116" y="641"/>
                    </a:lnTo>
                    <a:lnTo>
                      <a:pt x="114" y="641"/>
                    </a:lnTo>
                    <a:lnTo>
                      <a:pt x="112" y="639"/>
                    </a:lnTo>
                    <a:lnTo>
                      <a:pt x="107" y="637"/>
                    </a:lnTo>
                    <a:lnTo>
                      <a:pt x="105" y="637"/>
                    </a:lnTo>
                    <a:lnTo>
                      <a:pt x="105" y="634"/>
                    </a:lnTo>
                    <a:lnTo>
                      <a:pt x="103" y="632"/>
                    </a:lnTo>
                    <a:lnTo>
                      <a:pt x="103" y="630"/>
                    </a:lnTo>
                    <a:lnTo>
                      <a:pt x="103" y="628"/>
                    </a:lnTo>
                    <a:lnTo>
                      <a:pt x="103" y="626"/>
                    </a:lnTo>
                    <a:lnTo>
                      <a:pt x="103" y="623"/>
                    </a:lnTo>
                    <a:lnTo>
                      <a:pt x="98" y="623"/>
                    </a:lnTo>
                    <a:lnTo>
                      <a:pt x="96" y="621"/>
                    </a:lnTo>
                    <a:lnTo>
                      <a:pt x="94" y="621"/>
                    </a:lnTo>
                    <a:lnTo>
                      <a:pt x="92" y="621"/>
                    </a:lnTo>
                    <a:lnTo>
                      <a:pt x="90" y="621"/>
                    </a:lnTo>
                    <a:lnTo>
                      <a:pt x="87" y="619"/>
                    </a:lnTo>
                    <a:lnTo>
                      <a:pt x="83" y="619"/>
                    </a:lnTo>
                    <a:lnTo>
                      <a:pt x="81" y="619"/>
                    </a:lnTo>
                    <a:lnTo>
                      <a:pt x="79" y="617"/>
                    </a:lnTo>
                    <a:lnTo>
                      <a:pt x="79" y="615"/>
                    </a:lnTo>
                    <a:lnTo>
                      <a:pt x="79" y="612"/>
                    </a:lnTo>
                    <a:lnTo>
                      <a:pt x="79" y="610"/>
                    </a:lnTo>
                    <a:lnTo>
                      <a:pt x="79" y="608"/>
                    </a:lnTo>
                    <a:lnTo>
                      <a:pt x="79" y="606"/>
                    </a:lnTo>
                    <a:lnTo>
                      <a:pt x="79" y="604"/>
                    </a:lnTo>
                    <a:lnTo>
                      <a:pt x="76" y="604"/>
                    </a:lnTo>
                    <a:lnTo>
                      <a:pt x="76" y="601"/>
                    </a:lnTo>
                    <a:lnTo>
                      <a:pt x="76" y="599"/>
                    </a:lnTo>
                    <a:lnTo>
                      <a:pt x="76" y="597"/>
                    </a:lnTo>
                    <a:lnTo>
                      <a:pt x="74" y="595"/>
                    </a:lnTo>
                    <a:lnTo>
                      <a:pt x="72" y="595"/>
                    </a:lnTo>
                    <a:lnTo>
                      <a:pt x="72" y="593"/>
                    </a:lnTo>
                    <a:lnTo>
                      <a:pt x="70" y="593"/>
                    </a:lnTo>
                    <a:lnTo>
                      <a:pt x="68" y="590"/>
                    </a:lnTo>
                    <a:lnTo>
                      <a:pt x="68" y="586"/>
                    </a:lnTo>
                    <a:lnTo>
                      <a:pt x="68" y="584"/>
                    </a:lnTo>
                    <a:lnTo>
                      <a:pt x="70" y="582"/>
                    </a:lnTo>
                    <a:lnTo>
                      <a:pt x="70" y="579"/>
                    </a:lnTo>
                    <a:lnTo>
                      <a:pt x="72" y="577"/>
                    </a:lnTo>
                    <a:lnTo>
                      <a:pt x="74" y="577"/>
                    </a:lnTo>
                    <a:lnTo>
                      <a:pt x="72" y="575"/>
                    </a:lnTo>
                    <a:lnTo>
                      <a:pt x="70" y="573"/>
                    </a:lnTo>
                    <a:lnTo>
                      <a:pt x="72" y="573"/>
                    </a:lnTo>
                    <a:lnTo>
                      <a:pt x="74" y="571"/>
                    </a:lnTo>
                    <a:lnTo>
                      <a:pt x="76" y="573"/>
                    </a:lnTo>
                    <a:lnTo>
                      <a:pt x="79" y="573"/>
                    </a:lnTo>
                    <a:lnTo>
                      <a:pt x="81" y="569"/>
                    </a:lnTo>
                    <a:lnTo>
                      <a:pt x="83" y="569"/>
                    </a:lnTo>
                    <a:lnTo>
                      <a:pt x="85" y="571"/>
                    </a:lnTo>
                    <a:lnTo>
                      <a:pt x="87" y="571"/>
                    </a:lnTo>
                    <a:lnTo>
                      <a:pt x="92" y="573"/>
                    </a:lnTo>
                    <a:lnTo>
                      <a:pt x="92" y="564"/>
                    </a:lnTo>
                    <a:lnTo>
                      <a:pt x="92" y="562"/>
                    </a:lnTo>
                    <a:lnTo>
                      <a:pt x="94" y="560"/>
                    </a:lnTo>
                    <a:lnTo>
                      <a:pt x="94" y="555"/>
                    </a:lnTo>
                    <a:lnTo>
                      <a:pt x="96" y="555"/>
                    </a:lnTo>
                    <a:lnTo>
                      <a:pt x="105" y="547"/>
                    </a:lnTo>
                    <a:lnTo>
                      <a:pt x="107" y="547"/>
                    </a:lnTo>
                    <a:lnTo>
                      <a:pt x="109" y="549"/>
                    </a:lnTo>
                    <a:lnTo>
                      <a:pt x="112" y="549"/>
                    </a:lnTo>
                    <a:lnTo>
                      <a:pt x="116" y="549"/>
                    </a:lnTo>
                    <a:lnTo>
                      <a:pt x="116" y="551"/>
                    </a:lnTo>
                    <a:lnTo>
                      <a:pt x="118" y="551"/>
                    </a:lnTo>
                    <a:lnTo>
                      <a:pt x="120" y="551"/>
                    </a:lnTo>
                    <a:lnTo>
                      <a:pt x="127" y="553"/>
                    </a:lnTo>
                    <a:lnTo>
                      <a:pt x="134" y="553"/>
                    </a:lnTo>
                    <a:lnTo>
                      <a:pt x="138" y="553"/>
                    </a:lnTo>
                    <a:lnTo>
                      <a:pt x="140" y="553"/>
                    </a:lnTo>
                    <a:lnTo>
                      <a:pt x="140" y="551"/>
                    </a:lnTo>
                    <a:lnTo>
                      <a:pt x="142" y="551"/>
                    </a:lnTo>
                    <a:lnTo>
                      <a:pt x="145" y="558"/>
                    </a:lnTo>
                    <a:lnTo>
                      <a:pt x="145" y="560"/>
                    </a:lnTo>
                    <a:lnTo>
                      <a:pt x="147" y="558"/>
                    </a:lnTo>
                    <a:lnTo>
                      <a:pt x="151" y="558"/>
                    </a:lnTo>
                    <a:lnTo>
                      <a:pt x="158" y="558"/>
                    </a:lnTo>
                    <a:lnTo>
                      <a:pt x="160" y="558"/>
                    </a:lnTo>
                    <a:lnTo>
                      <a:pt x="164" y="558"/>
                    </a:lnTo>
                    <a:lnTo>
                      <a:pt x="164" y="555"/>
                    </a:lnTo>
                    <a:lnTo>
                      <a:pt x="169" y="555"/>
                    </a:lnTo>
                    <a:lnTo>
                      <a:pt x="171" y="555"/>
                    </a:lnTo>
                    <a:lnTo>
                      <a:pt x="171" y="558"/>
                    </a:lnTo>
                    <a:lnTo>
                      <a:pt x="171" y="555"/>
                    </a:lnTo>
                    <a:lnTo>
                      <a:pt x="175" y="549"/>
                    </a:lnTo>
                    <a:lnTo>
                      <a:pt x="175" y="547"/>
                    </a:lnTo>
                    <a:lnTo>
                      <a:pt x="175" y="540"/>
                    </a:lnTo>
                    <a:lnTo>
                      <a:pt x="173" y="536"/>
                    </a:lnTo>
                    <a:lnTo>
                      <a:pt x="173" y="533"/>
                    </a:lnTo>
                    <a:lnTo>
                      <a:pt x="175" y="531"/>
                    </a:lnTo>
                    <a:lnTo>
                      <a:pt x="175" y="529"/>
                    </a:lnTo>
                    <a:lnTo>
                      <a:pt x="175" y="525"/>
                    </a:lnTo>
                    <a:lnTo>
                      <a:pt x="177" y="522"/>
                    </a:lnTo>
                    <a:lnTo>
                      <a:pt x="175" y="522"/>
                    </a:lnTo>
                    <a:lnTo>
                      <a:pt x="175" y="520"/>
                    </a:lnTo>
                    <a:lnTo>
                      <a:pt x="184" y="522"/>
                    </a:lnTo>
                    <a:lnTo>
                      <a:pt x="191" y="525"/>
                    </a:lnTo>
                    <a:lnTo>
                      <a:pt x="191" y="522"/>
                    </a:lnTo>
                    <a:lnTo>
                      <a:pt x="191" y="520"/>
                    </a:lnTo>
                    <a:lnTo>
                      <a:pt x="191" y="518"/>
                    </a:lnTo>
                    <a:lnTo>
                      <a:pt x="193" y="514"/>
                    </a:lnTo>
                    <a:lnTo>
                      <a:pt x="193" y="511"/>
                    </a:lnTo>
                    <a:lnTo>
                      <a:pt x="193" y="509"/>
                    </a:lnTo>
                    <a:lnTo>
                      <a:pt x="191" y="507"/>
                    </a:lnTo>
                    <a:lnTo>
                      <a:pt x="191" y="505"/>
                    </a:lnTo>
                    <a:lnTo>
                      <a:pt x="191" y="503"/>
                    </a:lnTo>
                    <a:lnTo>
                      <a:pt x="193" y="503"/>
                    </a:lnTo>
                    <a:lnTo>
                      <a:pt x="193" y="500"/>
                    </a:lnTo>
                    <a:lnTo>
                      <a:pt x="193" y="498"/>
                    </a:lnTo>
                    <a:lnTo>
                      <a:pt x="195" y="496"/>
                    </a:lnTo>
                    <a:lnTo>
                      <a:pt x="195" y="494"/>
                    </a:lnTo>
                    <a:lnTo>
                      <a:pt x="195" y="492"/>
                    </a:lnTo>
                    <a:lnTo>
                      <a:pt x="197" y="492"/>
                    </a:lnTo>
                    <a:lnTo>
                      <a:pt x="197" y="489"/>
                    </a:lnTo>
                    <a:lnTo>
                      <a:pt x="199" y="489"/>
                    </a:lnTo>
                    <a:lnTo>
                      <a:pt x="199" y="487"/>
                    </a:lnTo>
                    <a:lnTo>
                      <a:pt x="202" y="487"/>
                    </a:lnTo>
                    <a:lnTo>
                      <a:pt x="202" y="485"/>
                    </a:lnTo>
                    <a:lnTo>
                      <a:pt x="199" y="483"/>
                    </a:lnTo>
                    <a:lnTo>
                      <a:pt x="197" y="483"/>
                    </a:lnTo>
                    <a:lnTo>
                      <a:pt x="195" y="481"/>
                    </a:lnTo>
                    <a:lnTo>
                      <a:pt x="193" y="481"/>
                    </a:lnTo>
                    <a:lnTo>
                      <a:pt x="195" y="476"/>
                    </a:lnTo>
                    <a:lnTo>
                      <a:pt x="195" y="472"/>
                    </a:lnTo>
                    <a:lnTo>
                      <a:pt x="197" y="467"/>
                    </a:lnTo>
                    <a:lnTo>
                      <a:pt x="199" y="465"/>
                    </a:lnTo>
                    <a:lnTo>
                      <a:pt x="204" y="463"/>
                    </a:lnTo>
                    <a:lnTo>
                      <a:pt x="208" y="461"/>
                    </a:lnTo>
                    <a:lnTo>
                      <a:pt x="210" y="461"/>
                    </a:lnTo>
                    <a:lnTo>
                      <a:pt x="215" y="461"/>
                    </a:lnTo>
                    <a:lnTo>
                      <a:pt x="226" y="456"/>
                    </a:lnTo>
                    <a:lnTo>
                      <a:pt x="224" y="454"/>
                    </a:lnTo>
                    <a:lnTo>
                      <a:pt x="226" y="454"/>
                    </a:lnTo>
                    <a:lnTo>
                      <a:pt x="226" y="450"/>
                    </a:lnTo>
                    <a:lnTo>
                      <a:pt x="217" y="450"/>
                    </a:lnTo>
                    <a:lnTo>
                      <a:pt x="219" y="445"/>
                    </a:lnTo>
                    <a:lnTo>
                      <a:pt x="219" y="443"/>
                    </a:lnTo>
                    <a:lnTo>
                      <a:pt x="219" y="441"/>
                    </a:lnTo>
                    <a:lnTo>
                      <a:pt x="219" y="439"/>
                    </a:lnTo>
                    <a:lnTo>
                      <a:pt x="217" y="435"/>
                    </a:lnTo>
                    <a:lnTo>
                      <a:pt x="224" y="432"/>
                    </a:lnTo>
                    <a:lnTo>
                      <a:pt x="226" y="432"/>
                    </a:lnTo>
                    <a:lnTo>
                      <a:pt x="230" y="432"/>
                    </a:lnTo>
                    <a:lnTo>
                      <a:pt x="230" y="430"/>
                    </a:lnTo>
                    <a:lnTo>
                      <a:pt x="235" y="428"/>
                    </a:lnTo>
                    <a:lnTo>
                      <a:pt x="232" y="426"/>
                    </a:lnTo>
                    <a:lnTo>
                      <a:pt x="228" y="417"/>
                    </a:lnTo>
                    <a:lnTo>
                      <a:pt x="228" y="419"/>
                    </a:lnTo>
                    <a:lnTo>
                      <a:pt x="226" y="424"/>
                    </a:lnTo>
                    <a:lnTo>
                      <a:pt x="224" y="426"/>
                    </a:lnTo>
                    <a:lnTo>
                      <a:pt x="221" y="426"/>
                    </a:lnTo>
                    <a:lnTo>
                      <a:pt x="221" y="424"/>
                    </a:lnTo>
                    <a:lnTo>
                      <a:pt x="219" y="424"/>
                    </a:lnTo>
                    <a:lnTo>
                      <a:pt x="221" y="424"/>
                    </a:lnTo>
                    <a:lnTo>
                      <a:pt x="219" y="424"/>
                    </a:lnTo>
                    <a:lnTo>
                      <a:pt x="219" y="421"/>
                    </a:lnTo>
                    <a:lnTo>
                      <a:pt x="219" y="424"/>
                    </a:lnTo>
                    <a:lnTo>
                      <a:pt x="217" y="424"/>
                    </a:lnTo>
                    <a:lnTo>
                      <a:pt x="215" y="424"/>
                    </a:lnTo>
                    <a:lnTo>
                      <a:pt x="215" y="421"/>
                    </a:lnTo>
                    <a:lnTo>
                      <a:pt x="213" y="421"/>
                    </a:lnTo>
                    <a:lnTo>
                      <a:pt x="210" y="421"/>
                    </a:lnTo>
                    <a:lnTo>
                      <a:pt x="210" y="424"/>
                    </a:lnTo>
                    <a:lnTo>
                      <a:pt x="213" y="426"/>
                    </a:lnTo>
                    <a:lnTo>
                      <a:pt x="210" y="426"/>
                    </a:lnTo>
                    <a:lnTo>
                      <a:pt x="208" y="428"/>
                    </a:lnTo>
                    <a:lnTo>
                      <a:pt x="206" y="430"/>
                    </a:lnTo>
                    <a:lnTo>
                      <a:pt x="204" y="428"/>
                    </a:lnTo>
                    <a:lnTo>
                      <a:pt x="206" y="432"/>
                    </a:lnTo>
                    <a:lnTo>
                      <a:pt x="208" y="435"/>
                    </a:lnTo>
                    <a:lnTo>
                      <a:pt x="208" y="439"/>
                    </a:lnTo>
                    <a:lnTo>
                      <a:pt x="206" y="439"/>
                    </a:lnTo>
                    <a:lnTo>
                      <a:pt x="202" y="441"/>
                    </a:lnTo>
                    <a:lnTo>
                      <a:pt x="199" y="441"/>
                    </a:lnTo>
                    <a:lnTo>
                      <a:pt x="197" y="443"/>
                    </a:lnTo>
                    <a:lnTo>
                      <a:pt x="193" y="445"/>
                    </a:lnTo>
                    <a:lnTo>
                      <a:pt x="191" y="443"/>
                    </a:lnTo>
                    <a:lnTo>
                      <a:pt x="188" y="439"/>
                    </a:lnTo>
                    <a:lnTo>
                      <a:pt x="186" y="437"/>
                    </a:lnTo>
                    <a:lnTo>
                      <a:pt x="184" y="435"/>
                    </a:lnTo>
                    <a:lnTo>
                      <a:pt x="182" y="426"/>
                    </a:lnTo>
                    <a:lnTo>
                      <a:pt x="182" y="424"/>
                    </a:lnTo>
                    <a:lnTo>
                      <a:pt x="169" y="437"/>
                    </a:lnTo>
                    <a:lnTo>
                      <a:pt x="171" y="428"/>
                    </a:lnTo>
                    <a:lnTo>
                      <a:pt x="173" y="426"/>
                    </a:lnTo>
                    <a:lnTo>
                      <a:pt x="171" y="424"/>
                    </a:lnTo>
                    <a:lnTo>
                      <a:pt x="169" y="424"/>
                    </a:lnTo>
                    <a:lnTo>
                      <a:pt x="166" y="419"/>
                    </a:lnTo>
                    <a:lnTo>
                      <a:pt x="164" y="419"/>
                    </a:lnTo>
                    <a:lnTo>
                      <a:pt x="160" y="421"/>
                    </a:lnTo>
                    <a:lnTo>
                      <a:pt x="158" y="424"/>
                    </a:lnTo>
                    <a:lnTo>
                      <a:pt x="156" y="426"/>
                    </a:lnTo>
                    <a:lnTo>
                      <a:pt x="153" y="428"/>
                    </a:lnTo>
                    <a:lnTo>
                      <a:pt x="151" y="430"/>
                    </a:lnTo>
                    <a:lnTo>
                      <a:pt x="151" y="432"/>
                    </a:lnTo>
                    <a:lnTo>
                      <a:pt x="153" y="432"/>
                    </a:lnTo>
                    <a:lnTo>
                      <a:pt x="153" y="435"/>
                    </a:lnTo>
                    <a:lnTo>
                      <a:pt x="153" y="437"/>
                    </a:lnTo>
                    <a:lnTo>
                      <a:pt x="153" y="439"/>
                    </a:lnTo>
                    <a:lnTo>
                      <a:pt x="160" y="437"/>
                    </a:lnTo>
                    <a:lnTo>
                      <a:pt x="162" y="437"/>
                    </a:lnTo>
                    <a:lnTo>
                      <a:pt x="164" y="437"/>
                    </a:lnTo>
                    <a:lnTo>
                      <a:pt x="164" y="439"/>
                    </a:lnTo>
                    <a:lnTo>
                      <a:pt x="166" y="443"/>
                    </a:lnTo>
                    <a:lnTo>
                      <a:pt x="166" y="448"/>
                    </a:lnTo>
                    <a:lnTo>
                      <a:pt x="166" y="450"/>
                    </a:lnTo>
                    <a:lnTo>
                      <a:pt x="169" y="454"/>
                    </a:lnTo>
                    <a:lnTo>
                      <a:pt x="171" y="456"/>
                    </a:lnTo>
                    <a:lnTo>
                      <a:pt x="171" y="461"/>
                    </a:lnTo>
                    <a:lnTo>
                      <a:pt x="169" y="461"/>
                    </a:lnTo>
                    <a:lnTo>
                      <a:pt x="164" y="459"/>
                    </a:lnTo>
                    <a:lnTo>
                      <a:pt x="164" y="461"/>
                    </a:lnTo>
                    <a:lnTo>
                      <a:pt x="162" y="459"/>
                    </a:lnTo>
                    <a:lnTo>
                      <a:pt x="162" y="456"/>
                    </a:lnTo>
                    <a:lnTo>
                      <a:pt x="158" y="456"/>
                    </a:lnTo>
                    <a:lnTo>
                      <a:pt x="156" y="456"/>
                    </a:lnTo>
                    <a:lnTo>
                      <a:pt x="156" y="459"/>
                    </a:lnTo>
                    <a:lnTo>
                      <a:pt x="156" y="461"/>
                    </a:lnTo>
                    <a:lnTo>
                      <a:pt x="158" y="461"/>
                    </a:lnTo>
                    <a:lnTo>
                      <a:pt x="164" y="467"/>
                    </a:lnTo>
                    <a:lnTo>
                      <a:pt x="162" y="470"/>
                    </a:lnTo>
                    <a:lnTo>
                      <a:pt x="158" y="472"/>
                    </a:lnTo>
                    <a:lnTo>
                      <a:pt x="156" y="470"/>
                    </a:lnTo>
                    <a:lnTo>
                      <a:pt x="153" y="470"/>
                    </a:lnTo>
                    <a:lnTo>
                      <a:pt x="151" y="474"/>
                    </a:lnTo>
                    <a:lnTo>
                      <a:pt x="149" y="474"/>
                    </a:lnTo>
                    <a:lnTo>
                      <a:pt x="147" y="474"/>
                    </a:lnTo>
                    <a:lnTo>
                      <a:pt x="145" y="472"/>
                    </a:lnTo>
                    <a:lnTo>
                      <a:pt x="142" y="474"/>
                    </a:lnTo>
                    <a:lnTo>
                      <a:pt x="142" y="472"/>
                    </a:lnTo>
                    <a:lnTo>
                      <a:pt x="142" y="474"/>
                    </a:lnTo>
                    <a:lnTo>
                      <a:pt x="140" y="474"/>
                    </a:lnTo>
                    <a:lnTo>
                      <a:pt x="140" y="472"/>
                    </a:lnTo>
                    <a:lnTo>
                      <a:pt x="138" y="472"/>
                    </a:lnTo>
                    <a:lnTo>
                      <a:pt x="140" y="467"/>
                    </a:lnTo>
                    <a:lnTo>
                      <a:pt x="142" y="463"/>
                    </a:lnTo>
                    <a:lnTo>
                      <a:pt x="142" y="459"/>
                    </a:lnTo>
                    <a:lnTo>
                      <a:pt x="136" y="454"/>
                    </a:lnTo>
                    <a:lnTo>
                      <a:pt x="131" y="454"/>
                    </a:lnTo>
                    <a:lnTo>
                      <a:pt x="131" y="456"/>
                    </a:lnTo>
                    <a:lnTo>
                      <a:pt x="129" y="461"/>
                    </a:lnTo>
                    <a:lnTo>
                      <a:pt x="129" y="463"/>
                    </a:lnTo>
                    <a:lnTo>
                      <a:pt x="127" y="467"/>
                    </a:lnTo>
                    <a:lnTo>
                      <a:pt x="125" y="467"/>
                    </a:lnTo>
                    <a:lnTo>
                      <a:pt x="120" y="465"/>
                    </a:lnTo>
                    <a:lnTo>
                      <a:pt x="118" y="463"/>
                    </a:lnTo>
                    <a:lnTo>
                      <a:pt x="116" y="463"/>
                    </a:lnTo>
                    <a:lnTo>
                      <a:pt x="118" y="461"/>
                    </a:lnTo>
                    <a:lnTo>
                      <a:pt x="116" y="461"/>
                    </a:lnTo>
                    <a:lnTo>
                      <a:pt x="116" y="459"/>
                    </a:lnTo>
                    <a:lnTo>
                      <a:pt x="114" y="454"/>
                    </a:lnTo>
                    <a:lnTo>
                      <a:pt x="114" y="452"/>
                    </a:lnTo>
                    <a:lnTo>
                      <a:pt x="112" y="450"/>
                    </a:lnTo>
                    <a:lnTo>
                      <a:pt x="112" y="448"/>
                    </a:lnTo>
                    <a:lnTo>
                      <a:pt x="109" y="445"/>
                    </a:lnTo>
                    <a:lnTo>
                      <a:pt x="109" y="443"/>
                    </a:lnTo>
                    <a:lnTo>
                      <a:pt x="109" y="441"/>
                    </a:lnTo>
                    <a:lnTo>
                      <a:pt x="109" y="439"/>
                    </a:lnTo>
                    <a:lnTo>
                      <a:pt x="107" y="439"/>
                    </a:lnTo>
                    <a:lnTo>
                      <a:pt x="107" y="437"/>
                    </a:lnTo>
                    <a:lnTo>
                      <a:pt x="107" y="435"/>
                    </a:lnTo>
                    <a:lnTo>
                      <a:pt x="105" y="432"/>
                    </a:lnTo>
                    <a:lnTo>
                      <a:pt x="105" y="430"/>
                    </a:lnTo>
                    <a:lnTo>
                      <a:pt x="105" y="428"/>
                    </a:lnTo>
                    <a:lnTo>
                      <a:pt x="105" y="426"/>
                    </a:lnTo>
                    <a:lnTo>
                      <a:pt x="105" y="424"/>
                    </a:lnTo>
                    <a:lnTo>
                      <a:pt x="107" y="424"/>
                    </a:lnTo>
                    <a:lnTo>
                      <a:pt x="107" y="421"/>
                    </a:lnTo>
                    <a:lnTo>
                      <a:pt x="105" y="415"/>
                    </a:lnTo>
                    <a:lnTo>
                      <a:pt x="103" y="410"/>
                    </a:lnTo>
                    <a:lnTo>
                      <a:pt x="101" y="408"/>
                    </a:lnTo>
                    <a:lnTo>
                      <a:pt x="103" y="408"/>
                    </a:lnTo>
                    <a:lnTo>
                      <a:pt x="105" y="406"/>
                    </a:lnTo>
                    <a:lnTo>
                      <a:pt x="105" y="404"/>
                    </a:lnTo>
                    <a:lnTo>
                      <a:pt x="103" y="404"/>
                    </a:lnTo>
                    <a:lnTo>
                      <a:pt x="103" y="402"/>
                    </a:lnTo>
                    <a:lnTo>
                      <a:pt x="103" y="395"/>
                    </a:lnTo>
                    <a:lnTo>
                      <a:pt x="103" y="393"/>
                    </a:lnTo>
                    <a:lnTo>
                      <a:pt x="105" y="391"/>
                    </a:lnTo>
                    <a:lnTo>
                      <a:pt x="107" y="388"/>
                    </a:lnTo>
                    <a:lnTo>
                      <a:pt x="107" y="384"/>
                    </a:lnTo>
                    <a:lnTo>
                      <a:pt x="105" y="377"/>
                    </a:lnTo>
                    <a:lnTo>
                      <a:pt x="105" y="375"/>
                    </a:lnTo>
                    <a:lnTo>
                      <a:pt x="103" y="373"/>
                    </a:lnTo>
                    <a:lnTo>
                      <a:pt x="103" y="371"/>
                    </a:lnTo>
                    <a:lnTo>
                      <a:pt x="105" y="371"/>
                    </a:lnTo>
                    <a:lnTo>
                      <a:pt x="107" y="371"/>
                    </a:lnTo>
                    <a:lnTo>
                      <a:pt x="114" y="366"/>
                    </a:lnTo>
                    <a:lnTo>
                      <a:pt x="116" y="366"/>
                    </a:lnTo>
                    <a:lnTo>
                      <a:pt x="118" y="364"/>
                    </a:lnTo>
                    <a:lnTo>
                      <a:pt x="120" y="362"/>
                    </a:lnTo>
                    <a:lnTo>
                      <a:pt x="123" y="362"/>
                    </a:lnTo>
                    <a:lnTo>
                      <a:pt x="129" y="360"/>
                    </a:lnTo>
                    <a:lnTo>
                      <a:pt x="131" y="358"/>
                    </a:lnTo>
                    <a:lnTo>
                      <a:pt x="134" y="358"/>
                    </a:lnTo>
                    <a:lnTo>
                      <a:pt x="136" y="360"/>
                    </a:lnTo>
                    <a:lnTo>
                      <a:pt x="134" y="353"/>
                    </a:lnTo>
                    <a:lnTo>
                      <a:pt x="136" y="349"/>
                    </a:lnTo>
                    <a:lnTo>
                      <a:pt x="138" y="347"/>
                    </a:lnTo>
                    <a:lnTo>
                      <a:pt x="140" y="342"/>
                    </a:lnTo>
                    <a:lnTo>
                      <a:pt x="142" y="340"/>
                    </a:lnTo>
                    <a:lnTo>
                      <a:pt x="142" y="342"/>
                    </a:lnTo>
                    <a:lnTo>
                      <a:pt x="145" y="342"/>
                    </a:lnTo>
                    <a:lnTo>
                      <a:pt x="147" y="344"/>
                    </a:lnTo>
                    <a:lnTo>
                      <a:pt x="147" y="342"/>
                    </a:lnTo>
                    <a:lnTo>
                      <a:pt x="147" y="336"/>
                    </a:lnTo>
                    <a:lnTo>
                      <a:pt x="145" y="331"/>
                    </a:lnTo>
                    <a:lnTo>
                      <a:pt x="145" y="329"/>
                    </a:lnTo>
                    <a:lnTo>
                      <a:pt x="140" y="322"/>
                    </a:lnTo>
                    <a:lnTo>
                      <a:pt x="140" y="320"/>
                    </a:lnTo>
                    <a:lnTo>
                      <a:pt x="138" y="314"/>
                    </a:lnTo>
                    <a:lnTo>
                      <a:pt x="136" y="311"/>
                    </a:lnTo>
                    <a:lnTo>
                      <a:pt x="136" y="309"/>
                    </a:lnTo>
                    <a:lnTo>
                      <a:pt x="134" y="311"/>
                    </a:lnTo>
                    <a:lnTo>
                      <a:pt x="127" y="311"/>
                    </a:lnTo>
                    <a:lnTo>
                      <a:pt x="125" y="314"/>
                    </a:lnTo>
                    <a:lnTo>
                      <a:pt x="123" y="314"/>
                    </a:lnTo>
                    <a:lnTo>
                      <a:pt x="120" y="316"/>
                    </a:lnTo>
                    <a:lnTo>
                      <a:pt x="118" y="316"/>
                    </a:lnTo>
                    <a:lnTo>
                      <a:pt x="118" y="318"/>
                    </a:lnTo>
                    <a:lnTo>
                      <a:pt x="116" y="318"/>
                    </a:lnTo>
                    <a:lnTo>
                      <a:pt x="114" y="318"/>
                    </a:lnTo>
                    <a:lnTo>
                      <a:pt x="112" y="320"/>
                    </a:lnTo>
                    <a:lnTo>
                      <a:pt x="112" y="314"/>
                    </a:lnTo>
                    <a:lnTo>
                      <a:pt x="109" y="311"/>
                    </a:lnTo>
                    <a:lnTo>
                      <a:pt x="107" y="311"/>
                    </a:lnTo>
                    <a:lnTo>
                      <a:pt x="107" y="314"/>
                    </a:lnTo>
                    <a:lnTo>
                      <a:pt x="107" y="316"/>
                    </a:lnTo>
                    <a:lnTo>
                      <a:pt x="96" y="318"/>
                    </a:lnTo>
                    <a:lnTo>
                      <a:pt x="96" y="320"/>
                    </a:lnTo>
                    <a:lnTo>
                      <a:pt x="94" y="320"/>
                    </a:lnTo>
                    <a:lnTo>
                      <a:pt x="92" y="320"/>
                    </a:lnTo>
                    <a:lnTo>
                      <a:pt x="90" y="320"/>
                    </a:lnTo>
                    <a:lnTo>
                      <a:pt x="85" y="320"/>
                    </a:lnTo>
                    <a:lnTo>
                      <a:pt x="81" y="322"/>
                    </a:lnTo>
                    <a:lnTo>
                      <a:pt x="79" y="322"/>
                    </a:lnTo>
                    <a:lnTo>
                      <a:pt x="79" y="327"/>
                    </a:lnTo>
                    <a:lnTo>
                      <a:pt x="76" y="327"/>
                    </a:lnTo>
                    <a:lnTo>
                      <a:pt x="74" y="327"/>
                    </a:lnTo>
                    <a:lnTo>
                      <a:pt x="74" y="329"/>
                    </a:lnTo>
                    <a:lnTo>
                      <a:pt x="72" y="329"/>
                    </a:lnTo>
                    <a:lnTo>
                      <a:pt x="70" y="329"/>
                    </a:lnTo>
                    <a:lnTo>
                      <a:pt x="68" y="329"/>
                    </a:lnTo>
                    <a:lnTo>
                      <a:pt x="59" y="336"/>
                    </a:lnTo>
                    <a:lnTo>
                      <a:pt x="57" y="336"/>
                    </a:lnTo>
                    <a:lnTo>
                      <a:pt x="50" y="338"/>
                    </a:lnTo>
                    <a:lnTo>
                      <a:pt x="43" y="338"/>
                    </a:lnTo>
                    <a:lnTo>
                      <a:pt x="39" y="338"/>
                    </a:lnTo>
                    <a:lnTo>
                      <a:pt x="41" y="338"/>
                    </a:lnTo>
                    <a:lnTo>
                      <a:pt x="43" y="338"/>
                    </a:lnTo>
                    <a:lnTo>
                      <a:pt x="46" y="336"/>
                    </a:lnTo>
                    <a:lnTo>
                      <a:pt x="43" y="333"/>
                    </a:lnTo>
                    <a:lnTo>
                      <a:pt x="41" y="331"/>
                    </a:lnTo>
                    <a:lnTo>
                      <a:pt x="41" y="329"/>
                    </a:lnTo>
                    <a:lnTo>
                      <a:pt x="39" y="325"/>
                    </a:lnTo>
                    <a:lnTo>
                      <a:pt x="37" y="322"/>
                    </a:lnTo>
                    <a:lnTo>
                      <a:pt x="39" y="322"/>
                    </a:lnTo>
                    <a:lnTo>
                      <a:pt x="41" y="320"/>
                    </a:lnTo>
                    <a:lnTo>
                      <a:pt x="43" y="320"/>
                    </a:lnTo>
                    <a:lnTo>
                      <a:pt x="46" y="320"/>
                    </a:lnTo>
                    <a:lnTo>
                      <a:pt x="46" y="318"/>
                    </a:lnTo>
                    <a:lnTo>
                      <a:pt x="48" y="318"/>
                    </a:lnTo>
                    <a:lnTo>
                      <a:pt x="50" y="318"/>
                    </a:lnTo>
                    <a:lnTo>
                      <a:pt x="50" y="316"/>
                    </a:lnTo>
                    <a:lnTo>
                      <a:pt x="52" y="316"/>
                    </a:lnTo>
                    <a:lnTo>
                      <a:pt x="54" y="316"/>
                    </a:lnTo>
                    <a:lnTo>
                      <a:pt x="54" y="318"/>
                    </a:lnTo>
                    <a:lnTo>
                      <a:pt x="57" y="318"/>
                    </a:lnTo>
                    <a:lnTo>
                      <a:pt x="61" y="316"/>
                    </a:lnTo>
                    <a:lnTo>
                      <a:pt x="65" y="316"/>
                    </a:lnTo>
                    <a:lnTo>
                      <a:pt x="68" y="316"/>
                    </a:lnTo>
                    <a:lnTo>
                      <a:pt x="68" y="314"/>
                    </a:lnTo>
                    <a:lnTo>
                      <a:pt x="61" y="305"/>
                    </a:lnTo>
                    <a:lnTo>
                      <a:pt x="65" y="305"/>
                    </a:lnTo>
                    <a:lnTo>
                      <a:pt x="68" y="303"/>
                    </a:lnTo>
                    <a:lnTo>
                      <a:pt x="70" y="303"/>
                    </a:lnTo>
                    <a:lnTo>
                      <a:pt x="72" y="303"/>
                    </a:lnTo>
                    <a:lnTo>
                      <a:pt x="74" y="303"/>
                    </a:lnTo>
                    <a:lnTo>
                      <a:pt x="79" y="303"/>
                    </a:lnTo>
                    <a:lnTo>
                      <a:pt x="85" y="301"/>
                    </a:lnTo>
                    <a:lnTo>
                      <a:pt x="92" y="301"/>
                    </a:lnTo>
                    <a:lnTo>
                      <a:pt x="96" y="301"/>
                    </a:lnTo>
                    <a:lnTo>
                      <a:pt x="98" y="298"/>
                    </a:lnTo>
                    <a:lnTo>
                      <a:pt x="98" y="296"/>
                    </a:lnTo>
                    <a:lnTo>
                      <a:pt x="107" y="296"/>
                    </a:lnTo>
                    <a:lnTo>
                      <a:pt x="105" y="294"/>
                    </a:lnTo>
                    <a:lnTo>
                      <a:pt x="103" y="287"/>
                    </a:lnTo>
                    <a:lnTo>
                      <a:pt x="98" y="281"/>
                    </a:lnTo>
                    <a:lnTo>
                      <a:pt x="101" y="281"/>
                    </a:lnTo>
                    <a:lnTo>
                      <a:pt x="103" y="279"/>
                    </a:lnTo>
                    <a:lnTo>
                      <a:pt x="105" y="276"/>
                    </a:lnTo>
                    <a:lnTo>
                      <a:pt x="107" y="276"/>
                    </a:lnTo>
                    <a:lnTo>
                      <a:pt x="107" y="274"/>
                    </a:lnTo>
                    <a:lnTo>
                      <a:pt x="109" y="274"/>
                    </a:lnTo>
                    <a:lnTo>
                      <a:pt x="112" y="274"/>
                    </a:lnTo>
                    <a:lnTo>
                      <a:pt x="114" y="272"/>
                    </a:lnTo>
                    <a:lnTo>
                      <a:pt x="116" y="272"/>
                    </a:lnTo>
                    <a:lnTo>
                      <a:pt x="118" y="270"/>
                    </a:lnTo>
                    <a:lnTo>
                      <a:pt x="120" y="270"/>
                    </a:lnTo>
                    <a:lnTo>
                      <a:pt x="123" y="270"/>
                    </a:lnTo>
                    <a:lnTo>
                      <a:pt x="125" y="268"/>
                    </a:lnTo>
                    <a:lnTo>
                      <a:pt x="129" y="268"/>
                    </a:lnTo>
                    <a:lnTo>
                      <a:pt x="129" y="265"/>
                    </a:lnTo>
                    <a:lnTo>
                      <a:pt x="134" y="263"/>
                    </a:lnTo>
                    <a:lnTo>
                      <a:pt x="138" y="257"/>
                    </a:lnTo>
                    <a:lnTo>
                      <a:pt x="140" y="257"/>
                    </a:lnTo>
                    <a:lnTo>
                      <a:pt x="142" y="257"/>
                    </a:lnTo>
                    <a:lnTo>
                      <a:pt x="147" y="257"/>
                    </a:lnTo>
                    <a:lnTo>
                      <a:pt x="156" y="257"/>
                    </a:lnTo>
                    <a:lnTo>
                      <a:pt x="158" y="257"/>
                    </a:lnTo>
                    <a:lnTo>
                      <a:pt x="162" y="257"/>
                    </a:lnTo>
                    <a:lnTo>
                      <a:pt x="164" y="261"/>
                    </a:lnTo>
                    <a:lnTo>
                      <a:pt x="175" y="257"/>
                    </a:lnTo>
                    <a:lnTo>
                      <a:pt x="180" y="257"/>
                    </a:lnTo>
                    <a:lnTo>
                      <a:pt x="180" y="254"/>
                    </a:lnTo>
                    <a:lnTo>
                      <a:pt x="184" y="254"/>
                    </a:lnTo>
                    <a:lnTo>
                      <a:pt x="186" y="252"/>
                    </a:lnTo>
                    <a:lnTo>
                      <a:pt x="186" y="254"/>
                    </a:lnTo>
                    <a:lnTo>
                      <a:pt x="191" y="259"/>
                    </a:lnTo>
                    <a:lnTo>
                      <a:pt x="191" y="261"/>
                    </a:lnTo>
                    <a:lnTo>
                      <a:pt x="191" y="263"/>
                    </a:lnTo>
                    <a:lnTo>
                      <a:pt x="188" y="263"/>
                    </a:lnTo>
                    <a:lnTo>
                      <a:pt x="186" y="263"/>
                    </a:lnTo>
                    <a:lnTo>
                      <a:pt x="184" y="265"/>
                    </a:lnTo>
                    <a:lnTo>
                      <a:pt x="182" y="265"/>
                    </a:lnTo>
                    <a:lnTo>
                      <a:pt x="180" y="268"/>
                    </a:lnTo>
                    <a:lnTo>
                      <a:pt x="177" y="268"/>
                    </a:lnTo>
                    <a:lnTo>
                      <a:pt x="180" y="274"/>
                    </a:lnTo>
                    <a:lnTo>
                      <a:pt x="182" y="279"/>
                    </a:lnTo>
                    <a:lnTo>
                      <a:pt x="182" y="283"/>
                    </a:lnTo>
                    <a:lnTo>
                      <a:pt x="184" y="281"/>
                    </a:lnTo>
                    <a:lnTo>
                      <a:pt x="188" y="281"/>
                    </a:lnTo>
                    <a:lnTo>
                      <a:pt x="193" y="285"/>
                    </a:lnTo>
                    <a:lnTo>
                      <a:pt x="193" y="287"/>
                    </a:lnTo>
                    <a:lnTo>
                      <a:pt x="195" y="290"/>
                    </a:lnTo>
                    <a:lnTo>
                      <a:pt x="195" y="292"/>
                    </a:lnTo>
                    <a:lnTo>
                      <a:pt x="197" y="294"/>
                    </a:lnTo>
                    <a:lnTo>
                      <a:pt x="197" y="296"/>
                    </a:lnTo>
                    <a:lnTo>
                      <a:pt x="197" y="298"/>
                    </a:lnTo>
                    <a:lnTo>
                      <a:pt x="199" y="298"/>
                    </a:lnTo>
                    <a:lnTo>
                      <a:pt x="199" y="301"/>
                    </a:lnTo>
                    <a:lnTo>
                      <a:pt x="202" y="298"/>
                    </a:lnTo>
                    <a:lnTo>
                      <a:pt x="204" y="298"/>
                    </a:lnTo>
                    <a:lnTo>
                      <a:pt x="206" y="298"/>
                    </a:lnTo>
                    <a:lnTo>
                      <a:pt x="206" y="296"/>
                    </a:lnTo>
                    <a:lnTo>
                      <a:pt x="208" y="296"/>
                    </a:lnTo>
                    <a:lnTo>
                      <a:pt x="210" y="296"/>
                    </a:lnTo>
                    <a:lnTo>
                      <a:pt x="213" y="296"/>
                    </a:lnTo>
                    <a:lnTo>
                      <a:pt x="215" y="296"/>
                    </a:lnTo>
                    <a:lnTo>
                      <a:pt x="217" y="296"/>
                    </a:lnTo>
                    <a:lnTo>
                      <a:pt x="219" y="296"/>
                    </a:lnTo>
                    <a:lnTo>
                      <a:pt x="221" y="296"/>
                    </a:lnTo>
                    <a:lnTo>
                      <a:pt x="224" y="296"/>
                    </a:lnTo>
                    <a:lnTo>
                      <a:pt x="224" y="298"/>
                    </a:lnTo>
                    <a:lnTo>
                      <a:pt x="226" y="298"/>
                    </a:lnTo>
                    <a:lnTo>
                      <a:pt x="228" y="298"/>
                    </a:lnTo>
                    <a:lnTo>
                      <a:pt x="228" y="301"/>
                    </a:lnTo>
                    <a:lnTo>
                      <a:pt x="230" y="303"/>
                    </a:lnTo>
                    <a:lnTo>
                      <a:pt x="230" y="305"/>
                    </a:lnTo>
                    <a:lnTo>
                      <a:pt x="232" y="305"/>
                    </a:lnTo>
                    <a:lnTo>
                      <a:pt x="230" y="307"/>
                    </a:lnTo>
                    <a:lnTo>
                      <a:pt x="232" y="309"/>
                    </a:lnTo>
                    <a:lnTo>
                      <a:pt x="232" y="307"/>
                    </a:lnTo>
                    <a:lnTo>
                      <a:pt x="232" y="309"/>
                    </a:lnTo>
                    <a:lnTo>
                      <a:pt x="235" y="307"/>
                    </a:lnTo>
                    <a:lnTo>
                      <a:pt x="235" y="309"/>
                    </a:lnTo>
                    <a:lnTo>
                      <a:pt x="237" y="307"/>
                    </a:lnTo>
                    <a:lnTo>
                      <a:pt x="237" y="309"/>
                    </a:lnTo>
                    <a:lnTo>
                      <a:pt x="239" y="309"/>
                    </a:lnTo>
                    <a:lnTo>
                      <a:pt x="243" y="311"/>
                    </a:lnTo>
                    <a:lnTo>
                      <a:pt x="239" y="311"/>
                    </a:lnTo>
                    <a:lnTo>
                      <a:pt x="237" y="314"/>
                    </a:lnTo>
                    <a:lnTo>
                      <a:pt x="235" y="316"/>
                    </a:lnTo>
                    <a:lnTo>
                      <a:pt x="230" y="318"/>
                    </a:lnTo>
                    <a:lnTo>
                      <a:pt x="232" y="320"/>
                    </a:lnTo>
                    <a:lnTo>
                      <a:pt x="230" y="320"/>
                    </a:lnTo>
                    <a:lnTo>
                      <a:pt x="226" y="320"/>
                    </a:lnTo>
                    <a:lnTo>
                      <a:pt x="224" y="320"/>
                    </a:lnTo>
                    <a:lnTo>
                      <a:pt x="219" y="318"/>
                    </a:lnTo>
                    <a:lnTo>
                      <a:pt x="219" y="320"/>
                    </a:lnTo>
                    <a:lnTo>
                      <a:pt x="219" y="322"/>
                    </a:lnTo>
                    <a:lnTo>
                      <a:pt x="219" y="325"/>
                    </a:lnTo>
                    <a:lnTo>
                      <a:pt x="219" y="327"/>
                    </a:lnTo>
                    <a:lnTo>
                      <a:pt x="219" y="329"/>
                    </a:lnTo>
                    <a:lnTo>
                      <a:pt x="219" y="331"/>
                    </a:lnTo>
                    <a:lnTo>
                      <a:pt x="219" y="333"/>
                    </a:lnTo>
                    <a:lnTo>
                      <a:pt x="219" y="336"/>
                    </a:lnTo>
                    <a:lnTo>
                      <a:pt x="219" y="338"/>
                    </a:lnTo>
                    <a:lnTo>
                      <a:pt x="219" y="340"/>
                    </a:lnTo>
                    <a:lnTo>
                      <a:pt x="217" y="340"/>
                    </a:lnTo>
                    <a:lnTo>
                      <a:pt x="217" y="342"/>
                    </a:lnTo>
                    <a:lnTo>
                      <a:pt x="217" y="344"/>
                    </a:lnTo>
                    <a:lnTo>
                      <a:pt x="217" y="347"/>
                    </a:lnTo>
                    <a:lnTo>
                      <a:pt x="217" y="349"/>
                    </a:lnTo>
                    <a:lnTo>
                      <a:pt x="215" y="349"/>
                    </a:lnTo>
                    <a:lnTo>
                      <a:pt x="217" y="349"/>
                    </a:lnTo>
                    <a:lnTo>
                      <a:pt x="217" y="351"/>
                    </a:lnTo>
                    <a:lnTo>
                      <a:pt x="219" y="351"/>
                    </a:lnTo>
                    <a:lnTo>
                      <a:pt x="217" y="351"/>
                    </a:lnTo>
                    <a:lnTo>
                      <a:pt x="217" y="353"/>
                    </a:lnTo>
                    <a:lnTo>
                      <a:pt x="217" y="355"/>
                    </a:lnTo>
                    <a:lnTo>
                      <a:pt x="221" y="358"/>
                    </a:lnTo>
                    <a:lnTo>
                      <a:pt x="224" y="358"/>
                    </a:lnTo>
                    <a:lnTo>
                      <a:pt x="226" y="360"/>
                    </a:lnTo>
                    <a:lnTo>
                      <a:pt x="228" y="360"/>
                    </a:lnTo>
                    <a:lnTo>
                      <a:pt x="228" y="358"/>
                    </a:lnTo>
                    <a:lnTo>
                      <a:pt x="230" y="360"/>
                    </a:lnTo>
                    <a:lnTo>
                      <a:pt x="232" y="360"/>
                    </a:lnTo>
                    <a:lnTo>
                      <a:pt x="232" y="369"/>
                    </a:lnTo>
                    <a:lnTo>
                      <a:pt x="235" y="369"/>
                    </a:lnTo>
                    <a:lnTo>
                      <a:pt x="237" y="369"/>
                    </a:lnTo>
                    <a:lnTo>
                      <a:pt x="237" y="366"/>
                    </a:lnTo>
                    <a:lnTo>
                      <a:pt x="239" y="366"/>
                    </a:lnTo>
                    <a:lnTo>
                      <a:pt x="241" y="366"/>
                    </a:lnTo>
                    <a:lnTo>
                      <a:pt x="243" y="366"/>
                    </a:lnTo>
                    <a:lnTo>
                      <a:pt x="246" y="364"/>
                    </a:lnTo>
                    <a:lnTo>
                      <a:pt x="248" y="364"/>
                    </a:lnTo>
                    <a:lnTo>
                      <a:pt x="250" y="364"/>
                    </a:lnTo>
                    <a:lnTo>
                      <a:pt x="252" y="364"/>
                    </a:lnTo>
                    <a:lnTo>
                      <a:pt x="254" y="366"/>
                    </a:lnTo>
                    <a:lnTo>
                      <a:pt x="254" y="369"/>
                    </a:lnTo>
                    <a:lnTo>
                      <a:pt x="252" y="377"/>
                    </a:lnTo>
                    <a:lnTo>
                      <a:pt x="250" y="382"/>
                    </a:lnTo>
                    <a:lnTo>
                      <a:pt x="248" y="384"/>
                    </a:lnTo>
                    <a:lnTo>
                      <a:pt x="246" y="386"/>
                    </a:lnTo>
                    <a:lnTo>
                      <a:pt x="243" y="388"/>
                    </a:lnTo>
                    <a:lnTo>
                      <a:pt x="261" y="382"/>
                    </a:lnTo>
                    <a:lnTo>
                      <a:pt x="263" y="395"/>
                    </a:lnTo>
                    <a:lnTo>
                      <a:pt x="272" y="391"/>
                    </a:lnTo>
                    <a:lnTo>
                      <a:pt x="274" y="391"/>
                    </a:lnTo>
                    <a:lnTo>
                      <a:pt x="276" y="388"/>
                    </a:lnTo>
                    <a:lnTo>
                      <a:pt x="276" y="386"/>
                    </a:lnTo>
                    <a:lnTo>
                      <a:pt x="281" y="384"/>
                    </a:lnTo>
                    <a:lnTo>
                      <a:pt x="294" y="384"/>
                    </a:lnTo>
                    <a:lnTo>
                      <a:pt x="296" y="384"/>
                    </a:lnTo>
                    <a:lnTo>
                      <a:pt x="298" y="384"/>
                    </a:lnTo>
                    <a:lnTo>
                      <a:pt x="300" y="384"/>
                    </a:lnTo>
                    <a:lnTo>
                      <a:pt x="300" y="382"/>
                    </a:lnTo>
                    <a:lnTo>
                      <a:pt x="300" y="384"/>
                    </a:lnTo>
                    <a:lnTo>
                      <a:pt x="303" y="384"/>
                    </a:lnTo>
                    <a:lnTo>
                      <a:pt x="303" y="388"/>
                    </a:lnTo>
                    <a:lnTo>
                      <a:pt x="303" y="391"/>
                    </a:lnTo>
                    <a:lnTo>
                      <a:pt x="305" y="391"/>
                    </a:lnTo>
                    <a:lnTo>
                      <a:pt x="307" y="393"/>
                    </a:lnTo>
                    <a:lnTo>
                      <a:pt x="309" y="393"/>
                    </a:lnTo>
                    <a:lnTo>
                      <a:pt x="311" y="393"/>
                    </a:lnTo>
                    <a:lnTo>
                      <a:pt x="314" y="393"/>
                    </a:lnTo>
                    <a:lnTo>
                      <a:pt x="316" y="395"/>
                    </a:lnTo>
                    <a:lnTo>
                      <a:pt x="318" y="395"/>
                    </a:lnTo>
                    <a:lnTo>
                      <a:pt x="320" y="393"/>
                    </a:lnTo>
                    <a:lnTo>
                      <a:pt x="325" y="393"/>
                    </a:lnTo>
                    <a:lnTo>
                      <a:pt x="329" y="393"/>
                    </a:lnTo>
                    <a:lnTo>
                      <a:pt x="331" y="393"/>
                    </a:lnTo>
                    <a:lnTo>
                      <a:pt x="333" y="393"/>
                    </a:lnTo>
                    <a:lnTo>
                      <a:pt x="338" y="393"/>
                    </a:lnTo>
                    <a:lnTo>
                      <a:pt x="340" y="395"/>
                    </a:lnTo>
                    <a:lnTo>
                      <a:pt x="347" y="395"/>
                    </a:lnTo>
                    <a:lnTo>
                      <a:pt x="349" y="395"/>
                    </a:lnTo>
                    <a:lnTo>
                      <a:pt x="351" y="397"/>
                    </a:lnTo>
                    <a:lnTo>
                      <a:pt x="351" y="395"/>
                    </a:lnTo>
                    <a:lnTo>
                      <a:pt x="351" y="391"/>
                    </a:lnTo>
                    <a:lnTo>
                      <a:pt x="358" y="391"/>
                    </a:lnTo>
                    <a:lnTo>
                      <a:pt x="360" y="391"/>
                    </a:lnTo>
                    <a:lnTo>
                      <a:pt x="366" y="388"/>
                    </a:lnTo>
                    <a:lnTo>
                      <a:pt x="369" y="388"/>
                    </a:lnTo>
                    <a:lnTo>
                      <a:pt x="371" y="388"/>
                    </a:lnTo>
                    <a:lnTo>
                      <a:pt x="373" y="391"/>
                    </a:lnTo>
                    <a:lnTo>
                      <a:pt x="375" y="391"/>
                    </a:lnTo>
                    <a:lnTo>
                      <a:pt x="377" y="391"/>
                    </a:lnTo>
                    <a:lnTo>
                      <a:pt x="377" y="388"/>
                    </a:lnTo>
                    <a:lnTo>
                      <a:pt x="380" y="388"/>
                    </a:lnTo>
                    <a:lnTo>
                      <a:pt x="382" y="388"/>
                    </a:lnTo>
                    <a:lnTo>
                      <a:pt x="384" y="386"/>
                    </a:lnTo>
                    <a:lnTo>
                      <a:pt x="386" y="386"/>
                    </a:lnTo>
                    <a:lnTo>
                      <a:pt x="393" y="382"/>
                    </a:lnTo>
                    <a:lnTo>
                      <a:pt x="397" y="384"/>
                    </a:lnTo>
                    <a:lnTo>
                      <a:pt x="399" y="384"/>
                    </a:lnTo>
                    <a:lnTo>
                      <a:pt x="402" y="384"/>
                    </a:lnTo>
                    <a:lnTo>
                      <a:pt x="404" y="384"/>
                    </a:lnTo>
                    <a:lnTo>
                      <a:pt x="408" y="386"/>
                    </a:lnTo>
                    <a:lnTo>
                      <a:pt x="413" y="388"/>
                    </a:lnTo>
                    <a:lnTo>
                      <a:pt x="415" y="388"/>
                    </a:lnTo>
                    <a:lnTo>
                      <a:pt x="419" y="391"/>
                    </a:lnTo>
                    <a:lnTo>
                      <a:pt x="421" y="388"/>
                    </a:lnTo>
                    <a:lnTo>
                      <a:pt x="426" y="380"/>
                    </a:lnTo>
                    <a:lnTo>
                      <a:pt x="428" y="380"/>
                    </a:lnTo>
                    <a:lnTo>
                      <a:pt x="430" y="380"/>
                    </a:lnTo>
                    <a:lnTo>
                      <a:pt x="432" y="380"/>
                    </a:lnTo>
                    <a:lnTo>
                      <a:pt x="434" y="380"/>
                    </a:lnTo>
                    <a:lnTo>
                      <a:pt x="437" y="380"/>
                    </a:lnTo>
                    <a:lnTo>
                      <a:pt x="437" y="382"/>
                    </a:lnTo>
                    <a:lnTo>
                      <a:pt x="437" y="384"/>
                    </a:lnTo>
                    <a:lnTo>
                      <a:pt x="437" y="386"/>
                    </a:lnTo>
                    <a:lnTo>
                      <a:pt x="439" y="386"/>
                    </a:lnTo>
                    <a:lnTo>
                      <a:pt x="441" y="384"/>
                    </a:lnTo>
                    <a:lnTo>
                      <a:pt x="443" y="384"/>
                    </a:lnTo>
                    <a:lnTo>
                      <a:pt x="445" y="384"/>
                    </a:lnTo>
                    <a:lnTo>
                      <a:pt x="448" y="382"/>
                    </a:lnTo>
                    <a:lnTo>
                      <a:pt x="450" y="382"/>
                    </a:lnTo>
                    <a:lnTo>
                      <a:pt x="452" y="380"/>
                    </a:lnTo>
                    <a:lnTo>
                      <a:pt x="452" y="377"/>
                    </a:lnTo>
                    <a:lnTo>
                      <a:pt x="452" y="375"/>
                    </a:lnTo>
                    <a:lnTo>
                      <a:pt x="452" y="373"/>
                    </a:lnTo>
                    <a:lnTo>
                      <a:pt x="454" y="373"/>
                    </a:lnTo>
                    <a:lnTo>
                      <a:pt x="456" y="373"/>
                    </a:lnTo>
                    <a:lnTo>
                      <a:pt x="459" y="373"/>
                    </a:lnTo>
                    <a:lnTo>
                      <a:pt x="461" y="371"/>
                    </a:lnTo>
                    <a:lnTo>
                      <a:pt x="465" y="371"/>
                    </a:lnTo>
                    <a:lnTo>
                      <a:pt x="467" y="371"/>
                    </a:lnTo>
                    <a:lnTo>
                      <a:pt x="472" y="371"/>
                    </a:lnTo>
                    <a:lnTo>
                      <a:pt x="472" y="373"/>
                    </a:lnTo>
                    <a:lnTo>
                      <a:pt x="476" y="373"/>
                    </a:lnTo>
                    <a:lnTo>
                      <a:pt x="478" y="373"/>
                    </a:lnTo>
                    <a:lnTo>
                      <a:pt x="481" y="373"/>
                    </a:lnTo>
                    <a:lnTo>
                      <a:pt x="483" y="373"/>
                    </a:lnTo>
                    <a:lnTo>
                      <a:pt x="485" y="373"/>
                    </a:lnTo>
                    <a:lnTo>
                      <a:pt x="483" y="369"/>
                    </a:lnTo>
                    <a:lnTo>
                      <a:pt x="483" y="366"/>
                    </a:lnTo>
                    <a:lnTo>
                      <a:pt x="483" y="364"/>
                    </a:lnTo>
                    <a:lnTo>
                      <a:pt x="483" y="362"/>
                    </a:lnTo>
                    <a:lnTo>
                      <a:pt x="483" y="360"/>
                    </a:lnTo>
                    <a:lnTo>
                      <a:pt x="483" y="358"/>
                    </a:lnTo>
                    <a:lnTo>
                      <a:pt x="483" y="353"/>
                    </a:lnTo>
                    <a:lnTo>
                      <a:pt x="485" y="351"/>
                    </a:lnTo>
                    <a:lnTo>
                      <a:pt x="485" y="349"/>
                    </a:lnTo>
                    <a:lnTo>
                      <a:pt x="485" y="347"/>
                    </a:lnTo>
                    <a:lnTo>
                      <a:pt x="485" y="344"/>
                    </a:lnTo>
                    <a:lnTo>
                      <a:pt x="485" y="342"/>
                    </a:lnTo>
                    <a:lnTo>
                      <a:pt x="485" y="338"/>
                    </a:lnTo>
                    <a:lnTo>
                      <a:pt x="485" y="336"/>
                    </a:lnTo>
                    <a:lnTo>
                      <a:pt x="485" y="333"/>
                    </a:lnTo>
                    <a:lnTo>
                      <a:pt x="485" y="331"/>
                    </a:lnTo>
                    <a:lnTo>
                      <a:pt x="485" y="329"/>
                    </a:lnTo>
                    <a:lnTo>
                      <a:pt x="485" y="327"/>
                    </a:lnTo>
                    <a:lnTo>
                      <a:pt x="485" y="325"/>
                    </a:lnTo>
                    <a:lnTo>
                      <a:pt x="485" y="322"/>
                    </a:lnTo>
                    <a:lnTo>
                      <a:pt x="485" y="320"/>
                    </a:lnTo>
                    <a:lnTo>
                      <a:pt x="483" y="318"/>
                    </a:lnTo>
                    <a:lnTo>
                      <a:pt x="483" y="316"/>
                    </a:lnTo>
                    <a:lnTo>
                      <a:pt x="481" y="314"/>
                    </a:lnTo>
                    <a:lnTo>
                      <a:pt x="476" y="305"/>
                    </a:lnTo>
                    <a:lnTo>
                      <a:pt x="483" y="305"/>
                    </a:lnTo>
                    <a:lnTo>
                      <a:pt x="492" y="303"/>
                    </a:lnTo>
                    <a:lnTo>
                      <a:pt x="492" y="298"/>
                    </a:lnTo>
                    <a:lnTo>
                      <a:pt x="498" y="303"/>
                    </a:lnTo>
                    <a:lnTo>
                      <a:pt x="507" y="309"/>
                    </a:lnTo>
                    <a:lnTo>
                      <a:pt x="507" y="314"/>
                    </a:lnTo>
                    <a:lnTo>
                      <a:pt x="516" y="314"/>
                    </a:lnTo>
                    <a:lnTo>
                      <a:pt x="522" y="314"/>
                    </a:lnTo>
                    <a:lnTo>
                      <a:pt x="522" y="309"/>
                    </a:lnTo>
                    <a:lnTo>
                      <a:pt x="522" y="307"/>
                    </a:lnTo>
                    <a:lnTo>
                      <a:pt x="522" y="305"/>
                    </a:lnTo>
                    <a:lnTo>
                      <a:pt x="522" y="294"/>
                    </a:lnTo>
                    <a:lnTo>
                      <a:pt x="522" y="290"/>
                    </a:lnTo>
                    <a:lnTo>
                      <a:pt x="527" y="287"/>
                    </a:lnTo>
                    <a:lnTo>
                      <a:pt x="531" y="290"/>
                    </a:lnTo>
                    <a:lnTo>
                      <a:pt x="538" y="290"/>
                    </a:lnTo>
                    <a:lnTo>
                      <a:pt x="536" y="285"/>
                    </a:lnTo>
                    <a:lnTo>
                      <a:pt x="533" y="281"/>
                    </a:lnTo>
                    <a:lnTo>
                      <a:pt x="531" y="281"/>
                    </a:lnTo>
                    <a:lnTo>
                      <a:pt x="531" y="279"/>
                    </a:lnTo>
                    <a:lnTo>
                      <a:pt x="531" y="276"/>
                    </a:lnTo>
                    <a:lnTo>
                      <a:pt x="529" y="276"/>
                    </a:lnTo>
                    <a:lnTo>
                      <a:pt x="529" y="272"/>
                    </a:lnTo>
                    <a:lnTo>
                      <a:pt x="531" y="270"/>
                    </a:lnTo>
                    <a:lnTo>
                      <a:pt x="531" y="265"/>
                    </a:lnTo>
                    <a:lnTo>
                      <a:pt x="531" y="263"/>
                    </a:lnTo>
                    <a:lnTo>
                      <a:pt x="531" y="261"/>
                    </a:lnTo>
                    <a:lnTo>
                      <a:pt x="531" y="259"/>
                    </a:lnTo>
                    <a:lnTo>
                      <a:pt x="533" y="250"/>
                    </a:lnTo>
                    <a:lnTo>
                      <a:pt x="533" y="246"/>
                    </a:lnTo>
                    <a:lnTo>
                      <a:pt x="536" y="241"/>
                    </a:lnTo>
                    <a:lnTo>
                      <a:pt x="538" y="241"/>
                    </a:lnTo>
                    <a:lnTo>
                      <a:pt x="542" y="241"/>
                    </a:lnTo>
                    <a:lnTo>
                      <a:pt x="544" y="241"/>
                    </a:lnTo>
                    <a:lnTo>
                      <a:pt x="551" y="241"/>
                    </a:lnTo>
                    <a:lnTo>
                      <a:pt x="560" y="243"/>
                    </a:lnTo>
                    <a:lnTo>
                      <a:pt x="562" y="243"/>
                    </a:lnTo>
                    <a:lnTo>
                      <a:pt x="564" y="243"/>
                    </a:lnTo>
                    <a:lnTo>
                      <a:pt x="566" y="248"/>
                    </a:lnTo>
                    <a:lnTo>
                      <a:pt x="569" y="248"/>
                    </a:lnTo>
                    <a:lnTo>
                      <a:pt x="569" y="246"/>
                    </a:lnTo>
                    <a:lnTo>
                      <a:pt x="571" y="246"/>
                    </a:lnTo>
                    <a:lnTo>
                      <a:pt x="579" y="248"/>
                    </a:lnTo>
                    <a:lnTo>
                      <a:pt x="579" y="246"/>
                    </a:lnTo>
                    <a:lnTo>
                      <a:pt x="579" y="243"/>
                    </a:lnTo>
                    <a:lnTo>
                      <a:pt x="579" y="241"/>
                    </a:lnTo>
                    <a:lnTo>
                      <a:pt x="579" y="239"/>
                    </a:lnTo>
                    <a:lnTo>
                      <a:pt x="584" y="241"/>
                    </a:lnTo>
                    <a:lnTo>
                      <a:pt x="586" y="241"/>
                    </a:lnTo>
                    <a:lnTo>
                      <a:pt x="593" y="243"/>
                    </a:lnTo>
                    <a:lnTo>
                      <a:pt x="593" y="241"/>
                    </a:lnTo>
                    <a:lnTo>
                      <a:pt x="590" y="241"/>
                    </a:lnTo>
                    <a:lnTo>
                      <a:pt x="590" y="239"/>
                    </a:lnTo>
                    <a:lnTo>
                      <a:pt x="599" y="239"/>
                    </a:lnTo>
                    <a:lnTo>
                      <a:pt x="604" y="243"/>
                    </a:lnTo>
                    <a:lnTo>
                      <a:pt x="604" y="246"/>
                    </a:lnTo>
                    <a:lnTo>
                      <a:pt x="606" y="248"/>
                    </a:lnTo>
                    <a:lnTo>
                      <a:pt x="606" y="252"/>
                    </a:lnTo>
                    <a:lnTo>
                      <a:pt x="606" y="257"/>
                    </a:lnTo>
                    <a:lnTo>
                      <a:pt x="608" y="257"/>
                    </a:lnTo>
                    <a:lnTo>
                      <a:pt x="610" y="259"/>
                    </a:lnTo>
                    <a:lnTo>
                      <a:pt x="612" y="261"/>
                    </a:lnTo>
                    <a:lnTo>
                      <a:pt x="617" y="265"/>
                    </a:lnTo>
                    <a:lnTo>
                      <a:pt x="619" y="268"/>
                    </a:lnTo>
                    <a:lnTo>
                      <a:pt x="619" y="265"/>
                    </a:lnTo>
                    <a:lnTo>
                      <a:pt x="619" y="263"/>
                    </a:lnTo>
                    <a:lnTo>
                      <a:pt x="619" y="261"/>
                    </a:lnTo>
                    <a:lnTo>
                      <a:pt x="619" y="259"/>
                    </a:lnTo>
                    <a:lnTo>
                      <a:pt x="619" y="257"/>
                    </a:lnTo>
                    <a:lnTo>
                      <a:pt x="621" y="257"/>
                    </a:lnTo>
                    <a:lnTo>
                      <a:pt x="623" y="254"/>
                    </a:lnTo>
                    <a:lnTo>
                      <a:pt x="626" y="254"/>
                    </a:lnTo>
                    <a:lnTo>
                      <a:pt x="630" y="254"/>
                    </a:lnTo>
                    <a:lnTo>
                      <a:pt x="632" y="252"/>
                    </a:lnTo>
                    <a:lnTo>
                      <a:pt x="634" y="252"/>
                    </a:lnTo>
                    <a:lnTo>
                      <a:pt x="637" y="252"/>
                    </a:lnTo>
                    <a:lnTo>
                      <a:pt x="639" y="252"/>
                    </a:lnTo>
                    <a:lnTo>
                      <a:pt x="641" y="257"/>
                    </a:lnTo>
                    <a:lnTo>
                      <a:pt x="643" y="257"/>
                    </a:lnTo>
                    <a:lnTo>
                      <a:pt x="643" y="252"/>
                    </a:lnTo>
                    <a:lnTo>
                      <a:pt x="643" y="250"/>
                    </a:lnTo>
                    <a:lnTo>
                      <a:pt x="643" y="248"/>
                    </a:lnTo>
                    <a:lnTo>
                      <a:pt x="645" y="248"/>
                    </a:lnTo>
                    <a:lnTo>
                      <a:pt x="648" y="246"/>
                    </a:lnTo>
                    <a:lnTo>
                      <a:pt x="650" y="246"/>
                    </a:lnTo>
                    <a:lnTo>
                      <a:pt x="650" y="243"/>
                    </a:lnTo>
                    <a:lnTo>
                      <a:pt x="652" y="241"/>
                    </a:lnTo>
                    <a:lnTo>
                      <a:pt x="652" y="237"/>
                    </a:lnTo>
                    <a:lnTo>
                      <a:pt x="656" y="239"/>
                    </a:lnTo>
                    <a:lnTo>
                      <a:pt x="659" y="239"/>
                    </a:lnTo>
                    <a:lnTo>
                      <a:pt x="663" y="228"/>
                    </a:lnTo>
                    <a:lnTo>
                      <a:pt x="665" y="217"/>
                    </a:lnTo>
                    <a:lnTo>
                      <a:pt x="661" y="215"/>
                    </a:lnTo>
                    <a:lnTo>
                      <a:pt x="656" y="213"/>
                    </a:lnTo>
                    <a:lnTo>
                      <a:pt x="656" y="210"/>
                    </a:lnTo>
                    <a:lnTo>
                      <a:pt x="659" y="206"/>
                    </a:lnTo>
                    <a:lnTo>
                      <a:pt x="670" y="206"/>
                    </a:lnTo>
                    <a:lnTo>
                      <a:pt x="672" y="206"/>
                    </a:lnTo>
                    <a:lnTo>
                      <a:pt x="681" y="199"/>
                    </a:lnTo>
                    <a:lnTo>
                      <a:pt x="681" y="193"/>
                    </a:lnTo>
                    <a:lnTo>
                      <a:pt x="678" y="188"/>
                    </a:lnTo>
                    <a:lnTo>
                      <a:pt x="674" y="184"/>
                    </a:lnTo>
                    <a:lnTo>
                      <a:pt x="674" y="182"/>
                    </a:lnTo>
                    <a:lnTo>
                      <a:pt x="670" y="177"/>
                    </a:lnTo>
                    <a:lnTo>
                      <a:pt x="670" y="175"/>
                    </a:lnTo>
                    <a:lnTo>
                      <a:pt x="676" y="167"/>
                    </a:lnTo>
                    <a:lnTo>
                      <a:pt x="681" y="171"/>
                    </a:lnTo>
                    <a:lnTo>
                      <a:pt x="683" y="173"/>
                    </a:lnTo>
                    <a:lnTo>
                      <a:pt x="683" y="171"/>
                    </a:lnTo>
                    <a:lnTo>
                      <a:pt x="683" y="169"/>
                    </a:lnTo>
                    <a:lnTo>
                      <a:pt x="685" y="162"/>
                    </a:lnTo>
                    <a:lnTo>
                      <a:pt x="685" y="156"/>
                    </a:lnTo>
                    <a:lnTo>
                      <a:pt x="683" y="145"/>
                    </a:lnTo>
                    <a:lnTo>
                      <a:pt x="683" y="142"/>
                    </a:lnTo>
                    <a:lnTo>
                      <a:pt x="692" y="131"/>
                    </a:lnTo>
                    <a:lnTo>
                      <a:pt x="696" y="136"/>
                    </a:lnTo>
                    <a:lnTo>
                      <a:pt x="698" y="138"/>
                    </a:lnTo>
                    <a:lnTo>
                      <a:pt x="703" y="142"/>
                    </a:lnTo>
                    <a:lnTo>
                      <a:pt x="709" y="145"/>
                    </a:lnTo>
                    <a:lnTo>
                      <a:pt x="711" y="147"/>
                    </a:lnTo>
                    <a:lnTo>
                      <a:pt x="722" y="151"/>
                    </a:lnTo>
                    <a:lnTo>
                      <a:pt x="722" y="153"/>
                    </a:lnTo>
                    <a:lnTo>
                      <a:pt x="724" y="153"/>
                    </a:lnTo>
                    <a:lnTo>
                      <a:pt x="724" y="151"/>
                    </a:lnTo>
                    <a:lnTo>
                      <a:pt x="727" y="151"/>
                    </a:lnTo>
                    <a:lnTo>
                      <a:pt x="729" y="151"/>
                    </a:lnTo>
                    <a:lnTo>
                      <a:pt x="731" y="151"/>
                    </a:lnTo>
                    <a:lnTo>
                      <a:pt x="731" y="149"/>
                    </a:lnTo>
                    <a:lnTo>
                      <a:pt x="733" y="149"/>
                    </a:lnTo>
                    <a:lnTo>
                      <a:pt x="735" y="149"/>
                    </a:lnTo>
                    <a:lnTo>
                      <a:pt x="738" y="149"/>
                    </a:lnTo>
                    <a:lnTo>
                      <a:pt x="740" y="149"/>
                    </a:lnTo>
                    <a:lnTo>
                      <a:pt x="742" y="149"/>
                    </a:lnTo>
                    <a:lnTo>
                      <a:pt x="744" y="149"/>
                    </a:lnTo>
                    <a:lnTo>
                      <a:pt x="746" y="149"/>
                    </a:lnTo>
                    <a:lnTo>
                      <a:pt x="746" y="151"/>
                    </a:lnTo>
                    <a:lnTo>
                      <a:pt x="746" y="153"/>
                    </a:lnTo>
                    <a:lnTo>
                      <a:pt x="746" y="156"/>
                    </a:lnTo>
                    <a:lnTo>
                      <a:pt x="746" y="158"/>
                    </a:lnTo>
                    <a:lnTo>
                      <a:pt x="746" y="160"/>
                    </a:lnTo>
                    <a:lnTo>
                      <a:pt x="746" y="162"/>
                    </a:lnTo>
                    <a:lnTo>
                      <a:pt x="746" y="164"/>
                    </a:lnTo>
                    <a:lnTo>
                      <a:pt x="749" y="164"/>
                    </a:lnTo>
                    <a:lnTo>
                      <a:pt x="751" y="164"/>
                    </a:lnTo>
                    <a:lnTo>
                      <a:pt x="753" y="164"/>
                    </a:lnTo>
                    <a:lnTo>
                      <a:pt x="755" y="164"/>
                    </a:lnTo>
                    <a:lnTo>
                      <a:pt x="757" y="164"/>
                    </a:lnTo>
                    <a:lnTo>
                      <a:pt x="760" y="162"/>
                    </a:lnTo>
                    <a:lnTo>
                      <a:pt x="768" y="162"/>
                    </a:lnTo>
                    <a:lnTo>
                      <a:pt x="773" y="162"/>
                    </a:lnTo>
                    <a:lnTo>
                      <a:pt x="775" y="162"/>
                    </a:lnTo>
                    <a:lnTo>
                      <a:pt x="777" y="162"/>
                    </a:lnTo>
                    <a:lnTo>
                      <a:pt x="782" y="160"/>
                    </a:lnTo>
                    <a:lnTo>
                      <a:pt x="784" y="160"/>
                    </a:lnTo>
                    <a:lnTo>
                      <a:pt x="786" y="160"/>
                    </a:lnTo>
                    <a:lnTo>
                      <a:pt x="788" y="160"/>
                    </a:lnTo>
                    <a:lnTo>
                      <a:pt x="790" y="160"/>
                    </a:lnTo>
                    <a:lnTo>
                      <a:pt x="793" y="160"/>
                    </a:lnTo>
                    <a:lnTo>
                      <a:pt x="795" y="160"/>
                    </a:lnTo>
                    <a:lnTo>
                      <a:pt x="797" y="160"/>
                    </a:lnTo>
                    <a:lnTo>
                      <a:pt x="799" y="160"/>
                    </a:lnTo>
                    <a:lnTo>
                      <a:pt x="801" y="160"/>
                    </a:lnTo>
                    <a:lnTo>
                      <a:pt x="804" y="160"/>
                    </a:lnTo>
                    <a:lnTo>
                      <a:pt x="815" y="158"/>
                    </a:lnTo>
                    <a:lnTo>
                      <a:pt x="821" y="158"/>
                    </a:lnTo>
                    <a:lnTo>
                      <a:pt x="828" y="142"/>
                    </a:lnTo>
                    <a:lnTo>
                      <a:pt x="821" y="131"/>
                    </a:lnTo>
                    <a:lnTo>
                      <a:pt x="819" y="129"/>
                    </a:lnTo>
                    <a:lnTo>
                      <a:pt x="815" y="123"/>
                    </a:lnTo>
                    <a:lnTo>
                      <a:pt x="801" y="125"/>
                    </a:lnTo>
                    <a:lnTo>
                      <a:pt x="801" y="123"/>
                    </a:lnTo>
                    <a:lnTo>
                      <a:pt x="801" y="120"/>
                    </a:lnTo>
                    <a:lnTo>
                      <a:pt x="801" y="118"/>
                    </a:lnTo>
                    <a:lnTo>
                      <a:pt x="801" y="116"/>
                    </a:lnTo>
                    <a:lnTo>
                      <a:pt x="801" y="114"/>
                    </a:lnTo>
                    <a:lnTo>
                      <a:pt x="801" y="112"/>
                    </a:lnTo>
                    <a:lnTo>
                      <a:pt x="801" y="107"/>
                    </a:lnTo>
                    <a:lnTo>
                      <a:pt x="804" y="107"/>
                    </a:lnTo>
                    <a:lnTo>
                      <a:pt x="812" y="107"/>
                    </a:lnTo>
                    <a:lnTo>
                      <a:pt x="826" y="105"/>
                    </a:lnTo>
                    <a:lnTo>
                      <a:pt x="821" y="101"/>
                    </a:lnTo>
                    <a:lnTo>
                      <a:pt x="819" y="96"/>
                    </a:lnTo>
                    <a:lnTo>
                      <a:pt x="815" y="92"/>
                    </a:lnTo>
                    <a:lnTo>
                      <a:pt x="812" y="87"/>
                    </a:lnTo>
                    <a:lnTo>
                      <a:pt x="804" y="92"/>
                    </a:lnTo>
                    <a:lnTo>
                      <a:pt x="799" y="92"/>
                    </a:lnTo>
                    <a:lnTo>
                      <a:pt x="797" y="92"/>
                    </a:lnTo>
                    <a:lnTo>
                      <a:pt x="786" y="94"/>
                    </a:lnTo>
                    <a:lnTo>
                      <a:pt x="777" y="94"/>
                    </a:lnTo>
                    <a:lnTo>
                      <a:pt x="773" y="94"/>
                    </a:lnTo>
                    <a:lnTo>
                      <a:pt x="773" y="92"/>
                    </a:lnTo>
                    <a:lnTo>
                      <a:pt x="773" y="90"/>
                    </a:lnTo>
                    <a:lnTo>
                      <a:pt x="775" y="79"/>
                    </a:lnTo>
                    <a:lnTo>
                      <a:pt x="775" y="76"/>
                    </a:lnTo>
                    <a:lnTo>
                      <a:pt x="775" y="74"/>
                    </a:lnTo>
                    <a:lnTo>
                      <a:pt x="773" y="74"/>
                    </a:lnTo>
                    <a:lnTo>
                      <a:pt x="773" y="70"/>
                    </a:lnTo>
                    <a:lnTo>
                      <a:pt x="773" y="68"/>
                    </a:lnTo>
                    <a:lnTo>
                      <a:pt x="773" y="57"/>
                    </a:lnTo>
                    <a:lnTo>
                      <a:pt x="779" y="50"/>
                    </a:lnTo>
                    <a:lnTo>
                      <a:pt x="786" y="46"/>
                    </a:lnTo>
                    <a:lnTo>
                      <a:pt x="788" y="43"/>
                    </a:lnTo>
                    <a:lnTo>
                      <a:pt x="786" y="39"/>
                    </a:lnTo>
                    <a:lnTo>
                      <a:pt x="784" y="37"/>
                    </a:lnTo>
                    <a:lnTo>
                      <a:pt x="790" y="37"/>
                    </a:lnTo>
                    <a:lnTo>
                      <a:pt x="790" y="33"/>
                    </a:lnTo>
                    <a:lnTo>
                      <a:pt x="790" y="30"/>
                    </a:lnTo>
                    <a:lnTo>
                      <a:pt x="786" y="30"/>
                    </a:lnTo>
                    <a:lnTo>
                      <a:pt x="782" y="30"/>
                    </a:lnTo>
                    <a:lnTo>
                      <a:pt x="779" y="30"/>
                    </a:lnTo>
                    <a:lnTo>
                      <a:pt x="777" y="30"/>
                    </a:lnTo>
                    <a:lnTo>
                      <a:pt x="775" y="30"/>
                    </a:lnTo>
                    <a:lnTo>
                      <a:pt x="777" y="30"/>
                    </a:lnTo>
                    <a:lnTo>
                      <a:pt x="777" y="28"/>
                    </a:lnTo>
                    <a:lnTo>
                      <a:pt x="779" y="28"/>
                    </a:lnTo>
                    <a:lnTo>
                      <a:pt x="779" y="26"/>
                    </a:lnTo>
                    <a:lnTo>
                      <a:pt x="782" y="26"/>
                    </a:lnTo>
                    <a:lnTo>
                      <a:pt x="784" y="26"/>
                    </a:lnTo>
                    <a:lnTo>
                      <a:pt x="784" y="24"/>
                    </a:lnTo>
                    <a:lnTo>
                      <a:pt x="786" y="24"/>
                    </a:lnTo>
                    <a:lnTo>
                      <a:pt x="788" y="24"/>
                    </a:lnTo>
                    <a:lnTo>
                      <a:pt x="790" y="24"/>
                    </a:lnTo>
                    <a:lnTo>
                      <a:pt x="793" y="24"/>
                    </a:lnTo>
                    <a:lnTo>
                      <a:pt x="795" y="24"/>
                    </a:lnTo>
                    <a:lnTo>
                      <a:pt x="797" y="24"/>
                    </a:lnTo>
                    <a:lnTo>
                      <a:pt x="799" y="24"/>
                    </a:lnTo>
                    <a:lnTo>
                      <a:pt x="799" y="22"/>
                    </a:lnTo>
                    <a:lnTo>
                      <a:pt x="801" y="22"/>
                    </a:lnTo>
                    <a:lnTo>
                      <a:pt x="804" y="22"/>
                    </a:lnTo>
                    <a:lnTo>
                      <a:pt x="806" y="22"/>
                    </a:lnTo>
                    <a:lnTo>
                      <a:pt x="806" y="19"/>
                    </a:lnTo>
                    <a:lnTo>
                      <a:pt x="806" y="17"/>
                    </a:lnTo>
                    <a:lnTo>
                      <a:pt x="806" y="15"/>
                    </a:lnTo>
                    <a:lnTo>
                      <a:pt x="808" y="15"/>
                    </a:lnTo>
                    <a:lnTo>
                      <a:pt x="808" y="13"/>
                    </a:lnTo>
                    <a:lnTo>
                      <a:pt x="810" y="13"/>
                    </a:lnTo>
                    <a:lnTo>
                      <a:pt x="812" y="13"/>
                    </a:lnTo>
                    <a:lnTo>
                      <a:pt x="812" y="15"/>
                    </a:lnTo>
                    <a:lnTo>
                      <a:pt x="815" y="15"/>
                    </a:lnTo>
                    <a:lnTo>
                      <a:pt x="815" y="17"/>
                    </a:lnTo>
                    <a:lnTo>
                      <a:pt x="817" y="17"/>
                    </a:lnTo>
                    <a:lnTo>
                      <a:pt x="819" y="17"/>
                    </a:lnTo>
                    <a:lnTo>
                      <a:pt x="821" y="19"/>
                    </a:lnTo>
                    <a:lnTo>
                      <a:pt x="823" y="19"/>
                    </a:lnTo>
                    <a:lnTo>
                      <a:pt x="823" y="22"/>
                    </a:lnTo>
                    <a:lnTo>
                      <a:pt x="826" y="24"/>
                    </a:lnTo>
                    <a:lnTo>
                      <a:pt x="826" y="26"/>
                    </a:lnTo>
                    <a:lnTo>
                      <a:pt x="826" y="28"/>
                    </a:lnTo>
                    <a:lnTo>
                      <a:pt x="828" y="28"/>
                    </a:lnTo>
                    <a:lnTo>
                      <a:pt x="828" y="30"/>
                    </a:lnTo>
                    <a:lnTo>
                      <a:pt x="828" y="33"/>
                    </a:lnTo>
                    <a:lnTo>
                      <a:pt x="830" y="33"/>
                    </a:lnTo>
                    <a:lnTo>
                      <a:pt x="832" y="30"/>
                    </a:lnTo>
                    <a:lnTo>
                      <a:pt x="834" y="30"/>
                    </a:lnTo>
                    <a:lnTo>
                      <a:pt x="837" y="28"/>
                    </a:lnTo>
                    <a:lnTo>
                      <a:pt x="837" y="26"/>
                    </a:lnTo>
                    <a:lnTo>
                      <a:pt x="839" y="26"/>
                    </a:lnTo>
                    <a:lnTo>
                      <a:pt x="839" y="24"/>
                    </a:lnTo>
                    <a:lnTo>
                      <a:pt x="841" y="24"/>
                    </a:lnTo>
                    <a:lnTo>
                      <a:pt x="841" y="26"/>
                    </a:lnTo>
                    <a:lnTo>
                      <a:pt x="843" y="26"/>
                    </a:lnTo>
                    <a:lnTo>
                      <a:pt x="845" y="26"/>
                    </a:lnTo>
                    <a:lnTo>
                      <a:pt x="845" y="28"/>
                    </a:lnTo>
                    <a:lnTo>
                      <a:pt x="847" y="26"/>
                    </a:lnTo>
                    <a:lnTo>
                      <a:pt x="850" y="26"/>
                    </a:lnTo>
                    <a:lnTo>
                      <a:pt x="852" y="26"/>
                    </a:lnTo>
                    <a:lnTo>
                      <a:pt x="854" y="24"/>
                    </a:lnTo>
                    <a:lnTo>
                      <a:pt x="856" y="24"/>
                    </a:lnTo>
                    <a:lnTo>
                      <a:pt x="858" y="24"/>
                    </a:lnTo>
                    <a:lnTo>
                      <a:pt x="858" y="22"/>
                    </a:lnTo>
                    <a:lnTo>
                      <a:pt x="861" y="19"/>
                    </a:lnTo>
                    <a:lnTo>
                      <a:pt x="863" y="19"/>
                    </a:lnTo>
                    <a:lnTo>
                      <a:pt x="865" y="19"/>
                    </a:lnTo>
                    <a:lnTo>
                      <a:pt x="865" y="22"/>
                    </a:lnTo>
                    <a:lnTo>
                      <a:pt x="867" y="22"/>
                    </a:lnTo>
                    <a:lnTo>
                      <a:pt x="867" y="24"/>
                    </a:lnTo>
                    <a:lnTo>
                      <a:pt x="872" y="22"/>
                    </a:lnTo>
                    <a:lnTo>
                      <a:pt x="874" y="19"/>
                    </a:lnTo>
                    <a:lnTo>
                      <a:pt x="876" y="19"/>
                    </a:lnTo>
                    <a:lnTo>
                      <a:pt x="878" y="17"/>
                    </a:lnTo>
                    <a:lnTo>
                      <a:pt x="880" y="15"/>
                    </a:lnTo>
                    <a:lnTo>
                      <a:pt x="880" y="13"/>
                    </a:lnTo>
                    <a:lnTo>
                      <a:pt x="880" y="11"/>
                    </a:lnTo>
                    <a:lnTo>
                      <a:pt x="883" y="11"/>
                    </a:lnTo>
                    <a:lnTo>
                      <a:pt x="885" y="13"/>
                    </a:lnTo>
                    <a:lnTo>
                      <a:pt x="887" y="13"/>
                    </a:lnTo>
                    <a:lnTo>
                      <a:pt x="891" y="13"/>
                    </a:lnTo>
                    <a:lnTo>
                      <a:pt x="894" y="15"/>
                    </a:lnTo>
                    <a:lnTo>
                      <a:pt x="896" y="15"/>
                    </a:lnTo>
                    <a:lnTo>
                      <a:pt x="898" y="15"/>
                    </a:lnTo>
                    <a:lnTo>
                      <a:pt x="898" y="17"/>
                    </a:lnTo>
                    <a:lnTo>
                      <a:pt x="900" y="17"/>
                    </a:lnTo>
                    <a:lnTo>
                      <a:pt x="900" y="19"/>
                    </a:lnTo>
                    <a:lnTo>
                      <a:pt x="902" y="19"/>
                    </a:lnTo>
                    <a:lnTo>
                      <a:pt x="905" y="19"/>
                    </a:lnTo>
                    <a:lnTo>
                      <a:pt x="907" y="19"/>
                    </a:lnTo>
                    <a:lnTo>
                      <a:pt x="907" y="17"/>
                    </a:lnTo>
                    <a:lnTo>
                      <a:pt x="909" y="17"/>
                    </a:lnTo>
                    <a:lnTo>
                      <a:pt x="909" y="15"/>
                    </a:lnTo>
                    <a:lnTo>
                      <a:pt x="913" y="13"/>
                    </a:lnTo>
                    <a:lnTo>
                      <a:pt x="916" y="13"/>
                    </a:lnTo>
                    <a:lnTo>
                      <a:pt x="916" y="15"/>
                    </a:lnTo>
                    <a:lnTo>
                      <a:pt x="918" y="17"/>
                    </a:lnTo>
                    <a:lnTo>
                      <a:pt x="920" y="19"/>
                    </a:lnTo>
                    <a:lnTo>
                      <a:pt x="922" y="19"/>
                    </a:lnTo>
                    <a:lnTo>
                      <a:pt x="924" y="19"/>
                    </a:lnTo>
                    <a:lnTo>
                      <a:pt x="927" y="17"/>
                    </a:lnTo>
                    <a:lnTo>
                      <a:pt x="927" y="15"/>
                    </a:lnTo>
                    <a:lnTo>
                      <a:pt x="927" y="13"/>
                    </a:lnTo>
                    <a:lnTo>
                      <a:pt x="929" y="11"/>
                    </a:lnTo>
                    <a:lnTo>
                      <a:pt x="931" y="11"/>
                    </a:lnTo>
                    <a:lnTo>
                      <a:pt x="933" y="8"/>
                    </a:lnTo>
                    <a:lnTo>
                      <a:pt x="938" y="8"/>
                    </a:lnTo>
                    <a:lnTo>
                      <a:pt x="940" y="8"/>
                    </a:lnTo>
                    <a:lnTo>
                      <a:pt x="942" y="8"/>
                    </a:lnTo>
                    <a:lnTo>
                      <a:pt x="942" y="11"/>
                    </a:lnTo>
                    <a:lnTo>
                      <a:pt x="942" y="13"/>
                    </a:lnTo>
                    <a:lnTo>
                      <a:pt x="944" y="15"/>
                    </a:lnTo>
                    <a:lnTo>
                      <a:pt x="944" y="17"/>
                    </a:lnTo>
                    <a:lnTo>
                      <a:pt x="944" y="19"/>
                    </a:lnTo>
                    <a:lnTo>
                      <a:pt x="946" y="19"/>
                    </a:lnTo>
                    <a:lnTo>
                      <a:pt x="946" y="22"/>
                    </a:lnTo>
                    <a:lnTo>
                      <a:pt x="949" y="22"/>
                    </a:lnTo>
                    <a:lnTo>
                      <a:pt x="951" y="22"/>
                    </a:lnTo>
                    <a:lnTo>
                      <a:pt x="953" y="22"/>
                    </a:lnTo>
                    <a:lnTo>
                      <a:pt x="955" y="19"/>
                    </a:lnTo>
                    <a:lnTo>
                      <a:pt x="957" y="19"/>
                    </a:lnTo>
                    <a:lnTo>
                      <a:pt x="960" y="17"/>
                    </a:lnTo>
                    <a:lnTo>
                      <a:pt x="962" y="17"/>
                    </a:lnTo>
                    <a:lnTo>
                      <a:pt x="962" y="15"/>
                    </a:lnTo>
                    <a:lnTo>
                      <a:pt x="962" y="13"/>
                    </a:lnTo>
                    <a:lnTo>
                      <a:pt x="960" y="11"/>
                    </a:lnTo>
                    <a:lnTo>
                      <a:pt x="960" y="8"/>
                    </a:lnTo>
                    <a:lnTo>
                      <a:pt x="962" y="6"/>
                    </a:lnTo>
                    <a:lnTo>
                      <a:pt x="964" y="6"/>
                    </a:lnTo>
                    <a:lnTo>
                      <a:pt x="964" y="4"/>
                    </a:lnTo>
                    <a:lnTo>
                      <a:pt x="966" y="4"/>
                    </a:lnTo>
                    <a:lnTo>
                      <a:pt x="966" y="2"/>
                    </a:lnTo>
                    <a:lnTo>
                      <a:pt x="968" y="2"/>
                    </a:lnTo>
                    <a:lnTo>
                      <a:pt x="971" y="0"/>
                    </a:lnTo>
                    <a:lnTo>
                      <a:pt x="973" y="0"/>
                    </a:lnTo>
                    <a:lnTo>
                      <a:pt x="975" y="2"/>
                    </a:lnTo>
                    <a:lnTo>
                      <a:pt x="977" y="2"/>
                    </a:lnTo>
                    <a:lnTo>
                      <a:pt x="979" y="2"/>
                    </a:lnTo>
                    <a:lnTo>
                      <a:pt x="979" y="4"/>
                    </a:lnTo>
                    <a:lnTo>
                      <a:pt x="981" y="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ZW">
                  <a:solidFill>
                    <a:prstClr val="black"/>
                  </a:solidFill>
                </a:endParaRPr>
              </a:p>
            </p:txBody>
          </p:sp>
          <p:sp>
            <p:nvSpPr>
              <p:cNvPr id="6189" name="Freeform 24"/>
              <p:cNvSpPr>
                <a:spLocks/>
              </p:cNvSpPr>
              <p:nvPr/>
            </p:nvSpPr>
            <p:spPr bwMode="auto">
              <a:xfrm>
                <a:off x="6232525" y="1092200"/>
                <a:ext cx="1547813" cy="1541463"/>
              </a:xfrm>
              <a:custGeom>
                <a:avLst/>
                <a:gdLst>
                  <a:gd name="T0" fmla="*/ 2147483647 w 975"/>
                  <a:gd name="T1" fmla="*/ 2147483647 h 971"/>
                  <a:gd name="T2" fmla="*/ 2147483647 w 975"/>
                  <a:gd name="T3" fmla="*/ 2147483647 h 971"/>
                  <a:gd name="T4" fmla="*/ 2147483647 w 975"/>
                  <a:gd name="T5" fmla="*/ 2147483647 h 971"/>
                  <a:gd name="T6" fmla="*/ 2147483647 w 975"/>
                  <a:gd name="T7" fmla="*/ 2147483647 h 971"/>
                  <a:gd name="T8" fmla="*/ 2147483647 w 975"/>
                  <a:gd name="T9" fmla="*/ 2147483647 h 971"/>
                  <a:gd name="T10" fmla="*/ 2147483647 w 975"/>
                  <a:gd name="T11" fmla="*/ 2147483647 h 971"/>
                  <a:gd name="T12" fmla="*/ 2147483647 w 975"/>
                  <a:gd name="T13" fmla="*/ 2147483647 h 971"/>
                  <a:gd name="T14" fmla="*/ 2147483647 w 975"/>
                  <a:gd name="T15" fmla="*/ 2147483647 h 971"/>
                  <a:gd name="T16" fmla="*/ 2147483647 w 975"/>
                  <a:gd name="T17" fmla="*/ 2147483647 h 971"/>
                  <a:gd name="T18" fmla="*/ 2147483647 w 975"/>
                  <a:gd name="T19" fmla="*/ 2147483647 h 971"/>
                  <a:gd name="T20" fmla="*/ 2147483647 w 975"/>
                  <a:gd name="T21" fmla="*/ 2147483647 h 971"/>
                  <a:gd name="T22" fmla="*/ 2147483647 w 975"/>
                  <a:gd name="T23" fmla="*/ 2147483647 h 971"/>
                  <a:gd name="T24" fmla="*/ 2147483647 w 975"/>
                  <a:gd name="T25" fmla="*/ 2147483647 h 971"/>
                  <a:gd name="T26" fmla="*/ 2147483647 w 975"/>
                  <a:gd name="T27" fmla="*/ 2147483647 h 971"/>
                  <a:gd name="T28" fmla="*/ 2147483647 w 975"/>
                  <a:gd name="T29" fmla="*/ 2147483647 h 971"/>
                  <a:gd name="T30" fmla="*/ 2147483647 w 975"/>
                  <a:gd name="T31" fmla="*/ 2147483647 h 971"/>
                  <a:gd name="T32" fmla="*/ 2147483647 w 975"/>
                  <a:gd name="T33" fmla="*/ 2147483647 h 971"/>
                  <a:gd name="T34" fmla="*/ 2147483647 w 975"/>
                  <a:gd name="T35" fmla="*/ 2147483647 h 971"/>
                  <a:gd name="T36" fmla="*/ 2147483647 w 975"/>
                  <a:gd name="T37" fmla="*/ 2147483647 h 971"/>
                  <a:gd name="T38" fmla="*/ 2147483647 w 975"/>
                  <a:gd name="T39" fmla="*/ 2147483647 h 971"/>
                  <a:gd name="T40" fmla="*/ 2147483647 w 975"/>
                  <a:gd name="T41" fmla="*/ 2147483647 h 971"/>
                  <a:gd name="T42" fmla="*/ 2147483647 w 975"/>
                  <a:gd name="T43" fmla="*/ 2147483647 h 971"/>
                  <a:gd name="T44" fmla="*/ 2147483647 w 975"/>
                  <a:gd name="T45" fmla="*/ 2147483647 h 971"/>
                  <a:gd name="T46" fmla="*/ 2147483647 w 975"/>
                  <a:gd name="T47" fmla="*/ 2147483647 h 971"/>
                  <a:gd name="T48" fmla="*/ 2147483647 w 975"/>
                  <a:gd name="T49" fmla="*/ 2147483647 h 971"/>
                  <a:gd name="T50" fmla="*/ 2147483647 w 975"/>
                  <a:gd name="T51" fmla="*/ 2147483647 h 971"/>
                  <a:gd name="T52" fmla="*/ 2147483647 w 975"/>
                  <a:gd name="T53" fmla="*/ 2147483647 h 971"/>
                  <a:gd name="T54" fmla="*/ 2147483647 w 975"/>
                  <a:gd name="T55" fmla="*/ 2147483647 h 971"/>
                  <a:gd name="T56" fmla="*/ 2147483647 w 975"/>
                  <a:gd name="T57" fmla="*/ 2147483647 h 971"/>
                  <a:gd name="T58" fmla="*/ 2147483647 w 975"/>
                  <a:gd name="T59" fmla="*/ 2147483647 h 971"/>
                  <a:gd name="T60" fmla="*/ 2147483647 w 975"/>
                  <a:gd name="T61" fmla="*/ 2147483647 h 971"/>
                  <a:gd name="T62" fmla="*/ 2147483647 w 975"/>
                  <a:gd name="T63" fmla="*/ 2147483647 h 971"/>
                  <a:gd name="T64" fmla="*/ 2147483647 w 975"/>
                  <a:gd name="T65" fmla="*/ 2147483647 h 971"/>
                  <a:gd name="T66" fmla="*/ 2147483647 w 975"/>
                  <a:gd name="T67" fmla="*/ 2147483647 h 971"/>
                  <a:gd name="T68" fmla="*/ 2147483647 w 975"/>
                  <a:gd name="T69" fmla="*/ 2147483647 h 971"/>
                  <a:gd name="T70" fmla="*/ 2147483647 w 975"/>
                  <a:gd name="T71" fmla="*/ 2147483647 h 971"/>
                  <a:gd name="T72" fmla="*/ 2147483647 w 975"/>
                  <a:gd name="T73" fmla="*/ 2147483647 h 971"/>
                  <a:gd name="T74" fmla="*/ 2147483647 w 975"/>
                  <a:gd name="T75" fmla="*/ 2147483647 h 971"/>
                  <a:gd name="T76" fmla="*/ 2147483647 w 975"/>
                  <a:gd name="T77" fmla="*/ 2147483647 h 971"/>
                  <a:gd name="T78" fmla="*/ 2147483647 w 975"/>
                  <a:gd name="T79" fmla="*/ 2147483647 h 971"/>
                  <a:gd name="T80" fmla="*/ 2147483647 w 975"/>
                  <a:gd name="T81" fmla="*/ 2147483647 h 971"/>
                  <a:gd name="T82" fmla="*/ 2147483647 w 975"/>
                  <a:gd name="T83" fmla="*/ 2147483647 h 971"/>
                  <a:gd name="T84" fmla="*/ 2147483647 w 975"/>
                  <a:gd name="T85" fmla="*/ 2147483647 h 971"/>
                  <a:gd name="T86" fmla="*/ 2147483647 w 975"/>
                  <a:gd name="T87" fmla="*/ 2147483647 h 971"/>
                  <a:gd name="T88" fmla="*/ 2147483647 w 975"/>
                  <a:gd name="T89" fmla="*/ 2147483647 h 971"/>
                  <a:gd name="T90" fmla="*/ 2147483647 w 975"/>
                  <a:gd name="T91" fmla="*/ 2147483647 h 971"/>
                  <a:gd name="T92" fmla="*/ 2147483647 w 975"/>
                  <a:gd name="T93" fmla="*/ 2147483647 h 971"/>
                  <a:gd name="T94" fmla="*/ 2147483647 w 975"/>
                  <a:gd name="T95" fmla="*/ 2147483647 h 971"/>
                  <a:gd name="T96" fmla="*/ 2147483647 w 975"/>
                  <a:gd name="T97" fmla="*/ 2147483647 h 971"/>
                  <a:gd name="T98" fmla="*/ 2147483647 w 975"/>
                  <a:gd name="T99" fmla="*/ 2147483647 h 971"/>
                  <a:gd name="T100" fmla="*/ 2147483647 w 975"/>
                  <a:gd name="T101" fmla="*/ 2147483647 h 971"/>
                  <a:gd name="T102" fmla="*/ 2147483647 w 975"/>
                  <a:gd name="T103" fmla="*/ 2147483647 h 971"/>
                  <a:gd name="T104" fmla="*/ 2147483647 w 975"/>
                  <a:gd name="T105" fmla="*/ 2147483647 h 971"/>
                  <a:gd name="T106" fmla="*/ 2147483647 w 975"/>
                  <a:gd name="T107" fmla="*/ 2147483647 h 971"/>
                  <a:gd name="T108" fmla="*/ 2147483647 w 975"/>
                  <a:gd name="T109" fmla="*/ 2147483647 h 971"/>
                  <a:gd name="T110" fmla="*/ 2147483647 w 975"/>
                  <a:gd name="T111" fmla="*/ 2147483647 h 971"/>
                  <a:gd name="T112" fmla="*/ 2147483647 w 975"/>
                  <a:gd name="T113" fmla="*/ 2147483647 h 971"/>
                  <a:gd name="T114" fmla="*/ 2147483647 w 975"/>
                  <a:gd name="T115" fmla="*/ 2147483647 h 971"/>
                  <a:gd name="T116" fmla="*/ 2147483647 w 975"/>
                  <a:gd name="T117" fmla="*/ 2147483647 h 971"/>
                  <a:gd name="T118" fmla="*/ 2147483647 w 975"/>
                  <a:gd name="T119" fmla="*/ 2147483647 h 9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75" h="971">
                    <a:moveTo>
                      <a:pt x="913" y="4"/>
                    </a:moveTo>
                    <a:lnTo>
                      <a:pt x="916" y="4"/>
                    </a:lnTo>
                    <a:lnTo>
                      <a:pt x="916" y="2"/>
                    </a:lnTo>
                    <a:lnTo>
                      <a:pt x="918" y="0"/>
                    </a:lnTo>
                    <a:lnTo>
                      <a:pt x="920" y="2"/>
                    </a:lnTo>
                    <a:lnTo>
                      <a:pt x="922" y="2"/>
                    </a:lnTo>
                    <a:lnTo>
                      <a:pt x="922" y="0"/>
                    </a:lnTo>
                    <a:lnTo>
                      <a:pt x="924" y="0"/>
                    </a:lnTo>
                    <a:lnTo>
                      <a:pt x="924" y="2"/>
                    </a:lnTo>
                    <a:lnTo>
                      <a:pt x="933" y="0"/>
                    </a:lnTo>
                    <a:lnTo>
                      <a:pt x="933" y="2"/>
                    </a:lnTo>
                    <a:lnTo>
                      <a:pt x="933" y="4"/>
                    </a:lnTo>
                    <a:lnTo>
                      <a:pt x="938" y="26"/>
                    </a:lnTo>
                    <a:lnTo>
                      <a:pt x="940" y="54"/>
                    </a:lnTo>
                    <a:lnTo>
                      <a:pt x="953" y="74"/>
                    </a:lnTo>
                    <a:lnTo>
                      <a:pt x="960" y="87"/>
                    </a:lnTo>
                    <a:lnTo>
                      <a:pt x="962" y="87"/>
                    </a:lnTo>
                    <a:lnTo>
                      <a:pt x="966" y="107"/>
                    </a:lnTo>
                    <a:lnTo>
                      <a:pt x="968" y="129"/>
                    </a:lnTo>
                    <a:lnTo>
                      <a:pt x="968" y="162"/>
                    </a:lnTo>
                    <a:lnTo>
                      <a:pt x="964" y="195"/>
                    </a:lnTo>
                    <a:lnTo>
                      <a:pt x="971" y="259"/>
                    </a:lnTo>
                    <a:lnTo>
                      <a:pt x="973" y="298"/>
                    </a:lnTo>
                    <a:lnTo>
                      <a:pt x="975" y="316"/>
                    </a:lnTo>
                    <a:lnTo>
                      <a:pt x="975" y="331"/>
                    </a:lnTo>
                    <a:lnTo>
                      <a:pt x="973" y="347"/>
                    </a:lnTo>
                    <a:lnTo>
                      <a:pt x="973" y="353"/>
                    </a:lnTo>
                    <a:lnTo>
                      <a:pt x="973" y="364"/>
                    </a:lnTo>
                    <a:lnTo>
                      <a:pt x="971" y="377"/>
                    </a:lnTo>
                    <a:lnTo>
                      <a:pt x="971" y="384"/>
                    </a:lnTo>
                    <a:lnTo>
                      <a:pt x="971" y="386"/>
                    </a:lnTo>
                    <a:lnTo>
                      <a:pt x="968" y="386"/>
                    </a:lnTo>
                    <a:lnTo>
                      <a:pt x="968" y="388"/>
                    </a:lnTo>
                    <a:lnTo>
                      <a:pt x="968" y="391"/>
                    </a:lnTo>
                    <a:lnTo>
                      <a:pt x="966" y="393"/>
                    </a:lnTo>
                    <a:lnTo>
                      <a:pt x="964" y="397"/>
                    </a:lnTo>
                    <a:lnTo>
                      <a:pt x="962" y="397"/>
                    </a:lnTo>
                    <a:lnTo>
                      <a:pt x="962" y="399"/>
                    </a:lnTo>
                    <a:lnTo>
                      <a:pt x="962" y="402"/>
                    </a:lnTo>
                    <a:lnTo>
                      <a:pt x="962" y="404"/>
                    </a:lnTo>
                    <a:lnTo>
                      <a:pt x="960" y="406"/>
                    </a:lnTo>
                    <a:lnTo>
                      <a:pt x="960" y="408"/>
                    </a:lnTo>
                    <a:lnTo>
                      <a:pt x="960" y="410"/>
                    </a:lnTo>
                    <a:lnTo>
                      <a:pt x="960" y="413"/>
                    </a:lnTo>
                    <a:lnTo>
                      <a:pt x="960" y="415"/>
                    </a:lnTo>
                    <a:lnTo>
                      <a:pt x="960" y="417"/>
                    </a:lnTo>
                    <a:lnTo>
                      <a:pt x="960" y="421"/>
                    </a:lnTo>
                    <a:lnTo>
                      <a:pt x="960" y="424"/>
                    </a:lnTo>
                    <a:lnTo>
                      <a:pt x="964" y="426"/>
                    </a:lnTo>
                    <a:lnTo>
                      <a:pt x="966" y="441"/>
                    </a:lnTo>
                    <a:lnTo>
                      <a:pt x="966" y="452"/>
                    </a:lnTo>
                    <a:lnTo>
                      <a:pt x="966" y="459"/>
                    </a:lnTo>
                    <a:lnTo>
                      <a:pt x="964" y="465"/>
                    </a:lnTo>
                    <a:lnTo>
                      <a:pt x="960" y="472"/>
                    </a:lnTo>
                    <a:lnTo>
                      <a:pt x="957" y="478"/>
                    </a:lnTo>
                    <a:lnTo>
                      <a:pt x="955" y="485"/>
                    </a:lnTo>
                    <a:lnTo>
                      <a:pt x="953" y="489"/>
                    </a:lnTo>
                    <a:lnTo>
                      <a:pt x="951" y="500"/>
                    </a:lnTo>
                    <a:lnTo>
                      <a:pt x="949" y="505"/>
                    </a:lnTo>
                    <a:lnTo>
                      <a:pt x="946" y="511"/>
                    </a:lnTo>
                    <a:lnTo>
                      <a:pt x="957" y="542"/>
                    </a:lnTo>
                    <a:lnTo>
                      <a:pt x="929" y="555"/>
                    </a:lnTo>
                    <a:lnTo>
                      <a:pt x="900" y="538"/>
                    </a:lnTo>
                    <a:lnTo>
                      <a:pt x="898" y="536"/>
                    </a:lnTo>
                    <a:lnTo>
                      <a:pt x="856" y="509"/>
                    </a:lnTo>
                    <a:lnTo>
                      <a:pt x="839" y="498"/>
                    </a:lnTo>
                    <a:lnTo>
                      <a:pt x="823" y="489"/>
                    </a:lnTo>
                    <a:lnTo>
                      <a:pt x="819" y="487"/>
                    </a:lnTo>
                    <a:lnTo>
                      <a:pt x="804" y="478"/>
                    </a:lnTo>
                    <a:lnTo>
                      <a:pt x="782" y="483"/>
                    </a:lnTo>
                    <a:lnTo>
                      <a:pt x="777" y="485"/>
                    </a:lnTo>
                    <a:lnTo>
                      <a:pt x="766" y="498"/>
                    </a:lnTo>
                    <a:lnTo>
                      <a:pt x="762" y="503"/>
                    </a:lnTo>
                    <a:lnTo>
                      <a:pt x="758" y="507"/>
                    </a:lnTo>
                    <a:lnTo>
                      <a:pt x="749" y="516"/>
                    </a:lnTo>
                    <a:lnTo>
                      <a:pt x="740" y="520"/>
                    </a:lnTo>
                    <a:lnTo>
                      <a:pt x="731" y="527"/>
                    </a:lnTo>
                    <a:lnTo>
                      <a:pt x="725" y="533"/>
                    </a:lnTo>
                    <a:lnTo>
                      <a:pt x="725" y="536"/>
                    </a:lnTo>
                    <a:lnTo>
                      <a:pt x="725" y="538"/>
                    </a:lnTo>
                    <a:lnTo>
                      <a:pt x="725" y="540"/>
                    </a:lnTo>
                    <a:lnTo>
                      <a:pt x="722" y="540"/>
                    </a:lnTo>
                    <a:lnTo>
                      <a:pt x="722" y="542"/>
                    </a:lnTo>
                    <a:lnTo>
                      <a:pt x="722" y="544"/>
                    </a:lnTo>
                    <a:lnTo>
                      <a:pt x="722" y="547"/>
                    </a:lnTo>
                    <a:lnTo>
                      <a:pt x="722" y="549"/>
                    </a:lnTo>
                    <a:lnTo>
                      <a:pt x="720" y="549"/>
                    </a:lnTo>
                    <a:lnTo>
                      <a:pt x="720" y="551"/>
                    </a:lnTo>
                    <a:lnTo>
                      <a:pt x="720" y="553"/>
                    </a:lnTo>
                    <a:lnTo>
                      <a:pt x="720" y="555"/>
                    </a:lnTo>
                    <a:lnTo>
                      <a:pt x="718" y="555"/>
                    </a:lnTo>
                    <a:lnTo>
                      <a:pt x="718" y="558"/>
                    </a:lnTo>
                    <a:lnTo>
                      <a:pt x="718" y="560"/>
                    </a:lnTo>
                    <a:lnTo>
                      <a:pt x="716" y="560"/>
                    </a:lnTo>
                    <a:lnTo>
                      <a:pt x="716" y="562"/>
                    </a:lnTo>
                    <a:lnTo>
                      <a:pt x="714" y="564"/>
                    </a:lnTo>
                    <a:lnTo>
                      <a:pt x="714" y="566"/>
                    </a:lnTo>
                    <a:lnTo>
                      <a:pt x="711" y="569"/>
                    </a:lnTo>
                    <a:lnTo>
                      <a:pt x="711" y="571"/>
                    </a:lnTo>
                    <a:lnTo>
                      <a:pt x="711" y="573"/>
                    </a:lnTo>
                    <a:lnTo>
                      <a:pt x="709" y="573"/>
                    </a:lnTo>
                    <a:lnTo>
                      <a:pt x="707" y="579"/>
                    </a:lnTo>
                    <a:lnTo>
                      <a:pt x="700" y="588"/>
                    </a:lnTo>
                    <a:lnTo>
                      <a:pt x="698" y="595"/>
                    </a:lnTo>
                    <a:lnTo>
                      <a:pt x="696" y="597"/>
                    </a:lnTo>
                    <a:lnTo>
                      <a:pt x="696" y="599"/>
                    </a:lnTo>
                    <a:lnTo>
                      <a:pt x="694" y="601"/>
                    </a:lnTo>
                    <a:lnTo>
                      <a:pt x="694" y="604"/>
                    </a:lnTo>
                    <a:lnTo>
                      <a:pt x="692" y="604"/>
                    </a:lnTo>
                    <a:lnTo>
                      <a:pt x="692" y="606"/>
                    </a:lnTo>
                    <a:lnTo>
                      <a:pt x="692" y="608"/>
                    </a:lnTo>
                    <a:lnTo>
                      <a:pt x="689" y="608"/>
                    </a:lnTo>
                    <a:lnTo>
                      <a:pt x="689" y="610"/>
                    </a:lnTo>
                    <a:lnTo>
                      <a:pt x="687" y="612"/>
                    </a:lnTo>
                    <a:lnTo>
                      <a:pt x="687" y="615"/>
                    </a:lnTo>
                    <a:lnTo>
                      <a:pt x="685" y="617"/>
                    </a:lnTo>
                    <a:lnTo>
                      <a:pt x="685" y="619"/>
                    </a:lnTo>
                    <a:lnTo>
                      <a:pt x="681" y="623"/>
                    </a:lnTo>
                    <a:lnTo>
                      <a:pt x="678" y="628"/>
                    </a:lnTo>
                    <a:lnTo>
                      <a:pt x="667" y="637"/>
                    </a:lnTo>
                    <a:lnTo>
                      <a:pt x="661" y="643"/>
                    </a:lnTo>
                    <a:lnTo>
                      <a:pt x="656" y="652"/>
                    </a:lnTo>
                    <a:lnTo>
                      <a:pt x="654" y="656"/>
                    </a:lnTo>
                    <a:lnTo>
                      <a:pt x="650" y="661"/>
                    </a:lnTo>
                    <a:lnTo>
                      <a:pt x="648" y="663"/>
                    </a:lnTo>
                    <a:lnTo>
                      <a:pt x="645" y="665"/>
                    </a:lnTo>
                    <a:lnTo>
                      <a:pt x="645" y="667"/>
                    </a:lnTo>
                    <a:lnTo>
                      <a:pt x="643" y="670"/>
                    </a:lnTo>
                    <a:lnTo>
                      <a:pt x="637" y="685"/>
                    </a:lnTo>
                    <a:lnTo>
                      <a:pt x="637" y="689"/>
                    </a:lnTo>
                    <a:lnTo>
                      <a:pt x="635" y="694"/>
                    </a:lnTo>
                    <a:lnTo>
                      <a:pt x="635" y="700"/>
                    </a:lnTo>
                    <a:lnTo>
                      <a:pt x="635" y="705"/>
                    </a:lnTo>
                    <a:lnTo>
                      <a:pt x="632" y="707"/>
                    </a:lnTo>
                    <a:lnTo>
                      <a:pt x="632" y="711"/>
                    </a:lnTo>
                    <a:lnTo>
                      <a:pt x="632" y="713"/>
                    </a:lnTo>
                    <a:lnTo>
                      <a:pt x="632" y="718"/>
                    </a:lnTo>
                    <a:lnTo>
                      <a:pt x="632" y="722"/>
                    </a:lnTo>
                    <a:lnTo>
                      <a:pt x="632" y="729"/>
                    </a:lnTo>
                    <a:lnTo>
                      <a:pt x="632" y="731"/>
                    </a:lnTo>
                    <a:lnTo>
                      <a:pt x="632" y="733"/>
                    </a:lnTo>
                    <a:lnTo>
                      <a:pt x="632" y="735"/>
                    </a:lnTo>
                    <a:lnTo>
                      <a:pt x="632" y="738"/>
                    </a:lnTo>
                    <a:lnTo>
                      <a:pt x="632" y="740"/>
                    </a:lnTo>
                    <a:lnTo>
                      <a:pt x="632" y="742"/>
                    </a:lnTo>
                    <a:lnTo>
                      <a:pt x="632" y="744"/>
                    </a:lnTo>
                    <a:lnTo>
                      <a:pt x="632" y="746"/>
                    </a:lnTo>
                    <a:lnTo>
                      <a:pt x="632" y="749"/>
                    </a:lnTo>
                    <a:lnTo>
                      <a:pt x="632" y="751"/>
                    </a:lnTo>
                    <a:lnTo>
                      <a:pt x="632" y="753"/>
                    </a:lnTo>
                    <a:lnTo>
                      <a:pt x="632" y="755"/>
                    </a:lnTo>
                    <a:lnTo>
                      <a:pt x="632" y="757"/>
                    </a:lnTo>
                    <a:lnTo>
                      <a:pt x="632" y="760"/>
                    </a:lnTo>
                    <a:lnTo>
                      <a:pt x="632" y="762"/>
                    </a:lnTo>
                    <a:lnTo>
                      <a:pt x="635" y="762"/>
                    </a:lnTo>
                    <a:lnTo>
                      <a:pt x="632" y="762"/>
                    </a:lnTo>
                    <a:lnTo>
                      <a:pt x="635" y="762"/>
                    </a:lnTo>
                    <a:lnTo>
                      <a:pt x="635" y="764"/>
                    </a:lnTo>
                    <a:lnTo>
                      <a:pt x="635" y="766"/>
                    </a:lnTo>
                    <a:lnTo>
                      <a:pt x="635" y="768"/>
                    </a:lnTo>
                    <a:lnTo>
                      <a:pt x="635" y="771"/>
                    </a:lnTo>
                    <a:lnTo>
                      <a:pt x="635" y="773"/>
                    </a:lnTo>
                    <a:lnTo>
                      <a:pt x="635" y="775"/>
                    </a:lnTo>
                    <a:lnTo>
                      <a:pt x="635" y="777"/>
                    </a:lnTo>
                    <a:lnTo>
                      <a:pt x="635" y="779"/>
                    </a:lnTo>
                    <a:lnTo>
                      <a:pt x="635" y="782"/>
                    </a:lnTo>
                    <a:lnTo>
                      <a:pt x="637" y="782"/>
                    </a:lnTo>
                    <a:lnTo>
                      <a:pt x="637" y="784"/>
                    </a:lnTo>
                    <a:lnTo>
                      <a:pt x="637" y="786"/>
                    </a:lnTo>
                    <a:lnTo>
                      <a:pt x="639" y="786"/>
                    </a:lnTo>
                    <a:lnTo>
                      <a:pt x="639" y="788"/>
                    </a:lnTo>
                    <a:lnTo>
                      <a:pt x="641" y="788"/>
                    </a:lnTo>
                    <a:lnTo>
                      <a:pt x="641" y="786"/>
                    </a:lnTo>
                    <a:lnTo>
                      <a:pt x="643" y="786"/>
                    </a:lnTo>
                    <a:lnTo>
                      <a:pt x="643" y="784"/>
                    </a:lnTo>
                    <a:lnTo>
                      <a:pt x="645" y="784"/>
                    </a:lnTo>
                    <a:lnTo>
                      <a:pt x="648" y="784"/>
                    </a:lnTo>
                    <a:lnTo>
                      <a:pt x="648" y="782"/>
                    </a:lnTo>
                    <a:lnTo>
                      <a:pt x="650" y="782"/>
                    </a:lnTo>
                    <a:lnTo>
                      <a:pt x="652" y="782"/>
                    </a:lnTo>
                    <a:lnTo>
                      <a:pt x="652" y="779"/>
                    </a:lnTo>
                    <a:lnTo>
                      <a:pt x="654" y="779"/>
                    </a:lnTo>
                    <a:lnTo>
                      <a:pt x="654" y="777"/>
                    </a:lnTo>
                    <a:lnTo>
                      <a:pt x="656" y="777"/>
                    </a:lnTo>
                    <a:lnTo>
                      <a:pt x="659" y="777"/>
                    </a:lnTo>
                    <a:lnTo>
                      <a:pt x="659" y="775"/>
                    </a:lnTo>
                    <a:lnTo>
                      <a:pt x="659" y="773"/>
                    </a:lnTo>
                    <a:lnTo>
                      <a:pt x="661" y="773"/>
                    </a:lnTo>
                    <a:lnTo>
                      <a:pt x="661" y="771"/>
                    </a:lnTo>
                    <a:lnTo>
                      <a:pt x="661" y="773"/>
                    </a:lnTo>
                    <a:lnTo>
                      <a:pt x="661" y="777"/>
                    </a:lnTo>
                    <a:lnTo>
                      <a:pt x="661" y="779"/>
                    </a:lnTo>
                    <a:lnTo>
                      <a:pt x="661" y="784"/>
                    </a:lnTo>
                    <a:lnTo>
                      <a:pt x="663" y="790"/>
                    </a:lnTo>
                    <a:lnTo>
                      <a:pt x="665" y="790"/>
                    </a:lnTo>
                    <a:lnTo>
                      <a:pt x="665" y="793"/>
                    </a:lnTo>
                    <a:lnTo>
                      <a:pt x="667" y="793"/>
                    </a:lnTo>
                    <a:lnTo>
                      <a:pt x="667" y="795"/>
                    </a:lnTo>
                    <a:lnTo>
                      <a:pt x="670" y="795"/>
                    </a:lnTo>
                    <a:lnTo>
                      <a:pt x="670" y="797"/>
                    </a:lnTo>
                    <a:lnTo>
                      <a:pt x="672" y="797"/>
                    </a:lnTo>
                    <a:lnTo>
                      <a:pt x="672" y="799"/>
                    </a:lnTo>
                    <a:lnTo>
                      <a:pt x="674" y="799"/>
                    </a:lnTo>
                    <a:lnTo>
                      <a:pt x="676" y="801"/>
                    </a:lnTo>
                    <a:lnTo>
                      <a:pt x="678" y="801"/>
                    </a:lnTo>
                    <a:lnTo>
                      <a:pt x="678" y="804"/>
                    </a:lnTo>
                    <a:lnTo>
                      <a:pt x="681" y="804"/>
                    </a:lnTo>
                    <a:lnTo>
                      <a:pt x="681" y="806"/>
                    </a:lnTo>
                    <a:lnTo>
                      <a:pt x="683" y="806"/>
                    </a:lnTo>
                    <a:lnTo>
                      <a:pt x="683" y="808"/>
                    </a:lnTo>
                    <a:lnTo>
                      <a:pt x="683" y="810"/>
                    </a:lnTo>
                    <a:lnTo>
                      <a:pt x="683" y="812"/>
                    </a:lnTo>
                    <a:lnTo>
                      <a:pt x="683" y="815"/>
                    </a:lnTo>
                    <a:lnTo>
                      <a:pt x="683" y="817"/>
                    </a:lnTo>
                    <a:lnTo>
                      <a:pt x="683" y="819"/>
                    </a:lnTo>
                    <a:lnTo>
                      <a:pt x="683" y="821"/>
                    </a:lnTo>
                    <a:lnTo>
                      <a:pt x="683" y="823"/>
                    </a:lnTo>
                    <a:lnTo>
                      <a:pt x="681" y="823"/>
                    </a:lnTo>
                    <a:lnTo>
                      <a:pt x="681" y="826"/>
                    </a:lnTo>
                    <a:lnTo>
                      <a:pt x="681" y="828"/>
                    </a:lnTo>
                    <a:lnTo>
                      <a:pt x="678" y="828"/>
                    </a:lnTo>
                    <a:lnTo>
                      <a:pt x="681" y="830"/>
                    </a:lnTo>
                    <a:lnTo>
                      <a:pt x="681" y="834"/>
                    </a:lnTo>
                    <a:lnTo>
                      <a:pt x="685" y="841"/>
                    </a:lnTo>
                    <a:lnTo>
                      <a:pt x="696" y="850"/>
                    </a:lnTo>
                    <a:lnTo>
                      <a:pt x="700" y="852"/>
                    </a:lnTo>
                    <a:lnTo>
                      <a:pt x="703" y="854"/>
                    </a:lnTo>
                    <a:lnTo>
                      <a:pt x="707" y="858"/>
                    </a:lnTo>
                    <a:lnTo>
                      <a:pt x="709" y="861"/>
                    </a:lnTo>
                    <a:lnTo>
                      <a:pt x="711" y="863"/>
                    </a:lnTo>
                    <a:lnTo>
                      <a:pt x="714" y="865"/>
                    </a:lnTo>
                    <a:lnTo>
                      <a:pt x="716" y="869"/>
                    </a:lnTo>
                    <a:lnTo>
                      <a:pt x="720" y="874"/>
                    </a:lnTo>
                    <a:lnTo>
                      <a:pt x="722" y="874"/>
                    </a:lnTo>
                    <a:lnTo>
                      <a:pt x="725" y="878"/>
                    </a:lnTo>
                    <a:lnTo>
                      <a:pt x="731" y="887"/>
                    </a:lnTo>
                    <a:lnTo>
                      <a:pt x="733" y="887"/>
                    </a:lnTo>
                    <a:lnTo>
                      <a:pt x="749" y="891"/>
                    </a:lnTo>
                    <a:lnTo>
                      <a:pt x="751" y="894"/>
                    </a:lnTo>
                    <a:lnTo>
                      <a:pt x="764" y="898"/>
                    </a:lnTo>
                    <a:lnTo>
                      <a:pt x="766" y="898"/>
                    </a:lnTo>
                    <a:lnTo>
                      <a:pt x="764" y="898"/>
                    </a:lnTo>
                    <a:lnTo>
                      <a:pt x="764" y="900"/>
                    </a:lnTo>
                    <a:lnTo>
                      <a:pt x="762" y="900"/>
                    </a:lnTo>
                    <a:lnTo>
                      <a:pt x="762" y="902"/>
                    </a:lnTo>
                    <a:lnTo>
                      <a:pt x="760" y="902"/>
                    </a:lnTo>
                    <a:lnTo>
                      <a:pt x="760" y="905"/>
                    </a:lnTo>
                    <a:lnTo>
                      <a:pt x="758" y="905"/>
                    </a:lnTo>
                    <a:lnTo>
                      <a:pt x="758" y="907"/>
                    </a:lnTo>
                    <a:lnTo>
                      <a:pt x="755" y="907"/>
                    </a:lnTo>
                    <a:lnTo>
                      <a:pt x="747" y="918"/>
                    </a:lnTo>
                    <a:lnTo>
                      <a:pt x="747" y="920"/>
                    </a:lnTo>
                    <a:lnTo>
                      <a:pt x="744" y="920"/>
                    </a:lnTo>
                    <a:lnTo>
                      <a:pt x="744" y="922"/>
                    </a:lnTo>
                    <a:lnTo>
                      <a:pt x="742" y="922"/>
                    </a:lnTo>
                    <a:lnTo>
                      <a:pt x="742" y="924"/>
                    </a:lnTo>
                    <a:lnTo>
                      <a:pt x="740" y="927"/>
                    </a:lnTo>
                    <a:lnTo>
                      <a:pt x="738" y="929"/>
                    </a:lnTo>
                    <a:lnTo>
                      <a:pt x="738" y="931"/>
                    </a:lnTo>
                    <a:lnTo>
                      <a:pt x="736" y="931"/>
                    </a:lnTo>
                    <a:lnTo>
                      <a:pt x="736" y="933"/>
                    </a:lnTo>
                    <a:lnTo>
                      <a:pt x="733" y="931"/>
                    </a:lnTo>
                    <a:lnTo>
                      <a:pt x="729" y="931"/>
                    </a:lnTo>
                    <a:lnTo>
                      <a:pt x="725" y="929"/>
                    </a:lnTo>
                    <a:lnTo>
                      <a:pt x="725" y="927"/>
                    </a:lnTo>
                    <a:lnTo>
                      <a:pt x="722" y="927"/>
                    </a:lnTo>
                    <a:lnTo>
                      <a:pt x="720" y="924"/>
                    </a:lnTo>
                    <a:lnTo>
                      <a:pt x="718" y="924"/>
                    </a:lnTo>
                    <a:lnTo>
                      <a:pt x="718" y="922"/>
                    </a:lnTo>
                    <a:lnTo>
                      <a:pt x="716" y="922"/>
                    </a:lnTo>
                    <a:lnTo>
                      <a:pt x="714" y="922"/>
                    </a:lnTo>
                    <a:lnTo>
                      <a:pt x="714" y="924"/>
                    </a:lnTo>
                    <a:lnTo>
                      <a:pt x="711" y="924"/>
                    </a:lnTo>
                    <a:lnTo>
                      <a:pt x="709" y="924"/>
                    </a:lnTo>
                    <a:lnTo>
                      <a:pt x="707" y="924"/>
                    </a:lnTo>
                    <a:lnTo>
                      <a:pt x="705" y="924"/>
                    </a:lnTo>
                    <a:lnTo>
                      <a:pt x="705" y="927"/>
                    </a:lnTo>
                    <a:lnTo>
                      <a:pt x="703" y="927"/>
                    </a:lnTo>
                    <a:lnTo>
                      <a:pt x="703" y="929"/>
                    </a:lnTo>
                    <a:lnTo>
                      <a:pt x="700" y="929"/>
                    </a:lnTo>
                    <a:lnTo>
                      <a:pt x="700" y="927"/>
                    </a:lnTo>
                    <a:lnTo>
                      <a:pt x="698" y="927"/>
                    </a:lnTo>
                    <a:lnTo>
                      <a:pt x="698" y="929"/>
                    </a:lnTo>
                    <a:lnTo>
                      <a:pt x="696" y="929"/>
                    </a:lnTo>
                    <a:lnTo>
                      <a:pt x="696" y="931"/>
                    </a:lnTo>
                    <a:lnTo>
                      <a:pt x="696" y="929"/>
                    </a:lnTo>
                    <a:lnTo>
                      <a:pt x="694" y="929"/>
                    </a:lnTo>
                    <a:lnTo>
                      <a:pt x="694" y="927"/>
                    </a:lnTo>
                    <a:lnTo>
                      <a:pt x="692" y="927"/>
                    </a:lnTo>
                    <a:lnTo>
                      <a:pt x="692" y="929"/>
                    </a:lnTo>
                    <a:lnTo>
                      <a:pt x="689" y="929"/>
                    </a:lnTo>
                    <a:lnTo>
                      <a:pt x="687" y="929"/>
                    </a:lnTo>
                    <a:lnTo>
                      <a:pt x="685" y="929"/>
                    </a:lnTo>
                    <a:lnTo>
                      <a:pt x="683" y="929"/>
                    </a:lnTo>
                    <a:lnTo>
                      <a:pt x="683" y="931"/>
                    </a:lnTo>
                    <a:lnTo>
                      <a:pt x="681" y="931"/>
                    </a:lnTo>
                    <a:lnTo>
                      <a:pt x="678" y="931"/>
                    </a:lnTo>
                    <a:lnTo>
                      <a:pt x="676" y="931"/>
                    </a:lnTo>
                    <a:lnTo>
                      <a:pt x="674" y="931"/>
                    </a:lnTo>
                    <a:lnTo>
                      <a:pt x="674" y="933"/>
                    </a:lnTo>
                    <a:lnTo>
                      <a:pt x="674" y="931"/>
                    </a:lnTo>
                    <a:lnTo>
                      <a:pt x="674" y="929"/>
                    </a:lnTo>
                    <a:lnTo>
                      <a:pt x="672" y="929"/>
                    </a:lnTo>
                    <a:lnTo>
                      <a:pt x="674" y="929"/>
                    </a:lnTo>
                    <a:lnTo>
                      <a:pt x="674" y="927"/>
                    </a:lnTo>
                    <a:lnTo>
                      <a:pt x="672" y="927"/>
                    </a:lnTo>
                    <a:lnTo>
                      <a:pt x="672" y="924"/>
                    </a:lnTo>
                    <a:lnTo>
                      <a:pt x="670" y="924"/>
                    </a:lnTo>
                    <a:lnTo>
                      <a:pt x="670" y="922"/>
                    </a:lnTo>
                    <a:lnTo>
                      <a:pt x="670" y="920"/>
                    </a:lnTo>
                    <a:lnTo>
                      <a:pt x="667" y="920"/>
                    </a:lnTo>
                    <a:lnTo>
                      <a:pt x="667" y="918"/>
                    </a:lnTo>
                    <a:lnTo>
                      <a:pt x="670" y="918"/>
                    </a:lnTo>
                    <a:lnTo>
                      <a:pt x="670" y="916"/>
                    </a:lnTo>
                    <a:lnTo>
                      <a:pt x="667" y="916"/>
                    </a:lnTo>
                    <a:lnTo>
                      <a:pt x="665" y="916"/>
                    </a:lnTo>
                    <a:lnTo>
                      <a:pt x="663" y="916"/>
                    </a:lnTo>
                    <a:lnTo>
                      <a:pt x="661" y="916"/>
                    </a:lnTo>
                    <a:lnTo>
                      <a:pt x="659" y="916"/>
                    </a:lnTo>
                    <a:lnTo>
                      <a:pt x="659" y="918"/>
                    </a:lnTo>
                    <a:lnTo>
                      <a:pt x="656" y="918"/>
                    </a:lnTo>
                    <a:lnTo>
                      <a:pt x="654" y="918"/>
                    </a:lnTo>
                    <a:lnTo>
                      <a:pt x="652" y="918"/>
                    </a:lnTo>
                    <a:lnTo>
                      <a:pt x="652" y="920"/>
                    </a:lnTo>
                    <a:lnTo>
                      <a:pt x="652" y="922"/>
                    </a:lnTo>
                    <a:lnTo>
                      <a:pt x="652" y="924"/>
                    </a:lnTo>
                    <a:lnTo>
                      <a:pt x="650" y="924"/>
                    </a:lnTo>
                    <a:lnTo>
                      <a:pt x="650" y="927"/>
                    </a:lnTo>
                    <a:lnTo>
                      <a:pt x="650" y="924"/>
                    </a:lnTo>
                    <a:lnTo>
                      <a:pt x="648" y="924"/>
                    </a:lnTo>
                    <a:lnTo>
                      <a:pt x="648" y="927"/>
                    </a:lnTo>
                    <a:lnTo>
                      <a:pt x="648" y="929"/>
                    </a:lnTo>
                    <a:lnTo>
                      <a:pt x="645" y="929"/>
                    </a:lnTo>
                    <a:lnTo>
                      <a:pt x="645" y="927"/>
                    </a:lnTo>
                    <a:lnTo>
                      <a:pt x="643" y="927"/>
                    </a:lnTo>
                    <a:lnTo>
                      <a:pt x="643" y="929"/>
                    </a:lnTo>
                    <a:lnTo>
                      <a:pt x="641" y="929"/>
                    </a:lnTo>
                    <a:lnTo>
                      <a:pt x="641" y="927"/>
                    </a:lnTo>
                    <a:lnTo>
                      <a:pt x="643" y="927"/>
                    </a:lnTo>
                    <a:lnTo>
                      <a:pt x="643" y="924"/>
                    </a:lnTo>
                    <a:lnTo>
                      <a:pt x="641" y="924"/>
                    </a:lnTo>
                    <a:lnTo>
                      <a:pt x="639" y="924"/>
                    </a:lnTo>
                    <a:lnTo>
                      <a:pt x="637" y="924"/>
                    </a:lnTo>
                    <a:lnTo>
                      <a:pt x="639" y="924"/>
                    </a:lnTo>
                    <a:lnTo>
                      <a:pt x="639" y="922"/>
                    </a:lnTo>
                    <a:lnTo>
                      <a:pt x="637" y="922"/>
                    </a:lnTo>
                    <a:lnTo>
                      <a:pt x="635" y="922"/>
                    </a:lnTo>
                    <a:lnTo>
                      <a:pt x="637" y="922"/>
                    </a:lnTo>
                    <a:lnTo>
                      <a:pt x="637" y="920"/>
                    </a:lnTo>
                    <a:lnTo>
                      <a:pt x="635" y="920"/>
                    </a:lnTo>
                    <a:lnTo>
                      <a:pt x="632" y="920"/>
                    </a:lnTo>
                    <a:lnTo>
                      <a:pt x="632" y="918"/>
                    </a:lnTo>
                    <a:lnTo>
                      <a:pt x="630" y="918"/>
                    </a:lnTo>
                    <a:lnTo>
                      <a:pt x="628" y="918"/>
                    </a:lnTo>
                    <a:lnTo>
                      <a:pt x="630" y="918"/>
                    </a:lnTo>
                    <a:lnTo>
                      <a:pt x="630" y="920"/>
                    </a:lnTo>
                    <a:lnTo>
                      <a:pt x="628" y="920"/>
                    </a:lnTo>
                    <a:lnTo>
                      <a:pt x="626" y="920"/>
                    </a:lnTo>
                    <a:lnTo>
                      <a:pt x="626" y="918"/>
                    </a:lnTo>
                    <a:lnTo>
                      <a:pt x="626" y="920"/>
                    </a:lnTo>
                    <a:lnTo>
                      <a:pt x="626" y="918"/>
                    </a:lnTo>
                    <a:lnTo>
                      <a:pt x="624" y="918"/>
                    </a:lnTo>
                    <a:lnTo>
                      <a:pt x="624" y="916"/>
                    </a:lnTo>
                    <a:lnTo>
                      <a:pt x="626" y="916"/>
                    </a:lnTo>
                    <a:lnTo>
                      <a:pt x="624" y="916"/>
                    </a:lnTo>
                    <a:lnTo>
                      <a:pt x="621" y="916"/>
                    </a:lnTo>
                    <a:lnTo>
                      <a:pt x="621" y="913"/>
                    </a:lnTo>
                    <a:lnTo>
                      <a:pt x="619" y="913"/>
                    </a:lnTo>
                    <a:lnTo>
                      <a:pt x="619" y="916"/>
                    </a:lnTo>
                    <a:lnTo>
                      <a:pt x="619" y="913"/>
                    </a:lnTo>
                    <a:lnTo>
                      <a:pt x="619" y="911"/>
                    </a:lnTo>
                    <a:lnTo>
                      <a:pt x="617" y="911"/>
                    </a:lnTo>
                    <a:lnTo>
                      <a:pt x="617" y="913"/>
                    </a:lnTo>
                    <a:lnTo>
                      <a:pt x="615" y="913"/>
                    </a:lnTo>
                    <a:lnTo>
                      <a:pt x="615" y="911"/>
                    </a:lnTo>
                    <a:lnTo>
                      <a:pt x="613" y="911"/>
                    </a:lnTo>
                    <a:lnTo>
                      <a:pt x="613" y="909"/>
                    </a:lnTo>
                    <a:lnTo>
                      <a:pt x="610" y="909"/>
                    </a:lnTo>
                    <a:lnTo>
                      <a:pt x="608" y="909"/>
                    </a:lnTo>
                    <a:lnTo>
                      <a:pt x="606" y="909"/>
                    </a:lnTo>
                    <a:lnTo>
                      <a:pt x="604" y="909"/>
                    </a:lnTo>
                    <a:lnTo>
                      <a:pt x="599" y="909"/>
                    </a:lnTo>
                    <a:lnTo>
                      <a:pt x="597" y="911"/>
                    </a:lnTo>
                    <a:lnTo>
                      <a:pt x="595" y="911"/>
                    </a:lnTo>
                    <a:lnTo>
                      <a:pt x="593" y="913"/>
                    </a:lnTo>
                    <a:lnTo>
                      <a:pt x="591" y="913"/>
                    </a:lnTo>
                    <a:lnTo>
                      <a:pt x="586" y="916"/>
                    </a:lnTo>
                    <a:lnTo>
                      <a:pt x="584" y="916"/>
                    </a:lnTo>
                    <a:lnTo>
                      <a:pt x="582" y="918"/>
                    </a:lnTo>
                    <a:lnTo>
                      <a:pt x="580" y="918"/>
                    </a:lnTo>
                    <a:lnTo>
                      <a:pt x="577" y="920"/>
                    </a:lnTo>
                    <a:lnTo>
                      <a:pt x="575" y="920"/>
                    </a:lnTo>
                    <a:lnTo>
                      <a:pt x="573" y="920"/>
                    </a:lnTo>
                    <a:lnTo>
                      <a:pt x="571" y="920"/>
                    </a:lnTo>
                    <a:lnTo>
                      <a:pt x="569" y="920"/>
                    </a:lnTo>
                    <a:lnTo>
                      <a:pt x="569" y="922"/>
                    </a:lnTo>
                    <a:lnTo>
                      <a:pt x="569" y="920"/>
                    </a:lnTo>
                    <a:lnTo>
                      <a:pt x="566" y="920"/>
                    </a:lnTo>
                    <a:lnTo>
                      <a:pt x="564" y="920"/>
                    </a:lnTo>
                    <a:lnTo>
                      <a:pt x="562" y="920"/>
                    </a:lnTo>
                    <a:lnTo>
                      <a:pt x="562" y="918"/>
                    </a:lnTo>
                    <a:lnTo>
                      <a:pt x="560" y="918"/>
                    </a:lnTo>
                    <a:lnTo>
                      <a:pt x="558" y="918"/>
                    </a:lnTo>
                    <a:lnTo>
                      <a:pt x="555" y="918"/>
                    </a:lnTo>
                    <a:lnTo>
                      <a:pt x="553" y="918"/>
                    </a:lnTo>
                    <a:lnTo>
                      <a:pt x="551" y="918"/>
                    </a:lnTo>
                    <a:lnTo>
                      <a:pt x="549" y="918"/>
                    </a:lnTo>
                    <a:lnTo>
                      <a:pt x="547" y="918"/>
                    </a:lnTo>
                    <a:lnTo>
                      <a:pt x="547" y="920"/>
                    </a:lnTo>
                    <a:lnTo>
                      <a:pt x="544" y="920"/>
                    </a:lnTo>
                    <a:lnTo>
                      <a:pt x="542" y="920"/>
                    </a:lnTo>
                    <a:lnTo>
                      <a:pt x="540" y="920"/>
                    </a:lnTo>
                    <a:lnTo>
                      <a:pt x="538" y="920"/>
                    </a:lnTo>
                    <a:lnTo>
                      <a:pt x="538" y="922"/>
                    </a:lnTo>
                    <a:lnTo>
                      <a:pt x="538" y="920"/>
                    </a:lnTo>
                    <a:lnTo>
                      <a:pt x="536" y="920"/>
                    </a:lnTo>
                    <a:lnTo>
                      <a:pt x="533" y="920"/>
                    </a:lnTo>
                    <a:lnTo>
                      <a:pt x="533" y="918"/>
                    </a:lnTo>
                    <a:lnTo>
                      <a:pt x="531" y="918"/>
                    </a:lnTo>
                    <a:lnTo>
                      <a:pt x="531" y="916"/>
                    </a:lnTo>
                    <a:lnTo>
                      <a:pt x="531" y="913"/>
                    </a:lnTo>
                    <a:lnTo>
                      <a:pt x="531" y="911"/>
                    </a:lnTo>
                    <a:lnTo>
                      <a:pt x="531" y="909"/>
                    </a:lnTo>
                    <a:lnTo>
                      <a:pt x="531" y="907"/>
                    </a:lnTo>
                    <a:lnTo>
                      <a:pt x="531" y="905"/>
                    </a:lnTo>
                    <a:lnTo>
                      <a:pt x="529" y="905"/>
                    </a:lnTo>
                    <a:lnTo>
                      <a:pt x="529" y="907"/>
                    </a:lnTo>
                    <a:lnTo>
                      <a:pt x="527" y="907"/>
                    </a:lnTo>
                    <a:lnTo>
                      <a:pt x="525" y="907"/>
                    </a:lnTo>
                    <a:lnTo>
                      <a:pt x="522" y="907"/>
                    </a:lnTo>
                    <a:lnTo>
                      <a:pt x="520" y="907"/>
                    </a:lnTo>
                    <a:lnTo>
                      <a:pt x="520" y="905"/>
                    </a:lnTo>
                    <a:lnTo>
                      <a:pt x="518" y="905"/>
                    </a:lnTo>
                    <a:lnTo>
                      <a:pt x="516" y="905"/>
                    </a:lnTo>
                    <a:lnTo>
                      <a:pt x="516" y="907"/>
                    </a:lnTo>
                    <a:lnTo>
                      <a:pt x="516" y="909"/>
                    </a:lnTo>
                    <a:lnTo>
                      <a:pt x="516" y="911"/>
                    </a:lnTo>
                    <a:lnTo>
                      <a:pt x="516" y="913"/>
                    </a:lnTo>
                    <a:lnTo>
                      <a:pt x="516" y="916"/>
                    </a:lnTo>
                    <a:lnTo>
                      <a:pt x="516" y="918"/>
                    </a:lnTo>
                    <a:lnTo>
                      <a:pt x="514" y="916"/>
                    </a:lnTo>
                    <a:lnTo>
                      <a:pt x="511" y="916"/>
                    </a:lnTo>
                    <a:lnTo>
                      <a:pt x="509" y="916"/>
                    </a:lnTo>
                    <a:lnTo>
                      <a:pt x="507" y="916"/>
                    </a:lnTo>
                    <a:lnTo>
                      <a:pt x="507" y="913"/>
                    </a:lnTo>
                    <a:lnTo>
                      <a:pt x="505" y="913"/>
                    </a:lnTo>
                    <a:lnTo>
                      <a:pt x="503" y="913"/>
                    </a:lnTo>
                    <a:lnTo>
                      <a:pt x="501" y="916"/>
                    </a:lnTo>
                    <a:lnTo>
                      <a:pt x="498" y="918"/>
                    </a:lnTo>
                    <a:lnTo>
                      <a:pt x="496" y="918"/>
                    </a:lnTo>
                    <a:lnTo>
                      <a:pt x="494" y="918"/>
                    </a:lnTo>
                    <a:lnTo>
                      <a:pt x="492" y="918"/>
                    </a:lnTo>
                    <a:lnTo>
                      <a:pt x="492" y="920"/>
                    </a:lnTo>
                    <a:lnTo>
                      <a:pt x="492" y="922"/>
                    </a:lnTo>
                    <a:lnTo>
                      <a:pt x="492" y="924"/>
                    </a:lnTo>
                    <a:lnTo>
                      <a:pt x="492" y="927"/>
                    </a:lnTo>
                    <a:lnTo>
                      <a:pt x="492" y="929"/>
                    </a:lnTo>
                    <a:lnTo>
                      <a:pt x="492" y="931"/>
                    </a:lnTo>
                    <a:lnTo>
                      <a:pt x="492" y="933"/>
                    </a:lnTo>
                    <a:lnTo>
                      <a:pt x="490" y="933"/>
                    </a:lnTo>
                    <a:lnTo>
                      <a:pt x="487" y="933"/>
                    </a:lnTo>
                    <a:lnTo>
                      <a:pt x="485" y="933"/>
                    </a:lnTo>
                    <a:lnTo>
                      <a:pt x="483" y="933"/>
                    </a:lnTo>
                    <a:lnTo>
                      <a:pt x="481" y="935"/>
                    </a:lnTo>
                    <a:lnTo>
                      <a:pt x="479" y="935"/>
                    </a:lnTo>
                    <a:lnTo>
                      <a:pt x="479" y="933"/>
                    </a:lnTo>
                    <a:lnTo>
                      <a:pt x="479" y="931"/>
                    </a:lnTo>
                    <a:lnTo>
                      <a:pt x="476" y="931"/>
                    </a:lnTo>
                    <a:lnTo>
                      <a:pt x="474" y="931"/>
                    </a:lnTo>
                    <a:lnTo>
                      <a:pt x="472" y="931"/>
                    </a:lnTo>
                    <a:lnTo>
                      <a:pt x="472" y="929"/>
                    </a:lnTo>
                    <a:lnTo>
                      <a:pt x="470" y="929"/>
                    </a:lnTo>
                    <a:lnTo>
                      <a:pt x="468" y="931"/>
                    </a:lnTo>
                    <a:lnTo>
                      <a:pt x="468" y="933"/>
                    </a:lnTo>
                    <a:lnTo>
                      <a:pt x="465" y="933"/>
                    </a:lnTo>
                    <a:lnTo>
                      <a:pt x="465" y="935"/>
                    </a:lnTo>
                    <a:lnTo>
                      <a:pt x="463" y="935"/>
                    </a:lnTo>
                    <a:lnTo>
                      <a:pt x="461" y="938"/>
                    </a:lnTo>
                    <a:lnTo>
                      <a:pt x="459" y="938"/>
                    </a:lnTo>
                    <a:lnTo>
                      <a:pt x="457" y="938"/>
                    </a:lnTo>
                    <a:lnTo>
                      <a:pt x="457" y="940"/>
                    </a:lnTo>
                    <a:lnTo>
                      <a:pt x="457" y="942"/>
                    </a:lnTo>
                    <a:lnTo>
                      <a:pt x="457" y="944"/>
                    </a:lnTo>
                    <a:lnTo>
                      <a:pt x="454" y="944"/>
                    </a:lnTo>
                    <a:lnTo>
                      <a:pt x="452" y="944"/>
                    </a:lnTo>
                    <a:lnTo>
                      <a:pt x="452" y="942"/>
                    </a:lnTo>
                    <a:lnTo>
                      <a:pt x="450" y="942"/>
                    </a:lnTo>
                    <a:lnTo>
                      <a:pt x="450" y="940"/>
                    </a:lnTo>
                    <a:lnTo>
                      <a:pt x="448" y="940"/>
                    </a:lnTo>
                    <a:lnTo>
                      <a:pt x="446" y="938"/>
                    </a:lnTo>
                    <a:lnTo>
                      <a:pt x="443" y="938"/>
                    </a:lnTo>
                    <a:lnTo>
                      <a:pt x="443" y="935"/>
                    </a:lnTo>
                    <a:lnTo>
                      <a:pt x="441" y="935"/>
                    </a:lnTo>
                    <a:lnTo>
                      <a:pt x="441" y="933"/>
                    </a:lnTo>
                    <a:lnTo>
                      <a:pt x="439" y="933"/>
                    </a:lnTo>
                    <a:lnTo>
                      <a:pt x="437" y="933"/>
                    </a:lnTo>
                    <a:lnTo>
                      <a:pt x="435" y="933"/>
                    </a:lnTo>
                    <a:lnTo>
                      <a:pt x="435" y="931"/>
                    </a:lnTo>
                    <a:lnTo>
                      <a:pt x="432" y="931"/>
                    </a:lnTo>
                    <a:lnTo>
                      <a:pt x="432" y="933"/>
                    </a:lnTo>
                    <a:lnTo>
                      <a:pt x="430" y="933"/>
                    </a:lnTo>
                    <a:lnTo>
                      <a:pt x="430" y="935"/>
                    </a:lnTo>
                    <a:lnTo>
                      <a:pt x="428" y="935"/>
                    </a:lnTo>
                    <a:lnTo>
                      <a:pt x="428" y="938"/>
                    </a:lnTo>
                    <a:lnTo>
                      <a:pt x="426" y="938"/>
                    </a:lnTo>
                    <a:lnTo>
                      <a:pt x="424" y="938"/>
                    </a:lnTo>
                    <a:lnTo>
                      <a:pt x="421" y="938"/>
                    </a:lnTo>
                    <a:lnTo>
                      <a:pt x="421" y="940"/>
                    </a:lnTo>
                    <a:lnTo>
                      <a:pt x="419" y="940"/>
                    </a:lnTo>
                    <a:lnTo>
                      <a:pt x="417" y="940"/>
                    </a:lnTo>
                    <a:lnTo>
                      <a:pt x="415" y="940"/>
                    </a:lnTo>
                    <a:lnTo>
                      <a:pt x="415" y="938"/>
                    </a:lnTo>
                    <a:lnTo>
                      <a:pt x="413" y="938"/>
                    </a:lnTo>
                    <a:lnTo>
                      <a:pt x="410" y="935"/>
                    </a:lnTo>
                    <a:lnTo>
                      <a:pt x="408" y="933"/>
                    </a:lnTo>
                    <a:lnTo>
                      <a:pt x="406" y="933"/>
                    </a:lnTo>
                    <a:lnTo>
                      <a:pt x="404" y="931"/>
                    </a:lnTo>
                    <a:lnTo>
                      <a:pt x="402" y="931"/>
                    </a:lnTo>
                    <a:lnTo>
                      <a:pt x="399" y="931"/>
                    </a:lnTo>
                    <a:lnTo>
                      <a:pt x="397" y="931"/>
                    </a:lnTo>
                    <a:lnTo>
                      <a:pt x="395" y="929"/>
                    </a:lnTo>
                    <a:lnTo>
                      <a:pt x="393" y="929"/>
                    </a:lnTo>
                    <a:lnTo>
                      <a:pt x="391" y="929"/>
                    </a:lnTo>
                    <a:lnTo>
                      <a:pt x="391" y="931"/>
                    </a:lnTo>
                    <a:lnTo>
                      <a:pt x="391" y="933"/>
                    </a:lnTo>
                    <a:lnTo>
                      <a:pt x="388" y="933"/>
                    </a:lnTo>
                    <a:lnTo>
                      <a:pt x="388" y="935"/>
                    </a:lnTo>
                    <a:lnTo>
                      <a:pt x="386" y="938"/>
                    </a:lnTo>
                    <a:lnTo>
                      <a:pt x="384" y="938"/>
                    </a:lnTo>
                    <a:lnTo>
                      <a:pt x="384" y="935"/>
                    </a:lnTo>
                    <a:lnTo>
                      <a:pt x="382" y="935"/>
                    </a:lnTo>
                    <a:lnTo>
                      <a:pt x="380" y="935"/>
                    </a:lnTo>
                    <a:lnTo>
                      <a:pt x="377" y="935"/>
                    </a:lnTo>
                    <a:lnTo>
                      <a:pt x="377" y="938"/>
                    </a:lnTo>
                    <a:lnTo>
                      <a:pt x="377" y="935"/>
                    </a:lnTo>
                    <a:lnTo>
                      <a:pt x="375" y="935"/>
                    </a:lnTo>
                    <a:lnTo>
                      <a:pt x="373" y="935"/>
                    </a:lnTo>
                    <a:lnTo>
                      <a:pt x="371" y="935"/>
                    </a:lnTo>
                    <a:lnTo>
                      <a:pt x="371" y="938"/>
                    </a:lnTo>
                    <a:lnTo>
                      <a:pt x="369" y="938"/>
                    </a:lnTo>
                    <a:lnTo>
                      <a:pt x="369" y="940"/>
                    </a:lnTo>
                    <a:lnTo>
                      <a:pt x="369" y="942"/>
                    </a:lnTo>
                    <a:lnTo>
                      <a:pt x="366" y="942"/>
                    </a:lnTo>
                    <a:lnTo>
                      <a:pt x="366" y="944"/>
                    </a:lnTo>
                    <a:lnTo>
                      <a:pt x="364" y="944"/>
                    </a:lnTo>
                    <a:lnTo>
                      <a:pt x="366" y="944"/>
                    </a:lnTo>
                    <a:lnTo>
                      <a:pt x="366" y="946"/>
                    </a:lnTo>
                    <a:lnTo>
                      <a:pt x="366" y="949"/>
                    </a:lnTo>
                    <a:lnTo>
                      <a:pt x="364" y="949"/>
                    </a:lnTo>
                    <a:lnTo>
                      <a:pt x="364" y="951"/>
                    </a:lnTo>
                    <a:lnTo>
                      <a:pt x="362" y="951"/>
                    </a:lnTo>
                    <a:lnTo>
                      <a:pt x="362" y="953"/>
                    </a:lnTo>
                    <a:lnTo>
                      <a:pt x="362" y="955"/>
                    </a:lnTo>
                    <a:lnTo>
                      <a:pt x="360" y="955"/>
                    </a:lnTo>
                    <a:lnTo>
                      <a:pt x="358" y="957"/>
                    </a:lnTo>
                    <a:lnTo>
                      <a:pt x="356" y="957"/>
                    </a:lnTo>
                    <a:lnTo>
                      <a:pt x="353" y="957"/>
                    </a:lnTo>
                    <a:lnTo>
                      <a:pt x="353" y="955"/>
                    </a:lnTo>
                    <a:lnTo>
                      <a:pt x="351" y="955"/>
                    </a:lnTo>
                    <a:lnTo>
                      <a:pt x="349" y="955"/>
                    </a:lnTo>
                    <a:lnTo>
                      <a:pt x="349" y="953"/>
                    </a:lnTo>
                    <a:lnTo>
                      <a:pt x="347" y="953"/>
                    </a:lnTo>
                    <a:lnTo>
                      <a:pt x="347" y="951"/>
                    </a:lnTo>
                    <a:lnTo>
                      <a:pt x="345" y="951"/>
                    </a:lnTo>
                    <a:lnTo>
                      <a:pt x="342" y="951"/>
                    </a:lnTo>
                    <a:lnTo>
                      <a:pt x="340" y="949"/>
                    </a:lnTo>
                    <a:lnTo>
                      <a:pt x="340" y="951"/>
                    </a:lnTo>
                    <a:lnTo>
                      <a:pt x="338" y="951"/>
                    </a:lnTo>
                    <a:lnTo>
                      <a:pt x="336" y="951"/>
                    </a:lnTo>
                    <a:lnTo>
                      <a:pt x="336" y="953"/>
                    </a:lnTo>
                    <a:lnTo>
                      <a:pt x="334" y="953"/>
                    </a:lnTo>
                    <a:lnTo>
                      <a:pt x="334" y="955"/>
                    </a:lnTo>
                    <a:lnTo>
                      <a:pt x="331" y="955"/>
                    </a:lnTo>
                    <a:lnTo>
                      <a:pt x="331" y="957"/>
                    </a:lnTo>
                    <a:lnTo>
                      <a:pt x="331" y="960"/>
                    </a:lnTo>
                    <a:lnTo>
                      <a:pt x="334" y="960"/>
                    </a:lnTo>
                    <a:lnTo>
                      <a:pt x="331" y="960"/>
                    </a:lnTo>
                    <a:lnTo>
                      <a:pt x="331" y="962"/>
                    </a:lnTo>
                    <a:lnTo>
                      <a:pt x="331" y="964"/>
                    </a:lnTo>
                    <a:lnTo>
                      <a:pt x="334" y="964"/>
                    </a:lnTo>
                    <a:lnTo>
                      <a:pt x="334" y="966"/>
                    </a:lnTo>
                    <a:lnTo>
                      <a:pt x="331" y="966"/>
                    </a:lnTo>
                    <a:lnTo>
                      <a:pt x="329" y="966"/>
                    </a:lnTo>
                    <a:lnTo>
                      <a:pt x="329" y="968"/>
                    </a:lnTo>
                    <a:lnTo>
                      <a:pt x="327" y="968"/>
                    </a:lnTo>
                    <a:lnTo>
                      <a:pt x="325" y="968"/>
                    </a:lnTo>
                    <a:lnTo>
                      <a:pt x="323" y="968"/>
                    </a:lnTo>
                    <a:lnTo>
                      <a:pt x="320" y="968"/>
                    </a:lnTo>
                    <a:lnTo>
                      <a:pt x="318" y="968"/>
                    </a:lnTo>
                    <a:lnTo>
                      <a:pt x="318" y="971"/>
                    </a:lnTo>
                    <a:lnTo>
                      <a:pt x="316" y="971"/>
                    </a:lnTo>
                    <a:lnTo>
                      <a:pt x="314" y="971"/>
                    </a:lnTo>
                    <a:lnTo>
                      <a:pt x="314" y="968"/>
                    </a:lnTo>
                    <a:lnTo>
                      <a:pt x="312" y="968"/>
                    </a:lnTo>
                    <a:lnTo>
                      <a:pt x="312" y="971"/>
                    </a:lnTo>
                    <a:lnTo>
                      <a:pt x="309" y="971"/>
                    </a:lnTo>
                    <a:lnTo>
                      <a:pt x="309" y="968"/>
                    </a:lnTo>
                    <a:lnTo>
                      <a:pt x="307" y="968"/>
                    </a:lnTo>
                    <a:lnTo>
                      <a:pt x="305" y="968"/>
                    </a:lnTo>
                    <a:lnTo>
                      <a:pt x="305" y="966"/>
                    </a:lnTo>
                    <a:lnTo>
                      <a:pt x="305" y="964"/>
                    </a:lnTo>
                    <a:lnTo>
                      <a:pt x="305" y="962"/>
                    </a:lnTo>
                    <a:lnTo>
                      <a:pt x="305" y="960"/>
                    </a:lnTo>
                    <a:lnTo>
                      <a:pt x="303" y="960"/>
                    </a:lnTo>
                    <a:lnTo>
                      <a:pt x="301" y="960"/>
                    </a:lnTo>
                    <a:lnTo>
                      <a:pt x="301" y="957"/>
                    </a:lnTo>
                    <a:lnTo>
                      <a:pt x="298" y="957"/>
                    </a:lnTo>
                    <a:lnTo>
                      <a:pt x="298" y="955"/>
                    </a:lnTo>
                    <a:lnTo>
                      <a:pt x="296" y="955"/>
                    </a:lnTo>
                    <a:lnTo>
                      <a:pt x="296" y="953"/>
                    </a:lnTo>
                    <a:lnTo>
                      <a:pt x="294" y="953"/>
                    </a:lnTo>
                    <a:lnTo>
                      <a:pt x="294" y="951"/>
                    </a:lnTo>
                    <a:lnTo>
                      <a:pt x="292" y="951"/>
                    </a:lnTo>
                    <a:lnTo>
                      <a:pt x="292" y="949"/>
                    </a:lnTo>
                    <a:lnTo>
                      <a:pt x="292" y="951"/>
                    </a:lnTo>
                    <a:lnTo>
                      <a:pt x="290" y="951"/>
                    </a:lnTo>
                    <a:lnTo>
                      <a:pt x="290" y="949"/>
                    </a:lnTo>
                    <a:lnTo>
                      <a:pt x="290" y="946"/>
                    </a:lnTo>
                    <a:lnTo>
                      <a:pt x="287" y="946"/>
                    </a:lnTo>
                    <a:lnTo>
                      <a:pt x="290" y="946"/>
                    </a:lnTo>
                    <a:lnTo>
                      <a:pt x="290" y="944"/>
                    </a:lnTo>
                    <a:lnTo>
                      <a:pt x="292" y="944"/>
                    </a:lnTo>
                    <a:lnTo>
                      <a:pt x="290" y="944"/>
                    </a:lnTo>
                    <a:lnTo>
                      <a:pt x="290" y="942"/>
                    </a:lnTo>
                    <a:lnTo>
                      <a:pt x="292" y="942"/>
                    </a:lnTo>
                    <a:lnTo>
                      <a:pt x="292" y="940"/>
                    </a:lnTo>
                    <a:lnTo>
                      <a:pt x="290" y="940"/>
                    </a:lnTo>
                    <a:lnTo>
                      <a:pt x="290" y="942"/>
                    </a:lnTo>
                    <a:lnTo>
                      <a:pt x="290" y="940"/>
                    </a:lnTo>
                    <a:lnTo>
                      <a:pt x="287" y="940"/>
                    </a:lnTo>
                    <a:lnTo>
                      <a:pt x="287" y="938"/>
                    </a:lnTo>
                    <a:lnTo>
                      <a:pt x="285" y="938"/>
                    </a:lnTo>
                    <a:lnTo>
                      <a:pt x="285" y="940"/>
                    </a:lnTo>
                    <a:lnTo>
                      <a:pt x="283" y="940"/>
                    </a:lnTo>
                    <a:lnTo>
                      <a:pt x="283" y="938"/>
                    </a:lnTo>
                    <a:lnTo>
                      <a:pt x="285" y="938"/>
                    </a:lnTo>
                    <a:lnTo>
                      <a:pt x="285" y="935"/>
                    </a:lnTo>
                    <a:lnTo>
                      <a:pt x="283" y="935"/>
                    </a:lnTo>
                    <a:lnTo>
                      <a:pt x="281" y="935"/>
                    </a:lnTo>
                    <a:lnTo>
                      <a:pt x="283" y="935"/>
                    </a:lnTo>
                    <a:lnTo>
                      <a:pt x="283" y="938"/>
                    </a:lnTo>
                    <a:lnTo>
                      <a:pt x="281" y="938"/>
                    </a:lnTo>
                    <a:lnTo>
                      <a:pt x="281" y="935"/>
                    </a:lnTo>
                    <a:lnTo>
                      <a:pt x="279" y="935"/>
                    </a:lnTo>
                    <a:lnTo>
                      <a:pt x="279" y="933"/>
                    </a:lnTo>
                    <a:lnTo>
                      <a:pt x="281" y="933"/>
                    </a:lnTo>
                    <a:lnTo>
                      <a:pt x="281" y="931"/>
                    </a:lnTo>
                    <a:lnTo>
                      <a:pt x="279" y="931"/>
                    </a:lnTo>
                    <a:lnTo>
                      <a:pt x="279" y="929"/>
                    </a:lnTo>
                    <a:lnTo>
                      <a:pt x="276" y="929"/>
                    </a:lnTo>
                    <a:lnTo>
                      <a:pt x="276" y="931"/>
                    </a:lnTo>
                    <a:lnTo>
                      <a:pt x="274" y="931"/>
                    </a:lnTo>
                    <a:lnTo>
                      <a:pt x="272" y="931"/>
                    </a:lnTo>
                    <a:lnTo>
                      <a:pt x="272" y="929"/>
                    </a:lnTo>
                    <a:lnTo>
                      <a:pt x="272" y="927"/>
                    </a:lnTo>
                    <a:lnTo>
                      <a:pt x="274" y="927"/>
                    </a:lnTo>
                    <a:lnTo>
                      <a:pt x="272" y="927"/>
                    </a:lnTo>
                    <a:lnTo>
                      <a:pt x="274" y="927"/>
                    </a:lnTo>
                    <a:lnTo>
                      <a:pt x="274" y="924"/>
                    </a:lnTo>
                    <a:lnTo>
                      <a:pt x="272" y="924"/>
                    </a:lnTo>
                    <a:lnTo>
                      <a:pt x="272" y="922"/>
                    </a:lnTo>
                    <a:lnTo>
                      <a:pt x="272" y="920"/>
                    </a:lnTo>
                    <a:lnTo>
                      <a:pt x="272" y="922"/>
                    </a:lnTo>
                    <a:lnTo>
                      <a:pt x="270" y="922"/>
                    </a:lnTo>
                    <a:lnTo>
                      <a:pt x="270" y="920"/>
                    </a:lnTo>
                    <a:lnTo>
                      <a:pt x="268" y="920"/>
                    </a:lnTo>
                    <a:lnTo>
                      <a:pt x="268" y="918"/>
                    </a:lnTo>
                    <a:lnTo>
                      <a:pt x="268" y="916"/>
                    </a:lnTo>
                    <a:lnTo>
                      <a:pt x="270" y="916"/>
                    </a:lnTo>
                    <a:lnTo>
                      <a:pt x="270" y="918"/>
                    </a:lnTo>
                    <a:lnTo>
                      <a:pt x="270" y="916"/>
                    </a:lnTo>
                    <a:lnTo>
                      <a:pt x="268" y="916"/>
                    </a:lnTo>
                    <a:lnTo>
                      <a:pt x="268" y="913"/>
                    </a:lnTo>
                    <a:lnTo>
                      <a:pt x="270" y="913"/>
                    </a:lnTo>
                    <a:lnTo>
                      <a:pt x="268" y="913"/>
                    </a:lnTo>
                    <a:lnTo>
                      <a:pt x="268" y="911"/>
                    </a:lnTo>
                    <a:lnTo>
                      <a:pt x="268" y="909"/>
                    </a:lnTo>
                    <a:lnTo>
                      <a:pt x="265" y="909"/>
                    </a:lnTo>
                    <a:lnTo>
                      <a:pt x="263" y="909"/>
                    </a:lnTo>
                    <a:lnTo>
                      <a:pt x="265" y="909"/>
                    </a:lnTo>
                    <a:lnTo>
                      <a:pt x="265" y="907"/>
                    </a:lnTo>
                    <a:lnTo>
                      <a:pt x="263" y="907"/>
                    </a:lnTo>
                    <a:lnTo>
                      <a:pt x="261" y="907"/>
                    </a:lnTo>
                    <a:lnTo>
                      <a:pt x="261" y="905"/>
                    </a:lnTo>
                    <a:lnTo>
                      <a:pt x="259" y="905"/>
                    </a:lnTo>
                    <a:lnTo>
                      <a:pt x="261" y="905"/>
                    </a:lnTo>
                    <a:lnTo>
                      <a:pt x="259" y="905"/>
                    </a:lnTo>
                    <a:lnTo>
                      <a:pt x="259" y="902"/>
                    </a:lnTo>
                    <a:lnTo>
                      <a:pt x="257" y="902"/>
                    </a:lnTo>
                    <a:lnTo>
                      <a:pt x="257" y="900"/>
                    </a:lnTo>
                    <a:lnTo>
                      <a:pt x="257" y="902"/>
                    </a:lnTo>
                    <a:lnTo>
                      <a:pt x="254" y="902"/>
                    </a:lnTo>
                    <a:lnTo>
                      <a:pt x="254" y="900"/>
                    </a:lnTo>
                    <a:lnTo>
                      <a:pt x="252" y="900"/>
                    </a:lnTo>
                    <a:lnTo>
                      <a:pt x="250" y="900"/>
                    </a:lnTo>
                    <a:lnTo>
                      <a:pt x="250" y="898"/>
                    </a:lnTo>
                    <a:lnTo>
                      <a:pt x="248" y="898"/>
                    </a:lnTo>
                    <a:lnTo>
                      <a:pt x="246" y="898"/>
                    </a:lnTo>
                    <a:lnTo>
                      <a:pt x="246" y="900"/>
                    </a:lnTo>
                    <a:lnTo>
                      <a:pt x="246" y="898"/>
                    </a:lnTo>
                    <a:lnTo>
                      <a:pt x="246" y="900"/>
                    </a:lnTo>
                    <a:lnTo>
                      <a:pt x="243" y="900"/>
                    </a:lnTo>
                    <a:lnTo>
                      <a:pt x="243" y="898"/>
                    </a:lnTo>
                    <a:lnTo>
                      <a:pt x="243" y="900"/>
                    </a:lnTo>
                    <a:lnTo>
                      <a:pt x="241" y="900"/>
                    </a:lnTo>
                    <a:lnTo>
                      <a:pt x="239" y="900"/>
                    </a:lnTo>
                    <a:lnTo>
                      <a:pt x="239" y="898"/>
                    </a:lnTo>
                    <a:lnTo>
                      <a:pt x="239" y="900"/>
                    </a:lnTo>
                    <a:lnTo>
                      <a:pt x="237" y="900"/>
                    </a:lnTo>
                    <a:lnTo>
                      <a:pt x="235" y="900"/>
                    </a:lnTo>
                    <a:lnTo>
                      <a:pt x="232" y="900"/>
                    </a:lnTo>
                    <a:lnTo>
                      <a:pt x="232" y="902"/>
                    </a:lnTo>
                    <a:lnTo>
                      <a:pt x="232" y="905"/>
                    </a:lnTo>
                    <a:lnTo>
                      <a:pt x="230" y="905"/>
                    </a:lnTo>
                    <a:lnTo>
                      <a:pt x="230" y="902"/>
                    </a:lnTo>
                    <a:lnTo>
                      <a:pt x="228" y="902"/>
                    </a:lnTo>
                    <a:lnTo>
                      <a:pt x="228" y="900"/>
                    </a:lnTo>
                    <a:lnTo>
                      <a:pt x="230" y="900"/>
                    </a:lnTo>
                    <a:lnTo>
                      <a:pt x="230" y="898"/>
                    </a:lnTo>
                    <a:lnTo>
                      <a:pt x="230" y="896"/>
                    </a:lnTo>
                    <a:lnTo>
                      <a:pt x="232" y="896"/>
                    </a:lnTo>
                    <a:lnTo>
                      <a:pt x="230" y="896"/>
                    </a:lnTo>
                    <a:lnTo>
                      <a:pt x="230" y="894"/>
                    </a:lnTo>
                    <a:lnTo>
                      <a:pt x="232" y="894"/>
                    </a:lnTo>
                    <a:lnTo>
                      <a:pt x="230" y="894"/>
                    </a:lnTo>
                    <a:lnTo>
                      <a:pt x="230" y="891"/>
                    </a:lnTo>
                    <a:lnTo>
                      <a:pt x="232" y="891"/>
                    </a:lnTo>
                    <a:lnTo>
                      <a:pt x="232" y="894"/>
                    </a:lnTo>
                    <a:lnTo>
                      <a:pt x="232" y="891"/>
                    </a:lnTo>
                    <a:lnTo>
                      <a:pt x="232" y="889"/>
                    </a:lnTo>
                    <a:lnTo>
                      <a:pt x="230" y="889"/>
                    </a:lnTo>
                    <a:lnTo>
                      <a:pt x="230" y="891"/>
                    </a:lnTo>
                    <a:lnTo>
                      <a:pt x="232" y="891"/>
                    </a:lnTo>
                    <a:lnTo>
                      <a:pt x="230" y="891"/>
                    </a:lnTo>
                    <a:lnTo>
                      <a:pt x="230" y="889"/>
                    </a:lnTo>
                    <a:lnTo>
                      <a:pt x="230" y="887"/>
                    </a:lnTo>
                    <a:lnTo>
                      <a:pt x="230" y="889"/>
                    </a:lnTo>
                    <a:lnTo>
                      <a:pt x="230" y="887"/>
                    </a:lnTo>
                    <a:lnTo>
                      <a:pt x="228" y="887"/>
                    </a:lnTo>
                    <a:lnTo>
                      <a:pt x="228" y="889"/>
                    </a:lnTo>
                    <a:lnTo>
                      <a:pt x="226" y="889"/>
                    </a:lnTo>
                    <a:lnTo>
                      <a:pt x="224" y="889"/>
                    </a:lnTo>
                    <a:lnTo>
                      <a:pt x="226" y="889"/>
                    </a:lnTo>
                    <a:lnTo>
                      <a:pt x="224" y="889"/>
                    </a:lnTo>
                    <a:lnTo>
                      <a:pt x="224" y="891"/>
                    </a:lnTo>
                    <a:lnTo>
                      <a:pt x="224" y="889"/>
                    </a:lnTo>
                    <a:lnTo>
                      <a:pt x="222" y="889"/>
                    </a:lnTo>
                    <a:lnTo>
                      <a:pt x="222" y="887"/>
                    </a:lnTo>
                    <a:lnTo>
                      <a:pt x="219" y="887"/>
                    </a:lnTo>
                    <a:lnTo>
                      <a:pt x="222" y="887"/>
                    </a:lnTo>
                    <a:lnTo>
                      <a:pt x="219" y="887"/>
                    </a:lnTo>
                    <a:lnTo>
                      <a:pt x="219" y="885"/>
                    </a:lnTo>
                    <a:lnTo>
                      <a:pt x="217" y="885"/>
                    </a:lnTo>
                    <a:lnTo>
                      <a:pt x="217" y="883"/>
                    </a:lnTo>
                    <a:lnTo>
                      <a:pt x="217" y="885"/>
                    </a:lnTo>
                    <a:lnTo>
                      <a:pt x="215" y="885"/>
                    </a:lnTo>
                    <a:lnTo>
                      <a:pt x="215" y="883"/>
                    </a:lnTo>
                    <a:lnTo>
                      <a:pt x="215" y="885"/>
                    </a:lnTo>
                    <a:lnTo>
                      <a:pt x="213" y="885"/>
                    </a:lnTo>
                    <a:lnTo>
                      <a:pt x="215" y="885"/>
                    </a:lnTo>
                    <a:lnTo>
                      <a:pt x="213" y="885"/>
                    </a:lnTo>
                    <a:lnTo>
                      <a:pt x="213" y="883"/>
                    </a:lnTo>
                    <a:lnTo>
                      <a:pt x="211" y="883"/>
                    </a:lnTo>
                    <a:lnTo>
                      <a:pt x="211" y="880"/>
                    </a:lnTo>
                    <a:lnTo>
                      <a:pt x="211" y="883"/>
                    </a:lnTo>
                    <a:lnTo>
                      <a:pt x="211" y="885"/>
                    </a:lnTo>
                    <a:lnTo>
                      <a:pt x="208" y="885"/>
                    </a:lnTo>
                    <a:lnTo>
                      <a:pt x="208" y="883"/>
                    </a:lnTo>
                    <a:lnTo>
                      <a:pt x="208" y="885"/>
                    </a:lnTo>
                    <a:lnTo>
                      <a:pt x="206" y="885"/>
                    </a:lnTo>
                    <a:lnTo>
                      <a:pt x="206" y="883"/>
                    </a:lnTo>
                    <a:lnTo>
                      <a:pt x="204" y="883"/>
                    </a:lnTo>
                    <a:lnTo>
                      <a:pt x="206" y="883"/>
                    </a:lnTo>
                    <a:lnTo>
                      <a:pt x="206" y="880"/>
                    </a:lnTo>
                    <a:lnTo>
                      <a:pt x="204" y="880"/>
                    </a:lnTo>
                    <a:lnTo>
                      <a:pt x="204" y="878"/>
                    </a:lnTo>
                    <a:lnTo>
                      <a:pt x="202" y="876"/>
                    </a:lnTo>
                    <a:lnTo>
                      <a:pt x="202" y="874"/>
                    </a:lnTo>
                    <a:lnTo>
                      <a:pt x="202" y="872"/>
                    </a:lnTo>
                    <a:lnTo>
                      <a:pt x="200" y="872"/>
                    </a:lnTo>
                    <a:lnTo>
                      <a:pt x="197" y="872"/>
                    </a:lnTo>
                    <a:lnTo>
                      <a:pt x="197" y="869"/>
                    </a:lnTo>
                    <a:lnTo>
                      <a:pt x="195" y="869"/>
                    </a:lnTo>
                    <a:lnTo>
                      <a:pt x="195" y="872"/>
                    </a:lnTo>
                    <a:lnTo>
                      <a:pt x="195" y="869"/>
                    </a:lnTo>
                    <a:lnTo>
                      <a:pt x="193" y="869"/>
                    </a:lnTo>
                    <a:lnTo>
                      <a:pt x="191" y="869"/>
                    </a:lnTo>
                    <a:lnTo>
                      <a:pt x="191" y="872"/>
                    </a:lnTo>
                    <a:lnTo>
                      <a:pt x="189" y="872"/>
                    </a:lnTo>
                    <a:lnTo>
                      <a:pt x="186" y="872"/>
                    </a:lnTo>
                    <a:lnTo>
                      <a:pt x="186" y="869"/>
                    </a:lnTo>
                    <a:lnTo>
                      <a:pt x="184" y="869"/>
                    </a:lnTo>
                    <a:lnTo>
                      <a:pt x="182" y="869"/>
                    </a:lnTo>
                    <a:lnTo>
                      <a:pt x="182" y="872"/>
                    </a:lnTo>
                    <a:lnTo>
                      <a:pt x="180" y="872"/>
                    </a:lnTo>
                    <a:lnTo>
                      <a:pt x="180" y="874"/>
                    </a:lnTo>
                    <a:lnTo>
                      <a:pt x="180" y="872"/>
                    </a:lnTo>
                    <a:lnTo>
                      <a:pt x="180" y="874"/>
                    </a:lnTo>
                    <a:lnTo>
                      <a:pt x="178" y="874"/>
                    </a:lnTo>
                    <a:lnTo>
                      <a:pt x="178" y="876"/>
                    </a:lnTo>
                    <a:lnTo>
                      <a:pt x="175" y="876"/>
                    </a:lnTo>
                    <a:lnTo>
                      <a:pt x="175" y="878"/>
                    </a:lnTo>
                    <a:lnTo>
                      <a:pt x="173" y="878"/>
                    </a:lnTo>
                    <a:lnTo>
                      <a:pt x="173" y="876"/>
                    </a:lnTo>
                    <a:lnTo>
                      <a:pt x="173" y="878"/>
                    </a:lnTo>
                    <a:lnTo>
                      <a:pt x="171" y="878"/>
                    </a:lnTo>
                    <a:lnTo>
                      <a:pt x="171" y="876"/>
                    </a:lnTo>
                    <a:lnTo>
                      <a:pt x="171" y="874"/>
                    </a:lnTo>
                    <a:lnTo>
                      <a:pt x="171" y="872"/>
                    </a:lnTo>
                    <a:lnTo>
                      <a:pt x="169" y="872"/>
                    </a:lnTo>
                    <a:lnTo>
                      <a:pt x="169" y="869"/>
                    </a:lnTo>
                    <a:lnTo>
                      <a:pt x="167" y="869"/>
                    </a:lnTo>
                    <a:lnTo>
                      <a:pt x="167" y="867"/>
                    </a:lnTo>
                    <a:lnTo>
                      <a:pt x="169" y="867"/>
                    </a:lnTo>
                    <a:lnTo>
                      <a:pt x="167" y="867"/>
                    </a:lnTo>
                    <a:lnTo>
                      <a:pt x="167" y="865"/>
                    </a:lnTo>
                    <a:lnTo>
                      <a:pt x="164" y="865"/>
                    </a:lnTo>
                    <a:lnTo>
                      <a:pt x="164" y="863"/>
                    </a:lnTo>
                    <a:lnTo>
                      <a:pt x="162" y="863"/>
                    </a:lnTo>
                    <a:lnTo>
                      <a:pt x="164" y="863"/>
                    </a:lnTo>
                    <a:lnTo>
                      <a:pt x="162" y="863"/>
                    </a:lnTo>
                    <a:lnTo>
                      <a:pt x="162" y="861"/>
                    </a:lnTo>
                    <a:lnTo>
                      <a:pt x="162" y="858"/>
                    </a:lnTo>
                    <a:lnTo>
                      <a:pt x="160" y="858"/>
                    </a:lnTo>
                    <a:lnTo>
                      <a:pt x="160" y="856"/>
                    </a:lnTo>
                    <a:lnTo>
                      <a:pt x="158" y="856"/>
                    </a:lnTo>
                    <a:lnTo>
                      <a:pt x="158" y="854"/>
                    </a:lnTo>
                    <a:lnTo>
                      <a:pt x="156" y="854"/>
                    </a:lnTo>
                    <a:lnTo>
                      <a:pt x="153" y="854"/>
                    </a:lnTo>
                    <a:lnTo>
                      <a:pt x="153" y="852"/>
                    </a:lnTo>
                    <a:lnTo>
                      <a:pt x="156" y="852"/>
                    </a:lnTo>
                    <a:lnTo>
                      <a:pt x="156" y="850"/>
                    </a:lnTo>
                    <a:lnTo>
                      <a:pt x="158" y="850"/>
                    </a:lnTo>
                    <a:lnTo>
                      <a:pt x="158" y="847"/>
                    </a:lnTo>
                    <a:lnTo>
                      <a:pt x="160" y="847"/>
                    </a:lnTo>
                    <a:lnTo>
                      <a:pt x="160" y="850"/>
                    </a:lnTo>
                    <a:lnTo>
                      <a:pt x="160" y="847"/>
                    </a:lnTo>
                    <a:lnTo>
                      <a:pt x="158" y="847"/>
                    </a:lnTo>
                    <a:lnTo>
                      <a:pt x="158" y="845"/>
                    </a:lnTo>
                    <a:lnTo>
                      <a:pt x="156" y="845"/>
                    </a:lnTo>
                    <a:lnTo>
                      <a:pt x="156" y="843"/>
                    </a:lnTo>
                    <a:lnTo>
                      <a:pt x="158" y="843"/>
                    </a:lnTo>
                    <a:lnTo>
                      <a:pt x="156" y="843"/>
                    </a:lnTo>
                    <a:lnTo>
                      <a:pt x="156" y="841"/>
                    </a:lnTo>
                    <a:lnTo>
                      <a:pt x="153" y="841"/>
                    </a:lnTo>
                    <a:lnTo>
                      <a:pt x="153" y="839"/>
                    </a:lnTo>
                    <a:lnTo>
                      <a:pt x="156" y="839"/>
                    </a:lnTo>
                    <a:lnTo>
                      <a:pt x="156" y="837"/>
                    </a:lnTo>
                    <a:lnTo>
                      <a:pt x="156" y="834"/>
                    </a:lnTo>
                    <a:lnTo>
                      <a:pt x="153" y="832"/>
                    </a:lnTo>
                    <a:lnTo>
                      <a:pt x="151" y="832"/>
                    </a:lnTo>
                    <a:lnTo>
                      <a:pt x="149" y="832"/>
                    </a:lnTo>
                    <a:lnTo>
                      <a:pt x="149" y="834"/>
                    </a:lnTo>
                    <a:lnTo>
                      <a:pt x="149" y="837"/>
                    </a:lnTo>
                    <a:lnTo>
                      <a:pt x="149" y="839"/>
                    </a:lnTo>
                    <a:lnTo>
                      <a:pt x="147" y="839"/>
                    </a:lnTo>
                    <a:lnTo>
                      <a:pt x="147" y="837"/>
                    </a:lnTo>
                    <a:lnTo>
                      <a:pt x="147" y="834"/>
                    </a:lnTo>
                    <a:lnTo>
                      <a:pt x="145" y="834"/>
                    </a:lnTo>
                    <a:lnTo>
                      <a:pt x="142" y="834"/>
                    </a:lnTo>
                    <a:lnTo>
                      <a:pt x="142" y="832"/>
                    </a:lnTo>
                    <a:lnTo>
                      <a:pt x="140" y="832"/>
                    </a:lnTo>
                    <a:lnTo>
                      <a:pt x="138" y="832"/>
                    </a:lnTo>
                    <a:lnTo>
                      <a:pt x="136" y="832"/>
                    </a:lnTo>
                    <a:lnTo>
                      <a:pt x="136" y="830"/>
                    </a:lnTo>
                    <a:lnTo>
                      <a:pt x="134" y="830"/>
                    </a:lnTo>
                    <a:lnTo>
                      <a:pt x="131" y="830"/>
                    </a:lnTo>
                    <a:lnTo>
                      <a:pt x="131" y="828"/>
                    </a:lnTo>
                    <a:lnTo>
                      <a:pt x="129" y="828"/>
                    </a:lnTo>
                    <a:lnTo>
                      <a:pt x="129" y="830"/>
                    </a:lnTo>
                    <a:lnTo>
                      <a:pt x="129" y="832"/>
                    </a:lnTo>
                    <a:lnTo>
                      <a:pt x="127" y="832"/>
                    </a:lnTo>
                    <a:lnTo>
                      <a:pt x="127" y="834"/>
                    </a:lnTo>
                    <a:lnTo>
                      <a:pt x="125" y="834"/>
                    </a:lnTo>
                    <a:lnTo>
                      <a:pt x="123" y="834"/>
                    </a:lnTo>
                    <a:lnTo>
                      <a:pt x="120" y="834"/>
                    </a:lnTo>
                    <a:lnTo>
                      <a:pt x="118" y="834"/>
                    </a:lnTo>
                    <a:lnTo>
                      <a:pt x="116" y="834"/>
                    </a:lnTo>
                    <a:lnTo>
                      <a:pt x="116" y="837"/>
                    </a:lnTo>
                    <a:lnTo>
                      <a:pt x="114" y="837"/>
                    </a:lnTo>
                    <a:lnTo>
                      <a:pt x="112" y="837"/>
                    </a:lnTo>
                    <a:lnTo>
                      <a:pt x="112" y="834"/>
                    </a:lnTo>
                    <a:lnTo>
                      <a:pt x="109" y="834"/>
                    </a:lnTo>
                    <a:lnTo>
                      <a:pt x="109" y="837"/>
                    </a:lnTo>
                    <a:lnTo>
                      <a:pt x="107" y="837"/>
                    </a:lnTo>
                    <a:lnTo>
                      <a:pt x="107" y="839"/>
                    </a:lnTo>
                    <a:lnTo>
                      <a:pt x="109" y="839"/>
                    </a:lnTo>
                    <a:lnTo>
                      <a:pt x="112" y="839"/>
                    </a:lnTo>
                    <a:lnTo>
                      <a:pt x="112" y="841"/>
                    </a:lnTo>
                    <a:lnTo>
                      <a:pt x="109" y="841"/>
                    </a:lnTo>
                    <a:lnTo>
                      <a:pt x="109" y="843"/>
                    </a:lnTo>
                    <a:lnTo>
                      <a:pt x="112" y="843"/>
                    </a:lnTo>
                    <a:lnTo>
                      <a:pt x="112" y="845"/>
                    </a:lnTo>
                    <a:lnTo>
                      <a:pt x="109" y="845"/>
                    </a:lnTo>
                    <a:lnTo>
                      <a:pt x="109" y="847"/>
                    </a:lnTo>
                    <a:lnTo>
                      <a:pt x="107" y="847"/>
                    </a:lnTo>
                    <a:lnTo>
                      <a:pt x="107" y="845"/>
                    </a:lnTo>
                    <a:lnTo>
                      <a:pt x="105" y="845"/>
                    </a:lnTo>
                    <a:lnTo>
                      <a:pt x="105" y="843"/>
                    </a:lnTo>
                    <a:lnTo>
                      <a:pt x="105" y="841"/>
                    </a:lnTo>
                    <a:lnTo>
                      <a:pt x="103" y="841"/>
                    </a:lnTo>
                    <a:lnTo>
                      <a:pt x="103" y="839"/>
                    </a:lnTo>
                    <a:lnTo>
                      <a:pt x="101" y="839"/>
                    </a:lnTo>
                    <a:lnTo>
                      <a:pt x="98" y="839"/>
                    </a:lnTo>
                    <a:lnTo>
                      <a:pt x="98" y="841"/>
                    </a:lnTo>
                    <a:lnTo>
                      <a:pt x="96" y="841"/>
                    </a:lnTo>
                    <a:lnTo>
                      <a:pt x="96" y="843"/>
                    </a:lnTo>
                    <a:lnTo>
                      <a:pt x="94" y="843"/>
                    </a:lnTo>
                    <a:lnTo>
                      <a:pt x="92" y="843"/>
                    </a:lnTo>
                    <a:lnTo>
                      <a:pt x="92" y="841"/>
                    </a:lnTo>
                    <a:lnTo>
                      <a:pt x="90" y="841"/>
                    </a:lnTo>
                    <a:lnTo>
                      <a:pt x="90" y="843"/>
                    </a:lnTo>
                    <a:lnTo>
                      <a:pt x="88" y="843"/>
                    </a:lnTo>
                    <a:lnTo>
                      <a:pt x="88" y="841"/>
                    </a:lnTo>
                    <a:lnTo>
                      <a:pt x="88" y="839"/>
                    </a:lnTo>
                    <a:lnTo>
                      <a:pt x="88" y="837"/>
                    </a:lnTo>
                    <a:lnTo>
                      <a:pt x="85" y="837"/>
                    </a:lnTo>
                    <a:lnTo>
                      <a:pt x="85" y="834"/>
                    </a:lnTo>
                    <a:lnTo>
                      <a:pt x="83" y="834"/>
                    </a:lnTo>
                    <a:lnTo>
                      <a:pt x="85" y="834"/>
                    </a:lnTo>
                    <a:lnTo>
                      <a:pt x="85" y="837"/>
                    </a:lnTo>
                    <a:lnTo>
                      <a:pt x="83" y="837"/>
                    </a:lnTo>
                    <a:lnTo>
                      <a:pt x="83" y="839"/>
                    </a:lnTo>
                    <a:lnTo>
                      <a:pt x="81" y="839"/>
                    </a:lnTo>
                    <a:lnTo>
                      <a:pt x="81" y="837"/>
                    </a:lnTo>
                    <a:lnTo>
                      <a:pt x="79" y="837"/>
                    </a:lnTo>
                    <a:lnTo>
                      <a:pt x="77" y="837"/>
                    </a:lnTo>
                    <a:lnTo>
                      <a:pt x="77" y="834"/>
                    </a:lnTo>
                    <a:lnTo>
                      <a:pt x="77" y="832"/>
                    </a:lnTo>
                    <a:lnTo>
                      <a:pt x="74" y="832"/>
                    </a:lnTo>
                    <a:lnTo>
                      <a:pt x="74" y="830"/>
                    </a:lnTo>
                    <a:lnTo>
                      <a:pt x="72" y="830"/>
                    </a:lnTo>
                    <a:lnTo>
                      <a:pt x="70" y="830"/>
                    </a:lnTo>
                    <a:lnTo>
                      <a:pt x="70" y="832"/>
                    </a:lnTo>
                    <a:lnTo>
                      <a:pt x="68" y="832"/>
                    </a:lnTo>
                    <a:lnTo>
                      <a:pt x="66" y="832"/>
                    </a:lnTo>
                    <a:lnTo>
                      <a:pt x="66" y="830"/>
                    </a:lnTo>
                    <a:lnTo>
                      <a:pt x="66" y="828"/>
                    </a:lnTo>
                    <a:lnTo>
                      <a:pt x="63" y="828"/>
                    </a:lnTo>
                    <a:lnTo>
                      <a:pt x="63" y="826"/>
                    </a:lnTo>
                    <a:lnTo>
                      <a:pt x="61" y="826"/>
                    </a:lnTo>
                    <a:lnTo>
                      <a:pt x="61" y="823"/>
                    </a:lnTo>
                    <a:lnTo>
                      <a:pt x="59" y="823"/>
                    </a:lnTo>
                    <a:lnTo>
                      <a:pt x="59" y="821"/>
                    </a:lnTo>
                    <a:lnTo>
                      <a:pt x="59" y="823"/>
                    </a:lnTo>
                    <a:lnTo>
                      <a:pt x="57" y="823"/>
                    </a:lnTo>
                    <a:lnTo>
                      <a:pt x="55" y="823"/>
                    </a:lnTo>
                    <a:lnTo>
                      <a:pt x="52" y="823"/>
                    </a:lnTo>
                    <a:lnTo>
                      <a:pt x="50" y="823"/>
                    </a:lnTo>
                    <a:lnTo>
                      <a:pt x="48" y="821"/>
                    </a:lnTo>
                    <a:lnTo>
                      <a:pt x="46" y="821"/>
                    </a:lnTo>
                    <a:lnTo>
                      <a:pt x="46" y="819"/>
                    </a:lnTo>
                    <a:lnTo>
                      <a:pt x="46" y="821"/>
                    </a:lnTo>
                    <a:lnTo>
                      <a:pt x="44" y="821"/>
                    </a:lnTo>
                    <a:lnTo>
                      <a:pt x="44" y="819"/>
                    </a:lnTo>
                    <a:lnTo>
                      <a:pt x="41" y="819"/>
                    </a:lnTo>
                    <a:lnTo>
                      <a:pt x="39" y="819"/>
                    </a:lnTo>
                    <a:lnTo>
                      <a:pt x="39" y="821"/>
                    </a:lnTo>
                    <a:lnTo>
                      <a:pt x="37" y="821"/>
                    </a:lnTo>
                    <a:lnTo>
                      <a:pt x="35" y="821"/>
                    </a:lnTo>
                    <a:lnTo>
                      <a:pt x="35" y="823"/>
                    </a:lnTo>
                    <a:lnTo>
                      <a:pt x="33" y="823"/>
                    </a:lnTo>
                    <a:lnTo>
                      <a:pt x="33" y="826"/>
                    </a:lnTo>
                    <a:lnTo>
                      <a:pt x="33" y="828"/>
                    </a:lnTo>
                    <a:lnTo>
                      <a:pt x="30" y="828"/>
                    </a:lnTo>
                    <a:lnTo>
                      <a:pt x="30" y="830"/>
                    </a:lnTo>
                    <a:lnTo>
                      <a:pt x="33" y="830"/>
                    </a:lnTo>
                    <a:lnTo>
                      <a:pt x="35" y="830"/>
                    </a:lnTo>
                    <a:lnTo>
                      <a:pt x="37" y="830"/>
                    </a:lnTo>
                    <a:lnTo>
                      <a:pt x="37" y="828"/>
                    </a:lnTo>
                    <a:lnTo>
                      <a:pt x="39" y="828"/>
                    </a:lnTo>
                    <a:lnTo>
                      <a:pt x="41" y="828"/>
                    </a:lnTo>
                    <a:lnTo>
                      <a:pt x="41" y="830"/>
                    </a:lnTo>
                    <a:lnTo>
                      <a:pt x="44" y="830"/>
                    </a:lnTo>
                    <a:lnTo>
                      <a:pt x="44" y="832"/>
                    </a:lnTo>
                    <a:lnTo>
                      <a:pt x="44" y="834"/>
                    </a:lnTo>
                    <a:lnTo>
                      <a:pt x="41" y="834"/>
                    </a:lnTo>
                    <a:lnTo>
                      <a:pt x="41" y="837"/>
                    </a:lnTo>
                    <a:lnTo>
                      <a:pt x="39" y="837"/>
                    </a:lnTo>
                    <a:lnTo>
                      <a:pt x="39" y="834"/>
                    </a:lnTo>
                    <a:lnTo>
                      <a:pt x="37" y="834"/>
                    </a:lnTo>
                    <a:lnTo>
                      <a:pt x="35" y="834"/>
                    </a:lnTo>
                    <a:lnTo>
                      <a:pt x="33" y="834"/>
                    </a:lnTo>
                    <a:lnTo>
                      <a:pt x="33" y="832"/>
                    </a:lnTo>
                    <a:lnTo>
                      <a:pt x="30" y="832"/>
                    </a:lnTo>
                    <a:lnTo>
                      <a:pt x="30" y="834"/>
                    </a:lnTo>
                    <a:lnTo>
                      <a:pt x="30" y="837"/>
                    </a:lnTo>
                    <a:lnTo>
                      <a:pt x="28" y="837"/>
                    </a:lnTo>
                    <a:lnTo>
                      <a:pt x="26" y="837"/>
                    </a:lnTo>
                    <a:lnTo>
                      <a:pt x="26" y="839"/>
                    </a:lnTo>
                    <a:lnTo>
                      <a:pt x="26" y="841"/>
                    </a:lnTo>
                    <a:lnTo>
                      <a:pt x="24" y="841"/>
                    </a:lnTo>
                    <a:lnTo>
                      <a:pt x="22" y="841"/>
                    </a:lnTo>
                    <a:lnTo>
                      <a:pt x="19" y="841"/>
                    </a:lnTo>
                    <a:lnTo>
                      <a:pt x="17" y="841"/>
                    </a:lnTo>
                    <a:lnTo>
                      <a:pt x="17" y="843"/>
                    </a:lnTo>
                    <a:lnTo>
                      <a:pt x="17" y="845"/>
                    </a:lnTo>
                    <a:lnTo>
                      <a:pt x="17" y="847"/>
                    </a:lnTo>
                    <a:lnTo>
                      <a:pt x="15" y="847"/>
                    </a:lnTo>
                    <a:lnTo>
                      <a:pt x="13" y="847"/>
                    </a:lnTo>
                    <a:lnTo>
                      <a:pt x="13" y="850"/>
                    </a:lnTo>
                    <a:lnTo>
                      <a:pt x="11" y="850"/>
                    </a:lnTo>
                    <a:lnTo>
                      <a:pt x="11" y="847"/>
                    </a:lnTo>
                    <a:lnTo>
                      <a:pt x="11" y="845"/>
                    </a:lnTo>
                    <a:lnTo>
                      <a:pt x="13" y="845"/>
                    </a:lnTo>
                    <a:lnTo>
                      <a:pt x="15" y="845"/>
                    </a:lnTo>
                    <a:lnTo>
                      <a:pt x="15" y="843"/>
                    </a:lnTo>
                    <a:lnTo>
                      <a:pt x="15" y="841"/>
                    </a:lnTo>
                    <a:lnTo>
                      <a:pt x="13" y="841"/>
                    </a:lnTo>
                    <a:lnTo>
                      <a:pt x="11" y="841"/>
                    </a:lnTo>
                    <a:lnTo>
                      <a:pt x="11" y="839"/>
                    </a:lnTo>
                    <a:lnTo>
                      <a:pt x="11" y="837"/>
                    </a:lnTo>
                    <a:lnTo>
                      <a:pt x="8" y="837"/>
                    </a:lnTo>
                    <a:lnTo>
                      <a:pt x="6" y="834"/>
                    </a:lnTo>
                    <a:lnTo>
                      <a:pt x="4" y="834"/>
                    </a:lnTo>
                    <a:lnTo>
                      <a:pt x="2" y="834"/>
                    </a:lnTo>
                    <a:lnTo>
                      <a:pt x="2" y="832"/>
                    </a:lnTo>
                    <a:lnTo>
                      <a:pt x="2" y="830"/>
                    </a:lnTo>
                    <a:lnTo>
                      <a:pt x="4" y="830"/>
                    </a:lnTo>
                    <a:lnTo>
                      <a:pt x="4" y="828"/>
                    </a:lnTo>
                    <a:lnTo>
                      <a:pt x="4" y="826"/>
                    </a:lnTo>
                    <a:lnTo>
                      <a:pt x="2" y="826"/>
                    </a:lnTo>
                    <a:lnTo>
                      <a:pt x="0" y="826"/>
                    </a:lnTo>
                    <a:lnTo>
                      <a:pt x="0" y="823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190" name="Freeform 25"/>
              <p:cNvSpPr>
                <a:spLocks/>
              </p:cNvSpPr>
              <p:nvPr/>
            </p:nvSpPr>
            <p:spPr bwMode="auto">
              <a:xfrm>
                <a:off x="6124575" y="1300163"/>
                <a:ext cx="1219200" cy="1116013"/>
              </a:xfrm>
              <a:custGeom>
                <a:avLst/>
                <a:gdLst>
                  <a:gd name="T0" fmla="*/ 2147483647 w 768"/>
                  <a:gd name="T1" fmla="*/ 2147483647 h 703"/>
                  <a:gd name="T2" fmla="*/ 2147483647 w 768"/>
                  <a:gd name="T3" fmla="*/ 2147483647 h 703"/>
                  <a:gd name="T4" fmla="*/ 2147483647 w 768"/>
                  <a:gd name="T5" fmla="*/ 2147483647 h 703"/>
                  <a:gd name="T6" fmla="*/ 2147483647 w 768"/>
                  <a:gd name="T7" fmla="*/ 2147483647 h 703"/>
                  <a:gd name="T8" fmla="*/ 0 w 768"/>
                  <a:gd name="T9" fmla="*/ 2147483647 h 703"/>
                  <a:gd name="T10" fmla="*/ 2147483647 w 768"/>
                  <a:gd name="T11" fmla="*/ 2147483647 h 703"/>
                  <a:gd name="T12" fmla="*/ 2147483647 w 768"/>
                  <a:gd name="T13" fmla="*/ 2147483647 h 703"/>
                  <a:gd name="T14" fmla="*/ 2147483647 w 768"/>
                  <a:gd name="T15" fmla="*/ 2147483647 h 703"/>
                  <a:gd name="T16" fmla="*/ 2147483647 w 768"/>
                  <a:gd name="T17" fmla="*/ 2147483647 h 703"/>
                  <a:gd name="T18" fmla="*/ 2147483647 w 768"/>
                  <a:gd name="T19" fmla="*/ 2147483647 h 703"/>
                  <a:gd name="T20" fmla="*/ 2147483647 w 768"/>
                  <a:gd name="T21" fmla="*/ 2147483647 h 703"/>
                  <a:gd name="T22" fmla="*/ 2147483647 w 768"/>
                  <a:gd name="T23" fmla="*/ 2147483647 h 703"/>
                  <a:gd name="T24" fmla="*/ 2147483647 w 768"/>
                  <a:gd name="T25" fmla="*/ 2147483647 h 703"/>
                  <a:gd name="T26" fmla="*/ 2147483647 w 768"/>
                  <a:gd name="T27" fmla="*/ 2147483647 h 703"/>
                  <a:gd name="T28" fmla="*/ 2147483647 w 768"/>
                  <a:gd name="T29" fmla="*/ 2147483647 h 703"/>
                  <a:gd name="T30" fmla="*/ 2147483647 w 768"/>
                  <a:gd name="T31" fmla="*/ 2147483647 h 703"/>
                  <a:gd name="T32" fmla="*/ 2147483647 w 768"/>
                  <a:gd name="T33" fmla="*/ 2147483647 h 703"/>
                  <a:gd name="T34" fmla="*/ 2147483647 w 768"/>
                  <a:gd name="T35" fmla="*/ 2147483647 h 703"/>
                  <a:gd name="T36" fmla="*/ 2147483647 w 768"/>
                  <a:gd name="T37" fmla="*/ 2147483647 h 703"/>
                  <a:gd name="T38" fmla="*/ 2147483647 w 768"/>
                  <a:gd name="T39" fmla="*/ 2147483647 h 703"/>
                  <a:gd name="T40" fmla="*/ 2147483647 w 768"/>
                  <a:gd name="T41" fmla="*/ 2147483647 h 703"/>
                  <a:gd name="T42" fmla="*/ 2147483647 w 768"/>
                  <a:gd name="T43" fmla="*/ 2147483647 h 703"/>
                  <a:gd name="T44" fmla="*/ 2147483647 w 768"/>
                  <a:gd name="T45" fmla="*/ 2147483647 h 703"/>
                  <a:gd name="T46" fmla="*/ 2147483647 w 768"/>
                  <a:gd name="T47" fmla="*/ 2147483647 h 703"/>
                  <a:gd name="T48" fmla="*/ 2147483647 w 768"/>
                  <a:gd name="T49" fmla="*/ 2147483647 h 703"/>
                  <a:gd name="T50" fmla="*/ 2147483647 w 768"/>
                  <a:gd name="T51" fmla="*/ 2147483647 h 703"/>
                  <a:gd name="T52" fmla="*/ 2147483647 w 768"/>
                  <a:gd name="T53" fmla="*/ 2147483647 h 703"/>
                  <a:gd name="T54" fmla="*/ 2147483647 w 768"/>
                  <a:gd name="T55" fmla="*/ 2147483647 h 703"/>
                  <a:gd name="T56" fmla="*/ 2147483647 w 768"/>
                  <a:gd name="T57" fmla="*/ 2147483647 h 703"/>
                  <a:gd name="T58" fmla="*/ 2147483647 w 768"/>
                  <a:gd name="T59" fmla="*/ 2147483647 h 703"/>
                  <a:gd name="T60" fmla="*/ 2147483647 w 768"/>
                  <a:gd name="T61" fmla="*/ 2147483647 h 703"/>
                  <a:gd name="T62" fmla="*/ 2147483647 w 768"/>
                  <a:gd name="T63" fmla="*/ 2147483647 h 703"/>
                  <a:gd name="T64" fmla="*/ 2147483647 w 768"/>
                  <a:gd name="T65" fmla="*/ 2147483647 h 703"/>
                  <a:gd name="T66" fmla="*/ 2147483647 w 768"/>
                  <a:gd name="T67" fmla="*/ 2147483647 h 703"/>
                  <a:gd name="T68" fmla="*/ 2147483647 w 768"/>
                  <a:gd name="T69" fmla="*/ 2147483647 h 703"/>
                  <a:gd name="T70" fmla="*/ 2147483647 w 768"/>
                  <a:gd name="T71" fmla="*/ 2147483647 h 703"/>
                  <a:gd name="T72" fmla="*/ 2147483647 w 768"/>
                  <a:gd name="T73" fmla="*/ 2147483647 h 703"/>
                  <a:gd name="T74" fmla="*/ 2147483647 w 768"/>
                  <a:gd name="T75" fmla="*/ 2147483647 h 703"/>
                  <a:gd name="T76" fmla="*/ 2147483647 w 768"/>
                  <a:gd name="T77" fmla="*/ 2147483647 h 703"/>
                  <a:gd name="T78" fmla="*/ 2147483647 w 768"/>
                  <a:gd name="T79" fmla="*/ 2147483647 h 703"/>
                  <a:gd name="T80" fmla="*/ 2147483647 w 768"/>
                  <a:gd name="T81" fmla="*/ 2147483647 h 703"/>
                  <a:gd name="T82" fmla="*/ 2147483647 w 768"/>
                  <a:gd name="T83" fmla="*/ 2147483647 h 703"/>
                  <a:gd name="T84" fmla="*/ 2147483647 w 768"/>
                  <a:gd name="T85" fmla="*/ 2147483647 h 703"/>
                  <a:gd name="T86" fmla="*/ 2147483647 w 768"/>
                  <a:gd name="T87" fmla="*/ 2147483647 h 703"/>
                  <a:gd name="T88" fmla="*/ 2147483647 w 768"/>
                  <a:gd name="T89" fmla="*/ 2147483647 h 703"/>
                  <a:gd name="T90" fmla="*/ 2147483647 w 768"/>
                  <a:gd name="T91" fmla="*/ 2147483647 h 703"/>
                  <a:gd name="T92" fmla="*/ 2147483647 w 768"/>
                  <a:gd name="T93" fmla="*/ 2147483647 h 703"/>
                  <a:gd name="T94" fmla="*/ 2147483647 w 768"/>
                  <a:gd name="T95" fmla="*/ 2147483647 h 703"/>
                  <a:gd name="T96" fmla="*/ 2147483647 w 768"/>
                  <a:gd name="T97" fmla="*/ 2147483647 h 703"/>
                  <a:gd name="T98" fmla="*/ 2147483647 w 768"/>
                  <a:gd name="T99" fmla="*/ 2147483647 h 703"/>
                  <a:gd name="T100" fmla="*/ 2147483647 w 768"/>
                  <a:gd name="T101" fmla="*/ 2147483647 h 703"/>
                  <a:gd name="T102" fmla="*/ 2147483647 w 768"/>
                  <a:gd name="T103" fmla="*/ 2147483647 h 703"/>
                  <a:gd name="T104" fmla="*/ 2147483647 w 768"/>
                  <a:gd name="T105" fmla="*/ 2147483647 h 703"/>
                  <a:gd name="T106" fmla="*/ 2147483647 w 768"/>
                  <a:gd name="T107" fmla="*/ 2147483647 h 703"/>
                  <a:gd name="T108" fmla="*/ 2147483647 w 768"/>
                  <a:gd name="T109" fmla="*/ 2147483647 h 703"/>
                  <a:gd name="T110" fmla="*/ 2147483647 w 768"/>
                  <a:gd name="T111" fmla="*/ 2147483647 h 703"/>
                  <a:gd name="T112" fmla="*/ 2147483647 w 768"/>
                  <a:gd name="T113" fmla="*/ 2147483647 h 703"/>
                  <a:gd name="T114" fmla="*/ 2147483647 w 768"/>
                  <a:gd name="T115" fmla="*/ 2147483647 h 703"/>
                  <a:gd name="T116" fmla="*/ 2147483647 w 768"/>
                  <a:gd name="T117" fmla="*/ 2147483647 h 703"/>
                  <a:gd name="T118" fmla="*/ 2147483647 w 768"/>
                  <a:gd name="T119" fmla="*/ 2147483647 h 7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68" h="703">
                    <a:moveTo>
                      <a:pt x="68" y="692"/>
                    </a:moveTo>
                    <a:lnTo>
                      <a:pt x="65" y="692"/>
                    </a:lnTo>
                    <a:lnTo>
                      <a:pt x="65" y="690"/>
                    </a:lnTo>
                    <a:lnTo>
                      <a:pt x="65" y="688"/>
                    </a:lnTo>
                    <a:lnTo>
                      <a:pt x="63" y="688"/>
                    </a:lnTo>
                    <a:lnTo>
                      <a:pt x="63" y="686"/>
                    </a:lnTo>
                    <a:lnTo>
                      <a:pt x="61" y="686"/>
                    </a:lnTo>
                    <a:lnTo>
                      <a:pt x="61" y="688"/>
                    </a:lnTo>
                    <a:lnTo>
                      <a:pt x="63" y="688"/>
                    </a:lnTo>
                    <a:lnTo>
                      <a:pt x="63" y="690"/>
                    </a:lnTo>
                    <a:lnTo>
                      <a:pt x="61" y="690"/>
                    </a:lnTo>
                    <a:lnTo>
                      <a:pt x="61" y="692"/>
                    </a:lnTo>
                    <a:lnTo>
                      <a:pt x="61" y="695"/>
                    </a:lnTo>
                    <a:lnTo>
                      <a:pt x="59" y="695"/>
                    </a:lnTo>
                    <a:lnTo>
                      <a:pt x="59" y="692"/>
                    </a:lnTo>
                    <a:lnTo>
                      <a:pt x="57" y="690"/>
                    </a:lnTo>
                    <a:lnTo>
                      <a:pt x="54" y="690"/>
                    </a:lnTo>
                    <a:lnTo>
                      <a:pt x="54" y="688"/>
                    </a:lnTo>
                    <a:lnTo>
                      <a:pt x="54" y="690"/>
                    </a:lnTo>
                    <a:lnTo>
                      <a:pt x="52" y="690"/>
                    </a:lnTo>
                    <a:lnTo>
                      <a:pt x="52" y="692"/>
                    </a:lnTo>
                    <a:lnTo>
                      <a:pt x="54" y="692"/>
                    </a:lnTo>
                    <a:lnTo>
                      <a:pt x="54" y="695"/>
                    </a:lnTo>
                    <a:lnTo>
                      <a:pt x="57" y="695"/>
                    </a:lnTo>
                    <a:lnTo>
                      <a:pt x="54" y="695"/>
                    </a:lnTo>
                    <a:lnTo>
                      <a:pt x="54" y="697"/>
                    </a:lnTo>
                    <a:lnTo>
                      <a:pt x="52" y="697"/>
                    </a:lnTo>
                    <a:lnTo>
                      <a:pt x="52" y="699"/>
                    </a:lnTo>
                    <a:lnTo>
                      <a:pt x="52" y="701"/>
                    </a:lnTo>
                    <a:lnTo>
                      <a:pt x="50" y="701"/>
                    </a:lnTo>
                    <a:lnTo>
                      <a:pt x="48" y="703"/>
                    </a:lnTo>
                    <a:lnTo>
                      <a:pt x="46" y="703"/>
                    </a:lnTo>
                    <a:lnTo>
                      <a:pt x="46" y="701"/>
                    </a:lnTo>
                    <a:lnTo>
                      <a:pt x="48" y="699"/>
                    </a:lnTo>
                    <a:lnTo>
                      <a:pt x="50" y="699"/>
                    </a:lnTo>
                    <a:lnTo>
                      <a:pt x="50" y="697"/>
                    </a:lnTo>
                    <a:lnTo>
                      <a:pt x="48" y="697"/>
                    </a:lnTo>
                    <a:lnTo>
                      <a:pt x="48" y="695"/>
                    </a:lnTo>
                    <a:lnTo>
                      <a:pt x="48" y="692"/>
                    </a:lnTo>
                    <a:lnTo>
                      <a:pt x="46" y="692"/>
                    </a:lnTo>
                    <a:lnTo>
                      <a:pt x="46" y="690"/>
                    </a:lnTo>
                    <a:lnTo>
                      <a:pt x="43" y="690"/>
                    </a:lnTo>
                    <a:lnTo>
                      <a:pt x="43" y="688"/>
                    </a:lnTo>
                    <a:lnTo>
                      <a:pt x="41" y="686"/>
                    </a:lnTo>
                    <a:lnTo>
                      <a:pt x="41" y="684"/>
                    </a:lnTo>
                    <a:lnTo>
                      <a:pt x="41" y="681"/>
                    </a:lnTo>
                    <a:lnTo>
                      <a:pt x="39" y="681"/>
                    </a:lnTo>
                    <a:lnTo>
                      <a:pt x="37" y="681"/>
                    </a:lnTo>
                    <a:lnTo>
                      <a:pt x="35" y="681"/>
                    </a:lnTo>
                    <a:lnTo>
                      <a:pt x="32" y="681"/>
                    </a:lnTo>
                    <a:lnTo>
                      <a:pt x="30" y="681"/>
                    </a:lnTo>
                    <a:lnTo>
                      <a:pt x="28" y="681"/>
                    </a:lnTo>
                    <a:lnTo>
                      <a:pt x="26" y="681"/>
                    </a:lnTo>
                    <a:lnTo>
                      <a:pt x="26" y="684"/>
                    </a:lnTo>
                    <a:lnTo>
                      <a:pt x="24" y="684"/>
                    </a:lnTo>
                    <a:lnTo>
                      <a:pt x="24" y="686"/>
                    </a:lnTo>
                    <a:lnTo>
                      <a:pt x="22" y="686"/>
                    </a:lnTo>
                    <a:lnTo>
                      <a:pt x="19" y="686"/>
                    </a:lnTo>
                    <a:lnTo>
                      <a:pt x="19" y="684"/>
                    </a:lnTo>
                    <a:lnTo>
                      <a:pt x="19" y="681"/>
                    </a:lnTo>
                    <a:lnTo>
                      <a:pt x="22" y="681"/>
                    </a:lnTo>
                    <a:lnTo>
                      <a:pt x="22" y="679"/>
                    </a:lnTo>
                    <a:lnTo>
                      <a:pt x="24" y="679"/>
                    </a:lnTo>
                    <a:lnTo>
                      <a:pt x="22" y="679"/>
                    </a:lnTo>
                    <a:lnTo>
                      <a:pt x="19" y="679"/>
                    </a:lnTo>
                    <a:lnTo>
                      <a:pt x="17" y="679"/>
                    </a:lnTo>
                    <a:lnTo>
                      <a:pt x="17" y="681"/>
                    </a:lnTo>
                    <a:lnTo>
                      <a:pt x="17" y="684"/>
                    </a:lnTo>
                    <a:lnTo>
                      <a:pt x="15" y="684"/>
                    </a:lnTo>
                    <a:lnTo>
                      <a:pt x="13" y="684"/>
                    </a:lnTo>
                    <a:lnTo>
                      <a:pt x="13" y="681"/>
                    </a:lnTo>
                    <a:lnTo>
                      <a:pt x="11" y="681"/>
                    </a:lnTo>
                    <a:lnTo>
                      <a:pt x="11" y="679"/>
                    </a:lnTo>
                    <a:lnTo>
                      <a:pt x="11" y="677"/>
                    </a:lnTo>
                    <a:lnTo>
                      <a:pt x="8" y="677"/>
                    </a:lnTo>
                    <a:lnTo>
                      <a:pt x="8" y="675"/>
                    </a:lnTo>
                    <a:lnTo>
                      <a:pt x="6" y="675"/>
                    </a:lnTo>
                    <a:lnTo>
                      <a:pt x="6" y="677"/>
                    </a:lnTo>
                    <a:lnTo>
                      <a:pt x="4" y="677"/>
                    </a:lnTo>
                    <a:lnTo>
                      <a:pt x="4" y="675"/>
                    </a:lnTo>
                    <a:lnTo>
                      <a:pt x="4" y="673"/>
                    </a:lnTo>
                    <a:lnTo>
                      <a:pt x="2" y="673"/>
                    </a:lnTo>
                    <a:lnTo>
                      <a:pt x="2" y="670"/>
                    </a:lnTo>
                    <a:lnTo>
                      <a:pt x="2" y="668"/>
                    </a:lnTo>
                    <a:lnTo>
                      <a:pt x="0" y="668"/>
                    </a:lnTo>
                    <a:lnTo>
                      <a:pt x="0" y="666"/>
                    </a:lnTo>
                    <a:lnTo>
                      <a:pt x="2" y="666"/>
                    </a:lnTo>
                    <a:lnTo>
                      <a:pt x="4" y="666"/>
                    </a:lnTo>
                    <a:lnTo>
                      <a:pt x="4" y="664"/>
                    </a:lnTo>
                    <a:lnTo>
                      <a:pt x="6" y="664"/>
                    </a:lnTo>
                    <a:lnTo>
                      <a:pt x="8" y="664"/>
                    </a:lnTo>
                    <a:lnTo>
                      <a:pt x="11" y="662"/>
                    </a:lnTo>
                    <a:lnTo>
                      <a:pt x="11" y="664"/>
                    </a:lnTo>
                    <a:lnTo>
                      <a:pt x="11" y="666"/>
                    </a:lnTo>
                    <a:lnTo>
                      <a:pt x="13" y="666"/>
                    </a:lnTo>
                    <a:lnTo>
                      <a:pt x="15" y="666"/>
                    </a:lnTo>
                    <a:lnTo>
                      <a:pt x="17" y="666"/>
                    </a:lnTo>
                    <a:lnTo>
                      <a:pt x="17" y="664"/>
                    </a:lnTo>
                    <a:lnTo>
                      <a:pt x="19" y="664"/>
                    </a:lnTo>
                    <a:lnTo>
                      <a:pt x="19" y="662"/>
                    </a:lnTo>
                    <a:lnTo>
                      <a:pt x="19" y="659"/>
                    </a:lnTo>
                    <a:lnTo>
                      <a:pt x="19" y="657"/>
                    </a:lnTo>
                    <a:lnTo>
                      <a:pt x="22" y="657"/>
                    </a:lnTo>
                    <a:lnTo>
                      <a:pt x="22" y="653"/>
                    </a:lnTo>
                    <a:lnTo>
                      <a:pt x="19" y="651"/>
                    </a:lnTo>
                    <a:lnTo>
                      <a:pt x="19" y="648"/>
                    </a:lnTo>
                    <a:lnTo>
                      <a:pt x="19" y="646"/>
                    </a:lnTo>
                    <a:lnTo>
                      <a:pt x="19" y="642"/>
                    </a:lnTo>
                    <a:lnTo>
                      <a:pt x="26" y="642"/>
                    </a:lnTo>
                    <a:lnTo>
                      <a:pt x="26" y="640"/>
                    </a:lnTo>
                    <a:lnTo>
                      <a:pt x="28" y="640"/>
                    </a:lnTo>
                    <a:lnTo>
                      <a:pt x="28" y="637"/>
                    </a:lnTo>
                    <a:lnTo>
                      <a:pt x="30" y="637"/>
                    </a:lnTo>
                    <a:lnTo>
                      <a:pt x="35" y="635"/>
                    </a:lnTo>
                    <a:lnTo>
                      <a:pt x="39" y="635"/>
                    </a:lnTo>
                    <a:lnTo>
                      <a:pt x="41" y="635"/>
                    </a:lnTo>
                    <a:lnTo>
                      <a:pt x="43" y="635"/>
                    </a:lnTo>
                    <a:lnTo>
                      <a:pt x="43" y="631"/>
                    </a:lnTo>
                    <a:lnTo>
                      <a:pt x="41" y="629"/>
                    </a:lnTo>
                    <a:lnTo>
                      <a:pt x="41" y="624"/>
                    </a:lnTo>
                    <a:lnTo>
                      <a:pt x="39" y="622"/>
                    </a:lnTo>
                    <a:lnTo>
                      <a:pt x="37" y="622"/>
                    </a:lnTo>
                    <a:lnTo>
                      <a:pt x="41" y="611"/>
                    </a:lnTo>
                    <a:lnTo>
                      <a:pt x="41" y="607"/>
                    </a:lnTo>
                    <a:lnTo>
                      <a:pt x="41" y="604"/>
                    </a:lnTo>
                    <a:lnTo>
                      <a:pt x="46" y="604"/>
                    </a:lnTo>
                    <a:lnTo>
                      <a:pt x="48" y="604"/>
                    </a:lnTo>
                    <a:lnTo>
                      <a:pt x="54" y="604"/>
                    </a:lnTo>
                    <a:lnTo>
                      <a:pt x="54" y="600"/>
                    </a:lnTo>
                    <a:lnTo>
                      <a:pt x="57" y="600"/>
                    </a:lnTo>
                    <a:lnTo>
                      <a:pt x="68" y="600"/>
                    </a:lnTo>
                    <a:lnTo>
                      <a:pt x="63" y="596"/>
                    </a:lnTo>
                    <a:lnTo>
                      <a:pt x="63" y="593"/>
                    </a:lnTo>
                    <a:lnTo>
                      <a:pt x="65" y="596"/>
                    </a:lnTo>
                    <a:lnTo>
                      <a:pt x="65" y="593"/>
                    </a:lnTo>
                    <a:lnTo>
                      <a:pt x="65" y="591"/>
                    </a:lnTo>
                    <a:lnTo>
                      <a:pt x="65" y="593"/>
                    </a:lnTo>
                    <a:lnTo>
                      <a:pt x="68" y="593"/>
                    </a:lnTo>
                    <a:lnTo>
                      <a:pt x="68" y="591"/>
                    </a:lnTo>
                    <a:lnTo>
                      <a:pt x="70" y="591"/>
                    </a:lnTo>
                    <a:lnTo>
                      <a:pt x="72" y="591"/>
                    </a:lnTo>
                    <a:lnTo>
                      <a:pt x="72" y="589"/>
                    </a:lnTo>
                    <a:lnTo>
                      <a:pt x="72" y="587"/>
                    </a:lnTo>
                    <a:lnTo>
                      <a:pt x="70" y="587"/>
                    </a:lnTo>
                    <a:lnTo>
                      <a:pt x="76" y="587"/>
                    </a:lnTo>
                    <a:lnTo>
                      <a:pt x="79" y="585"/>
                    </a:lnTo>
                    <a:lnTo>
                      <a:pt x="79" y="582"/>
                    </a:lnTo>
                    <a:lnTo>
                      <a:pt x="76" y="580"/>
                    </a:lnTo>
                    <a:lnTo>
                      <a:pt x="76" y="578"/>
                    </a:lnTo>
                    <a:lnTo>
                      <a:pt x="76" y="576"/>
                    </a:lnTo>
                    <a:lnTo>
                      <a:pt x="76" y="574"/>
                    </a:lnTo>
                    <a:lnTo>
                      <a:pt x="76" y="572"/>
                    </a:lnTo>
                    <a:lnTo>
                      <a:pt x="76" y="569"/>
                    </a:lnTo>
                    <a:lnTo>
                      <a:pt x="76" y="567"/>
                    </a:lnTo>
                    <a:lnTo>
                      <a:pt x="76" y="565"/>
                    </a:lnTo>
                    <a:lnTo>
                      <a:pt x="76" y="563"/>
                    </a:lnTo>
                    <a:lnTo>
                      <a:pt x="79" y="563"/>
                    </a:lnTo>
                    <a:lnTo>
                      <a:pt x="81" y="563"/>
                    </a:lnTo>
                    <a:lnTo>
                      <a:pt x="81" y="565"/>
                    </a:lnTo>
                    <a:lnTo>
                      <a:pt x="83" y="565"/>
                    </a:lnTo>
                    <a:lnTo>
                      <a:pt x="85" y="565"/>
                    </a:lnTo>
                    <a:lnTo>
                      <a:pt x="87" y="565"/>
                    </a:lnTo>
                    <a:lnTo>
                      <a:pt x="90" y="567"/>
                    </a:lnTo>
                    <a:lnTo>
                      <a:pt x="87" y="569"/>
                    </a:lnTo>
                    <a:lnTo>
                      <a:pt x="90" y="569"/>
                    </a:lnTo>
                    <a:lnTo>
                      <a:pt x="92" y="567"/>
                    </a:lnTo>
                    <a:lnTo>
                      <a:pt x="94" y="567"/>
                    </a:lnTo>
                    <a:lnTo>
                      <a:pt x="94" y="569"/>
                    </a:lnTo>
                    <a:lnTo>
                      <a:pt x="92" y="572"/>
                    </a:lnTo>
                    <a:lnTo>
                      <a:pt x="92" y="574"/>
                    </a:lnTo>
                    <a:lnTo>
                      <a:pt x="94" y="574"/>
                    </a:lnTo>
                    <a:lnTo>
                      <a:pt x="96" y="574"/>
                    </a:lnTo>
                    <a:lnTo>
                      <a:pt x="98" y="574"/>
                    </a:lnTo>
                    <a:lnTo>
                      <a:pt x="101" y="574"/>
                    </a:lnTo>
                    <a:lnTo>
                      <a:pt x="103" y="574"/>
                    </a:lnTo>
                    <a:lnTo>
                      <a:pt x="105" y="574"/>
                    </a:lnTo>
                    <a:lnTo>
                      <a:pt x="105" y="576"/>
                    </a:lnTo>
                    <a:lnTo>
                      <a:pt x="107" y="576"/>
                    </a:lnTo>
                    <a:lnTo>
                      <a:pt x="107" y="574"/>
                    </a:lnTo>
                    <a:lnTo>
                      <a:pt x="107" y="572"/>
                    </a:lnTo>
                    <a:lnTo>
                      <a:pt x="105" y="572"/>
                    </a:lnTo>
                    <a:lnTo>
                      <a:pt x="105" y="569"/>
                    </a:lnTo>
                    <a:lnTo>
                      <a:pt x="107" y="567"/>
                    </a:lnTo>
                    <a:lnTo>
                      <a:pt x="107" y="565"/>
                    </a:lnTo>
                    <a:lnTo>
                      <a:pt x="109" y="565"/>
                    </a:lnTo>
                    <a:lnTo>
                      <a:pt x="112" y="565"/>
                    </a:lnTo>
                    <a:lnTo>
                      <a:pt x="114" y="565"/>
                    </a:lnTo>
                    <a:lnTo>
                      <a:pt x="114" y="563"/>
                    </a:lnTo>
                    <a:lnTo>
                      <a:pt x="118" y="565"/>
                    </a:lnTo>
                    <a:lnTo>
                      <a:pt x="120" y="565"/>
                    </a:lnTo>
                    <a:lnTo>
                      <a:pt x="123" y="565"/>
                    </a:lnTo>
                    <a:lnTo>
                      <a:pt x="125" y="565"/>
                    </a:lnTo>
                    <a:lnTo>
                      <a:pt x="127" y="567"/>
                    </a:lnTo>
                    <a:lnTo>
                      <a:pt x="131" y="567"/>
                    </a:lnTo>
                    <a:lnTo>
                      <a:pt x="134" y="567"/>
                    </a:lnTo>
                    <a:lnTo>
                      <a:pt x="138" y="567"/>
                    </a:lnTo>
                    <a:lnTo>
                      <a:pt x="142" y="567"/>
                    </a:lnTo>
                    <a:lnTo>
                      <a:pt x="142" y="565"/>
                    </a:lnTo>
                    <a:lnTo>
                      <a:pt x="142" y="561"/>
                    </a:lnTo>
                    <a:lnTo>
                      <a:pt x="142" y="558"/>
                    </a:lnTo>
                    <a:lnTo>
                      <a:pt x="142" y="554"/>
                    </a:lnTo>
                    <a:lnTo>
                      <a:pt x="145" y="552"/>
                    </a:lnTo>
                    <a:lnTo>
                      <a:pt x="145" y="550"/>
                    </a:lnTo>
                    <a:lnTo>
                      <a:pt x="147" y="550"/>
                    </a:lnTo>
                    <a:lnTo>
                      <a:pt x="149" y="547"/>
                    </a:lnTo>
                    <a:lnTo>
                      <a:pt x="147" y="547"/>
                    </a:lnTo>
                    <a:lnTo>
                      <a:pt x="147" y="545"/>
                    </a:lnTo>
                    <a:lnTo>
                      <a:pt x="149" y="543"/>
                    </a:lnTo>
                    <a:lnTo>
                      <a:pt x="151" y="541"/>
                    </a:lnTo>
                    <a:lnTo>
                      <a:pt x="153" y="541"/>
                    </a:lnTo>
                    <a:lnTo>
                      <a:pt x="160" y="536"/>
                    </a:lnTo>
                    <a:lnTo>
                      <a:pt x="164" y="536"/>
                    </a:lnTo>
                    <a:lnTo>
                      <a:pt x="169" y="534"/>
                    </a:lnTo>
                    <a:lnTo>
                      <a:pt x="169" y="532"/>
                    </a:lnTo>
                    <a:lnTo>
                      <a:pt x="166" y="530"/>
                    </a:lnTo>
                    <a:lnTo>
                      <a:pt x="166" y="528"/>
                    </a:lnTo>
                    <a:lnTo>
                      <a:pt x="166" y="525"/>
                    </a:lnTo>
                    <a:lnTo>
                      <a:pt x="164" y="523"/>
                    </a:lnTo>
                    <a:lnTo>
                      <a:pt x="164" y="521"/>
                    </a:lnTo>
                    <a:lnTo>
                      <a:pt x="162" y="519"/>
                    </a:lnTo>
                    <a:lnTo>
                      <a:pt x="160" y="519"/>
                    </a:lnTo>
                    <a:lnTo>
                      <a:pt x="158" y="519"/>
                    </a:lnTo>
                    <a:lnTo>
                      <a:pt x="156" y="517"/>
                    </a:lnTo>
                    <a:lnTo>
                      <a:pt x="153" y="508"/>
                    </a:lnTo>
                    <a:lnTo>
                      <a:pt x="151" y="510"/>
                    </a:lnTo>
                    <a:lnTo>
                      <a:pt x="149" y="510"/>
                    </a:lnTo>
                    <a:lnTo>
                      <a:pt x="147" y="512"/>
                    </a:lnTo>
                    <a:lnTo>
                      <a:pt x="145" y="512"/>
                    </a:lnTo>
                    <a:lnTo>
                      <a:pt x="140" y="512"/>
                    </a:lnTo>
                    <a:lnTo>
                      <a:pt x="136" y="514"/>
                    </a:lnTo>
                    <a:lnTo>
                      <a:pt x="131" y="517"/>
                    </a:lnTo>
                    <a:lnTo>
                      <a:pt x="127" y="519"/>
                    </a:lnTo>
                    <a:lnTo>
                      <a:pt x="123" y="517"/>
                    </a:lnTo>
                    <a:lnTo>
                      <a:pt x="118" y="512"/>
                    </a:lnTo>
                    <a:lnTo>
                      <a:pt x="116" y="512"/>
                    </a:lnTo>
                    <a:lnTo>
                      <a:pt x="116" y="510"/>
                    </a:lnTo>
                    <a:lnTo>
                      <a:pt x="114" y="510"/>
                    </a:lnTo>
                    <a:lnTo>
                      <a:pt x="112" y="508"/>
                    </a:lnTo>
                    <a:lnTo>
                      <a:pt x="107" y="506"/>
                    </a:lnTo>
                    <a:lnTo>
                      <a:pt x="105" y="506"/>
                    </a:lnTo>
                    <a:lnTo>
                      <a:pt x="105" y="503"/>
                    </a:lnTo>
                    <a:lnTo>
                      <a:pt x="103" y="501"/>
                    </a:lnTo>
                    <a:lnTo>
                      <a:pt x="103" y="499"/>
                    </a:lnTo>
                    <a:lnTo>
                      <a:pt x="103" y="497"/>
                    </a:lnTo>
                    <a:lnTo>
                      <a:pt x="103" y="495"/>
                    </a:lnTo>
                    <a:lnTo>
                      <a:pt x="103" y="492"/>
                    </a:lnTo>
                    <a:lnTo>
                      <a:pt x="98" y="492"/>
                    </a:lnTo>
                    <a:lnTo>
                      <a:pt x="96" y="490"/>
                    </a:lnTo>
                    <a:lnTo>
                      <a:pt x="94" y="490"/>
                    </a:lnTo>
                    <a:lnTo>
                      <a:pt x="92" y="490"/>
                    </a:lnTo>
                    <a:lnTo>
                      <a:pt x="90" y="490"/>
                    </a:lnTo>
                    <a:lnTo>
                      <a:pt x="87" y="488"/>
                    </a:lnTo>
                    <a:lnTo>
                      <a:pt x="83" y="488"/>
                    </a:lnTo>
                    <a:lnTo>
                      <a:pt x="81" y="488"/>
                    </a:lnTo>
                    <a:lnTo>
                      <a:pt x="79" y="486"/>
                    </a:lnTo>
                    <a:lnTo>
                      <a:pt x="79" y="484"/>
                    </a:lnTo>
                    <a:lnTo>
                      <a:pt x="79" y="481"/>
                    </a:lnTo>
                    <a:lnTo>
                      <a:pt x="79" y="479"/>
                    </a:lnTo>
                    <a:lnTo>
                      <a:pt x="79" y="477"/>
                    </a:lnTo>
                    <a:lnTo>
                      <a:pt x="79" y="475"/>
                    </a:lnTo>
                    <a:lnTo>
                      <a:pt x="79" y="473"/>
                    </a:lnTo>
                    <a:lnTo>
                      <a:pt x="76" y="473"/>
                    </a:lnTo>
                    <a:lnTo>
                      <a:pt x="76" y="470"/>
                    </a:lnTo>
                    <a:lnTo>
                      <a:pt x="76" y="468"/>
                    </a:lnTo>
                    <a:lnTo>
                      <a:pt x="76" y="466"/>
                    </a:lnTo>
                    <a:lnTo>
                      <a:pt x="74" y="464"/>
                    </a:lnTo>
                    <a:lnTo>
                      <a:pt x="72" y="464"/>
                    </a:lnTo>
                    <a:lnTo>
                      <a:pt x="72" y="462"/>
                    </a:lnTo>
                    <a:lnTo>
                      <a:pt x="70" y="462"/>
                    </a:lnTo>
                    <a:lnTo>
                      <a:pt x="68" y="459"/>
                    </a:lnTo>
                    <a:lnTo>
                      <a:pt x="68" y="455"/>
                    </a:lnTo>
                    <a:lnTo>
                      <a:pt x="68" y="453"/>
                    </a:lnTo>
                    <a:lnTo>
                      <a:pt x="70" y="451"/>
                    </a:lnTo>
                    <a:lnTo>
                      <a:pt x="70" y="448"/>
                    </a:lnTo>
                    <a:lnTo>
                      <a:pt x="72" y="446"/>
                    </a:lnTo>
                    <a:lnTo>
                      <a:pt x="74" y="446"/>
                    </a:lnTo>
                    <a:lnTo>
                      <a:pt x="72" y="444"/>
                    </a:lnTo>
                    <a:lnTo>
                      <a:pt x="70" y="442"/>
                    </a:lnTo>
                    <a:lnTo>
                      <a:pt x="72" y="442"/>
                    </a:lnTo>
                    <a:lnTo>
                      <a:pt x="74" y="440"/>
                    </a:lnTo>
                    <a:lnTo>
                      <a:pt x="76" y="442"/>
                    </a:lnTo>
                    <a:lnTo>
                      <a:pt x="79" y="442"/>
                    </a:lnTo>
                    <a:lnTo>
                      <a:pt x="81" y="438"/>
                    </a:lnTo>
                    <a:lnTo>
                      <a:pt x="83" y="438"/>
                    </a:lnTo>
                    <a:lnTo>
                      <a:pt x="85" y="440"/>
                    </a:lnTo>
                    <a:lnTo>
                      <a:pt x="87" y="440"/>
                    </a:lnTo>
                    <a:lnTo>
                      <a:pt x="92" y="442"/>
                    </a:lnTo>
                    <a:lnTo>
                      <a:pt x="92" y="433"/>
                    </a:lnTo>
                    <a:lnTo>
                      <a:pt x="92" y="431"/>
                    </a:lnTo>
                    <a:lnTo>
                      <a:pt x="94" y="429"/>
                    </a:lnTo>
                    <a:lnTo>
                      <a:pt x="94" y="424"/>
                    </a:lnTo>
                    <a:lnTo>
                      <a:pt x="96" y="424"/>
                    </a:lnTo>
                    <a:lnTo>
                      <a:pt x="105" y="416"/>
                    </a:lnTo>
                    <a:lnTo>
                      <a:pt x="107" y="416"/>
                    </a:lnTo>
                    <a:lnTo>
                      <a:pt x="109" y="418"/>
                    </a:lnTo>
                    <a:lnTo>
                      <a:pt x="112" y="418"/>
                    </a:lnTo>
                    <a:lnTo>
                      <a:pt x="116" y="418"/>
                    </a:lnTo>
                    <a:lnTo>
                      <a:pt x="116" y="420"/>
                    </a:lnTo>
                    <a:lnTo>
                      <a:pt x="118" y="420"/>
                    </a:lnTo>
                    <a:lnTo>
                      <a:pt x="120" y="420"/>
                    </a:lnTo>
                    <a:lnTo>
                      <a:pt x="127" y="422"/>
                    </a:lnTo>
                    <a:lnTo>
                      <a:pt x="134" y="422"/>
                    </a:lnTo>
                    <a:lnTo>
                      <a:pt x="138" y="422"/>
                    </a:lnTo>
                    <a:lnTo>
                      <a:pt x="140" y="422"/>
                    </a:lnTo>
                    <a:lnTo>
                      <a:pt x="140" y="420"/>
                    </a:lnTo>
                    <a:lnTo>
                      <a:pt x="142" y="420"/>
                    </a:lnTo>
                    <a:lnTo>
                      <a:pt x="145" y="427"/>
                    </a:lnTo>
                    <a:lnTo>
                      <a:pt x="145" y="429"/>
                    </a:lnTo>
                    <a:lnTo>
                      <a:pt x="147" y="427"/>
                    </a:lnTo>
                    <a:lnTo>
                      <a:pt x="151" y="427"/>
                    </a:lnTo>
                    <a:lnTo>
                      <a:pt x="158" y="427"/>
                    </a:lnTo>
                    <a:lnTo>
                      <a:pt x="160" y="427"/>
                    </a:lnTo>
                    <a:lnTo>
                      <a:pt x="164" y="427"/>
                    </a:lnTo>
                    <a:lnTo>
                      <a:pt x="164" y="424"/>
                    </a:lnTo>
                    <a:lnTo>
                      <a:pt x="169" y="424"/>
                    </a:lnTo>
                    <a:lnTo>
                      <a:pt x="171" y="424"/>
                    </a:lnTo>
                    <a:lnTo>
                      <a:pt x="171" y="427"/>
                    </a:lnTo>
                    <a:lnTo>
                      <a:pt x="171" y="424"/>
                    </a:lnTo>
                    <a:lnTo>
                      <a:pt x="175" y="418"/>
                    </a:lnTo>
                    <a:lnTo>
                      <a:pt x="175" y="416"/>
                    </a:lnTo>
                    <a:lnTo>
                      <a:pt x="175" y="409"/>
                    </a:lnTo>
                    <a:lnTo>
                      <a:pt x="173" y="405"/>
                    </a:lnTo>
                    <a:lnTo>
                      <a:pt x="173" y="402"/>
                    </a:lnTo>
                    <a:lnTo>
                      <a:pt x="175" y="400"/>
                    </a:lnTo>
                    <a:lnTo>
                      <a:pt x="175" y="398"/>
                    </a:lnTo>
                    <a:lnTo>
                      <a:pt x="175" y="394"/>
                    </a:lnTo>
                    <a:lnTo>
                      <a:pt x="177" y="391"/>
                    </a:lnTo>
                    <a:lnTo>
                      <a:pt x="175" y="391"/>
                    </a:lnTo>
                    <a:lnTo>
                      <a:pt x="175" y="389"/>
                    </a:lnTo>
                    <a:lnTo>
                      <a:pt x="184" y="391"/>
                    </a:lnTo>
                    <a:lnTo>
                      <a:pt x="191" y="394"/>
                    </a:lnTo>
                    <a:lnTo>
                      <a:pt x="191" y="391"/>
                    </a:lnTo>
                    <a:lnTo>
                      <a:pt x="191" y="389"/>
                    </a:lnTo>
                    <a:lnTo>
                      <a:pt x="191" y="387"/>
                    </a:lnTo>
                    <a:lnTo>
                      <a:pt x="193" y="383"/>
                    </a:lnTo>
                    <a:lnTo>
                      <a:pt x="193" y="380"/>
                    </a:lnTo>
                    <a:lnTo>
                      <a:pt x="193" y="378"/>
                    </a:lnTo>
                    <a:lnTo>
                      <a:pt x="191" y="376"/>
                    </a:lnTo>
                    <a:lnTo>
                      <a:pt x="191" y="374"/>
                    </a:lnTo>
                    <a:lnTo>
                      <a:pt x="191" y="372"/>
                    </a:lnTo>
                    <a:lnTo>
                      <a:pt x="193" y="372"/>
                    </a:lnTo>
                    <a:lnTo>
                      <a:pt x="193" y="369"/>
                    </a:lnTo>
                    <a:lnTo>
                      <a:pt x="193" y="367"/>
                    </a:lnTo>
                    <a:lnTo>
                      <a:pt x="195" y="365"/>
                    </a:lnTo>
                    <a:lnTo>
                      <a:pt x="195" y="363"/>
                    </a:lnTo>
                    <a:lnTo>
                      <a:pt x="195" y="361"/>
                    </a:lnTo>
                    <a:lnTo>
                      <a:pt x="197" y="361"/>
                    </a:lnTo>
                    <a:lnTo>
                      <a:pt x="197" y="358"/>
                    </a:lnTo>
                    <a:lnTo>
                      <a:pt x="199" y="358"/>
                    </a:lnTo>
                    <a:lnTo>
                      <a:pt x="199" y="356"/>
                    </a:lnTo>
                    <a:lnTo>
                      <a:pt x="202" y="356"/>
                    </a:lnTo>
                    <a:lnTo>
                      <a:pt x="202" y="354"/>
                    </a:lnTo>
                    <a:lnTo>
                      <a:pt x="199" y="352"/>
                    </a:lnTo>
                    <a:lnTo>
                      <a:pt x="197" y="352"/>
                    </a:lnTo>
                    <a:lnTo>
                      <a:pt x="195" y="350"/>
                    </a:lnTo>
                    <a:lnTo>
                      <a:pt x="193" y="350"/>
                    </a:lnTo>
                    <a:lnTo>
                      <a:pt x="195" y="345"/>
                    </a:lnTo>
                    <a:lnTo>
                      <a:pt x="195" y="341"/>
                    </a:lnTo>
                    <a:lnTo>
                      <a:pt x="197" y="336"/>
                    </a:lnTo>
                    <a:lnTo>
                      <a:pt x="199" y="334"/>
                    </a:lnTo>
                    <a:lnTo>
                      <a:pt x="204" y="332"/>
                    </a:lnTo>
                    <a:lnTo>
                      <a:pt x="208" y="330"/>
                    </a:lnTo>
                    <a:lnTo>
                      <a:pt x="210" y="330"/>
                    </a:lnTo>
                    <a:lnTo>
                      <a:pt x="215" y="330"/>
                    </a:lnTo>
                    <a:lnTo>
                      <a:pt x="226" y="325"/>
                    </a:lnTo>
                    <a:lnTo>
                      <a:pt x="224" y="323"/>
                    </a:lnTo>
                    <a:lnTo>
                      <a:pt x="226" y="323"/>
                    </a:lnTo>
                    <a:lnTo>
                      <a:pt x="226" y="319"/>
                    </a:lnTo>
                    <a:lnTo>
                      <a:pt x="217" y="319"/>
                    </a:lnTo>
                    <a:lnTo>
                      <a:pt x="219" y="314"/>
                    </a:lnTo>
                    <a:lnTo>
                      <a:pt x="219" y="312"/>
                    </a:lnTo>
                    <a:lnTo>
                      <a:pt x="219" y="310"/>
                    </a:lnTo>
                    <a:lnTo>
                      <a:pt x="219" y="308"/>
                    </a:lnTo>
                    <a:lnTo>
                      <a:pt x="217" y="304"/>
                    </a:lnTo>
                    <a:lnTo>
                      <a:pt x="224" y="301"/>
                    </a:lnTo>
                    <a:lnTo>
                      <a:pt x="226" y="301"/>
                    </a:lnTo>
                    <a:lnTo>
                      <a:pt x="230" y="301"/>
                    </a:lnTo>
                    <a:lnTo>
                      <a:pt x="230" y="299"/>
                    </a:lnTo>
                    <a:lnTo>
                      <a:pt x="235" y="297"/>
                    </a:lnTo>
                    <a:lnTo>
                      <a:pt x="232" y="295"/>
                    </a:lnTo>
                    <a:lnTo>
                      <a:pt x="228" y="286"/>
                    </a:lnTo>
                    <a:lnTo>
                      <a:pt x="228" y="288"/>
                    </a:lnTo>
                    <a:lnTo>
                      <a:pt x="226" y="293"/>
                    </a:lnTo>
                    <a:lnTo>
                      <a:pt x="224" y="295"/>
                    </a:lnTo>
                    <a:lnTo>
                      <a:pt x="221" y="295"/>
                    </a:lnTo>
                    <a:lnTo>
                      <a:pt x="221" y="293"/>
                    </a:lnTo>
                    <a:lnTo>
                      <a:pt x="219" y="293"/>
                    </a:lnTo>
                    <a:lnTo>
                      <a:pt x="221" y="293"/>
                    </a:lnTo>
                    <a:lnTo>
                      <a:pt x="219" y="293"/>
                    </a:lnTo>
                    <a:lnTo>
                      <a:pt x="219" y="290"/>
                    </a:lnTo>
                    <a:lnTo>
                      <a:pt x="219" y="293"/>
                    </a:lnTo>
                    <a:lnTo>
                      <a:pt x="217" y="293"/>
                    </a:lnTo>
                    <a:lnTo>
                      <a:pt x="215" y="293"/>
                    </a:lnTo>
                    <a:lnTo>
                      <a:pt x="215" y="290"/>
                    </a:lnTo>
                    <a:lnTo>
                      <a:pt x="213" y="290"/>
                    </a:lnTo>
                    <a:lnTo>
                      <a:pt x="210" y="290"/>
                    </a:lnTo>
                    <a:lnTo>
                      <a:pt x="210" y="293"/>
                    </a:lnTo>
                    <a:lnTo>
                      <a:pt x="213" y="295"/>
                    </a:lnTo>
                    <a:lnTo>
                      <a:pt x="210" y="295"/>
                    </a:lnTo>
                    <a:lnTo>
                      <a:pt x="208" y="297"/>
                    </a:lnTo>
                    <a:lnTo>
                      <a:pt x="206" y="299"/>
                    </a:lnTo>
                    <a:lnTo>
                      <a:pt x="204" y="297"/>
                    </a:lnTo>
                    <a:lnTo>
                      <a:pt x="206" y="301"/>
                    </a:lnTo>
                    <a:lnTo>
                      <a:pt x="208" y="304"/>
                    </a:lnTo>
                    <a:lnTo>
                      <a:pt x="208" y="308"/>
                    </a:lnTo>
                    <a:lnTo>
                      <a:pt x="206" y="308"/>
                    </a:lnTo>
                    <a:lnTo>
                      <a:pt x="202" y="310"/>
                    </a:lnTo>
                    <a:lnTo>
                      <a:pt x="199" y="310"/>
                    </a:lnTo>
                    <a:lnTo>
                      <a:pt x="197" y="312"/>
                    </a:lnTo>
                    <a:lnTo>
                      <a:pt x="193" y="314"/>
                    </a:lnTo>
                    <a:lnTo>
                      <a:pt x="191" y="312"/>
                    </a:lnTo>
                    <a:lnTo>
                      <a:pt x="188" y="308"/>
                    </a:lnTo>
                    <a:lnTo>
                      <a:pt x="186" y="306"/>
                    </a:lnTo>
                    <a:lnTo>
                      <a:pt x="184" y="304"/>
                    </a:lnTo>
                    <a:lnTo>
                      <a:pt x="182" y="295"/>
                    </a:lnTo>
                    <a:lnTo>
                      <a:pt x="182" y="293"/>
                    </a:lnTo>
                    <a:lnTo>
                      <a:pt x="169" y="306"/>
                    </a:lnTo>
                    <a:lnTo>
                      <a:pt x="171" y="297"/>
                    </a:lnTo>
                    <a:lnTo>
                      <a:pt x="173" y="295"/>
                    </a:lnTo>
                    <a:lnTo>
                      <a:pt x="171" y="293"/>
                    </a:lnTo>
                    <a:lnTo>
                      <a:pt x="169" y="293"/>
                    </a:lnTo>
                    <a:lnTo>
                      <a:pt x="166" y="288"/>
                    </a:lnTo>
                    <a:lnTo>
                      <a:pt x="164" y="288"/>
                    </a:lnTo>
                    <a:lnTo>
                      <a:pt x="160" y="290"/>
                    </a:lnTo>
                    <a:lnTo>
                      <a:pt x="158" y="293"/>
                    </a:lnTo>
                    <a:lnTo>
                      <a:pt x="156" y="295"/>
                    </a:lnTo>
                    <a:lnTo>
                      <a:pt x="153" y="297"/>
                    </a:lnTo>
                    <a:lnTo>
                      <a:pt x="151" y="299"/>
                    </a:lnTo>
                    <a:lnTo>
                      <a:pt x="151" y="301"/>
                    </a:lnTo>
                    <a:lnTo>
                      <a:pt x="153" y="301"/>
                    </a:lnTo>
                    <a:lnTo>
                      <a:pt x="153" y="304"/>
                    </a:lnTo>
                    <a:lnTo>
                      <a:pt x="153" y="306"/>
                    </a:lnTo>
                    <a:lnTo>
                      <a:pt x="153" y="308"/>
                    </a:lnTo>
                    <a:lnTo>
                      <a:pt x="160" y="306"/>
                    </a:lnTo>
                    <a:lnTo>
                      <a:pt x="162" y="306"/>
                    </a:lnTo>
                    <a:lnTo>
                      <a:pt x="164" y="306"/>
                    </a:lnTo>
                    <a:lnTo>
                      <a:pt x="164" y="308"/>
                    </a:lnTo>
                    <a:lnTo>
                      <a:pt x="166" y="312"/>
                    </a:lnTo>
                    <a:lnTo>
                      <a:pt x="166" y="317"/>
                    </a:lnTo>
                    <a:lnTo>
                      <a:pt x="166" y="319"/>
                    </a:lnTo>
                    <a:lnTo>
                      <a:pt x="169" y="323"/>
                    </a:lnTo>
                    <a:lnTo>
                      <a:pt x="171" y="325"/>
                    </a:lnTo>
                    <a:lnTo>
                      <a:pt x="171" y="330"/>
                    </a:lnTo>
                    <a:lnTo>
                      <a:pt x="169" y="330"/>
                    </a:lnTo>
                    <a:lnTo>
                      <a:pt x="164" y="328"/>
                    </a:lnTo>
                    <a:lnTo>
                      <a:pt x="164" y="330"/>
                    </a:lnTo>
                    <a:lnTo>
                      <a:pt x="162" y="328"/>
                    </a:lnTo>
                    <a:lnTo>
                      <a:pt x="162" y="325"/>
                    </a:lnTo>
                    <a:lnTo>
                      <a:pt x="158" y="325"/>
                    </a:lnTo>
                    <a:lnTo>
                      <a:pt x="156" y="325"/>
                    </a:lnTo>
                    <a:lnTo>
                      <a:pt x="156" y="328"/>
                    </a:lnTo>
                    <a:lnTo>
                      <a:pt x="156" y="330"/>
                    </a:lnTo>
                    <a:lnTo>
                      <a:pt x="158" y="330"/>
                    </a:lnTo>
                    <a:lnTo>
                      <a:pt x="164" y="336"/>
                    </a:lnTo>
                    <a:lnTo>
                      <a:pt x="162" y="339"/>
                    </a:lnTo>
                    <a:lnTo>
                      <a:pt x="158" y="341"/>
                    </a:lnTo>
                    <a:lnTo>
                      <a:pt x="156" y="339"/>
                    </a:lnTo>
                    <a:lnTo>
                      <a:pt x="153" y="339"/>
                    </a:lnTo>
                    <a:lnTo>
                      <a:pt x="151" y="343"/>
                    </a:lnTo>
                    <a:lnTo>
                      <a:pt x="149" y="343"/>
                    </a:lnTo>
                    <a:lnTo>
                      <a:pt x="147" y="343"/>
                    </a:lnTo>
                    <a:lnTo>
                      <a:pt x="145" y="341"/>
                    </a:lnTo>
                    <a:lnTo>
                      <a:pt x="142" y="343"/>
                    </a:lnTo>
                    <a:lnTo>
                      <a:pt x="142" y="341"/>
                    </a:lnTo>
                    <a:lnTo>
                      <a:pt x="142" y="343"/>
                    </a:lnTo>
                    <a:lnTo>
                      <a:pt x="140" y="343"/>
                    </a:lnTo>
                    <a:lnTo>
                      <a:pt x="140" y="341"/>
                    </a:lnTo>
                    <a:lnTo>
                      <a:pt x="138" y="341"/>
                    </a:lnTo>
                    <a:lnTo>
                      <a:pt x="140" y="336"/>
                    </a:lnTo>
                    <a:lnTo>
                      <a:pt x="142" y="332"/>
                    </a:lnTo>
                    <a:lnTo>
                      <a:pt x="142" y="328"/>
                    </a:lnTo>
                    <a:lnTo>
                      <a:pt x="136" y="323"/>
                    </a:lnTo>
                    <a:lnTo>
                      <a:pt x="131" y="323"/>
                    </a:lnTo>
                    <a:lnTo>
                      <a:pt x="131" y="325"/>
                    </a:lnTo>
                    <a:lnTo>
                      <a:pt x="129" y="330"/>
                    </a:lnTo>
                    <a:lnTo>
                      <a:pt x="129" y="332"/>
                    </a:lnTo>
                    <a:lnTo>
                      <a:pt x="127" y="336"/>
                    </a:lnTo>
                    <a:lnTo>
                      <a:pt x="125" y="336"/>
                    </a:lnTo>
                    <a:lnTo>
                      <a:pt x="120" y="334"/>
                    </a:lnTo>
                    <a:lnTo>
                      <a:pt x="118" y="332"/>
                    </a:lnTo>
                    <a:lnTo>
                      <a:pt x="116" y="332"/>
                    </a:lnTo>
                    <a:lnTo>
                      <a:pt x="118" y="330"/>
                    </a:lnTo>
                    <a:lnTo>
                      <a:pt x="116" y="330"/>
                    </a:lnTo>
                    <a:lnTo>
                      <a:pt x="116" y="328"/>
                    </a:lnTo>
                    <a:lnTo>
                      <a:pt x="114" y="323"/>
                    </a:lnTo>
                    <a:lnTo>
                      <a:pt x="114" y="321"/>
                    </a:lnTo>
                    <a:lnTo>
                      <a:pt x="112" y="319"/>
                    </a:lnTo>
                    <a:lnTo>
                      <a:pt x="112" y="317"/>
                    </a:lnTo>
                    <a:lnTo>
                      <a:pt x="109" y="314"/>
                    </a:lnTo>
                    <a:lnTo>
                      <a:pt x="109" y="312"/>
                    </a:lnTo>
                    <a:lnTo>
                      <a:pt x="109" y="310"/>
                    </a:lnTo>
                    <a:lnTo>
                      <a:pt x="109" y="308"/>
                    </a:lnTo>
                    <a:lnTo>
                      <a:pt x="107" y="308"/>
                    </a:lnTo>
                    <a:lnTo>
                      <a:pt x="107" y="306"/>
                    </a:lnTo>
                    <a:lnTo>
                      <a:pt x="107" y="304"/>
                    </a:lnTo>
                    <a:lnTo>
                      <a:pt x="105" y="301"/>
                    </a:lnTo>
                    <a:lnTo>
                      <a:pt x="105" y="299"/>
                    </a:lnTo>
                    <a:lnTo>
                      <a:pt x="105" y="297"/>
                    </a:lnTo>
                    <a:lnTo>
                      <a:pt x="105" y="295"/>
                    </a:lnTo>
                    <a:lnTo>
                      <a:pt x="105" y="293"/>
                    </a:lnTo>
                    <a:lnTo>
                      <a:pt x="107" y="293"/>
                    </a:lnTo>
                    <a:lnTo>
                      <a:pt x="107" y="290"/>
                    </a:lnTo>
                    <a:lnTo>
                      <a:pt x="105" y="284"/>
                    </a:lnTo>
                    <a:lnTo>
                      <a:pt x="103" y="279"/>
                    </a:lnTo>
                    <a:lnTo>
                      <a:pt x="101" y="277"/>
                    </a:lnTo>
                    <a:lnTo>
                      <a:pt x="103" y="277"/>
                    </a:lnTo>
                    <a:lnTo>
                      <a:pt x="105" y="275"/>
                    </a:lnTo>
                    <a:lnTo>
                      <a:pt x="105" y="273"/>
                    </a:lnTo>
                    <a:lnTo>
                      <a:pt x="103" y="273"/>
                    </a:lnTo>
                    <a:lnTo>
                      <a:pt x="103" y="271"/>
                    </a:lnTo>
                    <a:lnTo>
                      <a:pt x="103" y="264"/>
                    </a:lnTo>
                    <a:lnTo>
                      <a:pt x="103" y="262"/>
                    </a:lnTo>
                    <a:lnTo>
                      <a:pt x="105" y="260"/>
                    </a:lnTo>
                    <a:lnTo>
                      <a:pt x="107" y="257"/>
                    </a:lnTo>
                    <a:lnTo>
                      <a:pt x="107" y="253"/>
                    </a:lnTo>
                    <a:lnTo>
                      <a:pt x="105" y="246"/>
                    </a:lnTo>
                    <a:lnTo>
                      <a:pt x="105" y="244"/>
                    </a:lnTo>
                    <a:lnTo>
                      <a:pt x="103" y="242"/>
                    </a:lnTo>
                    <a:lnTo>
                      <a:pt x="103" y="240"/>
                    </a:lnTo>
                    <a:lnTo>
                      <a:pt x="105" y="240"/>
                    </a:lnTo>
                    <a:lnTo>
                      <a:pt x="107" y="240"/>
                    </a:lnTo>
                    <a:lnTo>
                      <a:pt x="114" y="235"/>
                    </a:lnTo>
                    <a:lnTo>
                      <a:pt x="116" y="235"/>
                    </a:lnTo>
                    <a:lnTo>
                      <a:pt x="118" y="233"/>
                    </a:lnTo>
                    <a:lnTo>
                      <a:pt x="120" y="231"/>
                    </a:lnTo>
                    <a:lnTo>
                      <a:pt x="123" y="231"/>
                    </a:lnTo>
                    <a:lnTo>
                      <a:pt x="129" y="229"/>
                    </a:lnTo>
                    <a:lnTo>
                      <a:pt x="131" y="227"/>
                    </a:lnTo>
                    <a:lnTo>
                      <a:pt x="134" y="227"/>
                    </a:lnTo>
                    <a:lnTo>
                      <a:pt x="136" y="229"/>
                    </a:lnTo>
                    <a:lnTo>
                      <a:pt x="134" y="222"/>
                    </a:lnTo>
                    <a:lnTo>
                      <a:pt x="136" y="218"/>
                    </a:lnTo>
                    <a:lnTo>
                      <a:pt x="138" y="216"/>
                    </a:lnTo>
                    <a:lnTo>
                      <a:pt x="140" y="211"/>
                    </a:lnTo>
                    <a:lnTo>
                      <a:pt x="142" y="209"/>
                    </a:lnTo>
                    <a:lnTo>
                      <a:pt x="142" y="211"/>
                    </a:lnTo>
                    <a:lnTo>
                      <a:pt x="145" y="211"/>
                    </a:lnTo>
                    <a:lnTo>
                      <a:pt x="147" y="213"/>
                    </a:lnTo>
                    <a:lnTo>
                      <a:pt x="147" y="211"/>
                    </a:lnTo>
                    <a:lnTo>
                      <a:pt x="147" y="205"/>
                    </a:lnTo>
                    <a:lnTo>
                      <a:pt x="145" y="200"/>
                    </a:lnTo>
                    <a:lnTo>
                      <a:pt x="145" y="198"/>
                    </a:lnTo>
                    <a:lnTo>
                      <a:pt x="140" y="191"/>
                    </a:lnTo>
                    <a:lnTo>
                      <a:pt x="140" y="189"/>
                    </a:lnTo>
                    <a:lnTo>
                      <a:pt x="138" y="183"/>
                    </a:lnTo>
                    <a:lnTo>
                      <a:pt x="136" y="180"/>
                    </a:lnTo>
                    <a:lnTo>
                      <a:pt x="136" y="178"/>
                    </a:lnTo>
                    <a:lnTo>
                      <a:pt x="134" y="180"/>
                    </a:lnTo>
                    <a:lnTo>
                      <a:pt x="127" y="180"/>
                    </a:lnTo>
                    <a:lnTo>
                      <a:pt x="125" y="183"/>
                    </a:lnTo>
                    <a:lnTo>
                      <a:pt x="123" y="183"/>
                    </a:lnTo>
                    <a:lnTo>
                      <a:pt x="120" y="185"/>
                    </a:lnTo>
                    <a:lnTo>
                      <a:pt x="118" y="185"/>
                    </a:lnTo>
                    <a:lnTo>
                      <a:pt x="118" y="187"/>
                    </a:lnTo>
                    <a:lnTo>
                      <a:pt x="116" y="187"/>
                    </a:lnTo>
                    <a:lnTo>
                      <a:pt x="114" y="187"/>
                    </a:lnTo>
                    <a:lnTo>
                      <a:pt x="112" y="189"/>
                    </a:lnTo>
                    <a:lnTo>
                      <a:pt x="112" y="183"/>
                    </a:lnTo>
                    <a:lnTo>
                      <a:pt x="109" y="180"/>
                    </a:lnTo>
                    <a:lnTo>
                      <a:pt x="107" y="180"/>
                    </a:lnTo>
                    <a:lnTo>
                      <a:pt x="107" y="183"/>
                    </a:lnTo>
                    <a:lnTo>
                      <a:pt x="107" y="185"/>
                    </a:lnTo>
                    <a:lnTo>
                      <a:pt x="96" y="187"/>
                    </a:lnTo>
                    <a:lnTo>
                      <a:pt x="96" y="189"/>
                    </a:lnTo>
                    <a:lnTo>
                      <a:pt x="94" y="189"/>
                    </a:lnTo>
                    <a:lnTo>
                      <a:pt x="92" y="189"/>
                    </a:lnTo>
                    <a:lnTo>
                      <a:pt x="90" y="189"/>
                    </a:lnTo>
                    <a:lnTo>
                      <a:pt x="85" y="189"/>
                    </a:lnTo>
                    <a:lnTo>
                      <a:pt x="81" y="191"/>
                    </a:lnTo>
                    <a:lnTo>
                      <a:pt x="79" y="191"/>
                    </a:lnTo>
                    <a:lnTo>
                      <a:pt x="79" y="196"/>
                    </a:lnTo>
                    <a:lnTo>
                      <a:pt x="76" y="196"/>
                    </a:lnTo>
                    <a:lnTo>
                      <a:pt x="74" y="196"/>
                    </a:lnTo>
                    <a:lnTo>
                      <a:pt x="74" y="198"/>
                    </a:lnTo>
                    <a:lnTo>
                      <a:pt x="72" y="198"/>
                    </a:lnTo>
                    <a:lnTo>
                      <a:pt x="70" y="198"/>
                    </a:lnTo>
                    <a:lnTo>
                      <a:pt x="68" y="198"/>
                    </a:lnTo>
                    <a:lnTo>
                      <a:pt x="59" y="205"/>
                    </a:lnTo>
                    <a:lnTo>
                      <a:pt x="57" y="205"/>
                    </a:lnTo>
                    <a:lnTo>
                      <a:pt x="50" y="207"/>
                    </a:lnTo>
                    <a:lnTo>
                      <a:pt x="43" y="207"/>
                    </a:lnTo>
                    <a:lnTo>
                      <a:pt x="39" y="207"/>
                    </a:lnTo>
                    <a:lnTo>
                      <a:pt x="41" y="207"/>
                    </a:lnTo>
                    <a:lnTo>
                      <a:pt x="43" y="207"/>
                    </a:lnTo>
                    <a:lnTo>
                      <a:pt x="46" y="205"/>
                    </a:lnTo>
                    <a:lnTo>
                      <a:pt x="43" y="202"/>
                    </a:lnTo>
                    <a:lnTo>
                      <a:pt x="41" y="200"/>
                    </a:lnTo>
                    <a:lnTo>
                      <a:pt x="41" y="198"/>
                    </a:lnTo>
                    <a:lnTo>
                      <a:pt x="39" y="194"/>
                    </a:lnTo>
                    <a:lnTo>
                      <a:pt x="37" y="191"/>
                    </a:lnTo>
                    <a:lnTo>
                      <a:pt x="39" y="191"/>
                    </a:lnTo>
                    <a:lnTo>
                      <a:pt x="41" y="189"/>
                    </a:lnTo>
                    <a:lnTo>
                      <a:pt x="43" y="189"/>
                    </a:lnTo>
                    <a:lnTo>
                      <a:pt x="46" y="189"/>
                    </a:lnTo>
                    <a:lnTo>
                      <a:pt x="46" y="187"/>
                    </a:lnTo>
                    <a:lnTo>
                      <a:pt x="48" y="187"/>
                    </a:lnTo>
                    <a:lnTo>
                      <a:pt x="50" y="187"/>
                    </a:lnTo>
                    <a:lnTo>
                      <a:pt x="50" y="185"/>
                    </a:lnTo>
                    <a:lnTo>
                      <a:pt x="52" y="185"/>
                    </a:lnTo>
                    <a:lnTo>
                      <a:pt x="54" y="185"/>
                    </a:lnTo>
                    <a:lnTo>
                      <a:pt x="54" y="187"/>
                    </a:lnTo>
                    <a:lnTo>
                      <a:pt x="57" y="187"/>
                    </a:lnTo>
                    <a:lnTo>
                      <a:pt x="61" y="185"/>
                    </a:lnTo>
                    <a:lnTo>
                      <a:pt x="65" y="185"/>
                    </a:lnTo>
                    <a:lnTo>
                      <a:pt x="68" y="185"/>
                    </a:lnTo>
                    <a:lnTo>
                      <a:pt x="68" y="183"/>
                    </a:lnTo>
                    <a:lnTo>
                      <a:pt x="61" y="174"/>
                    </a:lnTo>
                    <a:lnTo>
                      <a:pt x="65" y="174"/>
                    </a:lnTo>
                    <a:lnTo>
                      <a:pt x="68" y="172"/>
                    </a:lnTo>
                    <a:lnTo>
                      <a:pt x="70" y="172"/>
                    </a:lnTo>
                    <a:lnTo>
                      <a:pt x="72" y="172"/>
                    </a:lnTo>
                    <a:lnTo>
                      <a:pt x="74" y="172"/>
                    </a:lnTo>
                    <a:lnTo>
                      <a:pt x="79" y="172"/>
                    </a:lnTo>
                    <a:lnTo>
                      <a:pt x="85" y="170"/>
                    </a:lnTo>
                    <a:lnTo>
                      <a:pt x="92" y="170"/>
                    </a:lnTo>
                    <a:lnTo>
                      <a:pt x="96" y="170"/>
                    </a:lnTo>
                    <a:lnTo>
                      <a:pt x="98" y="167"/>
                    </a:lnTo>
                    <a:lnTo>
                      <a:pt x="98" y="165"/>
                    </a:lnTo>
                    <a:lnTo>
                      <a:pt x="107" y="165"/>
                    </a:lnTo>
                    <a:lnTo>
                      <a:pt x="105" y="163"/>
                    </a:lnTo>
                    <a:lnTo>
                      <a:pt x="103" y="156"/>
                    </a:lnTo>
                    <a:lnTo>
                      <a:pt x="98" y="150"/>
                    </a:lnTo>
                    <a:lnTo>
                      <a:pt x="101" y="150"/>
                    </a:lnTo>
                    <a:lnTo>
                      <a:pt x="103" y="148"/>
                    </a:lnTo>
                    <a:lnTo>
                      <a:pt x="105" y="145"/>
                    </a:lnTo>
                    <a:lnTo>
                      <a:pt x="107" y="145"/>
                    </a:lnTo>
                    <a:lnTo>
                      <a:pt x="107" y="143"/>
                    </a:lnTo>
                    <a:lnTo>
                      <a:pt x="109" y="143"/>
                    </a:lnTo>
                    <a:lnTo>
                      <a:pt x="112" y="143"/>
                    </a:lnTo>
                    <a:lnTo>
                      <a:pt x="114" y="141"/>
                    </a:lnTo>
                    <a:lnTo>
                      <a:pt x="116" y="141"/>
                    </a:lnTo>
                    <a:lnTo>
                      <a:pt x="118" y="139"/>
                    </a:lnTo>
                    <a:lnTo>
                      <a:pt x="120" y="139"/>
                    </a:lnTo>
                    <a:lnTo>
                      <a:pt x="123" y="139"/>
                    </a:lnTo>
                    <a:lnTo>
                      <a:pt x="125" y="137"/>
                    </a:lnTo>
                    <a:lnTo>
                      <a:pt x="129" y="137"/>
                    </a:lnTo>
                    <a:lnTo>
                      <a:pt x="129" y="134"/>
                    </a:lnTo>
                    <a:lnTo>
                      <a:pt x="134" y="132"/>
                    </a:lnTo>
                    <a:lnTo>
                      <a:pt x="138" y="126"/>
                    </a:lnTo>
                    <a:lnTo>
                      <a:pt x="140" y="126"/>
                    </a:lnTo>
                    <a:lnTo>
                      <a:pt x="142" y="126"/>
                    </a:lnTo>
                    <a:lnTo>
                      <a:pt x="147" y="126"/>
                    </a:lnTo>
                    <a:lnTo>
                      <a:pt x="156" y="126"/>
                    </a:lnTo>
                    <a:lnTo>
                      <a:pt x="158" y="126"/>
                    </a:lnTo>
                    <a:lnTo>
                      <a:pt x="162" y="126"/>
                    </a:lnTo>
                    <a:lnTo>
                      <a:pt x="164" y="130"/>
                    </a:lnTo>
                    <a:lnTo>
                      <a:pt x="175" y="126"/>
                    </a:lnTo>
                    <a:lnTo>
                      <a:pt x="180" y="126"/>
                    </a:lnTo>
                    <a:lnTo>
                      <a:pt x="180" y="123"/>
                    </a:lnTo>
                    <a:lnTo>
                      <a:pt x="184" y="123"/>
                    </a:lnTo>
                    <a:lnTo>
                      <a:pt x="186" y="121"/>
                    </a:lnTo>
                    <a:lnTo>
                      <a:pt x="186" y="123"/>
                    </a:lnTo>
                    <a:lnTo>
                      <a:pt x="191" y="128"/>
                    </a:lnTo>
                    <a:lnTo>
                      <a:pt x="191" y="130"/>
                    </a:lnTo>
                    <a:lnTo>
                      <a:pt x="191" y="132"/>
                    </a:lnTo>
                    <a:lnTo>
                      <a:pt x="188" y="132"/>
                    </a:lnTo>
                    <a:lnTo>
                      <a:pt x="186" y="132"/>
                    </a:lnTo>
                    <a:lnTo>
                      <a:pt x="184" y="134"/>
                    </a:lnTo>
                    <a:lnTo>
                      <a:pt x="182" y="134"/>
                    </a:lnTo>
                    <a:lnTo>
                      <a:pt x="180" y="137"/>
                    </a:lnTo>
                    <a:lnTo>
                      <a:pt x="177" y="137"/>
                    </a:lnTo>
                    <a:lnTo>
                      <a:pt x="180" y="143"/>
                    </a:lnTo>
                    <a:lnTo>
                      <a:pt x="182" y="148"/>
                    </a:lnTo>
                    <a:lnTo>
                      <a:pt x="182" y="152"/>
                    </a:lnTo>
                    <a:lnTo>
                      <a:pt x="184" y="150"/>
                    </a:lnTo>
                    <a:lnTo>
                      <a:pt x="188" y="150"/>
                    </a:lnTo>
                    <a:lnTo>
                      <a:pt x="193" y="154"/>
                    </a:lnTo>
                    <a:lnTo>
                      <a:pt x="193" y="156"/>
                    </a:lnTo>
                    <a:lnTo>
                      <a:pt x="195" y="159"/>
                    </a:lnTo>
                    <a:lnTo>
                      <a:pt x="195" y="161"/>
                    </a:lnTo>
                    <a:lnTo>
                      <a:pt x="197" y="163"/>
                    </a:lnTo>
                    <a:lnTo>
                      <a:pt x="197" y="165"/>
                    </a:lnTo>
                    <a:lnTo>
                      <a:pt x="197" y="167"/>
                    </a:lnTo>
                    <a:lnTo>
                      <a:pt x="199" y="167"/>
                    </a:lnTo>
                    <a:lnTo>
                      <a:pt x="199" y="170"/>
                    </a:lnTo>
                    <a:lnTo>
                      <a:pt x="202" y="167"/>
                    </a:lnTo>
                    <a:lnTo>
                      <a:pt x="204" y="167"/>
                    </a:lnTo>
                    <a:lnTo>
                      <a:pt x="206" y="167"/>
                    </a:lnTo>
                    <a:lnTo>
                      <a:pt x="206" y="165"/>
                    </a:lnTo>
                    <a:lnTo>
                      <a:pt x="208" y="165"/>
                    </a:lnTo>
                    <a:lnTo>
                      <a:pt x="210" y="165"/>
                    </a:lnTo>
                    <a:lnTo>
                      <a:pt x="213" y="165"/>
                    </a:lnTo>
                    <a:lnTo>
                      <a:pt x="215" y="165"/>
                    </a:lnTo>
                    <a:lnTo>
                      <a:pt x="217" y="165"/>
                    </a:lnTo>
                    <a:lnTo>
                      <a:pt x="219" y="165"/>
                    </a:lnTo>
                    <a:lnTo>
                      <a:pt x="221" y="165"/>
                    </a:lnTo>
                    <a:lnTo>
                      <a:pt x="224" y="165"/>
                    </a:lnTo>
                    <a:lnTo>
                      <a:pt x="224" y="167"/>
                    </a:lnTo>
                    <a:lnTo>
                      <a:pt x="226" y="167"/>
                    </a:lnTo>
                    <a:lnTo>
                      <a:pt x="228" y="167"/>
                    </a:lnTo>
                    <a:lnTo>
                      <a:pt x="228" y="170"/>
                    </a:lnTo>
                    <a:lnTo>
                      <a:pt x="230" y="172"/>
                    </a:lnTo>
                    <a:lnTo>
                      <a:pt x="230" y="174"/>
                    </a:lnTo>
                    <a:lnTo>
                      <a:pt x="232" y="174"/>
                    </a:lnTo>
                    <a:lnTo>
                      <a:pt x="230" y="176"/>
                    </a:lnTo>
                    <a:lnTo>
                      <a:pt x="232" y="178"/>
                    </a:lnTo>
                    <a:lnTo>
                      <a:pt x="232" y="176"/>
                    </a:lnTo>
                    <a:lnTo>
                      <a:pt x="232" y="178"/>
                    </a:lnTo>
                    <a:lnTo>
                      <a:pt x="235" y="176"/>
                    </a:lnTo>
                    <a:lnTo>
                      <a:pt x="235" y="178"/>
                    </a:lnTo>
                    <a:lnTo>
                      <a:pt x="237" y="176"/>
                    </a:lnTo>
                    <a:lnTo>
                      <a:pt x="237" y="178"/>
                    </a:lnTo>
                    <a:lnTo>
                      <a:pt x="239" y="178"/>
                    </a:lnTo>
                    <a:lnTo>
                      <a:pt x="243" y="180"/>
                    </a:lnTo>
                    <a:lnTo>
                      <a:pt x="239" y="180"/>
                    </a:lnTo>
                    <a:lnTo>
                      <a:pt x="237" y="183"/>
                    </a:lnTo>
                    <a:lnTo>
                      <a:pt x="235" y="185"/>
                    </a:lnTo>
                    <a:lnTo>
                      <a:pt x="230" y="187"/>
                    </a:lnTo>
                    <a:lnTo>
                      <a:pt x="232" y="189"/>
                    </a:lnTo>
                    <a:lnTo>
                      <a:pt x="230" y="189"/>
                    </a:lnTo>
                    <a:lnTo>
                      <a:pt x="226" y="189"/>
                    </a:lnTo>
                    <a:lnTo>
                      <a:pt x="224" y="189"/>
                    </a:lnTo>
                    <a:lnTo>
                      <a:pt x="219" y="187"/>
                    </a:lnTo>
                    <a:lnTo>
                      <a:pt x="219" y="189"/>
                    </a:lnTo>
                    <a:lnTo>
                      <a:pt x="219" y="191"/>
                    </a:lnTo>
                    <a:lnTo>
                      <a:pt x="219" y="194"/>
                    </a:lnTo>
                    <a:lnTo>
                      <a:pt x="219" y="196"/>
                    </a:lnTo>
                    <a:lnTo>
                      <a:pt x="219" y="198"/>
                    </a:lnTo>
                    <a:lnTo>
                      <a:pt x="219" y="200"/>
                    </a:lnTo>
                    <a:lnTo>
                      <a:pt x="219" y="202"/>
                    </a:lnTo>
                    <a:lnTo>
                      <a:pt x="219" y="205"/>
                    </a:lnTo>
                    <a:lnTo>
                      <a:pt x="219" y="207"/>
                    </a:lnTo>
                    <a:lnTo>
                      <a:pt x="219" y="209"/>
                    </a:lnTo>
                    <a:lnTo>
                      <a:pt x="217" y="209"/>
                    </a:lnTo>
                    <a:lnTo>
                      <a:pt x="217" y="211"/>
                    </a:lnTo>
                    <a:lnTo>
                      <a:pt x="217" y="213"/>
                    </a:lnTo>
                    <a:lnTo>
                      <a:pt x="217" y="216"/>
                    </a:lnTo>
                    <a:lnTo>
                      <a:pt x="217" y="218"/>
                    </a:lnTo>
                    <a:lnTo>
                      <a:pt x="215" y="218"/>
                    </a:lnTo>
                    <a:lnTo>
                      <a:pt x="217" y="218"/>
                    </a:lnTo>
                    <a:lnTo>
                      <a:pt x="217" y="220"/>
                    </a:lnTo>
                    <a:lnTo>
                      <a:pt x="219" y="220"/>
                    </a:lnTo>
                    <a:lnTo>
                      <a:pt x="217" y="220"/>
                    </a:lnTo>
                    <a:lnTo>
                      <a:pt x="217" y="222"/>
                    </a:lnTo>
                    <a:lnTo>
                      <a:pt x="217" y="224"/>
                    </a:lnTo>
                    <a:lnTo>
                      <a:pt x="221" y="227"/>
                    </a:lnTo>
                    <a:lnTo>
                      <a:pt x="224" y="227"/>
                    </a:lnTo>
                    <a:lnTo>
                      <a:pt x="226" y="229"/>
                    </a:lnTo>
                    <a:lnTo>
                      <a:pt x="228" y="229"/>
                    </a:lnTo>
                    <a:lnTo>
                      <a:pt x="228" y="227"/>
                    </a:lnTo>
                    <a:lnTo>
                      <a:pt x="230" y="229"/>
                    </a:lnTo>
                    <a:lnTo>
                      <a:pt x="232" y="229"/>
                    </a:lnTo>
                    <a:lnTo>
                      <a:pt x="232" y="238"/>
                    </a:lnTo>
                    <a:lnTo>
                      <a:pt x="235" y="238"/>
                    </a:lnTo>
                    <a:lnTo>
                      <a:pt x="237" y="238"/>
                    </a:lnTo>
                    <a:lnTo>
                      <a:pt x="237" y="235"/>
                    </a:lnTo>
                    <a:lnTo>
                      <a:pt x="239" y="235"/>
                    </a:lnTo>
                    <a:lnTo>
                      <a:pt x="241" y="235"/>
                    </a:lnTo>
                    <a:lnTo>
                      <a:pt x="243" y="235"/>
                    </a:lnTo>
                    <a:lnTo>
                      <a:pt x="246" y="233"/>
                    </a:lnTo>
                    <a:lnTo>
                      <a:pt x="248" y="233"/>
                    </a:lnTo>
                    <a:lnTo>
                      <a:pt x="250" y="233"/>
                    </a:lnTo>
                    <a:lnTo>
                      <a:pt x="252" y="233"/>
                    </a:lnTo>
                    <a:lnTo>
                      <a:pt x="254" y="235"/>
                    </a:lnTo>
                    <a:lnTo>
                      <a:pt x="254" y="238"/>
                    </a:lnTo>
                    <a:lnTo>
                      <a:pt x="252" y="246"/>
                    </a:lnTo>
                    <a:lnTo>
                      <a:pt x="250" y="251"/>
                    </a:lnTo>
                    <a:lnTo>
                      <a:pt x="248" y="253"/>
                    </a:lnTo>
                    <a:lnTo>
                      <a:pt x="246" y="255"/>
                    </a:lnTo>
                    <a:lnTo>
                      <a:pt x="243" y="257"/>
                    </a:lnTo>
                    <a:lnTo>
                      <a:pt x="261" y="251"/>
                    </a:lnTo>
                    <a:lnTo>
                      <a:pt x="263" y="264"/>
                    </a:lnTo>
                    <a:lnTo>
                      <a:pt x="272" y="260"/>
                    </a:lnTo>
                    <a:lnTo>
                      <a:pt x="274" y="260"/>
                    </a:lnTo>
                    <a:lnTo>
                      <a:pt x="276" y="257"/>
                    </a:lnTo>
                    <a:lnTo>
                      <a:pt x="276" y="255"/>
                    </a:lnTo>
                    <a:lnTo>
                      <a:pt x="281" y="253"/>
                    </a:lnTo>
                    <a:lnTo>
                      <a:pt x="294" y="253"/>
                    </a:lnTo>
                    <a:lnTo>
                      <a:pt x="296" y="253"/>
                    </a:lnTo>
                    <a:lnTo>
                      <a:pt x="298" y="253"/>
                    </a:lnTo>
                    <a:lnTo>
                      <a:pt x="300" y="253"/>
                    </a:lnTo>
                    <a:lnTo>
                      <a:pt x="300" y="251"/>
                    </a:lnTo>
                    <a:lnTo>
                      <a:pt x="300" y="253"/>
                    </a:lnTo>
                    <a:lnTo>
                      <a:pt x="303" y="253"/>
                    </a:lnTo>
                    <a:lnTo>
                      <a:pt x="303" y="257"/>
                    </a:lnTo>
                    <a:lnTo>
                      <a:pt x="303" y="260"/>
                    </a:lnTo>
                    <a:lnTo>
                      <a:pt x="305" y="260"/>
                    </a:lnTo>
                    <a:lnTo>
                      <a:pt x="307" y="262"/>
                    </a:lnTo>
                    <a:lnTo>
                      <a:pt x="309" y="262"/>
                    </a:lnTo>
                    <a:lnTo>
                      <a:pt x="311" y="262"/>
                    </a:lnTo>
                    <a:lnTo>
                      <a:pt x="314" y="262"/>
                    </a:lnTo>
                    <a:lnTo>
                      <a:pt x="316" y="264"/>
                    </a:lnTo>
                    <a:lnTo>
                      <a:pt x="318" y="264"/>
                    </a:lnTo>
                    <a:lnTo>
                      <a:pt x="320" y="262"/>
                    </a:lnTo>
                    <a:lnTo>
                      <a:pt x="325" y="262"/>
                    </a:lnTo>
                    <a:lnTo>
                      <a:pt x="329" y="262"/>
                    </a:lnTo>
                    <a:lnTo>
                      <a:pt x="331" y="262"/>
                    </a:lnTo>
                    <a:lnTo>
                      <a:pt x="333" y="262"/>
                    </a:lnTo>
                    <a:lnTo>
                      <a:pt x="338" y="262"/>
                    </a:lnTo>
                    <a:lnTo>
                      <a:pt x="340" y="264"/>
                    </a:lnTo>
                    <a:lnTo>
                      <a:pt x="347" y="264"/>
                    </a:lnTo>
                    <a:lnTo>
                      <a:pt x="349" y="264"/>
                    </a:lnTo>
                    <a:lnTo>
                      <a:pt x="351" y="266"/>
                    </a:lnTo>
                    <a:lnTo>
                      <a:pt x="351" y="264"/>
                    </a:lnTo>
                    <a:lnTo>
                      <a:pt x="351" y="260"/>
                    </a:lnTo>
                    <a:lnTo>
                      <a:pt x="358" y="260"/>
                    </a:lnTo>
                    <a:lnTo>
                      <a:pt x="360" y="260"/>
                    </a:lnTo>
                    <a:lnTo>
                      <a:pt x="366" y="257"/>
                    </a:lnTo>
                    <a:lnTo>
                      <a:pt x="369" y="257"/>
                    </a:lnTo>
                    <a:lnTo>
                      <a:pt x="371" y="257"/>
                    </a:lnTo>
                    <a:lnTo>
                      <a:pt x="373" y="260"/>
                    </a:lnTo>
                    <a:lnTo>
                      <a:pt x="375" y="260"/>
                    </a:lnTo>
                    <a:lnTo>
                      <a:pt x="377" y="260"/>
                    </a:lnTo>
                    <a:lnTo>
                      <a:pt x="377" y="257"/>
                    </a:lnTo>
                    <a:lnTo>
                      <a:pt x="380" y="257"/>
                    </a:lnTo>
                    <a:lnTo>
                      <a:pt x="382" y="257"/>
                    </a:lnTo>
                    <a:lnTo>
                      <a:pt x="384" y="255"/>
                    </a:lnTo>
                    <a:lnTo>
                      <a:pt x="386" y="255"/>
                    </a:lnTo>
                    <a:lnTo>
                      <a:pt x="393" y="251"/>
                    </a:lnTo>
                    <a:lnTo>
                      <a:pt x="397" y="253"/>
                    </a:lnTo>
                    <a:lnTo>
                      <a:pt x="399" y="253"/>
                    </a:lnTo>
                    <a:lnTo>
                      <a:pt x="402" y="253"/>
                    </a:lnTo>
                    <a:lnTo>
                      <a:pt x="404" y="253"/>
                    </a:lnTo>
                    <a:lnTo>
                      <a:pt x="408" y="255"/>
                    </a:lnTo>
                    <a:lnTo>
                      <a:pt x="413" y="257"/>
                    </a:lnTo>
                    <a:lnTo>
                      <a:pt x="415" y="257"/>
                    </a:lnTo>
                    <a:lnTo>
                      <a:pt x="419" y="260"/>
                    </a:lnTo>
                    <a:lnTo>
                      <a:pt x="421" y="257"/>
                    </a:lnTo>
                    <a:lnTo>
                      <a:pt x="426" y="249"/>
                    </a:lnTo>
                    <a:lnTo>
                      <a:pt x="428" y="249"/>
                    </a:lnTo>
                    <a:lnTo>
                      <a:pt x="430" y="249"/>
                    </a:lnTo>
                    <a:lnTo>
                      <a:pt x="432" y="249"/>
                    </a:lnTo>
                    <a:lnTo>
                      <a:pt x="434" y="249"/>
                    </a:lnTo>
                    <a:lnTo>
                      <a:pt x="437" y="249"/>
                    </a:lnTo>
                    <a:lnTo>
                      <a:pt x="437" y="251"/>
                    </a:lnTo>
                    <a:lnTo>
                      <a:pt x="437" y="253"/>
                    </a:lnTo>
                    <a:lnTo>
                      <a:pt x="437" y="255"/>
                    </a:lnTo>
                    <a:lnTo>
                      <a:pt x="439" y="255"/>
                    </a:lnTo>
                    <a:lnTo>
                      <a:pt x="441" y="253"/>
                    </a:lnTo>
                    <a:lnTo>
                      <a:pt x="443" y="253"/>
                    </a:lnTo>
                    <a:lnTo>
                      <a:pt x="445" y="253"/>
                    </a:lnTo>
                    <a:lnTo>
                      <a:pt x="448" y="251"/>
                    </a:lnTo>
                    <a:lnTo>
                      <a:pt x="450" y="251"/>
                    </a:lnTo>
                    <a:lnTo>
                      <a:pt x="452" y="249"/>
                    </a:lnTo>
                    <a:lnTo>
                      <a:pt x="452" y="246"/>
                    </a:lnTo>
                    <a:lnTo>
                      <a:pt x="452" y="244"/>
                    </a:lnTo>
                    <a:lnTo>
                      <a:pt x="452" y="242"/>
                    </a:lnTo>
                    <a:lnTo>
                      <a:pt x="454" y="242"/>
                    </a:lnTo>
                    <a:lnTo>
                      <a:pt x="456" y="242"/>
                    </a:lnTo>
                    <a:lnTo>
                      <a:pt x="459" y="242"/>
                    </a:lnTo>
                    <a:lnTo>
                      <a:pt x="461" y="240"/>
                    </a:lnTo>
                    <a:lnTo>
                      <a:pt x="465" y="240"/>
                    </a:lnTo>
                    <a:lnTo>
                      <a:pt x="467" y="240"/>
                    </a:lnTo>
                    <a:lnTo>
                      <a:pt x="472" y="240"/>
                    </a:lnTo>
                    <a:lnTo>
                      <a:pt x="472" y="242"/>
                    </a:lnTo>
                    <a:lnTo>
                      <a:pt x="476" y="242"/>
                    </a:lnTo>
                    <a:lnTo>
                      <a:pt x="478" y="242"/>
                    </a:lnTo>
                    <a:lnTo>
                      <a:pt x="481" y="242"/>
                    </a:lnTo>
                    <a:lnTo>
                      <a:pt x="483" y="242"/>
                    </a:lnTo>
                    <a:lnTo>
                      <a:pt x="485" y="242"/>
                    </a:lnTo>
                    <a:lnTo>
                      <a:pt x="483" y="238"/>
                    </a:lnTo>
                    <a:lnTo>
                      <a:pt x="483" y="235"/>
                    </a:lnTo>
                    <a:lnTo>
                      <a:pt x="483" y="233"/>
                    </a:lnTo>
                    <a:lnTo>
                      <a:pt x="483" y="231"/>
                    </a:lnTo>
                    <a:lnTo>
                      <a:pt x="483" y="229"/>
                    </a:lnTo>
                    <a:lnTo>
                      <a:pt x="483" y="227"/>
                    </a:lnTo>
                    <a:lnTo>
                      <a:pt x="483" y="222"/>
                    </a:lnTo>
                    <a:lnTo>
                      <a:pt x="485" y="220"/>
                    </a:lnTo>
                    <a:lnTo>
                      <a:pt x="485" y="218"/>
                    </a:lnTo>
                    <a:lnTo>
                      <a:pt x="485" y="216"/>
                    </a:lnTo>
                    <a:lnTo>
                      <a:pt x="485" y="213"/>
                    </a:lnTo>
                    <a:lnTo>
                      <a:pt x="485" y="211"/>
                    </a:lnTo>
                    <a:lnTo>
                      <a:pt x="485" y="207"/>
                    </a:lnTo>
                    <a:lnTo>
                      <a:pt x="485" y="205"/>
                    </a:lnTo>
                    <a:lnTo>
                      <a:pt x="485" y="202"/>
                    </a:lnTo>
                    <a:lnTo>
                      <a:pt x="485" y="200"/>
                    </a:lnTo>
                    <a:lnTo>
                      <a:pt x="485" y="198"/>
                    </a:lnTo>
                    <a:lnTo>
                      <a:pt x="485" y="196"/>
                    </a:lnTo>
                    <a:lnTo>
                      <a:pt x="485" y="194"/>
                    </a:lnTo>
                    <a:lnTo>
                      <a:pt x="485" y="191"/>
                    </a:lnTo>
                    <a:lnTo>
                      <a:pt x="485" y="189"/>
                    </a:lnTo>
                    <a:lnTo>
                      <a:pt x="483" y="187"/>
                    </a:lnTo>
                    <a:lnTo>
                      <a:pt x="483" y="185"/>
                    </a:lnTo>
                    <a:lnTo>
                      <a:pt x="481" y="183"/>
                    </a:lnTo>
                    <a:lnTo>
                      <a:pt x="476" y="174"/>
                    </a:lnTo>
                    <a:lnTo>
                      <a:pt x="483" y="174"/>
                    </a:lnTo>
                    <a:lnTo>
                      <a:pt x="492" y="172"/>
                    </a:lnTo>
                    <a:lnTo>
                      <a:pt x="492" y="167"/>
                    </a:lnTo>
                    <a:lnTo>
                      <a:pt x="498" y="172"/>
                    </a:lnTo>
                    <a:lnTo>
                      <a:pt x="507" y="178"/>
                    </a:lnTo>
                    <a:lnTo>
                      <a:pt x="507" y="183"/>
                    </a:lnTo>
                    <a:lnTo>
                      <a:pt x="516" y="183"/>
                    </a:lnTo>
                    <a:lnTo>
                      <a:pt x="522" y="183"/>
                    </a:lnTo>
                    <a:lnTo>
                      <a:pt x="522" y="178"/>
                    </a:lnTo>
                    <a:lnTo>
                      <a:pt x="522" y="176"/>
                    </a:lnTo>
                    <a:lnTo>
                      <a:pt x="522" y="174"/>
                    </a:lnTo>
                    <a:lnTo>
                      <a:pt x="522" y="163"/>
                    </a:lnTo>
                    <a:lnTo>
                      <a:pt x="522" y="159"/>
                    </a:lnTo>
                    <a:lnTo>
                      <a:pt x="527" y="156"/>
                    </a:lnTo>
                    <a:lnTo>
                      <a:pt x="531" y="159"/>
                    </a:lnTo>
                    <a:lnTo>
                      <a:pt x="538" y="159"/>
                    </a:lnTo>
                    <a:lnTo>
                      <a:pt x="536" y="154"/>
                    </a:lnTo>
                    <a:lnTo>
                      <a:pt x="533" y="150"/>
                    </a:lnTo>
                    <a:lnTo>
                      <a:pt x="531" y="150"/>
                    </a:lnTo>
                    <a:lnTo>
                      <a:pt x="531" y="148"/>
                    </a:lnTo>
                    <a:lnTo>
                      <a:pt x="531" y="145"/>
                    </a:lnTo>
                    <a:lnTo>
                      <a:pt x="529" y="145"/>
                    </a:lnTo>
                    <a:lnTo>
                      <a:pt x="529" y="141"/>
                    </a:lnTo>
                    <a:lnTo>
                      <a:pt x="531" y="139"/>
                    </a:lnTo>
                    <a:lnTo>
                      <a:pt x="531" y="134"/>
                    </a:lnTo>
                    <a:lnTo>
                      <a:pt x="531" y="132"/>
                    </a:lnTo>
                    <a:lnTo>
                      <a:pt x="531" y="130"/>
                    </a:lnTo>
                    <a:lnTo>
                      <a:pt x="531" y="128"/>
                    </a:lnTo>
                    <a:lnTo>
                      <a:pt x="533" y="119"/>
                    </a:lnTo>
                    <a:lnTo>
                      <a:pt x="533" y="115"/>
                    </a:lnTo>
                    <a:lnTo>
                      <a:pt x="536" y="110"/>
                    </a:lnTo>
                    <a:lnTo>
                      <a:pt x="538" y="110"/>
                    </a:lnTo>
                    <a:lnTo>
                      <a:pt x="542" y="110"/>
                    </a:lnTo>
                    <a:lnTo>
                      <a:pt x="544" y="110"/>
                    </a:lnTo>
                    <a:lnTo>
                      <a:pt x="551" y="110"/>
                    </a:lnTo>
                    <a:lnTo>
                      <a:pt x="560" y="112"/>
                    </a:lnTo>
                    <a:lnTo>
                      <a:pt x="562" y="112"/>
                    </a:lnTo>
                    <a:lnTo>
                      <a:pt x="564" y="112"/>
                    </a:lnTo>
                    <a:lnTo>
                      <a:pt x="566" y="117"/>
                    </a:lnTo>
                    <a:lnTo>
                      <a:pt x="569" y="117"/>
                    </a:lnTo>
                    <a:lnTo>
                      <a:pt x="569" y="115"/>
                    </a:lnTo>
                    <a:lnTo>
                      <a:pt x="571" y="115"/>
                    </a:lnTo>
                    <a:lnTo>
                      <a:pt x="579" y="117"/>
                    </a:lnTo>
                    <a:lnTo>
                      <a:pt x="579" y="115"/>
                    </a:lnTo>
                    <a:lnTo>
                      <a:pt x="579" y="112"/>
                    </a:lnTo>
                    <a:lnTo>
                      <a:pt x="579" y="110"/>
                    </a:lnTo>
                    <a:lnTo>
                      <a:pt x="579" y="108"/>
                    </a:lnTo>
                    <a:lnTo>
                      <a:pt x="584" y="110"/>
                    </a:lnTo>
                    <a:lnTo>
                      <a:pt x="586" y="110"/>
                    </a:lnTo>
                    <a:lnTo>
                      <a:pt x="593" y="112"/>
                    </a:lnTo>
                    <a:lnTo>
                      <a:pt x="593" y="110"/>
                    </a:lnTo>
                    <a:lnTo>
                      <a:pt x="590" y="110"/>
                    </a:lnTo>
                    <a:lnTo>
                      <a:pt x="590" y="108"/>
                    </a:lnTo>
                    <a:lnTo>
                      <a:pt x="599" y="108"/>
                    </a:lnTo>
                    <a:lnTo>
                      <a:pt x="604" y="112"/>
                    </a:lnTo>
                    <a:lnTo>
                      <a:pt x="604" y="115"/>
                    </a:lnTo>
                    <a:lnTo>
                      <a:pt x="606" y="117"/>
                    </a:lnTo>
                    <a:lnTo>
                      <a:pt x="606" y="121"/>
                    </a:lnTo>
                    <a:lnTo>
                      <a:pt x="606" y="126"/>
                    </a:lnTo>
                    <a:lnTo>
                      <a:pt x="608" y="126"/>
                    </a:lnTo>
                    <a:lnTo>
                      <a:pt x="610" y="128"/>
                    </a:lnTo>
                    <a:lnTo>
                      <a:pt x="612" y="130"/>
                    </a:lnTo>
                    <a:lnTo>
                      <a:pt x="617" y="134"/>
                    </a:lnTo>
                    <a:lnTo>
                      <a:pt x="619" y="137"/>
                    </a:lnTo>
                    <a:lnTo>
                      <a:pt x="619" y="134"/>
                    </a:lnTo>
                    <a:lnTo>
                      <a:pt x="619" y="132"/>
                    </a:lnTo>
                    <a:lnTo>
                      <a:pt x="619" y="130"/>
                    </a:lnTo>
                    <a:lnTo>
                      <a:pt x="619" y="128"/>
                    </a:lnTo>
                    <a:lnTo>
                      <a:pt x="619" y="126"/>
                    </a:lnTo>
                    <a:lnTo>
                      <a:pt x="621" y="126"/>
                    </a:lnTo>
                    <a:lnTo>
                      <a:pt x="623" y="123"/>
                    </a:lnTo>
                    <a:lnTo>
                      <a:pt x="626" y="123"/>
                    </a:lnTo>
                    <a:lnTo>
                      <a:pt x="630" y="123"/>
                    </a:lnTo>
                    <a:lnTo>
                      <a:pt x="632" y="121"/>
                    </a:lnTo>
                    <a:lnTo>
                      <a:pt x="634" y="121"/>
                    </a:lnTo>
                    <a:lnTo>
                      <a:pt x="637" y="121"/>
                    </a:lnTo>
                    <a:lnTo>
                      <a:pt x="639" y="121"/>
                    </a:lnTo>
                    <a:lnTo>
                      <a:pt x="641" y="126"/>
                    </a:lnTo>
                    <a:lnTo>
                      <a:pt x="643" y="126"/>
                    </a:lnTo>
                    <a:lnTo>
                      <a:pt x="643" y="121"/>
                    </a:lnTo>
                    <a:lnTo>
                      <a:pt x="643" y="119"/>
                    </a:lnTo>
                    <a:lnTo>
                      <a:pt x="643" y="117"/>
                    </a:lnTo>
                    <a:lnTo>
                      <a:pt x="645" y="117"/>
                    </a:lnTo>
                    <a:lnTo>
                      <a:pt x="648" y="115"/>
                    </a:lnTo>
                    <a:lnTo>
                      <a:pt x="650" y="115"/>
                    </a:lnTo>
                    <a:lnTo>
                      <a:pt x="650" y="112"/>
                    </a:lnTo>
                    <a:lnTo>
                      <a:pt x="652" y="110"/>
                    </a:lnTo>
                    <a:lnTo>
                      <a:pt x="652" y="106"/>
                    </a:lnTo>
                    <a:lnTo>
                      <a:pt x="656" y="108"/>
                    </a:lnTo>
                    <a:lnTo>
                      <a:pt x="659" y="108"/>
                    </a:lnTo>
                    <a:lnTo>
                      <a:pt x="663" y="97"/>
                    </a:lnTo>
                    <a:lnTo>
                      <a:pt x="665" y="86"/>
                    </a:lnTo>
                    <a:lnTo>
                      <a:pt x="661" y="84"/>
                    </a:lnTo>
                    <a:lnTo>
                      <a:pt x="656" y="82"/>
                    </a:lnTo>
                    <a:lnTo>
                      <a:pt x="656" y="79"/>
                    </a:lnTo>
                    <a:lnTo>
                      <a:pt x="659" y="75"/>
                    </a:lnTo>
                    <a:lnTo>
                      <a:pt x="670" y="75"/>
                    </a:lnTo>
                    <a:lnTo>
                      <a:pt x="672" y="75"/>
                    </a:lnTo>
                    <a:lnTo>
                      <a:pt x="681" y="68"/>
                    </a:lnTo>
                    <a:lnTo>
                      <a:pt x="681" y="62"/>
                    </a:lnTo>
                    <a:lnTo>
                      <a:pt x="678" y="57"/>
                    </a:lnTo>
                    <a:lnTo>
                      <a:pt x="674" y="53"/>
                    </a:lnTo>
                    <a:lnTo>
                      <a:pt x="674" y="51"/>
                    </a:lnTo>
                    <a:lnTo>
                      <a:pt x="670" y="46"/>
                    </a:lnTo>
                    <a:lnTo>
                      <a:pt x="670" y="44"/>
                    </a:lnTo>
                    <a:lnTo>
                      <a:pt x="676" y="36"/>
                    </a:lnTo>
                    <a:lnTo>
                      <a:pt x="681" y="40"/>
                    </a:lnTo>
                    <a:lnTo>
                      <a:pt x="683" y="42"/>
                    </a:lnTo>
                    <a:lnTo>
                      <a:pt x="683" y="40"/>
                    </a:lnTo>
                    <a:lnTo>
                      <a:pt x="683" y="38"/>
                    </a:lnTo>
                    <a:lnTo>
                      <a:pt x="685" y="31"/>
                    </a:lnTo>
                    <a:lnTo>
                      <a:pt x="685" y="25"/>
                    </a:lnTo>
                    <a:lnTo>
                      <a:pt x="683" y="14"/>
                    </a:lnTo>
                    <a:lnTo>
                      <a:pt x="683" y="11"/>
                    </a:lnTo>
                    <a:lnTo>
                      <a:pt x="692" y="0"/>
                    </a:lnTo>
                    <a:lnTo>
                      <a:pt x="696" y="5"/>
                    </a:lnTo>
                    <a:lnTo>
                      <a:pt x="698" y="7"/>
                    </a:lnTo>
                    <a:lnTo>
                      <a:pt x="703" y="11"/>
                    </a:lnTo>
                    <a:lnTo>
                      <a:pt x="709" y="14"/>
                    </a:lnTo>
                    <a:lnTo>
                      <a:pt x="711" y="16"/>
                    </a:lnTo>
                    <a:lnTo>
                      <a:pt x="722" y="20"/>
                    </a:lnTo>
                    <a:lnTo>
                      <a:pt x="722" y="22"/>
                    </a:lnTo>
                    <a:lnTo>
                      <a:pt x="724" y="22"/>
                    </a:lnTo>
                    <a:lnTo>
                      <a:pt x="724" y="20"/>
                    </a:lnTo>
                    <a:lnTo>
                      <a:pt x="727" y="20"/>
                    </a:lnTo>
                    <a:lnTo>
                      <a:pt x="729" y="20"/>
                    </a:lnTo>
                    <a:lnTo>
                      <a:pt x="731" y="20"/>
                    </a:lnTo>
                    <a:lnTo>
                      <a:pt x="731" y="18"/>
                    </a:lnTo>
                    <a:lnTo>
                      <a:pt x="733" y="18"/>
                    </a:lnTo>
                    <a:lnTo>
                      <a:pt x="735" y="18"/>
                    </a:lnTo>
                    <a:lnTo>
                      <a:pt x="738" y="18"/>
                    </a:lnTo>
                    <a:lnTo>
                      <a:pt x="740" y="18"/>
                    </a:lnTo>
                    <a:lnTo>
                      <a:pt x="742" y="18"/>
                    </a:lnTo>
                    <a:lnTo>
                      <a:pt x="744" y="18"/>
                    </a:lnTo>
                    <a:lnTo>
                      <a:pt x="746" y="18"/>
                    </a:lnTo>
                    <a:lnTo>
                      <a:pt x="746" y="20"/>
                    </a:lnTo>
                    <a:lnTo>
                      <a:pt x="746" y="22"/>
                    </a:lnTo>
                    <a:lnTo>
                      <a:pt x="746" y="25"/>
                    </a:lnTo>
                    <a:lnTo>
                      <a:pt x="746" y="27"/>
                    </a:lnTo>
                    <a:lnTo>
                      <a:pt x="746" y="29"/>
                    </a:lnTo>
                    <a:lnTo>
                      <a:pt x="746" y="31"/>
                    </a:lnTo>
                    <a:lnTo>
                      <a:pt x="746" y="33"/>
                    </a:lnTo>
                    <a:lnTo>
                      <a:pt x="749" y="33"/>
                    </a:lnTo>
                    <a:lnTo>
                      <a:pt x="751" y="33"/>
                    </a:lnTo>
                    <a:lnTo>
                      <a:pt x="753" y="33"/>
                    </a:lnTo>
                    <a:lnTo>
                      <a:pt x="755" y="33"/>
                    </a:lnTo>
                    <a:lnTo>
                      <a:pt x="757" y="33"/>
                    </a:lnTo>
                    <a:lnTo>
                      <a:pt x="760" y="31"/>
                    </a:lnTo>
                    <a:lnTo>
                      <a:pt x="768" y="31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191" name="Freeform 26"/>
              <p:cNvSpPr>
                <a:spLocks/>
              </p:cNvSpPr>
              <p:nvPr/>
            </p:nvSpPr>
            <p:spPr bwMode="auto">
              <a:xfrm>
                <a:off x="7343775" y="1092200"/>
                <a:ext cx="338138" cy="257175"/>
              </a:xfrm>
              <a:custGeom>
                <a:avLst/>
                <a:gdLst>
                  <a:gd name="T0" fmla="*/ 2147483647 w 213"/>
                  <a:gd name="T1" fmla="*/ 2147483647 h 162"/>
                  <a:gd name="T2" fmla="*/ 2147483647 w 213"/>
                  <a:gd name="T3" fmla="*/ 2147483647 h 162"/>
                  <a:gd name="T4" fmla="*/ 2147483647 w 213"/>
                  <a:gd name="T5" fmla="*/ 2147483647 h 162"/>
                  <a:gd name="T6" fmla="*/ 2147483647 w 213"/>
                  <a:gd name="T7" fmla="*/ 2147483647 h 162"/>
                  <a:gd name="T8" fmla="*/ 2147483647 w 213"/>
                  <a:gd name="T9" fmla="*/ 2147483647 h 162"/>
                  <a:gd name="T10" fmla="*/ 2147483647 w 213"/>
                  <a:gd name="T11" fmla="*/ 2147483647 h 162"/>
                  <a:gd name="T12" fmla="*/ 2147483647 w 213"/>
                  <a:gd name="T13" fmla="*/ 2147483647 h 162"/>
                  <a:gd name="T14" fmla="*/ 2147483647 w 213"/>
                  <a:gd name="T15" fmla="*/ 2147483647 h 162"/>
                  <a:gd name="T16" fmla="*/ 2147483647 w 213"/>
                  <a:gd name="T17" fmla="*/ 2147483647 h 162"/>
                  <a:gd name="T18" fmla="*/ 2147483647 w 213"/>
                  <a:gd name="T19" fmla="*/ 2147483647 h 162"/>
                  <a:gd name="T20" fmla="*/ 2147483647 w 213"/>
                  <a:gd name="T21" fmla="*/ 2147483647 h 162"/>
                  <a:gd name="T22" fmla="*/ 2147483647 w 213"/>
                  <a:gd name="T23" fmla="*/ 2147483647 h 162"/>
                  <a:gd name="T24" fmla="*/ 2147483647 w 213"/>
                  <a:gd name="T25" fmla="*/ 2147483647 h 162"/>
                  <a:gd name="T26" fmla="*/ 2147483647 w 213"/>
                  <a:gd name="T27" fmla="*/ 2147483647 h 162"/>
                  <a:gd name="T28" fmla="*/ 2147483647 w 213"/>
                  <a:gd name="T29" fmla="*/ 2147483647 h 162"/>
                  <a:gd name="T30" fmla="*/ 2147483647 w 213"/>
                  <a:gd name="T31" fmla="*/ 2147483647 h 162"/>
                  <a:gd name="T32" fmla="*/ 2147483647 w 213"/>
                  <a:gd name="T33" fmla="*/ 2147483647 h 162"/>
                  <a:gd name="T34" fmla="*/ 2147483647 w 213"/>
                  <a:gd name="T35" fmla="*/ 2147483647 h 162"/>
                  <a:gd name="T36" fmla="*/ 2147483647 w 213"/>
                  <a:gd name="T37" fmla="*/ 2147483647 h 162"/>
                  <a:gd name="T38" fmla="*/ 2147483647 w 213"/>
                  <a:gd name="T39" fmla="*/ 2147483647 h 162"/>
                  <a:gd name="T40" fmla="*/ 2147483647 w 213"/>
                  <a:gd name="T41" fmla="*/ 2147483647 h 162"/>
                  <a:gd name="T42" fmla="*/ 2147483647 w 213"/>
                  <a:gd name="T43" fmla="*/ 2147483647 h 162"/>
                  <a:gd name="T44" fmla="*/ 2147483647 w 213"/>
                  <a:gd name="T45" fmla="*/ 2147483647 h 162"/>
                  <a:gd name="T46" fmla="*/ 2147483647 w 213"/>
                  <a:gd name="T47" fmla="*/ 2147483647 h 162"/>
                  <a:gd name="T48" fmla="*/ 2147483647 w 213"/>
                  <a:gd name="T49" fmla="*/ 2147483647 h 162"/>
                  <a:gd name="T50" fmla="*/ 2147483647 w 213"/>
                  <a:gd name="T51" fmla="*/ 2147483647 h 162"/>
                  <a:gd name="T52" fmla="*/ 2147483647 w 213"/>
                  <a:gd name="T53" fmla="*/ 2147483647 h 162"/>
                  <a:gd name="T54" fmla="*/ 2147483647 w 213"/>
                  <a:gd name="T55" fmla="*/ 2147483647 h 162"/>
                  <a:gd name="T56" fmla="*/ 2147483647 w 213"/>
                  <a:gd name="T57" fmla="*/ 2147483647 h 162"/>
                  <a:gd name="T58" fmla="*/ 2147483647 w 213"/>
                  <a:gd name="T59" fmla="*/ 2147483647 h 162"/>
                  <a:gd name="T60" fmla="*/ 2147483647 w 213"/>
                  <a:gd name="T61" fmla="*/ 2147483647 h 162"/>
                  <a:gd name="T62" fmla="*/ 2147483647 w 213"/>
                  <a:gd name="T63" fmla="*/ 2147483647 h 162"/>
                  <a:gd name="T64" fmla="*/ 2147483647 w 213"/>
                  <a:gd name="T65" fmla="*/ 2147483647 h 162"/>
                  <a:gd name="T66" fmla="*/ 2147483647 w 213"/>
                  <a:gd name="T67" fmla="*/ 2147483647 h 162"/>
                  <a:gd name="T68" fmla="*/ 2147483647 w 213"/>
                  <a:gd name="T69" fmla="*/ 2147483647 h 162"/>
                  <a:gd name="T70" fmla="*/ 2147483647 w 213"/>
                  <a:gd name="T71" fmla="*/ 2147483647 h 162"/>
                  <a:gd name="T72" fmla="*/ 2147483647 w 213"/>
                  <a:gd name="T73" fmla="*/ 2147483647 h 162"/>
                  <a:gd name="T74" fmla="*/ 2147483647 w 213"/>
                  <a:gd name="T75" fmla="*/ 2147483647 h 162"/>
                  <a:gd name="T76" fmla="*/ 2147483647 w 213"/>
                  <a:gd name="T77" fmla="*/ 2147483647 h 162"/>
                  <a:gd name="T78" fmla="*/ 2147483647 w 213"/>
                  <a:gd name="T79" fmla="*/ 2147483647 h 162"/>
                  <a:gd name="T80" fmla="*/ 2147483647 w 213"/>
                  <a:gd name="T81" fmla="*/ 2147483647 h 162"/>
                  <a:gd name="T82" fmla="*/ 2147483647 w 213"/>
                  <a:gd name="T83" fmla="*/ 2147483647 h 162"/>
                  <a:gd name="T84" fmla="*/ 2147483647 w 213"/>
                  <a:gd name="T85" fmla="*/ 2147483647 h 162"/>
                  <a:gd name="T86" fmla="*/ 2147483647 w 213"/>
                  <a:gd name="T87" fmla="*/ 2147483647 h 162"/>
                  <a:gd name="T88" fmla="*/ 2147483647 w 213"/>
                  <a:gd name="T89" fmla="*/ 2147483647 h 162"/>
                  <a:gd name="T90" fmla="*/ 2147483647 w 213"/>
                  <a:gd name="T91" fmla="*/ 2147483647 h 162"/>
                  <a:gd name="T92" fmla="*/ 2147483647 w 213"/>
                  <a:gd name="T93" fmla="*/ 2147483647 h 162"/>
                  <a:gd name="T94" fmla="*/ 2147483647 w 213"/>
                  <a:gd name="T95" fmla="*/ 0 h 162"/>
                  <a:gd name="T96" fmla="*/ 2147483647 w 213"/>
                  <a:gd name="T97" fmla="*/ 2147483647 h 16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13" h="162">
                    <a:moveTo>
                      <a:pt x="0" y="162"/>
                    </a:moveTo>
                    <a:lnTo>
                      <a:pt x="5" y="162"/>
                    </a:lnTo>
                    <a:lnTo>
                      <a:pt x="7" y="162"/>
                    </a:lnTo>
                    <a:lnTo>
                      <a:pt x="9" y="162"/>
                    </a:lnTo>
                    <a:lnTo>
                      <a:pt x="14" y="160"/>
                    </a:lnTo>
                    <a:lnTo>
                      <a:pt x="16" y="160"/>
                    </a:lnTo>
                    <a:lnTo>
                      <a:pt x="18" y="160"/>
                    </a:lnTo>
                    <a:lnTo>
                      <a:pt x="20" y="160"/>
                    </a:lnTo>
                    <a:lnTo>
                      <a:pt x="22" y="160"/>
                    </a:lnTo>
                    <a:lnTo>
                      <a:pt x="25" y="160"/>
                    </a:lnTo>
                    <a:lnTo>
                      <a:pt x="27" y="160"/>
                    </a:lnTo>
                    <a:lnTo>
                      <a:pt x="29" y="160"/>
                    </a:lnTo>
                    <a:lnTo>
                      <a:pt x="31" y="160"/>
                    </a:lnTo>
                    <a:lnTo>
                      <a:pt x="33" y="160"/>
                    </a:lnTo>
                    <a:lnTo>
                      <a:pt x="36" y="160"/>
                    </a:lnTo>
                    <a:lnTo>
                      <a:pt x="47" y="158"/>
                    </a:lnTo>
                    <a:lnTo>
                      <a:pt x="53" y="158"/>
                    </a:lnTo>
                    <a:lnTo>
                      <a:pt x="60" y="142"/>
                    </a:lnTo>
                    <a:lnTo>
                      <a:pt x="53" y="131"/>
                    </a:lnTo>
                    <a:lnTo>
                      <a:pt x="51" y="129"/>
                    </a:lnTo>
                    <a:lnTo>
                      <a:pt x="47" y="123"/>
                    </a:lnTo>
                    <a:lnTo>
                      <a:pt x="33" y="125"/>
                    </a:lnTo>
                    <a:lnTo>
                      <a:pt x="33" y="123"/>
                    </a:lnTo>
                    <a:lnTo>
                      <a:pt x="33" y="120"/>
                    </a:lnTo>
                    <a:lnTo>
                      <a:pt x="33" y="118"/>
                    </a:lnTo>
                    <a:lnTo>
                      <a:pt x="33" y="116"/>
                    </a:lnTo>
                    <a:lnTo>
                      <a:pt x="33" y="114"/>
                    </a:lnTo>
                    <a:lnTo>
                      <a:pt x="33" y="112"/>
                    </a:lnTo>
                    <a:lnTo>
                      <a:pt x="33" y="107"/>
                    </a:lnTo>
                    <a:lnTo>
                      <a:pt x="36" y="107"/>
                    </a:lnTo>
                    <a:lnTo>
                      <a:pt x="44" y="107"/>
                    </a:lnTo>
                    <a:lnTo>
                      <a:pt x="58" y="105"/>
                    </a:lnTo>
                    <a:lnTo>
                      <a:pt x="53" y="101"/>
                    </a:lnTo>
                    <a:lnTo>
                      <a:pt x="51" y="96"/>
                    </a:lnTo>
                    <a:lnTo>
                      <a:pt x="47" y="92"/>
                    </a:lnTo>
                    <a:lnTo>
                      <a:pt x="44" y="87"/>
                    </a:lnTo>
                    <a:lnTo>
                      <a:pt x="36" y="92"/>
                    </a:lnTo>
                    <a:lnTo>
                      <a:pt x="31" y="92"/>
                    </a:lnTo>
                    <a:lnTo>
                      <a:pt x="29" y="92"/>
                    </a:lnTo>
                    <a:lnTo>
                      <a:pt x="18" y="94"/>
                    </a:lnTo>
                    <a:lnTo>
                      <a:pt x="9" y="94"/>
                    </a:lnTo>
                    <a:lnTo>
                      <a:pt x="5" y="94"/>
                    </a:lnTo>
                    <a:lnTo>
                      <a:pt x="5" y="92"/>
                    </a:lnTo>
                    <a:lnTo>
                      <a:pt x="5" y="90"/>
                    </a:lnTo>
                    <a:lnTo>
                      <a:pt x="7" y="79"/>
                    </a:lnTo>
                    <a:lnTo>
                      <a:pt x="7" y="76"/>
                    </a:lnTo>
                    <a:lnTo>
                      <a:pt x="7" y="74"/>
                    </a:lnTo>
                    <a:lnTo>
                      <a:pt x="5" y="74"/>
                    </a:lnTo>
                    <a:lnTo>
                      <a:pt x="5" y="70"/>
                    </a:lnTo>
                    <a:lnTo>
                      <a:pt x="5" y="68"/>
                    </a:lnTo>
                    <a:lnTo>
                      <a:pt x="5" y="57"/>
                    </a:lnTo>
                    <a:lnTo>
                      <a:pt x="11" y="50"/>
                    </a:lnTo>
                    <a:lnTo>
                      <a:pt x="18" y="46"/>
                    </a:lnTo>
                    <a:lnTo>
                      <a:pt x="20" y="43"/>
                    </a:lnTo>
                    <a:lnTo>
                      <a:pt x="18" y="39"/>
                    </a:lnTo>
                    <a:lnTo>
                      <a:pt x="16" y="37"/>
                    </a:lnTo>
                    <a:lnTo>
                      <a:pt x="22" y="37"/>
                    </a:lnTo>
                    <a:lnTo>
                      <a:pt x="22" y="33"/>
                    </a:lnTo>
                    <a:lnTo>
                      <a:pt x="22" y="30"/>
                    </a:lnTo>
                    <a:lnTo>
                      <a:pt x="18" y="30"/>
                    </a:lnTo>
                    <a:lnTo>
                      <a:pt x="14" y="30"/>
                    </a:lnTo>
                    <a:lnTo>
                      <a:pt x="11" y="30"/>
                    </a:lnTo>
                    <a:lnTo>
                      <a:pt x="9" y="30"/>
                    </a:lnTo>
                    <a:lnTo>
                      <a:pt x="7" y="30"/>
                    </a:lnTo>
                    <a:lnTo>
                      <a:pt x="9" y="30"/>
                    </a:lnTo>
                    <a:lnTo>
                      <a:pt x="9" y="28"/>
                    </a:lnTo>
                    <a:lnTo>
                      <a:pt x="11" y="28"/>
                    </a:lnTo>
                    <a:lnTo>
                      <a:pt x="11" y="26"/>
                    </a:lnTo>
                    <a:lnTo>
                      <a:pt x="14" y="26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8" y="24"/>
                    </a:lnTo>
                    <a:lnTo>
                      <a:pt x="20" y="24"/>
                    </a:lnTo>
                    <a:lnTo>
                      <a:pt x="22" y="24"/>
                    </a:lnTo>
                    <a:lnTo>
                      <a:pt x="25" y="24"/>
                    </a:lnTo>
                    <a:lnTo>
                      <a:pt x="27" y="24"/>
                    </a:lnTo>
                    <a:lnTo>
                      <a:pt x="29" y="24"/>
                    </a:lnTo>
                    <a:lnTo>
                      <a:pt x="31" y="24"/>
                    </a:lnTo>
                    <a:lnTo>
                      <a:pt x="31" y="22"/>
                    </a:lnTo>
                    <a:lnTo>
                      <a:pt x="33" y="22"/>
                    </a:lnTo>
                    <a:lnTo>
                      <a:pt x="36" y="22"/>
                    </a:lnTo>
                    <a:lnTo>
                      <a:pt x="38" y="22"/>
                    </a:lnTo>
                    <a:lnTo>
                      <a:pt x="38" y="19"/>
                    </a:lnTo>
                    <a:lnTo>
                      <a:pt x="38" y="17"/>
                    </a:lnTo>
                    <a:lnTo>
                      <a:pt x="38" y="15"/>
                    </a:lnTo>
                    <a:lnTo>
                      <a:pt x="40" y="15"/>
                    </a:lnTo>
                    <a:lnTo>
                      <a:pt x="40" y="13"/>
                    </a:lnTo>
                    <a:lnTo>
                      <a:pt x="42" y="13"/>
                    </a:lnTo>
                    <a:lnTo>
                      <a:pt x="44" y="13"/>
                    </a:lnTo>
                    <a:lnTo>
                      <a:pt x="44" y="15"/>
                    </a:lnTo>
                    <a:lnTo>
                      <a:pt x="47" y="15"/>
                    </a:lnTo>
                    <a:lnTo>
                      <a:pt x="47" y="17"/>
                    </a:lnTo>
                    <a:lnTo>
                      <a:pt x="49" y="17"/>
                    </a:lnTo>
                    <a:lnTo>
                      <a:pt x="51" y="17"/>
                    </a:lnTo>
                    <a:lnTo>
                      <a:pt x="53" y="19"/>
                    </a:lnTo>
                    <a:lnTo>
                      <a:pt x="55" y="19"/>
                    </a:lnTo>
                    <a:lnTo>
                      <a:pt x="55" y="22"/>
                    </a:lnTo>
                    <a:lnTo>
                      <a:pt x="58" y="24"/>
                    </a:lnTo>
                    <a:lnTo>
                      <a:pt x="58" y="26"/>
                    </a:lnTo>
                    <a:lnTo>
                      <a:pt x="58" y="28"/>
                    </a:lnTo>
                    <a:lnTo>
                      <a:pt x="60" y="28"/>
                    </a:lnTo>
                    <a:lnTo>
                      <a:pt x="60" y="30"/>
                    </a:lnTo>
                    <a:lnTo>
                      <a:pt x="60" y="33"/>
                    </a:lnTo>
                    <a:lnTo>
                      <a:pt x="62" y="33"/>
                    </a:lnTo>
                    <a:lnTo>
                      <a:pt x="64" y="30"/>
                    </a:lnTo>
                    <a:lnTo>
                      <a:pt x="66" y="30"/>
                    </a:lnTo>
                    <a:lnTo>
                      <a:pt x="69" y="28"/>
                    </a:lnTo>
                    <a:lnTo>
                      <a:pt x="69" y="26"/>
                    </a:lnTo>
                    <a:lnTo>
                      <a:pt x="71" y="26"/>
                    </a:lnTo>
                    <a:lnTo>
                      <a:pt x="71" y="24"/>
                    </a:lnTo>
                    <a:lnTo>
                      <a:pt x="73" y="24"/>
                    </a:lnTo>
                    <a:lnTo>
                      <a:pt x="73" y="26"/>
                    </a:lnTo>
                    <a:lnTo>
                      <a:pt x="75" y="26"/>
                    </a:lnTo>
                    <a:lnTo>
                      <a:pt x="77" y="26"/>
                    </a:lnTo>
                    <a:lnTo>
                      <a:pt x="77" y="28"/>
                    </a:lnTo>
                    <a:lnTo>
                      <a:pt x="79" y="26"/>
                    </a:lnTo>
                    <a:lnTo>
                      <a:pt x="82" y="26"/>
                    </a:lnTo>
                    <a:lnTo>
                      <a:pt x="84" y="26"/>
                    </a:lnTo>
                    <a:lnTo>
                      <a:pt x="86" y="24"/>
                    </a:lnTo>
                    <a:lnTo>
                      <a:pt x="88" y="24"/>
                    </a:lnTo>
                    <a:lnTo>
                      <a:pt x="90" y="24"/>
                    </a:lnTo>
                    <a:lnTo>
                      <a:pt x="90" y="22"/>
                    </a:lnTo>
                    <a:lnTo>
                      <a:pt x="93" y="19"/>
                    </a:lnTo>
                    <a:lnTo>
                      <a:pt x="95" y="19"/>
                    </a:lnTo>
                    <a:lnTo>
                      <a:pt x="97" y="19"/>
                    </a:lnTo>
                    <a:lnTo>
                      <a:pt x="97" y="22"/>
                    </a:lnTo>
                    <a:lnTo>
                      <a:pt x="99" y="22"/>
                    </a:lnTo>
                    <a:lnTo>
                      <a:pt x="99" y="24"/>
                    </a:lnTo>
                    <a:lnTo>
                      <a:pt x="104" y="22"/>
                    </a:lnTo>
                    <a:lnTo>
                      <a:pt x="106" y="19"/>
                    </a:lnTo>
                    <a:lnTo>
                      <a:pt x="108" y="19"/>
                    </a:lnTo>
                    <a:lnTo>
                      <a:pt x="110" y="17"/>
                    </a:lnTo>
                    <a:lnTo>
                      <a:pt x="112" y="15"/>
                    </a:lnTo>
                    <a:lnTo>
                      <a:pt x="112" y="13"/>
                    </a:lnTo>
                    <a:lnTo>
                      <a:pt x="112" y="11"/>
                    </a:lnTo>
                    <a:lnTo>
                      <a:pt x="115" y="11"/>
                    </a:lnTo>
                    <a:lnTo>
                      <a:pt x="117" y="13"/>
                    </a:lnTo>
                    <a:lnTo>
                      <a:pt x="119" y="13"/>
                    </a:lnTo>
                    <a:lnTo>
                      <a:pt x="123" y="13"/>
                    </a:lnTo>
                    <a:lnTo>
                      <a:pt x="126" y="15"/>
                    </a:lnTo>
                    <a:lnTo>
                      <a:pt x="128" y="15"/>
                    </a:lnTo>
                    <a:lnTo>
                      <a:pt x="130" y="15"/>
                    </a:lnTo>
                    <a:lnTo>
                      <a:pt x="130" y="17"/>
                    </a:lnTo>
                    <a:lnTo>
                      <a:pt x="132" y="17"/>
                    </a:lnTo>
                    <a:lnTo>
                      <a:pt x="132" y="19"/>
                    </a:lnTo>
                    <a:lnTo>
                      <a:pt x="134" y="19"/>
                    </a:lnTo>
                    <a:lnTo>
                      <a:pt x="137" y="19"/>
                    </a:lnTo>
                    <a:lnTo>
                      <a:pt x="139" y="19"/>
                    </a:lnTo>
                    <a:lnTo>
                      <a:pt x="139" y="17"/>
                    </a:lnTo>
                    <a:lnTo>
                      <a:pt x="141" y="17"/>
                    </a:lnTo>
                    <a:lnTo>
                      <a:pt x="141" y="15"/>
                    </a:lnTo>
                    <a:lnTo>
                      <a:pt x="145" y="13"/>
                    </a:lnTo>
                    <a:lnTo>
                      <a:pt x="148" y="13"/>
                    </a:lnTo>
                    <a:lnTo>
                      <a:pt x="148" y="15"/>
                    </a:lnTo>
                    <a:lnTo>
                      <a:pt x="150" y="17"/>
                    </a:lnTo>
                    <a:lnTo>
                      <a:pt x="152" y="19"/>
                    </a:lnTo>
                    <a:lnTo>
                      <a:pt x="154" y="19"/>
                    </a:lnTo>
                    <a:lnTo>
                      <a:pt x="156" y="19"/>
                    </a:lnTo>
                    <a:lnTo>
                      <a:pt x="159" y="17"/>
                    </a:lnTo>
                    <a:lnTo>
                      <a:pt x="159" y="15"/>
                    </a:lnTo>
                    <a:lnTo>
                      <a:pt x="159" y="13"/>
                    </a:lnTo>
                    <a:lnTo>
                      <a:pt x="161" y="11"/>
                    </a:lnTo>
                    <a:lnTo>
                      <a:pt x="163" y="11"/>
                    </a:lnTo>
                    <a:lnTo>
                      <a:pt x="165" y="8"/>
                    </a:lnTo>
                    <a:lnTo>
                      <a:pt x="170" y="8"/>
                    </a:lnTo>
                    <a:lnTo>
                      <a:pt x="172" y="8"/>
                    </a:lnTo>
                    <a:lnTo>
                      <a:pt x="174" y="8"/>
                    </a:lnTo>
                    <a:lnTo>
                      <a:pt x="174" y="11"/>
                    </a:lnTo>
                    <a:lnTo>
                      <a:pt x="174" y="13"/>
                    </a:lnTo>
                    <a:lnTo>
                      <a:pt x="176" y="15"/>
                    </a:lnTo>
                    <a:lnTo>
                      <a:pt x="176" y="17"/>
                    </a:lnTo>
                    <a:lnTo>
                      <a:pt x="176" y="19"/>
                    </a:lnTo>
                    <a:lnTo>
                      <a:pt x="178" y="19"/>
                    </a:lnTo>
                    <a:lnTo>
                      <a:pt x="178" y="22"/>
                    </a:lnTo>
                    <a:lnTo>
                      <a:pt x="181" y="22"/>
                    </a:lnTo>
                    <a:lnTo>
                      <a:pt x="183" y="22"/>
                    </a:lnTo>
                    <a:lnTo>
                      <a:pt x="185" y="22"/>
                    </a:lnTo>
                    <a:lnTo>
                      <a:pt x="187" y="19"/>
                    </a:lnTo>
                    <a:lnTo>
                      <a:pt x="189" y="19"/>
                    </a:lnTo>
                    <a:lnTo>
                      <a:pt x="192" y="17"/>
                    </a:lnTo>
                    <a:lnTo>
                      <a:pt x="194" y="17"/>
                    </a:lnTo>
                    <a:lnTo>
                      <a:pt x="194" y="15"/>
                    </a:lnTo>
                    <a:lnTo>
                      <a:pt x="194" y="13"/>
                    </a:lnTo>
                    <a:lnTo>
                      <a:pt x="192" y="11"/>
                    </a:lnTo>
                    <a:lnTo>
                      <a:pt x="192" y="8"/>
                    </a:lnTo>
                    <a:lnTo>
                      <a:pt x="194" y="6"/>
                    </a:lnTo>
                    <a:lnTo>
                      <a:pt x="196" y="6"/>
                    </a:lnTo>
                    <a:lnTo>
                      <a:pt x="196" y="4"/>
                    </a:lnTo>
                    <a:lnTo>
                      <a:pt x="198" y="4"/>
                    </a:lnTo>
                    <a:lnTo>
                      <a:pt x="198" y="2"/>
                    </a:lnTo>
                    <a:lnTo>
                      <a:pt x="200" y="2"/>
                    </a:lnTo>
                    <a:lnTo>
                      <a:pt x="203" y="0"/>
                    </a:lnTo>
                    <a:lnTo>
                      <a:pt x="205" y="0"/>
                    </a:lnTo>
                    <a:lnTo>
                      <a:pt x="207" y="2"/>
                    </a:lnTo>
                    <a:lnTo>
                      <a:pt x="209" y="2"/>
                    </a:lnTo>
                    <a:lnTo>
                      <a:pt x="211" y="2"/>
                    </a:lnTo>
                    <a:lnTo>
                      <a:pt x="211" y="4"/>
                    </a:lnTo>
                    <a:lnTo>
                      <a:pt x="213" y="4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3099" name="Freeform 27"/>
              <p:cNvSpPr>
                <a:spLocks/>
              </p:cNvSpPr>
              <p:nvPr/>
            </p:nvSpPr>
            <p:spPr bwMode="auto">
              <a:xfrm>
                <a:off x="966788" y="1433170"/>
                <a:ext cx="3978752" cy="3578731"/>
              </a:xfrm>
              <a:custGeom>
                <a:avLst/>
                <a:gdLst/>
                <a:ahLst/>
                <a:cxnLst>
                  <a:cxn ang="0">
                    <a:pos x="1083" y="83"/>
                  </a:cxn>
                  <a:cxn ang="0">
                    <a:pos x="1126" y="160"/>
                  </a:cxn>
                  <a:cxn ang="0">
                    <a:pos x="1159" y="241"/>
                  </a:cxn>
                  <a:cxn ang="0">
                    <a:pos x="1199" y="321"/>
                  </a:cxn>
                  <a:cxn ang="0">
                    <a:pos x="1186" y="422"/>
                  </a:cxn>
                  <a:cxn ang="0">
                    <a:pos x="1151" y="549"/>
                  </a:cxn>
                  <a:cxn ang="0">
                    <a:pos x="1241" y="564"/>
                  </a:cxn>
                  <a:cxn ang="0">
                    <a:pos x="1377" y="571"/>
                  </a:cxn>
                  <a:cxn ang="0">
                    <a:pos x="1465" y="531"/>
                  </a:cxn>
                  <a:cxn ang="0">
                    <a:pos x="1577" y="470"/>
                  </a:cxn>
                  <a:cxn ang="0">
                    <a:pos x="1656" y="400"/>
                  </a:cxn>
                  <a:cxn ang="0">
                    <a:pos x="1869" y="338"/>
                  </a:cxn>
                  <a:cxn ang="0">
                    <a:pos x="2027" y="580"/>
                  </a:cxn>
                  <a:cxn ang="0">
                    <a:pos x="2071" y="696"/>
                  </a:cxn>
                  <a:cxn ang="0">
                    <a:pos x="2201" y="900"/>
                  </a:cxn>
                  <a:cxn ang="0">
                    <a:pos x="2260" y="850"/>
                  </a:cxn>
                  <a:cxn ang="0">
                    <a:pos x="2315" y="808"/>
                  </a:cxn>
                  <a:cxn ang="0">
                    <a:pos x="2328" y="966"/>
                  </a:cxn>
                  <a:cxn ang="0">
                    <a:pos x="2291" y="1136"/>
                  </a:cxn>
                  <a:cxn ang="0">
                    <a:pos x="2198" y="1388"/>
                  </a:cxn>
                  <a:cxn ang="0">
                    <a:pos x="2297" y="1443"/>
                  </a:cxn>
                  <a:cxn ang="0">
                    <a:pos x="2365" y="1540"/>
                  </a:cxn>
                  <a:cxn ang="0">
                    <a:pos x="2464" y="1599"/>
                  </a:cxn>
                  <a:cxn ang="0">
                    <a:pos x="2460" y="1775"/>
                  </a:cxn>
                  <a:cxn ang="0">
                    <a:pos x="2324" y="1806"/>
                  </a:cxn>
                  <a:cxn ang="0">
                    <a:pos x="2174" y="1915"/>
                  </a:cxn>
                  <a:cxn ang="0">
                    <a:pos x="1950" y="1909"/>
                  </a:cxn>
                  <a:cxn ang="0">
                    <a:pos x="1706" y="1944"/>
                  </a:cxn>
                  <a:cxn ang="0">
                    <a:pos x="1548" y="1975"/>
                  </a:cxn>
                  <a:cxn ang="0">
                    <a:pos x="1487" y="2069"/>
                  </a:cxn>
                  <a:cxn ang="0">
                    <a:pos x="1342" y="2100"/>
                  </a:cxn>
                  <a:cxn ang="0">
                    <a:pos x="1206" y="2183"/>
                  </a:cxn>
                  <a:cxn ang="0">
                    <a:pos x="1118" y="2249"/>
                  </a:cxn>
                  <a:cxn ang="0">
                    <a:pos x="1014" y="2164"/>
                  </a:cxn>
                  <a:cxn ang="0">
                    <a:pos x="999" y="2063"/>
                  </a:cxn>
                  <a:cxn ang="0">
                    <a:pos x="867" y="2164"/>
                  </a:cxn>
                  <a:cxn ang="0">
                    <a:pos x="836" y="2027"/>
                  </a:cxn>
                  <a:cxn ang="0">
                    <a:pos x="744" y="1966"/>
                  </a:cxn>
                  <a:cxn ang="0">
                    <a:pos x="716" y="1874"/>
                  </a:cxn>
                  <a:cxn ang="0">
                    <a:pos x="687" y="1773"/>
                  </a:cxn>
                  <a:cxn ang="0">
                    <a:pos x="637" y="1601"/>
                  </a:cxn>
                  <a:cxn ang="0">
                    <a:pos x="538" y="1586"/>
                  </a:cxn>
                  <a:cxn ang="0">
                    <a:pos x="419" y="1693"/>
                  </a:cxn>
                  <a:cxn ang="0">
                    <a:pos x="340" y="1724"/>
                  </a:cxn>
                  <a:cxn ang="0">
                    <a:pos x="281" y="1632"/>
                  </a:cxn>
                  <a:cxn ang="0">
                    <a:pos x="237" y="1551"/>
                  </a:cxn>
                  <a:cxn ang="0">
                    <a:pos x="199" y="1463"/>
                  </a:cxn>
                  <a:cxn ang="0">
                    <a:pos x="166" y="1357"/>
                  </a:cxn>
                  <a:cxn ang="0">
                    <a:pos x="114" y="1237"/>
                  </a:cxn>
                  <a:cxn ang="0">
                    <a:pos x="65" y="1153"/>
                  </a:cxn>
                  <a:cxn ang="0">
                    <a:pos x="28" y="1089"/>
                  </a:cxn>
                  <a:cxn ang="0">
                    <a:pos x="68" y="1026"/>
                  </a:cxn>
                  <a:cxn ang="0">
                    <a:pos x="98" y="951"/>
                  </a:cxn>
                  <a:cxn ang="0">
                    <a:pos x="180" y="905"/>
                  </a:cxn>
                  <a:cxn ang="0">
                    <a:pos x="257" y="982"/>
                  </a:cxn>
                  <a:cxn ang="0">
                    <a:pos x="263" y="1087"/>
                  </a:cxn>
                  <a:cxn ang="0">
                    <a:pos x="375" y="1100"/>
                  </a:cxn>
                  <a:cxn ang="0">
                    <a:pos x="489" y="1138"/>
                  </a:cxn>
                  <a:cxn ang="0">
                    <a:pos x="632" y="1120"/>
                  </a:cxn>
                  <a:cxn ang="0">
                    <a:pos x="760" y="1149"/>
                  </a:cxn>
                  <a:cxn ang="0">
                    <a:pos x="834" y="1081"/>
                  </a:cxn>
                  <a:cxn ang="0">
                    <a:pos x="935" y="1019"/>
                  </a:cxn>
                  <a:cxn ang="0">
                    <a:pos x="977" y="268"/>
                  </a:cxn>
                </a:cxnLst>
                <a:rect l="0" t="0" r="r" b="b"/>
                <a:pathLst>
                  <a:path w="2506" h="2254">
                    <a:moveTo>
                      <a:pt x="988" y="13"/>
                    </a:moveTo>
                    <a:lnTo>
                      <a:pt x="990" y="13"/>
                    </a:lnTo>
                    <a:lnTo>
                      <a:pt x="992" y="13"/>
                    </a:lnTo>
                    <a:lnTo>
                      <a:pt x="995" y="13"/>
                    </a:lnTo>
                    <a:lnTo>
                      <a:pt x="995" y="15"/>
                    </a:lnTo>
                    <a:lnTo>
                      <a:pt x="995" y="17"/>
                    </a:lnTo>
                    <a:lnTo>
                      <a:pt x="997" y="17"/>
                    </a:lnTo>
                    <a:lnTo>
                      <a:pt x="999" y="17"/>
                    </a:lnTo>
                    <a:lnTo>
                      <a:pt x="1001" y="17"/>
                    </a:lnTo>
                    <a:lnTo>
                      <a:pt x="1001" y="20"/>
                    </a:lnTo>
                    <a:lnTo>
                      <a:pt x="1001" y="22"/>
                    </a:lnTo>
                    <a:lnTo>
                      <a:pt x="1001" y="24"/>
                    </a:lnTo>
                    <a:lnTo>
                      <a:pt x="1001" y="26"/>
                    </a:lnTo>
                    <a:lnTo>
                      <a:pt x="1003" y="26"/>
                    </a:lnTo>
                    <a:lnTo>
                      <a:pt x="1006" y="26"/>
                    </a:lnTo>
                    <a:lnTo>
                      <a:pt x="1008" y="26"/>
                    </a:lnTo>
                    <a:lnTo>
                      <a:pt x="1008" y="28"/>
                    </a:lnTo>
                    <a:lnTo>
                      <a:pt x="1008" y="31"/>
                    </a:lnTo>
                    <a:lnTo>
                      <a:pt x="1008" y="33"/>
                    </a:lnTo>
                    <a:lnTo>
                      <a:pt x="1010" y="33"/>
                    </a:lnTo>
                    <a:lnTo>
                      <a:pt x="1012" y="33"/>
                    </a:lnTo>
                    <a:lnTo>
                      <a:pt x="1014" y="33"/>
                    </a:lnTo>
                    <a:lnTo>
                      <a:pt x="1017" y="33"/>
                    </a:lnTo>
                    <a:lnTo>
                      <a:pt x="1019" y="33"/>
                    </a:lnTo>
                    <a:lnTo>
                      <a:pt x="1021" y="33"/>
                    </a:lnTo>
                    <a:lnTo>
                      <a:pt x="1021" y="35"/>
                    </a:lnTo>
                    <a:lnTo>
                      <a:pt x="1023" y="35"/>
                    </a:lnTo>
                    <a:lnTo>
                      <a:pt x="1023" y="37"/>
                    </a:lnTo>
                    <a:lnTo>
                      <a:pt x="1025" y="37"/>
                    </a:lnTo>
                    <a:lnTo>
                      <a:pt x="1025" y="39"/>
                    </a:lnTo>
                    <a:lnTo>
                      <a:pt x="1025" y="42"/>
                    </a:lnTo>
                    <a:lnTo>
                      <a:pt x="1028" y="42"/>
                    </a:lnTo>
                    <a:lnTo>
                      <a:pt x="1028" y="39"/>
                    </a:lnTo>
                    <a:lnTo>
                      <a:pt x="1030" y="39"/>
                    </a:lnTo>
                    <a:lnTo>
                      <a:pt x="1030" y="37"/>
                    </a:lnTo>
                    <a:lnTo>
                      <a:pt x="1032" y="37"/>
                    </a:lnTo>
                    <a:lnTo>
                      <a:pt x="1034" y="37"/>
                    </a:lnTo>
                    <a:lnTo>
                      <a:pt x="1034" y="39"/>
                    </a:lnTo>
                    <a:lnTo>
                      <a:pt x="1036" y="39"/>
                    </a:lnTo>
                    <a:lnTo>
                      <a:pt x="1036" y="42"/>
                    </a:lnTo>
                    <a:lnTo>
                      <a:pt x="1036" y="44"/>
                    </a:lnTo>
                    <a:lnTo>
                      <a:pt x="1039" y="44"/>
                    </a:lnTo>
                    <a:lnTo>
                      <a:pt x="1039" y="42"/>
                    </a:lnTo>
                    <a:lnTo>
                      <a:pt x="1041" y="42"/>
                    </a:lnTo>
                    <a:lnTo>
                      <a:pt x="1043" y="42"/>
                    </a:lnTo>
                    <a:lnTo>
                      <a:pt x="1045" y="42"/>
                    </a:lnTo>
                    <a:lnTo>
                      <a:pt x="1045" y="44"/>
                    </a:lnTo>
                    <a:lnTo>
                      <a:pt x="1047" y="44"/>
                    </a:lnTo>
                    <a:lnTo>
                      <a:pt x="1050" y="44"/>
                    </a:lnTo>
                    <a:lnTo>
                      <a:pt x="1050" y="46"/>
                    </a:lnTo>
                    <a:lnTo>
                      <a:pt x="1052" y="46"/>
                    </a:lnTo>
                    <a:lnTo>
                      <a:pt x="1052" y="48"/>
                    </a:lnTo>
                    <a:lnTo>
                      <a:pt x="1052" y="50"/>
                    </a:lnTo>
                    <a:lnTo>
                      <a:pt x="1054" y="50"/>
                    </a:lnTo>
                    <a:lnTo>
                      <a:pt x="1054" y="53"/>
                    </a:lnTo>
                    <a:lnTo>
                      <a:pt x="1056" y="53"/>
                    </a:lnTo>
                    <a:lnTo>
                      <a:pt x="1056" y="55"/>
                    </a:lnTo>
                    <a:lnTo>
                      <a:pt x="1056" y="57"/>
                    </a:lnTo>
                    <a:lnTo>
                      <a:pt x="1056" y="59"/>
                    </a:lnTo>
                    <a:lnTo>
                      <a:pt x="1058" y="59"/>
                    </a:lnTo>
                    <a:lnTo>
                      <a:pt x="1061" y="59"/>
                    </a:lnTo>
                    <a:lnTo>
                      <a:pt x="1061" y="61"/>
                    </a:lnTo>
                    <a:lnTo>
                      <a:pt x="1063" y="61"/>
                    </a:lnTo>
                    <a:lnTo>
                      <a:pt x="1065" y="61"/>
                    </a:lnTo>
                    <a:lnTo>
                      <a:pt x="1065" y="64"/>
                    </a:lnTo>
                    <a:lnTo>
                      <a:pt x="1067" y="64"/>
                    </a:lnTo>
                    <a:lnTo>
                      <a:pt x="1067" y="66"/>
                    </a:lnTo>
                    <a:lnTo>
                      <a:pt x="1067" y="68"/>
                    </a:lnTo>
                    <a:lnTo>
                      <a:pt x="1069" y="68"/>
                    </a:lnTo>
                    <a:lnTo>
                      <a:pt x="1072" y="68"/>
                    </a:lnTo>
                    <a:lnTo>
                      <a:pt x="1074" y="68"/>
                    </a:lnTo>
                    <a:lnTo>
                      <a:pt x="1074" y="70"/>
                    </a:lnTo>
                    <a:lnTo>
                      <a:pt x="1074" y="72"/>
                    </a:lnTo>
                    <a:lnTo>
                      <a:pt x="1076" y="72"/>
                    </a:lnTo>
                    <a:lnTo>
                      <a:pt x="1078" y="72"/>
                    </a:lnTo>
                    <a:lnTo>
                      <a:pt x="1080" y="72"/>
                    </a:lnTo>
                    <a:lnTo>
                      <a:pt x="1080" y="75"/>
                    </a:lnTo>
                    <a:lnTo>
                      <a:pt x="1083" y="75"/>
                    </a:lnTo>
                    <a:lnTo>
                      <a:pt x="1083" y="77"/>
                    </a:lnTo>
                    <a:lnTo>
                      <a:pt x="1083" y="79"/>
                    </a:lnTo>
                    <a:lnTo>
                      <a:pt x="1083" y="81"/>
                    </a:lnTo>
                    <a:lnTo>
                      <a:pt x="1080" y="81"/>
                    </a:lnTo>
                    <a:lnTo>
                      <a:pt x="1080" y="83"/>
                    </a:lnTo>
                    <a:lnTo>
                      <a:pt x="1083" y="83"/>
                    </a:lnTo>
                    <a:lnTo>
                      <a:pt x="1083" y="86"/>
                    </a:lnTo>
                    <a:lnTo>
                      <a:pt x="1085" y="86"/>
                    </a:lnTo>
                    <a:lnTo>
                      <a:pt x="1087" y="86"/>
                    </a:lnTo>
                    <a:lnTo>
                      <a:pt x="1087" y="88"/>
                    </a:lnTo>
                    <a:lnTo>
                      <a:pt x="1089" y="88"/>
                    </a:lnTo>
                    <a:lnTo>
                      <a:pt x="1091" y="88"/>
                    </a:lnTo>
                    <a:lnTo>
                      <a:pt x="1091" y="90"/>
                    </a:lnTo>
                    <a:lnTo>
                      <a:pt x="1089" y="90"/>
                    </a:lnTo>
                    <a:lnTo>
                      <a:pt x="1089" y="92"/>
                    </a:lnTo>
                    <a:lnTo>
                      <a:pt x="1089" y="94"/>
                    </a:lnTo>
                    <a:lnTo>
                      <a:pt x="1091" y="94"/>
                    </a:lnTo>
                    <a:lnTo>
                      <a:pt x="1094" y="94"/>
                    </a:lnTo>
                    <a:lnTo>
                      <a:pt x="1094" y="96"/>
                    </a:lnTo>
                    <a:lnTo>
                      <a:pt x="1096" y="96"/>
                    </a:lnTo>
                    <a:lnTo>
                      <a:pt x="1096" y="99"/>
                    </a:lnTo>
                    <a:lnTo>
                      <a:pt x="1094" y="99"/>
                    </a:lnTo>
                    <a:lnTo>
                      <a:pt x="1094" y="101"/>
                    </a:lnTo>
                    <a:lnTo>
                      <a:pt x="1096" y="101"/>
                    </a:lnTo>
                    <a:lnTo>
                      <a:pt x="1096" y="103"/>
                    </a:lnTo>
                    <a:lnTo>
                      <a:pt x="1096" y="105"/>
                    </a:lnTo>
                    <a:lnTo>
                      <a:pt x="1094" y="105"/>
                    </a:lnTo>
                    <a:lnTo>
                      <a:pt x="1096" y="107"/>
                    </a:lnTo>
                    <a:lnTo>
                      <a:pt x="1098" y="107"/>
                    </a:lnTo>
                    <a:lnTo>
                      <a:pt x="1100" y="107"/>
                    </a:lnTo>
                    <a:lnTo>
                      <a:pt x="1102" y="107"/>
                    </a:lnTo>
                    <a:lnTo>
                      <a:pt x="1102" y="105"/>
                    </a:lnTo>
                    <a:lnTo>
                      <a:pt x="1104" y="105"/>
                    </a:lnTo>
                    <a:lnTo>
                      <a:pt x="1104" y="107"/>
                    </a:lnTo>
                    <a:lnTo>
                      <a:pt x="1107" y="107"/>
                    </a:lnTo>
                    <a:lnTo>
                      <a:pt x="1107" y="110"/>
                    </a:lnTo>
                    <a:lnTo>
                      <a:pt x="1107" y="112"/>
                    </a:lnTo>
                    <a:lnTo>
                      <a:pt x="1104" y="112"/>
                    </a:lnTo>
                    <a:lnTo>
                      <a:pt x="1104" y="114"/>
                    </a:lnTo>
                    <a:lnTo>
                      <a:pt x="1104" y="116"/>
                    </a:lnTo>
                    <a:lnTo>
                      <a:pt x="1102" y="116"/>
                    </a:lnTo>
                    <a:lnTo>
                      <a:pt x="1100" y="116"/>
                    </a:lnTo>
                    <a:lnTo>
                      <a:pt x="1100" y="118"/>
                    </a:lnTo>
                    <a:lnTo>
                      <a:pt x="1098" y="118"/>
                    </a:lnTo>
                    <a:lnTo>
                      <a:pt x="1100" y="118"/>
                    </a:lnTo>
                    <a:lnTo>
                      <a:pt x="1100" y="121"/>
                    </a:lnTo>
                    <a:lnTo>
                      <a:pt x="1102" y="121"/>
                    </a:lnTo>
                    <a:lnTo>
                      <a:pt x="1102" y="123"/>
                    </a:lnTo>
                    <a:lnTo>
                      <a:pt x="1104" y="123"/>
                    </a:lnTo>
                    <a:lnTo>
                      <a:pt x="1104" y="125"/>
                    </a:lnTo>
                    <a:lnTo>
                      <a:pt x="1104" y="127"/>
                    </a:lnTo>
                    <a:lnTo>
                      <a:pt x="1107" y="127"/>
                    </a:lnTo>
                    <a:lnTo>
                      <a:pt x="1109" y="127"/>
                    </a:lnTo>
                    <a:lnTo>
                      <a:pt x="1111" y="127"/>
                    </a:lnTo>
                    <a:lnTo>
                      <a:pt x="1113" y="127"/>
                    </a:lnTo>
                    <a:lnTo>
                      <a:pt x="1113" y="129"/>
                    </a:lnTo>
                    <a:lnTo>
                      <a:pt x="1113" y="132"/>
                    </a:lnTo>
                    <a:lnTo>
                      <a:pt x="1113" y="134"/>
                    </a:lnTo>
                    <a:lnTo>
                      <a:pt x="1111" y="134"/>
                    </a:lnTo>
                    <a:lnTo>
                      <a:pt x="1111" y="136"/>
                    </a:lnTo>
                    <a:lnTo>
                      <a:pt x="1113" y="136"/>
                    </a:lnTo>
                    <a:lnTo>
                      <a:pt x="1113" y="138"/>
                    </a:lnTo>
                    <a:lnTo>
                      <a:pt x="1113" y="140"/>
                    </a:lnTo>
                    <a:lnTo>
                      <a:pt x="1115" y="140"/>
                    </a:lnTo>
                    <a:lnTo>
                      <a:pt x="1118" y="140"/>
                    </a:lnTo>
                    <a:lnTo>
                      <a:pt x="1120" y="140"/>
                    </a:lnTo>
                    <a:lnTo>
                      <a:pt x="1120" y="143"/>
                    </a:lnTo>
                    <a:lnTo>
                      <a:pt x="1122" y="143"/>
                    </a:lnTo>
                    <a:lnTo>
                      <a:pt x="1122" y="145"/>
                    </a:lnTo>
                    <a:lnTo>
                      <a:pt x="1124" y="145"/>
                    </a:lnTo>
                    <a:lnTo>
                      <a:pt x="1126" y="145"/>
                    </a:lnTo>
                    <a:lnTo>
                      <a:pt x="1124" y="145"/>
                    </a:lnTo>
                    <a:lnTo>
                      <a:pt x="1124" y="147"/>
                    </a:lnTo>
                    <a:lnTo>
                      <a:pt x="1122" y="147"/>
                    </a:lnTo>
                    <a:lnTo>
                      <a:pt x="1122" y="149"/>
                    </a:lnTo>
                    <a:lnTo>
                      <a:pt x="1120" y="149"/>
                    </a:lnTo>
                    <a:lnTo>
                      <a:pt x="1118" y="149"/>
                    </a:lnTo>
                    <a:lnTo>
                      <a:pt x="1118" y="151"/>
                    </a:lnTo>
                    <a:lnTo>
                      <a:pt x="1118" y="154"/>
                    </a:lnTo>
                    <a:lnTo>
                      <a:pt x="1120" y="154"/>
                    </a:lnTo>
                    <a:lnTo>
                      <a:pt x="1122" y="154"/>
                    </a:lnTo>
                    <a:lnTo>
                      <a:pt x="1124" y="154"/>
                    </a:lnTo>
                    <a:lnTo>
                      <a:pt x="1126" y="154"/>
                    </a:lnTo>
                    <a:lnTo>
                      <a:pt x="1129" y="154"/>
                    </a:lnTo>
                    <a:lnTo>
                      <a:pt x="1129" y="156"/>
                    </a:lnTo>
                    <a:lnTo>
                      <a:pt x="1126" y="156"/>
                    </a:lnTo>
                    <a:lnTo>
                      <a:pt x="1126" y="158"/>
                    </a:lnTo>
                    <a:lnTo>
                      <a:pt x="1126" y="160"/>
                    </a:lnTo>
                    <a:lnTo>
                      <a:pt x="1124" y="160"/>
                    </a:lnTo>
                    <a:lnTo>
                      <a:pt x="1126" y="160"/>
                    </a:lnTo>
                    <a:lnTo>
                      <a:pt x="1126" y="162"/>
                    </a:lnTo>
                    <a:lnTo>
                      <a:pt x="1126" y="165"/>
                    </a:lnTo>
                    <a:lnTo>
                      <a:pt x="1129" y="165"/>
                    </a:lnTo>
                    <a:lnTo>
                      <a:pt x="1129" y="167"/>
                    </a:lnTo>
                    <a:lnTo>
                      <a:pt x="1129" y="169"/>
                    </a:lnTo>
                    <a:lnTo>
                      <a:pt x="1131" y="169"/>
                    </a:lnTo>
                    <a:lnTo>
                      <a:pt x="1131" y="171"/>
                    </a:lnTo>
                    <a:lnTo>
                      <a:pt x="1131" y="173"/>
                    </a:lnTo>
                    <a:lnTo>
                      <a:pt x="1133" y="173"/>
                    </a:lnTo>
                    <a:lnTo>
                      <a:pt x="1135" y="173"/>
                    </a:lnTo>
                    <a:lnTo>
                      <a:pt x="1137" y="173"/>
                    </a:lnTo>
                    <a:lnTo>
                      <a:pt x="1140" y="173"/>
                    </a:lnTo>
                    <a:lnTo>
                      <a:pt x="1142" y="173"/>
                    </a:lnTo>
                    <a:lnTo>
                      <a:pt x="1144" y="173"/>
                    </a:lnTo>
                    <a:lnTo>
                      <a:pt x="1144" y="176"/>
                    </a:lnTo>
                    <a:lnTo>
                      <a:pt x="1144" y="178"/>
                    </a:lnTo>
                    <a:lnTo>
                      <a:pt x="1142" y="178"/>
                    </a:lnTo>
                    <a:lnTo>
                      <a:pt x="1142" y="180"/>
                    </a:lnTo>
                    <a:lnTo>
                      <a:pt x="1142" y="182"/>
                    </a:lnTo>
                    <a:lnTo>
                      <a:pt x="1144" y="182"/>
                    </a:lnTo>
                    <a:lnTo>
                      <a:pt x="1144" y="184"/>
                    </a:lnTo>
                    <a:lnTo>
                      <a:pt x="1144" y="182"/>
                    </a:lnTo>
                    <a:lnTo>
                      <a:pt x="1146" y="182"/>
                    </a:lnTo>
                    <a:lnTo>
                      <a:pt x="1148" y="182"/>
                    </a:lnTo>
                    <a:lnTo>
                      <a:pt x="1151" y="182"/>
                    </a:lnTo>
                    <a:lnTo>
                      <a:pt x="1151" y="184"/>
                    </a:lnTo>
                    <a:lnTo>
                      <a:pt x="1148" y="184"/>
                    </a:lnTo>
                    <a:lnTo>
                      <a:pt x="1148" y="187"/>
                    </a:lnTo>
                    <a:lnTo>
                      <a:pt x="1146" y="187"/>
                    </a:lnTo>
                    <a:lnTo>
                      <a:pt x="1146" y="189"/>
                    </a:lnTo>
                    <a:lnTo>
                      <a:pt x="1146" y="191"/>
                    </a:lnTo>
                    <a:lnTo>
                      <a:pt x="1148" y="191"/>
                    </a:lnTo>
                    <a:lnTo>
                      <a:pt x="1148" y="193"/>
                    </a:lnTo>
                    <a:lnTo>
                      <a:pt x="1151" y="193"/>
                    </a:lnTo>
                    <a:lnTo>
                      <a:pt x="1153" y="193"/>
                    </a:lnTo>
                    <a:lnTo>
                      <a:pt x="1155" y="193"/>
                    </a:lnTo>
                    <a:lnTo>
                      <a:pt x="1155" y="191"/>
                    </a:lnTo>
                    <a:lnTo>
                      <a:pt x="1155" y="189"/>
                    </a:lnTo>
                    <a:lnTo>
                      <a:pt x="1157" y="189"/>
                    </a:lnTo>
                    <a:lnTo>
                      <a:pt x="1159" y="189"/>
                    </a:lnTo>
                    <a:lnTo>
                      <a:pt x="1162" y="189"/>
                    </a:lnTo>
                    <a:lnTo>
                      <a:pt x="1162" y="191"/>
                    </a:lnTo>
                    <a:lnTo>
                      <a:pt x="1162" y="193"/>
                    </a:lnTo>
                    <a:lnTo>
                      <a:pt x="1162" y="195"/>
                    </a:lnTo>
                    <a:lnTo>
                      <a:pt x="1159" y="195"/>
                    </a:lnTo>
                    <a:lnTo>
                      <a:pt x="1157" y="195"/>
                    </a:lnTo>
                    <a:lnTo>
                      <a:pt x="1155" y="195"/>
                    </a:lnTo>
                    <a:lnTo>
                      <a:pt x="1153" y="195"/>
                    </a:lnTo>
                    <a:lnTo>
                      <a:pt x="1151" y="195"/>
                    </a:lnTo>
                    <a:lnTo>
                      <a:pt x="1151" y="198"/>
                    </a:lnTo>
                    <a:lnTo>
                      <a:pt x="1153" y="198"/>
                    </a:lnTo>
                    <a:lnTo>
                      <a:pt x="1153" y="200"/>
                    </a:lnTo>
                    <a:lnTo>
                      <a:pt x="1153" y="202"/>
                    </a:lnTo>
                    <a:lnTo>
                      <a:pt x="1153" y="204"/>
                    </a:lnTo>
                    <a:lnTo>
                      <a:pt x="1151" y="204"/>
                    </a:lnTo>
                    <a:lnTo>
                      <a:pt x="1151" y="206"/>
                    </a:lnTo>
                    <a:lnTo>
                      <a:pt x="1151" y="209"/>
                    </a:lnTo>
                    <a:lnTo>
                      <a:pt x="1151" y="211"/>
                    </a:lnTo>
                    <a:lnTo>
                      <a:pt x="1153" y="211"/>
                    </a:lnTo>
                    <a:lnTo>
                      <a:pt x="1155" y="211"/>
                    </a:lnTo>
                    <a:lnTo>
                      <a:pt x="1155" y="213"/>
                    </a:lnTo>
                    <a:lnTo>
                      <a:pt x="1157" y="213"/>
                    </a:lnTo>
                    <a:lnTo>
                      <a:pt x="1159" y="215"/>
                    </a:lnTo>
                    <a:lnTo>
                      <a:pt x="1162" y="215"/>
                    </a:lnTo>
                    <a:lnTo>
                      <a:pt x="1162" y="217"/>
                    </a:lnTo>
                    <a:lnTo>
                      <a:pt x="1162" y="220"/>
                    </a:lnTo>
                    <a:lnTo>
                      <a:pt x="1164" y="220"/>
                    </a:lnTo>
                    <a:lnTo>
                      <a:pt x="1164" y="222"/>
                    </a:lnTo>
                    <a:lnTo>
                      <a:pt x="1166" y="224"/>
                    </a:lnTo>
                    <a:lnTo>
                      <a:pt x="1166" y="226"/>
                    </a:lnTo>
                    <a:lnTo>
                      <a:pt x="1168" y="226"/>
                    </a:lnTo>
                    <a:lnTo>
                      <a:pt x="1168" y="228"/>
                    </a:lnTo>
                    <a:lnTo>
                      <a:pt x="1168" y="230"/>
                    </a:lnTo>
                    <a:lnTo>
                      <a:pt x="1166" y="230"/>
                    </a:lnTo>
                    <a:lnTo>
                      <a:pt x="1164" y="230"/>
                    </a:lnTo>
                    <a:lnTo>
                      <a:pt x="1162" y="230"/>
                    </a:lnTo>
                    <a:lnTo>
                      <a:pt x="1159" y="230"/>
                    </a:lnTo>
                    <a:lnTo>
                      <a:pt x="1159" y="233"/>
                    </a:lnTo>
                    <a:lnTo>
                      <a:pt x="1159" y="235"/>
                    </a:lnTo>
                    <a:lnTo>
                      <a:pt x="1157" y="235"/>
                    </a:lnTo>
                    <a:lnTo>
                      <a:pt x="1157" y="237"/>
                    </a:lnTo>
                    <a:lnTo>
                      <a:pt x="1155" y="239"/>
                    </a:lnTo>
                    <a:lnTo>
                      <a:pt x="1157" y="241"/>
                    </a:lnTo>
                    <a:lnTo>
                      <a:pt x="1159" y="241"/>
                    </a:lnTo>
                    <a:lnTo>
                      <a:pt x="1159" y="239"/>
                    </a:lnTo>
                    <a:lnTo>
                      <a:pt x="1162" y="239"/>
                    </a:lnTo>
                    <a:lnTo>
                      <a:pt x="1164" y="239"/>
                    </a:lnTo>
                    <a:lnTo>
                      <a:pt x="1166" y="239"/>
                    </a:lnTo>
                    <a:lnTo>
                      <a:pt x="1166" y="241"/>
                    </a:lnTo>
                    <a:lnTo>
                      <a:pt x="1166" y="244"/>
                    </a:lnTo>
                    <a:lnTo>
                      <a:pt x="1166" y="246"/>
                    </a:lnTo>
                    <a:lnTo>
                      <a:pt x="1164" y="246"/>
                    </a:lnTo>
                    <a:lnTo>
                      <a:pt x="1164" y="248"/>
                    </a:lnTo>
                    <a:lnTo>
                      <a:pt x="1164" y="250"/>
                    </a:lnTo>
                    <a:lnTo>
                      <a:pt x="1162" y="250"/>
                    </a:lnTo>
                    <a:lnTo>
                      <a:pt x="1162" y="252"/>
                    </a:lnTo>
                    <a:lnTo>
                      <a:pt x="1164" y="252"/>
                    </a:lnTo>
                    <a:lnTo>
                      <a:pt x="1164" y="255"/>
                    </a:lnTo>
                    <a:lnTo>
                      <a:pt x="1164" y="257"/>
                    </a:lnTo>
                    <a:lnTo>
                      <a:pt x="1166" y="257"/>
                    </a:lnTo>
                    <a:lnTo>
                      <a:pt x="1168" y="257"/>
                    </a:lnTo>
                    <a:lnTo>
                      <a:pt x="1168" y="259"/>
                    </a:lnTo>
                    <a:lnTo>
                      <a:pt x="1170" y="259"/>
                    </a:lnTo>
                    <a:lnTo>
                      <a:pt x="1173" y="259"/>
                    </a:lnTo>
                    <a:lnTo>
                      <a:pt x="1173" y="261"/>
                    </a:lnTo>
                    <a:lnTo>
                      <a:pt x="1175" y="261"/>
                    </a:lnTo>
                    <a:lnTo>
                      <a:pt x="1175" y="263"/>
                    </a:lnTo>
                    <a:lnTo>
                      <a:pt x="1175" y="266"/>
                    </a:lnTo>
                    <a:lnTo>
                      <a:pt x="1177" y="266"/>
                    </a:lnTo>
                    <a:lnTo>
                      <a:pt x="1177" y="268"/>
                    </a:lnTo>
                    <a:lnTo>
                      <a:pt x="1177" y="270"/>
                    </a:lnTo>
                    <a:lnTo>
                      <a:pt x="1177" y="272"/>
                    </a:lnTo>
                    <a:lnTo>
                      <a:pt x="1177" y="274"/>
                    </a:lnTo>
                    <a:lnTo>
                      <a:pt x="1177" y="277"/>
                    </a:lnTo>
                    <a:lnTo>
                      <a:pt x="1179" y="277"/>
                    </a:lnTo>
                    <a:lnTo>
                      <a:pt x="1179" y="279"/>
                    </a:lnTo>
                    <a:lnTo>
                      <a:pt x="1181" y="279"/>
                    </a:lnTo>
                    <a:lnTo>
                      <a:pt x="1181" y="277"/>
                    </a:lnTo>
                    <a:lnTo>
                      <a:pt x="1184" y="277"/>
                    </a:lnTo>
                    <a:lnTo>
                      <a:pt x="1184" y="279"/>
                    </a:lnTo>
                    <a:lnTo>
                      <a:pt x="1186" y="279"/>
                    </a:lnTo>
                    <a:lnTo>
                      <a:pt x="1188" y="279"/>
                    </a:lnTo>
                    <a:lnTo>
                      <a:pt x="1188" y="281"/>
                    </a:lnTo>
                    <a:lnTo>
                      <a:pt x="1188" y="283"/>
                    </a:lnTo>
                    <a:lnTo>
                      <a:pt x="1186" y="283"/>
                    </a:lnTo>
                    <a:lnTo>
                      <a:pt x="1184" y="283"/>
                    </a:lnTo>
                    <a:lnTo>
                      <a:pt x="1184" y="285"/>
                    </a:lnTo>
                    <a:lnTo>
                      <a:pt x="1181" y="285"/>
                    </a:lnTo>
                    <a:lnTo>
                      <a:pt x="1181" y="288"/>
                    </a:lnTo>
                    <a:lnTo>
                      <a:pt x="1181" y="290"/>
                    </a:lnTo>
                    <a:lnTo>
                      <a:pt x="1179" y="290"/>
                    </a:lnTo>
                    <a:lnTo>
                      <a:pt x="1179" y="292"/>
                    </a:lnTo>
                    <a:lnTo>
                      <a:pt x="1181" y="292"/>
                    </a:lnTo>
                    <a:lnTo>
                      <a:pt x="1184" y="292"/>
                    </a:lnTo>
                    <a:lnTo>
                      <a:pt x="1186" y="292"/>
                    </a:lnTo>
                    <a:lnTo>
                      <a:pt x="1186" y="290"/>
                    </a:lnTo>
                    <a:lnTo>
                      <a:pt x="1188" y="290"/>
                    </a:lnTo>
                    <a:lnTo>
                      <a:pt x="1188" y="288"/>
                    </a:lnTo>
                    <a:lnTo>
                      <a:pt x="1190" y="288"/>
                    </a:lnTo>
                    <a:lnTo>
                      <a:pt x="1190" y="285"/>
                    </a:lnTo>
                    <a:lnTo>
                      <a:pt x="1192" y="285"/>
                    </a:lnTo>
                    <a:lnTo>
                      <a:pt x="1195" y="285"/>
                    </a:lnTo>
                    <a:lnTo>
                      <a:pt x="1195" y="288"/>
                    </a:lnTo>
                    <a:lnTo>
                      <a:pt x="1195" y="290"/>
                    </a:lnTo>
                    <a:lnTo>
                      <a:pt x="1192" y="290"/>
                    </a:lnTo>
                    <a:lnTo>
                      <a:pt x="1192" y="292"/>
                    </a:lnTo>
                    <a:lnTo>
                      <a:pt x="1195" y="292"/>
                    </a:lnTo>
                    <a:lnTo>
                      <a:pt x="1195" y="294"/>
                    </a:lnTo>
                    <a:lnTo>
                      <a:pt x="1195" y="296"/>
                    </a:lnTo>
                    <a:lnTo>
                      <a:pt x="1192" y="296"/>
                    </a:lnTo>
                    <a:lnTo>
                      <a:pt x="1192" y="299"/>
                    </a:lnTo>
                    <a:lnTo>
                      <a:pt x="1192" y="301"/>
                    </a:lnTo>
                    <a:lnTo>
                      <a:pt x="1192" y="303"/>
                    </a:lnTo>
                    <a:lnTo>
                      <a:pt x="1195" y="303"/>
                    </a:lnTo>
                    <a:lnTo>
                      <a:pt x="1197" y="303"/>
                    </a:lnTo>
                    <a:lnTo>
                      <a:pt x="1199" y="303"/>
                    </a:lnTo>
                    <a:lnTo>
                      <a:pt x="1201" y="303"/>
                    </a:lnTo>
                    <a:lnTo>
                      <a:pt x="1201" y="305"/>
                    </a:lnTo>
                    <a:lnTo>
                      <a:pt x="1201" y="307"/>
                    </a:lnTo>
                    <a:lnTo>
                      <a:pt x="1201" y="310"/>
                    </a:lnTo>
                    <a:lnTo>
                      <a:pt x="1199" y="310"/>
                    </a:lnTo>
                    <a:lnTo>
                      <a:pt x="1199" y="312"/>
                    </a:lnTo>
                    <a:lnTo>
                      <a:pt x="1197" y="312"/>
                    </a:lnTo>
                    <a:lnTo>
                      <a:pt x="1197" y="314"/>
                    </a:lnTo>
                    <a:lnTo>
                      <a:pt x="1197" y="316"/>
                    </a:lnTo>
                    <a:lnTo>
                      <a:pt x="1197" y="318"/>
                    </a:lnTo>
                    <a:lnTo>
                      <a:pt x="1199" y="318"/>
                    </a:lnTo>
                    <a:lnTo>
                      <a:pt x="1199" y="321"/>
                    </a:lnTo>
                    <a:lnTo>
                      <a:pt x="1201" y="321"/>
                    </a:lnTo>
                    <a:lnTo>
                      <a:pt x="1201" y="323"/>
                    </a:lnTo>
                    <a:lnTo>
                      <a:pt x="1203" y="323"/>
                    </a:lnTo>
                    <a:lnTo>
                      <a:pt x="1203" y="325"/>
                    </a:lnTo>
                    <a:lnTo>
                      <a:pt x="1206" y="325"/>
                    </a:lnTo>
                    <a:lnTo>
                      <a:pt x="1206" y="327"/>
                    </a:lnTo>
                    <a:lnTo>
                      <a:pt x="1208" y="327"/>
                    </a:lnTo>
                    <a:lnTo>
                      <a:pt x="1208" y="329"/>
                    </a:lnTo>
                    <a:lnTo>
                      <a:pt x="1208" y="332"/>
                    </a:lnTo>
                    <a:lnTo>
                      <a:pt x="1206" y="332"/>
                    </a:lnTo>
                    <a:lnTo>
                      <a:pt x="1206" y="334"/>
                    </a:lnTo>
                    <a:lnTo>
                      <a:pt x="1206" y="336"/>
                    </a:lnTo>
                    <a:lnTo>
                      <a:pt x="1206" y="338"/>
                    </a:lnTo>
                    <a:lnTo>
                      <a:pt x="1203" y="338"/>
                    </a:lnTo>
                    <a:lnTo>
                      <a:pt x="1203" y="340"/>
                    </a:lnTo>
                    <a:lnTo>
                      <a:pt x="1201" y="340"/>
                    </a:lnTo>
                    <a:lnTo>
                      <a:pt x="1201" y="343"/>
                    </a:lnTo>
                    <a:lnTo>
                      <a:pt x="1201" y="345"/>
                    </a:lnTo>
                    <a:lnTo>
                      <a:pt x="1203" y="345"/>
                    </a:lnTo>
                    <a:lnTo>
                      <a:pt x="1206" y="345"/>
                    </a:lnTo>
                    <a:lnTo>
                      <a:pt x="1206" y="347"/>
                    </a:lnTo>
                    <a:lnTo>
                      <a:pt x="1206" y="349"/>
                    </a:lnTo>
                    <a:lnTo>
                      <a:pt x="1208" y="349"/>
                    </a:lnTo>
                    <a:lnTo>
                      <a:pt x="1208" y="351"/>
                    </a:lnTo>
                    <a:lnTo>
                      <a:pt x="1206" y="351"/>
                    </a:lnTo>
                    <a:lnTo>
                      <a:pt x="1206" y="354"/>
                    </a:lnTo>
                    <a:lnTo>
                      <a:pt x="1203" y="354"/>
                    </a:lnTo>
                    <a:lnTo>
                      <a:pt x="1203" y="356"/>
                    </a:lnTo>
                    <a:lnTo>
                      <a:pt x="1201" y="356"/>
                    </a:lnTo>
                    <a:lnTo>
                      <a:pt x="1203" y="356"/>
                    </a:lnTo>
                    <a:lnTo>
                      <a:pt x="1203" y="358"/>
                    </a:lnTo>
                    <a:lnTo>
                      <a:pt x="1203" y="360"/>
                    </a:lnTo>
                    <a:lnTo>
                      <a:pt x="1206" y="360"/>
                    </a:lnTo>
                    <a:lnTo>
                      <a:pt x="1208" y="360"/>
                    </a:lnTo>
                    <a:lnTo>
                      <a:pt x="1208" y="362"/>
                    </a:lnTo>
                    <a:lnTo>
                      <a:pt x="1208" y="364"/>
                    </a:lnTo>
                    <a:lnTo>
                      <a:pt x="1208" y="367"/>
                    </a:lnTo>
                    <a:lnTo>
                      <a:pt x="1206" y="367"/>
                    </a:lnTo>
                    <a:lnTo>
                      <a:pt x="1203" y="367"/>
                    </a:lnTo>
                    <a:lnTo>
                      <a:pt x="1203" y="369"/>
                    </a:lnTo>
                    <a:lnTo>
                      <a:pt x="1203" y="371"/>
                    </a:lnTo>
                    <a:lnTo>
                      <a:pt x="1206" y="371"/>
                    </a:lnTo>
                    <a:lnTo>
                      <a:pt x="1206" y="373"/>
                    </a:lnTo>
                    <a:lnTo>
                      <a:pt x="1208" y="373"/>
                    </a:lnTo>
                    <a:lnTo>
                      <a:pt x="1208" y="375"/>
                    </a:lnTo>
                    <a:lnTo>
                      <a:pt x="1210" y="375"/>
                    </a:lnTo>
                    <a:lnTo>
                      <a:pt x="1210" y="373"/>
                    </a:lnTo>
                    <a:lnTo>
                      <a:pt x="1212" y="373"/>
                    </a:lnTo>
                    <a:lnTo>
                      <a:pt x="1212" y="375"/>
                    </a:lnTo>
                    <a:lnTo>
                      <a:pt x="1214" y="375"/>
                    </a:lnTo>
                    <a:lnTo>
                      <a:pt x="1214" y="378"/>
                    </a:lnTo>
                    <a:lnTo>
                      <a:pt x="1212" y="378"/>
                    </a:lnTo>
                    <a:lnTo>
                      <a:pt x="1212" y="380"/>
                    </a:lnTo>
                    <a:lnTo>
                      <a:pt x="1212" y="382"/>
                    </a:lnTo>
                    <a:lnTo>
                      <a:pt x="1210" y="382"/>
                    </a:lnTo>
                    <a:lnTo>
                      <a:pt x="1210" y="384"/>
                    </a:lnTo>
                    <a:lnTo>
                      <a:pt x="1208" y="384"/>
                    </a:lnTo>
                    <a:lnTo>
                      <a:pt x="1208" y="386"/>
                    </a:lnTo>
                    <a:lnTo>
                      <a:pt x="1206" y="386"/>
                    </a:lnTo>
                    <a:lnTo>
                      <a:pt x="1206" y="389"/>
                    </a:lnTo>
                    <a:lnTo>
                      <a:pt x="1203" y="389"/>
                    </a:lnTo>
                    <a:lnTo>
                      <a:pt x="1203" y="391"/>
                    </a:lnTo>
                    <a:lnTo>
                      <a:pt x="1201" y="391"/>
                    </a:lnTo>
                    <a:lnTo>
                      <a:pt x="1201" y="393"/>
                    </a:lnTo>
                    <a:lnTo>
                      <a:pt x="1201" y="395"/>
                    </a:lnTo>
                    <a:lnTo>
                      <a:pt x="1201" y="397"/>
                    </a:lnTo>
                    <a:lnTo>
                      <a:pt x="1201" y="400"/>
                    </a:lnTo>
                    <a:lnTo>
                      <a:pt x="1201" y="402"/>
                    </a:lnTo>
                    <a:lnTo>
                      <a:pt x="1199" y="402"/>
                    </a:lnTo>
                    <a:lnTo>
                      <a:pt x="1199" y="404"/>
                    </a:lnTo>
                    <a:lnTo>
                      <a:pt x="1199" y="406"/>
                    </a:lnTo>
                    <a:lnTo>
                      <a:pt x="1199" y="408"/>
                    </a:lnTo>
                    <a:lnTo>
                      <a:pt x="1197" y="408"/>
                    </a:lnTo>
                    <a:lnTo>
                      <a:pt x="1197" y="411"/>
                    </a:lnTo>
                    <a:lnTo>
                      <a:pt x="1195" y="411"/>
                    </a:lnTo>
                    <a:lnTo>
                      <a:pt x="1195" y="413"/>
                    </a:lnTo>
                    <a:lnTo>
                      <a:pt x="1195" y="415"/>
                    </a:lnTo>
                    <a:lnTo>
                      <a:pt x="1192" y="415"/>
                    </a:lnTo>
                    <a:lnTo>
                      <a:pt x="1192" y="417"/>
                    </a:lnTo>
                    <a:lnTo>
                      <a:pt x="1190" y="417"/>
                    </a:lnTo>
                    <a:lnTo>
                      <a:pt x="1188" y="417"/>
                    </a:lnTo>
                    <a:lnTo>
                      <a:pt x="1188" y="419"/>
                    </a:lnTo>
                    <a:lnTo>
                      <a:pt x="1186" y="419"/>
                    </a:lnTo>
                    <a:lnTo>
                      <a:pt x="1186" y="422"/>
                    </a:lnTo>
                    <a:lnTo>
                      <a:pt x="1184" y="422"/>
                    </a:lnTo>
                    <a:lnTo>
                      <a:pt x="1184" y="424"/>
                    </a:lnTo>
                    <a:lnTo>
                      <a:pt x="1184" y="426"/>
                    </a:lnTo>
                    <a:lnTo>
                      <a:pt x="1181" y="426"/>
                    </a:lnTo>
                    <a:lnTo>
                      <a:pt x="1181" y="428"/>
                    </a:lnTo>
                    <a:lnTo>
                      <a:pt x="1179" y="428"/>
                    </a:lnTo>
                    <a:lnTo>
                      <a:pt x="1179" y="430"/>
                    </a:lnTo>
                    <a:lnTo>
                      <a:pt x="1177" y="430"/>
                    </a:lnTo>
                    <a:lnTo>
                      <a:pt x="1177" y="433"/>
                    </a:lnTo>
                    <a:lnTo>
                      <a:pt x="1175" y="433"/>
                    </a:lnTo>
                    <a:lnTo>
                      <a:pt x="1175" y="435"/>
                    </a:lnTo>
                    <a:lnTo>
                      <a:pt x="1173" y="435"/>
                    </a:lnTo>
                    <a:lnTo>
                      <a:pt x="1173" y="437"/>
                    </a:lnTo>
                    <a:lnTo>
                      <a:pt x="1173" y="439"/>
                    </a:lnTo>
                    <a:lnTo>
                      <a:pt x="1170" y="439"/>
                    </a:lnTo>
                    <a:lnTo>
                      <a:pt x="1170" y="441"/>
                    </a:lnTo>
                    <a:lnTo>
                      <a:pt x="1168" y="441"/>
                    </a:lnTo>
                    <a:lnTo>
                      <a:pt x="1168" y="444"/>
                    </a:lnTo>
                    <a:lnTo>
                      <a:pt x="1168" y="446"/>
                    </a:lnTo>
                    <a:lnTo>
                      <a:pt x="1168" y="448"/>
                    </a:lnTo>
                    <a:lnTo>
                      <a:pt x="1168" y="450"/>
                    </a:lnTo>
                    <a:lnTo>
                      <a:pt x="1166" y="450"/>
                    </a:lnTo>
                    <a:lnTo>
                      <a:pt x="1164" y="450"/>
                    </a:lnTo>
                    <a:lnTo>
                      <a:pt x="1162" y="450"/>
                    </a:lnTo>
                    <a:lnTo>
                      <a:pt x="1162" y="452"/>
                    </a:lnTo>
                    <a:lnTo>
                      <a:pt x="1159" y="452"/>
                    </a:lnTo>
                    <a:lnTo>
                      <a:pt x="1159" y="455"/>
                    </a:lnTo>
                    <a:lnTo>
                      <a:pt x="1157" y="455"/>
                    </a:lnTo>
                    <a:lnTo>
                      <a:pt x="1157" y="457"/>
                    </a:lnTo>
                    <a:lnTo>
                      <a:pt x="1157" y="459"/>
                    </a:lnTo>
                    <a:lnTo>
                      <a:pt x="1155" y="459"/>
                    </a:lnTo>
                    <a:lnTo>
                      <a:pt x="1155" y="461"/>
                    </a:lnTo>
                    <a:lnTo>
                      <a:pt x="1153" y="461"/>
                    </a:lnTo>
                    <a:lnTo>
                      <a:pt x="1151" y="461"/>
                    </a:lnTo>
                    <a:lnTo>
                      <a:pt x="1148" y="461"/>
                    </a:lnTo>
                    <a:lnTo>
                      <a:pt x="1146" y="461"/>
                    </a:lnTo>
                    <a:lnTo>
                      <a:pt x="1146" y="463"/>
                    </a:lnTo>
                    <a:lnTo>
                      <a:pt x="1146" y="466"/>
                    </a:lnTo>
                    <a:lnTo>
                      <a:pt x="1146" y="468"/>
                    </a:lnTo>
                    <a:lnTo>
                      <a:pt x="1146" y="470"/>
                    </a:lnTo>
                    <a:lnTo>
                      <a:pt x="1146" y="472"/>
                    </a:lnTo>
                    <a:lnTo>
                      <a:pt x="1146" y="474"/>
                    </a:lnTo>
                    <a:lnTo>
                      <a:pt x="1144" y="474"/>
                    </a:lnTo>
                    <a:lnTo>
                      <a:pt x="1144" y="477"/>
                    </a:lnTo>
                    <a:lnTo>
                      <a:pt x="1146" y="477"/>
                    </a:lnTo>
                    <a:lnTo>
                      <a:pt x="1146" y="479"/>
                    </a:lnTo>
                    <a:lnTo>
                      <a:pt x="1144" y="479"/>
                    </a:lnTo>
                    <a:lnTo>
                      <a:pt x="1144" y="481"/>
                    </a:lnTo>
                    <a:lnTo>
                      <a:pt x="1144" y="483"/>
                    </a:lnTo>
                    <a:lnTo>
                      <a:pt x="1144" y="485"/>
                    </a:lnTo>
                    <a:lnTo>
                      <a:pt x="1144" y="488"/>
                    </a:lnTo>
                    <a:lnTo>
                      <a:pt x="1144" y="490"/>
                    </a:lnTo>
                    <a:lnTo>
                      <a:pt x="1144" y="492"/>
                    </a:lnTo>
                    <a:lnTo>
                      <a:pt x="1144" y="494"/>
                    </a:lnTo>
                    <a:lnTo>
                      <a:pt x="1146" y="496"/>
                    </a:lnTo>
                    <a:lnTo>
                      <a:pt x="1148" y="498"/>
                    </a:lnTo>
                    <a:lnTo>
                      <a:pt x="1148" y="501"/>
                    </a:lnTo>
                    <a:lnTo>
                      <a:pt x="1151" y="501"/>
                    </a:lnTo>
                    <a:lnTo>
                      <a:pt x="1151" y="503"/>
                    </a:lnTo>
                    <a:lnTo>
                      <a:pt x="1151" y="505"/>
                    </a:lnTo>
                    <a:lnTo>
                      <a:pt x="1151" y="507"/>
                    </a:lnTo>
                    <a:lnTo>
                      <a:pt x="1151" y="509"/>
                    </a:lnTo>
                    <a:lnTo>
                      <a:pt x="1151" y="512"/>
                    </a:lnTo>
                    <a:lnTo>
                      <a:pt x="1151" y="514"/>
                    </a:lnTo>
                    <a:lnTo>
                      <a:pt x="1151" y="516"/>
                    </a:lnTo>
                    <a:lnTo>
                      <a:pt x="1151" y="518"/>
                    </a:lnTo>
                    <a:lnTo>
                      <a:pt x="1151" y="520"/>
                    </a:lnTo>
                    <a:lnTo>
                      <a:pt x="1151" y="523"/>
                    </a:lnTo>
                    <a:lnTo>
                      <a:pt x="1151" y="525"/>
                    </a:lnTo>
                    <a:lnTo>
                      <a:pt x="1148" y="525"/>
                    </a:lnTo>
                    <a:lnTo>
                      <a:pt x="1148" y="527"/>
                    </a:lnTo>
                    <a:lnTo>
                      <a:pt x="1146" y="527"/>
                    </a:lnTo>
                    <a:lnTo>
                      <a:pt x="1146" y="529"/>
                    </a:lnTo>
                    <a:lnTo>
                      <a:pt x="1146" y="531"/>
                    </a:lnTo>
                    <a:lnTo>
                      <a:pt x="1146" y="534"/>
                    </a:lnTo>
                    <a:lnTo>
                      <a:pt x="1146" y="536"/>
                    </a:lnTo>
                    <a:lnTo>
                      <a:pt x="1148" y="536"/>
                    </a:lnTo>
                    <a:lnTo>
                      <a:pt x="1148" y="538"/>
                    </a:lnTo>
                    <a:lnTo>
                      <a:pt x="1151" y="538"/>
                    </a:lnTo>
                    <a:lnTo>
                      <a:pt x="1151" y="540"/>
                    </a:lnTo>
                    <a:lnTo>
                      <a:pt x="1151" y="542"/>
                    </a:lnTo>
                    <a:lnTo>
                      <a:pt x="1151" y="545"/>
                    </a:lnTo>
                    <a:lnTo>
                      <a:pt x="1148" y="547"/>
                    </a:lnTo>
                    <a:lnTo>
                      <a:pt x="1151" y="549"/>
                    </a:lnTo>
                    <a:lnTo>
                      <a:pt x="1151" y="551"/>
                    </a:lnTo>
                    <a:lnTo>
                      <a:pt x="1153" y="551"/>
                    </a:lnTo>
                    <a:lnTo>
                      <a:pt x="1153" y="553"/>
                    </a:lnTo>
                    <a:lnTo>
                      <a:pt x="1151" y="553"/>
                    </a:lnTo>
                    <a:lnTo>
                      <a:pt x="1151" y="556"/>
                    </a:lnTo>
                    <a:lnTo>
                      <a:pt x="1148" y="556"/>
                    </a:lnTo>
                    <a:lnTo>
                      <a:pt x="1148" y="558"/>
                    </a:lnTo>
                    <a:lnTo>
                      <a:pt x="1151" y="558"/>
                    </a:lnTo>
                    <a:lnTo>
                      <a:pt x="1151" y="560"/>
                    </a:lnTo>
                    <a:lnTo>
                      <a:pt x="1153" y="560"/>
                    </a:lnTo>
                    <a:lnTo>
                      <a:pt x="1155" y="562"/>
                    </a:lnTo>
                    <a:lnTo>
                      <a:pt x="1155" y="564"/>
                    </a:lnTo>
                    <a:lnTo>
                      <a:pt x="1155" y="567"/>
                    </a:lnTo>
                    <a:lnTo>
                      <a:pt x="1153" y="567"/>
                    </a:lnTo>
                    <a:lnTo>
                      <a:pt x="1153" y="569"/>
                    </a:lnTo>
                    <a:lnTo>
                      <a:pt x="1155" y="569"/>
                    </a:lnTo>
                    <a:lnTo>
                      <a:pt x="1157" y="569"/>
                    </a:lnTo>
                    <a:lnTo>
                      <a:pt x="1157" y="571"/>
                    </a:lnTo>
                    <a:lnTo>
                      <a:pt x="1159" y="571"/>
                    </a:lnTo>
                    <a:lnTo>
                      <a:pt x="1162" y="571"/>
                    </a:lnTo>
                    <a:lnTo>
                      <a:pt x="1164" y="571"/>
                    </a:lnTo>
                    <a:lnTo>
                      <a:pt x="1164" y="573"/>
                    </a:lnTo>
                    <a:lnTo>
                      <a:pt x="1166" y="573"/>
                    </a:lnTo>
                    <a:lnTo>
                      <a:pt x="1166" y="575"/>
                    </a:lnTo>
                    <a:lnTo>
                      <a:pt x="1164" y="575"/>
                    </a:lnTo>
                    <a:lnTo>
                      <a:pt x="1164" y="578"/>
                    </a:lnTo>
                    <a:lnTo>
                      <a:pt x="1164" y="580"/>
                    </a:lnTo>
                    <a:lnTo>
                      <a:pt x="1164" y="582"/>
                    </a:lnTo>
                    <a:lnTo>
                      <a:pt x="1164" y="584"/>
                    </a:lnTo>
                    <a:lnTo>
                      <a:pt x="1164" y="586"/>
                    </a:lnTo>
                    <a:lnTo>
                      <a:pt x="1166" y="586"/>
                    </a:lnTo>
                    <a:lnTo>
                      <a:pt x="1166" y="589"/>
                    </a:lnTo>
                    <a:lnTo>
                      <a:pt x="1166" y="591"/>
                    </a:lnTo>
                    <a:lnTo>
                      <a:pt x="1166" y="589"/>
                    </a:lnTo>
                    <a:lnTo>
                      <a:pt x="1168" y="589"/>
                    </a:lnTo>
                    <a:lnTo>
                      <a:pt x="1170" y="586"/>
                    </a:lnTo>
                    <a:lnTo>
                      <a:pt x="1170" y="584"/>
                    </a:lnTo>
                    <a:lnTo>
                      <a:pt x="1170" y="582"/>
                    </a:lnTo>
                    <a:lnTo>
                      <a:pt x="1173" y="582"/>
                    </a:lnTo>
                    <a:lnTo>
                      <a:pt x="1173" y="580"/>
                    </a:lnTo>
                    <a:lnTo>
                      <a:pt x="1175" y="580"/>
                    </a:lnTo>
                    <a:lnTo>
                      <a:pt x="1177" y="580"/>
                    </a:lnTo>
                    <a:lnTo>
                      <a:pt x="1179" y="580"/>
                    </a:lnTo>
                    <a:lnTo>
                      <a:pt x="1181" y="580"/>
                    </a:lnTo>
                    <a:lnTo>
                      <a:pt x="1184" y="580"/>
                    </a:lnTo>
                    <a:lnTo>
                      <a:pt x="1186" y="580"/>
                    </a:lnTo>
                    <a:lnTo>
                      <a:pt x="1188" y="580"/>
                    </a:lnTo>
                    <a:lnTo>
                      <a:pt x="1188" y="578"/>
                    </a:lnTo>
                    <a:lnTo>
                      <a:pt x="1190" y="578"/>
                    </a:lnTo>
                    <a:lnTo>
                      <a:pt x="1190" y="575"/>
                    </a:lnTo>
                    <a:lnTo>
                      <a:pt x="1192" y="575"/>
                    </a:lnTo>
                    <a:lnTo>
                      <a:pt x="1192" y="573"/>
                    </a:lnTo>
                    <a:lnTo>
                      <a:pt x="1195" y="573"/>
                    </a:lnTo>
                    <a:lnTo>
                      <a:pt x="1195" y="571"/>
                    </a:lnTo>
                    <a:lnTo>
                      <a:pt x="1197" y="571"/>
                    </a:lnTo>
                    <a:lnTo>
                      <a:pt x="1197" y="573"/>
                    </a:lnTo>
                    <a:lnTo>
                      <a:pt x="1199" y="573"/>
                    </a:lnTo>
                    <a:lnTo>
                      <a:pt x="1201" y="573"/>
                    </a:lnTo>
                    <a:lnTo>
                      <a:pt x="1201" y="571"/>
                    </a:lnTo>
                    <a:lnTo>
                      <a:pt x="1201" y="569"/>
                    </a:lnTo>
                    <a:lnTo>
                      <a:pt x="1201" y="567"/>
                    </a:lnTo>
                    <a:lnTo>
                      <a:pt x="1203" y="567"/>
                    </a:lnTo>
                    <a:lnTo>
                      <a:pt x="1206" y="567"/>
                    </a:lnTo>
                    <a:lnTo>
                      <a:pt x="1208" y="567"/>
                    </a:lnTo>
                    <a:lnTo>
                      <a:pt x="1210" y="567"/>
                    </a:lnTo>
                    <a:lnTo>
                      <a:pt x="1210" y="564"/>
                    </a:lnTo>
                    <a:lnTo>
                      <a:pt x="1212" y="564"/>
                    </a:lnTo>
                    <a:lnTo>
                      <a:pt x="1214" y="564"/>
                    </a:lnTo>
                    <a:lnTo>
                      <a:pt x="1214" y="562"/>
                    </a:lnTo>
                    <a:lnTo>
                      <a:pt x="1217" y="562"/>
                    </a:lnTo>
                    <a:lnTo>
                      <a:pt x="1219" y="562"/>
                    </a:lnTo>
                    <a:lnTo>
                      <a:pt x="1219" y="560"/>
                    </a:lnTo>
                    <a:lnTo>
                      <a:pt x="1221" y="560"/>
                    </a:lnTo>
                    <a:lnTo>
                      <a:pt x="1223" y="560"/>
                    </a:lnTo>
                    <a:lnTo>
                      <a:pt x="1225" y="560"/>
                    </a:lnTo>
                    <a:lnTo>
                      <a:pt x="1228" y="560"/>
                    </a:lnTo>
                    <a:lnTo>
                      <a:pt x="1230" y="560"/>
                    </a:lnTo>
                    <a:lnTo>
                      <a:pt x="1230" y="562"/>
                    </a:lnTo>
                    <a:lnTo>
                      <a:pt x="1232" y="562"/>
                    </a:lnTo>
                    <a:lnTo>
                      <a:pt x="1234" y="562"/>
                    </a:lnTo>
                    <a:lnTo>
                      <a:pt x="1234" y="564"/>
                    </a:lnTo>
                    <a:lnTo>
                      <a:pt x="1236" y="564"/>
                    </a:lnTo>
                    <a:lnTo>
                      <a:pt x="1238" y="564"/>
                    </a:lnTo>
                    <a:lnTo>
                      <a:pt x="1241" y="564"/>
                    </a:lnTo>
                    <a:lnTo>
                      <a:pt x="1241" y="562"/>
                    </a:lnTo>
                    <a:lnTo>
                      <a:pt x="1243" y="562"/>
                    </a:lnTo>
                    <a:lnTo>
                      <a:pt x="1245" y="562"/>
                    </a:lnTo>
                    <a:lnTo>
                      <a:pt x="1245" y="564"/>
                    </a:lnTo>
                    <a:lnTo>
                      <a:pt x="1247" y="564"/>
                    </a:lnTo>
                    <a:lnTo>
                      <a:pt x="1247" y="567"/>
                    </a:lnTo>
                    <a:lnTo>
                      <a:pt x="1247" y="569"/>
                    </a:lnTo>
                    <a:lnTo>
                      <a:pt x="1249" y="569"/>
                    </a:lnTo>
                    <a:lnTo>
                      <a:pt x="1252" y="571"/>
                    </a:lnTo>
                    <a:lnTo>
                      <a:pt x="1254" y="571"/>
                    </a:lnTo>
                    <a:lnTo>
                      <a:pt x="1254" y="573"/>
                    </a:lnTo>
                    <a:lnTo>
                      <a:pt x="1256" y="573"/>
                    </a:lnTo>
                    <a:lnTo>
                      <a:pt x="1258" y="573"/>
                    </a:lnTo>
                    <a:lnTo>
                      <a:pt x="1260" y="573"/>
                    </a:lnTo>
                    <a:lnTo>
                      <a:pt x="1263" y="573"/>
                    </a:lnTo>
                    <a:lnTo>
                      <a:pt x="1265" y="573"/>
                    </a:lnTo>
                    <a:lnTo>
                      <a:pt x="1267" y="575"/>
                    </a:lnTo>
                    <a:lnTo>
                      <a:pt x="1269" y="575"/>
                    </a:lnTo>
                    <a:lnTo>
                      <a:pt x="1271" y="575"/>
                    </a:lnTo>
                    <a:lnTo>
                      <a:pt x="1271" y="573"/>
                    </a:lnTo>
                    <a:lnTo>
                      <a:pt x="1274" y="573"/>
                    </a:lnTo>
                    <a:lnTo>
                      <a:pt x="1274" y="575"/>
                    </a:lnTo>
                    <a:lnTo>
                      <a:pt x="1276" y="575"/>
                    </a:lnTo>
                    <a:lnTo>
                      <a:pt x="1278" y="575"/>
                    </a:lnTo>
                    <a:lnTo>
                      <a:pt x="1280" y="575"/>
                    </a:lnTo>
                    <a:lnTo>
                      <a:pt x="1280" y="578"/>
                    </a:lnTo>
                    <a:lnTo>
                      <a:pt x="1282" y="578"/>
                    </a:lnTo>
                    <a:lnTo>
                      <a:pt x="1285" y="578"/>
                    </a:lnTo>
                    <a:lnTo>
                      <a:pt x="1285" y="580"/>
                    </a:lnTo>
                    <a:lnTo>
                      <a:pt x="1287" y="580"/>
                    </a:lnTo>
                    <a:lnTo>
                      <a:pt x="1289" y="580"/>
                    </a:lnTo>
                    <a:lnTo>
                      <a:pt x="1289" y="582"/>
                    </a:lnTo>
                    <a:lnTo>
                      <a:pt x="1291" y="582"/>
                    </a:lnTo>
                    <a:lnTo>
                      <a:pt x="1291" y="580"/>
                    </a:lnTo>
                    <a:lnTo>
                      <a:pt x="1293" y="580"/>
                    </a:lnTo>
                    <a:lnTo>
                      <a:pt x="1296" y="580"/>
                    </a:lnTo>
                    <a:lnTo>
                      <a:pt x="1298" y="580"/>
                    </a:lnTo>
                    <a:lnTo>
                      <a:pt x="1300" y="580"/>
                    </a:lnTo>
                    <a:lnTo>
                      <a:pt x="1302" y="580"/>
                    </a:lnTo>
                    <a:lnTo>
                      <a:pt x="1302" y="578"/>
                    </a:lnTo>
                    <a:lnTo>
                      <a:pt x="1304" y="578"/>
                    </a:lnTo>
                    <a:lnTo>
                      <a:pt x="1304" y="575"/>
                    </a:lnTo>
                    <a:lnTo>
                      <a:pt x="1307" y="575"/>
                    </a:lnTo>
                    <a:lnTo>
                      <a:pt x="1309" y="575"/>
                    </a:lnTo>
                    <a:lnTo>
                      <a:pt x="1309" y="573"/>
                    </a:lnTo>
                    <a:lnTo>
                      <a:pt x="1311" y="573"/>
                    </a:lnTo>
                    <a:lnTo>
                      <a:pt x="1313" y="573"/>
                    </a:lnTo>
                    <a:lnTo>
                      <a:pt x="1315" y="573"/>
                    </a:lnTo>
                    <a:lnTo>
                      <a:pt x="1318" y="573"/>
                    </a:lnTo>
                    <a:lnTo>
                      <a:pt x="1320" y="573"/>
                    </a:lnTo>
                    <a:lnTo>
                      <a:pt x="1322" y="573"/>
                    </a:lnTo>
                    <a:lnTo>
                      <a:pt x="1322" y="571"/>
                    </a:lnTo>
                    <a:lnTo>
                      <a:pt x="1324" y="571"/>
                    </a:lnTo>
                    <a:lnTo>
                      <a:pt x="1326" y="571"/>
                    </a:lnTo>
                    <a:lnTo>
                      <a:pt x="1329" y="571"/>
                    </a:lnTo>
                    <a:lnTo>
                      <a:pt x="1329" y="573"/>
                    </a:lnTo>
                    <a:lnTo>
                      <a:pt x="1331" y="573"/>
                    </a:lnTo>
                    <a:lnTo>
                      <a:pt x="1331" y="575"/>
                    </a:lnTo>
                    <a:lnTo>
                      <a:pt x="1333" y="575"/>
                    </a:lnTo>
                    <a:lnTo>
                      <a:pt x="1335" y="575"/>
                    </a:lnTo>
                    <a:lnTo>
                      <a:pt x="1335" y="573"/>
                    </a:lnTo>
                    <a:lnTo>
                      <a:pt x="1337" y="573"/>
                    </a:lnTo>
                    <a:lnTo>
                      <a:pt x="1340" y="573"/>
                    </a:lnTo>
                    <a:lnTo>
                      <a:pt x="1340" y="571"/>
                    </a:lnTo>
                    <a:lnTo>
                      <a:pt x="1342" y="571"/>
                    </a:lnTo>
                    <a:lnTo>
                      <a:pt x="1342" y="569"/>
                    </a:lnTo>
                    <a:lnTo>
                      <a:pt x="1344" y="569"/>
                    </a:lnTo>
                    <a:lnTo>
                      <a:pt x="1346" y="569"/>
                    </a:lnTo>
                    <a:lnTo>
                      <a:pt x="1348" y="569"/>
                    </a:lnTo>
                    <a:lnTo>
                      <a:pt x="1351" y="569"/>
                    </a:lnTo>
                    <a:lnTo>
                      <a:pt x="1353" y="569"/>
                    </a:lnTo>
                    <a:lnTo>
                      <a:pt x="1355" y="569"/>
                    </a:lnTo>
                    <a:lnTo>
                      <a:pt x="1357" y="569"/>
                    </a:lnTo>
                    <a:lnTo>
                      <a:pt x="1359" y="569"/>
                    </a:lnTo>
                    <a:lnTo>
                      <a:pt x="1359" y="567"/>
                    </a:lnTo>
                    <a:lnTo>
                      <a:pt x="1362" y="567"/>
                    </a:lnTo>
                    <a:lnTo>
                      <a:pt x="1364" y="567"/>
                    </a:lnTo>
                    <a:lnTo>
                      <a:pt x="1366" y="567"/>
                    </a:lnTo>
                    <a:lnTo>
                      <a:pt x="1368" y="567"/>
                    </a:lnTo>
                    <a:lnTo>
                      <a:pt x="1370" y="569"/>
                    </a:lnTo>
                    <a:lnTo>
                      <a:pt x="1372" y="569"/>
                    </a:lnTo>
                    <a:lnTo>
                      <a:pt x="1375" y="569"/>
                    </a:lnTo>
                    <a:lnTo>
                      <a:pt x="1377" y="569"/>
                    </a:lnTo>
                    <a:lnTo>
                      <a:pt x="1377" y="571"/>
                    </a:lnTo>
                    <a:lnTo>
                      <a:pt x="1379" y="571"/>
                    </a:lnTo>
                    <a:lnTo>
                      <a:pt x="1381" y="571"/>
                    </a:lnTo>
                    <a:lnTo>
                      <a:pt x="1381" y="573"/>
                    </a:lnTo>
                    <a:lnTo>
                      <a:pt x="1381" y="571"/>
                    </a:lnTo>
                    <a:lnTo>
                      <a:pt x="1383" y="571"/>
                    </a:lnTo>
                    <a:lnTo>
                      <a:pt x="1386" y="571"/>
                    </a:lnTo>
                    <a:lnTo>
                      <a:pt x="1386" y="573"/>
                    </a:lnTo>
                    <a:lnTo>
                      <a:pt x="1388" y="573"/>
                    </a:lnTo>
                    <a:lnTo>
                      <a:pt x="1388" y="575"/>
                    </a:lnTo>
                    <a:lnTo>
                      <a:pt x="1390" y="575"/>
                    </a:lnTo>
                    <a:lnTo>
                      <a:pt x="1392" y="575"/>
                    </a:lnTo>
                    <a:lnTo>
                      <a:pt x="1392" y="578"/>
                    </a:lnTo>
                    <a:lnTo>
                      <a:pt x="1394" y="578"/>
                    </a:lnTo>
                    <a:lnTo>
                      <a:pt x="1397" y="578"/>
                    </a:lnTo>
                    <a:lnTo>
                      <a:pt x="1399" y="578"/>
                    </a:lnTo>
                    <a:lnTo>
                      <a:pt x="1399" y="575"/>
                    </a:lnTo>
                    <a:lnTo>
                      <a:pt x="1401" y="575"/>
                    </a:lnTo>
                    <a:lnTo>
                      <a:pt x="1401" y="573"/>
                    </a:lnTo>
                    <a:lnTo>
                      <a:pt x="1403" y="573"/>
                    </a:lnTo>
                    <a:lnTo>
                      <a:pt x="1405" y="573"/>
                    </a:lnTo>
                    <a:lnTo>
                      <a:pt x="1405" y="575"/>
                    </a:lnTo>
                    <a:lnTo>
                      <a:pt x="1408" y="575"/>
                    </a:lnTo>
                    <a:lnTo>
                      <a:pt x="1408" y="573"/>
                    </a:lnTo>
                    <a:lnTo>
                      <a:pt x="1410" y="573"/>
                    </a:lnTo>
                    <a:lnTo>
                      <a:pt x="1410" y="571"/>
                    </a:lnTo>
                    <a:lnTo>
                      <a:pt x="1412" y="571"/>
                    </a:lnTo>
                    <a:lnTo>
                      <a:pt x="1414" y="571"/>
                    </a:lnTo>
                    <a:lnTo>
                      <a:pt x="1414" y="573"/>
                    </a:lnTo>
                    <a:lnTo>
                      <a:pt x="1416" y="573"/>
                    </a:lnTo>
                    <a:lnTo>
                      <a:pt x="1419" y="573"/>
                    </a:lnTo>
                    <a:lnTo>
                      <a:pt x="1419" y="575"/>
                    </a:lnTo>
                    <a:lnTo>
                      <a:pt x="1421" y="575"/>
                    </a:lnTo>
                    <a:lnTo>
                      <a:pt x="1421" y="578"/>
                    </a:lnTo>
                    <a:lnTo>
                      <a:pt x="1423" y="578"/>
                    </a:lnTo>
                    <a:lnTo>
                      <a:pt x="1423" y="580"/>
                    </a:lnTo>
                    <a:lnTo>
                      <a:pt x="1425" y="580"/>
                    </a:lnTo>
                    <a:lnTo>
                      <a:pt x="1427" y="580"/>
                    </a:lnTo>
                    <a:lnTo>
                      <a:pt x="1427" y="578"/>
                    </a:lnTo>
                    <a:lnTo>
                      <a:pt x="1430" y="578"/>
                    </a:lnTo>
                    <a:lnTo>
                      <a:pt x="1432" y="578"/>
                    </a:lnTo>
                    <a:lnTo>
                      <a:pt x="1434" y="580"/>
                    </a:lnTo>
                    <a:lnTo>
                      <a:pt x="1434" y="578"/>
                    </a:lnTo>
                    <a:lnTo>
                      <a:pt x="1436" y="578"/>
                    </a:lnTo>
                    <a:lnTo>
                      <a:pt x="1438" y="578"/>
                    </a:lnTo>
                    <a:lnTo>
                      <a:pt x="1438" y="575"/>
                    </a:lnTo>
                    <a:lnTo>
                      <a:pt x="1441" y="575"/>
                    </a:lnTo>
                    <a:lnTo>
                      <a:pt x="1441" y="578"/>
                    </a:lnTo>
                    <a:lnTo>
                      <a:pt x="1443" y="578"/>
                    </a:lnTo>
                    <a:lnTo>
                      <a:pt x="1445" y="578"/>
                    </a:lnTo>
                    <a:lnTo>
                      <a:pt x="1445" y="575"/>
                    </a:lnTo>
                    <a:lnTo>
                      <a:pt x="1447" y="575"/>
                    </a:lnTo>
                    <a:lnTo>
                      <a:pt x="1449" y="573"/>
                    </a:lnTo>
                    <a:lnTo>
                      <a:pt x="1452" y="573"/>
                    </a:lnTo>
                    <a:lnTo>
                      <a:pt x="1452" y="571"/>
                    </a:lnTo>
                    <a:lnTo>
                      <a:pt x="1454" y="571"/>
                    </a:lnTo>
                    <a:lnTo>
                      <a:pt x="1454" y="569"/>
                    </a:lnTo>
                    <a:lnTo>
                      <a:pt x="1456" y="569"/>
                    </a:lnTo>
                    <a:lnTo>
                      <a:pt x="1456" y="567"/>
                    </a:lnTo>
                    <a:lnTo>
                      <a:pt x="1458" y="567"/>
                    </a:lnTo>
                    <a:lnTo>
                      <a:pt x="1460" y="567"/>
                    </a:lnTo>
                    <a:lnTo>
                      <a:pt x="1460" y="564"/>
                    </a:lnTo>
                    <a:lnTo>
                      <a:pt x="1463" y="564"/>
                    </a:lnTo>
                    <a:lnTo>
                      <a:pt x="1463" y="562"/>
                    </a:lnTo>
                    <a:lnTo>
                      <a:pt x="1465" y="562"/>
                    </a:lnTo>
                    <a:lnTo>
                      <a:pt x="1467" y="562"/>
                    </a:lnTo>
                    <a:lnTo>
                      <a:pt x="1467" y="560"/>
                    </a:lnTo>
                    <a:lnTo>
                      <a:pt x="1467" y="558"/>
                    </a:lnTo>
                    <a:lnTo>
                      <a:pt x="1467" y="556"/>
                    </a:lnTo>
                    <a:lnTo>
                      <a:pt x="1469" y="556"/>
                    </a:lnTo>
                    <a:lnTo>
                      <a:pt x="1469" y="553"/>
                    </a:lnTo>
                    <a:lnTo>
                      <a:pt x="1471" y="553"/>
                    </a:lnTo>
                    <a:lnTo>
                      <a:pt x="1471" y="551"/>
                    </a:lnTo>
                    <a:lnTo>
                      <a:pt x="1469" y="551"/>
                    </a:lnTo>
                    <a:lnTo>
                      <a:pt x="1469" y="549"/>
                    </a:lnTo>
                    <a:lnTo>
                      <a:pt x="1469" y="547"/>
                    </a:lnTo>
                    <a:lnTo>
                      <a:pt x="1469" y="545"/>
                    </a:lnTo>
                    <a:lnTo>
                      <a:pt x="1469" y="542"/>
                    </a:lnTo>
                    <a:lnTo>
                      <a:pt x="1469" y="540"/>
                    </a:lnTo>
                    <a:lnTo>
                      <a:pt x="1469" y="538"/>
                    </a:lnTo>
                    <a:lnTo>
                      <a:pt x="1467" y="538"/>
                    </a:lnTo>
                    <a:lnTo>
                      <a:pt x="1467" y="536"/>
                    </a:lnTo>
                    <a:lnTo>
                      <a:pt x="1465" y="536"/>
                    </a:lnTo>
                    <a:lnTo>
                      <a:pt x="1465" y="534"/>
                    </a:lnTo>
                    <a:lnTo>
                      <a:pt x="1465" y="531"/>
                    </a:lnTo>
                    <a:lnTo>
                      <a:pt x="1465" y="529"/>
                    </a:lnTo>
                    <a:lnTo>
                      <a:pt x="1467" y="529"/>
                    </a:lnTo>
                    <a:lnTo>
                      <a:pt x="1467" y="527"/>
                    </a:lnTo>
                    <a:lnTo>
                      <a:pt x="1469" y="527"/>
                    </a:lnTo>
                    <a:lnTo>
                      <a:pt x="1471" y="527"/>
                    </a:lnTo>
                    <a:lnTo>
                      <a:pt x="1471" y="525"/>
                    </a:lnTo>
                    <a:lnTo>
                      <a:pt x="1474" y="525"/>
                    </a:lnTo>
                    <a:lnTo>
                      <a:pt x="1476" y="525"/>
                    </a:lnTo>
                    <a:lnTo>
                      <a:pt x="1476" y="523"/>
                    </a:lnTo>
                    <a:lnTo>
                      <a:pt x="1478" y="523"/>
                    </a:lnTo>
                    <a:lnTo>
                      <a:pt x="1480" y="523"/>
                    </a:lnTo>
                    <a:lnTo>
                      <a:pt x="1482" y="523"/>
                    </a:lnTo>
                    <a:lnTo>
                      <a:pt x="1485" y="523"/>
                    </a:lnTo>
                    <a:lnTo>
                      <a:pt x="1487" y="523"/>
                    </a:lnTo>
                    <a:lnTo>
                      <a:pt x="1487" y="525"/>
                    </a:lnTo>
                    <a:lnTo>
                      <a:pt x="1489" y="525"/>
                    </a:lnTo>
                    <a:lnTo>
                      <a:pt x="1491" y="525"/>
                    </a:lnTo>
                    <a:lnTo>
                      <a:pt x="1493" y="525"/>
                    </a:lnTo>
                    <a:lnTo>
                      <a:pt x="1496" y="525"/>
                    </a:lnTo>
                    <a:lnTo>
                      <a:pt x="1498" y="525"/>
                    </a:lnTo>
                    <a:lnTo>
                      <a:pt x="1500" y="525"/>
                    </a:lnTo>
                    <a:lnTo>
                      <a:pt x="1502" y="525"/>
                    </a:lnTo>
                    <a:lnTo>
                      <a:pt x="1504" y="525"/>
                    </a:lnTo>
                    <a:lnTo>
                      <a:pt x="1506" y="525"/>
                    </a:lnTo>
                    <a:lnTo>
                      <a:pt x="1506" y="523"/>
                    </a:lnTo>
                    <a:lnTo>
                      <a:pt x="1509" y="523"/>
                    </a:lnTo>
                    <a:lnTo>
                      <a:pt x="1509" y="525"/>
                    </a:lnTo>
                    <a:lnTo>
                      <a:pt x="1511" y="525"/>
                    </a:lnTo>
                    <a:lnTo>
                      <a:pt x="1513" y="525"/>
                    </a:lnTo>
                    <a:lnTo>
                      <a:pt x="1515" y="525"/>
                    </a:lnTo>
                    <a:lnTo>
                      <a:pt x="1515" y="523"/>
                    </a:lnTo>
                    <a:lnTo>
                      <a:pt x="1517" y="523"/>
                    </a:lnTo>
                    <a:lnTo>
                      <a:pt x="1520" y="523"/>
                    </a:lnTo>
                    <a:lnTo>
                      <a:pt x="1520" y="520"/>
                    </a:lnTo>
                    <a:lnTo>
                      <a:pt x="1522" y="520"/>
                    </a:lnTo>
                    <a:lnTo>
                      <a:pt x="1524" y="520"/>
                    </a:lnTo>
                    <a:lnTo>
                      <a:pt x="1524" y="518"/>
                    </a:lnTo>
                    <a:lnTo>
                      <a:pt x="1526" y="518"/>
                    </a:lnTo>
                    <a:lnTo>
                      <a:pt x="1528" y="518"/>
                    </a:lnTo>
                    <a:lnTo>
                      <a:pt x="1531" y="518"/>
                    </a:lnTo>
                    <a:lnTo>
                      <a:pt x="1531" y="516"/>
                    </a:lnTo>
                    <a:lnTo>
                      <a:pt x="1533" y="516"/>
                    </a:lnTo>
                    <a:lnTo>
                      <a:pt x="1535" y="516"/>
                    </a:lnTo>
                    <a:lnTo>
                      <a:pt x="1537" y="516"/>
                    </a:lnTo>
                    <a:lnTo>
                      <a:pt x="1539" y="516"/>
                    </a:lnTo>
                    <a:lnTo>
                      <a:pt x="1542" y="516"/>
                    </a:lnTo>
                    <a:lnTo>
                      <a:pt x="1542" y="514"/>
                    </a:lnTo>
                    <a:lnTo>
                      <a:pt x="1544" y="514"/>
                    </a:lnTo>
                    <a:lnTo>
                      <a:pt x="1544" y="512"/>
                    </a:lnTo>
                    <a:lnTo>
                      <a:pt x="1546" y="512"/>
                    </a:lnTo>
                    <a:lnTo>
                      <a:pt x="1546" y="509"/>
                    </a:lnTo>
                    <a:lnTo>
                      <a:pt x="1546" y="507"/>
                    </a:lnTo>
                    <a:lnTo>
                      <a:pt x="1548" y="507"/>
                    </a:lnTo>
                    <a:lnTo>
                      <a:pt x="1548" y="505"/>
                    </a:lnTo>
                    <a:lnTo>
                      <a:pt x="1548" y="503"/>
                    </a:lnTo>
                    <a:lnTo>
                      <a:pt x="1548" y="501"/>
                    </a:lnTo>
                    <a:lnTo>
                      <a:pt x="1550" y="501"/>
                    </a:lnTo>
                    <a:lnTo>
                      <a:pt x="1550" y="498"/>
                    </a:lnTo>
                    <a:lnTo>
                      <a:pt x="1553" y="498"/>
                    </a:lnTo>
                    <a:lnTo>
                      <a:pt x="1555" y="498"/>
                    </a:lnTo>
                    <a:lnTo>
                      <a:pt x="1555" y="496"/>
                    </a:lnTo>
                    <a:lnTo>
                      <a:pt x="1555" y="494"/>
                    </a:lnTo>
                    <a:lnTo>
                      <a:pt x="1557" y="494"/>
                    </a:lnTo>
                    <a:lnTo>
                      <a:pt x="1557" y="492"/>
                    </a:lnTo>
                    <a:lnTo>
                      <a:pt x="1559" y="492"/>
                    </a:lnTo>
                    <a:lnTo>
                      <a:pt x="1561" y="492"/>
                    </a:lnTo>
                    <a:lnTo>
                      <a:pt x="1564" y="492"/>
                    </a:lnTo>
                    <a:lnTo>
                      <a:pt x="1564" y="490"/>
                    </a:lnTo>
                    <a:lnTo>
                      <a:pt x="1564" y="488"/>
                    </a:lnTo>
                    <a:lnTo>
                      <a:pt x="1564" y="485"/>
                    </a:lnTo>
                    <a:lnTo>
                      <a:pt x="1566" y="485"/>
                    </a:lnTo>
                    <a:lnTo>
                      <a:pt x="1566" y="483"/>
                    </a:lnTo>
                    <a:lnTo>
                      <a:pt x="1568" y="483"/>
                    </a:lnTo>
                    <a:lnTo>
                      <a:pt x="1570" y="483"/>
                    </a:lnTo>
                    <a:lnTo>
                      <a:pt x="1570" y="481"/>
                    </a:lnTo>
                    <a:lnTo>
                      <a:pt x="1572" y="481"/>
                    </a:lnTo>
                    <a:lnTo>
                      <a:pt x="1572" y="479"/>
                    </a:lnTo>
                    <a:lnTo>
                      <a:pt x="1572" y="477"/>
                    </a:lnTo>
                    <a:lnTo>
                      <a:pt x="1570" y="474"/>
                    </a:lnTo>
                    <a:lnTo>
                      <a:pt x="1572" y="474"/>
                    </a:lnTo>
                    <a:lnTo>
                      <a:pt x="1572" y="472"/>
                    </a:lnTo>
                    <a:lnTo>
                      <a:pt x="1575" y="472"/>
                    </a:lnTo>
                    <a:lnTo>
                      <a:pt x="1575" y="470"/>
                    </a:lnTo>
                    <a:lnTo>
                      <a:pt x="1577" y="470"/>
                    </a:lnTo>
                    <a:lnTo>
                      <a:pt x="1579" y="470"/>
                    </a:lnTo>
                    <a:lnTo>
                      <a:pt x="1579" y="468"/>
                    </a:lnTo>
                    <a:lnTo>
                      <a:pt x="1579" y="466"/>
                    </a:lnTo>
                    <a:lnTo>
                      <a:pt x="1577" y="466"/>
                    </a:lnTo>
                    <a:lnTo>
                      <a:pt x="1577" y="463"/>
                    </a:lnTo>
                    <a:lnTo>
                      <a:pt x="1577" y="461"/>
                    </a:lnTo>
                    <a:lnTo>
                      <a:pt x="1579" y="461"/>
                    </a:lnTo>
                    <a:lnTo>
                      <a:pt x="1579" y="459"/>
                    </a:lnTo>
                    <a:lnTo>
                      <a:pt x="1581" y="459"/>
                    </a:lnTo>
                    <a:lnTo>
                      <a:pt x="1583" y="459"/>
                    </a:lnTo>
                    <a:lnTo>
                      <a:pt x="1583" y="457"/>
                    </a:lnTo>
                    <a:lnTo>
                      <a:pt x="1583" y="455"/>
                    </a:lnTo>
                    <a:lnTo>
                      <a:pt x="1581" y="455"/>
                    </a:lnTo>
                    <a:lnTo>
                      <a:pt x="1581" y="452"/>
                    </a:lnTo>
                    <a:lnTo>
                      <a:pt x="1579" y="452"/>
                    </a:lnTo>
                    <a:lnTo>
                      <a:pt x="1579" y="450"/>
                    </a:lnTo>
                    <a:lnTo>
                      <a:pt x="1581" y="450"/>
                    </a:lnTo>
                    <a:lnTo>
                      <a:pt x="1581" y="448"/>
                    </a:lnTo>
                    <a:lnTo>
                      <a:pt x="1583" y="448"/>
                    </a:lnTo>
                    <a:lnTo>
                      <a:pt x="1586" y="448"/>
                    </a:lnTo>
                    <a:lnTo>
                      <a:pt x="1586" y="446"/>
                    </a:lnTo>
                    <a:lnTo>
                      <a:pt x="1588" y="446"/>
                    </a:lnTo>
                    <a:lnTo>
                      <a:pt x="1590" y="446"/>
                    </a:lnTo>
                    <a:lnTo>
                      <a:pt x="1590" y="444"/>
                    </a:lnTo>
                    <a:lnTo>
                      <a:pt x="1592" y="444"/>
                    </a:lnTo>
                    <a:lnTo>
                      <a:pt x="1594" y="444"/>
                    </a:lnTo>
                    <a:lnTo>
                      <a:pt x="1594" y="441"/>
                    </a:lnTo>
                    <a:lnTo>
                      <a:pt x="1592" y="441"/>
                    </a:lnTo>
                    <a:lnTo>
                      <a:pt x="1592" y="439"/>
                    </a:lnTo>
                    <a:lnTo>
                      <a:pt x="1594" y="439"/>
                    </a:lnTo>
                    <a:lnTo>
                      <a:pt x="1594" y="437"/>
                    </a:lnTo>
                    <a:lnTo>
                      <a:pt x="1597" y="437"/>
                    </a:lnTo>
                    <a:lnTo>
                      <a:pt x="1599" y="437"/>
                    </a:lnTo>
                    <a:lnTo>
                      <a:pt x="1599" y="435"/>
                    </a:lnTo>
                    <a:lnTo>
                      <a:pt x="1601" y="435"/>
                    </a:lnTo>
                    <a:lnTo>
                      <a:pt x="1603" y="435"/>
                    </a:lnTo>
                    <a:lnTo>
                      <a:pt x="1605" y="435"/>
                    </a:lnTo>
                    <a:lnTo>
                      <a:pt x="1608" y="435"/>
                    </a:lnTo>
                    <a:lnTo>
                      <a:pt x="1610" y="435"/>
                    </a:lnTo>
                    <a:lnTo>
                      <a:pt x="1612" y="435"/>
                    </a:lnTo>
                    <a:lnTo>
                      <a:pt x="1614" y="435"/>
                    </a:lnTo>
                    <a:lnTo>
                      <a:pt x="1614" y="433"/>
                    </a:lnTo>
                    <a:lnTo>
                      <a:pt x="1614" y="430"/>
                    </a:lnTo>
                    <a:lnTo>
                      <a:pt x="1616" y="430"/>
                    </a:lnTo>
                    <a:lnTo>
                      <a:pt x="1616" y="428"/>
                    </a:lnTo>
                    <a:lnTo>
                      <a:pt x="1619" y="428"/>
                    </a:lnTo>
                    <a:lnTo>
                      <a:pt x="1621" y="428"/>
                    </a:lnTo>
                    <a:lnTo>
                      <a:pt x="1623" y="428"/>
                    </a:lnTo>
                    <a:lnTo>
                      <a:pt x="1623" y="430"/>
                    </a:lnTo>
                    <a:lnTo>
                      <a:pt x="1625" y="430"/>
                    </a:lnTo>
                    <a:lnTo>
                      <a:pt x="1627" y="430"/>
                    </a:lnTo>
                    <a:lnTo>
                      <a:pt x="1627" y="428"/>
                    </a:lnTo>
                    <a:lnTo>
                      <a:pt x="1630" y="428"/>
                    </a:lnTo>
                    <a:lnTo>
                      <a:pt x="1630" y="426"/>
                    </a:lnTo>
                    <a:lnTo>
                      <a:pt x="1630" y="424"/>
                    </a:lnTo>
                    <a:lnTo>
                      <a:pt x="1627" y="424"/>
                    </a:lnTo>
                    <a:lnTo>
                      <a:pt x="1627" y="422"/>
                    </a:lnTo>
                    <a:lnTo>
                      <a:pt x="1627" y="419"/>
                    </a:lnTo>
                    <a:lnTo>
                      <a:pt x="1630" y="419"/>
                    </a:lnTo>
                    <a:lnTo>
                      <a:pt x="1632" y="419"/>
                    </a:lnTo>
                    <a:lnTo>
                      <a:pt x="1634" y="419"/>
                    </a:lnTo>
                    <a:lnTo>
                      <a:pt x="1634" y="417"/>
                    </a:lnTo>
                    <a:lnTo>
                      <a:pt x="1636" y="417"/>
                    </a:lnTo>
                    <a:lnTo>
                      <a:pt x="1638" y="417"/>
                    </a:lnTo>
                    <a:lnTo>
                      <a:pt x="1638" y="415"/>
                    </a:lnTo>
                    <a:lnTo>
                      <a:pt x="1640" y="415"/>
                    </a:lnTo>
                    <a:lnTo>
                      <a:pt x="1640" y="413"/>
                    </a:lnTo>
                    <a:lnTo>
                      <a:pt x="1638" y="413"/>
                    </a:lnTo>
                    <a:lnTo>
                      <a:pt x="1638" y="411"/>
                    </a:lnTo>
                    <a:lnTo>
                      <a:pt x="1638" y="408"/>
                    </a:lnTo>
                    <a:lnTo>
                      <a:pt x="1638" y="406"/>
                    </a:lnTo>
                    <a:lnTo>
                      <a:pt x="1640" y="406"/>
                    </a:lnTo>
                    <a:lnTo>
                      <a:pt x="1643" y="406"/>
                    </a:lnTo>
                    <a:lnTo>
                      <a:pt x="1643" y="404"/>
                    </a:lnTo>
                    <a:lnTo>
                      <a:pt x="1643" y="402"/>
                    </a:lnTo>
                    <a:lnTo>
                      <a:pt x="1645" y="402"/>
                    </a:lnTo>
                    <a:lnTo>
                      <a:pt x="1647" y="402"/>
                    </a:lnTo>
                    <a:lnTo>
                      <a:pt x="1647" y="404"/>
                    </a:lnTo>
                    <a:lnTo>
                      <a:pt x="1649" y="404"/>
                    </a:lnTo>
                    <a:lnTo>
                      <a:pt x="1651" y="404"/>
                    </a:lnTo>
                    <a:lnTo>
                      <a:pt x="1654" y="404"/>
                    </a:lnTo>
                    <a:lnTo>
                      <a:pt x="1654" y="402"/>
                    </a:lnTo>
                    <a:lnTo>
                      <a:pt x="1656" y="402"/>
                    </a:lnTo>
                    <a:lnTo>
                      <a:pt x="1656" y="400"/>
                    </a:lnTo>
                    <a:lnTo>
                      <a:pt x="1656" y="397"/>
                    </a:lnTo>
                    <a:lnTo>
                      <a:pt x="1656" y="395"/>
                    </a:lnTo>
                    <a:lnTo>
                      <a:pt x="1658" y="395"/>
                    </a:lnTo>
                    <a:lnTo>
                      <a:pt x="1660" y="395"/>
                    </a:lnTo>
                    <a:lnTo>
                      <a:pt x="1660" y="397"/>
                    </a:lnTo>
                    <a:lnTo>
                      <a:pt x="1662" y="397"/>
                    </a:lnTo>
                    <a:lnTo>
                      <a:pt x="1665" y="397"/>
                    </a:lnTo>
                    <a:lnTo>
                      <a:pt x="1665" y="400"/>
                    </a:lnTo>
                    <a:lnTo>
                      <a:pt x="1667" y="400"/>
                    </a:lnTo>
                    <a:lnTo>
                      <a:pt x="1669" y="400"/>
                    </a:lnTo>
                    <a:lnTo>
                      <a:pt x="1671" y="400"/>
                    </a:lnTo>
                    <a:lnTo>
                      <a:pt x="1671" y="402"/>
                    </a:lnTo>
                    <a:lnTo>
                      <a:pt x="1673" y="402"/>
                    </a:lnTo>
                    <a:lnTo>
                      <a:pt x="1673" y="404"/>
                    </a:lnTo>
                    <a:lnTo>
                      <a:pt x="1676" y="404"/>
                    </a:lnTo>
                    <a:lnTo>
                      <a:pt x="1678" y="404"/>
                    </a:lnTo>
                    <a:lnTo>
                      <a:pt x="1678" y="402"/>
                    </a:lnTo>
                    <a:lnTo>
                      <a:pt x="1680" y="402"/>
                    </a:lnTo>
                    <a:lnTo>
                      <a:pt x="1682" y="402"/>
                    </a:lnTo>
                    <a:lnTo>
                      <a:pt x="1682" y="400"/>
                    </a:lnTo>
                    <a:lnTo>
                      <a:pt x="1682" y="397"/>
                    </a:lnTo>
                    <a:lnTo>
                      <a:pt x="1684" y="397"/>
                    </a:lnTo>
                    <a:lnTo>
                      <a:pt x="1684" y="395"/>
                    </a:lnTo>
                    <a:lnTo>
                      <a:pt x="1687" y="395"/>
                    </a:lnTo>
                    <a:lnTo>
                      <a:pt x="1687" y="393"/>
                    </a:lnTo>
                    <a:lnTo>
                      <a:pt x="1687" y="391"/>
                    </a:lnTo>
                    <a:lnTo>
                      <a:pt x="1687" y="389"/>
                    </a:lnTo>
                    <a:lnTo>
                      <a:pt x="1687" y="386"/>
                    </a:lnTo>
                    <a:lnTo>
                      <a:pt x="1687" y="384"/>
                    </a:lnTo>
                    <a:lnTo>
                      <a:pt x="1687" y="382"/>
                    </a:lnTo>
                    <a:lnTo>
                      <a:pt x="1687" y="380"/>
                    </a:lnTo>
                    <a:lnTo>
                      <a:pt x="1689" y="380"/>
                    </a:lnTo>
                    <a:lnTo>
                      <a:pt x="1691" y="380"/>
                    </a:lnTo>
                    <a:lnTo>
                      <a:pt x="1691" y="382"/>
                    </a:lnTo>
                    <a:lnTo>
                      <a:pt x="1693" y="382"/>
                    </a:lnTo>
                    <a:lnTo>
                      <a:pt x="1695" y="382"/>
                    </a:lnTo>
                    <a:lnTo>
                      <a:pt x="1695" y="380"/>
                    </a:lnTo>
                    <a:lnTo>
                      <a:pt x="1695" y="378"/>
                    </a:lnTo>
                    <a:lnTo>
                      <a:pt x="1693" y="378"/>
                    </a:lnTo>
                    <a:lnTo>
                      <a:pt x="1695" y="378"/>
                    </a:lnTo>
                    <a:lnTo>
                      <a:pt x="1695" y="375"/>
                    </a:lnTo>
                    <a:lnTo>
                      <a:pt x="1698" y="375"/>
                    </a:lnTo>
                    <a:lnTo>
                      <a:pt x="1700" y="375"/>
                    </a:lnTo>
                    <a:lnTo>
                      <a:pt x="1700" y="373"/>
                    </a:lnTo>
                    <a:lnTo>
                      <a:pt x="1702" y="373"/>
                    </a:lnTo>
                    <a:lnTo>
                      <a:pt x="1722" y="373"/>
                    </a:lnTo>
                    <a:lnTo>
                      <a:pt x="1722" y="378"/>
                    </a:lnTo>
                    <a:lnTo>
                      <a:pt x="1722" y="380"/>
                    </a:lnTo>
                    <a:lnTo>
                      <a:pt x="1722" y="386"/>
                    </a:lnTo>
                    <a:lnTo>
                      <a:pt x="1722" y="389"/>
                    </a:lnTo>
                    <a:lnTo>
                      <a:pt x="1722" y="391"/>
                    </a:lnTo>
                    <a:lnTo>
                      <a:pt x="1722" y="397"/>
                    </a:lnTo>
                    <a:lnTo>
                      <a:pt x="1722" y="404"/>
                    </a:lnTo>
                    <a:lnTo>
                      <a:pt x="1722" y="411"/>
                    </a:lnTo>
                    <a:lnTo>
                      <a:pt x="1722" y="422"/>
                    </a:lnTo>
                    <a:lnTo>
                      <a:pt x="1722" y="430"/>
                    </a:lnTo>
                    <a:lnTo>
                      <a:pt x="1722" y="439"/>
                    </a:lnTo>
                    <a:lnTo>
                      <a:pt x="1722" y="441"/>
                    </a:lnTo>
                    <a:lnTo>
                      <a:pt x="1722" y="455"/>
                    </a:lnTo>
                    <a:lnTo>
                      <a:pt x="1724" y="455"/>
                    </a:lnTo>
                    <a:lnTo>
                      <a:pt x="1731" y="457"/>
                    </a:lnTo>
                    <a:lnTo>
                      <a:pt x="1733" y="457"/>
                    </a:lnTo>
                    <a:lnTo>
                      <a:pt x="1748" y="466"/>
                    </a:lnTo>
                    <a:lnTo>
                      <a:pt x="1759" y="448"/>
                    </a:lnTo>
                    <a:lnTo>
                      <a:pt x="1761" y="444"/>
                    </a:lnTo>
                    <a:lnTo>
                      <a:pt x="1761" y="441"/>
                    </a:lnTo>
                    <a:lnTo>
                      <a:pt x="1766" y="428"/>
                    </a:lnTo>
                    <a:lnTo>
                      <a:pt x="1768" y="422"/>
                    </a:lnTo>
                    <a:lnTo>
                      <a:pt x="1770" y="417"/>
                    </a:lnTo>
                    <a:lnTo>
                      <a:pt x="1770" y="413"/>
                    </a:lnTo>
                    <a:lnTo>
                      <a:pt x="1775" y="400"/>
                    </a:lnTo>
                    <a:lnTo>
                      <a:pt x="1777" y="380"/>
                    </a:lnTo>
                    <a:lnTo>
                      <a:pt x="1799" y="382"/>
                    </a:lnTo>
                    <a:lnTo>
                      <a:pt x="1799" y="364"/>
                    </a:lnTo>
                    <a:lnTo>
                      <a:pt x="1801" y="364"/>
                    </a:lnTo>
                    <a:lnTo>
                      <a:pt x="1821" y="367"/>
                    </a:lnTo>
                    <a:lnTo>
                      <a:pt x="1825" y="358"/>
                    </a:lnTo>
                    <a:lnTo>
                      <a:pt x="1827" y="354"/>
                    </a:lnTo>
                    <a:lnTo>
                      <a:pt x="1827" y="340"/>
                    </a:lnTo>
                    <a:lnTo>
                      <a:pt x="1827" y="336"/>
                    </a:lnTo>
                    <a:lnTo>
                      <a:pt x="1829" y="336"/>
                    </a:lnTo>
                    <a:lnTo>
                      <a:pt x="1847" y="336"/>
                    </a:lnTo>
                    <a:lnTo>
                      <a:pt x="1851" y="336"/>
                    </a:lnTo>
                    <a:lnTo>
                      <a:pt x="1869" y="338"/>
                    </a:lnTo>
                    <a:lnTo>
                      <a:pt x="1873" y="338"/>
                    </a:lnTo>
                    <a:lnTo>
                      <a:pt x="1891" y="338"/>
                    </a:lnTo>
                    <a:lnTo>
                      <a:pt x="1895" y="338"/>
                    </a:lnTo>
                    <a:lnTo>
                      <a:pt x="1911" y="343"/>
                    </a:lnTo>
                    <a:lnTo>
                      <a:pt x="1900" y="364"/>
                    </a:lnTo>
                    <a:lnTo>
                      <a:pt x="1887" y="360"/>
                    </a:lnTo>
                    <a:lnTo>
                      <a:pt x="1867" y="356"/>
                    </a:lnTo>
                    <a:lnTo>
                      <a:pt x="1862" y="373"/>
                    </a:lnTo>
                    <a:lnTo>
                      <a:pt x="1873" y="371"/>
                    </a:lnTo>
                    <a:lnTo>
                      <a:pt x="1889" y="380"/>
                    </a:lnTo>
                    <a:lnTo>
                      <a:pt x="1876" y="397"/>
                    </a:lnTo>
                    <a:lnTo>
                      <a:pt x="1865" y="415"/>
                    </a:lnTo>
                    <a:lnTo>
                      <a:pt x="1880" y="435"/>
                    </a:lnTo>
                    <a:lnTo>
                      <a:pt x="1876" y="474"/>
                    </a:lnTo>
                    <a:lnTo>
                      <a:pt x="1930" y="488"/>
                    </a:lnTo>
                    <a:lnTo>
                      <a:pt x="1933" y="488"/>
                    </a:lnTo>
                    <a:lnTo>
                      <a:pt x="1937" y="492"/>
                    </a:lnTo>
                    <a:lnTo>
                      <a:pt x="1939" y="494"/>
                    </a:lnTo>
                    <a:lnTo>
                      <a:pt x="1941" y="494"/>
                    </a:lnTo>
                    <a:lnTo>
                      <a:pt x="1944" y="496"/>
                    </a:lnTo>
                    <a:lnTo>
                      <a:pt x="1948" y="498"/>
                    </a:lnTo>
                    <a:lnTo>
                      <a:pt x="1952" y="503"/>
                    </a:lnTo>
                    <a:lnTo>
                      <a:pt x="1957" y="507"/>
                    </a:lnTo>
                    <a:lnTo>
                      <a:pt x="1963" y="509"/>
                    </a:lnTo>
                    <a:lnTo>
                      <a:pt x="1961" y="514"/>
                    </a:lnTo>
                    <a:lnTo>
                      <a:pt x="1955" y="523"/>
                    </a:lnTo>
                    <a:lnTo>
                      <a:pt x="1939" y="540"/>
                    </a:lnTo>
                    <a:lnTo>
                      <a:pt x="1937" y="545"/>
                    </a:lnTo>
                    <a:lnTo>
                      <a:pt x="1939" y="545"/>
                    </a:lnTo>
                    <a:lnTo>
                      <a:pt x="1941" y="545"/>
                    </a:lnTo>
                    <a:lnTo>
                      <a:pt x="1941" y="547"/>
                    </a:lnTo>
                    <a:lnTo>
                      <a:pt x="1944" y="547"/>
                    </a:lnTo>
                    <a:lnTo>
                      <a:pt x="1946" y="547"/>
                    </a:lnTo>
                    <a:lnTo>
                      <a:pt x="1946" y="549"/>
                    </a:lnTo>
                    <a:lnTo>
                      <a:pt x="1948" y="549"/>
                    </a:lnTo>
                    <a:lnTo>
                      <a:pt x="1950" y="549"/>
                    </a:lnTo>
                    <a:lnTo>
                      <a:pt x="1950" y="551"/>
                    </a:lnTo>
                    <a:lnTo>
                      <a:pt x="1952" y="551"/>
                    </a:lnTo>
                    <a:lnTo>
                      <a:pt x="1955" y="551"/>
                    </a:lnTo>
                    <a:lnTo>
                      <a:pt x="1957" y="551"/>
                    </a:lnTo>
                    <a:lnTo>
                      <a:pt x="1957" y="553"/>
                    </a:lnTo>
                    <a:lnTo>
                      <a:pt x="1959" y="553"/>
                    </a:lnTo>
                    <a:lnTo>
                      <a:pt x="1961" y="553"/>
                    </a:lnTo>
                    <a:lnTo>
                      <a:pt x="1961" y="556"/>
                    </a:lnTo>
                    <a:lnTo>
                      <a:pt x="1963" y="556"/>
                    </a:lnTo>
                    <a:lnTo>
                      <a:pt x="1966" y="556"/>
                    </a:lnTo>
                    <a:lnTo>
                      <a:pt x="1968" y="556"/>
                    </a:lnTo>
                    <a:lnTo>
                      <a:pt x="1968" y="558"/>
                    </a:lnTo>
                    <a:lnTo>
                      <a:pt x="1970" y="558"/>
                    </a:lnTo>
                    <a:lnTo>
                      <a:pt x="1972" y="558"/>
                    </a:lnTo>
                    <a:lnTo>
                      <a:pt x="1974" y="558"/>
                    </a:lnTo>
                    <a:lnTo>
                      <a:pt x="1974" y="560"/>
                    </a:lnTo>
                    <a:lnTo>
                      <a:pt x="1977" y="560"/>
                    </a:lnTo>
                    <a:lnTo>
                      <a:pt x="1979" y="560"/>
                    </a:lnTo>
                    <a:lnTo>
                      <a:pt x="1979" y="562"/>
                    </a:lnTo>
                    <a:lnTo>
                      <a:pt x="1981" y="562"/>
                    </a:lnTo>
                    <a:lnTo>
                      <a:pt x="1983" y="562"/>
                    </a:lnTo>
                    <a:lnTo>
                      <a:pt x="1983" y="564"/>
                    </a:lnTo>
                    <a:lnTo>
                      <a:pt x="1985" y="564"/>
                    </a:lnTo>
                    <a:lnTo>
                      <a:pt x="1988" y="564"/>
                    </a:lnTo>
                    <a:lnTo>
                      <a:pt x="1990" y="564"/>
                    </a:lnTo>
                    <a:lnTo>
                      <a:pt x="1992" y="564"/>
                    </a:lnTo>
                    <a:lnTo>
                      <a:pt x="1992" y="567"/>
                    </a:lnTo>
                    <a:lnTo>
                      <a:pt x="1994" y="567"/>
                    </a:lnTo>
                    <a:lnTo>
                      <a:pt x="1996" y="567"/>
                    </a:lnTo>
                    <a:lnTo>
                      <a:pt x="1999" y="567"/>
                    </a:lnTo>
                    <a:lnTo>
                      <a:pt x="1999" y="569"/>
                    </a:lnTo>
                    <a:lnTo>
                      <a:pt x="2001" y="569"/>
                    </a:lnTo>
                    <a:lnTo>
                      <a:pt x="2003" y="569"/>
                    </a:lnTo>
                    <a:lnTo>
                      <a:pt x="2005" y="569"/>
                    </a:lnTo>
                    <a:lnTo>
                      <a:pt x="2007" y="571"/>
                    </a:lnTo>
                    <a:lnTo>
                      <a:pt x="2010" y="571"/>
                    </a:lnTo>
                    <a:lnTo>
                      <a:pt x="2012" y="571"/>
                    </a:lnTo>
                    <a:lnTo>
                      <a:pt x="2012" y="573"/>
                    </a:lnTo>
                    <a:lnTo>
                      <a:pt x="2014" y="573"/>
                    </a:lnTo>
                    <a:lnTo>
                      <a:pt x="2016" y="573"/>
                    </a:lnTo>
                    <a:lnTo>
                      <a:pt x="2016" y="575"/>
                    </a:lnTo>
                    <a:lnTo>
                      <a:pt x="2018" y="575"/>
                    </a:lnTo>
                    <a:lnTo>
                      <a:pt x="2021" y="575"/>
                    </a:lnTo>
                    <a:lnTo>
                      <a:pt x="2021" y="578"/>
                    </a:lnTo>
                    <a:lnTo>
                      <a:pt x="2023" y="578"/>
                    </a:lnTo>
                    <a:lnTo>
                      <a:pt x="2025" y="578"/>
                    </a:lnTo>
                    <a:lnTo>
                      <a:pt x="2025" y="580"/>
                    </a:lnTo>
                    <a:lnTo>
                      <a:pt x="2027" y="580"/>
                    </a:lnTo>
                    <a:lnTo>
                      <a:pt x="2029" y="580"/>
                    </a:lnTo>
                    <a:lnTo>
                      <a:pt x="2029" y="582"/>
                    </a:lnTo>
                    <a:lnTo>
                      <a:pt x="2032" y="582"/>
                    </a:lnTo>
                    <a:lnTo>
                      <a:pt x="2034" y="582"/>
                    </a:lnTo>
                    <a:lnTo>
                      <a:pt x="2034" y="584"/>
                    </a:lnTo>
                    <a:lnTo>
                      <a:pt x="2036" y="584"/>
                    </a:lnTo>
                    <a:lnTo>
                      <a:pt x="2038" y="584"/>
                    </a:lnTo>
                    <a:lnTo>
                      <a:pt x="2038" y="586"/>
                    </a:lnTo>
                    <a:lnTo>
                      <a:pt x="2038" y="584"/>
                    </a:lnTo>
                    <a:lnTo>
                      <a:pt x="2040" y="582"/>
                    </a:lnTo>
                    <a:lnTo>
                      <a:pt x="2040" y="580"/>
                    </a:lnTo>
                    <a:lnTo>
                      <a:pt x="2043" y="578"/>
                    </a:lnTo>
                    <a:lnTo>
                      <a:pt x="2043" y="575"/>
                    </a:lnTo>
                    <a:lnTo>
                      <a:pt x="2045" y="575"/>
                    </a:lnTo>
                    <a:lnTo>
                      <a:pt x="2045" y="578"/>
                    </a:lnTo>
                    <a:lnTo>
                      <a:pt x="2047" y="578"/>
                    </a:lnTo>
                    <a:lnTo>
                      <a:pt x="2049" y="578"/>
                    </a:lnTo>
                    <a:lnTo>
                      <a:pt x="2051" y="578"/>
                    </a:lnTo>
                    <a:lnTo>
                      <a:pt x="2053" y="578"/>
                    </a:lnTo>
                    <a:lnTo>
                      <a:pt x="2056" y="578"/>
                    </a:lnTo>
                    <a:lnTo>
                      <a:pt x="2058" y="580"/>
                    </a:lnTo>
                    <a:lnTo>
                      <a:pt x="2060" y="580"/>
                    </a:lnTo>
                    <a:lnTo>
                      <a:pt x="2060" y="582"/>
                    </a:lnTo>
                    <a:lnTo>
                      <a:pt x="2062" y="582"/>
                    </a:lnTo>
                    <a:lnTo>
                      <a:pt x="2062" y="584"/>
                    </a:lnTo>
                    <a:lnTo>
                      <a:pt x="2064" y="584"/>
                    </a:lnTo>
                    <a:lnTo>
                      <a:pt x="2067" y="586"/>
                    </a:lnTo>
                    <a:lnTo>
                      <a:pt x="2069" y="589"/>
                    </a:lnTo>
                    <a:lnTo>
                      <a:pt x="2069" y="586"/>
                    </a:lnTo>
                    <a:lnTo>
                      <a:pt x="2071" y="586"/>
                    </a:lnTo>
                    <a:lnTo>
                      <a:pt x="2071" y="589"/>
                    </a:lnTo>
                    <a:lnTo>
                      <a:pt x="2073" y="591"/>
                    </a:lnTo>
                    <a:lnTo>
                      <a:pt x="2073" y="593"/>
                    </a:lnTo>
                    <a:lnTo>
                      <a:pt x="2075" y="595"/>
                    </a:lnTo>
                    <a:lnTo>
                      <a:pt x="2075" y="597"/>
                    </a:lnTo>
                    <a:lnTo>
                      <a:pt x="2078" y="597"/>
                    </a:lnTo>
                    <a:lnTo>
                      <a:pt x="2078" y="600"/>
                    </a:lnTo>
                    <a:lnTo>
                      <a:pt x="2080" y="600"/>
                    </a:lnTo>
                    <a:lnTo>
                      <a:pt x="2080" y="602"/>
                    </a:lnTo>
                    <a:lnTo>
                      <a:pt x="2080" y="604"/>
                    </a:lnTo>
                    <a:lnTo>
                      <a:pt x="2082" y="606"/>
                    </a:lnTo>
                    <a:lnTo>
                      <a:pt x="2082" y="608"/>
                    </a:lnTo>
                    <a:lnTo>
                      <a:pt x="2082" y="611"/>
                    </a:lnTo>
                    <a:lnTo>
                      <a:pt x="2084" y="611"/>
                    </a:lnTo>
                    <a:lnTo>
                      <a:pt x="2084" y="613"/>
                    </a:lnTo>
                    <a:lnTo>
                      <a:pt x="2084" y="615"/>
                    </a:lnTo>
                    <a:lnTo>
                      <a:pt x="2086" y="615"/>
                    </a:lnTo>
                    <a:lnTo>
                      <a:pt x="2086" y="617"/>
                    </a:lnTo>
                    <a:lnTo>
                      <a:pt x="2086" y="619"/>
                    </a:lnTo>
                    <a:lnTo>
                      <a:pt x="2086" y="622"/>
                    </a:lnTo>
                    <a:lnTo>
                      <a:pt x="2086" y="624"/>
                    </a:lnTo>
                    <a:lnTo>
                      <a:pt x="2089" y="624"/>
                    </a:lnTo>
                    <a:lnTo>
                      <a:pt x="2089" y="626"/>
                    </a:lnTo>
                    <a:lnTo>
                      <a:pt x="2089" y="628"/>
                    </a:lnTo>
                    <a:lnTo>
                      <a:pt x="2089" y="630"/>
                    </a:lnTo>
                    <a:lnTo>
                      <a:pt x="2084" y="632"/>
                    </a:lnTo>
                    <a:lnTo>
                      <a:pt x="2082" y="635"/>
                    </a:lnTo>
                    <a:lnTo>
                      <a:pt x="2080" y="635"/>
                    </a:lnTo>
                    <a:lnTo>
                      <a:pt x="2075" y="637"/>
                    </a:lnTo>
                    <a:lnTo>
                      <a:pt x="2073" y="637"/>
                    </a:lnTo>
                    <a:lnTo>
                      <a:pt x="2071" y="637"/>
                    </a:lnTo>
                    <a:lnTo>
                      <a:pt x="2071" y="639"/>
                    </a:lnTo>
                    <a:lnTo>
                      <a:pt x="2071" y="643"/>
                    </a:lnTo>
                    <a:lnTo>
                      <a:pt x="2069" y="648"/>
                    </a:lnTo>
                    <a:lnTo>
                      <a:pt x="2067" y="654"/>
                    </a:lnTo>
                    <a:lnTo>
                      <a:pt x="2064" y="654"/>
                    </a:lnTo>
                    <a:lnTo>
                      <a:pt x="2064" y="657"/>
                    </a:lnTo>
                    <a:lnTo>
                      <a:pt x="2062" y="663"/>
                    </a:lnTo>
                    <a:lnTo>
                      <a:pt x="2060" y="663"/>
                    </a:lnTo>
                    <a:lnTo>
                      <a:pt x="2060" y="665"/>
                    </a:lnTo>
                    <a:lnTo>
                      <a:pt x="2058" y="670"/>
                    </a:lnTo>
                    <a:lnTo>
                      <a:pt x="2056" y="674"/>
                    </a:lnTo>
                    <a:lnTo>
                      <a:pt x="2053" y="679"/>
                    </a:lnTo>
                    <a:lnTo>
                      <a:pt x="2051" y="681"/>
                    </a:lnTo>
                    <a:lnTo>
                      <a:pt x="2051" y="683"/>
                    </a:lnTo>
                    <a:lnTo>
                      <a:pt x="2049" y="685"/>
                    </a:lnTo>
                    <a:lnTo>
                      <a:pt x="2053" y="687"/>
                    </a:lnTo>
                    <a:lnTo>
                      <a:pt x="2058" y="690"/>
                    </a:lnTo>
                    <a:lnTo>
                      <a:pt x="2060" y="692"/>
                    </a:lnTo>
                    <a:lnTo>
                      <a:pt x="2062" y="692"/>
                    </a:lnTo>
                    <a:lnTo>
                      <a:pt x="2064" y="694"/>
                    </a:lnTo>
                    <a:lnTo>
                      <a:pt x="2067" y="694"/>
                    </a:lnTo>
                    <a:lnTo>
                      <a:pt x="2069" y="696"/>
                    </a:lnTo>
                    <a:lnTo>
                      <a:pt x="2071" y="696"/>
                    </a:lnTo>
                    <a:lnTo>
                      <a:pt x="2073" y="698"/>
                    </a:lnTo>
                    <a:lnTo>
                      <a:pt x="2075" y="701"/>
                    </a:lnTo>
                    <a:lnTo>
                      <a:pt x="2078" y="701"/>
                    </a:lnTo>
                    <a:lnTo>
                      <a:pt x="2082" y="705"/>
                    </a:lnTo>
                    <a:lnTo>
                      <a:pt x="2089" y="709"/>
                    </a:lnTo>
                    <a:lnTo>
                      <a:pt x="2091" y="709"/>
                    </a:lnTo>
                    <a:lnTo>
                      <a:pt x="2095" y="714"/>
                    </a:lnTo>
                    <a:lnTo>
                      <a:pt x="2097" y="714"/>
                    </a:lnTo>
                    <a:lnTo>
                      <a:pt x="2102" y="714"/>
                    </a:lnTo>
                    <a:lnTo>
                      <a:pt x="2102" y="716"/>
                    </a:lnTo>
                    <a:lnTo>
                      <a:pt x="2097" y="723"/>
                    </a:lnTo>
                    <a:lnTo>
                      <a:pt x="2097" y="725"/>
                    </a:lnTo>
                    <a:lnTo>
                      <a:pt x="2097" y="727"/>
                    </a:lnTo>
                    <a:lnTo>
                      <a:pt x="2097" y="729"/>
                    </a:lnTo>
                    <a:lnTo>
                      <a:pt x="2095" y="734"/>
                    </a:lnTo>
                    <a:lnTo>
                      <a:pt x="2093" y="738"/>
                    </a:lnTo>
                    <a:lnTo>
                      <a:pt x="2093" y="742"/>
                    </a:lnTo>
                    <a:lnTo>
                      <a:pt x="2093" y="751"/>
                    </a:lnTo>
                    <a:lnTo>
                      <a:pt x="2093" y="756"/>
                    </a:lnTo>
                    <a:lnTo>
                      <a:pt x="2093" y="758"/>
                    </a:lnTo>
                    <a:lnTo>
                      <a:pt x="2093" y="760"/>
                    </a:lnTo>
                    <a:lnTo>
                      <a:pt x="2093" y="762"/>
                    </a:lnTo>
                    <a:lnTo>
                      <a:pt x="2093" y="769"/>
                    </a:lnTo>
                    <a:lnTo>
                      <a:pt x="2093" y="771"/>
                    </a:lnTo>
                    <a:lnTo>
                      <a:pt x="2093" y="780"/>
                    </a:lnTo>
                    <a:lnTo>
                      <a:pt x="2093" y="782"/>
                    </a:lnTo>
                    <a:lnTo>
                      <a:pt x="2111" y="786"/>
                    </a:lnTo>
                    <a:lnTo>
                      <a:pt x="2111" y="788"/>
                    </a:lnTo>
                    <a:lnTo>
                      <a:pt x="2108" y="793"/>
                    </a:lnTo>
                    <a:lnTo>
                      <a:pt x="2108" y="795"/>
                    </a:lnTo>
                    <a:lnTo>
                      <a:pt x="2106" y="795"/>
                    </a:lnTo>
                    <a:lnTo>
                      <a:pt x="2106" y="799"/>
                    </a:lnTo>
                    <a:lnTo>
                      <a:pt x="2106" y="802"/>
                    </a:lnTo>
                    <a:lnTo>
                      <a:pt x="2106" y="804"/>
                    </a:lnTo>
                    <a:lnTo>
                      <a:pt x="2106" y="806"/>
                    </a:lnTo>
                    <a:lnTo>
                      <a:pt x="2104" y="806"/>
                    </a:lnTo>
                    <a:lnTo>
                      <a:pt x="2104" y="808"/>
                    </a:lnTo>
                    <a:lnTo>
                      <a:pt x="2104" y="810"/>
                    </a:lnTo>
                    <a:lnTo>
                      <a:pt x="2106" y="815"/>
                    </a:lnTo>
                    <a:lnTo>
                      <a:pt x="2108" y="817"/>
                    </a:lnTo>
                    <a:lnTo>
                      <a:pt x="2108" y="819"/>
                    </a:lnTo>
                    <a:lnTo>
                      <a:pt x="2111" y="819"/>
                    </a:lnTo>
                    <a:lnTo>
                      <a:pt x="2117" y="817"/>
                    </a:lnTo>
                    <a:lnTo>
                      <a:pt x="2124" y="817"/>
                    </a:lnTo>
                    <a:lnTo>
                      <a:pt x="2128" y="815"/>
                    </a:lnTo>
                    <a:lnTo>
                      <a:pt x="2130" y="815"/>
                    </a:lnTo>
                    <a:lnTo>
                      <a:pt x="2137" y="815"/>
                    </a:lnTo>
                    <a:lnTo>
                      <a:pt x="2150" y="813"/>
                    </a:lnTo>
                    <a:lnTo>
                      <a:pt x="2152" y="810"/>
                    </a:lnTo>
                    <a:lnTo>
                      <a:pt x="2161" y="810"/>
                    </a:lnTo>
                    <a:lnTo>
                      <a:pt x="2163" y="808"/>
                    </a:lnTo>
                    <a:lnTo>
                      <a:pt x="2166" y="808"/>
                    </a:lnTo>
                    <a:lnTo>
                      <a:pt x="2172" y="808"/>
                    </a:lnTo>
                    <a:lnTo>
                      <a:pt x="2177" y="806"/>
                    </a:lnTo>
                    <a:lnTo>
                      <a:pt x="2181" y="806"/>
                    </a:lnTo>
                    <a:lnTo>
                      <a:pt x="2183" y="806"/>
                    </a:lnTo>
                    <a:lnTo>
                      <a:pt x="2183" y="804"/>
                    </a:lnTo>
                    <a:lnTo>
                      <a:pt x="2185" y="804"/>
                    </a:lnTo>
                    <a:lnTo>
                      <a:pt x="2187" y="804"/>
                    </a:lnTo>
                    <a:lnTo>
                      <a:pt x="2190" y="804"/>
                    </a:lnTo>
                    <a:lnTo>
                      <a:pt x="2192" y="804"/>
                    </a:lnTo>
                    <a:lnTo>
                      <a:pt x="2196" y="806"/>
                    </a:lnTo>
                    <a:lnTo>
                      <a:pt x="2201" y="810"/>
                    </a:lnTo>
                    <a:lnTo>
                      <a:pt x="2192" y="824"/>
                    </a:lnTo>
                    <a:lnTo>
                      <a:pt x="2192" y="826"/>
                    </a:lnTo>
                    <a:lnTo>
                      <a:pt x="2201" y="830"/>
                    </a:lnTo>
                    <a:lnTo>
                      <a:pt x="2203" y="832"/>
                    </a:lnTo>
                    <a:lnTo>
                      <a:pt x="2201" y="839"/>
                    </a:lnTo>
                    <a:lnTo>
                      <a:pt x="2198" y="841"/>
                    </a:lnTo>
                    <a:lnTo>
                      <a:pt x="2196" y="848"/>
                    </a:lnTo>
                    <a:lnTo>
                      <a:pt x="2192" y="848"/>
                    </a:lnTo>
                    <a:lnTo>
                      <a:pt x="2181" y="863"/>
                    </a:lnTo>
                    <a:lnTo>
                      <a:pt x="2179" y="865"/>
                    </a:lnTo>
                    <a:lnTo>
                      <a:pt x="2179" y="868"/>
                    </a:lnTo>
                    <a:lnTo>
                      <a:pt x="2187" y="876"/>
                    </a:lnTo>
                    <a:lnTo>
                      <a:pt x="2192" y="870"/>
                    </a:lnTo>
                    <a:lnTo>
                      <a:pt x="2203" y="881"/>
                    </a:lnTo>
                    <a:lnTo>
                      <a:pt x="2207" y="885"/>
                    </a:lnTo>
                    <a:lnTo>
                      <a:pt x="2207" y="890"/>
                    </a:lnTo>
                    <a:lnTo>
                      <a:pt x="2207" y="892"/>
                    </a:lnTo>
                    <a:lnTo>
                      <a:pt x="2205" y="894"/>
                    </a:lnTo>
                    <a:lnTo>
                      <a:pt x="2205" y="896"/>
                    </a:lnTo>
                    <a:lnTo>
                      <a:pt x="2203" y="898"/>
                    </a:lnTo>
                    <a:lnTo>
                      <a:pt x="2201" y="900"/>
                    </a:lnTo>
                    <a:lnTo>
                      <a:pt x="2205" y="900"/>
                    </a:lnTo>
                    <a:lnTo>
                      <a:pt x="2207" y="900"/>
                    </a:lnTo>
                    <a:lnTo>
                      <a:pt x="2209" y="903"/>
                    </a:lnTo>
                    <a:lnTo>
                      <a:pt x="2212" y="905"/>
                    </a:lnTo>
                    <a:lnTo>
                      <a:pt x="2214" y="907"/>
                    </a:lnTo>
                    <a:lnTo>
                      <a:pt x="2218" y="909"/>
                    </a:lnTo>
                    <a:lnTo>
                      <a:pt x="2218" y="911"/>
                    </a:lnTo>
                    <a:lnTo>
                      <a:pt x="2220" y="911"/>
                    </a:lnTo>
                    <a:lnTo>
                      <a:pt x="2223" y="914"/>
                    </a:lnTo>
                    <a:lnTo>
                      <a:pt x="2225" y="916"/>
                    </a:lnTo>
                    <a:lnTo>
                      <a:pt x="2227" y="916"/>
                    </a:lnTo>
                    <a:lnTo>
                      <a:pt x="2229" y="914"/>
                    </a:lnTo>
                    <a:lnTo>
                      <a:pt x="2231" y="914"/>
                    </a:lnTo>
                    <a:lnTo>
                      <a:pt x="2231" y="911"/>
                    </a:lnTo>
                    <a:lnTo>
                      <a:pt x="2234" y="911"/>
                    </a:lnTo>
                    <a:lnTo>
                      <a:pt x="2234" y="909"/>
                    </a:lnTo>
                    <a:lnTo>
                      <a:pt x="2234" y="907"/>
                    </a:lnTo>
                    <a:lnTo>
                      <a:pt x="2234" y="905"/>
                    </a:lnTo>
                    <a:lnTo>
                      <a:pt x="2231" y="905"/>
                    </a:lnTo>
                    <a:lnTo>
                      <a:pt x="2231" y="903"/>
                    </a:lnTo>
                    <a:lnTo>
                      <a:pt x="2234" y="903"/>
                    </a:lnTo>
                    <a:lnTo>
                      <a:pt x="2234" y="900"/>
                    </a:lnTo>
                    <a:lnTo>
                      <a:pt x="2236" y="900"/>
                    </a:lnTo>
                    <a:lnTo>
                      <a:pt x="2238" y="900"/>
                    </a:lnTo>
                    <a:lnTo>
                      <a:pt x="2240" y="900"/>
                    </a:lnTo>
                    <a:lnTo>
                      <a:pt x="2240" y="898"/>
                    </a:lnTo>
                    <a:lnTo>
                      <a:pt x="2240" y="900"/>
                    </a:lnTo>
                    <a:lnTo>
                      <a:pt x="2242" y="900"/>
                    </a:lnTo>
                    <a:lnTo>
                      <a:pt x="2242" y="898"/>
                    </a:lnTo>
                    <a:lnTo>
                      <a:pt x="2242" y="900"/>
                    </a:lnTo>
                    <a:lnTo>
                      <a:pt x="2245" y="900"/>
                    </a:lnTo>
                    <a:lnTo>
                      <a:pt x="2245" y="898"/>
                    </a:lnTo>
                    <a:lnTo>
                      <a:pt x="2245" y="900"/>
                    </a:lnTo>
                    <a:lnTo>
                      <a:pt x="2245" y="898"/>
                    </a:lnTo>
                    <a:lnTo>
                      <a:pt x="2247" y="898"/>
                    </a:lnTo>
                    <a:lnTo>
                      <a:pt x="2247" y="896"/>
                    </a:lnTo>
                    <a:lnTo>
                      <a:pt x="2247" y="894"/>
                    </a:lnTo>
                    <a:lnTo>
                      <a:pt x="2249" y="894"/>
                    </a:lnTo>
                    <a:lnTo>
                      <a:pt x="2249" y="892"/>
                    </a:lnTo>
                    <a:lnTo>
                      <a:pt x="2251" y="892"/>
                    </a:lnTo>
                    <a:lnTo>
                      <a:pt x="2251" y="890"/>
                    </a:lnTo>
                    <a:lnTo>
                      <a:pt x="2251" y="887"/>
                    </a:lnTo>
                    <a:lnTo>
                      <a:pt x="2249" y="887"/>
                    </a:lnTo>
                    <a:lnTo>
                      <a:pt x="2249" y="885"/>
                    </a:lnTo>
                    <a:lnTo>
                      <a:pt x="2251" y="885"/>
                    </a:lnTo>
                    <a:lnTo>
                      <a:pt x="2249" y="885"/>
                    </a:lnTo>
                    <a:lnTo>
                      <a:pt x="2251" y="885"/>
                    </a:lnTo>
                    <a:lnTo>
                      <a:pt x="2249" y="883"/>
                    </a:lnTo>
                    <a:lnTo>
                      <a:pt x="2251" y="883"/>
                    </a:lnTo>
                    <a:lnTo>
                      <a:pt x="2251" y="881"/>
                    </a:lnTo>
                    <a:lnTo>
                      <a:pt x="2249" y="881"/>
                    </a:lnTo>
                    <a:lnTo>
                      <a:pt x="2249" y="879"/>
                    </a:lnTo>
                    <a:lnTo>
                      <a:pt x="2249" y="876"/>
                    </a:lnTo>
                    <a:lnTo>
                      <a:pt x="2251" y="876"/>
                    </a:lnTo>
                    <a:lnTo>
                      <a:pt x="2251" y="874"/>
                    </a:lnTo>
                    <a:lnTo>
                      <a:pt x="2251" y="872"/>
                    </a:lnTo>
                    <a:lnTo>
                      <a:pt x="2249" y="872"/>
                    </a:lnTo>
                    <a:lnTo>
                      <a:pt x="2249" y="870"/>
                    </a:lnTo>
                    <a:lnTo>
                      <a:pt x="2249" y="868"/>
                    </a:lnTo>
                    <a:lnTo>
                      <a:pt x="2247" y="868"/>
                    </a:lnTo>
                    <a:lnTo>
                      <a:pt x="2247" y="865"/>
                    </a:lnTo>
                    <a:lnTo>
                      <a:pt x="2245" y="865"/>
                    </a:lnTo>
                    <a:lnTo>
                      <a:pt x="2247" y="865"/>
                    </a:lnTo>
                    <a:lnTo>
                      <a:pt x="2245" y="865"/>
                    </a:lnTo>
                    <a:lnTo>
                      <a:pt x="2247" y="865"/>
                    </a:lnTo>
                    <a:lnTo>
                      <a:pt x="2247" y="863"/>
                    </a:lnTo>
                    <a:lnTo>
                      <a:pt x="2245" y="863"/>
                    </a:lnTo>
                    <a:lnTo>
                      <a:pt x="2247" y="863"/>
                    </a:lnTo>
                    <a:lnTo>
                      <a:pt x="2247" y="865"/>
                    </a:lnTo>
                    <a:lnTo>
                      <a:pt x="2249" y="865"/>
                    </a:lnTo>
                    <a:lnTo>
                      <a:pt x="2251" y="865"/>
                    </a:lnTo>
                    <a:lnTo>
                      <a:pt x="2253" y="865"/>
                    </a:lnTo>
                    <a:lnTo>
                      <a:pt x="2253" y="863"/>
                    </a:lnTo>
                    <a:lnTo>
                      <a:pt x="2253" y="861"/>
                    </a:lnTo>
                    <a:lnTo>
                      <a:pt x="2256" y="861"/>
                    </a:lnTo>
                    <a:lnTo>
                      <a:pt x="2256" y="859"/>
                    </a:lnTo>
                    <a:lnTo>
                      <a:pt x="2258" y="859"/>
                    </a:lnTo>
                    <a:lnTo>
                      <a:pt x="2258" y="857"/>
                    </a:lnTo>
                    <a:lnTo>
                      <a:pt x="2258" y="854"/>
                    </a:lnTo>
                    <a:lnTo>
                      <a:pt x="2258" y="857"/>
                    </a:lnTo>
                    <a:lnTo>
                      <a:pt x="2258" y="854"/>
                    </a:lnTo>
                    <a:lnTo>
                      <a:pt x="2260" y="854"/>
                    </a:lnTo>
                    <a:lnTo>
                      <a:pt x="2260" y="852"/>
                    </a:lnTo>
                    <a:lnTo>
                      <a:pt x="2260" y="850"/>
                    </a:lnTo>
                    <a:lnTo>
                      <a:pt x="2262" y="850"/>
                    </a:lnTo>
                    <a:lnTo>
                      <a:pt x="2264" y="850"/>
                    </a:lnTo>
                    <a:lnTo>
                      <a:pt x="2267" y="850"/>
                    </a:lnTo>
                    <a:lnTo>
                      <a:pt x="2269" y="850"/>
                    </a:lnTo>
                    <a:lnTo>
                      <a:pt x="2271" y="850"/>
                    </a:lnTo>
                    <a:lnTo>
                      <a:pt x="2271" y="848"/>
                    </a:lnTo>
                    <a:lnTo>
                      <a:pt x="2269" y="848"/>
                    </a:lnTo>
                    <a:lnTo>
                      <a:pt x="2269" y="846"/>
                    </a:lnTo>
                    <a:lnTo>
                      <a:pt x="2271" y="846"/>
                    </a:lnTo>
                    <a:lnTo>
                      <a:pt x="2271" y="843"/>
                    </a:lnTo>
                    <a:lnTo>
                      <a:pt x="2269" y="841"/>
                    </a:lnTo>
                    <a:lnTo>
                      <a:pt x="2267" y="841"/>
                    </a:lnTo>
                    <a:lnTo>
                      <a:pt x="2267" y="839"/>
                    </a:lnTo>
                    <a:lnTo>
                      <a:pt x="2264" y="839"/>
                    </a:lnTo>
                    <a:lnTo>
                      <a:pt x="2264" y="837"/>
                    </a:lnTo>
                    <a:lnTo>
                      <a:pt x="2262" y="837"/>
                    </a:lnTo>
                    <a:lnTo>
                      <a:pt x="2262" y="835"/>
                    </a:lnTo>
                    <a:lnTo>
                      <a:pt x="2260" y="835"/>
                    </a:lnTo>
                    <a:lnTo>
                      <a:pt x="2260" y="832"/>
                    </a:lnTo>
                    <a:lnTo>
                      <a:pt x="2262" y="832"/>
                    </a:lnTo>
                    <a:lnTo>
                      <a:pt x="2264" y="832"/>
                    </a:lnTo>
                    <a:lnTo>
                      <a:pt x="2264" y="830"/>
                    </a:lnTo>
                    <a:lnTo>
                      <a:pt x="2264" y="828"/>
                    </a:lnTo>
                    <a:lnTo>
                      <a:pt x="2264" y="826"/>
                    </a:lnTo>
                    <a:lnTo>
                      <a:pt x="2262" y="826"/>
                    </a:lnTo>
                    <a:lnTo>
                      <a:pt x="2264" y="824"/>
                    </a:lnTo>
                    <a:lnTo>
                      <a:pt x="2264" y="821"/>
                    </a:lnTo>
                    <a:lnTo>
                      <a:pt x="2267" y="819"/>
                    </a:lnTo>
                    <a:lnTo>
                      <a:pt x="2269" y="819"/>
                    </a:lnTo>
                    <a:lnTo>
                      <a:pt x="2271" y="815"/>
                    </a:lnTo>
                    <a:lnTo>
                      <a:pt x="2271" y="813"/>
                    </a:lnTo>
                    <a:lnTo>
                      <a:pt x="2269" y="813"/>
                    </a:lnTo>
                    <a:lnTo>
                      <a:pt x="2269" y="810"/>
                    </a:lnTo>
                    <a:lnTo>
                      <a:pt x="2267" y="810"/>
                    </a:lnTo>
                    <a:lnTo>
                      <a:pt x="2267" y="808"/>
                    </a:lnTo>
                    <a:lnTo>
                      <a:pt x="2264" y="808"/>
                    </a:lnTo>
                    <a:lnTo>
                      <a:pt x="2264" y="806"/>
                    </a:lnTo>
                    <a:lnTo>
                      <a:pt x="2264" y="804"/>
                    </a:lnTo>
                    <a:lnTo>
                      <a:pt x="2267" y="804"/>
                    </a:lnTo>
                    <a:lnTo>
                      <a:pt x="2267" y="802"/>
                    </a:lnTo>
                    <a:lnTo>
                      <a:pt x="2267" y="799"/>
                    </a:lnTo>
                    <a:lnTo>
                      <a:pt x="2264" y="799"/>
                    </a:lnTo>
                    <a:lnTo>
                      <a:pt x="2267" y="799"/>
                    </a:lnTo>
                    <a:lnTo>
                      <a:pt x="2267" y="797"/>
                    </a:lnTo>
                    <a:lnTo>
                      <a:pt x="2269" y="797"/>
                    </a:lnTo>
                    <a:lnTo>
                      <a:pt x="2269" y="795"/>
                    </a:lnTo>
                    <a:lnTo>
                      <a:pt x="2269" y="793"/>
                    </a:lnTo>
                    <a:lnTo>
                      <a:pt x="2273" y="793"/>
                    </a:lnTo>
                    <a:lnTo>
                      <a:pt x="2275" y="793"/>
                    </a:lnTo>
                    <a:lnTo>
                      <a:pt x="2278" y="793"/>
                    </a:lnTo>
                    <a:lnTo>
                      <a:pt x="2280" y="791"/>
                    </a:lnTo>
                    <a:lnTo>
                      <a:pt x="2282" y="791"/>
                    </a:lnTo>
                    <a:lnTo>
                      <a:pt x="2284" y="791"/>
                    </a:lnTo>
                    <a:lnTo>
                      <a:pt x="2286" y="791"/>
                    </a:lnTo>
                    <a:lnTo>
                      <a:pt x="2289" y="791"/>
                    </a:lnTo>
                    <a:lnTo>
                      <a:pt x="2289" y="788"/>
                    </a:lnTo>
                    <a:lnTo>
                      <a:pt x="2289" y="786"/>
                    </a:lnTo>
                    <a:lnTo>
                      <a:pt x="2286" y="784"/>
                    </a:lnTo>
                    <a:lnTo>
                      <a:pt x="2289" y="784"/>
                    </a:lnTo>
                    <a:lnTo>
                      <a:pt x="2293" y="784"/>
                    </a:lnTo>
                    <a:lnTo>
                      <a:pt x="2293" y="782"/>
                    </a:lnTo>
                    <a:lnTo>
                      <a:pt x="2295" y="782"/>
                    </a:lnTo>
                    <a:lnTo>
                      <a:pt x="2295" y="784"/>
                    </a:lnTo>
                    <a:lnTo>
                      <a:pt x="2293" y="784"/>
                    </a:lnTo>
                    <a:lnTo>
                      <a:pt x="2293" y="786"/>
                    </a:lnTo>
                    <a:lnTo>
                      <a:pt x="2293" y="788"/>
                    </a:lnTo>
                    <a:lnTo>
                      <a:pt x="2293" y="791"/>
                    </a:lnTo>
                    <a:lnTo>
                      <a:pt x="2295" y="791"/>
                    </a:lnTo>
                    <a:lnTo>
                      <a:pt x="2295" y="793"/>
                    </a:lnTo>
                    <a:lnTo>
                      <a:pt x="2297" y="793"/>
                    </a:lnTo>
                    <a:lnTo>
                      <a:pt x="2297" y="795"/>
                    </a:lnTo>
                    <a:lnTo>
                      <a:pt x="2297" y="797"/>
                    </a:lnTo>
                    <a:lnTo>
                      <a:pt x="2297" y="799"/>
                    </a:lnTo>
                    <a:lnTo>
                      <a:pt x="2297" y="802"/>
                    </a:lnTo>
                    <a:lnTo>
                      <a:pt x="2297" y="804"/>
                    </a:lnTo>
                    <a:lnTo>
                      <a:pt x="2297" y="806"/>
                    </a:lnTo>
                    <a:lnTo>
                      <a:pt x="2297" y="808"/>
                    </a:lnTo>
                    <a:lnTo>
                      <a:pt x="2300" y="808"/>
                    </a:lnTo>
                    <a:lnTo>
                      <a:pt x="2302" y="808"/>
                    </a:lnTo>
                    <a:lnTo>
                      <a:pt x="2304" y="808"/>
                    </a:lnTo>
                    <a:lnTo>
                      <a:pt x="2306" y="808"/>
                    </a:lnTo>
                    <a:lnTo>
                      <a:pt x="2308" y="808"/>
                    </a:lnTo>
                    <a:lnTo>
                      <a:pt x="2313" y="808"/>
                    </a:lnTo>
                    <a:lnTo>
                      <a:pt x="2315" y="808"/>
                    </a:lnTo>
                    <a:lnTo>
                      <a:pt x="2317" y="808"/>
                    </a:lnTo>
                    <a:lnTo>
                      <a:pt x="2319" y="808"/>
                    </a:lnTo>
                    <a:lnTo>
                      <a:pt x="2321" y="808"/>
                    </a:lnTo>
                    <a:lnTo>
                      <a:pt x="2326" y="806"/>
                    </a:lnTo>
                    <a:lnTo>
                      <a:pt x="2328" y="806"/>
                    </a:lnTo>
                    <a:lnTo>
                      <a:pt x="2332" y="806"/>
                    </a:lnTo>
                    <a:lnTo>
                      <a:pt x="2339" y="806"/>
                    </a:lnTo>
                    <a:lnTo>
                      <a:pt x="2343" y="804"/>
                    </a:lnTo>
                    <a:lnTo>
                      <a:pt x="2346" y="804"/>
                    </a:lnTo>
                    <a:lnTo>
                      <a:pt x="2348" y="804"/>
                    </a:lnTo>
                    <a:lnTo>
                      <a:pt x="2350" y="804"/>
                    </a:lnTo>
                    <a:lnTo>
                      <a:pt x="2354" y="804"/>
                    </a:lnTo>
                    <a:lnTo>
                      <a:pt x="2357" y="804"/>
                    </a:lnTo>
                    <a:lnTo>
                      <a:pt x="2359" y="806"/>
                    </a:lnTo>
                    <a:lnTo>
                      <a:pt x="2363" y="806"/>
                    </a:lnTo>
                    <a:lnTo>
                      <a:pt x="2365" y="808"/>
                    </a:lnTo>
                    <a:lnTo>
                      <a:pt x="2368" y="808"/>
                    </a:lnTo>
                    <a:lnTo>
                      <a:pt x="2363" y="813"/>
                    </a:lnTo>
                    <a:lnTo>
                      <a:pt x="2359" y="817"/>
                    </a:lnTo>
                    <a:lnTo>
                      <a:pt x="2357" y="819"/>
                    </a:lnTo>
                    <a:lnTo>
                      <a:pt x="2354" y="821"/>
                    </a:lnTo>
                    <a:lnTo>
                      <a:pt x="2354" y="824"/>
                    </a:lnTo>
                    <a:lnTo>
                      <a:pt x="2346" y="832"/>
                    </a:lnTo>
                    <a:lnTo>
                      <a:pt x="2343" y="832"/>
                    </a:lnTo>
                    <a:lnTo>
                      <a:pt x="2343" y="835"/>
                    </a:lnTo>
                    <a:lnTo>
                      <a:pt x="2339" y="839"/>
                    </a:lnTo>
                    <a:lnTo>
                      <a:pt x="2337" y="841"/>
                    </a:lnTo>
                    <a:lnTo>
                      <a:pt x="2330" y="848"/>
                    </a:lnTo>
                    <a:lnTo>
                      <a:pt x="2328" y="850"/>
                    </a:lnTo>
                    <a:lnTo>
                      <a:pt x="2324" y="854"/>
                    </a:lnTo>
                    <a:lnTo>
                      <a:pt x="2321" y="857"/>
                    </a:lnTo>
                    <a:lnTo>
                      <a:pt x="2319" y="859"/>
                    </a:lnTo>
                    <a:lnTo>
                      <a:pt x="2317" y="861"/>
                    </a:lnTo>
                    <a:lnTo>
                      <a:pt x="2315" y="863"/>
                    </a:lnTo>
                    <a:lnTo>
                      <a:pt x="2313" y="865"/>
                    </a:lnTo>
                    <a:lnTo>
                      <a:pt x="2313" y="868"/>
                    </a:lnTo>
                    <a:lnTo>
                      <a:pt x="2315" y="865"/>
                    </a:lnTo>
                    <a:lnTo>
                      <a:pt x="2315" y="868"/>
                    </a:lnTo>
                    <a:lnTo>
                      <a:pt x="2315" y="870"/>
                    </a:lnTo>
                    <a:lnTo>
                      <a:pt x="2313" y="872"/>
                    </a:lnTo>
                    <a:lnTo>
                      <a:pt x="2313" y="870"/>
                    </a:lnTo>
                    <a:lnTo>
                      <a:pt x="2311" y="870"/>
                    </a:lnTo>
                    <a:lnTo>
                      <a:pt x="2308" y="872"/>
                    </a:lnTo>
                    <a:lnTo>
                      <a:pt x="2306" y="872"/>
                    </a:lnTo>
                    <a:lnTo>
                      <a:pt x="2308" y="874"/>
                    </a:lnTo>
                    <a:lnTo>
                      <a:pt x="2308" y="876"/>
                    </a:lnTo>
                    <a:lnTo>
                      <a:pt x="2317" y="885"/>
                    </a:lnTo>
                    <a:lnTo>
                      <a:pt x="2324" y="896"/>
                    </a:lnTo>
                    <a:lnTo>
                      <a:pt x="2324" y="898"/>
                    </a:lnTo>
                    <a:lnTo>
                      <a:pt x="2326" y="900"/>
                    </a:lnTo>
                    <a:lnTo>
                      <a:pt x="2330" y="909"/>
                    </a:lnTo>
                    <a:lnTo>
                      <a:pt x="2332" y="909"/>
                    </a:lnTo>
                    <a:lnTo>
                      <a:pt x="2341" y="922"/>
                    </a:lnTo>
                    <a:lnTo>
                      <a:pt x="2341" y="920"/>
                    </a:lnTo>
                    <a:lnTo>
                      <a:pt x="2343" y="920"/>
                    </a:lnTo>
                    <a:lnTo>
                      <a:pt x="2343" y="918"/>
                    </a:lnTo>
                    <a:lnTo>
                      <a:pt x="2346" y="916"/>
                    </a:lnTo>
                    <a:lnTo>
                      <a:pt x="2346" y="914"/>
                    </a:lnTo>
                    <a:lnTo>
                      <a:pt x="2348" y="914"/>
                    </a:lnTo>
                    <a:lnTo>
                      <a:pt x="2350" y="914"/>
                    </a:lnTo>
                    <a:lnTo>
                      <a:pt x="2352" y="914"/>
                    </a:lnTo>
                    <a:lnTo>
                      <a:pt x="2354" y="914"/>
                    </a:lnTo>
                    <a:lnTo>
                      <a:pt x="2357" y="914"/>
                    </a:lnTo>
                    <a:lnTo>
                      <a:pt x="2357" y="911"/>
                    </a:lnTo>
                    <a:lnTo>
                      <a:pt x="2359" y="914"/>
                    </a:lnTo>
                    <a:lnTo>
                      <a:pt x="2361" y="911"/>
                    </a:lnTo>
                    <a:lnTo>
                      <a:pt x="2361" y="916"/>
                    </a:lnTo>
                    <a:lnTo>
                      <a:pt x="2357" y="925"/>
                    </a:lnTo>
                    <a:lnTo>
                      <a:pt x="2354" y="931"/>
                    </a:lnTo>
                    <a:lnTo>
                      <a:pt x="2352" y="936"/>
                    </a:lnTo>
                    <a:lnTo>
                      <a:pt x="2352" y="938"/>
                    </a:lnTo>
                    <a:lnTo>
                      <a:pt x="2350" y="947"/>
                    </a:lnTo>
                    <a:lnTo>
                      <a:pt x="2348" y="951"/>
                    </a:lnTo>
                    <a:lnTo>
                      <a:pt x="2346" y="958"/>
                    </a:lnTo>
                    <a:lnTo>
                      <a:pt x="2346" y="960"/>
                    </a:lnTo>
                    <a:lnTo>
                      <a:pt x="2343" y="960"/>
                    </a:lnTo>
                    <a:lnTo>
                      <a:pt x="2341" y="960"/>
                    </a:lnTo>
                    <a:lnTo>
                      <a:pt x="2339" y="960"/>
                    </a:lnTo>
                    <a:lnTo>
                      <a:pt x="2337" y="960"/>
                    </a:lnTo>
                    <a:lnTo>
                      <a:pt x="2335" y="960"/>
                    </a:lnTo>
                    <a:lnTo>
                      <a:pt x="2332" y="960"/>
                    </a:lnTo>
                    <a:lnTo>
                      <a:pt x="2332" y="962"/>
                    </a:lnTo>
                    <a:lnTo>
                      <a:pt x="2330" y="964"/>
                    </a:lnTo>
                    <a:lnTo>
                      <a:pt x="2328" y="966"/>
                    </a:lnTo>
                    <a:lnTo>
                      <a:pt x="2326" y="966"/>
                    </a:lnTo>
                    <a:lnTo>
                      <a:pt x="2324" y="966"/>
                    </a:lnTo>
                    <a:lnTo>
                      <a:pt x="2321" y="966"/>
                    </a:lnTo>
                    <a:lnTo>
                      <a:pt x="2319" y="966"/>
                    </a:lnTo>
                    <a:lnTo>
                      <a:pt x="2319" y="969"/>
                    </a:lnTo>
                    <a:lnTo>
                      <a:pt x="2321" y="971"/>
                    </a:lnTo>
                    <a:lnTo>
                      <a:pt x="2321" y="973"/>
                    </a:lnTo>
                    <a:lnTo>
                      <a:pt x="2324" y="975"/>
                    </a:lnTo>
                    <a:lnTo>
                      <a:pt x="2324" y="977"/>
                    </a:lnTo>
                    <a:lnTo>
                      <a:pt x="2326" y="977"/>
                    </a:lnTo>
                    <a:lnTo>
                      <a:pt x="2330" y="980"/>
                    </a:lnTo>
                    <a:lnTo>
                      <a:pt x="2332" y="980"/>
                    </a:lnTo>
                    <a:lnTo>
                      <a:pt x="2335" y="980"/>
                    </a:lnTo>
                    <a:lnTo>
                      <a:pt x="2337" y="982"/>
                    </a:lnTo>
                    <a:lnTo>
                      <a:pt x="2335" y="984"/>
                    </a:lnTo>
                    <a:lnTo>
                      <a:pt x="2335" y="986"/>
                    </a:lnTo>
                    <a:lnTo>
                      <a:pt x="2332" y="993"/>
                    </a:lnTo>
                    <a:lnTo>
                      <a:pt x="2330" y="997"/>
                    </a:lnTo>
                    <a:lnTo>
                      <a:pt x="2328" y="1006"/>
                    </a:lnTo>
                    <a:lnTo>
                      <a:pt x="2326" y="1010"/>
                    </a:lnTo>
                    <a:lnTo>
                      <a:pt x="2326" y="1013"/>
                    </a:lnTo>
                    <a:lnTo>
                      <a:pt x="2324" y="1015"/>
                    </a:lnTo>
                    <a:lnTo>
                      <a:pt x="2324" y="1019"/>
                    </a:lnTo>
                    <a:lnTo>
                      <a:pt x="2321" y="1019"/>
                    </a:lnTo>
                    <a:lnTo>
                      <a:pt x="2319" y="1021"/>
                    </a:lnTo>
                    <a:lnTo>
                      <a:pt x="2317" y="1024"/>
                    </a:lnTo>
                    <a:lnTo>
                      <a:pt x="2315" y="1028"/>
                    </a:lnTo>
                    <a:lnTo>
                      <a:pt x="2313" y="1030"/>
                    </a:lnTo>
                    <a:lnTo>
                      <a:pt x="2317" y="1034"/>
                    </a:lnTo>
                    <a:lnTo>
                      <a:pt x="2315" y="1039"/>
                    </a:lnTo>
                    <a:lnTo>
                      <a:pt x="2315" y="1043"/>
                    </a:lnTo>
                    <a:lnTo>
                      <a:pt x="2311" y="1052"/>
                    </a:lnTo>
                    <a:lnTo>
                      <a:pt x="2308" y="1056"/>
                    </a:lnTo>
                    <a:lnTo>
                      <a:pt x="2308" y="1059"/>
                    </a:lnTo>
                    <a:lnTo>
                      <a:pt x="2308" y="1061"/>
                    </a:lnTo>
                    <a:lnTo>
                      <a:pt x="2308" y="1063"/>
                    </a:lnTo>
                    <a:lnTo>
                      <a:pt x="2306" y="1063"/>
                    </a:lnTo>
                    <a:lnTo>
                      <a:pt x="2308" y="1065"/>
                    </a:lnTo>
                    <a:lnTo>
                      <a:pt x="2311" y="1065"/>
                    </a:lnTo>
                    <a:lnTo>
                      <a:pt x="2313" y="1065"/>
                    </a:lnTo>
                    <a:lnTo>
                      <a:pt x="2315" y="1065"/>
                    </a:lnTo>
                    <a:lnTo>
                      <a:pt x="2315" y="1067"/>
                    </a:lnTo>
                    <a:lnTo>
                      <a:pt x="2317" y="1067"/>
                    </a:lnTo>
                    <a:lnTo>
                      <a:pt x="2319" y="1067"/>
                    </a:lnTo>
                    <a:lnTo>
                      <a:pt x="2321" y="1067"/>
                    </a:lnTo>
                    <a:lnTo>
                      <a:pt x="2324" y="1070"/>
                    </a:lnTo>
                    <a:lnTo>
                      <a:pt x="2326" y="1070"/>
                    </a:lnTo>
                    <a:lnTo>
                      <a:pt x="2328" y="1070"/>
                    </a:lnTo>
                    <a:lnTo>
                      <a:pt x="2326" y="1070"/>
                    </a:lnTo>
                    <a:lnTo>
                      <a:pt x="2326" y="1072"/>
                    </a:lnTo>
                    <a:lnTo>
                      <a:pt x="2326" y="1074"/>
                    </a:lnTo>
                    <a:lnTo>
                      <a:pt x="2324" y="1074"/>
                    </a:lnTo>
                    <a:lnTo>
                      <a:pt x="2324" y="1076"/>
                    </a:lnTo>
                    <a:lnTo>
                      <a:pt x="2324" y="1078"/>
                    </a:lnTo>
                    <a:lnTo>
                      <a:pt x="2321" y="1078"/>
                    </a:lnTo>
                    <a:lnTo>
                      <a:pt x="2321" y="1081"/>
                    </a:lnTo>
                    <a:lnTo>
                      <a:pt x="2321" y="1083"/>
                    </a:lnTo>
                    <a:lnTo>
                      <a:pt x="2319" y="1083"/>
                    </a:lnTo>
                    <a:lnTo>
                      <a:pt x="2319" y="1085"/>
                    </a:lnTo>
                    <a:lnTo>
                      <a:pt x="2317" y="1085"/>
                    </a:lnTo>
                    <a:lnTo>
                      <a:pt x="2317" y="1087"/>
                    </a:lnTo>
                    <a:lnTo>
                      <a:pt x="2317" y="1089"/>
                    </a:lnTo>
                    <a:lnTo>
                      <a:pt x="2315" y="1089"/>
                    </a:lnTo>
                    <a:lnTo>
                      <a:pt x="2315" y="1092"/>
                    </a:lnTo>
                    <a:lnTo>
                      <a:pt x="2315" y="1094"/>
                    </a:lnTo>
                    <a:lnTo>
                      <a:pt x="2313" y="1094"/>
                    </a:lnTo>
                    <a:lnTo>
                      <a:pt x="2313" y="1096"/>
                    </a:lnTo>
                    <a:lnTo>
                      <a:pt x="2313" y="1098"/>
                    </a:lnTo>
                    <a:lnTo>
                      <a:pt x="2311" y="1098"/>
                    </a:lnTo>
                    <a:lnTo>
                      <a:pt x="2311" y="1100"/>
                    </a:lnTo>
                    <a:lnTo>
                      <a:pt x="2308" y="1103"/>
                    </a:lnTo>
                    <a:lnTo>
                      <a:pt x="2308" y="1105"/>
                    </a:lnTo>
                    <a:lnTo>
                      <a:pt x="2306" y="1105"/>
                    </a:lnTo>
                    <a:lnTo>
                      <a:pt x="2306" y="1107"/>
                    </a:lnTo>
                    <a:lnTo>
                      <a:pt x="2306" y="1109"/>
                    </a:lnTo>
                    <a:lnTo>
                      <a:pt x="2304" y="1111"/>
                    </a:lnTo>
                    <a:lnTo>
                      <a:pt x="2304" y="1114"/>
                    </a:lnTo>
                    <a:lnTo>
                      <a:pt x="2302" y="1114"/>
                    </a:lnTo>
                    <a:lnTo>
                      <a:pt x="2302" y="1116"/>
                    </a:lnTo>
                    <a:lnTo>
                      <a:pt x="2302" y="1118"/>
                    </a:lnTo>
                    <a:lnTo>
                      <a:pt x="2300" y="1118"/>
                    </a:lnTo>
                    <a:lnTo>
                      <a:pt x="2300" y="1120"/>
                    </a:lnTo>
                    <a:lnTo>
                      <a:pt x="2295" y="1127"/>
                    </a:lnTo>
                    <a:lnTo>
                      <a:pt x="2291" y="1136"/>
                    </a:lnTo>
                    <a:lnTo>
                      <a:pt x="2286" y="1144"/>
                    </a:lnTo>
                    <a:lnTo>
                      <a:pt x="2280" y="1153"/>
                    </a:lnTo>
                    <a:lnTo>
                      <a:pt x="2280" y="1155"/>
                    </a:lnTo>
                    <a:lnTo>
                      <a:pt x="2278" y="1160"/>
                    </a:lnTo>
                    <a:lnTo>
                      <a:pt x="2275" y="1162"/>
                    </a:lnTo>
                    <a:lnTo>
                      <a:pt x="2273" y="1164"/>
                    </a:lnTo>
                    <a:lnTo>
                      <a:pt x="2273" y="1168"/>
                    </a:lnTo>
                    <a:lnTo>
                      <a:pt x="2269" y="1173"/>
                    </a:lnTo>
                    <a:lnTo>
                      <a:pt x="2269" y="1175"/>
                    </a:lnTo>
                    <a:lnTo>
                      <a:pt x="2267" y="1177"/>
                    </a:lnTo>
                    <a:lnTo>
                      <a:pt x="2264" y="1184"/>
                    </a:lnTo>
                    <a:lnTo>
                      <a:pt x="2262" y="1186"/>
                    </a:lnTo>
                    <a:lnTo>
                      <a:pt x="2262" y="1188"/>
                    </a:lnTo>
                    <a:lnTo>
                      <a:pt x="2260" y="1188"/>
                    </a:lnTo>
                    <a:lnTo>
                      <a:pt x="2260" y="1190"/>
                    </a:lnTo>
                    <a:lnTo>
                      <a:pt x="2260" y="1193"/>
                    </a:lnTo>
                    <a:lnTo>
                      <a:pt x="2258" y="1197"/>
                    </a:lnTo>
                    <a:lnTo>
                      <a:pt x="2256" y="1199"/>
                    </a:lnTo>
                    <a:lnTo>
                      <a:pt x="2253" y="1201"/>
                    </a:lnTo>
                    <a:lnTo>
                      <a:pt x="2253" y="1204"/>
                    </a:lnTo>
                    <a:lnTo>
                      <a:pt x="2251" y="1206"/>
                    </a:lnTo>
                    <a:lnTo>
                      <a:pt x="2249" y="1210"/>
                    </a:lnTo>
                    <a:lnTo>
                      <a:pt x="2245" y="1217"/>
                    </a:lnTo>
                    <a:lnTo>
                      <a:pt x="2245" y="1219"/>
                    </a:lnTo>
                    <a:lnTo>
                      <a:pt x="2242" y="1221"/>
                    </a:lnTo>
                    <a:lnTo>
                      <a:pt x="2242" y="1226"/>
                    </a:lnTo>
                    <a:lnTo>
                      <a:pt x="2240" y="1226"/>
                    </a:lnTo>
                    <a:lnTo>
                      <a:pt x="2240" y="1228"/>
                    </a:lnTo>
                    <a:lnTo>
                      <a:pt x="2238" y="1230"/>
                    </a:lnTo>
                    <a:lnTo>
                      <a:pt x="2238" y="1232"/>
                    </a:lnTo>
                    <a:lnTo>
                      <a:pt x="2231" y="1241"/>
                    </a:lnTo>
                    <a:lnTo>
                      <a:pt x="2231" y="1243"/>
                    </a:lnTo>
                    <a:lnTo>
                      <a:pt x="2229" y="1248"/>
                    </a:lnTo>
                    <a:lnTo>
                      <a:pt x="2227" y="1252"/>
                    </a:lnTo>
                    <a:lnTo>
                      <a:pt x="2225" y="1252"/>
                    </a:lnTo>
                    <a:lnTo>
                      <a:pt x="2223" y="1259"/>
                    </a:lnTo>
                    <a:lnTo>
                      <a:pt x="2220" y="1263"/>
                    </a:lnTo>
                    <a:lnTo>
                      <a:pt x="2220" y="1265"/>
                    </a:lnTo>
                    <a:lnTo>
                      <a:pt x="2214" y="1274"/>
                    </a:lnTo>
                    <a:lnTo>
                      <a:pt x="2209" y="1281"/>
                    </a:lnTo>
                    <a:lnTo>
                      <a:pt x="2209" y="1285"/>
                    </a:lnTo>
                    <a:lnTo>
                      <a:pt x="2203" y="1296"/>
                    </a:lnTo>
                    <a:lnTo>
                      <a:pt x="2196" y="1305"/>
                    </a:lnTo>
                    <a:lnTo>
                      <a:pt x="2194" y="1313"/>
                    </a:lnTo>
                    <a:lnTo>
                      <a:pt x="2192" y="1313"/>
                    </a:lnTo>
                    <a:lnTo>
                      <a:pt x="2190" y="1318"/>
                    </a:lnTo>
                    <a:lnTo>
                      <a:pt x="2190" y="1320"/>
                    </a:lnTo>
                    <a:lnTo>
                      <a:pt x="2187" y="1324"/>
                    </a:lnTo>
                    <a:lnTo>
                      <a:pt x="2185" y="1327"/>
                    </a:lnTo>
                    <a:lnTo>
                      <a:pt x="2183" y="1331"/>
                    </a:lnTo>
                    <a:lnTo>
                      <a:pt x="2181" y="1335"/>
                    </a:lnTo>
                    <a:lnTo>
                      <a:pt x="2179" y="1338"/>
                    </a:lnTo>
                    <a:lnTo>
                      <a:pt x="2179" y="1342"/>
                    </a:lnTo>
                    <a:lnTo>
                      <a:pt x="2177" y="1344"/>
                    </a:lnTo>
                    <a:lnTo>
                      <a:pt x="2174" y="1346"/>
                    </a:lnTo>
                    <a:lnTo>
                      <a:pt x="2174" y="1349"/>
                    </a:lnTo>
                    <a:lnTo>
                      <a:pt x="2177" y="1349"/>
                    </a:lnTo>
                    <a:lnTo>
                      <a:pt x="2177" y="1351"/>
                    </a:lnTo>
                    <a:lnTo>
                      <a:pt x="2177" y="1353"/>
                    </a:lnTo>
                    <a:lnTo>
                      <a:pt x="2177" y="1355"/>
                    </a:lnTo>
                    <a:lnTo>
                      <a:pt x="2174" y="1355"/>
                    </a:lnTo>
                    <a:lnTo>
                      <a:pt x="2174" y="1357"/>
                    </a:lnTo>
                    <a:lnTo>
                      <a:pt x="2174" y="1360"/>
                    </a:lnTo>
                    <a:lnTo>
                      <a:pt x="2174" y="1362"/>
                    </a:lnTo>
                    <a:lnTo>
                      <a:pt x="2177" y="1362"/>
                    </a:lnTo>
                    <a:lnTo>
                      <a:pt x="2177" y="1364"/>
                    </a:lnTo>
                    <a:lnTo>
                      <a:pt x="2179" y="1364"/>
                    </a:lnTo>
                    <a:lnTo>
                      <a:pt x="2179" y="1366"/>
                    </a:lnTo>
                    <a:lnTo>
                      <a:pt x="2181" y="1366"/>
                    </a:lnTo>
                    <a:lnTo>
                      <a:pt x="2183" y="1366"/>
                    </a:lnTo>
                    <a:lnTo>
                      <a:pt x="2183" y="1368"/>
                    </a:lnTo>
                    <a:lnTo>
                      <a:pt x="2183" y="1371"/>
                    </a:lnTo>
                    <a:lnTo>
                      <a:pt x="2185" y="1373"/>
                    </a:lnTo>
                    <a:lnTo>
                      <a:pt x="2185" y="1375"/>
                    </a:lnTo>
                    <a:lnTo>
                      <a:pt x="2187" y="1377"/>
                    </a:lnTo>
                    <a:lnTo>
                      <a:pt x="2187" y="1379"/>
                    </a:lnTo>
                    <a:lnTo>
                      <a:pt x="2190" y="1379"/>
                    </a:lnTo>
                    <a:lnTo>
                      <a:pt x="2190" y="1382"/>
                    </a:lnTo>
                    <a:lnTo>
                      <a:pt x="2192" y="1384"/>
                    </a:lnTo>
                    <a:lnTo>
                      <a:pt x="2192" y="1386"/>
                    </a:lnTo>
                    <a:lnTo>
                      <a:pt x="2194" y="1386"/>
                    </a:lnTo>
                    <a:lnTo>
                      <a:pt x="2194" y="1388"/>
                    </a:lnTo>
                    <a:lnTo>
                      <a:pt x="2196" y="1388"/>
                    </a:lnTo>
                    <a:lnTo>
                      <a:pt x="2198" y="1388"/>
                    </a:lnTo>
                    <a:lnTo>
                      <a:pt x="2198" y="1390"/>
                    </a:lnTo>
                    <a:lnTo>
                      <a:pt x="2201" y="1390"/>
                    </a:lnTo>
                    <a:lnTo>
                      <a:pt x="2201" y="1393"/>
                    </a:lnTo>
                    <a:lnTo>
                      <a:pt x="2201" y="1390"/>
                    </a:lnTo>
                    <a:lnTo>
                      <a:pt x="2203" y="1390"/>
                    </a:lnTo>
                    <a:lnTo>
                      <a:pt x="2205" y="1390"/>
                    </a:lnTo>
                    <a:lnTo>
                      <a:pt x="2207" y="1390"/>
                    </a:lnTo>
                    <a:lnTo>
                      <a:pt x="2209" y="1390"/>
                    </a:lnTo>
                    <a:lnTo>
                      <a:pt x="2212" y="1390"/>
                    </a:lnTo>
                    <a:lnTo>
                      <a:pt x="2214" y="1390"/>
                    </a:lnTo>
                    <a:lnTo>
                      <a:pt x="2216" y="1390"/>
                    </a:lnTo>
                    <a:lnTo>
                      <a:pt x="2216" y="1393"/>
                    </a:lnTo>
                    <a:lnTo>
                      <a:pt x="2218" y="1395"/>
                    </a:lnTo>
                    <a:lnTo>
                      <a:pt x="2216" y="1395"/>
                    </a:lnTo>
                    <a:lnTo>
                      <a:pt x="2216" y="1397"/>
                    </a:lnTo>
                    <a:lnTo>
                      <a:pt x="2218" y="1397"/>
                    </a:lnTo>
                    <a:lnTo>
                      <a:pt x="2218" y="1399"/>
                    </a:lnTo>
                    <a:lnTo>
                      <a:pt x="2220" y="1399"/>
                    </a:lnTo>
                    <a:lnTo>
                      <a:pt x="2223" y="1399"/>
                    </a:lnTo>
                    <a:lnTo>
                      <a:pt x="2225" y="1399"/>
                    </a:lnTo>
                    <a:lnTo>
                      <a:pt x="2227" y="1399"/>
                    </a:lnTo>
                    <a:lnTo>
                      <a:pt x="2229" y="1399"/>
                    </a:lnTo>
                    <a:lnTo>
                      <a:pt x="2229" y="1401"/>
                    </a:lnTo>
                    <a:lnTo>
                      <a:pt x="2231" y="1401"/>
                    </a:lnTo>
                    <a:lnTo>
                      <a:pt x="2231" y="1404"/>
                    </a:lnTo>
                    <a:lnTo>
                      <a:pt x="2231" y="1406"/>
                    </a:lnTo>
                    <a:lnTo>
                      <a:pt x="2234" y="1406"/>
                    </a:lnTo>
                    <a:lnTo>
                      <a:pt x="2234" y="1408"/>
                    </a:lnTo>
                    <a:lnTo>
                      <a:pt x="2234" y="1410"/>
                    </a:lnTo>
                    <a:lnTo>
                      <a:pt x="2236" y="1410"/>
                    </a:lnTo>
                    <a:lnTo>
                      <a:pt x="2236" y="1412"/>
                    </a:lnTo>
                    <a:lnTo>
                      <a:pt x="2238" y="1412"/>
                    </a:lnTo>
                    <a:lnTo>
                      <a:pt x="2240" y="1415"/>
                    </a:lnTo>
                    <a:lnTo>
                      <a:pt x="2242" y="1415"/>
                    </a:lnTo>
                    <a:lnTo>
                      <a:pt x="2242" y="1417"/>
                    </a:lnTo>
                    <a:lnTo>
                      <a:pt x="2245" y="1417"/>
                    </a:lnTo>
                    <a:lnTo>
                      <a:pt x="2247" y="1417"/>
                    </a:lnTo>
                    <a:lnTo>
                      <a:pt x="2247" y="1419"/>
                    </a:lnTo>
                    <a:lnTo>
                      <a:pt x="2249" y="1419"/>
                    </a:lnTo>
                    <a:lnTo>
                      <a:pt x="2251" y="1419"/>
                    </a:lnTo>
                    <a:lnTo>
                      <a:pt x="2251" y="1417"/>
                    </a:lnTo>
                    <a:lnTo>
                      <a:pt x="2253" y="1417"/>
                    </a:lnTo>
                    <a:lnTo>
                      <a:pt x="2253" y="1419"/>
                    </a:lnTo>
                    <a:lnTo>
                      <a:pt x="2256" y="1419"/>
                    </a:lnTo>
                    <a:lnTo>
                      <a:pt x="2256" y="1417"/>
                    </a:lnTo>
                    <a:lnTo>
                      <a:pt x="2258" y="1417"/>
                    </a:lnTo>
                    <a:lnTo>
                      <a:pt x="2258" y="1415"/>
                    </a:lnTo>
                    <a:lnTo>
                      <a:pt x="2260" y="1415"/>
                    </a:lnTo>
                    <a:lnTo>
                      <a:pt x="2262" y="1415"/>
                    </a:lnTo>
                    <a:lnTo>
                      <a:pt x="2262" y="1417"/>
                    </a:lnTo>
                    <a:lnTo>
                      <a:pt x="2262" y="1419"/>
                    </a:lnTo>
                    <a:lnTo>
                      <a:pt x="2262" y="1421"/>
                    </a:lnTo>
                    <a:lnTo>
                      <a:pt x="2262" y="1423"/>
                    </a:lnTo>
                    <a:lnTo>
                      <a:pt x="2262" y="1425"/>
                    </a:lnTo>
                    <a:lnTo>
                      <a:pt x="2262" y="1428"/>
                    </a:lnTo>
                    <a:lnTo>
                      <a:pt x="2262" y="1430"/>
                    </a:lnTo>
                    <a:lnTo>
                      <a:pt x="2262" y="1432"/>
                    </a:lnTo>
                    <a:lnTo>
                      <a:pt x="2264" y="1432"/>
                    </a:lnTo>
                    <a:lnTo>
                      <a:pt x="2264" y="1434"/>
                    </a:lnTo>
                    <a:lnTo>
                      <a:pt x="2264" y="1436"/>
                    </a:lnTo>
                    <a:lnTo>
                      <a:pt x="2267" y="1436"/>
                    </a:lnTo>
                    <a:lnTo>
                      <a:pt x="2269" y="1436"/>
                    </a:lnTo>
                    <a:lnTo>
                      <a:pt x="2271" y="1436"/>
                    </a:lnTo>
                    <a:lnTo>
                      <a:pt x="2271" y="1439"/>
                    </a:lnTo>
                    <a:lnTo>
                      <a:pt x="2271" y="1436"/>
                    </a:lnTo>
                    <a:lnTo>
                      <a:pt x="2271" y="1439"/>
                    </a:lnTo>
                    <a:lnTo>
                      <a:pt x="2273" y="1439"/>
                    </a:lnTo>
                    <a:lnTo>
                      <a:pt x="2275" y="1439"/>
                    </a:lnTo>
                    <a:lnTo>
                      <a:pt x="2278" y="1439"/>
                    </a:lnTo>
                    <a:lnTo>
                      <a:pt x="2278" y="1441"/>
                    </a:lnTo>
                    <a:lnTo>
                      <a:pt x="2280" y="1441"/>
                    </a:lnTo>
                    <a:lnTo>
                      <a:pt x="2282" y="1441"/>
                    </a:lnTo>
                    <a:lnTo>
                      <a:pt x="2282" y="1439"/>
                    </a:lnTo>
                    <a:lnTo>
                      <a:pt x="2284" y="1439"/>
                    </a:lnTo>
                    <a:lnTo>
                      <a:pt x="2284" y="1441"/>
                    </a:lnTo>
                    <a:lnTo>
                      <a:pt x="2284" y="1439"/>
                    </a:lnTo>
                    <a:lnTo>
                      <a:pt x="2286" y="1439"/>
                    </a:lnTo>
                    <a:lnTo>
                      <a:pt x="2286" y="1441"/>
                    </a:lnTo>
                    <a:lnTo>
                      <a:pt x="2289" y="1441"/>
                    </a:lnTo>
                    <a:lnTo>
                      <a:pt x="2291" y="1441"/>
                    </a:lnTo>
                    <a:lnTo>
                      <a:pt x="2293" y="1441"/>
                    </a:lnTo>
                    <a:lnTo>
                      <a:pt x="2295" y="1441"/>
                    </a:lnTo>
                    <a:lnTo>
                      <a:pt x="2297" y="1441"/>
                    </a:lnTo>
                    <a:lnTo>
                      <a:pt x="2297" y="1443"/>
                    </a:lnTo>
                    <a:lnTo>
                      <a:pt x="2300" y="1443"/>
                    </a:lnTo>
                    <a:lnTo>
                      <a:pt x="2300" y="1445"/>
                    </a:lnTo>
                    <a:lnTo>
                      <a:pt x="2300" y="1447"/>
                    </a:lnTo>
                    <a:lnTo>
                      <a:pt x="2302" y="1447"/>
                    </a:lnTo>
                    <a:lnTo>
                      <a:pt x="2302" y="1450"/>
                    </a:lnTo>
                    <a:lnTo>
                      <a:pt x="2300" y="1450"/>
                    </a:lnTo>
                    <a:lnTo>
                      <a:pt x="2300" y="1452"/>
                    </a:lnTo>
                    <a:lnTo>
                      <a:pt x="2297" y="1452"/>
                    </a:lnTo>
                    <a:lnTo>
                      <a:pt x="2297" y="1454"/>
                    </a:lnTo>
                    <a:lnTo>
                      <a:pt x="2297" y="1456"/>
                    </a:lnTo>
                    <a:lnTo>
                      <a:pt x="2300" y="1456"/>
                    </a:lnTo>
                    <a:lnTo>
                      <a:pt x="2300" y="1458"/>
                    </a:lnTo>
                    <a:lnTo>
                      <a:pt x="2302" y="1461"/>
                    </a:lnTo>
                    <a:lnTo>
                      <a:pt x="2304" y="1461"/>
                    </a:lnTo>
                    <a:lnTo>
                      <a:pt x="2304" y="1463"/>
                    </a:lnTo>
                    <a:lnTo>
                      <a:pt x="2304" y="1465"/>
                    </a:lnTo>
                    <a:lnTo>
                      <a:pt x="2306" y="1465"/>
                    </a:lnTo>
                    <a:lnTo>
                      <a:pt x="2306" y="1467"/>
                    </a:lnTo>
                    <a:lnTo>
                      <a:pt x="2308" y="1467"/>
                    </a:lnTo>
                    <a:lnTo>
                      <a:pt x="2311" y="1469"/>
                    </a:lnTo>
                    <a:lnTo>
                      <a:pt x="2311" y="1472"/>
                    </a:lnTo>
                    <a:lnTo>
                      <a:pt x="2308" y="1472"/>
                    </a:lnTo>
                    <a:lnTo>
                      <a:pt x="2308" y="1474"/>
                    </a:lnTo>
                    <a:lnTo>
                      <a:pt x="2311" y="1476"/>
                    </a:lnTo>
                    <a:lnTo>
                      <a:pt x="2313" y="1476"/>
                    </a:lnTo>
                    <a:lnTo>
                      <a:pt x="2315" y="1478"/>
                    </a:lnTo>
                    <a:lnTo>
                      <a:pt x="2317" y="1478"/>
                    </a:lnTo>
                    <a:lnTo>
                      <a:pt x="2319" y="1478"/>
                    </a:lnTo>
                    <a:lnTo>
                      <a:pt x="2319" y="1480"/>
                    </a:lnTo>
                    <a:lnTo>
                      <a:pt x="2319" y="1483"/>
                    </a:lnTo>
                    <a:lnTo>
                      <a:pt x="2319" y="1485"/>
                    </a:lnTo>
                    <a:lnTo>
                      <a:pt x="2321" y="1485"/>
                    </a:lnTo>
                    <a:lnTo>
                      <a:pt x="2321" y="1487"/>
                    </a:lnTo>
                    <a:lnTo>
                      <a:pt x="2321" y="1489"/>
                    </a:lnTo>
                    <a:lnTo>
                      <a:pt x="2321" y="1491"/>
                    </a:lnTo>
                    <a:lnTo>
                      <a:pt x="2324" y="1491"/>
                    </a:lnTo>
                    <a:lnTo>
                      <a:pt x="2324" y="1494"/>
                    </a:lnTo>
                    <a:lnTo>
                      <a:pt x="2326" y="1494"/>
                    </a:lnTo>
                    <a:lnTo>
                      <a:pt x="2326" y="1496"/>
                    </a:lnTo>
                    <a:lnTo>
                      <a:pt x="2326" y="1498"/>
                    </a:lnTo>
                    <a:lnTo>
                      <a:pt x="2326" y="1500"/>
                    </a:lnTo>
                    <a:lnTo>
                      <a:pt x="2328" y="1500"/>
                    </a:lnTo>
                    <a:lnTo>
                      <a:pt x="2330" y="1500"/>
                    </a:lnTo>
                    <a:lnTo>
                      <a:pt x="2330" y="1498"/>
                    </a:lnTo>
                    <a:lnTo>
                      <a:pt x="2332" y="1498"/>
                    </a:lnTo>
                    <a:lnTo>
                      <a:pt x="2335" y="1498"/>
                    </a:lnTo>
                    <a:lnTo>
                      <a:pt x="2335" y="1500"/>
                    </a:lnTo>
                    <a:lnTo>
                      <a:pt x="2335" y="1502"/>
                    </a:lnTo>
                    <a:lnTo>
                      <a:pt x="2337" y="1502"/>
                    </a:lnTo>
                    <a:lnTo>
                      <a:pt x="2339" y="1502"/>
                    </a:lnTo>
                    <a:lnTo>
                      <a:pt x="2339" y="1505"/>
                    </a:lnTo>
                    <a:lnTo>
                      <a:pt x="2341" y="1505"/>
                    </a:lnTo>
                    <a:lnTo>
                      <a:pt x="2341" y="1507"/>
                    </a:lnTo>
                    <a:lnTo>
                      <a:pt x="2341" y="1509"/>
                    </a:lnTo>
                    <a:lnTo>
                      <a:pt x="2339" y="1509"/>
                    </a:lnTo>
                    <a:lnTo>
                      <a:pt x="2339" y="1511"/>
                    </a:lnTo>
                    <a:lnTo>
                      <a:pt x="2339" y="1513"/>
                    </a:lnTo>
                    <a:lnTo>
                      <a:pt x="2341" y="1513"/>
                    </a:lnTo>
                    <a:lnTo>
                      <a:pt x="2343" y="1516"/>
                    </a:lnTo>
                    <a:lnTo>
                      <a:pt x="2346" y="1516"/>
                    </a:lnTo>
                    <a:lnTo>
                      <a:pt x="2346" y="1518"/>
                    </a:lnTo>
                    <a:lnTo>
                      <a:pt x="2348" y="1518"/>
                    </a:lnTo>
                    <a:lnTo>
                      <a:pt x="2348" y="1520"/>
                    </a:lnTo>
                    <a:lnTo>
                      <a:pt x="2350" y="1522"/>
                    </a:lnTo>
                    <a:lnTo>
                      <a:pt x="2352" y="1522"/>
                    </a:lnTo>
                    <a:lnTo>
                      <a:pt x="2354" y="1522"/>
                    </a:lnTo>
                    <a:lnTo>
                      <a:pt x="2357" y="1522"/>
                    </a:lnTo>
                    <a:lnTo>
                      <a:pt x="2359" y="1522"/>
                    </a:lnTo>
                    <a:lnTo>
                      <a:pt x="2359" y="1520"/>
                    </a:lnTo>
                    <a:lnTo>
                      <a:pt x="2361" y="1520"/>
                    </a:lnTo>
                    <a:lnTo>
                      <a:pt x="2363" y="1520"/>
                    </a:lnTo>
                    <a:lnTo>
                      <a:pt x="2363" y="1522"/>
                    </a:lnTo>
                    <a:lnTo>
                      <a:pt x="2365" y="1524"/>
                    </a:lnTo>
                    <a:lnTo>
                      <a:pt x="2365" y="1527"/>
                    </a:lnTo>
                    <a:lnTo>
                      <a:pt x="2365" y="1529"/>
                    </a:lnTo>
                    <a:lnTo>
                      <a:pt x="2368" y="1529"/>
                    </a:lnTo>
                    <a:lnTo>
                      <a:pt x="2368" y="1531"/>
                    </a:lnTo>
                    <a:lnTo>
                      <a:pt x="2368" y="1533"/>
                    </a:lnTo>
                    <a:lnTo>
                      <a:pt x="2365" y="1533"/>
                    </a:lnTo>
                    <a:lnTo>
                      <a:pt x="2365" y="1535"/>
                    </a:lnTo>
                    <a:lnTo>
                      <a:pt x="2365" y="1538"/>
                    </a:lnTo>
                    <a:lnTo>
                      <a:pt x="2363" y="1538"/>
                    </a:lnTo>
                    <a:lnTo>
                      <a:pt x="2363" y="1540"/>
                    </a:lnTo>
                    <a:lnTo>
                      <a:pt x="2365" y="1540"/>
                    </a:lnTo>
                    <a:lnTo>
                      <a:pt x="2365" y="1542"/>
                    </a:lnTo>
                    <a:lnTo>
                      <a:pt x="2363" y="1542"/>
                    </a:lnTo>
                    <a:lnTo>
                      <a:pt x="2365" y="1542"/>
                    </a:lnTo>
                    <a:lnTo>
                      <a:pt x="2368" y="1542"/>
                    </a:lnTo>
                    <a:lnTo>
                      <a:pt x="2368" y="1540"/>
                    </a:lnTo>
                    <a:lnTo>
                      <a:pt x="2370" y="1540"/>
                    </a:lnTo>
                    <a:lnTo>
                      <a:pt x="2372" y="1540"/>
                    </a:lnTo>
                    <a:lnTo>
                      <a:pt x="2372" y="1542"/>
                    </a:lnTo>
                    <a:lnTo>
                      <a:pt x="2374" y="1542"/>
                    </a:lnTo>
                    <a:lnTo>
                      <a:pt x="2376" y="1542"/>
                    </a:lnTo>
                    <a:lnTo>
                      <a:pt x="2376" y="1544"/>
                    </a:lnTo>
                    <a:lnTo>
                      <a:pt x="2379" y="1544"/>
                    </a:lnTo>
                    <a:lnTo>
                      <a:pt x="2381" y="1544"/>
                    </a:lnTo>
                    <a:lnTo>
                      <a:pt x="2381" y="1546"/>
                    </a:lnTo>
                    <a:lnTo>
                      <a:pt x="2381" y="1549"/>
                    </a:lnTo>
                    <a:lnTo>
                      <a:pt x="2383" y="1549"/>
                    </a:lnTo>
                    <a:lnTo>
                      <a:pt x="2383" y="1551"/>
                    </a:lnTo>
                    <a:lnTo>
                      <a:pt x="2383" y="1553"/>
                    </a:lnTo>
                    <a:lnTo>
                      <a:pt x="2385" y="1553"/>
                    </a:lnTo>
                    <a:lnTo>
                      <a:pt x="2385" y="1555"/>
                    </a:lnTo>
                    <a:lnTo>
                      <a:pt x="2387" y="1557"/>
                    </a:lnTo>
                    <a:lnTo>
                      <a:pt x="2390" y="1557"/>
                    </a:lnTo>
                    <a:lnTo>
                      <a:pt x="2390" y="1559"/>
                    </a:lnTo>
                    <a:lnTo>
                      <a:pt x="2392" y="1559"/>
                    </a:lnTo>
                    <a:lnTo>
                      <a:pt x="2394" y="1559"/>
                    </a:lnTo>
                    <a:lnTo>
                      <a:pt x="2394" y="1562"/>
                    </a:lnTo>
                    <a:lnTo>
                      <a:pt x="2396" y="1562"/>
                    </a:lnTo>
                    <a:lnTo>
                      <a:pt x="2396" y="1564"/>
                    </a:lnTo>
                    <a:lnTo>
                      <a:pt x="2398" y="1564"/>
                    </a:lnTo>
                    <a:lnTo>
                      <a:pt x="2398" y="1566"/>
                    </a:lnTo>
                    <a:lnTo>
                      <a:pt x="2396" y="1566"/>
                    </a:lnTo>
                    <a:lnTo>
                      <a:pt x="2396" y="1568"/>
                    </a:lnTo>
                    <a:lnTo>
                      <a:pt x="2396" y="1570"/>
                    </a:lnTo>
                    <a:lnTo>
                      <a:pt x="2398" y="1570"/>
                    </a:lnTo>
                    <a:lnTo>
                      <a:pt x="2398" y="1573"/>
                    </a:lnTo>
                    <a:lnTo>
                      <a:pt x="2401" y="1573"/>
                    </a:lnTo>
                    <a:lnTo>
                      <a:pt x="2401" y="1575"/>
                    </a:lnTo>
                    <a:lnTo>
                      <a:pt x="2403" y="1575"/>
                    </a:lnTo>
                    <a:lnTo>
                      <a:pt x="2405" y="1575"/>
                    </a:lnTo>
                    <a:lnTo>
                      <a:pt x="2405" y="1577"/>
                    </a:lnTo>
                    <a:lnTo>
                      <a:pt x="2405" y="1579"/>
                    </a:lnTo>
                    <a:lnTo>
                      <a:pt x="2407" y="1579"/>
                    </a:lnTo>
                    <a:lnTo>
                      <a:pt x="2409" y="1579"/>
                    </a:lnTo>
                    <a:lnTo>
                      <a:pt x="2409" y="1581"/>
                    </a:lnTo>
                    <a:lnTo>
                      <a:pt x="2412" y="1581"/>
                    </a:lnTo>
                    <a:lnTo>
                      <a:pt x="2414" y="1581"/>
                    </a:lnTo>
                    <a:lnTo>
                      <a:pt x="2416" y="1581"/>
                    </a:lnTo>
                    <a:lnTo>
                      <a:pt x="2418" y="1581"/>
                    </a:lnTo>
                    <a:lnTo>
                      <a:pt x="2418" y="1579"/>
                    </a:lnTo>
                    <a:lnTo>
                      <a:pt x="2420" y="1581"/>
                    </a:lnTo>
                    <a:lnTo>
                      <a:pt x="2420" y="1584"/>
                    </a:lnTo>
                    <a:lnTo>
                      <a:pt x="2423" y="1584"/>
                    </a:lnTo>
                    <a:lnTo>
                      <a:pt x="2423" y="1586"/>
                    </a:lnTo>
                    <a:lnTo>
                      <a:pt x="2425" y="1586"/>
                    </a:lnTo>
                    <a:lnTo>
                      <a:pt x="2427" y="1586"/>
                    </a:lnTo>
                    <a:lnTo>
                      <a:pt x="2427" y="1588"/>
                    </a:lnTo>
                    <a:lnTo>
                      <a:pt x="2427" y="1590"/>
                    </a:lnTo>
                    <a:lnTo>
                      <a:pt x="2429" y="1590"/>
                    </a:lnTo>
                    <a:lnTo>
                      <a:pt x="2429" y="1592"/>
                    </a:lnTo>
                    <a:lnTo>
                      <a:pt x="2431" y="1592"/>
                    </a:lnTo>
                    <a:lnTo>
                      <a:pt x="2431" y="1595"/>
                    </a:lnTo>
                    <a:lnTo>
                      <a:pt x="2431" y="1597"/>
                    </a:lnTo>
                    <a:lnTo>
                      <a:pt x="2434" y="1597"/>
                    </a:lnTo>
                    <a:lnTo>
                      <a:pt x="2434" y="1599"/>
                    </a:lnTo>
                    <a:lnTo>
                      <a:pt x="2436" y="1599"/>
                    </a:lnTo>
                    <a:lnTo>
                      <a:pt x="2438" y="1599"/>
                    </a:lnTo>
                    <a:lnTo>
                      <a:pt x="2438" y="1601"/>
                    </a:lnTo>
                    <a:lnTo>
                      <a:pt x="2440" y="1601"/>
                    </a:lnTo>
                    <a:lnTo>
                      <a:pt x="2442" y="1601"/>
                    </a:lnTo>
                    <a:lnTo>
                      <a:pt x="2442" y="1599"/>
                    </a:lnTo>
                    <a:lnTo>
                      <a:pt x="2445" y="1599"/>
                    </a:lnTo>
                    <a:lnTo>
                      <a:pt x="2445" y="1597"/>
                    </a:lnTo>
                    <a:lnTo>
                      <a:pt x="2447" y="1597"/>
                    </a:lnTo>
                    <a:lnTo>
                      <a:pt x="2449" y="1597"/>
                    </a:lnTo>
                    <a:lnTo>
                      <a:pt x="2451" y="1597"/>
                    </a:lnTo>
                    <a:lnTo>
                      <a:pt x="2453" y="1597"/>
                    </a:lnTo>
                    <a:lnTo>
                      <a:pt x="2456" y="1597"/>
                    </a:lnTo>
                    <a:lnTo>
                      <a:pt x="2458" y="1597"/>
                    </a:lnTo>
                    <a:lnTo>
                      <a:pt x="2460" y="1597"/>
                    </a:lnTo>
                    <a:lnTo>
                      <a:pt x="2460" y="1599"/>
                    </a:lnTo>
                    <a:lnTo>
                      <a:pt x="2462" y="1599"/>
                    </a:lnTo>
                    <a:lnTo>
                      <a:pt x="2464" y="1599"/>
                    </a:lnTo>
                    <a:lnTo>
                      <a:pt x="2464" y="1601"/>
                    </a:lnTo>
                    <a:lnTo>
                      <a:pt x="2464" y="1599"/>
                    </a:lnTo>
                    <a:lnTo>
                      <a:pt x="2466" y="1599"/>
                    </a:lnTo>
                    <a:lnTo>
                      <a:pt x="2466" y="1601"/>
                    </a:lnTo>
                    <a:lnTo>
                      <a:pt x="2469" y="1601"/>
                    </a:lnTo>
                    <a:lnTo>
                      <a:pt x="2469" y="1603"/>
                    </a:lnTo>
                    <a:lnTo>
                      <a:pt x="2471" y="1603"/>
                    </a:lnTo>
                    <a:lnTo>
                      <a:pt x="2471" y="1606"/>
                    </a:lnTo>
                    <a:lnTo>
                      <a:pt x="2473" y="1606"/>
                    </a:lnTo>
                    <a:lnTo>
                      <a:pt x="2473" y="1608"/>
                    </a:lnTo>
                    <a:lnTo>
                      <a:pt x="2475" y="1608"/>
                    </a:lnTo>
                    <a:lnTo>
                      <a:pt x="2477" y="1608"/>
                    </a:lnTo>
                    <a:lnTo>
                      <a:pt x="2477" y="1610"/>
                    </a:lnTo>
                    <a:lnTo>
                      <a:pt x="2480" y="1610"/>
                    </a:lnTo>
                    <a:lnTo>
                      <a:pt x="2480" y="1612"/>
                    </a:lnTo>
                    <a:lnTo>
                      <a:pt x="2482" y="1612"/>
                    </a:lnTo>
                    <a:lnTo>
                      <a:pt x="2482" y="1614"/>
                    </a:lnTo>
                    <a:lnTo>
                      <a:pt x="2480" y="1619"/>
                    </a:lnTo>
                    <a:lnTo>
                      <a:pt x="2480" y="1621"/>
                    </a:lnTo>
                    <a:lnTo>
                      <a:pt x="2480" y="1623"/>
                    </a:lnTo>
                    <a:lnTo>
                      <a:pt x="2482" y="1625"/>
                    </a:lnTo>
                    <a:lnTo>
                      <a:pt x="2484" y="1625"/>
                    </a:lnTo>
                    <a:lnTo>
                      <a:pt x="2484" y="1628"/>
                    </a:lnTo>
                    <a:lnTo>
                      <a:pt x="2482" y="1630"/>
                    </a:lnTo>
                    <a:lnTo>
                      <a:pt x="2482" y="1632"/>
                    </a:lnTo>
                    <a:lnTo>
                      <a:pt x="2482" y="1634"/>
                    </a:lnTo>
                    <a:lnTo>
                      <a:pt x="2482" y="1636"/>
                    </a:lnTo>
                    <a:lnTo>
                      <a:pt x="2482" y="1639"/>
                    </a:lnTo>
                    <a:lnTo>
                      <a:pt x="2482" y="1641"/>
                    </a:lnTo>
                    <a:lnTo>
                      <a:pt x="2484" y="1641"/>
                    </a:lnTo>
                    <a:lnTo>
                      <a:pt x="2486" y="1643"/>
                    </a:lnTo>
                    <a:lnTo>
                      <a:pt x="2486" y="1645"/>
                    </a:lnTo>
                    <a:lnTo>
                      <a:pt x="2484" y="1647"/>
                    </a:lnTo>
                    <a:lnTo>
                      <a:pt x="2486" y="1652"/>
                    </a:lnTo>
                    <a:lnTo>
                      <a:pt x="2486" y="1654"/>
                    </a:lnTo>
                    <a:lnTo>
                      <a:pt x="2486" y="1656"/>
                    </a:lnTo>
                    <a:lnTo>
                      <a:pt x="2488" y="1658"/>
                    </a:lnTo>
                    <a:lnTo>
                      <a:pt x="2493" y="1658"/>
                    </a:lnTo>
                    <a:lnTo>
                      <a:pt x="2495" y="1661"/>
                    </a:lnTo>
                    <a:lnTo>
                      <a:pt x="2499" y="1663"/>
                    </a:lnTo>
                    <a:lnTo>
                      <a:pt x="2506" y="1661"/>
                    </a:lnTo>
                    <a:lnTo>
                      <a:pt x="2502" y="1667"/>
                    </a:lnTo>
                    <a:lnTo>
                      <a:pt x="2497" y="1672"/>
                    </a:lnTo>
                    <a:lnTo>
                      <a:pt x="2488" y="1676"/>
                    </a:lnTo>
                    <a:lnTo>
                      <a:pt x="2484" y="1683"/>
                    </a:lnTo>
                    <a:lnTo>
                      <a:pt x="2491" y="1687"/>
                    </a:lnTo>
                    <a:lnTo>
                      <a:pt x="2493" y="1687"/>
                    </a:lnTo>
                    <a:lnTo>
                      <a:pt x="2493" y="1689"/>
                    </a:lnTo>
                    <a:lnTo>
                      <a:pt x="2495" y="1689"/>
                    </a:lnTo>
                    <a:lnTo>
                      <a:pt x="2495" y="1691"/>
                    </a:lnTo>
                    <a:lnTo>
                      <a:pt x="2497" y="1691"/>
                    </a:lnTo>
                    <a:lnTo>
                      <a:pt x="2495" y="1693"/>
                    </a:lnTo>
                    <a:lnTo>
                      <a:pt x="2495" y="1696"/>
                    </a:lnTo>
                    <a:lnTo>
                      <a:pt x="2495" y="1698"/>
                    </a:lnTo>
                    <a:lnTo>
                      <a:pt x="2493" y="1700"/>
                    </a:lnTo>
                    <a:lnTo>
                      <a:pt x="2495" y="1702"/>
                    </a:lnTo>
                    <a:lnTo>
                      <a:pt x="2493" y="1704"/>
                    </a:lnTo>
                    <a:lnTo>
                      <a:pt x="2495" y="1707"/>
                    </a:lnTo>
                    <a:lnTo>
                      <a:pt x="2491" y="1709"/>
                    </a:lnTo>
                    <a:lnTo>
                      <a:pt x="2488" y="1711"/>
                    </a:lnTo>
                    <a:lnTo>
                      <a:pt x="2486" y="1711"/>
                    </a:lnTo>
                    <a:lnTo>
                      <a:pt x="2486" y="1713"/>
                    </a:lnTo>
                    <a:lnTo>
                      <a:pt x="2484" y="1713"/>
                    </a:lnTo>
                    <a:lnTo>
                      <a:pt x="2484" y="1715"/>
                    </a:lnTo>
                    <a:lnTo>
                      <a:pt x="2488" y="1720"/>
                    </a:lnTo>
                    <a:lnTo>
                      <a:pt x="2493" y="1720"/>
                    </a:lnTo>
                    <a:lnTo>
                      <a:pt x="2488" y="1729"/>
                    </a:lnTo>
                    <a:lnTo>
                      <a:pt x="2484" y="1731"/>
                    </a:lnTo>
                    <a:lnTo>
                      <a:pt x="2482" y="1733"/>
                    </a:lnTo>
                    <a:lnTo>
                      <a:pt x="2480" y="1733"/>
                    </a:lnTo>
                    <a:lnTo>
                      <a:pt x="2475" y="1735"/>
                    </a:lnTo>
                    <a:lnTo>
                      <a:pt x="2480" y="1740"/>
                    </a:lnTo>
                    <a:lnTo>
                      <a:pt x="2477" y="1744"/>
                    </a:lnTo>
                    <a:lnTo>
                      <a:pt x="2477" y="1746"/>
                    </a:lnTo>
                    <a:lnTo>
                      <a:pt x="2475" y="1746"/>
                    </a:lnTo>
                    <a:lnTo>
                      <a:pt x="2473" y="1751"/>
                    </a:lnTo>
                    <a:lnTo>
                      <a:pt x="2471" y="1751"/>
                    </a:lnTo>
                    <a:lnTo>
                      <a:pt x="2471" y="1753"/>
                    </a:lnTo>
                    <a:lnTo>
                      <a:pt x="2469" y="1755"/>
                    </a:lnTo>
                    <a:lnTo>
                      <a:pt x="2464" y="1753"/>
                    </a:lnTo>
                    <a:lnTo>
                      <a:pt x="2462" y="1755"/>
                    </a:lnTo>
                    <a:lnTo>
                      <a:pt x="2460" y="1759"/>
                    </a:lnTo>
                    <a:lnTo>
                      <a:pt x="2460" y="1766"/>
                    </a:lnTo>
                    <a:lnTo>
                      <a:pt x="2458" y="1770"/>
                    </a:lnTo>
                    <a:lnTo>
                      <a:pt x="2458" y="1773"/>
                    </a:lnTo>
                    <a:lnTo>
                      <a:pt x="2460" y="1775"/>
                    </a:lnTo>
                    <a:lnTo>
                      <a:pt x="2460" y="1777"/>
                    </a:lnTo>
                    <a:lnTo>
                      <a:pt x="2458" y="1779"/>
                    </a:lnTo>
                    <a:lnTo>
                      <a:pt x="2456" y="1779"/>
                    </a:lnTo>
                    <a:lnTo>
                      <a:pt x="2456" y="1781"/>
                    </a:lnTo>
                    <a:lnTo>
                      <a:pt x="2453" y="1781"/>
                    </a:lnTo>
                    <a:lnTo>
                      <a:pt x="2451" y="1784"/>
                    </a:lnTo>
                    <a:lnTo>
                      <a:pt x="2447" y="1781"/>
                    </a:lnTo>
                    <a:lnTo>
                      <a:pt x="2445" y="1781"/>
                    </a:lnTo>
                    <a:lnTo>
                      <a:pt x="2438" y="1779"/>
                    </a:lnTo>
                    <a:lnTo>
                      <a:pt x="2434" y="1777"/>
                    </a:lnTo>
                    <a:lnTo>
                      <a:pt x="2434" y="1779"/>
                    </a:lnTo>
                    <a:lnTo>
                      <a:pt x="2431" y="1779"/>
                    </a:lnTo>
                    <a:lnTo>
                      <a:pt x="2429" y="1779"/>
                    </a:lnTo>
                    <a:lnTo>
                      <a:pt x="2427" y="1779"/>
                    </a:lnTo>
                    <a:lnTo>
                      <a:pt x="2429" y="1779"/>
                    </a:lnTo>
                    <a:lnTo>
                      <a:pt x="2429" y="1777"/>
                    </a:lnTo>
                    <a:lnTo>
                      <a:pt x="2427" y="1777"/>
                    </a:lnTo>
                    <a:lnTo>
                      <a:pt x="2425" y="1775"/>
                    </a:lnTo>
                    <a:lnTo>
                      <a:pt x="2423" y="1775"/>
                    </a:lnTo>
                    <a:lnTo>
                      <a:pt x="2420" y="1775"/>
                    </a:lnTo>
                    <a:lnTo>
                      <a:pt x="2420" y="1773"/>
                    </a:lnTo>
                    <a:lnTo>
                      <a:pt x="2418" y="1773"/>
                    </a:lnTo>
                    <a:lnTo>
                      <a:pt x="2416" y="1773"/>
                    </a:lnTo>
                    <a:lnTo>
                      <a:pt x="2416" y="1770"/>
                    </a:lnTo>
                    <a:lnTo>
                      <a:pt x="2414" y="1770"/>
                    </a:lnTo>
                    <a:lnTo>
                      <a:pt x="2412" y="1770"/>
                    </a:lnTo>
                    <a:lnTo>
                      <a:pt x="2412" y="1773"/>
                    </a:lnTo>
                    <a:lnTo>
                      <a:pt x="2409" y="1773"/>
                    </a:lnTo>
                    <a:lnTo>
                      <a:pt x="2412" y="1775"/>
                    </a:lnTo>
                    <a:lnTo>
                      <a:pt x="2412" y="1777"/>
                    </a:lnTo>
                    <a:lnTo>
                      <a:pt x="2409" y="1777"/>
                    </a:lnTo>
                    <a:lnTo>
                      <a:pt x="2407" y="1777"/>
                    </a:lnTo>
                    <a:lnTo>
                      <a:pt x="2405" y="1777"/>
                    </a:lnTo>
                    <a:lnTo>
                      <a:pt x="2405" y="1779"/>
                    </a:lnTo>
                    <a:lnTo>
                      <a:pt x="2403" y="1779"/>
                    </a:lnTo>
                    <a:lnTo>
                      <a:pt x="2403" y="1781"/>
                    </a:lnTo>
                    <a:lnTo>
                      <a:pt x="2403" y="1784"/>
                    </a:lnTo>
                    <a:lnTo>
                      <a:pt x="2401" y="1784"/>
                    </a:lnTo>
                    <a:lnTo>
                      <a:pt x="2398" y="1784"/>
                    </a:lnTo>
                    <a:lnTo>
                      <a:pt x="2398" y="1781"/>
                    </a:lnTo>
                    <a:lnTo>
                      <a:pt x="2396" y="1781"/>
                    </a:lnTo>
                    <a:lnTo>
                      <a:pt x="2396" y="1784"/>
                    </a:lnTo>
                    <a:lnTo>
                      <a:pt x="2396" y="1786"/>
                    </a:lnTo>
                    <a:lnTo>
                      <a:pt x="2390" y="1784"/>
                    </a:lnTo>
                    <a:lnTo>
                      <a:pt x="2387" y="1784"/>
                    </a:lnTo>
                    <a:lnTo>
                      <a:pt x="2387" y="1786"/>
                    </a:lnTo>
                    <a:lnTo>
                      <a:pt x="2385" y="1786"/>
                    </a:lnTo>
                    <a:lnTo>
                      <a:pt x="2383" y="1788"/>
                    </a:lnTo>
                    <a:lnTo>
                      <a:pt x="2381" y="1790"/>
                    </a:lnTo>
                    <a:lnTo>
                      <a:pt x="2379" y="1790"/>
                    </a:lnTo>
                    <a:lnTo>
                      <a:pt x="2376" y="1790"/>
                    </a:lnTo>
                    <a:lnTo>
                      <a:pt x="2376" y="1788"/>
                    </a:lnTo>
                    <a:lnTo>
                      <a:pt x="2374" y="1788"/>
                    </a:lnTo>
                    <a:lnTo>
                      <a:pt x="2372" y="1790"/>
                    </a:lnTo>
                    <a:lnTo>
                      <a:pt x="2370" y="1792"/>
                    </a:lnTo>
                    <a:lnTo>
                      <a:pt x="2368" y="1792"/>
                    </a:lnTo>
                    <a:lnTo>
                      <a:pt x="2368" y="1790"/>
                    </a:lnTo>
                    <a:lnTo>
                      <a:pt x="2365" y="1790"/>
                    </a:lnTo>
                    <a:lnTo>
                      <a:pt x="2363" y="1790"/>
                    </a:lnTo>
                    <a:lnTo>
                      <a:pt x="2361" y="1790"/>
                    </a:lnTo>
                    <a:lnTo>
                      <a:pt x="2359" y="1790"/>
                    </a:lnTo>
                    <a:lnTo>
                      <a:pt x="2357" y="1790"/>
                    </a:lnTo>
                    <a:lnTo>
                      <a:pt x="2354" y="1790"/>
                    </a:lnTo>
                    <a:lnTo>
                      <a:pt x="2352" y="1792"/>
                    </a:lnTo>
                    <a:lnTo>
                      <a:pt x="2350" y="1792"/>
                    </a:lnTo>
                    <a:lnTo>
                      <a:pt x="2348" y="1795"/>
                    </a:lnTo>
                    <a:lnTo>
                      <a:pt x="2346" y="1795"/>
                    </a:lnTo>
                    <a:lnTo>
                      <a:pt x="2343" y="1797"/>
                    </a:lnTo>
                    <a:lnTo>
                      <a:pt x="2341" y="1797"/>
                    </a:lnTo>
                    <a:lnTo>
                      <a:pt x="2341" y="1799"/>
                    </a:lnTo>
                    <a:lnTo>
                      <a:pt x="2339" y="1799"/>
                    </a:lnTo>
                    <a:lnTo>
                      <a:pt x="2339" y="1801"/>
                    </a:lnTo>
                    <a:lnTo>
                      <a:pt x="2339" y="1803"/>
                    </a:lnTo>
                    <a:lnTo>
                      <a:pt x="2339" y="1806"/>
                    </a:lnTo>
                    <a:lnTo>
                      <a:pt x="2337" y="1806"/>
                    </a:lnTo>
                    <a:lnTo>
                      <a:pt x="2335" y="1806"/>
                    </a:lnTo>
                    <a:lnTo>
                      <a:pt x="2332" y="1806"/>
                    </a:lnTo>
                    <a:lnTo>
                      <a:pt x="2332" y="1803"/>
                    </a:lnTo>
                    <a:lnTo>
                      <a:pt x="2330" y="1806"/>
                    </a:lnTo>
                    <a:lnTo>
                      <a:pt x="2328" y="1806"/>
                    </a:lnTo>
                    <a:lnTo>
                      <a:pt x="2326" y="1806"/>
                    </a:lnTo>
                    <a:lnTo>
                      <a:pt x="2326" y="1803"/>
                    </a:lnTo>
                    <a:lnTo>
                      <a:pt x="2326" y="1806"/>
                    </a:lnTo>
                    <a:lnTo>
                      <a:pt x="2324" y="1806"/>
                    </a:lnTo>
                    <a:lnTo>
                      <a:pt x="2321" y="1806"/>
                    </a:lnTo>
                    <a:lnTo>
                      <a:pt x="2319" y="1806"/>
                    </a:lnTo>
                    <a:lnTo>
                      <a:pt x="2317" y="1808"/>
                    </a:lnTo>
                    <a:lnTo>
                      <a:pt x="2315" y="1808"/>
                    </a:lnTo>
                    <a:lnTo>
                      <a:pt x="2313" y="1808"/>
                    </a:lnTo>
                    <a:lnTo>
                      <a:pt x="2313" y="1810"/>
                    </a:lnTo>
                    <a:lnTo>
                      <a:pt x="2315" y="1810"/>
                    </a:lnTo>
                    <a:lnTo>
                      <a:pt x="2315" y="1812"/>
                    </a:lnTo>
                    <a:lnTo>
                      <a:pt x="2315" y="1814"/>
                    </a:lnTo>
                    <a:lnTo>
                      <a:pt x="2315" y="1817"/>
                    </a:lnTo>
                    <a:lnTo>
                      <a:pt x="2317" y="1819"/>
                    </a:lnTo>
                    <a:lnTo>
                      <a:pt x="2317" y="1821"/>
                    </a:lnTo>
                    <a:lnTo>
                      <a:pt x="2315" y="1821"/>
                    </a:lnTo>
                    <a:lnTo>
                      <a:pt x="2313" y="1819"/>
                    </a:lnTo>
                    <a:lnTo>
                      <a:pt x="2311" y="1819"/>
                    </a:lnTo>
                    <a:lnTo>
                      <a:pt x="2308" y="1817"/>
                    </a:lnTo>
                    <a:lnTo>
                      <a:pt x="2306" y="1817"/>
                    </a:lnTo>
                    <a:lnTo>
                      <a:pt x="2304" y="1817"/>
                    </a:lnTo>
                    <a:lnTo>
                      <a:pt x="2304" y="1819"/>
                    </a:lnTo>
                    <a:lnTo>
                      <a:pt x="2302" y="1819"/>
                    </a:lnTo>
                    <a:lnTo>
                      <a:pt x="2302" y="1821"/>
                    </a:lnTo>
                    <a:lnTo>
                      <a:pt x="2300" y="1821"/>
                    </a:lnTo>
                    <a:lnTo>
                      <a:pt x="2300" y="1823"/>
                    </a:lnTo>
                    <a:lnTo>
                      <a:pt x="2297" y="1823"/>
                    </a:lnTo>
                    <a:lnTo>
                      <a:pt x="2297" y="1825"/>
                    </a:lnTo>
                    <a:lnTo>
                      <a:pt x="2295" y="1825"/>
                    </a:lnTo>
                    <a:lnTo>
                      <a:pt x="2293" y="1825"/>
                    </a:lnTo>
                    <a:lnTo>
                      <a:pt x="2291" y="1825"/>
                    </a:lnTo>
                    <a:lnTo>
                      <a:pt x="2289" y="1827"/>
                    </a:lnTo>
                    <a:lnTo>
                      <a:pt x="2286" y="1827"/>
                    </a:lnTo>
                    <a:lnTo>
                      <a:pt x="2284" y="1827"/>
                    </a:lnTo>
                    <a:lnTo>
                      <a:pt x="2282" y="1827"/>
                    </a:lnTo>
                    <a:lnTo>
                      <a:pt x="2280" y="1827"/>
                    </a:lnTo>
                    <a:lnTo>
                      <a:pt x="2278" y="1827"/>
                    </a:lnTo>
                    <a:lnTo>
                      <a:pt x="2275" y="1830"/>
                    </a:lnTo>
                    <a:lnTo>
                      <a:pt x="2273" y="1830"/>
                    </a:lnTo>
                    <a:lnTo>
                      <a:pt x="2273" y="1827"/>
                    </a:lnTo>
                    <a:lnTo>
                      <a:pt x="2271" y="1827"/>
                    </a:lnTo>
                    <a:lnTo>
                      <a:pt x="2269" y="1827"/>
                    </a:lnTo>
                    <a:lnTo>
                      <a:pt x="2269" y="1825"/>
                    </a:lnTo>
                    <a:lnTo>
                      <a:pt x="2267" y="1825"/>
                    </a:lnTo>
                    <a:lnTo>
                      <a:pt x="2264" y="1825"/>
                    </a:lnTo>
                    <a:lnTo>
                      <a:pt x="2262" y="1823"/>
                    </a:lnTo>
                    <a:lnTo>
                      <a:pt x="2260" y="1823"/>
                    </a:lnTo>
                    <a:lnTo>
                      <a:pt x="2258" y="1823"/>
                    </a:lnTo>
                    <a:lnTo>
                      <a:pt x="2258" y="1825"/>
                    </a:lnTo>
                    <a:lnTo>
                      <a:pt x="2256" y="1825"/>
                    </a:lnTo>
                    <a:lnTo>
                      <a:pt x="2253" y="1825"/>
                    </a:lnTo>
                    <a:lnTo>
                      <a:pt x="2251" y="1825"/>
                    </a:lnTo>
                    <a:lnTo>
                      <a:pt x="2249" y="1825"/>
                    </a:lnTo>
                    <a:lnTo>
                      <a:pt x="2249" y="1827"/>
                    </a:lnTo>
                    <a:lnTo>
                      <a:pt x="2247" y="1827"/>
                    </a:lnTo>
                    <a:lnTo>
                      <a:pt x="2245" y="1827"/>
                    </a:lnTo>
                    <a:lnTo>
                      <a:pt x="2242" y="1827"/>
                    </a:lnTo>
                    <a:lnTo>
                      <a:pt x="2240" y="1830"/>
                    </a:lnTo>
                    <a:lnTo>
                      <a:pt x="2238" y="1830"/>
                    </a:lnTo>
                    <a:lnTo>
                      <a:pt x="2238" y="1832"/>
                    </a:lnTo>
                    <a:lnTo>
                      <a:pt x="2236" y="1832"/>
                    </a:lnTo>
                    <a:lnTo>
                      <a:pt x="2236" y="1834"/>
                    </a:lnTo>
                    <a:lnTo>
                      <a:pt x="2236" y="1836"/>
                    </a:lnTo>
                    <a:lnTo>
                      <a:pt x="2234" y="1847"/>
                    </a:lnTo>
                    <a:lnTo>
                      <a:pt x="2231" y="1852"/>
                    </a:lnTo>
                    <a:lnTo>
                      <a:pt x="2227" y="1852"/>
                    </a:lnTo>
                    <a:lnTo>
                      <a:pt x="2223" y="1856"/>
                    </a:lnTo>
                    <a:lnTo>
                      <a:pt x="2225" y="1858"/>
                    </a:lnTo>
                    <a:lnTo>
                      <a:pt x="2225" y="1863"/>
                    </a:lnTo>
                    <a:lnTo>
                      <a:pt x="2223" y="1865"/>
                    </a:lnTo>
                    <a:lnTo>
                      <a:pt x="2223" y="1867"/>
                    </a:lnTo>
                    <a:lnTo>
                      <a:pt x="2218" y="1874"/>
                    </a:lnTo>
                    <a:lnTo>
                      <a:pt x="2218" y="1876"/>
                    </a:lnTo>
                    <a:lnTo>
                      <a:pt x="2223" y="1885"/>
                    </a:lnTo>
                    <a:lnTo>
                      <a:pt x="2223" y="1887"/>
                    </a:lnTo>
                    <a:lnTo>
                      <a:pt x="2220" y="1896"/>
                    </a:lnTo>
                    <a:lnTo>
                      <a:pt x="2220" y="1898"/>
                    </a:lnTo>
                    <a:lnTo>
                      <a:pt x="2220" y="1902"/>
                    </a:lnTo>
                    <a:lnTo>
                      <a:pt x="2220" y="1909"/>
                    </a:lnTo>
                    <a:lnTo>
                      <a:pt x="2220" y="1911"/>
                    </a:lnTo>
                    <a:lnTo>
                      <a:pt x="2220" y="1913"/>
                    </a:lnTo>
                    <a:lnTo>
                      <a:pt x="2218" y="1913"/>
                    </a:lnTo>
                    <a:lnTo>
                      <a:pt x="2207" y="1913"/>
                    </a:lnTo>
                    <a:lnTo>
                      <a:pt x="2201" y="1913"/>
                    </a:lnTo>
                    <a:lnTo>
                      <a:pt x="2192" y="1907"/>
                    </a:lnTo>
                    <a:lnTo>
                      <a:pt x="2194" y="1913"/>
                    </a:lnTo>
                    <a:lnTo>
                      <a:pt x="2174" y="1915"/>
                    </a:lnTo>
                    <a:lnTo>
                      <a:pt x="2172" y="1915"/>
                    </a:lnTo>
                    <a:lnTo>
                      <a:pt x="2170" y="1915"/>
                    </a:lnTo>
                    <a:lnTo>
                      <a:pt x="2168" y="1918"/>
                    </a:lnTo>
                    <a:lnTo>
                      <a:pt x="2168" y="1922"/>
                    </a:lnTo>
                    <a:lnTo>
                      <a:pt x="2166" y="1924"/>
                    </a:lnTo>
                    <a:lnTo>
                      <a:pt x="2163" y="1926"/>
                    </a:lnTo>
                    <a:lnTo>
                      <a:pt x="2161" y="1926"/>
                    </a:lnTo>
                    <a:lnTo>
                      <a:pt x="2159" y="1929"/>
                    </a:lnTo>
                    <a:lnTo>
                      <a:pt x="2157" y="1929"/>
                    </a:lnTo>
                    <a:lnTo>
                      <a:pt x="2155" y="1926"/>
                    </a:lnTo>
                    <a:lnTo>
                      <a:pt x="2152" y="1926"/>
                    </a:lnTo>
                    <a:lnTo>
                      <a:pt x="2152" y="1929"/>
                    </a:lnTo>
                    <a:lnTo>
                      <a:pt x="2150" y="1929"/>
                    </a:lnTo>
                    <a:lnTo>
                      <a:pt x="2148" y="1929"/>
                    </a:lnTo>
                    <a:lnTo>
                      <a:pt x="2148" y="1926"/>
                    </a:lnTo>
                    <a:lnTo>
                      <a:pt x="2146" y="1926"/>
                    </a:lnTo>
                    <a:lnTo>
                      <a:pt x="2146" y="1924"/>
                    </a:lnTo>
                    <a:lnTo>
                      <a:pt x="2144" y="1924"/>
                    </a:lnTo>
                    <a:lnTo>
                      <a:pt x="2141" y="1924"/>
                    </a:lnTo>
                    <a:lnTo>
                      <a:pt x="2135" y="1924"/>
                    </a:lnTo>
                    <a:lnTo>
                      <a:pt x="2124" y="1922"/>
                    </a:lnTo>
                    <a:lnTo>
                      <a:pt x="2122" y="1926"/>
                    </a:lnTo>
                    <a:lnTo>
                      <a:pt x="2119" y="1929"/>
                    </a:lnTo>
                    <a:lnTo>
                      <a:pt x="2122" y="1935"/>
                    </a:lnTo>
                    <a:lnTo>
                      <a:pt x="2117" y="1935"/>
                    </a:lnTo>
                    <a:lnTo>
                      <a:pt x="2113" y="1935"/>
                    </a:lnTo>
                    <a:lnTo>
                      <a:pt x="2108" y="1935"/>
                    </a:lnTo>
                    <a:lnTo>
                      <a:pt x="2106" y="1935"/>
                    </a:lnTo>
                    <a:lnTo>
                      <a:pt x="2104" y="1937"/>
                    </a:lnTo>
                    <a:lnTo>
                      <a:pt x="2100" y="1940"/>
                    </a:lnTo>
                    <a:lnTo>
                      <a:pt x="2097" y="1940"/>
                    </a:lnTo>
                    <a:lnTo>
                      <a:pt x="2093" y="1931"/>
                    </a:lnTo>
                    <a:lnTo>
                      <a:pt x="2091" y="1929"/>
                    </a:lnTo>
                    <a:lnTo>
                      <a:pt x="2089" y="1926"/>
                    </a:lnTo>
                    <a:lnTo>
                      <a:pt x="2086" y="1920"/>
                    </a:lnTo>
                    <a:lnTo>
                      <a:pt x="2086" y="1918"/>
                    </a:lnTo>
                    <a:lnTo>
                      <a:pt x="2091" y="1913"/>
                    </a:lnTo>
                    <a:lnTo>
                      <a:pt x="2082" y="1913"/>
                    </a:lnTo>
                    <a:lnTo>
                      <a:pt x="2078" y="1913"/>
                    </a:lnTo>
                    <a:lnTo>
                      <a:pt x="2069" y="1913"/>
                    </a:lnTo>
                    <a:lnTo>
                      <a:pt x="2069" y="1915"/>
                    </a:lnTo>
                    <a:lnTo>
                      <a:pt x="2064" y="1924"/>
                    </a:lnTo>
                    <a:lnTo>
                      <a:pt x="2064" y="1929"/>
                    </a:lnTo>
                    <a:lnTo>
                      <a:pt x="2064" y="1931"/>
                    </a:lnTo>
                    <a:lnTo>
                      <a:pt x="2062" y="1933"/>
                    </a:lnTo>
                    <a:lnTo>
                      <a:pt x="2060" y="1935"/>
                    </a:lnTo>
                    <a:lnTo>
                      <a:pt x="2058" y="1935"/>
                    </a:lnTo>
                    <a:lnTo>
                      <a:pt x="2056" y="1937"/>
                    </a:lnTo>
                    <a:lnTo>
                      <a:pt x="2056" y="1940"/>
                    </a:lnTo>
                    <a:lnTo>
                      <a:pt x="2056" y="1942"/>
                    </a:lnTo>
                    <a:lnTo>
                      <a:pt x="2056" y="1944"/>
                    </a:lnTo>
                    <a:lnTo>
                      <a:pt x="2053" y="1946"/>
                    </a:lnTo>
                    <a:lnTo>
                      <a:pt x="2051" y="1946"/>
                    </a:lnTo>
                    <a:lnTo>
                      <a:pt x="2049" y="1948"/>
                    </a:lnTo>
                    <a:lnTo>
                      <a:pt x="2047" y="1948"/>
                    </a:lnTo>
                    <a:lnTo>
                      <a:pt x="2045" y="1948"/>
                    </a:lnTo>
                    <a:lnTo>
                      <a:pt x="2034" y="1933"/>
                    </a:lnTo>
                    <a:lnTo>
                      <a:pt x="2032" y="1933"/>
                    </a:lnTo>
                    <a:lnTo>
                      <a:pt x="2034" y="1929"/>
                    </a:lnTo>
                    <a:lnTo>
                      <a:pt x="2025" y="1929"/>
                    </a:lnTo>
                    <a:lnTo>
                      <a:pt x="2036" y="1920"/>
                    </a:lnTo>
                    <a:lnTo>
                      <a:pt x="2036" y="1918"/>
                    </a:lnTo>
                    <a:lnTo>
                      <a:pt x="2036" y="1915"/>
                    </a:lnTo>
                    <a:lnTo>
                      <a:pt x="2032" y="1915"/>
                    </a:lnTo>
                    <a:lnTo>
                      <a:pt x="2027" y="1915"/>
                    </a:lnTo>
                    <a:lnTo>
                      <a:pt x="2025" y="1913"/>
                    </a:lnTo>
                    <a:lnTo>
                      <a:pt x="2023" y="1913"/>
                    </a:lnTo>
                    <a:lnTo>
                      <a:pt x="2018" y="1909"/>
                    </a:lnTo>
                    <a:lnTo>
                      <a:pt x="2012" y="1909"/>
                    </a:lnTo>
                    <a:lnTo>
                      <a:pt x="2005" y="1898"/>
                    </a:lnTo>
                    <a:lnTo>
                      <a:pt x="2001" y="1896"/>
                    </a:lnTo>
                    <a:lnTo>
                      <a:pt x="1999" y="1896"/>
                    </a:lnTo>
                    <a:lnTo>
                      <a:pt x="1992" y="1898"/>
                    </a:lnTo>
                    <a:lnTo>
                      <a:pt x="1988" y="1898"/>
                    </a:lnTo>
                    <a:lnTo>
                      <a:pt x="1985" y="1898"/>
                    </a:lnTo>
                    <a:lnTo>
                      <a:pt x="1981" y="1900"/>
                    </a:lnTo>
                    <a:lnTo>
                      <a:pt x="1979" y="1900"/>
                    </a:lnTo>
                    <a:lnTo>
                      <a:pt x="1974" y="1898"/>
                    </a:lnTo>
                    <a:lnTo>
                      <a:pt x="1972" y="1898"/>
                    </a:lnTo>
                    <a:lnTo>
                      <a:pt x="1968" y="1900"/>
                    </a:lnTo>
                    <a:lnTo>
                      <a:pt x="1963" y="1904"/>
                    </a:lnTo>
                    <a:lnTo>
                      <a:pt x="1963" y="1907"/>
                    </a:lnTo>
                    <a:lnTo>
                      <a:pt x="1961" y="1909"/>
                    </a:lnTo>
                    <a:lnTo>
                      <a:pt x="1950" y="1909"/>
                    </a:lnTo>
                    <a:lnTo>
                      <a:pt x="1948" y="1913"/>
                    </a:lnTo>
                    <a:lnTo>
                      <a:pt x="1939" y="1911"/>
                    </a:lnTo>
                    <a:lnTo>
                      <a:pt x="1928" y="1909"/>
                    </a:lnTo>
                    <a:lnTo>
                      <a:pt x="1919" y="1907"/>
                    </a:lnTo>
                    <a:lnTo>
                      <a:pt x="1919" y="1904"/>
                    </a:lnTo>
                    <a:lnTo>
                      <a:pt x="1917" y="1904"/>
                    </a:lnTo>
                    <a:lnTo>
                      <a:pt x="1917" y="1902"/>
                    </a:lnTo>
                    <a:lnTo>
                      <a:pt x="1915" y="1909"/>
                    </a:lnTo>
                    <a:lnTo>
                      <a:pt x="1915" y="1911"/>
                    </a:lnTo>
                    <a:lnTo>
                      <a:pt x="1913" y="1911"/>
                    </a:lnTo>
                    <a:lnTo>
                      <a:pt x="1915" y="1911"/>
                    </a:lnTo>
                    <a:lnTo>
                      <a:pt x="1915" y="1915"/>
                    </a:lnTo>
                    <a:lnTo>
                      <a:pt x="1913" y="1915"/>
                    </a:lnTo>
                    <a:lnTo>
                      <a:pt x="1911" y="1915"/>
                    </a:lnTo>
                    <a:lnTo>
                      <a:pt x="1909" y="1915"/>
                    </a:lnTo>
                    <a:lnTo>
                      <a:pt x="1906" y="1915"/>
                    </a:lnTo>
                    <a:lnTo>
                      <a:pt x="1904" y="1913"/>
                    </a:lnTo>
                    <a:lnTo>
                      <a:pt x="1902" y="1913"/>
                    </a:lnTo>
                    <a:lnTo>
                      <a:pt x="1900" y="1913"/>
                    </a:lnTo>
                    <a:lnTo>
                      <a:pt x="1898" y="1913"/>
                    </a:lnTo>
                    <a:lnTo>
                      <a:pt x="1887" y="1920"/>
                    </a:lnTo>
                    <a:lnTo>
                      <a:pt x="1884" y="1922"/>
                    </a:lnTo>
                    <a:lnTo>
                      <a:pt x="1882" y="1922"/>
                    </a:lnTo>
                    <a:lnTo>
                      <a:pt x="1882" y="1924"/>
                    </a:lnTo>
                    <a:lnTo>
                      <a:pt x="1880" y="1926"/>
                    </a:lnTo>
                    <a:lnTo>
                      <a:pt x="1878" y="1929"/>
                    </a:lnTo>
                    <a:lnTo>
                      <a:pt x="1876" y="1931"/>
                    </a:lnTo>
                    <a:lnTo>
                      <a:pt x="1876" y="1933"/>
                    </a:lnTo>
                    <a:lnTo>
                      <a:pt x="1876" y="1935"/>
                    </a:lnTo>
                    <a:lnTo>
                      <a:pt x="1876" y="1937"/>
                    </a:lnTo>
                    <a:lnTo>
                      <a:pt x="1876" y="1940"/>
                    </a:lnTo>
                    <a:lnTo>
                      <a:pt x="1876" y="1942"/>
                    </a:lnTo>
                    <a:lnTo>
                      <a:pt x="1873" y="1944"/>
                    </a:lnTo>
                    <a:lnTo>
                      <a:pt x="1873" y="1946"/>
                    </a:lnTo>
                    <a:lnTo>
                      <a:pt x="1871" y="1946"/>
                    </a:lnTo>
                    <a:lnTo>
                      <a:pt x="1871" y="1948"/>
                    </a:lnTo>
                    <a:lnTo>
                      <a:pt x="1869" y="1948"/>
                    </a:lnTo>
                    <a:lnTo>
                      <a:pt x="1869" y="1951"/>
                    </a:lnTo>
                    <a:lnTo>
                      <a:pt x="1867" y="1951"/>
                    </a:lnTo>
                    <a:lnTo>
                      <a:pt x="1867" y="1953"/>
                    </a:lnTo>
                    <a:lnTo>
                      <a:pt x="1865" y="1953"/>
                    </a:lnTo>
                    <a:lnTo>
                      <a:pt x="1865" y="1955"/>
                    </a:lnTo>
                    <a:lnTo>
                      <a:pt x="1867" y="1957"/>
                    </a:lnTo>
                    <a:lnTo>
                      <a:pt x="1867" y="1959"/>
                    </a:lnTo>
                    <a:lnTo>
                      <a:pt x="1856" y="1968"/>
                    </a:lnTo>
                    <a:lnTo>
                      <a:pt x="1849" y="1970"/>
                    </a:lnTo>
                    <a:lnTo>
                      <a:pt x="1847" y="1975"/>
                    </a:lnTo>
                    <a:lnTo>
                      <a:pt x="1845" y="1977"/>
                    </a:lnTo>
                    <a:lnTo>
                      <a:pt x="1843" y="1977"/>
                    </a:lnTo>
                    <a:lnTo>
                      <a:pt x="1840" y="1979"/>
                    </a:lnTo>
                    <a:lnTo>
                      <a:pt x="1838" y="1981"/>
                    </a:lnTo>
                    <a:lnTo>
                      <a:pt x="1836" y="1981"/>
                    </a:lnTo>
                    <a:lnTo>
                      <a:pt x="1832" y="1983"/>
                    </a:lnTo>
                    <a:lnTo>
                      <a:pt x="1829" y="1988"/>
                    </a:lnTo>
                    <a:lnTo>
                      <a:pt x="1827" y="1986"/>
                    </a:lnTo>
                    <a:lnTo>
                      <a:pt x="1823" y="1981"/>
                    </a:lnTo>
                    <a:lnTo>
                      <a:pt x="1818" y="1981"/>
                    </a:lnTo>
                    <a:lnTo>
                      <a:pt x="1818" y="1979"/>
                    </a:lnTo>
                    <a:lnTo>
                      <a:pt x="1818" y="1977"/>
                    </a:lnTo>
                    <a:lnTo>
                      <a:pt x="1818" y="1975"/>
                    </a:lnTo>
                    <a:lnTo>
                      <a:pt x="1818" y="1970"/>
                    </a:lnTo>
                    <a:lnTo>
                      <a:pt x="1818" y="1968"/>
                    </a:lnTo>
                    <a:lnTo>
                      <a:pt x="1818" y="1966"/>
                    </a:lnTo>
                    <a:lnTo>
                      <a:pt x="1821" y="1966"/>
                    </a:lnTo>
                    <a:lnTo>
                      <a:pt x="1821" y="1964"/>
                    </a:lnTo>
                    <a:lnTo>
                      <a:pt x="1814" y="1959"/>
                    </a:lnTo>
                    <a:lnTo>
                      <a:pt x="1805" y="1957"/>
                    </a:lnTo>
                    <a:lnTo>
                      <a:pt x="1796" y="1955"/>
                    </a:lnTo>
                    <a:lnTo>
                      <a:pt x="1790" y="1955"/>
                    </a:lnTo>
                    <a:lnTo>
                      <a:pt x="1777" y="1959"/>
                    </a:lnTo>
                    <a:lnTo>
                      <a:pt x="1768" y="1955"/>
                    </a:lnTo>
                    <a:lnTo>
                      <a:pt x="1766" y="1948"/>
                    </a:lnTo>
                    <a:lnTo>
                      <a:pt x="1764" y="1944"/>
                    </a:lnTo>
                    <a:lnTo>
                      <a:pt x="1755" y="1948"/>
                    </a:lnTo>
                    <a:lnTo>
                      <a:pt x="1742" y="1955"/>
                    </a:lnTo>
                    <a:lnTo>
                      <a:pt x="1737" y="1946"/>
                    </a:lnTo>
                    <a:lnTo>
                      <a:pt x="1731" y="1937"/>
                    </a:lnTo>
                    <a:lnTo>
                      <a:pt x="1722" y="1940"/>
                    </a:lnTo>
                    <a:lnTo>
                      <a:pt x="1715" y="1942"/>
                    </a:lnTo>
                    <a:lnTo>
                      <a:pt x="1713" y="1942"/>
                    </a:lnTo>
                    <a:lnTo>
                      <a:pt x="1713" y="1944"/>
                    </a:lnTo>
                    <a:lnTo>
                      <a:pt x="1711" y="1944"/>
                    </a:lnTo>
                    <a:lnTo>
                      <a:pt x="1709" y="1944"/>
                    </a:lnTo>
                    <a:lnTo>
                      <a:pt x="1706" y="1944"/>
                    </a:lnTo>
                    <a:lnTo>
                      <a:pt x="1706" y="1942"/>
                    </a:lnTo>
                    <a:lnTo>
                      <a:pt x="1704" y="1942"/>
                    </a:lnTo>
                    <a:lnTo>
                      <a:pt x="1702" y="1942"/>
                    </a:lnTo>
                    <a:lnTo>
                      <a:pt x="1702" y="1944"/>
                    </a:lnTo>
                    <a:lnTo>
                      <a:pt x="1700" y="1944"/>
                    </a:lnTo>
                    <a:lnTo>
                      <a:pt x="1698" y="1944"/>
                    </a:lnTo>
                    <a:lnTo>
                      <a:pt x="1695" y="1944"/>
                    </a:lnTo>
                    <a:lnTo>
                      <a:pt x="1687" y="1940"/>
                    </a:lnTo>
                    <a:lnTo>
                      <a:pt x="1691" y="1931"/>
                    </a:lnTo>
                    <a:lnTo>
                      <a:pt x="1695" y="1922"/>
                    </a:lnTo>
                    <a:lnTo>
                      <a:pt x="1698" y="1918"/>
                    </a:lnTo>
                    <a:lnTo>
                      <a:pt x="1684" y="1915"/>
                    </a:lnTo>
                    <a:lnTo>
                      <a:pt x="1684" y="1913"/>
                    </a:lnTo>
                    <a:lnTo>
                      <a:pt x="1684" y="1911"/>
                    </a:lnTo>
                    <a:lnTo>
                      <a:pt x="1682" y="1909"/>
                    </a:lnTo>
                    <a:lnTo>
                      <a:pt x="1682" y="1907"/>
                    </a:lnTo>
                    <a:lnTo>
                      <a:pt x="1682" y="1904"/>
                    </a:lnTo>
                    <a:lnTo>
                      <a:pt x="1680" y="1904"/>
                    </a:lnTo>
                    <a:lnTo>
                      <a:pt x="1678" y="1904"/>
                    </a:lnTo>
                    <a:lnTo>
                      <a:pt x="1673" y="1904"/>
                    </a:lnTo>
                    <a:lnTo>
                      <a:pt x="1671" y="1902"/>
                    </a:lnTo>
                    <a:lnTo>
                      <a:pt x="1669" y="1902"/>
                    </a:lnTo>
                    <a:lnTo>
                      <a:pt x="1667" y="1902"/>
                    </a:lnTo>
                    <a:lnTo>
                      <a:pt x="1665" y="1902"/>
                    </a:lnTo>
                    <a:lnTo>
                      <a:pt x="1662" y="1902"/>
                    </a:lnTo>
                    <a:lnTo>
                      <a:pt x="1647" y="1893"/>
                    </a:lnTo>
                    <a:lnTo>
                      <a:pt x="1643" y="1893"/>
                    </a:lnTo>
                    <a:lnTo>
                      <a:pt x="1625" y="1885"/>
                    </a:lnTo>
                    <a:lnTo>
                      <a:pt x="1623" y="1885"/>
                    </a:lnTo>
                    <a:lnTo>
                      <a:pt x="1614" y="1878"/>
                    </a:lnTo>
                    <a:lnTo>
                      <a:pt x="1612" y="1878"/>
                    </a:lnTo>
                    <a:lnTo>
                      <a:pt x="1608" y="1880"/>
                    </a:lnTo>
                    <a:lnTo>
                      <a:pt x="1603" y="1880"/>
                    </a:lnTo>
                    <a:lnTo>
                      <a:pt x="1599" y="1900"/>
                    </a:lnTo>
                    <a:lnTo>
                      <a:pt x="1597" y="1900"/>
                    </a:lnTo>
                    <a:lnTo>
                      <a:pt x="1592" y="1911"/>
                    </a:lnTo>
                    <a:lnTo>
                      <a:pt x="1588" y="1920"/>
                    </a:lnTo>
                    <a:lnTo>
                      <a:pt x="1583" y="1929"/>
                    </a:lnTo>
                    <a:lnTo>
                      <a:pt x="1583" y="1931"/>
                    </a:lnTo>
                    <a:lnTo>
                      <a:pt x="1583" y="1933"/>
                    </a:lnTo>
                    <a:lnTo>
                      <a:pt x="1583" y="1935"/>
                    </a:lnTo>
                    <a:lnTo>
                      <a:pt x="1581" y="1937"/>
                    </a:lnTo>
                    <a:lnTo>
                      <a:pt x="1579" y="1937"/>
                    </a:lnTo>
                    <a:lnTo>
                      <a:pt x="1575" y="1940"/>
                    </a:lnTo>
                    <a:lnTo>
                      <a:pt x="1572" y="1942"/>
                    </a:lnTo>
                    <a:lnTo>
                      <a:pt x="1575" y="1942"/>
                    </a:lnTo>
                    <a:lnTo>
                      <a:pt x="1575" y="1944"/>
                    </a:lnTo>
                    <a:lnTo>
                      <a:pt x="1577" y="1944"/>
                    </a:lnTo>
                    <a:lnTo>
                      <a:pt x="1577" y="1946"/>
                    </a:lnTo>
                    <a:lnTo>
                      <a:pt x="1577" y="1948"/>
                    </a:lnTo>
                    <a:lnTo>
                      <a:pt x="1575" y="1951"/>
                    </a:lnTo>
                    <a:lnTo>
                      <a:pt x="1575" y="1953"/>
                    </a:lnTo>
                    <a:lnTo>
                      <a:pt x="1575" y="1955"/>
                    </a:lnTo>
                    <a:lnTo>
                      <a:pt x="1575" y="1957"/>
                    </a:lnTo>
                    <a:lnTo>
                      <a:pt x="1575" y="1959"/>
                    </a:lnTo>
                    <a:lnTo>
                      <a:pt x="1575" y="1961"/>
                    </a:lnTo>
                    <a:lnTo>
                      <a:pt x="1572" y="1964"/>
                    </a:lnTo>
                    <a:lnTo>
                      <a:pt x="1570" y="1964"/>
                    </a:lnTo>
                    <a:lnTo>
                      <a:pt x="1568" y="1961"/>
                    </a:lnTo>
                    <a:lnTo>
                      <a:pt x="1566" y="1961"/>
                    </a:lnTo>
                    <a:lnTo>
                      <a:pt x="1564" y="1961"/>
                    </a:lnTo>
                    <a:lnTo>
                      <a:pt x="1564" y="1959"/>
                    </a:lnTo>
                    <a:lnTo>
                      <a:pt x="1561" y="1959"/>
                    </a:lnTo>
                    <a:lnTo>
                      <a:pt x="1561" y="1957"/>
                    </a:lnTo>
                    <a:lnTo>
                      <a:pt x="1559" y="1955"/>
                    </a:lnTo>
                    <a:lnTo>
                      <a:pt x="1557" y="1955"/>
                    </a:lnTo>
                    <a:lnTo>
                      <a:pt x="1555" y="1955"/>
                    </a:lnTo>
                    <a:lnTo>
                      <a:pt x="1553" y="1955"/>
                    </a:lnTo>
                    <a:lnTo>
                      <a:pt x="1550" y="1953"/>
                    </a:lnTo>
                    <a:lnTo>
                      <a:pt x="1548" y="1953"/>
                    </a:lnTo>
                    <a:lnTo>
                      <a:pt x="1550" y="1953"/>
                    </a:lnTo>
                    <a:lnTo>
                      <a:pt x="1550" y="1955"/>
                    </a:lnTo>
                    <a:lnTo>
                      <a:pt x="1548" y="1955"/>
                    </a:lnTo>
                    <a:lnTo>
                      <a:pt x="1550" y="1955"/>
                    </a:lnTo>
                    <a:lnTo>
                      <a:pt x="1550" y="1957"/>
                    </a:lnTo>
                    <a:lnTo>
                      <a:pt x="1550" y="1959"/>
                    </a:lnTo>
                    <a:lnTo>
                      <a:pt x="1553" y="1959"/>
                    </a:lnTo>
                    <a:lnTo>
                      <a:pt x="1553" y="1961"/>
                    </a:lnTo>
                    <a:lnTo>
                      <a:pt x="1555" y="1961"/>
                    </a:lnTo>
                    <a:lnTo>
                      <a:pt x="1555" y="1964"/>
                    </a:lnTo>
                    <a:lnTo>
                      <a:pt x="1555" y="1966"/>
                    </a:lnTo>
                    <a:lnTo>
                      <a:pt x="1555" y="1972"/>
                    </a:lnTo>
                    <a:lnTo>
                      <a:pt x="1553" y="1972"/>
                    </a:lnTo>
                    <a:lnTo>
                      <a:pt x="1548" y="1975"/>
                    </a:lnTo>
                    <a:lnTo>
                      <a:pt x="1548" y="1977"/>
                    </a:lnTo>
                    <a:lnTo>
                      <a:pt x="1548" y="1979"/>
                    </a:lnTo>
                    <a:lnTo>
                      <a:pt x="1550" y="1981"/>
                    </a:lnTo>
                    <a:lnTo>
                      <a:pt x="1550" y="1983"/>
                    </a:lnTo>
                    <a:lnTo>
                      <a:pt x="1553" y="1986"/>
                    </a:lnTo>
                    <a:lnTo>
                      <a:pt x="1553" y="1988"/>
                    </a:lnTo>
                    <a:lnTo>
                      <a:pt x="1553" y="1990"/>
                    </a:lnTo>
                    <a:lnTo>
                      <a:pt x="1553" y="1992"/>
                    </a:lnTo>
                    <a:lnTo>
                      <a:pt x="1555" y="1994"/>
                    </a:lnTo>
                    <a:lnTo>
                      <a:pt x="1553" y="1994"/>
                    </a:lnTo>
                    <a:lnTo>
                      <a:pt x="1550" y="1997"/>
                    </a:lnTo>
                    <a:lnTo>
                      <a:pt x="1548" y="1997"/>
                    </a:lnTo>
                    <a:lnTo>
                      <a:pt x="1548" y="1999"/>
                    </a:lnTo>
                    <a:lnTo>
                      <a:pt x="1550" y="2001"/>
                    </a:lnTo>
                    <a:lnTo>
                      <a:pt x="1550" y="2003"/>
                    </a:lnTo>
                    <a:lnTo>
                      <a:pt x="1553" y="2005"/>
                    </a:lnTo>
                    <a:lnTo>
                      <a:pt x="1555" y="2008"/>
                    </a:lnTo>
                    <a:lnTo>
                      <a:pt x="1557" y="2008"/>
                    </a:lnTo>
                    <a:lnTo>
                      <a:pt x="1559" y="2008"/>
                    </a:lnTo>
                    <a:lnTo>
                      <a:pt x="1561" y="2010"/>
                    </a:lnTo>
                    <a:lnTo>
                      <a:pt x="1564" y="2010"/>
                    </a:lnTo>
                    <a:lnTo>
                      <a:pt x="1564" y="2012"/>
                    </a:lnTo>
                    <a:lnTo>
                      <a:pt x="1561" y="2014"/>
                    </a:lnTo>
                    <a:lnTo>
                      <a:pt x="1559" y="2016"/>
                    </a:lnTo>
                    <a:lnTo>
                      <a:pt x="1559" y="2019"/>
                    </a:lnTo>
                    <a:lnTo>
                      <a:pt x="1557" y="2021"/>
                    </a:lnTo>
                    <a:lnTo>
                      <a:pt x="1557" y="2023"/>
                    </a:lnTo>
                    <a:lnTo>
                      <a:pt x="1557" y="2025"/>
                    </a:lnTo>
                    <a:lnTo>
                      <a:pt x="1555" y="2027"/>
                    </a:lnTo>
                    <a:lnTo>
                      <a:pt x="1555" y="2030"/>
                    </a:lnTo>
                    <a:lnTo>
                      <a:pt x="1553" y="2032"/>
                    </a:lnTo>
                    <a:lnTo>
                      <a:pt x="1553" y="2034"/>
                    </a:lnTo>
                    <a:lnTo>
                      <a:pt x="1553" y="2032"/>
                    </a:lnTo>
                    <a:lnTo>
                      <a:pt x="1550" y="2030"/>
                    </a:lnTo>
                    <a:lnTo>
                      <a:pt x="1550" y="2027"/>
                    </a:lnTo>
                    <a:lnTo>
                      <a:pt x="1548" y="2023"/>
                    </a:lnTo>
                    <a:lnTo>
                      <a:pt x="1548" y="2019"/>
                    </a:lnTo>
                    <a:lnTo>
                      <a:pt x="1546" y="2016"/>
                    </a:lnTo>
                    <a:lnTo>
                      <a:pt x="1544" y="2016"/>
                    </a:lnTo>
                    <a:lnTo>
                      <a:pt x="1542" y="2019"/>
                    </a:lnTo>
                    <a:lnTo>
                      <a:pt x="1537" y="2021"/>
                    </a:lnTo>
                    <a:lnTo>
                      <a:pt x="1535" y="2023"/>
                    </a:lnTo>
                    <a:lnTo>
                      <a:pt x="1533" y="2025"/>
                    </a:lnTo>
                    <a:lnTo>
                      <a:pt x="1533" y="2027"/>
                    </a:lnTo>
                    <a:lnTo>
                      <a:pt x="1531" y="2027"/>
                    </a:lnTo>
                    <a:lnTo>
                      <a:pt x="1531" y="2030"/>
                    </a:lnTo>
                    <a:lnTo>
                      <a:pt x="1531" y="2032"/>
                    </a:lnTo>
                    <a:lnTo>
                      <a:pt x="1531" y="2034"/>
                    </a:lnTo>
                    <a:lnTo>
                      <a:pt x="1531" y="2036"/>
                    </a:lnTo>
                    <a:lnTo>
                      <a:pt x="1528" y="2038"/>
                    </a:lnTo>
                    <a:lnTo>
                      <a:pt x="1528" y="2041"/>
                    </a:lnTo>
                    <a:lnTo>
                      <a:pt x="1528" y="2043"/>
                    </a:lnTo>
                    <a:lnTo>
                      <a:pt x="1528" y="2045"/>
                    </a:lnTo>
                    <a:lnTo>
                      <a:pt x="1528" y="2047"/>
                    </a:lnTo>
                    <a:lnTo>
                      <a:pt x="1528" y="2049"/>
                    </a:lnTo>
                    <a:lnTo>
                      <a:pt x="1526" y="2049"/>
                    </a:lnTo>
                    <a:lnTo>
                      <a:pt x="1524" y="2049"/>
                    </a:lnTo>
                    <a:lnTo>
                      <a:pt x="1524" y="2052"/>
                    </a:lnTo>
                    <a:lnTo>
                      <a:pt x="1522" y="2052"/>
                    </a:lnTo>
                    <a:lnTo>
                      <a:pt x="1520" y="2052"/>
                    </a:lnTo>
                    <a:lnTo>
                      <a:pt x="1520" y="2054"/>
                    </a:lnTo>
                    <a:lnTo>
                      <a:pt x="1517" y="2054"/>
                    </a:lnTo>
                    <a:lnTo>
                      <a:pt x="1515" y="2054"/>
                    </a:lnTo>
                    <a:lnTo>
                      <a:pt x="1513" y="2054"/>
                    </a:lnTo>
                    <a:lnTo>
                      <a:pt x="1511" y="2054"/>
                    </a:lnTo>
                    <a:lnTo>
                      <a:pt x="1511" y="2056"/>
                    </a:lnTo>
                    <a:lnTo>
                      <a:pt x="1509" y="2056"/>
                    </a:lnTo>
                    <a:lnTo>
                      <a:pt x="1509" y="2058"/>
                    </a:lnTo>
                    <a:lnTo>
                      <a:pt x="1509" y="2060"/>
                    </a:lnTo>
                    <a:lnTo>
                      <a:pt x="1509" y="2063"/>
                    </a:lnTo>
                    <a:lnTo>
                      <a:pt x="1506" y="2063"/>
                    </a:lnTo>
                    <a:lnTo>
                      <a:pt x="1506" y="2065"/>
                    </a:lnTo>
                    <a:lnTo>
                      <a:pt x="1504" y="2065"/>
                    </a:lnTo>
                    <a:lnTo>
                      <a:pt x="1502" y="2063"/>
                    </a:lnTo>
                    <a:lnTo>
                      <a:pt x="1502" y="2065"/>
                    </a:lnTo>
                    <a:lnTo>
                      <a:pt x="1500" y="2065"/>
                    </a:lnTo>
                    <a:lnTo>
                      <a:pt x="1500" y="2067"/>
                    </a:lnTo>
                    <a:lnTo>
                      <a:pt x="1500" y="2069"/>
                    </a:lnTo>
                    <a:lnTo>
                      <a:pt x="1498" y="2069"/>
                    </a:lnTo>
                    <a:lnTo>
                      <a:pt x="1496" y="2069"/>
                    </a:lnTo>
                    <a:lnTo>
                      <a:pt x="1493" y="2069"/>
                    </a:lnTo>
                    <a:lnTo>
                      <a:pt x="1491" y="2069"/>
                    </a:lnTo>
                    <a:lnTo>
                      <a:pt x="1489" y="2069"/>
                    </a:lnTo>
                    <a:lnTo>
                      <a:pt x="1487" y="2069"/>
                    </a:lnTo>
                    <a:lnTo>
                      <a:pt x="1485" y="2069"/>
                    </a:lnTo>
                    <a:lnTo>
                      <a:pt x="1485" y="2067"/>
                    </a:lnTo>
                    <a:lnTo>
                      <a:pt x="1482" y="2067"/>
                    </a:lnTo>
                    <a:lnTo>
                      <a:pt x="1480" y="2067"/>
                    </a:lnTo>
                    <a:lnTo>
                      <a:pt x="1478" y="2067"/>
                    </a:lnTo>
                    <a:lnTo>
                      <a:pt x="1476" y="2065"/>
                    </a:lnTo>
                    <a:lnTo>
                      <a:pt x="1474" y="2065"/>
                    </a:lnTo>
                    <a:lnTo>
                      <a:pt x="1471" y="2065"/>
                    </a:lnTo>
                    <a:lnTo>
                      <a:pt x="1469" y="2063"/>
                    </a:lnTo>
                    <a:lnTo>
                      <a:pt x="1467" y="2063"/>
                    </a:lnTo>
                    <a:lnTo>
                      <a:pt x="1465" y="2058"/>
                    </a:lnTo>
                    <a:lnTo>
                      <a:pt x="1465" y="2056"/>
                    </a:lnTo>
                    <a:lnTo>
                      <a:pt x="1460" y="2056"/>
                    </a:lnTo>
                    <a:lnTo>
                      <a:pt x="1458" y="2056"/>
                    </a:lnTo>
                    <a:lnTo>
                      <a:pt x="1456" y="2054"/>
                    </a:lnTo>
                    <a:lnTo>
                      <a:pt x="1456" y="2049"/>
                    </a:lnTo>
                    <a:lnTo>
                      <a:pt x="1454" y="2049"/>
                    </a:lnTo>
                    <a:lnTo>
                      <a:pt x="1452" y="2052"/>
                    </a:lnTo>
                    <a:lnTo>
                      <a:pt x="1449" y="2056"/>
                    </a:lnTo>
                    <a:lnTo>
                      <a:pt x="1447" y="2056"/>
                    </a:lnTo>
                    <a:lnTo>
                      <a:pt x="1445" y="2058"/>
                    </a:lnTo>
                    <a:lnTo>
                      <a:pt x="1445" y="2060"/>
                    </a:lnTo>
                    <a:lnTo>
                      <a:pt x="1443" y="2063"/>
                    </a:lnTo>
                    <a:lnTo>
                      <a:pt x="1441" y="2060"/>
                    </a:lnTo>
                    <a:lnTo>
                      <a:pt x="1438" y="2060"/>
                    </a:lnTo>
                    <a:lnTo>
                      <a:pt x="1436" y="2058"/>
                    </a:lnTo>
                    <a:lnTo>
                      <a:pt x="1434" y="2056"/>
                    </a:lnTo>
                    <a:lnTo>
                      <a:pt x="1432" y="2054"/>
                    </a:lnTo>
                    <a:lnTo>
                      <a:pt x="1432" y="2052"/>
                    </a:lnTo>
                    <a:lnTo>
                      <a:pt x="1430" y="2052"/>
                    </a:lnTo>
                    <a:lnTo>
                      <a:pt x="1427" y="2052"/>
                    </a:lnTo>
                    <a:lnTo>
                      <a:pt x="1425" y="2052"/>
                    </a:lnTo>
                    <a:lnTo>
                      <a:pt x="1423" y="2052"/>
                    </a:lnTo>
                    <a:lnTo>
                      <a:pt x="1421" y="2052"/>
                    </a:lnTo>
                    <a:lnTo>
                      <a:pt x="1419" y="2052"/>
                    </a:lnTo>
                    <a:lnTo>
                      <a:pt x="1416" y="2052"/>
                    </a:lnTo>
                    <a:lnTo>
                      <a:pt x="1416" y="2054"/>
                    </a:lnTo>
                    <a:lnTo>
                      <a:pt x="1414" y="2054"/>
                    </a:lnTo>
                    <a:lnTo>
                      <a:pt x="1412" y="2054"/>
                    </a:lnTo>
                    <a:lnTo>
                      <a:pt x="1410" y="2054"/>
                    </a:lnTo>
                    <a:lnTo>
                      <a:pt x="1408" y="2056"/>
                    </a:lnTo>
                    <a:lnTo>
                      <a:pt x="1405" y="2056"/>
                    </a:lnTo>
                    <a:lnTo>
                      <a:pt x="1403" y="2056"/>
                    </a:lnTo>
                    <a:lnTo>
                      <a:pt x="1401" y="2056"/>
                    </a:lnTo>
                    <a:lnTo>
                      <a:pt x="1399" y="2056"/>
                    </a:lnTo>
                    <a:lnTo>
                      <a:pt x="1401" y="2058"/>
                    </a:lnTo>
                    <a:lnTo>
                      <a:pt x="1401" y="2060"/>
                    </a:lnTo>
                    <a:lnTo>
                      <a:pt x="1401" y="2063"/>
                    </a:lnTo>
                    <a:lnTo>
                      <a:pt x="1401" y="2065"/>
                    </a:lnTo>
                    <a:lnTo>
                      <a:pt x="1401" y="2067"/>
                    </a:lnTo>
                    <a:lnTo>
                      <a:pt x="1403" y="2069"/>
                    </a:lnTo>
                    <a:lnTo>
                      <a:pt x="1403" y="2071"/>
                    </a:lnTo>
                    <a:lnTo>
                      <a:pt x="1403" y="2074"/>
                    </a:lnTo>
                    <a:lnTo>
                      <a:pt x="1405" y="2076"/>
                    </a:lnTo>
                    <a:lnTo>
                      <a:pt x="1405" y="2078"/>
                    </a:lnTo>
                    <a:lnTo>
                      <a:pt x="1408" y="2080"/>
                    </a:lnTo>
                    <a:lnTo>
                      <a:pt x="1405" y="2080"/>
                    </a:lnTo>
                    <a:lnTo>
                      <a:pt x="1405" y="2082"/>
                    </a:lnTo>
                    <a:lnTo>
                      <a:pt x="1403" y="2082"/>
                    </a:lnTo>
                    <a:lnTo>
                      <a:pt x="1394" y="2087"/>
                    </a:lnTo>
                    <a:lnTo>
                      <a:pt x="1390" y="2085"/>
                    </a:lnTo>
                    <a:lnTo>
                      <a:pt x="1386" y="2085"/>
                    </a:lnTo>
                    <a:lnTo>
                      <a:pt x="1383" y="2085"/>
                    </a:lnTo>
                    <a:lnTo>
                      <a:pt x="1381" y="2087"/>
                    </a:lnTo>
                    <a:lnTo>
                      <a:pt x="1379" y="2087"/>
                    </a:lnTo>
                    <a:lnTo>
                      <a:pt x="1377" y="2089"/>
                    </a:lnTo>
                    <a:lnTo>
                      <a:pt x="1375" y="2091"/>
                    </a:lnTo>
                    <a:lnTo>
                      <a:pt x="1372" y="2093"/>
                    </a:lnTo>
                    <a:lnTo>
                      <a:pt x="1372" y="2095"/>
                    </a:lnTo>
                    <a:lnTo>
                      <a:pt x="1370" y="2095"/>
                    </a:lnTo>
                    <a:lnTo>
                      <a:pt x="1370" y="2098"/>
                    </a:lnTo>
                    <a:lnTo>
                      <a:pt x="1364" y="2095"/>
                    </a:lnTo>
                    <a:lnTo>
                      <a:pt x="1362" y="2095"/>
                    </a:lnTo>
                    <a:lnTo>
                      <a:pt x="1359" y="2098"/>
                    </a:lnTo>
                    <a:lnTo>
                      <a:pt x="1357" y="2098"/>
                    </a:lnTo>
                    <a:lnTo>
                      <a:pt x="1355" y="2098"/>
                    </a:lnTo>
                    <a:lnTo>
                      <a:pt x="1355" y="2100"/>
                    </a:lnTo>
                    <a:lnTo>
                      <a:pt x="1353" y="2100"/>
                    </a:lnTo>
                    <a:lnTo>
                      <a:pt x="1351" y="2100"/>
                    </a:lnTo>
                    <a:lnTo>
                      <a:pt x="1348" y="2102"/>
                    </a:lnTo>
                    <a:lnTo>
                      <a:pt x="1348" y="2100"/>
                    </a:lnTo>
                    <a:lnTo>
                      <a:pt x="1346" y="2100"/>
                    </a:lnTo>
                    <a:lnTo>
                      <a:pt x="1344" y="2100"/>
                    </a:lnTo>
                    <a:lnTo>
                      <a:pt x="1342" y="2100"/>
                    </a:lnTo>
                    <a:lnTo>
                      <a:pt x="1340" y="2098"/>
                    </a:lnTo>
                    <a:lnTo>
                      <a:pt x="1337" y="2098"/>
                    </a:lnTo>
                    <a:lnTo>
                      <a:pt x="1335" y="2098"/>
                    </a:lnTo>
                    <a:lnTo>
                      <a:pt x="1335" y="2100"/>
                    </a:lnTo>
                    <a:lnTo>
                      <a:pt x="1335" y="2102"/>
                    </a:lnTo>
                    <a:lnTo>
                      <a:pt x="1335" y="2104"/>
                    </a:lnTo>
                    <a:lnTo>
                      <a:pt x="1335" y="2106"/>
                    </a:lnTo>
                    <a:lnTo>
                      <a:pt x="1333" y="2106"/>
                    </a:lnTo>
                    <a:lnTo>
                      <a:pt x="1333" y="2109"/>
                    </a:lnTo>
                    <a:lnTo>
                      <a:pt x="1333" y="2111"/>
                    </a:lnTo>
                    <a:lnTo>
                      <a:pt x="1331" y="2111"/>
                    </a:lnTo>
                    <a:lnTo>
                      <a:pt x="1331" y="2113"/>
                    </a:lnTo>
                    <a:lnTo>
                      <a:pt x="1329" y="2115"/>
                    </a:lnTo>
                    <a:lnTo>
                      <a:pt x="1326" y="2117"/>
                    </a:lnTo>
                    <a:lnTo>
                      <a:pt x="1324" y="2117"/>
                    </a:lnTo>
                    <a:lnTo>
                      <a:pt x="1322" y="2120"/>
                    </a:lnTo>
                    <a:lnTo>
                      <a:pt x="1320" y="2120"/>
                    </a:lnTo>
                    <a:lnTo>
                      <a:pt x="1318" y="2120"/>
                    </a:lnTo>
                    <a:lnTo>
                      <a:pt x="1315" y="2122"/>
                    </a:lnTo>
                    <a:lnTo>
                      <a:pt x="1313" y="2124"/>
                    </a:lnTo>
                    <a:lnTo>
                      <a:pt x="1307" y="2131"/>
                    </a:lnTo>
                    <a:lnTo>
                      <a:pt x="1304" y="2133"/>
                    </a:lnTo>
                    <a:lnTo>
                      <a:pt x="1302" y="2133"/>
                    </a:lnTo>
                    <a:lnTo>
                      <a:pt x="1302" y="2135"/>
                    </a:lnTo>
                    <a:lnTo>
                      <a:pt x="1300" y="2135"/>
                    </a:lnTo>
                    <a:lnTo>
                      <a:pt x="1300" y="2137"/>
                    </a:lnTo>
                    <a:lnTo>
                      <a:pt x="1300" y="2139"/>
                    </a:lnTo>
                    <a:lnTo>
                      <a:pt x="1298" y="2139"/>
                    </a:lnTo>
                    <a:lnTo>
                      <a:pt x="1298" y="2142"/>
                    </a:lnTo>
                    <a:lnTo>
                      <a:pt x="1296" y="2144"/>
                    </a:lnTo>
                    <a:lnTo>
                      <a:pt x="1296" y="2146"/>
                    </a:lnTo>
                    <a:lnTo>
                      <a:pt x="1293" y="2148"/>
                    </a:lnTo>
                    <a:lnTo>
                      <a:pt x="1293" y="2150"/>
                    </a:lnTo>
                    <a:lnTo>
                      <a:pt x="1291" y="2153"/>
                    </a:lnTo>
                    <a:lnTo>
                      <a:pt x="1291" y="2155"/>
                    </a:lnTo>
                    <a:lnTo>
                      <a:pt x="1291" y="2157"/>
                    </a:lnTo>
                    <a:lnTo>
                      <a:pt x="1291" y="2159"/>
                    </a:lnTo>
                    <a:lnTo>
                      <a:pt x="1293" y="2161"/>
                    </a:lnTo>
                    <a:lnTo>
                      <a:pt x="1293" y="2164"/>
                    </a:lnTo>
                    <a:lnTo>
                      <a:pt x="1296" y="2166"/>
                    </a:lnTo>
                    <a:lnTo>
                      <a:pt x="1293" y="2168"/>
                    </a:lnTo>
                    <a:lnTo>
                      <a:pt x="1291" y="2168"/>
                    </a:lnTo>
                    <a:lnTo>
                      <a:pt x="1289" y="2168"/>
                    </a:lnTo>
                    <a:lnTo>
                      <a:pt x="1287" y="2170"/>
                    </a:lnTo>
                    <a:lnTo>
                      <a:pt x="1285" y="2170"/>
                    </a:lnTo>
                    <a:lnTo>
                      <a:pt x="1282" y="2170"/>
                    </a:lnTo>
                    <a:lnTo>
                      <a:pt x="1282" y="2172"/>
                    </a:lnTo>
                    <a:lnTo>
                      <a:pt x="1280" y="2172"/>
                    </a:lnTo>
                    <a:lnTo>
                      <a:pt x="1278" y="2172"/>
                    </a:lnTo>
                    <a:lnTo>
                      <a:pt x="1276" y="2172"/>
                    </a:lnTo>
                    <a:lnTo>
                      <a:pt x="1274" y="2175"/>
                    </a:lnTo>
                    <a:lnTo>
                      <a:pt x="1271" y="2175"/>
                    </a:lnTo>
                    <a:lnTo>
                      <a:pt x="1269" y="2175"/>
                    </a:lnTo>
                    <a:lnTo>
                      <a:pt x="1267" y="2175"/>
                    </a:lnTo>
                    <a:lnTo>
                      <a:pt x="1265" y="2172"/>
                    </a:lnTo>
                    <a:lnTo>
                      <a:pt x="1263" y="2172"/>
                    </a:lnTo>
                    <a:lnTo>
                      <a:pt x="1260" y="2172"/>
                    </a:lnTo>
                    <a:lnTo>
                      <a:pt x="1258" y="2172"/>
                    </a:lnTo>
                    <a:lnTo>
                      <a:pt x="1256" y="2172"/>
                    </a:lnTo>
                    <a:lnTo>
                      <a:pt x="1254" y="2170"/>
                    </a:lnTo>
                    <a:lnTo>
                      <a:pt x="1252" y="2170"/>
                    </a:lnTo>
                    <a:lnTo>
                      <a:pt x="1249" y="2170"/>
                    </a:lnTo>
                    <a:lnTo>
                      <a:pt x="1247" y="2170"/>
                    </a:lnTo>
                    <a:lnTo>
                      <a:pt x="1245" y="2170"/>
                    </a:lnTo>
                    <a:lnTo>
                      <a:pt x="1243" y="2170"/>
                    </a:lnTo>
                    <a:lnTo>
                      <a:pt x="1241" y="2170"/>
                    </a:lnTo>
                    <a:lnTo>
                      <a:pt x="1236" y="2170"/>
                    </a:lnTo>
                    <a:lnTo>
                      <a:pt x="1234" y="2170"/>
                    </a:lnTo>
                    <a:lnTo>
                      <a:pt x="1232" y="2172"/>
                    </a:lnTo>
                    <a:lnTo>
                      <a:pt x="1230" y="2172"/>
                    </a:lnTo>
                    <a:lnTo>
                      <a:pt x="1228" y="2172"/>
                    </a:lnTo>
                    <a:lnTo>
                      <a:pt x="1223" y="2172"/>
                    </a:lnTo>
                    <a:lnTo>
                      <a:pt x="1221" y="2172"/>
                    </a:lnTo>
                    <a:lnTo>
                      <a:pt x="1219" y="2175"/>
                    </a:lnTo>
                    <a:lnTo>
                      <a:pt x="1217" y="2175"/>
                    </a:lnTo>
                    <a:lnTo>
                      <a:pt x="1214" y="2175"/>
                    </a:lnTo>
                    <a:lnTo>
                      <a:pt x="1212" y="2175"/>
                    </a:lnTo>
                    <a:lnTo>
                      <a:pt x="1210" y="2175"/>
                    </a:lnTo>
                    <a:lnTo>
                      <a:pt x="1210" y="2177"/>
                    </a:lnTo>
                    <a:lnTo>
                      <a:pt x="1208" y="2177"/>
                    </a:lnTo>
                    <a:lnTo>
                      <a:pt x="1208" y="2179"/>
                    </a:lnTo>
                    <a:lnTo>
                      <a:pt x="1206" y="2179"/>
                    </a:lnTo>
                    <a:lnTo>
                      <a:pt x="1206" y="2181"/>
                    </a:lnTo>
                    <a:lnTo>
                      <a:pt x="1206" y="2183"/>
                    </a:lnTo>
                    <a:lnTo>
                      <a:pt x="1203" y="2183"/>
                    </a:lnTo>
                    <a:lnTo>
                      <a:pt x="1203" y="2186"/>
                    </a:lnTo>
                    <a:lnTo>
                      <a:pt x="1201" y="2186"/>
                    </a:lnTo>
                    <a:lnTo>
                      <a:pt x="1199" y="2186"/>
                    </a:lnTo>
                    <a:lnTo>
                      <a:pt x="1199" y="2188"/>
                    </a:lnTo>
                    <a:lnTo>
                      <a:pt x="1197" y="2188"/>
                    </a:lnTo>
                    <a:lnTo>
                      <a:pt x="1195" y="2188"/>
                    </a:lnTo>
                    <a:lnTo>
                      <a:pt x="1195" y="2190"/>
                    </a:lnTo>
                    <a:lnTo>
                      <a:pt x="1195" y="2192"/>
                    </a:lnTo>
                    <a:lnTo>
                      <a:pt x="1195" y="2194"/>
                    </a:lnTo>
                    <a:lnTo>
                      <a:pt x="1195" y="2197"/>
                    </a:lnTo>
                    <a:lnTo>
                      <a:pt x="1197" y="2197"/>
                    </a:lnTo>
                    <a:lnTo>
                      <a:pt x="1197" y="2199"/>
                    </a:lnTo>
                    <a:lnTo>
                      <a:pt x="1199" y="2199"/>
                    </a:lnTo>
                    <a:lnTo>
                      <a:pt x="1199" y="2201"/>
                    </a:lnTo>
                    <a:lnTo>
                      <a:pt x="1199" y="2203"/>
                    </a:lnTo>
                    <a:lnTo>
                      <a:pt x="1201" y="2203"/>
                    </a:lnTo>
                    <a:lnTo>
                      <a:pt x="1201" y="2205"/>
                    </a:lnTo>
                    <a:lnTo>
                      <a:pt x="1203" y="2205"/>
                    </a:lnTo>
                    <a:lnTo>
                      <a:pt x="1203" y="2208"/>
                    </a:lnTo>
                    <a:lnTo>
                      <a:pt x="1206" y="2208"/>
                    </a:lnTo>
                    <a:lnTo>
                      <a:pt x="1206" y="2210"/>
                    </a:lnTo>
                    <a:lnTo>
                      <a:pt x="1206" y="2212"/>
                    </a:lnTo>
                    <a:lnTo>
                      <a:pt x="1206" y="2214"/>
                    </a:lnTo>
                    <a:lnTo>
                      <a:pt x="1206" y="2216"/>
                    </a:lnTo>
                    <a:lnTo>
                      <a:pt x="1206" y="2219"/>
                    </a:lnTo>
                    <a:lnTo>
                      <a:pt x="1206" y="2221"/>
                    </a:lnTo>
                    <a:lnTo>
                      <a:pt x="1203" y="2223"/>
                    </a:lnTo>
                    <a:lnTo>
                      <a:pt x="1203" y="2225"/>
                    </a:lnTo>
                    <a:lnTo>
                      <a:pt x="1201" y="2227"/>
                    </a:lnTo>
                    <a:lnTo>
                      <a:pt x="1201" y="2229"/>
                    </a:lnTo>
                    <a:lnTo>
                      <a:pt x="1201" y="2232"/>
                    </a:lnTo>
                    <a:lnTo>
                      <a:pt x="1199" y="2232"/>
                    </a:lnTo>
                    <a:lnTo>
                      <a:pt x="1199" y="2234"/>
                    </a:lnTo>
                    <a:lnTo>
                      <a:pt x="1199" y="2236"/>
                    </a:lnTo>
                    <a:lnTo>
                      <a:pt x="1197" y="2238"/>
                    </a:lnTo>
                    <a:lnTo>
                      <a:pt x="1197" y="2240"/>
                    </a:lnTo>
                    <a:lnTo>
                      <a:pt x="1195" y="2240"/>
                    </a:lnTo>
                    <a:lnTo>
                      <a:pt x="1192" y="2240"/>
                    </a:lnTo>
                    <a:lnTo>
                      <a:pt x="1190" y="2243"/>
                    </a:lnTo>
                    <a:lnTo>
                      <a:pt x="1188" y="2243"/>
                    </a:lnTo>
                    <a:lnTo>
                      <a:pt x="1186" y="2243"/>
                    </a:lnTo>
                    <a:lnTo>
                      <a:pt x="1184" y="2245"/>
                    </a:lnTo>
                    <a:lnTo>
                      <a:pt x="1181" y="2245"/>
                    </a:lnTo>
                    <a:lnTo>
                      <a:pt x="1181" y="2247"/>
                    </a:lnTo>
                    <a:lnTo>
                      <a:pt x="1179" y="2247"/>
                    </a:lnTo>
                    <a:lnTo>
                      <a:pt x="1179" y="2249"/>
                    </a:lnTo>
                    <a:lnTo>
                      <a:pt x="1179" y="2251"/>
                    </a:lnTo>
                    <a:lnTo>
                      <a:pt x="1179" y="2254"/>
                    </a:lnTo>
                    <a:lnTo>
                      <a:pt x="1177" y="2254"/>
                    </a:lnTo>
                    <a:lnTo>
                      <a:pt x="1175" y="2254"/>
                    </a:lnTo>
                    <a:lnTo>
                      <a:pt x="1173" y="2254"/>
                    </a:lnTo>
                    <a:lnTo>
                      <a:pt x="1170" y="2251"/>
                    </a:lnTo>
                    <a:lnTo>
                      <a:pt x="1168" y="2251"/>
                    </a:lnTo>
                    <a:lnTo>
                      <a:pt x="1166" y="2251"/>
                    </a:lnTo>
                    <a:lnTo>
                      <a:pt x="1164" y="2251"/>
                    </a:lnTo>
                    <a:lnTo>
                      <a:pt x="1162" y="2251"/>
                    </a:lnTo>
                    <a:lnTo>
                      <a:pt x="1159" y="2251"/>
                    </a:lnTo>
                    <a:lnTo>
                      <a:pt x="1157" y="2251"/>
                    </a:lnTo>
                    <a:lnTo>
                      <a:pt x="1155" y="2249"/>
                    </a:lnTo>
                    <a:lnTo>
                      <a:pt x="1155" y="2251"/>
                    </a:lnTo>
                    <a:lnTo>
                      <a:pt x="1153" y="2251"/>
                    </a:lnTo>
                    <a:lnTo>
                      <a:pt x="1151" y="2251"/>
                    </a:lnTo>
                    <a:lnTo>
                      <a:pt x="1148" y="2254"/>
                    </a:lnTo>
                    <a:lnTo>
                      <a:pt x="1146" y="2254"/>
                    </a:lnTo>
                    <a:lnTo>
                      <a:pt x="1144" y="2254"/>
                    </a:lnTo>
                    <a:lnTo>
                      <a:pt x="1142" y="2254"/>
                    </a:lnTo>
                    <a:lnTo>
                      <a:pt x="1140" y="2254"/>
                    </a:lnTo>
                    <a:lnTo>
                      <a:pt x="1140" y="2251"/>
                    </a:lnTo>
                    <a:lnTo>
                      <a:pt x="1140" y="2249"/>
                    </a:lnTo>
                    <a:lnTo>
                      <a:pt x="1140" y="2247"/>
                    </a:lnTo>
                    <a:lnTo>
                      <a:pt x="1137" y="2245"/>
                    </a:lnTo>
                    <a:lnTo>
                      <a:pt x="1135" y="2243"/>
                    </a:lnTo>
                    <a:lnTo>
                      <a:pt x="1135" y="2240"/>
                    </a:lnTo>
                    <a:lnTo>
                      <a:pt x="1133" y="2240"/>
                    </a:lnTo>
                    <a:lnTo>
                      <a:pt x="1133" y="2238"/>
                    </a:lnTo>
                    <a:lnTo>
                      <a:pt x="1131" y="2236"/>
                    </a:lnTo>
                    <a:lnTo>
                      <a:pt x="1131" y="2238"/>
                    </a:lnTo>
                    <a:lnTo>
                      <a:pt x="1129" y="2238"/>
                    </a:lnTo>
                    <a:lnTo>
                      <a:pt x="1126" y="2240"/>
                    </a:lnTo>
                    <a:lnTo>
                      <a:pt x="1124" y="2243"/>
                    </a:lnTo>
                    <a:lnTo>
                      <a:pt x="1122" y="2245"/>
                    </a:lnTo>
                    <a:lnTo>
                      <a:pt x="1120" y="2247"/>
                    </a:lnTo>
                    <a:lnTo>
                      <a:pt x="1118" y="2249"/>
                    </a:lnTo>
                    <a:lnTo>
                      <a:pt x="1115" y="2251"/>
                    </a:lnTo>
                    <a:lnTo>
                      <a:pt x="1113" y="2254"/>
                    </a:lnTo>
                    <a:lnTo>
                      <a:pt x="1111" y="2254"/>
                    </a:lnTo>
                    <a:lnTo>
                      <a:pt x="1109" y="2254"/>
                    </a:lnTo>
                    <a:lnTo>
                      <a:pt x="1107" y="2251"/>
                    </a:lnTo>
                    <a:lnTo>
                      <a:pt x="1104" y="2251"/>
                    </a:lnTo>
                    <a:lnTo>
                      <a:pt x="1102" y="2251"/>
                    </a:lnTo>
                    <a:lnTo>
                      <a:pt x="1100" y="2251"/>
                    </a:lnTo>
                    <a:lnTo>
                      <a:pt x="1098" y="2251"/>
                    </a:lnTo>
                    <a:lnTo>
                      <a:pt x="1096" y="2251"/>
                    </a:lnTo>
                    <a:lnTo>
                      <a:pt x="1094" y="2249"/>
                    </a:lnTo>
                    <a:lnTo>
                      <a:pt x="1091" y="2249"/>
                    </a:lnTo>
                    <a:lnTo>
                      <a:pt x="1091" y="2247"/>
                    </a:lnTo>
                    <a:lnTo>
                      <a:pt x="1089" y="2247"/>
                    </a:lnTo>
                    <a:lnTo>
                      <a:pt x="1087" y="2245"/>
                    </a:lnTo>
                    <a:lnTo>
                      <a:pt x="1085" y="2245"/>
                    </a:lnTo>
                    <a:lnTo>
                      <a:pt x="1085" y="2243"/>
                    </a:lnTo>
                    <a:lnTo>
                      <a:pt x="1083" y="2243"/>
                    </a:lnTo>
                    <a:lnTo>
                      <a:pt x="1080" y="2243"/>
                    </a:lnTo>
                    <a:lnTo>
                      <a:pt x="1078" y="2243"/>
                    </a:lnTo>
                    <a:lnTo>
                      <a:pt x="1078" y="2245"/>
                    </a:lnTo>
                    <a:lnTo>
                      <a:pt x="1076" y="2245"/>
                    </a:lnTo>
                    <a:lnTo>
                      <a:pt x="1076" y="2243"/>
                    </a:lnTo>
                    <a:lnTo>
                      <a:pt x="1076" y="2240"/>
                    </a:lnTo>
                    <a:lnTo>
                      <a:pt x="1076" y="2238"/>
                    </a:lnTo>
                    <a:lnTo>
                      <a:pt x="1076" y="2236"/>
                    </a:lnTo>
                    <a:lnTo>
                      <a:pt x="1076" y="2234"/>
                    </a:lnTo>
                    <a:lnTo>
                      <a:pt x="1076" y="2232"/>
                    </a:lnTo>
                    <a:lnTo>
                      <a:pt x="1074" y="2232"/>
                    </a:lnTo>
                    <a:lnTo>
                      <a:pt x="1074" y="2229"/>
                    </a:lnTo>
                    <a:lnTo>
                      <a:pt x="1072" y="2229"/>
                    </a:lnTo>
                    <a:lnTo>
                      <a:pt x="1069" y="2229"/>
                    </a:lnTo>
                    <a:lnTo>
                      <a:pt x="1069" y="2227"/>
                    </a:lnTo>
                    <a:lnTo>
                      <a:pt x="1067" y="2225"/>
                    </a:lnTo>
                    <a:lnTo>
                      <a:pt x="1067" y="2223"/>
                    </a:lnTo>
                    <a:lnTo>
                      <a:pt x="1065" y="2223"/>
                    </a:lnTo>
                    <a:lnTo>
                      <a:pt x="1065" y="2221"/>
                    </a:lnTo>
                    <a:lnTo>
                      <a:pt x="1063" y="2221"/>
                    </a:lnTo>
                    <a:lnTo>
                      <a:pt x="1063" y="2219"/>
                    </a:lnTo>
                    <a:lnTo>
                      <a:pt x="1061" y="2216"/>
                    </a:lnTo>
                    <a:lnTo>
                      <a:pt x="1058" y="2214"/>
                    </a:lnTo>
                    <a:lnTo>
                      <a:pt x="1056" y="2214"/>
                    </a:lnTo>
                    <a:lnTo>
                      <a:pt x="1054" y="2214"/>
                    </a:lnTo>
                    <a:lnTo>
                      <a:pt x="1052" y="2214"/>
                    </a:lnTo>
                    <a:lnTo>
                      <a:pt x="1050" y="2214"/>
                    </a:lnTo>
                    <a:lnTo>
                      <a:pt x="1047" y="2214"/>
                    </a:lnTo>
                    <a:lnTo>
                      <a:pt x="1045" y="2212"/>
                    </a:lnTo>
                    <a:lnTo>
                      <a:pt x="1043" y="2212"/>
                    </a:lnTo>
                    <a:lnTo>
                      <a:pt x="1041" y="2212"/>
                    </a:lnTo>
                    <a:lnTo>
                      <a:pt x="1041" y="2210"/>
                    </a:lnTo>
                    <a:lnTo>
                      <a:pt x="1039" y="2210"/>
                    </a:lnTo>
                    <a:lnTo>
                      <a:pt x="1036" y="2210"/>
                    </a:lnTo>
                    <a:lnTo>
                      <a:pt x="1036" y="2208"/>
                    </a:lnTo>
                    <a:lnTo>
                      <a:pt x="1034" y="2208"/>
                    </a:lnTo>
                    <a:lnTo>
                      <a:pt x="1034" y="2205"/>
                    </a:lnTo>
                    <a:lnTo>
                      <a:pt x="1032" y="2205"/>
                    </a:lnTo>
                    <a:lnTo>
                      <a:pt x="1032" y="2203"/>
                    </a:lnTo>
                    <a:lnTo>
                      <a:pt x="1030" y="2203"/>
                    </a:lnTo>
                    <a:lnTo>
                      <a:pt x="1030" y="2201"/>
                    </a:lnTo>
                    <a:lnTo>
                      <a:pt x="1028" y="2201"/>
                    </a:lnTo>
                    <a:lnTo>
                      <a:pt x="1028" y="2199"/>
                    </a:lnTo>
                    <a:lnTo>
                      <a:pt x="1028" y="2197"/>
                    </a:lnTo>
                    <a:lnTo>
                      <a:pt x="1028" y="2194"/>
                    </a:lnTo>
                    <a:lnTo>
                      <a:pt x="1030" y="2194"/>
                    </a:lnTo>
                    <a:lnTo>
                      <a:pt x="1030" y="2192"/>
                    </a:lnTo>
                    <a:lnTo>
                      <a:pt x="1030" y="2190"/>
                    </a:lnTo>
                    <a:lnTo>
                      <a:pt x="1030" y="2188"/>
                    </a:lnTo>
                    <a:lnTo>
                      <a:pt x="1030" y="2186"/>
                    </a:lnTo>
                    <a:lnTo>
                      <a:pt x="1030" y="2183"/>
                    </a:lnTo>
                    <a:lnTo>
                      <a:pt x="1030" y="2181"/>
                    </a:lnTo>
                    <a:lnTo>
                      <a:pt x="1028" y="2181"/>
                    </a:lnTo>
                    <a:lnTo>
                      <a:pt x="1028" y="2179"/>
                    </a:lnTo>
                    <a:lnTo>
                      <a:pt x="1028" y="2177"/>
                    </a:lnTo>
                    <a:lnTo>
                      <a:pt x="1025" y="2177"/>
                    </a:lnTo>
                    <a:lnTo>
                      <a:pt x="1023" y="2175"/>
                    </a:lnTo>
                    <a:lnTo>
                      <a:pt x="1021" y="2175"/>
                    </a:lnTo>
                    <a:lnTo>
                      <a:pt x="1021" y="2172"/>
                    </a:lnTo>
                    <a:lnTo>
                      <a:pt x="1019" y="2172"/>
                    </a:lnTo>
                    <a:lnTo>
                      <a:pt x="1017" y="2172"/>
                    </a:lnTo>
                    <a:lnTo>
                      <a:pt x="1017" y="2170"/>
                    </a:lnTo>
                    <a:lnTo>
                      <a:pt x="1014" y="2170"/>
                    </a:lnTo>
                    <a:lnTo>
                      <a:pt x="1014" y="2168"/>
                    </a:lnTo>
                    <a:lnTo>
                      <a:pt x="1014" y="2166"/>
                    </a:lnTo>
                    <a:lnTo>
                      <a:pt x="1014" y="2164"/>
                    </a:lnTo>
                    <a:lnTo>
                      <a:pt x="1014" y="2161"/>
                    </a:lnTo>
                    <a:lnTo>
                      <a:pt x="1012" y="2159"/>
                    </a:lnTo>
                    <a:lnTo>
                      <a:pt x="1012" y="2157"/>
                    </a:lnTo>
                    <a:lnTo>
                      <a:pt x="1010" y="2155"/>
                    </a:lnTo>
                    <a:lnTo>
                      <a:pt x="1010" y="2153"/>
                    </a:lnTo>
                    <a:lnTo>
                      <a:pt x="1008" y="2150"/>
                    </a:lnTo>
                    <a:lnTo>
                      <a:pt x="1010" y="2148"/>
                    </a:lnTo>
                    <a:lnTo>
                      <a:pt x="1010" y="2146"/>
                    </a:lnTo>
                    <a:lnTo>
                      <a:pt x="1010" y="2144"/>
                    </a:lnTo>
                    <a:lnTo>
                      <a:pt x="1008" y="2144"/>
                    </a:lnTo>
                    <a:lnTo>
                      <a:pt x="1008" y="2142"/>
                    </a:lnTo>
                    <a:lnTo>
                      <a:pt x="1008" y="2139"/>
                    </a:lnTo>
                    <a:lnTo>
                      <a:pt x="1006" y="2139"/>
                    </a:lnTo>
                    <a:lnTo>
                      <a:pt x="1006" y="2137"/>
                    </a:lnTo>
                    <a:lnTo>
                      <a:pt x="1006" y="2135"/>
                    </a:lnTo>
                    <a:lnTo>
                      <a:pt x="1003" y="2135"/>
                    </a:lnTo>
                    <a:lnTo>
                      <a:pt x="1003" y="2133"/>
                    </a:lnTo>
                    <a:lnTo>
                      <a:pt x="1003" y="2131"/>
                    </a:lnTo>
                    <a:lnTo>
                      <a:pt x="1003" y="2128"/>
                    </a:lnTo>
                    <a:lnTo>
                      <a:pt x="1003" y="2126"/>
                    </a:lnTo>
                    <a:lnTo>
                      <a:pt x="1003" y="2124"/>
                    </a:lnTo>
                    <a:lnTo>
                      <a:pt x="1003" y="2122"/>
                    </a:lnTo>
                    <a:lnTo>
                      <a:pt x="1001" y="2120"/>
                    </a:lnTo>
                    <a:lnTo>
                      <a:pt x="1001" y="2117"/>
                    </a:lnTo>
                    <a:lnTo>
                      <a:pt x="1001" y="2115"/>
                    </a:lnTo>
                    <a:lnTo>
                      <a:pt x="1001" y="2113"/>
                    </a:lnTo>
                    <a:lnTo>
                      <a:pt x="999" y="2111"/>
                    </a:lnTo>
                    <a:lnTo>
                      <a:pt x="999" y="2109"/>
                    </a:lnTo>
                    <a:lnTo>
                      <a:pt x="999" y="2106"/>
                    </a:lnTo>
                    <a:lnTo>
                      <a:pt x="999" y="2104"/>
                    </a:lnTo>
                    <a:lnTo>
                      <a:pt x="999" y="2102"/>
                    </a:lnTo>
                    <a:lnTo>
                      <a:pt x="1003" y="2104"/>
                    </a:lnTo>
                    <a:lnTo>
                      <a:pt x="1008" y="2106"/>
                    </a:lnTo>
                    <a:lnTo>
                      <a:pt x="1010" y="2109"/>
                    </a:lnTo>
                    <a:lnTo>
                      <a:pt x="1012" y="2109"/>
                    </a:lnTo>
                    <a:lnTo>
                      <a:pt x="1019" y="2104"/>
                    </a:lnTo>
                    <a:lnTo>
                      <a:pt x="1021" y="2100"/>
                    </a:lnTo>
                    <a:lnTo>
                      <a:pt x="1023" y="2098"/>
                    </a:lnTo>
                    <a:lnTo>
                      <a:pt x="1021" y="2091"/>
                    </a:lnTo>
                    <a:lnTo>
                      <a:pt x="1025" y="2087"/>
                    </a:lnTo>
                    <a:lnTo>
                      <a:pt x="1032" y="2080"/>
                    </a:lnTo>
                    <a:lnTo>
                      <a:pt x="1036" y="2078"/>
                    </a:lnTo>
                    <a:lnTo>
                      <a:pt x="1039" y="2078"/>
                    </a:lnTo>
                    <a:lnTo>
                      <a:pt x="1041" y="2078"/>
                    </a:lnTo>
                    <a:lnTo>
                      <a:pt x="1043" y="2078"/>
                    </a:lnTo>
                    <a:lnTo>
                      <a:pt x="1045" y="2078"/>
                    </a:lnTo>
                    <a:lnTo>
                      <a:pt x="1047" y="2078"/>
                    </a:lnTo>
                    <a:lnTo>
                      <a:pt x="1045" y="2071"/>
                    </a:lnTo>
                    <a:lnTo>
                      <a:pt x="1045" y="2069"/>
                    </a:lnTo>
                    <a:lnTo>
                      <a:pt x="1045" y="2067"/>
                    </a:lnTo>
                    <a:lnTo>
                      <a:pt x="1045" y="2063"/>
                    </a:lnTo>
                    <a:lnTo>
                      <a:pt x="1043" y="2060"/>
                    </a:lnTo>
                    <a:lnTo>
                      <a:pt x="1043" y="2056"/>
                    </a:lnTo>
                    <a:lnTo>
                      <a:pt x="1041" y="2056"/>
                    </a:lnTo>
                    <a:lnTo>
                      <a:pt x="1039" y="2056"/>
                    </a:lnTo>
                    <a:lnTo>
                      <a:pt x="1036" y="2056"/>
                    </a:lnTo>
                    <a:lnTo>
                      <a:pt x="1034" y="2056"/>
                    </a:lnTo>
                    <a:lnTo>
                      <a:pt x="1032" y="2056"/>
                    </a:lnTo>
                    <a:lnTo>
                      <a:pt x="1028" y="2056"/>
                    </a:lnTo>
                    <a:lnTo>
                      <a:pt x="1025" y="2056"/>
                    </a:lnTo>
                    <a:lnTo>
                      <a:pt x="1023" y="2056"/>
                    </a:lnTo>
                    <a:lnTo>
                      <a:pt x="1023" y="2054"/>
                    </a:lnTo>
                    <a:lnTo>
                      <a:pt x="1023" y="2052"/>
                    </a:lnTo>
                    <a:lnTo>
                      <a:pt x="1025" y="2049"/>
                    </a:lnTo>
                    <a:lnTo>
                      <a:pt x="1025" y="2047"/>
                    </a:lnTo>
                    <a:lnTo>
                      <a:pt x="1025" y="2045"/>
                    </a:lnTo>
                    <a:lnTo>
                      <a:pt x="1023" y="2045"/>
                    </a:lnTo>
                    <a:lnTo>
                      <a:pt x="1021" y="2045"/>
                    </a:lnTo>
                    <a:lnTo>
                      <a:pt x="1019" y="2045"/>
                    </a:lnTo>
                    <a:lnTo>
                      <a:pt x="1017" y="2045"/>
                    </a:lnTo>
                    <a:lnTo>
                      <a:pt x="1014" y="2045"/>
                    </a:lnTo>
                    <a:lnTo>
                      <a:pt x="1014" y="2047"/>
                    </a:lnTo>
                    <a:lnTo>
                      <a:pt x="1012" y="2047"/>
                    </a:lnTo>
                    <a:lnTo>
                      <a:pt x="1010" y="2049"/>
                    </a:lnTo>
                    <a:lnTo>
                      <a:pt x="1008" y="2052"/>
                    </a:lnTo>
                    <a:lnTo>
                      <a:pt x="1008" y="2054"/>
                    </a:lnTo>
                    <a:lnTo>
                      <a:pt x="1008" y="2056"/>
                    </a:lnTo>
                    <a:lnTo>
                      <a:pt x="1006" y="2056"/>
                    </a:lnTo>
                    <a:lnTo>
                      <a:pt x="1006" y="2058"/>
                    </a:lnTo>
                    <a:lnTo>
                      <a:pt x="1006" y="2060"/>
                    </a:lnTo>
                    <a:lnTo>
                      <a:pt x="1003" y="2060"/>
                    </a:lnTo>
                    <a:lnTo>
                      <a:pt x="1003" y="2063"/>
                    </a:lnTo>
                    <a:lnTo>
                      <a:pt x="1001" y="2063"/>
                    </a:lnTo>
                    <a:lnTo>
                      <a:pt x="999" y="2063"/>
                    </a:lnTo>
                    <a:lnTo>
                      <a:pt x="997" y="2063"/>
                    </a:lnTo>
                    <a:lnTo>
                      <a:pt x="995" y="2063"/>
                    </a:lnTo>
                    <a:lnTo>
                      <a:pt x="992" y="2063"/>
                    </a:lnTo>
                    <a:lnTo>
                      <a:pt x="990" y="2069"/>
                    </a:lnTo>
                    <a:lnTo>
                      <a:pt x="988" y="2071"/>
                    </a:lnTo>
                    <a:lnTo>
                      <a:pt x="988" y="2074"/>
                    </a:lnTo>
                    <a:lnTo>
                      <a:pt x="988" y="2076"/>
                    </a:lnTo>
                    <a:lnTo>
                      <a:pt x="986" y="2076"/>
                    </a:lnTo>
                    <a:lnTo>
                      <a:pt x="984" y="2078"/>
                    </a:lnTo>
                    <a:lnTo>
                      <a:pt x="981" y="2080"/>
                    </a:lnTo>
                    <a:lnTo>
                      <a:pt x="981" y="2082"/>
                    </a:lnTo>
                    <a:lnTo>
                      <a:pt x="979" y="2082"/>
                    </a:lnTo>
                    <a:lnTo>
                      <a:pt x="979" y="2085"/>
                    </a:lnTo>
                    <a:lnTo>
                      <a:pt x="977" y="2085"/>
                    </a:lnTo>
                    <a:lnTo>
                      <a:pt x="975" y="2087"/>
                    </a:lnTo>
                    <a:lnTo>
                      <a:pt x="970" y="2087"/>
                    </a:lnTo>
                    <a:lnTo>
                      <a:pt x="968" y="2089"/>
                    </a:lnTo>
                    <a:lnTo>
                      <a:pt x="968" y="2091"/>
                    </a:lnTo>
                    <a:lnTo>
                      <a:pt x="959" y="2098"/>
                    </a:lnTo>
                    <a:lnTo>
                      <a:pt x="957" y="2098"/>
                    </a:lnTo>
                    <a:lnTo>
                      <a:pt x="955" y="2098"/>
                    </a:lnTo>
                    <a:lnTo>
                      <a:pt x="953" y="2098"/>
                    </a:lnTo>
                    <a:lnTo>
                      <a:pt x="951" y="2098"/>
                    </a:lnTo>
                    <a:lnTo>
                      <a:pt x="949" y="2098"/>
                    </a:lnTo>
                    <a:lnTo>
                      <a:pt x="946" y="2098"/>
                    </a:lnTo>
                    <a:lnTo>
                      <a:pt x="944" y="2098"/>
                    </a:lnTo>
                    <a:lnTo>
                      <a:pt x="942" y="2100"/>
                    </a:lnTo>
                    <a:lnTo>
                      <a:pt x="940" y="2098"/>
                    </a:lnTo>
                    <a:lnTo>
                      <a:pt x="938" y="2098"/>
                    </a:lnTo>
                    <a:lnTo>
                      <a:pt x="938" y="2095"/>
                    </a:lnTo>
                    <a:lnTo>
                      <a:pt x="935" y="2093"/>
                    </a:lnTo>
                    <a:lnTo>
                      <a:pt x="933" y="2093"/>
                    </a:lnTo>
                    <a:lnTo>
                      <a:pt x="931" y="2093"/>
                    </a:lnTo>
                    <a:lnTo>
                      <a:pt x="929" y="2093"/>
                    </a:lnTo>
                    <a:lnTo>
                      <a:pt x="927" y="2093"/>
                    </a:lnTo>
                    <a:lnTo>
                      <a:pt x="924" y="2095"/>
                    </a:lnTo>
                    <a:lnTo>
                      <a:pt x="924" y="2098"/>
                    </a:lnTo>
                    <a:lnTo>
                      <a:pt x="922" y="2100"/>
                    </a:lnTo>
                    <a:lnTo>
                      <a:pt x="922" y="2102"/>
                    </a:lnTo>
                    <a:lnTo>
                      <a:pt x="920" y="2102"/>
                    </a:lnTo>
                    <a:lnTo>
                      <a:pt x="920" y="2104"/>
                    </a:lnTo>
                    <a:lnTo>
                      <a:pt x="918" y="2104"/>
                    </a:lnTo>
                    <a:lnTo>
                      <a:pt x="916" y="2104"/>
                    </a:lnTo>
                    <a:lnTo>
                      <a:pt x="913" y="2106"/>
                    </a:lnTo>
                    <a:lnTo>
                      <a:pt x="911" y="2106"/>
                    </a:lnTo>
                    <a:lnTo>
                      <a:pt x="905" y="2100"/>
                    </a:lnTo>
                    <a:lnTo>
                      <a:pt x="902" y="2102"/>
                    </a:lnTo>
                    <a:lnTo>
                      <a:pt x="902" y="2106"/>
                    </a:lnTo>
                    <a:lnTo>
                      <a:pt x="896" y="2109"/>
                    </a:lnTo>
                    <a:lnTo>
                      <a:pt x="896" y="2111"/>
                    </a:lnTo>
                    <a:lnTo>
                      <a:pt x="898" y="2111"/>
                    </a:lnTo>
                    <a:lnTo>
                      <a:pt x="900" y="2113"/>
                    </a:lnTo>
                    <a:lnTo>
                      <a:pt x="902" y="2115"/>
                    </a:lnTo>
                    <a:lnTo>
                      <a:pt x="900" y="2115"/>
                    </a:lnTo>
                    <a:lnTo>
                      <a:pt x="898" y="2117"/>
                    </a:lnTo>
                    <a:lnTo>
                      <a:pt x="896" y="2117"/>
                    </a:lnTo>
                    <a:lnTo>
                      <a:pt x="894" y="2117"/>
                    </a:lnTo>
                    <a:lnTo>
                      <a:pt x="891" y="2120"/>
                    </a:lnTo>
                    <a:lnTo>
                      <a:pt x="889" y="2120"/>
                    </a:lnTo>
                    <a:lnTo>
                      <a:pt x="889" y="2122"/>
                    </a:lnTo>
                    <a:lnTo>
                      <a:pt x="885" y="2120"/>
                    </a:lnTo>
                    <a:lnTo>
                      <a:pt x="880" y="2115"/>
                    </a:lnTo>
                    <a:lnTo>
                      <a:pt x="878" y="2117"/>
                    </a:lnTo>
                    <a:lnTo>
                      <a:pt x="876" y="2120"/>
                    </a:lnTo>
                    <a:lnTo>
                      <a:pt x="874" y="2122"/>
                    </a:lnTo>
                    <a:lnTo>
                      <a:pt x="872" y="2124"/>
                    </a:lnTo>
                    <a:lnTo>
                      <a:pt x="874" y="2126"/>
                    </a:lnTo>
                    <a:lnTo>
                      <a:pt x="874" y="2128"/>
                    </a:lnTo>
                    <a:lnTo>
                      <a:pt x="874" y="2131"/>
                    </a:lnTo>
                    <a:lnTo>
                      <a:pt x="874" y="2133"/>
                    </a:lnTo>
                    <a:lnTo>
                      <a:pt x="872" y="2135"/>
                    </a:lnTo>
                    <a:lnTo>
                      <a:pt x="872" y="2137"/>
                    </a:lnTo>
                    <a:lnTo>
                      <a:pt x="869" y="2139"/>
                    </a:lnTo>
                    <a:lnTo>
                      <a:pt x="869" y="2142"/>
                    </a:lnTo>
                    <a:lnTo>
                      <a:pt x="869" y="2144"/>
                    </a:lnTo>
                    <a:lnTo>
                      <a:pt x="869" y="2146"/>
                    </a:lnTo>
                    <a:lnTo>
                      <a:pt x="869" y="2148"/>
                    </a:lnTo>
                    <a:lnTo>
                      <a:pt x="869" y="2150"/>
                    </a:lnTo>
                    <a:lnTo>
                      <a:pt x="869" y="2153"/>
                    </a:lnTo>
                    <a:lnTo>
                      <a:pt x="869" y="2155"/>
                    </a:lnTo>
                    <a:lnTo>
                      <a:pt x="869" y="2157"/>
                    </a:lnTo>
                    <a:lnTo>
                      <a:pt x="869" y="2159"/>
                    </a:lnTo>
                    <a:lnTo>
                      <a:pt x="867" y="2161"/>
                    </a:lnTo>
                    <a:lnTo>
                      <a:pt x="867" y="2164"/>
                    </a:lnTo>
                    <a:lnTo>
                      <a:pt x="867" y="2166"/>
                    </a:lnTo>
                    <a:lnTo>
                      <a:pt x="867" y="2168"/>
                    </a:lnTo>
                    <a:lnTo>
                      <a:pt x="865" y="2168"/>
                    </a:lnTo>
                    <a:lnTo>
                      <a:pt x="865" y="2170"/>
                    </a:lnTo>
                    <a:lnTo>
                      <a:pt x="863" y="2170"/>
                    </a:lnTo>
                    <a:lnTo>
                      <a:pt x="863" y="2172"/>
                    </a:lnTo>
                    <a:lnTo>
                      <a:pt x="861" y="2172"/>
                    </a:lnTo>
                    <a:lnTo>
                      <a:pt x="858" y="2175"/>
                    </a:lnTo>
                    <a:lnTo>
                      <a:pt x="856" y="2175"/>
                    </a:lnTo>
                    <a:lnTo>
                      <a:pt x="854" y="2175"/>
                    </a:lnTo>
                    <a:lnTo>
                      <a:pt x="854" y="2177"/>
                    </a:lnTo>
                    <a:lnTo>
                      <a:pt x="852" y="2177"/>
                    </a:lnTo>
                    <a:lnTo>
                      <a:pt x="850" y="2177"/>
                    </a:lnTo>
                    <a:lnTo>
                      <a:pt x="847" y="2179"/>
                    </a:lnTo>
                    <a:lnTo>
                      <a:pt x="843" y="2170"/>
                    </a:lnTo>
                    <a:lnTo>
                      <a:pt x="839" y="2161"/>
                    </a:lnTo>
                    <a:lnTo>
                      <a:pt x="836" y="2155"/>
                    </a:lnTo>
                    <a:lnTo>
                      <a:pt x="834" y="2148"/>
                    </a:lnTo>
                    <a:lnTo>
                      <a:pt x="836" y="2142"/>
                    </a:lnTo>
                    <a:lnTo>
                      <a:pt x="836" y="2131"/>
                    </a:lnTo>
                    <a:lnTo>
                      <a:pt x="843" y="2126"/>
                    </a:lnTo>
                    <a:lnTo>
                      <a:pt x="841" y="2126"/>
                    </a:lnTo>
                    <a:lnTo>
                      <a:pt x="841" y="2124"/>
                    </a:lnTo>
                    <a:lnTo>
                      <a:pt x="839" y="2124"/>
                    </a:lnTo>
                    <a:lnTo>
                      <a:pt x="836" y="2124"/>
                    </a:lnTo>
                    <a:lnTo>
                      <a:pt x="836" y="2122"/>
                    </a:lnTo>
                    <a:lnTo>
                      <a:pt x="836" y="2120"/>
                    </a:lnTo>
                    <a:lnTo>
                      <a:pt x="834" y="2120"/>
                    </a:lnTo>
                    <a:lnTo>
                      <a:pt x="834" y="2117"/>
                    </a:lnTo>
                    <a:lnTo>
                      <a:pt x="834" y="2115"/>
                    </a:lnTo>
                    <a:lnTo>
                      <a:pt x="832" y="2115"/>
                    </a:lnTo>
                    <a:lnTo>
                      <a:pt x="832" y="2113"/>
                    </a:lnTo>
                    <a:lnTo>
                      <a:pt x="830" y="2113"/>
                    </a:lnTo>
                    <a:lnTo>
                      <a:pt x="832" y="2113"/>
                    </a:lnTo>
                    <a:lnTo>
                      <a:pt x="832" y="2111"/>
                    </a:lnTo>
                    <a:lnTo>
                      <a:pt x="830" y="2111"/>
                    </a:lnTo>
                    <a:lnTo>
                      <a:pt x="830" y="2109"/>
                    </a:lnTo>
                    <a:lnTo>
                      <a:pt x="830" y="2106"/>
                    </a:lnTo>
                    <a:lnTo>
                      <a:pt x="828" y="2106"/>
                    </a:lnTo>
                    <a:lnTo>
                      <a:pt x="828" y="2104"/>
                    </a:lnTo>
                    <a:lnTo>
                      <a:pt x="825" y="2104"/>
                    </a:lnTo>
                    <a:lnTo>
                      <a:pt x="825" y="2102"/>
                    </a:lnTo>
                    <a:lnTo>
                      <a:pt x="823" y="2102"/>
                    </a:lnTo>
                    <a:lnTo>
                      <a:pt x="823" y="2100"/>
                    </a:lnTo>
                    <a:lnTo>
                      <a:pt x="823" y="2098"/>
                    </a:lnTo>
                    <a:lnTo>
                      <a:pt x="821" y="2098"/>
                    </a:lnTo>
                    <a:lnTo>
                      <a:pt x="821" y="2095"/>
                    </a:lnTo>
                    <a:lnTo>
                      <a:pt x="819" y="2093"/>
                    </a:lnTo>
                    <a:lnTo>
                      <a:pt x="819" y="2091"/>
                    </a:lnTo>
                    <a:lnTo>
                      <a:pt x="817" y="2087"/>
                    </a:lnTo>
                    <a:lnTo>
                      <a:pt x="815" y="2078"/>
                    </a:lnTo>
                    <a:lnTo>
                      <a:pt x="815" y="2076"/>
                    </a:lnTo>
                    <a:lnTo>
                      <a:pt x="815" y="2074"/>
                    </a:lnTo>
                    <a:lnTo>
                      <a:pt x="819" y="2071"/>
                    </a:lnTo>
                    <a:lnTo>
                      <a:pt x="828" y="2067"/>
                    </a:lnTo>
                    <a:lnTo>
                      <a:pt x="834" y="2065"/>
                    </a:lnTo>
                    <a:lnTo>
                      <a:pt x="836" y="2063"/>
                    </a:lnTo>
                    <a:lnTo>
                      <a:pt x="836" y="2060"/>
                    </a:lnTo>
                    <a:lnTo>
                      <a:pt x="834" y="2060"/>
                    </a:lnTo>
                    <a:lnTo>
                      <a:pt x="834" y="2058"/>
                    </a:lnTo>
                    <a:lnTo>
                      <a:pt x="836" y="2058"/>
                    </a:lnTo>
                    <a:lnTo>
                      <a:pt x="836" y="2056"/>
                    </a:lnTo>
                    <a:lnTo>
                      <a:pt x="839" y="2054"/>
                    </a:lnTo>
                    <a:lnTo>
                      <a:pt x="839" y="2052"/>
                    </a:lnTo>
                    <a:lnTo>
                      <a:pt x="836" y="2052"/>
                    </a:lnTo>
                    <a:lnTo>
                      <a:pt x="839" y="2049"/>
                    </a:lnTo>
                    <a:lnTo>
                      <a:pt x="836" y="2047"/>
                    </a:lnTo>
                    <a:lnTo>
                      <a:pt x="839" y="2047"/>
                    </a:lnTo>
                    <a:lnTo>
                      <a:pt x="839" y="2043"/>
                    </a:lnTo>
                    <a:lnTo>
                      <a:pt x="834" y="2038"/>
                    </a:lnTo>
                    <a:lnTo>
                      <a:pt x="832" y="2041"/>
                    </a:lnTo>
                    <a:lnTo>
                      <a:pt x="834" y="2038"/>
                    </a:lnTo>
                    <a:lnTo>
                      <a:pt x="834" y="2036"/>
                    </a:lnTo>
                    <a:lnTo>
                      <a:pt x="832" y="2034"/>
                    </a:lnTo>
                    <a:lnTo>
                      <a:pt x="832" y="2032"/>
                    </a:lnTo>
                    <a:lnTo>
                      <a:pt x="834" y="2030"/>
                    </a:lnTo>
                    <a:lnTo>
                      <a:pt x="836" y="2030"/>
                    </a:lnTo>
                    <a:lnTo>
                      <a:pt x="841" y="2027"/>
                    </a:lnTo>
                    <a:lnTo>
                      <a:pt x="843" y="2027"/>
                    </a:lnTo>
                    <a:lnTo>
                      <a:pt x="843" y="2025"/>
                    </a:lnTo>
                    <a:lnTo>
                      <a:pt x="841" y="2021"/>
                    </a:lnTo>
                    <a:lnTo>
                      <a:pt x="841" y="2016"/>
                    </a:lnTo>
                    <a:lnTo>
                      <a:pt x="841" y="2019"/>
                    </a:lnTo>
                    <a:lnTo>
                      <a:pt x="836" y="2027"/>
                    </a:lnTo>
                    <a:lnTo>
                      <a:pt x="834" y="2025"/>
                    </a:lnTo>
                    <a:lnTo>
                      <a:pt x="836" y="2019"/>
                    </a:lnTo>
                    <a:lnTo>
                      <a:pt x="834" y="2019"/>
                    </a:lnTo>
                    <a:lnTo>
                      <a:pt x="834" y="2016"/>
                    </a:lnTo>
                    <a:lnTo>
                      <a:pt x="836" y="2016"/>
                    </a:lnTo>
                    <a:lnTo>
                      <a:pt x="834" y="2016"/>
                    </a:lnTo>
                    <a:lnTo>
                      <a:pt x="834" y="2014"/>
                    </a:lnTo>
                    <a:lnTo>
                      <a:pt x="832" y="2014"/>
                    </a:lnTo>
                    <a:lnTo>
                      <a:pt x="830" y="2014"/>
                    </a:lnTo>
                    <a:lnTo>
                      <a:pt x="830" y="2012"/>
                    </a:lnTo>
                    <a:lnTo>
                      <a:pt x="828" y="2012"/>
                    </a:lnTo>
                    <a:lnTo>
                      <a:pt x="828" y="2010"/>
                    </a:lnTo>
                    <a:lnTo>
                      <a:pt x="825" y="2010"/>
                    </a:lnTo>
                    <a:lnTo>
                      <a:pt x="825" y="2008"/>
                    </a:lnTo>
                    <a:lnTo>
                      <a:pt x="823" y="2008"/>
                    </a:lnTo>
                    <a:lnTo>
                      <a:pt x="823" y="2005"/>
                    </a:lnTo>
                    <a:lnTo>
                      <a:pt x="821" y="2005"/>
                    </a:lnTo>
                    <a:lnTo>
                      <a:pt x="821" y="2003"/>
                    </a:lnTo>
                    <a:lnTo>
                      <a:pt x="819" y="2003"/>
                    </a:lnTo>
                    <a:lnTo>
                      <a:pt x="819" y="2001"/>
                    </a:lnTo>
                    <a:lnTo>
                      <a:pt x="817" y="2001"/>
                    </a:lnTo>
                    <a:lnTo>
                      <a:pt x="815" y="1999"/>
                    </a:lnTo>
                    <a:lnTo>
                      <a:pt x="812" y="1999"/>
                    </a:lnTo>
                    <a:lnTo>
                      <a:pt x="810" y="1997"/>
                    </a:lnTo>
                    <a:lnTo>
                      <a:pt x="810" y="1999"/>
                    </a:lnTo>
                    <a:lnTo>
                      <a:pt x="808" y="1999"/>
                    </a:lnTo>
                    <a:lnTo>
                      <a:pt x="808" y="2001"/>
                    </a:lnTo>
                    <a:lnTo>
                      <a:pt x="806" y="2003"/>
                    </a:lnTo>
                    <a:lnTo>
                      <a:pt x="804" y="2003"/>
                    </a:lnTo>
                    <a:lnTo>
                      <a:pt x="804" y="2005"/>
                    </a:lnTo>
                    <a:lnTo>
                      <a:pt x="801" y="2005"/>
                    </a:lnTo>
                    <a:lnTo>
                      <a:pt x="801" y="2003"/>
                    </a:lnTo>
                    <a:lnTo>
                      <a:pt x="799" y="2003"/>
                    </a:lnTo>
                    <a:lnTo>
                      <a:pt x="799" y="2001"/>
                    </a:lnTo>
                    <a:lnTo>
                      <a:pt x="797" y="2001"/>
                    </a:lnTo>
                    <a:lnTo>
                      <a:pt x="795" y="1999"/>
                    </a:lnTo>
                    <a:lnTo>
                      <a:pt x="793" y="1999"/>
                    </a:lnTo>
                    <a:lnTo>
                      <a:pt x="793" y="1997"/>
                    </a:lnTo>
                    <a:lnTo>
                      <a:pt x="790" y="1994"/>
                    </a:lnTo>
                    <a:lnTo>
                      <a:pt x="790" y="1992"/>
                    </a:lnTo>
                    <a:lnTo>
                      <a:pt x="790" y="1990"/>
                    </a:lnTo>
                    <a:lnTo>
                      <a:pt x="788" y="1988"/>
                    </a:lnTo>
                    <a:lnTo>
                      <a:pt x="786" y="1986"/>
                    </a:lnTo>
                    <a:lnTo>
                      <a:pt x="784" y="1986"/>
                    </a:lnTo>
                    <a:lnTo>
                      <a:pt x="782" y="1983"/>
                    </a:lnTo>
                    <a:lnTo>
                      <a:pt x="779" y="1986"/>
                    </a:lnTo>
                    <a:lnTo>
                      <a:pt x="777" y="1988"/>
                    </a:lnTo>
                    <a:lnTo>
                      <a:pt x="775" y="1986"/>
                    </a:lnTo>
                    <a:lnTo>
                      <a:pt x="775" y="1983"/>
                    </a:lnTo>
                    <a:lnTo>
                      <a:pt x="775" y="1981"/>
                    </a:lnTo>
                    <a:lnTo>
                      <a:pt x="775" y="1979"/>
                    </a:lnTo>
                    <a:lnTo>
                      <a:pt x="777" y="1977"/>
                    </a:lnTo>
                    <a:lnTo>
                      <a:pt x="777" y="1972"/>
                    </a:lnTo>
                    <a:lnTo>
                      <a:pt x="779" y="1968"/>
                    </a:lnTo>
                    <a:lnTo>
                      <a:pt x="779" y="1966"/>
                    </a:lnTo>
                    <a:lnTo>
                      <a:pt x="779" y="1964"/>
                    </a:lnTo>
                    <a:lnTo>
                      <a:pt x="779" y="1959"/>
                    </a:lnTo>
                    <a:lnTo>
                      <a:pt x="782" y="1957"/>
                    </a:lnTo>
                    <a:lnTo>
                      <a:pt x="782" y="1955"/>
                    </a:lnTo>
                    <a:lnTo>
                      <a:pt x="779" y="1957"/>
                    </a:lnTo>
                    <a:lnTo>
                      <a:pt x="775" y="1961"/>
                    </a:lnTo>
                    <a:lnTo>
                      <a:pt x="775" y="1964"/>
                    </a:lnTo>
                    <a:lnTo>
                      <a:pt x="773" y="1966"/>
                    </a:lnTo>
                    <a:lnTo>
                      <a:pt x="771" y="1966"/>
                    </a:lnTo>
                    <a:lnTo>
                      <a:pt x="771" y="1968"/>
                    </a:lnTo>
                    <a:lnTo>
                      <a:pt x="768" y="1970"/>
                    </a:lnTo>
                    <a:lnTo>
                      <a:pt x="766" y="1970"/>
                    </a:lnTo>
                    <a:lnTo>
                      <a:pt x="766" y="1972"/>
                    </a:lnTo>
                    <a:lnTo>
                      <a:pt x="764" y="1975"/>
                    </a:lnTo>
                    <a:lnTo>
                      <a:pt x="762" y="1977"/>
                    </a:lnTo>
                    <a:lnTo>
                      <a:pt x="760" y="1977"/>
                    </a:lnTo>
                    <a:lnTo>
                      <a:pt x="760" y="1979"/>
                    </a:lnTo>
                    <a:lnTo>
                      <a:pt x="760" y="1977"/>
                    </a:lnTo>
                    <a:lnTo>
                      <a:pt x="757" y="1975"/>
                    </a:lnTo>
                    <a:lnTo>
                      <a:pt x="757" y="1972"/>
                    </a:lnTo>
                    <a:lnTo>
                      <a:pt x="757" y="1970"/>
                    </a:lnTo>
                    <a:lnTo>
                      <a:pt x="757" y="1968"/>
                    </a:lnTo>
                    <a:lnTo>
                      <a:pt x="755" y="1968"/>
                    </a:lnTo>
                    <a:lnTo>
                      <a:pt x="753" y="1968"/>
                    </a:lnTo>
                    <a:lnTo>
                      <a:pt x="751" y="1968"/>
                    </a:lnTo>
                    <a:lnTo>
                      <a:pt x="749" y="1968"/>
                    </a:lnTo>
                    <a:lnTo>
                      <a:pt x="746" y="1968"/>
                    </a:lnTo>
                    <a:lnTo>
                      <a:pt x="746" y="1966"/>
                    </a:lnTo>
                    <a:lnTo>
                      <a:pt x="744" y="1966"/>
                    </a:lnTo>
                    <a:lnTo>
                      <a:pt x="742" y="1966"/>
                    </a:lnTo>
                    <a:lnTo>
                      <a:pt x="742" y="1968"/>
                    </a:lnTo>
                    <a:lnTo>
                      <a:pt x="740" y="1968"/>
                    </a:lnTo>
                    <a:lnTo>
                      <a:pt x="738" y="1968"/>
                    </a:lnTo>
                    <a:lnTo>
                      <a:pt x="735" y="1968"/>
                    </a:lnTo>
                    <a:lnTo>
                      <a:pt x="733" y="1968"/>
                    </a:lnTo>
                    <a:lnTo>
                      <a:pt x="733" y="1966"/>
                    </a:lnTo>
                    <a:lnTo>
                      <a:pt x="731" y="1966"/>
                    </a:lnTo>
                    <a:lnTo>
                      <a:pt x="729" y="1966"/>
                    </a:lnTo>
                    <a:lnTo>
                      <a:pt x="729" y="1964"/>
                    </a:lnTo>
                    <a:lnTo>
                      <a:pt x="727" y="1964"/>
                    </a:lnTo>
                    <a:lnTo>
                      <a:pt x="724" y="1964"/>
                    </a:lnTo>
                    <a:lnTo>
                      <a:pt x="722" y="1964"/>
                    </a:lnTo>
                    <a:lnTo>
                      <a:pt x="722" y="1961"/>
                    </a:lnTo>
                    <a:lnTo>
                      <a:pt x="720" y="1961"/>
                    </a:lnTo>
                    <a:lnTo>
                      <a:pt x="718" y="1961"/>
                    </a:lnTo>
                    <a:lnTo>
                      <a:pt x="718" y="1959"/>
                    </a:lnTo>
                    <a:lnTo>
                      <a:pt x="716" y="1959"/>
                    </a:lnTo>
                    <a:lnTo>
                      <a:pt x="713" y="1959"/>
                    </a:lnTo>
                    <a:lnTo>
                      <a:pt x="711" y="1959"/>
                    </a:lnTo>
                    <a:lnTo>
                      <a:pt x="709" y="1959"/>
                    </a:lnTo>
                    <a:lnTo>
                      <a:pt x="709" y="1957"/>
                    </a:lnTo>
                    <a:lnTo>
                      <a:pt x="709" y="1955"/>
                    </a:lnTo>
                    <a:lnTo>
                      <a:pt x="711" y="1955"/>
                    </a:lnTo>
                    <a:lnTo>
                      <a:pt x="711" y="1953"/>
                    </a:lnTo>
                    <a:lnTo>
                      <a:pt x="709" y="1953"/>
                    </a:lnTo>
                    <a:lnTo>
                      <a:pt x="711" y="1953"/>
                    </a:lnTo>
                    <a:lnTo>
                      <a:pt x="709" y="1953"/>
                    </a:lnTo>
                    <a:lnTo>
                      <a:pt x="709" y="1951"/>
                    </a:lnTo>
                    <a:lnTo>
                      <a:pt x="709" y="1948"/>
                    </a:lnTo>
                    <a:lnTo>
                      <a:pt x="709" y="1946"/>
                    </a:lnTo>
                    <a:lnTo>
                      <a:pt x="711" y="1946"/>
                    </a:lnTo>
                    <a:lnTo>
                      <a:pt x="713" y="1946"/>
                    </a:lnTo>
                    <a:lnTo>
                      <a:pt x="716" y="1946"/>
                    </a:lnTo>
                    <a:lnTo>
                      <a:pt x="716" y="1944"/>
                    </a:lnTo>
                    <a:lnTo>
                      <a:pt x="716" y="1942"/>
                    </a:lnTo>
                    <a:lnTo>
                      <a:pt x="718" y="1942"/>
                    </a:lnTo>
                    <a:lnTo>
                      <a:pt x="720" y="1942"/>
                    </a:lnTo>
                    <a:lnTo>
                      <a:pt x="720" y="1940"/>
                    </a:lnTo>
                    <a:lnTo>
                      <a:pt x="722" y="1940"/>
                    </a:lnTo>
                    <a:lnTo>
                      <a:pt x="722" y="1937"/>
                    </a:lnTo>
                    <a:lnTo>
                      <a:pt x="724" y="1937"/>
                    </a:lnTo>
                    <a:lnTo>
                      <a:pt x="724" y="1935"/>
                    </a:lnTo>
                    <a:lnTo>
                      <a:pt x="722" y="1935"/>
                    </a:lnTo>
                    <a:lnTo>
                      <a:pt x="722" y="1933"/>
                    </a:lnTo>
                    <a:lnTo>
                      <a:pt x="720" y="1933"/>
                    </a:lnTo>
                    <a:lnTo>
                      <a:pt x="720" y="1931"/>
                    </a:lnTo>
                    <a:lnTo>
                      <a:pt x="720" y="1929"/>
                    </a:lnTo>
                    <a:lnTo>
                      <a:pt x="722" y="1929"/>
                    </a:lnTo>
                    <a:lnTo>
                      <a:pt x="722" y="1926"/>
                    </a:lnTo>
                    <a:lnTo>
                      <a:pt x="724" y="1926"/>
                    </a:lnTo>
                    <a:lnTo>
                      <a:pt x="724" y="1929"/>
                    </a:lnTo>
                    <a:lnTo>
                      <a:pt x="727" y="1929"/>
                    </a:lnTo>
                    <a:lnTo>
                      <a:pt x="727" y="1924"/>
                    </a:lnTo>
                    <a:lnTo>
                      <a:pt x="727" y="1922"/>
                    </a:lnTo>
                    <a:lnTo>
                      <a:pt x="724" y="1920"/>
                    </a:lnTo>
                    <a:lnTo>
                      <a:pt x="722" y="1915"/>
                    </a:lnTo>
                    <a:lnTo>
                      <a:pt x="720" y="1913"/>
                    </a:lnTo>
                    <a:lnTo>
                      <a:pt x="718" y="1907"/>
                    </a:lnTo>
                    <a:lnTo>
                      <a:pt x="716" y="1902"/>
                    </a:lnTo>
                    <a:lnTo>
                      <a:pt x="718" y="1902"/>
                    </a:lnTo>
                    <a:lnTo>
                      <a:pt x="722" y="1902"/>
                    </a:lnTo>
                    <a:lnTo>
                      <a:pt x="722" y="1900"/>
                    </a:lnTo>
                    <a:lnTo>
                      <a:pt x="722" y="1898"/>
                    </a:lnTo>
                    <a:lnTo>
                      <a:pt x="722" y="1896"/>
                    </a:lnTo>
                    <a:lnTo>
                      <a:pt x="722" y="1893"/>
                    </a:lnTo>
                    <a:lnTo>
                      <a:pt x="722" y="1891"/>
                    </a:lnTo>
                    <a:lnTo>
                      <a:pt x="720" y="1891"/>
                    </a:lnTo>
                    <a:lnTo>
                      <a:pt x="720" y="1889"/>
                    </a:lnTo>
                    <a:lnTo>
                      <a:pt x="722" y="1889"/>
                    </a:lnTo>
                    <a:lnTo>
                      <a:pt x="722" y="1887"/>
                    </a:lnTo>
                    <a:lnTo>
                      <a:pt x="724" y="1887"/>
                    </a:lnTo>
                    <a:lnTo>
                      <a:pt x="724" y="1885"/>
                    </a:lnTo>
                    <a:lnTo>
                      <a:pt x="724" y="1882"/>
                    </a:lnTo>
                    <a:lnTo>
                      <a:pt x="727" y="1882"/>
                    </a:lnTo>
                    <a:lnTo>
                      <a:pt x="727" y="1880"/>
                    </a:lnTo>
                    <a:lnTo>
                      <a:pt x="724" y="1880"/>
                    </a:lnTo>
                    <a:lnTo>
                      <a:pt x="724" y="1878"/>
                    </a:lnTo>
                    <a:lnTo>
                      <a:pt x="724" y="1876"/>
                    </a:lnTo>
                    <a:lnTo>
                      <a:pt x="722" y="1876"/>
                    </a:lnTo>
                    <a:lnTo>
                      <a:pt x="720" y="1876"/>
                    </a:lnTo>
                    <a:lnTo>
                      <a:pt x="718" y="1876"/>
                    </a:lnTo>
                    <a:lnTo>
                      <a:pt x="716" y="1876"/>
                    </a:lnTo>
                    <a:lnTo>
                      <a:pt x="716" y="1874"/>
                    </a:lnTo>
                    <a:lnTo>
                      <a:pt x="718" y="1874"/>
                    </a:lnTo>
                    <a:lnTo>
                      <a:pt x="718" y="1871"/>
                    </a:lnTo>
                    <a:lnTo>
                      <a:pt x="720" y="1871"/>
                    </a:lnTo>
                    <a:lnTo>
                      <a:pt x="720" y="1869"/>
                    </a:lnTo>
                    <a:lnTo>
                      <a:pt x="720" y="1867"/>
                    </a:lnTo>
                    <a:lnTo>
                      <a:pt x="722" y="1867"/>
                    </a:lnTo>
                    <a:lnTo>
                      <a:pt x="722" y="1865"/>
                    </a:lnTo>
                    <a:lnTo>
                      <a:pt x="724" y="1865"/>
                    </a:lnTo>
                    <a:lnTo>
                      <a:pt x="724" y="1863"/>
                    </a:lnTo>
                    <a:lnTo>
                      <a:pt x="722" y="1863"/>
                    </a:lnTo>
                    <a:lnTo>
                      <a:pt x="720" y="1860"/>
                    </a:lnTo>
                    <a:lnTo>
                      <a:pt x="718" y="1860"/>
                    </a:lnTo>
                    <a:lnTo>
                      <a:pt x="716" y="1860"/>
                    </a:lnTo>
                    <a:lnTo>
                      <a:pt x="713" y="1860"/>
                    </a:lnTo>
                    <a:lnTo>
                      <a:pt x="711" y="1860"/>
                    </a:lnTo>
                    <a:lnTo>
                      <a:pt x="709" y="1858"/>
                    </a:lnTo>
                    <a:lnTo>
                      <a:pt x="707" y="1856"/>
                    </a:lnTo>
                    <a:lnTo>
                      <a:pt x="707" y="1858"/>
                    </a:lnTo>
                    <a:lnTo>
                      <a:pt x="705" y="1860"/>
                    </a:lnTo>
                    <a:lnTo>
                      <a:pt x="705" y="1858"/>
                    </a:lnTo>
                    <a:lnTo>
                      <a:pt x="702" y="1858"/>
                    </a:lnTo>
                    <a:lnTo>
                      <a:pt x="705" y="1858"/>
                    </a:lnTo>
                    <a:lnTo>
                      <a:pt x="705" y="1856"/>
                    </a:lnTo>
                    <a:lnTo>
                      <a:pt x="707" y="1856"/>
                    </a:lnTo>
                    <a:lnTo>
                      <a:pt x="707" y="1854"/>
                    </a:lnTo>
                    <a:lnTo>
                      <a:pt x="707" y="1852"/>
                    </a:lnTo>
                    <a:lnTo>
                      <a:pt x="709" y="1849"/>
                    </a:lnTo>
                    <a:lnTo>
                      <a:pt x="709" y="1847"/>
                    </a:lnTo>
                    <a:lnTo>
                      <a:pt x="711" y="1847"/>
                    </a:lnTo>
                    <a:lnTo>
                      <a:pt x="711" y="1845"/>
                    </a:lnTo>
                    <a:lnTo>
                      <a:pt x="711" y="1843"/>
                    </a:lnTo>
                    <a:lnTo>
                      <a:pt x="711" y="1841"/>
                    </a:lnTo>
                    <a:lnTo>
                      <a:pt x="711" y="1838"/>
                    </a:lnTo>
                    <a:lnTo>
                      <a:pt x="713" y="1838"/>
                    </a:lnTo>
                    <a:lnTo>
                      <a:pt x="713" y="1836"/>
                    </a:lnTo>
                    <a:lnTo>
                      <a:pt x="713" y="1834"/>
                    </a:lnTo>
                    <a:lnTo>
                      <a:pt x="711" y="1834"/>
                    </a:lnTo>
                    <a:lnTo>
                      <a:pt x="711" y="1832"/>
                    </a:lnTo>
                    <a:lnTo>
                      <a:pt x="709" y="1832"/>
                    </a:lnTo>
                    <a:lnTo>
                      <a:pt x="709" y="1830"/>
                    </a:lnTo>
                    <a:lnTo>
                      <a:pt x="711" y="1830"/>
                    </a:lnTo>
                    <a:lnTo>
                      <a:pt x="711" y="1827"/>
                    </a:lnTo>
                    <a:lnTo>
                      <a:pt x="709" y="1827"/>
                    </a:lnTo>
                    <a:lnTo>
                      <a:pt x="709" y="1825"/>
                    </a:lnTo>
                    <a:lnTo>
                      <a:pt x="709" y="1823"/>
                    </a:lnTo>
                    <a:lnTo>
                      <a:pt x="707" y="1823"/>
                    </a:lnTo>
                    <a:lnTo>
                      <a:pt x="707" y="1821"/>
                    </a:lnTo>
                    <a:lnTo>
                      <a:pt x="705" y="1821"/>
                    </a:lnTo>
                    <a:lnTo>
                      <a:pt x="705" y="1819"/>
                    </a:lnTo>
                    <a:lnTo>
                      <a:pt x="702" y="1819"/>
                    </a:lnTo>
                    <a:lnTo>
                      <a:pt x="700" y="1819"/>
                    </a:lnTo>
                    <a:lnTo>
                      <a:pt x="698" y="1817"/>
                    </a:lnTo>
                    <a:lnTo>
                      <a:pt x="696" y="1817"/>
                    </a:lnTo>
                    <a:lnTo>
                      <a:pt x="696" y="1814"/>
                    </a:lnTo>
                    <a:lnTo>
                      <a:pt x="698" y="1812"/>
                    </a:lnTo>
                    <a:lnTo>
                      <a:pt x="700" y="1810"/>
                    </a:lnTo>
                    <a:lnTo>
                      <a:pt x="700" y="1808"/>
                    </a:lnTo>
                    <a:lnTo>
                      <a:pt x="702" y="1808"/>
                    </a:lnTo>
                    <a:lnTo>
                      <a:pt x="702" y="1806"/>
                    </a:lnTo>
                    <a:lnTo>
                      <a:pt x="702" y="1803"/>
                    </a:lnTo>
                    <a:lnTo>
                      <a:pt x="705" y="1803"/>
                    </a:lnTo>
                    <a:lnTo>
                      <a:pt x="705" y="1801"/>
                    </a:lnTo>
                    <a:lnTo>
                      <a:pt x="702" y="1801"/>
                    </a:lnTo>
                    <a:lnTo>
                      <a:pt x="700" y="1801"/>
                    </a:lnTo>
                    <a:lnTo>
                      <a:pt x="700" y="1799"/>
                    </a:lnTo>
                    <a:lnTo>
                      <a:pt x="698" y="1799"/>
                    </a:lnTo>
                    <a:lnTo>
                      <a:pt x="696" y="1799"/>
                    </a:lnTo>
                    <a:lnTo>
                      <a:pt x="696" y="1797"/>
                    </a:lnTo>
                    <a:lnTo>
                      <a:pt x="694" y="1797"/>
                    </a:lnTo>
                    <a:lnTo>
                      <a:pt x="691" y="1797"/>
                    </a:lnTo>
                    <a:lnTo>
                      <a:pt x="691" y="1795"/>
                    </a:lnTo>
                    <a:lnTo>
                      <a:pt x="689" y="1792"/>
                    </a:lnTo>
                    <a:lnTo>
                      <a:pt x="689" y="1790"/>
                    </a:lnTo>
                    <a:lnTo>
                      <a:pt x="689" y="1788"/>
                    </a:lnTo>
                    <a:lnTo>
                      <a:pt x="687" y="1788"/>
                    </a:lnTo>
                    <a:lnTo>
                      <a:pt x="687" y="1786"/>
                    </a:lnTo>
                    <a:lnTo>
                      <a:pt x="687" y="1784"/>
                    </a:lnTo>
                    <a:lnTo>
                      <a:pt x="685" y="1784"/>
                    </a:lnTo>
                    <a:lnTo>
                      <a:pt x="685" y="1781"/>
                    </a:lnTo>
                    <a:lnTo>
                      <a:pt x="687" y="1781"/>
                    </a:lnTo>
                    <a:lnTo>
                      <a:pt x="687" y="1779"/>
                    </a:lnTo>
                    <a:lnTo>
                      <a:pt x="687" y="1777"/>
                    </a:lnTo>
                    <a:lnTo>
                      <a:pt x="687" y="1775"/>
                    </a:lnTo>
                    <a:lnTo>
                      <a:pt x="687" y="1773"/>
                    </a:lnTo>
                    <a:lnTo>
                      <a:pt x="687" y="1768"/>
                    </a:lnTo>
                    <a:lnTo>
                      <a:pt x="687" y="1766"/>
                    </a:lnTo>
                    <a:lnTo>
                      <a:pt x="687" y="1764"/>
                    </a:lnTo>
                    <a:lnTo>
                      <a:pt x="687" y="1762"/>
                    </a:lnTo>
                    <a:lnTo>
                      <a:pt x="687" y="1759"/>
                    </a:lnTo>
                    <a:lnTo>
                      <a:pt x="687" y="1757"/>
                    </a:lnTo>
                    <a:lnTo>
                      <a:pt x="687" y="1755"/>
                    </a:lnTo>
                    <a:lnTo>
                      <a:pt x="687" y="1753"/>
                    </a:lnTo>
                    <a:lnTo>
                      <a:pt x="687" y="1748"/>
                    </a:lnTo>
                    <a:lnTo>
                      <a:pt x="685" y="1746"/>
                    </a:lnTo>
                    <a:lnTo>
                      <a:pt x="683" y="1744"/>
                    </a:lnTo>
                    <a:lnTo>
                      <a:pt x="683" y="1742"/>
                    </a:lnTo>
                    <a:lnTo>
                      <a:pt x="676" y="1735"/>
                    </a:lnTo>
                    <a:lnTo>
                      <a:pt x="676" y="1733"/>
                    </a:lnTo>
                    <a:lnTo>
                      <a:pt x="676" y="1731"/>
                    </a:lnTo>
                    <a:lnTo>
                      <a:pt x="674" y="1729"/>
                    </a:lnTo>
                    <a:lnTo>
                      <a:pt x="674" y="1726"/>
                    </a:lnTo>
                    <a:lnTo>
                      <a:pt x="676" y="1726"/>
                    </a:lnTo>
                    <a:lnTo>
                      <a:pt x="676" y="1724"/>
                    </a:lnTo>
                    <a:lnTo>
                      <a:pt x="676" y="1722"/>
                    </a:lnTo>
                    <a:lnTo>
                      <a:pt x="676" y="1720"/>
                    </a:lnTo>
                    <a:lnTo>
                      <a:pt x="676" y="1718"/>
                    </a:lnTo>
                    <a:lnTo>
                      <a:pt x="676" y="1715"/>
                    </a:lnTo>
                    <a:lnTo>
                      <a:pt x="676" y="1713"/>
                    </a:lnTo>
                    <a:lnTo>
                      <a:pt x="676" y="1711"/>
                    </a:lnTo>
                    <a:lnTo>
                      <a:pt x="681" y="1711"/>
                    </a:lnTo>
                    <a:lnTo>
                      <a:pt x="683" y="1709"/>
                    </a:lnTo>
                    <a:lnTo>
                      <a:pt x="685" y="1709"/>
                    </a:lnTo>
                    <a:lnTo>
                      <a:pt x="687" y="1707"/>
                    </a:lnTo>
                    <a:lnTo>
                      <a:pt x="689" y="1707"/>
                    </a:lnTo>
                    <a:lnTo>
                      <a:pt x="691" y="1704"/>
                    </a:lnTo>
                    <a:lnTo>
                      <a:pt x="694" y="1704"/>
                    </a:lnTo>
                    <a:lnTo>
                      <a:pt x="696" y="1702"/>
                    </a:lnTo>
                    <a:lnTo>
                      <a:pt x="694" y="1702"/>
                    </a:lnTo>
                    <a:lnTo>
                      <a:pt x="691" y="1700"/>
                    </a:lnTo>
                    <a:lnTo>
                      <a:pt x="689" y="1700"/>
                    </a:lnTo>
                    <a:lnTo>
                      <a:pt x="687" y="1698"/>
                    </a:lnTo>
                    <a:lnTo>
                      <a:pt x="683" y="1696"/>
                    </a:lnTo>
                    <a:lnTo>
                      <a:pt x="681" y="1696"/>
                    </a:lnTo>
                    <a:lnTo>
                      <a:pt x="676" y="1693"/>
                    </a:lnTo>
                    <a:lnTo>
                      <a:pt x="674" y="1691"/>
                    </a:lnTo>
                    <a:lnTo>
                      <a:pt x="672" y="1689"/>
                    </a:lnTo>
                    <a:lnTo>
                      <a:pt x="670" y="1689"/>
                    </a:lnTo>
                    <a:lnTo>
                      <a:pt x="667" y="1687"/>
                    </a:lnTo>
                    <a:lnTo>
                      <a:pt x="689" y="1680"/>
                    </a:lnTo>
                    <a:lnTo>
                      <a:pt x="689" y="1678"/>
                    </a:lnTo>
                    <a:lnTo>
                      <a:pt x="689" y="1665"/>
                    </a:lnTo>
                    <a:lnTo>
                      <a:pt x="689" y="1663"/>
                    </a:lnTo>
                    <a:lnTo>
                      <a:pt x="689" y="1661"/>
                    </a:lnTo>
                    <a:lnTo>
                      <a:pt x="689" y="1656"/>
                    </a:lnTo>
                    <a:lnTo>
                      <a:pt x="689" y="1654"/>
                    </a:lnTo>
                    <a:lnTo>
                      <a:pt x="687" y="1650"/>
                    </a:lnTo>
                    <a:lnTo>
                      <a:pt x="687" y="1647"/>
                    </a:lnTo>
                    <a:lnTo>
                      <a:pt x="685" y="1647"/>
                    </a:lnTo>
                    <a:lnTo>
                      <a:pt x="683" y="1645"/>
                    </a:lnTo>
                    <a:lnTo>
                      <a:pt x="681" y="1645"/>
                    </a:lnTo>
                    <a:lnTo>
                      <a:pt x="678" y="1645"/>
                    </a:lnTo>
                    <a:lnTo>
                      <a:pt x="676" y="1643"/>
                    </a:lnTo>
                    <a:lnTo>
                      <a:pt x="672" y="1643"/>
                    </a:lnTo>
                    <a:lnTo>
                      <a:pt x="670" y="1641"/>
                    </a:lnTo>
                    <a:lnTo>
                      <a:pt x="667" y="1641"/>
                    </a:lnTo>
                    <a:lnTo>
                      <a:pt x="665" y="1641"/>
                    </a:lnTo>
                    <a:lnTo>
                      <a:pt x="663" y="1641"/>
                    </a:lnTo>
                    <a:lnTo>
                      <a:pt x="661" y="1639"/>
                    </a:lnTo>
                    <a:lnTo>
                      <a:pt x="659" y="1636"/>
                    </a:lnTo>
                    <a:lnTo>
                      <a:pt x="656" y="1634"/>
                    </a:lnTo>
                    <a:lnTo>
                      <a:pt x="654" y="1632"/>
                    </a:lnTo>
                    <a:lnTo>
                      <a:pt x="652" y="1632"/>
                    </a:lnTo>
                    <a:lnTo>
                      <a:pt x="650" y="1630"/>
                    </a:lnTo>
                    <a:lnTo>
                      <a:pt x="648" y="1630"/>
                    </a:lnTo>
                    <a:lnTo>
                      <a:pt x="648" y="1628"/>
                    </a:lnTo>
                    <a:lnTo>
                      <a:pt x="645" y="1625"/>
                    </a:lnTo>
                    <a:lnTo>
                      <a:pt x="645" y="1623"/>
                    </a:lnTo>
                    <a:lnTo>
                      <a:pt x="645" y="1621"/>
                    </a:lnTo>
                    <a:lnTo>
                      <a:pt x="645" y="1619"/>
                    </a:lnTo>
                    <a:lnTo>
                      <a:pt x="645" y="1617"/>
                    </a:lnTo>
                    <a:lnTo>
                      <a:pt x="645" y="1614"/>
                    </a:lnTo>
                    <a:lnTo>
                      <a:pt x="643" y="1612"/>
                    </a:lnTo>
                    <a:lnTo>
                      <a:pt x="641" y="1610"/>
                    </a:lnTo>
                    <a:lnTo>
                      <a:pt x="641" y="1608"/>
                    </a:lnTo>
                    <a:lnTo>
                      <a:pt x="639" y="1606"/>
                    </a:lnTo>
                    <a:lnTo>
                      <a:pt x="639" y="1603"/>
                    </a:lnTo>
                    <a:lnTo>
                      <a:pt x="637" y="1603"/>
                    </a:lnTo>
                    <a:lnTo>
                      <a:pt x="637" y="1601"/>
                    </a:lnTo>
                    <a:lnTo>
                      <a:pt x="634" y="1599"/>
                    </a:lnTo>
                    <a:lnTo>
                      <a:pt x="632" y="1599"/>
                    </a:lnTo>
                    <a:lnTo>
                      <a:pt x="630" y="1599"/>
                    </a:lnTo>
                    <a:lnTo>
                      <a:pt x="628" y="1599"/>
                    </a:lnTo>
                    <a:lnTo>
                      <a:pt x="623" y="1597"/>
                    </a:lnTo>
                    <a:lnTo>
                      <a:pt x="621" y="1597"/>
                    </a:lnTo>
                    <a:lnTo>
                      <a:pt x="617" y="1597"/>
                    </a:lnTo>
                    <a:lnTo>
                      <a:pt x="615" y="1597"/>
                    </a:lnTo>
                    <a:lnTo>
                      <a:pt x="612" y="1597"/>
                    </a:lnTo>
                    <a:lnTo>
                      <a:pt x="610" y="1597"/>
                    </a:lnTo>
                    <a:lnTo>
                      <a:pt x="606" y="1595"/>
                    </a:lnTo>
                    <a:lnTo>
                      <a:pt x="604" y="1592"/>
                    </a:lnTo>
                    <a:lnTo>
                      <a:pt x="604" y="1590"/>
                    </a:lnTo>
                    <a:lnTo>
                      <a:pt x="601" y="1590"/>
                    </a:lnTo>
                    <a:lnTo>
                      <a:pt x="601" y="1588"/>
                    </a:lnTo>
                    <a:lnTo>
                      <a:pt x="599" y="1586"/>
                    </a:lnTo>
                    <a:lnTo>
                      <a:pt x="597" y="1584"/>
                    </a:lnTo>
                    <a:lnTo>
                      <a:pt x="597" y="1581"/>
                    </a:lnTo>
                    <a:lnTo>
                      <a:pt x="595" y="1579"/>
                    </a:lnTo>
                    <a:lnTo>
                      <a:pt x="595" y="1577"/>
                    </a:lnTo>
                    <a:lnTo>
                      <a:pt x="593" y="1577"/>
                    </a:lnTo>
                    <a:lnTo>
                      <a:pt x="593" y="1575"/>
                    </a:lnTo>
                    <a:lnTo>
                      <a:pt x="590" y="1573"/>
                    </a:lnTo>
                    <a:lnTo>
                      <a:pt x="590" y="1570"/>
                    </a:lnTo>
                    <a:lnTo>
                      <a:pt x="588" y="1570"/>
                    </a:lnTo>
                    <a:lnTo>
                      <a:pt x="586" y="1566"/>
                    </a:lnTo>
                    <a:lnTo>
                      <a:pt x="584" y="1564"/>
                    </a:lnTo>
                    <a:lnTo>
                      <a:pt x="584" y="1562"/>
                    </a:lnTo>
                    <a:lnTo>
                      <a:pt x="582" y="1562"/>
                    </a:lnTo>
                    <a:lnTo>
                      <a:pt x="579" y="1562"/>
                    </a:lnTo>
                    <a:lnTo>
                      <a:pt x="577" y="1562"/>
                    </a:lnTo>
                    <a:lnTo>
                      <a:pt x="575" y="1562"/>
                    </a:lnTo>
                    <a:lnTo>
                      <a:pt x="573" y="1564"/>
                    </a:lnTo>
                    <a:lnTo>
                      <a:pt x="571" y="1564"/>
                    </a:lnTo>
                    <a:lnTo>
                      <a:pt x="568" y="1564"/>
                    </a:lnTo>
                    <a:lnTo>
                      <a:pt x="566" y="1564"/>
                    </a:lnTo>
                    <a:lnTo>
                      <a:pt x="564" y="1564"/>
                    </a:lnTo>
                    <a:lnTo>
                      <a:pt x="564" y="1566"/>
                    </a:lnTo>
                    <a:lnTo>
                      <a:pt x="564" y="1568"/>
                    </a:lnTo>
                    <a:lnTo>
                      <a:pt x="562" y="1568"/>
                    </a:lnTo>
                    <a:lnTo>
                      <a:pt x="562" y="1570"/>
                    </a:lnTo>
                    <a:lnTo>
                      <a:pt x="562" y="1573"/>
                    </a:lnTo>
                    <a:lnTo>
                      <a:pt x="562" y="1575"/>
                    </a:lnTo>
                    <a:lnTo>
                      <a:pt x="562" y="1577"/>
                    </a:lnTo>
                    <a:lnTo>
                      <a:pt x="560" y="1579"/>
                    </a:lnTo>
                    <a:lnTo>
                      <a:pt x="560" y="1581"/>
                    </a:lnTo>
                    <a:lnTo>
                      <a:pt x="560" y="1584"/>
                    </a:lnTo>
                    <a:lnTo>
                      <a:pt x="560" y="1586"/>
                    </a:lnTo>
                    <a:lnTo>
                      <a:pt x="560" y="1588"/>
                    </a:lnTo>
                    <a:lnTo>
                      <a:pt x="562" y="1592"/>
                    </a:lnTo>
                    <a:lnTo>
                      <a:pt x="562" y="1595"/>
                    </a:lnTo>
                    <a:lnTo>
                      <a:pt x="564" y="1595"/>
                    </a:lnTo>
                    <a:lnTo>
                      <a:pt x="564" y="1599"/>
                    </a:lnTo>
                    <a:lnTo>
                      <a:pt x="566" y="1601"/>
                    </a:lnTo>
                    <a:lnTo>
                      <a:pt x="566" y="1603"/>
                    </a:lnTo>
                    <a:lnTo>
                      <a:pt x="568" y="1606"/>
                    </a:lnTo>
                    <a:lnTo>
                      <a:pt x="568" y="1608"/>
                    </a:lnTo>
                    <a:lnTo>
                      <a:pt x="568" y="1610"/>
                    </a:lnTo>
                    <a:lnTo>
                      <a:pt x="566" y="1606"/>
                    </a:lnTo>
                    <a:lnTo>
                      <a:pt x="566" y="1603"/>
                    </a:lnTo>
                    <a:lnTo>
                      <a:pt x="564" y="1603"/>
                    </a:lnTo>
                    <a:lnTo>
                      <a:pt x="564" y="1601"/>
                    </a:lnTo>
                    <a:lnTo>
                      <a:pt x="549" y="1584"/>
                    </a:lnTo>
                    <a:lnTo>
                      <a:pt x="547" y="1581"/>
                    </a:lnTo>
                    <a:lnTo>
                      <a:pt x="544" y="1581"/>
                    </a:lnTo>
                    <a:lnTo>
                      <a:pt x="544" y="1579"/>
                    </a:lnTo>
                    <a:lnTo>
                      <a:pt x="542" y="1579"/>
                    </a:lnTo>
                    <a:lnTo>
                      <a:pt x="540" y="1577"/>
                    </a:lnTo>
                    <a:lnTo>
                      <a:pt x="538" y="1575"/>
                    </a:lnTo>
                    <a:lnTo>
                      <a:pt x="536" y="1573"/>
                    </a:lnTo>
                    <a:lnTo>
                      <a:pt x="533" y="1573"/>
                    </a:lnTo>
                    <a:lnTo>
                      <a:pt x="533" y="1570"/>
                    </a:lnTo>
                    <a:lnTo>
                      <a:pt x="531" y="1570"/>
                    </a:lnTo>
                    <a:lnTo>
                      <a:pt x="531" y="1568"/>
                    </a:lnTo>
                    <a:lnTo>
                      <a:pt x="531" y="1570"/>
                    </a:lnTo>
                    <a:lnTo>
                      <a:pt x="531" y="1573"/>
                    </a:lnTo>
                    <a:lnTo>
                      <a:pt x="533" y="1573"/>
                    </a:lnTo>
                    <a:lnTo>
                      <a:pt x="533" y="1575"/>
                    </a:lnTo>
                    <a:lnTo>
                      <a:pt x="533" y="1577"/>
                    </a:lnTo>
                    <a:lnTo>
                      <a:pt x="536" y="1577"/>
                    </a:lnTo>
                    <a:lnTo>
                      <a:pt x="536" y="1579"/>
                    </a:lnTo>
                    <a:lnTo>
                      <a:pt x="536" y="1581"/>
                    </a:lnTo>
                    <a:lnTo>
                      <a:pt x="538" y="1584"/>
                    </a:lnTo>
                    <a:lnTo>
                      <a:pt x="538" y="1586"/>
                    </a:lnTo>
                    <a:lnTo>
                      <a:pt x="540" y="1586"/>
                    </a:lnTo>
                    <a:lnTo>
                      <a:pt x="540" y="1588"/>
                    </a:lnTo>
                    <a:lnTo>
                      <a:pt x="538" y="1590"/>
                    </a:lnTo>
                    <a:lnTo>
                      <a:pt x="536" y="1592"/>
                    </a:lnTo>
                    <a:lnTo>
                      <a:pt x="536" y="1595"/>
                    </a:lnTo>
                    <a:lnTo>
                      <a:pt x="533" y="1595"/>
                    </a:lnTo>
                    <a:lnTo>
                      <a:pt x="533" y="1597"/>
                    </a:lnTo>
                    <a:lnTo>
                      <a:pt x="533" y="1599"/>
                    </a:lnTo>
                    <a:lnTo>
                      <a:pt x="531" y="1599"/>
                    </a:lnTo>
                    <a:lnTo>
                      <a:pt x="531" y="1601"/>
                    </a:lnTo>
                    <a:lnTo>
                      <a:pt x="529" y="1603"/>
                    </a:lnTo>
                    <a:lnTo>
                      <a:pt x="529" y="1606"/>
                    </a:lnTo>
                    <a:lnTo>
                      <a:pt x="527" y="1623"/>
                    </a:lnTo>
                    <a:lnTo>
                      <a:pt x="527" y="1625"/>
                    </a:lnTo>
                    <a:lnTo>
                      <a:pt x="525" y="1628"/>
                    </a:lnTo>
                    <a:lnTo>
                      <a:pt x="522" y="1630"/>
                    </a:lnTo>
                    <a:lnTo>
                      <a:pt x="522" y="1632"/>
                    </a:lnTo>
                    <a:lnTo>
                      <a:pt x="520" y="1634"/>
                    </a:lnTo>
                    <a:lnTo>
                      <a:pt x="520" y="1636"/>
                    </a:lnTo>
                    <a:lnTo>
                      <a:pt x="518" y="1639"/>
                    </a:lnTo>
                    <a:lnTo>
                      <a:pt x="516" y="1641"/>
                    </a:lnTo>
                    <a:lnTo>
                      <a:pt x="516" y="1643"/>
                    </a:lnTo>
                    <a:lnTo>
                      <a:pt x="514" y="1645"/>
                    </a:lnTo>
                    <a:lnTo>
                      <a:pt x="511" y="1647"/>
                    </a:lnTo>
                    <a:lnTo>
                      <a:pt x="511" y="1650"/>
                    </a:lnTo>
                    <a:lnTo>
                      <a:pt x="509" y="1650"/>
                    </a:lnTo>
                    <a:lnTo>
                      <a:pt x="509" y="1652"/>
                    </a:lnTo>
                    <a:lnTo>
                      <a:pt x="507" y="1654"/>
                    </a:lnTo>
                    <a:lnTo>
                      <a:pt x="507" y="1656"/>
                    </a:lnTo>
                    <a:lnTo>
                      <a:pt x="505" y="1658"/>
                    </a:lnTo>
                    <a:lnTo>
                      <a:pt x="503" y="1661"/>
                    </a:lnTo>
                    <a:lnTo>
                      <a:pt x="503" y="1663"/>
                    </a:lnTo>
                    <a:lnTo>
                      <a:pt x="500" y="1663"/>
                    </a:lnTo>
                    <a:lnTo>
                      <a:pt x="500" y="1665"/>
                    </a:lnTo>
                    <a:lnTo>
                      <a:pt x="500" y="1667"/>
                    </a:lnTo>
                    <a:lnTo>
                      <a:pt x="498" y="1667"/>
                    </a:lnTo>
                    <a:lnTo>
                      <a:pt x="496" y="1669"/>
                    </a:lnTo>
                    <a:lnTo>
                      <a:pt x="492" y="1669"/>
                    </a:lnTo>
                    <a:lnTo>
                      <a:pt x="489" y="1669"/>
                    </a:lnTo>
                    <a:lnTo>
                      <a:pt x="489" y="1667"/>
                    </a:lnTo>
                    <a:lnTo>
                      <a:pt x="487" y="1667"/>
                    </a:lnTo>
                    <a:lnTo>
                      <a:pt x="485" y="1667"/>
                    </a:lnTo>
                    <a:lnTo>
                      <a:pt x="485" y="1665"/>
                    </a:lnTo>
                    <a:lnTo>
                      <a:pt x="483" y="1665"/>
                    </a:lnTo>
                    <a:lnTo>
                      <a:pt x="483" y="1667"/>
                    </a:lnTo>
                    <a:lnTo>
                      <a:pt x="481" y="1667"/>
                    </a:lnTo>
                    <a:lnTo>
                      <a:pt x="478" y="1667"/>
                    </a:lnTo>
                    <a:lnTo>
                      <a:pt x="481" y="1669"/>
                    </a:lnTo>
                    <a:lnTo>
                      <a:pt x="483" y="1672"/>
                    </a:lnTo>
                    <a:lnTo>
                      <a:pt x="481" y="1672"/>
                    </a:lnTo>
                    <a:lnTo>
                      <a:pt x="478" y="1672"/>
                    </a:lnTo>
                    <a:lnTo>
                      <a:pt x="476" y="1674"/>
                    </a:lnTo>
                    <a:lnTo>
                      <a:pt x="474" y="1674"/>
                    </a:lnTo>
                    <a:lnTo>
                      <a:pt x="474" y="1676"/>
                    </a:lnTo>
                    <a:lnTo>
                      <a:pt x="472" y="1676"/>
                    </a:lnTo>
                    <a:lnTo>
                      <a:pt x="465" y="1672"/>
                    </a:lnTo>
                    <a:lnTo>
                      <a:pt x="463" y="1672"/>
                    </a:lnTo>
                    <a:lnTo>
                      <a:pt x="459" y="1665"/>
                    </a:lnTo>
                    <a:lnTo>
                      <a:pt x="452" y="1661"/>
                    </a:lnTo>
                    <a:lnTo>
                      <a:pt x="450" y="1658"/>
                    </a:lnTo>
                    <a:lnTo>
                      <a:pt x="448" y="1658"/>
                    </a:lnTo>
                    <a:lnTo>
                      <a:pt x="441" y="1656"/>
                    </a:lnTo>
                    <a:lnTo>
                      <a:pt x="439" y="1656"/>
                    </a:lnTo>
                    <a:lnTo>
                      <a:pt x="437" y="1658"/>
                    </a:lnTo>
                    <a:lnTo>
                      <a:pt x="434" y="1658"/>
                    </a:lnTo>
                    <a:lnTo>
                      <a:pt x="432" y="1658"/>
                    </a:lnTo>
                    <a:lnTo>
                      <a:pt x="430" y="1661"/>
                    </a:lnTo>
                    <a:lnTo>
                      <a:pt x="428" y="1661"/>
                    </a:lnTo>
                    <a:lnTo>
                      <a:pt x="426" y="1663"/>
                    </a:lnTo>
                    <a:lnTo>
                      <a:pt x="426" y="1665"/>
                    </a:lnTo>
                    <a:lnTo>
                      <a:pt x="426" y="1667"/>
                    </a:lnTo>
                    <a:lnTo>
                      <a:pt x="423" y="1667"/>
                    </a:lnTo>
                    <a:lnTo>
                      <a:pt x="423" y="1669"/>
                    </a:lnTo>
                    <a:lnTo>
                      <a:pt x="423" y="1672"/>
                    </a:lnTo>
                    <a:lnTo>
                      <a:pt x="423" y="1674"/>
                    </a:lnTo>
                    <a:lnTo>
                      <a:pt x="423" y="1676"/>
                    </a:lnTo>
                    <a:lnTo>
                      <a:pt x="423" y="1680"/>
                    </a:lnTo>
                    <a:lnTo>
                      <a:pt x="423" y="1683"/>
                    </a:lnTo>
                    <a:lnTo>
                      <a:pt x="423" y="1685"/>
                    </a:lnTo>
                    <a:lnTo>
                      <a:pt x="423" y="1689"/>
                    </a:lnTo>
                    <a:lnTo>
                      <a:pt x="423" y="1691"/>
                    </a:lnTo>
                    <a:lnTo>
                      <a:pt x="423" y="1693"/>
                    </a:lnTo>
                    <a:lnTo>
                      <a:pt x="423" y="1696"/>
                    </a:lnTo>
                    <a:lnTo>
                      <a:pt x="419" y="1693"/>
                    </a:lnTo>
                    <a:lnTo>
                      <a:pt x="417" y="1693"/>
                    </a:lnTo>
                    <a:lnTo>
                      <a:pt x="415" y="1693"/>
                    </a:lnTo>
                    <a:lnTo>
                      <a:pt x="410" y="1696"/>
                    </a:lnTo>
                    <a:lnTo>
                      <a:pt x="408" y="1696"/>
                    </a:lnTo>
                    <a:lnTo>
                      <a:pt x="404" y="1696"/>
                    </a:lnTo>
                    <a:lnTo>
                      <a:pt x="402" y="1698"/>
                    </a:lnTo>
                    <a:lnTo>
                      <a:pt x="399" y="1698"/>
                    </a:lnTo>
                    <a:lnTo>
                      <a:pt x="397" y="1698"/>
                    </a:lnTo>
                    <a:lnTo>
                      <a:pt x="395" y="1698"/>
                    </a:lnTo>
                    <a:lnTo>
                      <a:pt x="393" y="1698"/>
                    </a:lnTo>
                    <a:lnTo>
                      <a:pt x="393" y="1700"/>
                    </a:lnTo>
                    <a:lnTo>
                      <a:pt x="393" y="1702"/>
                    </a:lnTo>
                    <a:lnTo>
                      <a:pt x="393" y="1704"/>
                    </a:lnTo>
                    <a:lnTo>
                      <a:pt x="395" y="1707"/>
                    </a:lnTo>
                    <a:lnTo>
                      <a:pt x="395" y="1709"/>
                    </a:lnTo>
                    <a:lnTo>
                      <a:pt x="397" y="1711"/>
                    </a:lnTo>
                    <a:lnTo>
                      <a:pt x="399" y="1713"/>
                    </a:lnTo>
                    <a:lnTo>
                      <a:pt x="402" y="1715"/>
                    </a:lnTo>
                    <a:lnTo>
                      <a:pt x="404" y="1718"/>
                    </a:lnTo>
                    <a:lnTo>
                      <a:pt x="404" y="1720"/>
                    </a:lnTo>
                    <a:lnTo>
                      <a:pt x="406" y="1720"/>
                    </a:lnTo>
                    <a:lnTo>
                      <a:pt x="406" y="1722"/>
                    </a:lnTo>
                    <a:lnTo>
                      <a:pt x="404" y="1722"/>
                    </a:lnTo>
                    <a:lnTo>
                      <a:pt x="402" y="1722"/>
                    </a:lnTo>
                    <a:lnTo>
                      <a:pt x="402" y="1724"/>
                    </a:lnTo>
                    <a:lnTo>
                      <a:pt x="399" y="1724"/>
                    </a:lnTo>
                    <a:lnTo>
                      <a:pt x="397" y="1726"/>
                    </a:lnTo>
                    <a:lnTo>
                      <a:pt x="395" y="1726"/>
                    </a:lnTo>
                    <a:lnTo>
                      <a:pt x="395" y="1729"/>
                    </a:lnTo>
                    <a:lnTo>
                      <a:pt x="393" y="1729"/>
                    </a:lnTo>
                    <a:lnTo>
                      <a:pt x="391" y="1731"/>
                    </a:lnTo>
                    <a:lnTo>
                      <a:pt x="388" y="1731"/>
                    </a:lnTo>
                    <a:lnTo>
                      <a:pt x="386" y="1733"/>
                    </a:lnTo>
                    <a:lnTo>
                      <a:pt x="384" y="1735"/>
                    </a:lnTo>
                    <a:lnTo>
                      <a:pt x="382" y="1735"/>
                    </a:lnTo>
                    <a:lnTo>
                      <a:pt x="380" y="1737"/>
                    </a:lnTo>
                    <a:lnTo>
                      <a:pt x="380" y="1740"/>
                    </a:lnTo>
                    <a:lnTo>
                      <a:pt x="377" y="1740"/>
                    </a:lnTo>
                    <a:lnTo>
                      <a:pt x="375" y="1742"/>
                    </a:lnTo>
                    <a:lnTo>
                      <a:pt x="373" y="1744"/>
                    </a:lnTo>
                    <a:lnTo>
                      <a:pt x="375" y="1748"/>
                    </a:lnTo>
                    <a:lnTo>
                      <a:pt x="375" y="1753"/>
                    </a:lnTo>
                    <a:lnTo>
                      <a:pt x="377" y="1755"/>
                    </a:lnTo>
                    <a:lnTo>
                      <a:pt x="377" y="1759"/>
                    </a:lnTo>
                    <a:lnTo>
                      <a:pt x="380" y="1764"/>
                    </a:lnTo>
                    <a:lnTo>
                      <a:pt x="380" y="1766"/>
                    </a:lnTo>
                    <a:lnTo>
                      <a:pt x="377" y="1766"/>
                    </a:lnTo>
                    <a:lnTo>
                      <a:pt x="373" y="1764"/>
                    </a:lnTo>
                    <a:lnTo>
                      <a:pt x="371" y="1764"/>
                    </a:lnTo>
                    <a:lnTo>
                      <a:pt x="369" y="1764"/>
                    </a:lnTo>
                    <a:lnTo>
                      <a:pt x="366" y="1762"/>
                    </a:lnTo>
                    <a:lnTo>
                      <a:pt x="364" y="1762"/>
                    </a:lnTo>
                    <a:lnTo>
                      <a:pt x="360" y="1759"/>
                    </a:lnTo>
                    <a:lnTo>
                      <a:pt x="358" y="1759"/>
                    </a:lnTo>
                    <a:lnTo>
                      <a:pt x="358" y="1757"/>
                    </a:lnTo>
                    <a:lnTo>
                      <a:pt x="355" y="1757"/>
                    </a:lnTo>
                    <a:lnTo>
                      <a:pt x="358" y="1757"/>
                    </a:lnTo>
                    <a:lnTo>
                      <a:pt x="355" y="1757"/>
                    </a:lnTo>
                    <a:lnTo>
                      <a:pt x="355" y="1755"/>
                    </a:lnTo>
                    <a:lnTo>
                      <a:pt x="355" y="1753"/>
                    </a:lnTo>
                    <a:lnTo>
                      <a:pt x="353" y="1753"/>
                    </a:lnTo>
                    <a:lnTo>
                      <a:pt x="353" y="1751"/>
                    </a:lnTo>
                    <a:lnTo>
                      <a:pt x="353" y="1748"/>
                    </a:lnTo>
                    <a:lnTo>
                      <a:pt x="353" y="1746"/>
                    </a:lnTo>
                    <a:lnTo>
                      <a:pt x="351" y="1746"/>
                    </a:lnTo>
                    <a:lnTo>
                      <a:pt x="351" y="1744"/>
                    </a:lnTo>
                    <a:lnTo>
                      <a:pt x="349" y="1744"/>
                    </a:lnTo>
                    <a:lnTo>
                      <a:pt x="349" y="1742"/>
                    </a:lnTo>
                    <a:lnTo>
                      <a:pt x="349" y="1740"/>
                    </a:lnTo>
                    <a:lnTo>
                      <a:pt x="347" y="1740"/>
                    </a:lnTo>
                    <a:lnTo>
                      <a:pt x="347" y="1737"/>
                    </a:lnTo>
                    <a:lnTo>
                      <a:pt x="347" y="1740"/>
                    </a:lnTo>
                    <a:lnTo>
                      <a:pt x="347" y="1737"/>
                    </a:lnTo>
                    <a:lnTo>
                      <a:pt x="344" y="1737"/>
                    </a:lnTo>
                    <a:lnTo>
                      <a:pt x="344" y="1735"/>
                    </a:lnTo>
                    <a:lnTo>
                      <a:pt x="344" y="1733"/>
                    </a:lnTo>
                    <a:lnTo>
                      <a:pt x="342" y="1733"/>
                    </a:lnTo>
                    <a:lnTo>
                      <a:pt x="342" y="1731"/>
                    </a:lnTo>
                    <a:lnTo>
                      <a:pt x="344" y="1731"/>
                    </a:lnTo>
                    <a:lnTo>
                      <a:pt x="342" y="1731"/>
                    </a:lnTo>
                    <a:lnTo>
                      <a:pt x="342" y="1729"/>
                    </a:lnTo>
                    <a:lnTo>
                      <a:pt x="342" y="1726"/>
                    </a:lnTo>
                    <a:lnTo>
                      <a:pt x="340" y="1726"/>
                    </a:lnTo>
                    <a:lnTo>
                      <a:pt x="340" y="1724"/>
                    </a:lnTo>
                    <a:lnTo>
                      <a:pt x="340" y="1722"/>
                    </a:lnTo>
                    <a:lnTo>
                      <a:pt x="338" y="1722"/>
                    </a:lnTo>
                    <a:lnTo>
                      <a:pt x="338" y="1720"/>
                    </a:lnTo>
                    <a:lnTo>
                      <a:pt x="338" y="1718"/>
                    </a:lnTo>
                    <a:lnTo>
                      <a:pt x="336" y="1718"/>
                    </a:lnTo>
                    <a:lnTo>
                      <a:pt x="336" y="1715"/>
                    </a:lnTo>
                    <a:lnTo>
                      <a:pt x="336" y="1713"/>
                    </a:lnTo>
                    <a:lnTo>
                      <a:pt x="333" y="1713"/>
                    </a:lnTo>
                    <a:lnTo>
                      <a:pt x="333" y="1711"/>
                    </a:lnTo>
                    <a:lnTo>
                      <a:pt x="331" y="1711"/>
                    </a:lnTo>
                    <a:lnTo>
                      <a:pt x="331" y="1709"/>
                    </a:lnTo>
                    <a:lnTo>
                      <a:pt x="331" y="1707"/>
                    </a:lnTo>
                    <a:lnTo>
                      <a:pt x="329" y="1707"/>
                    </a:lnTo>
                    <a:lnTo>
                      <a:pt x="327" y="1704"/>
                    </a:lnTo>
                    <a:lnTo>
                      <a:pt x="325" y="1704"/>
                    </a:lnTo>
                    <a:lnTo>
                      <a:pt x="325" y="1702"/>
                    </a:lnTo>
                    <a:lnTo>
                      <a:pt x="325" y="1700"/>
                    </a:lnTo>
                    <a:lnTo>
                      <a:pt x="322" y="1700"/>
                    </a:lnTo>
                    <a:lnTo>
                      <a:pt x="322" y="1698"/>
                    </a:lnTo>
                    <a:lnTo>
                      <a:pt x="320" y="1698"/>
                    </a:lnTo>
                    <a:lnTo>
                      <a:pt x="320" y="1696"/>
                    </a:lnTo>
                    <a:lnTo>
                      <a:pt x="318" y="1696"/>
                    </a:lnTo>
                    <a:lnTo>
                      <a:pt x="316" y="1696"/>
                    </a:lnTo>
                    <a:lnTo>
                      <a:pt x="316" y="1693"/>
                    </a:lnTo>
                    <a:lnTo>
                      <a:pt x="316" y="1691"/>
                    </a:lnTo>
                    <a:lnTo>
                      <a:pt x="314" y="1691"/>
                    </a:lnTo>
                    <a:lnTo>
                      <a:pt x="314" y="1689"/>
                    </a:lnTo>
                    <a:lnTo>
                      <a:pt x="314" y="1687"/>
                    </a:lnTo>
                    <a:lnTo>
                      <a:pt x="311" y="1687"/>
                    </a:lnTo>
                    <a:lnTo>
                      <a:pt x="311" y="1685"/>
                    </a:lnTo>
                    <a:lnTo>
                      <a:pt x="311" y="1683"/>
                    </a:lnTo>
                    <a:lnTo>
                      <a:pt x="309" y="1683"/>
                    </a:lnTo>
                    <a:lnTo>
                      <a:pt x="309" y="1680"/>
                    </a:lnTo>
                    <a:lnTo>
                      <a:pt x="309" y="1678"/>
                    </a:lnTo>
                    <a:lnTo>
                      <a:pt x="309" y="1676"/>
                    </a:lnTo>
                    <a:lnTo>
                      <a:pt x="307" y="1676"/>
                    </a:lnTo>
                    <a:lnTo>
                      <a:pt x="307" y="1674"/>
                    </a:lnTo>
                    <a:lnTo>
                      <a:pt x="307" y="1672"/>
                    </a:lnTo>
                    <a:lnTo>
                      <a:pt x="305" y="1672"/>
                    </a:lnTo>
                    <a:lnTo>
                      <a:pt x="305" y="1669"/>
                    </a:lnTo>
                    <a:lnTo>
                      <a:pt x="303" y="1669"/>
                    </a:lnTo>
                    <a:lnTo>
                      <a:pt x="303" y="1667"/>
                    </a:lnTo>
                    <a:lnTo>
                      <a:pt x="303" y="1665"/>
                    </a:lnTo>
                    <a:lnTo>
                      <a:pt x="303" y="1663"/>
                    </a:lnTo>
                    <a:lnTo>
                      <a:pt x="300" y="1663"/>
                    </a:lnTo>
                    <a:lnTo>
                      <a:pt x="300" y="1661"/>
                    </a:lnTo>
                    <a:lnTo>
                      <a:pt x="298" y="1661"/>
                    </a:lnTo>
                    <a:lnTo>
                      <a:pt x="300" y="1661"/>
                    </a:lnTo>
                    <a:lnTo>
                      <a:pt x="298" y="1661"/>
                    </a:lnTo>
                    <a:lnTo>
                      <a:pt x="298" y="1658"/>
                    </a:lnTo>
                    <a:lnTo>
                      <a:pt x="298" y="1656"/>
                    </a:lnTo>
                    <a:lnTo>
                      <a:pt x="296" y="1656"/>
                    </a:lnTo>
                    <a:lnTo>
                      <a:pt x="298" y="1656"/>
                    </a:lnTo>
                    <a:lnTo>
                      <a:pt x="296" y="1656"/>
                    </a:lnTo>
                    <a:lnTo>
                      <a:pt x="298" y="1656"/>
                    </a:lnTo>
                    <a:lnTo>
                      <a:pt x="296" y="1656"/>
                    </a:lnTo>
                    <a:lnTo>
                      <a:pt x="298" y="1656"/>
                    </a:lnTo>
                    <a:lnTo>
                      <a:pt x="298" y="1654"/>
                    </a:lnTo>
                    <a:lnTo>
                      <a:pt x="296" y="1654"/>
                    </a:lnTo>
                    <a:lnTo>
                      <a:pt x="298" y="1654"/>
                    </a:lnTo>
                    <a:lnTo>
                      <a:pt x="296" y="1654"/>
                    </a:lnTo>
                    <a:lnTo>
                      <a:pt x="298" y="1654"/>
                    </a:lnTo>
                    <a:lnTo>
                      <a:pt x="296" y="1654"/>
                    </a:lnTo>
                    <a:lnTo>
                      <a:pt x="298" y="1654"/>
                    </a:lnTo>
                    <a:lnTo>
                      <a:pt x="296" y="1654"/>
                    </a:lnTo>
                    <a:lnTo>
                      <a:pt x="296" y="1652"/>
                    </a:lnTo>
                    <a:lnTo>
                      <a:pt x="296" y="1650"/>
                    </a:lnTo>
                    <a:lnTo>
                      <a:pt x="296" y="1647"/>
                    </a:lnTo>
                    <a:lnTo>
                      <a:pt x="294" y="1647"/>
                    </a:lnTo>
                    <a:lnTo>
                      <a:pt x="294" y="1645"/>
                    </a:lnTo>
                    <a:lnTo>
                      <a:pt x="294" y="1643"/>
                    </a:lnTo>
                    <a:lnTo>
                      <a:pt x="292" y="1643"/>
                    </a:lnTo>
                    <a:lnTo>
                      <a:pt x="292" y="1641"/>
                    </a:lnTo>
                    <a:lnTo>
                      <a:pt x="289" y="1641"/>
                    </a:lnTo>
                    <a:lnTo>
                      <a:pt x="289" y="1639"/>
                    </a:lnTo>
                    <a:lnTo>
                      <a:pt x="287" y="1639"/>
                    </a:lnTo>
                    <a:lnTo>
                      <a:pt x="287" y="1636"/>
                    </a:lnTo>
                    <a:lnTo>
                      <a:pt x="285" y="1636"/>
                    </a:lnTo>
                    <a:lnTo>
                      <a:pt x="285" y="1634"/>
                    </a:lnTo>
                    <a:lnTo>
                      <a:pt x="283" y="1634"/>
                    </a:lnTo>
                    <a:lnTo>
                      <a:pt x="283" y="1632"/>
                    </a:lnTo>
                    <a:lnTo>
                      <a:pt x="281" y="1632"/>
                    </a:lnTo>
                    <a:lnTo>
                      <a:pt x="281" y="1630"/>
                    </a:lnTo>
                    <a:lnTo>
                      <a:pt x="281" y="1632"/>
                    </a:lnTo>
                    <a:lnTo>
                      <a:pt x="281" y="1630"/>
                    </a:lnTo>
                    <a:lnTo>
                      <a:pt x="278" y="1630"/>
                    </a:lnTo>
                    <a:lnTo>
                      <a:pt x="281" y="1630"/>
                    </a:lnTo>
                    <a:lnTo>
                      <a:pt x="278" y="1630"/>
                    </a:lnTo>
                    <a:lnTo>
                      <a:pt x="281" y="1630"/>
                    </a:lnTo>
                    <a:lnTo>
                      <a:pt x="278" y="1630"/>
                    </a:lnTo>
                    <a:lnTo>
                      <a:pt x="281" y="1630"/>
                    </a:lnTo>
                    <a:lnTo>
                      <a:pt x="278" y="1630"/>
                    </a:lnTo>
                    <a:lnTo>
                      <a:pt x="281" y="1630"/>
                    </a:lnTo>
                    <a:lnTo>
                      <a:pt x="281" y="1628"/>
                    </a:lnTo>
                    <a:lnTo>
                      <a:pt x="278" y="1628"/>
                    </a:lnTo>
                    <a:lnTo>
                      <a:pt x="281" y="1628"/>
                    </a:lnTo>
                    <a:lnTo>
                      <a:pt x="278" y="1628"/>
                    </a:lnTo>
                    <a:lnTo>
                      <a:pt x="278" y="1625"/>
                    </a:lnTo>
                    <a:lnTo>
                      <a:pt x="278" y="1623"/>
                    </a:lnTo>
                    <a:lnTo>
                      <a:pt x="276" y="1623"/>
                    </a:lnTo>
                    <a:lnTo>
                      <a:pt x="278" y="1623"/>
                    </a:lnTo>
                    <a:lnTo>
                      <a:pt x="276" y="1623"/>
                    </a:lnTo>
                    <a:lnTo>
                      <a:pt x="278" y="1623"/>
                    </a:lnTo>
                    <a:lnTo>
                      <a:pt x="278" y="1621"/>
                    </a:lnTo>
                    <a:lnTo>
                      <a:pt x="276" y="1621"/>
                    </a:lnTo>
                    <a:lnTo>
                      <a:pt x="276" y="1619"/>
                    </a:lnTo>
                    <a:lnTo>
                      <a:pt x="274" y="1619"/>
                    </a:lnTo>
                    <a:lnTo>
                      <a:pt x="274" y="1617"/>
                    </a:lnTo>
                    <a:lnTo>
                      <a:pt x="272" y="1617"/>
                    </a:lnTo>
                    <a:lnTo>
                      <a:pt x="272" y="1614"/>
                    </a:lnTo>
                    <a:lnTo>
                      <a:pt x="270" y="1614"/>
                    </a:lnTo>
                    <a:lnTo>
                      <a:pt x="270" y="1612"/>
                    </a:lnTo>
                    <a:lnTo>
                      <a:pt x="270" y="1610"/>
                    </a:lnTo>
                    <a:lnTo>
                      <a:pt x="272" y="1610"/>
                    </a:lnTo>
                    <a:lnTo>
                      <a:pt x="272" y="1608"/>
                    </a:lnTo>
                    <a:lnTo>
                      <a:pt x="272" y="1606"/>
                    </a:lnTo>
                    <a:lnTo>
                      <a:pt x="270" y="1606"/>
                    </a:lnTo>
                    <a:lnTo>
                      <a:pt x="270" y="1603"/>
                    </a:lnTo>
                    <a:lnTo>
                      <a:pt x="268" y="1603"/>
                    </a:lnTo>
                    <a:lnTo>
                      <a:pt x="268" y="1601"/>
                    </a:lnTo>
                    <a:lnTo>
                      <a:pt x="265" y="1601"/>
                    </a:lnTo>
                    <a:lnTo>
                      <a:pt x="265" y="1599"/>
                    </a:lnTo>
                    <a:lnTo>
                      <a:pt x="263" y="1599"/>
                    </a:lnTo>
                    <a:lnTo>
                      <a:pt x="263" y="1597"/>
                    </a:lnTo>
                    <a:lnTo>
                      <a:pt x="263" y="1595"/>
                    </a:lnTo>
                    <a:lnTo>
                      <a:pt x="263" y="1592"/>
                    </a:lnTo>
                    <a:lnTo>
                      <a:pt x="261" y="1592"/>
                    </a:lnTo>
                    <a:lnTo>
                      <a:pt x="261" y="1590"/>
                    </a:lnTo>
                    <a:lnTo>
                      <a:pt x="261" y="1588"/>
                    </a:lnTo>
                    <a:lnTo>
                      <a:pt x="259" y="1588"/>
                    </a:lnTo>
                    <a:lnTo>
                      <a:pt x="259" y="1586"/>
                    </a:lnTo>
                    <a:lnTo>
                      <a:pt x="257" y="1586"/>
                    </a:lnTo>
                    <a:lnTo>
                      <a:pt x="257" y="1584"/>
                    </a:lnTo>
                    <a:lnTo>
                      <a:pt x="254" y="1584"/>
                    </a:lnTo>
                    <a:lnTo>
                      <a:pt x="254" y="1581"/>
                    </a:lnTo>
                    <a:lnTo>
                      <a:pt x="254" y="1579"/>
                    </a:lnTo>
                    <a:lnTo>
                      <a:pt x="252" y="1579"/>
                    </a:lnTo>
                    <a:lnTo>
                      <a:pt x="252" y="1577"/>
                    </a:lnTo>
                    <a:lnTo>
                      <a:pt x="250" y="1577"/>
                    </a:lnTo>
                    <a:lnTo>
                      <a:pt x="252" y="1577"/>
                    </a:lnTo>
                    <a:lnTo>
                      <a:pt x="250" y="1577"/>
                    </a:lnTo>
                    <a:lnTo>
                      <a:pt x="250" y="1575"/>
                    </a:lnTo>
                    <a:lnTo>
                      <a:pt x="248" y="1575"/>
                    </a:lnTo>
                    <a:lnTo>
                      <a:pt x="248" y="1573"/>
                    </a:lnTo>
                    <a:lnTo>
                      <a:pt x="250" y="1573"/>
                    </a:lnTo>
                    <a:lnTo>
                      <a:pt x="248" y="1573"/>
                    </a:lnTo>
                    <a:lnTo>
                      <a:pt x="248" y="1570"/>
                    </a:lnTo>
                    <a:lnTo>
                      <a:pt x="246" y="1570"/>
                    </a:lnTo>
                    <a:lnTo>
                      <a:pt x="246" y="1568"/>
                    </a:lnTo>
                    <a:lnTo>
                      <a:pt x="248" y="1568"/>
                    </a:lnTo>
                    <a:lnTo>
                      <a:pt x="248" y="1566"/>
                    </a:lnTo>
                    <a:lnTo>
                      <a:pt x="246" y="1566"/>
                    </a:lnTo>
                    <a:lnTo>
                      <a:pt x="246" y="1568"/>
                    </a:lnTo>
                    <a:lnTo>
                      <a:pt x="246" y="1566"/>
                    </a:lnTo>
                    <a:lnTo>
                      <a:pt x="246" y="1568"/>
                    </a:lnTo>
                    <a:lnTo>
                      <a:pt x="246" y="1566"/>
                    </a:lnTo>
                    <a:lnTo>
                      <a:pt x="243" y="1566"/>
                    </a:lnTo>
                    <a:lnTo>
                      <a:pt x="243" y="1564"/>
                    </a:lnTo>
                    <a:lnTo>
                      <a:pt x="246" y="1564"/>
                    </a:lnTo>
                    <a:lnTo>
                      <a:pt x="243" y="1564"/>
                    </a:lnTo>
                    <a:lnTo>
                      <a:pt x="243" y="1562"/>
                    </a:lnTo>
                    <a:lnTo>
                      <a:pt x="241" y="1559"/>
                    </a:lnTo>
                    <a:lnTo>
                      <a:pt x="241" y="1557"/>
                    </a:lnTo>
                    <a:lnTo>
                      <a:pt x="239" y="1557"/>
                    </a:lnTo>
                    <a:lnTo>
                      <a:pt x="239" y="1555"/>
                    </a:lnTo>
                    <a:lnTo>
                      <a:pt x="239" y="1553"/>
                    </a:lnTo>
                    <a:lnTo>
                      <a:pt x="237" y="1553"/>
                    </a:lnTo>
                    <a:lnTo>
                      <a:pt x="237" y="1551"/>
                    </a:lnTo>
                    <a:lnTo>
                      <a:pt x="235" y="1551"/>
                    </a:lnTo>
                    <a:lnTo>
                      <a:pt x="235" y="1549"/>
                    </a:lnTo>
                    <a:lnTo>
                      <a:pt x="235" y="1546"/>
                    </a:lnTo>
                    <a:lnTo>
                      <a:pt x="232" y="1546"/>
                    </a:lnTo>
                    <a:lnTo>
                      <a:pt x="232" y="1544"/>
                    </a:lnTo>
                    <a:lnTo>
                      <a:pt x="230" y="1544"/>
                    </a:lnTo>
                    <a:lnTo>
                      <a:pt x="230" y="1542"/>
                    </a:lnTo>
                    <a:lnTo>
                      <a:pt x="228" y="1542"/>
                    </a:lnTo>
                    <a:lnTo>
                      <a:pt x="228" y="1540"/>
                    </a:lnTo>
                    <a:lnTo>
                      <a:pt x="230" y="1540"/>
                    </a:lnTo>
                    <a:lnTo>
                      <a:pt x="228" y="1540"/>
                    </a:lnTo>
                    <a:lnTo>
                      <a:pt x="228" y="1538"/>
                    </a:lnTo>
                    <a:lnTo>
                      <a:pt x="226" y="1538"/>
                    </a:lnTo>
                    <a:lnTo>
                      <a:pt x="226" y="1535"/>
                    </a:lnTo>
                    <a:lnTo>
                      <a:pt x="226" y="1533"/>
                    </a:lnTo>
                    <a:lnTo>
                      <a:pt x="226" y="1531"/>
                    </a:lnTo>
                    <a:lnTo>
                      <a:pt x="224" y="1531"/>
                    </a:lnTo>
                    <a:lnTo>
                      <a:pt x="226" y="1531"/>
                    </a:lnTo>
                    <a:lnTo>
                      <a:pt x="226" y="1529"/>
                    </a:lnTo>
                    <a:lnTo>
                      <a:pt x="224" y="1529"/>
                    </a:lnTo>
                    <a:lnTo>
                      <a:pt x="224" y="1527"/>
                    </a:lnTo>
                    <a:lnTo>
                      <a:pt x="226" y="1527"/>
                    </a:lnTo>
                    <a:lnTo>
                      <a:pt x="226" y="1524"/>
                    </a:lnTo>
                    <a:lnTo>
                      <a:pt x="224" y="1524"/>
                    </a:lnTo>
                    <a:lnTo>
                      <a:pt x="224" y="1522"/>
                    </a:lnTo>
                    <a:lnTo>
                      <a:pt x="224" y="1520"/>
                    </a:lnTo>
                    <a:lnTo>
                      <a:pt x="224" y="1518"/>
                    </a:lnTo>
                    <a:lnTo>
                      <a:pt x="224" y="1520"/>
                    </a:lnTo>
                    <a:lnTo>
                      <a:pt x="224" y="1518"/>
                    </a:lnTo>
                    <a:lnTo>
                      <a:pt x="224" y="1520"/>
                    </a:lnTo>
                    <a:lnTo>
                      <a:pt x="224" y="1518"/>
                    </a:lnTo>
                    <a:lnTo>
                      <a:pt x="221" y="1518"/>
                    </a:lnTo>
                    <a:lnTo>
                      <a:pt x="221" y="1516"/>
                    </a:lnTo>
                    <a:lnTo>
                      <a:pt x="221" y="1513"/>
                    </a:lnTo>
                    <a:lnTo>
                      <a:pt x="221" y="1511"/>
                    </a:lnTo>
                    <a:lnTo>
                      <a:pt x="219" y="1511"/>
                    </a:lnTo>
                    <a:lnTo>
                      <a:pt x="219" y="1509"/>
                    </a:lnTo>
                    <a:lnTo>
                      <a:pt x="217" y="1509"/>
                    </a:lnTo>
                    <a:lnTo>
                      <a:pt x="217" y="1507"/>
                    </a:lnTo>
                    <a:lnTo>
                      <a:pt x="217" y="1505"/>
                    </a:lnTo>
                    <a:lnTo>
                      <a:pt x="215" y="1505"/>
                    </a:lnTo>
                    <a:lnTo>
                      <a:pt x="215" y="1502"/>
                    </a:lnTo>
                    <a:lnTo>
                      <a:pt x="215" y="1500"/>
                    </a:lnTo>
                    <a:lnTo>
                      <a:pt x="215" y="1498"/>
                    </a:lnTo>
                    <a:lnTo>
                      <a:pt x="215" y="1496"/>
                    </a:lnTo>
                    <a:lnTo>
                      <a:pt x="213" y="1496"/>
                    </a:lnTo>
                    <a:lnTo>
                      <a:pt x="215" y="1496"/>
                    </a:lnTo>
                    <a:lnTo>
                      <a:pt x="213" y="1496"/>
                    </a:lnTo>
                    <a:lnTo>
                      <a:pt x="215" y="1496"/>
                    </a:lnTo>
                    <a:lnTo>
                      <a:pt x="213" y="1496"/>
                    </a:lnTo>
                    <a:lnTo>
                      <a:pt x="213" y="1494"/>
                    </a:lnTo>
                    <a:lnTo>
                      <a:pt x="213" y="1496"/>
                    </a:lnTo>
                    <a:lnTo>
                      <a:pt x="213" y="1494"/>
                    </a:lnTo>
                    <a:lnTo>
                      <a:pt x="213" y="1491"/>
                    </a:lnTo>
                    <a:lnTo>
                      <a:pt x="210" y="1491"/>
                    </a:lnTo>
                    <a:lnTo>
                      <a:pt x="210" y="1489"/>
                    </a:lnTo>
                    <a:lnTo>
                      <a:pt x="213" y="1489"/>
                    </a:lnTo>
                    <a:lnTo>
                      <a:pt x="213" y="1487"/>
                    </a:lnTo>
                    <a:lnTo>
                      <a:pt x="210" y="1487"/>
                    </a:lnTo>
                    <a:lnTo>
                      <a:pt x="210" y="1485"/>
                    </a:lnTo>
                    <a:lnTo>
                      <a:pt x="208" y="1485"/>
                    </a:lnTo>
                    <a:lnTo>
                      <a:pt x="208" y="1483"/>
                    </a:lnTo>
                    <a:lnTo>
                      <a:pt x="206" y="1483"/>
                    </a:lnTo>
                    <a:lnTo>
                      <a:pt x="206" y="1480"/>
                    </a:lnTo>
                    <a:lnTo>
                      <a:pt x="204" y="1478"/>
                    </a:lnTo>
                    <a:lnTo>
                      <a:pt x="204" y="1480"/>
                    </a:lnTo>
                    <a:lnTo>
                      <a:pt x="204" y="1478"/>
                    </a:lnTo>
                    <a:lnTo>
                      <a:pt x="204" y="1476"/>
                    </a:lnTo>
                    <a:lnTo>
                      <a:pt x="204" y="1474"/>
                    </a:lnTo>
                    <a:lnTo>
                      <a:pt x="202" y="1474"/>
                    </a:lnTo>
                    <a:lnTo>
                      <a:pt x="204" y="1474"/>
                    </a:lnTo>
                    <a:lnTo>
                      <a:pt x="202" y="1474"/>
                    </a:lnTo>
                    <a:lnTo>
                      <a:pt x="204" y="1474"/>
                    </a:lnTo>
                    <a:lnTo>
                      <a:pt x="204" y="1472"/>
                    </a:lnTo>
                    <a:lnTo>
                      <a:pt x="202" y="1472"/>
                    </a:lnTo>
                    <a:lnTo>
                      <a:pt x="202" y="1469"/>
                    </a:lnTo>
                    <a:lnTo>
                      <a:pt x="202" y="1472"/>
                    </a:lnTo>
                    <a:lnTo>
                      <a:pt x="202" y="1469"/>
                    </a:lnTo>
                    <a:lnTo>
                      <a:pt x="202" y="1467"/>
                    </a:lnTo>
                    <a:lnTo>
                      <a:pt x="199" y="1467"/>
                    </a:lnTo>
                    <a:lnTo>
                      <a:pt x="202" y="1467"/>
                    </a:lnTo>
                    <a:lnTo>
                      <a:pt x="202" y="1465"/>
                    </a:lnTo>
                    <a:lnTo>
                      <a:pt x="199" y="1465"/>
                    </a:lnTo>
                    <a:lnTo>
                      <a:pt x="199" y="1463"/>
                    </a:lnTo>
                    <a:lnTo>
                      <a:pt x="199" y="1461"/>
                    </a:lnTo>
                    <a:lnTo>
                      <a:pt x="199" y="1458"/>
                    </a:lnTo>
                    <a:lnTo>
                      <a:pt x="199" y="1456"/>
                    </a:lnTo>
                    <a:lnTo>
                      <a:pt x="199" y="1454"/>
                    </a:lnTo>
                    <a:lnTo>
                      <a:pt x="197" y="1454"/>
                    </a:lnTo>
                    <a:lnTo>
                      <a:pt x="197" y="1452"/>
                    </a:lnTo>
                    <a:lnTo>
                      <a:pt x="195" y="1452"/>
                    </a:lnTo>
                    <a:lnTo>
                      <a:pt x="195" y="1450"/>
                    </a:lnTo>
                    <a:lnTo>
                      <a:pt x="197" y="1450"/>
                    </a:lnTo>
                    <a:lnTo>
                      <a:pt x="195" y="1450"/>
                    </a:lnTo>
                    <a:lnTo>
                      <a:pt x="195" y="1447"/>
                    </a:lnTo>
                    <a:lnTo>
                      <a:pt x="195" y="1445"/>
                    </a:lnTo>
                    <a:lnTo>
                      <a:pt x="193" y="1445"/>
                    </a:lnTo>
                    <a:lnTo>
                      <a:pt x="195" y="1445"/>
                    </a:lnTo>
                    <a:lnTo>
                      <a:pt x="195" y="1443"/>
                    </a:lnTo>
                    <a:lnTo>
                      <a:pt x="195" y="1441"/>
                    </a:lnTo>
                    <a:lnTo>
                      <a:pt x="193" y="1441"/>
                    </a:lnTo>
                    <a:lnTo>
                      <a:pt x="195" y="1439"/>
                    </a:lnTo>
                    <a:lnTo>
                      <a:pt x="193" y="1439"/>
                    </a:lnTo>
                    <a:lnTo>
                      <a:pt x="195" y="1439"/>
                    </a:lnTo>
                    <a:lnTo>
                      <a:pt x="193" y="1439"/>
                    </a:lnTo>
                    <a:lnTo>
                      <a:pt x="193" y="1436"/>
                    </a:lnTo>
                    <a:lnTo>
                      <a:pt x="193" y="1434"/>
                    </a:lnTo>
                    <a:lnTo>
                      <a:pt x="191" y="1434"/>
                    </a:lnTo>
                    <a:lnTo>
                      <a:pt x="191" y="1432"/>
                    </a:lnTo>
                    <a:lnTo>
                      <a:pt x="188" y="1432"/>
                    </a:lnTo>
                    <a:lnTo>
                      <a:pt x="188" y="1430"/>
                    </a:lnTo>
                    <a:lnTo>
                      <a:pt x="188" y="1428"/>
                    </a:lnTo>
                    <a:lnTo>
                      <a:pt x="186" y="1428"/>
                    </a:lnTo>
                    <a:lnTo>
                      <a:pt x="186" y="1425"/>
                    </a:lnTo>
                    <a:lnTo>
                      <a:pt x="184" y="1425"/>
                    </a:lnTo>
                    <a:lnTo>
                      <a:pt x="184" y="1423"/>
                    </a:lnTo>
                    <a:lnTo>
                      <a:pt x="182" y="1423"/>
                    </a:lnTo>
                    <a:lnTo>
                      <a:pt x="184" y="1423"/>
                    </a:lnTo>
                    <a:lnTo>
                      <a:pt x="182" y="1423"/>
                    </a:lnTo>
                    <a:lnTo>
                      <a:pt x="184" y="1423"/>
                    </a:lnTo>
                    <a:lnTo>
                      <a:pt x="184" y="1421"/>
                    </a:lnTo>
                    <a:lnTo>
                      <a:pt x="182" y="1421"/>
                    </a:lnTo>
                    <a:lnTo>
                      <a:pt x="182" y="1419"/>
                    </a:lnTo>
                    <a:lnTo>
                      <a:pt x="182" y="1417"/>
                    </a:lnTo>
                    <a:lnTo>
                      <a:pt x="182" y="1415"/>
                    </a:lnTo>
                    <a:lnTo>
                      <a:pt x="180" y="1415"/>
                    </a:lnTo>
                    <a:lnTo>
                      <a:pt x="182" y="1415"/>
                    </a:lnTo>
                    <a:lnTo>
                      <a:pt x="180" y="1415"/>
                    </a:lnTo>
                    <a:lnTo>
                      <a:pt x="180" y="1412"/>
                    </a:lnTo>
                    <a:lnTo>
                      <a:pt x="180" y="1410"/>
                    </a:lnTo>
                    <a:lnTo>
                      <a:pt x="177" y="1410"/>
                    </a:lnTo>
                    <a:lnTo>
                      <a:pt x="180" y="1410"/>
                    </a:lnTo>
                    <a:lnTo>
                      <a:pt x="180" y="1408"/>
                    </a:lnTo>
                    <a:lnTo>
                      <a:pt x="177" y="1408"/>
                    </a:lnTo>
                    <a:lnTo>
                      <a:pt x="180" y="1408"/>
                    </a:lnTo>
                    <a:lnTo>
                      <a:pt x="180" y="1406"/>
                    </a:lnTo>
                    <a:lnTo>
                      <a:pt x="177" y="1406"/>
                    </a:lnTo>
                    <a:lnTo>
                      <a:pt x="177" y="1404"/>
                    </a:lnTo>
                    <a:lnTo>
                      <a:pt x="175" y="1404"/>
                    </a:lnTo>
                    <a:lnTo>
                      <a:pt x="175" y="1401"/>
                    </a:lnTo>
                    <a:lnTo>
                      <a:pt x="175" y="1399"/>
                    </a:lnTo>
                    <a:lnTo>
                      <a:pt x="173" y="1399"/>
                    </a:lnTo>
                    <a:lnTo>
                      <a:pt x="173" y="1397"/>
                    </a:lnTo>
                    <a:lnTo>
                      <a:pt x="173" y="1395"/>
                    </a:lnTo>
                    <a:lnTo>
                      <a:pt x="173" y="1393"/>
                    </a:lnTo>
                    <a:lnTo>
                      <a:pt x="171" y="1393"/>
                    </a:lnTo>
                    <a:lnTo>
                      <a:pt x="171" y="1390"/>
                    </a:lnTo>
                    <a:lnTo>
                      <a:pt x="173" y="1390"/>
                    </a:lnTo>
                    <a:lnTo>
                      <a:pt x="173" y="1388"/>
                    </a:lnTo>
                    <a:lnTo>
                      <a:pt x="171" y="1388"/>
                    </a:lnTo>
                    <a:lnTo>
                      <a:pt x="171" y="1386"/>
                    </a:lnTo>
                    <a:lnTo>
                      <a:pt x="171" y="1384"/>
                    </a:lnTo>
                    <a:lnTo>
                      <a:pt x="171" y="1382"/>
                    </a:lnTo>
                    <a:lnTo>
                      <a:pt x="169" y="1382"/>
                    </a:lnTo>
                    <a:lnTo>
                      <a:pt x="169" y="1379"/>
                    </a:lnTo>
                    <a:lnTo>
                      <a:pt x="169" y="1377"/>
                    </a:lnTo>
                    <a:lnTo>
                      <a:pt x="166" y="1377"/>
                    </a:lnTo>
                    <a:lnTo>
                      <a:pt x="166" y="1375"/>
                    </a:lnTo>
                    <a:lnTo>
                      <a:pt x="166" y="1373"/>
                    </a:lnTo>
                    <a:lnTo>
                      <a:pt x="166" y="1371"/>
                    </a:lnTo>
                    <a:lnTo>
                      <a:pt x="166" y="1368"/>
                    </a:lnTo>
                    <a:lnTo>
                      <a:pt x="166" y="1366"/>
                    </a:lnTo>
                    <a:lnTo>
                      <a:pt x="166" y="1364"/>
                    </a:lnTo>
                    <a:lnTo>
                      <a:pt x="166" y="1362"/>
                    </a:lnTo>
                    <a:lnTo>
                      <a:pt x="164" y="1362"/>
                    </a:lnTo>
                    <a:lnTo>
                      <a:pt x="164" y="1360"/>
                    </a:lnTo>
                    <a:lnTo>
                      <a:pt x="166" y="1360"/>
                    </a:lnTo>
                    <a:lnTo>
                      <a:pt x="166" y="1357"/>
                    </a:lnTo>
                    <a:lnTo>
                      <a:pt x="164" y="1357"/>
                    </a:lnTo>
                    <a:lnTo>
                      <a:pt x="164" y="1355"/>
                    </a:lnTo>
                    <a:lnTo>
                      <a:pt x="164" y="1353"/>
                    </a:lnTo>
                    <a:lnTo>
                      <a:pt x="162" y="1353"/>
                    </a:lnTo>
                    <a:lnTo>
                      <a:pt x="162" y="1351"/>
                    </a:lnTo>
                    <a:lnTo>
                      <a:pt x="162" y="1349"/>
                    </a:lnTo>
                    <a:lnTo>
                      <a:pt x="160" y="1349"/>
                    </a:lnTo>
                    <a:lnTo>
                      <a:pt x="160" y="1346"/>
                    </a:lnTo>
                    <a:lnTo>
                      <a:pt x="160" y="1344"/>
                    </a:lnTo>
                    <a:lnTo>
                      <a:pt x="160" y="1342"/>
                    </a:lnTo>
                    <a:lnTo>
                      <a:pt x="160" y="1340"/>
                    </a:lnTo>
                    <a:lnTo>
                      <a:pt x="160" y="1338"/>
                    </a:lnTo>
                    <a:lnTo>
                      <a:pt x="160" y="1335"/>
                    </a:lnTo>
                    <a:lnTo>
                      <a:pt x="158" y="1335"/>
                    </a:lnTo>
                    <a:lnTo>
                      <a:pt x="158" y="1333"/>
                    </a:lnTo>
                    <a:lnTo>
                      <a:pt x="155" y="1333"/>
                    </a:lnTo>
                    <a:lnTo>
                      <a:pt x="155" y="1331"/>
                    </a:lnTo>
                    <a:lnTo>
                      <a:pt x="153" y="1329"/>
                    </a:lnTo>
                    <a:lnTo>
                      <a:pt x="153" y="1327"/>
                    </a:lnTo>
                    <a:lnTo>
                      <a:pt x="151" y="1327"/>
                    </a:lnTo>
                    <a:lnTo>
                      <a:pt x="151" y="1324"/>
                    </a:lnTo>
                    <a:lnTo>
                      <a:pt x="149" y="1324"/>
                    </a:lnTo>
                    <a:lnTo>
                      <a:pt x="151" y="1324"/>
                    </a:lnTo>
                    <a:lnTo>
                      <a:pt x="151" y="1322"/>
                    </a:lnTo>
                    <a:lnTo>
                      <a:pt x="151" y="1320"/>
                    </a:lnTo>
                    <a:lnTo>
                      <a:pt x="151" y="1318"/>
                    </a:lnTo>
                    <a:lnTo>
                      <a:pt x="151" y="1316"/>
                    </a:lnTo>
                    <a:lnTo>
                      <a:pt x="149" y="1316"/>
                    </a:lnTo>
                    <a:lnTo>
                      <a:pt x="149" y="1313"/>
                    </a:lnTo>
                    <a:lnTo>
                      <a:pt x="149" y="1311"/>
                    </a:lnTo>
                    <a:lnTo>
                      <a:pt x="149" y="1309"/>
                    </a:lnTo>
                    <a:lnTo>
                      <a:pt x="149" y="1307"/>
                    </a:lnTo>
                    <a:lnTo>
                      <a:pt x="147" y="1307"/>
                    </a:lnTo>
                    <a:lnTo>
                      <a:pt x="147" y="1305"/>
                    </a:lnTo>
                    <a:lnTo>
                      <a:pt x="147" y="1302"/>
                    </a:lnTo>
                    <a:lnTo>
                      <a:pt x="147" y="1300"/>
                    </a:lnTo>
                    <a:lnTo>
                      <a:pt x="144" y="1300"/>
                    </a:lnTo>
                    <a:lnTo>
                      <a:pt x="144" y="1298"/>
                    </a:lnTo>
                    <a:lnTo>
                      <a:pt x="144" y="1296"/>
                    </a:lnTo>
                    <a:lnTo>
                      <a:pt x="144" y="1294"/>
                    </a:lnTo>
                    <a:lnTo>
                      <a:pt x="142" y="1294"/>
                    </a:lnTo>
                    <a:lnTo>
                      <a:pt x="142" y="1291"/>
                    </a:lnTo>
                    <a:lnTo>
                      <a:pt x="142" y="1289"/>
                    </a:lnTo>
                    <a:lnTo>
                      <a:pt x="142" y="1287"/>
                    </a:lnTo>
                    <a:lnTo>
                      <a:pt x="140" y="1287"/>
                    </a:lnTo>
                    <a:lnTo>
                      <a:pt x="140" y="1285"/>
                    </a:lnTo>
                    <a:lnTo>
                      <a:pt x="140" y="1283"/>
                    </a:lnTo>
                    <a:lnTo>
                      <a:pt x="138" y="1283"/>
                    </a:lnTo>
                    <a:lnTo>
                      <a:pt x="138" y="1281"/>
                    </a:lnTo>
                    <a:lnTo>
                      <a:pt x="136" y="1281"/>
                    </a:lnTo>
                    <a:lnTo>
                      <a:pt x="136" y="1278"/>
                    </a:lnTo>
                    <a:lnTo>
                      <a:pt x="136" y="1276"/>
                    </a:lnTo>
                    <a:lnTo>
                      <a:pt x="134" y="1276"/>
                    </a:lnTo>
                    <a:lnTo>
                      <a:pt x="136" y="1276"/>
                    </a:lnTo>
                    <a:lnTo>
                      <a:pt x="134" y="1276"/>
                    </a:lnTo>
                    <a:lnTo>
                      <a:pt x="136" y="1276"/>
                    </a:lnTo>
                    <a:lnTo>
                      <a:pt x="136" y="1274"/>
                    </a:lnTo>
                    <a:lnTo>
                      <a:pt x="134" y="1274"/>
                    </a:lnTo>
                    <a:lnTo>
                      <a:pt x="134" y="1272"/>
                    </a:lnTo>
                    <a:lnTo>
                      <a:pt x="134" y="1270"/>
                    </a:lnTo>
                    <a:lnTo>
                      <a:pt x="134" y="1267"/>
                    </a:lnTo>
                    <a:lnTo>
                      <a:pt x="131" y="1265"/>
                    </a:lnTo>
                    <a:lnTo>
                      <a:pt x="129" y="1265"/>
                    </a:lnTo>
                    <a:lnTo>
                      <a:pt x="129" y="1263"/>
                    </a:lnTo>
                    <a:lnTo>
                      <a:pt x="127" y="1261"/>
                    </a:lnTo>
                    <a:lnTo>
                      <a:pt x="125" y="1261"/>
                    </a:lnTo>
                    <a:lnTo>
                      <a:pt x="125" y="1259"/>
                    </a:lnTo>
                    <a:lnTo>
                      <a:pt x="125" y="1256"/>
                    </a:lnTo>
                    <a:lnTo>
                      <a:pt x="123" y="1256"/>
                    </a:lnTo>
                    <a:lnTo>
                      <a:pt x="123" y="1254"/>
                    </a:lnTo>
                    <a:lnTo>
                      <a:pt x="123" y="1252"/>
                    </a:lnTo>
                    <a:lnTo>
                      <a:pt x="120" y="1252"/>
                    </a:lnTo>
                    <a:lnTo>
                      <a:pt x="118" y="1252"/>
                    </a:lnTo>
                    <a:lnTo>
                      <a:pt x="118" y="1250"/>
                    </a:lnTo>
                    <a:lnTo>
                      <a:pt x="116" y="1250"/>
                    </a:lnTo>
                    <a:lnTo>
                      <a:pt x="116" y="1248"/>
                    </a:lnTo>
                    <a:lnTo>
                      <a:pt x="116" y="1245"/>
                    </a:lnTo>
                    <a:lnTo>
                      <a:pt x="118" y="1245"/>
                    </a:lnTo>
                    <a:lnTo>
                      <a:pt x="118" y="1243"/>
                    </a:lnTo>
                    <a:lnTo>
                      <a:pt x="116" y="1243"/>
                    </a:lnTo>
                    <a:lnTo>
                      <a:pt x="116" y="1241"/>
                    </a:lnTo>
                    <a:lnTo>
                      <a:pt x="114" y="1241"/>
                    </a:lnTo>
                    <a:lnTo>
                      <a:pt x="114" y="1239"/>
                    </a:lnTo>
                    <a:lnTo>
                      <a:pt x="114" y="1237"/>
                    </a:lnTo>
                    <a:lnTo>
                      <a:pt x="114" y="1234"/>
                    </a:lnTo>
                    <a:lnTo>
                      <a:pt x="112" y="1234"/>
                    </a:lnTo>
                    <a:lnTo>
                      <a:pt x="112" y="1232"/>
                    </a:lnTo>
                    <a:lnTo>
                      <a:pt x="109" y="1232"/>
                    </a:lnTo>
                    <a:lnTo>
                      <a:pt x="109" y="1234"/>
                    </a:lnTo>
                    <a:lnTo>
                      <a:pt x="109" y="1232"/>
                    </a:lnTo>
                    <a:lnTo>
                      <a:pt x="109" y="1230"/>
                    </a:lnTo>
                    <a:lnTo>
                      <a:pt x="107" y="1230"/>
                    </a:lnTo>
                    <a:lnTo>
                      <a:pt x="107" y="1228"/>
                    </a:lnTo>
                    <a:lnTo>
                      <a:pt x="109" y="1228"/>
                    </a:lnTo>
                    <a:lnTo>
                      <a:pt x="107" y="1228"/>
                    </a:lnTo>
                    <a:lnTo>
                      <a:pt x="107" y="1226"/>
                    </a:lnTo>
                    <a:lnTo>
                      <a:pt x="105" y="1226"/>
                    </a:lnTo>
                    <a:lnTo>
                      <a:pt x="105" y="1223"/>
                    </a:lnTo>
                    <a:lnTo>
                      <a:pt x="107" y="1223"/>
                    </a:lnTo>
                    <a:lnTo>
                      <a:pt x="107" y="1221"/>
                    </a:lnTo>
                    <a:lnTo>
                      <a:pt x="107" y="1219"/>
                    </a:lnTo>
                    <a:lnTo>
                      <a:pt x="107" y="1217"/>
                    </a:lnTo>
                    <a:lnTo>
                      <a:pt x="105" y="1217"/>
                    </a:lnTo>
                    <a:lnTo>
                      <a:pt x="105" y="1215"/>
                    </a:lnTo>
                    <a:lnTo>
                      <a:pt x="105" y="1212"/>
                    </a:lnTo>
                    <a:lnTo>
                      <a:pt x="103" y="1212"/>
                    </a:lnTo>
                    <a:lnTo>
                      <a:pt x="105" y="1212"/>
                    </a:lnTo>
                    <a:lnTo>
                      <a:pt x="105" y="1210"/>
                    </a:lnTo>
                    <a:lnTo>
                      <a:pt x="103" y="1210"/>
                    </a:lnTo>
                    <a:lnTo>
                      <a:pt x="105" y="1210"/>
                    </a:lnTo>
                    <a:lnTo>
                      <a:pt x="105" y="1208"/>
                    </a:lnTo>
                    <a:lnTo>
                      <a:pt x="103" y="1208"/>
                    </a:lnTo>
                    <a:lnTo>
                      <a:pt x="103" y="1206"/>
                    </a:lnTo>
                    <a:lnTo>
                      <a:pt x="103" y="1204"/>
                    </a:lnTo>
                    <a:lnTo>
                      <a:pt x="101" y="1204"/>
                    </a:lnTo>
                    <a:lnTo>
                      <a:pt x="101" y="1201"/>
                    </a:lnTo>
                    <a:lnTo>
                      <a:pt x="101" y="1199"/>
                    </a:lnTo>
                    <a:lnTo>
                      <a:pt x="98" y="1199"/>
                    </a:lnTo>
                    <a:lnTo>
                      <a:pt x="101" y="1199"/>
                    </a:lnTo>
                    <a:lnTo>
                      <a:pt x="101" y="1197"/>
                    </a:lnTo>
                    <a:lnTo>
                      <a:pt x="98" y="1197"/>
                    </a:lnTo>
                    <a:lnTo>
                      <a:pt x="101" y="1197"/>
                    </a:lnTo>
                    <a:lnTo>
                      <a:pt x="101" y="1195"/>
                    </a:lnTo>
                    <a:lnTo>
                      <a:pt x="98" y="1195"/>
                    </a:lnTo>
                    <a:lnTo>
                      <a:pt x="101" y="1195"/>
                    </a:lnTo>
                    <a:lnTo>
                      <a:pt x="101" y="1193"/>
                    </a:lnTo>
                    <a:lnTo>
                      <a:pt x="98" y="1193"/>
                    </a:lnTo>
                    <a:lnTo>
                      <a:pt x="98" y="1190"/>
                    </a:lnTo>
                    <a:lnTo>
                      <a:pt x="96" y="1190"/>
                    </a:lnTo>
                    <a:lnTo>
                      <a:pt x="96" y="1188"/>
                    </a:lnTo>
                    <a:lnTo>
                      <a:pt x="94" y="1188"/>
                    </a:lnTo>
                    <a:lnTo>
                      <a:pt x="94" y="1186"/>
                    </a:lnTo>
                    <a:lnTo>
                      <a:pt x="92" y="1186"/>
                    </a:lnTo>
                    <a:lnTo>
                      <a:pt x="92" y="1184"/>
                    </a:lnTo>
                    <a:lnTo>
                      <a:pt x="90" y="1184"/>
                    </a:lnTo>
                    <a:lnTo>
                      <a:pt x="90" y="1182"/>
                    </a:lnTo>
                    <a:lnTo>
                      <a:pt x="87" y="1182"/>
                    </a:lnTo>
                    <a:lnTo>
                      <a:pt x="85" y="1182"/>
                    </a:lnTo>
                    <a:lnTo>
                      <a:pt x="85" y="1179"/>
                    </a:lnTo>
                    <a:lnTo>
                      <a:pt x="83" y="1179"/>
                    </a:lnTo>
                    <a:lnTo>
                      <a:pt x="81" y="1179"/>
                    </a:lnTo>
                    <a:lnTo>
                      <a:pt x="81" y="1177"/>
                    </a:lnTo>
                    <a:lnTo>
                      <a:pt x="79" y="1177"/>
                    </a:lnTo>
                    <a:lnTo>
                      <a:pt x="79" y="1175"/>
                    </a:lnTo>
                    <a:lnTo>
                      <a:pt x="79" y="1173"/>
                    </a:lnTo>
                    <a:lnTo>
                      <a:pt x="76" y="1173"/>
                    </a:lnTo>
                    <a:lnTo>
                      <a:pt x="76" y="1171"/>
                    </a:lnTo>
                    <a:lnTo>
                      <a:pt x="74" y="1171"/>
                    </a:lnTo>
                    <a:lnTo>
                      <a:pt x="74" y="1168"/>
                    </a:lnTo>
                    <a:lnTo>
                      <a:pt x="72" y="1168"/>
                    </a:lnTo>
                    <a:lnTo>
                      <a:pt x="72" y="1166"/>
                    </a:lnTo>
                    <a:lnTo>
                      <a:pt x="72" y="1164"/>
                    </a:lnTo>
                    <a:lnTo>
                      <a:pt x="74" y="1164"/>
                    </a:lnTo>
                    <a:lnTo>
                      <a:pt x="74" y="1162"/>
                    </a:lnTo>
                    <a:lnTo>
                      <a:pt x="72" y="1162"/>
                    </a:lnTo>
                    <a:lnTo>
                      <a:pt x="72" y="1160"/>
                    </a:lnTo>
                    <a:lnTo>
                      <a:pt x="70" y="1160"/>
                    </a:lnTo>
                    <a:lnTo>
                      <a:pt x="70" y="1158"/>
                    </a:lnTo>
                    <a:lnTo>
                      <a:pt x="70" y="1160"/>
                    </a:lnTo>
                    <a:lnTo>
                      <a:pt x="70" y="1158"/>
                    </a:lnTo>
                    <a:lnTo>
                      <a:pt x="68" y="1158"/>
                    </a:lnTo>
                    <a:lnTo>
                      <a:pt x="68" y="1155"/>
                    </a:lnTo>
                    <a:lnTo>
                      <a:pt x="68" y="1153"/>
                    </a:lnTo>
                    <a:lnTo>
                      <a:pt x="65" y="1153"/>
                    </a:lnTo>
                    <a:lnTo>
                      <a:pt x="68" y="1153"/>
                    </a:lnTo>
                    <a:lnTo>
                      <a:pt x="65" y="1153"/>
                    </a:lnTo>
                    <a:lnTo>
                      <a:pt x="68" y="1153"/>
                    </a:lnTo>
                    <a:lnTo>
                      <a:pt x="65" y="1153"/>
                    </a:lnTo>
                    <a:lnTo>
                      <a:pt x="68" y="1153"/>
                    </a:lnTo>
                    <a:lnTo>
                      <a:pt x="68" y="1151"/>
                    </a:lnTo>
                    <a:lnTo>
                      <a:pt x="65" y="1151"/>
                    </a:lnTo>
                    <a:lnTo>
                      <a:pt x="68" y="1151"/>
                    </a:lnTo>
                    <a:lnTo>
                      <a:pt x="65" y="1151"/>
                    </a:lnTo>
                    <a:lnTo>
                      <a:pt x="68" y="1151"/>
                    </a:lnTo>
                    <a:lnTo>
                      <a:pt x="65" y="1151"/>
                    </a:lnTo>
                    <a:lnTo>
                      <a:pt x="68" y="1151"/>
                    </a:lnTo>
                    <a:lnTo>
                      <a:pt x="65" y="1151"/>
                    </a:lnTo>
                    <a:lnTo>
                      <a:pt x="65" y="1149"/>
                    </a:lnTo>
                    <a:lnTo>
                      <a:pt x="65" y="1147"/>
                    </a:lnTo>
                    <a:lnTo>
                      <a:pt x="63" y="1147"/>
                    </a:lnTo>
                    <a:lnTo>
                      <a:pt x="63" y="1144"/>
                    </a:lnTo>
                    <a:lnTo>
                      <a:pt x="61" y="1144"/>
                    </a:lnTo>
                    <a:lnTo>
                      <a:pt x="61" y="1142"/>
                    </a:lnTo>
                    <a:lnTo>
                      <a:pt x="59" y="1142"/>
                    </a:lnTo>
                    <a:lnTo>
                      <a:pt x="57" y="1142"/>
                    </a:lnTo>
                    <a:lnTo>
                      <a:pt x="57" y="1140"/>
                    </a:lnTo>
                    <a:lnTo>
                      <a:pt x="54" y="1140"/>
                    </a:lnTo>
                    <a:lnTo>
                      <a:pt x="54" y="1138"/>
                    </a:lnTo>
                    <a:lnTo>
                      <a:pt x="52" y="1138"/>
                    </a:lnTo>
                    <a:lnTo>
                      <a:pt x="50" y="1138"/>
                    </a:lnTo>
                    <a:lnTo>
                      <a:pt x="50" y="1136"/>
                    </a:lnTo>
                    <a:lnTo>
                      <a:pt x="48" y="1136"/>
                    </a:lnTo>
                    <a:lnTo>
                      <a:pt x="46" y="1136"/>
                    </a:lnTo>
                    <a:lnTo>
                      <a:pt x="46" y="1133"/>
                    </a:lnTo>
                    <a:lnTo>
                      <a:pt x="43" y="1133"/>
                    </a:lnTo>
                    <a:lnTo>
                      <a:pt x="41" y="1133"/>
                    </a:lnTo>
                    <a:lnTo>
                      <a:pt x="41" y="1131"/>
                    </a:lnTo>
                    <a:lnTo>
                      <a:pt x="41" y="1129"/>
                    </a:lnTo>
                    <a:lnTo>
                      <a:pt x="41" y="1131"/>
                    </a:lnTo>
                    <a:lnTo>
                      <a:pt x="41" y="1129"/>
                    </a:lnTo>
                    <a:lnTo>
                      <a:pt x="39" y="1129"/>
                    </a:lnTo>
                    <a:lnTo>
                      <a:pt x="41" y="1129"/>
                    </a:lnTo>
                    <a:lnTo>
                      <a:pt x="39" y="1129"/>
                    </a:lnTo>
                    <a:lnTo>
                      <a:pt x="41" y="1129"/>
                    </a:lnTo>
                    <a:lnTo>
                      <a:pt x="39" y="1129"/>
                    </a:lnTo>
                    <a:lnTo>
                      <a:pt x="39" y="1127"/>
                    </a:lnTo>
                    <a:lnTo>
                      <a:pt x="39" y="1125"/>
                    </a:lnTo>
                    <a:lnTo>
                      <a:pt x="39" y="1127"/>
                    </a:lnTo>
                    <a:lnTo>
                      <a:pt x="39" y="1125"/>
                    </a:lnTo>
                    <a:lnTo>
                      <a:pt x="39" y="1122"/>
                    </a:lnTo>
                    <a:lnTo>
                      <a:pt x="37" y="1122"/>
                    </a:lnTo>
                    <a:lnTo>
                      <a:pt x="37" y="1120"/>
                    </a:lnTo>
                    <a:lnTo>
                      <a:pt x="35" y="1120"/>
                    </a:lnTo>
                    <a:lnTo>
                      <a:pt x="37" y="1120"/>
                    </a:lnTo>
                    <a:lnTo>
                      <a:pt x="35" y="1120"/>
                    </a:lnTo>
                    <a:lnTo>
                      <a:pt x="37" y="1120"/>
                    </a:lnTo>
                    <a:lnTo>
                      <a:pt x="35" y="1120"/>
                    </a:lnTo>
                    <a:lnTo>
                      <a:pt x="37" y="1120"/>
                    </a:lnTo>
                    <a:lnTo>
                      <a:pt x="35" y="1120"/>
                    </a:lnTo>
                    <a:lnTo>
                      <a:pt x="37" y="1120"/>
                    </a:lnTo>
                    <a:lnTo>
                      <a:pt x="35" y="1120"/>
                    </a:lnTo>
                    <a:lnTo>
                      <a:pt x="37" y="1120"/>
                    </a:lnTo>
                    <a:lnTo>
                      <a:pt x="35" y="1120"/>
                    </a:lnTo>
                    <a:lnTo>
                      <a:pt x="37" y="1120"/>
                    </a:lnTo>
                    <a:lnTo>
                      <a:pt x="35" y="1120"/>
                    </a:lnTo>
                    <a:lnTo>
                      <a:pt x="35" y="1118"/>
                    </a:lnTo>
                    <a:lnTo>
                      <a:pt x="35" y="1116"/>
                    </a:lnTo>
                    <a:lnTo>
                      <a:pt x="35" y="1114"/>
                    </a:lnTo>
                    <a:lnTo>
                      <a:pt x="35" y="1111"/>
                    </a:lnTo>
                    <a:lnTo>
                      <a:pt x="35" y="1109"/>
                    </a:lnTo>
                    <a:lnTo>
                      <a:pt x="32" y="1109"/>
                    </a:lnTo>
                    <a:lnTo>
                      <a:pt x="32" y="1111"/>
                    </a:lnTo>
                    <a:lnTo>
                      <a:pt x="32" y="1109"/>
                    </a:lnTo>
                    <a:lnTo>
                      <a:pt x="32" y="1107"/>
                    </a:lnTo>
                    <a:lnTo>
                      <a:pt x="32" y="1105"/>
                    </a:lnTo>
                    <a:lnTo>
                      <a:pt x="32" y="1103"/>
                    </a:lnTo>
                    <a:lnTo>
                      <a:pt x="30" y="1103"/>
                    </a:lnTo>
                    <a:lnTo>
                      <a:pt x="30" y="1100"/>
                    </a:lnTo>
                    <a:lnTo>
                      <a:pt x="30" y="1098"/>
                    </a:lnTo>
                    <a:lnTo>
                      <a:pt x="30" y="1100"/>
                    </a:lnTo>
                    <a:lnTo>
                      <a:pt x="30" y="1098"/>
                    </a:lnTo>
                    <a:lnTo>
                      <a:pt x="32" y="1098"/>
                    </a:lnTo>
                    <a:lnTo>
                      <a:pt x="30" y="1098"/>
                    </a:lnTo>
                    <a:lnTo>
                      <a:pt x="32" y="1098"/>
                    </a:lnTo>
                    <a:lnTo>
                      <a:pt x="32" y="1096"/>
                    </a:lnTo>
                    <a:lnTo>
                      <a:pt x="32" y="1094"/>
                    </a:lnTo>
                    <a:lnTo>
                      <a:pt x="32" y="1092"/>
                    </a:lnTo>
                    <a:lnTo>
                      <a:pt x="30" y="1092"/>
                    </a:lnTo>
                    <a:lnTo>
                      <a:pt x="32" y="1092"/>
                    </a:lnTo>
                    <a:lnTo>
                      <a:pt x="30" y="1092"/>
                    </a:lnTo>
                    <a:lnTo>
                      <a:pt x="30" y="1089"/>
                    </a:lnTo>
                    <a:lnTo>
                      <a:pt x="28" y="1089"/>
                    </a:lnTo>
                    <a:lnTo>
                      <a:pt x="28" y="1087"/>
                    </a:lnTo>
                    <a:lnTo>
                      <a:pt x="26" y="1087"/>
                    </a:lnTo>
                    <a:lnTo>
                      <a:pt x="24" y="1087"/>
                    </a:lnTo>
                    <a:lnTo>
                      <a:pt x="21" y="1087"/>
                    </a:lnTo>
                    <a:lnTo>
                      <a:pt x="21" y="1085"/>
                    </a:lnTo>
                    <a:lnTo>
                      <a:pt x="21" y="1083"/>
                    </a:lnTo>
                    <a:lnTo>
                      <a:pt x="19" y="1083"/>
                    </a:lnTo>
                    <a:lnTo>
                      <a:pt x="21" y="1083"/>
                    </a:lnTo>
                    <a:lnTo>
                      <a:pt x="19" y="1083"/>
                    </a:lnTo>
                    <a:lnTo>
                      <a:pt x="19" y="1081"/>
                    </a:lnTo>
                    <a:lnTo>
                      <a:pt x="17" y="1081"/>
                    </a:lnTo>
                    <a:lnTo>
                      <a:pt x="19" y="1081"/>
                    </a:lnTo>
                    <a:lnTo>
                      <a:pt x="17" y="1081"/>
                    </a:lnTo>
                    <a:lnTo>
                      <a:pt x="17" y="1078"/>
                    </a:lnTo>
                    <a:lnTo>
                      <a:pt x="15" y="1078"/>
                    </a:lnTo>
                    <a:lnTo>
                      <a:pt x="15" y="1076"/>
                    </a:lnTo>
                    <a:lnTo>
                      <a:pt x="13" y="1076"/>
                    </a:lnTo>
                    <a:lnTo>
                      <a:pt x="15" y="1076"/>
                    </a:lnTo>
                    <a:lnTo>
                      <a:pt x="13" y="1076"/>
                    </a:lnTo>
                    <a:lnTo>
                      <a:pt x="15" y="1076"/>
                    </a:lnTo>
                    <a:lnTo>
                      <a:pt x="15" y="1074"/>
                    </a:lnTo>
                    <a:lnTo>
                      <a:pt x="13" y="1074"/>
                    </a:lnTo>
                    <a:lnTo>
                      <a:pt x="10" y="1074"/>
                    </a:lnTo>
                    <a:lnTo>
                      <a:pt x="10" y="1072"/>
                    </a:lnTo>
                    <a:lnTo>
                      <a:pt x="8" y="1072"/>
                    </a:lnTo>
                    <a:lnTo>
                      <a:pt x="8" y="1070"/>
                    </a:lnTo>
                    <a:lnTo>
                      <a:pt x="6" y="1070"/>
                    </a:lnTo>
                    <a:lnTo>
                      <a:pt x="4" y="1070"/>
                    </a:lnTo>
                    <a:lnTo>
                      <a:pt x="4" y="1067"/>
                    </a:lnTo>
                    <a:lnTo>
                      <a:pt x="2" y="1067"/>
                    </a:lnTo>
                    <a:lnTo>
                      <a:pt x="0" y="1065"/>
                    </a:lnTo>
                    <a:lnTo>
                      <a:pt x="0" y="1063"/>
                    </a:lnTo>
                    <a:lnTo>
                      <a:pt x="0" y="1061"/>
                    </a:lnTo>
                    <a:lnTo>
                      <a:pt x="0" y="1059"/>
                    </a:lnTo>
                    <a:lnTo>
                      <a:pt x="0" y="1056"/>
                    </a:lnTo>
                    <a:lnTo>
                      <a:pt x="0" y="1054"/>
                    </a:lnTo>
                    <a:lnTo>
                      <a:pt x="2" y="1054"/>
                    </a:lnTo>
                    <a:lnTo>
                      <a:pt x="2" y="1052"/>
                    </a:lnTo>
                    <a:lnTo>
                      <a:pt x="4" y="1052"/>
                    </a:lnTo>
                    <a:lnTo>
                      <a:pt x="4" y="1050"/>
                    </a:lnTo>
                    <a:lnTo>
                      <a:pt x="4" y="1048"/>
                    </a:lnTo>
                    <a:lnTo>
                      <a:pt x="6" y="1048"/>
                    </a:lnTo>
                    <a:lnTo>
                      <a:pt x="8" y="1048"/>
                    </a:lnTo>
                    <a:lnTo>
                      <a:pt x="8" y="1045"/>
                    </a:lnTo>
                    <a:lnTo>
                      <a:pt x="10" y="1045"/>
                    </a:lnTo>
                    <a:lnTo>
                      <a:pt x="13" y="1045"/>
                    </a:lnTo>
                    <a:lnTo>
                      <a:pt x="15" y="1045"/>
                    </a:lnTo>
                    <a:lnTo>
                      <a:pt x="17" y="1045"/>
                    </a:lnTo>
                    <a:lnTo>
                      <a:pt x="19" y="1045"/>
                    </a:lnTo>
                    <a:lnTo>
                      <a:pt x="19" y="1043"/>
                    </a:lnTo>
                    <a:lnTo>
                      <a:pt x="21" y="1043"/>
                    </a:lnTo>
                    <a:lnTo>
                      <a:pt x="24" y="1043"/>
                    </a:lnTo>
                    <a:lnTo>
                      <a:pt x="26" y="1043"/>
                    </a:lnTo>
                    <a:lnTo>
                      <a:pt x="26" y="1041"/>
                    </a:lnTo>
                    <a:lnTo>
                      <a:pt x="28" y="1041"/>
                    </a:lnTo>
                    <a:lnTo>
                      <a:pt x="30" y="1041"/>
                    </a:lnTo>
                    <a:lnTo>
                      <a:pt x="32" y="1041"/>
                    </a:lnTo>
                    <a:lnTo>
                      <a:pt x="32" y="1039"/>
                    </a:lnTo>
                    <a:lnTo>
                      <a:pt x="35" y="1039"/>
                    </a:lnTo>
                    <a:lnTo>
                      <a:pt x="37" y="1039"/>
                    </a:lnTo>
                    <a:lnTo>
                      <a:pt x="39" y="1039"/>
                    </a:lnTo>
                    <a:lnTo>
                      <a:pt x="39" y="1037"/>
                    </a:lnTo>
                    <a:lnTo>
                      <a:pt x="41" y="1037"/>
                    </a:lnTo>
                    <a:lnTo>
                      <a:pt x="43" y="1037"/>
                    </a:lnTo>
                    <a:lnTo>
                      <a:pt x="43" y="1034"/>
                    </a:lnTo>
                    <a:lnTo>
                      <a:pt x="43" y="1032"/>
                    </a:lnTo>
                    <a:lnTo>
                      <a:pt x="46" y="1032"/>
                    </a:lnTo>
                    <a:lnTo>
                      <a:pt x="46" y="1030"/>
                    </a:lnTo>
                    <a:lnTo>
                      <a:pt x="46" y="1028"/>
                    </a:lnTo>
                    <a:lnTo>
                      <a:pt x="48" y="1028"/>
                    </a:lnTo>
                    <a:lnTo>
                      <a:pt x="50" y="1028"/>
                    </a:lnTo>
                    <a:lnTo>
                      <a:pt x="50" y="1026"/>
                    </a:lnTo>
                    <a:lnTo>
                      <a:pt x="52" y="1026"/>
                    </a:lnTo>
                    <a:lnTo>
                      <a:pt x="54" y="1026"/>
                    </a:lnTo>
                    <a:lnTo>
                      <a:pt x="54" y="1024"/>
                    </a:lnTo>
                    <a:lnTo>
                      <a:pt x="57" y="1024"/>
                    </a:lnTo>
                    <a:lnTo>
                      <a:pt x="59" y="1024"/>
                    </a:lnTo>
                    <a:lnTo>
                      <a:pt x="59" y="1021"/>
                    </a:lnTo>
                    <a:lnTo>
                      <a:pt x="61" y="1021"/>
                    </a:lnTo>
                    <a:lnTo>
                      <a:pt x="63" y="1021"/>
                    </a:lnTo>
                    <a:lnTo>
                      <a:pt x="65" y="1021"/>
                    </a:lnTo>
                    <a:lnTo>
                      <a:pt x="65" y="1024"/>
                    </a:lnTo>
                    <a:lnTo>
                      <a:pt x="68" y="1024"/>
                    </a:lnTo>
                    <a:lnTo>
                      <a:pt x="68" y="1026"/>
                    </a:lnTo>
                    <a:lnTo>
                      <a:pt x="68" y="1028"/>
                    </a:lnTo>
                    <a:lnTo>
                      <a:pt x="70" y="1028"/>
                    </a:lnTo>
                    <a:lnTo>
                      <a:pt x="70" y="1030"/>
                    </a:lnTo>
                    <a:lnTo>
                      <a:pt x="72" y="1030"/>
                    </a:lnTo>
                    <a:lnTo>
                      <a:pt x="74" y="1030"/>
                    </a:lnTo>
                    <a:lnTo>
                      <a:pt x="74" y="1028"/>
                    </a:lnTo>
                    <a:lnTo>
                      <a:pt x="76" y="1028"/>
                    </a:lnTo>
                    <a:lnTo>
                      <a:pt x="76" y="1026"/>
                    </a:lnTo>
                    <a:lnTo>
                      <a:pt x="79" y="1026"/>
                    </a:lnTo>
                    <a:lnTo>
                      <a:pt x="79" y="1024"/>
                    </a:lnTo>
                    <a:lnTo>
                      <a:pt x="79" y="1021"/>
                    </a:lnTo>
                    <a:lnTo>
                      <a:pt x="81" y="1021"/>
                    </a:lnTo>
                    <a:lnTo>
                      <a:pt x="81" y="1019"/>
                    </a:lnTo>
                    <a:lnTo>
                      <a:pt x="83" y="1019"/>
                    </a:lnTo>
                    <a:lnTo>
                      <a:pt x="83" y="1017"/>
                    </a:lnTo>
                    <a:lnTo>
                      <a:pt x="85" y="1017"/>
                    </a:lnTo>
                    <a:lnTo>
                      <a:pt x="87" y="1017"/>
                    </a:lnTo>
                    <a:lnTo>
                      <a:pt x="87" y="1015"/>
                    </a:lnTo>
                    <a:lnTo>
                      <a:pt x="87" y="1013"/>
                    </a:lnTo>
                    <a:lnTo>
                      <a:pt x="90" y="1013"/>
                    </a:lnTo>
                    <a:lnTo>
                      <a:pt x="87" y="1013"/>
                    </a:lnTo>
                    <a:lnTo>
                      <a:pt x="87" y="1010"/>
                    </a:lnTo>
                    <a:lnTo>
                      <a:pt x="87" y="1008"/>
                    </a:lnTo>
                    <a:lnTo>
                      <a:pt x="87" y="1006"/>
                    </a:lnTo>
                    <a:lnTo>
                      <a:pt x="85" y="1006"/>
                    </a:lnTo>
                    <a:lnTo>
                      <a:pt x="85" y="1004"/>
                    </a:lnTo>
                    <a:lnTo>
                      <a:pt x="85" y="1002"/>
                    </a:lnTo>
                    <a:lnTo>
                      <a:pt x="87" y="1002"/>
                    </a:lnTo>
                    <a:lnTo>
                      <a:pt x="87" y="999"/>
                    </a:lnTo>
                    <a:lnTo>
                      <a:pt x="90" y="999"/>
                    </a:lnTo>
                    <a:lnTo>
                      <a:pt x="90" y="997"/>
                    </a:lnTo>
                    <a:lnTo>
                      <a:pt x="92" y="997"/>
                    </a:lnTo>
                    <a:lnTo>
                      <a:pt x="92" y="995"/>
                    </a:lnTo>
                    <a:lnTo>
                      <a:pt x="94" y="995"/>
                    </a:lnTo>
                    <a:lnTo>
                      <a:pt x="94" y="993"/>
                    </a:lnTo>
                    <a:lnTo>
                      <a:pt x="96" y="993"/>
                    </a:lnTo>
                    <a:lnTo>
                      <a:pt x="96" y="991"/>
                    </a:lnTo>
                    <a:lnTo>
                      <a:pt x="98" y="991"/>
                    </a:lnTo>
                    <a:lnTo>
                      <a:pt x="96" y="991"/>
                    </a:lnTo>
                    <a:lnTo>
                      <a:pt x="96" y="988"/>
                    </a:lnTo>
                    <a:lnTo>
                      <a:pt x="94" y="988"/>
                    </a:lnTo>
                    <a:lnTo>
                      <a:pt x="92" y="988"/>
                    </a:lnTo>
                    <a:lnTo>
                      <a:pt x="92" y="986"/>
                    </a:lnTo>
                    <a:lnTo>
                      <a:pt x="92" y="984"/>
                    </a:lnTo>
                    <a:lnTo>
                      <a:pt x="90" y="984"/>
                    </a:lnTo>
                    <a:lnTo>
                      <a:pt x="90" y="982"/>
                    </a:lnTo>
                    <a:lnTo>
                      <a:pt x="90" y="980"/>
                    </a:lnTo>
                    <a:lnTo>
                      <a:pt x="87" y="980"/>
                    </a:lnTo>
                    <a:lnTo>
                      <a:pt x="87" y="977"/>
                    </a:lnTo>
                    <a:lnTo>
                      <a:pt x="85" y="977"/>
                    </a:lnTo>
                    <a:lnTo>
                      <a:pt x="83" y="977"/>
                    </a:lnTo>
                    <a:lnTo>
                      <a:pt x="83" y="975"/>
                    </a:lnTo>
                    <a:lnTo>
                      <a:pt x="83" y="973"/>
                    </a:lnTo>
                    <a:lnTo>
                      <a:pt x="81" y="973"/>
                    </a:lnTo>
                    <a:lnTo>
                      <a:pt x="81" y="971"/>
                    </a:lnTo>
                    <a:lnTo>
                      <a:pt x="83" y="971"/>
                    </a:lnTo>
                    <a:lnTo>
                      <a:pt x="83" y="969"/>
                    </a:lnTo>
                    <a:lnTo>
                      <a:pt x="83" y="966"/>
                    </a:lnTo>
                    <a:lnTo>
                      <a:pt x="83" y="964"/>
                    </a:lnTo>
                    <a:lnTo>
                      <a:pt x="85" y="964"/>
                    </a:lnTo>
                    <a:lnTo>
                      <a:pt x="85" y="962"/>
                    </a:lnTo>
                    <a:lnTo>
                      <a:pt x="87" y="962"/>
                    </a:lnTo>
                    <a:lnTo>
                      <a:pt x="90" y="962"/>
                    </a:lnTo>
                    <a:lnTo>
                      <a:pt x="90" y="964"/>
                    </a:lnTo>
                    <a:lnTo>
                      <a:pt x="92" y="964"/>
                    </a:lnTo>
                    <a:lnTo>
                      <a:pt x="92" y="966"/>
                    </a:lnTo>
                    <a:lnTo>
                      <a:pt x="94" y="966"/>
                    </a:lnTo>
                    <a:lnTo>
                      <a:pt x="96" y="966"/>
                    </a:lnTo>
                    <a:lnTo>
                      <a:pt x="96" y="969"/>
                    </a:lnTo>
                    <a:lnTo>
                      <a:pt x="98" y="969"/>
                    </a:lnTo>
                    <a:lnTo>
                      <a:pt x="98" y="966"/>
                    </a:lnTo>
                    <a:lnTo>
                      <a:pt x="101" y="966"/>
                    </a:lnTo>
                    <a:lnTo>
                      <a:pt x="103" y="966"/>
                    </a:lnTo>
                    <a:lnTo>
                      <a:pt x="103" y="964"/>
                    </a:lnTo>
                    <a:lnTo>
                      <a:pt x="103" y="962"/>
                    </a:lnTo>
                    <a:lnTo>
                      <a:pt x="103" y="960"/>
                    </a:lnTo>
                    <a:lnTo>
                      <a:pt x="103" y="958"/>
                    </a:lnTo>
                    <a:lnTo>
                      <a:pt x="101" y="958"/>
                    </a:lnTo>
                    <a:lnTo>
                      <a:pt x="98" y="958"/>
                    </a:lnTo>
                    <a:lnTo>
                      <a:pt x="98" y="955"/>
                    </a:lnTo>
                    <a:lnTo>
                      <a:pt x="96" y="955"/>
                    </a:lnTo>
                    <a:lnTo>
                      <a:pt x="96" y="953"/>
                    </a:lnTo>
                    <a:lnTo>
                      <a:pt x="96" y="951"/>
                    </a:lnTo>
                    <a:lnTo>
                      <a:pt x="98" y="951"/>
                    </a:lnTo>
                    <a:lnTo>
                      <a:pt x="101" y="951"/>
                    </a:lnTo>
                    <a:lnTo>
                      <a:pt x="103" y="951"/>
                    </a:lnTo>
                    <a:lnTo>
                      <a:pt x="105" y="951"/>
                    </a:lnTo>
                    <a:lnTo>
                      <a:pt x="107" y="951"/>
                    </a:lnTo>
                    <a:lnTo>
                      <a:pt x="109" y="951"/>
                    </a:lnTo>
                    <a:lnTo>
                      <a:pt x="109" y="949"/>
                    </a:lnTo>
                    <a:lnTo>
                      <a:pt x="112" y="949"/>
                    </a:lnTo>
                    <a:lnTo>
                      <a:pt x="109" y="949"/>
                    </a:lnTo>
                    <a:lnTo>
                      <a:pt x="109" y="947"/>
                    </a:lnTo>
                    <a:lnTo>
                      <a:pt x="109" y="944"/>
                    </a:lnTo>
                    <a:lnTo>
                      <a:pt x="107" y="944"/>
                    </a:lnTo>
                    <a:lnTo>
                      <a:pt x="105" y="944"/>
                    </a:lnTo>
                    <a:lnTo>
                      <a:pt x="105" y="942"/>
                    </a:lnTo>
                    <a:lnTo>
                      <a:pt x="103" y="942"/>
                    </a:lnTo>
                    <a:lnTo>
                      <a:pt x="103" y="940"/>
                    </a:lnTo>
                    <a:lnTo>
                      <a:pt x="103" y="938"/>
                    </a:lnTo>
                    <a:lnTo>
                      <a:pt x="105" y="938"/>
                    </a:lnTo>
                    <a:lnTo>
                      <a:pt x="105" y="936"/>
                    </a:lnTo>
                    <a:lnTo>
                      <a:pt x="107" y="936"/>
                    </a:lnTo>
                    <a:lnTo>
                      <a:pt x="107" y="938"/>
                    </a:lnTo>
                    <a:lnTo>
                      <a:pt x="109" y="938"/>
                    </a:lnTo>
                    <a:lnTo>
                      <a:pt x="112" y="938"/>
                    </a:lnTo>
                    <a:lnTo>
                      <a:pt x="112" y="940"/>
                    </a:lnTo>
                    <a:lnTo>
                      <a:pt x="114" y="940"/>
                    </a:lnTo>
                    <a:lnTo>
                      <a:pt x="114" y="942"/>
                    </a:lnTo>
                    <a:lnTo>
                      <a:pt x="116" y="942"/>
                    </a:lnTo>
                    <a:lnTo>
                      <a:pt x="116" y="940"/>
                    </a:lnTo>
                    <a:lnTo>
                      <a:pt x="118" y="940"/>
                    </a:lnTo>
                    <a:lnTo>
                      <a:pt x="120" y="940"/>
                    </a:lnTo>
                    <a:lnTo>
                      <a:pt x="120" y="938"/>
                    </a:lnTo>
                    <a:lnTo>
                      <a:pt x="118" y="938"/>
                    </a:lnTo>
                    <a:lnTo>
                      <a:pt x="118" y="936"/>
                    </a:lnTo>
                    <a:lnTo>
                      <a:pt x="118" y="933"/>
                    </a:lnTo>
                    <a:lnTo>
                      <a:pt x="118" y="931"/>
                    </a:lnTo>
                    <a:lnTo>
                      <a:pt x="120" y="931"/>
                    </a:lnTo>
                    <a:lnTo>
                      <a:pt x="120" y="929"/>
                    </a:lnTo>
                    <a:lnTo>
                      <a:pt x="120" y="927"/>
                    </a:lnTo>
                    <a:lnTo>
                      <a:pt x="120" y="925"/>
                    </a:lnTo>
                    <a:lnTo>
                      <a:pt x="120" y="922"/>
                    </a:lnTo>
                    <a:lnTo>
                      <a:pt x="118" y="922"/>
                    </a:lnTo>
                    <a:lnTo>
                      <a:pt x="118" y="920"/>
                    </a:lnTo>
                    <a:lnTo>
                      <a:pt x="118" y="918"/>
                    </a:lnTo>
                    <a:lnTo>
                      <a:pt x="118" y="916"/>
                    </a:lnTo>
                    <a:lnTo>
                      <a:pt x="120" y="916"/>
                    </a:lnTo>
                    <a:lnTo>
                      <a:pt x="120" y="914"/>
                    </a:lnTo>
                    <a:lnTo>
                      <a:pt x="123" y="914"/>
                    </a:lnTo>
                    <a:lnTo>
                      <a:pt x="123" y="911"/>
                    </a:lnTo>
                    <a:lnTo>
                      <a:pt x="125" y="911"/>
                    </a:lnTo>
                    <a:lnTo>
                      <a:pt x="127" y="911"/>
                    </a:lnTo>
                    <a:lnTo>
                      <a:pt x="129" y="911"/>
                    </a:lnTo>
                    <a:lnTo>
                      <a:pt x="131" y="911"/>
                    </a:lnTo>
                    <a:lnTo>
                      <a:pt x="134" y="911"/>
                    </a:lnTo>
                    <a:lnTo>
                      <a:pt x="136" y="911"/>
                    </a:lnTo>
                    <a:lnTo>
                      <a:pt x="138" y="911"/>
                    </a:lnTo>
                    <a:lnTo>
                      <a:pt x="140" y="911"/>
                    </a:lnTo>
                    <a:lnTo>
                      <a:pt x="140" y="909"/>
                    </a:lnTo>
                    <a:lnTo>
                      <a:pt x="142" y="909"/>
                    </a:lnTo>
                    <a:lnTo>
                      <a:pt x="142" y="907"/>
                    </a:lnTo>
                    <a:lnTo>
                      <a:pt x="144" y="907"/>
                    </a:lnTo>
                    <a:lnTo>
                      <a:pt x="144" y="909"/>
                    </a:lnTo>
                    <a:lnTo>
                      <a:pt x="147" y="909"/>
                    </a:lnTo>
                    <a:lnTo>
                      <a:pt x="147" y="911"/>
                    </a:lnTo>
                    <a:lnTo>
                      <a:pt x="149" y="911"/>
                    </a:lnTo>
                    <a:lnTo>
                      <a:pt x="151" y="911"/>
                    </a:lnTo>
                    <a:lnTo>
                      <a:pt x="153" y="911"/>
                    </a:lnTo>
                    <a:lnTo>
                      <a:pt x="153" y="909"/>
                    </a:lnTo>
                    <a:lnTo>
                      <a:pt x="155" y="909"/>
                    </a:lnTo>
                    <a:lnTo>
                      <a:pt x="155" y="907"/>
                    </a:lnTo>
                    <a:lnTo>
                      <a:pt x="155" y="905"/>
                    </a:lnTo>
                    <a:lnTo>
                      <a:pt x="158" y="905"/>
                    </a:lnTo>
                    <a:lnTo>
                      <a:pt x="160" y="905"/>
                    </a:lnTo>
                    <a:lnTo>
                      <a:pt x="162" y="905"/>
                    </a:lnTo>
                    <a:lnTo>
                      <a:pt x="164" y="905"/>
                    </a:lnTo>
                    <a:lnTo>
                      <a:pt x="166" y="905"/>
                    </a:lnTo>
                    <a:lnTo>
                      <a:pt x="166" y="903"/>
                    </a:lnTo>
                    <a:lnTo>
                      <a:pt x="169" y="903"/>
                    </a:lnTo>
                    <a:lnTo>
                      <a:pt x="169" y="900"/>
                    </a:lnTo>
                    <a:lnTo>
                      <a:pt x="171" y="900"/>
                    </a:lnTo>
                    <a:lnTo>
                      <a:pt x="173" y="900"/>
                    </a:lnTo>
                    <a:lnTo>
                      <a:pt x="175" y="900"/>
                    </a:lnTo>
                    <a:lnTo>
                      <a:pt x="175" y="903"/>
                    </a:lnTo>
                    <a:lnTo>
                      <a:pt x="177" y="903"/>
                    </a:lnTo>
                    <a:lnTo>
                      <a:pt x="177" y="905"/>
                    </a:lnTo>
                    <a:lnTo>
                      <a:pt x="180" y="905"/>
                    </a:lnTo>
                    <a:lnTo>
                      <a:pt x="180" y="907"/>
                    </a:lnTo>
                    <a:lnTo>
                      <a:pt x="182" y="907"/>
                    </a:lnTo>
                    <a:lnTo>
                      <a:pt x="182" y="909"/>
                    </a:lnTo>
                    <a:lnTo>
                      <a:pt x="184" y="909"/>
                    </a:lnTo>
                    <a:lnTo>
                      <a:pt x="184" y="911"/>
                    </a:lnTo>
                    <a:lnTo>
                      <a:pt x="186" y="911"/>
                    </a:lnTo>
                    <a:lnTo>
                      <a:pt x="186" y="914"/>
                    </a:lnTo>
                    <a:lnTo>
                      <a:pt x="186" y="916"/>
                    </a:lnTo>
                    <a:lnTo>
                      <a:pt x="188" y="916"/>
                    </a:lnTo>
                    <a:lnTo>
                      <a:pt x="188" y="918"/>
                    </a:lnTo>
                    <a:lnTo>
                      <a:pt x="191" y="918"/>
                    </a:lnTo>
                    <a:lnTo>
                      <a:pt x="193" y="918"/>
                    </a:lnTo>
                    <a:lnTo>
                      <a:pt x="195" y="918"/>
                    </a:lnTo>
                    <a:lnTo>
                      <a:pt x="197" y="918"/>
                    </a:lnTo>
                    <a:lnTo>
                      <a:pt x="199" y="918"/>
                    </a:lnTo>
                    <a:lnTo>
                      <a:pt x="202" y="918"/>
                    </a:lnTo>
                    <a:lnTo>
                      <a:pt x="202" y="920"/>
                    </a:lnTo>
                    <a:lnTo>
                      <a:pt x="204" y="920"/>
                    </a:lnTo>
                    <a:lnTo>
                      <a:pt x="204" y="922"/>
                    </a:lnTo>
                    <a:lnTo>
                      <a:pt x="204" y="925"/>
                    </a:lnTo>
                    <a:lnTo>
                      <a:pt x="204" y="927"/>
                    </a:lnTo>
                    <a:lnTo>
                      <a:pt x="204" y="929"/>
                    </a:lnTo>
                    <a:lnTo>
                      <a:pt x="204" y="931"/>
                    </a:lnTo>
                    <a:lnTo>
                      <a:pt x="204" y="933"/>
                    </a:lnTo>
                    <a:lnTo>
                      <a:pt x="204" y="936"/>
                    </a:lnTo>
                    <a:lnTo>
                      <a:pt x="202" y="936"/>
                    </a:lnTo>
                    <a:lnTo>
                      <a:pt x="202" y="938"/>
                    </a:lnTo>
                    <a:lnTo>
                      <a:pt x="202" y="940"/>
                    </a:lnTo>
                    <a:lnTo>
                      <a:pt x="202" y="942"/>
                    </a:lnTo>
                    <a:lnTo>
                      <a:pt x="202" y="944"/>
                    </a:lnTo>
                    <a:lnTo>
                      <a:pt x="199" y="944"/>
                    </a:lnTo>
                    <a:lnTo>
                      <a:pt x="199" y="947"/>
                    </a:lnTo>
                    <a:lnTo>
                      <a:pt x="202" y="947"/>
                    </a:lnTo>
                    <a:lnTo>
                      <a:pt x="202" y="949"/>
                    </a:lnTo>
                    <a:lnTo>
                      <a:pt x="202" y="951"/>
                    </a:lnTo>
                    <a:lnTo>
                      <a:pt x="204" y="951"/>
                    </a:lnTo>
                    <a:lnTo>
                      <a:pt x="204" y="953"/>
                    </a:lnTo>
                    <a:lnTo>
                      <a:pt x="204" y="955"/>
                    </a:lnTo>
                    <a:lnTo>
                      <a:pt x="206" y="955"/>
                    </a:lnTo>
                    <a:lnTo>
                      <a:pt x="206" y="958"/>
                    </a:lnTo>
                    <a:lnTo>
                      <a:pt x="208" y="958"/>
                    </a:lnTo>
                    <a:lnTo>
                      <a:pt x="208" y="960"/>
                    </a:lnTo>
                    <a:lnTo>
                      <a:pt x="210" y="960"/>
                    </a:lnTo>
                    <a:lnTo>
                      <a:pt x="213" y="960"/>
                    </a:lnTo>
                    <a:lnTo>
                      <a:pt x="215" y="960"/>
                    </a:lnTo>
                    <a:lnTo>
                      <a:pt x="217" y="960"/>
                    </a:lnTo>
                    <a:lnTo>
                      <a:pt x="217" y="958"/>
                    </a:lnTo>
                    <a:lnTo>
                      <a:pt x="219" y="958"/>
                    </a:lnTo>
                    <a:lnTo>
                      <a:pt x="221" y="958"/>
                    </a:lnTo>
                    <a:lnTo>
                      <a:pt x="224" y="958"/>
                    </a:lnTo>
                    <a:lnTo>
                      <a:pt x="226" y="958"/>
                    </a:lnTo>
                    <a:lnTo>
                      <a:pt x="226" y="960"/>
                    </a:lnTo>
                    <a:lnTo>
                      <a:pt x="228" y="960"/>
                    </a:lnTo>
                    <a:lnTo>
                      <a:pt x="228" y="958"/>
                    </a:lnTo>
                    <a:lnTo>
                      <a:pt x="230" y="958"/>
                    </a:lnTo>
                    <a:lnTo>
                      <a:pt x="230" y="955"/>
                    </a:lnTo>
                    <a:lnTo>
                      <a:pt x="232" y="955"/>
                    </a:lnTo>
                    <a:lnTo>
                      <a:pt x="232" y="953"/>
                    </a:lnTo>
                    <a:lnTo>
                      <a:pt x="235" y="953"/>
                    </a:lnTo>
                    <a:lnTo>
                      <a:pt x="237" y="953"/>
                    </a:lnTo>
                    <a:lnTo>
                      <a:pt x="239" y="953"/>
                    </a:lnTo>
                    <a:lnTo>
                      <a:pt x="241" y="953"/>
                    </a:lnTo>
                    <a:lnTo>
                      <a:pt x="243" y="953"/>
                    </a:lnTo>
                    <a:lnTo>
                      <a:pt x="243" y="955"/>
                    </a:lnTo>
                    <a:lnTo>
                      <a:pt x="246" y="955"/>
                    </a:lnTo>
                    <a:lnTo>
                      <a:pt x="246" y="958"/>
                    </a:lnTo>
                    <a:lnTo>
                      <a:pt x="246" y="960"/>
                    </a:lnTo>
                    <a:lnTo>
                      <a:pt x="248" y="960"/>
                    </a:lnTo>
                    <a:lnTo>
                      <a:pt x="248" y="962"/>
                    </a:lnTo>
                    <a:lnTo>
                      <a:pt x="248" y="964"/>
                    </a:lnTo>
                    <a:lnTo>
                      <a:pt x="250" y="964"/>
                    </a:lnTo>
                    <a:lnTo>
                      <a:pt x="250" y="966"/>
                    </a:lnTo>
                    <a:lnTo>
                      <a:pt x="250" y="969"/>
                    </a:lnTo>
                    <a:lnTo>
                      <a:pt x="252" y="969"/>
                    </a:lnTo>
                    <a:lnTo>
                      <a:pt x="254" y="969"/>
                    </a:lnTo>
                    <a:lnTo>
                      <a:pt x="254" y="971"/>
                    </a:lnTo>
                    <a:lnTo>
                      <a:pt x="254" y="973"/>
                    </a:lnTo>
                    <a:lnTo>
                      <a:pt x="257" y="973"/>
                    </a:lnTo>
                    <a:lnTo>
                      <a:pt x="257" y="975"/>
                    </a:lnTo>
                    <a:lnTo>
                      <a:pt x="254" y="975"/>
                    </a:lnTo>
                    <a:lnTo>
                      <a:pt x="254" y="977"/>
                    </a:lnTo>
                    <a:lnTo>
                      <a:pt x="254" y="980"/>
                    </a:lnTo>
                    <a:lnTo>
                      <a:pt x="254" y="982"/>
                    </a:lnTo>
                    <a:lnTo>
                      <a:pt x="257" y="982"/>
                    </a:lnTo>
                    <a:lnTo>
                      <a:pt x="257" y="984"/>
                    </a:lnTo>
                    <a:lnTo>
                      <a:pt x="259" y="984"/>
                    </a:lnTo>
                    <a:lnTo>
                      <a:pt x="259" y="986"/>
                    </a:lnTo>
                    <a:lnTo>
                      <a:pt x="261" y="988"/>
                    </a:lnTo>
                    <a:lnTo>
                      <a:pt x="261" y="991"/>
                    </a:lnTo>
                    <a:lnTo>
                      <a:pt x="263" y="991"/>
                    </a:lnTo>
                    <a:lnTo>
                      <a:pt x="263" y="993"/>
                    </a:lnTo>
                    <a:lnTo>
                      <a:pt x="263" y="995"/>
                    </a:lnTo>
                    <a:lnTo>
                      <a:pt x="265" y="995"/>
                    </a:lnTo>
                    <a:lnTo>
                      <a:pt x="263" y="995"/>
                    </a:lnTo>
                    <a:lnTo>
                      <a:pt x="263" y="997"/>
                    </a:lnTo>
                    <a:lnTo>
                      <a:pt x="263" y="999"/>
                    </a:lnTo>
                    <a:lnTo>
                      <a:pt x="263" y="1002"/>
                    </a:lnTo>
                    <a:lnTo>
                      <a:pt x="263" y="1004"/>
                    </a:lnTo>
                    <a:lnTo>
                      <a:pt x="261" y="1004"/>
                    </a:lnTo>
                    <a:lnTo>
                      <a:pt x="261" y="1006"/>
                    </a:lnTo>
                    <a:lnTo>
                      <a:pt x="261" y="1008"/>
                    </a:lnTo>
                    <a:lnTo>
                      <a:pt x="259" y="1008"/>
                    </a:lnTo>
                    <a:lnTo>
                      <a:pt x="259" y="1010"/>
                    </a:lnTo>
                    <a:lnTo>
                      <a:pt x="257" y="1010"/>
                    </a:lnTo>
                    <a:lnTo>
                      <a:pt x="257" y="1013"/>
                    </a:lnTo>
                    <a:lnTo>
                      <a:pt x="254" y="1013"/>
                    </a:lnTo>
                    <a:lnTo>
                      <a:pt x="252" y="1013"/>
                    </a:lnTo>
                    <a:lnTo>
                      <a:pt x="250" y="1013"/>
                    </a:lnTo>
                    <a:lnTo>
                      <a:pt x="248" y="1013"/>
                    </a:lnTo>
                    <a:lnTo>
                      <a:pt x="246" y="1013"/>
                    </a:lnTo>
                    <a:lnTo>
                      <a:pt x="246" y="1015"/>
                    </a:lnTo>
                    <a:lnTo>
                      <a:pt x="243" y="1015"/>
                    </a:lnTo>
                    <a:lnTo>
                      <a:pt x="243" y="1017"/>
                    </a:lnTo>
                    <a:lnTo>
                      <a:pt x="243" y="1019"/>
                    </a:lnTo>
                    <a:lnTo>
                      <a:pt x="243" y="1021"/>
                    </a:lnTo>
                    <a:lnTo>
                      <a:pt x="241" y="1021"/>
                    </a:lnTo>
                    <a:lnTo>
                      <a:pt x="241" y="1024"/>
                    </a:lnTo>
                    <a:lnTo>
                      <a:pt x="243" y="1024"/>
                    </a:lnTo>
                    <a:lnTo>
                      <a:pt x="243" y="1026"/>
                    </a:lnTo>
                    <a:lnTo>
                      <a:pt x="243" y="1028"/>
                    </a:lnTo>
                    <a:lnTo>
                      <a:pt x="246" y="1028"/>
                    </a:lnTo>
                    <a:lnTo>
                      <a:pt x="246" y="1030"/>
                    </a:lnTo>
                    <a:lnTo>
                      <a:pt x="248" y="1030"/>
                    </a:lnTo>
                    <a:lnTo>
                      <a:pt x="250" y="1030"/>
                    </a:lnTo>
                    <a:lnTo>
                      <a:pt x="250" y="1032"/>
                    </a:lnTo>
                    <a:lnTo>
                      <a:pt x="252" y="1032"/>
                    </a:lnTo>
                    <a:lnTo>
                      <a:pt x="252" y="1034"/>
                    </a:lnTo>
                    <a:lnTo>
                      <a:pt x="252" y="1037"/>
                    </a:lnTo>
                    <a:lnTo>
                      <a:pt x="254" y="1037"/>
                    </a:lnTo>
                    <a:lnTo>
                      <a:pt x="254" y="1039"/>
                    </a:lnTo>
                    <a:lnTo>
                      <a:pt x="254" y="1041"/>
                    </a:lnTo>
                    <a:lnTo>
                      <a:pt x="254" y="1043"/>
                    </a:lnTo>
                    <a:lnTo>
                      <a:pt x="254" y="1045"/>
                    </a:lnTo>
                    <a:lnTo>
                      <a:pt x="254" y="1048"/>
                    </a:lnTo>
                    <a:lnTo>
                      <a:pt x="257" y="1048"/>
                    </a:lnTo>
                    <a:lnTo>
                      <a:pt x="259" y="1048"/>
                    </a:lnTo>
                    <a:lnTo>
                      <a:pt x="261" y="1048"/>
                    </a:lnTo>
                    <a:lnTo>
                      <a:pt x="263" y="1048"/>
                    </a:lnTo>
                    <a:lnTo>
                      <a:pt x="263" y="1045"/>
                    </a:lnTo>
                    <a:lnTo>
                      <a:pt x="265" y="1045"/>
                    </a:lnTo>
                    <a:lnTo>
                      <a:pt x="265" y="1048"/>
                    </a:lnTo>
                    <a:lnTo>
                      <a:pt x="268" y="1048"/>
                    </a:lnTo>
                    <a:lnTo>
                      <a:pt x="270" y="1048"/>
                    </a:lnTo>
                    <a:lnTo>
                      <a:pt x="270" y="1050"/>
                    </a:lnTo>
                    <a:lnTo>
                      <a:pt x="270" y="1052"/>
                    </a:lnTo>
                    <a:lnTo>
                      <a:pt x="270" y="1054"/>
                    </a:lnTo>
                    <a:lnTo>
                      <a:pt x="268" y="1054"/>
                    </a:lnTo>
                    <a:lnTo>
                      <a:pt x="268" y="1056"/>
                    </a:lnTo>
                    <a:lnTo>
                      <a:pt x="268" y="1059"/>
                    </a:lnTo>
                    <a:lnTo>
                      <a:pt x="270" y="1059"/>
                    </a:lnTo>
                    <a:lnTo>
                      <a:pt x="270" y="1061"/>
                    </a:lnTo>
                    <a:lnTo>
                      <a:pt x="270" y="1063"/>
                    </a:lnTo>
                    <a:lnTo>
                      <a:pt x="268" y="1063"/>
                    </a:lnTo>
                    <a:lnTo>
                      <a:pt x="268" y="1065"/>
                    </a:lnTo>
                    <a:lnTo>
                      <a:pt x="268" y="1067"/>
                    </a:lnTo>
                    <a:lnTo>
                      <a:pt x="268" y="1070"/>
                    </a:lnTo>
                    <a:lnTo>
                      <a:pt x="268" y="1072"/>
                    </a:lnTo>
                    <a:lnTo>
                      <a:pt x="268" y="1074"/>
                    </a:lnTo>
                    <a:lnTo>
                      <a:pt x="265" y="1074"/>
                    </a:lnTo>
                    <a:lnTo>
                      <a:pt x="265" y="1076"/>
                    </a:lnTo>
                    <a:lnTo>
                      <a:pt x="263" y="1076"/>
                    </a:lnTo>
                    <a:lnTo>
                      <a:pt x="263" y="1078"/>
                    </a:lnTo>
                    <a:lnTo>
                      <a:pt x="265" y="1078"/>
                    </a:lnTo>
                    <a:lnTo>
                      <a:pt x="265" y="1081"/>
                    </a:lnTo>
                    <a:lnTo>
                      <a:pt x="265" y="1083"/>
                    </a:lnTo>
                    <a:lnTo>
                      <a:pt x="265" y="1085"/>
                    </a:lnTo>
                    <a:lnTo>
                      <a:pt x="263" y="1085"/>
                    </a:lnTo>
                    <a:lnTo>
                      <a:pt x="263" y="1087"/>
                    </a:lnTo>
                    <a:lnTo>
                      <a:pt x="263" y="1089"/>
                    </a:lnTo>
                    <a:lnTo>
                      <a:pt x="265" y="1089"/>
                    </a:lnTo>
                    <a:lnTo>
                      <a:pt x="265" y="1092"/>
                    </a:lnTo>
                    <a:lnTo>
                      <a:pt x="268" y="1092"/>
                    </a:lnTo>
                    <a:lnTo>
                      <a:pt x="268" y="1089"/>
                    </a:lnTo>
                    <a:lnTo>
                      <a:pt x="270" y="1089"/>
                    </a:lnTo>
                    <a:lnTo>
                      <a:pt x="272" y="1089"/>
                    </a:lnTo>
                    <a:lnTo>
                      <a:pt x="272" y="1087"/>
                    </a:lnTo>
                    <a:lnTo>
                      <a:pt x="274" y="1087"/>
                    </a:lnTo>
                    <a:lnTo>
                      <a:pt x="276" y="1087"/>
                    </a:lnTo>
                    <a:lnTo>
                      <a:pt x="276" y="1085"/>
                    </a:lnTo>
                    <a:lnTo>
                      <a:pt x="278" y="1085"/>
                    </a:lnTo>
                    <a:lnTo>
                      <a:pt x="281" y="1085"/>
                    </a:lnTo>
                    <a:lnTo>
                      <a:pt x="283" y="1085"/>
                    </a:lnTo>
                    <a:lnTo>
                      <a:pt x="283" y="1083"/>
                    </a:lnTo>
                    <a:lnTo>
                      <a:pt x="285" y="1083"/>
                    </a:lnTo>
                    <a:lnTo>
                      <a:pt x="287" y="1083"/>
                    </a:lnTo>
                    <a:lnTo>
                      <a:pt x="289" y="1083"/>
                    </a:lnTo>
                    <a:lnTo>
                      <a:pt x="292" y="1083"/>
                    </a:lnTo>
                    <a:lnTo>
                      <a:pt x="294" y="1083"/>
                    </a:lnTo>
                    <a:lnTo>
                      <a:pt x="294" y="1085"/>
                    </a:lnTo>
                    <a:lnTo>
                      <a:pt x="296" y="1085"/>
                    </a:lnTo>
                    <a:lnTo>
                      <a:pt x="298" y="1085"/>
                    </a:lnTo>
                    <a:lnTo>
                      <a:pt x="300" y="1085"/>
                    </a:lnTo>
                    <a:lnTo>
                      <a:pt x="300" y="1083"/>
                    </a:lnTo>
                    <a:lnTo>
                      <a:pt x="303" y="1083"/>
                    </a:lnTo>
                    <a:lnTo>
                      <a:pt x="303" y="1081"/>
                    </a:lnTo>
                    <a:lnTo>
                      <a:pt x="305" y="1081"/>
                    </a:lnTo>
                    <a:lnTo>
                      <a:pt x="307" y="1081"/>
                    </a:lnTo>
                    <a:lnTo>
                      <a:pt x="309" y="1081"/>
                    </a:lnTo>
                    <a:lnTo>
                      <a:pt x="311" y="1081"/>
                    </a:lnTo>
                    <a:lnTo>
                      <a:pt x="314" y="1081"/>
                    </a:lnTo>
                    <a:lnTo>
                      <a:pt x="314" y="1083"/>
                    </a:lnTo>
                    <a:lnTo>
                      <a:pt x="316" y="1083"/>
                    </a:lnTo>
                    <a:lnTo>
                      <a:pt x="316" y="1085"/>
                    </a:lnTo>
                    <a:lnTo>
                      <a:pt x="318" y="1085"/>
                    </a:lnTo>
                    <a:lnTo>
                      <a:pt x="318" y="1087"/>
                    </a:lnTo>
                    <a:lnTo>
                      <a:pt x="318" y="1089"/>
                    </a:lnTo>
                    <a:lnTo>
                      <a:pt x="318" y="1092"/>
                    </a:lnTo>
                    <a:lnTo>
                      <a:pt x="318" y="1094"/>
                    </a:lnTo>
                    <a:lnTo>
                      <a:pt x="318" y="1096"/>
                    </a:lnTo>
                    <a:lnTo>
                      <a:pt x="318" y="1098"/>
                    </a:lnTo>
                    <a:lnTo>
                      <a:pt x="318" y="1100"/>
                    </a:lnTo>
                    <a:lnTo>
                      <a:pt x="320" y="1100"/>
                    </a:lnTo>
                    <a:lnTo>
                      <a:pt x="320" y="1103"/>
                    </a:lnTo>
                    <a:lnTo>
                      <a:pt x="322" y="1103"/>
                    </a:lnTo>
                    <a:lnTo>
                      <a:pt x="325" y="1103"/>
                    </a:lnTo>
                    <a:lnTo>
                      <a:pt x="327" y="1103"/>
                    </a:lnTo>
                    <a:lnTo>
                      <a:pt x="327" y="1105"/>
                    </a:lnTo>
                    <a:lnTo>
                      <a:pt x="329" y="1105"/>
                    </a:lnTo>
                    <a:lnTo>
                      <a:pt x="331" y="1105"/>
                    </a:lnTo>
                    <a:lnTo>
                      <a:pt x="333" y="1105"/>
                    </a:lnTo>
                    <a:lnTo>
                      <a:pt x="336" y="1105"/>
                    </a:lnTo>
                    <a:lnTo>
                      <a:pt x="336" y="1103"/>
                    </a:lnTo>
                    <a:lnTo>
                      <a:pt x="338" y="1103"/>
                    </a:lnTo>
                    <a:lnTo>
                      <a:pt x="338" y="1100"/>
                    </a:lnTo>
                    <a:lnTo>
                      <a:pt x="340" y="1100"/>
                    </a:lnTo>
                    <a:lnTo>
                      <a:pt x="340" y="1098"/>
                    </a:lnTo>
                    <a:lnTo>
                      <a:pt x="342" y="1098"/>
                    </a:lnTo>
                    <a:lnTo>
                      <a:pt x="342" y="1096"/>
                    </a:lnTo>
                    <a:lnTo>
                      <a:pt x="344" y="1096"/>
                    </a:lnTo>
                    <a:lnTo>
                      <a:pt x="347" y="1096"/>
                    </a:lnTo>
                    <a:lnTo>
                      <a:pt x="347" y="1098"/>
                    </a:lnTo>
                    <a:lnTo>
                      <a:pt x="349" y="1098"/>
                    </a:lnTo>
                    <a:lnTo>
                      <a:pt x="349" y="1100"/>
                    </a:lnTo>
                    <a:lnTo>
                      <a:pt x="351" y="1100"/>
                    </a:lnTo>
                    <a:lnTo>
                      <a:pt x="353" y="1100"/>
                    </a:lnTo>
                    <a:lnTo>
                      <a:pt x="353" y="1098"/>
                    </a:lnTo>
                    <a:lnTo>
                      <a:pt x="353" y="1096"/>
                    </a:lnTo>
                    <a:lnTo>
                      <a:pt x="355" y="1096"/>
                    </a:lnTo>
                    <a:lnTo>
                      <a:pt x="358" y="1096"/>
                    </a:lnTo>
                    <a:lnTo>
                      <a:pt x="360" y="1096"/>
                    </a:lnTo>
                    <a:lnTo>
                      <a:pt x="360" y="1098"/>
                    </a:lnTo>
                    <a:lnTo>
                      <a:pt x="362" y="1098"/>
                    </a:lnTo>
                    <a:lnTo>
                      <a:pt x="362" y="1100"/>
                    </a:lnTo>
                    <a:lnTo>
                      <a:pt x="364" y="1100"/>
                    </a:lnTo>
                    <a:lnTo>
                      <a:pt x="366" y="1100"/>
                    </a:lnTo>
                    <a:lnTo>
                      <a:pt x="369" y="1100"/>
                    </a:lnTo>
                    <a:lnTo>
                      <a:pt x="371" y="1100"/>
                    </a:lnTo>
                    <a:lnTo>
                      <a:pt x="373" y="1098"/>
                    </a:lnTo>
                    <a:lnTo>
                      <a:pt x="373" y="1100"/>
                    </a:lnTo>
                    <a:lnTo>
                      <a:pt x="373" y="1098"/>
                    </a:lnTo>
                    <a:lnTo>
                      <a:pt x="375" y="1098"/>
                    </a:lnTo>
                    <a:lnTo>
                      <a:pt x="375" y="1100"/>
                    </a:lnTo>
                    <a:lnTo>
                      <a:pt x="377" y="1100"/>
                    </a:lnTo>
                    <a:lnTo>
                      <a:pt x="380" y="1100"/>
                    </a:lnTo>
                    <a:lnTo>
                      <a:pt x="382" y="1100"/>
                    </a:lnTo>
                    <a:lnTo>
                      <a:pt x="384" y="1100"/>
                    </a:lnTo>
                    <a:lnTo>
                      <a:pt x="384" y="1103"/>
                    </a:lnTo>
                    <a:lnTo>
                      <a:pt x="386" y="1103"/>
                    </a:lnTo>
                    <a:lnTo>
                      <a:pt x="386" y="1100"/>
                    </a:lnTo>
                    <a:lnTo>
                      <a:pt x="388" y="1100"/>
                    </a:lnTo>
                    <a:lnTo>
                      <a:pt x="388" y="1103"/>
                    </a:lnTo>
                    <a:lnTo>
                      <a:pt x="391" y="1103"/>
                    </a:lnTo>
                    <a:lnTo>
                      <a:pt x="393" y="1103"/>
                    </a:lnTo>
                    <a:lnTo>
                      <a:pt x="395" y="1103"/>
                    </a:lnTo>
                    <a:lnTo>
                      <a:pt x="397" y="1103"/>
                    </a:lnTo>
                    <a:lnTo>
                      <a:pt x="399" y="1103"/>
                    </a:lnTo>
                    <a:lnTo>
                      <a:pt x="399" y="1105"/>
                    </a:lnTo>
                    <a:lnTo>
                      <a:pt x="402" y="1103"/>
                    </a:lnTo>
                    <a:lnTo>
                      <a:pt x="404" y="1103"/>
                    </a:lnTo>
                    <a:lnTo>
                      <a:pt x="406" y="1103"/>
                    </a:lnTo>
                    <a:lnTo>
                      <a:pt x="406" y="1105"/>
                    </a:lnTo>
                    <a:lnTo>
                      <a:pt x="406" y="1107"/>
                    </a:lnTo>
                    <a:lnTo>
                      <a:pt x="408" y="1107"/>
                    </a:lnTo>
                    <a:lnTo>
                      <a:pt x="408" y="1109"/>
                    </a:lnTo>
                    <a:lnTo>
                      <a:pt x="410" y="1109"/>
                    </a:lnTo>
                    <a:lnTo>
                      <a:pt x="413" y="1109"/>
                    </a:lnTo>
                    <a:lnTo>
                      <a:pt x="413" y="1107"/>
                    </a:lnTo>
                    <a:lnTo>
                      <a:pt x="415" y="1107"/>
                    </a:lnTo>
                    <a:lnTo>
                      <a:pt x="417" y="1107"/>
                    </a:lnTo>
                    <a:lnTo>
                      <a:pt x="417" y="1109"/>
                    </a:lnTo>
                    <a:lnTo>
                      <a:pt x="419" y="1109"/>
                    </a:lnTo>
                    <a:lnTo>
                      <a:pt x="419" y="1111"/>
                    </a:lnTo>
                    <a:lnTo>
                      <a:pt x="419" y="1114"/>
                    </a:lnTo>
                    <a:lnTo>
                      <a:pt x="421" y="1114"/>
                    </a:lnTo>
                    <a:lnTo>
                      <a:pt x="423" y="1114"/>
                    </a:lnTo>
                    <a:lnTo>
                      <a:pt x="423" y="1116"/>
                    </a:lnTo>
                    <a:lnTo>
                      <a:pt x="426" y="1116"/>
                    </a:lnTo>
                    <a:lnTo>
                      <a:pt x="426" y="1118"/>
                    </a:lnTo>
                    <a:lnTo>
                      <a:pt x="428" y="1118"/>
                    </a:lnTo>
                    <a:lnTo>
                      <a:pt x="428" y="1120"/>
                    </a:lnTo>
                    <a:lnTo>
                      <a:pt x="430" y="1120"/>
                    </a:lnTo>
                    <a:lnTo>
                      <a:pt x="428" y="1120"/>
                    </a:lnTo>
                    <a:lnTo>
                      <a:pt x="428" y="1122"/>
                    </a:lnTo>
                    <a:lnTo>
                      <a:pt x="430" y="1122"/>
                    </a:lnTo>
                    <a:lnTo>
                      <a:pt x="430" y="1125"/>
                    </a:lnTo>
                    <a:lnTo>
                      <a:pt x="432" y="1125"/>
                    </a:lnTo>
                    <a:lnTo>
                      <a:pt x="434" y="1125"/>
                    </a:lnTo>
                    <a:lnTo>
                      <a:pt x="434" y="1127"/>
                    </a:lnTo>
                    <a:lnTo>
                      <a:pt x="434" y="1129"/>
                    </a:lnTo>
                    <a:lnTo>
                      <a:pt x="437" y="1129"/>
                    </a:lnTo>
                    <a:lnTo>
                      <a:pt x="437" y="1131"/>
                    </a:lnTo>
                    <a:lnTo>
                      <a:pt x="439" y="1131"/>
                    </a:lnTo>
                    <a:lnTo>
                      <a:pt x="439" y="1133"/>
                    </a:lnTo>
                    <a:lnTo>
                      <a:pt x="441" y="1133"/>
                    </a:lnTo>
                    <a:lnTo>
                      <a:pt x="443" y="1133"/>
                    </a:lnTo>
                    <a:lnTo>
                      <a:pt x="443" y="1131"/>
                    </a:lnTo>
                    <a:lnTo>
                      <a:pt x="445" y="1131"/>
                    </a:lnTo>
                    <a:lnTo>
                      <a:pt x="448" y="1131"/>
                    </a:lnTo>
                    <a:lnTo>
                      <a:pt x="450" y="1131"/>
                    </a:lnTo>
                    <a:lnTo>
                      <a:pt x="452" y="1131"/>
                    </a:lnTo>
                    <a:lnTo>
                      <a:pt x="452" y="1133"/>
                    </a:lnTo>
                    <a:lnTo>
                      <a:pt x="454" y="1133"/>
                    </a:lnTo>
                    <a:lnTo>
                      <a:pt x="454" y="1136"/>
                    </a:lnTo>
                    <a:lnTo>
                      <a:pt x="456" y="1136"/>
                    </a:lnTo>
                    <a:lnTo>
                      <a:pt x="459" y="1136"/>
                    </a:lnTo>
                    <a:lnTo>
                      <a:pt x="459" y="1138"/>
                    </a:lnTo>
                    <a:lnTo>
                      <a:pt x="461" y="1138"/>
                    </a:lnTo>
                    <a:lnTo>
                      <a:pt x="463" y="1138"/>
                    </a:lnTo>
                    <a:lnTo>
                      <a:pt x="465" y="1138"/>
                    </a:lnTo>
                    <a:lnTo>
                      <a:pt x="467" y="1138"/>
                    </a:lnTo>
                    <a:lnTo>
                      <a:pt x="470" y="1138"/>
                    </a:lnTo>
                    <a:lnTo>
                      <a:pt x="470" y="1140"/>
                    </a:lnTo>
                    <a:lnTo>
                      <a:pt x="472" y="1140"/>
                    </a:lnTo>
                    <a:lnTo>
                      <a:pt x="474" y="1140"/>
                    </a:lnTo>
                    <a:lnTo>
                      <a:pt x="474" y="1142"/>
                    </a:lnTo>
                    <a:lnTo>
                      <a:pt x="476" y="1142"/>
                    </a:lnTo>
                    <a:lnTo>
                      <a:pt x="476" y="1144"/>
                    </a:lnTo>
                    <a:lnTo>
                      <a:pt x="478" y="1144"/>
                    </a:lnTo>
                    <a:lnTo>
                      <a:pt x="478" y="1142"/>
                    </a:lnTo>
                    <a:lnTo>
                      <a:pt x="481" y="1142"/>
                    </a:lnTo>
                    <a:lnTo>
                      <a:pt x="483" y="1142"/>
                    </a:lnTo>
                    <a:lnTo>
                      <a:pt x="483" y="1140"/>
                    </a:lnTo>
                    <a:lnTo>
                      <a:pt x="485" y="1140"/>
                    </a:lnTo>
                    <a:lnTo>
                      <a:pt x="485" y="1138"/>
                    </a:lnTo>
                    <a:lnTo>
                      <a:pt x="487" y="1138"/>
                    </a:lnTo>
                    <a:lnTo>
                      <a:pt x="489" y="1138"/>
                    </a:lnTo>
                    <a:lnTo>
                      <a:pt x="492" y="1138"/>
                    </a:lnTo>
                    <a:lnTo>
                      <a:pt x="494" y="1138"/>
                    </a:lnTo>
                    <a:lnTo>
                      <a:pt x="496" y="1138"/>
                    </a:lnTo>
                    <a:lnTo>
                      <a:pt x="496" y="1136"/>
                    </a:lnTo>
                    <a:lnTo>
                      <a:pt x="496" y="1133"/>
                    </a:lnTo>
                    <a:lnTo>
                      <a:pt x="498" y="1133"/>
                    </a:lnTo>
                    <a:lnTo>
                      <a:pt x="500" y="1133"/>
                    </a:lnTo>
                    <a:lnTo>
                      <a:pt x="503" y="1133"/>
                    </a:lnTo>
                    <a:lnTo>
                      <a:pt x="505" y="1133"/>
                    </a:lnTo>
                    <a:lnTo>
                      <a:pt x="505" y="1136"/>
                    </a:lnTo>
                    <a:lnTo>
                      <a:pt x="507" y="1136"/>
                    </a:lnTo>
                    <a:lnTo>
                      <a:pt x="509" y="1136"/>
                    </a:lnTo>
                    <a:lnTo>
                      <a:pt x="511" y="1136"/>
                    </a:lnTo>
                    <a:lnTo>
                      <a:pt x="514" y="1136"/>
                    </a:lnTo>
                    <a:lnTo>
                      <a:pt x="516" y="1136"/>
                    </a:lnTo>
                    <a:lnTo>
                      <a:pt x="518" y="1136"/>
                    </a:lnTo>
                    <a:lnTo>
                      <a:pt x="520" y="1136"/>
                    </a:lnTo>
                    <a:lnTo>
                      <a:pt x="520" y="1133"/>
                    </a:lnTo>
                    <a:lnTo>
                      <a:pt x="522" y="1133"/>
                    </a:lnTo>
                    <a:lnTo>
                      <a:pt x="522" y="1136"/>
                    </a:lnTo>
                    <a:lnTo>
                      <a:pt x="525" y="1136"/>
                    </a:lnTo>
                    <a:lnTo>
                      <a:pt x="525" y="1138"/>
                    </a:lnTo>
                    <a:lnTo>
                      <a:pt x="527" y="1138"/>
                    </a:lnTo>
                    <a:lnTo>
                      <a:pt x="529" y="1138"/>
                    </a:lnTo>
                    <a:lnTo>
                      <a:pt x="531" y="1138"/>
                    </a:lnTo>
                    <a:lnTo>
                      <a:pt x="533" y="1138"/>
                    </a:lnTo>
                    <a:lnTo>
                      <a:pt x="536" y="1138"/>
                    </a:lnTo>
                    <a:lnTo>
                      <a:pt x="538" y="1138"/>
                    </a:lnTo>
                    <a:lnTo>
                      <a:pt x="540" y="1140"/>
                    </a:lnTo>
                    <a:lnTo>
                      <a:pt x="542" y="1140"/>
                    </a:lnTo>
                    <a:lnTo>
                      <a:pt x="544" y="1140"/>
                    </a:lnTo>
                    <a:lnTo>
                      <a:pt x="544" y="1138"/>
                    </a:lnTo>
                    <a:lnTo>
                      <a:pt x="547" y="1138"/>
                    </a:lnTo>
                    <a:lnTo>
                      <a:pt x="549" y="1138"/>
                    </a:lnTo>
                    <a:lnTo>
                      <a:pt x="551" y="1138"/>
                    </a:lnTo>
                    <a:lnTo>
                      <a:pt x="551" y="1136"/>
                    </a:lnTo>
                    <a:lnTo>
                      <a:pt x="553" y="1136"/>
                    </a:lnTo>
                    <a:lnTo>
                      <a:pt x="555" y="1136"/>
                    </a:lnTo>
                    <a:lnTo>
                      <a:pt x="557" y="1136"/>
                    </a:lnTo>
                    <a:lnTo>
                      <a:pt x="560" y="1136"/>
                    </a:lnTo>
                    <a:lnTo>
                      <a:pt x="562" y="1136"/>
                    </a:lnTo>
                    <a:lnTo>
                      <a:pt x="564" y="1136"/>
                    </a:lnTo>
                    <a:lnTo>
                      <a:pt x="564" y="1138"/>
                    </a:lnTo>
                    <a:lnTo>
                      <a:pt x="566" y="1138"/>
                    </a:lnTo>
                    <a:lnTo>
                      <a:pt x="566" y="1136"/>
                    </a:lnTo>
                    <a:lnTo>
                      <a:pt x="568" y="1136"/>
                    </a:lnTo>
                    <a:lnTo>
                      <a:pt x="568" y="1133"/>
                    </a:lnTo>
                    <a:lnTo>
                      <a:pt x="571" y="1133"/>
                    </a:lnTo>
                    <a:lnTo>
                      <a:pt x="571" y="1131"/>
                    </a:lnTo>
                    <a:lnTo>
                      <a:pt x="573" y="1131"/>
                    </a:lnTo>
                    <a:lnTo>
                      <a:pt x="573" y="1129"/>
                    </a:lnTo>
                    <a:lnTo>
                      <a:pt x="575" y="1129"/>
                    </a:lnTo>
                    <a:lnTo>
                      <a:pt x="577" y="1129"/>
                    </a:lnTo>
                    <a:lnTo>
                      <a:pt x="579" y="1129"/>
                    </a:lnTo>
                    <a:lnTo>
                      <a:pt x="582" y="1129"/>
                    </a:lnTo>
                    <a:lnTo>
                      <a:pt x="582" y="1127"/>
                    </a:lnTo>
                    <a:lnTo>
                      <a:pt x="584" y="1127"/>
                    </a:lnTo>
                    <a:lnTo>
                      <a:pt x="586" y="1127"/>
                    </a:lnTo>
                    <a:lnTo>
                      <a:pt x="588" y="1127"/>
                    </a:lnTo>
                    <a:lnTo>
                      <a:pt x="590" y="1127"/>
                    </a:lnTo>
                    <a:lnTo>
                      <a:pt x="593" y="1127"/>
                    </a:lnTo>
                    <a:lnTo>
                      <a:pt x="595" y="1127"/>
                    </a:lnTo>
                    <a:lnTo>
                      <a:pt x="595" y="1125"/>
                    </a:lnTo>
                    <a:lnTo>
                      <a:pt x="597" y="1125"/>
                    </a:lnTo>
                    <a:lnTo>
                      <a:pt x="597" y="1122"/>
                    </a:lnTo>
                    <a:lnTo>
                      <a:pt x="599" y="1122"/>
                    </a:lnTo>
                    <a:lnTo>
                      <a:pt x="601" y="1122"/>
                    </a:lnTo>
                    <a:lnTo>
                      <a:pt x="604" y="1122"/>
                    </a:lnTo>
                    <a:lnTo>
                      <a:pt x="606" y="1122"/>
                    </a:lnTo>
                    <a:lnTo>
                      <a:pt x="606" y="1125"/>
                    </a:lnTo>
                    <a:lnTo>
                      <a:pt x="608" y="1125"/>
                    </a:lnTo>
                    <a:lnTo>
                      <a:pt x="610" y="1125"/>
                    </a:lnTo>
                    <a:lnTo>
                      <a:pt x="610" y="1122"/>
                    </a:lnTo>
                    <a:lnTo>
                      <a:pt x="612" y="1122"/>
                    </a:lnTo>
                    <a:lnTo>
                      <a:pt x="615" y="1122"/>
                    </a:lnTo>
                    <a:lnTo>
                      <a:pt x="617" y="1122"/>
                    </a:lnTo>
                    <a:lnTo>
                      <a:pt x="619" y="1122"/>
                    </a:lnTo>
                    <a:lnTo>
                      <a:pt x="621" y="1122"/>
                    </a:lnTo>
                    <a:lnTo>
                      <a:pt x="623" y="1122"/>
                    </a:lnTo>
                    <a:lnTo>
                      <a:pt x="623" y="1120"/>
                    </a:lnTo>
                    <a:lnTo>
                      <a:pt x="626" y="1120"/>
                    </a:lnTo>
                    <a:lnTo>
                      <a:pt x="628" y="1120"/>
                    </a:lnTo>
                    <a:lnTo>
                      <a:pt x="630" y="1120"/>
                    </a:lnTo>
                    <a:lnTo>
                      <a:pt x="632" y="1120"/>
                    </a:lnTo>
                    <a:lnTo>
                      <a:pt x="632" y="1122"/>
                    </a:lnTo>
                    <a:lnTo>
                      <a:pt x="634" y="1122"/>
                    </a:lnTo>
                    <a:lnTo>
                      <a:pt x="637" y="1122"/>
                    </a:lnTo>
                    <a:lnTo>
                      <a:pt x="639" y="1122"/>
                    </a:lnTo>
                    <a:lnTo>
                      <a:pt x="639" y="1125"/>
                    </a:lnTo>
                    <a:lnTo>
                      <a:pt x="641" y="1125"/>
                    </a:lnTo>
                    <a:lnTo>
                      <a:pt x="641" y="1122"/>
                    </a:lnTo>
                    <a:lnTo>
                      <a:pt x="643" y="1122"/>
                    </a:lnTo>
                    <a:lnTo>
                      <a:pt x="643" y="1125"/>
                    </a:lnTo>
                    <a:lnTo>
                      <a:pt x="645" y="1125"/>
                    </a:lnTo>
                    <a:lnTo>
                      <a:pt x="648" y="1125"/>
                    </a:lnTo>
                    <a:lnTo>
                      <a:pt x="650" y="1125"/>
                    </a:lnTo>
                    <a:lnTo>
                      <a:pt x="652" y="1125"/>
                    </a:lnTo>
                    <a:lnTo>
                      <a:pt x="654" y="1125"/>
                    </a:lnTo>
                    <a:lnTo>
                      <a:pt x="656" y="1125"/>
                    </a:lnTo>
                    <a:lnTo>
                      <a:pt x="659" y="1125"/>
                    </a:lnTo>
                    <a:lnTo>
                      <a:pt x="661" y="1125"/>
                    </a:lnTo>
                    <a:lnTo>
                      <a:pt x="663" y="1125"/>
                    </a:lnTo>
                    <a:lnTo>
                      <a:pt x="665" y="1125"/>
                    </a:lnTo>
                    <a:lnTo>
                      <a:pt x="667" y="1125"/>
                    </a:lnTo>
                    <a:lnTo>
                      <a:pt x="670" y="1125"/>
                    </a:lnTo>
                    <a:lnTo>
                      <a:pt x="670" y="1127"/>
                    </a:lnTo>
                    <a:lnTo>
                      <a:pt x="672" y="1127"/>
                    </a:lnTo>
                    <a:lnTo>
                      <a:pt x="674" y="1127"/>
                    </a:lnTo>
                    <a:lnTo>
                      <a:pt x="676" y="1127"/>
                    </a:lnTo>
                    <a:lnTo>
                      <a:pt x="678" y="1127"/>
                    </a:lnTo>
                    <a:lnTo>
                      <a:pt x="681" y="1127"/>
                    </a:lnTo>
                    <a:lnTo>
                      <a:pt x="683" y="1127"/>
                    </a:lnTo>
                    <a:lnTo>
                      <a:pt x="685" y="1129"/>
                    </a:lnTo>
                    <a:lnTo>
                      <a:pt x="687" y="1129"/>
                    </a:lnTo>
                    <a:lnTo>
                      <a:pt x="689" y="1129"/>
                    </a:lnTo>
                    <a:lnTo>
                      <a:pt x="689" y="1131"/>
                    </a:lnTo>
                    <a:lnTo>
                      <a:pt x="691" y="1131"/>
                    </a:lnTo>
                    <a:lnTo>
                      <a:pt x="694" y="1131"/>
                    </a:lnTo>
                    <a:lnTo>
                      <a:pt x="696" y="1131"/>
                    </a:lnTo>
                    <a:lnTo>
                      <a:pt x="696" y="1133"/>
                    </a:lnTo>
                    <a:lnTo>
                      <a:pt x="698" y="1133"/>
                    </a:lnTo>
                    <a:lnTo>
                      <a:pt x="698" y="1136"/>
                    </a:lnTo>
                    <a:lnTo>
                      <a:pt x="700" y="1136"/>
                    </a:lnTo>
                    <a:lnTo>
                      <a:pt x="700" y="1138"/>
                    </a:lnTo>
                    <a:lnTo>
                      <a:pt x="700" y="1140"/>
                    </a:lnTo>
                    <a:lnTo>
                      <a:pt x="702" y="1140"/>
                    </a:lnTo>
                    <a:lnTo>
                      <a:pt x="702" y="1142"/>
                    </a:lnTo>
                    <a:lnTo>
                      <a:pt x="702" y="1144"/>
                    </a:lnTo>
                    <a:lnTo>
                      <a:pt x="702" y="1147"/>
                    </a:lnTo>
                    <a:lnTo>
                      <a:pt x="705" y="1147"/>
                    </a:lnTo>
                    <a:lnTo>
                      <a:pt x="705" y="1149"/>
                    </a:lnTo>
                    <a:lnTo>
                      <a:pt x="707" y="1149"/>
                    </a:lnTo>
                    <a:lnTo>
                      <a:pt x="707" y="1147"/>
                    </a:lnTo>
                    <a:lnTo>
                      <a:pt x="709" y="1147"/>
                    </a:lnTo>
                    <a:lnTo>
                      <a:pt x="711" y="1147"/>
                    </a:lnTo>
                    <a:lnTo>
                      <a:pt x="711" y="1149"/>
                    </a:lnTo>
                    <a:lnTo>
                      <a:pt x="713" y="1149"/>
                    </a:lnTo>
                    <a:lnTo>
                      <a:pt x="716" y="1149"/>
                    </a:lnTo>
                    <a:lnTo>
                      <a:pt x="716" y="1151"/>
                    </a:lnTo>
                    <a:lnTo>
                      <a:pt x="718" y="1151"/>
                    </a:lnTo>
                    <a:lnTo>
                      <a:pt x="718" y="1153"/>
                    </a:lnTo>
                    <a:lnTo>
                      <a:pt x="720" y="1153"/>
                    </a:lnTo>
                    <a:lnTo>
                      <a:pt x="720" y="1155"/>
                    </a:lnTo>
                    <a:lnTo>
                      <a:pt x="722" y="1155"/>
                    </a:lnTo>
                    <a:lnTo>
                      <a:pt x="724" y="1155"/>
                    </a:lnTo>
                    <a:lnTo>
                      <a:pt x="724" y="1158"/>
                    </a:lnTo>
                    <a:lnTo>
                      <a:pt x="727" y="1158"/>
                    </a:lnTo>
                    <a:lnTo>
                      <a:pt x="729" y="1158"/>
                    </a:lnTo>
                    <a:lnTo>
                      <a:pt x="731" y="1158"/>
                    </a:lnTo>
                    <a:lnTo>
                      <a:pt x="733" y="1158"/>
                    </a:lnTo>
                    <a:lnTo>
                      <a:pt x="735" y="1158"/>
                    </a:lnTo>
                    <a:lnTo>
                      <a:pt x="738" y="1158"/>
                    </a:lnTo>
                    <a:lnTo>
                      <a:pt x="738" y="1155"/>
                    </a:lnTo>
                    <a:lnTo>
                      <a:pt x="740" y="1155"/>
                    </a:lnTo>
                    <a:lnTo>
                      <a:pt x="740" y="1158"/>
                    </a:lnTo>
                    <a:lnTo>
                      <a:pt x="742" y="1158"/>
                    </a:lnTo>
                    <a:lnTo>
                      <a:pt x="744" y="1158"/>
                    </a:lnTo>
                    <a:lnTo>
                      <a:pt x="744" y="1155"/>
                    </a:lnTo>
                    <a:lnTo>
                      <a:pt x="746" y="1155"/>
                    </a:lnTo>
                    <a:lnTo>
                      <a:pt x="749" y="1155"/>
                    </a:lnTo>
                    <a:lnTo>
                      <a:pt x="751" y="1155"/>
                    </a:lnTo>
                    <a:lnTo>
                      <a:pt x="751" y="1153"/>
                    </a:lnTo>
                    <a:lnTo>
                      <a:pt x="753" y="1153"/>
                    </a:lnTo>
                    <a:lnTo>
                      <a:pt x="755" y="1153"/>
                    </a:lnTo>
                    <a:lnTo>
                      <a:pt x="755" y="1151"/>
                    </a:lnTo>
                    <a:lnTo>
                      <a:pt x="757" y="1151"/>
                    </a:lnTo>
                    <a:lnTo>
                      <a:pt x="757" y="1149"/>
                    </a:lnTo>
                    <a:lnTo>
                      <a:pt x="760" y="1149"/>
                    </a:lnTo>
                    <a:lnTo>
                      <a:pt x="762" y="1147"/>
                    </a:lnTo>
                    <a:lnTo>
                      <a:pt x="764" y="1147"/>
                    </a:lnTo>
                    <a:lnTo>
                      <a:pt x="764" y="1144"/>
                    </a:lnTo>
                    <a:lnTo>
                      <a:pt x="764" y="1142"/>
                    </a:lnTo>
                    <a:lnTo>
                      <a:pt x="766" y="1142"/>
                    </a:lnTo>
                    <a:lnTo>
                      <a:pt x="768" y="1142"/>
                    </a:lnTo>
                    <a:lnTo>
                      <a:pt x="768" y="1140"/>
                    </a:lnTo>
                    <a:lnTo>
                      <a:pt x="771" y="1140"/>
                    </a:lnTo>
                    <a:lnTo>
                      <a:pt x="773" y="1140"/>
                    </a:lnTo>
                    <a:lnTo>
                      <a:pt x="775" y="1140"/>
                    </a:lnTo>
                    <a:lnTo>
                      <a:pt x="775" y="1142"/>
                    </a:lnTo>
                    <a:lnTo>
                      <a:pt x="777" y="1142"/>
                    </a:lnTo>
                    <a:lnTo>
                      <a:pt x="779" y="1142"/>
                    </a:lnTo>
                    <a:lnTo>
                      <a:pt x="779" y="1140"/>
                    </a:lnTo>
                    <a:lnTo>
                      <a:pt x="782" y="1140"/>
                    </a:lnTo>
                    <a:lnTo>
                      <a:pt x="782" y="1138"/>
                    </a:lnTo>
                    <a:lnTo>
                      <a:pt x="784" y="1138"/>
                    </a:lnTo>
                    <a:lnTo>
                      <a:pt x="784" y="1136"/>
                    </a:lnTo>
                    <a:lnTo>
                      <a:pt x="782" y="1136"/>
                    </a:lnTo>
                    <a:lnTo>
                      <a:pt x="782" y="1133"/>
                    </a:lnTo>
                    <a:lnTo>
                      <a:pt x="779" y="1133"/>
                    </a:lnTo>
                    <a:lnTo>
                      <a:pt x="779" y="1131"/>
                    </a:lnTo>
                    <a:lnTo>
                      <a:pt x="777" y="1131"/>
                    </a:lnTo>
                    <a:lnTo>
                      <a:pt x="775" y="1131"/>
                    </a:lnTo>
                    <a:lnTo>
                      <a:pt x="773" y="1131"/>
                    </a:lnTo>
                    <a:lnTo>
                      <a:pt x="773" y="1129"/>
                    </a:lnTo>
                    <a:lnTo>
                      <a:pt x="773" y="1127"/>
                    </a:lnTo>
                    <a:lnTo>
                      <a:pt x="771" y="1127"/>
                    </a:lnTo>
                    <a:lnTo>
                      <a:pt x="771" y="1125"/>
                    </a:lnTo>
                    <a:lnTo>
                      <a:pt x="771" y="1122"/>
                    </a:lnTo>
                    <a:lnTo>
                      <a:pt x="768" y="1122"/>
                    </a:lnTo>
                    <a:lnTo>
                      <a:pt x="768" y="1120"/>
                    </a:lnTo>
                    <a:lnTo>
                      <a:pt x="768" y="1118"/>
                    </a:lnTo>
                    <a:lnTo>
                      <a:pt x="768" y="1116"/>
                    </a:lnTo>
                    <a:lnTo>
                      <a:pt x="766" y="1116"/>
                    </a:lnTo>
                    <a:lnTo>
                      <a:pt x="766" y="1114"/>
                    </a:lnTo>
                    <a:lnTo>
                      <a:pt x="768" y="1114"/>
                    </a:lnTo>
                    <a:lnTo>
                      <a:pt x="768" y="1111"/>
                    </a:lnTo>
                    <a:lnTo>
                      <a:pt x="768" y="1109"/>
                    </a:lnTo>
                    <a:lnTo>
                      <a:pt x="768" y="1107"/>
                    </a:lnTo>
                    <a:lnTo>
                      <a:pt x="771" y="1107"/>
                    </a:lnTo>
                    <a:lnTo>
                      <a:pt x="771" y="1105"/>
                    </a:lnTo>
                    <a:lnTo>
                      <a:pt x="771" y="1103"/>
                    </a:lnTo>
                    <a:lnTo>
                      <a:pt x="773" y="1103"/>
                    </a:lnTo>
                    <a:lnTo>
                      <a:pt x="773" y="1100"/>
                    </a:lnTo>
                    <a:lnTo>
                      <a:pt x="773" y="1098"/>
                    </a:lnTo>
                    <a:lnTo>
                      <a:pt x="775" y="1098"/>
                    </a:lnTo>
                    <a:lnTo>
                      <a:pt x="775" y="1096"/>
                    </a:lnTo>
                    <a:lnTo>
                      <a:pt x="777" y="1096"/>
                    </a:lnTo>
                    <a:lnTo>
                      <a:pt x="777" y="1094"/>
                    </a:lnTo>
                    <a:lnTo>
                      <a:pt x="779" y="1094"/>
                    </a:lnTo>
                    <a:lnTo>
                      <a:pt x="782" y="1094"/>
                    </a:lnTo>
                    <a:lnTo>
                      <a:pt x="784" y="1094"/>
                    </a:lnTo>
                    <a:lnTo>
                      <a:pt x="786" y="1094"/>
                    </a:lnTo>
                    <a:lnTo>
                      <a:pt x="788" y="1094"/>
                    </a:lnTo>
                    <a:lnTo>
                      <a:pt x="790" y="1094"/>
                    </a:lnTo>
                    <a:lnTo>
                      <a:pt x="793" y="1094"/>
                    </a:lnTo>
                    <a:lnTo>
                      <a:pt x="795" y="1094"/>
                    </a:lnTo>
                    <a:lnTo>
                      <a:pt x="795" y="1096"/>
                    </a:lnTo>
                    <a:lnTo>
                      <a:pt x="797" y="1096"/>
                    </a:lnTo>
                    <a:lnTo>
                      <a:pt x="799" y="1096"/>
                    </a:lnTo>
                    <a:lnTo>
                      <a:pt x="801" y="1096"/>
                    </a:lnTo>
                    <a:lnTo>
                      <a:pt x="804" y="1096"/>
                    </a:lnTo>
                    <a:lnTo>
                      <a:pt x="804" y="1094"/>
                    </a:lnTo>
                    <a:lnTo>
                      <a:pt x="806" y="1094"/>
                    </a:lnTo>
                    <a:lnTo>
                      <a:pt x="808" y="1094"/>
                    </a:lnTo>
                    <a:lnTo>
                      <a:pt x="810" y="1094"/>
                    </a:lnTo>
                    <a:lnTo>
                      <a:pt x="812" y="1094"/>
                    </a:lnTo>
                    <a:lnTo>
                      <a:pt x="815" y="1094"/>
                    </a:lnTo>
                    <a:lnTo>
                      <a:pt x="817" y="1094"/>
                    </a:lnTo>
                    <a:lnTo>
                      <a:pt x="817" y="1092"/>
                    </a:lnTo>
                    <a:lnTo>
                      <a:pt x="819" y="1092"/>
                    </a:lnTo>
                    <a:lnTo>
                      <a:pt x="819" y="1089"/>
                    </a:lnTo>
                    <a:lnTo>
                      <a:pt x="821" y="1089"/>
                    </a:lnTo>
                    <a:lnTo>
                      <a:pt x="823" y="1089"/>
                    </a:lnTo>
                    <a:lnTo>
                      <a:pt x="825" y="1089"/>
                    </a:lnTo>
                    <a:lnTo>
                      <a:pt x="825" y="1087"/>
                    </a:lnTo>
                    <a:lnTo>
                      <a:pt x="828" y="1087"/>
                    </a:lnTo>
                    <a:lnTo>
                      <a:pt x="830" y="1087"/>
                    </a:lnTo>
                    <a:lnTo>
                      <a:pt x="830" y="1085"/>
                    </a:lnTo>
                    <a:lnTo>
                      <a:pt x="832" y="1085"/>
                    </a:lnTo>
                    <a:lnTo>
                      <a:pt x="832" y="1083"/>
                    </a:lnTo>
                    <a:lnTo>
                      <a:pt x="832" y="1081"/>
                    </a:lnTo>
                    <a:lnTo>
                      <a:pt x="834" y="1081"/>
                    </a:lnTo>
                    <a:lnTo>
                      <a:pt x="836" y="1081"/>
                    </a:lnTo>
                    <a:lnTo>
                      <a:pt x="836" y="1078"/>
                    </a:lnTo>
                    <a:lnTo>
                      <a:pt x="836" y="1076"/>
                    </a:lnTo>
                    <a:lnTo>
                      <a:pt x="836" y="1074"/>
                    </a:lnTo>
                    <a:lnTo>
                      <a:pt x="836" y="1072"/>
                    </a:lnTo>
                    <a:lnTo>
                      <a:pt x="836" y="1070"/>
                    </a:lnTo>
                    <a:lnTo>
                      <a:pt x="836" y="1067"/>
                    </a:lnTo>
                    <a:lnTo>
                      <a:pt x="839" y="1067"/>
                    </a:lnTo>
                    <a:lnTo>
                      <a:pt x="839" y="1065"/>
                    </a:lnTo>
                    <a:lnTo>
                      <a:pt x="839" y="1063"/>
                    </a:lnTo>
                    <a:lnTo>
                      <a:pt x="839" y="1061"/>
                    </a:lnTo>
                    <a:lnTo>
                      <a:pt x="839" y="1059"/>
                    </a:lnTo>
                    <a:lnTo>
                      <a:pt x="841" y="1059"/>
                    </a:lnTo>
                    <a:lnTo>
                      <a:pt x="841" y="1056"/>
                    </a:lnTo>
                    <a:lnTo>
                      <a:pt x="843" y="1056"/>
                    </a:lnTo>
                    <a:lnTo>
                      <a:pt x="843" y="1054"/>
                    </a:lnTo>
                    <a:lnTo>
                      <a:pt x="845" y="1054"/>
                    </a:lnTo>
                    <a:lnTo>
                      <a:pt x="847" y="1054"/>
                    </a:lnTo>
                    <a:lnTo>
                      <a:pt x="850" y="1054"/>
                    </a:lnTo>
                    <a:lnTo>
                      <a:pt x="850" y="1052"/>
                    </a:lnTo>
                    <a:lnTo>
                      <a:pt x="850" y="1050"/>
                    </a:lnTo>
                    <a:lnTo>
                      <a:pt x="852" y="1050"/>
                    </a:lnTo>
                    <a:lnTo>
                      <a:pt x="852" y="1048"/>
                    </a:lnTo>
                    <a:lnTo>
                      <a:pt x="852" y="1045"/>
                    </a:lnTo>
                    <a:lnTo>
                      <a:pt x="852" y="1043"/>
                    </a:lnTo>
                    <a:lnTo>
                      <a:pt x="852" y="1041"/>
                    </a:lnTo>
                    <a:lnTo>
                      <a:pt x="852" y="1039"/>
                    </a:lnTo>
                    <a:lnTo>
                      <a:pt x="854" y="1039"/>
                    </a:lnTo>
                    <a:lnTo>
                      <a:pt x="856" y="1039"/>
                    </a:lnTo>
                    <a:lnTo>
                      <a:pt x="856" y="1037"/>
                    </a:lnTo>
                    <a:lnTo>
                      <a:pt x="858" y="1037"/>
                    </a:lnTo>
                    <a:lnTo>
                      <a:pt x="861" y="1037"/>
                    </a:lnTo>
                    <a:lnTo>
                      <a:pt x="863" y="1037"/>
                    </a:lnTo>
                    <a:lnTo>
                      <a:pt x="865" y="1037"/>
                    </a:lnTo>
                    <a:lnTo>
                      <a:pt x="865" y="1034"/>
                    </a:lnTo>
                    <a:lnTo>
                      <a:pt x="867" y="1034"/>
                    </a:lnTo>
                    <a:lnTo>
                      <a:pt x="869" y="1034"/>
                    </a:lnTo>
                    <a:lnTo>
                      <a:pt x="869" y="1032"/>
                    </a:lnTo>
                    <a:lnTo>
                      <a:pt x="872" y="1032"/>
                    </a:lnTo>
                    <a:lnTo>
                      <a:pt x="874" y="1032"/>
                    </a:lnTo>
                    <a:lnTo>
                      <a:pt x="876" y="1032"/>
                    </a:lnTo>
                    <a:lnTo>
                      <a:pt x="876" y="1034"/>
                    </a:lnTo>
                    <a:lnTo>
                      <a:pt x="878" y="1034"/>
                    </a:lnTo>
                    <a:lnTo>
                      <a:pt x="880" y="1034"/>
                    </a:lnTo>
                    <a:lnTo>
                      <a:pt x="880" y="1037"/>
                    </a:lnTo>
                    <a:lnTo>
                      <a:pt x="883" y="1037"/>
                    </a:lnTo>
                    <a:lnTo>
                      <a:pt x="885" y="1037"/>
                    </a:lnTo>
                    <a:lnTo>
                      <a:pt x="887" y="1037"/>
                    </a:lnTo>
                    <a:lnTo>
                      <a:pt x="887" y="1034"/>
                    </a:lnTo>
                    <a:lnTo>
                      <a:pt x="889" y="1034"/>
                    </a:lnTo>
                    <a:lnTo>
                      <a:pt x="891" y="1034"/>
                    </a:lnTo>
                    <a:lnTo>
                      <a:pt x="894" y="1034"/>
                    </a:lnTo>
                    <a:lnTo>
                      <a:pt x="894" y="1032"/>
                    </a:lnTo>
                    <a:lnTo>
                      <a:pt x="896" y="1032"/>
                    </a:lnTo>
                    <a:lnTo>
                      <a:pt x="896" y="1030"/>
                    </a:lnTo>
                    <a:lnTo>
                      <a:pt x="898" y="1030"/>
                    </a:lnTo>
                    <a:lnTo>
                      <a:pt x="898" y="1028"/>
                    </a:lnTo>
                    <a:lnTo>
                      <a:pt x="900" y="1028"/>
                    </a:lnTo>
                    <a:lnTo>
                      <a:pt x="900" y="1026"/>
                    </a:lnTo>
                    <a:lnTo>
                      <a:pt x="902" y="1026"/>
                    </a:lnTo>
                    <a:lnTo>
                      <a:pt x="905" y="1026"/>
                    </a:lnTo>
                    <a:lnTo>
                      <a:pt x="907" y="1026"/>
                    </a:lnTo>
                    <a:lnTo>
                      <a:pt x="909" y="1026"/>
                    </a:lnTo>
                    <a:lnTo>
                      <a:pt x="911" y="1026"/>
                    </a:lnTo>
                    <a:lnTo>
                      <a:pt x="911" y="1028"/>
                    </a:lnTo>
                    <a:lnTo>
                      <a:pt x="913" y="1028"/>
                    </a:lnTo>
                    <a:lnTo>
                      <a:pt x="916" y="1028"/>
                    </a:lnTo>
                    <a:lnTo>
                      <a:pt x="916" y="1030"/>
                    </a:lnTo>
                    <a:lnTo>
                      <a:pt x="918" y="1030"/>
                    </a:lnTo>
                    <a:lnTo>
                      <a:pt x="920" y="1030"/>
                    </a:lnTo>
                    <a:lnTo>
                      <a:pt x="922" y="1030"/>
                    </a:lnTo>
                    <a:lnTo>
                      <a:pt x="922" y="1032"/>
                    </a:lnTo>
                    <a:lnTo>
                      <a:pt x="924" y="1032"/>
                    </a:lnTo>
                    <a:lnTo>
                      <a:pt x="927" y="1032"/>
                    </a:lnTo>
                    <a:lnTo>
                      <a:pt x="927" y="1030"/>
                    </a:lnTo>
                    <a:lnTo>
                      <a:pt x="929" y="1030"/>
                    </a:lnTo>
                    <a:lnTo>
                      <a:pt x="929" y="1028"/>
                    </a:lnTo>
                    <a:lnTo>
                      <a:pt x="931" y="1028"/>
                    </a:lnTo>
                    <a:lnTo>
                      <a:pt x="931" y="1026"/>
                    </a:lnTo>
                    <a:lnTo>
                      <a:pt x="933" y="1026"/>
                    </a:lnTo>
                    <a:lnTo>
                      <a:pt x="933" y="1024"/>
                    </a:lnTo>
                    <a:lnTo>
                      <a:pt x="933" y="1021"/>
                    </a:lnTo>
                    <a:lnTo>
                      <a:pt x="933" y="1019"/>
                    </a:lnTo>
                    <a:lnTo>
                      <a:pt x="935" y="1019"/>
                    </a:lnTo>
                    <a:lnTo>
                      <a:pt x="935" y="1017"/>
                    </a:lnTo>
                    <a:lnTo>
                      <a:pt x="938" y="1017"/>
                    </a:lnTo>
                    <a:lnTo>
                      <a:pt x="940" y="1017"/>
                    </a:lnTo>
                    <a:lnTo>
                      <a:pt x="940" y="1015"/>
                    </a:lnTo>
                    <a:lnTo>
                      <a:pt x="942" y="1015"/>
                    </a:lnTo>
                    <a:lnTo>
                      <a:pt x="942" y="1013"/>
                    </a:lnTo>
                    <a:lnTo>
                      <a:pt x="944" y="1013"/>
                    </a:lnTo>
                    <a:lnTo>
                      <a:pt x="946" y="1013"/>
                    </a:lnTo>
                    <a:lnTo>
                      <a:pt x="949" y="1013"/>
                    </a:lnTo>
                    <a:lnTo>
                      <a:pt x="949" y="1015"/>
                    </a:lnTo>
                    <a:lnTo>
                      <a:pt x="951" y="1015"/>
                    </a:lnTo>
                    <a:lnTo>
                      <a:pt x="953" y="1015"/>
                    </a:lnTo>
                    <a:lnTo>
                      <a:pt x="955" y="1015"/>
                    </a:lnTo>
                    <a:lnTo>
                      <a:pt x="955" y="1013"/>
                    </a:lnTo>
                    <a:lnTo>
                      <a:pt x="957" y="1013"/>
                    </a:lnTo>
                    <a:lnTo>
                      <a:pt x="959" y="1013"/>
                    </a:lnTo>
                    <a:lnTo>
                      <a:pt x="962" y="1013"/>
                    </a:lnTo>
                    <a:lnTo>
                      <a:pt x="962" y="1010"/>
                    </a:lnTo>
                    <a:lnTo>
                      <a:pt x="964" y="1010"/>
                    </a:lnTo>
                    <a:lnTo>
                      <a:pt x="966" y="1010"/>
                    </a:lnTo>
                    <a:lnTo>
                      <a:pt x="968" y="1010"/>
                    </a:lnTo>
                    <a:lnTo>
                      <a:pt x="968" y="1008"/>
                    </a:lnTo>
                    <a:lnTo>
                      <a:pt x="970" y="1008"/>
                    </a:lnTo>
                    <a:lnTo>
                      <a:pt x="973" y="1008"/>
                    </a:lnTo>
                    <a:lnTo>
                      <a:pt x="975" y="1008"/>
                    </a:lnTo>
                    <a:lnTo>
                      <a:pt x="977" y="1008"/>
                    </a:lnTo>
                    <a:lnTo>
                      <a:pt x="977" y="1010"/>
                    </a:lnTo>
                    <a:lnTo>
                      <a:pt x="977" y="1008"/>
                    </a:lnTo>
                    <a:lnTo>
                      <a:pt x="977" y="973"/>
                    </a:lnTo>
                    <a:lnTo>
                      <a:pt x="977" y="960"/>
                    </a:lnTo>
                    <a:lnTo>
                      <a:pt x="977" y="951"/>
                    </a:lnTo>
                    <a:lnTo>
                      <a:pt x="977" y="929"/>
                    </a:lnTo>
                    <a:lnTo>
                      <a:pt x="977" y="918"/>
                    </a:lnTo>
                    <a:lnTo>
                      <a:pt x="977" y="907"/>
                    </a:lnTo>
                    <a:lnTo>
                      <a:pt x="977" y="905"/>
                    </a:lnTo>
                    <a:lnTo>
                      <a:pt x="977" y="887"/>
                    </a:lnTo>
                    <a:lnTo>
                      <a:pt x="977" y="861"/>
                    </a:lnTo>
                    <a:lnTo>
                      <a:pt x="977" y="830"/>
                    </a:lnTo>
                    <a:lnTo>
                      <a:pt x="977" y="828"/>
                    </a:lnTo>
                    <a:lnTo>
                      <a:pt x="977" y="824"/>
                    </a:lnTo>
                    <a:lnTo>
                      <a:pt x="977" y="808"/>
                    </a:lnTo>
                    <a:lnTo>
                      <a:pt x="977" y="788"/>
                    </a:lnTo>
                    <a:lnTo>
                      <a:pt x="977" y="766"/>
                    </a:lnTo>
                    <a:lnTo>
                      <a:pt x="977" y="760"/>
                    </a:lnTo>
                    <a:lnTo>
                      <a:pt x="977" y="751"/>
                    </a:lnTo>
                    <a:lnTo>
                      <a:pt x="977" y="740"/>
                    </a:lnTo>
                    <a:lnTo>
                      <a:pt x="977" y="727"/>
                    </a:lnTo>
                    <a:lnTo>
                      <a:pt x="977" y="718"/>
                    </a:lnTo>
                    <a:lnTo>
                      <a:pt x="977" y="712"/>
                    </a:lnTo>
                    <a:lnTo>
                      <a:pt x="977" y="690"/>
                    </a:lnTo>
                    <a:lnTo>
                      <a:pt x="977" y="668"/>
                    </a:lnTo>
                    <a:lnTo>
                      <a:pt x="977" y="628"/>
                    </a:lnTo>
                    <a:lnTo>
                      <a:pt x="977" y="606"/>
                    </a:lnTo>
                    <a:lnTo>
                      <a:pt x="977" y="591"/>
                    </a:lnTo>
                    <a:lnTo>
                      <a:pt x="977" y="567"/>
                    </a:lnTo>
                    <a:lnTo>
                      <a:pt x="977" y="527"/>
                    </a:lnTo>
                    <a:lnTo>
                      <a:pt x="977" y="512"/>
                    </a:lnTo>
                    <a:lnTo>
                      <a:pt x="977" y="505"/>
                    </a:lnTo>
                    <a:lnTo>
                      <a:pt x="977" y="490"/>
                    </a:lnTo>
                    <a:lnTo>
                      <a:pt x="977" y="479"/>
                    </a:lnTo>
                    <a:lnTo>
                      <a:pt x="977" y="466"/>
                    </a:lnTo>
                    <a:lnTo>
                      <a:pt x="977" y="455"/>
                    </a:lnTo>
                    <a:lnTo>
                      <a:pt x="977" y="450"/>
                    </a:lnTo>
                    <a:lnTo>
                      <a:pt x="977" y="446"/>
                    </a:lnTo>
                    <a:lnTo>
                      <a:pt x="977" y="444"/>
                    </a:lnTo>
                    <a:lnTo>
                      <a:pt x="977" y="437"/>
                    </a:lnTo>
                    <a:lnTo>
                      <a:pt x="977" y="417"/>
                    </a:lnTo>
                    <a:lnTo>
                      <a:pt x="977" y="415"/>
                    </a:lnTo>
                    <a:lnTo>
                      <a:pt x="977" y="408"/>
                    </a:lnTo>
                    <a:lnTo>
                      <a:pt x="977" y="404"/>
                    </a:lnTo>
                    <a:lnTo>
                      <a:pt x="977" y="393"/>
                    </a:lnTo>
                    <a:lnTo>
                      <a:pt x="977" y="380"/>
                    </a:lnTo>
                    <a:lnTo>
                      <a:pt x="977" y="371"/>
                    </a:lnTo>
                    <a:lnTo>
                      <a:pt x="977" y="369"/>
                    </a:lnTo>
                    <a:lnTo>
                      <a:pt x="977" y="367"/>
                    </a:lnTo>
                    <a:lnTo>
                      <a:pt x="977" y="356"/>
                    </a:lnTo>
                    <a:lnTo>
                      <a:pt x="977" y="340"/>
                    </a:lnTo>
                    <a:lnTo>
                      <a:pt x="977" y="318"/>
                    </a:lnTo>
                    <a:lnTo>
                      <a:pt x="977" y="279"/>
                    </a:lnTo>
                    <a:lnTo>
                      <a:pt x="977" y="277"/>
                    </a:lnTo>
                    <a:lnTo>
                      <a:pt x="977" y="274"/>
                    </a:lnTo>
                    <a:lnTo>
                      <a:pt x="977" y="272"/>
                    </a:lnTo>
                    <a:lnTo>
                      <a:pt x="977" y="270"/>
                    </a:lnTo>
                    <a:lnTo>
                      <a:pt x="977" y="268"/>
                    </a:lnTo>
                    <a:lnTo>
                      <a:pt x="977" y="263"/>
                    </a:lnTo>
                    <a:lnTo>
                      <a:pt x="977" y="261"/>
                    </a:lnTo>
                    <a:lnTo>
                      <a:pt x="977" y="259"/>
                    </a:lnTo>
                    <a:lnTo>
                      <a:pt x="977" y="257"/>
                    </a:lnTo>
                    <a:lnTo>
                      <a:pt x="977" y="252"/>
                    </a:lnTo>
                    <a:lnTo>
                      <a:pt x="977" y="250"/>
                    </a:lnTo>
                    <a:lnTo>
                      <a:pt x="977" y="248"/>
                    </a:lnTo>
                    <a:lnTo>
                      <a:pt x="977" y="244"/>
                    </a:lnTo>
                    <a:lnTo>
                      <a:pt x="977" y="239"/>
                    </a:lnTo>
                    <a:lnTo>
                      <a:pt x="977" y="237"/>
                    </a:lnTo>
                    <a:lnTo>
                      <a:pt x="977" y="233"/>
                    </a:lnTo>
                    <a:lnTo>
                      <a:pt x="977" y="230"/>
                    </a:lnTo>
                    <a:lnTo>
                      <a:pt x="977" y="228"/>
                    </a:lnTo>
                    <a:lnTo>
                      <a:pt x="977" y="224"/>
                    </a:lnTo>
                    <a:lnTo>
                      <a:pt x="977" y="222"/>
                    </a:lnTo>
                    <a:lnTo>
                      <a:pt x="977" y="217"/>
                    </a:lnTo>
                    <a:lnTo>
                      <a:pt x="977" y="215"/>
                    </a:lnTo>
                    <a:lnTo>
                      <a:pt x="977" y="211"/>
                    </a:lnTo>
                    <a:lnTo>
                      <a:pt x="977" y="209"/>
                    </a:lnTo>
                    <a:lnTo>
                      <a:pt x="977" y="204"/>
                    </a:lnTo>
                    <a:lnTo>
                      <a:pt x="977" y="202"/>
                    </a:lnTo>
                    <a:lnTo>
                      <a:pt x="977" y="200"/>
                    </a:lnTo>
                    <a:lnTo>
                      <a:pt x="977" y="195"/>
                    </a:lnTo>
                    <a:lnTo>
                      <a:pt x="977" y="193"/>
                    </a:lnTo>
                    <a:lnTo>
                      <a:pt x="977" y="189"/>
                    </a:lnTo>
                    <a:lnTo>
                      <a:pt x="977" y="187"/>
                    </a:lnTo>
                    <a:lnTo>
                      <a:pt x="977" y="184"/>
                    </a:lnTo>
                    <a:lnTo>
                      <a:pt x="977" y="180"/>
                    </a:lnTo>
                    <a:lnTo>
                      <a:pt x="977" y="176"/>
                    </a:lnTo>
                    <a:lnTo>
                      <a:pt x="977" y="173"/>
                    </a:lnTo>
                    <a:lnTo>
                      <a:pt x="977" y="169"/>
                    </a:lnTo>
                    <a:lnTo>
                      <a:pt x="977" y="165"/>
                    </a:lnTo>
                    <a:lnTo>
                      <a:pt x="977" y="160"/>
                    </a:lnTo>
                    <a:lnTo>
                      <a:pt x="977" y="158"/>
                    </a:lnTo>
                    <a:lnTo>
                      <a:pt x="977" y="154"/>
                    </a:lnTo>
                    <a:lnTo>
                      <a:pt x="977" y="149"/>
                    </a:lnTo>
                    <a:lnTo>
                      <a:pt x="977" y="145"/>
                    </a:lnTo>
                    <a:lnTo>
                      <a:pt x="977" y="143"/>
                    </a:lnTo>
                    <a:lnTo>
                      <a:pt x="977" y="140"/>
                    </a:lnTo>
                    <a:lnTo>
                      <a:pt x="977" y="136"/>
                    </a:lnTo>
                    <a:lnTo>
                      <a:pt x="977" y="132"/>
                    </a:lnTo>
                    <a:lnTo>
                      <a:pt x="977" y="127"/>
                    </a:lnTo>
                    <a:lnTo>
                      <a:pt x="977" y="123"/>
                    </a:lnTo>
                    <a:lnTo>
                      <a:pt x="977" y="116"/>
                    </a:lnTo>
                    <a:lnTo>
                      <a:pt x="977" y="112"/>
                    </a:lnTo>
                    <a:lnTo>
                      <a:pt x="977" y="107"/>
                    </a:lnTo>
                    <a:lnTo>
                      <a:pt x="977" y="103"/>
                    </a:lnTo>
                    <a:lnTo>
                      <a:pt x="977" y="99"/>
                    </a:lnTo>
                    <a:lnTo>
                      <a:pt x="977" y="94"/>
                    </a:lnTo>
                    <a:lnTo>
                      <a:pt x="977" y="92"/>
                    </a:lnTo>
                    <a:lnTo>
                      <a:pt x="977" y="88"/>
                    </a:lnTo>
                    <a:lnTo>
                      <a:pt x="977" y="83"/>
                    </a:lnTo>
                    <a:lnTo>
                      <a:pt x="977" y="79"/>
                    </a:lnTo>
                    <a:lnTo>
                      <a:pt x="977" y="72"/>
                    </a:lnTo>
                    <a:lnTo>
                      <a:pt x="977" y="68"/>
                    </a:lnTo>
                    <a:lnTo>
                      <a:pt x="977" y="64"/>
                    </a:lnTo>
                    <a:lnTo>
                      <a:pt x="977" y="59"/>
                    </a:lnTo>
                    <a:lnTo>
                      <a:pt x="977" y="55"/>
                    </a:lnTo>
                    <a:lnTo>
                      <a:pt x="977" y="48"/>
                    </a:lnTo>
                    <a:lnTo>
                      <a:pt x="977" y="44"/>
                    </a:lnTo>
                    <a:lnTo>
                      <a:pt x="977" y="39"/>
                    </a:lnTo>
                    <a:lnTo>
                      <a:pt x="977" y="35"/>
                    </a:lnTo>
                    <a:lnTo>
                      <a:pt x="977" y="33"/>
                    </a:lnTo>
                    <a:lnTo>
                      <a:pt x="977" y="28"/>
                    </a:lnTo>
                    <a:lnTo>
                      <a:pt x="977" y="24"/>
                    </a:lnTo>
                    <a:lnTo>
                      <a:pt x="977" y="20"/>
                    </a:lnTo>
                    <a:lnTo>
                      <a:pt x="977" y="15"/>
                    </a:lnTo>
                    <a:lnTo>
                      <a:pt x="977" y="11"/>
                    </a:lnTo>
                    <a:lnTo>
                      <a:pt x="977" y="6"/>
                    </a:lnTo>
                    <a:lnTo>
                      <a:pt x="977" y="0"/>
                    </a:lnTo>
                    <a:lnTo>
                      <a:pt x="977" y="2"/>
                    </a:lnTo>
                    <a:lnTo>
                      <a:pt x="979" y="2"/>
                    </a:lnTo>
                    <a:lnTo>
                      <a:pt x="979" y="4"/>
                    </a:lnTo>
                    <a:lnTo>
                      <a:pt x="981" y="4"/>
                    </a:lnTo>
                    <a:lnTo>
                      <a:pt x="984" y="4"/>
                    </a:lnTo>
                    <a:lnTo>
                      <a:pt x="984" y="6"/>
                    </a:lnTo>
                    <a:lnTo>
                      <a:pt x="986" y="6"/>
                    </a:lnTo>
                    <a:lnTo>
                      <a:pt x="986" y="9"/>
                    </a:lnTo>
                    <a:lnTo>
                      <a:pt x="986" y="11"/>
                    </a:lnTo>
                    <a:lnTo>
                      <a:pt x="986" y="13"/>
                    </a:lnTo>
                    <a:lnTo>
                      <a:pt x="988" y="13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ZW">
                  <a:solidFill>
                    <a:prstClr val="black"/>
                  </a:solidFill>
                </a:endParaRPr>
              </a:p>
            </p:txBody>
          </p:sp>
          <p:sp>
            <p:nvSpPr>
              <p:cNvPr id="6193" name="Freeform 28"/>
              <p:cNvSpPr>
                <a:spLocks/>
              </p:cNvSpPr>
              <p:nvPr/>
            </p:nvSpPr>
            <p:spPr bwMode="auto">
              <a:xfrm>
                <a:off x="2535238" y="1454150"/>
                <a:ext cx="1500188" cy="917575"/>
              </a:xfrm>
              <a:custGeom>
                <a:avLst/>
                <a:gdLst>
                  <a:gd name="T0" fmla="*/ 2147483647 w 945"/>
                  <a:gd name="T1" fmla="*/ 2147483647 h 578"/>
                  <a:gd name="T2" fmla="*/ 2147483647 w 945"/>
                  <a:gd name="T3" fmla="*/ 2147483647 h 578"/>
                  <a:gd name="T4" fmla="*/ 2147483647 w 945"/>
                  <a:gd name="T5" fmla="*/ 2147483647 h 578"/>
                  <a:gd name="T6" fmla="*/ 2147483647 w 945"/>
                  <a:gd name="T7" fmla="*/ 2147483647 h 578"/>
                  <a:gd name="T8" fmla="*/ 2147483647 w 945"/>
                  <a:gd name="T9" fmla="*/ 2147483647 h 578"/>
                  <a:gd name="T10" fmla="*/ 2147483647 w 945"/>
                  <a:gd name="T11" fmla="*/ 2147483647 h 578"/>
                  <a:gd name="T12" fmla="*/ 2147483647 w 945"/>
                  <a:gd name="T13" fmla="*/ 2147483647 h 578"/>
                  <a:gd name="T14" fmla="*/ 2147483647 w 945"/>
                  <a:gd name="T15" fmla="*/ 2147483647 h 578"/>
                  <a:gd name="T16" fmla="*/ 2147483647 w 945"/>
                  <a:gd name="T17" fmla="*/ 2147483647 h 578"/>
                  <a:gd name="T18" fmla="*/ 2147483647 w 945"/>
                  <a:gd name="T19" fmla="*/ 2147483647 h 578"/>
                  <a:gd name="T20" fmla="*/ 2147483647 w 945"/>
                  <a:gd name="T21" fmla="*/ 2147483647 h 578"/>
                  <a:gd name="T22" fmla="*/ 2147483647 w 945"/>
                  <a:gd name="T23" fmla="*/ 2147483647 h 578"/>
                  <a:gd name="T24" fmla="*/ 2147483647 w 945"/>
                  <a:gd name="T25" fmla="*/ 2147483647 h 578"/>
                  <a:gd name="T26" fmla="*/ 2147483647 w 945"/>
                  <a:gd name="T27" fmla="*/ 2147483647 h 578"/>
                  <a:gd name="T28" fmla="*/ 2147483647 w 945"/>
                  <a:gd name="T29" fmla="*/ 2147483647 h 578"/>
                  <a:gd name="T30" fmla="*/ 2147483647 w 945"/>
                  <a:gd name="T31" fmla="*/ 2147483647 h 578"/>
                  <a:gd name="T32" fmla="*/ 2147483647 w 945"/>
                  <a:gd name="T33" fmla="*/ 2147483647 h 578"/>
                  <a:gd name="T34" fmla="*/ 2147483647 w 945"/>
                  <a:gd name="T35" fmla="*/ 2147483647 h 578"/>
                  <a:gd name="T36" fmla="*/ 2147483647 w 945"/>
                  <a:gd name="T37" fmla="*/ 2147483647 h 578"/>
                  <a:gd name="T38" fmla="*/ 2147483647 w 945"/>
                  <a:gd name="T39" fmla="*/ 2147483647 h 578"/>
                  <a:gd name="T40" fmla="*/ 2147483647 w 945"/>
                  <a:gd name="T41" fmla="*/ 2147483647 h 578"/>
                  <a:gd name="T42" fmla="*/ 2147483647 w 945"/>
                  <a:gd name="T43" fmla="*/ 2147483647 h 578"/>
                  <a:gd name="T44" fmla="*/ 2147483647 w 945"/>
                  <a:gd name="T45" fmla="*/ 2147483647 h 578"/>
                  <a:gd name="T46" fmla="*/ 2147483647 w 945"/>
                  <a:gd name="T47" fmla="*/ 2147483647 h 578"/>
                  <a:gd name="T48" fmla="*/ 2147483647 w 945"/>
                  <a:gd name="T49" fmla="*/ 2147483647 h 578"/>
                  <a:gd name="T50" fmla="*/ 2147483647 w 945"/>
                  <a:gd name="T51" fmla="*/ 2147483647 h 578"/>
                  <a:gd name="T52" fmla="*/ 2147483647 w 945"/>
                  <a:gd name="T53" fmla="*/ 2147483647 h 578"/>
                  <a:gd name="T54" fmla="*/ 2147483647 w 945"/>
                  <a:gd name="T55" fmla="*/ 2147483647 h 578"/>
                  <a:gd name="T56" fmla="*/ 2147483647 w 945"/>
                  <a:gd name="T57" fmla="*/ 2147483647 h 578"/>
                  <a:gd name="T58" fmla="*/ 2147483647 w 945"/>
                  <a:gd name="T59" fmla="*/ 2147483647 h 578"/>
                  <a:gd name="T60" fmla="*/ 2147483647 w 945"/>
                  <a:gd name="T61" fmla="*/ 2147483647 h 578"/>
                  <a:gd name="T62" fmla="*/ 2147483647 w 945"/>
                  <a:gd name="T63" fmla="*/ 2147483647 h 578"/>
                  <a:gd name="T64" fmla="*/ 2147483647 w 945"/>
                  <a:gd name="T65" fmla="*/ 2147483647 h 578"/>
                  <a:gd name="T66" fmla="*/ 2147483647 w 945"/>
                  <a:gd name="T67" fmla="*/ 2147483647 h 578"/>
                  <a:gd name="T68" fmla="*/ 2147483647 w 945"/>
                  <a:gd name="T69" fmla="*/ 2147483647 h 578"/>
                  <a:gd name="T70" fmla="*/ 2147483647 w 945"/>
                  <a:gd name="T71" fmla="*/ 2147483647 h 578"/>
                  <a:gd name="T72" fmla="*/ 2147483647 w 945"/>
                  <a:gd name="T73" fmla="*/ 2147483647 h 578"/>
                  <a:gd name="T74" fmla="*/ 2147483647 w 945"/>
                  <a:gd name="T75" fmla="*/ 2147483647 h 578"/>
                  <a:gd name="T76" fmla="*/ 2147483647 w 945"/>
                  <a:gd name="T77" fmla="*/ 2147483647 h 578"/>
                  <a:gd name="T78" fmla="*/ 2147483647 w 945"/>
                  <a:gd name="T79" fmla="*/ 2147483647 h 578"/>
                  <a:gd name="T80" fmla="*/ 2147483647 w 945"/>
                  <a:gd name="T81" fmla="*/ 2147483647 h 578"/>
                  <a:gd name="T82" fmla="*/ 2147483647 w 945"/>
                  <a:gd name="T83" fmla="*/ 2147483647 h 578"/>
                  <a:gd name="T84" fmla="*/ 2147483647 w 945"/>
                  <a:gd name="T85" fmla="*/ 2147483647 h 578"/>
                  <a:gd name="T86" fmla="*/ 2147483647 w 945"/>
                  <a:gd name="T87" fmla="*/ 2147483647 h 578"/>
                  <a:gd name="T88" fmla="*/ 2147483647 w 945"/>
                  <a:gd name="T89" fmla="*/ 2147483647 h 578"/>
                  <a:gd name="T90" fmla="*/ 2147483647 w 945"/>
                  <a:gd name="T91" fmla="*/ 2147483647 h 578"/>
                  <a:gd name="T92" fmla="*/ 2147483647 w 945"/>
                  <a:gd name="T93" fmla="*/ 2147483647 h 578"/>
                  <a:gd name="T94" fmla="*/ 2147483647 w 945"/>
                  <a:gd name="T95" fmla="*/ 2147483647 h 578"/>
                  <a:gd name="T96" fmla="*/ 2147483647 w 945"/>
                  <a:gd name="T97" fmla="*/ 2147483647 h 578"/>
                  <a:gd name="T98" fmla="*/ 2147483647 w 945"/>
                  <a:gd name="T99" fmla="*/ 2147483647 h 578"/>
                  <a:gd name="T100" fmla="*/ 2147483647 w 945"/>
                  <a:gd name="T101" fmla="*/ 2147483647 h 578"/>
                  <a:gd name="T102" fmla="*/ 2147483647 w 945"/>
                  <a:gd name="T103" fmla="*/ 2147483647 h 578"/>
                  <a:gd name="T104" fmla="*/ 2147483647 w 945"/>
                  <a:gd name="T105" fmla="*/ 2147483647 h 578"/>
                  <a:gd name="T106" fmla="*/ 2147483647 w 945"/>
                  <a:gd name="T107" fmla="*/ 2147483647 h 578"/>
                  <a:gd name="T108" fmla="*/ 2147483647 w 945"/>
                  <a:gd name="T109" fmla="*/ 2147483647 h 578"/>
                  <a:gd name="T110" fmla="*/ 2147483647 w 945"/>
                  <a:gd name="T111" fmla="*/ 2147483647 h 578"/>
                  <a:gd name="T112" fmla="*/ 2147483647 w 945"/>
                  <a:gd name="T113" fmla="*/ 2147483647 h 578"/>
                  <a:gd name="T114" fmla="*/ 2147483647 w 945"/>
                  <a:gd name="T115" fmla="*/ 2147483647 h 578"/>
                  <a:gd name="T116" fmla="*/ 2147483647 w 945"/>
                  <a:gd name="T117" fmla="*/ 2147483647 h 578"/>
                  <a:gd name="T118" fmla="*/ 2147483647 w 945"/>
                  <a:gd name="T119" fmla="*/ 2147483647 h 5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45" h="57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3" y="13"/>
                    </a:lnTo>
                    <a:lnTo>
                      <a:pt x="15" y="13"/>
                    </a:lnTo>
                    <a:lnTo>
                      <a:pt x="18" y="13"/>
                    </a:lnTo>
                    <a:lnTo>
                      <a:pt x="20" y="13"/>
                    </a:lnTo>
                    <a:lnTo>
                      <a:pt x="20" y="15"/>
                    </a:lnTo>
                    <a:lnTo>
                      <a:pt x="20" y="18"/>
                    </a:lnTo>
                    <a:lnTo>
                      <a:pt x="20" y="20"/>
                    </a:lnTo>
                    <a:lnTo>
                      <a:pt x="22" y="20"/>
                    </a:lnTo>
                    <a:lnTo>
                      <a:pt x="24" y="20"/>
                    </a:lnTo>
                    <a:lnTo>
                      <a:pt x="26" y="20"/>
                    </a:lnTo>
                    <a:lnTo>
                      <a:pt x="29" y="20"/>
                    </a:lnTo>
                    <a:lnTo>
                      <a:pt x="31" y="20"/>
                    </a:lnTo>
                    <a:lnTo>
                      <a:pt x="33" y="20"/>
                    </a:lnTo>
                    <a:lnTo>
                      <a:pt x="33" y="22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7" y="24"/>
                    </a:lnTo>
                    <a:lnTo>
                      <a:pt x="37" y="26"/>
                    </a:lnTo>
                    <a:lnTo>
                      <a:pt x="37" y="29"/>
                    </a:lnTo>
                    <a:lnTo>
                      <a:pt x="40" y="29"/>
                    </a:lnTo>
                    <a:lnTo>
                      <a:pt x="40" y="26"/>
                    </a:lnTo>
                    <a:lnTo>
                      <a:pt x="42" y="26"/>
                    </a:lnTo>
                    <a:lnTo>
                      <a:pt x="42" y="24"/>
                    </a:lnTo>
                    <a:lnTo>
                      <a:pt x="44" y="24"/>
                    </a:lnTo>
                    <a:lnTo>
                      <a:pt x="46" y="24"/>
                    </a:lnTo>
                    <a:lnTo>
                      <a:pt x="46" y="26"/>
                    </a:lnTo>
                    <a:lnTo>
                      <a:pt x="48" y="26"/>
                    </a:lnTo>
                    <a:lnTo>
                      <a:pt x="48" y="29"/>
                    </a:lnTo>
                    <a:lnTo>
                      <a:pt x="48" y="31"/>
                    </a:lnTo>
                    <a:lnTo>
                      <a:pt x="51" y="31"/>
                    </a:lnTo>
                    <a:lnTo>
                      <a:pt x="51" y="29"/>
                    </a:lnTo>
                    <a:lnTo>
                      <a:pt x="53" y="29"/>
                    </a:lnTo>
                    <a:lnTo>
                      <a:pt x="55" y="29"/>
                    </a:lnTo>
                    <a:lnTo>
                      <a:pt x="57" y="29"/>
                    </a:lnTo>
                    <a:lnTo>
                      <a:pt x="57" y="31"/>
                    </a:lnTo>
                    <a:lnTo>
                      <a:pt x="59" y="31"/>
                    </a:lnTo>
                    <a:lnTo>
                      <a:pt x="62" y="31"/>
                    </a:lnTo>
                    <a:lnTo>
                      <a:pt x="62" y="33"/>
                    </a:lnTo>
                    <a:lnTo>
                      <a:pt x="64" y="33"/>
                    </a:lnTo>
                    <a:lnTo>
                      <a:pt x="64" y="35"/>
                    </a:lnTo>
                    <a:lnTo>
                      <a:pt x="64" y="37"/>
                    </a:lnTo>
                    <a:lnTo>
                      <a:pt x="66" y="37"/>
                    </a:lnTo>
                    <a:lnTo>
                      <a:pt x="66" y="40"/>
                    </a:lnTo>
                    <a:lnTo>
                      <a:pt x="68" y="40"/>
                    </a:lnTo>
                    <a:lnTo>
                      <a:pt x="68" y="42"/>
                    </a:lnTo>
                    <a:lnTo>
                      <a:pt x="68" y="44"/>
                    </a:lnTo>
                    <a:lnTo>
                      <a:pt x="68" y="46"/>
                    </a:lnTo>
                    <a:lnTo>
                      <a:pt x="70" y="46"/>
                    </a:lnTo>
                    <a:lnTo>
                      <a:pt x="73" y="46"/>
                    </a:lnTo>
                    <a:lnTo>
                      <a:pt x="73" y="48"/>
                    </a:lnTo>
                    <a:lnTo>
                      <a:pt x="75" y="48"/>
                    </a:lnTo>
                    <a:lnTo>
                      <a:pt x="77" y="48"/>
                    </a:lnTo>
                    <a:lnTo>
                      <a:pt x="77" y="51"/>
                    </a:lnTo>
                    <a:lnTo>
                      <a:pt x="79" y="51"/>
                    </a:lnTo>
                    <a:lnTo>
                      <a:pt x="79" y="53"/>
                    </a:lnTo>
                    <a:lnTo>
                      <a:pt x="79" y="55"/>
                    </a:lnTo>
                    <a:lnTo>
                      <a:pt x="81" y="55"/>
                    </a:lnTo>
                    <a:lnTo>
                      <a:pt x="84" y="55"/>
                    </a:lnTo>
                    <a:lnTo>
                      <a:pt x="86" y="55"/>
                    </a:lnTo>
                    <a:lnTo>
                      <a:pt x="86" y="57"/>
                    </a:lnTo>
                    <a:lnTo>
                      <a:pt x="86" y="59"/>
                    </a:lnTo>
                    <a:lnTo>
                      <a:pt x="88" y="59"/>
                    </a:lnTo>
                    <a:lnTo>
                      <a:pt x="90" y="59"/>
                    </a:lnTo>
                    <a:lnTo>
                      <a:pt x="92" y="59"/>
                    </a:lnTo>
                    <a:lnTo>
                      <a:pt x="92" y="62"/>
                    </a:lnTo>
                    <a:lnTo>
                      <a:pt x="95" y="62"/>
                    </a:lnTo>
                    <a:lnTo>
                      <a:pt x="95" y="64"/>
                    </a:lnTo>
                    <a:lnTo>
                      <a:pt x="95" y="66"/>
                    </a:lnTo>
                    <a:lnTo>
                      <a:pt x="95" y="68"/>
                    </a:lnTo>
                    <a:lnTo>
                      <a:pt x="92" y="68"/>
                    </a:lnTo>
                    <a:lnTo>
                      <a:pt x="92" y="70"/>
                    </a:lnTo>
                    <a:lnTo>
                      <a:pt x="95" y="70"/>
                    </a:lnTo>
                    <a:lnTo>
                      <a:pt x="95" y="73"/>
                    </a:lnTo>
                    <a:lnTo>
                      <a:pt x="97" y="73"/>
                    </a:lnTo>
                    <a:lnTo>
                      <a:pt x="99" y="73"/>
                    </a:lnTo>
                    <a:lnTo>
                      <a:pt x="99" y="75"/>
                    </a:lnTo>
                    <a:lnTo>
                      <a:pt x="101" y="75"/>
                    </a:lnTo>
                    <a:lnTo>
                      <a:pt x="103" y="75"/>
                    </a:lnTo>
                    <a:lnTo>
                      <a:pt x="103" y="77"/>
                    </a:lnTo>
                    <a:lnTo>
                      <a:pt x="101" y="77"/>
                    </a:lnTo>
                    <a:lnTo>
                      <a:pt x="101" y="79"/>
                    </a:lnTo>
                    <a:lnTo>
                      <a:pt x="101" y="81"/>
                    </a:lnTo>
                    <a:lnTo>
                      <a:pt x="103" y="81"/>
                    </a:lnTo>
                    <a:lnTo>
                      <a:pt x="106" y="81"/>
                    </a:lnTo>
                    <a:lnTo>
                      <a:pt x="106" y="83"/>
                    </a:lnTo>
                    <a:lnTo>
                      <a:pt x="108" y="83"/>
                    </a:lnTo>
                    <a:lnTo>
                      <a:pt x="108" y="86"/>
                    </a:lnTo>
                    <a:lnTo>
                      <a:pt x="106" y="86"/>
                    </a:lnTo>
                    <a:lnTo>
                      <a:pt x="106" y="88"/>
                    </a:lnTo>
                    <a:lnTo>
                      <a:pt x="108" y="88"/>
                    </a:lnTo>
                    <a:lnTo>
                      <a:pt x="108" y="90"/>
                    </a:lnTo>
                    <a:lnTo>
                      <a:pt x="108" y="92"/>
                    </a:lnTo>
                    <a:lnTo>
                      <a:pt x="106" y="92"/>
                    </a:lnTo>
                    <a:lnTo>
                      <a:pt x="108" y="94"/>
                    </a:lnTo>
                    <a:lnTo>
                      <a:pt x="110" y="94"/>
                    </a:lnTo>
                    <a:lnTo>
                      <a:pt x="112" y="94"/>
                    </a:lnTo>
                    <a:lnTo>
                      <a:pt x="114" y="94"/>
                    </a:lnTo>
                    <a:lnTo>
                      <a:pt x="114" y="92"/>
                    </a:lnTo>
                    <a:lnTo>
                      <a:pt x="116" y="92"/>
                    </a:lnTo>
                    <a:lnTo>
                      <a:pt x="116" y="94"/>
                    </a:lnTo>
                    <a:lnTo>
                      <a:pt x="119" y="94"/>
                    </a:lnTo>
                    <a:lnTo>
                      <a:pt x="119" y="97"/>
                    </a:lnTo>
                    <a:lnTo>
                      <a:pt x="119" y="99"/>
                    </a:lnTo>
                    <a:lnTo>
                      <a:pt x="116" y="99"/>
                    </a:lnTo>
                    <a:lnTo>
                      <a:pt x="116" y="101"/>
                    </a:lnTo>
                    <a:lnTo>
                      <a:pt x="116" y="103"/>
                    </a:lnTo>
                    <a:lnTo>
                      <a:pt x="114" y="103"/>
                    </a:lnTo>
                    <a:lnTo>
                      <a:pt x="112" y="103"/>
                    </a:lnTo>
                    <a:lnTo>
                      <a:pt x="112" y="105"/>
                    </a:lnTo>
                    <a:lnTo>
                      <a:pt x="110" y="105"/>
                    </a:lnTo>
                    <a:lnTo>
                      <a:pt x="112" y="105"/>
                    </a:lnTo>
                    <a:lnTo>
                      <a:pt x="112" y="108"/>
                    </a:lnTo>
                    <a:lnTo>
                      <a:pt x="114" y="108"/>
                    </a:lnTo>
                    <a:lnTo>
                      <a:pt x="114" y="110"/>
                    </a:lnTo>
                    <a:lnTo>
                      <a:pt x="116" y="110"/>
                    </a:lnTo>
                    <a:lnTo>
                      <a:pt x="116" y="112"/>
                    </a:lnTo>
                    <a:lnTo>
                      <a:pt x="116" y="114"/>
                    </a:lnTo>
                    <a:lnTo>
                      <a:pt x="119" y="114"/>
                    </a:lnTo>
                    <a:lnTo>
                      <a:pt x="121" y="114"/>
                    </a:lnTo>
                    <a:lnTo>
                      <a:pt x="123" y="114"/>
                    </a:lnTo>
                    <a:lnTo>
                      <a:pt x="125" y="114"/>
                    </a:lnTo>
                    <a:lnTo>
                      <a:pt x="125" y="116"/>
                    </a:lnTo>
                    <a:lnTo>
                      <a:pt x="125" y="119"/>
                    </a:lnTo>
                    <a:lnTo>
                      <a:pt x="125" y="121"/>
                    </a:lnTo>
                    <a:lnTo>
                      <a:pt x="123" y="121"/>
                    </a:lnTo>
                    <a:lnTo>
                      <a:pt x="123" y="123"/>
                    </a:lnTo>
                    <a:lnTo>
                      <a:pt x="125" y="123"/>
                    </a:lnTo>
                    <a:lnTo>
                      <a:pt x="125" y="125"/>
                    </a:lnTo>
                    <a:lnTo>
                      <a:pt x="125" y="127"/>
                    </a:lnTo>
                    <a:lnTo>
                      <a:pt x="127" y="127"/>
                    </a:lnTo>
                    <a:lnTo>
                      <a:pt x="130" y="127"/>
                    </a:lnTo>
                    <a:lnTo>
                      <a:pt x="132" y="127"/>
                    </a:lnTo>
                    <a:lnTo>
                      <a:pt x="132" y="130"/>
                    </a:lnTo>
                    <a:lnTo>
                      <a:pt x="134" y="130"/>
                    </a:lnTo>
                    <a:lnTo>
                      <a:pt x="134" y="132"/>
                    </a:lnTo>
                    <a:lnTo>
                      <a:pt x="136" y="132"/>
                    </a:lnTo>
                    <a:lnTo>
                      <a:pt x="138" y="132"/>
                    </a:lnTo>
                    <a:lnTo>
                      <a:pt x="136" y="132"/>
                    </a:lnTo>
                    <a:lnTo>
                      <a:pt x="136" y="134"/>
                    </a:lnTo>
                    <a:lnTo>
                      <a:pt x="134" y="134"/>
                    </a:lnTo>
                    <a:lnTo>
                      <a:pt x="134" y="136"/>
                    </a:lnTo>
                    <a:lnTo>
                      <a:pt x="132" y="136"/>
                    </a:lnTo>
                    <a:lnTo>
                      <a:pt x="130" y="136"/>
                    </a:lnTo>
                    <a:lnTo>
                      <a:pt x="130" y="138"/>
                    </a:lnTo>
                    <a:lnTo>
                      <a:pt x="130" y="141"/>
                    </a:lnTo>
                    <a:lnTo>
                      <a:pt x="132" y="141"/>
                    </a:lnTo>
                    <a:lnTo>
                      <a:pt x="134" y="141"/>
                    </a:lnTo>
                    <a:lnTo>
                      <a:pt x="136" y="141"/>
                    </a:lnTo>
                    <a:lnTo>
                      <a:pt x="138" y="141"/>
                    </a:lnTo>
                    <a:lnTo>
                      <a:pt x="141" y="141"/>
                    </a:lnTo>
                    <a:lnTo>
                      <a:pt x="141" y="143"/>
                    </a:lnTo>
                    <a:lnTo>
                      <a:pt x="138" y="143"/>
                    </a:lnTo>
                    <a:lnTo>
                      <a:pt x="138" y="145"/>
                    </a:lnTo>
                    <a:lnTo>
                      <a:pt x="138" y="147"/>
                    </a:lnTo>
                    <a:lnTo>
                      <a:pt x="136" y="147"/>
                    </a:lnTo>
                    <a:lnTo>
                      <a:pt x="138" y="147"/>
                    </a:lnTo>
                    <a:lnTo>
                      <a:pt x="138" y="149"/>
                    </a:lnTo>
                    <a:lnTo>
                      <a:pt x="138" y="152"/>
                    </a:lnTo>
                    <a:lnTo>
                      <a:pt x="141" y="152"/>
                    </a:lnTo>
                    <a:lnTo>
                      <a:pt x="141" y="154"/>
                    </a:lnTo>
                    <a:lnTo>
                      <a:pt x="141" y="156"/>
                    </a:lnTo>
                    <a:lnTo>
                      <a:pt x="143" y="156"/>
                    </a:lnTo>
                    <a:lnTo>
                      <a:pt x="143" y="158"/>
                    </a:lnTo>
                    <a:lnTo>
                      <a:pt x="143" y="160"/>
                    </a:lnTo>
                    <a:lnTo>
                      <a:pt x="145" y="160"/>
                    </a:lnTo>
                    <a:lnTo>
                      <a:pt x="147" y="160"/>
                    </a:lnTo>
                    <a:lnTo>
                      <a:pt x="149" y="160"/>
                    </a:lnTo>
                    <a:lnTo>
                      <a:pt x="152" y="160"/>
                    </a:lnTo>
                    <a:lnTo>
                      <a:pt x="154" y="160"/>
                    </a:lnTo>
                    <a:lnTo>
                      <a:pt x="156" y="160"/>
                    </a:lnTo>
                    <a:lnTo>
                      <a:pt x="156" y="163"/>
                    </a:lnTo>
                    <a:lnTo>
                      <a:pt x="156" y="165"/>
                    </a:lnTo>
                    <a:lnTo>
                      <a:pt x="154" y="165"/>
                    </a:lnTo>
                    <a:lnTo>
                      <a:pt x="154" y="167"/>
                    </a:lnTo>
                    <a:lnTo>
                      <a:pt x="154" y="169"/>
                    </a:lnTo>
                    <a:lnTo>
                      <a:pt x="156" y="169"/>
                    </a:lnTo>
                    <a:lnTo>
                      <a:pt x="156" y="171"/>
                    </a:lnTo>
                    <a:lnTo>
                      <a:pt x="156" y="169"/>
                    </a:lnTo>
                    <a:lnTo>
                      <a:pt x="158" y="169"/>
                    </a:lnTo>
                    <a:lnTo>
                      <a:pt x="160" y="169"/>
                    </a:lnTo>
                    <a:lnTo>
                      <a:pt x="163" y="169"/>
                    </a:lnTo>
                    <a:lnTo>
                      <a:pt x="163" y="171"/>
                    </a:lnTo>
                    <a:lnTo>
                      <a:pt x="160" y="171"/>
                    </a:lnTo>
                    <a:lnTo>
                      <a:pt x="160" y="174"/>
                    </a:lnTo>
                    <a:lnTo>
                      <a:pt x="158" y="174"/>
                    </a:lnTo>
                    <a:lnTo>
                      <a:pt x="158" y="176"/>
                    </a:lnTo>
                    <a:lnTo>
                      <a:pt x="158" y="178"/>
                    </a:lnTo>
                    <a:lnTo>
                      <a:pt x="160" y="178"/>
                    </a:lnTo>
                    <a:lnTo>
                      <a:pt x="160" y="180"/>
                    </a:lnTo>
                    <a:lnTo>
                      <a:pt x="163" y="180"/>
                    </a:lnTo>
                    <a:lnTo>
                      <a:pt x="165" y="180"/>
                    </a:lnTo>
                    <a:lnTo>
                      <a:pt x="167" y="180"/>
                    </a:lnTo>
                    <a:lnTo>
                      <a:pt x="167" y="178"/>
                    </a:lnTo>
                    <a:lnTo>
                      <a:pt x="167" y="176"/>
                    </a:lnTo>
                    <a:lnTo>
                      <a:pt x="169" y="176"/>
                    </a:lnTo>
                    <a:lnTo>
                      <a:pt x="171" y="176"/>
                    </a:lnTo>
                    <a:lnTo>
                      <a:pt x="174" y="176"/>
                    </a:lnTo>
                    <a:lnTo>
                      <a:pt x="174" y="178"/>
                    </a:lnTo>
                    <a:lnTo>
                      <a:pt x="174" y="180"/>
                    </a:lnTo>
                    <a:lnTo>
                      <a:pt x="174" y="182"/>
                    </a:lnTo>
                    <a:lnTo>
                      <a:pt x="171" y="182"/>
                    </a:lnTo>
                    <a:lnTo>
                      <a:pt x="169" y="182"/>
                    </a:lnTo>
                    <a:lnTo>
                      <a:pt x="167" y="182"/>
                    </a:lnTo>
                    <a:lnTo>
                      <a:pt x="165" y="182"/>
                    </a:lnTo>
                    <a:lnTo>
                      <a:pt x="163" y="182"/>
                    </a:lnTo>
                    <a:lnTo>
                      <a:pt x="163" y="185"/>
                    </a:lnTo>
                    <a:lnTo>
                      <a:pt x="165" y="185"/>
                    </a:lnTo>
                    <a:lnTo>
                      <a:pt x="165" y="187"/>
                    </a:lnTo>
                    <a:lnTo>
                      <a:pt x="165" y="189"/>
                    </a:lnTo>
                    <a:lnTo>
                      <a:pt x="165" y="191"/>
                    </a:lnTo>
                    <a:lnTo>
                      <a:pt x="163" y="191"/>
                    </a:lnTo>
                    <a:lnTo>
                      <a:pt x="163" y="193"/>
                    </a:lnTo>
                    <a:lnTo>
                      <a:pt x="163" y="196"/>
                    </a:lnTo>
                    <a:lnTo>
                      <a:pt x="163" y="198"/>
                    </a:lnTo>
                    <a:lnTo>
                      <a:pt x="165" y="198"/>
                    </a:lnTo>
                    <a:lnTo>
                      <a:pt x="167" y="198"/>
                    </a:lnTo>
                    <a:lnTo>
                      <a:pt x="167" y="200"/>
                    </a:lnTo>
                    <a:lnTo>
                      <a:pt x="169" y="200"/>
                    </a:lnTo>
                    <a:lnTo>
                      <a:pt x="171" y="202"/>
                    </a:lnTo>
                    <a:lnTo>
                      <a:pt x="174" y="202"/>
                    </a:lnTo>
                    <a:lnTo>
                      <a:pt x="174" y="204"/>
                    </a:lnTo>
                    <a:lnTo>
                      <a:pt x="174" y="207"/>
                    </a:lnTo>
                    <a:lnTo>
                      <a:pt x="176" y="207"/>
                    </a:lnTo>
                    <a:lnTo>
                      <a:pt x="176" y="209"/>
                    </a:lnTo>
                    <a:lnTo>
                      <a:pt x="178" y="211"/>
                    </a:lnTo>
                    <a:lnTo>
                      <a:pt x="178" y="213"/>
                    </a:lnTo>
                    <a:lnTo>
                      <a:pt x="180" y="213"/>
                    </a:lnTo>
                    <a:lnTo>
                      <a:pt x="180" y="215"/>
                    </a:lnTo>
                    <a:lnTo>
                      <a:pt x="180" y="217"/>
                    </a:lnTo>
                    <a:lnTo>
                      <a:pt x="178" y="217"/>
                    </a:lnTo>
                    <a:lnTo>
                      <a:pt x="176" y="217"/>
                    </a:lnTo>
                    <a:lnTo>
                      <a:pt x="174" y="217"/>
                    </a:lnTo>
                    <a:lnTo>
                      <a:pt x="171" y="217"/>
                    </a:lnTo>
                    <a:lnTo>
                      <a:pt x="171" y="220"/>
                    </a:lnTo>
                    <a:lnTo>
                      <a:pt x="171" y="222"/>
                    </a:lnTo>
                    <a:lnTo>
                      <a:pt x="169" y="222"/>
                    </a:lnTo>
                    <a:lnTo>
                      <a:pt x="169" y="224"/>
                    </a:lnTo>
                    <a:lnTo>
                      <a:pt x="167" y="226"/>
                    </a:lnTo>
                    <a:lnTo>
                      <a:pt x="169" y="228"/>
                    </a:lnTo>
                    <a:lnTo>
                      <a:pt x="171" y="228"/>
                    </a:lnTo>
                    <a:lnTo>
                      <a:pt x="171" y="226"/>
                    </a:lnTo>
                    <a:lnTo>
                      <a:pt x="174" y="226"/>
                    </a:lnTo>
                    <a:lnTo>
                      <a:pt x="176" y="226"/>
                    </a:lnTo>
                    <a:lnTo>
                      <a:pt x="178" y="226"/>
                    </a:lnTo>
                    <a:lnTo>
                      <a:pt x="178" y="228"/>
                    </a:lnTo>
                    <a:lnTo>
                      <a:pt x="178" y="231"/>
                    </a:lnTo>
                    <a:lnTo>
                      <a:pt x="178" y="233"/>
                    </a:lnTo>
                    <a:lnTo>
                      <a:pt x="176" y="233"/>
                    </a:lnTo>
                    <a:lnTo>
                      <a:pt x="176" y="235"/>
                    </a:lnTo>
                    <a:lnTo>
                      <a:pt x="176" y="237"/>
                    </a:lnTo>
                    <a:lnTo>
                      <a:pt x="174" y="237"/>
                    </a:lnTo>
                    <a:lnTo>
                      <a:pt x="174" y="239"/>
                    </a:lnTo>
                    <a:lnTo>
                      <a:pt x="176" y="239"/>
                    </a:lnTo>
                    <a:lnTo>
                      <a:pt x="176" y="242"/>
                    </a:lnTo>
                    <a:lnTo>
                      <a:pt x="176" y="244"/>
                    </a:lnTo>
                    <a:lnTo>
                      <a:pt x="178" y="244"/>
                    </a:lnTo>
                    <a:lnTo>
                      <a:pt x="180" y="244"/>
                    </a:lnTo>
                    <a:lnTo>
                      <a:pt x="180" y="246"/>
                    </a:lnTo>
                    <a:lnTo>
                      <a:pt x="182" y="246"/>
                    </a:lnTo>
                    <a:lnTo>
                      <a:pt x="185" y="246"/>
                    </a:lnTo>
                    <a:lnTo>
                      <a:pt x="185" y="248"/>
                    </a:lnTo>
                    <a:lnTo>
                      <a:pt x="187" y="248"/>
                    </a:lnTo>
                    <a:lnTo>
                      <a:pt x="187" y="250"/>
                    </a:lnTo>
                    <a:lnTo>
                      <a:pt x="187" y="253"/>
                    </a:lnTo>
                    <a:lnTo>
                      <a:pt x="189" y="253"/>
                    </a:lnTo>
                    <a:lnTo>
                      <a:pt x="189" y="255"/>
                    </a:lnTo>
                    <a:lnTo>
                      <a:pt x="189" y="257"/>
                    </a:lnTo>
                    <a:lnTo>
                      <a:pt x="189" y="259"/>
                    </a:lnTo>
                    <a:lnTo>
                      <a:pt x="189" y="261"/>
                    </a:lnTo>
                    <a:lnTo>
                      <a:pt x="189" y="264"/>
                    </a:lnTo>
                    <a:lnTo>
                      <a:pt x="191" y="264"/>
                    </a:lnTo>
                    <a:lnTo>
                      <a:pt x="191" y="266"/>
                    </a:lnTo>
                    <a:lnTo>
                      <a:pt x="193" y="266"/>
                    </a:lnTo>
                    <a:lnTo>
                      <a:pt x="193" y="264"/>
                    </a:lnTo>
                    <a:lnTo>
                      <a:pt x="196" y="264"/>
                    </a:lnTo>
                    <a:lnTo>
                      <a:pt x="196" y="266"/>
                    </a:lnTo>
                    <a:lnTo>
                      <a:pt x="198" y="266"/>
                    </a:lnTo>
                    <a:lnTo>
                      <a:pt x="200" y="266"/>
                    </a:lnTo>
                    <a:lnTo>
                      <a:pt x="200" y="268"/>
                    </a:lnTo>
                    <a:lnTo>
                      <a:pt x="200" y="270"/>
                    </a:lnTo>
                    <a:lnTo>
                      <a:pt x="198" y="270"/>
                    </a:lnTo>
                    <a:lnTo>
                      <a:pt x="196" y="270"/>
                    </a:lnTo>
                    <a:lnTo>
                      <a:pt x="196" y="272"/>
                    </a:lnTo>
                    <a:lnTo>
                      <a:pt x="193" y="272"/>
                    </a:lnTo>
                    <a:lnTo>
                      <a:pt x="193" y="275"/>
                    </a:lnTo>
                    <a:lnTo>
                      <a:pt x="193" y="277"/>
                    </a:lnTo>
                    <a:lnTo>
                      <a:pt x="191" y="277"/>
                    </a:lnTo>
                    <a:lnTo>
                      <a:pt x="191" y="279"/>
                    </a:lnTo>
                    <a:lnTo>
                      <a:pt x="193" y="279"/>
                    </a:lnTo>
                    <a:lnTo>
                      <a:pt x="196" y="279"/>
                    </a:lnTo>
                    <a:lnTo>
                      <a:pt x="198" y="279"/>
                    </a:lnTo>
                    <a:lnTo>
                      <a:pt x="198" y="277"/>
                    </a:lnTo>
                    <a:lnTo>
                      <a:pt x="200" y="277"/>
                    </a:lnTo>
                    <a:lnTo>
                      <a:pt x="200" y="275"/>
                    </a:lnTo>
                    <a:lnTo>
                      <a:pt x="202" y="275"/>
                    </a:lnTo>
                    <a:lnTo>
                      <a:pt x="202" y="272"/>
                    </a:lnTo>
                    <a:lnTo>
                      <a:pt x="204" y="272"/>
                    </a:lnTo>
                    <a:lnTo>
                      <a:pt x="207" y="272"/>
                    </a:lnTo>
                    <a:lnTo>
                      <a:pt x="207" y="275"/>
                    </a:lnTo>
                    <a:lnTo>
                      <a:pt x="207" y="277"/>
                    </a:lnTo>
                    <a:lnTo>
                      <a:pt x="204" y="277"/>
                    </a:lnTo>
                    <a:lnTo>
                      <a:pt x="204" y="279"/>
                    </a:lnTo>
                    <a:lnTo>
                      <a:pt x="207" y="279"/>
                    </a:lnTo>
                    <a:lnTo>
                      <a:pt x="207" y="281"/>
                    </a:lnTo>
                    <a:lnTo>
                      <a:pt x="207" y="283"/>
                    </a:lnTo>
                    <a:lnTo>
                      <a:pt x="204" y="283"/>
                    </a:lnTo>
                    <a:lnTo>
                      <a:pt x="204" y="286"/>
                    </a:lnTo>
                    <a:lnTo>
                      <a:pt x="204" y="288"/>
                    </a:lnTo>
                    <a:lnTo>
                      <a:pt x="204" y="290"/>
                    </a:lnTo>
                    <a:lnTo>
                      <a:pt x="207" y="290"/>
                    </a:lnTo>
                    <a:lnTo>
                      <a:pt x="209" y="290"/>
                    </a:lnTo>
                    <a:lnTo>
                      <a:pt x="211" y="290"/>
                    </a:lnTo>
                    <a:lnTo>
                      <a:pt x="213" y="290"/>
                    </a:lnTo>
                    <a:lnTo>
                      <a:pt x="213" y="292"/>
                    </a:lnTo>
                    <a:lnTo>
                      <a:pt x="213" y="294"/>
                    </a:lnTo>
                    <a:lnTo>
                      <a:pt x="213" y="297"/>
                    </a:lnTo>
                    <a:lnTo>
                      <a:pt x="211" y="297"/>
                    </a:lnTo>
                    <a:lnTo>
                      <a:pt x="211" y="299"/>
                    </a:lnTo>
                    <a:lnTo>
                      <a:pt x="209" y="299"/>
                    </a:lnTo>
                    <a:lnTo>
                      <a:pt x="209" y="301"/>
                    </a:lnTo>
                    <a:lnTo>
                      <a:pt x="209" y="303"/>
                    </a:lnTo>
                    <a:lnTo>
                      <a:pt x="209" y="305"/>
                    </a:lnTo>
                    <a:lnTo>
                      <a:pt x="211" y="305"/>
                    </a:lnTo>
                    <a:lnTo>
                      <a:pt x="211" y="308"/>
                    </a:lnTo>
                    <a:lnTo>
                      <a:pt x="213" y="308"/>
                    </a:lnTo>
                    <a:lnTo>
                      <a:pt x="213" y="310"/>
                    </a:lnTo>
                    <a:lnTo>
                      <a:pt x="215" y="310"/>
                    </a:lnTo>
                    <a:lnTo>
                      <a:pt x="215" y="312"/>
                    </a:lnTo>
                    <a:lnTo>
                      <a:pt x="218" y="312"/>
                    </a:lnTo>
                    <a:lnTo>
                      <a:pt x="218" y="314"/>
                    </a:lnTo>
                    <a:lnTo>
                      <a:pt x="220" y="314"/>
                    </a:lnTo>
                    <a:lnTo>
                      <a:pt x="220" y="316"/>
                    </a:lnTo>
                    <a:lnTo>
                      <a:pt x="220" y="319"/>
                    </a:lnTo>
                    <a:lnTo>
                      <a:pt x="218" y="319"/>
                    </a:lnTo>
                    <a:lnTo>
                      <a:pt x="218" y="321"/>
                    </a:lnTo>
                    <a:lnTo>
                      <a:pt x="218" y="323"/>
                    </a:lnTo>
                    <a:lnTo>
                      <a:pt x="218" y="325"/>
                    </a:lnTo>
                    <a:lnTo>
                      <a:pt x="215" y="325"/>
                    </a:lnTo>
                    <a:lnTo>
                      <a:pt x="215" y="327"/>
                    </a:lnTo>
                    <a:lnTo>
                      <a:pt x="213" y="327"/>
                    </a:lnTo>
                    <a:lnTo>
                      <a:pt x="213" y="330"/>
                    </a:lnTo>
                    <a:lnTo>
                      <a:pt x="213" y="332"/>
                    </a:lnTo>
                    <a:lnTo>
                      <a:pt x="215" y="332"/>
                    </a:lnTo>
                    <a:lnTo>
                      <a:pt x="218" y="332"/>
                    </a:lnTo>
                    <a:lnTo>
                      <a:pt x="218" y="334"/>
                    </a:lnTo>
                    <a:lnTo>
                      <a:pt x="218" y="336"/>
                    </a:lnTo>
                    <a:lnTo>
                      <a:pt x="220" y="336"/>
                    </a:lnTo>
                    <a:lnTo>
                      <a:pt x="220" y="338"/>
                    </a:lnTo>
                    <a:lnTo>
                      <a:pt x="218" y="338"/>
                    </a:lnTo>
                    <a:lnTo>
                      <a:pt x="218" y="341"/>
                    </a:lnTo>
                    <a:lnTo>
                      <a:pt x="215" y="341"/>
                    </a:lnTo>
                    <a:lnTo>
                      <a:pt x="215" y="343"/>
                    </a:lnTo>
                    <a:lnTo>
                      <a:pt x="213" y="343"/>
                    </a:lnTo>
                    <a:lnTo>
                      <a:pt x="215" y="343"/>
                    </a:lnTo>
                    <a:lnTo>
                      <a:pt x="215" y="345"/>
                    </a:lnTo>
                    <a:lnTo>
                      <a:pt x="215" y="347"/>
                    </a:lnTo>
                    <a:lnTo>
                      <a:pt x="218" y="347"/>
                    </a:lnTo>
                    <a:lnTo>
                      <a:pt x="220" y="347"/>
                    </a:lnTo>
                    <a:lnTo>
                      <a:pt x="220" y="349"/>
                    </a:lnTo>
                    <a:lnTo>
                      <a:pt x="220" y="351"/>
                    </a:lnTo>
                    <a:lnTo>
                      <a:pt x="220" y="354"/>
                    </a:lnTo>
                    <a:lnTo>
                      <a:pt x="218" y="354"/>
                    </a:lnTo>
                    <a:lnTo>
                      <a:pt x="215" y="354"/>
                    </a:lnTo>
                    <a:lnTo>
                      <a:pt x="215" y="356"/>
                    </a:lnTo>
                    <a:lnTo>
                      <a:pt x="215" y="358"/>
                    </a:lnTo>
                    <a:lnTo>
                      <a:pt x="218" y="358"/>
                    </a:lnTo>
                    <a:lnTo>
                      <a:pt x="218" y="360"/>
                    </a:lnTo>
                    <a:lnTo>
                      <a:pt x="220" y="360"/>
                    </a:lnTo>
                    <a:lnTo>
                      <a:pt x="220" y="362"/>
                    </a:lnTo>
                    <a:lnTo>
                      <a:pt x="222" y="362"/>
                    </a:lnTo>
                    <a:lnTo>
                      <a:pt x="222" y="360"/>
                    </a:lnTo>
                    <a:lnTo>
                      <a:pt x="224" y="360"/>
                    </a:lnTo>
                    <a:lnTo>
                      <a:pt x="224" y="362"/>
                    </a:lnTo>
                    <a:lnTo>
                      <a:pt x="226" y="362"/>
                    </a:lnTo>
                    <a:lnTo>
                      <a:pt x="226" y="365"/>
                    </a:lnTo>
                    <a:lnTo>
                      <a:pt x="224" y="365"/>
                    </a:lnTo>
                    <a:lnTo>
                      <a:pt x="224" y="367"/>
                    </a:lnTo>
                    <a:lnTo>
                      <a:pt x="224" y="369"/>
                    </a:lnTo>
                    <a:lnTo>
                      <a:pt x="222" y="369"/>
                    </a:lnTo>
                    <a:lnTo>
                      <a:pt x="222" y="371"/>
                    </a:lnTo>
                    <a:lnTo>
                      <a:pt x="220" y="371"/>
                    </a:lnTo>
                    <a:lnTo>
                      <a:pt x="220" y="373"/>
                    </a:lnTo>
                    <a:lnTo>
                      <a:pt x="218" y="373"/>
                    </a:lnTo>
                    <a:lnTo>
                      <a:pt x="218" y="376"/>
                    </a:lnTo>
                    <a:lnTo>
                      <a:pt x="215" y="376"/>
                    </a:lnTo>
                    <a:lnTo>
                      <a:pt x="215" y="378"/>
                    </a:lnTo>
                    <a:lnTo>
                      <a:pt x="213" y="378"/>
                    </a:lnTo>
                    <a:lnTo>
                      <a:pt x="213" y="380"/>
                    </a:lnTo>
                    <a:lnTo>
                      <a:pt x="213" y="382"/>
                    </a:lnTo>
                    <a:lnTo>
                      <a:pt x="213" y="384"/>
                    </a:lnTo>
                    <a:lnTo>
                      <a:pt x="213" y="387"/>
                    </a:lnTo>
                    <a:lnTo>
                      <a:pt x="213" y="389"/>
                    </a:lnTo>
                    <a:lnTo>
                      <a:pt x="211" y="389"/>
                    </a:lnTo>
                    <a:lnTo>
                      <a:pt x="211" y="391"/>
                    </a:lnTo>
                    <a:lnTo>
                      <a:pt x="211" y="393"/>
                    </a:lnTo>
                    <a:lnTo>
                      <a:pt x="211" y="395"/>
                    </a:lnTo>
                    <a:lnTo>
                      <a:pt x="209" y="395"/>
                    </a:lnTo>
                    <a:lnTo>
                      <a:pt x="209" y="398"/>
                    </a:lnTo>
                    <a:lnTo>
                      <a:pt x="207" y="398"/>
                    </a:lnTo>
                    <a:lnTo>
                      <a:pt x="207" y="400"/>
                    </a:lnTo>
                    <a:lnTo>
                      <a:pt x="207" y="402"/>
                    </a:lnTo>
                    <a:lnTo>
                      <a:pt x="204" y="402"/>
                    </a:lnTo>
                    <a:lnTo>
                      <a:pt x="204" y="404"/>
                    </a:lnTo>
                    <a:lnTo>
                      <a:pt x="202" y="404"/>
                    </a:lnTo>
                    <a:lnTo>
                      <a:pt x="200" y="404"/>
                    </a:lnTo>
                    <a:lnTo>
                      <a:pt x="200" y="406"/>
                    </a:lnTo>
                    <a:lnTo>
                      <a:pt x="198" y="406"/>
                    </a:lnTo>
                    <a:lnTo>
                      <a:pt x="198" y="409"/>
                    </a:lnTo>
                    <a:lnTo>
                      <a:pt x="196" y="409"/>
                    </a:lnTo>
                    <a:lnTo>
                      <a:pt x="196" y="411"/>
                    </a:lnTo>
                    <a:lnTo>
                      <a:pt x="196" y="413"/>
                    </a:lnTo>
                    <a:lnTo>
                      <a:pt x="193" y="413"/>
                    </a:lnTo>
                    <a:lnTo>
                      <a:pt x="193" y="415"/>
                    </a:lnTo>
                    <a:lnTo>
                      <a:pt x="191" y="415"/>
                    </a:lnTo>
                    <a:lnTo>
                      <a:pt x="191" y="417"/>
                    </a:lnTo>
                    <a:lnTo>
                      <a:pt x="189" y="417"/>
                    </a:lnTo>
                    <a:lnTo>
                      <a:pt x="189" y="420"/>
                    </a:lnTo>
                    <a:lnTo>
                      <a:pt x="187" y="420"/>
                    </a:lnTo>
                    <a:lnTo>
                      <a:pt x="187" y="422"/>
                    </a:lnTo>
                    <a:lnTo>
                      <a:pt x="185" y="422"/>
                    </a:lnTo>
                    <a:lnTo>
                      <a:pt x="185" y="424"/>
                    </a:lnTo>
                    <a:lnTo>
                      <a:pt x="185" y="426"/>
                    </a:lnTo>
                    <a:lnTo>
                      <a:pt x="182" y="426"/>
                    </a:lnTo>
                    <a:lnTo>
                      <a:pt x="182" y="428"/>
                    </a:lnTo>
                    <a:lnTo>
                      <a:pt x="180" y="428"/>
                    </a:lnTo>
                    <a:lnTo>
                      <a:pt x="180" y="431"/>
                    </a:lnTo>
                    <a:lnTo>
                      <a:pt x="180" y="433"/>
                    </a:lnTo>
                    <a:lnTo>
                      <a:pt x="180" y="435"/>
                    </a:lnTo>
                    <a:lnTo>
                      <a:pt x="180" y="437"/>
                    </a:lnTo>
                    <a:lnTo>
                      <a:pt x="178" y="437"/>
                    </a:lnTo>
                    <a:lnTo>
                      <a:pt x="176" y="437"/>
                    </a:lnTo>
                    <a:lnTo>
                      <a:pt x="174" y="437"/>
                    </a:lnTo>
                    <a:lnTo>
                      <a:pt x="174" y="439"/>
                    </a:lnTo>
                    <a:lnTo>
                      <a:pt x="171" y="439"/>
                    </a:lnTo>
                    <a:lnTo>
                      <a:pt x="171" y="442"/>
                    </a:lnTo>
                    <a:lnTo>
                      <a:pt x="169" y="442"/>
                    </a:lnTo>
                    <a:lnTo>
                      <a:pt x="169" y="444"/>
                    </a:lnTo>
                    <a:lnTo>
                      <a:pt x="169" y="446"/>
                    </a:lnTo>
                    <a:lnTo>
                      <a:pt x="167" y="446"/>
                    </a:lnTo>
                    <a:lnTo>
                      <a:pt x="167" y="448"/>
                    </a:lnTo>
                    <a:lnTo>
                      <a:pt x="165" y="448"/>
                    </a:lnTo>
                    <a:lnTo>
                      <a:pt x="163" y="448"/>
                    </a:lnTo>
                    <a:lnTo>
                      <a:pt x="160" y="448"/>
                    </a:lnTo>
                    <a:lnTo>
                      <a:pt x="158" y="448"/>
                    </a:lnTo>
                    <a:lnTo>
                      <a:pt x="158" y="450"/>
                    </a:lnTo>
                    <a:lnTo>
                      <a:pt x="158" y="453"/>
                    </a:lnTo>
                    <a:lnTo>
                      <a:pt x="158" y="455"/>
                    </a:lnTo>
                    <a:lnTo>
                      <a:pt x="158" y="457"/>
                    </a:lnTo>
                    <a:lnTo>
                      <a:pt x="158" y="459"/>
                    </a:lnTo>
                    <a:lnTo>
                      <a:pt x="158" y="461"/>
                    </a:lnTo>
                    <a:lnTo>
                      <a:pt x="156" y="461"/>
                    </a:lnTo>
                    <a:lnTo>
                      <a:pt x="156" y="464"/>
                    </a:lnTo>
                    <a:lnTo>
                      <a:pt x="158" y="464"/>
                    </a:lnTo>
                    <a:lnTo>
                      <a:pt x="158" y="466"/>
                    </a:lnTo>
                    <a:lnTo>
                      <a:pt x="156" y="466"/>
                    </a:lnTo>
                    <a:lnTo>
                      <a:pt x="156" y="468"/>
                    </a:lnTo>
                    <a:lnTo>
                      <a:pt x="156" y="470"/>
                    </a:lnTo>
                    <a:lnTo>
                      <a:pt x="156" y="472"/>
                    </a:lnTo>
                    <a:lnTo>
                      <a:pt x="156" y="475"/>
                    </a:lnTo>
                    <a:lnTo>
                      <a:pt x="156" y="477"/>
                    </a:lnTo>
                    <a:lnTo>
                      <a:pt x="156" y="479"/>
                    </a:lnTo>
                    <a:lnTo>
                      <a:pt x="156" y="481"/>
                    </a:lnTo>
                    <a:lnTo>
                      <a:pt x="158" y="483"/>
                    </a:lnTo>
                    <a:lnTo>
                      <a:pt x="160" y="485"/>
                    </a:lnTo>
                    <a:lnTo>
                      <a:pt x="160" y="488"/>
                    </a:lnTo>
                    <a:lnTo>
                      <a:pt x="163" y="488"/>
                    </a:lnTo>
                    <a:lnTo>
                      <a:pt x="163" y="490"/>
                    </a:lnTo>
                    <a:lnTo>
                      <a:pt x="163" y="492"/>
                    </a:lnTo>
                    <a:lnTo>
                      <a:pt x="163" y="494"/>
                    </a:lnTo>
                    <a:lnTo>
                      <a:pt x="163" y="496"/>
                    </a:lnTo>
                    <a:lnTo>
                      <a:pt x="163" y="499"/>
                    </a:lnTo>
                    <a:lnTo>
                      <a:pt x="163" y="501"/>
                    </a:lnTo>
                    <a:lnTo>
                      <a:pt x="163" y="503"/>
                    </a:lnTo>
                    <a:lnTo>
                      <a:pt x="163" y="505"/>
                    </a:lnTo>
                    <a:lnTo>
                      <a:pt x="163" y="507"/>
                    </a:lnTo>
                    <a:lnTo>
                      <a:pt x="163" y="510"/>
                    </a:lnTo>
                    <a:lnTo>
                      <a:pt x="163" y="512"/>
                    </a:lnTo>
                    <a:lnTo>
                      <a:pt x="160" y="512"/>
                    </a:lnTo>
                    <a:lnTo>
                      <a:pt x="160" y="514"/>
                    </a:lnTo>
                    <a:lnTo>
                      <a:pt x="158" y="514"/>
                    </a:lnTo>
                    <a:lnTo>
                      <a:pt x="158" y="516"/>
                    </a:lnTo>
                    <a:lnTo>
                      <a:pt x="158" y="518"/>
                    </a:lnTo>
                    <a:lnTo>
                      <a:pt x="158" y="521"/>
                    </a:lnTo>
                    <a:lnTo>
                      <a:pt x="158" y="523"/>
                    </a:lnTo>
                    <a:lnTo>
                      <a:pt x="160" y="523"/>
                    </a:lnTo>
                    <a:lnTo>
                      <a:pt x="160" y="525"/>
                    </a:lnTo>
                    <a:lnTo>
                      <a:pt x="163" y="525"/>
                    </a:lnTo>
                    <a:lnTo>
                      <a:pt x="163" y="527"/>
                    </a:lnTo>
                    <a:lnTo>
                      <a:pt x="163" y="529"/>
                    </a:lnTo>
                    <a:lnTo>
                      <a:pt x="163" y="532"/>
                    </a:lnTo>
                    <a:lnTo>
                      <a:pt x="160" y="534"/>
                    </a:lnTo>
                    <a:lnTo>
                      <a:pt x="163" y="536"/>
                    </a:lnTo>
                    <a:lnTo>
                      <a:pt x="163" y="538"/>
                    </a:lnTo>
                    <a:lnTo>
                      <a:pt x="165" y="538"/>
                    </a:lnTo>
                    <a:lnTo>
                      <a:pt x="165" y="540"/>
                    </a:lnTo>
                    <a:lnTo>
                      <a:pt x="163" y="540"/>
                    </a:lnTo>
                    <a:lnTo>
                      <a:pt x="163" y="543"/>
                    </a:lnTo>
                    <a:lnTo>
                      <a:pt x="160" y="543"/>
                    </a:lnTo>
                    <a:lnTo>
                      <a:pt x="160" y="545"/>
                    </a:lnTo>
                    <a:lnTo>
                      <a:pt x="163" y="545"/>
                    </a:lnTo>
                    <a:lnTo>
                      <a:pt x="163" y="547"/>
                    </a:lnTo>
                    <a:lnTo>
                      <a:pt x="165" y="547"/>
                    </a:lnTo>
                    <a:lnTo>
                      <a:pt x="167" y="549"/>
                    </a:lnTo>
                    <a:lnTo>
                      <a:pt x="167" y="551"/>
                    </a:lnTo>
                    <a:lnTo>
                      <a:pt x="167" y="554"/>
                    </a:lnTo>
                    <a:lnTo>
                      <a:pt x="165" y="554"/>
                    </a:lnTo>
                    <a:lnTo>
                      <a:pt x="165" y="556"/>
                    </a:lnTo>
                    <a:lnTo>
                      <a:pt x="167" y="556"/>
                    </a:lnTo>
                    <a:lnTo>
                      <a:pt x="169" y="556"/>
                    </a:lnTo>
                    <a:lnTo>
                      <a:pt x="169" y="558"/>
                    </a:lnTo>
                    <a:lnTo>
                      <a:pt x="171" y="558"/>
                    </a:lnTo>
                    <a:lnTo>
                      <a:pt x="174" y="558"/>
                    </a:lnTo>
                    <a:lnTo>
                      <a:pt x="176" y="558"/>
                    </a:lnTo>
                    <a:lnTo>
                      <a:pt x="176" y="560"/>
                    </a:lnTo>
                    <a:lnTo>
                      <a:pt x="178" y="560"/>
                    </a:lnTo>
                    <a:lnTo>
                      <a:pt x="178" y="562"/>
                    </a:lnTo>
                    <a:lnTo>
                      <a:pt x="176" y="562"/>
                    </a:lnTo>
                    <a:lnTo>
                      <a:pt x="176" y="565"/>
                    </a:lnTo>
                    <a:lnTo>
                      <a:pt x="176" y="567"/>
                    </a:lnTo>
                    <a:lnTo>
                      <a:pt x="176" y="569"/>
                    </a:lnTo>
                    <a:lnTo>
                      <a:pt x="176" y="571"/>
                    </a:lnTo>
                    <a:lnTo>
                      <a:pt x="176" y="573"/>
                    </a:lnTo>
                    <a:lnTo>
                      <a:pt x="178" y="573"/>
                    </a:lnTo>
                    <a:lnTo>
                      <a:pt x="178" y="576"/>
                    </a:lnTo>
                    <a:lnTo>
                      <a:pt x="178" y="578"/>
                    </a:lnTo>
                    <a:lnTo>
                      <a:pt x="178" y="576"/>
                    </a:lnTo>
                    <a:lnTo>
                      <a:pt x="180" y="576"/>
                    </a:lnTo>
                    <a:lnTo>
                      <a:pt x="182" y="573"/>
                    </a:lnTo>
                    <a:lnTo>
                      <a:pt x="182" y="571"/>
                    </a:lnTo>
                    <a:lnTo>
                      <a:pt x="182" y="569"/>
                    </a:lnTo>
                    <a:lnTo>
                      <a:pt x="185" y="569"/>
                    </a:lnTo>
                    <a:lnTo>
                      <a:pt x="185" y="567"/>
                    </a:lnTo>
                    <a:lnTo>
                      <a:pt x="187" y="567"/>
                    </a:lnTo>
                    <a:lnTo>
                      <a:pt x="189" y="567"/>
                    </a:lnTo>
                    <a:lnTo>
                      <a:pt x="191" y="567"/>
                    </a:lnTo>
                    <a:lnTo>
                      <a:pt x="193" y="567"/>
                    </a:lnTo>
                    <a:lnTo>
                      <a:pt x="196" y="567"/>
                    </a:lnTo>
                    <a:lnTo>
                      <a:pt x="198" y="567"/>
                    </a:lnTo>
                    <a:lnTo>
                      <a:pt x="200" y="567"/>
                    </a:lnTo>
                    <a:lnTo>
                      <a:pt x="200" y="565"/>
                    </a:lnTo>
                    <a:lnTo>
                      <a:pt x="202" y="565"/>
                    </a:lnTo>
                    <a:lnTo>
                      <a:pt x="202" y="562"/>
                    </a:lnTo>
                    <a:lnTo>
                      <a:pt x="204" y="562"/>
                    </a:lnTo>
                    <a:lnTo>
                      <a:pt x="204" y="560"/>
                    </a:lnTo>
                    <a:lnTo>
                      <a:pt x="207" y="560"/>
                    </a:lnTo>
                    <a:lnTo>
                      <a:pt x="207" y="558"/>
                    </a:lnTo>
                    <a:lnTo>
                      <a:pt x="209" y="558"/>
                    </a:lnTo>
                    <a:lnTo>
                      <a:pt x="209" y="560"/>
                    </a:lnTo>
                    <a:lnTo>
                      <a:pt x="211" y="560"/>
                    </a:lnTo>
                    <a:lnTo>
                      <a:pt x="213" y="560"/>
                    </a:lnTo>
                    <a:lnTo>
                      <a:pt x="213" y="558"/>
                    </a:lnTo>
                    <a:lnTo>
                      <a:pt x="213" y="556"/>
                    </a:lnTo>
                    <a:lnTo>
                      <a:pt x="213" y="554"/>
                    </a:lnTo>
                    <a:lnTo>
                      <a:pt x="215" y="554"/>
                    </a:lnTo>
                    <a:lnTo>
                      <a:pt x="218" y="554"/>
                    </a:lnTo>
                    <a:lnTo>
                      <a:pt x="220" y="554"/>
                    </a:lnTo>
                    <a:lnTo>
                      <a:pt x="222" y="554"/>
                    </a:lnTo>
                    <a:lnTo>
                      <a:pt x="222" y="551"/>
                    </a:lnTo>
                    <a:lnTo>
                      <a:pt x="224" y="551"/>
                    </a:lnTo>
                    <a:lnTo>
                      <a:pt x="226" y="551"/>
                    </a:lnTo>
                    <a:lnTo>
                      <a:pt x="226" y="549"/>
                    </a:lnTo>
                    <a:lnTo>
                      <a:pt x="229" y="549"/>
                    </a:lnTo>
                    <a:lnTo>
                      <a:pt x="231" y="549"/>
                    </a:lnTo>
                    <a:lnTo>
                      <a:pt x="231" y="547"/>
                    </a:lnTo>
                    <a:lnTo>
                      <a:pt x="233" y="547"/>
                    </a:lnTo>
                    <a:lnTo>
                      <a:pt x="235" y="547"/>
                    </a:lnTo>
                    <a:lnTo>
                      <a:pt x="237" y="547"/>
                    </a:lnTo>
                    <a:lnTo>
                      <a:pt x="240" y="547"/>
                    </a:lnTo>
                    <a:lnTo>
                      <a:pt x="242" y="547"/>
                    </a:lnTo>
                    <a:lnTo>
                      <a:pt x="242" y="549"/>
                    </a:lnTo>
                    <a:lnTo>
                      <a:pt x="244" y="549"/>
                    </a:lnTo>
                    <a:lnTo>
                      <a:pt x="246" y="549"/>
                    </a:lnTo>
                    <a:lnTo>
                      <a:pt x="246" y="551"/>
                    </a:lnTo>
                    <a:lnTo>
                      <a:pt x="248" y="551"/>
                    </a:lnTo>
                    <a:lnTo>
                      <a:pt x="250" y="551"/>
                    </a:lnTo>
                    <a:lnTo>
                      <a:pt x="253" y="551"/>
                    </a:lnTo>
                    <a:lnTo>
                      <a:pt x="253" y="549"/>
                    </a:lnTo>
                    <a:lnTo>
                      <a:pt x="255" y="549"/>
                    </a:lnTo>
                    <a:lnTo>
                      <a:pt x="257" y="549"/>
                    </a:lnTo>
                    <a:lnTo>
                      <a:pt x="257" y="551"/>
                    </a:lnTo>
                    <a:lnTo>
                      <a:pt x="259" y="551"/>
                    </a:lnTo>
                    <a:lnTo>
                      <a:pt x="259" y="554"/>
                    </a:lnTo>
                    <a:lnTo>
                      <a:pt x="259" y="556"/>
                    </a:lnTo>
                    <a:lnTo>
                      <a:pt x="261" y="556"/>
                    </a:lnTo>
                    <a:lnTo>
                      <a:pt x="264" y="558"/>
                    </a:lnTo>
                    <a:lnTo>
                      <a:pt x="266" y="558"/>
                    </a:lnTo>
                    <a:lnTo>
                      <a:pt x="266" y="560"/>
                    </a:lnTo>
                    <a:lnTo>
                      <a:pt x="268" y="560"/>
                    </a:lnTo>
                    <a:lnTo>
                      <a:pt x="270" y="560"/>
                    </a:lnTo>
                    <a:lnTo>
                      <a:pt x="272" y="560"/>
                    </a:lnTo>
                    <a:lnTo>
                      <a:pt x="275" y="560"/>
                    </a:lnTo>
                    <a:lnTo>
                      <a:pt x="277" y="560"/>
                    </a:lnTo>
                    <a:lnTo>
                      <a:pt x="279" y="562"/>
                    </a:lnTo>
                    <a:lnTo>
                      <a:pt x="281" y="562"/>
                    </a:lnTo>
                    <a:lnTo>
                      <a:pt x="283" y="562"/>
                    </a:lnTo>
                    <a:lnTo>
                      <a:pt x="283" y="560"/>
                    </a:lnTo>
                    <a:lnTo>
                      <a:pt x="286" y="560"/>
                    </a:lnTo>
                    <a:lnTo>
                      <a:pt x="286" y="562"/>
                    </a:lnTo>
                    <a:lnTo>
                      <a:pt x="288" y="562"/>
                    </a:lnTo>
                    <a:lnTo>
                      <a:pt x="290" y="562"/>
                    </a:lnTo>
                    <a:lnTo>
                      <a:pt x="292" y="562"/>
                    </a:lnTo>
                    <a:lnTo>
                      <a:pt x="292" y="565"/>
                    </a:lnTo>
                    <a:lnTo>
                      <a:pt x="294" y="565"/>
                    </a:lnTo>
                    <a:lnTo>
                      <a:pt x="297" y="565"/>
                    </a:lnTo>
                    <a:lnTo>
                      <a:pt x="297" y="567"/>
                    </a:lnTo>
                    <a:lnTo>
                      <a:pt x="299" y="567"/>
                    </a:lnTo>
                    <a:lnTo>
                      <a:pt x="301" y="567"/>
                    </a:lnTo>
                    <a:lnTo>
                      <a:pt x="301" y="569"/>
                    </a:lnTo>
                    <a:lnTo>
                      <a:pt x="303" y="569"/>
                    </a:lnTo>
                    <a:lnTo>
                      <a:pt x="303" y="567"/>
                    </a:lnTo>
                    <a:lnTo>
                      <a:pt x="305" y="567"/>
                    </a:lnTo>
                    <a:lnTo>
                      <a:pt x="308" y="567"/>
                    </a:lnTo>
                    <a:lnTo>
                      <a:pt x="310" y="567"/>
                    </a:lnTo>
                    <a:lnTo>
                      <a:pt x="312" y="567"/>
                    </a:lnTo>
                    <a:lnTo>
                      <a:pt x="314" y="567"/>
                    </a:lnTo>
                    <a:lnTo>
                      <a:pt x="314" y="565"/>
                    </a:lnTo>
                    <a:lnTo>
                      <a:pt x="316" y="565"/>
                    </a:lnTo>
                    <a:lnTo>
                      <a:pt x="316" y="562"/>
                    </a:lnTo>
                    <a:lnTo>
                      <a:pt x="319" y="562"/>
                    </a:lnTo>
                    <a:lnTo>
                      <a:pt x="321" y="562"/>
                    </a:lnTo>
                    <a:lnTo>
                      <a:pt x="321" y="560"/>
                    </a:lnTo>
                    <a:lnTo>
                      <a:pt x="323" y="560"/>
                    </a:lnTo>
                    <a:lnTo>
                      <a:pt x="325" y="560"/>
                    </a:lnTo>
                    <a:lnTo>
                      <a:pt x="327" y="560"/>
                    </a:lnTo>
                    <a:lnTo>
                      <a:pt x="330" y="560"/>
                    </a:lnTo>
                    <a:lnTo>
                      <a:pt x="332" y="560"/>
                    </a:lnTo>
                    <a:lnTo>
                      <a:pt x="334" y="560"/>
                    </a:lnTo>
                    <a:lnTo>
                      <a:pt x="334" y="558"/>
                    </a:lnTo>
                    <a:lnTo>
                      <a:pt x="336" y="558"/>
                    </a:lnTo>
                    <a:lnTo>
                      <a:pt x="338" y="558"/>
                    </a:lnTo>
                    <a:lnTo>
                      <a:pt x="341" y="558"/>
                    </a:lnTo>
                    <a:lnTo>
                      <a:pt x="341" y="560"/>
                    </a:lnTo>
                    <a:lnTo>
                      <a:pt x="343" y="560"/>
                    </a:lnTo>
                    <a:lnTo>
                      <a:pt x="343" y="562"/>
                    </a:lnTo>
                    <a:lnTo>
                      <a:pt x="345" y="562"/>
                    </a:lnTo>
                    <a:lnTo>
                      <a:pt x="347" y="562"/>
                    </a:lnTo>
                    <a:lnTo>
                      <a:pt x="347" y="560"/>
                    </a:lnTo>
                    <a:lnTo>
                      <a:pt x="349" y="560"/>
                    </a:lnTo>
                    <a:lnTo>
                      <a:pt x="352" y="560"/>
                    </a:lnTo>
                    <a:lnTo>
                      <a:pt x="352" y="558"/>
                    </a:lnTo>
                    <a:lnTo>
                      <a:pt x="354" y="558"/>
                    </a:lnTo>
                    <a:lnTo>
                      <a:pt x="354" y="556"/>
                    </a:lnTo>
                    <a:lnTo>
                      <a:pt x="356" y="556"/>
                    </a:lnTo>
                    <a:lnTo>
                      <a:pt x="358" y="556"/>
                    </a:lnTo>
                    <a:lnTo>
                      <a:pt x="360" y="556"/>
                    </a:lnTo>
                    <a:lnTo>
                      <a:pt x="363" y="556"/>
                    </a:lnTo>
                    <a:lnTo>
                      <a:pt x="365" y="556"/>
                    </a:lnTo>
                    <a:lnTo>
                      <a:pt x="367" y="556"/>
                    </a:lnTo>
                    <a:lnTo>
                      <a:pt x="369" y="556"/>
                    </a:lnTo>
                    <a:lnTo>
                      <a:pt x="371" y="556"/>
                    </a:lnTo>
                    <a:lnTo>
                      <a:pt x="371" y="554"/>
                    </a:lnTo>
                    <a:lnTo>
                      <a:pt x="374" y="554"/>
                    </a:lnTo>
                    <a:lnTo>
                      <a:pt x="376" y="554"/>
                    </a:lnTo>
                    <a:lnTo>
                      <a:pt x="378" y="554"/>
                    </a:lnTo>
                    <a:lnTo>
                      <a:pt x="380" y="554"/>
                    </a:lnTo>
                    <a:lnTo>
                      <a:pt x="382" y="556"/>
                    </a:lnTo>
                    <a:lnTo>
                      <a:pt x="384" y="556"/>
                    </a:lnTo>
                    <a:lnTo>
                      <a:pt x="387" y="556"/>
                    </a:lnTo>
                    <a:lnTo>
                      <a:pt x="389" y="556"/>
                    </a:lnTo>
                    <a:lnTo>
                      <a:pt x="389" y="558"/>
                    </a:lnTo>
                    <a:lnTo>
                      <a:pt x="391" y="558"/>
                    </a:lnTo>
                    <a:lnTo>
                      <a:pt x="393" y="558"/>
                    </a:lnTo>
                    <a:lnTo>
                      <a:pt x="393" y="560"/>
                    </a:lnTo>
                    <a:lnTo>
                      <a:pt x="393" y="558"/>
                    </a:lnTo>
                    <a:lnTo>
                      <a:pt x="395" y="558"/>
                    </a:lnTo>
                    <a:lnTo>
                      <a:pt x="398" y="558"/>
                    </a:lnTo>
                    <a:lnTo>
                      <a:pt x="398" y="560"/>
                    </a:lnTo>
                    <a:lnTo>
                      <a:pt x="400" y="560"/>
                    </a:lnTo>
                    <a:lnTo>
                      <a:pt x="400" y="562"/>
                    </a:lnTo>
                    <a:lnTo>
                      <a:pt x="402" y="562"/>
                    </a:lnTo>
                    <a:lnTo>
                      <a:pt x="404" y="562"/>
                    </a:lnTo>
                    <a:lnTo>
                      <a:pt x="404" y="565"/>
                    </a:lnTo>
                    <a:lnTo>
                      <a:pt x="406" y="565"/>
                    </a:lnTo>
                    <a:lnTo>
                      <a:pt x="409" y="565"/>
                    </a:lnTo>
                    <a:lnTo>
                      <a:pt x="411" y="565"/>
                    </a:lnTo>
                    <a:lnTo>
                      <a:pt x="411" y="562"/>
                    </a:lnTo>
                    <a:lnTo>
                      <a:pt x="413" y="562"/>
                    </a:lnTo>
                    <a:lnTo>
                      <a:pt x="413" y="560"/>
                    </a:lnTo>
                    <a:lnTo>
                      <a:pt x="415" y="560"/>
                    </a:lnTo>
                    <a:lnTo>
                      <a:pt x="417" y="560"/>
                    </a:lnTo>
                    <a:lnTo>
                      <a:pt x="417" y="562"/>
                    </a:lnTo>
                    <a:lnTo>
                      <a:pt x="420" y="562"/>
                    </a:lnTo>
                    <a:lnTo>
                      <a:pt x="420" y="560"/>
                    </a:lnTo>
                    <a:lnTo>
                      <a:pt x="422" y="560"/>
                    </a:lnTo>
                    <a:lnTo>
                      <a:pt x="422" y="558"/>
                    </a:lnTo>
                    <a:lnTo>
                      <a:pt x="424" y="558"/>
                    </a:lnTo>
                    <a:lnTo>
                      <a:pt x="426" y="558"/>
                    </a:lnTo>
                    <a:lnTo>
                      <a:pt x="426" y="560"/>
                    </a:lnTo>
                    <a:lnTo>
                      <a:pt x="428" y="560"/>
                    </a:lnTo>
                    <a:lnTo>
                      <a:pt x="431" y="560"/>
                    </a:lnTo>
                    <a:lnTo>
                      <a:pt x="431" y="562"/>
                    </a:lnTo>
                    <a:lnTo>
                      <a:pt x="433" y="562"/>
                    </a:lnTo>
                    <a:lnTo>
                      <a:pt x="433" y="565"/>
                    </a:lnTo>
                    <a:lnTo>
                      <a:pt x="435" y="565"/>
                    </a:lnTo>
                    <a:lnTo>
                      <a:pt x="435" y="567"/>
                    </a:lnTo>
                    <a:lnTo>
                      <a:pt x="437" y="567"/>
                    </a:lnTo>
                    <a:lnTo>
                      <a:pt x="439" y="567"/>
                    </a:lnTo>
                    <a:lnTo>
                      <a:pt x="439" y="565"/>
                    </a:lnTo>
                    <a:lnTo>
                      <a:pt x="442" y="565"/>
                    </a:lnTo>
                    <a:lnTo>
                      <a:pt x="444" y="565"/>
                    </a:lnTo>
                    <a:lnTo>
                      <a:pt x="446" y="567"/>
                    </a:lnTo>
                    <a:lnTo>
                      <a:pt x="446" y="565"/>
                    </a:lnTo>
                    <a:lnTo>
                      <a:pt x="448" y="565"/>
                    </a:lnTo>
                    <a:lnTo>
                      <a:pt x="450" y="565"/>
                    </a:lnTo>
                    <a:lnTo>
                      <a:pt x="450" y="562"/>
                    </a:lnTo>
                    <a:lnTo>
                      <a:pt x="453" y="562"/>
                    </a:lnTo>
                    <a:lnTo>
                      <a:pt x="453" y="565"/>
                    </a:lnTo>
                    <a:lnTo>
                      <a:pt x="455" y="565"/>
                    </a:lnTo>
                    <a:lnTo>
                      <a:pt x="457" y="565"/>
                    </a:lnTo>
                    <a:lnTo>
                      <a:pt x="457" y="562"/>
                    </a:lnTo>
                    <a:lnTo>
                      <a:pt x="459" y="562"/>
                    </a:lnTo>
                    <a:lnTo>
                      <a:pt x="461" y="560"/>
                    </a:lnTo>
                    <a:lnTo>
                      <a:pt x="464" y="560"/>
                    </a:lnTo>
                    <a:lnTo>
                      <a:pt x="464" y="558"/>
                    </a:lnTo>
                    <a:lnTo>
                      <a:pt x="466" y="558"/>
                    </a:lnTo>
                    <a:lnTo>
                      <a:pt x="466" y="556"/>
                    </a:lnTo>
                    <a:lnTo>
                      <a:pt x="468" y="556"/>
                    </a:lnTo>
                    <a:lnTo>
                      <a:pt x="468" y="554"/>
                    </a:lnTo>
                    <a:lnTo>
                      <a:pt x="470" y="554"/>
                    </a:lnTo>
                    <a:lnTo>
                      <a:pt x="472" y="554"/>
                    </a:lnTo>
                    <a:lnTo>
                      <a:pt x="472" y="551"/>
                    </a:lnTo>
                    <a:lnTo>
                      <a:pt x="475" y="551"/>
                    </a:lnTo>
                    <a:lnTo>
                      <a:pt x="475" y="549"/>
                    </a:lnTo>
                    <a:lnTo>
                      <a:pt x="477" y="549"/>
                    </a:lnTo>
                    <a:lnTo>
                      <a:pt x="479" y="549"/>
                    </a:lnTo>
                    <a:lnTo>
                      <a:pt x="479" y="547"/>
                    </a:lnTo>
                    <a:lnTo>
                      <a:pt x="479" y="545"/>
                    </a:lnTo>
                    <a:lnTo>
                      <a:pt x="479" y="543"/>
                    </a:lnTo>
                    <a:lnTo>
                      <a:pt x="481" y="543"/>
                    </a:lnTo>
                    <a:lnTo>
                      <a:pt x="481" y="540"/>
                    </a:lnTo>
                    <a:lnTo>
                      <a:pt x="483" y="540"/>
                    </a:lnTo>
                    <a:lnTo>
                      <a:pt x="483" y="538"/>
                    </a:lnTo>
                    <a:lnTo>
                      <a:pt x="481" y="538"/>
                    </a:lnTo>
                    <a:lnTo>
                      <a:pt x="481" y="536"/>
                    </a:lnTo>
                    <a:lnTo>
                      <a:pt x="481" y="534"/>
                    </a:lnTo>
                    <a:lnTo>
                      <a:pt x="481" y="532"/>
                    </a:lnTo>
                    <a:lnTo>
                      <a:pt x="481" y="529"/>
                    </a:lnTo>
                    <a:lnTo>
                      <a:pt x="481" y="527"/>
                    </a:lnTo>
                    <a:lnTo>
                      <a:pt x="481" y="525"/>
                    </a:lnTo>
                    <a:lnTo>
                      <a:pt x="479" y="525"/>
                    </a:lnTo>
                    <a:lnTo>
                      <a:pt x="479" y="523"/>
                    </a:lnTo>
                    <a:lnTo>
                      <a:pt x="477" y="523"/>
                    </a:lnTo>
                    <a:lnTo>
                      <a:pt x="477" y="521"/>
                    </a:lnTo>
                    <a:lnTo>
                      <a:pt x="477" y="518"/>
                    </a:lnTo>
                    <a:lnTo>
                      <a:pt x="477" y="516"/>
                    </a:lnTo>
                    <a:lnTo>
                      <a:pt x="479" y="516"/>
                    </a:lnTo>
                    <a:lnTo>
                      <a:pt x="479" y="514"/>
                    </a:lnTo>
                    <a:lnTo>
                      <a:pt x="481" y="514"/>
                    </a:lnTo>
                    <a:lnTo>
                      <a:pt x="483" y="514"/>
                    </a:lnTo>
                    <a:lnTo>
                      <a:pt x="483" y="512"/>
                    </a:lnTo>
                    <a:lnTo>
                      <a:pt x="486" y="512"/>
                    </a:lnTo>
                    <a:lnTo>
                      <a:pt x="488" y="512"/>
                    </a:lnTo>
                    <a:lnTo>
                      <a:pt x="488" y="510"/>
                    </a:lnTo>
                    <a:lnTo>
                      <a:pt x="490" y="510"/>
                    </a:lnTo>
                    <a:lnTo>
                      <a:pt x="492" y="510"/>
                    </a:lnTo>
                    <a:lnTo>
                      <a:pt x="494" y="510"/>
                    </a:lnTo>
                    <a:lnTo>
                      <a:pt x="497" y="510"/>
                    </a:lnTo>
                    <a:lnTo>
                      <a:pt x="499" y="510"/>
                    </a:lnTo>
                    <a:lnTo>
                      <a:pt x="499" y="512"/>
                    </a:lnTo>
                    <a:lnTo>
                      <a:pt x="501" y="512"/>
                    </a:lnTo>
                    <a:lnTo>
                      <a:pt x="503" y="512"/>
                    </a:lnTo>
                    <a:lnTo>
                      <a:pt x="505" y="512"/>
                    </a:lnTo>
                    <a:lnTo>
                      <a:pt x="508" y="512"/>
                    </a:lnTo>
                    <a:lnTo>
                      <a:pt x="510" y="512"/>
                    </a:lnTo>
                    <a:lnTo>
                      <a:pt x="512" y="512"/>
                    </a:lnTo>
                    <a:lnTo>
                      <a:pt x="514" y="512"/>
                    </a:lnTo>
                    <a:lnTo>
                      <a:pt x="516" y="512"/>
                    </a:lnTo>
                    <a:lnTo>
                      <a:pt x="518" y="512"/>
                    </a:lnTo>
                    <a:lnTo>
                      <a:pt x="518" y="510"/>
                    </a:lnTo>
                    <a:lnTo>
                      <a:pt x="521" y="510"/>
                    </a:lnTo>
                    <a:lnTo>
                      <a:pt x="521" y="512"/>
                    </a:lnTo>
                    <a:lnTo>
                      <a:pt x="523" y="512"/>
                    </a:lnTo>
                    <a:lnTo>
                      <a:pt x="525" y="512"/>
                    </a:lnTo>
                    <a:lnTo>
                      <a:pt x="527" y="512"/>
                    </a:lnTo>
                    <a:lnTo>
                      <a:pt x="527" y="510"/>
                    </a:lnTo>
                    <a:lnTo>
                      <a:pt x="529" y="510"/>
                    </a:lnTo>
                    <a:lnTo>
                      <a:pt x="532" y="510"/>
                    </a:lnTo>
                    <a:lnTo>
                      <a:pt x="532" y="507"/>
                    </a:lnTo>
                    <a:lnTo>
                      <a:pt x="534" y="507"/>
                    </a:lnTo>
                    <a:lnTo>
                      <a:pt x="536" y="507"/>
                    </a:lnTo>
                    <a:lnTo>
                      <a:pt x="536" y="505"/>
                    </a:lnTo>
                    <a:lnTo>
                      <a:pt x="538" y="505"/>
                    </a:lnTo>
                    <a:lnTo>
                      <a:pt x="540" y="505"/>
                    </a:lnTo>
                    <a:lnTo>
                      <a:pt x="543" y="505"/>
                    </a:lnTo>
                    <a:lnTo>
                      <a:pt x="543" y="503"/>
                    </a:lnTo>
                    <a:lnTo>
                      <a:pt x="545" y="503"/>
                    </a:lnTo>
                    <a:lnTo>
                      <a:pt x="547" y="503"/>
                    </a:lnTo>
                    <a:lnTo>
                      <a:pt x="549" y="503"/>
                    </a:lnTo>
                    <a:lnTo>
                      <a:pt x="551" y="503"/>
                    </a:lnTo>
                    <a:lnTo>
                      <a:pt x="554" y="503"/>
                    </a:lnTo>
                    <a:lnTo>
                      <a:pt x="554" y="501"/>
                    </a:lnTo>
                    <a:lnTo>
                      <a:pt x="556" y="501"/>
                    </a:lnTo>
                    <a:lnTo>
                      <a:pt x="556" y="499"/>
                    </a:lnTo>
                    <a:lnTo>
                      <a:pt x="558" y="499"/>
                    </a:lnTo>
                    <a:lnTo>
                      <a:pt x="558" y="496"/>
                    </a:lnTo>
                    <a:lnTo>
                      <a:pt x="558" y="494"/>
                    </a:lnTo>
                    <a:lnTo>
                      <a:pt x="560" y="494"/>
                    </a:lnTo>
                    <a:lnTo>
                      <a:pt x="560" y="492"/>
                    </a:lnTo>
                    <a:lnTo>
                      <a:pt x="560" y="490"/>
                    </a:lnTo>
                    <a:lnTo>
                      <a:pt x="560" y="488"/>
                    </a:lnTo>
                    <a:lnTo>
                      <a:pt x="562" y="488"/>
                    </a:lnTo>
                    <a:lnTo>
                      <a:pt x="562" y="485"/>
                    </a:lnTo>
                    <a:lnTo>
                      <a:pt x="565" y="485"/>
                    </a:lnTo>
                    <a:lnTo>
                      <a:pt x="567" y="485"/>
                    </a:lnTo>
                    <a:lnTo>
                      <a:pt x="567" y="483"/>
                    </a:lnTo>
                    <a:lnTo>
                      <a:pt x="567" y="481"/>
                    </a:lnTo>
                    <a:lnTo>
                      <a:pt x="569" y="481"/>
                    </a:lnTo>
                    <a:lnTo>
                      <a:pt x="569" y="479"/>
                    </a:lnTo>
                    <a:lnTo>
                      <a:pt x="571" y="479"/>
                    </a:lnTo>
                    <a:lnTo>
                      <a:pt x="573" y="479"/>
                    </a:lnTo>
                    <a:lnTo>
                      <a:pt x="576" y="479"/>
                    </a:lnTo>
                    <a:lnTo>
                      <a:pt x="576" y="477"/>
                    </a:lnTo>
                    <a:lnTo>
                      <a:pt x="576" y="475"/>
                    </a:lnTo>
                    <a:lnTo>
                      <a:pt x="576" y="472"/>
                    </a:lnTo>
                    <a:lnTo>
                      <a:pt x="578" y="472"/>
                    </a:lnTo>
                    <a:lnTo>
                      <a:pt x="578" y="470"/>
                    </a:lnTo>
                    <a:lnTo>
                      <a:pt x="580" y="470"/>
                    </a:lnTo>
                    <a:lnTo>
                      <a:pt x="582" y="470"/>
                    </a:lnTo>
                    <a:lnTo>
                      <a:pt x="582" y="468"/>
                    </a:lnTo>
                    <a:lnTo>
                      <a:pt x="584" y="468"/>
                    </a:lnTo>
                    <a:lnTo>
                      <a:pt x="584" y="466"/>
                    </a:lnTo>
                    <a:lnTo>
                      <a:pt x="584" y="464"/>
                    </a:lnTo>
                    <a:lnTo>
                      <a:pt x="582" y="461"/>
                    </a:lnTo>
                    <a:lnTo>
                      <a:pt x="584" y="461"/>
                    </a:lnTo>
                    <a:lnTo>
                      <a:pt x="584" y="459"/>
                    </a:lnTo>
                    <a:lnTo>
                      <a:pt x="587" y="459"/>
                    </a:lnTo>
                    <a:lnTo>
                      <a:pt x="587" y="457"/>
                    </a:lnTo>
                    <a:lnTo>
                      <a:pt x="589" y="457"/>
                    </a:lnTo>
                    <a:lnTo>
                      <a:pt x="591" y="457"/>
                    </a:lnTo>
                    <a:lnTo>
                      <a:pt x="591" y="455"/>
                    </a:lnTo>
                    <a:lnTo>
                      <a:pt x="591" y="453"/>
                    </a:lnTo>
                    <a:lnTo>
                      <a:pt x="589" y="453"/>
                    </a:lnTo>
                    <a:lnTo>
                      <a:pt x="589" y="450"/>
                    </a:lnTo>
                    <a:lnTo>
                      <a:pt x="589" y="448"/>
                    </a:lnTo>
                    <a:lnTo>
                      <a:pt x="591" y="448"/>
                    </a:lnTo>
                    <a:lnTo>
                      <a:pt x="591" y="446"/>
                    </a:lnTo>
                    <a:lnTo>
                      <a:pt x="593" y="446"/>
                    </a:lnTo>
                    <a:lnTo>
                      <a:pt x="595" y="446"/>
                    </a:lnTo>
                    <a:lnTo>
                      <a:pt x="595" y="444"/>
                    </a:lnTo>
                    <a:lnTo>
                      <a:pt x="595" y="442"/>
                    </a:lnTo>
                    <a:lnTo>
                      <a:pt x="593" y="442"/>
                    </a:lnTo>
                    <a:lnTo>
                      <a:pt x="593" y="439"/>
                    </a:lnTo>
                    <a:lnTo>
                      <a:pt x="591" y="439"/>
                    </a:lnTo>
                    <a:lnTo>
                      <a:pt x="591" y="437"/>
                    </a:lnTo>
                    <a:lnTo>
                      <a:pt x="593" y="437"/>
                    </a:lnTo>
                    <a:lnTo>
                      <a:pt x="593" y="435"/>
                    </a:lnTo>
                    <a:lnTo>
                      <a:pt x="595" y="435"/>
                    </a:lnTo>
                    <a:lnTo>
                      <a:pt x="598" y="435"/>
                    </a:lnTo>
                    <a:lnTo>
                      <a:pt x="598" y="433"/>
                    </a:lnTo>
                    <a:lnTo>
                      <a:pt x="600" y="433"/>
                    </a:lnTo>
                    <a:lnTo>
                      <a:pt x="602" y="433"/>
                    </a:lnTo>
                    <a:lnTo>
                      <a:pt x="602" y="431"/>
                    </a:lnTo>
                    <a:lnTo>
                      <a:pt x="604" y="431"/>
                    </a:lnTo>
                    <a:lnTo>
                      <a:pt x="606" y="431"/>
                    </a:lnTo>
                    <a:lnTo>
                      <a:pt x="606" y="428"/>
                    </a:lnTo>
                    <a:lnTo>
                      <a:pt x="604" y="428"/>
                    </a:lnTo>
                    <a:lnTo>
                      <a:pt x="604" y="426"/>
                    </a:lnTo>
                    <a:lnTo>
                      <a:pt x="606" y="426"/>
                    </a:lnTo>
                    <a:lnTo>
                      <a:pt x="606" y="424"/>
                    </a:lnTo>
                    <a:lnTo>
                      <a:pt x="609" y="424"/>
                    </a:lnTo>
                    <a:lnTo>
                      <a:pt x="611" y="424"/>
                    </a:lnTo>
                    <a:lnTo>
                      <a:pt x="611" y="422"/>
                    </a:lnTo>
                    <a:lnTo>
                      <a:pt x="613" y="422"/>
                    </a:lnTo>
                    <a:lnTo>
                      <a:pt x="615" y="422"/>
                    </a:lnTo>
                    <a:lnTo>
                      <a:pt x="617" y="422"/>
                    </a:lnTo>
                    <a:lnTo>
                      <a:pt x="620" y="422"/>
                    </a:lnTo>
                    <a:lnTo>
                      <a:pt x="622" y="422"/>
                    </a:lnTo>
                    <a:lnTo>
                      <a:pt x="624" y="422"/>
                    </a:lnTo>
                    <a:lnTo>
                      <a:pt x="626" y="422"/>
                    </a:lnTo>
                    <a:lnTo>
                      <a:pt x="626" y="420"/>
                    </a:lnTo>
                    <a:lnTo>
                      <a:pt x="626" y="417"/>
                    </a:lnTo>
                    <a:lnTo>
                      <a:pt x="628" y="417"/>
                    </a:lnTo>
                    <a:lnTo>
                      <a:pt x="628" y="415"/>
                    </a:lnTo>
                    <a:lnTo>
                      <a:pt x="631" y="415"/>
                    </a:lnTo>
                    <a:lnTo>
                      <a:pt x="633" y="415"/>
                    </a:lnTo>
                    <a:lnTo>
                      <a:pt x="635" y="415"/>
                    </a:lnTo>
                    <a:lnTo>
                      <a:pt x="635" y="417"/>
                    </a:lnTo>
                    <a:lnTo>
                      <a:pt x="637" y="417"/>
                    </a:lnTo>
                    <a:lnTo>
                      <a:pt x="639" y="417"/>
                    </a:lnTo>
                    <a:lnTo>
                      <a:pt x="639" y="415"/>
                    </a:lnTo>
                    <a:lnTo>
                      <a:pt x="642" y="415"/>
                    </a:lnTo>
                    <a:lnTo>
                      <a:pt x="642" y="413"/>
                    </a:lnTo>
                    <a:lnTo>
                      <a:pt x="642" y="411"/>
                    </a:lnTo>
                    <a:lnTo>
                      <a:pt x="639" y="411"/>
                    </a:lnTo>
                    <a:lnTo>
                      <a:pt x="639" y="409"/>
                    </a:lnTo>
                    <a:lnTo>
                      <a:pt x="639" y="406"/>
                    </a:lnTo>
                    <a:lnTo>
                      <a:pt x="642" y="406"/>
                    </a:lnTo>
                    <a:lnTo>
                      <a:pt x="644" y="406"/>
                    </a:lnTo>
                    <a:lnTo>
                      <a:pt x="646" y="406"/>
                    </a:lnTo>
                    <a:lnTo>
                      <a:pt x="646" y="404"/>
                    </a:lnTo>
                    <a:lnTo>
                      <a:pt x="648" y="404"/>
                    </a:lnTo>
                    <a:lnTo>
                      <a:pt x="650" y="404"/>
                    </a:lnTo>
                    <a:lnTo>
                      <a:pt x="650" y="402"/>
                    </a:lnTo>
                    <a:lnTo>
                      <a:pt x="652" y="402"/>
                    </a:lnTo>
                    <a:lnTo>
                      <a:pt x="652" y="400"/>
                    </a:lnTo>
                    <a:lnTo>
                      <a:pt x="650" y="400"/>
                    </a:lnTo>
                    <a:lnTo>
                      <a:pt x="650" y="398"/>
                    </a:lnTo>
                    <a:lnTo>
                      <a:pt x="650" y="395"/>
                    </a:lnTo>
                    <a:lnTo>
                      <a:pt x="650" y="393"/>
                    </a:lnTo>
                    <a:lnTo>
                      <a:pt x="652" y="393"/>
                    </a:lnTo>
                    <a:lnTo>
                      <a:pt x="655" y="393"/>
                    </a:lnTo>
                    <a:lnTo>
                      <a:pt x="655" y="391"/>
                    </a:lnTo>
                    <a:lnTo>
                      <a:pt x="655" y="389"/>
                    </a:lnTo>
                    <a:lnTo>
                      <a:pt x="657" y="389"/>
                    </a:lnTo>
                    <a:lnTo>
                      <a:pt x="659" y="389"/>
                    </a:lnTo>
                    <a:lnTo>
                      <a:pt x="659" y="391"/>
                    </a:lnTo>
                    <a:lnTo>
                      <a:pt x="661" y="391"/>
                    </a:lnTo>
                    <a:lnTo>
                      <a:pt x="663" y="391"/>
                    </a:lnTo>
                    <a:lnTo>
                      <a:pt x="666" y="391"/>
                    </a:lnTo>
                    <a:lnTo>
                      <a:pt x="666" y="389"/>
                    </a:lnTo>
                    <a:lnTo>
                      <a:pt x="668" y="389"/>
                    </a:lnTo>
                    <a:lnTo>
                      <a:pt x="668" y="387"/>
                    </a:lnTo>
                    <a:lnTo>
                      <a:pt x="668" y="384"/>
                    </a:lnTo>
                    <a:lnTo>
                      <a:pt x="668" y="382"/>
                    </a:lnTo>
                    <a:lnTo>
                      <a:pt x="670" y="382"/>
                    </a:lnTo>
                    <a:lnTo>
                      <a:pt x="672" y="382"/>
                    </a:lnTo>
                    <a:lnTo>
                      <a:pt x="672" y="384"/>
                    </a:lnTo>
                    <a:lnTo>
                      <a:pt x="674" y="384"/>
                    </a:lnTo>
                    <a:lnTo>
                      <a:pt x="677" y="384"/>
                    </a:lnTo>
                    <a:lnTo>
                      <a:pt x="677" y="387"/>
                    </a:lnTo>
                    <a:lnTo>
                      <a:pt x="679" y="387"/>
                    </a:lnTo>
                    <a:lnTo>
                      <a:pt x="681" y="387"/>
                    </a:lnTo>
                    <a:lnTo>
                      <a:pt x="683" y="387"/>
                    </a:lnTo>
                    <a:lnTo>
                      <a:pt x="683" y="389"/>
                    </a:lnTo>
                    <a:lnTo>
                      <a:pt x="685" y="389"/>
                    </a:lnTo>
                    <a:lnTo>
                      <a:pt x="685" y="391"/>
                    </a:lnTo>
                    <a:lnTo>
                      <a:pt x="688" y="391"/>
                    </a:lnTo>
                    <a:lnTo>
                      <a:pt x="690" y="391"/>
                    </a:lnTo>
                    <a:lnTo>
                      <a:pt x="690" y="389"/>
                    </a:lnTo>
                    <a:lnTo>
                      <a:pt x="692" y="389"/>
                    </a:lnTo>
                    <a:lnTo>
                      <a:pt x="694" y="389"/>
                    </a:lnTo>
                    <a:lnTo>
                      <a:pt x="694" y="387"/>
                    </a:lnTo>
                    <a:lnTo>
                      <a:pt x="694" y="384"/>
                    </a:lnTo>
                    <a:lnTo>
                      <a:pt x="696" y="384"/>
                    </a:lnTo>
                    <a:lnTo>
                      <a:pt x="696" y="382"/>
                    </a:lnTo>
                    <a:lnTo>
                      <a:pt x="699" y="382"/>
                    </a:lnTo>
                    <a:lnTo>
                      <a:pt x="699" y="380"/>
                    </a:lnTo>
                    <a:lnTo>
                      <a:pt x="699" y="378"/>
                    </a:lnTo>
                    <a:lnTo>
                      <a:pt x="699" y="376"/>
                    </a:lnTo>
                    <a:lnTo>
                      <a:pt x="699" y="373"/>
                    </a:lnTo>
                    <a:lnTo>
                      <a:pt x="699" y="371"/>
                    </a:lnTo>
                    <a:lnTo>
                      <a:pt x="699" y="369"/>
                    </a:lnTo>
                    <a:lnTo>
                      <a:pt x="699" y="367"/>
                    </a:lnTo>
                    <a:lnTo>
                      <a:pt x="701" y="367"/>
                    </a:lnTo>
                    <a:lnTo>
                      <a:pt x="703" y="367"/>
                    </a:lnTo>
                    <a:lnTo>
                      <a:pt x="703" y="369"/>
                    </a:lnTo>
                    <a:lnTo>
                      <a:pt x="705" y="369"/>
                    </a:lnTo>
                    <a:lnTo>
                      <a:pt x="707" y="369"/>
                    </a:lnTo>
                    <a:lnTo>
                      <a:pt x="707" y="367"/>
                    </a:lnTo>
                    <a:lnTo>
                      <a:pt x="707" y="365"/>
                    </a:lnTo>
                    <a:lnTo>
                      <a:pt x="705" y="365"/>
                    </a:lnTo>
                    <a:lnTo>
                      <a:pt x="707" y="365"/>
                    </a:lnTo>
                    <a:lnTo>
                      <a:pt x="707" y="362"/>
                    </a:lnTo>
                    <a:lnTo>
                      <a:pt x="710" y="362"/>
                    </a:lnTo>
                    <a:lnTo>
                      <a:pt x="712" y="362"/>
                    </a:lnTo>
                    <a:lnTo>
                      <a:pt x="712" y="360"/>
                    </a:lnTo>
                    <a:lnTo>
                      <a:pt x="714" y="360"/>
                    </a:lnTo>
                    <a:lnTo>
                      <a:pt x="734" y="360"/>
                    </a:lnTo>
                    <a:lnTo>
                      <a:pt x="734" y="365"/>
                    </a:lnTo>
                    <a:lnTo>
                      <a:pt x="734" y="367"/>
                    </a:lnTo>
                    <a:lnTo>
                      <a:pt x="734" y="373"/>
                    </a:lnTo>
                    <a:lnTo>
                      <a:pt x="734" y="376"/>
                    </a:lnTo>
                    <a:lnTo>
                      <a:pt x="734" y="378"/>
                    </a:lnTo>
                    <a:lnTo>
                      <a:pt x="734" y="384"/>
                    </a:lnTo>
                    <a:lnTo>
                      <a:pt x="734" y="391"/>
                    </a:lnTo>
                    <a:lnTo>
                      <a:pt x="734" y="398"/>
                    </a:lnTo>
                    <a:lnTo>
                      <a:pt x="734" y="409"/>
                    </a:lnTo>
                    <a:lnTo>
                      <a:pt x="734" y="417"/>
                    </a:lnTo>
                    <a:lnTo>
                      <a:pt x="734" y="426"/>
                    </a:lnTo>
                    <a:lnTo>
                      <a:pt x="734" y="428"/>
                    </a:lnTo>
                    <a:lnTo>
                      <a:pt x="734" y="442"/>
                    </a:lnTo>
                    <a:lnTo>
                      <a:pt x="736" y="442"/>
                    </a:lnTo>
                    <a:lnTo>
                      <a:pt x="743" y="444"/>
                    </a:lnTo>
                    <a:lnTo>
                      <a:pt x="745" y="444"/>
                    </a:lnTo>
                    <a:lnTo>
                      <a:pt x="760" y="453"/>
                    </a:lnTo>
                    <a:lnTo>
                      <a:pt x="771" y="435"/>
                    </a:lnTo>
                    <a:lnTo>
                      <a:pt x="773" y="431"/>
                    </a:lnTo>
                    <a:lnTo>
                      <a:pt x="773" y="428"/>
                    </a:lnTo>
                    <a:lnTo>
                      <a:pt x="778" y="415"/>
                    </a:lnTo>
                    <a:lnTo>
                      <a:pt x="780" y="409"/>
                    </a:lnTo>
                    <a:lnTo>
                      <a:pt x="782" y="404"/>
                    </a:lnTo>
                    <a:lnTo>
                      <a:pt x="782" y="400"/>
                    </a:lnTo>
                    <a:lnTo>
                      <a:pt x="787" y="387"/>
                    </a:lnTo>
                    <a:lnTo>
                      <a:pt x="789" y="367"/>
                    </a:lnTo>
                    <a:lnTo>
                      <a:pt x="811" y="369"/>
                    </a:lnTo>
                    <a:lnTo>
                      <a:pt x="811" y="351"/>
                    </a:lnTo>
                    <a:lnTo>
                      <a:pt x="813" y="351"/>
                    </a:lnTo>
                    <a:lnTo>
                      <a:pt x="833" y="354"/>
                    </a:lnTo>
                    <a:lnTo>
                      <a:pt x="837" y="345"/>
                    </a:lnTo>
                    <a:lnTo>
                      <a:pt x="839" y="341"/>
                    </a:lnTo>
                    <a:lnTo>
                      <a:pt x="839" y="327"/>
                    </a:lnTo>
                    <a:lnTo>
                      <a:pt x="839" y="323"/>
                    </a:lnTo>
                    <a:lnTo>
                      <a:pt x="841" y="323"/>
                    </a:lnTo>
                    <a:lnTo>
                      <a:pt x="859" y="323"/>
                    </a:lnTo>
                    <a:lnTo>
                      <a:pt x="863" y="323"/>
                    </a:lnTo>
                    <a:lnTo>
                      <a:pt x="881" y="325"/>
                    </a:lnTo>
                    <a:lnTo>
                      <a:pt x="885" y="325"/>
                    </a:lnTo>
                    <a:lnTo>
                      <a:pt x="903" y="325"/>
                    </a:lnTo>
                    <a:lnTo>
                      <a:pt x="907" y="325"/>
                    </a:lnTo>
                    <a:lnTo>
                      <a:pt x="923" y="330"/>
                    </a:lnTo>
                    <a:lnTo>
                      <a:pt x="912" y="351"/>
                    </a:lnTo>
                    <a:lnTo>
                      <a:pt x="899" y="347"/>
                    </a:lnTo>
                    <a:lnTo>
                      <a:pt x="879" y="343"/>
                    </a:lnTo>
                    <a:lnTo>
                      <a:pt x="874" y="360"/>
                    </a:lnTo>
                    <a:lnTo>
                      <a:pt x="885" y="358"/>
                    </a:lnTo>
                    <a:lnTo>
                      <a:pt x="901" y="367"/>
                    </a:lnTo>
                    <a:lnTo>
                      <a:pt x="888" y="384"/>
                    </a:lnTo>
                    <a:lnTo>
                      <a:pt x="877" y="402"/>
                    </a:lnTo>
                    <a:lnTo>
                      <a:pt x="892" y="422"/>
                    </a:lnTo>
                    <a:lnTo>
                      <a:pt x="888" y="461"/>
                    </a:lnTo>
                    <a:lnTo>
                      <a:pt x="942" y="475"/>
                    </a:lnTo>
                    <a:lnTo>
                      <a:pt x="945" y="475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194" name="Freeform 29"/>
              <p:cNvSpPr>
                <a:spLocks/>
              </p:cNvSpPr>
              <p:nvPr/>
            </p:nvSpPr>
            <p:spPr bwMode="auto">
              <a:xfrm>
                <a:off x="4035425" y="2208213"/>
                <a:ext cx="909638" cy="2057400"/>
              </a:xfrm>
              <a:custGeom>
                <a:avLst/>
                <a:gdLst>
                  <a:gd name="T0" fmla="*/ 2147483647 w 573"/>
                  <a:gd name="T1" fmla="*/ 2147483647 h 1296"/>
                  <a:gd name="T2" fmla="*/ 2147483647 w 573"/>
                  <a:gd name="T3" fmla="*/ 2147483647 h 1296"/>
                  <a:gd name="T4" fmla="*/ 2147483647 w 573"/>
                  <a:gd name="T5" fmla="*/ 2147483647 h 1296"/>
                  <a:gd name="T6" fmla="*/ 2147483647 w 573"/>
                  <a:gd name="T7" fmla="*/ 2147483647 h 1296"/>
                  <a:gd name="T8" fmla="*/ 2147483647 w 573"/>
                  <a:gd name="T9" fmla="*/ 2147483647 h 1296"/>
                  <a:gd name="T10" fmla="*/ 2147483647 w 573"/>
                  <a:gd name="T11" fmla="*/ 2147483647 h 1296"/>
                  <a:gd name="T12" fmla="*/ 2147483647 w 573"/>
                  <a:gd name="T13" fmla="*/ 2147483647 h 1296"/>
                  <a:gd name="T14" fmla="*/ 2147483647 w 573"/>
                  <a:gd name="T15" fmla="*/ 2147483647 h 1296"/>
                  <a:gd name="T16" fmla="*/ 2147483647 w 573"/>
                  <a:gd name="T17" fmla="*/ 2147483647 h 1296"/>
                  <a:gd name="T18" fmla="*/ 2147483647 w 573"/>
                  <a:gd name="T19" fmla="*/ 2147483647 h 1296"/>
                  <a:gd name="T20" fmla="*/ 2147483647 w 573"/>
                  <a:gd name="T21" fmla="*/ 2147483647 h 1296"/>
                  <a:gd name="T22" fmla="*/ 2147483647 w 573"/>
                  <a:gd name="T23" fmla="*/ 2147483647 h 1296"/>
                  <a:gd name="T24" fmla="*/ 2147483647 w 573"/>
                  <a:gd name="T25" fmla="*/ 2147483647 h 1296"/>
                  <a:gd name="T26" fmla="*/ 2147483647 w 573"/>
                  <a:gd name="T27" fmla="*/ 2147483647 h 1296"/>
                  <a:gd name="T28" fmla="*/ 2147483647 w 573"/>
                  <a:gd name="T29" fmla="*/ 2147483647 h 1296"/>
                  <a:gd name="T30" fmla="*/ 2147483647 w 573"/>
                  <a:gd name="T31" fmla="*/ 2147483647 h 1296"/>
                  <a:gd name="T32" fmla="*/ 2147483647 w 573"/>
                  <a:gd name="T33" fmla="*/ 2147483647 h 1296"/>
                  <a:gd name="T34" fmla="*/ 2147483647 w 573"/>
                  <a:gd name="T35" fmla="*/ 2147483647 h 1296"/>
                  <a:gd name="T36" fmla="*/ 2147483647 w 573"/>
                  <a:gd name="T37" fmla="*/ 2147483647 h 1296"/>
                  <a:gd name="T38" fmla="*/ 2147483647 w 573"/>
                  <a:gd name="T39" fmla="*/ 2147483647 h 1296"/>
                  <a:gd name="T40" fmla="*/ 2147483647 w 573"/>
                  <a:gd name="T41" fmla="*/ 2147483647 h 1296"/>
                  <a:gd name="T42" fmla="*/ 2147483647 w 573"/>
                  <a:gd name="T43" fmla="*/ 2147483647 h 1296"/>
                  <a:gd name="T44" fmla="*/ 2147483647 w 573"/>
                  <a:gd name="T45" fmla="*/ 2147483647 h 1296"/>
                  <a:gd name="T46" fmla="*/ 2147483647 w 573"/>
                  <a:gd name="T47" fmla="*/ 2147483647 h 1296"/>
                  <a:gd name="T48" fmla="*/ 2147483647 w 573"/>
                  <a:gd name="T49" fmla="*/ 2147483647 h 1296"/>
                  <a:gd name="T50" fmla="*/ 2147483647 w 573"/>
                  <a:gd name="T51" fmla="*/ 2147483647 h 1296"/>
                  <a:gd name="T52" fmla="*/ 2147483647 w 573"/>
                  <a:gd name="T53" fmla="*/ 2147483647 h 1296"/>
                  <a:gd name="T54" fmla="*/ 2147483647 w 573"/>
                  <a:gd name="T55" fmla="*/ 2147483647 h 1296"/>
                  <a:gd name="T56" fmla="*/ 2147483647 w 573"/>
                  <a:gd name="T57" fmla="*/ 2147483647 h 1296"/>
                  <a:gd name="T58" fmla="*/ 2147483647 w 573"/>
                  <a:gd name="T59" fmla="*/ 2147483647 h 1296"/>
                  <a:gd name="T60" fmla="*/ 2147483647 w 573"/>
                  <a:gd name="T61" fmla="*/ 2147483647 h 1296"/>
                  <a:gd name="T62" fmla="*/ 2147483647 w 573"/>
                  <a:gd name="T63" fmla="*/ 2147483647 h 1296"/>
                  <a:gd name="T64" fmla="*/ 2147483647 w 573"/>
                  <a:gd name="T65" fmla="*/ 2147483647 h 1296"/>
                  <a:gd name="T66" fmla="*/ 2147483647 w 573"/>
                  <a:gd name="T67" fmla="*/ 2147483647 h 1296"/>
                  <a:gd name="T68" fmla="*/ 2147483647 w 573"/>
                  <a:gd name="T69" fmla="*/ 2147483647 h 1296"/>
                  <a:gd name="T70" fmla="*/ 2147483647 w 573"/>
                  <a:gd name="T71" fmla="*/ 2147483647 h 1296"/>
                  <a:gd name="T72" fmla="*/ 2147483647 w 573"/>
                  <a:gd name="T73" fmla="*/ 2147483647 h 1296"/>
                  <a:gd name="T74" fmla="*/ 2147483647 w 573"/>
                  <a:gd name="T75" fmla="*/ 2147483647 h 1296"/>
                  <a:gd name="T76" fmla="*/ 2147483647 w 573"/>
                  <a:gd name="T77" fmla="*/ 2147483647 h 1296"/>
                  <a:gd name="T78" fmla="*/ 2147483647 w 573"/>
                  <a:gd name="T79" fmla="*/ 2147483647 h 1296"/>
                  <a:gd name="T80" fmla="*/ 2147483647 w 573"/>
                  <a:gd name="T81" fmla="*/ 2147483647 h 1296"/>
                  <a:gd name="T82" fmla="*/ 2147483647 w 573"/>
                  <a:gd name="T83" fmla="*/ 2147483647 h 1296"/>
                  <a:gd name="T84" fmla="*/ 2147483647 w 573"/>
                  <a:gd name="T85" fmla="*/ 2147483647 h 1296"/>
                  <a:gd name="T86" fmla="*/ 2147483647 w 573"/>
                  <a:gd name="T87" fmla="*/ 2147483647 h 1296"/>
                  <a:gd name="T88" fmla="*/ 2147483647 w 573"/>
                  <a:gd name="T89" fmla="*/ 2147483647 h 1296"/>
                  <a:gd name="T90" fmla="*/ 2147483647 w 573"/>
                  <a:gd name="T91" fmla="*/ 2147483647 h 1296"/>
                  <a:gd name="T92" fmla="*/ 2147483647 w 573"/>
                  <a:gd name="T93" fmla="*/ 2147483647 h 1296"/>
                  <a:gd name="T94" fmla="*/ 2147483647 w 573"/>
                  <a:gd name="T95" fmla="*/ 2147483647 h 1296"/>
                  <a:gd name="T96" fmla="*/ 2147483647 w 573"/>
                  <a:gd name="T97" fmla="*/ 2147483647 h 1296"/>
                  <a:gd name="T98" fmla="*/ 2147483647 w 573"/>
                  <a:gd name="T99" fmla="*/ 2147483647 h 1296"/>
                  <a:gd name="T100" fmla="*/ 2147483647 w 573"/>
                  <a:gd name="T101" fmla="*/ 2147483647 h 1296"/>
                  <a:gd name="T102" fmla="*/ 2147483647 w 573"/>
                  <a:gd name="T103" fmla="*/ 2147483647 h 1296"/>
                  <a:gd name="T104" fmla="*/ 2147483647 w 573"/>
                  <a:gd name="T105" fmla="*/ 2147483647 h 1296"/>
                  <a:gd name="T106" fmla="*/ 2147483647 w 573"/>
                  <a:gd name="T107" fmla="*/ 2147483647 h 1296"/>
                  <a:gd name="T108" fmla="*/ 2147483647 w 573"/>
                  <a:gd name="T109" fmla="*/ 2147483647 h 1296"/>
                  <a:gd name="T110" fmla="*/ 2147483647 w 573"/>
                  <a:gd name="T111" fmla="*/ 2147483647 h 1296"/>
                  <a:gd name="T112" fmla="*/ 2147483647 w 573"/>
                  <a:gd name="T113" fmla="*/ 2147483647 h 1296"/>
                  <a:gd name="T114" fmla="*/ 2147483647 w 573"/>
                  <a:gd name="T115" fmla="*/ 2147483647 h 1296"/>
                  <a:gd name="T116" fmla="*/ 2147483647 w 573"/>
                  <a:gd name="T117" fmla="*/ 2147483647 h 1296"/>
                  <a:gd name="T118" fmla="*/ 2147483647 w 573"/>
                  <a:gd name="T119" fmla="*/ 2147483647 h 129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73" h="1296">
                    <a:moveTo>
                      <a:pt x="0" y="0"/>
                    </a:moveTo>
                    <a:lnTo>
                      <a:pt x="4" y="4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1" y="8"/>
                    </a:lnTo>
                    <a:lnTo>
                      <a:pt x="15" y="10"/>
                    </a:lnTo>
                    <a:lnTo>
                      <a:pt x="19" y="15"/>
                    </a:lnTo>
                    <a:lnTo>
                      <a:pt x="24" y="19"/>
                    </a:lnTo>
                    <a:lnTo>
                      <a:pt x="30" y="21"/>
                    </a:lnTo>
                    <a:lnTo>
                      <a:pt x="28" y="26"/>
                    </a:lnTo>
                    <a:lnTo>
                      <a:pt x="22" y="35"/>
                    </a:lnTo>
                    <a:lnTo>
                      <a:pt x="6" y="52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7"/>
                    </a:lnTo>
                    <a:lnTo>
                      <a:pt x="8" y="59"/>
                    </a:lnTo>
                    <a:lnTo>
                      <a:pt x="11" y="59"/>
                    </a:lnTo>
                    <a:lnTo>
                      <a:pt x="13" y="59"/>
                    </a:lnTo>
                    <a:lnTo>
                      <a:pt x="13" y="61"/>
                    </a:lnTo>
                    <a:lnTo>
                      <a:pt x="15" y="61"/>
                    </a:lnTo>
                    <a:lnTo>
                      <a:pt x="17" y="61"/>
                    </a:lnTo>
                    <a:lnTo>
                      <a:pt x="17" y="63"/>
                    </a:lnTo>
                    <a:lnTo>
                      <a:pt x="19" y="63"/>
                    </a:lnTo>
                    <a:lnTo>
                      <a:pt x="22" y="63"/>
                    </a:lnTo>
                    <a:lnTo>
                      <a:pt x="24" y="63"/>
                    </a:lnTo>
                    <a:lnTo>
                      <a:pt x="24" y="65"/>
                    </a:lnTo>
                    <a:lnTo>
                      <a:pt x="26" y="65"/>
                    </a:lnTo>
                    <a:lnTo>
                      <a:pt x="28" y="65"/>
                    </a:lnTo>
                    <a:lnTo>
                      <a:pt x="28" y="68"/>
                    </a:lnTo>
                    <a:lnTo>
                      <a:pt x="30" y="68"/>
                    </a:lnTo>
                    <a:lnTo>
                      <a:pt x="33" y="68"/>
                    </a:lnTo>
                    <a:lnTo>
                      <a:pt x="35" y="68"/>
                    </a:lnTo>
                    <a:lnTo>
                      <a:pt x="35" y="70"/>
                    </a:lnTo>
                    <a:lnTo>
                      <a:pt x="37" y="70"/>
                    </a:lnTo>
                    <a:lnTo>
                      <a:pt x="39" y="70"/>
                    </a:lnTo>
                    <a:lnTo>
                      <a:pt x="41" y="70"/>
                    </a:lnTo>
                    <a:lnTo>
                      <a:pt x="41" y="72"/>
                    </a:lnTo>
                    <a:lnTo>
                      <a:pt x="44" y="72"/>
                    </a:lnTo>
                    <a:lnTo>
                      <a:pt x="46" y="72"/>
                    </a:lnTo>
                    <a:lnTo>
                      <a:pt x="46" y="74"/>
                    </a:lnTo>
                    <a:lnTo>
                      <a:pt x="48" y="74"/>
                    </a:lnTo>
                    <a:lnTo>
                      <a:pt x="50" y="74"/>
                    </a:lnTo>
                    <a:lnTo>
                      <a:pt x="50" y="76"/>
                    </a:lnTo>
                    <a:lnTo>
                      <a:pt x="52" y="76"/>
                    </a:lnTo>
                    <a:lnTo>
                      <a:pt x="55" y="76"/>
                    </a:lnTo>
                    <a:lnTo>
                      <a:pt x="57" y="76"/>
                    </a:lnTo>
                    <a:lnTo>
                      <a:pt x="59" y="76"/>
                    </a:lnTo>
                    <a:lnTo>
                      <a:pt x="59" y="79"/>
                    </a:lnTo>
                    <a:lnTo>
                      <a:pt x="61" y="79"/>
                    </a:lnTo>
                    <a:lnTo>
                      <a:pt x="63" y="79"/>
                    </a:lnTo>
                    <a:lnTo>
                      <a:pt x="66" y="79"/>
                    </a:lnTo>
                    <a:lnTo>
                      <a:pt x="66" y="81"/>
                    </a:lnTo>
                    <a:lnTo>
                      <a:pt x="68" y="81"/>
                    </a:lnTo>
                    <a:lnTo>
                      <a:pt x="70" y="81"/>
                    </a:lnTo>
                    <a:lnTo>
                      <a:pt x="72" y="81"/>
                    </a:lnTo>
                    <a:lnTo>
                      <a:pt x="74" y="83"/>
                    </a:lnTo>
                    <a:lnTo>
                      <a:pt x="77" y="83"/>
                    </a:lnTo>
                    <a:lnTo>
                      <a:pt x="79" y="83"/>
                    </a:lnTo>
                    <a:lnTo>
                      <a:pt x="79" y="85"/>
                    </a:lnTo>
                    <a:lnTo>
                      <a:pt x="81" y="85"/>
                    </a:lnTo>
                    <a:lnTo>
                      <a:pt x="83" y="85"/>
                    </a:lnTo>
                    <a:lnTo>
                      <a:pt x="83" y="87"/>
                    </a:lnTo>
                    <a:lnTo>
                      <a:pt x="85" y="87"/>
                    </a:lnTo>
                    <a:lnTo>
                      <a:pt x="88" y="87"/>
                    </a:lnTo>
                    <a:lnTo>
                      <a:pt x="88" y="90"/>
                    </a:lnTo>
                    <a:lnTo>
                      <a:pt x="90" y="90"/>
                    </a:lnTo>
                    <a:lnTo>
                      <a:pt x="92" y="90"/>
                    </a:lnTo>
                    <a:lnTo>
                      <a:pt x="92" y="92"/>
                    </a:lnTo>
                    <a:lnTo>
                      <a:pt x="94" y="92"/>
                    </a:lnTo>
                    <a:lnTo>
                      <a:pt x="96" y="92"/>
                    </a:lnTo>
                    <a:lnTo>
                      <a:pt x="96" y="94"/>
                    </a:lnTo>
                    <a:lnTo>
                      <a:pt x="99" y="94"/>
                    </a:lnTo>
                    <a:lnTo>
                      <a:pt x="101" y="94"/>
                    </a:lnTo>
                    <a:lnTo>
                      <a:pt x="101" y="96"/>
                    </a:lnTo>
                    <a:lnTo>
                      <a:pt x="103" y="96"/>
                    </a:lnTo>
                    <a:lnTo>
                      <a:pt x="105" y="96"/>
                    </a:lnTo>
                    <a:lnTo>
                      <a:pt x="105" y="98"/>
                    </a:lnTo>
                    <a:lnTo>
                      <a:pt x="105" y="96"/>
                    </a:lnTo>
                    <a:lnTo>
                      <a:pt x="107" y="94"/>
                    </a:lnTo>
                    <a:lnTo>
                      <a:pt x="107" y="92"/>
                    </a:lnTo>
                    <a:lnTo>
                      <a:pt x="110" y="90"/>
                    </a:lnTo>
                    <a:lnTo>
                      <a:pt x="110" y="87"/>
                    </a:lnTo>
                    <a:lnTo>
                      <a:pt x="112" y="87"/>
                    </a:lnTo>
                    <a:lnTo>
                      <a:pt x="112" y="90"/>
                    </a:lnTo>
                    <a:lnTo>
                      <a:pt x="114" y="90"/>
                    </a:lnTo>
                    <a:lnTo>
                      <a:pt x="116" y="90"/>
                    </a:lnTo>
                    <a:lnTo>
                      <a:pt x="118" y="90"/>
                    </a:lnTo>
                    <a:lnTo>
                      <a:pt x="120" y="90"/>
                    </a:lnTo>
                    <a:lnTo>
                      <a:pt x="123" y="90"/>
                    </a:lnTo>
                    <a:lnTo>
                      <a:pt x="125" y="92"/>
                    </a:lnTo>
                    <a:lnTo>
                      <a:pt x="127" y="92"/>
                    </a:lnTo>
                    <a:lnTo>
                      <a:pt x="127" y="94"/>
                    </a:lnTo>
                    <a:lnTo>
                      <a:pt x="129" y="94"/>
                    </a:lnTo>
                    <a:lnTo>
                      <a:pt x="129" y="96"/>
                    </a:lnTo>
                    <a:lnTo>
                      <a:pt x="131" y="96"/>
                    </a:lnTo>
                    <a:lnTo>
                      <a:pt x="134" y="98"/>
                    </a:lnTo>
                    <a:lnTo>
                      <a:pt x="136" y="101"/>
                    </a:lnTo>
                    <a:lnTo>
                      <a:pt x="136" y="98"/>
                    </a:lnTo>
                    <a:lnTo>
                      <a:pt x="138" y="98"/>
                    </a:lnTo>
                    <a:lnTo>
                      <a:pt x="138" y="101"/>
                    </a:lnTo>
                    <a:lnTo>
                      <a:pt x="140" y="103"/>
                    </a:lnTo>
                    <a:lnTo>
                      <a:pt x="140" y="105"/>
                    </a:lnTo>
                    <a:lnTo>
                      <a:pt x="142" y="107"/>
                    </a:lnTo>
                    <a:lnTo>
                      <a:pt x="142" y="109"/>
                    </a:lnTo>
                    <a:lnTo>
                      <a:pt x="145" y="109"/>
                    </a:lnTo>
                    <a:lnTo>
                      <a:pt x="145" y="112"/>
                    </a:lnTo>
                    <a:lnTo>
                      <a:pt x="147" y="112"/>
                    </a:lnTo>
                    <a:lnTo>
                      <a:pt x="147" y="114"/>
                    </a:lnTo>
                    <a:lnTo>
                      <a:pt x="147" y="116"/>
                    </a:lnTo>
                    <a:lnTo>
                      <a:pt x="149" y="118"/>
                    </a:lnTo>
                    <a:lnTo>
                      <a:pt x="149" y="120"/>
                    </a:lnTo>
                    <a:lnTo>
                      <a:pt x="149" y="123"/>
                    </a:lnTo>
                    <a:lnTo>
                      <a:pt x="151" y="123"/>
                    </a:lnTo>
                    <a:lnTo>
                      <a:pt x="151" y="125"/>
                    </a:lnTo>
                    <a:lnTo>
                      <a:pt x="151" y="127"/>
                    </a:lnTo>
                    <a:lnTo>
                      <a:pt x="153" y="127"/>
                    </a:lnTo>
                    <a:lnTo>
                      <a:pt x="153" y="129"/>
                    </a:lnTo>
                    <a:lnTo>
                      <a:pt x="153" y="131"/>
                    </a:lnTo>
                    <a:lnTo>
                      <a:pt x="153" y="134"/>
                    </a:lnTo>
                    <a:lnTo>
                      <a:pt x="153" y="136"/>
                    </a:lnTo>
                    <a:lnTo>
                      <a:pt x="156" y="136"/>
                    </a:lnTo>
                    <a:lnTo>
                      <a:pt x="156" y="138"/>
                    </a:lnTo>
                    <a:lnTo>
                      <a:pt x="156" y="140"/>
                    </a:lnTo>
                    <a:lnTo>
                      <a:pt x="156" y="142"/>
                    </a:lnTo>
                    <a:lnTo>
                      <a:pt x="151" y="144"/>
                    </a:lnTo>
                    <a:lnTo>
                      <a:pt x="149" y="147"/>
                    </a:lnTo>
                    <a:lnTo>
                      <a:pt x="147" y="147"/>
                    </a:lnTo>
                    <a:lnTo>
                      <a:pt x="142" y="149"/>
                    </a:lnTo>
                    <a:lnTo>
                      <a:pt x="140" y="149"/>
                    </a:lnTo>
                    <a:lnTo>
                      <a:pt x="138" y="149"/>
                    </a:lnTo>
                    <a:lnTo>
                      <a:pt x="138" y="151"/>
                    </a:lnTo>
                    <a:lnTo>
                      <a:pt x="138" y="155"/>
                    </a:lnTo>
                    <a:lnTo>
                      <a:pt x="136" y="160"/>
                    </a:lnTo>
                    <a:lnTo>
                      <a:pt x="134" y="166"/>
                    </a:lnTo>
                    <a:lnTo>
                      <a:pt x="131" y="166"/>
                    </a:lnTo>
                    <a:lnTo>
                      <a:pt x="131" y="169"/>
                    </a:lnTo>
                    <a:lnTo>
                      <a:pt x="129" y="175"/>
                    </a:lnTo>
                    <a:lnTo>
                      <a:pt x="127" y="175"/>
                    </a:lnTo>
                    <a:lnTo>
                      <a:pt x="127" y="177"/>
                    </a:lnTo>
                    <a:lnTo>
                      <a:pt x="125" y="182"/>
                    </a:lnTo>
                    <a:lnTo>
                      <a:pt x="123" y="186"/>
                    </a:lnTo>
                    <a:lnTo>
                      <a:pt x="120" y="191"/>
                    </a:lnTo>
                    <a:lnTo>
                      <a:pt x="118" y="193"/>
                    </a:lnTo>
                    <a:lnTo>
                      <a:pt x="118" y="195"/>
                    </a:lnTo>
                    <a:lnTo>
                      <a:pt x="116" y="197"/>
                    </a:lnTo>
                    <a:lnTo>
                      <a:pt x="120" y="199"/>
                    </a:lnTo>
                    <a:lnTo>
                      <a:pt x="125" y="202"/>
                    </a:lnTo>
                    <a:lnTo>
                      <a:pt x="127" y="204"/>
                    </a:lnTo>
                    <a:lnTo>
                      <a:pt x="129" y="204"/>
                    </a:lnTo>
                    <a:lnTo>
                      <a:pt x="131" y="206"/>
                    </a:lnTo>
                    <a:lnTo>
                      <a:pt x="134" y="206"/>
                    </a:lnTo>
                    <a:lnTo>
                      <a:pt x="136" y="208"/>
                    </a:lnTo>
                    <a:lnTo>
                      <a:pt x="138" y="208"/>
                    </a:lnTo>
                    <a:lnTo>
                      <a:pt x="140" y="210"/>
                    </a:lnTo>
                    <a:lnTo>
                      <a:pt x="142" y="213"/>
                    </a:lnTo>
                    <a:lnTo>
                      <a:pt x="145" y="213"/>
                    </a:lnTo>
                    <a:lnTo>
                      <a:pt x="149" y="217"/>
                    </a:lnTo>
                    <a:lnTo>
                      <a:pt x="156" y="221"/>
                    </a:lnTo>
                    <a:lnTo>
                      <a:pt x="158" y="221"/>
                    </a:lnTo>
                    <a:lnTo>
                      <a:pt x="162" y="226"/>
                    </a:lnTo>
                    <a:lnTo>
                      <a:pt x="164" y="226"/>
                    </a:lnTo>
                    <a:lnTo>
                      <a:pt x="169" y="226"/>
                    </a:lnTo>
                    <a:lnTo>
                      <a:pt x="169" y="228"/>
                    </a:lnTo>
                    <a:lnTo>
                      <a:pt x="164" y="235"/>
                    </a:lnTo>
                    <a:lnTo>
                      <a:pt x="164" y="237"/>
                    </a:lnTo>
                    <a:lnTo>
                      <a:pt x="164" y="239"/>
                    </a:lnTo>
                    <a:lnTo>
                      <a:pt x="164" y="241"/>
                    </a:lnTo>
                    <a:lnTo>
                      <a:pt x="162" y="246"/>
                    </a:lnTo>
                    <a:lnTo>
                      <a:pt x="160" y="250"/>
                    </a:lnTo>
                    <a:lnTo>
                      <a:pt x="160" y="254"/>
                    </a:lnTo>
                    <a:lnTo>
                      <a:pt x="160" y="263"/>
                    </a:lnTo>
                    <a:lnTo>
                      <a:pt x="160" y="268"/>
                    </a:lnTo>
                    <a:lnTo>
                      <a:pt x="160" y="270"/>
                    </a:lnTo>
                    <a:lnTo>
                      <a:pt x="160" y="272"/>
                    </a:lnTo>
                    <a:lnTo>
                      <a:pt x="160" y="274"/>
                    </a:lnTo>
                    <a:lnTo>
                      <a:pt x="160" y="281"/>
                    </a:lnTo>
                    <a:lnTo>
                      <a:pt x="160" y="283"/>
                    </a:lnTo>
                    <a:lnTo>
                      <a:pt x="160" y="292"/>
                    </a:lnTo>
                    <a:lnTo>
                      <a:pt x="160" y="294"/>
                    </a:lnTo>
                    <a:lnTo>
                      <a:pt x="178" y="298"/>
                    </a:lnTo>
                    <a:lnTo>
                      <a:pt x="178" y="300"/>
                    </a:lnTo>
                    <a:lnTo>
                      <a:pt x="175" y="305"/>
                    </a:lnTo>
                    <a:lnTo>
                      <a:pt x="175" y="307"/>
                    </a:lnTo>
                    <a:lnTo>
                      <a:pt x="173" y="307"/>
                    </a:lnTo>
                    <a:lnTo>
                      <a:pt x="173" y="311"/>
                    </a:lnTo>
                    <a:lnTo>
                      <a:pt x="173" y="314"/>
                    </a:lnTo>
                    <a:lnTo>
                      <a:pt x="173" y="316"/>
                    </a:lnTo>
                    <a:lnTo>
                      <a:pt x="173" y="318"/>
                    </a:lnTo>
                    <a:lnTo>
                      <a:pt x="171" y="318"/>
                    </a:lnTo>
                    <a:lnTo>
                      <a:pt x="171" y="320"/>
                    </a:lnTo>
                    <a:lnTo>
                      <a:pt x="171" y="322"/>
                    </a:lnTo>
                    <a:lnTo>
                      <a:pt x="173" y="327"/>
                    </a:lnTo>
                    <a:lnTo>
                      <a:pt x="175" y="329"/>
                    </a:lnTo>
                    <a:lnTo>
                      <a:pt x="175" y="331"/>
                    </a:lnTo>
                    <a:lnTo>
                      <a:pt x="178" y="331"/>
                    </a:lnTo>
                    <a:lnTo>
                      <a:pt x="184" y="329"/>
                    </a:lnTo>
                    <a:lnTo>
                      <a:pt x="191" y="329"/>
                    </a:lnTo>
                    <a:lnTo>
                      <a:pt x="195" y="327"/>
                    </a:lnTo>
                    <a:lnTo>
                      <a:pt x="197" y="327"/>
                    </a:lnTo>
                    <a:lnTo>
                      <a:pt x="204" y="327"/>
                    </a:lnTo>
                    <a:lnTo>
                      <a:pt x="217" y="325"/>
                    </a:lnTo>
                    <a:lnTo>
                      <a:pt x="219" y="322"/>
                    </a:lnTo>
                    <a:lnTo>
                      <a:pt x="228" y="322"/>
                    </a:lnTo>
                    <a:lnTo>
                      <a:pt x="230" y="320"/>
                    </a:lnTo>
                    <a:lnTo>
                      <a:pt x="233" y="320"/>
                    </a:lnTo>
                    <a:lnTo>
                      <a:pt x="239" y="320"/>
                    </a:lnTo>
                    <a:lnTo>
                      <a:pt x="244" y="318"/>
                    </a:lnTo>
                    <a:lnTo>
                      <a:pt x="248" y="318"/>
                    </a:lnTo>
                    <a:lnTo>
                      <a:pt x="250" y="318"/>
                    </a:lnTo>
                    <a:lnTo>
                      <a:pt x="250" y="316"/>
                    </a:lnTo>
                    <a:lnTo>
                      <a:pt x="252" y="316"/>
                    </a:lnTo>
                    <a:lnTo>
                      <a:pt x="254" y="316"/>
                    </a:lnTo>
                    <a:lnTo>
                      <a:pt x="257" y="316"/>
                    </a:lnTo>
                    <a:lnTo>
                      <a:pt x="259" y="316"/>
                    </a:lnTo>
                    <a:lnTo>
                      <a:pt x="263" y="318"/>
                    </a:lnTo>
                    <a:lnTo>
                      <a:pt x="268" y="322"/>
                    </a:lnTo>
                    <a:lnTo>
                      <a:pt x="259" y="336"/>
                    </a:lnTo>
                    <a:lnTo>
                      <a:pt x="259" y="338"/>
                    </a:lnTo>
                    <a:lnTo>
                      <a:pt x="268" y="342"/>
                    </a:lnTo>
                    <a:lnTo>
                      <a:pt x="270" y="344"/>
                    </a:lnTo>
                    <a:lnTo>
                      <a:pt x="268" y="351"/>
                    </a:lnTo>
                    <a:lnTo>
                      <a:pt x="265" y="353"/>
                    </a:lnTo>
                    <a:lnTo>
                      <a:pt x="263" y="360"/>
                    </a:lnTo>
                    <a:lnTo>
                      <a:pt x="259" y="360"/>
                    </a:lnTo>
                    <a:lnTo>
                      <a:pt x="248" y="375"/>
                    </a:lnTo>
                    <a:lnTo>
                      <a:pt x="246" y="377"/>
                    </a:lnTo>
                    <a:lnTo>
                      <a:pt x="246" y="380"/>
                    </a:lnTo>
                    <a:lnTo>
                      <a:pt x="254" y="388"/>
                    </a:lnTo>
                    <a:lnTo>
                      <a:pt x="259" y="382"/>
                    </a:lnTo>
                    <a:lnTo>
                      <a:pt x="270" y="393"/>
                    </a:lnTo>
                    <a:lnTo>
                      <a:pt x="274" y="397"/>
                    </a:lnTo>
                    <a:lnTo>
                      <a:pt x="274" y="402"/>
                    </a:lnTo>
                    <a:lnTo>
                      <a:pt x="274" y="404"/>
                    </a:lnTo>
                    <a:lnTo>
                      <a:pt x="272" y="406"/>
                    </a:lnTo>
                    <a:lnTo>
                      <a:pt x="272" y="408"/>
                    </a:lnTo>
                    <a:lnTo>
                      <a:pt x="270" y="410"/>
                    </a:lnTo>
                    <a:lnTo>
                      <a:pt x="268" y="412"/>
                    </a:lnTo>
                    <a:lnTo>
                      <a:pt x="272" y="412"/>
                    </a:lnTo>
                    <a:lnTo>
                      <a:pt x="274" y="412"/>
                    </a:lnTo>
                    <a:lnTo>
                      <a:pt x="276" y="415"/>
                    </a:lnTo>
                    <a:lnTo>
                      <a:pt x="279" y="417"/>
                    </a:lnTo>
                    <a:lnTo>
                      <a:pt x="281" y="419"/>
                    </a:lnTo>
                    <a:lnTo>
                      <a:pt x="285" y="421"/>
                    </a:lnTo>
                    <a:lnTo>
                      <a:pt x="285" y="423"/>
                    </a:lnTo>
                    <a:lnTo>
                      <a:pt x="287" y="423"/>
                    </a:lnTo>
                    <a:lnTo>
                      <a:pt x="290" y="426"/>
                    </a:lnTo>
                    <a:lnTo>
                      <a:pt x="292" y="428"/>
                    </a:lnTo>
                    <a:lnTo>
                      <a:pt x="294" y="428"/>
                    </a:lnTo>
                    <a:lnTo>
                      <a:pt x="296" y="426"/>
                    </a:lnTo>
                    <a:lnTo>
                      <a:pt x="298" y="426"/>
                    </a:lnTo>
                    <a:lnTo>
                      <a:pt x="298" y="423"/>
                    </a:lnTo>
                    <a:lnTo>
                      <a:pt x="301" y="423"/>
                    </a:lnTo>
                    <a:lnTo>
                      <a:pt x="301" y="421"/>
                    </a:lnTo>
                    <a:lnTo>
                      <a:pt x="301" y="419"/>
                    </a:lnTo>
                    <a:lnTo>
                      <a:pt x="301" y="417"/>
                    </a:lnTo>
                    <a:lnTo>
                      <a:pt x="298" y="417"/>
                    </a:lnTo>
                    <a:lnTo>
                      <a:pt x="298" y="415"/>
                    </a:lnTo>
                    <a:lnTo>
                      <a:pt x="301" y="415"/>
                    </a:lnTo>
                    <a:lnTo>
                      <a:pt x="301" y="412"/>
                    </a:lnTo>
                    <a:lnTo>
                      <a:pt x="303" y="412"/>
                    </a:lnTo>
                    <a:lnTo>
                      <a:pt x="305" y="412"/>
                    </a:lnTo>
                    <a:lnTo>
                      <a:pt x="307" y="412"/>
                    </a:lnTo>
                    <a:lnTo>
                      <a:pt x="307" y="410"/>
                    </a:lnTo>
                    <a:lnTo>
                      <a:pt x="307" y="412"/>
                    </a:lnTo>
                    <a:lnTo>
                      <a:pt x="309" y="412"/>
                    </a:lnTo>
                    <a:lnTo>
                      <a:pt x="309" y="410"/>
                    </a:lnTo>
                    <a:lnTo>
                      <a:pt x="309" y="412"/>
                    </a:lnTo>
                    <a:lnTo>
                      <a:pt x="312" y="412"/>
                    </a:lnTo>
                    <a:lnTo>
                      <a:pt x="312" y="410"/>
                    </a:lnTo>
                    <a:lnTo>
                      <a:pt x="312" y="412"/>
                    </a:lnTo>
                    <a:lnTo>
                      <a:pt x="312" y="410"/>
                    </a:lnTo>
                    <a:lnTo>
                      <a:pt x="314" y="410"/>
                    </a:lnTo>
                    <a:lnTo>
                      <a:pt x="314" y="408"/>
                    </a:lnTo>
                    <a:lnTo>
                      <a:pt x="314" y="406"/>
                    </a:lnTo>
                    <a:lnTo>
                      <a:pt x="316" y="406"/>
                    </a:lnTo>
                    <a:lnTo>
                      <a:pt x="316" y="404"/>
                    </a:lnTo>
                    <a:lnTo>
                      <a:pt x="318" y="404"/>
                    </a:lnTo>
                    <a:lnTo>
                      <a:pt x="318" y="402"/>
                    </a:lnTo>
                    <a:lnTo>
                      <a:pt x="318" y="399"/>
                    </a:lnTo>
                    <a:lnTo>
                      <a:pt x="316" y="399"/>
                    </a:lnTo>
                    <a:lnTo>
                      <a:pt x="316" y="397"/>
                    </a:lnTo>
                    <a:lnTo>
                      <a:pt x="318" y="397"/>
                    </a:lnTo>
                    <a:lnTo>
                      <a:pt x="316" y="397"/>
                    </a:lnTo>
                    <a:lnTo>
                      <a:pt x="318" y="397"/>
                    </a:lnTo>
                    <a:lnTo>
                      <a:pt x="316" y="395"/>
                    </a:lnTo>
                    <a:lnTo>
                      <a:pt x="318" y="395"/>
                    </a:lnTo>
                    <a:lnTo>
                      <a:pt x="318" y="393"/>
                    </a:lnTo>
                    <a:lnTo>
                      <a:pt x="316" y="393"/>
                    </a:lnTo>
                    <a:lnTo>
                      <a:pt x="316" y="391"/>
                    </a:lnTo>
                    <a:lnTo>
                      <a:pt x="316" y="388"/>
                    </a:lnTo>
                    <a:lnTo>
                      <a:pt x="318" y="388"/>
                    </a:lnTo>
                    <a:lnTo>
                      <a:pt x="318" y="386"/>
                    </a:lnTo>
                    <a:lnTo>
                      <a:pt x="318" y="384"/>
                    </a:lnTo>
                    <a:lnTo>
                      <a:pt x="316" y="384"/>
                    </a:lnTo>
                    <a:lnTo>
                      <a:pt x="316" y="382"/>
                    </a:lnTo>
                    <a:lnTo>
                      <a:pt x="316" y="380"/>
                    </a:lnTo>
                    <a:lnTo>
                      <a:pt x="314" y="380"/>
                    </a:lnTo>
                    <a:lnTo>
                      <a:pt x="314" y="377"/>
                    </a:lnTo>
                    <a:lnTo>
                      <a:pt x="312" y="377"/>
                    </a:lnTo>
                    <a:lnTo>
                      <a:pt x="314" y="377"/>
                    </a:lnTo>
                    <a:lnTo>
                      <a:pt x="312" y="377"/>
                    </a:lnTo>
                    <a:lnTo>
                      <a:pt x="314" y="377"/>
                    </a:lnTo>
                    <a:lnTo>
                      <a:pt x="314" y="375"/>
                    </a:lnTo>
                    <a:lnTo>
                      <a:pt x="312" y="375"/>
                    </a:lnTo>
                    <a:lnTo>
                      <a:pt x="314" y="375"/>
                    </a:lnTo>
                    <a:lnTo>
                      <a:pt x="314" y="377"/>
                    </a:lnTo>
                    <a:lnTo>
                      <a:pt x="316" y="377"/>
                    </a:lnTo>
                    <a:lnTo>
                      <a:pt x="318" y="377"/>
                    </a:lnTo>
                    <a:lnTo>
                      <a:pt x="320" y="377"/>
                    </a:lnTo>
                    <a:lnTo>
                      <a:pt x="320" y="375"/>
                    </a:lnTo>
                    <a:lnTo>
                      <a:pt x="320" y="373"/>
                    </a:lnTo>
                    <a:lnTo>
                      <a:pt x="323" y="373"/>
                    </a:lnTo>
                    <a:lnTo>
                      <a:pt x="323" y="371"/>
                    </a:lnTo>
                    <a:lnTo>
                      <a:pt x="325" y="371"/>
                    </a:lnTo>
                    <a:lnTo>
                      <a:pt x="325" y="369"/>
                    </a:lnTo>
                    <a:lnTo>
                      <a:pt x="325" y="366"/>
                    </a:lnTo>
                    <a:lnTo>
                      <a:pt x="325" y="369"/>
                    </a:lnTo>
                    <a:lnTo>
                      <a:pt x="325" y="366"/>
                    </a:lnTo>
                    <a:lnTo>
                      <a:pt x="327" y="366"/>
                    </a:lnTo>
                    <a:lnTo>
                      <a:pt x="327" y="364"/>
                    </a:lnTo>
                    <a:lnTo>
                      <a:pt x="327" y="362"/>
                    </a:lnTo>
                    <a:lnTo>
                      <a:pt x="329" y="362"/>
                    </a:lnTo>
                    <a:lnTo>
                      <a:pt x="331" y="362"/>
                    </a:lnTo>
                    <a:lnTo>
                      <a:pt x="334" y="362"/>
                    </a:lnTo>
                    <a:lnTo>
                      <a:pt x="336" y="362"/>
                    </a:lnTo>
                    <a:lnTo>
                      <a:pt x="338" y="362"/>
                    </a:lnTo>
                    <a:lnTo>
                      <a:pt x="338" y="360"/>
                    </a:lnTo>
                    <a:lnTo>
                      <a:pt x="336" y="360"/>
                    </a:lnTo>
                    <a:lnTo>
                      <a:pt x="336" y="358"/>
                    </a:lnTo>
                    <a:lnTo>
                      <a:pt x="338" y="358"/>
                    </a:lnTo>
                    <a:lnTo>
                      <a:pt x="338" y="355"/>
                    </a:lnTo>
                    <a:lnTo>
                      <a:pt x="336" y="353"/>
                    </a:lnTo>
                    <a:lnTo>
                      <a:pt x="334" y="353"/>
                    </a:lnTo>
                    <a:lnTo>
                      <a:pt x="334" y="351"/>
                    </a:lnTo>
                    <a:lnTo>
                      <a:pt x="331" y="351"/>
                    </a:lnTo>
                    <a:lnTo>
                      <a:pt x="331" y="349"/>
                    </a:lnTo>
                    <a:lnTo>
                      <a:pt x="329" y="349"/>
                    </a:lnTo>
                    <a:lnTo>
                      <a:pt x="329" y="347"/>
                    </a:lnTo>
                    <a:lnTo>
                      <a:pt x="327" y="347"/>
                    </a:lnTo>
                    <a:lnTo>
                      <a:pt x="327" y="344"/>
                    </a:lnTo>
                    <a:lnTo>
                      <a:pt x="329" y="344"/>
                    </a:lnTo>
                    <a:lnTo>
                      <a:pt x="331" y="344"/>
                    </a:lnTo>
                    <a:lnTo>
                      <a:pt x="331" y="342"/>
                    </a:lnTo>
                    <a:lnTo>
                      <a:pt x="331" y="340"/>
                    </a:lnTo>
                    <a:lnTo>
                      <a:pt x="331" y="338"/>
                    </a:lnTo>
                    <a:lnTo>
                      <a:pt x="329" y="338"/>
                    </a:lnTo>
                    <a:lnTo>
                      <a:pt x="331" y="336"/>
                    </a:lnTo>
                    <a:lnTo>
                      <a:pt x="331" y="333"/>
                    </a:lnTo>
                    <a:lnTo>
                      <a:pt x="334" y="331"/>
                    </a:lnTo>
                    <a:lnTo>
                      <a:pt x="336" y="331"/>
                    </a:lnTo>
                    <a:lnTo>
                      <a:pt x="338" y="327"/>
                    </a:lnTo>
                    <a:lnTo>
                      <a:pt x="338" y="325"/>
                    </a:lnTo>
                    <a:lnTo>
                      <a:pt x="336" y="325"/>
                    </a:lnTo>
                    <a:lnTo>
                      <a:pt x="336" y="322"/>
                    </a:lnTo>
                    <a:lnTo>
                      <a:pt x="334" y="322"/>
                    </a:lnTo>
                    <a:lnTo>
                      <a:pt x="334" y="320"/>
                    </a:lnTo>
                    <a:lnTo>
                      <a:pt x="331" y="320"/>
                    </a:lnTo>
                    <a:lnTo>
                      <a:pt x="331" y="318"/>
                    </a:lnTo>
                    <a:lnTo>
                      <a:pt x="331" y="316"/>
                    </a:lnTo>
                    <a:lnTo>
                      <a:pt x="334" y="316"/>
                    </a:lnTo>
                    <a:lnTo>
                      <a:pt x="334" y="314"/>
                    </a:lnTo>
                    <a:lnTo>
                      <a:pt x="334" y="311"/>
                    </a:lnTo>
                    <a:lnTo>
                      <a:pt x="331" y="311"/>
                    </a:lnTo>
                    <a:lnTo>
                      <a:pt x="334" y="311"/>
                    </a:lnTo>
                    <a:lnTo>
                      <a:pt x="334" y="309"/>
                    </a:lnTo>
                    <a:lnTo>
                      <a:pt x="336" y="309"/>
                    </a:lnTo>
                    <a:lnTo>
                      <a:pt x="336" y="307"/>
                    </a:lnTo>
                    <a:lnTo>
                      <a:pt x="336" y="305"/>
                    </a:lnTo>
                    <a:lnTo>
                      <a:pt x="340" y="305"/>
                    </a:lnTo>
                    <a:lnTo>
                      <a:pt x="342" y="305"/>
                    </a:lnTo>
                    <a:lnTo>
                      <a:pt x="345" y="305"/>
                    </a:lnTo>
                    <a:lnTo>
                      <a:pt x="347" y="303"/>
                    </a:lnTo>
                    <a:lnTo>
                      <a:pt x="349" y="303"/>
                    </a:lnTo>
                    <a:lnTo>
                      <a:pt x="351" y="303"/>
                    </a:lnTo>
                    <a:lnTo>
                      <a:pt x="353" y="303"/>
                    </a:lnTo>
                    <a:lnTo>
                      <a:pt x="356" y="303"/>
                    </a:lnTo>
                    <a:lnTo>
                      <a:pt x="356" y="300"/>
                    </a:lnTo>
                    <a:lnTo>
                      <a:pt x="356" y="298"/>
                    </a:lnTo>
                    <a:lnTo>
                      <a:pt x="353" y="296"/>
                    </a:lnTo>
                    <a:lnTo>
                      <a:pt x="356" y="296"/>
                    </a:lnTo>
                    <a:lnTo>
                      <a:pt x="360" y="296"/>
                    </a:lnTo>
                    <a:lnTo>
                      <a:pt x="360" y="294"/>
                    </a:lnTo>
                    <a:lnTo>
                      <a:pt x="362" y="294"/>
                    </a:lnTo>
                    <a:lnTo>
                      <a:pt x="362" y="296"/>
                    </a:lnTo>
                    <a:lnTo>
                      <a:pt x="360" y="296"/>
                    </a:lnTo>
                    <a:lnTo>
                      <a:pt x="360" y="298"/>
                    </a:lnTo>
                    <a:lnTo>
                      <a:pt x="360" y="300"/>
                    </a:lnTo>
                    <a:lnTo>
                      <a:pt x="360" y="303"/>
                    </a:lnTo>
                    <a:lnTo>
                      <a:pt x="362" y="303"/>
                    </a:lnTo>
                    <a:lnTo>
                      <a:pt x="362" y="305"/>
                    </a:lnTo>
                    <a:lnTo>
                      <a:pt x="364" y="305"/>
                    </a:lnTo>
                    <a:lnTo>
                      <a:pt x="364" y="307"/>
                    </a:lnTo>
                    <a:lnTo>
                      <a:pt x="364" y="309"/>
                    </a:lnTo>
                    <a:lnTo>
                      <a:pt x="364" y="311"/>
                    </a:lnTo>
                    <a:lnTo>
                      <a:pt x="364" y="314"/>
                    </a:lnTo>
                    <a:lnTo>
                      <a:pt x="364" y="316"/>
                    </a:lnTo>
                    <a:lnTo>
                      <a:pt x="364" y="318"/>
                    </a:lnTo>
                    <a:lnTo>
                      <a:pt x="364" y="320"/>
                    </a:lnTo>
                    <a:lnTo>
                      <a:pt x="367" y="320"/>
                    </a:lnTo>
                    <a:lnTo>
                      <a:pt x="369" y="320"/>
                    </a:lnTo>
                    <a:lnTo>
                      <a:pt x="371" y="320"/>
                    </a:lnTo>
                    <a:lnTo>
                      <a:pt x="373" y="320"/>
                    </a:lnTo>
                    <a:lnTo>
                      <a:pt x="375" y="320"/>
                    </a:lnTo>
                    <a:lnTo>
                      <a:pt x="380" y="320"/>
                    </a:lnTo>
                    <a:lnTo>
                      <a:pt x="382" y="320"/>
                    </a:lnTo>
                    <a:lnTo>
                      <a:pt x="384" y="320"/>
                    </a:lnTo>
                    <a:lnTo>
                      <a:pt x="386" y="320"/>
                    </a:lnTo>
                    <a:lnTo>
                      <a:pt x="388" y="320"/>
                    </a:lnTo>
                    <a:lnTo>
                      <a:pt x="393" y="318"/>
                    </a:lnTo>
                    <a:lnTo>
                      <a:pt x="395" y="318"/>
                    </a:lnTo>
                    <a:lnTo>
                      <a:pt x="399" y="318"/>
                    </a:lnTo>
                    <a:lnTo>
                      <a:pt x="406" y="318"/>
                    </a:lnTo>
                    <a:lnTo>
                      <a:pt x="410" y="316"/>
                    </a:lnTo>
                    <a:lnTo>
                      <a:pt x="413" y="316"/>
                    </a:lnTo>
                    <a:lnTo>
                      <a:pt x="415" y="316"/>
                    </a:lnTo>
                    <a:lnTo>
                      <a:pt x="417" y="316"/>
                    </a:lnTo>
                    <a:lnTo>
                      <a:pt x="421" y="316"/>
                    </a:lnTo>
                    <a:lnTo>
                      <a:pt x="424" y="316"/>
                    </a:lnTo>
                    <a:lnTo>
                      <a:pt x="426" y="318"/>
                    </a:lnTo>
                    <a:lnTo>
                      <a:pt x="430" y="318"/>
                    </a:lnTo>
                    <a:lnTo>
                      <a:pt x="432" y="320"/>
                    </a:lnTo>
                    <a:lnTo>
                      <a:pt x="435" y="320"/>
                    </a:lnTo>
                    <a:lnTo>
                      <a:pt x="430" y="325"/>
                    </a:lnTo>
                    <a:lnTo>
                      <a:pt x="426" y="329"/>
                    </a:lnTo>
                    <a:lnTo>
                      <a:pt x="424" y="331"/>
                    </a:lnTo>
                    <a:lnTo>
                      <a:pt x="421" y="333"/>
                    </a:lnTo>
                    <a:lnTo>
                      <a:pt x="421" y="336"/>
                    </a:lnTo>
                    <a:lnTo>
                      <a:pt x="413" y="344"/>
                    </a:lnTo>
                    <a:lnTo>
                      <a:pt x="410" y="344"/>
                    </a:lnTo>
                    <a:lnTo>
                      <a:pt x="410" y="347"/>
                    </a:lnTo>
                    <a:lnTo>
                      <a:pt x="406" y="351"/>
                    </a:lnTo>
                    <a:lnTo>
                      <a:pt x="404" y="353"/>
                    </a:lnTo>
                    <a:lnTo>
                      <a:pt x="397" y="360"/>
                    </a:lnTo>
                    <a:lnTo>
                      <a:pt x="395" y="362"/>
                    </a:lnTo>
                    <a:lnTo>
                      <a:pt x="391" y="366"/>
                    </a:lnTo>
                    <a:lnTo>
                      <a:pt x="388" y="369"/>
                    </a:lnTo>
                    <a:lnTo>
                      <a:pt x="386" y="371"/>
                    </a:lnTo>
                    <a:lnTo>
                      <a:pt x="384" y="373"/>
                    </a:lnTo>
                    <a:lnTo>
                      <a:pt x="382" y="375"/>
                    </a:lnTo>
                    <a:lnTo>
                      <a:pt x="380" y="377"/>
                    </a:lnTo>
                    <a:lnTo>
                      <a:pt x="380" y="380"/>
                    </a:lnTo>
                    <a:lnTo>
                      <a:pt x="382" y="377"/>
                    </a:lnTo>
                    <a:lnTo>
                      <a:pt x="382" y="380"/>
                    </a:lnTo>
                    <a:lnTo>
                      <a:pt x="382" y="382"/>
                    </a:lnTo>
                    <a:lnTo>
                      <a:pt x="380" y="384"/>
                    </a:lnTo>
                    <a:lnTo>
                      <a:pt x="380" y="382"/>
                    </a:lnTo>
                    <a:lnTo>
                      <a:pt x="378" y="382"/>
                    </a:lnTo>
                    <a:lnTo>
                      <a:pt x="375" y="384"/>
                    </a:lnTo>
                    <a:lnTo>
                      <a:pt x="373" y="384"/>
                    </a:lnTo>
                    <a:lnTo>
                      <a:pt x="375" y="386"/>
                    </a:lnTo>
                    <a:lnTo>
                      <a:pt x="375" y="388"/>
                    </a:lnTo>
                    <a:lnTo>
                      <a:pt x="384" y="397"/>
                    </a:lnTo>
                    <a:lnTo>
                      <a:pt x="391" y="408"/>
                    </a:lnTo>
                    <a:lnTo>
                      <a:pt x="391" y="410"/>
                    </a:lnTo>
                    <a:lnTo>
                      <a:pt x="393" y="412"/>
                    </a:lnTo>
                    <a:lnTo>
                      <a:pt x="397" y="421"/>
                    </a:lnTo>
                    <a:lnTo>
                      <a:pt x="399" y="421"/>
                    </a:lnTo>
                    <a:lnTo>
                      <a:pt x="408" y="434"/>
                    </a:lnTo>
                    <a:lnTo>
                      <a:pt x="408" y="432"/>
                    </a:lnTo>
                    <a:lnTo>
                      <a:pt x="410" y="432"/>
                    </a:lnTo>
                    <a:lnTo>
                      <a:pt x="410" y="430"/>
                    </a:lnTo>
                    <a:lnTo>
                      <a:pt x="413" y="428"/>
                    </a:lnTo>
                    <a:lnTo>
                      <a:pt x="413" y="426"/>
                    </a:lnTo>
                    <a:lnTo>
                      <a:pt x="415" y="426"/>
                    </a:lnTo>
                    <a:lnTo>
                      <a:pt x="417" y="426"/>
                    </a:lnTo>
                    <a:lnTo>
                      <a:pt x="419" y="426"/>
                    </a:lnTo>
                    <a:lnTo>
                      <a:pt x="421" y="426"/>
                    </a:lnTo>
                    <a:lnTo>
                      <a:pt x="424" y="426"/>
                    </a:lnTo>
                    <a:lnTo>
                      <a:pt x="424" y="423"/>
                    </a:lnTo>
                    <a:lnTo>
                      <a:pt x="426" y="426"/>
                    </a:lnTo>
                    <a:lnTo>
                      <a:pt x="428" y="423"/>
                    </a:lnTo>
                    <a:lnTo>
                      <a:pt x="428" y="428"/>
                    </a:lnTo>
                    <a:lnTo>
                      <a:pt x="424" y="437"/>
                    </a:lnTo>
                    <a:lnTo>
                      <a:pt x="421" y="443"/>
                    </a:lnTo>
                    <a:lnTo>
                      <a:pt x="419" y="448"/>
                    </a:lnTo>
                    <a:lnTo>
                      <a:pt x="419" y="450"/>
                    </a:lnTo>
                    <a:lnTo>
                      <a:pt x="417" y="459"/>
                    </a:lnTo>
                    <a:lnTo>
                      <a:pt x="415" y="463"/>
                    </a:lnTo>
                    <a:lnTo>
                      <a:pt x="413" y="470"/>
                    </a:lnTo>
                    <a:lnTo>
                      <a:pt x="413" y="472"/>
                    </a:lnTo>
                    <a:lnTo>
                      <a:pt x="410" y="472"/>
                    </a:lnTo>
                    <a:lnTo>
                      <a:pt x="408" y="472"/>
                    </a:lnTo>
                    <a:lnTo>
                      <a:pt x="406" y="472"/>
                    </a:lnTo>
                    <a:lnTo>
                      <a:pt x="404" y="472"/>
                    </a:lnTo>
                    <a:lnTo>
                      <a:pt x="402" y="472"/>
                    </a:lnTo>
                    <a:lnTo>
                      <a:pt x="399" y="472"/>
                    </a:lnTo>
                    <a:lnTo>
                      <a:pt x="399" y="474"/>
                    </a:lnTo>
                    <a:lnTo>
                      <a:pt x="397" y="476"/>
                    </a:lnTo>
                    <a:lnTo>
                      <a:pt x="395" y="478"/>
                    </a:lnTo>
                    <a:lnTo>
                      <a:pt x="393" y="478"/>
                    </a:lnTo>
                    <a:lnTo>
                      <a:pt x="391" y="478"/>
                    </a:lnTo>
                    <a:lnTo>
                      <a:pt x="388" y="478"/>
                    </a:lnTo>
                    <a:lnTo>
                      <a:pt x="386" y="478"/>
                    </a:lnTo>
                    <a:lnTo>
                      <a:pt x="386" y="481"/>
                    </a:lnTo>
                    <a:lnTo>
                      <a:pt x="388" y="483"/>
                    </a:lnTo>
                    <a:lnTo>
                      <a:pt x="388" y="485"/>
                    </a:lnTo>
                    <a:lnTo>
                      <a:pt x="391" y="487"/>
                    </a:lnTo>
                    <a:lnTo>
                      <a:pt x="391" y="489"/>
                    </a:lnTo>
                    <a:lnTo>
                      <a:pt x="393" y="489"/>
                    </a:lnTo>
                    <a:lnTo>
                      <a:pt x="397" y="492"/>
                    </a:lnTo>
                    <a:lnTo>
                      <a:pt x="399" y="492"/>
                    </a:lnTo>
                    <a:lnTo>
                      <a:pt x="402" y="492"/>
                    </a:lnTo>
                    <a:lnTo>
                      <a:pt x="404" y="494"/>
                    </a:lnTo>
                    <a:lnTo>
                      <a:pt x="402" y="496"/>
                    </a:lnTo>
                    <a:lnTo>
                      <a:pt x="402" y="498"/>
                    </a:lnTo>
                    <a:lnTo>
                      <a:pt x="399" y="505"/>
                    </a:lnTo>
                    <a:lnTo>
                      <a:pt x="397" y="509"/>
                    </a:lnTo>
                    <a:lnTo>
                      <a:pt x="395" y="518"/>
                    </a:lnTo>
                    <a:lnTo>
                      <a:pt x="393" y="522"/>
                    </a:lnTo>
                    <a:lnTo>
                      <a:pt x="393" y="525"/>
                    </a:lnTo>
                    <a:lnTo>
                      <a:pt x="391" y="527"/>
                    </a:lnTo>
                    <a:lnTo>
                      <a:pt x="391" y="531"/>
                    </a:lnTo>
                    <a:lnTo>
                      <a:pt x="388" y="531"/>
                    </a:lnTo>
                    <a:lnTo>
                      <a:pt x="386" y="533"/>
                    </a:lnTo>
                    <a:lnTo>
                      <a:pt x="384" y="536"/>
                    </a:lnTo>
                    <a:lnTo>
                      <a:pt x="382" y="540"/>
                    </a:lnTo>
                    <a:lnTo>
                      <a:pt x="380" y="542"/>
                    </a:lnTo>
                    <a:lnTo>
                      <a:pt x="384" y="546"/>
                    </a:lnTo>
                    <a:lnTo>
                      <a:pt x="382" y="551"/>
                    </a:lnTo>
                    <a:lnTo>
                      <a:pt x="382" y="555"/>
                    </a:lnTo>
                    <a:lnTo>
                      <a:pt x="378" y="564"/>
                    </a:lnTo>
                    <a:lnTo>
                      <a:pt x="375" y="568"/>
                    </a:lnTo>
                    <a:lnTo>
                      <a:pt x="375" y="571"/>
                    </a:lnTo>
                    <a:lnTo>
                      <a:pt x="375" y="573"/>
                    </a:lnTo>
                    <a:lnTo>
                      <a:pt x="375" y="575"/>
                    </a:lnTo>
                    <a:lnTo>
                      <a:pt x="373" y="575"/>
                    </a:lnTo>
                    <a:lnTo>
                      <a:pt x="375" y="577"/>
                    </a:lnTo>
                    <a:lnTo>
                      <a:pt x="378" y="577"/>
                    </a:lnTo>
                    <a:lnTo>
                      <a:pt x="380" y="577"/>
                    </a:lnTo>
                    <a:lnTo>
                      <a:pt x="382" y="577"/>
                    </a:lnTo>
                    <a:lnTo>
                      <a:pt x="382" y="579"/>
                    </a:lnTo>
                    <a:lnTo>
                      <a:pt x="384" y="579"/>
                    </a:lnTo>
                    <a:lnTo>
                      <a:pt x="386" y="579"/>
                    </a:lnTo>
                    <a:lnTo>
                      <a:pt x="388" y="579"/>
                    </a:lnTo>
                    <a:lnTo>
                      <a:pt x="391" y="582"/>
                    </a:lnTo>
                    <a:lnTo>
                      <a:pt x="393" y="582"/>
                    </a:lnTo>
                    <a:lnTo>
                      <a:pt x="395" y="582"/>
                    </a:lnTo>
                    <a:lnTo>
                      <a:pt x="393" y="582"/>
                    </a:lnTo>
                    <a:lnTo>
                      <a:pt x="393" y="584"/>
                    </a:lnTo>
                    <a:lnTo>
                      <a:pt x="393" y="586"/>
                    </a:lnTo>
                    <a:lnTo>
                      <a:pt x="391" y="586"/>
                    </a:lnTo>
                    <a:lnTo>
                      <a:pt x="391" y="588"/>
                    </a:lnTo>
                    <a:lnTo>
                      <a:pt x="391" y="590"/>
                    </a:lnTo>
                    <a:lnTo>
                      <a:pt x="388" y="590"/>
                    </a:lnTo>
                    <a:lnTo>
                      <a:pt x="388" y="593"/>
                    </a:lnTo>
                    <a:lnTo>
                      <a:pt x="388" y="595"/>
                    </a:lnTo>
                    <a:lnTo>
                      <a:pt x="386" y="595"/>
                    </a:lnTo>
                    <a:lnTo>
                      <a:pt x="386" y="597"/>
                    </a:lnTo>
                    <a:lnTo>
                      <a:pt x="384" y="597"/>
                    </a:lnTo>
                    <a:lnTo>
                      <a:pt x="384" y="599"/>
                    </a:lnTo>
                    <a:lnTo>
                      <a:pt x="384" y="601"/>
                    </a:lnTo>
                    <a:lnTo>
                      <a:pt x="382" y="601"/>
                    </a:lnTo>
                    <a:lnTo>
                      <a:pt x="382" y="604"/>
                    </a:lnTo>
                    <a:lnTo>
                      <a:pt x="382" y="606"/>
                    </a:lnTo>
                    <a:lnTo>
                      <a:pt x="380" y="606"/>
                    </a:lnTo>
                    <a:lnTo>
                      <a:pt x="380" y="608"/>
                    </a:lnTo>
                    <a:lnTo>
                      <a:pt x="380" y="610"/>
                    </a:lnTo>
                    <a:lnTo>
                      <a:pt x="378" y="610"/>
                    </a:lnTo>
                    <a:lnTo>
                      <a:pt x="378" y="612"/>
                    </a:lnTo>
                    <a:lnTo>
                      <a:pt x="375" y="615"/>
                    </a:lnTo>
                    <a:lnTo>
                      <a:pt x="375" y="617"/>
                    </a:lnTo>
                    <a:lnTo>
                      <a:pt x="373" y="617"/>
                    </a:lnTo>
                    <a:lnTo>
                      <a:pt x="373" y="619"/>
                    </a:lnTo>
                    <a:lnTo>
                      <a:pt x="373" y="621"/>
                    </a:lnTo>
                    <a:lnTo>
                      <a:pt x="371" y="623"/>
                    </a:lnTo>
                    <a:lnTo>
                      <a:pt x="371" y="626"/>
                    </a:lnTo>
                    <a:lnTo>
                      <a:pt x="369" y="626"/>
                    </a:lnTo>
                    <a:lnTo>
                      <a:pt x="369" y="628"/>
                    </a:lnTo>
                    <a:lnTo>
                      <a:pt x="369" y="630"/>
                    </a:lnTo>
                    <a:lnTo>
                      <a:pt x="367" y="630"/>
                    </a:lnTo>
                    <a:lnTo>
                      <a:pt x="367" y="632"/>
                    </a:lnTo>
                    <a:lnTo>
                      <a:pt x="362" y="639"/>
                    </a:lnTo>
                    <a:lnTo>
                      <a:pt x="358" y="648"/>
                    </a:lnTo>
                    <a:lnTo>
                      <a:pt x="353" y="656"/>
                    </a:lnTo>
                    <a:lnTo>
                      <a:pt x="347" y="665"/>
                    </a:lnTo>
                    <a:lnTo>
                      <a:pt x="347" y="667"/>
                    </a:lnTo>
                    <a:lnTo>
                      <a:pt x="345" y="672"/>
                    </a:lnTo>
                    <a:lnTo>
                      <a:pt x="342" y="674"/>
                    </a:lnTo>
                    <a:lnTo>
                      <a:pt x="340" y="676"/>
                    </a:lnTo>
                    <a:lnTo>
                      <a:pt x="340" y="680"/>
                    </a:lnTo>
                    <a:lnTo>
                      <a:pt x="336" y="685"/>
                    </a:lnTo>
                    <a:lnTo>
                      <a:pt x="336" y="687"/>
                    </a:lnTo>
                    <a:lnTo>
                      <a:pt x="334" y="689"/>
                    </a:lnTo>
                    <a:lnTo>
                      <a:pt x="331" y="696"/>
                    </a:lnTo>
                    <a:lnTo>
                      <a:pt x="329" y="698"/>
                    </a:lnTo>
                    <a:lnTo>
                      <a:pt x="329" y="700"/>
                    </a:lnTo>
                    <a:lnTo>
                      <a:pt x="327" y="700"/>
                    </a:lnTo>
                    <a:lnTo>
                      <a:pt x="327" y="702"/>
                    </a:lnTo>
                    <a:lnTo>
                      <a:pt x="327" y="705"/>
                    </a:lnTo>
                    <a:lnTo>
                      <a:pt x="325" y="709"/>
                    </a:lnTo>
                    <a:lnTo>
                      <a:pt x="323" y="711"/>
                    </a:lnTo>
                    <a:lnTo>
                      <a:pt x="320" y="713"/>
                    </a:lnTo>
                    <a:lnTo>
                      <a:pt x="320" y="716"/>
                    </a:lnTo>
                    <a:lnTo>
                      <a:pt x="318" y="718"/>
                    </a:lnTo>
                    <a:lnTo>
                      <a:pt x="316" y="722"/>
                    </a:lnTo>
                    <a:lnTo>
                      <a:pt x="312" y="729"/>
                    </a:lnTo>
                    <a:lnTo>
                      <a:pt x="312" y="731"/>
                    </a:lnTo>
                    <a:lnTo>
                      <a:pt x="309" y="733"/>
                    </a:lnTo>
                    <a:lnTo>
                      <a:pt x="309" y="738"/>
                    </a:lnTo>
                    <a:lnTo>
                      <a:pt x="307" y="738"/>
                    </a:lnTo>
                    <a:lnTo>
                      <a:pt x="307" y="740"/>
                    </a:lnTo>
                    <a:lnTo>
                      <a:pt x="305" y="742"/>
                    </a:lnTo>
                    <a:lnTo>
                      <a:pt x="305" y="744"/>
                    </a:lnTo>
                    <a:lnTo>
                      <a:pt x="298" y="753"/>
                    </a:lnTo>
                    <a:lnTo>
                      <a:pt x="298" y="755"/>
                    </a:lnTo>
                    <a:lnTo>
                      <a:pt x="296" y="760"/>
                    </a:lnTo>
                    <a:lnTo>
                      <a:pt x="294" y="764"/>
                    </a:lnTo>
                    <a:lnTo>
                      <a:pt x="292" y="764"/>
                    </a:lnTo>
                    <a:lnTo>
                      <a:pt x="290" y="771"/>
                    </a:lnTo>
                    <a:lnTo>
                      <a:pt x="287" y="775"/>
                    </a:lnTo>
                    <a:lnTo>
                      <a:pt x="287" y="777"/>
                    </a:lnTo>
                    <a:lnTo>
                      <a:pt x="281" y="786"/>
                    </a:lnTo>
                    <a:lnTo>
                      <a:pt x="276" y="793"/>
                    </a:lnTo>
                    <a:lnTo>
                      <a:pt x="276" y="797"/>
                    </a:lnTo>
                    <a:lnTo>
                      <a:pt x="270" y="808"/>
                    </a:lnTo>
                    <a:lnTo>
                      <a:pt x="263" y="817"/>
                    </a:lnTo>
                    <a:lnTo>
                      <a:pt x="261" y="825"/>
                    </a:lnTo>
                    <a:lnTo>
                      <a:pt x="259" y="825"/>
                    </a:lnTo>
                    <a:lnTo>
                      <a:pt x="257" y="830"/>
                    </a:lnTo>
                    <a:lnTo>
                      <a:pt x="257" y="832"/>
                    </a:lnTo>
                    <a:lnTo>
                      <a:pt x="254" y="836"/>
                    </a:lnTo>
                    <a:lnTo>
                      <a:pt x="252" y="839"/>
                    </a:lnTo>
                    <a:lnTo>
                      <a:pt x="250" y="843"/>
                    </a:lnTo>
                    <a:lnTo>
                      <a:pt x="248" y="847"/>
                    </a:lnTo>
                    <a:lnTo>
                      <a:pt x="246" y="850"/>
                    </a:lnTo>
                    <a:lnTo>
                      <a:pt x="246" y="854"/>
                    </a:lnTo>
                    <a:lnTo>
                      <a:pt x="244" y="856"/>
                    </a:lnTo>
                    <a:lnTo>
                      <a:pt x="241" y="858"/>
                    </a:lnTo>
                    <a:lnTo>
                      <a:pt x="241" y="861"/>
                    </a:lnTo>
                    <a:lnTo>
                      <a:pt x="244" y="861"/>
                    </a:lnTo>
                    <a:lnTo>
                      <a:pt x="244" y="863"/>
                    </a:lnTo>
                    <a:lnTo>
                      <a:pt x="244" y="865"/>
                    </a:lnTo>
                    <a:lnTo>
                      <a:pt x="244" y="867"/>
                    </a:lnTo>
                    <a:lnTo>
                      <a:pt x="241" y="867"/>
                    </a:lnTo>
                    <a:lnTo>
                      <a:pt x="241" y="869"/>
                    </a:lnTo>
                    <a:lnTo>
                      <a:pt x="241" y="872"/>
                    </a:lnTo>
                    <a:lnTo>
                      <a:pt x="241" y="874"/>
                    </a:lnTo>
                    <a:lnTo>
                      <a:pt x="244" y="874"/>
                    </a:lnTo>
                    <a:lnTo>
                      <a:pt x="244" y="876"/>
                    </a:lnTo>
                    <a:lnTo>
                      <a:pt x="246" y="876"/>
                    </a:lnTo>
                    <a:lnTo>
                      <a:pt x="246" y="878"/>
                    </a:lnTo>
                    <a:lnTo>
                      <a:pt x="248" y="878"/>
                    </a:lnTo>
                    <a:lnTo>
                      <a:pt x="250" y="878"/>
                    </a:lnTo>
                    <a:lnTo>
                      <a:pt x="250" y="880"/>
                    </a:lnTo>
                    <a:lnTo>
                      <a:pt x="250" y="883"/>
                    </a:lnTo>
                    <a:lnTo>
                      <a:pt x="252" y="885"/>
                    </a:lnTo>
                    <a:lnTo>
                      <a:pt x="252" y="887"/>
                    </a:lnTo>
                    <a:lnTo>
                      <a:pt x="254" y="889"/>
                    </a:lnTo>
                    <a:lnTo>
                      <a:pt x="254" y="891"/>
                    </a:lnTo>
                    <a:lnTo>
                      <a:pt x="257" y="891"/>
                    </a:lnTo>
                    <a:lnTo>
                      <a:pt x="257" y="894"/>
                    </a:lnTo>
                    <a:lnTo>
                      <a:pt x="259" y="896"/>
                    </a:lnTo>
                    <a:lnTo>
                      <a:pt x="259" y="898"/>
                    </a:lnTo>
                    <a:lnTo>
                      <a:pt x="261" y="898"/>
                    </a:lnTo>
                    <a:lnTo>
                      <a:pt x="261" y="900"/>
                    </a:lnTo>
                    <a:lnTo>
                      <a:pt x="263" y="900"/>
                    </a:lnTo>
                    <a:lnTo>
                      <a:pt x="265" y="900"/>
                    </a:lnTo>
                    <a:lnTo>
                      <a:pt x="265" y="902"/>
                    </a:lnTo>
                    <a:lnTo>
                      <a:pt x="268" y="902"/>
                    </a:lnTo>
                    <a:lnTo>
                      <a:pt x="268" y="905"/>
                    </a:lnTo>
                    <a:lnTo>
                      <a:pt x="268" y="902"/>
                    </a:lnTo>
                    <a:lnTo>
                      <a:pt x="270" y="902"/>
                    </a:lnTo>
                    <a:lnTo>
                      <a:pt x="272" y="902"/>
                    </a:lnTo>
                    <a:lnTo>
                      <a:pt x="274" y="902"/>
                    </a:lnTo>
                    <a:lnTo>
                      <a:pt x="276" y="902"/>
                    </a:lnTo>
                    <a:lnTo>
                      <a:pt x="279" y="902"/>
                    </a:lnTo>
                    <a:lnTo>
                      <a:pt x="281" y="902"/>
                    </a:lnTo>
                    <a:lnTo>
                      <a:pt x="283" y="902"/>
                    </a:lnTo>
                    <a:lnTo>
                      <a:pt x="283" y="905"/>
                    </a:lnTo>
                    <a:lnTo>
                      <a:pt x="285" y="907"/>
                    </a:lnTo>
                    <a:lnTo>
                      <a:pt x="283" y="907"/>
                    </a:lnTo>
                    <a:lnTo>
                      <a:pt x="283" y="909"/>
                    </a:lnTo>
                    <a:lnTo>
                      <a:pt x="285" y="909"/>
                    </a:lnTo>
                    <a:lnTo>
                      <a:pt x="285" y="911"/>
                    </a:lnTo>
                    <a:lnTo>
                      <a:pt x="287" y="911"/>
                    </a:lnTo>
                    <a:lnTo>
                      <a:pt x="290" y="911"/>
                    </a:lnTo>
                    <a:lnTo>
                      <a:pt x="292" y="911"/>
                    </a:lnTo>
                    <a:lnTo>
                      <a:pt x="294" y="911"/>
                    </a:lnTo>
                    <a:lnTo>
                      <a:pt x="296" y="911"/>
                    </a:lnTo>
                    <a:lnTo>
                      <a:pt x="296" y="913"/>
                    </a:lnTo>
                    <a:lnTo>
                      <a:pt x="298" y="913"/>
                    </a:lnTo>
                    <a:lnTo>
                      <a:pt x="298" y="916"/>
                    </a:lnTo>
                    <a:lnTo>
                      <a:pt x="298" y="918"/>
                    </a:lnTo>
                    <a:lnTo>
                      <a:pt x="301" y="918"/>
                    </a:lnTo>
                    <a:lnTo>
                      <a:pt x="301" y="920"/>
                    </a:lnTo>
                    <a:lnTo>
                      <a:pt x="301" y="922"/>
                    </a:lnTo>
                    <a:lnTo>
                      <a:pt x="303" y="922"/>
                    </a:lnTo>
                    <a:lnTo>
                      <a:pt x="303" y="924"/>
                    </a:lnTo>
                    <a:lnTo>
                      <a:pt x="305" y="924"/>
                    </a:lnTo>
                    <a:lnTo>
                      <a:pt x="307" y="927"/>
                    </a:lnTo>
                    <a:lnTo>
                      <a:pt x="309" y="927"/>
                    </a:lnTo>
                    <a:lnTo>
                      <a:pt x="309" y="929"/>
                    </a:lnTo>
                    <a:lnTo>
                      <a:pt x="312" y="929"/>
                    </a:lnTo>
                    <a:lnTo>
                      <a:pt x="314" y="929"/>
                    </a:lnTo>
                    <a:lnTo>
                      <a:pt x="314" y="931"/>
                    </a:lnTo>
                    <a:lnTo>
                      <a:pt x="316" y="931"/>
                    </a:lnTo>
                    <a:lnTo>
                      <a:pt x="318" y="931"/>
                    </a:lnTo>
                    <a:lnTo>
                      <a:pt x="318" y="929"/>
                    </a:lnTo>
                    <a:lnTo>
                      <a:pt x="320" y="929"/>
                    </a:lnTo>
                    <a:lnTo>
                      <a:pt x="320" y="931"/>
                    </a:lnTo>
                    <a:lnTo>
                      <a:pt x="323" y="931"/>
                    </a:lnTo>
                    <a:lnTo>
                      <a:pt x="323" y="929"/>
                    </a:lnTo>
                    <a:lnTo>
                      <a:pt x="325" y="929"/>
                    </a:lnTo>
                    <a:lnTo>
                      <a:pt x="325" y="927"/>
                    </a:lnTo>
                    <a:lnTo>
                      <a:pt x="327" y="927"/>
                    </a:lnTo>
                    <a:lnTo>
                      <a:pt x="329" y="927"/>
                    </a:lnTo>
                    <a:lnTo>
                      <a:pt x="329" y="929"/>
                    </a:lnTo>
                    <a:lnTo>
                      <a:pt x="329" y="931"/>
                    </a:lnTo>
                    <a:lnTo>
                      <a:pt x="329" y="933"/>
                    </a:lnTo>
                    <a:lnTo>
                      <a:pt x="329" y="935"/>
                    </a:lnTo>
                    <a:lnTo>
                      <a:pt x="329" y="937"/>
                    </a:lnTo>
                    <a:lnTo>
                      <a:pt x="329" y="940"/>
                    </a:lnTo>
                    <a:lnTo>
                      <a:pt x="329" y="942"/>
                    </a:lnTo>
                    <a:lnTo>
                      <a:pt x="329" y="944"/>
                    </a:lnTo>
                    <a:lnTo>
                      <a:pt x="331" y="944"/>
                    </a:lnTo>
                    <a:lnTo>
                      <a:pt x="331" y="946"/>
                    </a:lnTo>
                    <a:lnTo>
                      <a:pt x="331" y="948"/>
                    </a:lnTo>
                    <a:lnTo>
                      <a:pt x="334" y="948"/>
                    </a:lnTo>
                    <a:lnTo>
                      <a:pt x="336" y="948"/>
                    </a:lnTo>
                    <a:lnTo>
                      <a:pt x="338" y="948"/>
                    </a:lnTo>
                    <a:lnTo>
                      <a:pt x="338" y="951"/>
                    </a:lnTo>
                    <a:lnTo>
                      <a:pt x="338" y="948"/>
                    </a:lnTo>
                    <a:lnTo>
                      <a:pt x="338" y="951"/>
                    </a:lnTo>
                    <a:lnTo>
                      <a:pt x="340" y="951"/>
                    </a:lnTo>
                    <a:lnTo>
                      <a:pt x="342" y="951"/>
                    </a:lnTo>
                    <a:lnTo>
                      <a:pt x="345" y="951"/>
                    </a:lnTo>
                    <a:lnTo>
                      <a:pt x="345" y="953"/>
                    </a:lnTo>
                    <a:lnTo>
                      <a:pt x="347" y="953"/>
                    </a:lnTo>
                    <a:lnTo>
                      <a:pt x="349" y="953"/>
                    </a:lnTo>
                    <a:lnTo>
                      <a:pt x="349" y="951"/>
                    </a:lnTo>
                    <a:lnTo>
                      <a:pt x="351" y="951"/>
                    </a:lnTo>
                    <a:lnTo>
                      <a:pt x="351" y="953"/>
                    </a:lnTo>
                    <a:lnTo>
                      <a:pt x="351" y="951"/>
                    </a:lnTo>
                    <a:lnTo>
                      <a:pt x="353" y="951"/>
                    </a:lnTo>
                    <a:lnTo>
                      <a:pt x="353" y="953"/>
                    </a:lnTo>
                    <a:lnTo>
                      <a:pt x="356" y="953"/>
                    </a:lnTo>
                    <a:lnTo>
                      <a:pt x="358" y="953"/>
                    </a:lnTo>
                    <a:lnTo>
                      <a:pt x="360" y="953"/>
                    </a:lnTo>
                    <a:lnTo>
                      <a:pt x="362" y="953"/>
                    </a:lnTo>
                    <a:lnTo>
                      <a:pt x="364" y="953"/>
                    </a:lnTo>
                    <a:lnTo>
                      <a:pt x="364" y="955"/>
                    </a:lnTo>
                    <a:lnTo>
                      <a:pt x="367" y="955"/>
                    </a:lnTo>
                    <a:lnTo>
                      <a:pt x="367" y="957"/>
                    </a:lnTo>
                    <a:lnTo>
                      <a:pt x="367" y="959"/>
                    </a:lnTo>
                    <a:lnTo>
                      <a:pt x="369" y="959"/>
                    </a:lnTo>
                    <a:lnTo>
                      <a:pt x="369" y="962"/>
                    </a:lnTo>
                    <a:lnTo>
                      <a:pt x="367" y="962"/>
                    </a:lnTo>
                    <a:lnTo>
                      <a:pt x="367" y="964"/>
                    </a:lnTo>
                    <a:lnTo>
                      <a:pt x="364" y="964"/>
                    </a:lnTo>
                    <a:lnTo>
                      <a:pt x="364" y="966"/>
                    </a:lnTo>
                    <a:lnTo>
                      <a:pt x="364" y="968"/>
                    </a:lnTo>
                    <a:lnTo>
                      <a:pt x="367" y="968"/>
                    </a:lnTo>
                    <a:lnTo>
                      <a:pt x="367" y="970"/>
                    </a:lnTo>
                    <a:lnTo>
                      <a:pt x="369" y="973"/>
                    </a:lnTo>
                    <a:lnTo>
                      <a:pt x="371" y="973"/>
                    </a:lnTo>
                    <a:lnTo>
                      <a:pt x="371" y="975"/>
                    </a:lnTo>
                    <a:lnTo>
                      <a:pt x="371" y="977"/>
                    </a:lnTo>
                    <a:lnTo>
                      <a:pt x="373" y="977"/>
                    </a:lnTo>
                    <a:lnTo>
                      <a:pt x="373" y="979"/>
                    </a:lnTo>
                    <a:lnTo>
                      <a:pt x="375" y="979"/>
                    </a:lnTo>
                    <a:lnTo>
                      <a:pt x="378" y="981"/>
                    </a:lnTo>
                    <a:lnTo>
                      <a:pt x="378" y="984"/>
                    </a:lnTo>
                    <a:lnTo>
                      <a:pt x="375" y="984"/>
                    </a:lnTo>
                    <a:lnTo>
                      <a:pt x="375" y="986"/>
                    </a:lnTo>
                    <a:lnTo>
                      <a:pt x="378" y="988"/>
                    </a:lnTo>
                    <a:lnTo>
                      <a:pt x="380" y="988"/>
                    </a:lnTo>
                    <a:lnTo>
                      <a:pt x="382" y="990"/>
                    </a:lnTo>
                    <a:lnTo>
                      <a:pt x="384" y="990"/>
                    </a:lnTo>
                    <a:lnTo>
                      <a:pt x="386" y="990"/>
                    </a:lnTo>
                    <a:lnTo>
                      <a:pt x="386" y="992"/>
                    </a:lnTo>
                    <a:lnTo>
                      <a:pt x="386" y="995"/>
                    </a:lnTo>
                    <a:lnTo>
                      <a:pt x="386" y="997"/>
                    </a:lnTo>
                    <a:lnTo>
                      <a:pt x="388" y="997"/>
                    </a:lnTo>
                    <a:lnTo>
                      <a:pt x="388" y="999"/>
                    </a:lnTo>
                    <a:lnTo>
                      <a:pt x="388" y="1001"/>
                    </a:lnTo>
                    <a:lnTo>
                      <a:pt x="388" y="1003"/>
                    </a:lnTo>
                    <a:lnTo>
                      <a:pt x="391" y="1003"/>
                    </a:lnTo>
                    <a:lnTo>
                      <a:pt x="391" y="1006"/>
                    </a:lnTo>
                    <a:lnTo>
                      <a:pt x="393" y="1006"/>
                    </a:lnTo>
                    <a:lnTo>
                      <a:pt x="393" y="1008"/>
                    </a:lnTo>
                    <a:lnTo>
                      <a:pt x="393" y="1010"/>
                    </a:lnTo>
                    <a:lnTo>
                      <a:pt x="393" y="1012"/>
                    </a:lnTo>
                    <a:lnTo>
                      <a:pt x="395" y="1012"/>
                    </a:lnTo>
                    <a:lnTo>
                      <a:pt x="397" y="1012"/>
                    </a:lnTo>
                    <a:lnTo>
                      <a:pt x="397" y="1010"/>
                    </a:lnTo>
                    <a:lnTo>
                      <a:pt x="399" y="1010"/>
                    </a:lnTo>
                    <a:lnTo>
                      <a:pt x="402" y="1010"/>
                    </a:lnTo>
                    <a:lnTo>
                      <a:pt x="402" y="1012"/>
                    </a:lnTo>
                    <a:lnTo>
                      <a:pt x="402" y="1014"/>
                    </a:lnTo>
                    <a:lnTo>
                      <a:pt x="404" y="1014"/>
                    </a:lnTo>
                    <a:lnTo>
                      <a:pt x="406" y="1014"/>
                    </a:lnTo>
                    <a:lnTo>
                      <a:pt x="406" y="1017"/>
                    </a:lnTo>
                    <a:lnTo>
                      <a:pt x="408" y="1017"/>
                    </a:lnTo>
                    <a:lnTo>
                      <a:pt x="408" y="1019"/>
                    </a:lnTo>
                    <a:lnTo>
                      <a:pt x="408" y="1021"/>
                    </a:lnTo>
                    <a:lnTo>
                      <a:pt x="406" y="1021"/>
                    </a:lnTo>
                    <a:lnTo>
                      <a:pt x="406" y="1023"/>
                    </a:lnTo>
                    <a:lnTo>
                      <a:pt x="406" y="1025"/>
                    </a:lnTo>
                    <a:lnTo>
                      <a:pt x="408" y="1025"/>
                    </a:lnTo>
                    <a:lnTo>
                      <a:pt x="410" y="1028"/>
                    </a:lnTo>
                    <a:lnTo>
                      <a:pt x="413" y="1028"/>
                    </a:lnTo>
                    <a:lnTo>
                      <a:pt x="413" y="1030"/>
                    </a:lnTo>
                    <a:lnTo>
                      <a:pt x="415" y="1030"/>
                    </a:lnTo>
                    <a:lnTo>
                      <a:pt x="415" y="1032"/>
                    </a:lnTo>
                    <a:lnTo>
                      <a:pt x="417" y="1034"/>
                    </a:lnTo>
                    <a:lnTo>
                      <a:pt x="419" y="1034"/>
                    </a:lnTo>
                    <a:lnTo>
                      <a:pt x="421" y="1034"/>
                    </a:lnTo>
                    <a:lnTo>
                      <a:pt x="424" y="1034"/>
                    </a:lnTo>
                    <a:lnTo>
                      <a:pt x="426" y="1034"/>
                    </a:lnTo>
                    <a:lnTo>
                      <a:pt x="426" y="1032"/>
                    </a:lnTo>
                    <a:lnTo>
                      <a:pt x="428" y="1032"/>
                    </a:lnTo>
                    <a:lnTo>
                      <a:pt x="430" y="1032"/>
                    </a:lnTo>
                    <a:lnTo>
                      <a:pt x="430" y="1034"/>
                    </a:lnTo>
                    <a:lnTo>
                      <a:pt x="432" y="1036"/>
                    </a:lnTo>
                    <a:lnTo>
                      <a:pt x="432" y="1039"/>
                    </a:lnTo>
                    <a:lnTo>
                      <a:pt x="432" y="1041"/>
                    </a:lnTo>
                    <a:lnTo>
                      <a:pt x="435" y="1041"/>
                    </a:lnTo>
                    <a:lnTo>
                      <a:pt x="435" y="1043"/>
                    </a:lnTo>
                    <a:lnTo>
                      <a:pt x="435" y="1045"/>
                    </a:lnTo>
                    <a:lnTo>
                      <a:pt x="432" y="1045"/>
                    </a:lnTo>
                    <a:lnTo>
                      <a:pt x="432" y="1047"/>
                    </a:lnTo>
                    <a:lnTo>
                      <a:pt x="432" y="1050"/>
                    </a:lnTo>
                    <a:lnTo>
                      <a:pt x="430" y="1050"/>
                    </a:lnTo>
                    <a:lnTo>
                      <a:pt x="430" y="1052"/>
                    </a:lnTo>
                    <a:lnTo>
                      <a:pt x="432" y="1052"/>
                    </a:lnTo>
                    <a:lnTo>
                      <a:pt x="432" y="1054"/>
                    </a:lnTo>
                    <a:lnTo>
                      <a:pt x="430" y="1054"/>
                    </a:lnTo>
                    <a:lnTo>
                      <a:pt x="432" y="1054"/>
                    </a:lnTo>
                    <a:lnTo>
                      <a:pt x="435" y="1054"/>
                    </a:lnTo>
                    <a:lnTo>
                      <a:pt x="435" y="1052"/>
                    </a:lnTo>
                    <a:lnTo>
                      <a:pt x="437" y="1052"/>
                    </a:lnTo>
                    <a:lnTo>
                      <a:pt x="439" y="1052"/>
                    </a:lnTo>
                    <a:lnTo>
                      <a:pt x="439" y="1054"/>
                    </a:lnTo>
                    <a:lnTo>
                      <a:pt x="441" y="1054"/>
                    </a:lnTo>
                    <a:lnTo>
                      <a:pt x="443" y="1054"/>
                    </a:lnTo>
                    <a:lnTo>
                      <a:pt x="443" y="1056"/>
                    </a:lnTo>
                    <a:lnTo>
                      <a:pt x="446" y="1056"/>
                    </a:lnTo>
                    <a:lnTo>
                      <a:pt x="448" y="1056"/>
                    </a:lnTo>
                    <a:lnTo>
                      <a:pt x="448" y="1058"/>
                    </a:lnTo>
                    <a:lnTo>
                      <a:pt x="448" y="1061"/>
                    </a:lnTo>
                    <a:lnTo>
                      <a:pt x="450" y="1061"/>
                    </a:lnTo>
                    <a:lnTo>
                      <a:pt x="450" y="1063"/>
                    </a:lnTo>
                    <a:lnTo>
                      <a:pt x="450" y="1065"/>
                    </a:lnTo>
                    <a:lnTo>
                      <a:pt x="452" y="1065"/>
                    </a:lnTo>
                    <a:lnTo>
                      <a:pt x="452" y="1067"/>
                    </a:lnTo>
                    <a:lnTo>
                      <a:pt x="454" y="1069"/>
                    </a:lnTo>
                    <a:lnTo>
                      <a:pt x="457" y="1069"/>
                    </a:lnTo>
                    <a:lnTo>
                      <a:pt x="457" y="1071"/>
                    </a:lnTo>
                    <a:lnTo>
                      <a:pt x="459" y="1071"/>
                    </a:lnTo>
                    <a:lnTo>
                      <a:pt x="461" y="1071"/>
                    </a:lnTo>
                    <a:lnTo>
                      <a:pt x="461" y="1074"/>
                    </a:lnTo>
                    <a:lnTo>
                      <a:pt x="463" y="1074"/>
                    </a:lnTo>
                    <a:lnTo>
                      <a:pt x="463" y="1076"/>
                    </a:lnTo>
                    <a:lnTo>
                      <a:pt x="465" y="1076"/>
                    </a:lnTo>
                    <a:lnTo>
                      <a:pt x="465" y="1078"/>
                    </a:lnTo>
                    <a:lnTo>
                      <a:pt x="463" y="1078"/>
                    </a:lnTo>
                    <a:lnTo>
                      <a:pt x="463" y="1080"/>
                    </a:lnTo>
                    <a:lnTo>
                      <a:pt x="463" y="1082"/>
                    </a:lnTo>
                    <a:lnTo>
                      <a:pt x="465" y="1082"/>
                    </a:lnTo>
                    <a:lnTo>
                      <a:pt x="465" y="1085"/>
                    </a:lnTo>
                    <a:lnTo>
                      <a:pt x="468" y="1085"/>
                    </a:lnTo>
                    <a:lnTo>
                      <a:pt x="468" y="1087"/>
                    </a:lnTo>
                    <a:lnTo>
                      <a:pt x="470" y="1087"/>
                    </a:lnTo>
                    <a:lnTo>
                      <a:pt x="472" y="1087"/>
                    </a:lnTo>
                    <a:lnTo>
                      <a:pt x="472" y="1089"/>
                    </a:lnTo>
                    <a:lnTo>
                      <a:pt x="472" y="1091"/>
                    </a:lnTo>
                    <a:lnTo>
                      <a:pt x="474" y="1091"/>
                    </a:lnTo>
                    <a:lnTo>
                      <a:pt x="476" y="1091"/>
                    </a:lnTo>
                    <a:lnTo>
                      <a:pt x="476" y="1093"/>
                    </a:lnTo>
                    <a:lnTo>
                      <a:pt x="479" y="1093"/>
                    </a:lnTo>
                    <a:lnTo>
                      <a:pt x="481" y="1093"/>
                    </a:lnTo>
                    <a:lnTo>
                      <a:pt x="483" y="1093"/>
                    </a:lnTo>
                    <a:lnTo>
                      <a:pt x="485" y="1093"/>
                    </a:lnTo>
                    <a:lnTo>
                      <a:pt x="485" y="1091"/>
                    </a:lnTo>
                    <a:lnTo>
                      <a:pt x="487" y="1093"/>
                    </a:lnTo>
                    <a:lnTo>
                      <a:pt x="487" y="1096"/>
                    </a:lnTo>
                    <a:lnTo>
                      <a:pt x="490" y="1096"/>
                    </a:lnTo>
                    <a:lnTo>
                      <a:pt x="490" y="1098"/>
                    </a:lnTo>
                    <a:lnTo>
                      <a:pt x="492" y="1098"/>
                    </a:lnTo>
                    <a:lnTo>
                      <a:pt x="494" y="1098"/>
                    </a:lnTo>
                    <a:lnTo>
                      <a:pt x="494" y="1100"/>
                    </a:lnTo>
                    <a:lnTo>
                      <a:pt x="494" y="1102"/>
                    </a:lnTo>
                    <a:lnTo>
                      <a:pt x="496" y="1102"/>
                    </a:lnTo>
                    <a:lnTo>
                      <a:pt x="496" y="1104"/>
                    </a:lnTo>
                    <a:lnTo>
                      <a:pt x="498" y="1104"/>
                    </a:lnTo>
                    <a:lnTo>
                      <a:pt x="498" y="1107"/>
                    </a:lnTo>
                    <a:lnTo>
                      <a:pt x="498" y="1109"/>
                    </a:lnTo>
                    <a:lnTo>
                      <a:pt x="501" y="1109"/>
                    </a:lnTo>
                    <a:lnTo>
                      <a:pt x="501" y="1111"/>
                    </a:lnTo>
                    <a:lnTo>
                      <a:pt x="503" y="1111"/>
                    </a:lnTo>
                    <a:lnTo>
                      <a:pt x="505" y="1111"/>
                    </a:lnTo>
                    <a:lnTo>
                      <a:pt x="505" y="1113"/>
                    </a:lnTo>
                    <a:lnTo>
                      <a:pt x="507" y="1113"/>
                    </a:lnTo>
                    <a:lnTo>
                      <a:pt x="509" y="1113"/>
                    </a:lnTo>
                    <a:lnTo>
                      <a:pt x="509" y="1111"/>
                    </a:lnTo>
                    <a:lnTo>
                      <a:pt x="512" y="1111"/>
                    </a:lnTo>
                    <a:lnTo>
                      <a:pt x="512" y="1109"/>
                    </a:lnTo>
                    <a:lnTo>
                      <a:pt x="514" y="1109"/>
                    </a:lnTo>
                    <a:lnTo>
                      <a:pt x="516" y="1109"/>
                    </a:lnTo>
                    <a:lnTo>
                      <a:pt x="518" y="1109"/>
                    </a:lnTo>
                    <a:lnTo>
                      <a:pt x="520" y="1109"/>
                    </a:lnTo>
                    <a:lnTo>
                      <a:pt x="523" y="1109"/>
                    </a:lnTo>
                    <a:lnTo>
                      <a:pt x="525" y="1109"/>
                    </a:lnTo>
                    <a:lnTo>
                      <a:pt x="527" y="1109"/>
                    </a:lnTo>
                    <a:lnTo>
                      <a:pt x="527" y="1111"/>
                    </a:lnTo>
                    <a:lnTo>
                      <a:pt x="529" y="1111"/>
                    </a:lnTo>
                    <a:lnTo>
                      <a:pt x="531" y="1111"/>
                    </a:lnTo>
                    <a:lnTo>
                      <a:pt x="531" y="1113"/>
                    </a:lnTo>
                    <a:lnTo>
                      <a:pt x="531" y="1111"/>
                    </a:lnTo>
                    <a:lnTo>
                      <a:pt x="533" y="1111"/>
                    </a:lnTo>
                    <a:lnTo>
                      <a:pt x="533" y="1113"/>
                    </a:lnTo>
                    <a:lnTo>
                      <a:pt x="536" y="1113"/>
                    </a:lnTo>
                    <a:lnTo>
                      <a:pt x="536" y="1115"/>
                    </a:lnTo>
                    <a:lnTo>
                      <a:pt x="538" y="1115"/>
                    </a:lnTo>
                    <a:lnTo>
                      <a:pt x="538" y="1118"/>
                    </a:lnTo>
                    <a:lnTo>
                      <a:pt x="540" y="1118"/>
                    </a:lnTo>
                    <a:lnTo>
                      <a:pt x="540" y="1120"/>
                    </a:lnTo>
                    <a:lnTo>
                      <a:pt x="542" y="1120"/>
                    </a:lnTo>
                    <a:lnTo>
                      <a:pt x="544" y="1120"/>
                    </a:lnTo>
                    <a:lnTo>
                      <a:pt x="544" y="1122"/>
                    </a:lnTo>
                    <a:lnTo>
                      <a:pt x="547" y="1122"/>
                    </a:lnTo>
                    <a:lnTo>
                      <a:pt x="547" y="1124"/>
                    </a:lnTo>
                    <a:lnTo>
                      <a:pt x="549" y="1124"/>
                    </a:lnTo>
                    <a:lnTo>
                      <a:pt x="549" y="1126"/>
                    </a:lnTo>
                    <a:lnTo>
                      <a:pt x="547" y="1131"/>
                    </a:lnTo>
                    <a:lnTo>
                      <a:pt x="547" y="1133"/>
                    </a:lnTo>
                    <a:lnTo>
                      <a:pt x="547" y="1135"/>
                    </a:lnTo>
                    <a:lnTo>
                      <a:pt x="549" y="1137"/>
                    </a:lnTo>
                    <a:lnTo>
                      <a:pt x="551" y="1137"/>
                    </a:lnTo>
                    <a:lnTo>
                      <a:pt x="551" y="1140"/>
                    </a:lnTo>
                    <a:lnTo>
                      <a:pt x="549" y="1142"/>
                    </a:lnTo>
                    <a:lnTo>
                      <a:pt x="549" y="1144"/>
                    </a:lnTo>
                    <a:lnTo>
                      <a:pt x="549" y="1146"/>
                    </a:lnTo>
                    <a:lnTo>
                      <a:pt x="549" y="1148"/>
                    </a:lnTo>
                    <a:lnTo>
                      <a:pt x="549" y="1151"/>
                    </a:lnTo>
                    <a:lnTo>
                      <a:pt x="549" y="1153"/>
                    </a:lnTo>
                    <a:lnTo>
                      <a:pt x="551" y="1153"/>
                    </a:lnTo>
                    <a:lnTo>
                      <a:pt x="553" y="1155"/>
                    </a:lnTo>
                    <a:lnTo>
                      <a:pt x="553" y="1157"/>
                    </a:lnTo>
                    <a:lnTo>
                      <a:pt x="551" y="1159"/>
                    </a:lnTo>
                    <a:lnTo>
                      <a:pt x="553" y="1164"/>
                    </a:lnTo>
                    <a:lnTo>
                      <a:pt x="553" y="1166"/>
                    </a:lnTo>
                    <a:lnTo>
                      <a:pt x="553" y="1168"/>
                    </a:lnTo>
                    <a:lnTo>
                      <a:pt x="555" y="1170"/>
                    </a:lnTo>
                    <a:lnTo>
                      <a:pt x="560" y="1170"/>
                    </a:lnTo>
                    <a:lnTo>
                      <a:pt x="562" y="1173"/>
                    </a:lnTo>
                    <a:lnTo>
                      <a:pt x="566" y="1175"/>
                    </a:lnTo>
                    <a:lnTo>
                      <a:pt x="573" y="1173"/>
                    </a:lnTo>
                    <a:lnTo>
                      <a:pt x="569" y="1179"/>
                    </a:lnTo>
                    <a:lnTo>
                      <a:pt x="564" y="1184"/>
                    </a:lnTo>
                    <a:lnTo>
                      <a:pt x="555" y="1188"/>
                    </a:lnTo>
                    <a:lnTo>
                      <a:pt x="551" y="1195"/>
                    </a:lnTo>
                    <a:lnTo>
                      <a:pt x="558" y="1199"/>
                    </a:lnTo>
                    <a:lnTo>
                      <a:pt x="560" y="1199"/>
                    </a:lnTo>
                    <a:lnTo>
                      <a:pt x="560" y="1201"/>
                    </a:lnTo>
                    <a:lnTo>
                      <a:pt x="562" y="1201"/>
                    </a:lnTo>
                    <a:lnTo>
                      <a:pt x="562" y="1203"/>
                    </a:lnTo>
                    <a:lnTo>
                      <a:pt x="564" y="1203"/>
                    </a:lnTo>
                    <a:lnTo>
                      <a:pt x="562" y="1205"/>
                    </a:lnTo>
                    <a:lnTo>
                      <a:pt x="562" y="1208"/>
                    </a:lnTo>
                    <a:lnTo>
                      <a:pt x="562" y="1210"/>
                    </a:lnTo>
                    <a:lnTo>
                      <a:pt x="560" y="1212"/>
                    </a:lnTo>
                    <a:lnTo>
                      <a:pt x="562" y="1214"/>
                    </a:lnTo>
                    <a:lnTo>
                      <a:pt x="560" y="1216"/>
                    </a:lnTo>
                    <a:lnTo>
                      <a:pt x="562" y="1219"/>
                    </a:lnTo>
                    <a:lnTo>
                      <a:pt x="558" y="1221"/>
                    </a:lnTo>
                    <a:lnTo>
                      <a:pt x="555" y="1223"/>
                    </a:lnTo>
                    <a:lnTo>
                      <a:pt x="553" y="1223"/>
                    </a:lnTo>
                    <a:lnTo>
                      <a:pt x="553" y="1225"/>
                    </a:lnTo>
                    <a:lnTo>
                      <a:pt x="551" y="1225"/>
                    </a:lnTo>
                    <a:lnTo>
                      <a:pt x="551" y="1227"/>
                    </a:lnTo>
                    <a:lnTo>
                      <a:pt x="555" y="1232"/>
                    </a:lnTo>
                    <a:lnTo>
                      <a:pt x="560" y="1232"/>
                    </a:lnTo>
                    <a:lnTo>
                      <a:pt x="555" y="1241"/>
                    </a:lnTo>
                    <a:lnTo>
                      <a:pt x="551" y="1243"/>
                    </a:lnTo>
                    <a:lnTo>
                      <a:pt x="549" y="1245"/>
                    </a:lnTo>
                    <a:lnTo>
                      <a:pt x="547" y="1245"/>
                    </a:lnTo>
                    <a:lnTo>
                      <a:pt x="542" y="1247"/>
                    </a:lnTo>
                    <a:lnTo>
                      <a:pt x="547" y="1252"/>
                    </a:lnTo>
                    <a:lnTo>
                      <a:pt x="544" y="1256"/>
                    </a:lnTo>
                    <a:lnTo>
                      <a:pt x="544" y="1258"/>
                    </a:lnTo>
                    <a:lnTo>
                      <a:pt x="542" y="1258"/>
                    </a:lnTo>
                    <a:lnTo>
                      <a:pt x="540" y="1263"/>
                    </a:lnTo>
                    <a:lnTo>
                      <a:pt x="538" y="1263"/>
                    </a:lnTo>
                    <a:lnTo>
                      <a:pt x="538" y="1265"/>
                    </a:lnTo>
                    <a:lnTo>
                      <a:pt x="536" y="1267"/>
                    </a:lnTo>
                    <a:lnTo>
                      <a:pt x="531" y="1265"/>
                    </a:lnTo>
                    <a:lnTo>
                      <a:pt x="529" y="1267"/>
                    </a:lnTo>
                    <a:lnTo>
                      <a:pt x="527" y="1271"/>
                    </a:lnTo>
                    <a:lnTo>
                      <a:pt x="527" y="1278"/>
                    </a:lnTo>
                    <a:lnTo>
                      <a:pt x="525" y="1282"/>
                    </a:lnTo>
                    <a:lnTo>
                      <a:pt x="525" y="1285"/>
                    </a:lnTo>
                    <a:lnTo>
                      <a:pt x="527" y="1287"/>
                    </a:lnTo>
                    <a:lnTo>
                      <a:pt x="527" y="1289"/>
                    </a:lnTo>
                    <a:lnTo>
                      <a:pt x="525" y="1291"/>
                    </a:lnTo>
                    <a:lnTo>
                      <a:pt x="523" y="1291"/>
                    </a:lnTo>
                    <a:lnTo>
                      <a:pt x="523" y="1293"/>
                    </a:lnTo>
                    <a:lnTo>
                      <a:pt x="520" y="1293"/>
                    </a:lnTo>
                    <a:lnTo>
                      <a:pt x="518" y="1296"/>
                    </a:lnTo>
                    <a:lnTo>
                      <a:pt x="514" y="1293"/>
                    </a:lnTo>
                    <a:lnTo>
                      <a:pt x="512" y="1293"/>
                    </a:lnTo>
                    <a:lnTo>
                      <a:pt x="505" y="1291"/>
                    </a:lnTo>
                    <a:lnTo>
                      <a:pt x="501" y="1289"/>
                    </a:lnTo>
                    <a:lnTo>
                      <a:pt x="501" y="1291"/>
                    </a:lnTo>
                    <a:lnTo>
                      <a:pt x="498" y="1291"/>
                    </a:lnTo>
                    <a:lnTo>
                      <a:pt x="496" y="1291"/>
                    </a:lnTo>
                    <a:lnTo>
                      <a:pt x="494" y="1291"/>
                    </a:lnTo>
                    <a:lnTo>
                      <a:pt x="496" y="1291"/>
                    </a:lnTo>
                    <a:lnTo>
                      <a:pt x="496" y="1289"/>
                    </a:lnTo>
                    <a:lnTo>
                      <a:pt x="494" y="1289"/>
                    </a:lnTo>
                    <a:lnTo>
                      <a:pt x="492" y="1287"/>
                    </a:lnTo>
                    <a:lnTo>
                      <a:pt x="490" y="1287"/>
                    </a:lnTo>
                    <a:lnTo>
                      <a:pt x="487" y="1287"/>
                    </a:lnTo>
                    <a:lnTo>
                      <a:pt x="487" y="1285"/>
                    </a:lnTo>
                    <a:lnTo>
                      <a:pt x="485" y="1285"/>
                    </a:lnTo>
                    <a:lnTo>
                      <a:pt x="483" y="1285"/>
                    </a:lnTo>
                    <a:lnTo>
                      <a:pt x="483" y="1282"/>
                    </a:lnTo>
                    <a:lnTo>
                      <a:pt x="481" y="1282"/>
                    </a:lnTo>
                    <a:lnTo>
                      <a:pt x="479" y="1282"/>
                    </a:lnTo>
                    <a:lnTo>
                      <a:pt x="479" y="1285"/>
                    </a:lnTo>
                    <a:lnTo>
                      <a:pt x="476" y="1285"/>
                    </a:lnTo>
                    <a:lnTo>
                      <a:pt x="479" y="1287"/>
                    </a:lnTo>
                    <a:lnTo>
                      <a:pt x="479" y="1289"/>
                    </a:lnTo>
                    <a:lnTo>
                      <a:pt x="476" y="1289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195" name="Freeform 30"/>
              <p:cNvSpPr>
                <a:spLocks/>
              </p:cNvSpPr>
              <p:nvPr/>
            </p:nvSpPr>
            <p:spPr bwMode="auto">
              <a:xfrm>
                <a:off x="2270125" y="4254500"/>
                <a:ext cx="2520950" cy="757238"/>
              </a:xfrm>
              <a:custGeom>
                <a:avLst/>
                <a:gdLst>
                  <a:gd name="T0" fmla="*/ 2147483647 w 1588"/>
                  <a:gd name="T1" fmla="*/ 2147483647 h 477"/>
                  <a:gd name="T2" fmla="*/ 2147483647 w 1588"/>
                  <a:gd name="T3" fmla="*/ 2147483647 h 477"/>
                  <a:gd name="T4" fmla="*/ 2147483647 w 1588"/>
                  <a:gd name="T5" fmla="*/ 2147483647 h 477"/>
                  <a:gd name="T6" fmla="*/ 2147483647 w 1588"/>
                  <a:gd name="T7" fmla="*/ 2147483647 h 477"/>
                  <a:gd name="T8" fmla="*/ 2147483647 w 1588"/>
                  <a:gd name="T9" fmla="*/ 2147483647 h 477"/>
                  <a:gd name="T10" fmla="*/ 2147483647 w 1588"/>
                  <a:gd name="T11" fmla="*/ 2147483647 h 477"/>
                  <a:gd name="T12" fmla="*/ 2147483647 w 1588"/>
                  <a:gd name="T13" fmla="*/ 2147483647 h 477"/>
                  <a:gd name="T14" fmla="*/ 2147483647 w 1588"/>
                  <a:gd name="T15" fmla="*/ 2147483647 h 477"/>
                  <a:gd name="T16" fmla="*/ 2147483647 w 1588"/>
                  <a:gd name="T17" fmla="*/ 2147483647 h 477"/>
                  <a:gd name="T18" fmla="*/ 2147483647 w 1588"/>
                  <a:gd name="T19" fmla="*/ 2147483647 h 477"/>
                  <a:gd name="T20" fmla="*/ 2147483647 w 1588"/>
                  <a:gd name="T21" fmla="*/ 2147483647 h 477"/>
                  <a:gd name="T22" fmla="*/ 2147483647 w 1588"/>
                  <a:gd name="T23" fmla="*/ 2147483647 h 477"/>
                  <a:gd name="T24" fmla="*/ 2147483647 w 1588"/>
                  <a:gd name="T25" fmla="*/ 2147483647 h 477"/>
                  <a:gd name="T26" fmla="*/ 2147483647 w 1588"/>
                  <a:gd name="T27" fmla="*/ 2147483647 h 477"/>
                  <a:gd name="T28" fmla="*/ 2147483647 w 1588"/>
                  <a:gd name="T29" fmla="*/ 2147483647 h 477"/>
                  <a:gd name="T30" fmla="*/ 2147483647 w 1588"/>
                  <a:gd name="T31" fmla="*/ 2147483647 h 477"/>
                  <a:gd name="T32" fmla="*/ 2147483647 w 1588"/>
                  <a:gd name="T33" fmla="*/ 2147483647 h 477"/>
                  <a:gd name="T34" fmla="*/ 2147483647 w 1588"/>
                  <a:gd name="T35" fmla="*/ 2147483647 h 477"/>
                  <a:gd name="T36" fmla="*/ 2147483647 w 1588"/>
                  <a:gd name="T37" fmla="*/ 2147483647 h 477"/>
                  <a:gd name="T38" fmla="*/ 2147483647 w 1588"/>
                  <a:gd name="T39" fmla="*/ 2147483647 h 477"/>
                  <a:gd name="T40" fmla="*/ 2147483647 w 1588"/>
                  <a:gd name="T41" fmla="*/ 2147483647 h 477"/>
                  <a:gd name="T42" fmla="*/ 2147483647 w 1588"/>
                  <a:gd name="T43" fmla="*/ 2147483647 h 477"/>
                  <a:gd name="T44" fmla="*/ 2147483647 w 1588"/>
                  <a:gd name="T45" fmla="*/ 2147483647 h 477"/>
                  <a:gd name="T46" fmla="*/ 2147483647 w 1588"/>
                  <a:gd name="T47" fmla="*/ 2147483647 h 477"/>
                  <a:gd name="T48" fmla="*/ 2147483647 w 1588"/>
                  <a:gd name="T49" fmla="*/ 2147483647 h 477"/>
                  <a:gd name="T50" fmla="*/ 2147483647 w 1588"/>
                  <a:gd name="T51" fmla="*/ 2147483647 h 477"/>
                  <a:gd name="T52" fmla="*/ 2147483647 w 1588"/>
                  <a:gd name="T53" fmla="*/ 2147483647 h 477"/>
                  <a:gd name="T54" fmla="*/ 2147483647 w 1588"/>
                  <a:gd name="T55" fmla="*/ 2147483647 h 477"/>
                  <a:gd name="T56" fmla="*/ 2147483647 w 1588"/>
                  <a:gd name="T57" fmla="*/ 2147483647 h 477"/>
                  <a:gd name="T58" fmla="*/ 2147483647 w 1588"/>
                  <a:gd name="T59" fmla="*/ 2147483647 h 477"/>
                  <a:gd name="T60" fmla="*/ 2147483647 w 1588"/>
                  <a:gd name="T61" fmla="*/ 2147483647 h 477"/>
                  <a:gd name="T62" fmla="*/ 2147483647 w 1588"/>
                  <a:gd name="T63" fmla="*/ 2147483647 h 477"/>
                  <a:gd name="T64" fmla="*/ 2147483647 w 1588"/>
                  <a:gd name="T65" fmla="*/ 2147483647 h 477"/>
                  <a:gd name="T66" fmla="*/ 2147483647 w 1588"/>
                  <a:gd name="T67" fmla="*/ 2147483647 h 477"/>
                  <a:gd name="T68" fmla="*/ 2147483647 w 1588"/>
                  <a:gd name="T69" fmla="*/ 2147483647 h 477"/>
                  <a:gd name="T70" fmla="*/ 2147483647 w 1588"/>
                  <a:gd name="T71" fmla="*/ 2147483647 h 477"/>
                  <a:gd name="T72" fmla="*/ 2147483647 w 1588"/>
                  <a:gd name="T73" fmla="*/ 2147483647 h 477"/>
                  <a:gd name="T74" fmla="*/ 2147483647 w 1588"/>
                  <a:gd name="T75" fmla="*/ 2147483647 h 477"/>
                  <a:gd name="T76" fmla="*/ 2147483647 w 1588"/>
                  <a:gd name="T77" fmla="*/ 2147483647 h 477"/>
                  <a:gd name="T78" fmla="*/ 2147483647 w 1588"/>
                  <a:gd name="T79" fmla="*/ 2147483647 h 477"/>
                  <a:gd name="T80" fmla="*/ 2147483647 w 1588"/>
                  <a:gd name="T81" fmla="*/ 2147483647 h 477"/>
                  <a:gd name="T82" fmla="*/ 2147483647 w 1588"/>
                  <a:gd name="T83" fmla="*/ 2147483647 h 477"/>
                  <a:gd name="T84" fmla="*/ 2147483647 w 1588"/>
                  <a:gd name="T85" fmla="*/ 2147483647 h 477"/>
                  <a:gd name="T86" fmla="*/ 2147483647 w 1588"/>
                  <a:gd name="T87" fmla="*/ 2147483647 h 477"/>
                  <a:gd name="T88" fmla="*/ 2147483647 w 1588"/>
                  <a:gd name="T89" fmla="*/ 2147483647 h 477"/>
                  <a:gd name="T90" fmla="*/ 2147483647 w 1588"/>
                  <a:gd name="T91" fmla="*/ 2147483647 h 477"/>
                  <a:gd name="T92" fmla="*/ 2147483647 w 1588"/>
                  <a:gd name="T93" fmla="*/ 2147483647 h 477"/>
                  <a:gd name="T94" fmla="*/ 2147483647 w 1588"/>
                  <a:gd name="T95" fmla="*/ 2147483647 h 477"/>
                  <a:gd name="T96" fmla="*/ 2147483647 w 1588"/>
                  <a:gd name="T97" fmla="*/ 2147483647 h 477"/>
                  <a:gd name="T98" fmla="*/ 2147483647 w 1588"/>
                  <a:gd name="T99" fmla="*/ 2147483647 h 477"/>
                  <a:gd name="T100" fmla="*/ 2147483647 w 1588"/>
                  <a:gd name="T101" fmla="*/ 2147483647 h 477"/>
                  <a:gd name="T102" fmla="*/ 2147483647 w 1588"/>
                  <a:gd name="T103" fmla="*/ 2147483647 h 477"/>
                  <a:gd name="T104" fmla="*/ 2147483647 w 1588"/>
                  <a:gd name="T105" fmla="*/ 2147483647 h 477"/>
                  <a:gd name="T106" fmla="*/ 2147483647 w 1588"/>
                  <a:gd name="T107" fmla="*/ 2147483647 h 477"/>
                  <a:gd name="T108" fmla="*/ 2147483647 w 1588"/>
                  <a:gd name="T109" fmla="*/ 2147483647 h 477"/>
                  <a:gd name="T110" fmla="*/ 2147483647 w 1588"/>
                  <a:gd name="T111" fmla="*/ 2147483647 h 477"/>
                  <a:gd name="T112" fmla="*/ 2147483647 w 1588"/>
                  <a:gd name="T113" fmla="*/ 2147483647 h 477"/>
                  <a:gd name="T114" fmla="*/ 2147483647 w 1588"/>
                  <a:gd name="T115" fmla="*/ 2147483647 h 477"/>
                  <a:gd name="T116" fmla="*/ 2147483647 w 1588"/>
                  <a:gd name="T117" fmla="*/ 2147483647 h 477"/>
                  <a:gd name="T118" fmla="*/ 2147483647 w 1588"/>
                  <a:gd name="T119" fmla="*/ 2147483647 h 4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88" h="477">
                    <a:moveTo>
                      <a:pt x="1588" y="0"/>
                    </a:moveTo>
                    <a:lnTo>
                      <a:pt x="1586" y="0"/>
                    </a:lnTo>
                    <a:lnTo>
                      <a:pt x="1584" y="0"/>
                    </a:lnTo>
                    <a:lnTo>
                      <a:pt x="1584" y="2"/>
                    </a:lnTo>
                    <a:lnTo>
                      <a:pt x="1582" y="2"/>
                    </a:lnTo>
                    <a:lnTo>
                      <a:pt x="1582" y="4"/>
                    </a:lnTo>
                    <a:lnTo>
                      <a:pt x="1582" y="7"/>
                    </a:lnTo>
                    <a:lnTo>
                      <a:pt x="1580" y="7"/>
                    </a:lnTo>
                    <a:lnTo>
                      <a:pt x="1577" y="7"/>
                    </a:lnTo>
                    <a:lnTo>
                      <a:pt x="1577" y="4"/>
                    </a:lnTo>
                    <a:lnTo>
                      <a:pt x="1575" y="4"/>
                    </a:lnTo>
                    <a:lnTo>
                      <a:pt x="1575" y="7"/>
                    </a:lnTo>
                    <a:lnTo>
                      <a:pt x="1575" y="9"/>
                    </a:lnTo>
                    <a:lnTo>
                      <a:pt x="1569" y="7"/>
                    </a:lnTo>
                    <a:lnTo>
                      <a:pt x="1566" y="7"/>
                    </a:lnTo>
                    <a:lnTo>
                      <a:pt x="1566" y="9"/>
                    </a:lnTo>
                    <a:lnTo>
                      <a:pt x="1564" y="9"/>
                    </a:lnTo>
                    <a:lnTo>
                      <a:pt x="1562" y="11"/>
                    </a:lnTo>
                    <a:lnTo>
                      <a:pt x="1560" y="13"/>
                    </a:lnTo>
                    <a:lnTo>
                      <a:pt x="1558" y="13"/>
                    </a:lnTo>
                    <a:lnTo>
                      <a:pt x="1555" y="13"/>
                    </a:lnTo>
                    <a:lnTo>
                      <a:pt x="1555" y="11"/>
                    </a:lnTo>
                    <a:lnTo>
                      <a:pt x="1553" y="11"/>
                    </a:lnTo>
                    <a:lnTo>
                      <a:pt x="1551" y="13"/>
                    </a:lnTo>
                    <a:lnTo>
                      <a:pt x="1549" y="15"/>
                    </a:lnTo>
                    <a:lnTo>
                      <a:pt x="1547" y="15"/>
                    </a:lnTo>
                    <a:lnTo>
                      <a:pt x="1547" y="13"/>
                    </a:lnTo>
                    <a:lnTo>
                      <a:pt x="1544" y="13"/>
                    </a:lnTo>
                    <a:lnTo>
                      <a:pt x="1542" y="13"/>
                    </a:lnTo>
                    <a:lnTo>
                      <a:pt x="1540" y="13"/>
                    </a:lnTo>
                    <a:lnTo>
                      <a:pt x="1538" y="13"/>
                    </a:lnTo>
                    <a:lnTo>
                      <a:pt x="1536" y="13"/>
                    </a:lnTo>
                    <a:lnTo>
                      <a:pt x="1533" y="13"/>
                    </a:lnTo>
                    <a:lnTo>
                      <a:pt x="1531" y="15"/>
                    </a:lnTo>
                    <a:lnTo>
                      <a:pt x="1529" y="15"/>
                    </a:lnTo>
                    <a:lnTo>
                      <a:pt x="1527" y="18"/>
                    </a:lnTo>
                    <a:lnTo>
                      <a:pt x="1525" y="18"/>
                    </a:lnTo>
                    <a:lnTo>
                      <a:pt x="1522" y="20"/>
                    </a:lnTo>
                    <a:lnTo>
                      <a:pt x="1520" y="20"/>
                    </a:lnTo>
                    <a:lnTo>
                      <a:pt x="1520" y="22"/>
                    </a:lnTo>
                    <a:lnTo>
                      <a:pt x="1518" y="22"/>
                    </a:lnTo>
                    <a:lnTo>
                      <a:pt x="1518" y="24"/>
                    </a:lnTo>
                    <a:lnTo>
                      <a:pt x="1518" y="26"/>
                    </a:lnTo>
                    <a:lnTo>
                      <a:pt x="1518" y="29"/>
                    </a:lnTo>
                    <a:lnTo>
                      <a:pt x="1516" y="29"/>
                    </a:lnTo>
                    <a:lnTo>
                      <a:pt x="1514" y="29"/>
                    </a:lnTo>
                    <a:lnTo>
                      <a:pt x="1511" y="29"/>
                    </a:lnTo>
                    <a:lnTo>
                      <a:pt x="1511" y="26"/>
                    </a:lnTo>
                    <a:lnTo>
                      <a:pt x="1509" y="29"/>
                    </a:lnTo>
                    <a:lnTo>
                      <a:pt x="1507" y="29"/>
                    </a:lnTo>
                    <a:lnTo>
                      <a:pt x="1505" y="29"/>
                    </a:lnTo>
                    <a:lnTo>
                      <a:pt x="1505" y="26"/>
                    </a:lnTo>
                    <a:lnTo>
                      <a:pt x="1505" y="29"/>
                    </a:lnTo>
                    <a:lnTo>
                      <a:pt x="1503" y="29"/>
                    </a:lnTo>
                    <a:lnTo>
                      <a:pt x="1500" y="29"/>
                    </a:lnTo>
                    <a:lnTo>
                      <a:pt x="1498" y="29"/>
                    </a:lnTo>
                    <a:lnTo>
                      <a:pt x="1496" y="31"/>
                    </a:lnTo>
                    <a:lnTo>
                      <a:pt x="1494" y="31"/>
                    </a:lnTo>
                    <a:lnTo>
                      <a:pt x="1492" y="31"/>
                    </a:lnTo>
                    <a:lnTo>
                      <a:pt x="1492" y="33"/>
                    </a:lnTo>
                    <a:lnTo>
                      <a:pt x="1494" y="33"/>
                    </a:lnTo>
                    <a:lnTo>
                      <a:pt x="1494" y="35"/>
                    </a:lnTo>
                    <a:lnTo>
                      <a:pt x="1494" y="37"/>
                    </a:lnTo>
                    <a:lnTo>
                      <a:pt x="1494" y="40"/>
                    </a:lnTo>
                    <a:lnTo>
                      <a:pt x="1496" y="42"/>
                    </a:lnTo>
                    <a:lnTo>
                      <a:pt x="1496" y="44"/>
                    </a:lnTo>
                    <a:lnTo>
                      <a:pt x="1494" y="44"/>
                    </a:lnTo>
                    <a:lnTo>
                      <a:pt x="1492" y="42"/>
                    </a:lnTo>
                    <a:lnTo>
                      <a:pt x="1490" y="42"/>
                    </a:lnTo>
                    <a:lnTo>
                      <a:pt x="1487" y="40"/>
                    </a:lnTo>
                    <a:lnTo>
                      <a:pt x="1485" y="40"/>
                    </a:lnTo>
                    <a:lnTo>
                      <a:pt x="1483" y="40"/>
                    </a:lnTo>
                    <a:lnTo>
                      <a:pt x="1483" y="42"/>
                    </a:lnTo>
                    <a:lnTo>
                      <a:pt x="1481" y="42"/>
                    </a:lnTo>
                    <a:lnTo>
                      <a:pt x="1481" y="44"/>
                    </a:lnTo>
                    <a:lnTo>
                      <a:pt x="1479" y="44"/>
                    </a:lnTo>
                    <a:lnTo>
                      <a:pt x="1479" y="46"/>
                    </a:lnTo>
                    <a:lnTo>
                      <a:pt x="1476" y="46"/>
                    </a:lnTo>
                    <a:lnTo>
                      <a:pt x="1476" y="48"/>
                    </a:lnTo>
                    <a:lnTo>
                      <a:pt x="1474" y="48"/>
                    </a:lnTo>
                    <a:lnTo>
                      <a:pt x="1472" y="48"/>
                    </a:lnTo>
                    <a:lnTo>
                      <a:pt x="1470" y="48"/>
                    </a:lnTo>
                    <a:lnTo>
                      <a:pt x="1468" y="50"/>
                    </a:lnTo>
                    <a:lnTo>
                      <a:pt x="1465" y="50"/>
                    </a:lnTo>
                    <a:lnTo>
                      <a:pt x="1463" y="50"/>
                    </a:lnTo>
                    <a:lnTo>
                      <a:pt x="1461" y="50"/>
                    </a:lnTo>
                    <a:lnTo>
                      <a:pt x="1459" y="50"/>
                    </a:lnTo>
                    <a:lnTo>
                      <a:pt x="1457" y="50"/>
                    </a:lnTo>
                    <a:lnTo>
                      <a:pt x="1454" y="53"/>
                    </a:lnTo>
                    <a:lnTo>
                      <a:pt x="1452" y="53"/>
                    </a:lnTo>
                    <a:lnTo>
                      <a:pt x="1452" y="50"/>
                    </a:lnTo>
                    <a:lnTo>
                      <a:pt x="1450" y="50"/>
                    </a:lnTo>
                    <a:lnTo>
                      <a:pt x="1448" y="50"/>
                    </a:lnTo>
                    <a:lnTo>
                      <a:pt x="1448" y="48"/>
                    </a:lnTo>
                    <a:lnTo>
                      <a:pt x="1446" y="48"/>
                    </a:lnTo>
                    <a:lnTo>
                      <a:pt x="1443" y="48"/>
                    </a:lnTo>
                    <a:lnTo>
                      <a:pt x="1441" y="46"/>
                    </a:lnTo>
                    <a:lnTo>
                      <a:pt x="1439" y="46"/>
                    </a:lnTo>
                    <a:lnTo>
                      <a:pt x="1437" y="46"/>
                    </a:lnTo>
                    <a:lnTo>
                      <a:pt x="1437" y="48"/>
                    </a:lnTo>
                    <a:lnTo>
                      <a:pt x="1435" y="48"/>
                    </a:lnTo>
                    <a:lnTo>
                      <a:pt x="1432" y="48"/>
                    </a:lnTo>
                    <a:lnTo>
                      <a:pt x="1430" y="48"/>
                    </a:lnTo>
                    <a:lnTo>
                      <a:pt x="1428" y="48"/>
                    </a:lnTo>
                    <a:lnTo>
                      <a:pt x="1428" y="50"/>
                    </a:lnTo>
                    <a:lnTo>
                      <a:pt x="1426" y="50"/>
                    </a:lnTo>
                    <a:lnTo>
                      <a:pt x="1424" y="50"/>
                    </a:lnTo>
                    <a:lnTo>
                      <a:pt x="1421" y="50"/>
                    </a:lnTo>
                    <a:lnTo>
                      <a:pt x="1419" y="53"/>
                    </a:lnTo>
                    <a:lnTo>
                      <a:pt x="1417" y="53"/>
                    </a:lnTo>
                    <a:lnTo>
                      <a:pt x="1417" y="55"/>
                    </a:lnTo>
                    <a:lnTo>
                      <a:pt x="1415" y="55"/>
                    </a:lnTo>
                    <a:lnTo>
                      <a:pt x="1415" y="57"/>
                    </a:lnTo>
                    <a:lnTo>
                      <a:pt x="1415" y="59"/>
                    </a:lnTo>
                    <a:lnTo>
                      <a:pt x="1413" y="70"/>
                    </a:lnTo>
                    <a:lnTo>
                      <a:pt x="1410" y="75"/>
                    </a:lnTo>
                    <a:lnTo>
                      <a:pt x="1406" y="75"/>
                    </a:lnTo>
                    <a:lnTo>
                      <a:pt x="1402" y="79"/>
                    </a:lnTo>
                    <a:lnTo>
                      <a:pt x="1404" y="81"/>
                    </a:lnTo>
                    <a:lnTo>
                      <a:pt x="1404" y="86"/>
                    </a:lnTo>
                    <a:lnTo>
                      <a:pt x="1402" y="88"/>
                    </a:lnTo>
                    <a:lnTo>
                      <a:pt x="1402" y="90"/>
                    </a:lnTo>
                    <a:lnTo>
                      <a:pt x="1397" y="97"/>
                    </a:lnTo>
                    <a:lnTo>
                      <a:pt x="1397" y="99"/>
                    </a:lnTo>
                    <a:lnTo>
                      <a:pt x="1402" y="108"/>
                    </a:lnTo>
                    <a:lnTo>
                      <a:pt x="1402" y="110"/>
                    </a:lnTo>
                    <a:lnTo>
                      <a:pt x="1399" y="119"/>
                    </a:lnTo>
                    <a:lnTo>
                      <a:pt x="1399" y="121"/>
                    </a:lnTo>
                    <a:lnTo>
                      <a:pt x="1399" y="125"/>
                    </a:lnTo>
                    <a:lnTo>
                      <a:pt x="1399" y="132"/>
                    </a:lnTo>
                    <a:lnTo>
                      <a:pt x="1399" y="134"/>
                    </a:lnTo>
                    <a:lnTo>
                      <a:pt x="1399" y="136"/>
                    </a:lnTo>
                    <a:lnTo>
                      <a:pt x="1397" y="136"/>
                    </a:lnTo>
                    <a:lnTo>
                      <a:pt x="1386" y="136"/>
                    </a:lnTo>
                    <a:lnTo>
                      <a:pt x="1380" y="136"/>
                    </a:lnTo>
                    <a:lnTo>
                      <a:pt x="1371" y="130"/>
                    </a:lnTo>
                    <a:lnTo>
                      <a:pt x="1373" y="136"/>
                    </a:lnTo>
                    <a:lnTo>
                      <a:pt x="1353" y="138"/>
                    </a:lnTo>
                    <a:lnTo>
                      <a:pt x="1351" y="138"/>
                    </a:lnTo>
                    <a:lnTo>
                      <a:pt x="1349" y="138"/>
                    </a:lnTo>
                    <a:lnTo>
                      <a:pt x="1347" y="141"/>
                    </a:lnTo>
                    <a:lnTo>
                      <a:pt x="1347" y="145"/>
                    </a:lnTo>
                    <a:lnTo>
                      <a:pt x="1345" y="147"/>
                    </a:lnTo>
                    <a:lnTo>
                      <a:pt x="1342" y="149"/>
                    </a:lnTo>
                    <a:lnTo>
                      <a:pt x="1340" y="149"/>
                    </a:lnTo>
                    <a:lnTo>
                      <a:pt x="1338" y="152"/>
                    </a:lnTo>
                    <a:lnTo>
                      <a:pt x="1336" y="152"/>
                    </a:lnTo>
                    <a:lnTo>
                      <a:pt x="1334" y="149"/>
                    </a:lnTo>
                    <a:lnTo>
                      <a:pt x="1331" y="149"/>
                    </a:lnTo>
                    <a:lnTo>
                      <a:pt x="1331" y="152"/>
                    </a:lnTo>
                    <a:lnTo>
                      <a:pt x="1329" y="152"/>
                    </a:lnTo>
                    <a:lnTo>
                      <a:pt x="1327" y="152"/>
                    </a:lnTo>
                    <a:lnTo>
                      <a:pt x="1327" y="149"/>
                    </a:lnTo>
                    <a:lnTo>
                      <a:pt x="1325" y="149"/>
                    </a:lnTo>
                    <a:lnTo>
                      <a:pt x="1325" y="147"/>
                    </a:lnTo>
                    <a:lnTo>
                      <a:pt x="1323" y="147"/>
                    </a:lnTo>
                    <a:lnTo>
                      <a:pt x="1320" y="147"/>
                    </a:lnTo>
                    <a:lnTo>
                      <a:pt x="1314" y="147"/>
                    </a:lnTo>
                    <a:lnTo>
                      <a:pt x="1303" y="145"/>
                    </a:lnTo>
                    <a:lnTo>
                      <a:pt x="1301" y="149"/>
                    </a:lnTo>
                    <a:lnTo>
                      <a:pt x="1298" y="152"/>
                    </a:lnTo>
                    <a:lnTo>
                      <a:pt x="1301" y="158"/>
                    </a:lnTo>
                    <a:lnTo>
                      <a:pt x="1296" y="158"/>
                    </a:lnTo>
                    <a:lnTo>
                      <a:pt x="1292" y="158"/>
                    </a:lnTo>
                    <a:lnTo>
                      <a:pt x="1287" y="158"/>
                    </a:lnTo>
                    <a:lnTo>
                      <a:pt x="1285" y="158"/>
                    </a:lnTo>
                    <a:lnTo>
                      <a:pt x="1283" y="160"/>
                    </a:lnTo>
                    <a:lnTo>
                      <a:pt x="1279" y="163"/>
                    </a:lnTo>
                    <a:lnTo>
                      <a:pt x="1276" y="163"/>
                    </a:lnTo>
                    <a:lnTo>
                      <a:pt x="1272" y="154"/>
                    </a:lnTo>
                    <a:lnTo>
                      <a:pt x="1270" y="152"/>
                    </a:lnTo>
                    <a:lnTo>
                      <a:pt x="1268" y="149"/>
                    </a:lnTo>
                    <a:lnTo>
                      <a:pt x="1265" y="143"/>
                    </a:lnTo>
                    <a:lnTo>
                      <a:pt x="1265" y="141"/>
                    </a:lnTo>
                    <a:lnTo>
                      <a:pt x="1270" y="136"/>
                    </a:lnTo>
                    <a:lnTo>
                      <a:pt x="1261" y="136"/>
                    </a:lnTo>
                    <a:lnTo>
                      <a:pt x="1257" y="136"/>
                    </a:lnTo>
                    <a:lnTo>
                      <a:pt x="1248" y="136"/>
                    </a:lnTo>
                    <a:lnTo>
                      <a:pt x="1248" y="138"/>
                    </a:lnTo>
                    <a:lnTo>
                      <a:pt x="1243" y="147"/>
                    </a:lnTo>
                    <a:lnTo>
                      <a:pt x="1243" y="152"/>
                    </a:lnTo>
                    <a:lnTo>
                      <a:pt x="1243" y="154"/>
                    </a:lnTo>
                    <a:lnTo>
                      <a:pt x="1241" y="156"/>
                    </a:lnTo>
                    <a:lnTo>
                      <a:pt x="1239" y="158"/>
                    </a:lnTo>
                    <a:lnTo>
                      <a:pt x="1237" y="158"/>
                    </a:lnTo>
                    <a:lnTo>
                      <a:pt x="1235" y="160"/>
                    </a:lnTo>
                    <a:lnTo>
                      <a:pt x="1235" y="163"/>
                    </a:lnTo>
                    <a:lnTo>
                      <a:pt x="1235" y="165"/>
                    </a:lnTo>
                    <a:lnTo>
                      <a:pt x="1235" y="167"/>
                    </a:lnTo>
                    <a:lnTo>
                      <a:pt x="1232" y="169"/>
                    </a:lnTo>
                    <a:lnTo>
                      <a:pt x="1230" y="169"/>
                    </a:lnTo>
                    <a:lnTo>
                      <a:pt x="1228" y="171"/>
                    </a:lnTo>
                    <a:lnTo>
                      <a:pt x="1226" y="171"/>
                    </a:lnTo>
                    <a:lnTo>
                      <a:pt x="1224" y="171"/>
                    </a:lnTo>
                    <a:lnTo>
                      <a:pt x="1213" y="156"/>
                    </a:lnTo>
                    <a:lnTo>
                      <a:pt x="1211" y="156"/>
                    </a:lnTo>
                    <a:lnTo>
                      <a:pt x="1213" y="152"/>
                    </a:lnTo>
                    <a:lnTo>
                      <a:pt x="1204" y="152"/>
                    </a:lnTo>
                    <a:lnTo>
                      <a:pt x="1215" y="143"/>
                    </a:lnTo>
                    <a:lnTo>
                      <a:pt x="1215" y="141"/>
                    </a:lnTo>
                    <a:lnTo>
                      <a:pt x="1215" y="138"/>
                    </a:lnTo>
                    <a:lnTo>
                      <a:pt x="1211" y="138"/>
                    </a:lnTo>
                    <a:lnTo>
                      <a:pt x="1206" y="138"/>
                    </a:lnTo>
                    <a:lnTo>
                      <a:pt x="1204" y="136"/>
                    </a:lnTo>
                    <a:lnTo>
                      <a:pt x="1202" y="136"/>
                    </a:lnTo>
                    <a:lnTo>
                      <a:pt x="1197" y="132"/>
                    </a:lnTo>
                    <a:lnTo>
                      <a:pt x="1191" y="132"/>
                    </a:lnTo>
                    <a:lnTo>
                      <a:pt x="1184" y="121"/>
                    </a:lnTo>
                    <a:lnTo>
                      <a:pt x="1180" y="119"/>
                    </a:lnTo>
                    <a:lnTo>
                      <a:pt x="1178" y="119"/>
                    </a:lnTo>
                    <a:lnTo>
                      <a:pt x="1171" y="121"/>
                    </a:lnTo>
                    <a:lnTo>
                      <a:pt x="1167" y="121"/>
                    </a:lnTo>
                    <a:lnTo>
                      <a:pt x="1164" y="121"/>
                    </a:lnTo>
                    <a:lnTo>
                      <a:pt x="1160" y="123"/>
                    </a:lnTo>
                    <a:lnTo>
                      <a:pt x="1158" y="123"/>
                    </a:lnTo>
                    <a:lnTo>
                      <a:pt x="1153" y="121"/>
                    </a:lnTo>
                    <a:lnTo>
                      <a:pt x="1151" y="121"/>
                    </a:lnTo>
                    <a:lnTo>
                      <a:pt x="1147" y="123"/>
                    </a:lnTo>
                    <a:lnTo>
                      <a:pt x="1142" y="127"/>
                    </a:lnTo>
                    <a:lnTo>
                      <a:pt x="1142" y="130"/>
                    </a:lnTo>
                    <a:lnTo>
                      <a:pt x="1140" y="132"/>
                    </a:lnTo>
                    <a:lnTo>
                      <a:pt x="1129" y="132"/>
                    </a:lnTo>
                    <a:lnTo>
                      <a:pt x="1127" y="136"/>
                    </a:lnTo>
                    <a:lnTo>
                      <a:pt x="1118" y="134"/>
                    </a:lnTo>
                    <a:lnTo>
                      <a:pt x="1107" y="132"/>
                    </a:lnTo>
                    <a:lnTo>
                      <a:pt x="1098" y="130"/>
                    </a:lnTo>
                    <a:lnTo>
                      <a:pt x="1098" y="127"/>
                    </a:lnTo>
                    <a:lnTo>
                      <a:pt x="1096" y="127"/>
                    </a:lnTo>
                    <a:lnTo>
                      <a:pt x="1096" y="125"/>
                    </a:lnTo>
                    <a:lnTo>
                      <a:pt x="1094" y="132"/>
                    </a:lnTo>
                    <a:lnTo>
                      <a:pt x="1094" y="134"/>
                    </a:lnTo>
                    <a:lnTo>
                      <a:pt x="1092" y="134"/>
                    </a:lnTo>
                    <a:lnTo>
                      <a:pt x="1094" y="134"/>
                    </a:lnTo>
                    <a:lnTo>
                      <a:pt x="1094" y="138"/>
                    </a:lnTo>
                    <a:lnTo>
                      <a:pt x="1092" y="138"/>
                    </a:lnTo>
                    <a:lnTo>
                      <a:pt x="1090" y="138"/>
                    </a:lnTo>
                    <a:lnTo>
                      <a:pt x="1088" y="138"/>
                    </a:lnTo>
                    <a:lnTo>
                      <a:pt x="1085" y="138"/>
                    </a:lnTo>
                    <a:lnTo>
                      <a:pt x="1083" y="136"/>
                    </a:lnTo>
                    <a:lnTo>
                      <a:pt x="1081" y="136"/>
                    </a:lnTo>
                    <a:lnTo>
                      <a:pt x="1079" y="136"/>
                    </a:lnTo>
                    <a:lnTo>
                      <a:pt x="1077" y="136"/>
                    </a:lnTo>
                    <a:lnTo>
                      <a:pt x="1066" y="143"/>
                    </a:lnTo>
                    <a:lnTo>
                      <a:pt x="1063" y="145"/>
                    </a:lnTo>
                    <a:lnTo>
                      <a:pt x="1061" y="145"/>
                    </a:lnTo>
                    <a:lnTo>
                      <a:pt x="1061" y="147"/>
                    </a:lnTo>
                    <a:lnTo>
                      <a:pt x="1059" y="149"/>
                    </a:lnTo>
                    <a:lnTo>
                      <a:pt x="1057" y="152"/>
                    </a:lnTo>
                    <a:lnTo>
                      <a:pt x="1055" y="154"/>
                    </a:lnTo>
                    <a:lnTo>
                      <a:pt x="1055" y="156"/>
                    </a:lnTo>
                    <a:lnTo>
                      <a:pt x="1055" y="158"/>
                    </a:lnTo>
                    <a:lnTo>
                      <a:pt x="1055" y="160"/>
                    </a:lnTo>
                    <a:lnTo>
                      <a:pt x="1055" y="163"/>
                    </a:lnTo>
                    <a:lnTo>
                      <a:pt x="1055" y="165"/>
                    </a:lnTo>
                    <a:lnTo>
                      <a:pt x="1052" y="167"/>
                    </a:lnTo>
                    <a:lnTo>
                      <a:pt x="1052" y="169"/>
                    </a:lnTo>
                    <a:lnTo>
                      <a:pt x="1050" y="169"/>
                    </a:lnTo>
                    <a:lnTo>
                      <a:pt x="1050" y="171"/>
                    </a:lnTo>
                    <a:lnTo>
                      <a:pt x="1048" y="171"/>
                    </a:lnTo>
                    <a:lnTo>
                      <a:pt x="1048" y="174"/>
                    </a:lnTo>
                    <a:lnTo>
                      <a:pt x="1046" y="174"/>
                    </a:lnTo>
                    <a:lnTo>
                      <a:pt x="1046" y="176"/>
                    </a:lnTo>
                    <a:lnTo>
                      <a:pt x="1044" y="176"/>
                    </a:lnTo>
                    <a:lnTo>
                      <a:pt x="1044" y="178"/>
                    </a:lnTo>
                    <a:lnTo>
                      <a:pt x="1046" y="180"/>
                    </a:lnTo>
                    <a:lnTo>
                      <a:pt x="1046" y="182"/>
                    </a:lnTo>
                    <a:lnTo>
                      <a:pt x="1035" y="191"/>
                    </a:lnTo>
                    <a:lnTo>
                      <a:pt x="1028" y="193"/>
                    </a:lnTo>
                    <a:lnTo>
                      <a:pt x="1026" y="198"/>
                    </a:lnTo>
                    <a:lnTo>
                      <a:pt x="1024" y="200"/>
                    </a:lnTo>
                    <a:lnTo>
                      <a:pt x="1022" y="200"/>
                    </a:lnTo>
                    <a:lnTo>
                      <a:pt x="1019" y="202"/>
                    </a:lnTo>
                    <a:lnTo>
                      <a:pt x="1017" y="204"/>
                    </a:lnTo>
                    <a:lnTo>
                      <a:pt x="1015" y="204"/>
                    </a:lnTo>
                    <a:lnTo>
                      <a:pt x="1011" y="206"/>
                    </a:lnTo>
                    <a:lnTo>
                      <a:pt x="1008" y="211"/>
                    </a:lnTo>
                    <a:lnTo>
                      <a:pt x="1006" y="209"/>
                    </a:lnTo>
                    <a:lnTo>
                      <a:pt x="1002" y="204"/>
                    </a:lnTo>
                    <a:lnTo>
                      <a:pt x="997" y="204"/>
                    </a:lnTo>
                    <a:lnTo>
                      <a:pt x="997" y="202"/>
                    </a:lnTo>
                    <a:lnTo>
                      <a:pt x="997" y="200"/>
                    </a:lnTo>
                    <a:lnTo>
                      <a:pt x="997" y="198"/>
                    </a:lnTo>
                    <a:lnTo>
                      <a:pt x="997" y="193"/>
                    </a:lnTo>
                    <a:lnTo>
                      <a:pt x="997" y="191"/>
                    </a:lnTo>
                    <a:lnTo>
                      <a:pt x="997" y="189"/>
                    </a:lnTo>
                    <a:lnTo>
                      <a:pt x="1000" y="189"/>
                    </a:lnTo>
                    <a:lnTo>
                      <a:pt x="1000" y="187"/>
                    </a:lnTo>
                    <a:lnTo>
                      <a:pt x="993" y="182"/>
                    </a:lnTo>
                    <a:lnTo>
                      <a:pt x="984" y="180"/>
                    </a:lnTo>
                    <a:lnTo>
                      <a:pt x="975" y="178"/>
                    </a:lnTo>
                    <a:lnTo>
                      <a:pt x="969" y="178"/>
                    </a:lnTo>
                    <a:lnTo>
                      <a:pt x="956" y="182"/>
                    </a:lnTo>
                    <a:lnTo>
                      <a:pt x="947" y="178"/>
                    </a:lnTo>
                    <a:lnTo>
                      <a:pt x="945" y="171"/>
                    </a:lnTo>
                    <a:lnTo>
                      <a:pt x="943" y="167"/>
                    </a:lnTo>
                    <a:lnTo>
                      <a:pt x="934" y="171"/>
                    </a:lnTo>
                    <a:lnTo>
                      <a:pt x="921" y="178"/>
                    </a:lnTo>
                    <a:lnTo>
                      <a:pt x="916" y="169"/>
                    </a:lnTo>
                    <a:lnTo>
                      <a:pt x="910" y="160"/>
                    </a:lnTo>
                    <a:lnTo>
                      <a:pt x="901" y="163"/>
                    </a:lnTo>
                    <a:lnTo>
                      <a:pt x="894" y="165"/>
                    </a:lnTo>
                    <a:lnTo>
                      <a:pt x="892" y="165"/>
                    </a:lnTo>
                    <a:lnTo>
                      <a:pt x="892" y="167"/>
                    </a:lnTo>
                    <a:lnTo>
                      <a:pt x="890" y="167"/>
                    </a:lnTo>
                    <a:lnTo>
                      <a:pt x="888" y="167"/>
                    </a:lnTo>
                    <a:lnTo>
                      <a:pt x="885" y="167"/>
                    </a:lnTo>
                    <a:lnTo>
                      <a:pt x="885" y="165"/>
                    </a:lnTo>
                    <a:lnTo>
                      <a:pt x="883" y="165"/>
                    </a:lnTo>
                    <a:lnTo>
                      <a:pt x="881" y="165"/>
                    </a:lnTo>
                    <a:lnTo>
                      <a:pt x="881" y="167"/>
                    </a:lnTo>
                    <a:lnTo>
                      <a:pt x="879" y="167"/>
                    </a:lnTo>
                    <a:lnTo>
                      <a:pt x="877" y="167"/>
                    </a:lnTo>
                    <a:lnTo>
                      <a:pt x="874" y="167"/>
                    </a:lnTo>
                    <a:lnTo>
                      <a:pt x="866" y="163"/>
                    </a:lnTo>
                    <a:lnTo>
                      <a:pt x="870" y="154"/>
                    </a:lnTo>
                    <a:lnTo>
                      <a:pt x="874" y="145"/>
                    </a:lnTo>
                    <a:lnTo>
                      <a:pt x="877" y="141"/>
                    </a:lnTo>
                    <a:lnTo>
                      <a:pt x="863" y="138"/>
                    </a:lnTo>
                    <a:lnTo>
                      <a:pt x="863" y="136"/>
                    </a:lnTo>
                    <a:lnTo>
                      <a:pt x="863" y="134"/>
                    </a:lnTo>
                    <a:lnTo>
                      <a:pt x="861" y="132"/>
                    </a:lnTo>
                    <a:lnTo>
                      <a:pt x="861" y="130"/>
                    </a:lnTo>
                    <a:lnTo>
                      <a:pt x="861" y="127"/>
                    </a:lnTo>
                    <a:lnTo>
                      <a:pt x="859" y="127"/>
                    </a:lnTo>
                    <a:lnTo>
                      <a:pt x="857" y="127"/>
                    </a:lnTo>
                    <a:lnTo>
                      <a:pt x="852" y="127"/>
                    </a:lnTo>
                    <a:lnTo>
                      <a:pt x="850" y="125"/>
                    </a:lnTo>
                    <a:lnTo>
                      <a:pt x="848" y="125"/>
                    </a:lnTo>
                    <a:lnTo>
                      <a:pt x="846" y="125"/>
                    </a:lnTo>
                    <a:lnTo>
                      <a:pt x="844" y="125"/>
                    </a:lnTo>
                    <a:lnTo>
                      <a:pt x="841" y="125"/>
                    </a:lnTo>
                    <a:lnTo>
                      <a:pt x="826" y="116"/>
                    </a:lnTo>
                    <a:lnTo>
                      <a:pt x="822" y="116"/>
                    </a:lnTo>
                    <a:lnTo>
                      <a:pt x="804" y="108"/>
                    </a:lnTo>
                    <a:lnTo>
                      <a:pt x="802" y="108"/>
                    </a:lnTo>
                    <a:lnTo>
                      <a:pt x="793" y="101"/>
                    </a:lnTo>
                    <a:lnTo>
                      <a:pt x="791" y="101"/>
                    </a:lnTo>
                    <a:lnTo>
                      <a:pt x="787" y="103"/>
                    </a:lnTo>
                    <a:lnTo>
                      <a:pt x="782" y="103"/>
                    </a:lnTo>
                    <a:lnTo>
                      <a:pt x="778" y="123"/>
                    </a:lnTo>
                    <a:lnTo>
                      <a:pt x="776" y="123"/>
                    </a:lnTo>
                    <a:lnTo>
                      <a:pt x="771" y="134"/>
                    </a:lnTo>
                    <a:lnTo>
                      <a:pt x="767" y="143"/>
                    </a:lnTo>
                    <a:lnTo>
                      <a:pt x="762" y="152"/>
                    </a:lnTo>
                    <a:lnTo>
                      <a:pt x="762" y="154"/>
                    </a:lnTo>
                    <a:lnTo>
                      <a:pt x="762" y="156"/>
                    </a:lnTo>
                    <a:lnTo>
                      <a:pt x="762" y="158"/>
                    </a:lnTo>
                    <a:lnTo>
                      <a:pt x="760" y="160"/>
                    </a:lnTo>
                    <a:lnTo>
                      <a:pt x="758" y="160"/>
                    </a:lnTo>
                    <a:lnTo>
                      <a:pt x="754" y="163"/>
                    </a:lnTo>
                    <a:lnTo>
                      <a:pt x="751" y="165"/>
                    </a:lnTo>
                    <a:lnTo>
                      <a:pt x="754" y="165"/>
                    </a:lnTo>
                    <a:lnTo>
                      <a:pt x="754" y="167"/>
                    </a:lnTo>
                    <a:lnTo>
                      <a:pt x="756" y="167"/>
                    </a:lnTo>
                    <a:lnTo>
                      <a:pt x="756" y="169"/>
                    </a:lnTo>
                    <a:lnTo>
                      <a:pt x="756" y="171"/>
                    </a:lnTo>
                    <a:lnTo>
                      <a:pt x="754" y="174"/>
                    </a:lnTo>
                    <a:lnTo>
                      <a:pt x="754" y="176"/>
                    </a:lnTo>
                    <a:lnTo>
                      <a:pt x="754" y="178"/>
                    </a:lnTo>
                    <a:lnTo>
                      <a:pt x="754" y="180"/>
                    </a:lnTo>
                    <a:lnTo>
                      <a:pt x="754" y="182"/>
                    </a:lnTo>
                    <a:lnTo>
                      <a:pt x="754" y="184"/>
                    </a:lnTo>
                    <a:lnTo>
                      <a:pt x="751" y="187"/>
                    </a:lnTo>
                    <a:lnTo>
                      <a:pt x="749" y="187"/>
                    </a:lnTo>
                    <a:lnTo>
                      <a:pt x="747" y="184"/>
                    </a:lnTo>
                    <a:lnTo>
                      <a:pt x="745" y="184"/>
                    </a:lnTo>
                    <a:lnTo>
                      <a:pt x="743" y="184"/>
                    </a:lnTo>
                    <a:lnTo>
                      <a:pt x="743" y="182"/>
                    </a:lnTo>
                    <a:lnTo>
                      <a:pt x="740" y="182"/>
                    </a:lnTo>
                    <a:lnTo>
                      <a:pt x="740" y="180"/>
                    </a:lnTo>
                    <a:lnTo>
                      <a:pt x="738" y="178"/>
                    </a:lnTo>
                    <a:lnTo>
                      <a:pt x="736" y="178"/>
                    </a:lnTo>
                    <a:lnTo>
                      <a:pt x="734" y="178"/>
                    </a:lnTo>
                    <a:lnTo>
                      <a:pt x="732" y="178"/>
                    </a:lnTo>
                    <a:lnTo>
                      <a:pt x="729" y="176"/>
                    </a:lnTo>
                    <a:lnTo>
                      <a:pt x="727" y="176"/>
                    </a:lnTo>
                    <a:lnTo>
                      <a:pt x="729" y="176"/>
                    </a:lnTo>
                    <a:lnTo>
                      <a:pt x="729" y="178"/>
                    </a:lnTo>
                    <a:lnTo>
                      <a:pt x="727" y="178"/>
                    </a:lnTo>
                    <a:lnTo>
                      <a:pt x="729" y="178"/>
                    </a:lnTo>
                    <a:lnTo>
                      <a:pt x="729" y="180"/>
                    </a:lnTo>
                    <a:lnTo>
                      <a:pt x="729" y="182"/>
                    </a:lnTo>
                    <a:lnTo>
                      <a:pt x="732" y="182"/>
                    </a:lnTo>
                    <a:lnTo>
                      <a:pt x="732" y="184"/>
                    </a:lnTo>
                    <a:lnTo>
                      <a:pt x="734" y="184"/>
                    </a:lnTo>
                    <a:lnTo>
                      <a:pt x="734" y="187"/>
                    </a:lnTo>
                    <a:lnTo>
                      <a:pt x="734" y="189"/>
                    </a:lnTo>
                    <a:lnTo>
                      <a:pt x="734" y="195"/>
                    </a:lnTo>
                    <a:lnTo>
                      <a:pt x="732" y="195"/>
                    </a:lnTo>
                    <a:lnTo>
                      <a:pt x="727" y="198"/>
                    </a:lnTo>
                    <a:lnTo>
                      <a:pt x="727" y="200"/>
                    </a:lnTo>
                    <a:lnTo>
                      <a:pt x="727" y="202"/>
                    </a:lnTo>
                    <a:lnTo>
                      <a:pt x="729" y="204"/>
                    </a:lnTo>
                    <a:lnTo>
                      <a:pt x="729" y="206"/>
                    </a:lnTo>
                    <a:lnTo>
                      <a:pt x="732" y="209"/>
                    </a:lnTo>
                    <a:lnTo>
                      <a:pt x="732" y="211"/>
                    </a:lnTo>
                    <a:lnTo>
                      <a:pt x="732" y="213"/>
                    </a:lnTo>
                    <a:lnTo>
                      <a:pt x="732" y="215"/>
                    </a:lnTo>
                    <a:lnTo>
                      <a:pt x="734" y="217"/>
                    </a:lnTo>
                    <a:lnTo>
                      <a:pt x="732" y="217"/>
                    </a:lnTo>
                    <a:lnTo>
                      <a:pt x="729" y="220"/>
                    </a:lnTo>
                    <a:lnTo>
                      <a:pt x="727" y="220"/>
                    </a:lnTo>
                    <a:lnTo>
                      <a:pt x="727" y="222"/>
                    </a:lnTo>
                    <a:lnTo>
                      <a:pt x="729" y="224"/>
                    </a:lnTo>
                    <a:lnTo>
                      <a:pt x="729" y="226"/>
                    </a:lnTo>
                    <a:lnTo>
                      <a:pt x="732" y="228"/>
                    </a:lnTo>
                    <a:lnTo>
                      <a:pt x="734" y="231"/>
                    </a:lnTo>
                    <a:lnTo>
                      <a:pt x="736" y="231"/>
                    </a:lnTo>
                    <a:lnTo>
                      <a:pt x="738" y="231"/>
                    </a:lnTo>
                    <a:lnTo>
                      <a:pt x="740" y="233"/>
                    </a:lnTo>
                    <a:lnTo>
                      <a:pt x="743" y="233"/>
                    </a:lnTo>
                    <a:lnTo>
                      <a:pt x="743" y="235"/>
                    </a:lnTo>
                    <a:lnTo>
                      <a:pt x="740" y="237"/>
                    </a:lnTo>
                    <a:lnTo>
                      <a:pt x="738" y="239"/>
                    </a:lnTo>
                    <a:lnTo>
                      <a:pt x="738" y="242"/>
                    </a:lnTo>
                    <a:lnTo>
                      <a:pt x="736" y="244"/>
                    </a:lnTo>
                    <a:lnTo>
                      <a:pt x="736" y="246"/>
                    </a:lnTo>
                    <a:lnTo>
                      <a:pt x="736" y="248"/>
                    </a:lnTo>
                    <a:lnTo>
                      <a:pt x="734" y="250"/>
                    </a:lnTo>
                    <a:lnTo>
                      <a:pt x="734" y="253"/>
                    </a:lnTo>
                    <a:lnTo>
                      <a:pt x="732" y="255"/>
                    </a:lnTo>
                    <a:lnTo>
                      <a:pt x="732" y="257"/>
                    </a:lnTo>
                    <a:lnTo>
                      <a:pt x="732" y="255"/>
                    </a:lnTo>
                    <a:lnTo>
                      <a:pt x="729" y="253"/>
                    </a:lnTo>
                    <a:lnTo>
                      <a:pt x="729" y="250"/>
                    </a:lnTo>
                    <a:lnTo>
                      <a:pt x="727" y="246"/>
                    </a:lnTo>
                    <a:lnTo>
                      <a:pt x="727" y="242"/>
                    </a:lnTo>
                    <a:lnTo>
                      <a:pt x="725" y="239"/>
                    </a:lnTo>
                    <a:lnTo>
                      <a:pt x="723" y="239"/>
                    </a:lnTo>
                    <a:lnTo>
                      <a:pt x="721" y="242"/>
                    </a:lnTo>
                    <a:lnTo>
                      <a:pt x="716" y="244"/>
                    </a:lnTo>
                    <a:lnTo>
                      <a:pt x="714" y="246"/>
                    </a:lnTo>
                    <a:lnTo>
                      <a:pt x="712" y="248"/>
                    </a:lnTo>
                    <a:lnTo>
                      <a:pt x="712" y="250"/>
                    </a:lnTo>
                    <a:lnTo>
                      <a:pt x="710" y="250"/>
                    </a:lnTo>
                    <a:lnTo>
                      <a:pt x="710" y="253"/>
                    </a:lnTo>
                    <a:lnTo>
                      <a:pt x="710" y="255"/>
                    </a:lnTo>
                    <a:lnTo>
                      <a:pt x="710" y="257"/>
                    </a:lnTo>
                    <a:lnTo>
                      <a:pt x="710" y="259"/>
                    </a:lnTo>
                    <a:lnTo>
                      <a:pt x="707" y="261"/>
                    </a:lnTo>
                    <a:lnTo>
                      <a:pt x="707" y="264"/>
                    </a:lnTo>
                    <a:lnTo>
                      <a:pt x="707" y="266"/>
                    </a:lnTo>
                    <a:lnTo>
                      <a:pt x="707" y="268"/>
                    </a:lnTo>
                    <a:lnTo>
                      <a:pt x="707" y="270"/>
                    </a:lnTo>
                    <a:lnTo>
                      <a:pt x="707" y="272"/>
                    </a:lnTo>
                    <a:lnTo>
                      <a:pt x="705" y="272"/>
                    </a:lnTo>
                    <a:lnTo>
                      <a:pt x="703" y="272"/>
                    </a:lnTo>
                    <a:lnTo>
                      <a:pt x="703" y="275"/>
                    </a:lnTo>
                    <a:lnTo>
                      <a:pt x="701" y="275"/>
                    </a:lnTo>
                    <a:lnTo>
                      <a:pt x="699" y="275"/>
                    </a:lnTo>
                    <a:lnTo>
                      <a:pt x="699" y="277"/>
                    </a:lnTo>
                    <a:lnTo>
                      <a:pt x="696" y="277"/>
                    </a:lnTo>
                    <a:lnTo>
                      <a:pt x="694" y="277"/>
                    </a:lnTo>
                    <a:lnTo>
                      <a:pt x="692" y="277"/>
                    </a:lnTo>
                    <a:lnTo>
                      <a:pt x="690" y="277"/>
                    </a:lnTo>
                    <a:lnTo>
                      <a:pt x="690" y="279"/>
                    </a:lnTo>
                    <a:lnTo>
                      <a:pt x="688" y="279"/>
                    </a:lnTo>
                    <a:lnTo>
                      <a:pt x="688" y="281"/>
                    </a:lnTo>
                    <a:lnTo>
                      <a:pt x="688" y="283"/>
                    </a:lnTo>
                    <a:lnTo>
                      <a:pt x="688" y="286"/>
                    </a:lnTo>
                    <a:lnTo>
                      <a:pt x="685" y="286"/>
                    </a:lnTo>
                    <a:lnTo>
                      <a:pt x="685" y="288"/>
                    </a:lnTo>
                    <a:lnTo>
                      <a:pt x="683" y="288"/>
                    </a:lnTo>
                    <a:lnTo>
                      <a:pt x="681" y="286"/>
                    </a:lnTo>
                    <a:lnTo>
                      <a:pt x="681" y="288"/>
                    </a:lnTo>
                    <a:lnTo>
                      <a:pt x="679" y="288"/>
                    </a:lnTo>
                    <a:lnTo>
                      <a:pt x="679" y="290"/>
                    </a:lnTo>
                    <a:lnTo>
                      <a:pt x="679" y="292"/>
                    </a:lnTo>
                    <a:lnTo>
                      <a:pt x="677" y="292"/>
                    </a:lnTo>
                    <a:lnTo>
                      <a:pt x="675" y="292"/>
                    </a:lnTo>
                    <a:lnTo>
                      <a:pt x="672" y="292"/>
                    </a:lnTo>
                    <a:lnTo>
                      <a:pt x="670" y="292"/>
                    </a:lnTo>
                    <a:lnTo>
                      <a:pt x="668" y="292"/>
                    </a:lnTo>
                    <a:lnTo>
                      <a:pt x="666" y="292"/>
                    </a:lnTo>
                    <a:lnTo>
                      <a:pt x="664" y="292"/>
                    </a:lnTo>
                    <a:lnTo>
                      <a:pt x="664" y="290"/>
                    </a:lnTo>
                    <a:lnTo>
                      <a:pt x="661" y="290"/>
                    </a:lnTo>
                    <a:lnTo>
                      <a:pt x="659" y="290"/>
                    </a:lnTo>
                    <a:lnTo>
                      <a:pt x="657" y="290"/>
                    </a:lnTo>
                    <a:lnTo>
                      <a:pt x="655" y="288"/>
                    </a:lnTo>
                    <a:lnTo>
                      <a:pt x="653" y="288"/>
                    </a:lnTo>
                    <a:lnTo>
                      <a:pt x="650" y="288"/>
                    </a:lnTo>
                    <a:lnTo>
                      <a:pt x="648" y="286"/>
                    </a:lnTo>
                    <a:lnTo>
                      <a:pt x="646" y="286"/>
                    </a:lnTo>
                    <a:lnTo>
                      <a:pt x="644" y="281"/>
                    </a:lnTo>
                    <a:lnTo>
                      <a:pt x="644" y="279"/>
                    </a:lnTo>
                    <a:lnTo>
                      <a:pt x="639" y="279"/>
                    </a:lnTo>
                    <a:lnTo>
                      <a:pt x="637" y="279"/>
                    </a:lnTo>
                    <a:lnTo>
                      <a:pt x="635" y="277"/>
                    </a:lnTo>
                    <a:lnTo>
                      <a:pt x="635" y="272"/>
                    </a:lnTo>
                    <a:lnTo>
                      <a:pt x="633" y="272"/>
                    </a:lnTo>
                    <a:lnTo>
                      <a:pt x="631" y="275"/>
                    </a:lnTo>
                    <a:lnTo>
                      <a:pt x="628" y="279"/>
                    </a:lnTo>
                    <a:lnTo>
                      <a:pt x="626" y="279"/>
                    </a:lnTo>
                    <a:lnTo>
                      <a:pt x="624" y="281"/>
                    </a:lnTo>
                    <a:lnTo>
                      <a:pt x="624" y="283"/>
                    </a:lnTo>
                    <a:lnTo>
                      <a:pt x="622" y="286"/>
                    </a:lnTo>
                    <a:lnTo>
                      <a:pt x="620" y="283"/>
                    </a:lnTo>
                    <a:lnTo>
                      <a:pt x="617" y="283"/>
                    </a:lnTo>
                    <a:lnTo>
                      <a:pt x="615" y="281"/>
                    </a:lnTo>
                    <a:lnTo>
                      <a:pt x="613" y="279"/>
                    </a:lnTo>
                    <a:lnTo>
                      <a:pt x="611" y="277"/>
                    </a:lnTo>
                    <a:lnTo>
                      <a:pt x="611" y="275"/>
                    </a:lnTo>
                    <a:lnTo>
                      <a:pt x="609" y="275"/>
                    </a:lnTo>
                    <a:lnTo>
                      <a:pt x="606" y="275"/>
                    </a:lnTo>
                    <a:lnTo>
                      <a:pt x="604" y="275"/>
                    </a:lnTo>
                    <a:lnTo>
                      <a:pt x="602" y="275"/>
                    </a:lnTo>
                    <a:lnTo>
                      <a:pt x="600" y="275"/>
                    </a:lnTo>
                    <a:lnTo>
                      <a:pt x="598" y="275"/>
                    </a:lnTo>
                    <a:lnTo>
                      <a:pt x="595" y="275"/>
                    </a:lnTo>
                    <a:lnTo>
                      <a:pt x="595" y="277"/>
                    </a:lnTo>
                    <a:lnTo>
                      <a:pt x="593" y="277"/>
                    </a:lnTo>
                    <a:lnTo>
                      <a:pt x="591" y="277"/>
                    </a:lnTo>
                    <a:lnTo>
                      <a:pt x="589" y="277"/>
                    </a:lnTo>
                    <a:lnTo>
                      <a:pt x="587" y="279"/>
                    </a:lnTo>
                    <a:lnTo>
                      <a:pt x="584" y="279"/>
                    </a:lnTo>
                    <a:lnTo>
                      <a:pt x="582" y="279"/>
                    </a:lnTo>
                    <a:lnTo>
                      <a:pt x="580" y="279"/>
                    </a:lnTo>
                    <a:lnTo>
                      <a:pt x="578" y="279"/>
                    </a:lnTo>
                    <a:lnTo>
                      <a:pt x="580" y="281"/>
                    </a:lnTo>
                    <a:lnTo>
                      <a:pt x="580" y="283"/>
                    </a:lnTo>
                    <a:lnTo>
                      <a:pt x="580" y="286"/>
                    </a:lnTo>
                    <a:lnTo>
                      <a:pt x="580" y="288"/>
                    </a:lnTo>
                    <a:lnTo>
                      <a:pt x="580" y="290"/>
                    </a:lnTo>
                    <a:lnTo>
                      <a:pt x="582" y="292"/>
                    </a:lnTo>
                    <a:lnTo>
                      <a:pt x="582" y="294"/>
                    </a:lnTo>
                    <a:lnTo>
                      <a:pt x="582" y="297"/>
                    </a:lnTo>
                    <a:lnTo>
                      <a:pt x="584" y="299"/>
                    </a:lnTo>
                    <a:lnTo>
                      <a:pt x="584" y="301"/>
                    </a:lnTo>
                    <a:lnTo>
                      <a:pt x="587" y="303"/>
                    </a:lnTo>
                    <a:lnTo>
                      <a:pt x="584" y="303"/>
                    </a:lnTo>
                    <a:lnTo>
                      <a:pt x="584" y="305"/>
                    </a:lnTo>
                    <a:lnTo>
                      <a:pt x="582" y="305"/>
                    </a:lnTo>
                    <a:lnTo>
                      <a:pt x="573" y="310"/>
                    </a:lnTo>
                    <a:lnTo>
                      <a:pt x="569" y="308"/>
                    </a:lnTo>
                    <a:lnTo>
                      <a:pt x="565" y="308"/>
                    </a:lnTo>
                    <a:lnTo>
                      <a:pt x="562" y="308"/>
                    </a:lnTo>
                    <a:lnTo>
                      <a:pt x="560" y="310"/>
                    </a:lnTo>
                    <a:lnTo>
                      <a:pt x="558" y="310"/>
                    </a:lnTo>
                    <a:lnTo>
                      <a:pt x="556" y="312"/>
                    </a:lnTo>
                    <a:lnTo>
                      <a:pt x="554" y="314"/>
                    </a:lnTo>
                    <a:lnTo>
                      <a:pt x="551" y="316"/>
                    </a:lnTo>
                    <a:lnTo>
                      <a:pt x="551" y="318"/>
                    </a:lnTo>
                    <a:lnTo>
                      <a:pt x="549" y="318"/>
                    </a:lnTo>
                    <a:lnTo>
                      <a:pt x="549" y="321"/>
                    </a:lnTo>
                    <a:lnTo>
                      <a:pt x="543" y="318"/>
                    </a:lnTo>
                    <a:lnTo>
                      <a:pt x="541" y="318"/>
                    </a:lnTo>
                    <a:lnTo>
                      <a:pt x="538" y="321"/>
                    </a:lnTo>
                    <a:lnTo>
                      <a:pt x="536" y="321"/>
                    </a:lnTo>
                    <a:lnTo>
                      <a:pt x="534" y="321"/>
                    </a:lnTo>
                    <a:lnTo>
                      <a:pt x="534" y="323"/>
                    </a:lnTo>
                    <a:lnTo>
                      <a:pt x="532" y="323"/>
                    </a:lnTo>
                    <a:lnTo>
                      <a:pt x="530" y="323"/>
                    </a:lnTo>
                    <a:lnTo>
                      <a:pt x="527" y="325"/>
                    </a:lnTo>
                    <a:lnTo>
                      <a:pt x="527" y="323"/>
                    </a:lnTo>
                    <a:lnTo>
                      <a:pt x="525" y="323"/>
                    </a:lnTo>
                    <a:lnTo>
                      <a:pt x="523" y="323"/>
                    </a:lnTo>
                    <a:lnTo>
                      <a:pt x="521" y="323"/>
                    </a:lnTo>
                    <a:lnTo>
                      <a:pt x="519" y="321"/>
                    </a:lnTo>
                    <a:lnTo>
                      <a:pt x="516" y="321"/>
                    </a:lnTo>
                    <a:lnTo>
                      <a:pt x="514" y="321"/>
                    </a:lnTo>
                    <a:lnTo>
                      <a:pt x="514" y="323"/>
                    </a:lnTo>
                    <a:lnTo>
                      <a:pt x="514" y="325"/>
                    </a:lnTo>
                    <a:lnTo>
                      <a:pt x="514" y="327"/>
                    </a:lnTo>
                    <a:lnTo>
                      <a:pt x="514" y="329"/>
                    </a:lnTo>
                    <a:lnTo>
                      <a:pt x="512" y="329"/>
                    </a:lnTo>
                    <a:lnTo>
                      <a:pt x="512" y="332"/>
                    </a:lnTo>
                    <a:lnTo>
                      <a:pt x="512" y="334"/>
                    </a:lnTo>
                    <a:lnTo>
                      <a:pt x="510" y="334"/>
                    </a:lnTo>
                    <a:lnTo>
                      <a:pt x="510" y="336"/>
                    </a:lnTo>
                    <a:lnTo>
                      <a:pt x="508" y="338"/>
                    </a:lnTo>
                    <a:lnTo>
                      <a:pt x="505" y="340"/>
                    </a:lnTo>
                    <a:lnTo>
                      <a:pt x="503" y="340"/>
                    </a:lnTo>
                    <a:lnTo>
                      <a:pt x="501" y="343"/>
                    </a:lnTo>
                    <a:lnTo>
                      <a:pt x="499" y="343"/>
                    </a:lnTo>
                    <a:lnTo>
                      <a:pt x="497" y="343"/>
                    </a:lnTo>
                    <a:lnTo>
                      <a:pt x="494" y="345"/>
                    </a:lnTo>
                    <a:lnTo>
                      <a:pt x="492" y="347"/>
                    </a:lnTo>
                    <a:lnTo>
                      <a:pt x="486" y="354"/>
                    </a:lnTo>
                    <a:lnTo>
                      <a:pt x="483" y="356"/>
                    </a:lnTo>
                    <a:lnTo>
                      <a:pt x="481" y="356"/>
                    </a:lnTo>
                    <a:lnTo>
                      <a:pt x="481" y="358"/>
                    </a:lnTo>
                    <a:lnTo>
                      <a:pt x="479" y="358"/>
                    </a:lnTo>
                    <a:lnTo>
                      <a:pt x="479" y="360"/>
                    </a:lnTo>
                    <a:lnTo>
                      <a:pt x="479" y="362"/>
                    </a:lnTo>
                    <a:lnTo>
                      <a:pt x="477" y="362"/>
                    </a:lnTo>
                    <a:lnTo>
                      <a:pt x="477" y="365"/>
                    </a:lnTo>
                    <a:lnTo>
                      <a:pt x="475" y="367"/>
                    </a:lnTo>
                    <a:lnTo>
                      <a:pt x="475" y="369"/>
                    </a:lnTo>
                    <a:lnTo>
                      <a:pt x="472" y="371"/>
                    </a:lnTo>
                    <a:lnTo>
                      <a:pt x="472" y="373"/>
                    </a:lnTo>
                    <a:lnTo>
                      <a:pt x="470" y="376"/>
                    </a:lnTo>
                    <a:lnTo>
                      <a:pt x="470" y="378"/>
                    </a:lnTo>
                    <a:lnTo>
                      <a:pt x="470" y="380"/>
                    </a:lnTo>
                    <a:lnTo>
                      <a:pt x="470" y="382"/>
                    </a:lnTo>
                    <a:lnTo>
                      <a:pt x="472" y="384"/>
                    </a:lnTo>
                    <a:lnTo>
                      <a:pt x="472" y="387"/>
                    </a:lnTo>
                    <a:lnTo>
                      <a:pt x="475" y="389"/>
                    </a:lnTo>
                    <a:lnTo>
                      <a:pt x="472" y="391"/>
                    </a:lnTo>
                    <a:lnTo>
                      <a:pt x="470" y="391"/>
                    </a:lnTo>
                    <a:lnTo>
                      <a:pt x="468" y="391"/>
                    </a:lnTo>
                    <a:lnTo>
                      <a:pt x="466" y="393"/>
                    </a:lnTo>
                    <a:lnTo>
                      <a:pt x="464" y="393"/>
                    </a:lnTo>
                    <a:lnTo>
                      <a:pt x="461" y="393"/>
                    </a:lnTo>
                    <a:lnTo>
                      <a:pt x="461" y="395"/>
                    </a:lnTo>
                    <a:lnTo>
                      <a:pt x="459" y="395"/>
                    </a:lnTo>
                    <a:lnTo>
                      <a:pt x="457" y="395"/>
                    </a:lnTo>
                    <a:lnTo>
                      <a:pt x="455" y="395"/>
                    </a:lnTo>
                    <a:lnTo>
                      <a:pt x="453" y="398"/>
                    </a:lnTo>
                    <a:lnTo>
                      <a:pt x="450" y="398"/>
                    </a:lnTo>
                    <a:lnTo>
                      <a:pt x="448" y="398"/>
                    </a:lnTo>
                    <a:lnTo>
                      <a:pt x="446" y="398"/>
                    </a:lnTo>
                    <a:lnTo>
                      <a:pt x="444" y="395"/>
                    </a:lnTo>
                    <a:lnTo>
                      <a:pt x="442" y="395"/>
                    </a:lnTo>
                    <a:lnTo>
                      <a:pt x="439" y="395"/>
                    </a:lnTo>
                    <a:lnTo>
                      <a:pt x="437" y="395"/>
                    </a:lnTo>
                    <a:lnTo>
                      <a:pt x="435" y="395"/>
                    </a:lnTo>
                    <a:lnTo>
                      <a:pt x="433" y="393"/>
                    </a:lnTo>
                    <a:lnTo>
                      <a:pt x="431" y="393"/>
                    </a:lnTo>
                    <a:lnTo>
                      <a:pt x="428" y="393"/>
                    </a:lnTo>
                    <a:lnTo>
                      <a:pt x="426" y="393"/>
                    </a:lnTo>
                    <a:lnTo>
                      <a:pt x="424" y="393"/>
                    </a:lnTo>
                    <a:lnTo>
                      <a:pt x="422" y="393"/>
                    </a:lnTo>
                    <a:lnTo>
                      <a:pt x="420" y="393"/>
                    </a:lnTo>
                    <a:lnTo>
                      <a:pt x="415" y="393"/>
                    </a:lnTo>
                    <a:lnTo>
                      <a:pt x="413" y="393"/>
                    </a:lnTo>
                    <a:lnTo>
                      <a:pt x="411" y="395"/>
                    </a:lnTo>
                    <a:lnTo>
                      <a:pt x="409" y="395"/>
                    </a:lnTo>
                    <a:lnTo>
                      <a:pt x="407" y="395"/>
                    </a:lnTo>
                    <a:lnTo>
                      <a:pt x="402" y="395"/>
                    </a:lnTo>
                    <a:lnTo>
                      <a:pt x="400" y="395"/>
                    </a:lnTo>
                    <a:lnTo>
                      <a:pt x="398" y="398"/>
                    </a:lnTo>
                    <a:lnTo>
                      <a:pt x="396" y="398"/>
                    </a:lnTo>
                    <a:lnTo>
                      <a:pt x="393" y="398"/>
                    </a:lnTo>
                    <a:lnTo>
                      <a:pt x="391" y="398"/>
                    </a:lnTo>
                    <a:lnTo>
                      <a:pt x="389" y="398"/>
                    </a:lnTo>
                    <a:lnTo>
                      <a:pt x="389" y="400"/>
                    </a:lnTo>
                    <a:lnTo>
                      <a:pt x="387" y="400"/>
                    </a:lnTo>
                    <a:lnTo>
                      <a:pt x="387" y="402"/>
                    </a:lnTo>
                    <a:lnTo>
                      <a:pt x="385" y="402"/>
                    </a:lnTo>
                    <a:lnTo>
                      <a:pt x="385" y="404"/>
                    </a:lnTo>
                    <a:lnTo>
                      <a:pt x="385" y="406"/>
                    </a:lnTo>
                    <a:lnTo>
                      <a:pt x="382" y="406"/>
                    </a:lnTo>
                    <a:lnTo>
                      <a:pt x="382" y="409"/>
                    </a:lnTo>
                    <a:lnTo>
                      <a:pt x="380" y="409"/>
                    </a:lnTo>
                    <a:lnTo>
                      <a:pt x="378" y="409"/>
                    </a:lnTo>
                    <a:lnTo>
                      <a:pt x="378" y="411"/>
                    </a:lnTo>
                    <a:lnTo>
                      <a:pt x="376" y="411"/>
                    </a:lnTo>
                    <a:lnTo>
                      <a:pt x="374" y="411"/>
                    </a:lnTo>
                    <a:lnTo>
                      <a:pt x="374" y="413"/>
                    </a:lnTo>
                    <a:lnTo>
                      <a:pt x="374" y="415"/>
                    </a:lnTo>
                    <a:lnTo>
                      <a:pt x="374" y="417"/>
                    </a:lnTo>
                    <a:lnTo>
                      <a:pt x="374" y="420"/>
                    </a:lnTo>
                    <a:lnTo>
                      <a:pt x="376" y="420"/>
                    </a:lnTo>
                    <a:lnTo>
                      <a:pt x="376" y="422"/>
                    </a:lnTo>
                    <a:lnTo>
                      <a:pt x="378" y="422"/>
                    </a:lnTo>
                    <a:lnTo>
                      <a:pt x="378" y="424"/>
                    </a:lnTo>
                    <a:lnTo>
                      <a:pt x="378" y="426"/>
                    </a:lnTo>
                    <a:lnTo>
                      <a:pt x="380" y="426"/>
                    </a:lnTo>
                    <a:lnTo>
                      <a:pt x="380" y="428"/>
                    </a:lnTo>
                    <a:lnTo>
                      <a:pt x="382" y="428"/>
                    </a:lnTo>
                    <a:lnTo>
                      <a:pt x="382" y="431"/>
                    </a:lnTo>
                    <a:lnTo>
                      <a:pt x="385" y="431"/>
                    </a:lnTo>
                    <a:lnTo>
                      <a:pt x="385" y="433"/>
                    </a:lnTo>
                    <a:lnTo>
                      <a:pt x="385" y="435"/>
                    </a:lnTo>
                    <a:lnTo>
                      <a:pt x="385" y="437"/>
                    </a:lnTo>
                    <a:lnTo>
                      <a:pt x="385" y="439"/>
                    </a:lnTo>
                    <a:lnTo>
                      <a:pt x="385" y="442"/>
                    </a:lnTo>
                    <a:lnTo>
                      <a:pt x="385" y="444"/>
                    </a:lnTo>
                    <a:lnTo>
                      <a:pt x="382" y="446"/>
                    </a:lnTo>
                    <a:lnTo>
                      <a:pt x="382" y="448"/>
                    </a:lnTo>
                    <a:lnTo>
                      <a:pt x="380" y="450"/>
                    </a:lnTo>
                    <a:lnTo>
                      <a:pt x="380" y="452"/>
                    </a:lnTo>
                    <a:lnTo>
                      <a:pt x="380" y="455"/>
                    </a:lnTo>
                    <a:lnTo>
                      <a:pt x="378" y="455"/>
                    </a:lnTo>
                    <a:lnTo>
                      <a:pt x="378" y="457"/>
                    </a:lnTo>
                    <a:lnTo>
                      <a:pt x="378" y="459"/>
                    </a:lnTo>
                    <a:lnTo>
                      <a:pt x="376" y="461"/>
                    </a:lnTo>
                    <a:lnTo>
                      <a:pt x="376" y="463"/>
                    </a:lnTo>
                    <a:lnTo>
                      <a:pt x="374" y="463"/>
                    </a:lnTo>
                    <a:lnTo>
                      <a:pt x="371" y="463"/>
                    </a:lnTo>
                    <a:lnTo>
                      <a:pt x="369" y="466"/>
                    </a:lnTo>
                    <a:lnTo>
                      <a:pt x="367" y="466"/>
                    </a:lnTo>
                    <a:lnTo>
                      <a:pt x="365" y="466"/>
                    </a:lnTo>
                    <a:lnTo>
                      <a:pt x="363" y="468"/>
                    </a:lnTo>
                    <a:lnTo>
                      <a:pt x="360" y="468"/>
                    </a:lnTo>
                    <a:lnTo>
                      <a:pt x="360" y="470"/>
                    </a:lnTo>
                    <a:lnTo>
                      <a:pt x="358" y="470"/>
                    </a:lnTo>
                    <a:lnTo>
                      <a:pt x="358" y="472"/>
                    </a:lnTo>
                    <a:lnTo>
                      <a:pt x="358" y="474"/>
                    </a:lnTo>
                    <a:lnTo>
                      <a:pt x="358" y="477"/>
                    </a:lnTo>
                    <a:lnTo>
                      <a:pt x="356" y="477"/>
                    </a:lnTo>
                    <a:lnTo>
                      <a:pt x="354" y="477"/>
                    </a:lnTo>
                    <a:lnTo>
                      <a:pt x="352" y="477"/>
                    </a:lnTo>
                    <a:lnTo>
                      <a:pt x="349" y="474"/>
                    </a:lnTo>
                    <a:lnTo>
                      <a:pt x="347" y="474"/>
                    </a:lnTo>
                    <a:lnTo>
                      <a:pt x="345" y="474"/>
                    </a:lnTo>
                    <a:lnTo>
                      <a:pt x="343" y="474"/>
                    </a:lnTo>
                    <a:lnTo>
                      <a:pt x="341" y="474"/>
                    </a:lnTo>
                    <a:lnTo>
                      <a:pt x="338" y="474"/>
                    </a:lnTo>
                    <a:lnTo>
                      <a:pt x="336" y="474"/>
                    </a:lnTo>
                    <a:lnTo>
                      <a:pt x="334" y="472"/>
                    </a:lnTo>
                    <a:lnTo>
                      <a:pt x="334" y="474"/>
                    </a:lnTo>
                    <a:lnTo>
                      <a:pt x="332" y="474"/>
                    </a:lnTo>
                    <a:lnTo>
                      <a:pt x="330" y="474"/>
                    </a:lnTo>
                    <a:lnTo>
                      <a:pt x="327" y="477"/>
                    </a:lnTo>
                    <a:lnTo>
                      <a:pt x="325" y="477"/>
                    </a:lnTo>
                    <a:lnTo>
                      <a:pt x="323" y="477"/>
                    </a:lnTo>
                    <a:lnTo>
                      <a:pt x="321" y="477"/>
                    </a:lnTo>
                    <a:lnTo>
                      <a:pt x="319" y="477"/>
                    </a:lnTo>
                    <a:lnTo>
                      <a:pt x="319" y="474"/>
                    </a:lnTo>
                    <a:lnTo>
                      <a:pt x="319" y="472"/>
                    </a:lnTo>
                    <a:lnTo>
                      <a:pt x="319" y="470"/>
                    </a:lnTo>
                    <a:lnTo>
                      <a:pt x="316" y="468"/>
                    </a:lnTo>
                    <a:lnTo>
                      <a:pt x="314" y="466"/>
                    </a:lnTo>
                    <a:lnTo>
                      <a:pt x="314" y="463"/>
                    </a:lnTo>
                    <a:lnTo>
                      <a:pt x="312" y="463"/>
                    </a:lnTo>
                    <a:lnTo>
                      <a:pt x="312" y="461"/>
                    </a:lnTo>
                    <a:lnTo>
                      <a:pt x="310" y="459"/>
                    </a:lnTo>
                    <a:lnTo>
                      <a:pt x="310" y="461"/>
                    </a:lnTo>
                    <a:lnTo>
                      <a:pt x="308" y="461"/>
                    </a:lnTo>
                    <a:lnTo>
                      <a:pt x="305" y="463"/>
                    </a:lnTo>
                    <a:lnTo>
                      <a:pt x="303" y="466"/>
                    </a:lnTo>
                    <a:lnTo>
                      <a:pt x="301" y="468"/>
                    </a:lnTo>
                    <a:lnTo>
                      <a:pt x="299" y="470"/>
                    </a:lnTo>
                    <a:lnTo>
                      <a:pt x="297" y="472"/>
                    </a:lnTo>
                    <a:lnTo>
                      <a:pt x="294" y="474"/>
                    </a:lnTo>
                    <a:lnTo>
                      <a:pt x="292" y="477"/>
                    </a:lnTo>
                    <a:lnTo>
                      <a:pt x="290" y="477"/>
                    </a:lnTo>
                    <a:lnTo>
                      <a:pt x="288" y="477"/>
                    </a:lnTo>
                    <a:lnTo>
                      <a:pt x="286" y="474"/>
                    </a:lnTo>
                    <a:lnTo>
                      <a:pt x="283" y="474"/>
                    </a:lnTo>
                    <a:lnTo>
                      <a:pt x="281" y="474"/>
                    </a:lnTo>
                    <a:lnTo>
                      <a:pt x="279" y="474"/>
                    </a:lnTo>
                    <a:lnTo>
                      <a:pt x="277" y="474"/>
                    </a:lnTo>
                    <a:lnTo>
                      <a:pt x="275" y="474"/>
                    </a:lnTo>
                    <a:lnTo>
                      <a:pt x="273" y="472"/>
                    </a:lnTo>
                    <a:lnTo>
                      <a:pt x="270" y="472"/>
                    </a:lnTo>
                    <a:lnTo>
                      <a:pt x="270" y="470"/>
                    </a:lnTo>
                    <a:lnTo>
                      <a:pt x="268" y="470"/>
                    </a:lnTo>
                    <a:lnTo>
                      <a:pt x="266" y="468"/>
                    </a:lnTo>
                    <a:lnTo>
                      <a:pt x="264" y="468"/>
                    </a:lnTo>
                    <a:lnTo>
                      <a:pt x="264" y="466"/>
                    </a:lnTo>
                    <a:lnTo>
                      <a:pt x="262" y="466"/>
                    </a:lnTo>
                    <a:lnTo>
                      <a:pt x="259" y="466"/>
                    </a:lnTo>
                    <a:lnTo>
                      <a:pt x="257" y="466"/>
                    </a:lnTo>
                    <a:lnTo>
                      <a:pt x="257" y="468"/>
                    </a:lnTo>
                    <a:lnTo>
                      <a:pt x="255" y="468"/>
                    </a:lnTo>
                    <a:lnTo>
                      <a:pt x="255" y="466"/>
                    </a:lnTo>
                    <a:lnTo>
                      <a:pt x="255" y="463"/>
                    </a:lnTo>
                    <a:lnTo>
                      <a:pt x="255" y="461"/>
                    </a:lnTo>
                    <a:lnTo>
                      <a:pt x="255" y="459"/>
                    </a:lnTo>
                    <a:lnTo>
                      <a:pt x="255" y="457"/>
                    </a:lnTo>
                    <a:lnTo>
                      <a:pt x="255" y="455"/>
                    </a:lnTo>
                    <a:lnTo>
                      <a:pt x="253" y="455"/>
                    </a:lnTo>
                    <a:lnTo>
                      <a:pt x="253" y="452"/>
                    </a:lnTo>
                    <a:lnTo>
                      <a:pt x="251" y="452"/>
                    </a:lnTo>
                    <a:lnTo>
                      <a:pt x="248" y="452"/>
                    </a:lnTo>
                    <a:lnTo>
                      <a:pt x="248" y="450"/>
                    </a:lnTo>
                    <a:lnTo>
                      <a:pt x="246" y="448"/>
                    </a:lnTo>
                    <a:lnTo>
                      <a:pt x="246" y="446"/>
                    </a:lnTo>
                    <a:lnTo>
                      <a:pt x="244" y="446"/>
                    </a:lnTo>
                    <a:lnTo>
                      <a:pt x="244" y="444"/>
                    </a:lnTo>
                    <a:lnTo>
                      <a:pt x="242" y="444"/>
                    </a:lnTo>
                    <a:lnTo>
                      <a:pt x="242" y="442"/>
                    </a:lnTo>
                    <a:lnTo>
                      <a:pt x="240" y="439"/>
                    </a:lnTo>
                    <a:lnTo>
                      <a:pt x="237" y="437"/>
                    </a:lnTo>
                    <a:lnTo>
                      <a:pt x="235" y="437"/>
                    </a:lnTo>
                    <a:lnTo>
                      <a:pt x="233" y="437"/>
                    </a:lnTo>
                    <a:lnTo>
                      <a:pt x="231" y="437"/>
                    </a:lnTo>
                    <a:lnTo>
                      <a:pt x="229" y="437"/>
                    </a:lnTo>
                    <a:lnTo>
                      <a:pt x="226" y="437"/>
                    </a:lnTo>
                    <a:lnTo>
                      <a:pt x="224" y="435"/>
                    </a:lnTo>
                    <a:lnTo>
                      <a:pt x="222" y="435"/>
                    </a:lnTo>
                    <a:lnTo>
                      <a:pt x="220" y="435"/>
                    </a:lnTo>
                    <a:lnTo>
                      <a:pt x="220" y="433"/>
                    </a:lnTo>
                    <a:lnTo>
                      <a:pt x="218" y="433"/>
                    </a:lnTo>
                    <a:lnTo>
                      <a:pt x="215" y="433"/>
                    </a:lnTo>
                    <a:lnTo>
                      <a:pt x="215" y="431"/>
                    </a:lnTo>
                    <a:lnTo>
                      <a:pt x="213" y="431"/>
                    </a:lnTo>
                    <a:lnTo>
                      <a:pt x="213" y="428"/>
                    </a:lnTo>
                    <a:lnTo>
                      <a:pt x="211" y="428"/>
                    </a:lnTo>
                    <a:lnTo>
                      <a:pt x="211" y="426"/>
                    </a:lnTo>
                    <a:lnTo>
                      <a:pt x="209" y="426"/>
                    </a:lnTo>
                    <a:lnTo>
                      <a:pt x="209" y="424"/>
                    </a:lnTo>
                    <a:lnTo>
                      <a:pt x="207" y="424"/>
                    </a:lnTo>
                    <a:lnTo>
                      <a:pt x="207" y="422"/>
                    </a:lnTo>
                    <a:lnTo>
                      <a:pt x="207" y="420"/>
                    </a:lnTo>
                    <a:lnTo>
                      <a:pt x="207" y="417"/>
                    </a:lnTo>
                    <a:lnTo>
                      <a:pt x="209" y="417"/>
                    </a:lnTo>
                    <a:lnTo>
                      <a:pt x="209" y="415"/>
                    </a:lnTo>
                    <a:lnTo>
                      <a:pt x="209" y="413"/>
                    </a:lnTo>
                    <a:lnTo>
                      <a:pt x="209" y="411"/>
                    </a:lnTo>
                    <a:lnTo>
                      <a:pt x="209" y="409"/>
                    </a:lnTo>
                    <a:lnTo>
                      <a:pt x="209" y="406"/>
                    </a:lnTo>
                    <a:lnTo>
                      <a:pt x="209" y="404"/>
                    </a:lnTo>
                    <a:lnTo>
                      <a:pt x="207" y="404"/>
                    </a:lnTo>
                    <a:lnTo>
                      <a:pt x="207" y="402"/>
                    </a:lnTo>
                    <a:lnTo>
                      <a:pt x="207" y="400"/>
                    </a:lnTo>
                    <a:lnTo>
                      <a:pt x="204" y="400"/>
                    </a:lnTo>
                    <a:lnTo>
                      <a:pt x="202" y="398"/>
                    </a:lnTo>
                    <a:lnTo>
                      <a:pt x="200" y="398"/>
                    </a:lnTo>
                    <a:lnTo>
                      <a:pt x="200" y="395"/>
                    </a:lnTo>
                    <a:lnTo>
                      <a:pt x="198" y="395"/>
                    </a:lnTo>
                    <a:lnTo>
                      <a:pt x="196" y="395"/>
                    </a:lnTo>
                    <a:lnTo>
                      <a:pt x="196" y="393"/>
                    </a:lnTo>
                    <a:lnTo>
                      <a:pt x="193" y="393"/>
                    </a:lnTo>
                    <a:lnTo>
                      <a:pt x="193" y="391"/>
                    </a:lnTo>
                    <a:lnTo>
                      <a:pt x="193" y="389"/>
                    </a:lnTo>
                    <a:lnTo>
                      <a:pt x="193" y="387"/>
                    </a:lnTo>
                    <a:lnTo>
                      <a:pt x="193" y="384"/>
                    </a:lnTo>
                    <a:lnTo>
                      <a:pt x="191" y="382"/>
                    </a:lnTo>
                    <a:lnTo>
                      <a:pt x="191" y="380"/>
                    </a:lnTo>
                    <a:lnTo>
                      <a:pt x="189" y="378"/>
                    </a:lnTo>
                    <a:lnTo>
                      <a:pt x="189" y="376"/>
                    </a:lnTo>
                    <a:lnTo>
                      <a:pt x="187" y="373"/>
                    </a:lnTo>
                    <a:lnTo>
                      <a:pt x="189" y="371"/>
                    </a:lnTo>
                    <a:lnTo>
                      <a:pt x="189" y="369"/>
                    </a:lnTo>
                    <a:lnTo>
                      <a:pt x="189" y="367"/>
                    </a:lnTo>
                    <a:lnTo>
                      <a:pt x="187" y="367"/>
                    </a:lnTo>
                    <a:lnTo>
                      <a:pt x="187" y="365"/>
                    </a:lnTo>
                    <a:lnTo>
                      <a:pt x="187" y="362"/>
                    </a:lnTo>
                    <a:lnTo>
                      <a:pt x="185" y="362"/>
                    </a:lnTo>
                    <a:lnTo>
                      <a:pt x="185" y="360"/>
                    </a:lnTo>
                    <a:lnTo>
                      <a:pt x="185" y="358"/>
                    </a:lnTo>
                    <a:lnTo>
                      <a:pt x="182" y="358"/>
                    </a:lnTo>
                    <a:lnTo>
                      <a:pt x="182" y="356"/>
                    </a:lnTo>
                    <a:lnTo>
                      <a:pt x="182" y="354"/>
                    </a:lnTo>
                    <a:lnTo>
                      <a:pt x="182" y="351"/>
                    </a:lnTo>
                    <a:lnTo>
                      <a:pt x="182" y="349"/>
                    </a:lnTo>
                    <a:lnTo>
                      <a:pt x="182" y="347"/>
                    </a:lnTo>
                    <a:lnTo>
                      <a:pt x="182" y="345"/>
                    </a:lnTo>
                    <a:lnTo>
                      <a:pt x="180" y="343"/>
                    </a:lnTo>
                    <a:lnTo>
                      <a:pt x="180" y="340"/>
                    </a:lnTo>
                    <a:lnTo>
                      <a:pt x="180" y="338"/>
                    </a:lnTo>
                    <a:lnTo>
                      <a:pt x="180" y="336"/>
                    </a:lnTo>
                    <a:lnTo>
                      <a:pt x="178" y="334"/>
                    </a:lnTo>
                    <a:lnTo>
                      <a:pt x="178" y="332"/>
                    </a:lnTo>
                    <a:lnTo>
                      <a:pt x="178" y="329"/>
                    </a:lnTo>
                    <a:lnTo>
                      <a:pt x="178" y="327"/>
                    </a:lnTo>
                    <a:lnTo>
                      <a:pt x="178" y="325"/>
                    </a:lnTo>
                    <a:lnTo>
                      <a:pt x="182" y="327"/>
                    </a:lnTo>
                    <a:lnTo>
                      <a:pt x="187" y="329"/>
                    </a:lnTo>
                    <a:lnTo>
                      <a:pt x="189" y="332"/>
                    </a:lnTo>
                    <a:lnTo>
                      <a:pt x="191" y="332"/>
                    </a:lnTo>
                    <a:lnTo>
                      <a:pt x="198" y="327"/>
                    </a:lnTo>
                    <a:lnTo>
                      <a:pt x="200" y="323"/>
                    </a:lnTo>
                    <a:lnTo>
                      <a:pt x="202" y="321"/>
                    </a:lnTo>
                    <a:lnTo>
                      <a:pt x="200" y="314"/>
                    </a:lnTo>
                    <a:lnTo>
                      <a:pt x="204" y="310"/>
                    </a:lnTo>
                    <a:lnTo>
                      <a:pt x="211" y="303"/>
                    </a:lnTo>
                    <a:lnTo>
                      <a:pt x="215" y="301"/>
                    </a:lnTo>
                    <a:lnTo>
                      <a:pt x="218" y="301"/>
                    </a:lnTo>
                    <a:lnTo>
                      <a:pt x="220" y="301"/>
                    </a:lnTo>
                    <a:lnTo>
                      <a:pt x="222" y="301"/>
                    </a:lnTo>
                    <a:lnTo>
                      <a:pt x="224" y="301"/>
                    </a:lnTo>
                    <a:lnTo>
                      <a:pt x="226" y="301"/>
                    </a:lnTo>
                    <a:lnTo>
                      <a:pt x="224" y="294"/>
                    </a:lnTo>
                    <a:lnTo>
                      <a:pt x="224" y="292"/>
                    </a:lnTo>
                    <a:lnTo>
                      <a:pt x="224" y="290"/>
                    </a:lnTo>
                    <a:lnTo>
                      <a:pt x="224" y="286"/>
                    </a:lnTo>
                    <a:lnTo>
                      <a:pt x="222" y="283"/>
                    </a:lnTo>
                    <a:lnTo>
                      <a:pt x="222" y="279"/>
                    </a:lnTo>
                    <a:lnTo>
                      <a:pt x="220" y="279"/>
                    </a:lnTo>
                    <a:lnTo>
                      <a:pt x="218" y="279"/>
                    </a:lnTo>
                    <a:lnTo>
                      <a:pt x="215" y="279"/>
                    </a:lnTo>
                    <a:lnTo>
                      <a:pt x="213" y="279"/>
                    </a:lnTo>
                    <a:lnTo>
                      <a:pt x="211" y="279"/>
                    </a:lnTo>
                    <a:lnTo>
                      <a:pt x="207" y="279"/>
                    </a:lnTo>
                    <a:lnTo>
                      <a:pt x="204" y="279"/>
                    </a:lnTo>
                    <a:lnTo>
                      <a:pt x="202" y="279"/>
                    </a:lnTo>
                    <a:lnTo>
                      <a:pt x="202" y="277"/>
                    </a:lnTo>
                    <a:lnTo>
                      <a:pt x="202" y="275"/>
                    </a:lnTo>
                    <a:lnTo>
                      <a:pt x="204" y="272"/>
                    </a:lnTo>
                    <a:lnTo>
                      <a:pt x="204" y="270"/>
                    </a:lnTo>
                    <a:lnTo>
                      <a:pt x="204" y="268"/>
                    </a:lnTo>
                    <a:lnTo>
                      <a:pt x="202" y="268"/>
                    </a:lnTo>
                    <a:lnTo>
                      <a:pt x="200" y="268"/>
                    </a:lnTo>
                    <a:lnTo>
                      <a:pt x="198" y="268"/>
                    </a:lnTo>
                    <a:lnTo>
                      <a:pt x="196" y="268"/>
                    </a:lnTo>
                    <a:lnTo>
                      <a:pt x="193" y="268"/>
                    </a:lnTo>
                    <a:lnTo>
                      <a:pt x="193" y="270"/>
                    </a:lnTo>
                    <a:lnTo>
                      <a:pt x="191" y="270"/>
                    </a:lnTo>
                    <a:lnTo>
                      <a:pt x="189" y="272"/>
                    </a:lnTo>
                    <a:lnTo>
                      <a:pt x="187" y="275"/>
                    </a:lnTo>
                    <a:lnTo>
                      <a:pt x="187" y="277"/>
                    </a:lnTo>
                    <a:lnTo>
                      <a:pt x="187" y="279"/>
                    </a:lnTo>
                    <a:lnTo>
                      <a:pt x="185" y="279"/>
                    </a:lnTo>
                    <a:lnTo>
                      <a:pt x="185" y="281"/>
                    </a:lnTo>
                    <a:lnTo>
                      <a:pt x="185" y="283"/>
                    </a:lnTo>
                    <a:lnTo>
                      <a:pt x="182" y="283"/>
                    </a:lnTo>
                    <a:lnTo>
                      <a:pt x="182" y="286"/>
                    </a:lnTo>
                    <a:lnTo>
                      <a:pt x="180" y="286"/>
                    </a:lnTo>
                    <a:lnTo>
                      <a:pt x="178" y="286"/>
                    </a:lnTo>
                    <a:lnTo>
                      <a:pt x="176" y="286"/>
                    </a:lnTo>
                    <a:lnTo>
                      <a:pt x="174" y="286"/>
                    </a:lnTo>
                    <a:lnTo>
                      <a:pt x="171" y="286"/>
                    </a:lnTo>
                    <a:lnTo>
                      <a:pt x="169" y="292"/>
                    </a:lnTo>
                    <a:lnTo>
                      <a:pt x="167" y="294"/>
                    </a:lnTo>
                    <a:lnTo>
                      <a:pt x="167" y="297"/>
                    </a:lnTo>
                    <a:lnTo>
                      <a:pt x="167" y="299"/>
                    </a:lnTo>
                    <a:lnTo>
                      <a:pt x="165" y="299"/>
                    </a:lnTo>
                    <a:lnTo>
                      <a:pt x="163" y="301"/>
                    </a:lnTo>
                    <a:lnTo>
                      <a:pt x="160" y="303"/>
                    </a:lnTo>
                    <a:lnTo>
                      <a:pt x="160" y="305"/>
                    </a:lnTo>
                    <a:lnTo>
                      <a:pt x="158" y="305"/>
                    </a:lnTo>
                    <a:lnTo>
                      <a:pt x="158" y="308"/>
                    </a:lnTo>
                    <a:lnTo>
                      <a:pt x="156" y="308"/>
                    </a:lnTo>
                    <a:lnTo>
                      <a:pt x="154" y="310"/>
                    </a:lnTo>
                    <a:lnTo>
                      <a:pt x="149" y="310"/>
                    </a:lnTo>
                    <a:lnTo>
                      <a:pt x="147" y="312"/>
                    </a:lnTo>
                    <a:lnTo>
                      <a:pt x="147" y="314"/>
                    </a:lnTo>
                    <a:lnTo>
                      <a:pt x="138" y="321"/>
                    </a:lnTo>
                    <a:lnTo>
                      <a:pt x="136" y="321"/>
                    </a:lnTo>
                    <a:lnTo>
                      <a:pt x="134" y="321"/>
                    </a:lnTo>
                    <a:lnTo>
                      <a:pt x="132" y="321"/>
                    </a:lnTo>
                    <a:lnTo>
                      <a:pt x="130" y="321"/>
                    </a:lnTo>
                    <a:lnTo>
                      <a:pt x="128" y="321"/>
                    </a:lnTo>
                    <a:lnTo>
                      <a:pt x="125" y="321"/>
                    </a:lnTo>
                    <a:lnTo>
                      <a:pt x="123" y="321"/>
                    </a:lnTo>
                    <a:lnTo>
                      <a:pt x="121" y="323"/>
                    </a:lnTo>
                    <a:lnTo>
                      <a:pt x="119" y="321"/>
                    </a:lnTo>
                    <a:lnTo>
                      <a:pt x="117" y="321"/>
                    </a:lnTo>
                    <a:lnTo>
                      <a:pt x="117" y="318"/>
                    </a:lnTo>
                    <a:lnTo>
                      <a:pt x="114" y="316"/>
                    </a:lnTo>
                    <a:lnTo>
                      <a:pt x="112" y="316"/>
                    </a:lnTo>
                    <a:lnTo>
                      <a:pt x="110" y="316"/>
                    </a:lnTo>
                    <a:lnTo>
                      <a:pt x="108" y="316"/>
                    </a:lnTo>
                    <a:lnTo>
                      <a:pt x="106" y="316"/>
                    </a:lnTo>
                    <a:lnTo>
                      <a:pt x="103" y="318"/>
                    </a:lnTo>
                    <a:lnTo>
                      <a:pt x="103" y="321"/>
                    </a:lnTo>
                    <a:lnTo>
                      <a:pt x="101" y="323"/>
                    </a:lnTo>
                    <a:lnTo>
                      <a:pt x="101" y="325"/>
                    </a:lnTo>
                    <a:lnTo>
                      <a:pt x="99" y="325"/>
                    </a:lnTo>
                    <a:lnTo>
                      <a:pt x="99" y="327"/>
                    </a:lnTo>
                    <a:lnTo>
                      <a:pt x="97" y="327"/>
                    </a:lnTo>
                    <a:lnTo>
                      <a:pt x="95" y="327"/>
                    </a:lnTo>
                    <a:lnTo>
                      <a:pt x="92" y="329"/>
                    </a:lnTo>
                    <a:lnTo>
                      <a:pt x="90" y="329"/>
                    </a:lnTo>
                    <a:lnTo>
                      <a:pt x="84" y="323"/>
                    </a:lnTo>
                    <a:lnTo>
                      <a:pt x="81" y="325"/>
                    </a:lnTo>
                    <a:lnTo>
                      <a:pt x="81" y="329"/>
                    </a:lnTo>
                    <a:lnTo>
                      <a:pt x="75" y="332"/>
                    </a:lnTo>
                    <a:lnTo>
                      <a:pt x="75" y="334"/>
                    </a:lnTo>
                    <a:lnTo>
                      <a:pt x="77" y="334"/>
                    </a:lnTo>
                    <a:lnTo>
                      <a:pt x="79" y="336"/>
                    </a:lnTo>
                    <a:lnTo>
                      <a:pt x="81" y="338"/>
                    </a:lnTo>
                    <a:lnTo>
                      <a:pt x="79" y="338"/>
                    </a:lnTo>
                    <a:lnTo>
                      <a:pt x="77" y="340"/>
                    </a:lnTo>
                    <a:lnTo>
                      <a:pt x="75" y="340"/>
                    </a:lnTo>
                    <a:lnTo>
                      <a:pt x="73" y="340"/>
                    </a:lnTo>
                    <a:lnTo>
                      <a:pt x="70" y="343"/>
                    </a:lnTo>
                    <a:lnTo>
                      <a:pt x="68" y="343"/>
                    </a:lnTo>
                    <a:lnTo>
                      <a:pt x="68" y="345"/>
                    </a:lnTo>
                    <a:lnTo>
                      <a:pt x="64" y="343"/>
                    </a:lnTo>
                    <a:lnTo>
                      <a:pt x="59" y="338"/>
                    </a:lnTo>
                    <a:lnTo>
                      <a:pt x="57" y="340"/>
                    </a:lnTo>
                    <a:lnTo>
                      <a:pt x="55" y="343"/>
                    </a:lnTo>
                    <a:lnTo>
                      <a:pt x="53" y="345"/>
                    </a:lnTo>
                    <a:lnTo>
                      <a:pt x="51" y="347"/>
                    </a:lnTo>
                    <a:lnTo>
                      <a:pt x="53" y="349"/>
                    </a:lnTo>
                    <a:lnTo>
                      <a:pt x="53" y="351"/>
                    </a:lnTo>
                    <a:lnTo>
                      <a:pt x="53" y="354"/>
                    </a:lnTo>
                    <a:lnTo>
                      <a:pt x="53" y="356"/>
                    </a:lnTo>
                    <a:lnTo>
                      <a:pt x="51" y="358"/>
                    </a:lnTo>
                    <a:lnTo>
                      <a:pt x="51" y="360"/>
                    </a:lnTo>
                    <a:lnTo>
                      <a:pt x="48" y="362"/>
                    </a:lnTo>
                    <a:lnTo>
                      <a:pt x="48" y="365"/>
                    </a:lnTo>
                    <a:lnTo>
                      <a:pt x="48" y="367"/>
                    </a:lnTo>
                    <a:lnTo>
                      <a:pt x="48" y="369"/>
                    </a:lnTo>
                    <a:lnTo>
                      <a:pt x="48" y="371"/>
                    </a:lnTo>
                    <a:lnTo>
                      <a:pt x="48" y="373"/>
                    </a:lnTo>
                    <a:lnTo>
                      <a:pt x="48" y="376"/>
                    </a:lnTo>
                    <a:lnTo>
                      <a:pt x="48" y="378"/>
                    </a:lnTo>
                    <a:lnTo>
                      <a:pt x="48" y="380"/>
                    </a:lnTo>
                    <a:lnTo>
                      <a:pt x="48" y="382"/>
                    </a:lnTo>
                    <a:lnTo>
                      <a:pt x="46" y="384"/>
                    </a:lnTo>
                    <a:lnTo>
                      <a:pt x="46" y="387"/>
                    </a:lnTo>
                    <a:lnTo>
                      <a:pt x="46" y="389"/>
                    </a:lnTo>
                    <a:lnTo>
                      <a:pt x="46" y="391"/>
                    </a:lnTo>
                    <a:lnTo>
                      <a:pt x="44" y="391"/>
                    </a:lnTo>
                    <a:lnTo>
                      <a:pt x="44" y="393"/>
                    </a:lnTo>
                    <a:lnTo>
                      <a:pt x="42" y="393"/>
                    </a:lnTo>
                    <a:lnTo>
                      <a:pt x="42" y="395"/>
                    </a:lnTo>
                    <a:lnTo>
                      <a:pt x="40" y="395"/>
                    </a:lnTo>
                    <a:lnTo>
                      <a:pt x="37" y="398"/>
                    </a:lnTo>
                    <a:lnTo>
                      <a:pt x="35" y="398"/>
                    </a:lnTo>
                    <a:lnTo>
                      <a:pt x="33" y="398"/>
                    </a:lnTo>
                    <a:lnTo>
                      <a:pt x="33" y="400"/>
                    </a:lnTo>
                    <a:lnTo>
                      <a:pt x="31" y="400"/>
                    </a:lnTo>
                    <a:lnTo>
                      <a:pt x="29" y="400"/>
                    </a:lnTo>
                    <a:lnTo>
                      <a:pt x="26" y="402"/>
                    </a:lnTo>
                    <a:lnTo>
                      <a:pt x="22" y="393"/>
                    </a:lnTo>
                    <a:lnTo>
                      <a:pt x="18" y="384"/>
                    </a:lnTo>
                    <a:lnTo>
                      <a:pt x="15" y="378"/>
                    </a:lnTo>
                    <a:lnTo>
                      <a:pt x="13" y="371"/>
                    </a:lnTo>
                    <a:lnTo>
                      <a:pt x="15" y="365"/>
                    </a:lnTo>
                    <a:lnTo>
                      <a:pt x="15" y="354"/>
                    </a:lnTo>
                    <a:lnTo>
                      <a:pt x="22" y="349"/>
                    </a:lnTo>
                    <a:lnTo>
                      <a:pt x="20" y="349"/>
                    </a:lnTo>
                    <a:lnTo>
                      <a:pt x="20" y="347"/>
                    </a:lnTo>
                    <a:lnTo>
                      <a:pt x="18" y="347"/>
                    </a:lnTo>
                    <a:lnTo>
                      <a:pt x="15" y="347"/>
                    </a:lnTo>
                    <a:lnTo>
                      <a:pt x="15" y="345"/>
                    </a:lnTo>
                    <a:lnTo>
                      <a:pt x="15" y="343"/>
                    </a:lnTo>
                    <a:lnTo>
                      <a:pt x="13" y="343"/>
                    </a:lnTo>
                    <a:lnTo>
                      <a:pt x="13" y="340"/>
                    </a:lnTo>
                    <a:lnTo>
                      <a:pt x="13" y="338"/>
                    </a:lnTo>
                    <a:lnTo>
                      <a:pt x="11" y="338"/>
                    </a:lnTo>
                    <a:lnTo>
                      <a:pt x="11" y="336"/>
                    </a:lnTo>
                    <a:lnTo>
                      <a:pt x="9" y="336"/>
                    </a:lnTo>
                    <a:lnTo>
                      <a:pt x="11" y="336"/>
                    </a:lnTo>
                    <a:lnTo>
                      <a:pt x="11" y="334"/>
                    </a:lnTo>
                    <a:lnTo>
                      <a:pt x="9" y="334"/>
                    </a:lnTo>
                    <a:lnTo>
                      <a:pt x="9" y="332"/>
                    </a:lnTo>
                    <a:lnTo>
                      <a:pt x="9" y="329"/>
                    </a:lnTo>
                    <a:lnTo>
                      <a:pt x="7" y="329"/>
                    </a:lnTo>
                    <a:lnTo>
                      <a:pt x="7" y="327"/>
                    </a:lnTo>
                    <a:lnTo>
                      <a:pt x="4" y="327"/>
                    </a:lnTo>
                    <a:lnTo>
                      <a:pt x="4" y="325"/>
                    </a:lnTo>
                    <a:lnTo>
                      <a:pt x="2" y="325"/>
                    </a:lnTo>
                    <a:lnTo>
                      <a:pt x="2" y="323"/>
                    </a:lnTo>
                    <a:lnTo>
                      <a:pt x="2" y="321"/>
                    </a:lnTo>
                    <a:lnTo>
                      <a:pt x="0" y="321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196" name="Freeform 31"/>
              <p:cNvSpPr>
                <a:spLocks/>
              </p:cNvSpPr>
              <p:nvPr/>
            </p:nvSpPr>
            <p:spPr bwMode="auto">
              <a:xfrm>
                <a:off x="1179513" y="3444875"/>
                <a:ext cx="1125538" cy="1319213"/>
              </a:xfrm>
              <a:custGeom>
                <a:avLst/>
                <a:gdLst>
                  <a:gd name="T0" fmla="*/ 2147483647 w 709"/>
                  <a:gd name="T1" fmla="*/ 2147483647 h 831"/>
                  <a:gd name="T2" fmla="*/ 2147483647 w 709"/>
                  <a:gd name="T3" fmla="*/ 2147483647 h 831"/>
                  <a:gd name="T4" fmla="*/ 2147483647 w 709"/>
                  <a:gd name="T5" fmla="*/ 2147483647 h 831"/>
                  <a:gd name="T6" fmla="*/ 2147483647 w 709"/>
                  <a:gd name="T7" fmla="*/ 2147483647 h 831"/>
                  <a:gd name="T8" fmla="*/ 2147483647 w 709"/>
                  <a:gd name="T9" fmla="*/ 2147483647 h 831"/>
                  <a:gd name="T10" fmla="*/ 2147483647 w 709"/>
                  <a:gd name="T11" fmla="*/ 2147483647 h 831"/>
                  <a:gd name="T12" fmla="*/ 2147483647 w 709"/>
                  <a:gd name="T13" fmla="*/ 2147483647 h 831"/>
                  <a:gd name="T14" fmla="*/ 2147483647 w 709"/>
                  <a:gd name="T15" fmla="*/ 2147483647 h 831"/>
                  <a:gd name="T16" fmla="*/ 2147483647 w 709"/>
                  <a:gd name="T17" fmla="*/ 2147483647 h 831"/>
                  <a:gd name="T18" fmla="*/ 2147483647 w 709"/>
                  <a:gd name="T19" fmla="*/ 2147483647 h 831"/>
                  <a:gd name="T20" fmla="*/ 2147483647 w 709"/>
                  <a:gd name="T21" fmla="*/ 2147483647 h 831"/>
                  <a:gd name="T22" fmla="*/ 2147483647 w 709"/>
                  <a:gd name="T23" fmla="*/ 2147483647 h 831"/>
                  <a:gd name="T24" fmla="*/ 2147483647 w 709"/>
                  <a:gd name="T25" fmla="*/ 2147483647 h 831"/>
                  <a:gd name="T26" fmla="*/ 2147483647 w 709"/>
                  <a:gd name="T27" fmla="*/ 2147483647 h 831"/>
                  <a:gd name="T28" fmla="*/ 2147483647 w 709"/>
                  <a:gd name="T29" fmla="*/ 2147483647 h 831"/>
                  <a:gd name="T30" fmla="*/ 2147483647 w 709"/>
                  <a:gd name="T31" fmla="*/ 2147483647 h 831"/>
                  <a:gd name="T32" fmla="*/ 2147483647 w 709"/>
                  <a:gd name="T33" fmla="*/ 2147483647 h 831"/>
                  <a:gd name="T34" fmla="*/ 2147483647 w 709"/>
                  <a:gd name="T35" fmla="*/ 2147483647 h 831"/>
                  <a:gd name="T36" fmla="*/ 2147483647 w 709"/>
                  <a:gd name="T37" fmla="*/ 2147483647 h 831"/>
                  <a:gd name="T38" fmla="*/ 2147483647 w 709"/>
                  <a:gd name="T39" fmla="*/ 2147483647 h 831"/>
                  <a:gd name="T40" fmla="*/ 2147483647 w 709"/>
                  <a:gd name="T41" fmla="*/ 2147483647 h 831"/>
                  <a:gd name="T42" fmla="*/ 2147483647 w 709"/>
                  <a:gd name="T43" fmla="*/ 2147483647 h 831"/>
                  <a:gd name="T44" fmla="*/ 2147483647 w 709"/>
                  <a:gd name="T45" fmla="*/ 2147483647 h 831"/>
                  <a:gd name="T46" fmla="*/ 2147483647 w 709"/>
                  <a:gd name="T47" fmla="*/ 2147483647 h 831"/>
                  <a:gd name="T48" fmla="*/ 2147483647 w 709"/>
                  <a:gd name="T49" fmla="*/ 2147483647 h 831"/>
                  <a:gd name="T50" fmla="*/ 2147483647 w 709"/>
                  <a:gd name="T51" fmla="*/ 2147483647 h 831"/>
                  <a:gd name="T52" fmla="*/ 2147483647 w 709"/>
                  <a:gd name="T53" fmla="*/ 2147483647 h 831"/>
                  <a:gd name="T54" fmla="*/ 2147483647 w 709"/>
                  <a:gd name="T55" fmla="*/ 2147483647 h 831"/>
                  <a:gd name="T56" fmla="*/ 2147483647 w 709"/>
                  <a:gd name="T57" fmla="*/ 2147483647 h 831"/>
                  <a:gd name="T58" fmla="*/ 2147483647 w 709"/>
                  <a:gd name="T59" fmla="*/ 2147483647 h 831"/>
                  <a:gd name="T60" fmla="*/ 2147483647 w 709"/>
                  <a:gd name="T61" fmla="*/ 2147483647 h 831"/>
                  <a:gd name="T62" fmla="*/ 2147483647 w 709"/>
                  <a:gd name="T63" fmla="*/ 2147483647 h 831"/>
                  <a:gd name="T64" fmla="*/ 2147483647 w 709"/>
                  <a:gd name="T65" fmla="*/ 2147483647 h 831"/>
                  <a:gd name="T66" fmla="*/ 2147483647 w 709"/>
                  <a:gd name="T67" fmla="*/ 2147483647 h 831"/>
                  <a:gd name="T68" fmla="*/ 2147483647 w 709"/>
                  <a:gd name="T69" fmla="*/ 2147483647 h 831"/>
                  <a:gd name="T70" fmla="*/ 2147483647 w 709"/>
                  <a:gd name="T71" fmla="*/ 2147483647 h 831"/>
                  <a:gd name="T72" fmla="*/ 2147483647 w 709"/>
                  <a:gd name="T73" fmla="*/ 2147483647 h 831"/>
                  <a:gd name="T74" fmla="*/ 2147483647 w 709"/>
                  <a:gd name="T75" fmla="*/ 2147483647 h 831"/>
                  <a:gd name="T76" fmla="*/ 2147483647 w 709"/>
                  <a:gd name="T77" fmla="*/ 2147483647 h 831"/>
                  <a:gd name="T78" fmla="*/ 2147483647 w 709"/>
                  <a:gd name="T79" fmla="*/ 2147483647 h 831"/>
                  <a:gd name="T80" fmla="*/ 2147483647 w 709"/>
                  <a:gd name="T81" fmla="*/ 2147483647 h 831"/>
                  <a:gd name="T82" fmla="*/ 2147483647 w 709"/>
                  <a:gd name="T83" fmla="*/ 2147483647 h 831"/>
                  <a:gd name="T84" fmla="*/ 2147483647 w 709"/>
                  <a:gd name="T85" fmla="*/ 2147483647 h 831"/>
                  <a:gd name="T86" fmla="*/ 2147483647 w 709"/>
                  <a:gd name="T87" fmla="*/ 2147483647 h 831"/>
                  <a:gd name="T88" fmla="*/ 2147483647 w 709"/>
                  <a:gd name="T89" fmla="*/ 2147483647 h 831"/>
                  <a:gd name="T90" fmla="*/ 2147483647 w 709"/>
                  <a:gd name="T91" fmla="*/ 2147483647 h 831"/>
                  <a:gd name="T92" fmla="*/ 2147483647 w 709"/>
                  <a:gd name="T93" fmla="*/ 2147483647 h 831"/>
                  <a:gd name="T94" fmla="*/ 2147483647 w 709"/>
                  <a:gd name="T95" fmla="*/ 2147483647 h 831"/>
                  <a:gd name="T96" fmla="*/ 2147483647 w 709"/>
                  <a:gd name="T97" fmla="*/ 2147483647 h 831"/>
                  <a:gd name="T98" fmla="*/ 2147483647 w 709"/>
                  <a:gd name="T99" fmla="*/ 2147483647 h 831"/>
                  <a:gd name="T100" fmla="*/ 2147483647 w 709"/>
                  <a:gd name="T101" fmla="*/ 2147483647 h 831"/>
                  <a:gd name="T102" fmla="*/ 2147483647 w 709"/>
                  <a:gd name="T103" fmla="*/ 2147483647 h 831"/>
                  <a:gd name="T104" fmla="*/ 2147483647 w 709"/>
                  <a:gd name="T105" fmla="*/ 2147483647 h 831"/>
                  <a:gd name="T106" fmla="*/ 2147483647 w 709"/>
                  <a:gd name="T107" fmla="*/ 2147483647 h 831"/>
                  <a:gd name="T108" fmla="*/ 2147483647 w 709"/>
                  <a:gd name="T109" fmla="*/ 2147483647 h 831"/>
                  <a:gd name="T110" fmla="*/ 2147483647 w 709"/>
                  <a:gd name="T111" fmla="*/ 2147483647 h 831"/>
                  <a:gd name="T112" fmla="*/ 2147483647 w 709"/>
                  <a:gd name="T113" fmla="*/ 2147483647 h 831"/>
                  <a:gd name="T114" fmla="*/ 2147483647 w 709"/>
                  <a:gd name="T115" fmla="*/ 2147483647 h 831"/>
                  <a:gd name="T116" fmla="*/ 2147483647 w 709"/>
                  <a:gd name="T117" fmla="*/ 2147483647 h 831"/>
                  <a:gd name="T118" fmla="*/ 2147483647 w 709"/>
                  <a:gd name="T119" fmla="*/ 2147483647 h 83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09" h="831">
                    <a:moveTo>
                      <a:pt x="687" y="831"/>
                    </a:moveTo>
                    <a:lnTo>
                      <a:pt x="687" y="828"/>
                    </a:lnTo>
                    <a:lnTo>
                      <a:pt x="685" y="826"/>
                    </a:lnTo>
                    <a:lnTo>
                      <a:pt x="685" y="824"/>
                    </a:lnTo>
                    <a:lnTo>
                      <a:pt x="683" y="820"/>
                    </a:lnTo>
                    <a:lnTo>
                      <a:pt x="681" y="811"/>
                    </a:lnTo>
                    <a:lnTo>
                      <a:pt x="681" y="809"/>
                    </a:lnTo>
                    <a:lnTo>
                      <a:pt x="681" y="807"/>
                    </a:lnTo>
                    <a:lnTo>
                      <a:pt x="685" y="804"/>
                    </a:lnTo>
                    <a:lnTo>
                      <a:pt x="694" y="800"/>
                    </a:lnTo>
                    <a:lnTo>
                      <a:pt x="700" y="798"/>
                    </a:lnTo>
                    <a:lnTo>
                      <a:pt x="702" y="796"/>
                    </a:lnTo>
                    <a:lnTo>
                      <a:pt x="702" y="793"/>
                    </a:lnTo>
                    <a:lnTo>
                      <a:pt x="700" y="793"/>
                    </a:lnTo>
                    <a:lnTo>
                      <a:pt x="700" y="791"/>
                    </a:lnTo>
                    <a:lnTo>
                      <a:pt x="702" y="791"/>
                    </a:lnTo>
                    <a:lnTo>
                      <a:pt x="702" y="789"/>
                    </a:lnTo>
                    <a:lnTo>
                      <a:pt x="705" y="787"/>
                    </a:lnTo>
                    <a:lnTo>
                      <a:pt x="705" y="785"/>
                    </a:lnTo>
                    <a:lnTo>
                      <a:pt x="702" y="785"/>
                    </a:lnTo>
                    <a:lnTo>
                      <a:pt x="705" y="782"/>
                    </a:lnTo>
                    <a:lnTo>
                      <a:pt x="702" y="780"/>
                    </a:lnTo>
                    <a:lnTo>
                      <a:pt x="705" y="780"/>
                    </a:lnTo>
                    <a:lnTo>
                      <a:pt x="705" y="776"/>
                    </a:lnTo>
                    <a:lnTo>
                      <a:pt x="700" y="771"/>
                    </a:lnTo>
                    <a:lnTo>
                      <a:pt x="698" y="774"/>
                    </a:lnTo>
                    <a:lnTo>
                      <a:pt x="700" y="771"/>
                    </a:lnTo>
                    <a:lnTo>
                      <a:pt x="700" y="769"/>
                    </a:lnTo>
                    <a:lnTo>
                      <a:pt x="698" y="767"/>
                    </a:lnTo>
                    <a:lnTo>
                      <a:pt x="698" y="765"/>
                    </a:lnTo>
                    <a:lnTo>
                      <a:pt x="700" y="763"/>
                    </a:lnTo>
                    <a:lnTo>
                      <a:pt x="702" y="763"/>
                    </a:lnTo>
                    <a:lnTo>
                      <a:pt x="707" y="760"/>
                    </a:lnTo>
                    <a:lnTo>
                      <a:pt x="709" y="760"/>
                    </a:lnTo>
                    <a:lnTo>
                      <a:pt x="709" y="758"/>
                    </a:lnTo>
                    <a:lnTo>
                      <a:pt x="707" y="754"/>
                    </a:lnTo>
                    <a:lnTo>
                      <a:pt x="707" y="749"/>
                    </a:lnTo>
                    <a:lnTo>
                      <a:pt x="707" y="752"/>
                    </a:lnTo>
                    <a:lnTo>
                      <a:pt x="702" y="760"/>
                    </a:lnTo>
                    <a:lnTo>
                      <a:pt x="700" y="758"/>
                    </a:lnTo>
                    <a:lnTo>
                      <a:pt x="702" y="752"/>
                    </a:lnTo>
                    <a:lnTo>
                      <a:pt x="700" y="752"/>
                    </a:lnTo>
                    <a:lnTo>
                      <a:pt x="700" y="749"/>
                    </a:lnTo>
                    <a:lnTo>
                      <a:pt x="702" y="749"/>
                    </a:lnTo>
                    <a:lnTo>
                      <a:pt x="700" y="749"/>
                    </a:lnTo>
                    <a:lnTo>
                      <a:pt x="700" y="747"/>
                    </a:lnTo>
                    <a:lnTo>
                      <a:pt x="698" y="747"/>
                    </a:lnTo>
                    <a:lnTo>
                      <a:pt x="696" y="747"/>
                    </a:lnTo>
                    <a:lnTo>
                      <a:pt x="696" y="745"/>
                    </a:lnTo>
                    <a:lnTo>
                      <a:pt x="694" y="745"/>
                    </a:lnTo>
                    <a:lnTo>
                      <a:pt x="694" y="743"/>
                    </a:lnTo>
                    <a:lnTo>
                      <a:pt x="691" y="743"/>
                    </a:lnTo>
                    <a:lnTo>
                      <a:pt x="691" y="741"/>
                    </a:lnTo>
                    <a:lnTo>
                      <a:pt x="689" y="741"/>
                    </a:lnTo>
                    <a:lnTo>
                      <a:pt x="689" y="738"/>
                    </a:lnTo>
                    <a:lnTo>
                      <a:pt x="687" y="738"/>
                    </a:lnTo>
                    <a:lnTo>
                      <a:pt x="687" y="736"/>
                    </a:lnTo>
                    <a:lnTo>
                      <a:pt x="685" y="736"/>
                    </a:lnTo>
                    <a:lnTo>
                      <a:pt x="685" y="734"/>
                    </a:lnTo>
                    <a:lnTo>
                      <a:pt x="683" y="734"/>
                    </a:lnTo>
                    <a:lnTo>
                      <a:pt x="681" y="732"/>
                    </a:lnTo>
                    <a:lnTo>
                      <a:pt x="678" y="732"/>
                    </a:lnTo>
                    <a:lnTo>
                      <a:pt x="676" y="730"/>
                    </a:lnTo>
                    <a:lnTo>
                      <a:pt x="676" y="732"/>
                    </a:lnTo>
                    <a:lnTo>
                      <a:pt x="674" y="732"/>
                    </a:lnTo>
                    <a:lnTo>
                      <a:pt x="674" y="734"/>
                    </a:lnTo>
                    <a:lnTo>
                      <a:pt x="672" y="736"/>
                    </a:lnTo>
                    <a:lnTo>
                      <a:pt x="670" y="736"/>
                    </a:lnTo>
                    <a:lnTo>
                      <a:pt x="670" y="738"/>
                    </a:lnTo>
                    <a:lnTo>
                      <a:pt x="667" y="738"/>
                    </a:lnTo>
                    <a:lnTo>
                      <a:pt x="667" y="736"/>
                    </a:lnTo>
                    <a:lnTo>
                      <a:pt x="665" y="736"/>
                    </a:lnTo>
                    <a:lnTo>
                      <a:pt x="665" y="734"/>
                    </a:lnTo>
                    <a:lnTo>
                      <a:pt x="663" y="734"/>
                    </a:lnTo>
                    <a:lnTo>
                      <a:pt x="661" y="732"/>
                    </a:lnTo>
                    <a:lnTo>
                      <a:pt x="659" y="732"/>
                    </a:lnTo>
                    <a:lnTo>
                      <a:pt x="659" y="730"/>
                    </a:lnTo>
                    <a:lnTo>
                      <a:pt x="656" y="727"/>
                    </a:lnTo>
                    <a:lnTo>
                      <a:pt x="656" y="725"/>
                    </a:lnTo>
                    <a:lnTo>
                      <a:pt x="656" y="723"/>
                    </a:lnTo>
                    <a:lnTo>
                      <a:pt x="654" y="721"/>
                    </a:lnTo>
                    <a:lnTo>
                      <a:pt x="652" y="719"/>
                    </a:lnTo>
                    <a:lnTo>
                      <a:pt x="650" y="719"/>
                    </a:lnTo>
                    <a:lnTo>
                      <a:pt x="648" y="716"/>
                    </a:lnTo>
                    <a:lnTo>
                      <a:pt x="645" y="719"/>
                    </a:lnTo>
                    <a:lnTo>
                      <a:pt x="643" y="721"/>
                    </a:lnTo>
                    <a:lnTo>
                      <a:pt x="641" y="719"/>
                    </a:lnTo>
                    <a:lnTo>
                      <a:pt x="641" y="716"/>
                    </a:lnTo>
                    <a:lnTo>
                      <a:pt x="641" y="714"/>
                    </a:lnTo>
                    <a:lnTo>
                      <a:pt x="641" y="712"/>
                    </a:lnTo>
                    <a:lnTo>
                      <a:pt x="643" y="710"/>
                    </a:lnTo>
                    <a:lnTo>
                      <a:pt x="643" y="705"/>
                    </a:lnTo>
                    <a:lnTo>
                      <a:pt x="645" y="701"/>
                    </a:lnTo>
                    <a:lnTo>
                      <a:pt x="645" y="699"/>
                    </a:lnTo>
                    <a:lnTo>
                      <a:pt x="645" y="697"/>
                    </a:lnTo>
                    <a:lnTo>
                      <a:pt x="645" y="692"/>
                    </a:lnTo>
                    <a:lnTo>
                      <a:pt x="648" y="690"/>
                    </a:lnTo>
                    <a:lnTo>
                      <a:pt x="648" y="688"/>
                    </a:lnTo>
                    <a:lnTo>
                      <a:pt x="645" y="690"/>
                    </a:lnTo>
                    <a:lnTo>
                      <a:pt x="641" y="694"/>
                    </a:lnTo>
                    <a:lnTo>
                      <a:pt x="641" y="697"/>
                    </a:lnTo>
                    <a:lnTo>
                      <a:pt x="639" y="699"/>
                    </a:lnTo>
                    <a:lnTo>
                      <a:pt x="637" y="699"/>
                    </a:lnTo>
                    <a:lnTo>
                      <a:pt x="637" y="701"/>
                    </a:lnTo>
                    <a:lnTo>
                      <a:pt x="634" y="703"/>
                    </a:lnTo>
                    <a:lnTo>
                      <a:pt x="632" y="703"/>
                    </a:lnTo>
                    <a:lnTo>
                      <a:pt x="632" y="705"/>
                    </a:lnTo>
                    <a:lnTo>
                      <a:pt x="630" y="708"/>
                    </a:lnTo>
                    <a:lnTo>
                      <a:pt x="628" y="710"/>
                    </a:lnTo>
                    <a:lnTo>
                      <a:pt x="626" y="710"/>
                    </a:lnTo>
                    <a:lnTo>
                      <a:pt x="626" y="712"/>
                    </a:lnTo>
                    <a:lnTo>
                      <a:pt x="626" y="710"/>
                    </a:lnTo>
                    <a:lnTo>
                      <a:pt x="623" y="708"/>
                    </a:lnTo>
                    <a:lnTo>
                      <a:pt x="623" y="705"/>
                    </a:lnTo>
                    <a:lnTo>
                      <a:pt x="623" y="703"/>
                    </a:lnTo>
                    <a:lnTo>
                      <a:pt x="623" y="701"/>
                    </a:lnTo>
                    <a:lnTo>
                      <a:pt x="621" y="701"/>
                    </a:lnTo>
                    <a:lnTo>
                      <a:pt x="619" y="701"/>
                    </a:lnTo>
                    <a:lnTo>
                      <a:pt x="617" y="701"/>
                    </a:lnTo>
                    <a:lnTo>
                      <a:pt x="615" y="701"/>
                    </a:lnTo>
                    <a:lnTo>
                      <a:pt x="612" y="701"/>
                    </a:lnTo>
                    <a:lnTo>
                      <a:pt x="612" y="699"/>
                    </a:lnTo>
                    <a:lnTo>
                      <a:pt x="610" y="699"/>
                    </a:lnTo>
                    <a:lnTo>
                      <a:pt x="608" y="699"/>
                    </a:lnTo>
                    <a:lnTo>
                      <a:pt x="608" y="701"/>
                    </a:lnTo>
                    <a:lnTo>
                      <a:pt x="606" y="701"/>
                    </a:lnTo>
                    <a:lnTo>
                      <a:pt x="604" y="701"/>
                    </a:lnTo>
                    <a:lnTo>
                      <a:pt x="601" y="701"/>
                    </a:lnTo>
                    <a:lnTo>
                      <a:pt x="599" y="701"/>
                    </a:lnTo>
                    <a:lnTo>
                      <a:pt x="599" y="699"/>
                    </a:lnTo>
                    <a:lnTo>
                      <a:pt x="597" y="699"/>
                    </a:lnTo>
                    <a:lnTo>
                      <a:pt x="595" y="699"/>
                    </a:lnTo>
                    <a:lnTo>
                      <a:pt x="595" y="697"/>
                    </a:lnTo>
                    <a:lnTo>
                      <a:pt x="593" y="697"/>
                    </a:lnTo>
                    <a:lnTo>
                      <a:pt x="590" y="697"/>
                    </a:lnTo>
                    <a:lnTo>
                      <a:pt x="588" y="697"/>
                    </a:lnTo>
                    <a:lnTo>
                      <a:pt x="588" y="694"/>
                    </a:lnTo>
                    <a:lnTo>
                      <a:pt x="586" y="694"/>
                    </a:lnTo>
                    <a:lnTo>
                      <a:pt x="584" y="694"/>
                    </a:lnTo>
                    <a:lnTo>
                      <a:pt x="584" y="692"/>
                    </a:lnTo>
                    <a:lnTo>
                      <a:pt x="582" y="692"/>
                    </a:lnTo>
                    <a:lnTo>
                      <a:pt x="579" y="692"/>
                    </a:lnTo>
                    <a:lnTo>
                      <a:pt x="577" y="692"/>
                    </a:lnTo>
                    <a:lnTo>
                      <a:pt x="575" y="692"/>
                    </a:lnTo>
                    <a:lnTo>
                      <a:pt x="575" y="690"/>
                    </a:lnTo>
                    <a:lnTo>
                      <a:pt x="575" y="688"/>
                    </a:lnTo>
                    <a:lnTo>
                      <a:pt x="577" y="688"/>
                    </a:lnTo>
                    <a:lnTo>
                      <a:pt x="577" y="686"/>
                    </a:lnTo>
                    <a:lnTo>
                      <a:pt x="575" y="686"/>
                    </a:lnTo>
                    <a:lnTo>
                      <a:pt x="577" y="686"/>
                    </a:lnTo>
                    <a:lnTo>
                      <a:pt x="575" y="686"/>
                    </a:lnTo>
                    <a:lnTo>
                      <a:pt x="575" y="684"/>
                    </a:lnTo>
                    <a:lnTo>
                      <a:pt x="575" y="681"/>
                    </a:lnTo>
                    <a:lnTo>
                      <a:pt x="575" y="679"/>
                    </a:lnTo>
                    <a:lnTo>
                      <a:pt x="577" y="679"/>
                    </a:lnTo>
                    <a:lnTo>
                      <a:pt x="579" y="679"/>
                    </a:lnTo>
                    <a:lnTo>
                      <a:pt x="582" y="679"/>
                    </a:lnTo>
                    <a:lnTo>
                      <a:pt x="582" y="677"/>
                    </a:lnTo>
                    <a:lnTo>
                      <a:pt x="582" y="675"/>
                    </a:lnTo>
                    <a:lnTo>
                      <a:pt x="584" y="675"/>
                    </a:lnTo>
                    <a:lnTo>
                      <a:pt x="586" y="675"/>
                    </a:lnTo>
                    <a:lnTo>
                      <a:pt x="586" y="673"/>
                    </a:lnTo>
                    <a:lnTo>
                      <a:pt x="588" y="673"/>
                    </a:lnTo>
                    <a:lnTo>
                      <a:pt x="588" y="670"/>
                    </a:lnTo>
                    <a:lnTo>
                      <a:pt x="590" y="670"/>
                    </a:lnTo>
                    <a:lnTo>
                      <a:pt x="590" y="668"/>
                    </a:lnTo>
                    <a:lnTo>
                      <a:pt x="588" y="668"/>
                    </a:lnTo>
                    <a:lnTo>
                      <a:pt x="588" y="666"/>
                    </a:lnTo>
                    <a:lnTo>
                      <a:pt x="586" y="666"/>
                    </a:lnTo>
                    <a:lnTo>
                      <a:pt x="586" y="664"/>
                    </a:lnTo>
                    <a:lnTo>
                      <a:pt x="586" y="662"/>
                    </a:lnTo>
                    <a:lnTo>
                      <a:pt x="588" y="662"/>
                    </a:lnTo>
                    <a:lnTo>
                      <a:pt x="588" y="659"/>
                    </a:lnTo>
                    <a:lnTo>
                      <a:pt x="590" y="659"/>
                    </a:lnTo>
                    <a:lnTo>
                      <a:pt x="590" y="662"/>
                    </a:lnTo>
                    <a:lnTo>
                      <a:pt x="593" y="662"/>
                    </a:lnTo>
                    <a:lnTo>
                      <a:pt x="593" y="657"/>
                    </a:lnTo>
                    <a:lnTo>
                      <a:pt x="593" y="655"/>
                    </a:lnTo>
                    <a:lnTo>
                      <a:pt x="590" y="653"/>
                    </a:lnTo>
                    <a:lnTo>
                      <a:pt x="588" y="648"/>
                    </a:lnTo>
                    <a:lnTo>
                      <a:pt x="586" y="646"/>
                    </a:lnTo>
                    <a:lnTo>
                      <a:pt x="584" y="640"/>
                    </a:lnTo>
                    <a:lnTo>
                      <a:pt x="582" y="635"/>
                    </a:lnTo>
                    <a:lnTo>
                      <a:pt x="584" y="635"/>
                    </a:lnTo>
                    <a:lnTo>
                      <a:pt x="588" y="635"/>
                    </a:lnTo>
                    <a:lnTo>
                      <a:pt x="588" y="633"/>
                    </a:lnTo>
                    <a:lnTo>
                      <a:pt x="588" y="631"/>
                    </a:lnTo>
                    <a:lnTo>
                      <a:pt x="588" y="629"/>
                    </a:lnTo>
                    <a:lnTo>
                      <a:pt x="588" y="626"/>
                    </a:lnTo>
                    <a:lnTo>
                      <a:pt x="588" y="624"/>
                    </a:lnTo>
                    <a:lnTo>
                      <a:pt x="586" y="624"/>
                    </a:lnTo>
                    <a:lnTo>
                      <a:pt x="586" y="622"/>
                    </a:lnTo>
                    <a:lnTo>
                      <a:pt x="588" y="622"/>
                    </a:lnTo>
                    <a:lnTo>
                      <a:pt x="588" y="620"/>
                    </a:lnTo>
                    <a:lnTo>
                      <a:pt x="590" y="620"/>
                    </a:lnTo>
                    <a:lnTo>
                      <a:pt x="590" y="618"/>
                    </a:lnTo>
                    <a:lnTo>
                      <a:pt x="590" y="615"/>
                    </a:lnTo>
                    <a:lnTo>
                      <a:pt x="593" y="615"/>
                    </a:lnTo>
                    <a:lnTo>
                      <a:pt x="593" y="613"/>
                    </a:lnTo>
                    <a:lnTo>
                      <a:pt x="590" y="613"/>
                    </a:lnTo>
                    <a:lnTo>
                      <a:pt x="590" y="611"/>
                    </a:lnTo>
                    <a:lnTo>
                      <a:pt x="590" y="609"/>
                    </a:lnTo>
                    <a:lnTo>
                      <a:pt x="588" y="609"/>
                    </a:lnTo>
                    <a:lnTo>
                      <a:pt x="586" y="609"/>
                    </a:lnTo>
                    <a:lnTo>
                      <a:pt x="584" y="609"/>
                    </a:lnTo>
                    <a:lnTo>
                      <a:pt x="582" y="609"/>
                    </a:lnTo>
                    <a:lnTo>
                      <a:pt x="582" y="607"/>
                    </a:lnTo>
                    <a:lnTo>
                      <a:pt x="584" y="607"/>
                    </a:lnTo>
                    <a:lnTo>
                      <a:pt x="584" y="604"/>
                    </a:lnTo>
                    <a:lnTo>
                      <a:pt x="586" y="604"/>
                    </a:lnTo>
                    <a:lnTo>
                      <a:pt x="586" y="602"/>
                    </a:lnTo>
                    <a:lnTo>
                      <a:pt x="586" y="600"/>
                    </a:lnTo>
                    <a:lnTo>
                      <a:pt x="588" y="600"/>
                    </a:lnTo>
                    <a:lnTo>
                      <a:pt x="588" y="598"/>
                    </a:lnTo>
                    <a:lnTo>
                      <a:pt x="590" y="598"/>
                    </a:lnTo>
                    <a:lnTo>
                      <a:pt x="590" y="596"/>
                    </a:lnTo>
                    <a:lnTo>
                      <a:pt x="588" y="596"/>
                    </a:lnTo>
                    <a:lnTo>
                      <a:pt x="586" y="593"/>
                    </a:lnTo>
                    <a:lnTo>
                      <a:pt x="584" y="593"/>
                    </a:lnTo>
                    <a:lnTo>
                      <a:pt x="582" y="593"/>
                    </a:lnTo>
                    <a:lnTo>
                      <a:pt x="579" y="593"/>
                    </a:lnTo>
                    <a:lnTo>
                      <a:pt x="577" y="593"/>
                    </a:lnTo>
                    <a:lnTo>
                      <a:pt x="575" y="591"/>
                    </a:lnTo>
                    <a:lnTo>
                      <a:pt x="573" y="589"/>
                    </a:lnTo>
                    <a:lnTo>
                      <a:pt x="573" y="591"/>
                    </a:lnTo>
                    <a:lnTo>
                      <a:pt x="571" y="593"/>
                    </a:lnTo>
                    <a:lnTo>
                      <a:pt x="571" y="591"/>
                    </a:lnTo>
                    <a:lnTo>
                      <a:pt x="568" y="591"/>
                    </a:lnTo>
                    <a:lnTo>
                      <a:pt x="571" y="591"/>
                    </a:lnTo>
                    <a:lnTo>
                      <a:pt x="571" y="589"/>
                    </a:lnTo>
                    <a:lnTo>
                      <a:pt x="573" y="589"/>
                    </a:lnTo>
                    <a:lnTo>
                      <a:pt x="573" y="587"/>
                    </a:lnTo>
                    <a:lnTo>
                      <a:pt x="573" y="585"/>
                    </a:lnTo>
                    <a:lnTo>
                      <a:pt x="575" y="582"/>
                    </a:lnTo>
                    <a:lnTo>
                      <a:pt x="575" y="580"/>
                    </a:lnTo>
                    <a:lnTo>
                      <a:pt x="577" y="580"/>
                    </a:lnTo>
                    <a:lnTo>
                      <a:pt x="577" y="578"/>
                    </a:lnTo>
                    <a:lnTo>
                      <a:pt x="577" y="576"/>
                    </a:lnTo>
                    <a:lnTo>
                      <a:pt x="577" y="574"/>
                    </a:lnTo>
                    <a:lnTo>
                      <a:pt x="577" y="571"/>
                    </a:lnTo>
                    <a:lnTo>
                      <a:pt x="579" y="571"/>
                    </a:lnTo>
                    <a:lnTo>
                      <a:pt x="579" y="569"/>
                    </a:lnTo>
                    <a:lnTo>
                      <a:pt x="579" y="567"/>
                    </a:lnTo>
                    <a:lnTo>
                      <a:pt x="577" y="567"/>
                    </a:lnTo>
                    <a:lnTo>
                      <a:pt x="577" y="565"/>
                    </a:lnTo>
                    <a:lnTo>
                      <a:pt x="575" y="565"/>
                    </a:lnTo>
                    <a:lnTo>
                      <a:pt x="575" y="563"/>
                    </a:lnTo>
                    <a:lnTo>
                      <a:pt x="577" y="563"/>
                    </a:lnTo>
                    <a:lnTo>
                      <a:pt x="577" y="560"/>
                    </a:lnTo>
                    <a:lnTo>
                      <a:pt x="575" y="560"/>
                    </a:lnTo>
                    <a:lnTo>
                      <a:pt x="575" y="558"/>
                    </a:lnTo>
                    <a:lnTo>
                      <a:pt x="575" y="556"/>
                    </a:lnTo>
                    <a:lnTo>
                      <a:pt x="573" y="556"/>
                    </a:lnTo>
                    <a:lnTo>
                      <a:pt x="573" y="554"/>
                    </a:lnTo>
                    <a:lnTo>
                      <a:pt x="571" y="554"/>
                    </a:lnTo>
                    <a:lnTo>
                      <a:pt x="571" y="552"/>
                    </a:lnTo>
                    <a:lnTo>
                      <a:pt x="568" y="552"/>
                    </a:lnTo>
                    <a:lnTo>
                      <a:pt x="566" y="552"/>
                    </a:lnTo>
                    <a:lnTo>
                      <a:pt x="564" y="550"/>
                    </a:lnTo>
                    <a:lnTo>
                      <a:pt x="562" y="550"/>
                    </a:lnTo>
                    <a:lnTo>
                      <a:pt x="562" y="547"/>
                    </a:lnTo>
                    <a:lnTo>
                      <a:pt x="564" y="545"/>
                    </a:lnTo>
                    <a:lnTo>
                      <a:pt x="566" y="543"/>
                    </a:lnTo>
                    <a:lnTo>
                      <a:pt x="566" y="541"/>
                    </a:lnTo>
                    <a:lnTo>
                      <a:pt x="568" y="541"/>
                    </a:lnTo>
                    <a:lnTo>
                      <a:pt x="568" y="539"/>
                    </a:lnTo>
                    <a:lnTo>
                      <a:pt x="568" y="536"/>
                    </a:lnTo>
                    <a:lnTo>
                      <a:pt x="571" y="536"/>
                    </a:lnTo>
                    <a:lnTo>
                      <a:pt x="571" y="534"/>
                    </a:lnTo>
                    <a:lnTo>
                      <a:pt x="568" y="534"/>
                    </a:lnTo>
                    <a:lnTo>
                      <a:pt x="566" y="534"/>
                    </a:lnTo>
                    <a:lnTo>
                      <a:pt x="566" y="532"/>
                    </a:lnTo>
                    <a:lnTo>
                      <a:pt x="564" y="532"/>
                    </a:lnTo>
                    <a:lnTo>
                      <a:pt x="562" y="532"/>
                    </a:lnTo>
                    <a:lnTo>
                      <a:pt x="562" y="530"/>
                    </a:lnTo>
                    <a:lnTo>
                      <a:pt x="560" y="530"/>
                    </a:lnTo>
                    <a:lnTo>
                      <a:pt x="557" y="530"/>
                    </a:lnTo>
                    <a:lnTo>
                      <a:pt x="557" y="528"/>
                    </a:lnTo>
                    <a:lnTo>
                      <a:pt x="555" y="525"/>
                    </a:lnTo>
                    <a:lnTo>
                      <a:pt x="555" y="523"/>
                    </a:lnTo>
                    <a:lnTo>
                      <a:pt x="555" y="521"/>
                    </a:lnTo>
                    <a:lnTo>
                      <a:pt x="553" y="521"/>
                    </a:lnTo>
                    <a:lnTo>
                      <a:pt x="553" y="519"/>
                    </a:lnTo>
                    <a:lnTo>
                      <a:pt x="553" y="517"/>
                    </a:lnTo>
                    <a:lnTo>
                      <a:pt x="551" y="517"/>
                    </a:lnTo>
                    <a:lnTo>
                      <a:pt x="551" y="514"/>
                    </a:lnTo>
                    <a:lnTo>
                      <a:pt x="553" y="514"/>
                    </a:lnTo>
                    <a:lnTo>
                      <a:pt x="553" y="512"/>
                    </a:lnTo>
                    <a:lnTo>
                      <a:pt x="553" y="510"/>
                    </a:lnTo>
                    <a:lnTo>
                      <a:pt x="553" y="508"/>
                    </a:lnTo>
                    <a:lnTo>
                      <a:pt x="553" y="506"/>
                    </a:lnTo>
                    <a:lnTo>
                      <a:pt x="553" y="501"/>
                    </a:lnTo>
                    <a:lnTo>
                      <a:pt x="553" y="499"/>
                    </a:lnTo>
                    <a:lnTo>
                      <a:pt x="553" y="497"/>
                    </a:lnTo>
                    <a:lnTo>
                      <a:pt x="553" y="495"/>
                    </a:lnTo>
                    <a:lnTo>
                      <a:pt x="553" y="492"/>
                    </a:lnTo>
                    <a:lnTo>
                      <a:pt x="553" y="490"/>
                    </a:lnTo>
                    <a:lnTo>
                      <a:pt x="553" y="488"/>
                    </a:lnTo>
                    <a:lnTo>
                      <a:pt x="553" y="486"/>
                    </a:lnTo>
                    <a:lnTo>
                      <a:pt x="553" y="481"/>
                    </a:lnTo>
                    <a:lnTo>
                      <a:pt x="551" y="479"/>
                    </a:lnTo>
                    <a:lnTo>
                      <a:pt x="549" y="477"/>
                    </a:lnTo>
                    <a:lnTo>
                      <a:pt x="549" y="475"/>
                    </a:lnTo>
                    <a:lnTo>
                      <a:pt x="542" y="468"/>
                    </a:lnTo>
                    <a:lnTo>
                      <a:pt x="542" y="466"/>
                    </a:lnTo>
                    <a:lnTo>
                      <a:pt x="542" y="464"/>
                    </a:lnTo>
                    <a:lnTo>
                      <a:pt x="540" y="462"/>
                    </a:lnTo>
                    <a:lnTo>
                      <a:pt x="540" y="459"/>
                    </a:lnTo>
                    <a:lnTo>
                      <a:pt x="542" y="459"/>
                    </a:lnTo>
                    <a:lnTo>
                      <a:pt x="542" y="457"/>
                    </a:lnTo>
                    <a:lnTo>
                      <a:pt x="542" y="455"/>
                    </a:lnTo>
                    <a:lnTo>
                      <a:pt x="542" y="453"/>
                    </a:lnTo>
                    <a:lnTo>
                      <a:pt x="542" y="451"/>
                    </a:lnTo>
                    <a:lnTo>
                      <a:pt x="542" y="448"/>
                    </a:lnTo>
                    <a:lnTo>
                      <a:pt x="542" y="446"/>
                    </a:lnTo>
                    <a:lnTo>
                      <a:pt x="542" y="444"/>
                    </a:lnTo>
                    <a:lnTo>
                      <a:pt x="547" y="444"/>
                    </a:lnTo>
                    <a:lnTo>
                      <a:pt x="549" y="442"/>
                    </a:lnTo>
                    <a:lnTo>
                      <a:pt x="551" y="442"/>
                    </a:lnTo>
                    <a:lnTo>
                      <a:pt x="553" y="440"/>
                    </a:lnTo>
                    <a:lnTo>
                      <a:pt x="555" y="440"/>
                    </a:lnTo>
                    <a:lnTo>
                      <a:pt x="557" y="437"/>
                    </a:lnTo>
                    <a:lnTo>
                      <a:pt x="560" y="437"/>
                    </a:lnTo>
                    <a:lnTo>
                      <a:pt x="562" y="435"/>
                    </a:lnTo>
                    <a:lnTo>
                      <a:pt x="560" y="435"/>
                    </a:lnTo>
                    <a:lnTo>
                      <a:pt x="557" y="433"/>
                    </a:lnTo>
                    <a:lnTo>
                      <a:pt x="555" y="433"/>
                    </a:lnTo>
                    <a:lnTo>
                      <a:pt x="553" y="431"/>
                    </a:lnTo>
                    <a:lnTo>
                      <a:pt x="549" y="429"/>
                    </a:lnTo>
                    <a:lnTo>
                      <a:pt x="547" y="429"/>
                    </a:lnTo>
                    <a:lnTo>
                      <a:pt x="542" y="426"/>
                    </a:lnTo>
                    <a:lnTo>
                      <a:pt x="540" y="424"/>
                    </a:lnTo>
                    <a:lnTo>
                      <a:pt x="538" y="422"/>
                    </a:lnTo>
                    <a:lnTo>
                      <a:pt x="536" y="422"/>
                    </a:lnTo>
                    <a:lnTo>
                      <a:pt x="533" y="420"/>
                    </a:lnTo>
                    <a:lnTo>
                      <a:pt x="555" y="413"/>
                    </a:lnTo>
                    <a:lnTo>
                      <a:pt x="555" y="411"/>
                    </a:lnTo>
                    <a:lnTo>
                      <a:pt x="555" y="398"/>
                    </a:lnTo>
                    <a:lnTo>
                      <a:pt x="555" y="396"/>
                    </a:lnTo>
                    <a:lnTo>
                      <a:pt x="555" y="394"/>
                    </a:lnTo>
                    <a:lnTo>
                      <a:pt x="555" y="389"/>
                    </a:lnTo>
                    <a:lnTo>
                      <a:pt x="555" y="387"/>
                    </a:lnTo>
                    <a:lnTo>
                      <a:pt x="553" y="383"/>
                    </a:lnTo>
                    <a:lnTo>
                      <a:pt x="553" y="380"/>
                    </a:lnTo>
                    <a:lnTo>
                      <a:pt x="551" y="380"/>
                    </a:lnTo>
                    <a:lnTo>
                      <a:pt x="549" y="378"/>
                    </a:lnTo>
                    <a:lnTo>
                      <a:pt x="547" y="378"/>
                    </a:lnTo>
                    <a:lnTo>
                      <a:pt x="544" y="378"/>
                    </a:lnTo>
                    <a:lnTo>
                      <a:pt x="542" y="376"/>
                    </a:lnTo>
                    <a:lnTo>
                      <a:pt x="538" y="376"/>
                    </a:lnTo>
                    <a:lnTo>
                      <a:pt x="536" y="374"/>
                    </a:lnTo>
                    <a:lnTo>
                      <a:pt x="533" y="374"/>
                    </a:lnTo>
                    <a:lnTo>
                      <a:pt x="531" y="374"/>
                    </a:lnTo>
                    <a:lnTo>
                      <a:pt x="529" y="374"/>
                    </a:lnTo>
                    <a:lnTo>
                      <a:pt x="527" y="372"/>
                    </a:lnTo>
                    <a:lnTo>
                      <a:pt x="525" y="369"/>
                    </a:lnTo>
                    <a:lnTo>
                      <a:pt x="522" y="367"/>
                    </a:lnTo>
                    <a:lnTo>
                      <a:pt x="520" y="365"/>
                    </a:lnTo>
                    <a:lnTo>
                      <a:pt x="518" y="365"/>
                    </a:lnTo>
                    <a:lnTo>
                      <a:pt x="516" y="363"/>
                    </a:lnTo>
                    <a:lnTo>
                      <a:pt x="514" y="363"/>
                    </a:lnTo>
                    <a:lnTo>
                      <a:pt x="514" y="361"/>
                    </a:lnTo>
                    <a:lnTo>
                      <a:pt x="511" y="358"/>
                    </a:lnTo>
                    <a:lnTo>
                      <a:pt x="511" y="356"/>
                    </a:lnTo>
                    <a:lnTo>
                      <a:pt x="511" y="354"/>
                    </a:lnTo>
                    <a:lnTo>
                      <a:pt x="511" y="352"/>
                    </a:lnTo>
                    <a:lnTo>
                      <a:pt x="511" y="350"/>
                    </a:lnTo>
                    <a:lnTo>
                      <a:pt x="511" y="347"/>
                    </a:lnTo>
                    <a:lnTo>
                      <a:pt x="509" y="345"/>
                    </a:lnTo>
                    <a:lnTo>
                      <a:pt x="507" y="343"/>
                    </a:lnTo>
                    <a:lnTo>
                      <a:pt x="507" y="341"/>
                    </a:lnTo>
                    <a:lnTo>
                      <a:pt x="505" y="339"/>
                    </a:lnTo>
                    <a:lnTo>
                      <a:pt x="505" y="336"/>
                    </a:lnTo>
                    <a:lnTo>
                      <a:pt x="503" y="336"/>
                    </a:lnTo>
                    <a:lnTo>
                      <a:pt x="503" y="334"/>
                    </a:lnTo>
                    <a:lnTo>
                      <a:pt x="500" y="332"/>
                    </a:lnTo>
                    <a:lnTo>
                      <a:pt x="498" y="332"/>
                    </a:lnTo>
                    <a:lnTo>
                      <a:pt x="496" y="332"/>
                    </a:lnTo>
                    <a:lnTo>
                      <a:pt x="494" y="332"/>
                    </a:lnTo>
                    <a:lnTo>
                      <a:pt x="489" y="330"/>
                    </a:lnTo>
                    <a:lnTo>
                      <a:pt x="487" y="330"/>
                    </a:lnTo>
                    <a:lnTo>
                      <a:pt x="483" y="330"/>
                    </a:lnTo>
                    <a:lnTo>
                      <a:pt x="481" y="330"/>
                    </a:lnTo>
                    <a:lnTo>
                      <a:pt x="478" y="330"/>
                    </a:lnTo>
                    <a:lnTo>
                      <a:pt x="476" y="330"/>
                    </a:lnTo>
                    <a:lnTo>
                      <a:pt x="472" y="328"/>
                    </a:lnTo>
                    <a:lnTo>
                      <a:pt x="470" y="325"/>
                    </a:lnTo>
                    <a:lnTo>
                      <a:pt x="470" y="323"/>
                    </a:lnTo>
                    <a:lnTo>
                      <a:pt x="467" y="323"/>
                    </a:lnTo>
                    <a:lnTo>
                      <a:pt x="467" y="321"/>
                    </a:lnTo>
                    <a:lnTo>
                      <a:pt x="465" y="319"/>
                    </a:lnTo>
                    <a:lnTo>
                      <a:pt x="463" y="317"/>
                    </a:lnTo>
                    <a:lnTo>
                      <a:pt x="463" y="314"/>
                    </a:lnTo>
                    <a:lnTo>
                      <a:pt x="461" y="312"/>
                    </a:lnTo>
                    <a:lnTo>
                      <a:pt x="461" y="310"/>
                    </a:lnTo>
                    <a:lnTo>
                      <a:pt x="459" y="310"/>
                    </a:lnTo>
                    <a:lnTo>
                      <a:pt x="459" y="308"/>
                    </a:lnTo>
                    <a:lnTo>
                      <a:pt x="456" y="306"/>
                    </a:lnTo>
                    <a:lnTo>
                      <a:pt x="456" y="303"/>
                    </a:lnTo>
                    <a:lnTo>
                      <a:pt x="454" y="303"/>
                    </a:lnTo>
                    <a:lnTo>
                      <a:pt x="452" y="299"/>
                    </a:lnTo>
                    <a:lnTo>
                      <a:pt x="450" y="297"/>
                    </a:lnTo>
                    <a:lnTo>
                      <a:pt x="450" y="295"/>
                    </a:lnTo>
                    <a:lnTo>
                      <a:pt x="448" y="295"/>
                    </a:lnTo>
                    <a:lnTo>
                      <a:pt x="445" y="295"/>
                    </a:lnTo>
                    <a:lnTo>
                      <a:pt x="443" y="295"/>
                    </a:lnTo>
                    <a:lnTo>
                      <a:pt x="441" y="295"/>
                    </a:lnTo>
                    <a:lnTo>
                      <a:pt x="439" y="297"/>
                    </a:lnTo>
                    <a:lnTo>
                      <a:pt x="437" y="297"/>
                    </a:lnTo>
                    <a:lnTo>
                      <a:pt x="434" y="297"/>
                    </a:lnTo>
                    <a:lnTo>
                      <a:pt x="432" y="297"/>
                    </a:lnTo>
                    <a:lnTo>
                      <a:pt x="430" y="297"/>
                    </a:lnTo>
                    <a:lnTo>
                      <a:pt x="430" y="299"/>
                    </a:lnTo>
                    <a:lnTo>
                      <a:pt x="430" y="301"/>
                    </a:lnTo>
                    <a:lnTo>
                      <a:pt x="428" y="301"/>
                    </a:lnTo>
                    <a:lnTo>
                      <a:pt x="428" y="303"/>
                    </a:lnTo>
                    <a:lnTo>
                      <a:pt x="428" y="306"/>
                    </a:lnTo>
                    <a:lnTo>
                      <a:pt x="428" y="308"/>
                    </a:lnTo>
                    <a:lnTo>
                      <a:pt x="428" y="310"/>
                    </a:lnTo>
                    <a:lnTo>
                      <a:pt x="426" y="312"/>
                    </a:lnTo>
                    <a:lnTo>
                      <a:pt x="426" y="314"/>
                    </a:lnTo>
                    <a:lnTo>
                      <a:pt x="426" y="317"/>
                    </a:lnTo>
                    <a:lnTo>
                      <a:pt x="426" y="319"/>
                    </a:lnTo>
                    <a:lnTo>
                      <a:pt x="426" y="321"/>
                    </a:lnTo>
                    <a:lnTo>
                      <a:pt x="428" y="325"/>
                    </a:lnTo>
                    <a:lnTo>
                      <a:pt x="428" y="328"/>
                    </a:lnTo>
                    <a:lnTo>
                      <a:pt x="430" y="328"/>
                    </a:lnTo>
                    <a:lnTo>
                      <a:pt x="430" y="332"/>
                    </a:lnTo>
                    <a:lnTo>
                      <a:pt x="432" y="334"/>
                    </a:lnTo>
                    <a:lnTo>
                      <a:pt x="432" y="336"/>
                    </a:lnTo>
                    <a:lnTo>
                      <a:pt x="434" y="339"/>
                    </a:lnTo>
                    <a:lnTo>
                      <a:pt x="434" y="341"/>
                    </a:lnTo>
                    <a:lnTo>
                      <a:pt x="434" y="343"/>
                    </a:lnTo>
                    <a:lnTo>
                      <a:pt x="432" y="339"/>
                    </a:lnTo>
                    <a:lnTo>
                      <a:pt x="432" y="336"/>
                    </a:lnTo>
                    <a:lnTo>
                      <a:pt x="430" y="336"/>
                    </a:lnTo>
                    <a:lnTo>
                      <a:pt x="430" y="334"/>
                    </a:lnTo>
                    <a:lnTo>
                      <a:pt x="415" y="317"/>
                    </a:lnTo>
                    <a:lnTo>
                      <a:pt x="413" y="314"/>
                    </a:lnTo>
                    <a:lnTo>
                      <a:pt x="410" y="314"/>
                    </a:lnTo>
                    <a:lnTo>
                      <a:pt x="410" y="312"/>
                    </a:lnTo>
                    <a:lnTo>
                      <a:pt x="408" y="312"/>
                    </a:lnTo>
                    <a:lnTo>
                      <a:pt x="406" y="310"/>
                    </a:lnTo>
                    <a:lnTo>
                      <a:pt x="404" y="308"/>
                    </a:lnTo>
                    <a:lnTo>
                      <a:pt x="402" y="306"/>
                    </a:lnTo>
                    <a:lnTo>
                      <a:pt x="399" y="306"/>
                    </a:lnTo>
                    <a:lnTo>
                      <a:pt x="399" y="303"/>
                    </a:lnTo>
                    <a:lnTo>
                      <a:pt x="397" y="303"/>
                    </a:lnTo>
                    <a:lnTo>
                      <a:pt x="397" y="301"/>
                    </a:lnTo>
                    <a:lnTo>
                      <a:pt x="397" y="303"/>
                    </a:lnTo>
                    <a:lnTo>
                      <a:pt x="397" y="306"/>
                    </a:lnTo>
                    <a:lnTo>
                      <a:pt x="399" y="306"/>
                    </a:lnTo>
                    <a:lnTo>
                      <a:pt x="399" y="308"/>
                    </a:lnTo>
                    <a:lnTo>
                      <a:pt x="399" y="310"/>
                    </a:lnTo>
                    <a:lnTo>
                      <a:pt x="402" y="310"/>
                    </a:lnTo>
                    <a:lnTo>
                      <a:pt x="402" y="312"/>
                    </a:lnTo>
                    <a:lnTo>
                      <a:pt x="402" y="314"/>
                    </a:lnTo>
                    <a:lnTo>
                      <a:pt x="404" y="317"/>
                    </a:lnTo>
                    <a:lnTo>
                      <a:pt x="404" y="319"/>
                    </a:lnTo>
                    <a:lnTo>
                      <a:pt x="406" y="319"/>
                    </a:lnTo>
                    <a:lnTo>
                      <a:pt x="406" y="321"/>
                    </a:lnTo>
                    <a:lnTo>
                      <a:pt x="404" y="323"/>
                    </a:lnTo>
                    <a:lnTo>
                      <a:pt x="402" y="325"/>
                    </a:lnTo>
                    <a:lnTo>
                      <a:pt x="402" y="328"/>
                    </a:lnTo>
                    <a:lnTo>
                      <a:pt x="399" y="328"/>
                    </a:lnTo>
                    <a:lnTo>
                      <a:pt x="399" y="330"/>
                    </a:lnTo>
                    <a:lnTo>
                      <a:pt x="399" y="332"/>
                    </a:lnTo>
                    <a:lnTo>
                      <a:pt x="397" y="332"/>
                    </a:lnTo>
                    <a:lnTo>
                      <a:pt x="397" y="334"/>
                    </a:lnTo>
                    <a:lnTo>
                      <a:pt x="395" y="336"/>
                    </a:lnTo>
                    <a:lnTo>
                      <a:pt x="395" y="339"/>
                    </a:lnTo>
                    <a:lnTo>
                      <a:pt x="393" y="356"/>
                    </a:lnTo>
                    <a:lnTo>
                      <a:pt x="393" y="358"/>
                    </a:lnTo>
                    <a:lnTo>
                      <a:pt x="391" y="361"/>
                    </a:lnTo>
                    <a:lnTo>
                      <a:pt x="388" y="363"/>
                    </a:lnTo>
                    <a:lnTo>
                      <a:pt x="388" y="365"/>
                    </a:lnTo>
                    <a:lnTo>
                      <a:pt x="386" y="367"/>
                    </a:lnTo>
                    <a:lnTo>
                      <a:pt x="386" y="369"/>
                    </a:lnTo>
                    <a:lnTo>
                      <a:pt x="384" y="372"/>
                    </a:lnTo>
                    <a:lnTo>
                      <a:pt x="382" y="374"/>
                    </a:lnTo>
                    <a:lnTo>
                      <a:pt x="382" y="376"/>
                    </a:lnTo>
                    <a:lnTo>
                      <a:pt x="380" y="378"/>
                    </a:lnTo>
                    <a:lnTo>
                      <a:pt x="377" y="380"/>
                    </a:lnTo>
                    <a:lnTo>
                      <a:pt x="377" y="383"/>
                    </a:lnTo>
                    <a:lnTo>
                      <a:pt x="375" y="383"/>
                    </a:lnTo>
                    <a:lnTo>
                      <a:pt x="375" y="385"/>
                    </a:lnTo>
                    <a:lnTo>
                      <a:pt x="373" y="387"/>
                    </a:lnTo>
                    <a:lnTo>
                      <a:pt x="373" y="389"/>
                    </a:lnTo>
                    <a:lnTo>
                      <a:pt x="371" y="391"/>
                    </a:lnTo>
                    <a:lnTo>
                      <a:pt x="369" y="394"/>
                    </a:lnTo>
                    <a:lnTo>
                      <a:pt x="369" y="396"/>
                    </a:lnTo>
                    <a:lnTo>
                      <a:pt x="366" y="396"/>
                    </a:lnTo>
                    <a:lnTo>
                      <a:pt x="366" y="398"/>
                    </a:lnTo>
                    <a:lnTo>
                      <a:pt x="366" y="400"/>
                    </a:lnTo>
                    <a:lnTo>
                      <a:pt x="364" y="400"/>
                    </a:lnTo>
                    <a:lnTo>
                      <a:pt x="362" y="402"/>
                    </a:lnTo>
                    <a:lnTo>
                      <a:pt x="358" y="402"/>
                    </a:lnTo>
                    <a:lnTo>
                      <a:pt x="355" y="402"/>
                    </a:lnTo>
                    <a:lnTo>
                      <a:pt x="355" y="400"/>
                    </a:lnTo>
                    <a:lnTo>
                      <a:pt x="353" y="400"/>
                    </a:lnTo>
                    <a:lnTo>
                      <a:pt x="351" y="400"/>
                    </a:lnTo>
                    <a:lnTo>
                      <a:pt x="351" y="398"/>
                    </a:lnTo>
                    <a:lnTo>
                      <a:pt x="349" y="398"/>
                    </a:lnTo>
                    <a:lnTo>
                      <a:pt x="349" y="400"/>
                    </a:lnTo>
                    <a:lnTo>
                      <a:pt x="347" y="400"/>
                    </a:lnTo>
                    <a:lnTo>
                      <a:pt x="344" y="400"/>
                    </a:lnTo>
                    <a:lnTo>
                      <a:pt x="347" y="402"/>
                    </a:lnTo>
                    <a:lnTo>
                      <a:pt x="349" y="405"/>
                    </a:lnTo>
                    <a:lnTo>
                      <a:pt x="347" y="405"/>
                    </a:lnTo>
                    <a:lnTo>
                      <a:pt x="344" y="405"/>
                    </a:lnTo>
                    <a:lnTo>
                      <a:pt x="342" y="407"/>
                    </a:lnTo>
                    <a:lnTo>
                      <a:pt x="340" y="407"/>
                    </a:lnTo>
                    <a:lnTo>
                      <a:pt x="340" y="409"/>
                    </a:lnTo>
                    <a:lnTo>
                      <a:pt x="338" y="409"/>
                    </a:lnTo>
                    <a:lnTo>
                      <a:pt x="331" y="405"/>
                    </a:lnTo>
                    <a:lnTo>
                      <a:pt x="329" y="405"/>
                    </a:lnTo>
                    <a:lnTo>
                      <a:pt x="325" y="398"/>
                    </a:lnTo>
                    <a:lnTo>
                      <a:pt x="318" y="394"/>
                    </a:lnTo>
                    <a:lnTo>
                      <a:pt x="316" y="391"/>
                    </a:lnTo>
                    <a:lnTo>
                      <a:pt x="314" y="391"/>
                    </a:lnTo>
                    <a:lnTo>
                      <a:pt x="307" y="389"/>
                    </a:lnTo>
                    <a:lnTo>
                      <a:pt x="305" y="389"/>
                    </a:lnTo>
                    <a:lnTo>
                      <a:pt x="303" y="391"/>
                    </a:lnTo>
                    <a:lnTo>
                      <a:pt x="300" y="391"/>
                    </a:lnTo>
                    <a:lnTo>
                      <a:pt x="298" y="391"/>
                    </a:lnTo>
                    <a:lnTo>
                      <a:pt x="296" y="394"/>
                    </a:lnTo>
                    <a:lnTo>
                      <a:pt x="294" y="394"/>
                    </a:lnTo>
                    <a:lnTo>
                      <a:pt x="292" y="396"/>
                    </a:lnTo>
                    <a:lnTo>
                      <a:pt x="292" y="398"/>
                    </a:lnTo>
                    <a:lnTo>
                      <a:pt x="292" y="400"/>
                    </a:lnTo>
                    <a:lnTo>
                      <a:pt x="289" y="400"/>
                    </a:lnTo>
                    <a:lnTo>
                      <a:pt x="289" y="402"/>
                    </a:lnTo>
                    <a:lnTo>
                      <a:pt x="289" y="405"/>
                    </a:lnTo>
                    <a:lnTo>
                      <a:pt x="289" y="407"/>
                    </a:lnTo>
                    <a:lnTo>
                      <a:pt x="289" y="409"/>
                    </a:lnTo>
                    <a:lnTo>
                      <a:pt x="289" y="413"/>
                    </a:lnTo>
                    <a:lnTo>
                      <a:pt x="289" y="416"/>
                    </a:lnTo>
                    <a:lnTo>
                      <a:pt x="289" y="418"/>
                    </a:lnTo>
                    <a:lnTo>
                      <a:pt x="289" y="422"/>
                    </a:lnTo>
                    <a:lnTo>
                      <a:pt x="289" y="424"/>
                    </a:lnTo>
                    <a:lnTo>
                      <a:pt x="289" y="426"/>
                    </a:lnTo>
                    <a:lnTo>
                      <a:pt x="289" y="429"/>
                    </a:lnTo>
                    <a:lnTo>
                      <a:pt x="285" y="426"/>
                    </a:lnTo>
                    <a:lnTo>
                      <a:pt x="283" y="426"/>
                    </a:lnTo>
                    <a:lnTo>
                      <a:pt x="281" y="426"/>
                    </a:lnTo>
                    <a:lnTo>
                      <a:pt x="276" y="429"/>
                    </a:lnTo>
                    <a:lnTo>
                      <a:pt x="274" y="429"/>
                    </a:lnTo>
                    <a:lnTo>
                      <a:pt x="270" y="429"/>
                    </a:lnTo>
                    <a:lnTo>
                      <a:pt x="268" y="431"/>
                    </a:lnTo>
                    <a:lnTo>
                      <a:pt x="265" y="431"/>
                    </a:lnTo>
                    <a:lnTo>
                      <a:pt x="263" y="431"/>
                    </a:lnTo>
                    <a:lnTo>
                      <a:pt x="261" y="431"/>
                    </a:lnTo>
                    <a:lnTo>
                      <a:pt x="259" y="431"/>
                    </a:lnTo>
                    <a:lnTo>
                      <a:pt x="259" y="433"/>
                    </a:lnTo>
                    <a:lnTo>
                      <a:pt x="259" y="435"/>
                    </a:lnTo>
                    <a:lnTo>
                      <a:pt x="259" y="437"/>
                    </a:lnTo>
                    <a:lnTo>
                      <a:pt x="261" y="440"/>
                    </a:lnTo>
                    <a:lnTo>
                      <a:pt x="261" y="442"/>
                    </a:lnTo>
                    <a:lnTo>
                      <a:pt x="263" y="444"/>
                    </a:lnTo>
                    <a:lnTo>
                      <a:pt x="265" y="446"/>
                    </a:lnTo>
                    <a:lnTo>
                      <a:pt x="268" y="448"/>
                    </a:lnTo>
                    <a:lnTo>
                      <a:pt x="270" y="451"/>
                    </a:lnTo>
                    <a:lnTo>
                      <a:pt x="270" y="453"/>
                    </a:lnTo>
                    <a:lnTo>
                      <a:pt x="272" y="453"/>
                    </a:lnTo>
                    <a:lnTo>
                      <a:pt x="272" y="455"/>
                    </a:lnTo>
                    <a:lnTo>
                      <a:pt x="270" y="455"/>
                    </a:lnTo>
                    <a:lnTo>
                      <a:pt x="268" y="455"/>
                    </a:lnTo>
                    <a:lnTo>
                      <a:pt x="268" y="457"/>
                    </a:lnTo>
                    <a:lnTo>
                      <a:pt x="265" y="457"/>
                    </a:lnTo>
                    <a:lnTo>
                      <a:pt x="263" y="459"/>
                    </a:lnTo>
                    <a:lnTo>
                      <a:pt x="261" y="459"/>
                    </a:lnTo>
                    <a:lnTo>
                      <a:pt x="261" y="462"/>
                    </a:lnTo>
                    <a:lnTo>
                      <a:pt x="259" y="462"/>
                    </a:lnTo>
                    <a:lnTo>
                      <a:pt x="257" y="464"/>
                    </a:lnTo>
                    <a:lnTo>
                      <a:pt x="254" y="464"/>
                    </a:lnTo>
                    <a:lnTo>
                      <a:pt x="252" y="466"/>
                    </a:lnTo>
                    <a:lnTo>
                      <a:pt x="250" y="468"/>
                    </a:lnTo>
                    <a:lnTo>
                      <a:pt x="248" y="468"/>
                    </a:lnTo>
                    <a:lnTo>
                      <a:pt x="246" y="470"/>
                    </a:lnTo>
                    <a:lnTo>
                      <a:pt x="246" y="473"/>
                    </a:lnTo>
                    <a:lnTo>
                      <a:pt x="243" y="473"/>
                    </a:lnTo>
                    <a:lnTo>
                      <a:pt x="241" y="475"/>
                    </a:lnTo>
                    <a:lnTo>
                      <a:pt x="239" y="477"/>
                    </a:lnTo>
                    <a:lnTo>
                      <a:pt x="241" y="481"/>
                    </a:lnTo>
                    <a:lnTo>
                      <a:pt x="241" y="486"/>
                    </a:lnTo>
                    <a:lnTo>
                      <a:pt x="243" y="488"/>
                    </a:lnTo>
                    <a:lnTo>
                      <a:pt x="243" y="492"/>
                    </a:lnTo>
                    <a:lnTo>
                      <a:pt x="246" y="497"/>
                    </a:lnTo>
                    <a:lnTo>
                      <a:pt x="246" y="499"/>
                    </a:lnTo>
                    <a:lnTo>
                      <a:pt x="243" y="499"/>
                    </a:lnTo>
                    <a:lnTo>
                      <a:pt x="239" y="497"/>
                    </a:lnTo>
                    <a:lnTo>
                      <a:pt x="237" y="497"/>
                    </a:lnTo>
                    <a:lnTo>
                      <a:pt x="235" y="497"/>
                    </a:lnTo>
                    <a:lnTo>
                      <a:pt x="232" y="495"/>
                    </a:lnTo>
                    <a:lnTo>
                      <a:pt x="230" y="495"/>
                    </a:lnTo>
                    <a:lnTo>
                      <a:pt x="226" y="492"/>
                    </a:lnTo>
                    <a:lnTo>
                      <a:pt x="224" y="492"/>
                    </a:lnTo>
                    <a:lnTo>
                      <a:pt x="224" y="490"/>
                    </a:lnTo>
                    <a:lnTo>
                      <a:pt x="221" y="490"/>
                    </a:lnTo>
                    <a:lnTo>
                      <a:pt x="224" y="490"/>
                    </a:lnTo>
                    <a:lnTo>
                      <a:pt x="221" y="490"/>
                    </a:lnTo>
                    <a:lnTo>
                      <a:pt x="221" y="488"/>
                    </a:lnTo>
                    <a:lnTo>
                      <a:pt x="221" y="486"/>
                    </a:lnTo>
                    <a:lnTo>
                      <a:pt x="219" y="486"/>
                    </a:lnTo>
                    <a:lnTo>
                      <a:pt x="219" y="484"/>
                    </a:lnTo>
                    <a:lnTo>
                      <a:pt x="219" y="481"/>
                    </a:lnTo>
                    <a:lnTo>
                      <a:pt x="219" y="479"/>
                    </a:lnTo>
                    <a:lnTo>
                      <a:pt x="217" y="479"/>
                    </a:lnTo>
                    <a:lnTo>
                      <a:pt x="217" y="477"/>
                    </a:lnTo>
                    <a:lnTo>
                      <a:pt x="215" y="477"/>
                    </a:lnTo>
                    <a:lnTo>
                      <a:pt x="215" y="475"/>
                    </a:lnTo>
                    <a:lnTo>
                      <a:pt x="215" y="473"/>
                    </a:lnTo>
                    <a:lnTo>
                      <a:pt x="213" y="473"/>
                    </a:lnTo>
                    <a:lnTo>
                      <a:pt x="213" y="470"/>
                    </a:lnTo>
                    <a:lnTo>
                      <a:pt x="213" y="473"/>
                    </a:lnTo>
                    <a:lnTo>
                      <a:pt x="213" y="470"/>
                    </a:lnTo>
                    <a:lnTo>
                      <a:pt x="210" y="470"/>
                    </a:lnTo>
                    <a:lnTo>
                      <a:pt x="210" y="468"/>
                    </a:lnTo>
                    <a:lnTo>
                      <a:pt x="210" y="466"/>
                    </a:lnTo>
                    <a:lnTo>
                      <a:pt x="208" y="466"/>
                    </a:lnTo>
                    <a:lnTo>
                      <a:pt x="208" y="464"/>
                    </a:lnTo>
                    <a:lnTo>
                      <a:pt x="210" y="464"/>
                    </a:lnTo>
                    <a:lnTo>
                      <a:pt x="208" y="464"/>
                    </a:lnTo>
                    <a:lnTo>
                      <a:pt x="208" y="462"/>
                    </a:lnTo>
                    <a:lnTo>
                      <a:pt x="208" y="459"/>
                    </a:lnTo>
                    <a:lnTo>
                      <a:pt x="206" y="459"/>
                    </a:lnTo>
                    <a:lnTo>
                      <a:pt x="206" y="457"/>
                    </a:lnTo>
                    <a:lnTo>
                      <a:pt x="206" y="455"/>
                    </a:lnTo>
                    <a:lnTo>
                      <a:pt x="204" y="455"/>
                    </a:lnTo>
                    <a:lnTo>
                      <a:pt x="204" y="453"/>
                    </a:lnTo>
                    <a:lnTo>
                      <a:pt x="204" y="451"/>
                    </a:lnTo>
                    <a:lnTo>
                      <a:pt x="202" y="451"/>
                    </a:lnTo>
                    <a:lnTo>
                      <a:pt x="202" y="448"/>
                    </a:lnTo>
                    <a:lnTo>
                      <a:pt x="202" y="446"/>
                    </a:lnTo>
                    <a:lnTo>
                      <a:pt x="199" y="446"/>
                    </a:lnTo>
                    <a:lnTo>
                      <a:pt x="199" y="444"/>
                    </a:lnTo>
                    <a:lnTo>
                      <a:pt x="197" y="444"/>
                    </a:lnTo>
                    <a:lnTo>
                      <a:pt x="197" y="442"/>
                    </a:lnTo>
                    <a:lnTo>
                      <a:pt x="197" y="440"/>
                    </a:lnTo>
                    <a:lnTo>
                      <a:pt x="195" y="440"/>
                    </a:lnTo>
                    <a:lnTo>
                      <a:pt x="193" y="437"/>
                    </a:lnTo>
                    <a:lnTo>
                      <a:pt x="191" y="437"/>
                    </a:lnTo>
                    <a:lnTo>
                      <a:pt x="191" y="435"/>
                    </a:lnTo>
                    <a:lnTo>
                      <a:pt x="191" y="433"/>
                    </a:lnTo>
                    <a:lnTo>
                      <a:pt x="188" y="433"/>
                    </a:lnTo>
                    <a:lnTo>
                      <a:pt x="188" y="431"/>
                    </a:lnTo>
                    <a:lnTo>
                      <a:pt x="186" y="431"/>
                    </a:lnTo>
                    <a:lnTo>
                      <a:pt x="186" y="429"/>
                    </a:lnTo>
                    <a:lnTo>
                      <a:pt x="184" y="429"/>
                    </a:lnTo>
                    <a:lnTo>
                      <a:pt x="182" y="429"/>
                    </a:lnTo>
                    <a:lnTo>
                      <a:pt x="182" y="426"/>
                    </a:lnTo>
                    <a:lnTo>
                      <a:pt x="182" y="424"/>
                    </a:lnTo>
                    <a:lnTo>
                      <a:pt x="180" y="424"/>
                    </a:lnTo>
                    <a:lnTo>
                      <a:pt x="180" y="422"/>
                    </a:lnTo>
                    <a:lnTo>
                      <a:pt x="180" y="420"/>
                    </a:lnTo>
                    <a:lnTo>
                      <a:pt x="177" y="420"/>
                    </a:lnTo>
                    <a:lnTo>
                      <a:pt x="177" y="418"/>
                    </a:lnTo>
                    <a:lnTo>
                      <a:pt x="177" y="416"/>
                    </a:lnTo>
                    <a:lnTo>
                      <a:pt x="175" y="416"/>
                    </a:lnTo>
                    <a:lnTo>
                      <a:pt x="175" y="413"/>
                    </a:lnTo>
                    <a:lnTo>
                      <a:pt x="175" y="411"/>
                    </a:lnTo>
                    <a:lnTo>
                      <a:pt x="175" y="409"/>
                    </a:lnTo>
                    <a:lnTo>
                      <a:pt x="173" y="409"/>
                    </a:lnTo>
                    <a:lnTo>
                      <a:pt x="173" y="407"/>
                    </a:lnTo>
                    <a:lnTo>
                      <a:pt x="173" y="405"/>
                    </a:lnTo>
                    <a:lnTo>
                      <a:pt x="171" y="405"/>
                    </a:lnTo>
                    <a:lnTo>
                      <a:pt x="171" y="402"/>
                    </a:lnTo>
                    <a:lnTo>
                      <a:pt x="169" y="402"/>
                    </a:lnTo>
                    <a:lnTo>
                      <a:pt x="169" y="400"/>
                    </a:lnTo>
                    <a:lnTo>
                      <a:pt x="169" y="398"/>
                    </a:lnTo>
                    <a:lnTo>
                      <a:pt x="169" y="396"/>
                    </a:lnTo>
                    <a:lnTo>
                      <a:pt x="166" y="396"/>
                    </a:lnTo>
                    <a:lnTo>
                      <a:pt x="166" y="394"/>
                    </a:lnTo>
                    <a:lnTo>
                      <a:pt x="164" y="394"/>
                    </a:lnTo>
                    <a:lnTo>
                      <a:pt x="166" y="394"/>
                    </a:lnTo>
                    <a:lnTo>
                      <a:pt x="164" y="394"/>
                    </a:lnTo>
                    <a:lnTo>
                      <a:pt x="164" y="391"/>
                    </a:lnTo>
                    <a:lnTo>
                      <a:pt x="164" y="389"/>
                    </a:lnTo>
                    <a:lnTo>
                      <a:pt x="162" y="389"/>
                    </a:lnTo>
                    <a:lnTo>
                      <a:pt x="164" y="389"/>
                    </a:lnTo>
                    <a:lnTo>
                      <a:pt x="162" y="389"/>
                    </a:lnTo>
                    <a:lnTo>
                      <a:pt x="164" y="389"/>
                    </a:lnTo>
                    <a:lnTo>
                      <a:pt x="162" y="389"/>
                    </a:lnTo>
                    <a:lnTo>
                      <a:pt x="164" y="389"/>
                    </a:lnTo>
                    <a:lnTo>
                      <a:pt x="164" y="387"/>
                    </a:lnTo>
                    <a:lnTo>
                      <a:pt x="162" y="387"/>
                    </a:lnTo>
                    <a:lnTo>
                      <a:pt x="164" y="387"/>
                    </a:lnTo>
                    <a:lnTo>
                      <a:pt x="162" y="387"/>
                    </a:lnTo>
                    <a:lnTo>
                      <a:pt x="164" y="387"/>
                    </a:lnTo>
                    <a:lnTo>
                      <a:pt x="162" y="387"/>
                    </a:lnTo>
                    <a:lnTo>
                      <a:pt x="164" y="387"/>
                    </a:lnTo>
                    <a:lnTo>
                      <a:pt x="162" y="387"/>
                    </a:lnTo>
                    <a:lnTo>
                      <a:pt x="162" y="385"/>
                    </a:lnTo>
                    <a:lnTo>
                      <a:pt x="162" y="383"/>
                    </a:lnTo>
                    <a:lnTo>
                      <a:pt x="162" y="380"/>
                    </a:lnTo>
                    <a:lnTo>
                      <a:pt x="160" y="380"/>
                    </a:lnTo>
                    <a:lnTo>
                      <a:pt x="160" y="378"/>
                    </a:lnTo>
                    <a:lnTo>
                      <a:pt x="160" y="376"/>
                    </a:lnTo>
                    <a:lnTo>
                      <a:pt x="158" y="376"/>
                    </a:lnTo>
                    <a:lnTo>
                      <a:pt x="158" y="374"/>
                    </a:lnTo>
                    <a:lnTo>
                      <a:pt x="155" y="374"/>
                    </a:lnTo>
                    <a:lnTo>
                      <a:pt x="155" y="372"/>
                    </a:lnTo>
                    <a:lnTo>
                      <a:pt x="153" y="372"/>
                    </a:lnTo>
                    <a:lnTo>
                      <a:pt x="153" y="369"/>
                    </a:lnTo>
                    <a:lnTo>
                      <a:pt x="151" y="369"/>
                    </a:lnTo>
                    <a:lnTo>
                      <a:pt x="151" y="367"/>
                    </a:lnTo>
                    <a:lnTo>
                      <a:pt x="149" y="367"/>
                    </a:lnTo>
                    <a:lnTo>
                      <a:pt x="149" y="365"/>
                    </a:lnTo>
                    <a:lnTo>
                      <a:pt x="147" y="365"/>
                    </a:lnTo>
                    <a:lnTo>
                      <a:pt x="147" y="363"/>
                    </a:lnTo>
                    <a:lnTo>
                      <a:pt x="147" y="365"/>
                    </a:lnTo>
                    <a:lnTo>
                      <a:pt x="147" y="363"/>
                    </a:lnTo>
                    <a:lnTo>
                      <a:pt x="144" y="363"/>
                    </a:lnTo>
                    <a:lnTo>
                      <a:pt x="147" y="363"/>
                    </a:lnTo>
                    <a:lnTo>
                      <a:pt x="144" y="363"/>
                    </a:lnTo>
                    <a:lnTo>
                      <a:pt x="147" y="363"/>
                    </a:lnTo>
                    <a:lnTo>
                      <a:pt x="144" y="363"/>
                    </a:lnTo>
                    <a:lnTo>
                      <a:pt x="147" y="363"/>
                    </a:lnTo>
                    <a:lnTo>
                      <a:pt x="144" y="363"/>
                    </a:lnTo>
                    <a:lnTo>
                      <a:pt x="147" y="363"/>
                    </a:lnTo>
                    <a:lnTo>
                      <a:pt x="147" y="361"/>
                    </a:lnTo>
                    <a:lnTo>
                      <a:pt x="144" y="361"/>
                    </a:lnTo>
                    <a:lnTo>
                      <a:pt x="147" y="361"/>
                    </a:lnTo>
                    <a:lnTo>
                      <a:pt x="144" y="361"/>
                    </a:lnTo>
                    <a:lnTo>
                      <a:pt x="144" y="358"/>
                    </a:lnTo>
                    <a:lnTo>
                      <a:pt x="144" y="356"/>
                    </a:lnTo>
                    <a:lnTo>
                      <a:pt x="142" y="356"/>
                    </a:lnTo>
                    <a:lnTo>
                      <a:pt x="144" y="356"/>
                    </a:lnTo>
                    <a:lnTo>
                      <a:pt x="142" y="356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2" y="354"/>
                    </a:lnTo>
                    <a:lnTo>
                      <a:pt x="142" y="352"/>
                    </a:lnTo>
                    <a:lnTo>
                      <a:pt x="140" y="352"/>
                    </a:lnTo>
                    <a:lnTo>
                      <a:pt x="140" y="350"/>
                    </a:lnTo>
                    <a:lnTo>
                      <a:pt x="138" y="350"/>
                    </a:lnTo>
                    <a:lnTo>
                      <a:pt x="138" y="347"/>
                    </a:lnTo>
                    <a:lnTo>
                      <a:pt x="136" y="347"/>
                    </a:lnTo>
                    <a:lnTo>
                      <a:pt x="136" y="345"/>
                    </a:lnTo>
                    <a:lnTo>
                      <a:pt x="136" y="343"/>
                    </a:lnTo>
                    <a:lnTo>
                      <a:pt x="138" y="343"/>
                    </a:lnTo>
                    <a:lnTo>
                      <a:pt x="138" y="341"/>
                    </a:lnTo>
                    <a:lnTo>
                      <a:pt x="138" y="339"/>
                    </a:lnTo>
                    <a:lnTo>
                      <a:pt x="136" y="339"/>
                    </a:lnTo>
                    <a:lnTo>
                      <a:pt x="136" y="336"/>
                    </a:lnTo>
                    <a:lnTo>
                      <a:pt x="134" y="336"/>
                    </a:lnTo>
                    <a:lnTo>
                      <a:pt x="134" y="334"/>
                    </a:lnTo>
                    <a:lnTo>
                      <a:pt x="131" y="334"/>
                    </a:lnTo>
                    <a:lnTo>
                      <a:pt x="131" y="332"/>
                    </a:lnTo>
                    <a:lnTo>
                      <a:pt x="129" y="332"/>
                    </a:lnTo>
                    <a:lnTo>
                      <a:pt x="129" y="330"/>
                    </a:lnTo>
                    <a:lnTo>
                      <a:pt x="129" y="328"/>
                    </a:lnTo>
                    <a:lnTo>
                      <a:pt x="129" y="325"/>
                    </a:lnTo>
                    <a:lnTo>
                      <a:pt x="127" y="325"/>
                    </a:lnTo>
                    <a:lnTo>
                      <a:pt x="127" y="323"/>
                    </a:lnTo>
                    <a:lnTo>
                      <a:pt x="127" y="321"/>
                    </a:lnTo>
                    <a:lnTo>
                      <a:pt x="125" y="321"/>
                    </a:lnTo>
                    <a:lnTo>
                      <a:pt x="125" y="319"/>
                    </a:lnTo>
                    <a:lnTo>
                      <a:pt x="123" y="319"/>
                    </a:lnTo>
                    <a:lnTo>
                      <a:pt x="123" y="317"/>
                    </a:lnTo>
                    <a:lnTo>
                      <a:pt x="120" y="317"/>
                    </a:lnTo>
                    <a:lnTo>
                      <a:pt x="120" y="314"/>
                    </a:lnTo>
                    <a:lnTo>
                      <a:pt x="120" y="312"/>
                    </a:lnTo>
                    <a:lnTo>
                      <a:pt x="118" y="312"/>
                    </a:lnTo>
                    <a:lnTo>
                      <a:pt x="118" y="310"/>
                    </a:lnTo>
                    <a:lnTo>
                      <a:pt x="116" y="310"/>
                    </a:lnTo>
                    <a:lnTo>
                      <a:pt x="118" y="310"/>
                    </a:lnTo>
                    <a:lnTo>
                      <a:pt x="116" y="310"/>
                    </a:lnTo>
                    <a:lnTo>
                      <a:pt x="116" y="308"/>
                    </a:lnTo>
                    <a:lnTo>
                      <a:pt x="114" y="308"/>
                    </a:lnTo>
                    <a:lnTo>
                      <a:pt x="114" y="306"/>
                    </a:lnTo>
                    <a:lnTo>
                      <a:pt x="116" y="306"/>
                    </a:lnTo>
                    <a:lnTo>
                      <a:pt x="114" y="306"/>
                    </a:lnTo>
                    <a:lnTo>
                      <a:pt x="114" y="303"/>
                    </a:lnTo>
                    <a:lnTo>
                      <a:pt x="112" y="303"/>
                    </a:lnTo>
                    <a:lnTo>
                      <a:pt x="112" y="301"/>
                    </a:lnTo>
                    <a:lnTo>
                      <a:pt x="114" y="301"/>
                    </a:lnTo>
                    <a:lnTo>
                      <a:pt x="114" y="299"/>
                    </a:lnTo>
                    <a:lnTo>
                      <a:pt x="112" y="299"/>
                    </a:lnTo>
                    <a:lnTo>
                      <a:pt x="112" y="301"/>
                    </a:lnTo>
                    <a:lnTo>
                      <a:pt x="112" y="299"/>
                    </a:lnTo>
                    <a:lnTo>
                      <a:pt x="112" y="301"/>
                    </a:lnTo>
                    <a:lnTo>
                      <a:pt x="112" y="299"/>
                    </a:lnTo>
                    <a:lnTo>
                      <a:pt x="109" y="299"/>
                    </a:lnTo>
                    <a:lnTo>
                      <a:pt x="109" y="297"/>
                    </a:lnTo>
                    <a:lnTo>
                      <a:pt x="112" y="297"/>
                    </a:lnTo>
                    <a:lnTo>
                      <a:pt x="109" y="297"/>
                    </a:lnTo>
                    <a:lnTo>
                      <a:pt x="109" y="295"/>
                    </a:lnTo>
                    <a:lnTo>
                      <a:pt x="107" y="292"/>
                    </a:lnTo>
                    <a:lnTo>
                      <a:pt x="107" y="290"/>
                    </a:lnTo>
                    <a:lnTo>
                      <a:pt x="105" y="290"/>
                    </a:lnTo>
                    <a:lnTo>
                      <a:pt x="105" y="288"/>
                    </a:lnTo>
                    <a:lnTo>
                      <a:pt x="105" y="286"/>
                    </a:lnTo>
                    <a:lnTo>
                      <a:pt x="103" y="286"/>
                    </a:lnTo>
                    <a:lnTo>
                      <a:pt x="103" y="284"/>
                    </a:lnTo>
                    <a:lnTo>
                      <a:pt x="101" y="284"/>
                    </a:lnTo>
                    <a:lnTo>
                      <a:pt x="101" y="282"/>
                    </a:lnTo>
                    <a:lnTo>
                      <a:pt x="101" y="279"/>
                    </a:lnTo>
                    <a:lnTo>
                      <a:pt x="98" y="279"/>
                    </a:lnTo>
                    <a:lnTo>
                      <a:pt x="98" y="277"/>
                    </a:lnTo>
                    <a:lnTo>
                      <a:pt x="96" y="277"/>
                    </a:lnTo>
                    <a:lnTo>
                      <a:pt x="96" y="275"/>
                    </a:lnTo>
                    <a:lnTo>
                      <a:pt x="94" y="275"/>
                    </a:lnTo>
                    <a:lnTo>
                      <a:pt x="94" y="273"/>
                    </a:lnTo>
                    <a:lnTo>
                      <a:pt x="96" y="273"/>
                    </a:lnTo>
                    <a:lnTo>
                      <a:pt x="94" y="273"/>
                    </a:lnTo>
                    <a:lnTo>
                      <a:pt x="94" y="271"/>
                    </a:lnTo>
                    <a:lnTo>
                      <a:pt x="92" y="271"/>
                    </a:lnTo>
                    <a:lnTo>
                      <a:pt x="92" y="268"/>
                    </a:lnTo>
                    <a:lnTo>
                      <a:pt x="92" y="266"/>
                    </a:lnTo>
                    <a:lnTo>
                      <a:pt x="92" y="264"/>
                    </a:lnTo>
                    <a:lnTo>
                      <a:pt x="90" y="264"/>
                    </a:lnTo>
                    <a:lnTo>
                      <a:pt x="92" y="264"/>
                    </a:lnTo>
                    <a:lnTo>
                      <a:pt x="92" y="262"/>
                    </a:lnTo>
                    <a:lnTo>
                      <a:pt x="90" y="262"/>
                    </a:lnTo>
                    <a:lnTo>
                      <a:pt x="90" y="260"/>
                    </a:lnTo>
                    <a:lnTo>
                      <a:pt x="92" y="260"/>
                    </a:lnTo>
                    <a:lnTo>
                      <a:pt x="92" y="257"/>
                    </a:lnTo>
                    <a:lnTo>
                      <a:pt x="90" y="257"/>
                    </a:lnTo>
                    <a:lnTo>
                      <a:pt x="90" y="255"/>
                    </a:lnTo>
                    <a:lnTo>
                      <a:pt x="90" y="253"/>
                    </a:lnTo>
                    <a:lnTo>
                      <a:pt x="90" y="251"/>
                    </a:lnTo>
                    <a:lnTo>
                      <a:pt x="90" y="253"/>
                    </a:lnTo>
                    <a:lnTo>
                      <a:pt x="90" y="251"/>
                    </a:lnTo>
                    <a:lnTo>
                      <a:pt x="90" y="253"/>
                    </a:lnTo>
                    <a:lnTo>
                      <a:pt x="90" y="251"/>
                    </a:lnTo>
                    <a:lnTo>
                      <a:pt x="87" y="251"/>
                    </a:lnTo>
                    <a:lnTo>
                      <a:pt x="87" y="249"/>
                    </a:lnTo>
                    <a:lnTo>
                      <a:pt x="87" y="246"/>
                    </a:lnTo>
                    <a:lnTo>
                      <a:pt x="87" y="244"/>
                    </a:lnTo>
                    <a:lnTo>
                      <a:pt x="85" y="244"/>
                    </a:lnTo>
                    <a:lnTo>
                      <a:pt x="85" y="242"/>
                    </a:lnTo>
                    <a:lnTo>
                      <a:pt x="83" y="242"/>
                    </a:lnTo>
                    <a:lnTo>
                      <a:pt x="83" y="240"/>
                    </a:lnTo>
                    <a:lnTo>
                      <a:pt x="83" y="238"/>
                    </a:lnTo>
                    <a:lnTo>
                      <a:pt x="81" y="238"/>
                    </a:lnTo>
                    <a:lnTo>
                      <a:pt x="81" y="235"/>
                    </a:lnTo>
                    <a:lnTo>
                      <a:pt x="81" y="233"/>
                    </a:lnTo>
                    <a:lnTo>
                      <a:pt x="81" y="231"/>
                    </a:lnTo>
                    <a:lnTo>
                      <a:pt x="81" y="229"/>
                    </a:lnTo>
                    <a:lnTo>
                      <a:pt x="79" y="229"/>
                    </a:lnTo>
                    <a:lnTo>
                      <a:pt x="81" y="229"/>
                    </a:lnTo>
                    <a:lnTo>
                      <a:pt x="79" y="229"/>
                    </a:lnTo>
                    <a:lnTo>
                      <a:pt x="81" y="229"/>
                    </a:lnTo>
                    <a:lnTo>
                      <a:pt x="79" y="229"/>
                    </a:lnTo>
                    <a:lnTo>
                      <a:pt x="79" y="227"/>
                    </a:lnTo>
                    <a:lnTo>
                      <a:pt x="79" y="229"/>
                    </a:lnTo>
                    <a:lnTo>
                      <a:pt x="79" y="227"/>
                    </a:lnTo>
                    <a:lnTo>
                      <a:pt x="79" y="224"/>
                    </a:lnTo>
                    <a:lnTo>
                      <a:pt x="76" y="224"/>
                    </a:lnTo>
                    <a:lnTo>
                      <a:pt x="76" y="222"/>
                    </a:lnTo>
                    <a:lnTo>
                      <a:pt x="79" y="222"/>
                    </a:lnTo>
                    <a:lnTo>
                      <a:pt x="79" y="220"/>
                    </a:lnTo>
                    <a:lnTo>
                      <a:pt x="76" y="220"/>
                    </a:lnTo>
                    <a:lnTo>
                      <a:pt x="76" y="218"/>
                    </a:lnTo>
                    <a:lnTo>
                      <a:pt x="74" y="218"/>
                    </a:lnTo>
                    <a:lnTo>
                      <a:pt x="74" y="216"/>
                    </a:lnTo>
                    <a:lnTo>
                      <a:pt x="72" y="216"/>
                    </a:lnTo>
                    <a:lnTo>
                      <a:pt x="72" y="213"/>
                    </a:lnTo>
                    <a:lnTo>
                      <a:pt x="70" y="211"/>
                    </a:lnTo>
                    <a:lnTo>
                      <a:pt x="70" y="213"/>
                    </a:lnTo>
                    <a:lnTo>
                      <a:pt x="70" y="211"/>
                    </a:lnTo>
                    <a:lnTo>
                      <a:pt x="70" y="209"/>
                    </a:lnTo>
                    <a:lnTo>
                      <a:pt x="70" y="207"/>
                    </a:lnTo>
                    <a:lnTo>
                      <a:pt x="68" y="207"/>
                    </a:lnTo>
                    <a:lnTo>
                      <a:pt x="70" y="207"/>
                    </a:lnTo>
                    <a:lnTo>
                      <a:pt x="68" y="207"/>
                    </a:lnTo>
                    <a:lnTo>
                      <a:pt x="70" y="207"/>
                    </a:lnTo>
                    <a:lnTo>
                      <a:pt x="70" y="205"/>
                    </a:lnTo>
                    <a:lnTo>
                      <a:pt x="68" y="205"/>
                    </a:lnTo>
                    <a:lnTo>
                      <a:pt x="68" y="202"/>
                    </a:lnTo>
                    <a:lnTo>
                      <a:pt x="68" y="205"/>
                    </a:lnTo>
                    <a:lnTo>
                      <a:pt x="68" y="202"/>
                    </a:lnTo>
                    <a:lnTo>
                      <a:pt x="68" y="200"/>
                    </a:lnTo>
                    <a:lnTo>
                      <a:pt x="65" y="200"/>
                    </a:lnTo>
                    <a:lnTo>
                      <a:pt x="68" y="200"/>
                    </a:lnTo>
                    <a:lnTo>
                      <a:pt x="68" y="198"/>
                    </a:lnTo>
                    <a:lnTo>
                      <a:pt x="65" y="198"/>
                    </a:lnTo>
                    <a:lnTo>
                      <a:pt x="65" y="196"/>
                    </a:lnTo>
                    <a:lnTo>
                      <a:pt x="65" y="194"/>
                    </a:lnTo>
                    <a:lnTo>
                      <a:pt x="65" y="191"/>
                    </a:lnTo>
                    <a:lnTo>
                      <a:pt x="65" y="189"/>
                    </a:lnTo>
                    <a:lnTo>
                      <a:pt x="65" y="187"/>
                    </a:lnTo>
                    <a:lnTo>
                      <a:pt x="63" y="187"/>
                    </a:lnTo>
                    <a:lnTo>
                      <a:pt x="63" y="185"/>
                    </a:lnTo>
                    <a:lnTo>
                      <a:pt x="61" y="185"/>
                    </a:lnTo>
                    <a:lnTo>
                      <a:pt x="61" y="183"/>
                    </a:lnTo>
                    <a:lnTo>
                      <a:pt x="63" y="183"/>
                    </a:lnTo>
                    <a:lnTo>
                      <a:pt x="61" y="183"/>
                    </a:lnTo>
                    <a:lnTo>
                      <a:pt x="61" y="180"/>
                    </a:lnTo>
                    <a:lnTo>
                      <a:pt x="61" y="178"/>
                    </a:lnTo>
                    <a:lnTo>
                      <a:pt x="59" y="178"/>
                    </a:lnTo>
                    <a:lnTo>
                      <a:pt x="61" y="178"/>
                    </a:lnTo>
                    <a:lnTo>
                      <a:pt x="61" y="176"/>
                    </a:lnTo>
                    <a:lnTo>
                      <a:pt x="61" y="174"/>
                    </a:lnTo>
                    <a:lnTo>
                      <a:pt x="59" y="174"/>
                    </a:lnTo>
                    <a:lnTo>
                      <a:pt x="61" y="172"/>
                    </a:lnTo>
                    <a:lnTo>
                      <a:pt x="59" y="172"/>
                    </a:lnTo>
                    <a:lnTo>
                      <a:pt x="61" y="172"/>
                    </a:lnTo>
                    <a:lnTo>
                      <a:pt x="59" y="172"/>
                    </a:lnTo>
                    <a:lnTo>
                      <a:pt x="59" y="169"/>
                    </a:lnTo>
                    <a:lnTo>
                      <a:pt x="59" y="167"/>
                    </a:lnTo>
                    <a:lnTo>
                      <a:pt x="57" y="167"/>
                    </a:lnTo>
                    <a:lnTo>
                      <a:pt x="57" y="165"/>
                    </a:lnTo>
                    <a:lnTo>
                      <a:pt x="54" y="165"/>
                    </a:lnTo>
                    <a:lnTo>
                      <a:pt x="54" y="163"/>
                    </a:lnTo>
                    <a:lnTo>
                      <a:pt x="54" y="161"/>
                    </a:lnTo>
                    <a:lnTo>
                      <a:pt x="52" y="161"/>
                    </a:lnTo>
                    <a:lnTo>
                      <a:pt x="52" y="158"/>
                    </a:lnTo>
                    <a:lnTo>
                      <a:pt x="50" y="158"/>
                    </a:lnTo>
                    <a:lnTo>
                      <a:pt x="50" y="156"/>
                    </a:lnTo>
                    <a:lnTo>
                      <a:pt x="48" y="156"/>
                    </a:lnTo>
                    <a:lnTo>
                      <a:pt x="50" y="156"/>
                    </a:lnTo>
                    <a:lnTo>
                      <a:pt x="48" y="156"/>
                    </a:lnTo>
                    <a:lnTo>
                      <a:pt x="50" y="156"/>
                    </a:lnTo>
                    <a:lnTo>
                      <a:pt x="50" y="154"/>
                    </a:lnTo>
                    <a:lnTo>
                      <a:pt x="48" y="154"/>
                    </a:lnTo>
                    <a:lnTo>
                      <a:pt x="48" y="152"/>
                    </a:lnTo>
                    <a:lnTo>
                      <a:pt x="48" y="150"/>
                    </a:lnTo>
                    <a:lnTo>
                      <a:pt x="48" y="148"/>
                    </a:lnTo>
                    <a:lnTo>
                      <a:pt x="46" y="148"/>
                    </a:lnTo>
                    <a:lnTo>
                      <a:pt x="48" y="148"/>
                    </a:lnTo>
                    <a:lnTo>
                      <a:pt x="46" y="148"/>
                    </a:lnTo>
                    <a:lnTo>
                      <a:pt x="46" y="145"/>
                    </a:lnTo>
                    <a:lnTo>
                      <a:pt x="46" y="143"/>
                    </a:lnTo>
                    <a:lnTo>
                      <a:pt x="43" y="143"/>
                    </a:lnTo>
                    <a:lnTo>
                      <a:pt x="46" y="143"/>
                    </a:lnTo>
                    <a:lnTo>
                      <a:pt x="46" y="141"/>
                    </a:lnTo>
                    <a:lnTo>
                      <a:pt x="43" y="141"/>
                    </a:lnTo>
                    <a:lnTo>
                      <a:pt x="46" y="141"/>
                    </a:lnTo>
                    <a:lnTo>
                      <a:pt x="46" y="139"/>
                    </a:lnTo>
                    <a:lnTo>
                      <a:pt x="43" y="139"/>
                    </a:lnTo>
                    <a:lnTo>
                      <a:pt x="43" y="137"/>
                    </a:lnTo>
                    <a:lnTo>
                      <a:pt x="41" y="137"/>
                    </a:lnTo>
                    <a:lnTo>
                      <a:pt x="41" y="134"/>
                    </a:lnTo>
                    <a:lnTo>
                      <a:pt x="41" y="132"/>
                    </a:lnTo>
                    <a:lnTo>
                      <a:pt x="39" y="132"/>
                    </a:lnTo>
                    <a:lnTo>
                      <a:pt x="39" y="130"/>
                    </a:lnTo>
                    <a:lnTo>
                      <a:pt x="39" y="128"/>
                    </a:lnTo>
                    <a:lnTo>
                      <a:pt x="39" y="126"/>
                    </a:lnTo>
                    <a:lnTo>
                      <a:pt x="37" y="126"/>
                    </a:lnTo>
                    <a:lnTo>
                      <a:pt x="37" y="123"/>
                    </a:lnTo>
                    <a:lnTo>
                      <a:pt x="39" y="123"/>
                    </a:lnTo>
                    <a:lnTo>
                      <a:pt x="39" y="121"/>
                    </a:lnTo>
                    <a:lnTo>
                      <a:pt x="37" y="121"/>
                    </a:lnTo>
                    <a:lnTo>
                      <a:pt x="37" y="119"/>
                    </a:lnTo>
                    <a:lnTo>
                      <a:pt x="37" y="117"/>
                    </a:lnTo>
                    <a:lnTo>
                      <a:pt x="37" y="115"/>
                    </a:lnTo>
                    <a:lnTo>
                      <a:pt x="35" y="115"/>
                    </a:lnTo>
                    <a:lnTo>
                      <a:pt x="35" y="112"/>
                    </a:lnTo>
                    <a:lnTo>
                      <a:pt x="35" y="110"/>
                    </a:lnTo>
                    <a:lnTo>
                      <a:pt x="32" y="110"/>
                    </a:lnTo>
                    <a:lnTo>
                      <a:pt x="32" y="108"/>
                    </a:lnTo>
                    <a:lnTo>
                      <a:pt x="32" y="106"/>
                    </a:lnTo>
                    <a:lnTo>
                      <a:pt x="32" y="104"/>
                    </a:lnTo>
                    <a:lnTo>
                      <a:pt x="32" y="101"/>
                    </a:lnTo>
                    <a:lnTo>
                      <a:pt x="32" y="99"/>
                    </a:lnTo>
                    <a:lnTo>
                      <a:pt x="32" y="97"/>
                    </a:lnTo>
                    <a:lnTo>
                      <a:pt x="32" y="95"/>
                    </a:lnTo>
                    <a:lnTo>
                      <a:pt x="30" y="95"/>
                    </a:lnTo>
                    <a:lnTo>
                      <a:pt x="30" y="93"/>
                    </a:lnTo>
                    <a:lnTo>
                      <a:pt x="32" y="93"/>
                    </a:lnTo>
                    <a:lnTo>
                      <a:pt x="32" y="90"/>
                    </a:lnTo>
                    <a:lnTo>
                      <a:pt x="30" y="90"/>
                    </a:lnTo>
                    <a:lnTo>
                      <a:pt x="30" y="88"/>
                    </a:lnTo>
                    <a:lnTo>
                      <a:pt x="30" y="86"/>
                    </a:lnTo>
                    <a:lnTo>
                      <a:pt x="28" y="86"/>
                    </a:lnTo>
                    <a:lnTo>
                      <a:pt x="28" y="84"/>
                    </a:lnTo>
                    <a:lnTo>
                      <a:pt x="28" y="82"/>
                    </a:lnTo>
                    <a:lnTo>
                      <a:pt x="26" y="82"/>
                    </a:lnTo>
                    <a:lnTo>
                      <a:pt x="26" y="79"/>
                    </a:lnTo>
                    <a:lnTo>
                      <a:pt x="26" y="77"/>
                    </a:lnTo>
                    <a:lnTo>
                      <a:pt x="26" y="75"/>
                    </a:lnTo>
                    <a:lnTo>
                      <a:pt x="26" y="73"/>
                    </a:lnTo>
                    <a:lnTo>
                      <a:pt x="26" y="71"/>
                    </a:lnTo>
                    <a:lnTo>
                      <a:pt x="26" y="68"/>
                    </a:lnTo>
                    <a:lnTo>
                      <a:pt x="24" y="68"/>
                    </a:lnTo>
                    <a:lnTo>
                      <a:pt x="24" y="66"/>
                    </a:lnTo>
                    <a:lnTo>
                      <a:pt x="21" y="66"/>
                    </a:lnTo>
                    <a:lnTo>
                      <a:pt x="21" y="64"/>
                    </a:lnTo>
                    <a:lnTo>
                      <a:pt x="19" y="62"/>
                    </a:lnTo>
                    <a:lnTo>
                      <a:pt x="19" y="60"/>
                    </a:lnTo>
                    <a:lnTo>
                      <a:pt x="17" y="60"/>
                    </a:lnTo>
                    <a:lnTo>
                      <a:pt x="17" y="57"/>
                    </a:lnTo>
                    <a:lnTo>
                      <a:pt x="15" y="57"/>
                    </a:lnTo>
                    <a:lnTo>
                      <a:pt x="17" y="57"/>
                    </a:lnTo>
                    <a:lnTo>
                      <a:pt x="17" y="55"/>
                    </a:lnTo>
                    <a:lnTo>
                      <a:pt x="17" y="53"/>
                    </a:lnTo>
                    <a:lnTo>
                      <a:pt x="17" y="51"/>
                    </a:lnTo>
                    <a:lnTo>
                      <a:pt x="17" y="49"/>
                    </a:lnTo>
                    <a:lnTo>
                      <a:pt x="15" y="49"/>
                    </a:lnTo>
                    <a:lnTo>
                      <a:pt x="15" y="46"/>
                    </a:lnTo>
                    <a:lnTo>
                      <a:pt x="15" y="44"/>
                    </a:lnTo>
                    <a:lnTo>
                      <a:pt x="15" y="42"/>
                    </a:lnTo>
                    <a:lnTo>
                      <a:pt x="15" y="40"/>
                    </a:lnTo>
                    <a:lnTo>
                      <a:pt x="13" y="40"/>
                    </a:lnTo>
                    <a:lnTo>
                      <a:pt x="13" y="38"/>
                    </a:lnTo>
                    <a:lnTo>
                      <a:pt x="13" y="35"/>
                    </a:lnTo>
                    <a:lnTo>
                      <a:pt x="13" y="33"/>
                    </a:lnTo>
                    <a:lnTo>
                      <a:pt x="10" y="33"/>
                    </a:lnTo>
                    <a:lnTo>
                      <a:pt x="10" y="31"/>
                    </a:lnTo>
                    <a:lnTo>
                      <a:pt x="10" y="29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8" y="24"/>
                    </a:lnTo>
                    <a:lnTo>
                      <a:pt x="8" y="22"/>
                    </a:lnTo>
                    <a:lnTo>
                      <a:pt x="8" y="20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197" name="Freeform 32"/>
              <p:cNvSpPr>
                <a:spLocks/>
              </p:cNvSpPr>
              <p:nvPr/>
            </p:nvSpPr>
            <p:spPr bwMode="auto">
              <a:xfrm>
                <a:off x="966788" y="2862263"/>
                <a:ext cx="1309688" cy="582613"/>
              </a:xfrm>
              <a:custGeom>
                <a:avLst/>
                <a:gdLst>
                  <a:gd name="T0" fmla="*/ 2147483647 w 825"/>
                  <a:gd name="T1" fmla="*/ 2147483647 h 367"/>
                  <a:gd name="T2" fmla="*/ 2147483647 w 825"/>
                  <a:gd name="T3" fmla="*/ 2147483647 h 367"/>
                  <a:gd name="T4" fmla="*/ 2147483647 w 825"/>
                  <a:gd name="T5" fmla="*/ 2147483647 h 367"/>
                  <a:gd name="T6" fmla="*/ 2147483647 w 825"/>
                  <a:gd name="T7" fmla="*/ 2147483647 h 367"/>
                  <a:gd name="T8" fmla="*/ 2147483647 w 825"/>
                  <a:gd name="T9" fmla="*/ 2147483647 h 367"/>
                  <a:gd name="T10" fmla="*/ 2147483647 w 825"/>
                  <a:gd name="T11" fmla="*/ 2147483647 h 367"/>
                  <a:gd name="T12" fmla="*/ 2147483647 w 825"/>
                  <a:gd name="T13" fmla="*/ 2147483647 h 367"/>
                  <a:gd name="T14" fmla="*/ 2147483647 w 825"/>
                  <a:gd name="T15" fmla="*/ 2147483647 h 367"/>
                  <a:gd name="T16" fmla="*/ 2147483647 w 825"/>
                  <a:gd name="T17" fmla="*/ 2147483647 h 367"/>
                  <a:gd name="T18" fmla="*/ 2147483647 w 825"/>
                  <a:gd name="T19" fmla="*/ 2147483647 h 367"/>
                  <a:gd name="T20" fmla="*/ 2147483647 w 825"/>
                  <a:gd name="T21" fmla="*/ 2147483647 h 367"/>
                  <a:gd name="T22" fmla="*/ 2147483647 w 825"/>
                  <a:gd name="T23" fmla="*/ 2147483647 h 367"/>
                  <a:gd name="T24" fmla="*/ 2147483647 w 825"/>
                  <a:gd name="T25" fmla="*/ 2147483647 h 367"/>
                  <a:gd name="T26" fmla="*/ 2147483647 w 825"/>
                  <a:gd name="T27" fmla="*/ 2147483647 h 367"/>
                  <a:gd name="T28" fmla="*/ 2147483647 w 825"/>
                  <a:gd name="T29" fmla="*/ 2147483647 h 367"/>
                  <a:gd name="T30" fmla="*/ 2147483647 w 825"/>
                  <a:gd name="T31" fmla="*/ 2147483647 h 367"/>
                  <a:gd name="T32" fmla="*/ 2147483647 w 825"/>
                  <a:gd name="T33" fmla="*/ 2147483647 h 367"/>
                  <a:gd name="T34" fmla="*/ 2147483647 w 825"/>
                  <a:gd name="T35" fmla="*/ 2147483647 h 367"/>
                  <a:gd name="T36" fmla="*/ 2147483647 w 825"/>
                  <a:gd name="T37" fmla="*/ 2147483647 h 367"/>
                  <a:gd name="T38" fmla="*/ 2147483647 w 825"/>
                  <a:gd name="T39" fmla="*/ 2147483647 h 367"/>
                  <a:gd name="T40" fmla="*/ 2147483647 w 825"/>
                  <a:gd name="T41" fmla="*/ 2147483647 h 367"/>
                  <a:gd name="T42" fmla="*/ 2147483647 w 825"/>
                  <a:gd name="T43" fmla="*/ 2147483647 h 367"/>
                  <a:gd name="T44" fmla="*/ 2147483647 w 825"/>
                  <a:gd name="T45" fmla="*/ 2147483647 h 367"/>
                  <a:gd name="T46" fmla="*/ 2147483647 w 825"/>
                  <a:gd name="T47" fmla="*/ 2147483647 h 367"/>
                  <a:gd name="T48" fmla="*/ 2147483647 w 825"/>
                  <a:gd name="T49" fmla="*/ 2147483647 h 367"/>
                  <a:gd name="T50" fmla="*/ 2147483647 w 825"/>
                  <a:gd name="T51" fmla="*/ 2147483647 h 367"/>
                  <a:gd name="T52" fmla="*/ 2147483647 w 825"/>
                  <a:gd name="T53" fmla="*/ 2147483647 h 367"/>
                  <a:gd name="T54" fmla="*/ 2147483647 w 825"/>
                  <a:gd name="T55" fmla="*/ 2147483647 h 367"/>
                  <a:gd name="T56" fmla="*/ 2147483647 w 825"/>
                  <a:gd name="T57" fmla="*/ 2147483647 h 367"/>
                  <a:gd name="T58" fmla="*/ 2147483647 w 825"/>
                  <a:gd name="T59" fmla="*/ 2147483647 h 367"/>
                  <a:gd name="T60" fmla="*/ 2147483647 w 825"/>
                  <a:gd name="T61" fmla="*/ 2147483647 h 367"/>
                  <a:gd name="T62" fmla="*/ 2147483647 w 825"/>
                  <a:gd name="T63" fmla="*/ 2147483647 h 367"/>
                  <a:gd name="T64" fmla="*/ 2147483647 w 825"/>
                  <a:gd name="T65" fmla="*/ 2147483647 h 367"/>
                  <a:gd name="T66" fmla="*/ 2147483647 w 825"/>
                  <a:gd name="T67" fmla="*/ 2147483647 h 367"/>
                  <a:gd name="T68" fmla="*/ 2147483647 w 825"/>
                  <a:gd name="T69" fmla="*/ 2147483647 h 367"/>
                  <a:gd name="T70" fmla="*/ 2147483647 w 825"/>
                  <a:gd name="T71" fmla="*/ 2147483647 h 367"/>
                  <a:gd name="T72" fmla="*/ 2147483647 w 825"/>
                  <a:gd name="T73" fmla="*/ 2147483647 h 367"/>
                  <a:gd name="T74" fmla="*/ 2147483647 w 825"/>
                  <a:gd name="T75" fmla="*/ 2147483647 h 367"/>
                  <a:gd name="T76" fmla="*/ 2147483647 w 825"/>
                  <a:gd name="T77" fmla="*/ 2147483647 h 367"/>
                  <a:gd name="T78" fmla="*/ 2147483647 w 825"/>
                  <a:gd name="T79" fmla="*/ 2147483647 h 367"/>
                  <a:gd name="T80" fmla="*/ 2147483647 w 825"/>
                  <a:gd name="T81" fmla="*/ 2147483647 h 367"/>
                  <a:gd name="T82" fmla="*/ 2147483647 w 825"/>
                  <a:gd name="T83" fmla="*/ 2147483647 h 367"/>
                  <a:gd name="T84" fmla="*/ 2147483647 w 825"/>
                  <a:gd name="T85" fmla="*/ 2147483647 h 367"/>
                  <a:gd name="T86" fmla="*/ 2147483647 w 825"/>
                  <a:gd name="T87" fmla="*/ 2147483647 h 367"/>
                  <a:gd name="T88" fmla="*/ 2147483647 w 825"/>
                  <a:gd name="T89" fmla="*/ 2147483647 h 367"/>
                  <a:gd name="T90" fmla="*/ 2147483647 w 825"/>
                  <a:gd name="T91" fmla="*/ 2147483647 h 367"/>
                  <a:gd name="T92" fmla="*/ 2147483647 w 825"/>
                  <a:gd name="T93" fmla="*/ 2147483647 h 367"/>
                  <a:gd name="T94" fmla="*/ 2147483647 w 825"/>
                  <a:gd name="T95" fmla="*/ 2147483647 h 367"/>
                  <a:gd name="T96" fmla="*/ 2147483647 w 825"/>
                  <a:gd name="T97" fmla="*/ 2147483647 h 367"/>
                  <a:gd name="T98" fmla="*/ 2147483647 w 825"/>
                  <a:gd name="T99" fmla="*/ 2147483647 h 367"/>
                  <a:gd name="T100" fmla="*/ 2147483647 w 825"/>
                  <a:gd name="T101" fmla="*/ 2147483647 h 367"/>
                  <a:gd name="T102" fmla="*/ 2147483647 w 825"/>
                  <a:gd name="T103" fmla="*/ 2147483647 h 367"/>
                  <a:gd name="T104" fmla="*/ 2147483647 w 825"/>
                  <a:gd name="T105" fmla="*/ 2147483647 h 367"/>
                  <a:gd name="T106" fmla="*/ 2147483647 w 825"/>
                  <a:gd name="T107" fmla="*/ 2147483647 h 367"/>
                  <a:gd name="T108" fmla="*/ 2147483647 w 825"/>
                  <a:gd name="T109" fmla="*/ 2147483647 h 367"/>
                  <a:gd name="T110" fmla="*/ 2147483647 w 825"/>
                  <a:gd name="T111" fmla="*/ 2147483647 h 367"/>
                  <a:gd name="T112" fmla="*/ 2147483647 w 825"/>
                  <a:gd name="T113" fmla="*/ 2147483647 h 367"/>
                  <a:gd name="T114" fmla="*/ 2147483647 w 825"/>
                  <a:gd name="T115" fmla="*/ 2147483647 h 367"/>
                  <a:gd name="T116" fmla="*/ 2147483647 w 825"/>
                  <a:gd name="T117" fmla="*/ 2147483647 h 367"/>
                  <a:gd name="T118" fmla="*/ 2147483647 w 825"/>
                  <a:gd name="T119" fmla="*/ 2147483647 h 36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25" h="367">
                    <a:moveTo>
                      <a:pt x="134" y="367"/>
                    </a:moveTo>
                    <a:lnTo>
                      <a:pt x="131" y="365"/>
                    </a:lnTo>
                    <a:lnTo>
                      <a:pt x="129" y="365"/>
                    </a:lnTo>
                    <a:lnTo>
                      <a:pt x="129" y="363"/>
                    </a:lnTo>
                    <a:lnTo>
                      <a:pt x="127" y="361"/>
                    </a:lnTo>
                    <a:lnTo>
                      <a:pt x="125" y="361"/>
                    </a:lnTo>
                    <a:lnTo>
                      <a:pt x="125" y="359"/>
                    </a:lnTo>
                    <a:lnTo>
                      <a:pt x="125" y="356"/>
                    </a:lnTo>
                    <a:lnTo>
                      <a:pt x="123" y="356"/>
                    </a:lnTo>
                    <a:lnTo>
                      <a:pt x="123" y="354"/>
                    </a:lnTo>
                    <a:lnTo>
                      <a:pt x="123" y="352"/>
                    </a:lnTo>
                    <a:lnTo>
                      <a:pt x="120" y="352"/>
                    </a:lnTo>
                    <a:lnTo>
                      <a:pt x="118" y="352"/>
                    </a:lnTo>
                    <a:lnTo>
                      <a:pt x="118" y="350"/>
                    </a:lnTo>
                    <a:lnTo>
                      <a:pt x="116" y="350"/>
                    </a:lnTo>
                    <a:lnTo>
                      <a:pt x="116" y="348"/>
                    </a:lnTo>
                    <a:lnTo>
                      <a:pt x="116" y="345"/>
                    </a:lnTo>
                    <a:lnTo>
                      <a:pt x="118" y="345"/>
                    </a:lnTo>
                    <a:lnTo>
                      <a:pt x="118" y="343"/>
                    </a:lnTo>
                    <a:lnTo>
                      <a:pt x="116" y="343"/>
                    </a:lnTo>
                    <a:lnTo>
                      <a:pt x="116" y="341"/>
                    </a:lnTo>
                    <a:lnTo>
                      <a:pt x="114" y="341"/>
                    </a:lnTo>
                    <a:lnTo>
                      <a:pt x="114" y="339"/>
                    </a:lnTo>
                    <a:lnTo>
                      <a:pt x="114" y="337"/>
                    </a:lnTo>
                    <a:lnTo>
                      <a:pt x="114" y="334"/>
                    </a:lnTo>
                    <a:lnTo>
                      <a:pt x="112" y="334"/>
                    </a:lnTo>
                    <a:lnTo>
                      <a:pt x="112" y="332"/>
                    </a:lnTo>
                    <a:lnTo>
                      <a:pt x="109" y="332"/>
                    </a:lnTo>
                    <a:lnTo>
                      <a:pt x="109" y="334"/>
                    </a:lnTo>
                    <a:lnTo>
                      <a:pt x="109" y="332"/>
                    </a:lnTo>
                    <a:lnTo>
                      <a:pt x="109" y="330"/>
                    </a:lnTo>
                    <a:lnTo>
                      <a:pt x="107" y="330"/>
                    </a:lnTo>
                    <a:lnTo>
                      <a:pt x="107" y="328"/>
                    </a:lnTo>
                    <a:lnTo>
                      <a:pt x="109" y="328"/>
                    </a:lnTo>
                    <a:lnTo>
                      <a:pt x="107" y="328"/>
                    </a:lnTo>
                    <a:lnTo>
                      <a:pt x="107" y="326"/>
                    </a:lnTo>
                    <a:lnTo>
                      <a:pt x="105" y="326"/>
                    </a:lnTo>
                    <a:lnTo>
                      <a:pt x="105" y="323"/>
                    </a:lnTo>
                    <a:lnTo>
                      <a:pt x="107" y="323"/>
                    </a:lnTo>
                    <a:lnTo>
                      <a:pt x="107" y="321"/>
                    </a:lnTo>
                    <a:lnTo>
                      <a:pt x="107" y="319"/>
                    </a:lnTo>
                    <a:lnTo>
                      <a:pt x="107" y="317"/>
                    </a:lnTo>
                    <a:lnTo>
                      <a:pt x="105" y="317"/>
                    </a:lnTo>
                    <a:lnTo>
                      <a:pt x="105" y="315"/>
                    </a:lnTo>
                    <a:lnTo>
                      <a:pt x="105" y="312"/>
                    </a:lnTo>
                    <a:lnTo>
                      <a:pt x="103" y="312"/>
                    </a:lnTo>
                    <a:lnTo>
                      <a:pt x="105" y="312"/>
                    </a:lnTo>
                    <a:lnTo>
                      <a:pt x="105" y="310"/>
                    </a:lnTo>
                    <a:lnTo>
                      <a:pt x="103" y="310"/>
                    </a:lnTo>
                    <a:lnTo>
                      <a:pt x="105" y="310"/>
                    </a:lnTo>
                    <a:lnTo>
                      <a:pt x="105" y="308"/>
                    </a:lnTo>
                    <a:lnTo>
                      <a:pt x="103" y="308"/>
                    </a:lnTo>
                    <a:lnTo>
                      <a:pt x="103" y="306"/>
                    </a:lnTo>
                    <a:lnTo>
                      <a:pt x="103" y="304"/>
                    </a:lnTo>
                    <a:lnTo>
                      <a:pt x="101" y="304"/>
                    </a:lnTo>
                    <a:lnTo>
                      <a:pt x="101" y="301"/>
                    </a:lnTo>
                    <a:lnTo>
                      <a:pt x="101" y="299"/>
                    </a:lnTo>
                    <a:lnTo>
                      <a:pt x="98" y="299"/>
                    </a:lnTo>
                    <a:lnTo>
                      <a:pt x="101" y="299"/>
                    </a:lnTo>
                    <a:lnTo>
                      <a:pt x="101" y="297"/>
                    </a:lnTo>
                    <a:lnTo>
                      <a:pt x="98" y="297"/>
                    </a:lnTo>
                    <a:lnTo>
                      <a:pt x="101" y="297"/>
                    </a:lnTo>
                    <a:lnTo>
                      <a:pt x="101" y="295"/>
                    </a:lnTo>
                    <a:lnTo>
                      <a:pt x="98" y="295"/>
                    </a:lnTo>
                    <a:lnTo>
                      <a:pt x="101" y="295"/>
                    </a:lnTo>
                    <a:lnTo>
                      <a:pt x="101" y="293"/>
                    </a:lnTo>
                    <a:lnTo>
                      <a:pt x="98" y="293"/>
                    </a:lnTo>
                    <a:lnTo>
                      <a:pt x="98" y="290"/>
                    </a:lnTo>
                    <a:lnTo>
                      <a:pt x="96" y="290"/>
                    </a:lnTo>
                    <a:lnTo>
                      <a:pt x="96" y="288"/>
                    </a:lnTo>
                    <a:lnTo>
                      <a:pt x="94" y="288"/>
                    </a:lnTo>
                    <a:lnTo>
                      <a:pt x="94" y="286"/>
                    </a:lnTo>
                    <a:lnTo>
                      <a:pt x="92" y="286"/>
                    </a:lnTo>
                    <a:lnTo>
                      <a:pt x="92" y="284"/>
                    </a:lnTo>
                    <a:lnTo>
                      <a:pt x="90" y="284"/>
                    </a:lnTo>
                    <a:lnTo>
                      <a:pt x="90" y="282"/>
                    </a:lnTo>
                    <a:lnTo>
                      <a:pt x="87" y="282"/>
                    </a:lnTo>
                    <a:lnTo>
                      <a:pt x="85" y="282"/>
                    </a:lnTo>
                    <a:lnTo>
                      <a:pt x="85" y="279"/>
                    </a:lnTo>
                    <a:lnTo>
                      <a:pt x="83" y="279"/>
                    </a:lnTo>
                    <a:lnTo>
                      <a:pt x="81" y="279"/>
                    </a:lnTo>
                    <a:lnTo>
                      <a:pt x="81" y="277"/>
                    </a:lnTo>
                    <a:lnTo>
                      <a:pt x="79" y="277"/>
                    </a:lnTo>
                    <a:lnTo>
                      <a:pt x="79" y="275"/>
                    </a:lnTo>
                    <a:lnTo>
                      <a:pt x="79" y="273"/>
                    </a:lnTo>
                    <a:lnTo>
                      <a:pt x="76" y="273"/>
                    </a:lnTo>
                    <a:lnTo>
                      <a:pt x="76" y="271"/>
                    </a:lnTo>
                    <a:lnTo>
                      <a:pt x="74" y="271"/>
                    </a:lnTo>
                    <a:lnTo>
                      <a:pt x="74" y="268"/>
                    </a:lnTo>
                    <a:lnTo>
                      <a:pt x="72" y="268"/>
                    </a:lnTo>
                    <a:lnTo>
                      <a:pt x="72" y="266"/>
                    </a:lnTo>
                    <a:lnTo>
                      <a:pt x="72" y="264"/>
                    </a:lnTo>
                    <a:lnTo>
                      <a:pt x="74" y="264"/>
                    </a:lnTo>
                    <a:lnTo>
                      <a:pt x="74" y="262"/>
                    </a:lnTo>
                    <a:lnTo>
                      <a:pt x="72" y="262"/>
                    </a:lnTo>
                    <a:lnTo>
                      <a:pt x="72" y="260"/>
                    </a:lnTo>
                    <a:lnTo>
                      <a:pt x="70" y="260"/>
                    </a:lnTo>
                    <a:lnTo>
                      <a:pt x="70" y="258"/>
                    </a:lnTo>
                    <a:lnTo>
                      <a:pt x="70" y="260"/>
                    </a:lnTo>
                    <a:lnTo>
                      <a:pt x="70" y="258"/>
                    </a:lnTo>
                    <a:lnTo>
                      <a:pt x="68" y="258"/>
                    </a:lnTo>
                    <a:lnTo>
                      <a:pt x="68" y="255"/>
                    </a:lnTo>
                    <a:lnTo>
                      <a:pt x="68" y="253"/>
                    </a:lnTo>
                    <a:lnTo>
                      <a:pt x="65" y="253"/>
                    </a:lnTo>
                    <a:lnTo>
                      <a:pt x="68" y="253"/>
                    </a:lnTo>
                    <a:lnTo>
                      <a:pt x="65" y="253"/>
                    </a:lnTo>
                    <a:lnTo>
                      <a:pt x="68" y="253"/>
                    </a:lnTo>
                    <a:lnTo>
                      <a:pt x="65" y="253"/>
                    </a:lnTo>
                    <a:lnTo>
                      <a:pt x="68" y="253"/>
                    </a:lnTo>
                    <a:lnTo>
                      <a:pt x="68" y="251"/>
                    </a:lnTo>
                    <a:lnTo>
                      <a:pt x="65" y="251"/>
                    </a:lnTo>
                    <a:lnTo>
                      <a:pt x="68" y="251"/>
                    </a:lnTo>
                    <a:lnTo>
                      <a:pt x="65" y="251"/>
                    </a:lnTo>
                    <a:lnTo>
                      <a:pt x="68" y="251"/>
                    </a:lnTo>
                    <a:lnTo>
                      <a:pt x="65" y="251"/>
                    </a:lnTo>
                    <a:lnTo>
                      <a:pt x="68" y="251"/>
                    </a:lnTo>
                    <a:lnTo>
                      <a:pt x="65" y="251"/>
                    </a:lnTo>
                    <a:lnTo>
                      <a:pt x="65" y="249"/>
                    </a:lnTo>
                    <a:lnTo>
                      <a:pt x="65" y="247"/>
                    </a:lnTo>
                    <a:lnTo>
                      <a:pt x="63" y="247"/>
                    </a:lnTo>
                    <a:lnTo>
                      <a:pt x="63" y="244"/>
                    </a:lnTo>
                    <a:lnTo>
                      <a:pt x="61" y="244"/>
                    </a:lnTo>
                    <a:lnTo>
                      <a:pt x="61" y="242"/>
                    </a:lnTo>
                    <a:lnTo>
                      <a:pt x="59" y="242"/>
                    </a:lnTo>
                    <a:lnTo>
                      <a:pt x="57" y="242"/>
                    </a:lnTo>
                    <a:lnTo>
                      <a:pt x="57" y="240"/>
                    </a:lnTo>
                    <a:lnTo>
                      <a:pt x="54" y="240"/>
                    </a:lnTo>
                    <a:lnTo>
                      <a:pt x="54" y="238"/>
                    </a:lnTo>
                    <a:lnTo>
                      <a:pt x="52" y="238"/>
                    </a:lnTo>
                    <a:lnTo>
                      <a:pt x="50" y="238"/>
                    </a:lnTo>
                    <a:lnTo>
                      <a:pt x="50" y="236"/>
                    </a:lnTo>
                    <a:lnTo>
                      <a:pt x="48" y="236"/>
                    </a:lnTo>
                    <a:lnTo>
                      <a:pt x="46" y="236"/>
                    </a:lnTo>
                    <a:lnTo>
                      <a:pt x="46" y="233"/>
                    </a:lnTo>
                    <a:lnTo>
                      <a:pt x="43" y="233"/>
                    </a:lnTo>
                    <a:lnTo>
                      <a:pt x="41" y="233"/>
                    </a:lnTo>
                    <a:lnTo>
                      <a:pt x="41" y="231"/>
                    </a:lnTo>
                    <a:lnTo>
                      <a:pt x="41" y="229"/>
                    </a:lnTo>
                    <a:lnTo>
                      <a:pt x="41" y="231"/>
                    </a:lnTo>
                    <a:lnTo>
                      <a:pt x="41" y="229"/>
                    </a:lnTo>
                    <a:lnTo>
                      <a:pt x="39" y="229"/>
                    </a:lnTo>
                    <a:lnTo>
                      <a:pt x="41" y="229"/>
                    </a:lnTo>
                    <a:lnTo>
                      <a:pt x="39" y="229"/>
                    </a:lnTo>
                    <a:lnTo>
                      <a:pt x="41" y="229"/>
                    </a:lnTo>
                    <a:lnTo>
                      <a:pt x="39" y="229"/>
                    </a:lnTo>
                    <a:lnTo>
                      <a:pt x="39" y="227"/>
                    </a:lnTo>
                    <a:lnTo>
                      <a:pt x="39" y="225"/>
                    </a:lnTo>
                    <a:lnTo>
                      <a:pt x="39" y="227"/>
                    </a:lnTo>
                    <a:lnTo>
                      <a:pt x="39" y="225"/>
                    </a:lnTo>
                    <a:lnTo>
                      <a:pt x="39" y="222"/>
                    </a:lnTo>
                    <a:lnTo>
                      <a:pt x="37" y="222"/>
                    </a:lnTo>
                    <a:lnTo>
                      <a:pt x="37" y="220"/>
                    </a:lnTo>
                    <a:lnTo>
                      <a:pt x="35" y="220"/>
                    </a:lnTo>
                    <a:lnTo>
                      <a:pt x="37" y="220"/>
                    </a:lnTo>
                    <a:lnTo>
                      <a:pt x="35" y="220"/>
                    </a:lnTo>
                    <a:lnTo>
                      <a:pt x="37" y="220"/>
                    </a:lnTo>
                    <a:lnTo>
                      <a:pt x="35" y="220"/>
                    </a:lnTo>
                    <a:lnTo>
                      <a:pt x="37" y="220"/>
                    </a:lnTo>
                    <a:lnTo>
                      <a:pt x="35" y="220"/>
                    </a:lnTo>
                    <a:lnTo>
                      <a:pt x="37" y="220"/>
                    </a:lnTo>
                    <a:lnTo>
                      <a:pt x="35" y="220"/>
                    </a:lnTo>
                    <a:lnTo>
                      <a:pt x="37" y="220"/>
                    </a:lnTo>
                    <a:lnTo>
                      <a:pt x="35" y="220"/>
                    </a:lnTo>
                    <a:lnTo>
                      <a:pt x="37" y="220"/>
                    </a:lnTo>
                    <a:lnTo>
                      <a:pt x="35" y="220"/>
                    </a:lnTo>
                    <a:lnTo>
                      <a:pt x="35" y="218"/>
                    </a:lnTo>
                    <a:lnTo>
                      <a:pt x="35" y="216"/>
                    </a:lnTo>
                    <a:lnTo>
                      <a:pt x="35" y="214"/>
                    </a:lnTo>
                    <a:lnTo>
                      <a:pt x="35" y="211"/>
                    </a:lnTo>
                    <a:lnTo>
                      <a:pt x="35" y="209"/>
                    </a:lnTo>
                    <a:lnTo>
                      <a:pt x="32" y="209"/>
                    </a:lnTo>
                    <a:lnTo>
                      <a:pt x="32" y="211"/>
                    </a:lnTo>
                    <a:lnTo>
                      <a:pt x="32" y="209"/>
                    </a:lnTo>
                    <a:lnTo>
                      <a:pt x="32" y="207"/>
                    </a:lnTo>
                    <a:lnTo>
                      <a:pt x="32" y="205"/>
                    </a:lnTo>
                    <a:lnTo>
                      <a:pt x="32" y="203"/>
                    </a:lnTo>
                    <a:lnTo>
                      <a:pt x="30" y="203"/>
                    </a:lnTo>
                    <a:lnTo>
                      <a:pt x="30" y="200"/>
                    </a:lnTo>
                    <a:lnTo>
                      <a:pt x="30" y="198"/>
                    </a:lnTo>
                    <a:lnTo>
                      <a:pt x="30" y="200"/>
                    </a:lnTo>
                    <a:lnTo>
                      <a:pt x="30" y="198"/>
                    </a:lnTo>
                    <a:lnTo>
                      <a:pt x="32" y="198"/>
                    </a:lnTo>
                    <a:lnTo>
                      <a:pt x="30" y="198"/>
                    </a:lnTo>
                    <a:lnTo>
                      <a:pt x="32" y="198"/>
                    </a:lnTo>
                    <a:lnTo>
                      <a:pt x="32" y="196"/>
                    </a:lnTo>
                    <a:lnTo>
                      <a:pt x="32" y="194"/>
                    </a:lnTo>
                    <a:lnTo>
                      <a:pt x="32" y="192"/>
                    </a:lnTo>
                    <a:lnTo>
                      <a:pt x="30" y="192"/>
                    </a:lnTo>
                    <a:lnTo>
                      <a:pt x="32" y="192"/>
                    </a:lnTo>
                    <a:lnTo>
                      <a:pt x="30" y="192"/>
                    </a:lnTo>
                    <a:lnTo>
                      <a:pt x="30" y="189"/>
                    </a:lnTo>
                    <a:lnTo>
                      <a:pt x="28" y="189"/>
                    </a:lnTo>
                    <a:lnTo>
                      <a:pt x="28" y="187"/>
                    </a:lnTo>
                    <a:lnTo>
                      <a:pt x="26" y="187"/>
                    </a:lnTo>
                    <a:lnTo>
                      <a:pt x="24" y="187"/>
                    </a:lnTo>
                    <a:lnTo>
                      <a:pt x="21" y="187"/>
                    </a:lnTo>
                    <a:lnTo>
                      <a:pt x="21" y="185"/>
                    </a:lnTo>
                    <a:lnTo>
                      <a:pt x="21" y="183"/>
                    </a:lnTo>
                    <a:lnTo>
                      <a:pt x="19" y="183"/>
                    </a:lnTo>
                    <a:lnTo>
                      <a:pt x="21" y="183"/>
                    </a:lnTo>
                    <a:lnTo>
                      <a:pt x="19" y="183"/>
                    </a:lnTo>
                    <a:lnTo>
                      <a:pt x="19" y="181"/>
                    </a:lnTo>
                    <a:lnTo>
                      <a:pt x="17" y="181"/>
                    </a:lnTo>
                    <a:lnTo>
                      <a:pt x="19" y="181"/>
                    </a:lnTo>
                    <a:lnTo>
                      <a:pt x="17" y="181"/>
                    </a:lnTo>
                    <a:lnTo>
                      <a:pt x="17" y="178"/>
                    </a:lnTo>
                    <a:lnTo>
                      <a:pt x="15" y="178"/>
                    </a:lnTo>
                    <a:lnTo>
                      <a:pt x="15" y="176"/>
                    </a:lnTo>
                    <a:lnTo>
                      <a:pt x="13" y="176"/>
                    </a:lnTo>
                    <a:lnTo>
                      <a:pt x="15" y="176"/>
                    </a:lnTo>
                    <a:lnTo>
                      <a:pt x="13" y="176"/>
                    </a:lnTo>
                    <a:lnTo>
                      <a:pt x="15" y="176"/>
                    </a:lnTo>
                    <a:lnTo>
                      <a:pt x="15" y="174"/>
                    </a:lnTo>
                    <a:lnTo>
                      <a:pt x="13" y="174"/>
                    </a:lnTo>
                    <a:lnTo>
                      <a:pt x="10" y="174"/>
                    </a:lnTo>
                    <a:lnTo>
                      <a:pt x="10" y="172"/>
                    </a:lnTo>
                    <a:lnTo>
                      <a:pt x="8" y="172"/>
                    </a:lnTo>
                    <a:lnTo>
                      <a:pt x="8" y="170"/>
                    </a:lnTo>
                    <a:lnTo>
                      <a:pt x="6" y="170"/>
                    </a:lnTo>
                    <a:lnTo>
                      <a:pt x="4" y="170"/>
                    </a:lnTo>
                    <a:lnTo>
                      <a:pt x="4" y="167"/>
                    </a:lnTo>
                    <a:lnTo>
                      <a:pt x="2" y="167"/>
                    </a:lnTo>
                    <a:lnTo>
                      <a:pt x="0" y="165"/>
                    </a:lnTo>
                    <a:lnTo>
                      <a:pt x="0" y="163"/>
                    </a:lnTo>
                    <a:lnTo>
                      <a:pt x="0" y="161"/>
                    </a:lnTo>
                    <a:lnTo>
                      <a:pt x="0" y="159"/>
                    </a:lnTo>
                    <a:lnTo>
                      <a:pt x="0" y="156"/>
                    </a:lnTo>
                    <a:lnTo>
                      <a:pt x="0" y="154"/>
                    </a:lnTo>
                    <a:lnTo>
                      <a:pt x="2" y="154"/>
                    </a:lnTo>
                    <a:lnTo>
                      <a:pt x="2" y="152"/>
                    </a:lnTo>
                    <a:lnTo>
                      <a:pt x="4" y="152"/>
                    </a:lnTo>
                    <a:lnTo>
                      <a:pt x="4" y="150"/>
                    </a:lnTo>
                    <a:lnTo>
                      <a:pt x="4" y="148"/>
                    </a:lnTo>
                    <a:lnTo>
                      <a:pt x="6" y="148"/>
                    </a:lnTo>
                    <a:lnTo>
                      <a:pt x="8" y="148"/>
                    </a:lnTo>
                    <a:lnTo>
                      <a:pt x="8" y="145"/>
                    </a:lnTo>
                    <a:lnTo>
                      <a:pt x="10" y="145"/>
                    </a:lnTo>
                    <a:lnTo>
                      <a:pt x="13" y="145"/>
                    </a:lnTo>
                    <a:lnTo>
                      <a:pt x="15" y="145"/>
                    </a:lnTo>
                    <a:lnTo>
                      <a:pt x="17" y="145"/>
                    </a:lnTo>
                    <a:lnTo>
                      <a:pt x="19" y="145"/>
                    </a:lnTo>
                    <a:lnTo>
                      <a:pt x="19" y="143"/>
                    </a:lnTo>
                    <a:lnTo>
                      <a:pt x="21" y="143"/>
                    </a:lnTo>
                    <a:lnTo>
                      <a:pt x="24" y="143"/>
                    </a:lnTo>
                    <a:lnTo>
                      <a:pt x="26" y="143"/>
                    </a:lnTo>
                    <a:lnTo>
                      <a:pt x="26" y="141"/>
                    </a:lnTo>
                    <a:lnTo>
                      <a:pt x="28" y="141"/>
                    </a:lnTo>
                    <a:lnTo>
                      <a:pt x="30" y="141"/>
                    </a:lnTo>
                    <a:lnTo>
                      <a:pt x="32" y="141"/>
                    </a:lnTo>
                    <a:lnTo>
                      <a:pt x="32" y="139"/>
                    </a:lnTo>
                    <a:lnTo>
                      <a:pt x="35" y="139"/>
                    </a:lnTo>
                    <a:lnTo>
                      <a:pt x="37" y="139"/>
                    </a:lnTo>
                    <a:lnTo>
                      <a:pt x="39" y="139"/>
                    </a:lnTo>
                    <a:lnTo>
                      <a:pt x="39" y="137"/>
                    </a:lnTo>
                    <a:lnTo>
                      <a:pt x="41" y="137"/>
                    </a:lnTo>
                    <a:lnTo>
                      <a:pt x="43" y="137"/>
                    </a:lnTo>
                    <a:lnTo>
                      <a:pt x="43" y="134"/>
                    </a:lnTo>
                    <a:lnTo>
                      <a:pt x="43" y="132"/>
                    </a:lnTo>
                    <a:lnTo>
                      <a:pt x="46" y="132"/>
                    </a:lnTo>
                    <a:lnTo>
                      <a:pt x="46" y="130"/>
                    </a:lnTo>
                    <a:lnTo>
                      <a:pt x="46" y="128"/>
                    </a:lnTo>
                    <a:lnTo>
                      <a:pt x="48" y="128"/>
                    </a:lnTo>
                    <a:lnTo>
                      <a:pt x="50" y="128"/>
                    </a:lnTo>
                    <a:lnTo>
                      <a:pt x="50" y="126"/>
                    </a:lnTo>
                    <a:lnTo>
                      <a:pt x="52" y="126"/>
                    </a:lnTo>
                    <a:lnTo>
                      <a:pt x="54" y="126"/>
                    </a:lnTo>
                    <a:lnTo>
                      <a:pt x="54" y="124"/>
                    </a:lnTo>
                    <a:lnTo>
                      <a:pt x="57" y="124"/>
                    </a:lnTo>
                    <a:lnTo>
                      <a:pt x="59" y="124"/>
                    </a:lnTo>
                    <a:lnTo>
                      <a:pt x="59" y="121"/>
                    </a:lnTo>
                    <a:lnTo>
                      <a:pt x="61" y="121"/>
                    </a:lnTo>
                    <a:lnTo>
                      <a:pt x="63" y="121"/>
                    </a:lnTo>
                    <a:lnTo>
                      <a:pt x="65" y="121"/>
                    </a:lnTo>
                    <a:lnTo>
                      <a:pt x="65" y="124"/>
                    </a:lnTo>
                    <a:lnTo>
                      <a:pt x="68" y="124"/>
                    </a:lnTo>
                    <a:lnTo>
                      <a:pt x="68" y="126"/>
                    </a:lnTo>
                    <a:lnTo>
                      <a:pt x="68" y="128"/>
                    </a:lnTo>
                    <a:lnTo>
                      <a:pt x="70" y="128"/>
                    </a:lnTo>
                    <a:lnTo>
                      <a:pt x="70" y="130"/>
                    </a:lnTo>
                    <a:lnTo>
                      <a:pt x="72" y="130"/>
                    </a:lnTo>
                    <a:lnTo>
                      <a:pt x="74" y="130"/>
                    </a:lnTo>
                    <a:lnTo>
                      <a:pt x="74" y="128"/>
                    </a:lnTo>
                    <a:lnTo>
                      <a:pt x="76" y="128"/>
                    </a:lnTo>
                    <a:lnTo>
                      <a:pt x="76" y="126"/>
                    </a:lnTo>
                    <a:lnTo>
                      <a:pt x="79" y="126"/>
                    </a:lnTo>
                    <a:lnTo>
                      <a:pt x="79" y="124"/>
                    </a:lnTo>
                    <a:lnTo>
                      <a:pt x="79" y="121"/>
                    </a:lnTo>
                    <a:lnTo>
                      <a:pt x="81" y="121"/>
                    </a:lnTo>
                    <a:lnTo>
                      <a:pt x="81" y="119"/>
                    </a:lnTo>
                    <a:lnTo>
                      <a:pt x="83" y="119"/>
                    </a:lnTo>
                    <a:lnTo>
                      <a:pt x="83" y="117"/>
                    </a:lnTo>
                    <a:lnTo>
                      <a:pt x="85" y="117"/>
                    </a:lnTo>
                    <a:lnTo>
                      <a:pt x="87" y="117"/>
                    </a:lnTo>
                    <a:lnTo>
                      <a:pt x="87" y="115"/>
                    </a:lnTo>
                    <a:lnTo>
                      <a:pt x="87" y="113"/>
                    </a:lnTo>
                    <a:lnTo>
                      <a:pt x="90" y="113"/>
                    </a:lnTo>
                    <a:lnTo>
                      <a:pt x="87" y="113"/>
                    </a:lnTo>
                    <a:lnTo>
                      <a:pt x="87" y="110"/>
                    </a:lnTo>
                    <a:lnTo>
                      <a:pt x="87" y="108"/>
                    </a:lnTo>
                    <a:lnTo>
                      <a:pt x="87" y="106"/>
                    </a:lnTo>
                    <a:lnTo>
                      <a:pt x="85" y="106"/>
                    </a:lnTo>
                    <a:lnTo>
                      <a:pt x="85" y="104"/>
                    </a:lnTo>
                    <a:lnTo>
                      <a:pt x="85" y="102"/>
                    </a:lnTo>
                    <a:lnTo>
                      <a:pt x="87" y="102"/>
                    </a:lnTo>
                    <a:lnTo>
                      <a:pt x="87" y="99"/>
                    </a:lnTo>
                    <a:lnTo>
                      <a:pt x="90" y="99"/>
                    </a:lnTo>
                    <a:lnTo>
                      <a:pt x="90" y="97"/>
                    </a:lnTo>
                    <a:lnTo>
                      <a:pt x="92" y="97"/>
                    </a:lnTo>
                    <a:lnTo>
                      <a:pt x="92" y="95"/>
                    </a:lnTo>
                    <a:lnTo>
                      <a:pt x="94" y="95"/>
                    </a:lnTo>
                    <a:lnTo>
                      <a:pt x="94" y="93"/>
                    </a:lnTo>
                    <a:lnTo>
                      <a:pt x="96" y="93"/>
                    </a:lnTo>
                    <a:lnTo>
                      <a:pt x="96" y="91"/>
                    </a:lnTo>
                    <a:lnTo>
                      <a:pt x="98" y="91"/>
                    </a:lnTo>
                    <a:lnTo>
                      <a:pt x="96" y="91"/>
                    </a:lnTo>
                    <a:lnTo>
                      <a:pt x="96" y="88"/>
                    </a:lnTo>
                    <a:lnTo>
                      <a:pt x="94" y="88"/>
                    </a:lnTo>
                    <a:lnTo>
                      <a:pt x="92" y="88"/>
                    </a:lnTo>
                    <a:lnTo>
                      <a:pt x="92" y="86"/>
                    </a:lnTo>
                    <a:lnTo>
                      <a:pt x="92" y="84"/>
                    </a:lnTo>
                    <a:lnTo>
                      <a:pt x="90" y="84"/>
                    </a:lnTo>
                    <a:lnTo>
                      <a:pt x="90" y="82"/>
                    </a:lnTo>
                    <a:lnTo>
                      <a:pt x="90" y="80"/>
                    </a:lnTo>
                    <a:lnTo>
                      <a:pt x="87" y="80"/>
                    </a:lnTo>
                    <a:lnTo>
                      <a:pt x="87" y="77"/>
                    </a:lnTo>
                    <a:lnTo>
                      <a:pt x="85" y="77"/>
                    </a:lnTo>
                    <a:lnTo>
                      <a:pt x="83" y="77"/>
                    </a:lnTo>
                    <a:lnTo>
                      <a:pt x="83" y="75"/>
                    </a:lnTo>
                    <a:lnTo>
                      <a:pt x="83" y="73"/>
                    </a:lnTo>
                    <a:lnTo>
                      <a:pt x="81" y="73"/>
                    </a:lnTo>
                    <a:lnTo>
                      <a:pt x="81" y="71"/>
                    </a:lnTo>
                    <a:lnTo>
                      <a:pt x="83" y="71"/>
                    </a:lnTo>
                    <a:lnTo>
                      <a:pt x="83" y="69"/>
                    </a:lnTo>
                    <a:lnTo>
                      <a:pt x="83" y="66"/>
                    </a:lnTo>
                    <a:lnTo>
                      <a:pt x="83" y="64"/>
                    </a:lnTo>
                    <a:lnTo>
                      <a:pt x="85" y="64"/>
                    </a:lnTo>
                    <a:lnTo>
                      <a:pt x="85" y="62"/>
                    </a:lnTo>
                    <a:lnTo>
                      <a:pt x="87" y="62"/>
                    </a:lnTo>
                    <a:lnTo>
                      <a:pt x="90" y="62"/>
                    </a:lnTo>
                    <a:lnTo>
                      <a:pt x="90" y="64"/>
                    </a:lnTo>
                    <a:lnTo>
                      <a:pt x="92" y="64"/>
                    </a:lnTo>
                    <a:lnTo>
                      <a:pt x="92" y="66"/>
                    </a:lnTo>
                    <a:lnTo>
                      <a:pt x="94" y="66"/>
                    </a:lnTo>
                    <a:lnTo>
                      <a:pt x="96" y="66"/>
                    </a:lnTo>
                    <a:lnTo>
                      <a:pt x="96" y="69"/>
                    </a:lnTo>
                    <a:lnTo>
                      <a:pt x="98" y="69"/>
                    </a:lnTo>
                    <a:lnTo>
                      <a:pt x="98" y="66"/>
                    </a:lnTo>
                    <a:lnTo>
                      <a:pt x="101" y="66"/>
                    </a:lnTo>
                    <a:lnTo>
                      <a:pt x="103" y="66"/>
                    </a:lnTo>
                    <a:lnTo>
                      <a:pt x="103" y="64"/>
                    </a:lnTo>
                    <a:lnTo>
                      <a:pt x="103" y="62"/>
                    </a:lnTo>
                    <a:lnTo>
                      <a:pt x="103" y="60"/>
                    </a:lnTo>
                    <a:lnTo>
                      <a:pt x="103" y="58"/>
                    </a:lnTo>
                    <a:lnTo>
                      <a:pt x="101" y="58"/>
                    </a:lnTo>
                    <a:lnTo>
                      <a:pt x="98" y="58"/>
                    </a:lnTo>
                    <a:lnTo>
                      <a:pt x="98" y="55"/>
                    </a:lnTo>
                    <a:lnTo>
                      <a:pt x="96" y="55"/>
                    </a:lnTo>
                    <a:lnTo>
                      <a:pt x="96" y="53"/>
                    </a:lnTo>
                    <a:lnTo>
                      <a:pt x="96" y="51"/>
                    </a:lnTo>
                    <a:lnTo>
                      <a:pt x="98" y="51"/>
                    </a:lnTo>
                    <a:lnTo>
                      <a:pt x="101" y="51"/>
                    </a:lnTo>
                    <a:lnTo>
                      <a:pt x="103" y="51"/>
                    </a:lnTo>
                    <a:lnTo>
                      <a:pt x="105" y="51"/>
                    </a:lnTo>
                    <a:lnTo>
                      <a:pt x="107" y="51"/>
                    </a:lnTo>
                    <a:lnTo>
                      <a:pt x="109" y="51"/>
                    </a:lnTo>
                    <a:lnTo>
                      <a:pt x="109" y="49"/>
                    </a:lnTo>
                    <a:lnTo>
                      <a:pt x="112" y="49"/>
                    </a:lnTo>
                    <a:lnTo>
                      <a:pt x="109" y="49"/>
                    </a:lnTo>
                    <a:lnTo>
                      <a:pt x="109" y="47"/>
                    </a:lnTo>
                    <a:lnTo>
                      <a:pt x="109" y="44"/>
                    </a:lnTo>
                    <a:lnTo>
                      <a:pt x="107" y="44"/>
                    </a:lnTo>
                    <a:lnTo>
                      <a:pt x="105" y="44"/>
                    </a:lnTo>
                    <a:lnTo>
                      <a:pt x="105" y="42"/>
                    </a:lnTo>
                    <a:lnTo>
                      <a:pt x="103" y="42"/>
                    </a:lnTo>
                    <a:lnTo>
                      <a:pt x="103" y="40"/>
                    </a:lnTo>
                    <a:lnTo>
                      <a:pt x="103" y="38"/>
                    </a:lnTo>
                    <a:lnTo>
                      <a:pt x="105" y="38"/>
                    </a:lnTo>
                    <a:lnTo>
                      <a:pt x="105" y="36"/>
                    </a:lnTo>
                    <a:lnTo>
                      <a:pt x="107" y="36"/>
                    </a:lnTo>
                    <a:lnTo>
                      <a:pt x="107" y="38"/>
                    </a:lnTo>
                    <a:lnTo>
                      <a:pt x="109" y="38"/>
                    </a:lnTo>
                    <a:lnTo>
                      <a:pt x="112" y="38"/>
                    </a:lnTo>
                    <a:lnTo>
                      <a:pt x="112" y="40"/>
                    </a:lnTo>
                    <a:lnTo>
                      <a:pt x="114" y="40"/>
                    </a:lnTo>
                    <a:lnTo>
                      <a:pt x="114" y="42"/>
                    </a:lnTo>
                    <a:lnTo>
                      <a:pt x="116" y="42"/>
                    </a:lnTo>
                    <a:lnTo>
                      <a:pt x="116" y="40"/>
                    </a:lnTo>
                    <a:lnTo>
                      <a:pt x="118" y="40"/>
                    </a:lnTo>
                    <a:lnTo>
                      <a:pt x="120" y="40"/>
                    </a:lnTo>
                    <a:lnTo>
                      <a:pt x="120" y="38"/>
                    </a:lnTo>
                    <a:lnTo>
                      <a:pt x="118" y="38"/>
                    </a:lnTo>
                    <a:lnTo>
                      <a:pt x="118" y="36"/>
                    </a:lnTo>
                    <a:lnTo>
                      <a:pt x="118" y="33"/>
                    </a:lnTo>
                    <a:lnTo>
                      <a:pt x="118" y="31"/>
                    </a:lnTo>
                    <a:lnTo>
                      <a:pt x="120" y="31"/>
                    </a:lnTo>
                    <a:lnTo>
                      <a:pt x="120" y="29"/>
                    </a:lnTo>
                    <a:lnTo>
                      <a:pt x="120" y="27"/>
                    </a:lnTo>
                    <a:lnTo>
                      <a:pt x="120" y="25"/>
                    </a:lnTo>
                    <a:lnTo>
                      <a:pt x="120" y="22"/>
                    </a:lnTo>
                    <a:lnTo>
                      <a:pt x="118" y="22"/>
                    </a:lnTo>
                    <a:lnTo>
                      <a:pt x="118" y="20"/>
                    </a:lnTo>
                    <a:lnTo>
                      <a:pt x="118" y="18"/>
                    </a:lnTo>
                    <a:lnTo>
                      <a:pt x="118" y="16"/>
                    </a:lnTo>
                    <a:lnTo>
                      <a:pt x="120" y="16"/>
                    </a:lnTo>
                    <a:lnTo>
                      <a:pt x="120" y="14"/>
                    </a:lnTo>
                    <a:lnTo>
                      <a:pt x="123" y="14"/>
                    </a:lnTo>
                    <a:lnTo>
                      <a:pt x="123" y="11"/>
                    </a:lnTo>
                    <a:lnTo>
                      <a:pt x="125" y="11"/>
                    </a:lnTo>
                    <a:lnTo>
                      <a:pt x="127" y="11"/>
                    </a:lnTo>
                    <a:lnTo>
                      <a:pt x="129" y="11"/>
                    </a:lnTo>
                    <a:lnTo>
                      <a:pt x="131" y="11"/>
                    </a:lnTo>
                    <a:lnTo>
                      <a:pt x="134" y="11"/>
                    </a:lnTo>
                    <a:lnTo>
                      <a:pt x="136" y="11"/>
                    </a:lnTo>
                    <a:lnTo>
                      <a:pt x="138" y="11"/>
                    </a:lnTo>
                    <a:lnTo>
                      <a:pt x="140" y="11"/>
                    </a:lnTo>
                    <a:lnTo>
                      <a:pt x="140" y="9"/>
                    </a:lnTo>
                    <a:lnTo>
                      <a:pt x="142" y="9"/>
                    </a:lnTo>
                    <a:lnTo>
                      <a:pt x="142" y="7"/>
                    </a:lnTo>
                    <a:lnTo>
                      <a:pt x="144" y="7"/>
                    </a:lnTo>
                    <a:lnTo>
                      <a:pt x="144" y="9"/>
                    </a:lnTo>
                    <a:lnTo>
                      <a:pt x="147" y="9"/>
                    </a:lnTo>
                    <a:lnTo>
                      <a:pt x="147" y="11"/>
                    </a:lnTo>
                    <a:lnTo>
                      <a:pt x="149" y="11"/>
                    </a:lnTo>
                    <a:lnTo>
                      <a:pt x="151" y="11"/>
                    </a:lnTo>
                    <a:lnTo>
                      <a:pt x="153" y="11"/>
                    </a:lnTo>
                    <a:lnTo>
                      <a:pt x="153" y="9"/>
                    </a:lnTo>
                    <a:lnTo>
                      <a:pt x="155" y="9"/>
                    </a:lnTo>
                    <a:lnTo>
                      <a:pt x="155" y="7"/>
                    </a:lnTo>
                    <a:lnTo>
                      <a:pt x="155" y="5"/>
                    </a:lnTo>
                    <a:lnTo>
                      <a:pt x="158" y="5"/>
                    </a:lnTo>
                    <a:lnTo>
                      <a:pt x="160" y="5"/>
                    </a:lnTo>
                    <a:lnTo>
                      <a:pt x="162" y="5"/>
                    </a:lnTo>
                    <a:lnTo>
                      <a:pt x="164" y="5"/>
                    </a:lnTo>
                    <a:lnTo>
                      <a:pt x="166" y="5"/>
                    </a:lnTo>
                    <a:lnTo>
                      <a:pt x="166" y="3"/>
                    </a:lnTo>
                    <a:lnTo>
                      <a:pt x="169" y="3"/>
                    </a:lnTo>
                    <a:lnTo>
                      <a:pt x="169" y="0"/>
                    </a:lnTo>
                    <a:lnTo>
                      <a:pt x="171" y="0"/>
                    </a:lnTo>
                    <a:lnTo>
                      <a:pt x="173" y="0"/>
                    </a:lnTo>
                    <a:lnTo>
                      <a:pt x="175" y="0"/>
                    </a:lnTo>
                    <a:lnTo>
                      <a:pt x="175" y="3"/>
                    </a:lnTo>
                    <a:lnTo>
                      <a:pt x="177" y="3"/>
                    </a:lnTo>
                    <a:lnTo>
                      <a:pt x="177" y="5"/>
                    </a:lnTo>
                    <a:lnTo>
                      <a:pt x="180" y="5"/>
                    </a:lnTo>
                    <a:lnTo>
                      <a:pt x="180" y="7"/>
                    </a:lnTo>
                    <a:lnTo>
                      <a:pt x="182" y="7"/>
                    </a:lnTo>
                    <a:lnTo>
                      <a:pt x="182" y="9"/>
                    </a:lnTo>
                    <a:lnTo>
                      <a:pt x="184" y="9"/>
                    </a:lnTo>
                    <a:lnTo>
                      <a:pt x="184" y="11"/>
                    </a:lnTo>
                    <a:lnTo>
                      <a:pt x="186" y="11"/>
                    </a:lnTo>
                    <a:lnTo>
                      <a:pt x="186" y="14"/>
                    </a:lnTo>
                    <a:lnTo>
                      <a:pt x="186" y="16"/>
                    </a:lnTo>
                    <a:lnTo>
                      <a:pt x="188" y="16"/>
                    </a:lnTo>
                    <a:lnTo>
                      <a:pt x="188" y="18"/>
                    </a:lnTo>
                    <a:lnTo>
                      <a:pt x="191" y="18"/>
                    </a:lnTo>
                    <a:lnTo>
                      <a:pt x="193" y="18"/>
                    </a:lnTo>
                    <a:lnTo>
                      <a:pt x="195" y="18"/>
                    </a:lnTo>
                    <a:lnTo>
                      <a:pt x="197" y="18"/>
                    </a:lnTo>
                    <a:lnTo>
                      <a:pt x="199" y="18"/>
                    </a:lnTo>
                    <a:lnTo>
                      <a:pt x="202" y="18"/>
                    </a:lnTo>
                    <a:lnTo>
                      <a:pt x="202" y="20"/>
                    </a:lnTo>
                    <a:lnTo>
                      <a:pt x="204" y="20"/>
                    </a:lnTo>
                    <a:lnTo>
                      <a:pt x="204" y="22"/>
                    </a:lnTo>
                    <a:lnTo>
                      <a:pt x="204" y="25"/>
                    </a:lnTo>
                    <a:lnTo>
                      <a:pt x="204" y="27"/>
                    </a:lnTo>
                    <a:lnTo>
                      <a:pt x="204" y="29"/>
                    </a:lnTo>
                    <a:lnTo>
                      <a:pt x="204" y="31"/>
                    </a:lnTo>
                    <a:lnTo>
                      <a:pt x="204" y="33"/>
                    </a:lnTo>
                    <a:lnTo>
                      <a:pt x="204" y="36"/>
                    </a:lnTo>
                    <a:lnTo>
                      <a:pt x="202" y="36"/>
                    </a:lnTo>
                    <a:lnTo>
                      <a:pt x="202" y="38"/>
                    </a:lnTo>
                    <a:lnTo>
                      <a:pt x="202" y="40"/>
                    </a:lnTo>
                    <a:lnTo>
                      <a:pt x="202" y="42"/>
                    </a:lnTo>
                    <a:lnTo>
                      <a:pt x="202" y="44"/>
                    </a:lnTo>
                    <a:lnTo>
                      <a:pt x="199" y="44"/>
                    </a:lnTo>
                    <a:lnTo>
                      <a:pt x="199" y="47"/>
                    </a:lnTo>
                    <a:lnTo>
                      <a:pt x="202" y="47"/>
                    </a:lnTo>
                    <a:lnTo>
                      <a:pt x="202" y="49"/>
                    </a:lnTo>
                    <a:lnTo>
                      <a:pt x="202" y="51"/>
                    </a:lnTo>
                    <a:lnTo>
                      <a:pt x="204" y="51"/>
                    </a:lnTo>
                    <a:lnTo>
                      <a:pt x="204" y="53"/>
                    </a:lnTo>
                    <a:lnTo>
                      <a:pt x="204" y="55"/>
                    </a:lnTo>
                    <a:lnTo>
                      <a:pt x="206" y="55"/>
                    </a:lnTo>
                    <a:lnTo>
                      <a:pt x="206" y="58"/>
                    </a:lnTo>
                    <a:lnTo>
                      <a:pt x="208" y="58"/>
                    </a:lnTo>
                    <a:lnTo>
                      <a:pt x="208" y="60"/>
                    </a:lnTo>
                    <a:lnTo>
                      <a:pt x="210" y="60"/>
                    </a:lnTo>
                    <a:lnTo>
                      <a:pt x="213" y="60"/>
                    </a:lnTo>
                    <a:lnTo>
                      <a:pt x="215" y="60"/>
                    </a:lnTo>
                    <a:lnTo>
                      <a:pt x="217" y="60"/>
                    </a:lnTo>
                    <a:lnTo>
                      <a:pt x="217" y="58"/>
                    </a:lnTo>
                    <a:lnTo>
                      <a:pt x="219" y="58"/>
                    </a:lnTo>
                    <a:lnTo>
                      <a:pt x="221" y="58"/>
                    </a:lnTo>
                    <a:lnTo>
                      <a:pt x="224" y="58"/>
                    </a:lnTo>
                    <a:lnTo>
                      <a:pt x="226" y="58"/>
                    </a:lnTo>
                    <a:lnTo>
                      <a:pt x="226" y="60"/>
                    </a:lnTo>
                    <a:lnTo>
                      <a:pt x="228" y="60"/>
                    </a:lnTo>
                    <a:lnTo>
                      <a:pt x="228" y="58"/>
                    </a:lnTo>
                    <a:lnTo>
                      <a:pt x="230" y="58"/>
                    </a:lnTo>
                    <a:lnTo>
                      <a:pt x="230" y="55"/>
                    </a:lnTo>
                    <a:lnTo>
                      <a:pt x="232" y="55"/>
                    </a:lnTo>
                    <a:lnTo>
                      <a:pt x="232" y="53"/>
                    </a:lnTo>
                    <a:lnTo>
                      <a:pt x="235" y="53"/>
                    </a:lnTo>
                    <a:lnTo>
                      <a:pt x="237" y="53"/>
                    </a:lnTo>
                    <a:lnTo>
                      <a:pt x="239" y="53"/>
                    </a:lnTo>
                    <a:lnTo>
                      <a:pt x="241" y="53"/>
                    </a:lnTo>
                    <a:lnTo>
                      <a:pt x="243" y="53"/>
                    </a:lnTo>
                    <a:lnTo>
                      <a:pt x="243" y="55"/>
                    </a:lnTo>
                    <a:lnTo>
                      <a:pt x="246" y="55"/>
                    </a:lnTo>
                    <a:lnTo>
                      <a:pt x="246" y="58"/>
                    </a:lnTo>
                    <a:lnTo>
                      <a:pt x="246" y="60"/>
                    </a:lnTo>
                    <a:lnTo>
                      <a:pt x="248" y="60"/>
                    </a:lnTo>
                    <a:lnTo>
                      <a:pt x="248" y="62"/>
                    </a:lnTo>
                    <a:lnTo>
                      <a:pt x="248" y="64"/>
                    </a:lnTo>
                    <a:lnTo>
                      <a:pt x="250" y="64"/>
                    </a:lnTo>
                    <a:lnTo>
                      <a:pt x="250" y="66"/>
                    </a:lnTo>
                    <a:lnTo>
                      <a:pt x="250" y="69"/>
                    </a:lnTo>
                    <a:lnTo>
                      <a:pt x="252" y="69"/>
                    </a:lnTo>
                    <a:lnTo>
                      <a:pt x="254" y="69"/>
                    </a:lnTo>
                    <a:lnTo>
                      <a:pt x="254" y="71"/>
                    </a:lnTo>
                    <a:lnTo>
                      <a:pt x="254" y="73"/>
                    </a:lnTo>
                    <a:lnTo>
                      <a:pt x="257" y="73"/>
                    </a:lnTo>
                    <a:lnTo>
                      <a:pt x="257" y="75"/>
                    </a:lnTo>
                    <a:lnTo>
                      <a:pt x="254" y="75"/>
                    </a:lnTo>
                    <a:lnTo>
                      <a:pt x="254" y="77"/>
                    </a:lnTo>
                    <a:lnTo>
                      <a:pt x="254" y="80"/>
                    </a:lnTo>
                    <a:lnTo>
                      <a:pt x="254" y="82"/>
                    </a:lnTo>
                    <a:lnTo>
                      <a:pt x="257" y="82"/>
                    </a:lnTo>
                    <a:lnTo>
                      <a:pt x="257" y="84"/>
                    </a:lnTo>
                    <a:lnTo>
                      <a:pt x="259" y="84"/>
                    </a:lnTo>
                    <a:lnTo>
                      <a:pt x="259" y="86"/>
                    </a:lnTo>
                    <a:lnTo>
                      <a:pt x="261" y="88"/>
                    </a:lnTo>
                    <a:lnTo>
                      <a:pt x="261" y="91"/>
                    </a:lnTo>
                    <a:lnTo>
                      <a:pt x="263" y="91"/>
                    </a:lnTo>
                    <a:lnTo>
                      <a:pt x="263" y="93"/>
                    </a:lnTo>
                    <a:lnTo>
                      <a:pt x="263" y="95"/>
                    </a:lnTo>
                    <a:lnTo>
                      <a:pt x="265" y="95"/>
                    </a:lnTo>
                    <a:lnTo>
                      <a:pt x="263" y="95"/>
                    </a:lnTo>
                    <a:lnTo>
                      <a:pt x="263" y="97"/>
                    </a:lnTo>
                    <a:lnTo>
                      <a:pt x="263" y="99"/>
                    </a:lnTo>
                    <a:lnTo>
                      <a:pt x="263" y="102"/>
                    </a:lnTo>
                    <a:lnTo>
                      <a:pt x="263" y="104"/>
                    </a:lnTo>
                    <a:lnTo>
                      <a:pt x="261" y="104"/>
                    </a:lnTo>
                    <a:lnTo>
                      <a:pt x="261" y="106"/>
                    </a:lnTo>
                    <a:lnTo>
                      <a:pt x="261" y="108"/>
                    </a:lnTo>
                    <a:lnTo>
                      <a:pt x="259" y="108"/>
                    </a:lnTo>
                    <a:lnTo>
                      <a:pt x="259" y="110"/>
                    </a:lnTo>
                    <a:lnTo>
                      <a:pt x="257" y="110"/>
                    </a:lnTo>
                    <a:lnTo>
                      <a:pt x="257" y="113"/>
                    </a:lnTo>
                    <a:lnTo>
                      <a:pt x="254" y="113"/>
                    </a:lnTo>
                    <a:lnTo>
                      <a:pt x="252" y="113"/>
                    </a:lnTo>
                    <a:lnTo>
                      <a:pt x="250" y="113"/>
                    </a:lnTo>
                    <a:lnTo>
                      <a:pt x="248" y="113"/>
                    </a:lnTo>
                    <a:lnTo>
                      <a:pt x="246" y="113"/>
                    </a:lnTo>
                    <a:lnTo>
                      <a:pt x="246" y="115"/>
                    </a:lnTo>
                    <a:lnTo>
                      <a:pt x="243" y="115"/>
                    </a:lnTo>
                    <a:lnTo>
                      <a:pt x="243" y="117"/>
                    </a:lnTo>
                    <a:lnTo>
                      <a:pt x="243" y="119"/>
                    </a:lnTo>
                    <a:lnTo>
                      <a:pt x="243" y="121"/>
                    </a:lnTo>
                    <a:lnTo>
                      <a:pt x="241" y="121"/>
                    </a:lnTo>
                    <a:lnTo>
                      <a:pt x="241" y="124"/>
                    </a:lnTo>
                    <a:lnTo>
                      <a:pt x="243" y="124"/>
                    </a:lnTo>
                    <a:lnTo>
                      <a:pt x="243" y="126"/>
                    </a:lnTo>
                    <a:lnTo>
                      <a:pt x="243" y="128"/>
                    </a:lnTo>
                    <a:lnTo>
                      <a:pt x="246" y="128"/>
                    </a:lnTo>
                    <a:lnTo>
                      <a:pt x="246" y="130"/>
                    </a:lnTo>
                    <a:lnTo>
                      <a:pt x="248" y="130"/>
                    </a:lnTo>
                    <a:lnTo>
                      <a:pt x="250" y="130"/>
                    </a:lnTo>
                    <a:lnTo>
                      <a:pt x="250" y="132"/>
                    </a:lnTo>
                    <a:lnTo>
                      <a:pt x="252" y="132"/>
                    </a:lnTo>
                    <a:lnTo>
                      <a:pt x="252" y="134"/>
                    </a:lnTo>
                    <a:lnTo>
                      <a:pt x="252" y="137"/>
                    </a:lnTo>
                    <a:lnTo>
                      <a:pt x="254" y="137"/>
                    </a:lnTo>
                    <a:lnTo>
                      <a:pt x="254" y="139"/>
                    </a:lnTo>
                    <a:lnTo>
                      <a:pt x="254" y="141"/>
                    </a:lnTo>
                    <a:lnTo>
                      <a:pt x="254" y="143"/>
                    </a:lnTo>
                    <a:lnTo>
                      <a:pt x="254" y="145"/>
                    </a:lnTo>
                    <a:lnTo>
                      <a:pt x="254" y="148"/>
                    </a:lnTo>
                    <a:lnTo>
                      <a:pt x="257" y="148"/>
                    </a:lnTo>
                    <a:lnTo>
                      <a:pt x="259" y="148"/>
                    </a:lnTo>
                    <a:lnTo>
                      <a:pt x="261" y="148"/>
                    </a:lnTo>
                    <a:lnTo>
                      <a:pt x="263" y="148"/>
                    </a:lnTo>
                    <a:lnTo>
                      <a:pt x="263" y="145"/>
                    </a:lnTo>
                    <a:lnTo>
                      <a:pt x="265" y="145"/>
                    </a:lnTo>
                    <a:lnTo>
                      <a:pt x="265" y="148"/>
                    </a:lnTo>
                    <a:lnTo>
                      <a:pt x="268" y="148"/>
                    </a:lnTo>
                    <a:lnTo>
                      <a:pt x="270" y="148"/>
                    </a:lnTo>
                    <a:lnTo>
                      <a:pt x="270" y="150"/>
                    </a:lnTo>
                    <a:lnTo>
                      <a:pt x="270" y="152"/>
                    </a:lnTo>
                    <a:lnTo>
                      <a:pt x="270" y="154"/>
                    </a:lnTo>
                    <a:lnTo>
                      <a:pt x="268" y="154"/>
                    </a:lnTo>
                    <a:lnTo>
                      <a:pt x="268" y="156"/>
                    </a:lnTo>
                    <a:lnTo>
                      <a:pt x="268" y="159"/>
                    </a:lnTo>
                    <a:lnTo>
                      <a:pt x="270" y="159"/>
                    </a:lnTo>
                    <a:lnTo>
                      <a:pt x="270" y="161"/>
                    </a:lnTo>
                    <a:lnTo>
                      <a:pt x="270" y="163"/>
                    </a:lnTo>
                    <a:lnTo>
                      <a:pt x="268" y="163"/>
                    </a:lnTo>
                    <a:lnTo>
                      <a:pt x="268" y="165"/>
                    </a:lnTo>
                    <a:lnTo>
                      <a:pt x="268" y="167"/>
                    </a:lnTo>
                    <a:lnTo>
                      <a:pt x="268" y="170"/>
                    </a:lnTo>
                    <a:lnTo>
                      <a:pt x="268" y="172"/>
                    </a:lnTo>
                    <a:lnTo>
                      <a:pt x="268" y="174"/>
                    </a:lnTo>
                    <a:lnTo>
                      <a:pt x="265" y="174"/>
                    </a:lnTo>
                    <a:lnTo>
                      <a:pt x="265" y="176"/>
                    </a:lnTo>
                    <a:lnTo>
                      <a:pt x="263" y="176"/>
                    </a:lnTo>
                    <a:lnTo>
                      <a:pt x="263" y="178"/>
                    </a:lnTo>
                    <a:lnTo>
                      <a:pt x="265" y="178"/>
                    </a:lnTo>
                    <a:lnTo>
                      <a:pt x="265" y="181"/>
                    </a:lnTo>
                    <a:lnTo>
                      <a:pt x="265" y="183"/>
                    </a:lnTo>
                    <a:lnTo>
                      <a:pt x="265" y="185"/>
                    </a:lnTo>
                    <a:lnTo>
                      <a:pt x="263" y="185"/>
                    </a:lnTo>
                    <a:lnTo>
                      <a:pt x="263" y="187"/>
                    </a:lnTo>
                    <a:lnTo>
                      <a:pt x="263" y="189"/>
                    </a:lnTo>
                    <a:lnTo>
                      <a:pt x="265" y="189"/>
                    </a:lnTo>
                    <a:lnTo>
                      <a:pt x="265" y="192"/>
                    </a:lnTo>
                    <a:lnTo>
                      <a:pt x="268" y="192"/>
                    </a:lnTo>
                    <a:lnTo>
                      <a:pt x="268" y="189"/>
                    </a:lnTo>
                    <a:lnTo>
                      <a:pt x="270" y="189"/>
                    </a:lnTo>
                    <a:lnTo>
                      <a:pt x="272" y="189"/>
                    </a:lnTo>
                    <a:lnTo>
                      <a:pt x="272" y="187"/>
                    </a:lnTo>
                    <a:lnTo>
                      <a:pt x="274" y="187"/>
                    </a:lnTo>
                    <a:lnTo>
                      <a:pt x="276" y="187"/>
                    </a:lnTo>
                    <a:lnTo>
                      <a:pt x="276" y="185"/>
                    </a:lnTo>
                    <a:lnTo>
                      <a:pt x="278" y="185"/>
                    </a:lnTo>
                    <a:lnTo>
                      <a:pt x="281" y="185"/>
                    </a:lnTo>
                    <a:lnTo>
                      <a:pt x="283" y="185"/>
                    </a:lnTo>
                    <a:lnTo>
                      <a:pt x="283" y="183"/>
                    </a:lnTo>
                    <a:lnTo>
                      <a:pt x="285" y="183"/>
                    </a:lnTo>
                    <a:lnTo>
                      <a:pt x="287" y="183"/>
                    </a:lnTo>
                    <a:lnTo>
                      <a:pt x="289" y="183"/>
                    </a:lnTo>
                    <a:lnTo>
                      <a:pt x="292" y="183"/>
                    </a:lnTo>
                    <a:lnTo>
                      <a:pt x="294" y="183"/>
                    </a:lnTo>
                    <a:lnTo>
                      <a:pt x="294" y="185"/>
                    </a:lnTo>
                    <a:lnTo>
                      <a:pt x="296" y="185"/>
                    </a:lnTo>
                    <a:lnTo>
                      <a:pt x="298" y="185"/>
                    </a:lnTo>
                    <a:lnTo>
                      <a:pt x="300" y="185"/>
                    </a:lnTo>
                    <a:lnTo>
                      <a:pt x="300" y="183"/>
                    </a:lnTo>
                    <a:lnTo>
                      <a:pt x="303" y="183"/>
                    </a:lnTo>
                    <a:lnTo>
                      <a:pt x="303" y="181"/>
                    </a:lnTo>
                    <a:lnTo>
                      <a:pt x="305" y="181"/>
                    </a:lnTo>
                    <a:lnTo>
                      <a:pt x="307" y="181"/>
                    </a:lnTo>
                    <a:lnTo>
                      <a:pt x="309" y="181"/>
                    </a:lnTo>
                    <a:lnTo>
                      <a:pt x="311" y="181"/>
                    </a:lnTo>
                    <a:lnTo>
                      <a:pt x="314" y="181"/>
                    </a:lnTo>
                    <a:lnTo>
                      <a:pt x="314" y="183"/>
                    </a:lnTo>
                    <a:lnTo>
                      <a:pt x="316" y="183"/>
                    </a:lnTo>
                    <a:lnTo>
                      <a:pt x="316" y="185"/>
                    </a:lnTo>
                    <a:lnTo>
                      <a:pt x="318" y="185"/>
                    </a:lnTo>
                    <a:lnTo>
                      <a:pt x="318" y="187"/>
                    </a:lnTo>
                    <a:lnTo>
                      <a:pt x="318" y="189"/>
                    </a:lnTo>
                    <a:lnTo>
                      <a:pt x="318" y="192"/>
                    </a:lnTo>
                    <a:lnTo>
                      <a:pt x="318" y="194"/>
                    </a:lnTo>
                    <a:lnTo>
                      <a:pt x="318" y="196"/>
                    </a:lnTo>
                    <a:lnTo>
                      <a:pt x="318" y="198"/>
                    </a:lnTo>
                    <a:lnTo>
                      <a:pt x="318" y="200"/>
                    </a:lnTo>
                    <a:lnTo>
                      <a:pt x="320" y="200"/>
                    </a:lnTo>
                    <a:lnTo>
                      <a:pt x="320" y="203"/>
                    </a:lnTo>
                    <a:lnTo>
                      <a:pt x="322" y="203"/>
                    </a:lnTo>
                    <a:lnTo>
                      <a:pt x="325" y="203"/>
                    </a:lnTo>
                    <a:lnTo>
                      <a:pt x="327" y="203"/>
                    </a:lnTo>
                    <a:lnTo>
                      <a:pt x="327" y="205"/>
                    </a:lnTo>
                    <a:lnTo>
                      <a:pt x="329" y="205"/>
                    </a:lnTo>
                    <a:lnTo>
                      <a:pt x="331" y="205"/>
                    </a:lnTo>
                    <a:lnTo>
                      <a:pt x="333" y="205"/>
                    </a:lnTo>
                    <a:lnTo>
                      <a:pt x="336" y="205"/>
                    </a:lnTo>
                    <a:lnTo>
                      <a:pt x="336" y="203"/>
                    </a:lnTo>
                    <a:lnTo>
                      <a:pt x="338" y="203"/>
                    </a:lnTo>
                    <a:lnTo>
                      <a:pt x="338" y="200"/>
                    </a:lnTo>
                    <a:lnTo>
                      <a:pt x="340" y="200"/>
                    </a:lnTo>
                    <a:lnTo>
                      <a:pt x="340" y="198"/>
                    </a:lnTo>
                    <a:lnTo>
                      <a:pt x="342" y="198"/>
                    </a:lnTo>
                    <a:lnTo>
                      <a:pt x="342" y="196"/>
                    </a:lnTo>
                    <a:lnTo>
                      <a:pt x="344" y="196"/>
                    </a:lnTo>
                    <a:lnTo>
                      <a:pt x="347" y="196"/>
                    </a:lnTo>
                    <a:lnTo>
                      <a:pt x="347" y="198"/>
                    </a:lnTo>
                    <a:lnTo>
                      <a:pt x="349" y="198"/>
                    </a:lnTo>
                    <a:lnTo>
                      <a:pt x="349" y="200"/>
                    </a:lnTo>
                    <a:lnTo>
                      <a:pt x="351" y="200"/>
                    </a:lnTo>
                    <a:lnTo>
                      <a:pt x="353" y="200"/>
                    </a:lnTo>
                    <a:lnTo>
                      <a:pt x="353" y="198"/>
                    </a:lnTo>
                    <a:lnTo>
                      <a:pt x="353" y="196"/>
                    </a:lnTo>
                    <a:lnTo>
                      <a:pt x="355" y="196"/>
                    </a:lnTo>
                    <a:lnTo>
                      <a:pt x="358" y="196"/>
                    </a:lnTo>
                    <a:lnTo>
                      <a:pt x="360" y="196"/>
                    </a:lnTo>
                    <a:lnTo>
                      <a:pt x="360" y="198"/>
                    </a:lnTo>
                    <a:lnTo>
                      <a:pt x="362" y="198"/>
                    </a:lnTo>
                    <a:lnTo>
                      <a:pt x="362" y="200"/>
                    </a:lnTo>
                    <a:lnTo>
                      <a:pt x="364" y="200"/>
                    </a:lnTo>
                    <a:lnTo>
                      <a:pt x="366" y="200"/>
                    </a:lnTo>
                    <a:lnTo>
                      <a:pt x="369" y="200"/>
                    </a:lnTo>
                    <a:lnTo>
                      <a:pt x="371" y="200"/>
                    </a:lnTo>
                    <a:lnTo>
                      <a:pt x="373" y="198"/>
                    </a:lnTo>
                    <a:lnTo>
                      <a:pt x="373" y="200"/>
                    </a:lnTo>
                    <a:lnTo>
                      <a:pt x="373" y="198"/>
                    </a:lnTo>
                    <a:lnTo>
                      <a:pt x="375" y="198"/>
                    </a:lnTo>
                    <a:lnTo>
                      <a:pt x="375" y="200"/>
                    </a:lnTo>
                    <a:lnTo>
                      <a:pt x="377" y="200"/>
                    </a:lnTo>
                    <a:lnTo>
                      <a:pt x="380" y="200"/>
                    </a:lnTo>
                    <a:lnTo>
                      <a:pt x="382" y="200"/>
                    </a:lnTo>
                    <a:lnTo>
                      <a:pt x="384" y="200"/>
                    </a:lnTo>
                    <a:lnTo>
                      <a:pt x="384" y="203"/>
                    </a:lnTo>
                    <a:lnTo>
                      <a:pt x="386" y="203"/>
                    </a:lnTo>
                    <a:lnTo>
                      <a:pt x="386" y="200"/>
                    </a:lnTo>
                    <a:lnTo>
                      <a:pt x="388" y="200"/>
                    </a:lnTo>
                    <a:lnTo>
                      <a:pt x="388" y="203"/>
                    </a:lnTo>
                    <a:lnTo>
                      <a:pt x="391" y="203"/>
                    </a:lnTo>
                    <a:lnTo>
                      <a:pt x="393" y="203"/>
                    </a:lnTo>
                    <a:lnTo>
                      <a:pt x="395" y="203"/>
                    </a:lnTo>
                    <a:lnTo>
                      <a:pt x="397" y="203"/>
                    </a:lnTo>
                    <a:lnTo>
                      <a:pt x="399" y="203"/>
                    </a:lnTo>
                    <a:lnTo>
                      <a:pt x="399" y="205"/>
                    </a:lnTo>
                    <a:lnTo>
                      <a:pt x="402" y="203"/>
                    </a:lnTo>
                    <a:lnTo>
                      <a:pt x="404" y="203"/>
                    </a:lnTo>
                    <a:lnTo>
                      <a:pt x="406" y="203"/>
                    </a:lnTo>
                    <a:lnTo>
                      <a:pt x="406" y="205"/>
                    </a:lnTo>
                    <a:lnTo>
                      <a:pt x="406" y="207"/>
                    </a:lnTo>
                    <a:lnTo>
                      <a:pt x="408" y="207"/>
                    </a:lnTo>
                    <a:lnTo>
                      <a:pt x="408" y="209"/>
                    </a:lnTo>
                    <a:lnTo>
                      <a:pt x="410" y="209"/>
                    </a:lnTo>
                    <a:lnTo>
                      <a:pt x="413" y="209"/>
                    </a:lnTo>
                    <a:lnTo>
                      <a:pt x="413" y="207"/>
                    </a:lnTo>
                    <a:lnTo>
                      <a:pt x="415" y="207"/>
                    </a:lnTo>
                    <a:lnTo>
                      <a:pt x="417" y="207"/>
                    </a:lnTo>
                    <a:lnTo>
                      <a:pt x="417" y="209"/>
                    </a:lnTo>
                    <a:lnTo>
                      <a:pt x="419" y="209"/>
                    </a:lnTo>
                    <a:lnTo>
                      <a:pt x="419" y="211"/>
                    </a:lnTo>
                    <a:lnTo>
                      <a:pt x="419" y="214"/>
                    </a:lnTo>
                    <a:lnTo>
                      <a:pt x="421" y="214"/>
                    </a:lnTo>
                    <a:lnTo>
                      <a:pt x="423" y="214"/>
                    </a:lnTo>
                    <a:lnTo>
                      <a:pt x="423" y="216"/>
                    </a:lnTo>
                    <a:lnTo>
                      <a:pt x="426" y="216"/>
                    </a:lnTo>
                    <a:lnTo>
                      <a:pt x="426" y="218"/>
                    </a:lnTo>
                    <a:lnTo>
                      <a:pt x="428" y="218"/>
                    </a:lnTo>
                    <a:lnTo>
                      <a:pt x="428" y="220"/>
                    </a:lnTo>
                    <a:lnTo>
                      <a:pt x="430" y="220"/>
                    </a:lnTo>
                    <a:lnTo>
                      <a:pt x="428" y="220"/>
                    </a:lnTo>
                    <a:lnTo>
                      <a:pt x="428" y="222"/>
                    </a:lnTo>
                    <a:lnTo>
                      <a:pt x="430" y="222"/>
                    </a:lnTo>
                    <a:lnTo>
                      <a:pt x="430" y="225"/>
                    </a:lnTo>
                    <a:lnTo>
                      <a:pt x="432" y="225"/>
                    </a:lnTo>
                    <a:lnTo>
                      <a:pt x="434" y="225"/>
                    </a:lnTo>
                    <a:lnTo>
                      <a:pt x="434" y="227"/>
                    </a:lnTo>
                    <a:lnTo>
                      <a:pt x="434" y="229"/>
                    </a:lnTo>
                    <a:lnTo>
                      <a:pt x="437" y="229"/>
                    </a:lnTo>
                    <a:lnTo>
                      <a:pt x="437" y="231"/>
                    </a:lnTo>
                    <a:lnTo>
                      <a:pt x="439" y="231"/>
                    </a:lnTo>
                    <a:lnTo>
                      <a:pt x="439" y="233"/>
                    </a:lnTo>
                    <a:lnTo>
                      <a:pt x="441" y="233"/>
                    </a:lnTo>
                    <a:lnTo>
                      <a:pt x="443" y="233"/>
                    </a:lnTo>
                    <a:lnTo>
                      <a:pt x="443" y="231"/>
                    </a:lnTo>
                    <a:lnTo>
                      <a:pt x="445" y="231"/>
                    </a:lnTo>
                    <a:lnTo>
                      <a:pt x="448" y="231"/>
                    </a:lnTo>
                    <a:lnTo>
                      <a:pt x="450" y="231"/>
                    </a:lnTo>
                    <a:lnTo>
                      <a:pt x="452" y="231"/>
                    </a:lnTo>
                    <a:lnTo>
                      <a:pt x="452" y="233"/>
                    </a:lnTo>
                    <a:lnTo>
                      <a:pt x="454" y="233"/>
                    </a:lnTo>
                    <a:lnTo>
                      <a:pt x="454" y="236"/>
                    </a:lnTo>
                    <a:lnTo>
                      <a:pt x="456" y="236"/>
                    </a:lnTo>
                    <a:lnTo>
                      <a:pt x="459" y="236"/>
                    </a:lnTo>
                    <a:lnTo>
                      <a:pt x="459" y="238"/>
                    </a:lnTo>
                    <a:lnTo>
                      <a:pt x="461" y="238"/>
                    </a:lnTo>
                    <a:lnTo>
                      <a:pt x="463" y="238"/>
                    </a:lnTo>
                    <a:lnTo>
                      <a:pt x="465" y="238"/>
                    </a:lnTo>
                    <a:lnTo>
                      <a:pt x="467" y="238"/>
                    </a:lnTo>
                    <a:lnTo>
                      <a:pt x="470" y="238"/>
                    </a:lnTo>
                    <a:lnTo>
                      <a:pt x="470" y="240"/>
                    </a:lnTo>
                    <a:lnTo>
                      <a:pt x="472" y="240"/>
                    </a:lnTo>
                    <a:lnTo>
                      <a:pt x="474" y="240"/>
                    </a:lnTo>
                    <a:lnTo>
                      <a:pt x="474" y="242"/>
                    </a:lnTo>
                    <a:lnTo>
                      <a:pt x="476" y="242"/>
                    </a:lnTo>
                    <a:lnTo>
                      <a:pt x="476" y="244"/>
                    </a:lnTo>
                    <a:lnTo>
                      <a:pt x="478" y="244"/>
                    </a:lnTo>
                    <a:lnTo>
                      <a:pt x="478" y="242"/>
                    </a:lnTo>
                    <a:lnTo>
                      <a:pt x="481" y="242"/>
                    </a:lnTo>
                    <a:lnTo>
                      <a:pt x="483" y="242"/>
                    </a:lnTo>
                    <a:lnTo>
                      <a:pt x="483" y="240"/>
                    </a:lnTo>
                    <a:lnTo>
                      <a:pt x="485" y="240"/>
                    </a:lnTo>
                    <a:lnTo>
                      <a:pt x="485" y="238"/>
                    </a:lnTo>
                    <a:lnTo>
                      <a:pt x="487" y="238"/>
                    </a:lnTo>
                    <a:lnTo>
                      <a:pt x="489" y="238"/>
                    </a:lnTo>
                    <a:lnTo>
                      <a:pt x="492" y="238"/>
                    </a:lnTo>
                    <a:lnTo>
                      <a:pt x="494" y="238"/>
                    </a:lnTo>
                    <a:lnTo>
                      <a:pt x="496" y="238"/>
                    </a:lnTo>
                    <a:lnTo>
                      <a:pt x="496" y="236"/>
                    </a:lnTo>
                    <a:lnTo>
                      <a:pt x="496" y="233"/>
                    </a:lnTo>
                    <a:lnTo>
                      <a:pt x="498" y="233"/>
                    </a:lnTo>
                    <a:lnTo>
                      <a:pt x="500" y="233"/>
                    </a:lnTo>
                    <a:lnTo>
                      <a:pt x="503" y="233"/>
                    </a:lnTo>
                    <a:lnTo>
                      <a:pt x="505" y="233"/>
                    </a:lnTo>
                    <a:lnTo>
                      <a:pt x="505" y="236"/>
                    </a:lnTo>
                    <a:lnTo>
                      <a:pt x="507" y="236"/>
                    </a:lnTo>
                    <a:lnTo>
                      <a:pt x="509" y="236"/>
                    </a:lnTo>
                    <a:lnTo>
                      <a:pt x="511" y="236"/>
                    </a:lnTo>
                    <a:lnTo>
                      <a:pt x="514" y="236"/>
                    </a:lnTo>
                    <a:lnTo>
                      <a:pt x="516" y="236"/>
                    </a:lnTo>
                    <a:lnTo>
                      <a:pt x="518" y="236"/>
                    </a:lnTo>
                    <a:lnTo>
                      <a:pt x="520" y="236"/>
                    </a:lnTo>
                    <a:lnTo>
                      <a:pt x="520" y="233"/>
                    </a:lnTo>
                    <a:lnTo>
                      <a:pt x="522" y="233"/>
                    </a:lnTo>
                    <a:lnTo>
                      <a:pt x="522" y="236"/>
                    </a:lnTo>
                    <a:lnTo>
                      <a:pt x="525" y="236"/>
                    </a:lnTo>
                    <a:lnTo>
                      <a:pt x="525" y="238"/>
                    </a:lnTo>
                    <a:lnTo>
                      <a:pt x="527" y="238"/>
                    </a:lnTo>
                    <a:lnTo>
                      <a:pt x="529" y="238"/>
                    </a:lnTo>
                    <a:lnTo>
                      <a:pt x="531" y="238"/>
                    </a:lnTo>
                    <a:lnTo>
                      <a:pt x="533" y="238"/>
                    </a:lnTo>
                    <a:lnTo>
                      <a:pt x="536" y="238"/>
                    </a:lnTo>
                    <a:lnTo>
                      <a:pt x="538" y="238"/>
                    </a:lnTo>
                    <a:lnTo>
                      <a:pt x="540" y="240"/>
                    </a:lnTo>
                    <a:lnTo>
                      <a:pt x="542" y="240"/>
                    </a:lnTo>
                    <a:lnTo>
                      <a:pt x="544" y="240"/>
                    </a:lnTo>
                    <a:lnTo>
                      <a:pt x="544" y="238"/>
                    </a:lnTo>
                    <a:lnTo>
                      <a:pt x="547" y="238"/>
                    </a:lnTo>
                    <a:lnTo>
                      <a:pt x="549" y="238"/>
                    </a:lnTo>
                    <a:lnTo>
                      <a:pt x="551" y="238"/>
                    </a:lnTo>
                    <a:lnTo>
                      <a:pt x="551" y="236"/>
                    </a:lnTo>
                    <a:lnTo>
                      <a:pt x="553" y="236"/>
                    </a:lnTo>
                    <a:lnTo>
                      <a:pt x="555" y="236"/>
                    </a:lnTo>
                    <a:lnTo>
                      <a:pt x="557" y="236"/>
                    </a:lnTo>
                    <a:lnTo>
                      <a:pt x="560" y="236"/>
                    </a:lnTo>
                    <a:lnTo>
                      <a:pt x="562" y="236"/>
                    </a:lnTo>
                    <a:lnTo>
                      <a:pt x="564" y="236"/>
                    </a:lnTo>
                    <a:lnTo>
                      <a:pt x="564" y="238"/>
                    </a:lnTo>
                    <a:lnTo>
                      <a:pt x="566" y="238"/>
                    </a:lnTo>
                    <a:lnTo>
                      <a:pt x="566" y="236"/>
                    </a:lnTo>
                    <a:lnTo>
                      <a:pt x="568" y="236"/>
                    </a:lnTo>
                    <a:lnTo>
                      <a:pt x="568" y="233"/>
                    </a:lnTo>
                    <a:lnTo>
                      <a:pt x="571" y="233"/>
                    </a:lnTo>
                    <a:lnTo>
                      <a:pt x="571" y="231"/>
                    </a:lnTo>
                    <a:lnTo>
                      <a:pt x="573" y="231"/>
                    </a:lnTo>
                    <a:lnTo>
                      <a:pt x="573" y="229"/>
                    </a:lnTo>
                    <a:lnTo>
                      <a:pt x="575" y="229"/>
                    </a:lnTo>
                    <a:lnTo>
                      <a:pt x="577" y="229"/>
                    </a:lnTo>
                    <a:lnTo>
                      <a:pt x="579" y="229"/>
                    </a:lnTo>
                    <a:lnTo>
                      <a:pt x="582" y="229"/>
                    </a:lnTo>
                    <a:lnTo>
                      <a:pt x="582" y="227"/>
                    </a:lnTo>
                    <a:lnTo>
                      <a:pt x="584" y="227"/>
                    </a:lnTo>
                    <a:lnTo>
                      <a:pt x="586" y="227"/>
                    </a:lnTo>
                    <a:lnTo>
                      <a:pt x="588" y="227"/>
                    </a:lnTo>
                    <a:lnTo>
                      <a:pt x="590" y="227"/>
                    </a:lnTo>
                    <a:lnTo>
                      <a:pt x="593" y="227"/>
                    </a:lnTo>
                    <a:lnTo>
                      <a:pt x="595" y="227"/>
                    </a:lnTo>
                    <a:lnTo>
                      <a:pt x="595" y="225"/>
                    </a:lnTo>
                    <a:lnTo>
                      <a:pt x="597" y="225"/>
                    </a:lnTo>
                    <a:lnTo>
                      <a:pt x="597" y="222"/>
                    </a:lnTo>
                    <a:lnTo>
                      <a:pt x="599" y="222"/>
                    </a:lnTo>
                    <a:lnTo>
                      <a:pt x="601" y="222"/>
                    </a:lnTo>
                    <a:lnTo>
                      <a:pt x="604" y="222"/>
                    </a:lnTo>
                    <a:lnTo>
                      <a:pt x="606" y="222"/>
                    </a:lnTo>
                    <a:lnTo>
                      <a:pt x="606" y="225"/>
                    </a:lnTo>
                    <a:lnTo>
                      <a:pt x="608" y="225"/>
                    </a:lnTo>
                    <a:lnTo>
                      <a:pt x="610" y="225"/>
                    </a:lnTo>
                    <a:lnTo>
                      <a:pt x="610" y="222"/>
                    </a:lnTo>
                    <a:lnTo>
                      <a:pt x="612" y="222"/>
                    </a:lnTo>
                    <a:lnTo>
                      <a:pt x="615" y="222"/>
                    </a:lnTo>
                    <a:lnTo>
                      <a:pt x="617" y="222"/>
                    </a:lnTo>
                    <a:lnTo>
                      <a:pt x="619" y="222"/>
                    </a:lnTo>
                    <a:lnTo>
                      <a:pt x="621" y="222"/>
                    </a:lnTo>
                    <a:lnTo>
                      <a:pt x="623" y="222"/>
                    </a:lnTo>
                    <a:lnTo>
                      <a:pt x="623" y="220"/>
                    </a:lnTo>
                    <a:lnTo>
                      <a:pt x="626" y="220"/>
                    </a:lnTo>
                    <a:lnTo>
                      <a:pt x="628" y="220"/>
                    </a:lnTo>
                    <a:lnTo>
                      <a:pt x="630" y="220"/>
                    </a:lnTo>
                    <a:lnTo>
                      <a:pt x="632" y="220"/>
                    </a:lnTo>
                    <a:lnTo>
                      <a:pt x="632" y="222"/>
                    </a:lnTo>
                    <a:lnTo>
                      <a:pt x="634" y="222"/>
                    </a:lnTo>
                    <a:lnTo>
                      <a:pt x="637" y="222"/>
                    </a:lnTo>
                    <a:lnTo>
                      <a:pt x="639" y="222"/>
                    </a:lnTo>
                    <a:lnTo>
                      <a:pt x="639" y="225"/>
                    </a:lnTo>
                    <a:lnTo>
                      <a:pt x="641" y="225"/>
                    </a:lnTo>
                    <a:lnTo>
                      <a:pt x="641" y="222"/>
                    </a:lnTo>
                    <a:lnTo>
                      <a:pt x="643" y="222"/>
                    </a:lnTo>
                    <a:lnTo>
                      <a:pt x="643" y="225"/>
                    </a:lnTo>
                    <a:lnTo>
                      <a:pt x="645" y="225"/>
                    </a:lnTo>
                    <a:lnTo>
                      <a:pt x="648" y="225"/>
                    </a:lnTo>
                    <a:lnTo>
                      <a:pt x="650" y="225"/>
                    </a:lnTo>
                    <a:lnTo>
                      <a:pt x="652" y="225"/>
                    </a:lnTo>
                    <a:lnTo>
                      <a:pt x="654" y="225"/>
                    </a:lnTo>
                    <a:lnTo>
                      <a:pt x="656" y="225"/>
                    </a:lnTo>
                    <a:lnTo>
                      <a:pt x="659" y="225"/>
                    </a:lnTo>
                    <a:lnTo>
                      <a:pt x="661" y="225"/>
                    </a:lnTo>
                    <a:lnTo>
                      <a:pt x="663" y="225"/>
                    </a:lnTo>
                    <a:lnTo>
                      <a:pt x="665" y="225"/>
                    </a:lnTo>
                    <a:lnTo>
                      <a:pt x="667" y="225"/>
                    </a:lnTo>
                    <a:lnTo>
                      <a:pt x="670" y="225"/>
                    </a:lnTo>
                    <a:lnTo>
                      <a:pt x="670" y="227"/>
                    </a:lnTo>
                    <a:lnTo>
                      <a:pt x="672" y="227"/>
                    </a:lnTo>
                    <a:lnTo>
                      <a:pt x="674" y="227"/>
                    </a:lnTo>
                    <a:lnTo>
                      <a:pt x="676" y="227"/>
                    </a:lnTo>
                    <a:lnTo>
                      <a:pt x="678" y="227"/>
                    </a:lnTo>
                    <a:lnTo>
                      <a:pt x="681" y="227"/>
                    </a:lnTo>
                    <a:lnTo>
                      <a:pt x="683" y="227"/>
                    </a:lnTo>
                    <a:lnTo>
                      <a:pt x="685" y="229"/>
                    </a:lnTo>
                    <a:lnTo>
                      <a:pt x="687" y="229"/>
                    </a:lnTo>
                    <a:lnTo>
                      <a:pt x="689" y="229"/>
                    </a:lnTo>
                    <a:lnTo>
                      <a:pt x="689" y="231"/>
                    </a:lnTo>
                    <a:lnTo>
                      <a:pt x="691" y="231"/>
                    </a:lnTo>
                    <a:lnTo>
                      <a:pt x="694" y="231"/>
                    </a:lnTo>
                    <a:lnTo>
                      <a:pt x="696" y="231"/>
                    </a:lnTo>
                    <a:lnTo>
                      <a:pt x="696" y="233"/>
                    </a:lnTo>
                    <a:lnTo>
                      <a:pt x="698" y="233"/>
                    </a:lnTo>
                    <a:lnTo>
                      <a:pt x="698" y="236"/>
                    </a:lnTo>
                    <a:lnTo>
                      <a:pt x="700" y="236"/>
                    </a:lnTo>
                    <a:lnTo>
                      <a:pt x="700" y="238"/>
                    </a:lnTo>
                    <a:lnTo>
                      <a:pt x="700" y="240"/>
                    </a:lnTo>
                    <a:lnTo>
                      <a:pt x="702" y="240"/>
                    </a:lnTo>
                    <a:lnTo>
                      <a:pt x="702" y="242"/>
                    </a:lnTo>
                    <a:lnTo>
                      <a:pt x="702" y="244"/>
                    </a:lnTo>
                    <a:lnTo>
                      <a:pt x="702" y="247"/>
                    </a:lnTo>
                    <a:lnTo>
                      <a:pt x="705" y="247"/>
                    </a:lnTo>
                    <a:lnTo>
                      <a:pt x="705" y="249"/>
                    </a:lnTo>
                    <a:lnTo>
                      <a:pt x="707" y="249"/>
                    </a:lnTo>
                    <a:lnTo>
                      <a:pt x="707" y="247"/>
                    </a:lnTo>
                    <a:lnTo>
                      <a:pt x="709" y="247"/>
                    </a:lnTo>
                    <a:lnTo>
                      <a:pt x="711" y="247"/>
                    </a:lnTo>
                    <a:lnTo>
                      <a:pt x="711" y="249"/>
                    </a:lnTo>
                    <a:lnTo>
                      <a:pt x="713" y="249"/>
                    </a:lnTo>
                    <a:lnTo>
                      <a:pt x="716" y="249"/>
                    </a:lnTo>
                    <a:lnTo>
                      <a:pt x="716" y="251"/>
                    </a:lnTo>
                    <a:lnTo>
                      <a:pt x="718" y="251"/>
                    </a:lnTo>
                    <a:lnTo>
                      <a:pt x="718" y="253"/>
                    </a:lnTo>
                    <a:lnTo>
                      <a:pt x="720" y="253"/>
                    </a:lnTo>
                    <a:lnTo>
                      <a:pt x="720" y="255"/>
                    </a:lnTo>
                    <a:lnTo>
                      <a:pt x="722" y="255"/>
                    </a:lnTo>
                    <a:lnTo>
                      <a:pt x="724" y="255"/>
                    </a:lnTo>
                    <a:lnTo>
                      <a:pt x="724" y="258"/>
                    </a:lnTo>
                    <a:lnTo>
                      <a:pt x="727" y="258"/>
                    </a:lnTo>
                    <a:lnTo>
                      <a:pt x="729" y="258"/>
                    </a:lnTo>
                    <a:lnTo>
                      <a:pt x="731" y="258"/>
                    </a:lnTo>
                    <a:lnTo>
                      <a:pt x="733" y="258"/>
                    </a:lnTo>
                    <a:lnTo>
                      <a:pt x="735" y="258"/>
                    </a:lnTo>
                    <a:lnTo>
                      <a:pt x="738" y="258"/>
                    </a:lnTo>
                    <a:lnTo>
                      <a:pt x="738" y="255"/>
                    </a:lnTo>
                    <a:lnTo>
                      <a:pt x="740" y="255"/>
                    </a:lnTo>
                    <a:lnTo>
                      <a:pt x="740" y="258"/>
                    </a:lnTo>
                    <a:lnTo>
                      <a:pt x="742" y="258"/>
                    </a:lnTo>
                    <a:lnTo>
                      <a:pt x="744" y="258"/>
                    </a:lnTo>
                    <a:lnTo>
                      <a:pt x="744" y="255"/>
                    </a:lnTo>
                    <a:lnTo>
                      <a:pt x="746" y="255"/>
                    </a:lnTo>
                    <a:lnTo>
                      <a:pt x="749" y="255"/>
                    </a:lnTo>
                    <a:lnTo>
                      <a:pt x="751" y="255"/>
                    </a:lnTo>
                    <a:lnTo>
                      <a:pt x="751" y="253"/>
                    </a:lnTo>
                    <a:lnTo>
                      <a:pt x="753" y="253"/>
                    </a:lnTo>
                    <a:lnTo>
                      <a:pt x="755" y="253"/>
                    </a:lnTo>
                    <a:lnTo>
                      <a:pt x="755" y="251"/>
                    </a:lnTo>
                    <a:lnTo>
                      <a:pt x="757" y="251"/>
                    </a:lnTo>
                    <a:lnTo>
                      <a:pt x="757" y="249"/>
                    </a:lnTo>
                    <a:lnTo>
                      <a:pt x="760" y="249"/>
                    </a:lnTo>
                    <a:lnTo>
                      <a:pt x="762" y="247"/>
                    </a:lnTo>
                    <a:lnTo>
                      <a:pt x="764" y="247"/>
                    </a:lnTo>
                    <a:lnTo>
                      <a:pt x="764" y="244"/>
                    </a:lnTo>
                    <a:lnTo>
                      <a:pt x="764" y="242"/>
                    </a:lnTo>
                    <a:lnTo>
                      <a:pt x="766" y="242"/>
                    </a:lnTo>
                    <a:lnTo>
                      <a:pt x="768" y="242"/>
                    </a:lnTo>
                    <a:lnTo>
                      <a:pt x="768" y="240"/>
                    </a:lnTo>
                    <a:lnTo>
                      <a:pt x="771" y="240"/>
                    </a:lnTo>
                    <a:lnTo>
                      <a:pt x="773" y="240"/>
                    </a:lnTo>
                    <a:lnTo>
                      <a:pt x="775" y="240"/>
                    </a:lnTo>
                    <a:lnTo>
                      <a:pt x="775" y="242"/>
                    </a:lnTo>
                    <a:lnTo>
                      <a:pt x="777" y="242"/>
                    </a:lnTo>
                    <a:lnTo>
                      <a:pt x="779" y="242"/>
                    </a:lnTo>
                    <a:lnTo>
                      <a:pt x="779" y="240"/>
                    </a:lnTo>
                    <a:lnTo>
                      <a:pt x="782" y="240"/>
                    </a:lnTo>
                    <a:lnTo>
                      <a:pt x="782" y="238"/>
                    </a:lnTo>
                    <a:lnTo>
                      <a:pt x="784" y="238"/>
                    </a:lnTo>
                    <a:lnTo>
                      <a:pt x="784" y="236"/>
                    </a:lnTo>
                    <a:lnTo>
                      <a:pt x="782" y="236"/>
                    </a:lnTo>
                    <a:lnTo>
                      <a:pt x="782" y="233"/>
                    </a:lnTo>
                    <a:lnTo>
                      <a:pt x="779" y="233"/>
                    </a:lnTo>
                    <a:lnTo>
                      <a:pt x="779" y="231"/>
                    </a:lnTo>
                    <a:lnTo>
                      <a:pt x="777" y="231"/>
                    </a:lnTo>
                    <a:lnTo>
                      <a:pt x="775" y="231"/>
                    </a:lnTo>
                    <a:lnTo>
                      <a:pt x="773" y="231"/>
                    </a:lnTo>
                    <a:lnTo>
                      <a:pt x="773" y="229"/>
                    </a:lnTo>
                    <a:lnTo>
                      <a:pt x="773" y="227"/>
                    </a:lnTo>
                    <a:lnTo>
                      <a:pt x="771" y="227"/>
                    </a:lnTo>
                    <a:lnTo>
                      <a:pt x="771" y="225"/>
                    </a:lnTo>
                    <a:lnTo>
                      <a:pt x="771" y="222"/>
                    </a:lnTo>
                    <a:lnTo>
                      <a:pt x="768" y="222"/>
                    </a:lnTo>
                    <a:lnTo>
                      <a:pt x="768" y="220"/>
                    </a:lnTo>
                    <a:lnTo>
                      <a:pt x="768" y="218"/>
                    </a:lnTo>
                    <a:lnTo>
                      <a:pt x="768" y="216"/>
                    </a:lnTo>
                    <a:lnTo>
                      <a:pt x="766" y="216"/>
                    </a:lnTo>
                    <a:lnTo>
                      <a:pt x="766" y="214"/>
                    </a:lnTo>
                    <a:lnTo>
                      <a:pt x="768" y="214"/>
                    </a:lnTo>
                    <a:lnTo>
                      <a:pt x="768" y="211"/>
                    </a:lnTo>
                    <a:lnTo>
                      <a:pt x="768" y="209"/>
                    </a:lnTo>
                    <a:lnTo>
                      <a:pt x="768" y="207"/>
                    </a:lnTo>
                    <a:lnTo>
                      <a:pt x="771" y="207"/>
                    </a:lnTo>
                    <a:lnTo>
                      <a:pt x="771" y="205"/>
                    </a:lnTo>
                    <a:lnTo>
                      <a:pt x="771" y="203"/>
                    </a:lnTo>
                    <a:lnTo>
                      <a:pt x="773" y="203"/>
                    </a:lnTo>
                    <a:lnTo>
                      <a:pt x="773" y="200"/>
                    </a:lnTo>
                    <a:lnTo>
                      <a:pt x="773" y="198"/>
                    </a:lnTo>
                    <a:lnTo>
                      <a:pt x="775" y="198"/>
                    </a:lnTo>
                    <a:lnTo>
                      <a:pt x="775" y="196"/>
                    </a:lnTo>
                    <a:lnTo>
                      <a:pt x="777" y="196"/>
                    </a:lnTo>
                    <a:lnTo>
                      <a:pt x="777" y="194"/>
                    </a:lnTo>
                    <a:lnTo>
                      <a:pt x="779" y="194"/>
                    </a:lnTo>
                    <a:lnTo>
                      <a:pt x="782" y="194"/>
                    </a:lnTo>
                    <a:lnTo>
                      <a:pt x="784" y="194"/>
                    </a:lnTo>
                    <a:lnTo>
                      <a:pt x="786" y="194"/>
                    </a:lnTo>
                    <a:lnTo>
                      <a:pt x="788" y="194"/>
                    </a:lnTo>
                    <a:lnTo>
                      <a:pt x="790" y="194"/>
                    </a:lnTo>
                    <a:lnTo>
                      <a:pt x="793" y="194"/>
                    </a:lnTo>
                    <a:lnTo>
                      <a:pt x="795" y="194"/>
                    </a:lnTo>
                    <a:lnTo>
                      <a:pt x="795" y="196"/>
                    </a:lnTo>
                    <a:lnTo>
                      <a:pt x="797" y="196"/>
                    </a:lnTo>
                    <a:lnTo>
                      <a:pt x="799" y="196"/>
                    </a:lnTo>
                    <a:lnTo>
                      <a:pt x="801" y="196"/>
                    </a:lnTo>
                    <a:lnTo>
                      <a:pt x="804" y="196"/>
                    </a:lnTo>
                    <a:lnTo>
                      <a:pt x="804" y="194"/>
                    </a:lnTo>
                    <a:lnTo>
                      <a:pt x="806" y="194"/>
                    </a:lnTo>
                    <a:lnTo>
                      <a:pt x="808" y="194"/>
                    </a:lnTo>
                    <a:lnTo>
                      <a:pt x="810" y="194"/>
                    </a:lnTo>
                    <a:lnTo>
                      <a:pt x="812" y="194"/>
                    </a:lnTo>
                    <a:lnTo>
                      <a:pt x="815" y="194"/>
                    </a:lnTo>
                    <a:lnTo>
                      <a:pt x="817" y="194"/>
                    </a:lnTo>
                    <a:lnTo>
                      <a:pt x="817" y="192"/>
                    </a:lnTo>
                    <a:lnTo>
                      <a:pt x="819" y="192"/>
                    </a:lnTo>
                    <a:lnTo>
                      <a:pt x="819" y="189"/>
                    </a:lnTo>
                    <a:lnTo>
                      <a:pt x="821" y="189"/>
                    </a:lnTo>
                    <a:lnTo>
                      <a:pt x="823" y="189"/>
                    </a:lnTo>
                    <a:lnTo>
                      <a:pt x="825" y="189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198" name="Freeform 33"/>
              <p:cNvSpPr>
                <a:spLocks/>
              </p:cNvSpPr>
              <p:nvPr/>
            </p:nvSpPr>
            <p:spPr bwMode="auto">
              <a:xfrm>
                <a:off x="2276475" y="1433513"/>
                <a:ext cx="258763" cy="1728788"/>
              </a:xfrm>
              <a:custGeom>
                <a:avLst/>
                <a:gdLst>
                  <a:gd name="T0" fmla="*/ 2147483647 w 163"/>
                  <a:gd name="T1" fmla="*/ 2147483647 h 1089"/>
                  <a:gd name="T2" fmla="*/ 2147483647 w 163"/>
                  <a:gd name="T3" fmla="*/ 2147483647 h 1089"/>
                  <a:gd name="T4" fmla="*/ 2147483647 w 163"/>
                  <a:gd name="T5" fmla="*/ 2147483647 h 1089"/>
                  <a:gd name="T6" fmla="*/ 2147483647 w 163"/>
                  <a:gd name="T7" fmla="*/ 2147483647 h 1089"/>
                  <a:gd name="T8" fmla="*/ 2147483647 w 163"/>
                  <a:gd name="T9" fmla="*/ 2147483647 h 1089"/>
                  <a:gd name="T10" fmla="*/ 2147483647 w 163"/>
                  <a:gd name="T11" fmla="*/ 2147483647 h 1089"/>
                  <a:gd name="T12" fmla="*/ 2147483647 w 163"/>
                  <a:gd name="T13" fmla="*/ 2147483647 h 1089"/>
                  <a:gd name="T14" fmla="*/ 2147483647 w 163"/>
                  <a:gd name="T15" fmla="*/ 2147483647 h 1089"/>
                  <a:gd name="T16" fmla="*/ 2147483647 w 163"/>
                  <a:gd name="T17" fmla="*/ 2147483647 h 1089"/>
                  <a:gd name="T18" fmla="*/ 2147483647 w 163"/>
                  <a:gd name="T19" fmla="*/ 2147483647 h 1089"/>
                  <a:gd name="T20" fmla="*/ 2147483647 w 163"/>
                  <a:gd name="T21" fmla="*/ 2147483647 h 1089"/>
                  <a:gd name="T22" fmla="*/ 2147483647 w 163"/>
                  <a:gd name="T23" fmla="*/ 2147483647 h 1089"/>
                  <a:gd name="T24" fmla="*/ 2147483647 w 163"/>
                  <a:gd name="T25" fmla="*/ 2147483647 h 1089"/>
                  <a:gd name="T26" fmla="*/ 2147483647 w 163"/>
                  <a:gd name="T27" fmla="*/ 2147483647 h 1089"/>
                  <a:gd name="T28" fmla="*/ 2147483647 w 163"/>
                  <a:gd name="T29" fmla="*/ 2147483647 h 1089"/>
                  <a:gd name="T30" fmla="*/ 2147483647 w 163"/>
                  <a:gd name="T31" fmla="*/ 2147483647 h 1089"/>
                  <a:gd name="T32" fmla="*/ 2147483647 w 163"/>
                  <a:gd name="T33" fmla="*/ 2147483647 h 1089"/>
                  <a:gd name="T34" fmla="*/ 2147483647 w 163"/>
                  <a:gd name="T35" fmla="*/ 2147483647 h 1089"/>
                  <a:gd name="T36" fmla="*/ 2147483647 w 163"/>
                  <a:gd name="T37" fmla="*/ 2147483647 h 1089"/>
                  <a:gd name="T38" fmla="*/ 2147483647 w 163"/>
                  <a:gd name="T39" fmla="*/ 2147483647 h 1089"/>
                  <a:gd name="T40" fmla="*/ 2147483647 w 163"/>
                  <a:gd name="T41" fmla="*/ 2147483647 h 1089"/>
                  <a:gd name="T42" fmla="*/ 2147483647 w 163"/>
                  <a:gd name="T43" fmla="*/ 2147483647 h 1089"/>
                  <a:gd name="T44" fmla="*/ 2147483647 w 163"/>
                  <a:gd name="T45" fmla="*/ 2147483647 h 1089"/>
                  <a:gd name="T46" fmla="*/ 2147483647 w 163"/>
                  <a:gd name="T47" fmla="*/ 2147483647 h 1089"/>
                  <a:gd name="T48" fmla="*/ 2147483647 w 163"/>
                  <a:gd name="T49" fmla="*/ 2147483647 h 1089"/>
                  <a:gd name="T50" fmla="*/ 2147483647 w 163"/>
                  <a:gd name="T51" fmla="*/ 2147483647 h 1089"/>
                  <a:gd name="T52" fmla="*/ 2147483647 w 163"/>
                  <a:gd name="T53" fmla="*/ 2147483647 h 1089"/>
                  <a:gd name="T54" fmla="*/ 2147483647 w 163"/>
                  <a:gd name="T55" fmla="*/ 2147483647 h 1089"/>
                  <a:gd name="T56" fmla="*/ 2147483647 w 163"/>
                  <a:gd name="T57" fmla="*/ 2147483647 h 1089"/>
                  <a:gd name="T58" fmla="*/ 2147483647 w 163"/>
                  <a:gd name="T59" fmla="*/ 2147483647 h 1089"/>
                  <a:gd name="T60" fmla="*/ 2147483647 w 163"/>
                  <a:gd name="T61" fmla="*/ 2147483647 h 1089"/>
                  <a:gd name="T62" fmla="*/ 2147483647 w 163"/>
                  <a:gd name="T63" fmla="*/ 2147483647 h 1089"/>
                  <a:gd name="T64" fmla="*/ 2147483647 w 163"/>
                  <a:gd name="T65" fmla="*/ 2147483647 h 1089"/>
                  <a:gd name="T66" fmla="*/ 2147483647 w 163"/>
                  <a:gd name="T67" fmla="*/ 2147483647 h 1089"/>
                  <a:gd name="T68" fmla="*/ 2147483647 w 163"/>
                  <a:gd name="T69" fmla="*/ 2147483647 h 1089"/>
                  <a:gd name="T70" fmla="*/ 2147483647 w 163"/>
                  <a:gd name="T71" fmla="*/ 2147483647 h 1089"/>
                  <a:gd name="T72" fmla="*/ 2147483647 w 163"/>
                  <a:gd name="T73" fmla="*/ 2147483647 h 1089"/>
                  <a:gd name="T74" fmla="*/ 2147483647 w 163"/>
                  <a:gd name="T75" fmla="*/ 2147483647 h 1089"/>
                  <a:gd name="T76" fmla="*/ 2147483647 w 163"/>
                  <a:gd name="T77" fmla="*/ 2147483647 h 1089"/>
                  <a:gd name="T78" fmla="*/ 2147483647 w 163"/>
                  <a:gd name="T79" fmla="*/ 2147483647 h 1089"/>
                  <a:gd name="T80" fmla="*/ 2147483647 w 163"/>
                  <a:gd name="T81" fmla="*/ 2147483647 h 1089"/>
                  <a:gd name="T82" fmla="*/ 2147483647 w 163"/>
                  <a:gd name="T83" fmla="*/ 2147483647 h 1089"/>
                  <a:gd name="T84" fmla="*/ 2147483647 w 163"/>
                  <a:gd name="T85" fmla="*/ 2147483647 h 1089"/>
                  <a:gd name="T86" fmla="*/ 2147483647 w 163"/>
                  <a:gd name="T87" fmla="*/ 2147483647 h 1089"/>
                  <a:gd name="T88" fmla="*/ 2147483647 w 163"/>
                  <a:gd name="T89" fmla="*/ 2147483647 h 1089"/>
                  <a:gd name="T90" fmla="*/ 2147483647 w 163"/>
                  <a:gd name="T91" fmla="*/ 2147483647 h 1089"/>
                  <a:gd name="T92" fmla="*/ 2147483647 w 163"/>
                  <a:gd name="T93" fmla="*/ 2147483647 h 1089"/>
                  <a:gd name="T94" fmla="*/ 2147483647 w 163"/>
                  <a:gd name="T95" fmla="*/ 2147483647 h 1089"/>
                  <a:gd name="T96" fmla="*/ 2147483647 w 163"/>
                  <a:gd name="T97" fmla="*/ 2147483647 h 1089"/>
                  <a:gd name="T98" fmla="*/ 2147483647 w 163"/>
                  <a:gd name="T99" fmla="*/ 2147483647 h 1089"/>
                  <a:gd name="T100" fmla="*/ 2147483647 w 163"/>
                  <a:gd name="T101" fmla="*/ 2147483647 h 108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63" h="1089">
                    <a:moveTo>
                      <a:pt x="0" y="1089"/>
                    </a:moveTo>
                    <a:lnTo>
                      <a:pt x="0" y="1087"/>
                    </a:lnTo>
                    <a:lnTo>
                      <a:pt x="3" y="1087"/>
                    </a:lnTo>
                    <a:lnTo>
                      <a:pt x="5" y="1087"/>
                    </a:lnTo>
                    <a:lnTo>
                      <a:pt x="5" y="1085"/>
                    </a:lnTo>
                    <a:lnTo>
                      <a:pt x="7" y="1085"/>
                    </a:lnTo>
                    <a:lnTo>
                      <a:pt x="7" y="1083"/>
                    </a:lnTo>
                    <a:lnTo>
                      <a:pt x="7" y="1081"/>
                    </a:lnTo>
                    <a:lnTo>
                      <a:pt x="9" y="1081"/>
                    </a:lnTo>
                    <a:lnTo>
                      <a:pt x="11" y="1081"/>
                    </a:lnTo>
                    <a:lnTo>
                      <a:pt x="11" y="1078"/>
                    </a:lnTo>
                    <a:lnTo>
                      <a:pt x="11" y="1076"/>
                    </a:lnTo>
                    <a:lnTo>
                      <a:pt x="11" y="1074"/>
                    </a:lnTo>
                    <a:lnTo>
                      <a:pt x="11" y="1072"/>
                    </a:lnTo>
                    <a:lnTo>
                      <a:pt x="11" y="1070"/>
                    </a:lnTo>
                    <a:lnTo>
                      <a:pt x="11" y="1067"/>
                    </a:lnTo>
                    <a:lnTo>
                      <a:pt x="14" y="1067"/>
                    </a:lnTo>
                    <a:lnTo>
                      <a:pt x="14" y="1065"/>
                    </a:lnTo>
                    <a:lnTo>
                      <a:pt x="14" y="1063"/>
                    </a:lnTo>
                    <a:lnTo>
                      <a:pt x="14" y="1061"/>
                    </a:lnTo>
                    <a:lnTo>
                      <a:pt x="14" y="1059"/>
                    </a:lnTo>
                    <a:lnTo>
                      <a:pt x="16" y="1059"/>
                    </a:lnTo>
                    <a:lnTo>
                      <a:pt x="16" y="1056"/>
                    </a:lnTo>
                    <a:lnTo>
                      <a:pt x="18" y="1056"/>
                    </a:lnTo>
                    <a:lnTo>
                      <a:pt x="18" y="1054"/>
                    </a:lnTo>
                    <a:lnTo>
                      <a:pt x="20" y="1054"/>
                    </a:lnTo>
                    <a:lnTo>
                      <a:pt x="22" y="1054"/>
                    </a:lnTo>
                    <a:lnTo>
                      <a:pt x="25" y="1054"/>
                    </a:lnTo>
                    <a:lnTo>
                      <a:pt x="25" y="1052"/>
                    </a:lnTo>
                    <a:lnTo>
                      <a:pt x="25" y="1050"/>
                    </a:lnTo>
                    <a:lnTo>
                      <a:pt x="27" y="1050"/>
                    </a:lnTo>
                    <a:lnTo>
                      <a:pt x="27" y="1048"/>
                    </a:lnTo>
                    <a:lnTo>
                      <a:pt x="27" y="1045"/>
                    </a:lnTo>
                    <a:lnTo>
                      <a:pt x="27" y="1043"/>
                    </a:lnTo>
                    <a:lnTo>
                      <a:pt x="27" y="1041"/>
                    </a:lnTo>
                    <a:lnTo>
                      <a:pt x="27" y="1039"/>
                    </a:lnTo>
                    <a:lnTo>
                      <a:pt x="29" y="1039"/>
                    </a:lnTo>
                    <a:lnTo>
                      <a:pt x="31" y="1039"/>
                    </a:lnTo>
                    <a:lnTo>
                      <a:pt x="31" y="1037"/>
                    </a:lnTo>
                    <a:lnTo>
                      <a:pt x="33" y="1037"/>
                    </a:lnTo>
                    <a:lnTo>
                      <a:pt x="36" y="1037"/>
                    </a:lnTo>
                    <a:lnTo>
                      <a:pt x="38" y="1037"/>
                    </a:lnTo>
                    <a:lnTo>
                      <a:pt x="40" y="1037"/>
                    </a:lnTo>
                    <a:lnTo>
                      <a:pt x="40" y="1034"/>
                    </a:lnTo>
                    <a:lnTo>
                      <a:pt x="42" y="1034"/>
                    </a:lnTo>
                    <a:lnTo>
                      <a:pt x="44" y="1034"/>
                    </a:lnTo>
                    <a:lnTo>
                      <a:pt x="44" y="1032"/>
                    </a:lnTo>
                    <a:lnTo>
                      <a:pt x="47" y="1032"/>
                    </a:lnTo>
                    <a:lnTo>
                      <a:pt x="49" y="1032"/>
                    </a:lnTo>
                    <a:lnTo>
                      <a:pt x="51" y="1032"/>
                    </a:lnTo>
                    <a:lnTo>
                      <a:pt x="51" y="1034"/>
                    </a:lnTo>
                    <a:lnTo>
                      <a:pt x="53" y="1034"/>
                    </a:lnTo>
                    <a:lnTo>
                      <a:pt x="55" y="1034"/>
                    </a:lnTo>
                    <a:lnTo>
                      <a:pt x="55" y="1037"/>
                    </a:lnTo>
                    <a:lnTo>
                      <a:pt x="58" y="1037"/>
                    </a:lnTo>
                    <a:lnTo>
                      <a:pt x="60" y="1037"/>
                    </a:lnTo>
                    <a:lnTo>
                      <a:pt x="62" y="1037"/>
                    </a:lnTo>
                    <a:lnTo>
                      <a:pt x="62" y="1034"/>
                    </a:lnTo>
                    <a:lnTo>
                      <a:pt x="64" y="1034"/>
                    </a:lnTo>
                    <a:lnTo>
                      <a:pt x="66" y="1034"/>
                    </a:lnTo>
                    <a:lnTo>
                      <a:pt x="69" y="1034"/>
                    </a:lnTo>
                    <a:lnTo>
                      <a:pt x="69" y="1032"/>
                    </a:lnTo>
                    <a:lnTo>
                      <a:pt x="71" y="1032"/>
                    </a:lnTo>
                    <a:lnTo>
                      <a:pt x="71" y="1030"/>
                    </a:lnTo>
                    <a:lnTo>
                      <a:pt x="73" y="1030"/>
                    </a:lnTo>
                    <a:lnTo>
                      <a:pt x="73" y="1028"/>
                    </a:lnTo>
                    <a:lnTo>
                      <a:pt x="75" y="1028"/>
                    </a:lnTo>
                    <a:lnTo>
                      <a:pt x="75" y="1026"/>
                    </a:lnTo>
                    <a:lnTo>
                      <a:pt x="77" y="1026"/>
                    </a:lnTo>
                    <a:lnTo>
                      <a:pt x="80" y="1026"/>
                    </a:lnTo>
                    <a:lnTo>
                      <a:pt x="82" y="1026"/>
                    </a:lnTo>
                    <a:lnTo>
                      <a:pt x="84" y="1026"/>
                    </a:lnTo>
                    <a:lnTo>
                      <a:pt x="86" y="1026"/>
                    </a:lnTo>
                    <a:lnTo>
                      <a:pt x="86" y="1028"/>
                    </a:lnTo>
                    <a:lnTo>
                      <a:pt x="88" y="1028"/>
                    </a:lnTo>
                    <a:lnTo>
                      <a:pt x="91" y="1028"/>
                    </a:lnTo>
                    <a:lnTo>
                      <a:pt x="91" y="1030"/>
                    </a:lnTo>
                    <a:lnTo>
                      <a:pt x="93" y="1030"/>
                    </a:lnTo>
                    <a:lnTo>
                      <a:pt x="95" y="1030"/>
                    </a:lnTo>
                    <a:lnTo>
                      <a:pt x="97" y="1030"/>
                    </a:lnTo>
                    <a:lnTo>
                      <a:pt x="97" y="1032"/>
                    </a:lnTo>
                    <a:lnTo>
                      <a:pt x="99" y="1032"/>
                    </a:lnTo>
                    <a:lnTo>
                      <a:pt x="102" y="1032"/>
                    </a:lnTo>
                    <a:lnTo>
                      <a:pt x="102" y="1030"/>
                    </a:lnTo>
                    <a:lnTo>
                      <a:pt x="104" y="1030"/>
                    </a:lnTo>
                    <a:lnTo>
                      <a:pt x="104" y="1028"/>
                    </a:lnTo>
                    <a:lnTo>
                      <a:pt x="106" y="1028"/>
                    </a:lnTo>
                    <a:lnTo>
                      <a:pt x="106" y="1026"/>
                    </a:lnTo>
                    <a:lnTo>
                      <a:pt x="108" y="1026"/>
                    </a:lnTo>
                    <a:lnTo>
                      <a:pt x="108" y="1024"/>
                    </a:lnTo>
                    <a:lnTo>
                      <a:pt x="108" y="1021"/>
                    </a:lnTo>
                    <a:lnTo>
                      <a:pt x="108" y="1019"/>
                    </a:lnTo>
                    <a:lnTo>
                      <a:pt x="110" y="1019"/>
                    </a:lnTo>
                    <a:lnTo>
                      <a:pt x="110" y="1017"/>
                    </a:lnTo>
                    <a:lnTo>
                      <a:pt x="113" y="1017"/>
                    </a:lnTo>
                    <a:lnTo>
                      <a:pt x="115" y="1017"/>
                    </a:lnTo>
                    <a:lnTo>
                      <a:pt x="115" y="1015"/>
                    </a:lnTo>
                    <a:lnTo>
                      <a:pt x="117" y="1015"/>
                    </a:lnTo>
                    <a:lnTo>
                      <a:pt x="117" y="1013"/>
                    </a:lnTo>
                    <a:lnTo>
                      <a:pt x="119" y="1013"/>
                    </a:lnTo>
                    <a:lnTo>
                      <a:pt x="121" y="1013"/>
                    </a:lnTo>
                    <a:lnTo>
                      <a:pt x="124" y="1013"/>
                    </a:lnTo>
                    <a:lnTo>
                      <a:pt x="124" y="1015"/>
                    </a:lnTo>
                    <a:lnTo>
                      <a:pt x="126" y="1015"/>
                    </a:lnTo>
                    <a:lnTo>
                      <a:pt x="128" y="1015"/>
                    </a:lnTo>
                    <a:lnTo>
                      <a:pt x="130" y="1015"/>
                    </a:lnTo>
                    <a:lnTo>
                      <a:pt x="130" y="1013"/>
                    </a:lnTo>
                    <a:lnTo>
                      <a:pt x="132" y="1013"/>
                    </a:lnTo>
                    <a:lnTo>
                      <a:pt x="134" y="1013"/>
                    </a:lnTo>
                    <a:lnTo>
                      <a:pt x="137" y="1013"/>
                    </a:lnTo>
                    <a:lnTo>
                      <a:pt x="137" y="1010"/>
                    </a:lnTo>
                    <a:lnTo>
                      <a:pt x="139" y="1010"/>
                    </a:lnTo>
                    <a:lnTo>
                      <a:pt x="141" y="1010"/>
                    </a:lnTo>
                    <a:lnTo>
                      <a:pt x="143" y="1010"/>
                    </a:lnTo>
                    <a:lnTo>
                      <a:pt x="143" y="1008"/>
                    </a:lnTo>
                    <a:lnTo>
                      <a:pt x="145" y="1008"/>
                    </a:lnTo>
                    <a:lnTo>
                      <a:pt x="148" y="1008"/>
                    </a:lnTo>
                    <a:lnTo>
                      <a:pt x="150" y="1008"/>
                    </a:lnTo>
                    <a:lnTo>
                      <a:pt x="152" y="1008"/>
                    </a:lnTo>
                    <a:lnTo>
                      <a:pt x="152" y="1010"/>
                    </a:lnTo>
                    <a:lnTo>
                      <a:pt x="152" y="1008"/>
                    </a:lnTo>
                    <a:lnTo>
                      <a:pt x="152" y="973"/>
                    </a:lnTo>
                    <a:lnTo>
                      <a:pt x="152" y="960"/>
                    </a:lnTo>
                    <a:lnTo>
                      <a:pt x="152" y="951"/>
                    </a:lnTo>
                    <a:lnTo>
                      <a:pt x="152" y="929"/>
                    </a:lnTo>
                    <a:lnTo>
                      <a:pt x="152" y="918"/>
                    </a:lnTo>
                    <a:lnTo>
                      <a:pt x="152" y="907"/>
                    </a:lnTo>
                    <a:lnTo>
                      <a:pt x="152" y="905"/>
                    </a:lnTo>
                    <a:lnTo>
                      <a:pt x="152" y="887"/>
                    </a:lnTo>
                    <a:lnTo>
                      <a:pt x="152" y="861"/>
                    </a:lnTo>
                    <a:lnTo>
                      <a:pt x="152" y="830"/>
                    </a:lnTo>
                    <a:lnTo>
                      <a:pt x="152" y="828"/>
                    </a:lnTo>
                    <a:lnTo>
                      <a:pt x="152" y="824"/>
                    </a:lnTo>
                    <a:lnTo>
                      <a:pt x="152" y="808"/>
                    </a:lnTo>
                    <a:lnTo>
                      <a:pt x="152" y="788"/>
                    </a:lnTo>
                    <a:lnTo>
                      <a:pt x="152" y="766"/>
                    </a:lnTo>
                    <a:lnTo>
                      <a:pt x="152" y="760"/>
                    </a:lnTo>
                    <a:lnTo>
                      <a:pt x="152" y="751"/>
                    </a:lnTo>
                    <a:lnTo>
                      <a:pt x="152" y="740"/>
                    </a:lnTo>
                    <a:lnTo>
                      <a:pt x="152" y="727"/>
                    </a:lnTo>
                    <a:lnTo>
                      <a:pt x="152" y="718"/>
                    </a:lnTo>
                    <a:lnTo>
                      <a:pt x="152" y="712"/>
                    </a:lnTo>
                    <a:lnTo>
                      <a:pt x="152" y="690"/>
                    </a:lnTo>
                    <a:lnTo>
                      <a:pt x="152" y="668"/>
                    </a:lnTo>
                    <a:lnTo>
                      <a:pt x="152" y="628"/>
                    </a:lnTo>
                    <a:lnTo>
                      <a:pt x="152" y="606"/>
                    </a:lnTo>
                    <a:lnTo>
                      <a:pt x="152" y="591"/>
                    </a:lnTo>
                    <a:lnTo>
                      <a:pt x="152" y="567"/>
                    </a:lnTo>
                    <a:lnTo>
                      <a:pt x="152" y="527"/>
                    </a:lnTo>
                    <a:lnTo>
                      <a:pt x="152" y="512"/>
                    </a:lnTo>
                    <a:lnTo>
                      <a:pt x="152" y="505"/>
                    </a:lnTo>
                    <a:lnTo>
                      <a:pt x="152" y="490"/>
                    </a:lnTo>
                    <a:lnTo>
                      <a:pt x="152" y="479"/>
                    </a:lnTo>
                    <a:lnTo>
                      <a:pt x="152" y="466"/>
                    </a:lnTo>
                    <a:lnTo>
                      <a:pt x="152" y="455"/>
                    </a:lnTo>
                    <a:lnTo>
                      <a:pt x="152" y="450"/>
                    </a:lnTo>
                    <a:lnTo>
                      <a:pt x="152" y="446"/>
                    </a:lnTo>
                    <a:lnTo>
                      <a:pt x="152" y="444"/>
                    </a:lnTo>
                    <a:lnTo>
                      <a:pt x="152" y="437"/>
                    </a:lnTo>
                    <a:lnTo>
                      <a:pt x="152" y="417"/>
                    </a:lnTo>
                    <a:lnTo>
                      <a:pt x="152" y="415"/>
                    </a:lnTo>
                    <a:lnTo>
                      <a:pt x="152" y="408"/>
                    </a:lnTo>
                    <a:lnTo>
                      <a:pt x="152" y="404"/>
                    </a:lnTo>
                    <a:lnTo>
                      <a:pt x="152" y="393"/>
                    </a:lnTo>
                    <a:lnTo>
                      <a:pt x="152" y="380"/>
                    </a:lnTo>
                    <a:lnTo>
                      <a:pt x="152" y="371"/>
                    </a:lnTo>
                    <a:lnTo>
                      <a:pt x="152" y="369"/>
                    </a:lnTo>
                    <a:lnTo>
                      <a:pt x="152" y="367"/>
                    </a:lnTo>
                    <a:lnTo>
                      <a:pt x="152" y="356"/>
                    </a:lnTo>
                    <a:lnTo>
                      <a:pt x="152" y="340"/>
                    </a:lnTo>
                    <a:lnTo>
                      <a:pt x="152" y="318"/>
                    </a:lnTo>
                    <a:lnTo>
                      <a:pt x="152" y="279"/>
                    </a:lnTo>
                    <a:lnTo>
                      <a:pt x="152" y="277"/>
                    </a:lnTo>
                    <a:lnTo>
                      <a:pt x="152" y="274"/>
                    </a:lnTo>
                    <a:lnTo>
                      <a:pt x="152" y="272"/>
                    </a:lnTo>
                    <a:lnTo>
                      <a:pt x="152" y="270"/>
                    </a:lnTo>
                    <a:lnTo>
                      <a:pt x="152" y="268"/>
                    </a:lnTo>
                    <a:lnTo>
                      <a:pt x="152" y="263"/>
                    </a:lnTo>
                    <a:lnTo>
                      <a:pt x="152" y="261"/>
                    </a:lnTo>
                    <a:lnTo>
                      <a:pt x="152" y="259"/>
                    </a:lnTo>
                    <a:lnTo>
                      <a:pt x="152" y="257"/>
                    </a:lnTo>
                    <a:lnTo>
                      <a:pt x="152" y="252"/>
                    </a:lnTo>
                    <a:lnTo>
                      <a:pt x="152" y="250"/>
                    </a:lnTo>
                    <a:lnTo>
                      <a:pt x="152" y="248"/>
                    </a:lnTo>
                    <a:lnTo>
                      <a:pt x="152" y="244"/>
                    </a:lnTo>
                    <a:lnTo>
                      <a:pt x="152" y="239"/>
                    </a:lnTo>
                    <a:lnTo>
                      <a:pt x="152" y="237"/>
                    </a:lnTo>
                    <a:lnTo>
                      <a:pt x="152" y="233"/>
                    </a:lnTo>
                    <a:lnTo>
                      <a:pt x="152" y="230"/>
                    </a:lnTo>
                    <a:lnTo>
                      <a:pt x="152" y="228"/>
                    </a:lnTo>
                    <a:lnTo>
                      <a:pt x="152" y="224"/>
                    </a:lnTo>
                    <a:lnTo>
                      <a:pt x="152" y="222"/>
                    </a:lnTo>
                    <a:lnTo>
                      <a:pt x="152" y="217"/>
                    </a:lnTo>
                    <a:lnTo>
                      <a:pt x="152" y="215"/>
                    </a:lnTo>
                    <a:lnTo>
                      <a:pt x="152" y="211"/>
                    </a:lnTo>
                    <a:lnTo>
                      <a:pt x="152" y="209"/>
                    </a:lnTo>
                    <a:lnTo>
                      <a:pt x="152" y="204"/>
                    </a:lnTo>
                    <a:lnTo>
                      <a:pt x="152" y="202"/>
                    </a:lnTo>
                    <a:lnTo>
                      <a:pt x="152" y="200"/>
                    </a:lnTo>
                    <a:lnTo>
                      <a:pt x="152" y="195"/>
                    </a:lnTo>
                    <a:lnTo>
                      <a:pt x="152" y="193"/>
                    </a:lnTo>
                    <a:lnTo>
                      <a:pt x="152" y="189"/>
                    </a:lnTo>
                    <a:lnTo>
                      <a:pt x="152" y="187"/>
                    </a:lnTo>
                    <a:lnTo>
                      <a:pt x="152" y="184"/>
                    </a:lnTo>
                    <a:lnTo>
                      <a:pt x="152" y="180"/>
                    </a:lnTo>
                    <a:lnTo>
                      <a:pt x="152" y="176"/>
                    </a:lnTo>
                    <a:lnTo>
                      <a:pt x="152" y="173"/>
                    </a:lnTo>
                    <a:lnTo>
                      <a:pt x="152" y="169"/>
                    </a:lnTo>
                    <a:lnTo>
                      <a:pt x="152" y="165"/>
                    </a:lnTo>
                    <a:lnTo>
                      <a:pt x="152" y="160"/>
                    </a:lnTo>
                    <a:lnTo>
                      <a:pt x="152" y="158"/>
                    </a:lnTo>
                    <a:lnTo>
                      <a:pt x="152" y="154"/>
                    </a:lnTo>
                    <a:lnTo>
                      <a:pt x="152" y="149"/>
                    </a:lnTo>
                    <a:lnTo>
                      <a:pt x="152" y="145"/>
                    </a:lnTo>
                    <a:lnTo>
                      <a:pt x="152" y="143"/>
                    </a:lnTo>
                    <a:lnTo>
                      <a:pt x="152" y="140"/>
                    </a:lnTo>
                    <a:lnTo>
                      <a:pt x="152" y="136"/>
                    </a:lnTo>
                    <a:lnTo>
                      <a:pt x="152" y="132"/>
                    </a:lnTo>
                    <a:lnTo>
                      <a:pt x="152" y="127"/>
                    </a:lnTo>
                    <a:lnTo>
                      <a:pt x="152" y="123"/>
                    </a:lnTo>
                    <a:lnTo>
                      <a:pt x="152" y="116"/>
                    </a:lnTo>
                    <a:lnTo>
                      <a:pt x="152" y="112"/>
                    </a:lnTo>
                    <a:lnTo>
                      <a:pt x="152" y="107"/>
                    </a:lnTo>
                    <a:lnTo>
                      <a:pt x="152" y="103"/>
                    </a:lnTo>
                    <a:lnTo>
                      <a:pt x="152" y="99"/>
                    </a:lnTo>
                    <a:lnTo>
                      <a:pt x="152" y="94"/>
                    </a:lnTo>
                    <a:lnTo>
                      <a:pt x="152" y="92"/>
                    </a:lnTo>
                    <a:lnTo>
                      <a:pt x="152" y="88"/>
                    </a:lnTo>
                    <a:lnTo>
                      <a:pt x="152" y="83"/>
                    </a:lnTo>
                    <a:lnTo>
                      <a:pt x="152" y="79"/>
                    </a:lnTo>
                    <a:lnTo>
                      <a:pt x="152" y="72"/>
                    </a:lnTo>
                    <a:lnTo>
                      <a:pt x="152" y="68"/>
                    </a:lnTo>
                    <a:lnTo>
                      <a:pt x="152" y="64"/>
                    </a:lnTo>
                    <a:lnTo>
                      <a:pt x="152" y="59"/>
                    </a:lnTo>
                    <a:lnTo>
                      <a:pt x="152" y="55"/>
                    </a:lnTo>
                    <a:lnTo>
                      <a:pt x="152" y="48"/>
                    </a:lnTo>
                    <a:lnTo>
                      <a:pt x="152" y="44"/>
                    </a:lnTo>
                    <a:lnTo>
                      <a:pt x="152" y="39"/>
                    </a:lnTo>
                    <a:lnTo>
                      <a:pt x="152" y="35"/>
                    </a:lnTo>
                    <a:lnTo>
                      <a:pt x="152" y="33"/>
                    </a:lnTo>
                    <a:lnTo>
                      <a:pt x="152" y="28"/>
                    </a:lnTo>
                    <a:lnTo>
                      <a:pt x="152" y="24"/>
                    </a:lnTo>
                    <a:lnTo>
                      <a:pt x="152" y="20"/>
                    </a:lnTo>
                    <a:lnTo>
                      <a:pt x="152" y="15"/>
                    </a:lnTo>
                    <a:lnTo>
                      <a:pt x="152" y="11"/>
                    </a:lnTo>
                    <a:lnTo>
                      <a:pt x="152" y="6"/>
                    </a:lnTo>
                    <a:lnTo>
                      <a:pt x="152" y="0"/>
                    </a:lnTo>
                    <a:lnTo>
                      <a:pt x="152" y="2"/>
                    </a:lnTo>
                    <a:lnTo>
                      <a:pt x="154" y="2"/>
                    </a:lnTo>
                    <a:lnTo>
                      <a:pt x="154" y="4"/>
                    </a:lnTo>
                    <a:lnTo>
                      <a:pt x="156" y="4"/>
                    </a:lnTo>
                    <a:lnTo>
                      <a:pt x="159" y="4"/>
                    </a:lnTo>
                    <a:lnTo>
                      <a:pt x="159" y="6"/>
                    </a:lnTo>
                    <a:lnTo>
                      <a:pt x="161" y="6"/>
                    </a:lnTo>
                    <a:lnTo>
                      <a:pt x="161" y="9"/>
                    </a:lnTo>
                    <a:lnTo>
                      <a:pt x="161" y="11"/>
                    </a:lnTo>
                    <a:lnTo>
                      <a:pt x="161" y="13"/>
                    </a:lnTo>
                    <a:lnTo>
                      <a:pt x="163" y="13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3106" name="Freeform 34"/>
              <p:cNvSpPr>
                <a:spLocks/>
              </p:cNvSpPr>
              <p:nvPr/>
            </p:nvSpPr>
            <p:spPr bwMode="auto">
              <a:xfrm>
                <a:off x="5318229" y="279400"/>
                <a:ext cx="2396100" cy="1443064"/>
              </a:xfrm>
              <a:custGeom>
                <a:avLst/>
                <a:gdLst/>
                <a:ahLst/>
                <a:cxnLst>
                  <a:cxn ang="0">
                    <a:pos x="958" y="20"/>
                  </a:cxn>
                  <a:cxn ang="0">
                    <a:pos x="1008" y="37"/>
                  </a:cxn>
                  <a:cxn ang="0">
                    <a:pos x="1063" y="55"/>
                  </a:cxn>
                  <a:cxn ang="0">
                    <a:pos x="1127" y="52"/>
                  </a:cxn>
                  <a:cxn ang="0">
                    <a:pos x="1180" y="52"/>
                  </a:cxn>
                  <a:cxn ang="0">
                    <a:pos x="1248" y="48"/>
                  </a:cxn>
                  <a:cxn ang="0">
                    <a:pos x="1298" y="59"/>
                  </a:cxn>
                  <a:cxn ang="0">
                    <a:pos x="1349" y="79"/>
                  </a:cxn>
                  <a:cxn ang="0">
                    <a:pos x="1474" y="514"/>
                  </a:cxn>
                  <a:cxn ang="0">
                    <a:pos x="1424" y="527"/>
                  </a:cxn>
                  <a:cxn ang="0">
                    <a:pos x="1360" y="538"/>
                  </a:cxn>
                  <a:cxn ang="0">
                    <a:pos x="1314" y="534"/>
                  </a:cxn>
                  <a:cxn ang="0">
                    <a:pos x="1283" y="588"/>
                  </a:cxn>
                  <a:cxn ang="0">
                    <a:pos x="1301" y="672"/>
                  </a:cxn>
                  <a:cxn ang="0">
                    <a:pos x="1230" y="665"/>
                  </a:cxn>
                  <a:cxn ang="0">
                    <a:pos x="1158" y="755"/>
                  </a:cxn>
                  <a:cxn ang="0">
                    <a:pos x="1101" y="755"/>
                  </a:cxn>
                  <a:cxn ang="0">
                    <a:pos x="1035" y="799"/>
                  </a:cxn>
                  <a:cxn ang="0">
                    <a:pos x="991" y="876"/>
                  </a:cxn>
                  <a:cxn ang="0">
                    <a:pos x="927" y="903"/>
                  </a:cxn>
                  <a:cxn ang="0">
                    <a:pos x="822" y="905"/>
                  </a:cxn>
                  <a:cxn ang="0">
                    <a:pos x="745" y="881"/>
                  </a:cxn>
                  <a:cxn ang="0">
                    <a:pos x="740" y="832"/>
                  </a:cxn>
                  <a:cxn ang="0">
                    <a:pos x="705" y="810"/>
                  </a:cxn>
                  <a:cxn ang="0">
                    <a:pos x="637" y="777"/>
                  </a:cxn>
                  <a:cxn ang="0">
                    <a:pos x="562" y="830"/>
                  </a:cxn>
                  <a:cxn ang="0">
                    <a:pos x="602" y="832"/>
                  </a:cxn>
                  <a:cxn ang="0">
                    <a:pos x="615" y="865"/>
                  </a:cxn>
                  <a:cxn ang="0">
                    <a:pos x="527" y="876"/>
                  </a:cxn>
                  <a:cxn ang="0">
                    <a:pos x="470" y="832"/>
                  </a:cxn>
                  <a:cxn ang="0">
                    <a:pos x="450" y="788"/>
                  </a:cxn>
                  <a:cxn ang="0">
                    <a:pos x="336" y="784"/>
                  </a:cxn>
                  <a:cxn ang="0">
                    <a:pos x="257" y="817"/>
                  </a:cxn>
                  <a:cxn ang="0">
                    <a:pos x="160" y="716"/>
                  </a:cxn>
                  <a:cxn ang="0">
                    <a:pos x="33" y="740"/>
                  </a:cxn>
                  <a:cxn ang="0">
                    <a:pos x="2" y="696"/>
                  </a:cxn>
                  <a:cxn ang="0">
                    <a:pos x="29" y="652"/>
                  </a:cxn>
                  <a:cxn ang="0">
                    <a:pos x="59" y="626"/>
                  </a:cxn>
                  <a:cxn ang="0">
                    <a:pos x="90" y="604"/>
                  </a:cxn>
                  <a:cxn ang="0">
                    <a:pos x="117" y="593"/>
                  </a:cxn>
                  <a:cxn ang="0">
                    <a:pos x="130" y="571"/>
                  </a:cxn>
                  <a:cxn ang="0">
                    <a:pos x="141" y="523"/>
                  </a:cxn>
                  <a:cxn ang="0">
                    <a:pos x="145" y="474"/>
                  </a:cxn>
                  <a:cxn ang="0">
                    <a:pos x="165" y="424"/>
                  </a:cxn>
                  <a:cxn ang="0">
                    <a:pos x="180" y="413"/>
                  </a:cxn>
                  <a:cxn ang="0">
                    <a:pos x="202" y="386"/>
                  </a:cxn>
                  <a:cxn ang="0">
                    <a:pos x="226" y="375"/>
                  </a:cxn>
                  <a:cxn ang="0">
                    <a:pos x="261" y="358"/>
                  </a:cxn>
                  <a:cxn ang="0">
                    <a:pos x="301" y="347"/>
                  </a:cxn>
                  <a:cxn ang="0">
                    <a:pos x="327" y="312"/>
                  </a:cxn>
                  <a:cxn ang="0">
                    <a:pos x="367" y="305"/>
                  </a:cxn>
                  <a:cxn ang="0">
                    <a:pos x="389" y="274"/>
                  </a:cxn>
                  <a:cxn ang="0">
                    <a:pos x="424" y="235"/>
                  </a:cxn>
                  <a:cxn ang="0">
                    <a:pos x="450" y="195"/>
                  </a:cxn>
                  <a:cxn ang="0">
                    <a:pos x="488" y="158"/>
                  </a:cxn>
                  <a:cxn ang="0">
                    <a:pos x="534" y="123"/>
                  </a:cxn>
                  <a:cxn ang="0">
                    <a:pos x="602" y="121"/>
                  </a:cxn>
                  <a:cxn ang="0">
                    <a:pos x="659" y="103"/>
                  </a:cxn>
                  <a:cxn ang="0">
                    <a:pos x="701" y="79"/>
                  </a:cxn>
                  <a:cxn ang="0">
                    <a:pos x="723" y="26"/>
                  </a:cxn>
                  <a:cxn ang="0">
                    <a:pos x="784" y="17"/>
                  </a:cxn>
                  <a:cxn ang="0">
                    <a:pos x="841" y="11"/>
                  </a:cxn>
                  <a:cxn ang="0">
                    <a:pos x="894" y="2"/>
                  </a:cxn>
                </a:cxnLst>
                <a:rect l="0" t="0" r="r" b="b"/>
                <a:pathLst>
                  <a:path w="1509" h="909">
                    <a:moveTo>
                      <a:pt x="896" y="0"/>
                    </a:moveTo>
                    <a:lnTo>
                      <a:pt x="899" y="0"/>
                    </a:lnTo>
                    <a:lnTo>
                      <a:pt x="899" y="2"/>
                    </a:lnTo>
                    <a:lnTo>
                      <a:pt x="899" y="4"/>
                    </a:lnTo>
                    <a:lnTo>
                      <a:pt x="901" y="4"/>
                    </a:lnTo>
                    <a:lnTo>
                      <a:pt x="903" y="4"/>
                    </a:lnTo>
                    <a:lnTo>
                      <a:pt x="905" y="4"/>
                    </a:lnTo>
                    <a:lnTo>
                      <a:pt x="907" y="4"/>
                    </a:lnTo>
                    <a:lnTo>
                      <a:pt x="910" y="4"/>
                    </a:lnTo>
                    <a:lnTo>
                      <a:pt x="912" y="4"/>
                    </a:lnTo>
                    <a:lnTo>
                      <a:pt x="914" y="4"/>
                    </a:lnTo>
                    <a:lnTo>
                      <a:pt x="916" y="4"/>
                    </a:lnTo>
                    <a:lnTo>
                      <a:pt x="918" y="4"/>
                    </a:lnTo>
                    <a:lnTo>
                      <a:pt x="921" y="4"/>
                    </a:lnTo>
                    <a:lnTo>
                      <a:pt x="923" y="4"/>
                    </a:lnTo>
                    <a:lnTo>
                      <a:pt x="925" y="4"/>
                    </a:lnTo>
                    <a:lnTo>
                      <a:pt x="927" y="4"/>
                    </a:lnTo>
                    <a:lnTo>
                      <a:pt x="929" y="4"/>
                    </a:lnTo>
                    <a:lnTo>
                      <a:pt x="929" y="6"/>
                    </a:lnTo>
                    <a:lnTo>
                      <a:pt x="932" y="6"/>
                    </a:lnTo>
                    <a:lnTo>
                      <a:pt x="932" y="9"/>
                    </a:lnTo>
                    <a:lnTo>
                      <a:pt x="934" y="9"/>
                    </a:lnTo>
                    <a:lnTo>
                      <a:pt x="936" y="9"/>
                    </a:lnTo>
                    <a:lnTo>
                      <a:pt x="936" y="11"/>
                    </a:lnTo>
                    <a:lnTo>
                      <a:pt x="938" y="11"/>
                    </a:lnTo>
                    <a:lnTo>
                      <a:pt x="938" y="13"/>
                    </a:lnTo>
                    <a:lnTo>
                      <a:pt x="940" y="13"/>
                    </a:lnTo>
                    <a:lnTo>
                      <a:pt x="942" y="13"/>
                    </a:lnTo>
                    <a:lnTo>
                      <a:pt x="945" y="13"/>
                    </a:lnTo>
                    <a:lnTo>
                      <a:pt x="947" y="13"/>
                    </a:lnTo>
                    <a:lnTo>
                      <a:pt x="949" y="13"/>
                    </a:lnTo>
                    <a:lnTo>
                      <a:pt x="951" y="13"/>
                    </a:lnTo>
                    <a:lnTo>
                      <a:pt x="953" y="15"/>
                    </a:lnTo>
                    <a:lnTo>
                      <a:pt x="956" y="17"/>
                    </a:lnTo>
                    <a:lnTo>
                      <a:pt x="958" y="17"/>
                    </a:lnTo>
                    <a:lnTo>
                      <a:pt x="958" y="20"/>
                    </a:lnTo>
                    <a:lnTo>
                      <a:pt x="960" y="20"/>
                    </a:lnTo>
                    <a:lnTo>
                      <a:pt x="962" y="20"/>
                    </a:lnTo>
                    <a:lnTo>
                      <a:pt x="964" y="20"/>
                    </a:lnTo>
                    <a:lnTo>
                      <a:pt x="964" y="17"/>
                    </a:lnTo>
                    <a:lnTo>
                      <a:pt x="967" y="17"/>
                    </a:lnTo>
                    <a:lnTo>
                      <a:pt x="969" y="17"/>
                    </a:lnTo>
                    <a:lnTo>
                      <a:pt x="971" y="17"/>
                    </a:lnTo>
                    <a:lnTo>
                      <a:pt x="971" y="20"/>
                    </a:lnTo>
                    <a:lnTo>
                      <a:pt x="973" y="20"/>
                    </a:lnTo>
                    <a:lnTo>
                      <a:pt x="973" y="22"/>
                    </a:lnTo>
                    <a:lnTo>
                      <a:pt x="975" y="22"/>
                    </a:lnTo>
                    <a:lnTo>
                      <a:pt x="978" y="22"/>
                    </a:lnTo>
                    <a:lnTo>
                      <a:pt x="978" y="24"/>
                    </a:lnTo>
                    <a:lnTo>
                      <a:pt x="980" y="24"/>
                    </a:lnTo>
                    <a:lnTo>
                      <a:pt x="980" y="26"/>
                    </a:lnTo>
                    <a:lnTo>
                      <a:pt x="982" y="26"/>
                    </a:lnTo>
                    <a:lnTo>
                      <a:pt x="982" y="28"/>
                    </a:lnTo>
                    <a:lnTo>
                      <a:pt x="984" y="28"/>
                    </a:lnTo>
                    <a:lnTo>
                      <a:pt x="984" y="26"/>
                    </a:lnTo>
                    <a:lnTo>
                      <a:pt x="986" y="26"/>
                    </a:lnTo>
                    <a:lnTo>
                      <a:pt x="986" y="28"/>
                    </a:lnTo>
                    <a:lnTo>
                      <a:pt x="989" y="28"/>
                    </a:lnTo>
                    <a:lnTo>
                      <a:pt x="991" y="28"/>
                    </a:lnTo>
                    <a:lnTo>
                      <a:pt x="993" y="28"/>
                    </a:lnTo>
                    <a:lnTo>
                      <a:pt x="995" y="28"/>
                    </a:lnTo>
                    <a:lnTo>
                      <a:pt x="995" y="30"/>
                    </a:lnTo>
                    <a:lnTo>
                      <a:pt x="995" y="33"/>
                    </a:lnTo>
                    <a:lnTo>
                      <a:pt x="997" y="35"/>
                    </a:lnTo>
                    <a:lnTo>
                      <a:pt x="1000" y="35"/>
                    </a:lnTo>
                    <a:lnTo>
                      <a:pt x="1000" y="37"/>
                    </a:lnTo>
                    <a:lnTo>
                      <a:pt x="1000" y="35"/>
                    </a:lnTo>
                    <a:lnTo>
                      <a:pt x="1002" y="35"/>
                    </a:lnTo>
                    <a:lnTo>
                      <a:pt x="1004" y="35"/>
                    </a:lnTo>
                    <a:lnTo>
                      <a:pt x="1006" y="35"/>
                    </a:lnTo>
                    <a:lnTo>
                      <a:pt x="1006" y="37"/>
                    </a:lnTo>
                    <a:lnTo>
                      <a:pt x="1008" y="37"/>
                    </a:lnTo>
                    <a:lnTo>
                      <a:pt x="1008" y="39"/>
                    </a:lnTo>
                    <a:lnTo>
                      <a:pt x="1011" y="39"/>
                    </a:lnTo>
                    <a:lnTo>
                      <a:pt x="1011" y="41"/>
                    </a:lnTo>
                    <a:lnTo>
                      <a:pt x="1013" y="41"/>
                    </a:lnTo>
                    <a:lnTo>
                      <a:pt x="1015" y="41"/>
                    </a:lnTo>
                    <a:lnTo>
                      <a:pt x="1015" y="44"/>
                    </a:lnTo>
                    <a:lnTo>
                      <a:pt x="1017" y="44"/>
                    </a:lnTo>
                    <a:lnTo>
                      <a:pt x="1019" y="44"/>
                    </a:lnTo>
                    <a:lnTo>
                      <a:pt x="1019" y="46"/>
                    </a:lnTo>
                    <a:lnTo>
                      <a:pt x="1022" y="48"/>
                    </a:lnTo>
                    <a:lnTo>
                      <a:pt x="1024" y="48"/>
                    </a:lnTo>
                    <a:lnTo>
                      <a:pt x="1024" y="50"/>
                    </a:lnTo>
                    <a:lnTo>
                      <a:pt x="1026" y="50"/>
                    </a:lnTo>
                    <a:lnTo>
                      <a:pt x="1028" y="50"/>
                    </a:lnTo>
                    <a:lnTo>
                      <a:pt x="1030" y="50"/>
                    </a:lnTo>
                    <a:lnTo>
                      <a:pt x="1030" y="48"/>
                    </a:lnTo>
                    <a:lnTo>
                      <a:pt x="1033" y="48"/>
                    </a:lnTo>
                    <a:lnTo>
                      <a:pt x="1035" y="48"/>
                    </a:lnTo>
                    <a:lnTo>
                      <a:pt x="1037" y="48"/>
                    </a:lnTo>
                    <a:lnTo>
                      <a:pt x="1039" y="48"/>
                    </a:lnTo>
                    <a:lnTo>
                      <a:pt x="1041" y="48"/>
                    </a:lnTo>
                    <a:lnTo>
                      <a:pt x="1044" y="48"/>
                    </a:lnTo>
                    <a:lnTo>
                      <a:pt x="1046" y="48"/>
                    </a:lnTo>
                    <a:lnTo>
                      <a:pt x="1048" y="48"/>
                    </a:lnTo>
                    <a:lnTo>
                      <a:pt x="1050" y="48"/>
                    </a:lnTo>
                    <a:lnTo>
                      <a:pt x="1050" y="46"/>
                    </a:lnTo>
                    <a:lnTo>
                      <a:pt x="1052" y="46"/>
                    </a:lnTo>
                    <a:lnTo>
                      <a:pt x="1055" y="46"/>
                    </a:lnTo>
                    <a:lnTo>
                      <a:pt x="1055" y="48"/>
                    </a:lnTo>
                    <a:lnTo>
                      <a:pt x="1057" y="48"/>
                    </a:lnTo>
                    <a:lnTo>
                      <a:pt x="1057" y="50"/>
                    </a:lnTo>
                    <a:lnTo>
                      <a:pt x="1059" y="50"/>
                    </a:lnTo>
                    <a:lnTo>
                      <a:pt x="1059" y="52"/>
                    </a:lnTo>
                    <a:lnTo>
                      <a:pt x="1061" y="52"/>
                    </a:lnTo>
                    <a:lnTo>
                      <a:pt x="1061" y="55"/>
                    </a:lnTo>
                    <a:lnTo>
                      <a:pt x="1063" y="55"/>
                    </a:lnTo>
                    <a:lnTo>
                      <a:pt x="1063" y="57"/>
                    </a:lnTo>
                    <a:lnTo>
                      <a:pt x="1063" y="59"/>
                    </a:lnTo>
                    <a:lnTo>
                      <a:pt x="1066" y="59"/>
                    </a:lnTo>
                    <a:lnTo>
                      <a:pt x="1066" y="61"/>
                    </a:lnTo>
                    <a:lnTo>
                      <a:pt x="1068" y="61"/>
                    </a:lnTo>
                    <a:lnTo>
                      <a:pt x="1068" y="63"/>
                    </a:lnTo>
                    <a:lnTo>
                      <a:pt x="1070" y="63"/>
                    </a:lnTo>
                    <a:lnTo>
                      <a:pt x="1072" y="63"/>
                    </a:lnTo>
                    <a:lnTo>
                      <a:pt x="1074" y="63"/>
                    </a:lnTo>
                    <a:lnTo>
                      <a:pt x="1074" y="61"/>
                    </a:lnTo>
                    <a:lnTo>
                      <a:pt x="1077" y="61"/>
                    </a:lnTo>
                    <a:lnTo>
                      <a:pt x="1079" y="61"/>
                    </a:lnTo>
                    <a:lnTo>
                      <a:pt x="1081" y="61"/>
                    </a:lnTo>
                    <a:lnTo>
                      <a:pt x="1083" y="61"/>
                    </a:lnTo>
                    <a:lnTo>
                      <a:pt x="1085" y="61"/>
                    </a:lnTo>
                    <a:lnTo>
                      <a:pt x="1087" y="61"/>
                    </a:lnTo>
                    <a:lnTo>
                      <a:pt x="1090" y="61"/>
                    </a:lnTo>
                    <a:lnTo>
                      <a:pt x="1092" y="61"/>
                    </a:lnTo>
                    <a:lnTo>
                      <a:pt x="1094" y="61"/>
                    </a:lnTo>
                    <a:lnTo>
                      <a:pt x="1096" y="61"/>
                    </a:lnTo>
                    <a:lnTo>
                      <a:pt x="1098" y="61"/>
                    </a:lnTo>
                    <a:lnTo>
                      <a:pt x="1101" y="61"/>
                    </a:lnTo>
                    <a:lnTo>
                      <a:pt x="1103" y="59"/>
                    </a:lnTo>
                    <a:lnTo>
                      <a:pt x="1105" y="59"/>
                    </a:lnTo>
                    <a:lnTo>
                      <a:pt x="1107" y="59"/>
                    </a:lnTo>
                    <a:lnTo>
                      <a:pt x="1109" y="59"/>
                    </a:lnTo>
                    <a:lnTo>
                      <a:pt x="1112" y="59"/>
                    </a:lnTo>
                    <a:lnTo>
                      <a:pt x="1112" y="57"/>
                    </a:lnTo>
                    <a:lnTo>
                      <a:pt x="1114" y="57"/>
                    </a:lnTo>
                    <a:lnTo>
                      <a:pt x="1116" y="57"/>
                    </a:lnTo>
                    <a:lnTo>
                      <a:pt x="1118" y="57"/>
                    </a:lnTo>
                    <a:lnTo>
                      <a:pt x="1118" y="55"/>
                    </a:lnTo>
                    <a:lnTo>
                      <a:pt x="1120" y="55"/>
                    </a:lnTo>
                    <a:lnTo>
                      <a:pt x="1123" y="52"/>
                    </a:lnTo>
                    <a:lnTo>
                      <a:pt x="1125" y="52"/>
                    </a:lnTo>
                    <a:lnTo>
                      <a:pt x="1127" y="52"/>
                    </a:lnTo>
                    <a:lnTo>
                      <a:pt x="1127" y="55"/>
                    </a:lnTo>
                    <a:lnTo>
                      <a:pt x="1129" y="55"/>
                    </a:lnTo>
                    <a:lnTo>
                      <a:pt x="1131" y="55"/>
                    </a:lnTo>
                    <a:lnTo>
                      <a:pt x="1134" y="55"/>
                    </a:lnTo>
                    <a:lnTo>
                      <a:pt x="1136" y="55"/>
                    </a:lnTo>
                    <a:lnTo>
                      <a:pt x="1138" y="55"/>
                    </a:lnTo>
                    <a:lnTo>
                      <a:pt x="1138" y="57"/>
                    </a:lnTo>
                    <a:lnTo>
                      <a:pt x="1140" y="57"/>
                    </a:lnTo>
                    <a:lnTo>
                      <a:pt x="1142" y="57"/>
                    </a:lnTo>
                    <a:lnTo>
                      <a:pt x="1145" y="57"/>
                    </a:lnTo>
                    <a:lnTo>
                      <a:pt x="1145" y="55"/>
                    </a:lnTo>
                    <a:lnTo>
                      <a:pt x="1147" y="55"/>
                    </a:lnTo>
                    <a:lnTo>
                      <a:pt x="1149" y="55"/>
                    </a:lnTo>
                    <a:lnTo>
                      <a:pt x="1149" y="52"/>
                    </a:lnTo>
                    <a:lnTo>
                      <a:pt x="1151" y="52"/>
                    </a:lnTo>
                    <a:lnTo>
                      <a:pt x="1153" y="52"/>
                    </a:lnTo>
                    <a:lnTo>
                      <a:pt x="1153" y="55"/>
                    </a:lnTo>
                    <a:lnTo>
                      <a:pt x="1156" y="55"/>
                    </a:lnTo>
                    <a:lnTo>
                      <a:pt x="1158" y="55"/>
                    </a:lnTo>
                    <a:lnTo>
                      <a:pt x="1160" y="55"/>
                    </a:lnTo>
                    <a:lnTo>
                      <a:pt x="1160" y="57"/>
                    </a:lnTo>
                    <a:lnTo>
                      <a:pt x="1162" y="57"/>
                    </a:lnTo>
                    <a:lnTo>
                      <a:pt x="1162" y="59"/>
                    </a:lnTo>
                    <a:lnTo>
                      <a:pt x="1164" y="59"/>
                    </a:lnTo>
                    <a:lnTo>
                      <a:pt x="1164" y="57"/>
                    </a:lnTo>
                    <a:lnTo>
                      <a:pt x="1167" y="57"/>
                    </a:lnTo>
                    <a:lnTo>
                      <a:pt x="1169" y="57"/>
                    </a:lnTo>
                    <a:lnTo>
                      <a:pt x="1169" y="55"/>
                    </a:lnTo>
                    <a:lnTo>
                      <a:pt x="1169" y="52"/>
                    </a:lnTo>
                    <a:lnTo>
                      <a:pt x="1171" y="52"/>
                    </a:lnTo>
                    <a:lnTo>
                      <a:pt x="1173" y="52"/>
                    </a:lnTo>
                    <a:lnTo>
                      <a:pt x="1173" y="50"/>
                    </a:lnTo>
                    <a:lnTo>
                      <a:pt x="1175" y="50"/>
                    </a:lnTo>
                    <a:lnTo>
                      <a:pt x="1178" y="50"/>
                    </a:lnTo>
                    <a:lnTo>
                      <a:pt x="1178" y="52"/>
                    </a:lnTo>
                    <a:lnTo>
                      <a:pt x="1180" y="52"/>
                    </a:lnTo>
                    <a:lnTo>
                      <a:pt x="1182" y="52"/>
                    </a:lnTo>
                    <a:lnTo>
                      <a:pt x="1184" y="52"/>
                    </a:lnTo>
                    <a:lnTo>
                      <a:pt x="1186" y="52"/>
                    </a:lnTo>
                    <a:lnTo>
                      <a:pt x="1189" y="52"/>
                    </a:lnTo>
                    <a:lnTo>
                      <a:pt x="1191" y="52"/>
                    </a:lnTo>
                    <a:lnTo>
                      <a:pt x="1191" y="50"/>
                    </a:lnTo>
                    <a:lnTo>
                      <a:pt x="1193" y="50"/>
                    </a:lnTo>
                    <a:lnTo>
                      <a:pt x="1195" y="50"/>
                    </a:lnTo>
                    <a:lnTo>
                      <a:pt x="1197" y="50"/>
                    </a:lnTo>
                    <a:lnTo>
                      <a:pt x="1200" y="50"/>
                    </a:lnTo>
                    <a:lnTo>
                      <a:pt x="1202" y="50"/>
                    </a:lnTo>
                    <a:lnTo>
                      <a:pt x="1204" y="50"/>
                    </a:lnTo>
                    <a:lnTo>
                      <a:pt x="1206" y="48"/>
                    </a:lnTo>
                    <a:lnTo>
                      <a:pt x="1208" y="48"/>
                    </a:lnTo>
                    <a:lnTo>
                      <a:pt x="1211" y="48"/>
                    </a:lnTo>
                    <a:lnTo>
                      <a:pt x="1213" y="48"/>
                    </a:lnTo>
                    <a:lnTo>
                      <a:pt x="1215" y="48"/>
                    </a:lnTo>
                    <a:lnTo>
                      <a:pt x="1215" y="46"/>
                    </a:lnTo>
                    <a:lnTo>
                      <a:pt x="1217" y="46"/>
                    </a:lnTo>
                    <a:lnTo>
                      <a:pt x="1219" y="46"/>
                    </a:lnTo>
                    <a:lnTo>
                      <a:pt x="1221" y="46"/>
                    </a:lnTo>
                    <a:lnTo>
                      <a:pt x="1224" y="46"/>
                    </a:lnTo>
                    <a:lnTo>
                      <a:pt x="1226" y="46"/>
                    </a:lnTo>
                    <a:lnTo>
                      <a:pt x="1226" y="48"/>
                    </a:lnTo>
                    <a:lnTo>
                      <a:pt x="1228" y="48"/>
                    </a:lnTo>
                    <a:lnTo>
                      <a:pt x="1230" y="48"/>
                    </a:lnTo>
                    <a:lnTo>
                      <a:pt x="1232" y="48"/>
                    </a:lnTo>
                    <a:lnTo>
                      <a:pt x="1232" y="50"/>
                    </a:lnTo>
                    <a:lnTo>
                      <a:pt x="1235" y="50"/>
                    </a:lnTo>
                    <a:lnTo>
                      <a:pt x="1235" y="48"/>
                    </a:lnTo>
                    <a:lnTo>
                      <a:pt x="1237" y="48"/>
                    </a:lnTo>
                    <a:lnTo>
                      <a:pt x="1239" y="48"/>
                    </a:lnTo>
                    <a:lnTo>
                      <a:pt x="1241" y="48"/>
                    </a:lnTo>
                    <a:lnTo>
                      <a:pt x="1243" y="48"/>
                    </a:lnTo>
                    <a:lnTo>
                      <a:pt x="1246" y="48"/>
                    </a:lnTo>
                    <a:lnTo>
                      <a:pt x="1248" y="48"/>
                    </a:lnTo>
                    <a:lnTo>
                      <a:pt x="1248" y="50"/>
                    </a:lnTo>
                    <a:lnTo>
                      <a:pt x="1250" y="50"/>
                    </a:lnTo>
                    <a:lnTo>
                      <a:pt x="1250" y="52"/>
                    </a:lnTo>
                    <a:lnTo>
                      <a:pt x="1252" y="52"/>
                    </a:lnTo>
                    <a:lnTo>
                      <a:pt x="1254" y="52"/>
                    </a:lnTo>
                    <a:lnTo>
                      <a:pt x="1257" y="52"/>
                    </a:lnTo>
                    <a:lnTo>
                      <a:pt x="1259" y="52"/>
                    </a:lnTo>
                    <a:lnTo>
                      <a:pt x="1259" y="55"/>
                    </a:lnTo>
                    <a:lnTo>
                      <a:pt x="1261" y="55"/>
                    </a:lnTo>
                    <a:lnTo>
                      <a:pt x="1261" y="57"/>
                    </a:lnTo>
                    <a:lnTo>
                      <a:pt x="1261" y="55"/>
                    </a:lnTo>
                    <a:lnTo>
                      <a:pt x="1261" y="57"/>
                    </a:lnTo>
                    <a:lnTo>
                      <a:pt x="1263" y="57"/>
                    </a:lnTo>
                    <a:lnTo>
                      <a:pt x="1263" y="55"/>
                    </a:lnTo>
                    <a:lnTo>
                      <a:pt x="1265" y="55"/>
                    </a:lnTo>
                    <a:lnTo>
                      <a:pt x="1265" y="52"/>
                    </a:lnTo>
                    <a:lnTo>
                      <a:pt x="1268" y="52"/>
                    </a:lnTo>
                    <a:lnTo>
                      <a:pt x="1268" y="55"/>
                    </a:lnTo>
                    <a:lnTo>
                      <a:pt x="1270" y="55"/>
                    </a:lnTo>
                    <a:lnTo>
                      <a:pt x="1272" y="55"/>
                    </a:lnTo>
                    <a:lnTo>
                      <a:pt x="1274" y="55"/>
                    </a:lnTo>
                    <a:lnTo>
                      <a:pt x="1274" y="57"/>
                    </a:lnTo>
                    <a:lnTo>
                      <a:pt x="1276" y="57"/>
                    </a:lnTo>
                    <a:lnTo>
                      <a:pt x="1279" y="57"/>
                    </a:lnTo>
                    <a:lnTo>
                      <a:pt x="1279" y="59"/>
                    </a:lnTo>
                    <a:lnTo>
                      <a:pt x="1281" y="59"/>
                    </a:lnTo>
                    <a:lnTo>
                      <a:pt x="1283" y="59"/>
                    </a:lnTo>
                    <a:lnTo>
                      <a:pt x="1285" y="59"/>
                    </a:lnTo>
                    <a:lnTo>
                      <a:pt x="1285" y="61"/>
                    </a:lnTo>
                    <a:lnTo>
                      <a:pt x="1287" y="61"/>
                    </a:lnTo>
                    <a:lnTo>
                      <a:pt x="1290" y="61"/>
                    </a:lnTo>
                    <a:lnTo>
                      <a:pt x="1292" y="61"/>
                    </a:lnTo>
                    <a:lnTo>
                      <a:pt x="1294" y="61"/>
                    </a:lnTo>
                    <a:lnTo>
                      <a:pt x="1296" y="61"/>
                    </a:lnTo>
                    <a:lnTo>
                      <a:pt x="1296" y="59"/>
                    </a:lnTo>
                    <a:lnTo>
                      <a:pt x="1298" y="59"/>
                    </a:lnTo>
                    <a:lnTo>
                      <a:pt x="1301" y="59"/>
                    </a:lnTo>
                    <a:lnTo>
                      <a:pt x="1303" y="59"/>
                    </a:lnTo>
                    <a:lnTo>
                      <a:pt x="1303" y="57"/>
                    </a:lnTo>
                    <a:lnTo>
                      <a:pt x="1305" y="57"/>
                    </a:lnTo>
                    <a:lnTo>
                      <a:pt x="1307" y="57"/>
                    </a:lnTo>
                    <a:lnTo>
                      <a:pt x="1309" y="57"/>
                    </a:lnTo>
                    <a:lnTo>
                      <a:pt x="1312" y="57"/>
                    </a:lnTo>
                    <a:lnTo>
                      <a:pt x="1314" y="57"/>
                    </a:lnTo>
                    <a:lnTo>
                      <a:pt x="1316" y="57"/>
                    </a:lnTo>
                    <a:lnTo>
                      <a:pt x="1316" y="59"/>
                    </a:lnTo>
                    <a:lnTo>
                      <a:pt x="1318" y="59"/>
                    </a:lnTo>
                    <a:lnTo>
                      <a:pt x="1318" y="61"/>
                    </a:lnTo>
                    <a:lnTo>
                      <a:pt x="1320" y="61"/>
                    </a:lnTo>
                    <a:lnTo>
                      <a:pt x="1320" y="63"/>
                    </a:lnTo>
                    <a:lnTo>
                      <a:pt x="1320" y="66"/>
                    </a:lnTo>
                    <a:lnTo>
                      <a:pt x="1323" y="66"/>
                    </a:lnTo>
                    <a:lnTo>
                      <a:pt x="1325" y="66"/>
                    </a:lnTo>
                    <a:lnTo>
                      <a:pt x="1325" y="68"/>
                    </a:lnTo>
                    <a:lnTo>
                      <a:pt x="1327" y="68"/>
                    </a:lnTo>
                    <a:lnTo>
                      <a:pt x="1329" y="68"/>
                    </a:lnTo>
                    <a:lnTo>
                      <a:pt x="1329" y="66"/>
                    </a:lnTo>
                    <a:lnTo>
                      <a:pt x="1331" y="66"/>
                    </a:lnTo>
                    <a:lnTo>
                      <a:pt x="1334" y="66"/>
                    </a:lnTo>
                    <a:lnTo>
                      <a:pt x="1336" y="66"/>
                    </a:lnTo>
                    <a:lnTo>
                      <a:pt x="1338" y="66"/>
                    </a:lnTo>
                    <a:lnTo>
                      <a:pt x="1340" y="66"/>
                    </a:lnTo>
                    <a:lnTo>
                      <a:pt x="1340" y="68"/>
                    </a:lnTo>
                    <a:lnTo>
                      <a:pt x="1342" y="68"/>
                    </a:lnTo>
                    <a:lnTo>
                      <a:pt x="1342" y="70"/>
                    </a:lnTo>
                    <a:lnTo>
                      <a:pt x="1342" y="72"/>
                    </a:lnTo>
                    <a:lnTo>
                      <a:pt x="1342" y="74"/>
                    </a:lnTo>
                    <a:lnTo>
                      <a:pt x="1345" y="74"/>
                    </a:lnTo>
                    <a:lnTo>
                      <a:pt x="1345" y="77"/>
                    </a:lnTo>
                    <a:lnTo>
                      <a:pt x="1347" y="77"/>
                    </a:lnTo>
                    <a:lnTo>
                      <a:pt x="1347" y="79"/>
                    </a:lnTo>
                    <a:lnTo>
                      <a:pt x="1349" y="79"/>
                    </a:lnTo>
                    <a:lnTo>
                      <a:pt x="1349" y="81"/>
                    </a:lnTo>
                    <a:lnTo>
                      <a:pt x="1351" y="81"/>
                    </a:lnTo>
                    <a:lnTo>
                      <a:pt x="1351" y="83"/>
                    </a:lnTo>
                    <a:lnTo>
                      <a:pt x="1362" y="114"/>
                    </a:lnTo>
                    <a:lnTo>
                      <a:pt x="1417" y="279"/>
                    </a:lnTo>
                    <a:lnTo>
                      <a:pt x="1421" y="296"/>
                    </a:lnTo>
                    <a:lnTo>
                      <a:pt x="1421" y="305"/>
                    </a:lnTo>
                    <a:lnTo>
                      <a:pt x="1419" y="305"/>
                    </a:lnTo>
                    <a:lnTo>
                      <a:pt x="1419" y="316"/>
                    </a:lnTo>
                    <a:lnTo>
                      <a:pt x="1417" y="353"/>
                    </a:lnTo>
                    <a:lnTo>
                      <a:pt x="1421" y="373"/>
                    </a:lnTo>
                    <a:lnTo>
                      <a:pt x="1426" y="380"/>
                    </a:lnTo>
                    <a:lnTo>
                      <a:pt x="1450" y="404"/>
                    </a:lnTo>
                    <a:lnTo>
                      <a:pt x="1457" y="415"/>
                    </a:lnTo>
                    <a:lnTo>
                      <a:pt x="1459" y="439"/>
                    </a:lnTo>
                    <a:lnTo>
                      <a:pt x="1479" y="485"/>
                    </a:lnTo>
                    <a:lnTo>
                      <a:pt x="1509" y="505"/>
                    </a:lnTo>
                    <a:lnTo>
                      <a:pt x="1509" y="507"/>
                    </a:lnTo>
                    <a:lnTo>
                      <a:pt x="1509" y="512"/>
                    </a:lnTo>
                    <a:lnTo>
                      <a:pt x="1500" y="514"/>
                    </a:lnTo>
                    <a:lnTo>
                      <a:pt x="1500" y="512"/>
                    </a:lnTo>
                    <a:lnTo>
                      <a:pt x="1498" y="512"/>
                    </a:lnTo>
                    <a:lnTo>
                      <a:pt x="1498" y="514"/>
                    </a:lnTo>
                    <a:lnTo>
                      <a:pt x="1496" y="514"/>
                    </a:lnTo>
                    <a:lnTo>
                      <a:pt x="1494" y="512"/>
                    </a:lnTo>
                    <a:lnTo>
                      <a:pt x="1492" y="514"/>
                    </a:lnTo>
                    <a:lnTo>
                      <a:pt x="1492" y="516"/>
                    </a:lnTo>
                    <a:lnTo>
                      <a:pt x="1489" y="516"/>
                    </a:lnTo>
                    <a:lnTo>
                      <a:pt x="1487" y="516"/>
                    </a:lnTo>
                    <a:lnTo>
                      <a:pt x="1487" y="514"/>
                    </a:lnTo>
                    <a:lnTo>
                      <a:pt x="1485" y="514"/>
                    </a:lnTo>
                    <a:lnTo>
                      <a:pt x="1483" y="514"/>
                    </a:lnTo>
                    <a:lnTo>
                      <a:pt x="1481" y="512"/>
                    </a:lnTo>
                    <a:lnTo>
                      <a:pt x="1479" y="512"/>
                    </a:lnTo>
                    <a:lnTo>
                      <a:pt x="1476" y="514"/>
                    </a:lnTo>
                    <a:lnTo>
                      <a:pt x="1474" y="514"/>
                    </a:lnTo>
                    <a:lnTo>
                      <a:pt x="1474" y="516"/>
                    </a:lnTo>
                    <a:lnTo>
                      <a:pt x="1472" y="516"/>
                    </a:lnTo>
                    <a:lnTo>
                      <a:pt x="1472" y="518"/>
                    </a:lnTo>
                    <a:lnTo>
                      <a:pt x="1470" y="518"/>
                    </a:lnTo>
                    <a:lnTo>
                      <a:pt x="1468" y="520"/>
                    </a:lnTo>
                    <a:lnTo>
                      <a:pt x="1468" y="523"/>
                    </a:lnTo>
                    <a:lnTo>
                      <a:pt x="1470" y="525"/>
                    </a:lnTo>
                    <a:lnTo>
                      <a:pt x="1470" y="527"/>
                    </a:lnTo>
                    <a:lnTo>
                      <a:pt x="1470" y="529"/>
                    </a:lnTo>
                    <a:lnTo>
                      <a:pt x="1468" y="529"/>
                    </a:lnTo>
                    <a:lnTo>
                      <a:pt x="1465" y="531"/>
                    </a:lnTo>
                    <a:lnTo>
                      <a:pt x="1463" y="531"/>
                    </a:lnTo>
                    <a:lnTo>
                      <a:pt x="1461" y="534"/>
                    </a:lnTo>
                    <a:lnTo>
                      <a:pt x="1459" y="534"/>
                    </a:lnTo>
                    <a:lnTo>
                      <a:pt x="1457" y="534"/>
                    </a:lnTo>
                    <a:lnTo>
                      <a:pt x="1454" y="534"/>
                    </a:lnTo>
                    <a:lnTo>
                      <a:pt x="1454" y="531"/>
                    </a:lnTo>
                    <a:lnTo>
                      <a:pt x="1452" y="531"/>
                    </a:lnTo>
                    <a:lnTo>
                      <a:pt x="1452" y="529"/>
                    </a:lnTo>
                    <a:lnTo>
                      <a:pt x="1452" y="527"/>
                    </a:lnTo>
                    <a:lnTo>
                      <a:pt x="1450" y="525"/>
                    </a:lnTo>
                    <a:lnTo>
                      <a:pt x="1450" y="523"/>
                    </a:lnTo>
                    <a:lnTo>
                      <a:pt x="1450" y="520"/>
                    </a:lnTo>
                    <a:lnTo>
                      <a:pt x="1448" y="520"/>
                    </a:lnTo>
                    <a:lnTo>
                      <a:pt x="1446" y="520"/>
                    </a:lnTo>
                    <a:lnTo>
                      <a:pt x="1441" y="520"/>
                    </a:lnTo>
                    <a:lnTo>
                      <a:pt x="1439" y="523"/>
                    </a:lnTo>
                    <a:lnTo>
                      <a:pt x="1437" y="523"/>
                    </a:lnTo>
                    <a:lnTo>
                      <a:pt x="1435" y="525"/>
                    </a:lnTo>
                    <a:lnTo>
                      <a:pt x="1435" y="527"/>
                    </a:lnTo>
                    <a:lnTo>
                      <a:pt x="1435" y="529"/>
                    </a:lnTo>
                    <a:lnTo>
                      <a:pt x="1432" y="531"/>
                    </a:lnTo>
                    <a:lnTo>
                      <a:pt x="1430" y="531"/>
                    </a:lnTo>
                    <a:lnTo>
                      <a:pt x="1428" y="531"/>
                    </a:lnTo>
                    <a:lnTo>
                      <a:pt x="1426" y="529"/>
                    </a:lnTo>
                    <a:lnTo>
                      <a:pt x="1424" y="527"/>
                    </a:lnTo>
                    <a:lnTo>
                      <a:pt x="1424" y="525"/>
                    </a:lnTo>
                    <a:lnTo>
                      <a:pt x="1421" y="525"/>
                    </a:lnTo>
                    <a:lnTo>
                      <a:pt x="1417" y="527"/>
                    </a:lnTo>
                    <a:lnTo>
                      <a:pt x="1417" y="529"/>
                    </a:lnTo>
                    <a:lnTo>
                      <a:pt x="1415" y="529"/>
                    </a:lnTo>
                    <a:lnTo>
                      <a:pt x="1415" y="531"/>
                    </a:lnTo>
                    <a:lnTo>
                      <a:pt x="1413" y="531"/>
                    </a:lnTo>
                    <a:lnTo>
                      <a:pt x="1410" y="531"/>
                    </a:lnTo>
                    <a:lnTo>
                      <a:pt x="1408" y="531"/>
                    </a:lnTo>
                    <a:lnTo>
                      <a:pt x="1408" y="529"/>
                    </a:lnTo>
                    <a:lnTo>
                      <a:pt x="1406" y="529"/>
                    </a:lnTo>
                    <a:lnTo>
                      <a:pt x="1406" y="527"/>
                    </a:lnTo>
                    <a:lnTo>
                      <a:pt x="1404" y="527"/>
                    </a:lnTo>
                    <a:lnTo>
                      <a:pt x="1402" y="527"/>
                    </a:lnTo>
                    <a:lnTo>
                      <a:pt x="1399" y="525"/>
                    </a:lnTo>
                    <a:lnTo>
                      <a:pt x="1395" y="525"/>
                    </a:lnTo>
                    <a:lnTo>
                      <a:pt x="1393" y="525"/>
                    </a:lnTo>
                    <a:lnTo>
                      <a:pt x="1391" y="523"/>
                    </a:lnTo>
                    <a:lnTo>
                      <a:pt x="1388" y="523"/>
                    </a:lnTo>
                    <a:lnTo>
                      <a:pt x="1388" y="525"/>
                    </a:lnTo>
                    <a:lnTo>
                      <a:pt x="1388" y="527"/>
                    </a:lnTo>
                    <a:lnTo>
                      <a:pt x="1386" y="529"/>
                    </a:lnTo>
                    <a:lnTo>
                      <a:pt x="1384" y="531"/>
                    </a:lnTo>
                    <a:lnTo>
                      <a:pt x="1382" y="531"/>
                    </a:lnTo>
                    <a:lnTo>
                      <a:pt x="1380" y="534"/>
                    </a:lnTo>
                    <a:lnTo>
                      <a:pt x="1375" y="536"/>
                    </a:lnTo>
                    <a:lnTo>
                      <a:pt x="1375" y="534"/>
                    </a:lnTo>
                    <a:lnTo>
                      <a:pt x="1373" y="534"/>
                    </a:lnTo>
                    <a:lnTo>
                      <a:pt x="1373" y="531"/>
                    </a:lnTo>
                    <a:lnTo>
                      <a:pt x="1371" y="531"/>
                    </a:lnTo>
                    <a:lnTo>
                      <a:pt x="1369" y="531"/>
                    </a:lnTo>
                    <a:lnTo>
                      <a:pt x="1366" y="534"/>
                    </a:lnTo>
                    <a:lnTo>
                      <a:pt x="1366" y="536"/>
                    </a:lnTo>
                    <a:lnTo>
                      <a:pt x="1364" y="536"/>
                    </a:lnTo>
                    <a:lnTo>
                      <a:pt x="1362" y="536"/>
                    </a:lnTo>
                    <a:lnTo>
                      <a:pt x="1360" y="538"/>
                    </a:lnTo>
                    <a:lnTo>
                      <a:pt x="1358" y="538"/>
                    </a:lnTo>
                    <a:lnTo>
                      <a:pt x="1355" y="538"/>
                    </a:lnTo>
                    <a:lnTo>
                      <a:pt x="1353" y="540"/>
                    </a:lnTo>
                    <a:lnTo>
                      <a:pt x="1353" y="538"/>
                    </a:lnTo>
                    <a:lnTo>
                      <a:pt x="1351" y="538"/>
                    </a:lnTo>
                    <a:lnTo>
                      <a:pt x="1349" y="538"/>
                    </a:lnTo>
                    <a:lnTo>
                      <a:pt x="1349" y="536"/>
                    </a:lnTo>
                    <a:lnTo>
                      <a:pt x="1347" y="536"/>
                    </a:lnTo>
                    <a:lnTo>
                      <a:pt x="1347" y="538"/>
                    </a:lnTo>
                    <a:lnTo>
                      <a:pt x="1345" y="538"/>
                    </a:lnTo>
                    <a:lnTo>
                      <a:pt x="1345" y="540"/>
                    </a:lnTo>
                    <a:lnTo>
                      <a:pt x="1342" y="542"/>
                    </a:lnTo>
                    <a:lnTo>
                      <a:pt x="1340" y="542"/>
                    </a:lnTo>
                    <a:lnTo>
                      <a:pt x="1338" y="545"/>
                    </a:lnTo>
                    <a:lnTo>
                      <a:pt x="1336" y="545"/>
                    </a:lnTo>
                    <a:lnTo>
                      <a:pt x="1336" y="542"/>
                    </a:lnTo>
                    <a:lnTo>
                      <a:pt x="1336" y="540"/>
                    </a:lnTo>
                    <a:lnTo>
                      <a:pt x="1334" y="540"/>
                    </a:lnTo>
                    <a:lnTo>
                      <a:pt x="1334" y="538"/>
                    </a:lnTo>
                    <a:lnTo>
                      <a:pt x="1334" y="536"/>
                    </a:lnTo>
                    <a:lnTo>
                      <a:pt x="1331" y="534"/>
                    </a:lnTo>
                    <a:lnTo>
                      <a:pt x="1331" y="531"/>
                    </a:lnTo>
                    <a:lnTo>
                      <a:pt x="1329" y="531"/>
                    </a:lnTo>
                    <a:lnTo>
                      <a:pt x="1327" y="529"/>
                    </a:lnTo>
                    <a:lnTo>
                      <a:pt x="1325" y="529"/>
                    </a:lnTo>
                    <a:lnTo>
                      <a:pt x="1323" y="529"/>
                    </a:lnTo>
                    <a:lnTo>
                      <a:pt x="1323" y="527"/>
                    </a:lnTo>
                    <a:lnTo>
                      <a:pt x="1320" y="527"/>
                    </a:lnTo>
                    <a:lnTo>
                      <a:pt x="1320" y="525"/>
                    </a:lnTo>
                    <a:lnTo>
                      <a:pt x="1318" y="525"/>
                    </a:lnTo>
                    <a:lnTo>
                      <a:pt x="1316" y="525"/>
                    </a:lnTo>
                    <a:lnTo>
                      <a:pt x="1316" y="527"/>
                    </a:lnTo>
                    <a:lnTo>
                      <a:pt x="1314" y="527"/>
                    </a:lnTo>
                    <a:lnTo>
                      <a:pt x="1314" y="529"/>
                    </a:lnTo>
                    <a:lnTo>
                      <a:pt x="1314" y="531"/>
                    </a:lnTo>
                    <a:lnTo>
                      <a:pt x="1314" y="534"/>
                    </a:lnTo>
                    <a:lnTo>
                      <a:pt x="1312" y="534"/>
                    </a:lnTo>
                    <a:lnTo>
                      <a:pt x="1309" y="534"/>
                    </a:lnTo>
                    <a:lnTo>
                      <a:pt x="1307" y="534"/>
                    </a:lnTo>
                    <a:lnTo>
                      <a:pt x="1307" y="536"/>
                    </a:lnTo>
                    <a:lnTo>
                      <a:pt x="1305" y="536"/>
                    </a:lnTo>
                    <a:lnTo>
                      <a:pt x="1303" y="536"/>
                    </a:lnTo>
                    <a:lnTo>
                      <a:pt x="1301" y="536"/>
                    </a:lnTo>
                    <a:lnTo>
                      <a:pt x="1298" y="536"/>
                    </a:lnTo>
                    <a:lnTo>
                      <a:pt x="1296" y="536"/>
                    </a:lnTo>
                    <a:lnTo>
                      <a:pt x="1294" y="536"/>
                    </a:lnTo>
                    <a:lnTo>
                      <a:pt x="1292" y="536"/>
                    </a:lnTo>
                    <a:lnTo>
                      <a:pt x="1292" y="538"/>
                    </a:lnTo>
                    <a:lnTo>
                      <a:pt x="1290" y="538"/>
                    </a:lnTo>
                    <a:lnTo>
                      <a:pt x="1287" y="538"/>
                    </a:lnTo>
                    <a:lnTo>
                      <a:pt x="1287" y="540"/>
                    </a:lnTo>
                    <a:lnTo>
                      <a:pt x="1285" y="540"/>
                    </a:lnTo>
                    <a:lnTo>
                      <a:pt x="1285" y="542"/>
                    </a:lnTo>
                    <a:lnTo>
                      <a:pt x="1283" y="542"/>
                    </a:lnTo>
                    <a:lnTo>
                      <a:pt x="1285" y="542"/>
                    </a:lnTo>
                    <a:lnTo>
                      <a:pt x="1287" y="542"/>
                    </a:lnTo>
                    <a:lnTo>
                      <a:pt x="1290" y="542"/>
                    </a:lnTo>
                    <a:lnTo>
                      <a:pt x="1294" y="542"/>
                    </a:lnTo>
                    <a:lnTo>
                      <a:pt x="1298" y="542"/>
                    </a:lnTo>
                    <a:lnTo>
                      <a:pt x="1298" y="545"/>
                    </a:lnTo>
                    <a:lnTo>
                      <a:pt x="1298" y="549"/>
                    </a:lnTo>
                    <a:lnTo>
                      <a:pt x="1292" y="549"/>
                    </a:lnTo>
                    <a:lnTo>
                      <a:pt x="1294" y="551"/>
                    </a:lnTo>
                    <a:lnTo>
                      <a:pt x="1296" y="555"/>
                    </a:lnTo>
                    <a:lnTo>
                      <a:pt x="1294" y="558"/>
                    </a:lnTo>
                    <a:lnTo>
                      <a:pt x="1287" y="562"/>
                    </a:lnTo>
                    <a:lnTo>
                      <a:pt x="1281" y="569"/>
                    </a:lnTo>
                    <a:lnTo>
                      <a:pt x="1281" y="580"/>
                    </a:lnTo>
                    <a:lnTo>
                      <a:pt x="1281" y="582"/>
                    </a:lnTo>
                    <a:lnTo>
                      <a:pt x="1281" y="586"/>
                    </a:lnTo>
                    <a:lnTo>
                      <a:pt x="1283" y="586"/>
                    </a:lnTo>
                    <a:lnTo>
                      <a:pt x="1283" y="588"/>
                    </a:lnTo>
                    <a:lnTo>
                      <a:pt x="1283" y="591"/>
                    </a:lnTo>
                    <a:lnTo>
                      <a:pt x="1281" y="602"/>
                    </a:lnTo>
                    <a:lnTo>
                      <a:pt x="1281" y="604"/>
                    </a:lnTo>
                    <a:lnTo>
                      <a:pt x="1281" y="606"/>
                    </a:lnTo>
                    <a:lnTo>
                      <a:pt x="1285" y="606"/>
                    </a:lnTo>
                    <a:lnTo>
                      <a:pt x="1294" y="606"/>
                    </a:lnTo>
                    <a:lnTo>
                      <a:pt x="1305" y="604"/>
                    </a:lnTo>
                    <a:lnTo>
                      <a:pt x="1307" y="604"/>
                    </a:lnTo>
                    <a:lnTo>
                      <a:pt x="1312" y="604"/>
                    </a:lnTo>
                    <a:lnTo>
                      <a:pt x="1320" y="599"/>
                    </a:lnTo>
                    <a:lnTo>
                      <a:pt x="1323" y="604"/>
                    </a:lnTo>
                    <a:lnTo>
                      <a:pt x="1327" y="608"/>
                    </a:lnTo>
                    <a:lnTo>
                      <a:pt x="1329" y="613"/>
                    </a:lnTo>
                    <a:lnTo>
                      <a:pt x="1334" y="617"/>
                    </a:lnTo>
                    <a:lnTo>
                      <a:pt x="1320" y="619"/>
                    </a:lnTo>
                    <a:lnTo>
                      <a:pt x="1312" y="619"/>
                    </a:lnTo>
                    <a:lnTo>
                      <a:pt x="1309" y="619"/>
                    </a:lnTo>
                    <a:lnTo>
                      <a:pt x="1309" y="624"/>
                    </a:lnTo>
                    <a:lnTo>
                      <a:pt x="1309" y="626"/>
                    </a:lnTo>
                    <a:lnTo>
                      <a:pt x="1309" y="628"/>
                    </a:lnTo>
                    <a:lnTo>
                      <a:pt x="1309" y="630"/>
                    </a:lnTo>
                    <a:lnTo>
                      <a:pt x="1309" y="632"/>
                    </a:lnTo>
                    <a:lnTo>
                      <a:pt x="1309" y="635"/>
                    </a:lnTo>
                    <a:lnTo>
                      <a:pt x="1309" y="637"/>
                    </a:lnTo>
                    <a:lnTo>
                      <a:pt x="1323" y="635"/>
                    </a:lnTo>
                    <a:lnTo>
                      <a:pt x="1327" y="641"/>
                    </a:lnTo>
                    <a:lnTo>
                      <a:pt x="1329" y="643"/>
                    </a:lnTo>
                    <a:lnTo>
                      <a:pt x="1336" y="654"/>
                    </a:lnTo>
                    <a:lnTo>
                      <a:pt x="1329" y="670"/>
                    </a:lnTo>
                    <a:lnTo>
                      <a:pt x="1323" y="670"/>
                    </a:lnTo>
                    <a:lnTo>
                      <a:pt x="1312" y="672"/>
                    </a:lnTo>
                    <a:lnTo>
                      <a:pt x="1309" y="672"/>
                    </a:lnTo>
                    <a:lnTo>
                      <a:pt x="1307" y="672"/>
                    </a:lnTo>
                    <a:lnTo>
                      <a:pt x="1305" y="672"/>
                    </a:lnTo>
                    <a:lnTo>
                      <a:pt x="1303" y="672"/>
                    </a:lnTo>
                    <a:lnTo>
                      <a:pt x="1301" y="672"/>
                    </a:lnTo>
                    <a:lnTo>
                      <a:pt x="1298" y="672"/>
                    </a:lnTo>
                    <a:lnTo>
                      <a:pt x="1296" y="672"/>
                    </a:lnTo>
                    <a:lnTo>
                      <a:pt x="1294" y="672"/>
                    </a:lnTo>
                    <a:lnTo>
                      <a:pt x="1292" y="672"/>
                    </a:lnTo>
                    <a:lnTo>
                      <a:pt x="1290" y="672"/>
                    </a:lnTo>
                    <a:lnTo>
                      <a:pt x="1285" y="674"/>
                    </a:lnTo>
                    <a:lnTo>
                      <a:pt x="1283" y="674"/>
                    </a:lnTo>
                    <a:lnTo>
                      <a:pt x="1281" y="674"/>
                    </a:lnTo>
                    <a:lnTo>
                      <a:pt x="1276" y="674"/>
                    </a:lnTo>
                    <a:lnTo>
                      <a:pt x="1268" y="674"/>
                    </a:lnTo>
                    <a:lnTo>
                      <a:pt x="1265" y="676"/>
                    </a:lnTo>
                    <a:lnTo>
                      <a:pt x="1263" y="676"/>
                    </a:lnTo>
                    <a:lnTo>
                      <a:pt x="1261" y="676"/>
                    </a:lnTo>
                    <a:lnTo>
                      <a:pt x="1259" y="676"/>
                    </a:lnTo>
                    <a:lnTo>
                      <a:pt x="1257" y="676"/>
                    </a:lnTo>
                    <a:lnTo>
                      <a:pt x="1254" y="676"/>
                    </a:lnTo>
                    <a:lnTo>
                      <a:pt x="1254" y="674"/>
                    </a:lnTo>
                    <a:lnTo>
                      <a:pt x="1254" y="672"/>
                    </a:lnTo>
                    <a:lnTo>
                      <a:pt x="1254" y="670"/>
                    </a:lnTo>
                    <a:lnTo>
                      <a:pt x="1254" y="668"/>
                    </a:lnTo>
                    <a:lnTo>
                      <a:pt x="1254" y="665"/>
                    </a:lnTo>
                    <a:lnTo>
                      <a:pt x="1254" y="663"/>
                    </a:lnTo>
                    <a:lnTo>
                      <a:pt x="1254" y="661"/>
                    </a:lnTo>
                    <a:lnTo>
                      <a:pt x="1252" y="661"/>
                    </a:lnTo>
                    <a:lnTo>
                      <a:pt x="1250" y="661"/>
                    </a:lnTo>
                    <a:lnTo>
                      <a:pt x="1248" y="661"/>
                    </a:lnTo>
                    <a:lnTo>
                      <a:pt x="1246" y="661"/>
                    </a:lnTo>
                    <a:lnTo>
                      <a:pt x="1243" y="661"/>
                    </a:lnTo>
                    <a:lnTo>
                      <a:pt x="1241" y="661"/>
                    </a:lnTo>
                    <a:lnTo>
                      <a:pt x="1239" y="661"/>
                    </a:lnTo>
                    <a:lnTo>
                      <a:pt x="1239" y="663"/>
                    </a:lnTo>
                    <a:lnTo>
                      <a:pt x="1237" y="663"/>
                    </a:lnTo>
                    <a:lnTo>
                      <a:pt x="1235" y="663"/>
                    </a:lnTo>
                    <a:lnTo>
                      <a:pt x="1232" y="663"/>
                    </a:lnTo>
                    <a:lnTo>
                      <a:pt x="1232" y="665"/>
                    </a:lnTo>
                    <a:lnTo>
                      <a:pt x="1230" y="665"/>
                    </a:lnTo>
                    <a:lnTo>
                      <a:pt x="1230" y="663"/>
                    </a:lnTo>
                    <a:lnTo>
                      <a:pt x="1219" y="659"/>
                    </a:lnTo>
                    <a:lnTo>
                      <a:pt x="1217" y="657"/>
                    </a:lnTo>
                    <a:lnTo>
                      <a:pt x="1211" y="654"/>
                    </a:lnTo>
                    <a:lnTo>
                      <a:pt x="1206" y="650"/>
                    </a:lnTo>
                    <a:lnTo>
                      <a:pt x="1204" y="648"/>
                    </a:lnTo>
                    <a:lnTo>
                      <a:pt x="1200" y="643"/>
                    </a:lnTo>
                    <a:lnTo>
                      <a:pt x="1191" y="654"/>
                    </a:lnTo>
                    <a:lnTo>
                      <a:pt x="1191" y="657"/>
                    </a:lnTo>
                    <a:lnTo>
                      <a:pt x="1193" y="668"/>
                    </a:lnTo>
                    <a:lnTo>
                      <a:pt x="1193" y="674"/>
                    </a:lnTo>
                    <a:lnTo>
                      <a:pt x="1191" y="681"/>
                    </a:lnTo>
                    <a:lnTo>
                      <a:pt x="1191" y="683"/>
                    </a:lnTo>
                    <a:lnTo>
                      <a:pt x="1191" y="685"/>
                    </a:lnTo>
                    <a:lnTo>
                      <a:pt x="1189" y="683"/>
                    </a:lnTo>
                    <a:lnTo>
                      <a:pt x="1184" y="679"/>
                    </a:lnTo>
                    <a:lnTo>
                      <a:pt x="1178" y="687"/>
                    </a:lnTo>
                    <a:lnTo>
                      <a:pt x="1178" y="689"/>
                    </a:lnTo>
                    <a:lnTo>
                      <a:pt x="1182" y="694"/>
                    </a:lnTo>
                    <a:lnTo>
                      <a:pt x="1182" y="696"/>
                    </a:lnTo>
                    <a:lnTo>
                      <a:pt x="1186" y="700"/>
                    </a:lnTo>
                    <a:lnTo>
                      <a:pt x="1189" y="705"/>
                    </a:lnTo>
                    <a:lnTo>
                      <a:pt x="1189" y="711"/>
                    </a:lnTo>
                    <a:lnTo>
                      <a:pt x="1180" y="718"/>
                    </a:lnTo>
                    <a:lnTo>
                      <a:pt x="1178" y="718"/>
                    </a:lnTo>
                    <a:lnTo>
                      <a:pt x="1167" y="718"/>
                    </a:lnTo>
                    <a:lnTo>
                      <a:pt x="1164" y="722"/>
                    </a:lnTo>
                    <a:lnTo>
                      <a:pt x="1164" y="725"/>
                    </a:lnTo>
                    <a:lnTo>
                      <a:pt x="1169" y="727"/>
                    </a:lnTo>
                    <a:lnTo>
                      <a:pt x="1173" y="729"/>
                    </a:lnTo>
                    <a:lnTo>
                      <a:pt x="1171" y="740"/>
                    </a:lnTo>
                    <a:lnTo>
                      <a:pt x="1167" y="751"/>
                    </a:lnTo>
                    <a:lnTo>
                      <a:pt x="1164" y="751"/>
                    </a:lnTo>
                    <a:lnTo>
                      <a:pt x="1160" y="749"/>
                    </a:lnTo>
                    <a:lnTo>
                      <a:pt x="1160" y="753"/>
                    </a:lnTo>
                    <a:lnTo>
                      <a:pt x="1158" y="755"/>
                    </a:lnTo>
                    <a:lnTo>
                      <a:pt x="1158" y="758"/>
                    </a:lnTo>
                    <a:lnTo>
                      <a:pt x="1156" y="758"/>
                    </a:lnTo>
                    <a:lnTo>
                      <a:pt x="1153" y="760"/>
                    </a:lnTo>
                    <a:lnTo>
                      <a:pt x="1151" y="760"/>
                    </a:lnTo>
                    <a:lnTo>
                      <a:pt x="1151" y="762"/>
                    </a:lnTo>
                    <a:lnTo>
                      <a:pt x="1151" y="764"/>
                    </a:lnTo>
                    <a:lnTo>
                      <a:pt x="1151" y="769"/>
                    </a:lnTo>
                    <a:lnTo>
                      <a:pt x="1149" y="769"/>
                    </a:lnTo>
                    <a:lnTo>
                      <a:pt x="1147" y="764"/>
                    </a:lnTo>
                    <a:lnTo>
                      <a:pt x="1145" y="764"/>
                    </a:lnTo>
                    <a:lnTo>
                      <a:pt x="1142" y="764"/>
                    </a:lnTo>
                    <a:lnTo>
                      <a:pt x="1140" y="764"/>
                    </a:lnTo>
                    <a:lnTo>
                      <a:pt x="1138" y="766"/>
                    </a:lnTo>
                    <a:lnTo>
                      <a:pt x="1134" y="766"/>
                    </a:lnTo>
                    <a:lnTo>
                      <a:pt x="1131" y="766"/>
                    </a:lnTo>
                    <a:lnTo>
                      <a:pt x="1129" y="769"/>
                    </a:lnTo>
                    <a:lnTo>
                      <a:pt x="1127" y="769"/>
                    </a:lnTo>
                    <a:lnTo>
                      <a:pt x="1127" y="771"/>
                    </a:lnTo>
                    <a:lnTo>
                      <a:pt x="1127" y="773"/>
                    </a:lnTo>
                    <a:lnTo>
                      <a:pt x="1127" y="775"/>
                    </a:lnTo>
                    <a:lnTo>
                      <a:pt x="1127" y="777"/>
                    </a:lnTo>
                    <a:lnTo>
                      <a:pt x="1127" y="780"/>
                    </a:lnTo>
                    <a:lnTo>
                      <a:pt x="1125" y="777"/>
                    </a:lnTo>
                    <a:lnTo>
                      <a:pt x="1120" y="773"/>
                    </a:lnTo>
                    <a:lnTo>
                      <a:pt x="1118" y="771"/>
                    </a:lnTo>
                    <a:lnTo>
                      <a:pt x="1116" y="769"/>
                    </a:lnTo>
                    <a:lnTo>
                      <a:pt x="1114" y="769"/>
                    </a:lnTo>
                    <a:lnTo>
                      <a:pt x="1114" y="764"/>
                    </a:lnTo>
                    <a:lnTo>
                      <a:pt x="1114" y="760"/>
                    </a:lnTo>
                    <a:lnTo>
                      <a:pt x="1112" y="758"/>
                    </a:lnTo>
                    <a:lnTo>
                      <a:pt x="1112" y="755"/>
                    </a:lnTo>
                    <a:lnTo>
                      <a:pt x="1107" y="751"/>
                    </a:lnTo>
                    <a:lnTo>
                      <a:pt x="1098" y="751"/>
                    </a:lnTo>
                    <a:lnTo>
                      <a:pt x="1098" y="753"/>
                    </a:lnTo>
                    <a:lnTo>
                      <a:pt x="1101" y="753"/>
                    </a:lnTo>
                    <a:lnTo>
                      <a:pt x="1101" y="755"/>
                    </a:lnTo>
                    <a:lnTo>
                      <a:pt x="1094" y="753"/>
                    </a:lnTo>
                    <a:lnTo>
                      <a:pt x="1092" y="753"/>
                    </a:lnTo>
                    <a:lnTo>
                      <a:pt x="1087" y="751"/>
                    </a:lnTo>
                    <a:lnTo>
                      <a:pt x="1087" y="753"/>
                    </a:lnTo>
                    <a:lnTo>
                      <a:pt x="1087" y="755"/>
                    </a:lnTo>
                    <a:lnTo>
                      <a:pt x="1087" y="758"/>
                    </a:lnTo>
                    <a:lnTo>
                      <a:pt x="1087" y="760"/>
                    </a:lnTo>
                    <a:lnTo>
                      <a:pt x="1079" y="758"/>
                    </a:lnTo>
                    <a:lnTo>
                      <a:pt x="1077" y="758"/>
                    </a:lnTo>
                    <a:lnTo>
                      <a:pt x="1077" y="760"/>
                    </a:lnTo>
                    <a:lnTo>
                      <a:pt x="1074" y="760"/>
                    </a:lnTo>
                    <a:lnTo>
                      <a:pt x="1072" y="755"/>
                    </a:lnTo>
                    <a:lnTo>
                      <a:pt x="1070" y="755"/>
                    </a:lnTo>
                    <a:lnTo>
                      <a:pt x="1068" y="755"/>
                    </a:lnTo>
                    <a:lnTo>
                      <a:pt x="1059" y="753"/>
                    </a:lnTo>
                    <a:lnTo>
                      <a:pt x="1052" y="753"/>
                    </a:lnTo>
                    <a:lnTo>
                      <a:pt x="1050" y="753"/>
                    </a:lnTo>
                    <a:lnTo>
                      <a:pt x="1046" y="753"/>
                    </a:lnTo>
                    <a:lnTo>
                      <a:pt x="1044" y="753"/>
                    </a:lnTo>
                    <a:lnTo>
                      <a:pt x="1041" y="758"/>
                    </a:lnTo>
                    <a:lnTo>
                      <a:pt x="1041" y="762"/>
                    </a:lnTo>
                    <a:lnTo>
                      <a:pt x="1039" y="771"/>
                    </a:lnTo>
                    <a:lnTo>
                      <a:pt x="1039" y="773"/>
                    </a:lnTo>
                    <a:lnTo>
                      <a:pt x="1039" y="775"/>
                    </a:lnTo>
                    <a:lnTo>
                      <a:pt x="1039" y="777"/>
                    </a:lnTo>
                    <a:lnTo>
                      <a:pt x="1039" y="782"/>
                    </a:lnTo>
                    <a:lnTo>
                      <a:pt x="1037" y="784"/>
                    </a:lnTo>
                    <a:lnTo>
                      <a:pt x="1037" y="788"/>
                    </a:lnTo>
                    <a:lnTo>
                      <a:pt x="1039" y="788"/>
                    </a:lnTo>
                    <a:lnTo>
                      <a:pt x="1039" y="791"/>
                    </a:lnTo>
                    <a:lnTo>
                      <a:pt x="1039" y="793"/>
                    </a:lnTo>
                    <a:lnTo>
                      <a:pt x="1041" y="793"/>
                    </a:lnTo>
                    <a:lnTo>
                      <a:pt x="1044" y="797"/>
                    </a:lnTo>
                    <a:lnTo>
                      <a:pt x="1046" y="802"/>
                    </a:lnTo>
                    <a:lnTo>
                      <a:pt x="1039" y="802"/>
                    </a:lnTo>
                    <a:lnTo>
                      <a:pt x="1035" y="799"/>
                    </a:lnTo>
                    <a:lnTo>
                      <a:pt x="1030" y="802"/>
                    </a:lnTo>
                    <a:lnTo>
                      <a:pt x="1030" y="806"/>
                    </a:lnTo>
                    <a:lnTo>
                      <a:pt x="1030" y="817"/>
                    </a:lnTo>
                    <a:lnTo>
                      <a:pt x="1030" y="819"/>
                    </a:lnTo>
                    <a:lnTo>
                      <a:pt x="1030" y="821"/>
                    </a:lnTo>
                    <a:lnTo>
                      <a:pt x="1030" y="826"/>
                    </a:lnTo>
                    <a:lnTo>
                      <a:pt x="1024" y="826"/>
                    </a:lnTo>
                    <a:lnTo>
                      <a:pt x="1015" y="826"/>
                    </a:lnTo>
                    <a:lnTo>
                      <a:pt x="1015" y="821"/>
                    </a:lnTo>
                    <a:lnTo>
                      <a:pt x="1006" y="815"/>
                    </a:lnTo>
                    <a:lnTo>
                      <a:pt x="1000" y="810"/>
                    </a:lnTo>
                    <a:lnTo>
                      <a:pt x="1000" y="815"/>
                    </a:lnTo>
                    <a:lnTo>
                      <a:pt x="991" y="817"/>
                    </a:lnTo>
                    <a:lnTo>
                      <a:pt x="984" y="817"/>
                    </a:lnTo>
                    <a:lnTo>
                      <a:pt x="989" y="826"/>
                    </a:lnTo>
                    <a:lnTo>
                      <a:pt x="991" y="828"/>
                    </a:lnTo>
                    <a:lnTo>
                      <a:pt x="991" y="830"/>
                    </a:lnTo>
                    <a:lnTo>
                      <a:pt x="993" y="832"/>
                    </a:lnTo>
                    <a:lnTo>
                      <a:pt x="993" y="834"/>
                    </a:lnTo>
                    <a:lnTo>
                      <a:pt x="993" y="837"/>
                    </a:lnTo>
                    <a:lnTo>
                      <a:pt x="993" y="839"/>
                    </a:lnTo>
                    <a:lnTo>
                      <a:pt x="993" y="841"/>
                    </a:lnTo>
                    <a:lnTo>
                      <a:pt x="993" y="843"/>
                    </a:lnTo>
                    <a:lnTo>
                      <a:pt x="993" y="845"/>
                    </a:lnTo>
                    <a:lnTo>
                      <a:pt x="993" y="848"/>
                    </a:lnTo>
                    <a:lnTo>
                      <a:pt x="993" y="850"/>
                    </a:lnTo>
                    <a:lnTo>
                      <a:pt x="993" y="854"/>
                    </a:lnTo>
                    <a:lnTo>
                      <a:pt x="993" y="856"/>
                    </a:lnTo>
                    <a:lnTo>
                      <a:pt x="993" y="859"/>
                    </a:lnTo>
                    <a:lnTo>
                      <a:pt x="993" y="861"/>
                    </a:lnTo>
                    <a:lnTo>
                      <a:pt x="993" y="863"/>
                    </a:lnTo>
                    <a:lnTo>
                      <a:pt x="991" y="865"/>
                    </a:lnTo>
                    <a:lnTo>
                      <a:pt x="991" y="870"/>
                    </a:lnTo>
                    <a:lnTo>
                      <a:pt x="991" y="872"/>
                    </a:lnTo>
                    <a:lnTo>
                      <a:pt x="991" y="874"/>
                    </a:lnTo>
                    <a:lnTo>
                      <a:pt x="991" y="876"/>
                    </a:lnTo>
                    <a:lnTo>
                      <a:pt x="991" y="878"/>
                    </a:lnTo>
                    <a:lnTo>
                      <a:pt x="991" y="881"/>
                    </a:lnTo>
                    <a:lnTo>
                      <a:pt x="993" y="885"/>
                    </a:lnTo>
                    <a:lnTo>
                      <a:pt x="991" y="885"/>
                    </a:lnTo>
                    <a:lnTo>
                      <a:pt x="989" y="885"/>
                    </a:lnTo>
                    <a:lnTo>
                      <a:pt x="986" y="885"/>
                    </a:lnTo>
                    <a:lnTo>
                      <a:pt x="984" y="885"/>
                    </a:lnTo>
                    <a:lnTo>
                      <a:pt x="980" y="885"/>
                    </a:lnTo>
                    <a:lnTo>
                      <a:pt x="980" y="883"/>
                    </a:lnTo>
                    <a:lnTo>
                      <a:pt x="975" y="883"/>
                    </a:lnTo>
                    <a:lnTo>
                      <a:pt x="973" y="883"/>
                    </a:lnTo>
                    <a:lnTo>
                      <a:pt x="969" y="883"/>
                    </a:lnTo>
                    <a:lnTo>
                      <a:pt x="967" y="885"/>
                    </a:lnTo>
                    <a:lnTo>
                      <a:pt x="964" y="885"/>
                    </a:lnTo>
                    <a:lnTo>
                      <a:pt x="962" y="885"/>
                    </a:lnTo>
                    <a:lnTo>
                      <a:pt x="960" y="885"/>
                    </a:lnTo>
                    <a:lnTo>
                      <a:pt x="960" y="887"/>
                    </a:lnTo>
                    <a:lnTo>
                      <a:pt x="960" y="889"/>
                    </a:lnTo>
                    <a:lnTo>
                      <a:pt x="960" y="892"/>
                    </a:lnTo>
                    <a:lnTo>
                      <a:pt x="958" y="894"/>
                    </a:lnTo>
                    <a:lnTo>
                      <a:pt x="956" y="894"/>
                    </a:lnTo>
                    <a:lnTo>
                      <a:pt x="953" y="896"/>
                    </a:lnTo>
                    <a:lnTo>
                      <a:pt x="951" y="896"/>
                    </a:lnTo>
                    <a:lnTo>
                      <a:pt x="949" y="896"/>
                    </a:lnTo>
                    <a:lnTo>
                      <a:pt x="947" y="898"/>
                    </a:lnTo>
                    <a:lnTo>
                      <a:pt x="945" y="898"/>
                    </a:lnTo>
                    <a:lnTo>
                      <a:pt x="945" y="896"/>
                    </a:lnTo>
                    <a:lnTo>
                      <a:pt x="945" y="894"/>
                    </a:lnTo>
                    <a:lnTo>
                      <a:pt x="945" y="892"/>
                    </a:lnTo>
                    <a:lnTo>
                      <a:pt x="942" y="892"/>
                    </a:lnTo>
                    <a:lnTo>
                      <a:pt x="940" y="892"/>
                    </a:lnTo>
                    <a:lnTo>
                      <a:pt x="938" y="892"/>
                    </a:lnTo>
                    <a:lnTo>
                      <a:pt x="936" y="892"/>
                    </a:lnTo>
                    <a:lnTo>
                      <a:pt x="934" y="892"/>
                    </a:lnTo>
                    <a:lnTo>
                      <a:pt x="929" y="900"/>
                    </a:lnTo>
                    <a:lnTo>
                      <a:pt x="927" y="903"/>
                    </a:lnTo>
                    <a:lnTo>
                      <a:pt x="923" y="900"/>
                    </a:lnTo>
                    <a:lnTo>
                      <a:pt x="921" y="900"/>
                    </a:lnTo>
                    <a:lnTo>
                      <a:pt x="916" y="898"/>
                    </a:lnTo>
                    <a:lnTo>
                      <a:pt x="912" y="896"/>
                    </a:lnTo>
                    <a:lnTo>
                      <a:pt x="910" y="896"/>
                    </a:lnTo>
                    <a:lnTo>
                      <a:pt x="907" y="896"/>
                    </a:lnTo>
                    <a:lnTo>
                      <a:pt x="905" y="896"/>
                    </a:lnTo>
                    <a:lnTo>
                      <a:pt x="901" y="894"/>
                    </a:lnTo>
                    <a:lnTo>
                      <a:pt x="894" y="898"/>
                    </a:lnTo>
                    <a:lnTo>
                      <a:pt x="892" y="898"/>
                    </a:lnTo>
                    <a:lnTo>
                      <a:pt x="890" y="900"/>
                    </a:lnTo>
                    <a:lnTo>
                      <a:pt x="888" y="900"/>
                    </a:lnTo>
                    <a:lnTo>
                      <a:pt x="885" y="900"/>
                    </a:lnTo>
                    <a:lnTo>
                      <a:pt x="885" y="903"/>
                    </a:lnTo>
                    <a:lnTo>
                      <a:pt x="883" y="903"/>
                    </a:lnTo>
                    <a:lnTo>
                      <a:pt x="881" y="903"/>
                    </a:lnTo>
                    <a:lnTo>
                      <a:pt x="879" y="900"/>
                    </a:lnTo>
                    <a:lnTo>
                      <a:pt x="877" y="900"/>
                    </a:lnTo>
                    <a:lnTo>
                      <a:pt x="874" y="900"/>
                    </a:lnTo>
                    <a:lnTo>
                      <a:pt x="868" y="903"/>
                    </a:lnTo>
                    <a:lnTo>
                      <a:pt x="866" y="903"/>
                    </a:lnTo>
                    <a:lnTo>
                      <a:pt x="859" y="903"/>
                    </a:lnTo>
                    <a:lnTo>
                      <a:pt x="859" y="907"/>
                    </a:lnTo>
                    <a:lnTo>
                      <a:pt x="859" y="909"/>
                    </a:lnTo>
                    <a:lnTo>
                      <a:pt x="857" y="907"/>
                    </a:lnTo>
                    <a:lnTo>
                      <a:pt x="855" y="907"/>
                    </a:lnTo>
                    <a:lnTo>
                      <a:pt x="848" y="907"/>
                    </a:lnTo>
                    <a:lnTo>
                      <a:pt x="846" y="905"/>
                    </a:lnTo>
                    <a:lnTo>
                      <a:pt x="841" y="905"/>
                    </a:lnTo>
                    <a:lnTo>
                      <a:pt x="839" y="905"/>
                    </a:lnTo>
                    <a:lnTo>
                      <a:pt x="837" y="905"/>
                    </a:lnTo>
                    <a:lnTo>
                      <a:pt x="833" y="905"/>
                    </a:lnTo>
                    <a:lnTo>
                      <a:pt x="828" y="905"/>
                    </a:lnTo>
                    <a:lnTo>
                      <a:pt x="826" y="907"/>
                    </a:lnTo>
                    <a:lnTo>
                      <a:pt x="824" y="907"/>
                    </a:lnTo>
                    <a:lnTo>
                      <a:pt x="822" y="905"/>
                    </a:lnTo>
                    <a:lnTo>
                      <a:pt x="819" y="905"/>
                    </a:lnTo>
                    <a:lnTo>
                      <a:pt x="817" y="905"/>
                    </a:lnTo>
                    <a:lnTo>
                      <a:pt x="815" y="905"/>
                    </a:lnTo>
                    <a:lnTo>
                      <a:pt x="813" y="903"/>
                    </a:lnTo>
                    <a:lnTo>
                      <a:pt x="811" y="903"/>
                    </a:lnTo>
                    <a:lnTo>
                      <a:pt x="811" y="900"/>
                    </a:lnTo>
                    <a:lnTo>
                      <a:pt x="811" y="896"/>
                    </a:lnTo>
                    <a:lnTo>
                      <a:pt x="808" y="896"/>
                    </a:lnTo>
                    <a:lnTo>
                      <a:pt x="808" y="894"/>
                    </a:lnTo>
                    <a:lnTo>
                      <a:pt x="808" y="896"/>
                    </a:lnTo>
                    <a:lnTo>
                      <a:pt x="806" y="896"/>
                    </a:lnTo>
                    <a:lnTo>
                      <a:pt x="804" y="896"/>
                    </a:lnTo>
                    <a:lnTo>
                      <a:pt x="802" y="896"/>
                    </a:lnTo>
                    <a:lnTo>
                      <a:pt x="789" y="896"/>
                    </a:lnTo>
                    <a:lnTo>
                      <a:pt x="784" y="898"/>
                    </a:lnTo>
                    <a:lnTo>
                      <a:pt x="784" y="900"/>
                    </a:lnTo>
                    <a:lnTo>
                      <a:pt x="782" y="903"/>
                    </a:lnTo>
                    <a:lnTo>
                      <a:pt x="780" y="903"/>
                    </a:lnTo>
                    <a:lnTo>
                      <a:pt x="771" y="907"/>
                    </a:lnTo>
                    <a:lnTo>
                      <a:pt x="769" y="894"/>
                    </a:lnTo>
                    <a:lnTo>
                      <a:pt x="751" y="900"/>
                    </a:lnTo>
                    <a:lnTo>
                      <a:pt x="754" y="898"/>
                    </a:lnTo>
                    <a:lnTo>
                      <a:pt x="756" y="896"/>
                    </a:lnTo>
                    <a:lnTo>
                      <a:pt x="758" y="894"/>
                    </a:lnTo>
                    <a:lnTo>
                      <a:pt x="760" y="889"/>
                    </a:lnTo>
                    <a:lnTo>
                      <a:pt x="762" y="881"/>
                    </a:lnTo>
                    <a:lnTo>
                      <a:pt x="762" y="878"/>
                    </a:lnTo>
                    <a:lnTo>
                      <a:pt x="760" y="876"/>
                    </a:lnTo>
                    <a:lnTo>
                      <a:pt x="758" y="876"/>
                    </a:lnTo>
                    <a:lnTo>
                      <a:pt x="756" y="876"/>
                    </a:lnTo>
                    <a:lnTo>
                      <a:pt x="754" y="876"/>
                    </a:lnTo>
                    <a:lnTo>
                      <a:pt x="751" y="878"/>
                    </a:lnTo>
                    <a:lnTo>
                      <a:pt x="749" y="878"/>
                    </a:lnTo>
                    <a:lnTo>
                      <a:pt x="747" y="878"/>
                    </a:lnTo>
                    <a:lnTo>
                      <a:pt x="745" y="878"/>
                    </a:lnTo>
                    <a:lnTo>
                      <a:pt x="745" y="881"/>
                    </a:lnTo>
                    <a:lnTo>
                      <a:pt x="743" y="881"/>
                    </a:lnTo>
                    <a:lnTo>
                      <a:pt x="740" y="881"/>
                    </a:lnTo>
                    <a:lnTo>
                      <a:pt x="740" y="872"/>
                    </a:lnTo>
                    <a:lnTo>
                      <a:pt x="738" y="872"/>
                    </a:lnTo>
                    <a:lnTo>
                      <a:pt x="736" y="870"/>
                    </a:lnTo>
                    <a:lnTo>
                      <a:pt x="736" y="872"/>
                    </a:lnTo>
                    <a:lnTo>
                      <a:pt x="734" y="872"/>
                    </a:lnTo>
                    <a:lnTo>
                      <a:pt x="732" y="870"/>
                    </a:lnTo>
                    <a:lnTo>
                      <a:pt x="729" y="870"/>
                    </a:lnTo>
                    <a:lnTo>
                      <a:pt x="725" y="867"/>
                    </a:lnTo>
                    <a:lnTo>
                      <a:pt x="725" y="865"/>
                    </a:lnTo>
                    <a:lnTo>
                      <a:pt x="725" y="863"/>
                    </a:lnTo>
                    <a:lnTo>
                      <a:pt x="727" y="863"/>
                    </a:lnTo>
                    <a:lnTo>
                      <a:pt x="725" y="863"/>
                    </a:lnTo>
                    <a:lnTo>
                      <a:pt x="725" y="861"/>
                    </a:lnTo>
                    <a:lnTo>
                      <a:pt x="723" y="861"/>
                    </a:lnTo>
                    <a:lnTo>
                      <a:pt x="725" y="861"/>
                    </a:lnTo>
                    <a:lnTo>
                      <a:pt x="725" y="859"/>
                    </a:lnTo>
                    <a:lnTo>
                      <a:pt x="725" y="856"/>
                    </a:lnTo>
                    <a:lnTo>
                      <a:pt x="725" y="854"/>
                    </a:lnTo>
                    <a:lnTo>
                      <a:pt x="725" y="852"/>
                    </a:lnTo>
                    <a:lnTo>
                      <a:pt x="727" y="852"/>
                    </a:lnTo>
                    <a:lnTo>
                      <a:pt x="727" y="850"/>
                    </a:lnTo>
                    <a:lnTo>
                      <a:pt x="727" y="848"/>
                    </a:lnTo>
                    <a:lnTo>
                      <a:pt x="727" y="845"/>
                    </a:lnTo>
                    <a:lnTo>
                      <a:pt x="727" y="843"/>
                    </a:lnTo>
                    <a:lnTo>
                      <a:pt x="727" y="841"/>
                    </a:lnTo>
                    <a:lnTo>
                      <a:pt x="727" y="839"/>
                    </a:lnTo>
                    <a:lnTo>
                      <a:pt x="727" y="837"/>
                    </a:lnTo>
                    <a:lnTo>
                      <a:pt x="727" y="834"/>
                    </a:lnTo>
                    <a:lnTo>
                      <a:pt x="727" y="832"/>
                    </a:lnTo>
                    <a:lnTo>
                      <a:pt x="727" y="830"/>
                    </a:lnTo>
                    <a:lnTo>
                      <a:pt x="732" y="832"/>
                    </a:lnTo>
                    <a:lnTo>
                      <a:pt x="734" y="832"/>
                    </a:lnTo>
                    <a:lnTo>
                      <a:pt x="738" y="832"/>
                    </a:lnTo>
                    <a:lnTo>
                      <a:pt x="740" y="832"/>
                    </a:lnTo>
                    <a:lnTo>
                      <a:pt x="738" y="830"/>
                    </a:lnTo>
                    <a:lnTo>
                      <a:pt x="743" y="828"/>
                    </a:lnTo>
                    <a:lnTo>
                      <a:pt x="745" y="826"/>
                    </a:lnTo>
                    <a:lnTo>
                      <a:pt x="747" y="823"/>
                    </a:lnTo>
                    <a:lnTo>
                      <a:pt x="751" y="823"/>
                    </a:lnTo>
                    <a:lnTo>
                      <a:pt x="747" y="821"/>
                    </a:lnTo>
                    <a:lnTo>
                      <a:pt x="745" y="821"/>
                    </a:lnTo>
                    <a:lnTo>
                      <a:pt x="745" y="819"/>
                    </a:lnTo>
                    <a:lnTo>
                      <a:pt x="743" y="821"/>
                    </a:lnTo>
                    <a:lnTo>
                      <a:pt x="743" y="819"/>
                    </a:lnTo>
                    <a:lnTo>
                      <a:pt x="740" y="821"/>
                    </a:lnTo>
                    <a:lnTo>
                      <a:pt x="740" y="819"/>
                    </a:lnTo>
                    <a:lnTo>
                      <a:pt x="740" y="821"/>
                    </a:lnTo>
                    <a:lnTo>
                      <a:pt x="738" y="819"/>
                    </a:lnTo>
                    <a:lnTo>
                      <a:pt x="740" y="817"/>
                    </a:lnTo>
                    <a:lnTo>
                      <a:pt x="738" y="817"/>
                    </a:lnTo>
                    <a:lnTo>
                      <a:pt x="738" y="815"/>
                    </a:lnTo>
                    <a:lnTo>
                      <a:pt x="736" y="813"/>
                    </a:lnTo>
                    <a:lnTo>
                      <a:pt x="736" y="810"/>
                    </a:lnTo>
                    <a:lnTo>
                      <a:pt x="734" y="810"/>
                    </a:lnTo>
                    <a:lnTo>
                      <a:pt x="732" y="810"/>
                    </a:lnTo>
                    <a:lnTo>
                      <a:pt x="732" y="808"/>
                    </a:lnTo>
                    <a:lnTo>
                      <a:pt x="729" y="808"/>
                    </a:lnTo>
                    <a:lnTo>
                      <a:pt x="727" y="808"/>
                    </a:lnTo>
                    <a:lnTo>
                      <a:pt x="725" y="808"/>
                    </a:lnTo>
                    <a:lnTo>
                      <a:pt x="723" y="808"/>
                    </a:lnTo>
                    <a:lnTo>
                      <a:pt x="721" y="808"/>
                    </a:lnTo>
                    <a:lnTo>
                      <a:pt x="718" y="808"/>
                    </a:lnTo>
                    <a:lnTo>
                      <a:pt x="716" y="808"/>
                    </a:lnTo>
                    <a:lnTo>
                      <a:pt x="714" y="808"/>
                    </a:lnTo>
                    <a:lnTo>
                      <a:pt x="714" y="810"/>
                    </a:lnTo>
                    <a:lnTo>
                      <a:pt x="712" y="810"/>
                    </a:lnTo>
                    <a:lnTo>
                      <a:pt x="710" y="810"/>
                    </a:lnTo>
                    <a:lnTo>
                      <a:pt x="707" y="813"/>
                    </a:lnTo>
                    <a:lnTo>
                      <a:pt x="707" y="810"/>
                    </a:lnTo>
                    <a:lnTo>
                      <a:pt x="705" y="810"/>
                    </a:lnTo>
                    <a:lnTo>
                      <a:pt x="705" y="808"/>
                    </a:lnTo>
                    <a:lnTo>
                      <a:pt x="705" y="806"/>
                    </a:lnTo>
                    <a:lnTo>
                      <a:pt x="703" y="804"/>
                    </a:lnTo>
                    <a:lnTo>
                      <a:pt x="703" y="802"/>
                    </a:lnTo>
                    <a:lnTo>
                      <a:pt x="701" y="799"/>
                    </a:lnTo>
                    <a:lnTo>
                      <a:pt x="701" y="797"/>
                    </a:lnTo>
                    <a:lnTo>
                      <a:pt x="696" y="793"/>
                    </a:lnTo>
                    <a:lnTo>
                      <a:pt x="692" y="793"/>
                    </a:lnTo>
                    <a:lnTo>
                      <a:pt x="690" y="795"/>
                    </a:lnTo>
                    <a:lnTo>
                      <a:pt x="690" y="791"/>
                    </a:lnTo>
                    <a:lnTo>
                      <a:pt x="688" y="786"/>
                    </a:lnTo>
                    <a:lnTo>
                      <a:pt x="685" y="780"/>
                    </a:lnTo>
                    <a:lnTo>
                      <a:pt x="688" y="780"/>
                    </a:lnTo>
                    <a:lnTo>
                      <a:pt x="690" y="777"/>
                    </a:lnTo>
                    <a:lnTo>
                      <a:pt x="692" y="777"/>
                    </a:lnTo>
                    <a:lnTo>
                      <a:pt x="694" y="775"/>
                    </a:lnTo>
                    <a:lnTo>
                      <a:pt x="696" y="775"/>
                    </a:lnTo>
                    <a:lnTo>
                      <a:pt x="699" y="775"/>
                    </a:lnTo>
                    <a:lnTo>
                      <a:pt x="699" y="773"/>
                    </a:lnTo>
                    <a:lnTo>
                      <a:pt x="699" y="771"/>
                    </a:lnTo>
                    <a:lnTo>
                      <a:pt x="694" y="766"/>
                    </a:lnTo>
                    <a:lnTo>
                      <a:pt x="694" y="764"/>
                    </a:lnTo>
                    <a:lnTo>
                      <a:pt x="692" y="766"/>
                    </a:lnTo>
                    <a:lnTo>
                      <a:pt x="688" y="766"/>
                    </a:lnTo>
                    <a:lnTo>
                      <a:pt x="688" y="769"/>
                    </a:lnTo>
                    <a:lnTo>
                      <a:pt x="683" y="769"/>
                    </a:lnTo>
                    <a:lnTo>
                      <a:pt x="672" y="773"/>
                    </a:lnTo>
                    <a:lnTo>
                      <a:pt x="670" y="769"/>
                    </a:lnTo>
                    <a:lnTo>
                      <a:pt x="666" y="769"/>
                    </a:lnTo>
                    <a:lnTo>
                      <a:pt x="664" y="769"/>
                    </a:lnTo>
                    <a:lnTo>
                      <a:pt x="655" y="769"/>
                    </a:lnTo>
                    <a:lnTo>
                      <a:pt x="650" y="769"/>
                    </a:lnTo>
                    <a:lnTo>
                      <a:pt x="648" y="769"/>
                    </a:lnTo>
                    <a:lnTo>
                      <a:pt x="646" y="769"/>
                    </a:lnTo>
                    <a:lnTo>
                      <a:pt x="642" y="775"/>
                    </a:lnTo>
                    <a:lnTo>
                      <a:pt x="637" y="777"/>
                    </a:lnTo>
                    <a:lnTo>
                      <a:pt x="637" y="780"/>
                    </a:lnTo>
                    <a:lnTo>
                      <a:pt x="633" y="780"/>
                    </a:lnTo>
                    <a:lnTo>
                      <a:pt x="631" y="782"/>
                    </a:lnTo>
                    <a:lnTo>
                      <a:pt x="628" y="782"/>
                    </a:lnTo>
                    <a:lnTo>
                      <a:pt x="626" y="782"/>
                    </a:lnTo>
                    <a:lnTo>
                      <a:pt x="624" y="784"/>
                    </a:lnTo>
                    <a:lnTo>
                      <a:pt x="622" y="784"/>
                    </a:lnTo>
                    <a:lnTo>
                      <a:pt x="620" y="786"/>
                    </a:lnTo>
                    <a:lnTo>
                      <a:pt x="617" y="786"/>
                    </a:lnTo>
                    <a:lnTo>
                      <a:pt x="615" y="786"/>
                    </a:lnTo>
                    <a:lnTo>
                      <a:pt x="615" y="788"/>
                    </a:lnTo>
                    <a:lnTo>
                      <a:pt x="613" y="788"/>
                    </a:lnTo>
                    <a:lnTo>
                      <a:pt x="611" y="791"/>
                    </a:lnTo>
                    <a:lnTo>
                      <a:pt x="609" y="793"/>
                    </a:lnTo>
                    <a:lnTo>
                      <a:pt x="606" y="793"/>
                    </a:lnTo>
                    <a:lnTo>
                      <a:pt x="611" y="799"/>
                    </a:lnTo>
                    <a:lnTo>
                      <a:pt x="613" y="806"/>
                    </a:lnTo>
                    <a:lnTo>
                      <a:pt x="615" y="808"/>
                    </a:lnTo>
                    <a:lnTo>
                      <a:pt x="606" y="808"/>
                    </a:lnTo>
                    <a:lnTo>
                      <a:pt x="606" y="810"/>
                    </a:lnTo>
                    <a:lnTo>
                      <a:pt x="604" y="813"/>
                    </a:lnTo>
                    <a:lnTo>
                      <a:pt x="600" y="813"/>
                    </a:lnTo>
                    <a:lnTo>
                      <a:pt x="593" y="813"/>
                    </a:lnTo>
                    <a:lnTo>
                      <a:pt x="587" y="815"/>
                    </a:lnTo>
                    <a:lnTo>
                      <a:pt x="582" y="815"/>
                    </a:lnTo>
                    <a:lnTo>
                      <a:pt x="580" y="815"/>
                    </a:lnTo>
                    <a:lnTo>
                      <a:pt x="578" y="815"/>
                    </a:lnTo>
                    <a:lnTo>
                      <a:pt x="576" y="815"/>
                    </a:lnTo>
                    <a:lnTo>
                      <a:pt x="573" y="817"/>
                    </a:lnTo>
                    <a:lnTo>
                      <a:pt x="569" y="817"/>
                    </a:lnTo>
                    <a:lnTo>
                      <a:pt x="576" y="826"/>
                    </a:lnTo>
                    <a:lnTo>
                      <a:pt x="576" y="828"/>
                    </a:lnTo>
                    <a:lnTo>
                      <a:pt x="573" y="828"/>
                    </a:lnTo>
                    <a:lnTo>
                      <a:pt x="569" y="828"/>
                    </a:lnTo>
                    <a:lnTo>
                      <a:pt x="565" y="830"/>
                    </a:lnTo>
                    <a:lnTo>
                      <a:pt x="562" y="830"/>
                    </a:lnTo>
                    <a:lnTo>
                      <a:pt x="562" y="828"/>
                    </a:lnTo>
                    <a:lnTo>
                      <a:pt x="560" y="828"/>
                    </a:lnTo>
                    <a:lnTo>
                      <a:pt x="558" y="828"/>
                    </a:lnTo>
                    <a:lnTo>
                      <a:pt x="558" y="830"/>
                    </a:lnTo>
                    <a:lnTo>
                      <a:pt x="556" y="830"/>
                    </a:lnTo>
                    <a:lnTo>
                      <a:pt x="554" y="830"/>
                    </a:lnTo>
                    <a:lnTo>
                      <a:pt x="554" y="832"/>
                    </a:lnTo>
                    <a:lnTo>
                      <a:pt x="551" y="832"/>
                    </a:lnTo>
                    <a:lnTo>
                      <a:pt x="549" y="832"/>
                    </a:lnTo>
                    <a:lnTo>
                      <a:pt x="547" y="834"/>
                    </a:lnTo>
                    <a:lnTo>
                      <a:pt x="545" y="834"/>
                    </a:lnTo>
                    <a:lnTo>
                      <a:pt x="547" y="837"/>
                    </a:lnTo>
                    <a:lnTo>
                      <a:pt x="549" y="841"/>
                    </a:lnTo>
                    <a:lnTo>
                      <a:pt x="549" y="843"/>
                    </a:lnTo>
                    <a:lnTo>
                      <a:pt x="551" y="845"/>
                    </a:lnTo>
                    <a:lnTo>
                      <a:pt x="554" y="848"/>
                    </a:lnTo>
                    <a:lnTo>
                      <a:pt x="551" y="850"/>
                    </a:lnTo>
                    <a:lnTo>
                      <a:pt x="549" y="850"/>
                    </a:lnTo>
                    <a:lnTo>
                      <a:pt x="547" y="850"/>
                    </a:lnTo>
                    <a:lnTo>
                      <a:pt x="551" y="850"/>
                    </a:lnTo>
                    <a:lnTo>
                      <a:pt x="558" y="850"/>
                    </a:lnTo>
                    <a:lnTo>
                      <a:pt x="565" y="848"/>
                    </a:lnTo>
                    <a:lnTo>
                      <a:pt x="567" y="848"/>
                    </a:lnTo>
                    <a:lnTo>
                      <a:pt x="576" y="841"/>
                    </a:lnTo>
                    <a:lnTo>
                      <a:pt x="578" y="841"/>
                    </a:lnTo>
                    <a:lnTo>
                      <a:pt x="580" y="841"/>
                    </a:lnTo>
                    <a:lnTo>
                      <a:pt x="582" y="841"/>
                    </a:lnTo>
                    <a:lnTo>
                      <a:pt x="582" y="839"/>
                    </a:lnTo>
                    <a:lnTo>
                      <a:pt x="584" y="839"/>
                    </a:lnTo>
                    <a:lnTo>
                      <a:pt x="587" y="839"/>
                    </a:lnTo>
                    <a:lnTo>
                      <a:pt x="587" y="834"/>
                    </a:lnTo>
                    <a:lnTo>
                      <a:pt x="589" y="834"/>
                    </a:lnTo>
                    <a:lnTo>
                      <a:pt x="593" y="832"/>
                    </a:lnTo>
                    <a:lnTo>
                      <a:pt x="598" y="832"/>
                    </a:lnTo>
                    <a:lnTo>
                      <a:pt x="600" y="832"/>
                    </a:lnTo>
                    <a:lnTo>
                      <a:pt x="602" y="832"/>
                    </a:lnTo>
                    <a:lnTo>
                      <a:pt x="604" y="832"/>
                    </a:lnTo>
                    <a:lnTo>
                      <a:pt x="604" y="830"/>
                    </a:lnTo>
                    <a:lnTo>
                      <a:pt x="615" y="828"/>
                    </a:lnTo>
                    <a:lnTo>
                      <a:pt x="615" y="826"/>
                    </a:lnTo>
                    <a:lnTo>
                      <a:pt x="615" y="823"/>
                    </a:lnTo>
                    <a:lnTo>
                      <a:pt x="617" y="823"/>
                    </a:lnTo>
                    <a:lnTo>
                      <a:pt x="620" y="826"/>
                    </a:lnTo>
                    <a:lnTo>
                      <a:pt x="620" y="832"/>
                    </a:lnTo>
                    <a:lnTo>
                      <a:pt x="613" y="832"/>
                    </a:lnTo>
                    <a:lnTo>
                      <a:pt x="611" y="832"/>
                    </a:lnTo>
                    <a:lnTo>
                      <a:pt x="611" y="834"/>
                    </a:lnTo>
                    <a:lnTo>
                      <a:pt x="609" y="834"/>
                    </a:lnTo>
                    <a:lnTo>
                      <a:pt x="613" y="839"/>
                    </a:lnTo>
                    <a:lnTo>
                      <a:pt x="613" y="841"/>
                    </a:lnTo>
                    <a:lnTo>
                      <a:pt x="615" y="843"/>
                    </a:lnTo>
                    <a:lnTo>
                      <a:pt x="617" y="845"/>
                    </a:lnTo>
                    <a:lnTo>
                      <a:pt x="617" y="848"/>
                    </a:lnTo>
                    <a:lnTo>
                      <a:pt x="620" y="848"/>
                    </a:lnTo>
                    <a:lnTo>
                      <a:pt x="620" y="850"/>
                    </a:lnTo>
                    <a:lnTo>
                      <a:pt x="624" y="850"/>
                    </a:lnTo>
                    <a:lnTo>
                      <a:pt x="626" y="850"/>
                    </a:lnTo>
                    <a:lnTo>
                      <a:pt x="626" y="852"/>
                    </a:lnTo>
                    <a:lnTo>
                      <a:pt x="626" y="854"/>
                    </a:lnTo>
                    <a:lnTo>
                      <a:pt x="626" y="856"/>
                    </a:lnTo>
                    <a:lnTo>
                      <a:pt x="624" y="856"/>
                    </a:lnTo>
                    <a:lnTo>
                      <a:pt x="624" y="859"/>
                    </a:lnTo>
                    <a:lnTo>
                      <a:pt x="624" y="861"/>
                    </a:lnTo>
                    <a:lnTo>
                      <a:pt x="622" y="861"/>
                    </a:lnTo>
                    <a:lnTo>
                      <a:pt x="622" y="859"/>
                    </a:lnTo>
                    <a:lnTo>
                      <a:pt x="622" y="856"/>
                    </a:lnTo>
                    <a:lnTo>
                      <a:pt x="620" y="859"/>
                    </a:lnTo>
                    <a:lnTo>
                      <a:pt x="620" y="861"/>
                    </a:lnTo>
                    <a:lnTo>
                      <a:pt x="617" y="861"/>
                    </a:lnTo>
                    <a:lnTo>
                      <a:pt x="617" y="863"/>
                    </a:lnTo>
                    <a:lnTo>
                      <a:pt x="617" y="865"/>
                    </a:lnTo>
                    <a:lnTo>
                      <a:pt x="615" y="865"/>
                    </a:lnTo>
                    <a:lnTo>
                      <a:pt x="615" y="867"/>
                    </a:lnTo>
                    <a:lnTo>
                      <a:pt x="613" y="870"/>
                    </a:lnTo>
                    <a:lnTo>
                      <a:pt x="609" y="865"/>
                    </a:lnTo>
                    <a:lnTo>
                      <a:pt x="609" y="863"/>
                    </a:lnTo>
                    <a:lnTo>
                      <a:pt x="606" y="861"/>
                    </a:lnTo>
                    <a:lnTo>
                      <a:pt x="606" y="863"/>
                    </a:lnTo>
                    <a:lnTo>
                      <a:pt x="604" y="861"/>
                    </a:lnTo>
                    <a:lnTo>
                      <a:pt x="600" y="861"/>
                    </a:lnTo>
                    <a:lnTo>
                      <a:pt x="598" y="861"/>
                    </a:lnTo>
                    <a:lnTo>
                      <a:pt x="595" y="861"/>
                    </a:lnTo>
                    <a:lnTo>
                      <a:pt x="593" y="861"/>
                    </a:lnTo>
                    <a:lnTo>
                      <a:pt x="591" y="861"/>
                    </a:lnTo>
                    <a:lnTo>
                      <a:pt x="587" y="863"/>
                    </a:lnTo>
                    <a:lnTo>
                      <a:pt x="580" y="863"/>
                    </a:lnTo>
                    <a:lnTo>
                      <a:pt x="578" y="865"/>
                    </a:lnTo>
                    <a:lnTo>
                      <a:pt x="578" y="867"/>
                    </a:lnTo>
                    <a:lnTo>
                      <a:pt x="578" y="870"/>
                    </a:lnTo>
                    <a:lnTo>
                      <a:pt x="578" y="872"/>
                    </a:lnTo>
                    <a:lnTo>
                      <a:pt x="578" y="874"/>
                    </a:lnTo>
                    <a:lnTo>
                      <a:pt x="578" y="876"/>
                    </a:lnTo>
                    <a:lnTo>
                      <a:pt x="569" y="876"/>
                    </a:lnTo>
                    <a:lnTo>
                      <a:pt x="562" y="878"/>
                    </a:lnTo>
                    <a:lnTo>
                      <a:pt x="560" y="878"/>
                    </a:lnTo>
                    <a:lnTo>
                      <a:pt x="558" y="881"/>
                    </a:lnTo>
                    <a:lnTo>
                      <a:pt x="556" y="881"/>
                    </a:lnTo>
                    <a:lnTo>
                      <a:pt x="549" y="881"/>
                    </a:lnTo>
                    <a:lnTo>
                      <a:pt x="547" y="881"/>
                    </a:lnTo>
                    <a:lnTo>
                      <a:pt x="545" y="881"/>
                    </a:lnTo>
                    <a:lnTo>
                      <a:pt x="545" y="878"/>
                    </a:lnTo>
                    <a:lnTo>
                      <a:pt x="545" y="876"/>
                    </a:lnTo>
                    <a:lnTo>
                      <a:pt x="545" y="874"/>
                    </a:lnTo>
                    <a:lnTo>
                      <a:pt x="545" y="872"/>
                    </a:lnTo>
                    <a:lnTo>
                      <a:pt x="543" y="872"/>
                    </a:lnTo>
                    <a:lnTo>
                      <a:pt x="532" y="876"/>
                    </a:lnTo>
                    <a:lnTo>
                      <a:pt x="530" y="876"/>
                    </a:lnTo>
                    <a:lnTo>
                      <a:pt x="527" y="876"/>
                    </a:lnTo>
                    <a:lnTo>
                      <a:pt x="521" y="878"/>
                    </a:lnTo>
                    <a:lnTo>
                      <a:pt x="521" y="874"/>
                    </a:lnTo>
                    <a:lnTo>
                      <a:pt x="521" y="872"/>
                    </a:lnTo>
                    <a:lnTo>
                      <a:pt x="521" y="870"/>
                    </a:lnTo>
                    <a:lnTo>
                      <a:pt x="519" y="867"/>
                    </a:lnTo>
                    <a:lnTo>
                      <a:pt x="516" y="865"/>
                    </a:lnTo>
                    <a:lnTo>
                      <a:pt x="516" y="863"/>
                    </a:lnTo>
                    <a:lnTo>
                      <a:pt x="514" y="863"/>
                    </a:lnTo>
                    <a:lnTo>
                      <a:pt x="514" y="861"/>
                    </a:lnTo>
                    <a:lnTo>
                      <a:pt x="512" y="861"/>
                    </a:lnTo>
                    <a:lnTo>
                      <a:pt x="512" y="859"/>
                    </a:lnTo>
                    <a:lnTo>
                      <a:pt x="512" y="856"/>
                    </a:lnTo>
                    <a:lnTo>
                      <a:pt x="510" y="856"/>
                    </a:lnTo>
                    <a:lnTo>
                      <a:pt x="510" y="854"/>
                    </a:lnTo>
                    <a:lnTo>
                      <a:pt x="508" y="852"/>
                    </a:lnTo>
                    <a:lnTo>
                      <a:pt x="508" y="850"/>
                    </a:lnTo>
                    <a:lnTo>
                      <a:pt x="505" y="850"/>
                    </a:lnTo>
                    <a:lnTo>
                      <a:pt x="503" y="850"/>
                    </a:lnTo>
                    <a:lnTo>
                      <a:pt x="503" y="848"/>
                    </a:lnTo>
                    <a:lnTo>
                      <a:pt x="501" y="848"/>
                    </a:lnTo>
                    <a:lnTo>
                      <a:pt x="499" y="848"/>
                    </a:lnTo>
                    <a:lnTo>
                      <a:pt x="499" y="845"/>
                    </a:lnTo>
                    <a:lnTo>
                      <a:pt x="497" y="848"/>
                    </a:lnTo>
                    <a:lnTo>
                      <a:pt x="492" y="848"/>
                    </a:lnTo>
                    <a:lnTo>
                      <a:pt x="490" y="848"/>
                    </a:lnTo>
                    <a:lnTo>
                      <a:pt x="488" y="850"/>
                    </a:lnTo>
                    <a:lnTo>
                      <a:pt x="486" y="850"/>
                    </a:lnTo>
                    <a:lnTo>
                      <a:pt x="481" y="850"/>
                    </a:lnTo>
                    <a:lnTo>
                      <a:pt x="479" y="850"/>
                    </a:lnTo>
                    <a:lnTo>
                      <a:pt x="477" y="848"/>
                    </a:lnTo>
                    <a:lnTo>
                      <a:pt x="477" y="845"/>
                    </a:lnTo>
                    <a:lnTo>
                      <a:pt x="477" y="843"/>
                    </a:lnTo>
                    <a:lnTo>
                      <a:pt x="477" y="841"/>
                    </a:lnTo>
                    <a:lnTo>
                      <a:pt x="477" y="839"/>
                    </a:lnTo>
                    <a:lnTo>
                      <a:pt x="475" y="832"/>
                    </a:lnTo>
                    <a:lnTo>
                      <a:pt x="470" y="832"/>
                    </a:lnTo>
                    <a:lnTo>
                      <a:pt x="466" y="832"/>
                    </a:lnTo>
                    <a:lnTo>
                      <a:pt x="464" y="819"/>
                    </a:lnTo>
                    <a:lnTo>
                      <a:pt x="468" y="819"/>
                    </a:lnTo>
                    <a:lnTo>
                      <a:pt x="472" y="819"/>
                    </a:lnTo>
                    <a:lnTo>
                      <a:pt x="475" y="819"/>
                    </a:lnTo>
                    <a:lnTo>
                      <a:pt x="477" y="817"/>
                    </a:lnTo>
                    <a:lnTo>
                      <a:pt x="481" y="817"/>
                    </a:lnTo>
                    <a:lnTo>
                      <a:pt x="488" y="823"/>
                    </a:lnTo>
                    <a:lnTo>
                      <a:pt x="488" y="826"/>
                    </a:lnTo>
                    <a:lnTo>
                      <a:pt x="494" y="828"/>
                    </a:lnTo>
                    <a:lnTo>
                      <a:pt x="499" y="828"/>
                    </a:lnTo>
                    <a:lnTo>
                      <a:pt x="499" y="826"/>
                    </a:lnTo>
                    <a:lnTo>
                      <a:pt x="499" y="823"/>
                    </a:lnTo>
                    <a:lnTo>
                      <a:pt x="505" y="815"/>
                    </a:lnTo>
                    <a:lnTo>
                      <a:pt x="505" y="813"/>
                    </a:lnTo>
                    <a:lnTo>
                      <a:pt x="508" y="813"/>
                    </a:lnTo>
                    <a:lnTo>
                      <a:pt x="508" y="810"/>
                    </a:lnTo>
                    <a:lnTo>
                      <a:pt x="510" y="810"/>
                    </a:lnTo>
                    <a:lnTo>
                      <a:pt x="510" y="808"/>
                    </a:lnTo>
                    <a:lnTo>
                      <a:pt x="510" y="806"/>
                    </a:lnTo>
                    <a:lnTo>
                      <a:pt x="512" y="806"/>
                    </a:lnTo>
                    <a:lnTo>
                      <a:pt x="508" y="806"/>
                    </a:lnTo>
                    <a:lnTo>
                      <a:pt x="505" y="804"/>
                    </a:lnTo>
                    <a:lnTo>
                      <a:pt x="503" y="804"/>
                    </a:lnTo>
                    <a:lnTo>
                      <a:pt x="501" y="804"/>
                    </a:lnTo>
                    <a:lnTo>
                      <a:pt x="494" y="802"/>
                    </a:lnTo>
                    <a:lnTo>
                      <a:pt x="492" y="799"/>
                    </a:lnTo>
                    <a:lnTo>
                      <a:pt x="488" y="799"/>
                    </a:lnTo>
                    <a:lnTo>
                      <a:pt x="483" y="797"/>
                    </a:lnTo>
                    <a:lnTo>
                      <a:pt x="475" y="793"/>
                    </a:lnTo>
                    <a:lnTo>
                      <a:pt x="472" y="786"/>
                    </a:lnTo>
                    <a:lnTo>
                      <a:pt x="468" y="786"/>
                    </a:lnTo>
                    <a:lnTo>
                      <a:pt x="466" y="786"/>
                    </a:lnTo>
                    <a:lnTo>
                      <a:pt x="464" y="786"/>
                    </a:lnTo>
                    <a:lnTo>
                      <a:pt x="461" y="786"/>
                    </a:lnTo>
                    <a:lnTo>
                      <a:pt x="450" y="788"/>
                    </a:lnTo>
                    <a:lnTo>
                      <a:pt x="444" y="784"/>
                    </a:lnTo>
                    <a:lnTo>
                      <a:pt x="442" y="784"/>
                    </a:lnTo>
                    <a:lnTo>
                      <a:pt x="439" y="784"/>
                    </a:lnTo>
                    <a:lnTo>
                      <a:pt x="437" y="784"/>
                    </a:lnTo>
                    <a:lnTo>
                      <a:pt x="437" y="782"/>
                    </a:lnTo>
                    <a:lnTo>
                      <a:pt x="435" y="780"/>
                    </a:lnTo>
                    <a:lnTo>
                      <a:pt x="433" y="782"/>
                    </a:lnTo>
                    <a:lnTo>
                      <a:pt x="426" y="784"/>
                    </a:lnTo>
                    <a:lnTo>
                      <a:pt x="426" y="786"/>
                    </a:lnTo>
                    <a:lnTo>
                      <a:pt x="424" y="793"/>
                    </a:lnTo>
                    <a:lnTo>
                      <a:pt x="415" y="791"/>
                    </a:lnTo>
                    <a:lnTo>
                      <a:pt x="409" y="788"/>
                    </a:lnTo>
                    <a:lnTo>
                      <a:pt x="406" y="788"/>
                    </a:lnTo>
                    <a:lnTo>
                      <a:pt x="404" y="788"/>
                    </a:lnTo>
                    <a:lnTo>
                      <a:pt x="402" y="788"/>
                    </a:lnTo>
                    <a:lnTo>
                      <a:pt x="402" y="786"/>
                    </a:lnTo>
                    <a:lnTo>
                      <a:pt x="400" y="786"/>
                    </a:lnTo>
                    <a:lnTo>
                      <a:pt x="398" y="786"/>
                    </a:lnTo>
                    <a:lnTo>
                      <a:pt x="396" y="786"/>
                    </a:lnTo>
                    <a:lnTo>
                      <a:pt x="393" y="784"/>
                    </a:lnTo>
                    <a:lnTo>
                      <a:pt x="391" y="784"/>
                    </a:lnTo>
                    <a:lnTo>
                      <a:pt x="385" y="784"/>
                    </a:lnTo>
                    <a:lnTo>
                      <a:pt x="382" y="782"/>
                    </a:lnTo>
                    <a:lnTo>
                      <a:pt x="378" y="784"/>
                    </a:lnTo>
                    <a:lnTo>
                      <a:pt x="376" y="784"/>
                    </a:lnTo>
                    <a:lnTo>
                      <a:pt x="374" y="784"/>
                    </a:lnTo>
                    <a:lnTo>
                      <a:pt x="371" y="784"/>
                    </a:lnTo>
                    <a:lnTo>
                      <a:pt x="367" y="788"/>
                    </a:lnTo>
                    <a:lnTo>
                      <a:pt x="358" y="788"/>
                    </a:lnTo>
                    <a:lnTo>
                      <a:pt x="356" y="791"/>
                    </a:lnTo>
                    <a:lnTo>
                      <a:pt x="354" y="791"/>
                    </a:lnTo>
                    <a:lnTo>
                      <a:pt x="352" y="788"/>
                    </a:lnTo>
                    <a:lnTo>
                      <a:pt x="347" y="786"/>
                    </a:lnTo>
                    <a:lnTo>
                      <a:pt x="341" y="786"/>
                    </a:lnTo>
                    <a:lnTo>
                      <a:pt x="338" y="784"/>
                    </a:lnTo>
                    <a:lnTo>
                      <a:pt x="336" y="784"/>
                    </a:lnTo>
                    <a:lnTo>
                      <a:pt x="334" y="786"/>
                    </a:lnTo>
                    <a:lnTo>
                      <a:pt x="330" y="786"/>
                    </a:lnTo>
                    <a:lnTo>
                      <a:pt x="330" y="788"/>
                    </a:lnTo>
                    <a:lnTo>
                      <a:pt x="330" y="791"/>
                    </a:lnTo>
                    <a:lnTo>
                      <a:pt x="327" y="791"/>
                    </a:lnTo>
                    <a:lnTo>
                      <a:pt x="327" y="793"/>
                    </a:lnTo>
                    <a:lnTo>
                      <a:pt x="327" y="795"/>
                    </a:lnTo>
                    <a:lnTo>
                      <a:pt x="327" y="797"/>
                    </a:lnTo>
                    <a:lnTo>
                      <a:pt x="327" y="799"/>
                    </a:lnTo>
                    <a:lnTo>
                      <a:pt x="327" y="802"/>
                    </a:lnTo>
                    <a:lnTo>
                      <a:pt x="321" y="806"/>
                    </a:lnTo>
                    <a:lnTo>
                      <a:pt x="321" y="808"/>
                    </a:lnTo>
                    <a:lnTo>
                      <a:pt x="319" y="810"/>
                    </a:lnTo>
                    <a:lnTo>
                      <a:pt x="319" y="813"/>
                    </a:lnTo>
                    <a:lnTo>
                      <a:pt x="321" y="815"/>
                    </a:lnTo>
                    <a:lnTo>
                      <a:pt x="319" y="815"/>
                    </a:lnTo>
                    <a:lnTo>
                      <a:pt x="319" y="817"/>
                    </a:lnTo>
                    <a:lnTo>
                      <a:pt x="314" y="819"/>
                    </a:lnTo>
                    <a:lnTo>
                      <a:pt x="312" y="819"/>
                    </a:lnTo>
                    <a:lnTo>
                      <a:pt x="310" y="817"/>
                    </a:lnTo>
                    <a:lnTo>
                      <a:pt x="312" y="817"/>
                    </a:lnTo>
                    <a:lnTo>
                      <a:pt x="312" y="815"/>
                    </a:lnTo>
                    <a:lnTo>
                      <a:pt x="310" y="815"/>
                    </a:lnTo>
                    <a:lnTo>
                      <a:pt x="308" y="815"/>
                    </a:lnTo>
                    <a:lnTo>
                      <a:pt x="308" y="813"/>
                    </a:lnTo>
                    <a:lnTo>
                      <a:pt x="301" y="813"/>
                    </a:lnTo>
                    <a:lnTo>
                      <a:pt x="299" y="813"/>
                    </a:lnTo>
                    <a:lnTo>
                      <a:pt x="297" y="813"/>
                    </a:lnTo>
                    <a:lnTo>
                      <a:pt x="297" y="810"/>
                    </a:lnTo>
                    <a:lnTo>
                      <a:pt x="283" y="815"/>
                    </a:lnTo>
                    <a:lnTo>
                      <a:pt x="281" y="810"/>
                    </a:lnTo>
                    <a:lnTo>
                      <a:pt x="272" y="813"/>
                    </a:lnTo>
                    <a:lnTo>
                      <a:pt x="270" y="813"/>
                    </a:lnTo>
                    <a:lnTo>
                      <a:pt x="270" y="815"/>
                    </a:lnTo>
                    <a:lnTo>
                      <a:pt x="259" y="815"/>
                    </a:lnTo>
                    <a:lnTo>
                      <a:pt x="257" y="817"/>
                    </a:lnTo>
                    <a:lnTo>
                      <a:pt x="255" y="813"/>
                    </a:lnTo>
                    <a:lnTo>
                      <a:pt x="253" y="808"/>
                    </a:lnTo>
                    <a:lnTo>
                      <a:pt x="251" y="804"/>
                    </a:lnTo>
                    <a:lnTo>
                      <a:pt x="244" y="804"/>
                    </a:lnTo>
                    <a:lnTo>
                      <a:pt x="240" y="802"/>
                    </a:lnTo>
                    <a:lnTo>
                      <a:pt x="233" y="806"/>
                    </a:lnTo>
                    <a:lnTo>
                      <a:pt x="226" y="810"/>
                    </a:lnTo>
                    <a:lnTo>
                      <a:pt x="229" y="802"/>
                    </a:lnTo>
                    <a:lnTo>
                      <a:pt x="220" y="802"/>
                    </a:lnTo>
                    <a:lnTo>
                      <a:pt x="220" y="797"/>
                    </a:lnTo>
                    <a:lnTo>
                      <a:pt x="222" y="791"/>
                    </a:lnTo>
                    <a:lnTo>
                      <a:pt x="224" y="786"/>
                    </a:lnTo>
                    <a:lnTo>
                      <a:pt x="226" y="782"/>
                    </a:lnTo>
                    <a:lnTo>
                      <a:pt x="215" y="777"/>
                    </a:lnTo>
                    <a:lnTo>
                      <a:pt x="209" y="784"/>
                    </a:lnTo>
                    <a:lnTo>
                      <a:pt x="207" y="786"/>
                    </a:lnTo>
                    <a:lnTo>
                      <a:pt x="204" y="777"/>
                    </a:lnTo>
                    <a:lnTo>
                      <a:pt x="202" y="777"/>
                    </a:lnTo>
                    <a:lnTo>
                      <a:pt x="200" y="773"/>
                    </a:lnTo>
                    <a:lnTo>
                      <a:pt x="193" y="766"/>
                    </a:lnTo>
                    <a:lnTo>
                      <a:pt x="191" y="764"/>
                    </a:lnTo>
                    <a:lnTo>
                      <a:pt x="187" y="764"/>
                    </a:lnTo>
                    <a:lnTo>
                      <a:pt x="185" y="762"/>
                    </a:lnTo>
                    <a:lnTo>
                      <a:pt x="180" y="762"/>
                    </a:lnTo>
                    <a:lnTo>
                      <a:pt x="176" y="760"/>
                    </a:lnTo>
                    <a:lnTo>
                      <a:pt x="176" y="758"/>
                    </a:lnTo>
                    <a:lnTo>
                      <a:pt x="174" y="753"/>
                    </a:lnTo>
                    <a:lnTo>
                      <a:pt x="174" y="751"/>
                    </a:lnTo>
                    <a:lnTo>
                      <a:pt x="174" y="744"/>
                    </a:lnTo>
                    <a:lnTo>
                      <a:pt x="174" y="740"/>
                    </a:lnTo>
                    <a:lnTo>
                      <a:pt x="174" y="729"/>
                    </a:lnTo>
                    <a:lnTo>
                      <a:pt x="171" y="725"/>
                    </a:lnTo>
                    <a:lnTo>
                      <a:pt x="171" y="714"/>
                    </a:lnTo>
                    <a:lnTo>
                      <a:pt x="165" y="714"/>
                    </a:lnTo>
                    <a:lnTo>
                      <a:pt x="163" y="714"/>
                    </a:lnTo>
                    <a:lnTo>
                      <a:pt x="160" y="716"/>
                    </a:lnTo>
                    <a:lnTo>
                      <a:pt x="158" y="716"/>
                    </a:lnTo>
                    <a:lnTo>
                      <a:pt x="158" y="720"/>
                    </a:lnTo>
                    <a:lnTo>
                      <a:pt x="158" y="722"/>
                    </a:lnTo>
                    <a:lnTo>
                      <a:pt x="158" y="729"/>
                    </a:lnTo>
                    <a:lnTo>
                      <a:pt x="158" y="731"/>
                    </a:lnTo>
                    <a:lnTo>
                      <a:pt x="152" y="731"/>
                    </a:lnTo>
                    <a:lnTo>
                      <a:pt x="149" y="731"/>
                    </a:lnTo>
                    <a:lnTo>
                      <a:pt x="147" y="731"/>
                    </a:lnTo>
                    <a:lnTo>
                      <a:pt x="149" y="731"/>
                    </a:lnTo>
                    <a:lnTo>
                      <a:pt x="145" y="733"/>
                    </a:lnTo>
                    <a:lnTo>
                      <a:pt x="143" y="733"/>
                    </a:lnTo>
                    <a:lnTo>
                      <a:pt x="141" y="733"/>
                    </a:lnTo>
                    <a:lnTo>
                      <a:pt x="141" y="736"/>
                    </a:lnTo>
                    <a:lnTo>
                      <a:pt x="138" y="736"/>
                    </a:lnTo>
                    <a:lnTo>
                      <a:pt x="125" y="740"/>
                    </a:lnTo>
                    <a:lnTo>
                      <a:pt x="123" y="740"/>
                    </a:lnTo>
                    <a:lnTo>
                      <a:pt x="119" y="742"/>
                    </a:lnTo>
                    <a:lnTo>
                      <a:pt x="114" y="744"/>
                    </a:lnTo>
                    <a:lnTo>
                      <a:pt x="108" y="747"/>
                    </a:lnTo>
                    <a:lnTo>
                      <a:pt x="103" y="747"/>
                    </a:lnTo>
                    <a:lnTo>
                      <a:pt x="101" y="751"/>
                    </a:lnTo>
                    <a:lnTo>
                      <a:pt x="99" y="753"/>
                    </a:lnTo>
                    <a:lnTo>
                      <a:pt x="97" y="758"/>
                    </a:lnTo>
                    <a:lnTo>
                      <a:pt x="95" y="760"/>
                    </a:lnTo>
                    <a:lnTo>
                      <a:pt x="92" y="758"/>
                    </a:lnTo>
                    <a:lnTo>
                      <a:pt x="90" y="755"/>
                    </a:lnTo>
                    <a:lnTo>
                      <a:pt x="86" y="753"/>
                    </a:lnTo>
                    <a:lnTo>
                      <a:pt x="84" y="753"/>
                    </a:lnTo>
                    <a:lnTo>
                      <a:pt x="81" y="755"/>
                    </a:lnTo>
                    <a:lnTo>
                      <a:pt x="70" y="749"/>
                    </a:lnTo>
                    <a:lnTo>
                      <a:pt x="62" y="740"/>
                    </a:lnTo>
                    <a:lnTo>
                      <a:pt x="59" y="740"/>
                    </a:lnTo>
                    <a:lnTo>
                      <a:pt x="55" y="742"/>
                    </a:lnTo>
                    <a:lnTo>
                      <a:pt x="44" y="742"/>
                    </a:lnTo>
                    <a:lnTo>
                      <a:pt x="35" y="740"/>
                    </a:lnTo>
                    <a:lnTo>
                      <a:pt x="33" y="740"/>
                    </a:lnTo>
                    <a:lnTo>
                      <a:pt x="29" y="740"/>
                    </a:lnTo>
                    <a:lnTo>
                      <a:pt x="24" y="740"/>
                    </a:lnTo>
                    <a:lnTo>
                      <a:pt x="20" y="740"/>
                    </a:lnTo>
                    <a:lnTo>
                      <a:pt x="15" y="740"/>
                    </a:lnTo>
                    <a:lnTo>
                      <a:pt x="15" y="738"/>
                    </a:lnTo>
                    <a:lnTo>
                      <a:pt x="15" y="736"/>
                    </a:lnTo>
                    <a:lnTo>
                      <a:pt x="15" y="733"/>
                    </a:lnTo>
                    <a:lnTo>
                      <a:pt x="13" y="733"/>
                    </a:lnTo>
                    <a:lnTo>
                      <a:pt x="13" y="736"/>
                    </a:lnTo>
                    <a:lnTo>
                      <a:pt x="11" y="736"/>
                    </a:lnTo>
                    <a:lnTo>
                      <a:pt x="11" y="733"/>
                    </a:lnTo>
                    <a:lnTo>
                      <a:pt x="9" y="733"/>
                    </a:lnTo>
                    <a:lnTo>
                      <a:pt x="9" y="731"/>
                    </a:lnTo>
                    <a:lnTo>
                      <a:pt x="7" y="731"/>
                    </a:lnTo>
                    <a:lnTo>
                      <a:pt x="7" y="729"/>
                    </a:lnTo>
                    <a:lnTo>
                      <a:pt x="7" y="727"/>
                    </a:lnTo>
                    <a:lnTo>
                      <a:pt x="7" y="725"/>
                    </a:lnTo>
                    <a:lnTo>
                      <a:pt x="7" y="722"/>
                    </a:lnTo>
                    <a:lnTo>
                      <a:pt x="4" y="722"/>
                    </a:lnTo>
                    <a:lnTo>
                      <a:pt x="4" y="720"/>
                    </a:lnTo>
                    <a:lnTo>
                      <a:pt x="4" y="718"/>
                    </a:lnTo>
                    <a:lnTo>
                      <a:pt x="4" y="716"/>
                    </a:lnTo>
                    <a:lnTo>
                      <a:pt x="4" y="714"/>
                    </a:lnTo>
                    <a:lnTo>
                      <a:pt x="4" y="711"/>
                    </a:lnTo>
                    <a:lnTo>
                      <a:pt x="4" y="709"/>
                    </a:lnTo>
                    <a:lnTo>
                      <a:pt x="7" y="709"/>
                    </a:lnTo>
                    <a:lnTo>
                      <a:pt x="7" y="707"/>
                    </a:lnTo>
                    <a:lnTo>
                      <a:pt x="4" y="707"/>
                    </a:lnTo>
                    <a:lnTo>
                      <a:pt x="4" y="705"/>
                    </a:lnTo>
                    <a:lnTo>
                      <a:pt x="4" y="703"/>
                    </a:lnTo>
                    <a:lnTo>
                      <a:pt x="4" y="700"/>
                    </a:lnTo>
                    <a:lnTo>
                      <a:pt x="7" y="700"/>
                    </a:lnTo>
                    <a:lnTo>
                      <a:pt x="7" y="698"/>
                    </a:lnTo>
                    <a:lnTo>
                      <a:pt x="4" y="698"/>
                    </a:lnTo>
                    <a:lnTo>
                      <a:pt x="4" y="696"/>
                    </a:lnTo>
                    <a:lnTo>
                      <a:pt x="2" y="696"/>
                    </a:lnTo>
                    <a:lnTo>
                      <a:pt x="0" y="696"/>
                    </a:lnTo>
                    <a:lnTo>
                      <a:pt x="0" y="694"/>
                    </a:lnTo>
                    <a:lnTo>
                      <a:pt x="2" y="694"/>
                    </a:lnTo>
                    <a:lnTo>
                      <a:pt x="2" y="692"/>
                    </a:lnTo>
                    <a:lnTo>
                      <a:pt x="4" y="692"/>
                    </a:lnTo>
                    <a:lnTo>
                      <a:pt x="4" y="689"/>
                    </a:lnTo>
                    <a:lnTo>
                      <a:pt x="4" y="687"/>
                    </a:lnTo>
                    <a:lnTo>
                      <a:pt x="7" y="687"/>
                    </a:lnTo>
                    <a:lnTo>
                      <a:pt x="9" y="687"/>
                    </a:lnTo>
                    <a:lnTo>
                      <a:pt x="9" y="685"/>
                    </a:lnTo>
                    <a:lnTo>
                      <a:pt x="11" y="685"/>
                    </a:lnTo>
                    <a:lnTo>
                      <a:pt x="13" y="685"/>
                    </a:lnTo>
                    <a:lnTo>
                      <a:pt x="13" y="683"/>
                    </a:lnTo>
                    <a:lnTo>
                      <a:pt x="15" y="683"/>
                    </a:lnTo>
                    <a:lnTo>
                      <a:pt x="15" y="681"/>
                    </a:lnTo>
                    <a:lnTo>
                      <a:pt x="18" y="681"/>
                    </a:lnTo>
                    <a:lnTo>
                      <a:pt x="18" y="679"/>
                    </a:lnTo>
                    <a:lnTo>
                      <a:pt x="20" y="679"/>
                    </a:lnTo>
                    <a:lnTo>
                      <a:pt x="20" y="676"/>
                    </a:lnTo>
                    <a:lnTo>
                      <a:pt x="20" y="674"/>
                    </a:lnTo>
                    <a:lnTo>
                      <a:pt x="22" y="674"/>
                    </a:lnTo>
                    <a:lnTo>
                      <a:pt x="22" y="672"/>
                    </a:lnTo>
                    <a:lnTo>
                      <a:pt x="20" y="672"/>
                    </a:lnTo>
                    <a:lnTo>
                      <a:pt x="20" y="670"/>
                    </a:lnTo>
                    <a:lnTo>
                      <a:pt x="22" y="670"/>
                    </a:lnTo>
                    <a:lnTo>
                      <a:pt x="22" y="668"/>
                    </a:lnTo>
                    <a:lnTo>
                      <a:pt x="24" y="668"/>
                    </a:lnTo>
                    <a:lnTo>
                      <a:pt x="24" y="665"/>
                    </a:lnTo>
                    <a:lnTo>
                      <a:pt x="24" y="663"/>
                    </a:lnTo>
                    <a:lnTo>
                      <a:pt x="26" y="663"/>
                    </a:lnTo>
                    <a:lnTo>
                      <a:pt x="26" y="661"/>
                    </a:lnTo>
                    <a:lnTo>
                      <a:pt x="26" y="659"/>
                    </a:lnTo>
                    <a:lnTo>
                      <a:pt x="26" y="657"/>
                    </a:lnTo>
                    <a:lnTo>
                      <a:pt x="29" y="657"/>
                    </a:lnTo>
                    <a:lnTo>
                      <a:pt x="29" y="654"/>
                    </a:lnTo>
                    <a:lnTo>
                      <a:pt x="29" y="652"/>
                    </a:lnTo>
                    <a:lnTo>
                      <a:pt x="29" y="650"/>
                    </a:lnTo>
                    <a:lnTo>
                      <a:pt x="31" y="650"/>
                    </a:lnTo>
                    <a:lnTo>
                      <a:pt x="33" y="650"/>
                    </a:lnTo>
                    <a:lnTo>
                      <a:pt x="33" y="648"/>
                    </a:lnTo>
                    <a:lnTo>
                      <a:pt x="35" y="648"/>
                    </a:lnTo>
                    <a:lnTo>
                      <a:pt x="33" y="648"/>
                    </a:lnTo>
                    <a:lnTo>
                      <a:pt x="35" y="648"/>
                    </a:lnTo>
                    <a:lnTo>
                      <a:pt x="37" y="648"/>
                    </a:lnTo>
                    <a:lnTo>
                      <a:pt x="35" y="648"/>
                    </a:lnTo>
                    <a:lnTo>
                      <a:pt x="35" y="646"/>
                    </a:lnTo>
                    <a:lnTo>
                      <a:pt x="37" y="646"/>
                    </a:lnTo>
                    <a:lnTo>
                      <a:pt x="37" y="643"/>
                    </a:lnTo>
                    <a:lnTo>
                      <a:pt x="37" y="646"/>
                    </a:lnTo>
                    <a:lnTo>
                      <a:pt x="40" y="646"/>
                    </a:lnTo>
                    <a:lnTo>
                      <a:pt x="40" y="643"/>
                    </a:lnTo>
                    <a:lnTo>
                      <a:pt x="40" y="641"/>
                    </a:lnTo>
                    <a:lnTo>
                      <a:pt x="42" y="641"/>
                    </a:lnTo>
                    <a:lnTo>
                      <a:pt x="44" y="641"/>
                    </a:lnTo>
                    <a:lnTo>
                      <a:pt x="44" y="639"/>
                    </a:lnTo>
                    <a:lnTo>
                      <a:pt x="44" y="637"/>
                    </a:lnTo>
                    <a:lnTo>
                      <a:pt x="46" y="637"/>
                    </a:lnTo>
                    <a:lnTo>
                      <a:pt x="46" y="635"/>
                    </a:lnTo>
                    <a:lnTo>
                      <a:pt x="46" y="637"/>
                    </a:lnTo>
                    <a:lnTo>
                      <a:pt x="46" y="635"/>
                    </a:lnTo>
                    <a:lnTo>
                      <a:pt x="48" y="635"/>
                    </a:lnTo>
                    <a:lnTo>
                      <a:pt x="48" y="632"/>
                    </a:lnTo>
                    <a:lnTo>
                      <a:pt x="51" y="632"/>
                    </a:lnTo>
                    <a:lnTo>
                      <a:pt x="51" y="630"/>
                    </a:lnTo>
                    <a:lnTo>
                      <a:pt x="53" y="630"/>
                    </a:lnTo>
                    <a:lnTo>
                      <a:pt x="53" y="628"/>
                    </a:lnTo>
                    <a:lnTo>
                      <a:pt x="53" y="630"/>
                    </a:lnTo>
                    <a:lnTo>
                      <a:pt x="55" y="630"/>
                    </a:lnTo>
                    <a:lnTo>
                      <a:pt x="55" y="628"/>
                    </a:lnTo>
                    <a:lnTo>
                      <a:pt x="57" y="628"/>
                    </a:lnTo>
                    <a:lnTo>
                      <a:pt x="57" y="626"/>
                    </a:lnTo>
                    <a:lnTo>
                      <a:pt x="59" y="626"/>
                    </a:lnTo>
                    <a:lnTo>
                      <a:pt x="62" y="626"/>
                    </a:lnTo>
                    <a:lnTo>
                      <a:pt x="64" y="626"/>
                    </a:lnTo>
                    <a:lnTo>
                      <a:pt x="64" y="624"/>
                    </a:lnTo>
                    <a:lnTo>
                      <a:pt x="66" y="624"/>
                    </a:lnTo>
                    <a:lnTo>
                      <a:pt x="66" y="621"/>
                    </a:lnTo>
                    <a:lnTo>
                      <a:pt x="68" y="621"/>
                    </a:lnTo>
                    <a:lnTo>
                      <a:pt x="68" y="624"/>
                    </a:lnTo>
                    <a:lnTo>
                      <a:pt x="70" y="624"/>
                    </a:lnTo>
                    <a:lnTo>
                      <a:pt x="70" y="621"/>
                    </a:lnTo>
                    <a:lnTo>
                      <a:pt x="73" y="621"/>
                    </a:lnTo>
                    <a:lnTo>
                      <a:pt x="70" y="621"/>
                    </a:lnTo>
                    <a:lnTo>
                      <a:pt x="73" y="621"/>
                    </a:lnTo>
                    <a:lnTo>
                      <a:pt x="73" y="619"/>
                    </a:lnTo>
                    <a:lnTo>
                      <a:pt x="73" y="617"/>
                    </a:lnTo>
                    <a:lnTo>
                      <a:pt x="73" y="615"/>
                    </a:lnTo>
                    <a:lnTo>
                      <a:pt x="73" y="617"/>
                    </a:lnTo>
                    <a:lnTo>
                      <a:pt x="73" y="615"/>
                    </a:lnTo>
                    <a:lnTo>
                      <a:pt x="73" y="613"/>
                    </a:lnTo>
                    <a:lnTo>
                      <a:pt x="75" y="613"/>
                    </a:lnTo>
                    <a:lnTo>
                      <a:pt x="75" y="610"/>
                    </a:lnTo>
                    <a:lnTo>
                      <a:pt x="75" y="613"/>
                    </a:lnTo>
                    <a:lnTo>
                      <a:pt x="75" y="610"/>
                    </a:lnTo>
                    <a:lnTo>
                      <a:pt x="77" y="610"/>
                    </a:lnTo>
                    <a:lnTo>
                      <a:pt x="79" y="610"/>
                    </a:lnTo>
                    <a:lnTo>
                      <a:pt x="79" y="608"/>
                    </a:lnTo>
                    <a:lnTo>
                      <a:pt x="79" y="610"/>
                    </a:lnTo>
                    <a:lnTo>
                      <a:pt x="81" y="610"/>
                    </a:lnTo>
                    <a:lnTo>
                      <a:pt x="81" y="608"/>
                    </a:lnTo>
                    <a:lnTo>
                      <a:pt x="81" y="606"/>
                    </a:lnTo>
                    <a:lnTo>
                      <a:pt x="84" y="606"/>
                    </a:lnTo>
                    <a:lnTo>
                      <a:pt x="84" y="604"/>
                    </a:lnTo>
                    <a:lnTo>
                      <a:pt x="84" y="606"/>
                    </a:lnTo>
                    <a:lnTo>
                      <a:pt x="84" y="604"/>
                    </a:lnTo>
                    <a:lnTo>
                      <a:pt x="86" y="604"/>
                    </a:lnTo>
                    <a:lnTo>
                      <a:pt x="88" y="604"/>
                    </a:lnTo>
                    <a:lnTo>
                      <a:pt x="90" y="604"/>
                    </a:lnTo>
                    <a:lnTo>
                      <a:pt x="88" y="604"/>
                    </a:lnTo>
                    <a:lnTo>
                      <a:pt x="88" y="602"/>
                    </a:lnTo>
                    <a:lnTo>
                      <a:pt x="90" y="602"/>
                    </a:lnTo>
                    <a:lnTo>
                      <a:pt x="90" y="599"/>
                    </a:lnTo>
                    <a:lnTo>
                      <a:pt x="92" y="599"/>
                    </a:lnTo>
                    <a:lnTo>
                      <a:pt x="92" y="602"/>
                    </a:lnTo>
                    <a:lnTo>
                      <a:pt x="92" y="599"/>
                    </a:lnTo>
                    <a:lnTo>
                      <a:pt x="92" y="602"/>
                    </a:lnTo>
                    <a:lnTo>
                      <a:pt x="95" y="602"/>
                    </a:lnTo>
                    <a:lnTo>
                      <a:pt x="97" y="602"/>
                    </a:lnTo>
                    <a:lnTo>
                      <a:pt x="99" y="602"/>
                    </a:lnTo>
                    <a:lnTo>
                      <a:pt x="99" y="599"/>
                    </a:lnTo>
                    <a:lnTo>
                      <a:pt x="99" y="602"/>
                    </a:lnTo>
                    <a:lnTo>
                      <a:pt x="101" y="602"/>
                    </a:lnTo>
                    <a:lnTo>
                      <a:pt x="101" y="599"/>
                    </a:lnTo>
                    <a:lnTo>
                      <a:pt x="103" y="599"/>
                    </a:lnTo>
                    <a:lnTo>
                      <a:pt x="101" y="599"/>
                    </a:lnTo>
                    <a:lnTo>
                      <a:pt x="103" y="599"/>
                    </a:lnTo>
                    <a:lnTo>
                      <a:pt x="106" y="599"/>
                    </a:lnTo>
                    <a:lnTo>
                      <a:pt x="106" y="602"/>
                    </a:lnTo>
                    <a:lnTo>
                      <a:pt x="106" y="599"/>
                    </a:lnTo>
                    <a:lnTo>
                      <a:pt x="108" y="599"/>
                    </a:lnTo>
                    <a:lnTo>
                      <a:pt x="110" y="599"/>
                    </a:lnTo>
                    <a:lnTo>
                      <a:pt x="110" y="597"/>
                    </a:lnTo>
                    <a:lnTo>
                      <a:pt x="110" y="595"/>
                    </a:lnTo>
                    <a:lnTo>
                      <a:pt x="112" y="597"/>
                    </a:lnTo>
                    <a:lnTo>
                      <a:pt x="112" y="595"/>
                    </a:lnTo>
                    <a:lnTo>
                      <a:pt x="114" y="595"/>
                    </a:lnTo>
                    <a:lnTo>
                      <a:pt x="112" y="595"/>
                    </a:lnTo>
                    <a:lnTo>
                      <a:pt x="114" y="595"/>
                    </a:lnTo>
                    <a:lnTo>
                      <a:pt x="114" y="593"/>
                    </a:lnTo>
                    <a:lnTo>
                      <a:pt x="117" y="593"/>
                    </a:lnTo>
                    <a:lnTo>
                      <a:pt x="117" y="591"/>
                    </a:lnTo>
                    <a:lnTo>
                      <a:pt x="117" y="593"/>
                    </a:lnTo>
                    <a:lnTo>
                      <a:pt x="117" y="591"/>
                    </a:lnTo>
                    <a:lnTo>
                      <a:pt x="117" y="593"/>
                    </a:lnTo>
                    <a:lnTo>
                      <a:pt x="119" y="593"/>
                    </a:lnTo>
                    <a:lnTo>
                      <a:pt x="119" y="591"/>
                    </a:lnTo>
                    <a:lnTo>
                      <a:pt x="119" y="593"/>
                    </a:lnTo>
                    <a:lnTo>
                      <a:pt x="119" y="591"/>
                    </a:lnTo>
                    <a:lnTo>
                      <a:pt x="119" y="593"/>
                    </a:lnTo>
                    <a:lnTo>
                      <a:pt x="119" y="591"/>
                    </a:lnTo>
                    <a:lnTo>
                      <a:pt x="121" y="591"/>
                    </a:lnTo>
                    <a:lnTo>
                      <a:pt x="121" y="593"/>
                    </a:lnTo>
                    <a:lnTo>
                      <a:pt x="121" y="591"/>
                    </a:lnTo>
                    <a:lnTo>
                      <a:pt x="123" y="591"/>
                    </a:lnTo>
                    <a:lnTo>
                      <a:pt x="123" y="588"/>
                    </a:lnTo>
                    <a:lnTo>
                      <a:pt x="125" y="588"/>
                    </a:lnTo>
                    <a:lnTo>
                      <a:pt x="123" y="588"/>
                    </a:lnTo>
                    <a:lnTo>
                      <a:pt x="125" y="588"/>
                    </a:lnTo>
                    <a:lnTo>
                      <a:pt x="123" y="588"/>
                    </a:lnTo>
                    <a:lnTo>
                      <a:pt x="125" y="588"/>
                    </a:lnTo>
                    <a:lnTo>
                      <a:pt x="123" y="588"/>
                    </a:lnTo>
                    <a:lnTo>
                      <a:pt x="125" y="588"/>
                    </a:lnTo>
                    <a:lnTo>
                      <a:pt x="125" y="586"/>
                    </a:lnTo>
                    <a:lnTo>
                      <a:pt x="127" y="586"/>
                    </a:lnTo>
                    <a:lnTo>
                      <a:pt x="127" y="584"/>
                    </a:lnTo>
                    <a:lnTo>
                      <a:pt x="127" y="582"/>
                    </a:lnTo>
                    <a:lnTo>
                      <a:pt x="125" y="582"/>
                    </a:lnTo>
                    <a:lnTo>
                      <a:pt x="127" y="582"/>
                    </a:lnTo>
                    <a:lnTo>
                      <a:pt x="127" y="580"/>
                    </a:lnTo>
                    <a:lnTo>
                      <a:pt x="125" y="580"/>
                    </a:lnTo>
                    <a:lnTo>
                      <a:pt x="127" y="580"/>
                    </a:lnTo>
                    <a:lnTo>
                      <a:pt x="125" y="580"/>
                    </a:lnTo>
                    <a:lnTo>
                      <a:pt x="125" y="577"/>
                    </a:lnTo>
                    <a:lnTo>
                      <a:pt x="125" y="575"/>
                    </a:lnTo>
                    <a:lnTo>
                      <a:pt x="127" y="575"/>
                    </a:lnTo>
                    <a:lnTo>
                      <a:pt x="130" y="575"/>
                    </a:lnTo>
                    <a:lnTo>
                      <a:pt x="130" y="573"/>
                    </a:lnTo>
                    <a:lnTo>
                      <a:pt x="130" y="571"/>
                    </a:lnTo>
                    <a:lnTo>
                      <a:pt x="132" y="571"/>
                    </a:lnTo>
                    <a:lnTo>
                      <a:pt x="130" y="571"/>
                    </a:lnTo>
                    <a:lnTo>
                      <a:pt x="132" y="571"/>
                    </a:lnTo>
                    <a:lnTo>
                      <a:pt x="132" y="569"/>
                    </a:lnTo>
                    <a:lnTo>
                      <a:pt x="130" y="569"/>
                    </a:lnTo>
                    <a:lnTo>
                      <a:pt x="127" y="569"/>
                    </a:lnTo>
                    <a:lnTo>
                      <a:pt x="127" y="566"/>
                    </a:lnTo>
                    <a:lnTo>
                      <a:pt x="127" y="564"/>
                    </a:lnTo>
                    <a:lnTo>
                      <a:pt x="130" y="564"/>
                    </a:lnTo>
                    <a:lnTo>
                      <a:pt x="130" y="562"/>
                    </a:lnTo>
                    <a:lnTo>
                      <a:pt x="130" y="560"/>
                    </a:lnTo>
                    <a:lnTo>
                      <a:pt x="130" y="558"/>
                    </a:lnTo>
                    <a:lnTo>
                      <a:pt x="127" y="555"/>
                    </a:lnTo>
                    <a:lnTo>
                      <a:pt x="125" y="555"/>
                    </a:lnTo>
                    <a:lnTo>
                      <a:pt x="125" y="553"/>
                    </a:lnTo>
                    <a:lnTo>
                      <a:pt x="127" y="553"/>
                    </a:lnTo>
                    <a:lnTo>
                      <a:pt x="127" y="551"/>
                    </a:lnTo>
                    <a:lnTo>
                      <a:pt x="127" y="549"/>
                    </a:lnTo>
                    <a:lnTo>
                      <a:pt x="127" y="547"/>
                    </a:lnTo>
                    <a:lnTo>
                      <a:pt x="125" y="547"/>
                    </a:lnTo>
                    <a:lnTo>
                      <a:pt x="125" y="545"/>
                    </a:lnTo>
                    <a:lnTo>
                      <a:pt x="127" y="545"/>
                    </a:lnTo>
                    <a:lnTo>
                      <a:pt x="130" y="545"/>
                    </a:lnTo>
                    <a:lnTo>
                      <a:pt x="130" y="542"/>
                    </a:lnTo>
                    <a:lnTo>
                      <a:pt x="132" y="542"/>
                    </a:lnTo>
                    <a:lnTo>
                      <a:pt x="132" y="540"/>
                    </a:lnTo>
                    <a:lnTo>
                      <a:pt x="132" y="538"/>
                    </a:lnTo>
                    <a:lnTo>
                      <a:pt x="134" y="538"/>
                    </a:lnTo>
                    <a:lnTo>
                      <a:pt x="134" y="536"/>
                    </a:lnTo>
                    <a:lnTo>
                      <a:pt x="134" y="534"/>
                    </a:lnTo>
                    <a:lnTo>
                      <a:pt x="134" y="531"/>
                    </a:lnTo>
                    <a:lnTo>
                      <a:pt x="134" y="529"/>
                    </a:lnTo>
                    <a:lnTo>
                      <a:pt x="136" y="529"/>
                    </a:lnTo>
                    <a:lnTo>
                      <a:pt x="136" y="527"/>
                    </a:lnTo>
                    <a:lnTo>
                      <a:pt x="136" y="525"/>
                    </a:lnTo>
                    <a:lnTo>
                      <a:pt x="138" y="525"/>
                    </a:lnTo>
                    <a:lnTo>
                      <a:pt x="138" y="523"/>
                    </a:lnTo>
                    <a:lnTo>
                      <a:pt x="141" y="523"/>
                    </a:lnTo>
                    <a:lnTo>
                      <a:pt x="141" y="520"/>
                    </a:lnTo>
                    <a:lnTo>
                      <a:pt x="141" y="518"/>
                    </a:lnTo>
                    <a:lnTo>
                      <a:pt x="138" y="518"/>
                    </a:lnTo>
                    <a:lnTo>
                      <a:pt x="138" y="516"/>
                    </a:lnTo>
                    <a:lnTo>
                      <a:pt x="141" y="516"/>
                    </a:lnTo>
                    <a:lnTo>
                      <a:pt x="141" y="514"/>
                    </a:lnTo>
                    <a:lnTo>
                      <a:pt x="138" y="514"/>
                    </a:lnTo>
                    <a:lnTo>
                      <a:pt x="141" y="514"/>
                    </a:lnTo>
                    <a:lnTo>
                      <a:pt x="141" y="512"/>
                    </a:lnTo>
                    <a:lnTo>
                      <a:pt x="141" y="509"/>
                    </a:lnTo>
                    <a:lnTo>
                      <a:pt x="141" y="507"/>
                    </a:lnTo>
                    <a:lnTo>
                      <a:pt x="143" y="507"/>
                    </a:lnTo>
                    <a:lnTo>
                      <a:pt x="143" y="505"/>
                    </a:lnTo>
                    <a:lnTo>
                      <a:pt x="145" y="505"/>
                    </a:lnTo>
                    <a:lnTo>
                      <a:pt x="145" y="503"/>
                    </a:lnTo>
                    <a:lnTo>
                      <a:pt x="145" y="501"/>
                    </a:lnTo>
                    <a:lnTo>
                      <a:pt x="145" y="498"/>
                    </a:lnTo>
                    <a:lnTo>
                      <a:pt x="145" y="496"/>
                    </a:lnTo>
                    <a:lnTo>
                      <a:pt x="145" y="494"/>
                    </a:lnTo>
                    <a:lnTo>
                      <a:pt x="145" y="492"/>
                    </a:lnTo>
                    <a:lnTo>
                      <a:pt x="147" y="492"/>
                    </a:lnTo>
                    <a:lnTo>
                      <a:pt x="147" y="490"/>
                    </a:lnTo>
                    <a:lnTo>
                      <a:pt x="147" y="487"/>
                    </a:lnTo>
                    <a:lnTo>
                      <a:pt x="149" y="487"/>
                    </a:lnTo>
                    <a:lnTo>
                      <a:pt x="149" y="485"/>
                    </a:lnTo>
                    <a:lnTo>
                      <a:pt x="147" y="485"/>
                    </a:lnTo>
                    <a:lnTo>
                      <a:pt x="149" y="485"/>
                    </a:lnTo>
                    <a:lnTo>
                      <a:pt x="149" y="483"/>
                    </a:lnTo>
                    <a:lnTo>
                      <a:pt x="152" y="483"/>
                    </a:lnTo>
                    <a:lnTo>
                      <a:pt x="152" y="481"/>
                    </a:lnTo>
                    <a:lnTo>
                      <a:pt x="152" y="479"/>
                    </a:lnTo>
                    <a:lnTo>
                      <a:pt x="149" y="479"/>
                    </a:lnTo>
                    <a:lnTo>
                      <a:pt x="147" y="479"/>
                    </a:lnTo>
                    <a:lnTo>
                      <a:pt x="147" y="476"/>
                    </a:lnTo>
                    <a:lnTo>
                      <a:pt x="145" y="476"/>
                    </a:lnTo>
                    <a:lnTo>
                      <a:pt x="145" y="474"/>
                    </a:lnTo>
                    <a:lnTo>
                      <a:pt x="147" y="474"/>
                    </a:lnTo>
                    <a:lnTo>
                      <a:pt x="149" y="474"/>
                    </a:lnTo>
                    <a:lnTo>
                      <a:pt x="149" y="472"/>
                    </a:lnTo>
                    <a:lnTo>
                      <a:pt x="152" y="472"/>
                    </a:lnTo>
                    <a:lnTo>
                      <a:pt x="152" y="470"/>
                    </a:lnTo>
                    <a:lnTo>
                      <a:pt x="152" y="468"/>
                    </a:lnTo>
                    <a:lnTo>
                      <a:pt x="149" y="468"/>
                    </a:lnTo>
                    <a:lnTo>
                      <a:pt x="149" y="465"/>
                    </a:lnTo>
                    <a:lnTo>
                      <a:pt x="149" y="463"/>
                    </a:lnTo>
                    <a:lnTo>
                      <a:pt x="152" y="463"/>
                    </a:lnTo>
                    <a:lnTo>
                      <a:pt x="152" y="461"/>
                    </a:lnTo>
                    <a:lnTo>
                      <a:pt x="152" y="459"/>
                    </a:lnTo>
                    <a:lnTo>
                      <a:pt x="152" y="457"/>
                    </a:lnTo>
                    <a:lnTo>
                      <a:pt x="154" y="457"/>
                    </a:lnTo>
                    <a:lnTo>
                      <a:pt x="154" y="454"/>
                    </a:lnTo>
                    <a:lnTo>
                      <a:pt x="154" y="452"/>
                    </a:lnTo>
                    <a:lnTo>
                      <a:pt x="154" y="450"/>
                    </a:lnTo>
                    <a:lnTo>
                      <a:pt x="154" y="448"/>
                    </a:lnTo>
                    <a:lnTo>
                      <a:pt x="154" y="446"/>
                    </a:lnTo>
                    <a:lnTo>
                      <a:pt x="154" y="443"/>
                    </a:lnTo>
                    <a:lnTo>
                      <a:pt x="154" y="441"/>
                    </a:lnTo>
                    <a:lnTo>
                      <a:pt x="156" y="441"/>
                    </a:lnTo>
                    <a:lnTo>
                      <a:pt x="156" y="439"/>
                    </a:lnTo>
                    <a:lnTo>
                      <a:pt x="156" y="437"/>
                    </a:lnTo>
                    <a:lnTo>
                      <a:pt x="156" y="435"/>
                    </a:lnTo>
                    <a:lnTo>
                      <a:pt x="158" y="435"/>
                    </a:lnTo>
                    <a:lnTo>
                      <a:pt x="158" y="432"/>
                    </a:lnTo>
                    <a:lnTo>
                      <a:pt x="160" y="432"/>
                    </a:lnTo>
                    <a:lnTo>
                      <a:pt x="163" y="432"/>
                    </a:lnTo>
                    <a:lnTo>
                      <a:pt x="163" y="430"/>
                    </a:lnTo>
                    <a:lnTo>
                      <a:pt x="165" y="430"/>
                    </a:lnTo>
                    <a:lnTo>
                      <a:pt x="165" y="428"/>
                    </a:lnTo>
                    <a:lnTo>
                      <a:pt x="163" y="428"/>
                    </a:lnTo>
                    <a:lnTo>
                      <a:pt x="163" y="426"/>
                    </a:lnTo>
                    <a:lnTo>
                      <a:pt x="165" y="426"/>
                    </a:lnTo>
                    <a:lnTo>
                      <a:pt x="165" y="424"/>
                    </a:lnTo>
                    <a:lnTo>
                      <a:pt x="165" y="422"/>
                    </a:lnTo>
                    <a:lnTo>
                      <a:pt x="163" y="422"/>
                    </a:lnTo>
                    <a:lnTo>
                      <a:pt x="165" y="422"/>
                    </a:lnTo>
                    <a:lnTo>
                      <a:pt x="165" y="419"/>
                    </a:lnTo>
                    <a:lnTo>
                      <a:pt x="167" y="419"/>
                    </a:lnTo>
                    <a:lnTo>
                      <a:pt x="167" y="417"/>
                    </a:lnTo>
                    <a:lnTo>
                      <a:pt x="169" y="417"/>
                    </a:lnTo>
                    <a:lnTo>
                      <a:pt x="169" y="419"/>
                    </a:lnTo>
                    <a:lnTo>
                      <a:pt x="171" y="419"/>
                    </a:lnTo>
                    <a:lnTo>
                      <a:pt x="171" y="422"/>
                    </a:lnTo>
                    <a:lnTo>
                      <a:pt x="169" y="422"/>
                    </a:lnTo>
                    <a:lnTo>
                      <a:pt x="171" y="422"/>
                    </a:lnTo>
                    <a:lnTo>
                      <a:pt x="171" y="424"/>
                    </a:lnTo>
                    <a:lnTo>
                      <a:pt x="174" y="424"/>
                    </a:lnTo>
                    <a:lnTo>
                      <a:pt x="174" y="422"/>
                    </a:lnTo>
                    <a:lnTo>
                      <a:pt x="174" y="424"/>
                    </a:lnTo>
                    <a:lnTo>
                      <a:pt x="174" y="426"/>
                    </a:lnTo>
                    <a:lnTo>
                      <a:pt x="174" y="428"/>
                    </a:lnTo>
                    <a:lnTo>
                      <a:pt x="176" y="428"/>
                    </a:lnTo>
                    <a:lnTo>
                      <a:pt x="176" y="430"/>
                    </a:lnTo>
                    <a:lnTo>
                      <a:pt x="176" y="428"/>
                    </a:lnTo>
                    <a:lnTo>
                      <a:pt x="178" y="428"/>
                    </a:lnTo>
                    <a:lnTo>
                      <a:pt x="180" y="428"/>
                    </a:lnTo>
                    <a:lnTo>
                      <a:pt x="180" y="426"/>
                    </a:lnTo>
                    <a:lnTo>
                      <a:pt x="182" y="426"/>
                    </a:lnTo>
                    <a:lnTo>
                      <a:pt x="185" y="426"/>
                    </a:lnTo>
                    <a:lnTo>
                      <a:pt x="185" y="424"/>
                    </a:lnTo>
                    <a:lnTo>
                      <a:pt x="185" y="422"/>
                    </a:lnTo>
                    <a:lnTo>
                      <a:pt x="187" y="422"/>
                    </a:lnTo>
                    <a:lnTo>
                      <a:pt x="187" y="419"/>
                    </a:lnTo>
                    <a:lnTo>
                      <a:pt x="187" y="417"/>
                    </a:lnTo>
                    <a:lnTo>
                      <a:pt x="185" y="417"/>
                    </a:lnTo>
                    <a:lnTo>
                      <a:pt x="185" y="415"/>
                    </a:lnTo>
                    <a:lnTo>
                      <a:pt x="182" y="415"/>
                    </a:lnTo>
                    <a:lnTo>
                      <a:pt x="182" y="413"/>
                    </a:lnTo>
                    <a:lnTo>
                      <a:pt x="180" y="413"/>
                    </a:lnTo>
                    <a:lnTo>
                      <a:pt x="180" y="411"/>
                    </a:lnTo>
                    <a:lnTo>
                      <a:pt x="180" y="408"/>
                    </a:lnTo>
                    <a:lnTo>
                      <a:pt x="182" y="408"/>
                    </a:lnTo>
                    <a:lnTo>
                      <a:pt x="182" y="411"/>
                    </a:lnTo>
                    <a:lnTo>
                      <a:pt x="182" y="408"/>
                    </a:lnTo>
                    <a:lnTo>
                      <a:pt x="185" y="408"/>
                    </a:lnTo>
                    <a:lnTo>
                      <a:pt x="185" y="411"/>
                    </a:lnTo>
                    <a:lnTo>
                      <a:pt x="187" y="411"/>
                    </a:lnTo>
                    <a:lnTo>
                      <a:pt x="187" y="408"/>
                    </a:lnTo>
                    <a:lnTo>
                      <a:pt x="187" y="406"/>
                    </a:lnTo>
                    <a:lnTo>
                      <a:pt x="189" y="406"/>
                    </a:lnTo>
                    <a:lnTo>
                      <a:pt x="191" y="406"/>
                    </a:lnTo>
                    <a:lnTo>
                      <a:pt x="193" y="406"/>
                    </a:lnTo>
                    <a:lnTo>
                      <a:pt x="193" y="404"/>
                    </a:lnTo>
                    <a:lnTo>
                      <a:pt x="193" y="402"/>
                    </a:lnTo>
                    <a:lnTo>
                      <a:pt x="193" y="400"/>
                    </a:lnTo>
                    <a:lnTo>
                      <a:pt x="193" y="397"/>
                    </a:lnTo>
                    <a:lnTo>
                      <a:pt x="196" y="397"/>
                    </a:lnTo>
                    <a:lnTo>
                      <a:pt x="196" y="395"/>
                    </a:lnTo>
                    <a:lnTo>
                      <a:pt x="198" y="395"/>
                    </a:lnTo>
                    <a:lnTo>
                      <a:pt x="198" y="397"/>
                    </a:lnTo>
                    <a:lnTo>
                      <a:pt x="200" y="397"/>
                    </a:lnTo>
                    <a:lnTo>
                      <a:pt x="200" y="400"/>
                    </a:lnTo>
                    <a:lnTo>
                      <a:pt x="202" y="400"/>
                    </a:lnTo>
                    <a:lnTo>
                      <a:pt x="204" y="400"/>
                    </a:lnTo>
                    <a:lnTo>
                      <a:pt x="207" y="400"/>
                    </a:lnTo>
                    <a:lnTo>
                      <a:pt x="207" y="397"/>
                    </a:lnTo>
                    <a:lnTo>
                      <a:pt x="207" y="395"/>
                    </a:lnTo>
                    <a:lnTo>
                      <a:pt x="204" y="395"/>
                    </a:lnTo>
                    <a:lnTo>
                      <a:pt x="204" y="393"/>
                    </a:lnTo>
                    <a:lnTo>
                      <a:pt x="202" y="393"/>
                    </a:lnTo>
                    <a:lnTo>
                      <a:pt x="202" y="391"/>
                    </a:lnTo>
                    <a:lnTo>
                      <a:pt x="200" y="391"/>
                    </a:lnTo>
                    <a:lnTo>
                      <a:pt x="200" y="389"/>
                    </a:lnTo>
                    <a:lnTo>
                      <a:pt x="202" y="389"/>
                    </a:lnTo>
                    <a:lnTo>
                      <a:pt x="202" y="386"/>
                    </a:lnTo>
                    <a:lnTo>
                      <a:pt x="200" y="386"/>
                    </a:lnTo>
                    <a:lnTo>
                      <a:pt x="202" y="386"/>
                    </a:lnTo>
                    <a:lnTo>
                      <a:pt x="202" y="384"/>
                    </a:lnTo>
                    <a:lnTo>
                      <a:pt x="202" y="386"/>
                    </a:lnTo>
                    <a:lnTo>
                      <a:pt x="204" y="386"/>
                    </a:lnTo>
                    <a:lnTo>
                      <a:pt x="204" y="384"/>
                    </a:lnTo>
                    <a:lnTo>
                      <a:pt x="204" y="386"/>
                    </a:lnTo>
                    <a:lnTo>
                      <a:pt x="207" y="386"/>
                    </a:lnTo>
                    <a:lnTo>
                      <a:pt x="207" y="389"/>
                    </a:lnTo>
                    <a:lnTo>
                      <a:pt x="209" y="389"/>
                    </a:lnTo>
                    <a:lnTo>
                      <a:pt x="209" y="386"/>
                    </a:lnTo>
                    <a:lnTo>
                      <a:pt x="211" y="386"/>
                    </a:lnTo>
                    <a:lnTo>
                      <a:pt x="209" y="386"/>
                    </a:lnTo>
                    <a:lnTo>
                      <a:pt x="211" y="386"/>
                    </a:lnTo>
                    <a:lnTo>
                      <a:pt x="211" y="384"/>
                    </a:lnTo>
                    <a:lnTo>
                      <a:pt x="213" y="384"/>
                    </a:lnTo>
                    <a:lnTo>
                      <a:pt x="213" y="386"/>
                    </a:lnTo>
                    <a:lnTo>
                      <a:pt x="215" y="386"/>
                    </a:lnTo>
                    <a:lnTo>
                      <a:pt x="215" y="389"/>
                    </a:lnTo>
                    <a:lnTo>
                      <a:pt x="218" y="389"/>
                    </a:lnTo>
                    <a:lnTo>
                      <a:pt x="218" y="386"/>
                    </a:lnTo>
                    <a:lnTo>
                      <a:pt x="218" y="389"/>
                    </a:lnTo>
                    <a:lnTo>
                      <a:pt x="220" y="389"/>
                    </a:lnTo>
                    <a:lnTo>
                      <a:pt x="220" y="386"/>
                    </a:lnTo>
                    <a:lnTo>
                      <a:pt x="222" y="386"/>
                    </a:lnTo>
                    <a:lnTo>
                      <a:pt x="222" y="384"/>
                    </a:lnTo>
                    <a:lnTo>
                      <a:pt x="220" y="384"/>
                    </a:lnTo>
                    <a:lnTo>
                      <a:pt x="220" y="382"/>
                    </a:lnTo>
                    <a:lnTo>
                      <a:pt x="218" y="382"/>
                    </a:lnTo>
                    <a:lnTo>
                      <a:pt x="218" y="380"/>
                    </a:lnTo>
                    <a:lnTo>
                      <a:pt x="218" y="378"/>
                    </a:lnTo>
                    <a:lnTo>
                      <a:pt x="220" y="378"/>
                    </a:lnTo>
                    <a:lnTo>
                      <a:pt x="222" y="378"/>
                    </a:lnTo>
                    <a:lnTo>
                      <a:pt x="222" y="375"/>
                    </a:lnTo>
                    <a:lnTo>
                      <a:pt x="224" y="375"/>
                    </a:lnTo>
                    <a:lnTo>
                      <a:pt x="226" y="375"/>
                    </a:lnTo>
                    <a:lnTo>
                      <a:pt x="226" y="378"/>
                    </a:lnTo>
                    <a:lnTo>
                      <a:pt x="229" y="378"/>
                    </a:lnTo>
                    <a:lnTo>
                      <a:pt x="229" y="375"/>
                    </a:lnTo>
                    <a:lnTo>
                      <a:pt x="229" y="373"/>
                    </a:lnTo>
                    <a:lnTo>
                      <a:pt x="231" y="373"/>
                    </a:lnTo>
                    <a:lnTo>
                      <a:pt x="233" y="373"/>
                    </a:lnTo>
                    <a:lnTo>
                      <a:pt x="235" y="373"/>
                    </a:lnTo>
                    <a:lnTo>
                      <a:pt x="235" y="371"/>
                    </a:lnTo>
                    <a:lnTo>
                      <a:pt x="237" y="371"/>
                    </a:lnTo>
                    <a:lnTo>
                      <a:pt x="237" y="373"/>
                    </a:lnTo>
                    <a:lnTo>
                      <a:pt x="240" y="373"/>
                    </a:lnTo>
                    <a:lnTo>
                      <a:pt x="240" y="371"/>
                    </a:lnTo>
                    <a:lnTo>
                      <a:pt x="242" y="371"/>
                    </a:lnTo>
                    <a:lnTo>
                      <a:pt x="242" y="369"/>
                    </a:lnTo>
                    <a:lnTo>
                      <a:pt x="244" y="369"/>
                    </a:lnTo>
                    <a:lnTo>
                      <a:pt x="246" y="369"/>
                    </a:lnTo>
                    <a:lnTo>
                      <a:pt x="248" y="369"/>
                    </a:lnTo>
                    <a:lnTo>
                      <a:pt x="248" y="367"/>
                    </a:lnTo>
                    <a:lnTo>
                      <a:pt x="248" y="364"/>
                    </a:lnTo>
                    <a:lnTo>
                      <a:pt x="251" y="364"/>
                    </a:lnTo>
                    <a:lnTo>
                      <a:pt x="251" y="367"/>
                    </a:lnTo>
                    <a:lnTo>
                      <a:pt x="251" y="364"/>
                    </a:lnTo>
                    <a:lnTo>
                      <a:pt x="251" y="362"/>
                    </a:lnTo>
                    <a:lnTo>
                      <a:pt x="251" y="360"/>
                    </a:lnTo>
                    <a:lnTo>
                      <a:pt x="251" y="358"/>
                    </a:lnTo>
                    <a:lnTo>
                      <a:pt x="253" y="358"/>
                    </a:lnTo>
                    <a:lnTo>
                      <a:pt x="253" y="356"/>
                    </a:lnTo>
                    <a:lnTo>
                      <a:pt x="253" y="353"/>
                    </a:lnTo>
                    <a:lnTo>
                      <a:pt x="255" y="353"/>
                    </a:lnTo>
                    <a:lnTo>
                      <a:pt x="255" y="351"/>
                    </a:lnTo>
                    <a:lnTo>
                      <a:pt x="257" y="351"/>
                    </a:lnTo>
                    <a:lnTo>
                      <a:pt x="259" y="351"/>
                    </a:lnTo>
                    <a:lnTo>
                      <a:pt x="261" y="351"/>
                    </a:lnTo>
                    <a:lnTo>
                      <a:pt x="261" y="353"/>
                    </a:lnTo>
                    <a:lnTo>
                      <a:pt x="261" y="356"/>
                    </a:lnTo>
                    <a:lnTo>
                      <a:pt x="261" y="358"/>
                    </a:lnTo>
                    <a:lnTo>
                      <a:pt x="259" y="358"/>
                    </a:lnTo>
                    <a:lnTo>
                      <a:pt x="261" y="358"/>
                    </a:lnTo>
                    <a:lnTo>
                      <a:pt x="264" y="358"/>
                    </a:lnTo>
                    <a:lnTo>
                      <a:pt x="266" y="358"/>
                    </a:lnTo>
                    <a:lnTo>
                      <a:pt x="268" y="358"/>
                    </a:lnTo>
                    <a:lnTo>
                      <a:pt x="268" y="356"/>
                    </a:lnTo>
                    <a:lnTo>
                      <a:pt x="268" y="353"/>
                    </a:lnTo>
                    <a:lnTo>
                      <a:pt x="266" y="353"/>
                    </a:lnTo>
                    <a:lnTo>
                      <a:pt x="268" y="353"/>
                    </a:lnTo>
                    <a:lnTo>
                      <a:pt x="268" y="351"/>
                    </a:lnTo>
                    <a:lnTo>
                      <a:pt x="268" y="349"/>
                    </a:lnTo>
                    <a:lnTo>
                      <a:pt x="270" y="349"/>
                    </a:lnTo>
                    <a:lnTo>
                      <a:pt x="272" y="349"/>
                    </a:lnTo>
                    <a:lnTo>
                      <a:pt x="275" y="349"/>
                    </a:lnTo>
                    <a:lnTo>
                      <a:pt x="277" y="349"/>
                    </a:lnTo>
                    <a:lnTo>
                      <a:pt x="277" y="351"/>
                    </a:lnTo>
                    <a:lnTo>
                      <a:pt x="277" y="353"/>
                    </a:lnTo>
                    <a:lnTo>
                      <a:pt x="275" y="353"/>
                    </a:lnTo>
                    <a:lnTo>
                      <a:pt x="275" y="356"/>
                    </a:lnTo>
                    <a:lnTo>
                      <a:pt x="275" y="358"/>
                    </a:lnTo>
                    <a:lnTo>
                      <a:pt x="277" y="358"/>
                    </a:lnTo>
                    <a:lnTo>
                      <a:pt x="279" y="358"/>
                    </a:lnTo>
                    <a:lnTo>
                      <a:pt x="281" y="358"/>
                    </a:lnTo>
                    <a:lnTo>
                      <a:pt x="283" y="358"/>
                    </a:lnTo>
                    <a:lnTo>
                      <a:pt x="283" y="356"/>
                    </a:lnTo>
                    <a:lnTo>
                      <a:pt x="283" y="353"/>
                    </a:lnTo>
                    <a:lnTo>
                      <a:pt x="283" y="351"/>
                    </a:lnTo>
                    <a:lnTo>
                      <a:pt x="286" y="349"/>
                    </a:lnTo>
                    <a:lnTo>
                      <a:pt x="286" y="347"/>
                    </a:lnTo>
                    <a:lnTo>
                      <a:pt x="288" y="347"/>
                    </a:lnTo>
                    <a:lnTo>
                      <a:pt x="290" y="347"/>
                    </a:lnTo>
                    <a:lnTo>
                      <a:pt x="292" y="347"/>
                    </a:lnTo>
                    <a:lnTo>
                      <a:pt x="294" y="347"/>
                    </a:lnTo>
                    <a:lnTo>
                      <a:pt x="297" y="347"/>
                    </a:lnTo>
                    <a:lnTo>
                      <a:pt x="299" y="347"/>
                    </a:lnTo>
                    <a:lnTo>
                      <a:pt x="301" y="347"/>
                    </a:lnTo>
                    <a:lnTo>
                      <a:pt x="303" y="347"/>
                    </a:lnTo>
                    <a:lnTo>
                      <a:pt x="305" y="347"/>
                    </a:lnTo>
                    <a:lnTo>
                      <a:pt x="308" y="347"/>
                    </a:lnTo>
                    <a:lnTo>
                      <a:pt x="310" y="347"/>
                    </a:lnTo>
                    <a:lnTo>
                      <a:pt x="310" y="345"/>
                    </a:lnTo>
                    <a:lnTo>
                      <a:pt x="312" y="345"/>
                    </a:lnTo>
                    <a:lnTo>
                      <a:pt x="312" y="342"/>
                    </a:lnTo>
                    <a:lnTo>
                      <a:pt x="314" y="342"/>
                    </a:lnTo>
                    <a:lnTo>
                      <a:pt x="314" y="340"/>
                    </a:lnTo>
                    <a:lnTo>
                      <a:pt x="316" y="340"/>
                    </a:lnTo>
                    <a:lnTo>
                      <a:pt x="316" y="338"/>
                    </a:lnTo>
                    <a:lnTo>
                      <a:pt x="319" y="338"/>
                    </a:lnTo>
                    <a:lnTo>
                      <a:pt x="319" y="336"/>
                    </a:lnTo>
                    <a:lnTo>
                      <a:pt x="321" y="336"/>
                    </a:lnTo>
                    <a:lnTo>
                      <a:pt x="321" y="334"/>
                    </a:lnTo>
                    <a:lnTo>
                      <a:pt x="321" y="331"/>
                    </a:lnTo>
                    <a:lnTo>
                      <a:pt x="321" y="329"/>
                    </a:lnTo>
                    <a:lnTo>
                      <a:pt x="319" y="329"/>
                    </a:lnTo>
                    <a:lnTo>
                      <a:pt x="319" y="327"/>
                    </a:lnTo>
                    <a:lnTo>
                      <a:pt x="319" y="325"/>
                    </a:lnTo>
                    <a:lnTo>
                      <a:pt x="321" y="325"/>
                    </a:lnTo>
                    <a:lnTo>
                      <a:pt x="321" y="323"/>
                    </a:lnTo>
                    <a:lnTo>
                      <a:pt x="323" y="323"/>
                    </a:lnTo>
                    <a:lnTo>
                      <a:pt x="321" y="323"/>
                    </a:lnTo>
                    <a:lnTo>
                      <a:pt x="321" y="320"/>
                    </a:lnTo>
                    <a:lnTo>
                      <a:pt x="323" y="320"/>
                    </a:lnTo>
                    <a:lnTo>
                      <a:pt x="323" y="318"/>
                    </a:lnTo>
                    <a:lnTo>
                      <a:pt x="323" y="316"/>
                    </a:lnTo>
                    <a:lnTo>
                      <a:pt x="321" y="316"/>
                    </a:lnTo>
                    <a:lnTo>
                      <a:pt x="323" y="316"/>
                    </a:lnTo>
                    <a:lnTo>
                      <a:pt x="323" y="314"/>
                    </a:lnTo>
                    <a:lnTo>
                      <a:pt x="321" y="314"/>
                    </a:lnTo>
                    <a:lnTo>
                      <a:pt x="323" y="314"/>
                    </a:lnTo>
                    <a:lnTo>
                      <a:pt x="323" y="312"/>
                    </a:lnTo>
                    <a:lnTo>
                      <a:pt x="325" y="312"/>
                    </a:lnTo>
                    <a:lnTo>
                      <a:pt x="327" y="312"/>
                    </a:lnTo>
                    <a:lnTo>
                      <a:pt x="327" y="309"/>
                    </a:lnTo>
                    <a:lnTo>
                      <a:pt x="330" y="309"/>
                    </a:lnTo>
                    <a:lnTo>
                      <a:pt x="330" y="307"/>
                    </a:lnTo>
                    <a:lnTo>
                      <a:pt x="327" y="305"/>
                    </a:lnTo>
                    <a:lnTo>
                      <a:pt x="327" y="303"/>
                    </a:lnTo>
                    <a:lnTo>
                      <a:pt x="330" y="303"/>
                    </a:lnTo>
                    <a:lnTo>
                      <a:pt x="327" y="303"/>
                    </a:lnTo>
                    <a:lnTo>
                      <a:pt x="330" y="303"/>
                    </a:lnTo>
                    <a:lnTo>
                      <a:pt x="330" y="301"/>
                    </a:lnTo>
                    <a:lnTo>
                      <a:pt x="332" y="301"/>
                    </a:lnTo>
                    <a:lnTo>
                      <a:pt x="334" y="301"/>
                    </a:lnTo>
                    <a:lnTo>
                      <a:pt x="336" y="301"/>
                    </a:lnTo>
                    <a:lnTo>
                      <a:pt x="336" y="303"/>
                    </a:lnTo>
                    <a:lnTo>
                      <a:pt x="338" y="303"/>
                    </a:lnTo>
                    <a:lnTo>
                      <a:pt x="341" y="303"/>
                    </a:lnTo>
                    <a:lnTo>
                      <a:pt x="343" y="303"/>
                    </a:lnTo>
                    <a:lnTo>
                      <a:pt x="345" y="303"/>
                    </a:lnTo>
                    <a:lnTo>
                      <a:pt x="345" y="301"/>
                    </a:lnTo>
                    <a:lnTo>
                      <a:pt x="347" y="301"/>
                    </a:lnTo>
                    <a:lnTo>
                      <a:pt x="347" y="298"/>
                    </a:lnTo>
                    <a:lnTo>
                      <a:pt x="347" y="296"/>
                    </a:lnTo>
                    <a:lnTo>
                      <a:pt x="349" y="296"/>
                    </a:lnTo>
                    <a:lnTo>
                      <a:pt x="352" y="296"/>
                    </a:lnTo>
                    <a:lnTo>
                      <a:pt x="354" y="296"/>
                    </a:lnTo>
                    <a:lnTo>
                      <a:pt x="354" y="294"/>
                    </a:lnTo>
                    <a:lnTo>
                      <a:pt x="354" y="296"/>
                    </a:lnTo>
                    <a:lnTo>
                      <a:pt x="356" y="296"/>
                    </a:lnTo>
                    <a:lnTo>
                      <a:pt x="358" y="296"/>
                    </a:lnTo>
                    <a:lnTo>
                      <a:pt x="358" y="298"/>
                    </a:lnTo>
                    <a:lnTo>
                      <a:pt x="358" y="301"/>
                    </a:lnTo>
                    <a:lnTo>
                      <a:pt x="360" y="301"/>
                    </a:lnTo>
                    <a:lnTo>
                      <a:pt x="360" y="303"/>
                    </a:lnTo>
                    <a:lnTo>
                      <a:pt x="360" y="305"/>
                    </a:lnTo>
                    <a:lnTo>
                      <a:pt x="363" y="305"/>
                    </a:lnTo>
                    <a:lnTo>
                      <a:pt x="365" y="305"/>
                    </a:lnTo>
                    <a:lnTo>
                      <a:pt x="367" y="305"/>
                    </a:lnTo>
                    <a:lnTo>
                      <a:pt x="369" y="305"/>
                    </a:lnTo>
                    <a:lnTo>
                      <a:pt x="369" y="303"/>
                    </a:lnTo>
                    <a:lnTo>
                      <a:pt x="371" y="303"/>
                    </a:lnTo>
                    <a:lnTo>
                      <a:pt x="371" y="301"/>
                    </a:lnTo>
                    <a:lnTo>
                      <a:pt x="371" y="298"/>
                    </a:lnTo>
                    <a:lnTo>
                      <a:pt x="371" y="296"/>
                    </a:lnTo>
                    <a:lnTo>
                      <a:pt x="374" y="296"/>
                    </a:lnTo>
                    <a:lnTo>
                      <a:pt x="374" y="294"/>
                    </a:lnTo>
                    <a:lnTo>
                      <a:pt x="374" y="292"/>
                    </a:lnTo>
                    <a:lnTo>
                      <a:pt x="376" y="292"/>
                    </a:lnTo>
                    <a:lnTo>
                      <a:pt x="376" y="290"/>
                    </a:lnTo>
                    <a:lnTo>
                      <a:pt x="378" y="290"/>
                    </a:lnTo>
                    <a:lnTo>
                      <a:pt x="380" y="290"/>
                    </a:lnTo>
                    <a:lnTo>
                      <a:pt x="380" y="288"/>
                    </a:lnTo>
                    <a:lnTo>
                      <a:pt x="380" y="285"/>
                    </a:lnTo>
                    <a:lnTo>
                      <a:pt x="380" y="283"/>
                    </a:lnTo>
                    <a:lnTo>
                      <a:pt x="378" y="283"/>
                    </a:lnTo>
                    <a:lnTo>
                      <a:pt x="378" y="281"/>
                    </a:lnTo>
                    <a:lnTo>
                      <a:pt x="376" y="281"/>
                    </a:lnTo>
                    <a:lnTo>
                      <a:pt x="376" y="279"/>
                    </a:lnTo>
                    <a:lnTo>
                      <a:pt x="376" y="277"/>
                    </a:lnTo>
                    <a:lnTo>
                      <a:pt x="378" y="277"/>
                    </a:lnTo>
                    <a:lnTo>
                      <a:pt x="378" y="279"/>
                    </a:lnTo>
                    <a:lnTo>
                      <a:pt x="380" y="279"/>
                    </a:lnTo>
                    <a:lnTo>
                      <a:pt x="378" y="279"/>
                    </a:lnTo>
                    <a:lnTo>
                      <a:pt x="378" y="281"/>
                    </a:lnTo>
                    <a:lnTo>
                      <a:pt x="380" y="281"/>
                    </a:lnTo>
                    <a:lnTo>
                      <a:pt x="380" y="279"/>
                    </a:lnTo>
                    <a:lnTo>
                      <a:pt x="382" y="279"/>
                    </a:lnTo>
                    <a:lnTo>
                      <a:pt x="382" y="281"/>
                    </a:lnTo>
                    <a:lnTo>
                      <a:pt x="382" y="279"/>
                    </a:lnTo>
                    <a:lnTo>
                      <a:pt x="385" y="279"/>
                    </a:lnTo>
                    <a:lnTo>
                      <a:pt x="387" y="279"/>
                    </a:lnTo>
                    <a:lnTo>
                      <a:pt x="387" y="277"/>
                    </a:lnTo>
                    <a:lnTo>
                      <a:pt x="389" y="277"/>
                    </a:lnTo>
                    <a:lnTo>
                      <a:pt x="389" y="274"/>
                    </a:lnTo>
                    <a:lnTo>
                      <a:pt x="389" y="272"/>
                    </a:lnTo>
                    <a:lnTo>
                      <a:pt x="387" y="272"/>
                    </a:lnTo>
                    <a:lnTo>
                      <a:pt x="389" y="270"/>
                    </a:lnTo>
                    <a:lnTo>
                      <a:pt x="391" y="270"/>
                    </a:lnTo>
                    <a:lnTo>
                      <a:pt x="393" y="270"/>
                    </a:lnTo>
                    <a:lnTo>
                      <a:pt x="396" y="270"/>
                    </a:lnTo>
                    <a:lnTo>
                      <a:pt x="398" y="270"/>
                    </a:lnTo>
                    <a:lnTo>
                      <a:pt x="400" y="268"/>
                    </a:lnTo>
                    <a:lnTo>
                      <a:pt x="402" y="268"/>
                    </a:lnTo>
                    <a:lnTo>
                      <a:pt x="404" y="268"/>
                    </a:lnTo>
                    <a:lnTo>
                      <a:pt x="404" y="266"/>
                    </a:lnTo>
                    <a:lnTo>
                      <a:pt x="406" y="266"/>
                    </a:lnTo>
                    <a:lnTo>
                      <a:pt x="409" y="266"/>
                    </a:lnTo>
                    <a:lnTo>
                      <a:pt x="409" y="263"/>
                    </a:lnTo>
                    <a:lnTo>
                      <a:pt x="411" y="263"/>
                    </a:lnTo>
                    <a:lnTo>
                      <a:pt x="413" y="263"/>
                    </a:lnTo>
                    <a:lnTo>
                      <a:pt x="413" y="261"/>
                    </a:lnTo>
                    <a:lnTo>
                      <a:pt x="415" y="261"/>
                    </a:lnTo>
                    <a:lnTo>
                      <a:pt x="417" y="261"/>
                    </a:lnTo>
                    <a:lnTo>
                      <a:pt x="417" y="259"/>
                    </a:lnTo>
                    <a:lnTo>
                      <a:pt x="420" y="259"/>
                    </a:lnTo>
                    <a:lnTo>
                      <a:pt x="420" y="257"/>
                    </a:lnTo>
                    <a:lnTo>
                      <a:pt x="422" y="257"/>
                    </a:lnTo>
                    <a:lnTo>
                      <a:pt x="422" y="255"/>
                    </a:lnTo>
                    <a:lnTo>
                      <a:pt x="422" y="252"/>
                    </a:lnTo>
                    <a:lnTo>
                      <a:pt x="424" y="252"/>
                    </a:lnTo>
                    <a:lnTo>
                      <a:pt x="424" y="250"/>
                    </a:lnTo>
                    <a:lnTo>
                      <a:pt x="424" y="248"/>
                    </a:lnTo>
                    <a:lnTo>
                      <a:pt x="424" y="246"/>
                    </a:lnTo>
                    <a:lnTo>
                      <a:pt x="422" y="246"/>
                    </a:lnTo>
                    <a:lnTo>
                      <a:pt x="422" y="244"/>
                    </a:lnTo>
                    <a:lnTo>
                      <a:pt x="422" y="241"/>
                    </a:lnTo>
                    <a:lnTo>
                      <a:pt x="424" y="241"/>
                    </a:lnTo>
                    <a:lnTo>
                      <a:pt x="424" y="239"/>
                    </a:lnTo>
                    <a:lnTo>
                      <a:pt x="424" y="237"/>
                    </a:lnTo>
                    <a:lnTo>
                      <a:pt x="424" y="235"/>
                    </a:lnTo>
                    <a:lnTo>
                      <a:pt x="422" y="235"/>
                    </a:lnTo>
                    <a:lnTo>
                      <a:pt x="422" y="233"/>
                    </a:lnTo>
                    <a:lnTo>
                      <a:pt x="422" y="230"/>
                    </a:lnTo>
                    <a:lnTo>
                      <a:pt x="422" y="228"/>
                    </a:lnTo>
                    <a:lnTo>
                      <a:pt x="424" y="228"/>
                    </a:lnTo>
                    <a:lnTo>
                      <a:pt x="424" y="230"/>
                    </a:lnTo>
                    <a:lnTo>
                      <a:pt x="426" y="230"/>
                    </a:lnTo>
                    <a:lnTo>
                      <a:pt x="428" y="230"/>
                    </a:lnTo>
                    <a:lnTo>
                      <a:pt x="428" y="228"/>
                    </a:lnTo>
                    <a:lnTo>
                      <a:pt x="431" y="228"/>
                    </a:lnTo>
                    <a:lnTo>
                      <a:pt x="433" y="228"/>
                    </a:lnTo>
                    <a:lnTo>
                      <a:pt x="433" y="226"/>
                    </a:lnTo>
                    <a:lnTo>
                      <a:pt x="435" y="226"/>
                    </a:lnTo>
                    <a:lnTo>
                      <a:pt x="435" y="224"/>
                    </a:lnTo>
                    <a:lnTo>
                      <a:pt x="437" y="224"/>
                    </a:lnTo>
                    <a:lnTo>
                      <a:pt x="439" y="224"/>
                    </a:lnTo>
                    <a:lnTo>
                      <a:pt x="442" y="224"/>
                    </a:lnTo>
                    <a:lnTo>
                      <a:pt x="442" y="222"/>
                    </a:lnTo>
                    <a:lnTo>
                      <a:pt x="444" y="222"/>
                    </a:lnTo>
                    <a:lnTo>
                      <a:pt x="444" y="219"/>
                    </a:lnTo>
                    <a:lnTo>
                      <a:pt x="446" y="219"/>
                    </a:lnTo>
                    <a:lnTo>
                      <a:pt x="448" y="219"/>
                    </a:lnTo>
                    <a:lnTo>
                      <a:pt x="448" y="217"/>
                    </a:lnTo>
                    <a:lnTo>
                      <a:pt x="450" y="217"/>
                    </a:lnTo>
                    <a:lnTo>
                      <a:pt x="450" y="215"/>
                    </a:lnTo>
                    <a:lnTo>
                      <a:pt x="453" y="215"/>
                    </a:lnTo>
                    <a:lnTo>
                      <a:pt x="453" y="213"/>
                    </a:lnTo>
                    <a:lnTo>
                      <a:pt x="453" y="211"/>
                    </a:lnTo>
                    <a:lnTo>
                      <a:pt x="453" y="208"/>
                    </a:lnTo>
                    <a:lnTo>
                      <a:pt x="453" y="206"/>
                    </a:lnTo>
                    <a:lnTo>
                      <a:pt x="453" y="204"/>
                    </a:lnTo>
                    <a:lnTo>
                      <a:pt x="453" y="202"/>
                    </a:lnTo>
                    <a:lnTo>
                      <a:pt x="453" y="200"/>
                    </a:lnTo>
                    <a:lnTo>
                      <a:pt x="450" y="200"/>
                    </a:lnTo>
                    <a:lnTo>
                      <a:pt x="450" y="197"/>
                    </a:lnTo>
                    <a:lnTo>
                      <a:pt x="450" y="195"/>
                    </a:lnTo>
                    <a:lnTo>
                      <a:pt x="453" y="195"/>
                    </a:lnTo>
                    <a:lnTo>
                      <a:pt x="453" y="193"/>
                    </a:lnTo>
                    <a:lnTo>
                      <a:pt x="455" y="193"/>
                    </a:lnTo>
                    <a:lnTo>
                      <a:pt x="457" y="193"/>
                    </a:lnTo>
                    <a:lnTo>
                      <a:pt x="459" y="193"/>
                    </a:lnTo>
                    <a:lnTo>
                      <a:pt x="459" y="191"/>
                    </a:lnTo>
                    <a:lnTo>
                      <a:pt x="461" y="191"/>
                    </a:lnTo>
                    <a:lnTo>
                      <a:pt x="464" y="191"/>
                    </a:lnTo>
                    <a:lnTo>
                      <a:pt x="466" y="191"/>
                    </a:lnTo>
                    <a:lnTo>
                      <a:pt x="466" y="189"/>
                    </a:lnTo>
                    <a:lnTo>
                      <a:pt x="468" y="189"/>
                    </a:lnTo>
                    <a:lnTo>
                      <a:pt x="468" y="186"/>
                    </a:lnTo>
                    <a:lnTo>
                      <a:pt x="470" y="186"/>
                    </a:lnTo>
                    <a:lnTo>
                      <a:pt x="470" y="184"/>
                    </a:lnTo>
                    <a:lnTo>
                      <a:pt x="472" y="184"/>
                    </a:lnTo>
                    <a:lnTo>
                      <a:pt x="472" y="182"/>
                    </a:lnTo>
                    <a:lnTo>
                      <a:pt x="475" y="182"/>
                    </a:lnTo>
                    <a:lnTo>
                      <a:pt x="475" y="180"/>
                    </a:lnTo>
                    <a:lnTo>
                      <a:pt x="477" y="180"/>
                    </a:lnTo>
                    <a:lnTo>
                      <a:pt x="479" y="180"/>
                    </a:lnTo>
                    <a:lnTo>
                      <a:pt x="479" y="178"/>
                    </a:lnTo>
                    <a:lnTo>
                      <a:pt x="481" y="178"/>
                    </a:lnTo>
                    <a:lnTo>
                      <a:pt x="481" y="175"/>
                    </a:lnTo>
                    <a:lnTo>
                      <a:pt x="483" y="175"/>
                    </a:lnTo>
                    <a:lnTo>
                      <a:pt x="483" y="173"/>
                    </a:lnTo>
                    <a:lnTo>
                      <a:pt x="486" y="173"/>
                    </a:lnTo>
                    <a:lnTo>
                      <a:pt x="486" y="171"/>
                    </a:lnTo>
                    <a:lnTo>
                      <a:pt x="486" y="169"/>
                    </a:lnTo>
                    <a:lnTo>
                      <a:pt x="483" y="169"/>
                    </a:lnTo>
                    <a:lnTo>
                      <a:pt x="483" y="167"/>
                    </a:lnTo>
                    <a:lnTo>
                      <a:pt x="483" y="164"/>
                    </a:lnTo>
                    <a:lnTo>
                      <a:pt x="483" y="162"/>
                    </a:lnTo>
                    <a:lnTo>
                      <a:pt x="486" y="162"/>
                    </a:lnTo>
                    <a:lnTo>
                      <a:pt x="486" y="160"/>
                    </a:lnTo>
                    <a:lnTo>
                      <a:pt x="488" y="160"/>
                    </a:lnTo>
                    <a:lnTo>
                      <a:pt x="488" y="158"/>
                    </a:lnTo>
                    <a:lnTo>
                      <a:pt x="488" y="156"/>
                    </a:lnTo>
                    <a:lnTo>
                      <a:pt x="490" y="156"/>
                    </a:lnTo>
                    <a:lnTo>
                      <a:pt x="490" y="154"/>
                    </a:lnTo>
                    <a:lnTo>
                      <a:pt x="492" y="154"/>
                    </a:lnTo>
                    <a:lnTo>
                      <a:pt x="494" y="154"/>
                    </a:lnTo>
                    <a:lnTo>
                      <a:pt x="494" y="151"/>
                    </a:lnTo>
                    <a:lnTo>
                      <a:pt x="497" y="151"/>
                    </a:lnTo>
                    <a:lnTo>
                      <a:pt x="497" y="149"/>
                    </a:lnTo>
                    <a:lnTo>
                      <a:pt x="499" y="149"/>
                    </a:lnTo>
                    <a:lnTo>
                      <a:pt x="501" y="149"/>
                    </a:lnTo>
                    <a:lnTo>
                      <a:pt x="501" y="147"/>
                    </a:lnTo>
                    <a:lnTo>
                      <a:pt x="503" y="147"/>
                    </a:lnTo>
                    <a:lnTo>
                      <a:pt x="505" y="147"/>
                    </a:lnTo>
                    <a:lnTo>
                      <a:pt x="508" y="147"/>
                    </a:lnTo>
                    <a:lnTo>
                      <a:pt x="508" y="145"/>
                    </a:lnTo>
                    <a:lnTo>
                      <a:pt x="510" y="145"/>
                    </a:lnTo>
                    <a:lnTo>
                      <a:pt x="510" y="143"/>
                    </a:lnTo>
                    <a:lnTo>
                      <a:pt x="512" y="143"/>
                    </a:lnTo>
                    <a:lnTo>
                      <a:pt x="514" y="143"/>
                    </a:lnTo>
                    <a:lnTo>
                      <a:pt x="514" y="140"/>
                    </a:lnTo>
                    <a:lnTo>
                      <a:pt x="514" y="138"/>
                    </a:lnTo>
                    <a:lnTo>
                      <a:pt x="514" y="136"/>
                    </a:lnTo>
                    <a:lnTo>
                      <a:pt x="516" y="136"/>
                    </a:lnTo>
                    <a:lnTo>
                      <a:pt x="516" y="134"/>
                    </a:lnTo>
                    <a:lnTo>
                      <a:pt x="519" y="134"/>
                    </a:lnTo>
                    <a:lnTo>
                      <a:pt x="521" y="134"/>
                    </a:lnTo>
                    <a:lnTo>
                      <a:pt x="523" y="134"/>
                    </a:lnTo>
                    <a:lnTo>
                      <a:pt x="525" y="134"/>
                    </a:lnTo>
                    <a:lnTo>
                      <a:pt x="525" y="132"/>
                    </a:lnTo>
                    <a:lnTo>
                      <a:pt x="527" y="132"/>
                    </a:lnTo>
                    <a:lnTo>
                      <a:pt x="530" y="129"/>
                    </a:lnTo>
                    <a:lnTo>
                      <a:pt x="532" y="129"/>
                    </a:lnTo>
                    <a:lnTo>
                      <a:pt x="532" y="127"/>
                    </a:lnTo>
                    <a:lnTo>
                      <a:pt x="532" y="125"/>
                    </a:lnTo>
                    <a:lnTo>
                      <a:pt x="534" y="125"/>
                    </a:lnTo>
                    <a:lnTo>
                      <a:pt x="534" y="123"/>
                    </a:lnTo>
                    <a:lnTo>
                      <a:pt x="536" y="123"/>
                    </a:lnTo>
                    <a:lnTo>
                      <a:pt x="538" y="123"/>
                    </a:lnTo>
                    <a:lnTo>
                      <a:pt x="540" y="123"/>
                    </a:lnTo>
                    <a:lnTo>
                      <a:pt x="543" y="123"/>
                    </a:lnTo>
                    <a:lnTo>
                      <a:pt x="545" y="123"/>
                    </a:lnTo>
                    <a:lnTo>
                      <a:pt x="547" y="123"/>
                    </a:lnTo>
                    <a:lnTo>
                      <a:pt x="549" y="123"/>
                    </a:lnTo>
                    <a:lnTo>
                      <a:pt x="551" y="123"/>
                    </a:lnTo>
                    <a:lnTo>
                      <a:pt x="554" y="123"/>
                    </a:lnTo>
                    <a:lnTo>
                      <a:pt x="556" y="123"/>
                    </a:lnTo>
                    <a:lnTo>
                      <a:pt x="558" y="123"/>
                    </a:lnTo>
                    <a:lnTo>
                      <a:pt x="560" y="123"/>
                    </a:lnTo>
                    <a:lnTo>
                      <a:pt x="562" y="123"/>
                    </a:lnTo>
                    <a:lnTo>
                      <a:pt x="565" y="123"/>
                    </a:lnTo>
                    <a:lnTo>
                      <a:pt x="567" y="123"/>
                    </a:lnTo>
                    <a:lnTo>
                      <a:pt x="569" y="123"/>
                    </a:lnTo>
                    <a:lnTo>
                      <a:pt x="571" y="123"/>
                    </a:lnTo>
                    <a:lnTo>
                      <a:pt x="573" y="123"/>
                    </a:lnTo>
                    <a:lnTo>
                      <a:pt x="573" y="125"/>
                    </a:lnTo>
                    <a:lnTo>
                      <a:pt x="576" y="125"/>
                    </a:lnTo>
                    <a:lnTo>
                      <a:pt x="578" y="125"/>
                    </a:lnTo>
                    <a:lnTo>
                      <a:pt x="578" y="127"/>
                    </a:lnTo>
                    <a:lnTo>
                      <a:pt x="580" y="127"/>
                    </a:lnTo>
                    <a:lnTo>
                      <a:pt x="582" y="127"/>
                    </a:lnTo>
                    <a:lnTo>
                      <a:pt x="584" y="127"/>
                    </a:lnTo>
                    <a:lnTo>
                      <a:pt x="587" y="127"/>
                    </a:lnTo>
                    <a:lnTo>
                      <a:pt x="587" y="125"/>
                    </a:lnTo>
                    <a:lnTo>
                      <a:pt x="589" y="125"/>
                    </a:lnTo>
                    <a:lnTo>
                      <a:pt x="591" y="125"/>
                    </a:lnTo>
                    <a:lnTo>
                      <a:pt x="591" y="123"/>
                    </a:lnTo>
                    <a:lnTo>
                      <a:pt x="593" y="123"/>
                    </a:lnTo>
                    <a:lnTo>
                      <a:pt x="593" y="121"/>
                    </a:lnTo>
                    <a:lnTo>
                      <a:pt x="595" y="121"/>
                    </a:lnTo>
                    <a:lnTo>
                      <a:pt x="598" y="121"/>
                    </a:lnTo>
                    <a:lnTo>
                      <a:pt x="600" y="121"/>
                    </a:lnTo>
                    <a:lnTo>
                      <a:pt x="602" y="121"/>
                    </a:lnTo>
                    <a:lnTo>
                      <a:pt x="604" y="121"/>
                    </a:lnTo>
                    <a:lnTo>
                      <a:pt x="606" y="121"/>
                    </a:lnTo>
                    <a:lnTo>
                      <a:pt x="609" y="121"/>
                    </a:lnTo>
                    <a:lnTo>
                      <a:pt x="611" y="121"/>
                    </a:lnTo>
                    <a:lnTo>
                      <a:pt x="613" y="121"/>
                    </a:lnTo>
                    <a:lnTo>
                      <a:pt x="613" y="118"/>
                    </a:lnTo>
                    <a:lnTo>
                      <a:pt x="615" y="118"/>
                    </a:lnTo>
                    <a:lnTo>
                      <a:pt x="617" y="118"/>
                    </a:lnTo>
                    <a:lnTo>
                      <a:pt x="620" y="118"/>
                    </a:lnTo>
                    <a:lnTo>
                      <a:pt x="620" y="116"/>
                    </a:lnTo>
                    <a:lnTo>
                      <a:pt x="622" y="116"/>
                    </a:lnTo>
                    <a:lnTo>
                      <a:pt x="622" y="114"/>
                    </a:lnTo>
                    <a:lnTo>
                      <a:pt x="624" y="114"/>
                    </a:lnTo>
                    <a:lnTo>
                      <a:pt x="624" y="112"/>
                    </a:lnTo>
                    <a:lnTo>
                      <a:pt x="626" y="112"/>
                    </a:lnTo>
                    <a:lnTo>
                      <a:pt x="628" y="112"/>
                    </a:lnTo>
                    <a:lnTo>
                      <a:pt x="631" y="112"/>
                    </a:lnTo>
                    <a:lnTo>
                      <a:pt x="633" y="112"/>
                    </a:lnTo>
                    <a:lnTo>
                      <a:pt x="633" y="110"/>
                    </a:lnTo>
                    <a:lnTo>
                      <a:pt x="633" y="107"/>
                    </a:lnTo>
                    <a:lnTo>
                      <a:pt x="635" y="107"/>
                    </a:lnTo>
                    <a:lnTo>
                      <a:pt x="637" y="107"/>
                    </a:lnTo>
                    <a:lnTo>
                      <a:pt x="639" y="107"/>
                    </a:lnTo>
                    <a:lnTo>
                      <a:pt x="639" y="105"/>
                    </a:lnTo>
                    <a:lnTo>
                      <a:pt x="642" y="105"/>
                    </a:lnTo>
                    <a:lnTo>
                      <a:pt x="644" y="105"/>
                    </a:lnTo>
                    <a:lnTo>
                      <a:pt x="646" y="105"/>
                    </a:lnTo>
                    <a:lnTo>
                      <a:pt x="648" y="105"/>
                    </a:lnTo>
                    <a:lnTo>
                      <a:pt x="648" y="103"/>
                    </a:lnTo>
                    <a:lnTo>
                      <a:pt x="648" y="105"/>
                    </a:lnTo>
                    <a:lnTo>
                      <a:pt x="648" y="103"/>
                    </a:lnTo>
                    <a:lnTo>
                      <a:pt x="650" y="103"/>
                    </a:lnTo>
                    <a:lnTo>
                      <a:pt x="653" y="103"/>
                    </a:lnTo>
                    <a:lnTo>
                      <a:pt x="655" y="103"/>
                    </a:lnTo>
                    <a:lnTo>
                      <a:pt x="657" y="103"/>
                    </a:lnTo>
                    <a:lnTo>
                      <a:pt x="659" y="103"/>
                    </a:lnTo>
                    <a:lnTo>
                      <a:pt x="659" y="101"/>
                    </a:lnTo>
                    <a:lnTo>
                      <a:pt x="661" y="101"/>
                    </a:lnTo>
                    <a:lnTo>
                      <a:pt x="664" y="101"/>
                    </a:lnTo>
                    <a:lnTo>
                      <a:pt x="666" y="101"/>
                    </a:lnTo>
                    <a:lnTo>
                      <a:pt x="668" y="101"/>
                    </a:lnTo>
                    <a:lnTo>
                      <a:pt x="668" y="99"/>
                    </a:lnTo>
                    <a:lnTo>
                      <a:pt x="670" y="99"/>
                    </a:lnTo>
                    <a:lnTo>
                      <a:pt x="670" y="96"/>
                    </a:lnTo>
                    <a:lnTo>
                      <a:pt x="668" y="96"/>
                    </a:lnTo>
                    <a:lnTo>
                      <a:pt x="668" y="94"/>
                    </a:lnTo>
                    <a:lnTo>
                      <a:pt x="668" y="92"/>
                    </a:lnTo>
                    <a:lnTo>
                      <a:pt x="670" y="92"/>
                    </a:lnTo>
                    <a:lnTo>
                      <a:pt x="672" y="92"/>
                    </a:lnTo>
                    <a:lnTo>
                      <a:pt x="672" y="90"/>
                    </a:lnTo>
                    <a:lnTo>
                      <a:pt x="674" y="90"/>
                    </a:lnTo>
                    <a:lnTo>
                      <a:pt x="677" y="90"/>
                    </a:lnTo>
                    <a:lnTo>
                      <a:pt x="679" y="90"/>
                    </a:lnTo>
                    <a:lnTo>
                      <a:pt x="681" y="90"/>
                    </a:lnTo>
                    <a:lnTo>
                      <a:pt x="683" y="90"/>
                    </a:lnTo>
                    <a:lnTo>
                      <a:pt x="685" y="90"/>
                    </a:lnTo>
                    <a:lnTo>
                      <a:pt x="688" y="90"/>
                    </a:lnTo>
                    <a:lnTo>
                      <a:pt x="688" y="92"/>
                    </a:lnTo>
                    <a:lnTo>
                      <a:pt x="690" y="92"/>
                    </a:lnTo>
                    <a:lnTo>
                      <a:pt x="692" y="92"/>
                    </a:lnTo>
                    <a:lnTo>
                      <a:pt x="694" y="92"/>
                    </a:lnTo>
                    <a:lnTo>
                      <a:pt x="694" y="90"/>
                    </a:lnTo>
                    <a:lnTo>
                      <a:pt x="696" y="90"/>
                    </a:lnTo>
                    <a:lnTo>
                      <a:pt x="696" y="88"/>
                    </a:lnTo>
                    <a:lnTo>
                      <a:pt x="699" y="88"/>
                    </a:lnTo>
                    <a:lnTo>
                      <a:pt x="699" y="85"/>
                    </a:lnTo>
                    <a:lnTo>
                      <a:pt x="701" y="85"/>
                    </a:lnTo>
                    <a:lnTo>
                      <a:pt x="701" y="83"/>
                    </a:lnTo>
                    <a:lnTo>
                      <a:pt x="699" y="83"/>
                    </a:lnTo>
                    <a:lnTo>
                      <a:pt x="701" y="83"/>
                    </a:lnTo>
                    <a:lnTo>
                      <a:pt x="701" y="81"/>
                    </a:lnTo>
                    <a:lnTo>
                      <a:pt x="701" y="79"/>
                    </a:lnTo>
                    <a:lnTo>
                      <a:pt x="701" y="77"/>
                    </a:lnTo>
                    <a:lnTo>
                      <a:pt x="703" y="77"/>
                    </a:lnTo>
                    <a:lnTo>
                      <a:pt x="703" y="74"/>
                    </a:lnTo>
                    <a:lnTo>
                      <a:pt x="705" y="74"/>
                    </a:lnTo>
                    <a:lnTo>
                      <a:pt x="705" y="72"/>
                    </a:lnTo>
                    <a:lnTo>
                      <a:pt x="705" y="70"/>
                    </a:lnTo>
                    <a:lnTo>
                      <a:pt x="707" y="70"/>
                    </a:lnTo>
                    <a:lnTo>
                      <a:pt x="707" y="68"/>
                    </a:lnTo>
                    <a:lnTo>
                      <a:pt x="707" y="66"/>
                    </a:lnTo>
                    <a:lnTo>
                      <a:pt x="707" y="63"/>
                    </a:lnTo>
                    <a:lnTo>
                      <a:pt x="705" y="63"/>
                    </a:lnTo>
                    <a:lnTo>
                      <a:pt x="705" y="61"/>
                    </a:lnTo>
                    <a:lnTo>
                      <a:pt x="705" y="59"/>
                    </a:lnTo>
                    <a:lnTo>
                      <a:pt x="705" y="57"/>
                    </a:lnTo>
                    <a:lnTo>
                      <a:pt x="705" y="55"/>
                    </a:lnTo>
                    <a:lnTo>
                      <a:pt x="705" y="52"/>
                    </a:lnTo>
                    <a:lnTo>
                      <a:pt x="705" y="50"/>
                    </a:lnTo>
                    <a:lnTo>
                      <a:pt x="707" y="50"/>
                    </a:lnTo>
                    <a:lnTo>
                      <a:pt x="707" y="48"/>
                    </a:lnTo>
                    <a:lnTo>
                      <a:pt x="710" y="48"/>
                    </a:lnTo>
                    <a:lnTo>
                      <a:pt x="710" y="46"/>
                    </a:lnTo>
                    <a:lnTo>
                      <a:pt x="710" y="44"/>
                    </a:lnTo>
                    <a:lnTo>
                      <a:pt x="712" y="44"/>
                    </a:lnTo>
                    <a:lnTo>
                      <a:pt x="714" y="44"/>
                    </a:lnTo>
                    <a:lnTo>
                      <a:pt x="714" y="41"/>
                    </a:lnTo>
                    <a:lnTo>
                      <a:pt x="716" y="41"/>
                    </a:lnTo>
                    <a:lnTo>
                      <a:pt x="716" y="39"/>
                    </a:lnTo>
                    <a:lnTo>
                      <a:pt x="716" y="37"/>
                    </a:lnTo>
                    <a:lnTo>
                      <a:pt x="718" y="37"/>
                    </a:lnTo>
                    <a:lnTo>
                      <a:pt x="718" y="35"/>
                    </a:lnTo>
                    <a:lnTo>
                      <a:pt x="718" y="33"/>
                    </a:lnTo>
                    <a:lnTo>
                      <a:pt x="718" y="30"/>
                    </a:lnTo>
                    <a:lnTo>
                      <a:pt x="718" y="28"/>
                    </a:lnTo>
                    <a:lnTo>
                      <a:pt x="721" y="28"/>
                    </a:lnTo>
                    <a:lnTo>
                      <a:pt x="723" y="28"/>
                    </a:lnTo>
                    <a:lnTo>
                      <a:pt x="723" y="26"/>
                    </a:lnTo>
                    <a:lnTo>
                      <a:pt x="725" y="26"/>
                    </a:lnTo>
                    <a:lnTo>
                      <a:pt x="727" y="26"/>
                    </a:lnTo>
                    <a:lnTo>
                      <a:pt x="729" y="26"/>
                    </a:lnTo>
                    <a:lnTo>
                      <a:pt x="732" y="26"/>
                    </a:lnTo>
                    <a:lnTo>
                      <a:pt x="734" y="26"/>
                    </a:lnTo>
                    <a:lnTo>
                      <a:pt x="736" y="26"/>
                    </a:lnTo>
                    <a:lnTo>
                      <a:pt x="738" y="26"/>
                    </a:lnTo>
                    <a:lnTo>
                      <a:pt x="740" y="26"/>
                    </a:lnTo>
                    <a:lnTo>
                      <a:pt x="743" y="26"/>
                    </a:lnTo>
                    <a:lnTo>
                      <a:pt x="743" y="24"/>
                    </a:lnTo>
                    <a:lnTo>
                      <a:pt x="745" y="24"/>
                    </a:lnTo>
                    <a:lnTo>
                      <a:pt x="747" y="24"/>
                    </a:lnTo>
                    <a:lnTo>
                      <a:pt x="749" y="24"/>
                    </a:lnTo>
                    <a:lnTo>
                      <a:pt x="751" y="24"/>
                    </a:lnTo>
                    <a:lnTo>
                      <a:pt x="754" y="24"/>
                    </a:lnTo>
                    <a:lnTo>
                      <a:pt x="754" y="26"/>
                    </a:lnTo>
                    <a:lnTo>
                      <a:pt x="756" y="26"/>
                    </a:lnTo>
                    <a:lnTo>
                      <a:pt x="756" y="24"/>
                    </a:lnTo>
                    <a:lnTo>
                      <a:pt x="758" y="24"/>
                    </a:lnTo>
                    <a:lnTo>
                      <a:pt x="760" y="24"/>
                    </a:lnTo>
                    <a:lnTo>
                      <a:pt x="760" y="22"/>
                    </a:lnTo>
                    <a:lnTo>
                      <a:pt x="762" y="22"/>
                    </a:lnTo>
                    <a:lnTo>
                      <a:pt x="762" y="20"/>
                    </a:lnTo>
                    <a:lnTo>
                      <a:pt x="765" y="20"/>
                    </a:lnTo>
                    <a:lnTo>
                      <a:pt x="765" y="17"/>
                    </a:lnTo>
                    <a:lnTo>
                      <a:pt x="767" y="17"/>
                    </a:lnTo>
                    <a:lnTo>
                      <a:pt x="769" y="17"/>
                    </a:lnTo>
                    <a:lnTo>
                      <a:pt x="769" y="15"/>
                    </a:lnTo>
                    <a:lnTo>
                      <a:pt x="771" y="15"/>
                    </a:lnTo>
                    <a:lnTo>
                      <a:pt x="773" y="15"/>
                    </a:lnTo>
                    <a:lnTo>
                      <a:pt x="776" y="15"/>
                    </a:lnTo>
                    <a:lnTo>
                      <a:pt x="778" y="15"/>
                    </a:lnTo>
                    <a:lnTo>
                      <a:pt x="780" y="15"/>
                    </a:lnTo>
                    <a:lnTo>
                      <a:pt x="782" y="15"/>
                    </a:lnTo>
                    <a:lnTo>
                      <a:pt x="782" y="17"/>
                    </a:lnTo>
                    <a:lnTo>
                      <a:pt x="784" y="17"/>
                    </a:lnTo>
                    <a:lnTo>
                      <a:pt x="784" y="20"/>
                    </a:lnTo>
                    <a:lnTo>
                      <a:pt x="787" y="20"/>
                    </a:lnTo>
                    <a:lnTo>
                      <a:pt x="787" y="17"/>
                    </a:lnTo>
                    <a:lnTo>
                      <a:pt x="789" y="17"/>
                    </a:lnTo>
                    <a:lnTo>
                      <a:pt x="789" y="20"/>
                    </a:lnTo>
                    <a:lnTo>
                      <a:pt x="791" y="20"/>
                    </a:lnTo>
                    <a:lnTo>
                      <a:pt x="791" y="17"/>
                    </a:lnTo>
                    <a:lnTo>
                      <a:pt x="793" y="17"/>
                    </a:lnTo>
                    <a:lnTo>
                      <a:pt x="795" y="17"/>
                    </a:lnTo>
                    <a:lnTo>
                      <a:pt x="798" y="17"/>
                    </a:lnTo>
                    <a:lnTo>
                      <a:pt x="800" y="17"/>
                    </a:lnTo>
                    <a:lnTo>
                      <a:pt x="802" y="17"/>
                    </a:lnTo>
                    <a:lnTo>
                      <a:pt x="804" y="17"/>
                    </a:lnTo>
                    <a:lnTo>
                      <a:pt x="804" y="20"/>
                    </a:lnTo>
                    <a:lnTo>
                      <a:pt x="806" y="22"/>
                    </a:lnTo>
                    <a:lnTo>
                      <a:pt x="808" y="22"/>
                    </a:lnTo>
                    <a:lnTo>
                      <a:pt x="808" y="20"/>
                    </a:lnTo>
                    <a:lnTo>
                      <a:pt x="811" y="20"/>
                    </a:lnTo>
                    <a:lnTo>
                      <a:pt x="813" y="20"/>
                    </a:lnTo>
                    <a:lnTo>
                      <a:pt x="815" y="20"/>
                    </a:lnTo>
                    <a:lnTo>
                      <a:pt x="817" y="20"/>
                    </a:lnTo>
                    <a:lnTo>
                      <a:pt x="819" y="20"/>
                    </a:lnTo>
                    <a:lnTo>
                      <a:pt x="822" y="20"/>
                    </a:lnTo>
                    <a:lnTo>
                      <a:pt x="822" y="17"/>
                    </a:lnTo>
                    <a:lnTo>
                      <a:pt x="824" y="17"/>
                    </a:lnTo>
                    <a:lnTo>
                      <a:pt x="826" y="17"/>
                    </a:lnTo>
                    <a:lnTo>
                      <a:pt x="826" y="15"/>
                    </a:lnTo>
                    <a:lnTo>
                      <a:pt x="828" y="15"/>
                    </a:lnTo>
                    <a:lnTo>
                      <a:pt x="828" y="13"/>
                    </a:lnTo>
                    <a:lnTo>
                      <a:pt x="830" y="13"/>
                    </a:lnTo>
                    <a:lnTo>
                      <a:pt x="833" y="13"/>
                    </a:lnTo>
                    <a:lnTo>
                      <a:pt x="835" y="13"/>
                    </a:lnTo>
                    <a:lnTo>
                      <a:pt x="837" y="13"/>
                    </a:lnTo>
                    <a:lnTo>
                      <a:pt x="839" y="13"/>
                    </a:lnTo>
                    <a:lnTo>
                      <a:pt x="839" y="11"/>
                    </a:lnTo>
                    <a:lnTo>
                      <a:pt x="841" y="11"/>
                    </a:lnTo>
                    <a:lnTo>
                      <a:pt x="844" y="11"/>
                    </a:lnTo>
                    <a:lnTo>
                      <a:pt x="846" y="11"/>
                    </a:lnTo>
                    <a:lnTo>
                      <a:pt x="848" y="11"/>
                    </a:lnTo>
                    <a:lnTo>
                      <a:pt x="850" y="13"/>
                    </a:lnTo>
                    <a:lnTo>
                      <a:pt x="852" y="13"/>
                    </a:lnTo>
                    <a:lnTo>
                      <a:pt x="855" y="13"/>
                    </a:lnTo>
                    <a:lnTo>
                      <a:pt x="855" y="15"/>
                    </a:lnTo>
                    <a:lnTo>
                      <a:pt x="857" y="15"/>
                    </a:lnTo>
                    <a:lnTo>
                      <a:pt x="859" y="15"/>
                    </a:lnTo>
                    <a:lnTo>
                      <a:pt x="861" y="15"/>
                    </a:lnTo>
                    <a:lnTo>
                      <a:pt x="861" y="13"/>
                    </a:lnTo>
                    <a:lnTo>
                      <a:pt x="863" y="13"/>
                    </a:lnTo>
                    <a:lnTo>
                      <a:pt x="863" y="11"/>
                    </a:lnTo>
                    <a:lnTo>
                      <a:pt x="861" y="11"/>
                    </a:lnTo>
                    <a:lnTo>
                      <a:pt x="861" y="9"/>
                    </a:lnTo>
                    <a:lnTo>
                      <a:pt x="863" y="9"/>
                    </a:lnTo>
                    <a:lnTo>
                      <a:pt x="863" y="6"/>
                    </a:lnTo>
                    <a:lnTo>
                      <a:pt x="866" y="6"/>
                    </a:lnTo>
                    <a:lnTo>
                      <a:pt x="868" y="6"/>
                    </a:lnTo>
                    <a:lnTo>
                      <a:pt x="870" y="6"/>
                    </a:lnTo>
                    <a:lnTo>
                      <a:pt x="872" y="6"/>
                    </a:lnTo>
                    <a:lnTo>
                      <a:pt x="872" y="4"/>
                    </a:lnTo>
                    <a:lnTo>
                      <a:pt x="874" y="4"/>
                    </a:lnTo>
                    <a:lnTo>
                      <a:pt x="877" y="4"/>
                    </a:lnTo>
                    <a:lnTo>
                      <a:pt x="877" y="6"/>
                    </a:lnTo>
                    <a:lnTo>
                      <a:pt x="879" y="6"/>
                    </a:lnTo>
                    <a:lnTo>
                      <a:pt x="881" y="9"/>
                    </a:lnTo>
                    <a:lnTo>
                      <a:pt x="883" y="9"/>
                    </a:lnTo>
                    <a:lnTo>
                      <a:pt x="885" y="9"/>
                    </a:lnTo>
                    <a:lnTo>
                      <a:pt x="885" y="6"/>
                    </a:lnTo>
                    <a:lnTo>
                      <a:pt x="885" y="4"/>
                    </a:lnTo>
                    <a:lnTo>
                      <a:pt x="888" y="4"/>
                    </a:lnTo>
                    <a:lnTo>
                      <a:pt x="888" y="2"/>
                    </a:lnTo>
                    <a:lnTo>
                      <a:pt x="890" y="2"/>
                    </a:lnTo>
                    <a:lnTo>
                      <a:pt x="892" y="2"/>
                    </a:lnTo>
                    <a:lnTo>
                      <a:pt x="894" y="2"/>
                    </a:lnTo>
                    <a:lnTo>
                      <a:pt x="894" y="0"/>
                    </a:lnTo>
                    <a:lnTo>
                      <a:pt x="896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ZW">
                  <a:solidFill>
                    <a:prstClr val="black"/>
                  </a:solidFill>
                </a:endParaRPr>
              </a:p>
            </p:txBody>
          </p:sp>
          <p:sp>
            <p:nvSpPr>
              <p:cNvPr id="6200" name="Freeform 35"/>
              <p:cNvSpPr>
                <a:spLocks/>
              </p:cNvSpPr>
              <p:nvPr/>
            </p:nvSpPr>
            <p:spPr bwMode="auto">
              <a:xfrm>
                <a:off x="6183313" y="279400"/>
                <a:ext cx="1530350" cy="1443038"/>
              </a:xfrm>
              <a:custGeom>
                <a:avLst/>
                <a:gdLst>
                  <a:gd name="T0" fmla="*/ 2147483647 w 964"/>
                  <a:gd name="T1" fmla="*/ 2147483647 h 909"/>
                  <a:gd name="T2" fmla="*/ 2147483647 w 964"/>
                  <a:gd name="T3" fmla="*/ 2147483647 h 909"/>
                  <a:gd name="T4" fmla="*/ 2147483647 w 964"/>
                  <a:gd name="T5" fmla="*/ 2147483647 h 909"/>
                  <a:gd name="T6" fmla="*/ 2147483647 w 964"/>
                  <a:gd name="T7" fmla="*/ 2147483647 h 909"/>
                  <a:gd name="T8" fmla="*/ 2147483647 w 964"/>
                  <a:gd name="T9" fmla="*/ 2147483647 h 909"/>
                  <a:gd name="T10" fmla="*/ 2147483647 w 964"/>
                  <a:gd name="T11" fmla="*/ 2147483647 h 909"/>
                  <a:gd name="T12" fmla="*/ 2147483647 w 964"/>
                  <a:gd name="T13" fmla="*/ 2147483647 h 909"/>
                  <a:gd name="T14" fmla="*/ 2147483647 w 964"/>
                  <a:gd name="T15" fmla="*/ 2147483647 h 909"/>
                  <a:gd name="T16" fmla="*/ 2147483647 w 964"/>
                  <a:gd name="T17" fmla="*/ 2147483647 h 909"/>
                  <a:gd name="T18" fmla="*/ 2147483647 w 964"/>
                  <a:gd name="T19" fmla="*/ 2147483647 h 909"/>
                  <a:gd name="T20" fmla="*/ 2147483647 w 964"/>
                  <a:gd name="T21" fmla="*/ 2147483647 h 909"/>
                  <a:gd name="T22" fmla="*/ 2147483647 w 964"/>
                  <a:gd name="T23" fmla="*/ 2147483647 h 909"/>
                  <a:gd name="T24" fmla="*/ 2147483647 w 964"/>
                  <a:gd name="T25" fmla="*/ 2147483647 h 909"/>
                  <a:gd name="T26" fmla="*/ 2147483647 w 964"/>
                  <a:gd name="T27" fmla="*/ 2147483647 h 909"/>
                  <a:gd name="T28" fmla="*/ 2147483647 w 964"/>
                  <a:gd name="T29" fmla="*/ 2147483647 h 909"/>
                  <a:gd name="T30" fmla="*/ 2147483647 w 964"/>
                  <a:gd name="T31" fmla="*/ 2147483647 h 909"/>
                  <a:gd name="T32" fmla="*/ 2147483647 w 964"/>
                  <a:gd name="T33" fmla="*/ 2147483647 h 909"/>
                  <a:gd name="T34" fmla="*/ 2147483647 w 964"/>
                  <a:gd name="T35" fmla="*/ 2147483647 h 909"/>
                  <a:gd name="T36" fmla="*/ 2147483647 w 964"/>
                  <a:gd name="T37" fmla="*/ 2147483647 h 909"/>
                  <a:gd name="T38" fmla="*/ 2147483647 w 964"/>
                  <a:gd name="T39" fmla="*/ 2147483647 h 909"/>
                  <a:gd name="T40" fmla="*/ 2147483647 w 964"/>
                  <a:gd name="T41" fmla="*/ 2147483647 h 909"/>
                  <a:gd name="T42" fmla="*/ 2147483647 w 964"/>
                  <a:gd name="T43" fmla="*/ 2147483647 h 909"/>
                  <a:gd name="T44" fmla="*/ 2147483647 w 964"/>
                  <a:gd name="T45" fmla="*/ 2147483647 h 909"/>
                  <a:gd name="T46" fmla="*/ 2147483647 w 964"/>
                  <a:gd name="T47" fmla="*/ 2147483647 h 909"/>
                  <a:gd name="T48" fmla="*/ 2147483647 w 964"/>
                  <a:gd name="T49" fmla="*/ 2147483647 h 909"/>
                  <a:gd name="T50" fmla="*/ 2147483647 w 964"/>
                  <a:gd name="T51" fmla="*/ 2147483647 h 909"/>
                  <a:gd name="T52" fmla="*/ 2147483647 w 964"/>
                  <a:gd name="T53" fmla="*/ 2147483647 h 909"/>
                  <a:gd name="T54" fmla="*/ 2147483647 w 964"/>
                  <a:gd name="T55" fmla="*/ 2147483647 h 909"/>
                  <a:gd name="T56" fmla="*/ 2147483647 w 964"/>
                  <a:gd name="T57" fmla="*/ 2147483647 h 909"/>
                  <a:gd name="T58" fmla="*/ 2147483647 w 964"/>
                  <a:gd name="T59" fmla="*/ 2147483647 h 909"/>
                  <a:gd name="T60" fmla="*/ 2147483647 w 964"/>
                  <a:gd name="T61" fmla="*/ 2147483647 h 909"/>
                  <a:gd name="T62" fmla="*/ 2147483647 w 964"/>
                  <a:gd name="T63" fmla="*/ 2147483647 h 909"/>
                  <a:gd name="T64" fmla="*/ 2147483647 w 964"/>
                  <a:gd name="T65" fmla="*/ 2147483647 h 909"/>
                  <a:gd name="T66" fmla="*/ 2147483647 w 964"/>
                  <a:gd name="T67" fmla="*/ 2147483647 h 909"/>
                  <a:gd name="T68" fmla="*/ 2147483647 w 964"/>
                  <a:gd name="T69" fmla="*/ 2147483647 h 909"/>
                  <a:gd name="T70" fmla="*/ 2147483647 w 964"/>
                  <a:gd name="T71" fmla="*/ 2147483647 h 909"/>
                  <a:gd name="T72" fmla="*/ 2147483647 w 964"/>
                  <a:gd name="T73" fmla="*/ 2147483647 h 909"/>
                  <a:gd name="T74" fmla="*/ 2147483647 w 964"/>
                  <a:gd name="T75" fmla="*/ 2147483647 h 909"/>
                  <a:gd name="T76" fmla="*/ 2147483647 w 964"/>
                  <a:gd name="T77" fmla="*/ 2147483647 h 909"/>
                  <a:gd name="T78" fmla="*/ 2147483647 w 964"/>
                  <a:gd name="T79" fmla="*/ 2147483647 h 909"/>
                  <a:gd name="T80" fmla="*/ 2147483647 w 964"/>
                  <a:gd name="T81" fmla="*/ 2147483647 h 909"/>
                  <a:gd name="T82" fmla="*/ 2147483647 w 964"/>
                  <a:gd name="T83" fmla="*/ 2147483647 h 909"/>
                  <a:gd name="T84" fmla="*/ 2147483647 w 964"/>
                  <a:gd name="T85" fmla="*/ 2147483647 h 909"/>
                  <a:gd name="T86" fmla="*/ 2147483647 w 964"/>
                  <a:gd name="T87" fmla="*/ 2147483647 h 909"/>
                  <a:gd name="T88" fmla="*/ 2147483647 w 964"/>
                  <a:gd name="T89" fmla="*/ 2147483647 h 909"/>
                  <a:gd name="T90" fmla="*/ 2147483647 w 964"/>
                  <a:gd name="T91" fmla="*/ 2147483647 h 909"/>
                  <a:gd name="T92" fmla="*/ 2147483647 w 964"/>
                  <a:gd name="T93" fmla="*/ 2147483647 h 909"/>
                  <a:gd name="T94" fmla="*/ 2147483647 w 964"/>
                  <a:gd name="T95" fmla="*/ 2147483647 h 909"/>
                  <a:gd name="T96" fmla="*/ 2147483647 w 964"/>
                  <a:gd name="T97" fmla="*/ 2147483647 h 909"/>
                  <a:gd name="T98" fmla="*/ 2147483647 w 964"/>
                  <a:gd name="T99" fmla="*/ 2147483647 h 909"/>
                  <a:gd name="T100" fmla="*/ 2147483647 w 964"/>
                  <a:gd name="T101" fmla="*/ 2147483647 h 909"/>
                  <a:gd name="T102" fmla="*/ 2147483647 w 964"/>
                  <a:gd name="T103" fmla="*/ 2147483647 h 909"/>
                  <a:gd name="T104" fmla="*/ 2147483647 w 964"/>
                  <a:gd name="T105" fmla="*/ 2147483647 h 909"/>
                  <a:gd name="T106" fmla="*/ 2147483647 w 964"/>
                  <a:gd name="T107" fmla="*/ 2147483647 h 909"/>
                  <a:gd name="T108" fmla="*/ 2147483647 w 964"/>
                  <a:gd name="T109" fmla="*/ 2147483647 h 909"/>
                  <a:gd name="T110" fmla="*/ 2147483647 w 964"/>
                  <a:gd name="T111" fmla="*/ 2147483647 h 909"/>
                  <a:gd name="T112" fmla="*/ 2147483647 w 964"/>
                  <a:gd name="T113" fmla="*/ 2147483647 h 909"/>
                  <a:gd name="T114" fmla="*/ 2147483647 w 964"/>
                  <a:gd name="T115" fmla="*/ 2147483647 h 909"/>
                  <a:gd name="T116" fmla="*/ 2147483647 w 964"/>
                  <a:gd name="T117" fmla="*/ 2147483647 h 909"/>
                  <a:gd name="T118" fmla="*/ 2147483647 w 964"/>
                  <a:gd name="T119" fmla="*/ 2147483647 h 90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64" h="909">
                    <a:moveTo>
                      <a:pt x="351" y="0"/>
                    </a:moveTo>
                    <a:lnTo>
                      <a:pt x="354" y="0"/>
                    </a:lnTo>
                    <a:lnTo>
                      <a:pt x="354" y="2"/>
                    </a:lnTo>
                    <a:lnTo>
                      <a:pt x="354" y="4"/>
                    </a:lnTo>
                    <a:lnTo>
                      <a:pt x="356" y="4"/>
                    </a:lnTo>
                    <a:lnTo>
                      <a:pt x="358" y="4"/>
                    </a:lnTo>
                    <a:lnTo>
                      <a:pt x="360" y="4"/>
                    </a:lnTo>
                    <a:lnTo>
                      <a:pt x="362" y="4"/>
                    </a:lnTo>
                    <a:lnTo>
                      <a:pt x="365" y="4"/>
                    </a:lnTo>
                    <a:lnTo>
                      <a:pt x="367" y="4"/>
                    </a:lnTo>
                    <a:lnTo>
                      <a:pt x="369" y="4"/>
                    </a:lnTo>
                    <a:lnTo>
                      <a:pt x="371" y="4"/>
                    </a:lnTo>
                    <a:lnTo>
                      <a:pt x="373" y="4"/>
                    </a:lnTo>
                    <a:lnTo>
                      <a:pt x="376" y="4"/>
                    </a:lnTo>
                    <a:lnTo>
                      <a:pt x="378" y="4"/>
                    </a:lnTo>
                    <a:lnTo>
                      <a:pt x="380" y="4"/>
                    </a:lnTo>
                    <a:lnTo>
                      <a:pt x="382" y="4"/>
                    </a:lnTo>
                    <a:lnTo>
                      <a:pt x="384" y="4"/>
                    </a:lnTo>
                    <a:lnTo>
                      <a:pt x="384" y="6"/>
                    </a:lnTo>
                    <a:lnTo>
                      <a:pt x="387" y="6"/>
                    </a:lnTo>
                    <a:lnTo>
                      <a:pt x="387" y="9"/>
                    </a:lnTo>
                    <a:lnTo>
                      <a:pt x="389" y="9"/>
                    </a:lnTo>
                    <a:lnTo>
                      <a:pt x="391" y="9"/>
                    </a:lnTo>
                    <a:lnTo>
                      <a:pt x="391" y="11"/>
                    </a:lnTo>
                    <a:lnTo>
                      <a:pt x="393" y="11"/>
                    </a:lnTo>
                    <a:lnTo>
                      <a:pt x="393" y="13"/>
                    </a:lnTo>
                    <a:lnTo>
                      <a:pt x="395" y="13"/>
                    </a:lnTo>
                    <a:lnTo>
                      <a:pt x="397" y="13"/>
                    </a:lnTo>
                    <a:lnTo>
                      <a:pt x="400" y="13"/>
                    </a:lnTo>
                    <a:lnTo>
                      <a:pt x="402" y="13"/>
                    </a:lnTo>
                    <a:lnTo>
                      <a:pt x="404" y="13"/>
                    </a:lnTo>
                    <a:lnTo>
                      <a:pt x="406" y="13"/>
                    </a:lnTo>
                    <a:lnTo>
                      <a:pt x="408" y="15"/>
                    </a:lnTo>
                    <a:lnTo>
                      <a:pt x="411" y="17"/>
                    </a:lnTo>
                    <a:lnTo>
                      <a:pt x="413" y="17"/>
                    </a:lnTo>
                    <a:lnTo>
                      <a:pt x="413" y="20"/>
                    </a:lnTo>
                    <a:lnTo>
                      <a:pt x="415" y="20"/>
                    </a:lnTo>
                    <a:lnTo>
                      <a:pt x="417" y="20"/>
                    </a:lnTo>
                    <a:lnTo>
                      <a:pt x="419" y="20"/>
                    </a:lnTo>
                    <a:lnTo>
                      <a:pt x="419" y="17"/>
                    </a:lnTo>
                    <a:lnTo>
                      <a:pt x="422" y="17"/>
                    </a:lnTo>
                    <a:lnTo>
                      <a:pt x="424" y="17"/>
                    </a:lnTo>
                    <a:lnTo>
                      <a:pt x="426" y="17"/>
                    </a:lnTo>
                    <a:lnTo>
                      <a:pt x="426" y="20"/>
                    </a:lnTo>
                    <a:lnTo>
                      <a:pt x="428" y="20"/>
                    </a:lnTo>
                    <a:lnTo>
                      <a:pt x="428" y="22"/>
                    </a:lnTo>
                    <a:lnTo>
                      <a:pt x="430" y="22"/>
                    </a:lnTo>
                    <a:lnTo>
                      <a:pt x="433" y="22"/>
                    </a:lnTo>
                    <a:lnTo>
                      <a:pt x="433" y="24"/>
                    </a:lnTo>
                    <a:lnTo>
                      <a:pt x="435" y="24"/>
                    </a:lnTo>
                    <a:lnTo>
                      <a:pt x="435" y="26"/>
                    </a:lnTo>
                    <a:lnTo>
                      <a:pt x="437" y="26"/>
                    </a:lnTo>
                    <a:lnTo>
                      <a:pt x="437" y="28"/>
                    </a:lnTo>
                    <a:lnTo>
                      <a:pt x="439" y="28"/>
                    </a:lnTo>
                    <a:lnTo>
                      <a:pt x="439" y="26"/>
                    </a:lnTo>
                    <a:lnTo>
                      <a:pt x="441" y="26"/>
                    </a:lnTo>
                    <a:lnTo>
                      <a:pt x="441" y="28"/>
                    </a:lnTo>
                    <a:lnTo>
                      <a:pt x="444" y="28"/>
                    </a:lnTo>
                    <a:lnTo>
                      <a:pt x="446" y="28"/>
                    </a:lnTo>
                    <a:lnTo>
                      <a:pt x="448" y="28"/>
                    </a:lnTo>
                    <a:lnTo>
                      <a:pt x="450" y="28"/>
                    </a:lnTo>
                    <a:lnTo>
                      <a:pt x="450" y="30"/>
                    </a:lnTo>
                    <a:lnTo>
                      <a:pt x="450" y="33"/>
                    </a:lnTo>
                    <a:lnTo>
                      <a:pt x="452" y="35"/>
                    </a:lnTo>
                    <a:lnTo>
                      <a:pt x="455" y="35"/>
                    </a:lnTo>
                    <a:lnTo>
                      <a:pt x="455" y="37"/>
                    </a:lnTo>
                    <a:lnTo>
                      <a:pt x="455" y="35"/>
                    </a:lnTo>
                    <a:lnTo>
                      <a:pt x="457" y="35"/>
                    </a:lnTo>
                    <a:lnTo>
                      <a:pt x="459" y="35"/>
                    </a:lnTo>
                    <a:lnTo>
                      <a:pt x="461" y="35"/>
                    </a:lnTo>
                    <a:lnTo>
                      <a:pt x="461" y="37"/>
                    </a:lnTo>
                    <a:lnTo>
                      <a:pt x="463" y="37"/>
                    </a:lnTo>
                    <a:lnTo>
                      <a:pt x="463" y="39"/>
                    </a:lnTo>
                    <a:lnTo>
                      <a:pt x="466" y="39"/>
                    </a:lnTo>
                    <a:lnTo>
                      <a:pt x="466" y="41"/>
                    </a:lnTo>
                    <a:lnTo>
                      <a:pt x="468" y="41"/>
                    </a:lnTo>
                    <a:lnTo>
                      <a:pt x="470" y="41"/>
                    </a:lnTo>
                    <a:lnTo>
                      <a:pt x="470" y="44"/>
                    </a:lnTo>
                    <a:lnTo>
                      <a:pt x="472" y="44"/>
                    </a:lnTo>
                    <a:lnTo>
                      <a:pt x="474" y="44"/>
                    </a:lnTo>
                    <a:lnTo>
                      <a:pt x="474" y="46"/>
                    </a:lnTo>
                    <a:lnTo>
                      <a:pt x="477" y="48"/>
                    </a:lnTo>
                    <a:lnTo>
                      <a:pt x="479" y="48"/>
                    </a:lnTo>
                    <a:lnTo>
                      <a:pt x="479" y="50"/>
                    </a:lnTo>
                    <a:lnTo>
                      <a:pt x="481" y="50"/>
                    </a:lnTo>
                    <a:lnTo>
                      <a:pt x="483" y="50"/>
                    </a:lnTo>
                    <a:lnTo>
                      <a:pt x="485" y="50"/>
                    </a:lnTo>
                    <a:lnTo>
                      <a:pt x="485" y="48"/>
                    </a:lnTo>
                    <a:lnTo>
                      <a:pt x="488" y="48"/>
                    </a:lnTo>
                    <a:lnTo>
                      <a:pt x="490" y="48"/>
                    </a:lnTo>
                    <a:lnTo>
                      <a:pt x="492" y="48"/>
                    </a:lnTo>
                    <a:lnTo>
                      <a:pt x="494" y="48"/>
                    </a:lnTo>
                    <a:lnTo>
                      <a:pt x="496" y="48"/>
                    </a:lnTo>
                    <a:lnTo>
                      <a:pt x="499" y="48"/>
                    </a:lnTo>
                    <a:lnTo>
                      <a:pt x="501" y="48"/>
                    </a:lnTo>
                    <a:lnTo>
                      <a:pt x="503" y="48"/>
                    </a:lnTo>
                    <a:lnTo>
                      <a:pt x="505" y="48"/>
                    </a:lnTo>
                    <a:lnTo>
                      <a:pt x="505" y="46"/>
                    </a:lnTo>
                    <a:lnTo>
                      <a:pt x="507" y="46"/>
                    </a:lnTo>
                    <a:lnTo>
                      <a:pt x="510" y="46"/>
                    </a:lnTo>
                    <a:lnTo>
                      <a:pt x="510" y="48"/>
                    </a:lnTo>
                    <a:lnTo>
                      <a:pt x="512" y="48"/>
                    </a:lnTo>
                    <a:lnTo>
                      <a:pt x="512" y="50"/>
                    </a:lnTo>
                    <a:lnTo>
                      <a:pt x="514" y="50"/>
                    </a:lnTo>
                    <a:lnTo>
                      <a:pt x="514" y="52"/>
                    </a:lnTo>
                    <a:lnTo>
                      <a:pt x="516" y="52"/>
                    </a:lnTo>
                    <a:lnTo>
                      <a:pt x="516" y="55"/>
                    </a:lnTo>
                    <a:lnTo>
                      <a:pt x="518" y="55"/>
                    </a:lnTo>
                    <a:lnTo>
                      <a:pt x="518" y="57"/>
                    </a:lnTo>
                    <a:lnTo>
                      <a:pt x="518" y="59"/>
                    </a:lnTo>
                    <a:lnTo>
                      <a:pt x="521" y="59"/>
                    </a:lnTo>
                    <a:lnTo>
                      <a:pt x="521" y="61"/>
                    </a:lnTo>
                    <a:lnTo>
                      <a:pt x="523" y="61"/>
                    </a:lnTo>
                    <a:lnTo>
                      <a:pt x="523" y="63"/>
                    </a:lnTo>
                    <a:lnTo>
                      <a:pt x="525" y="63"/>
                    </a:lnTo>
                    <a:lnTo>
                      <a:pt x="527" y="63"/>
                    </a:lnTo>
                    <a:lnTo>
                      <a:pt x="529" y="63"/>
                    </a:lnTo>
                    <a:lnTo>
                      <a:pt x="529" y="61"/>
                    </a:lnTo>
                    <a:lnTo>
                      <a:pt x="532" y="61"/>
                    </a:lnTo>
                    <a:lnTo>
                      <a:pt x="534" y="61"/>
                    </a:lnTo>
                    <a:lnTo>
                      <a:pt x="536" y="61"/>
                    </a:lnTo>
                    <a:lnTo>
                      <a:pt x="538" y="61"/>
                    </a:lnTo>
                    <a:lnTo>
                      <a:pt x="540" y="61"/>
                    </a:lnTo>
                    <a:lnTo>
                      <a:pt x="542" y="61"/>
                    </a:lnTo>
                    <a:lnTo>
                      <a:pt x="545" y="61"/>
                    </a:lnTo>
                    <a:lnTo>
                      <a:pt x="547" y="61"/>
                    </a:lnTo>
                    <a:lnTo>
                      <a:pt x="549" y="61"/>
                    </a:lnTo>
                    <a:lnTo>
                      <a:pt x="551" y="61"/>
                    </a:lnTo>
                    <a:lnTo>
                      <a:pt x="553" y="61"/>
                    </a:lnTo>
                    <a:lnTo>
                      <a:pt x="556" y="61"/>
                    </a:lnTo>
                    <a:lnTo>
                      <a:pt x="558" y="59"/>
                    </a:lnTo>
                    <a:lnTo>
                      <a:pt x="560" y="59"/>
                    </a:lnTo>
                    <a:lnTo>
                      <a:pt x="562" y="59"/>
                    </a:lnTo>
                    <a:lnTo>
                      <a:pt x="564" y="59"/>
                    </a:lnTo>
                    <a:lnTo>
                      <a:pt x="567" y="59"/>
                    </a:lnTo>
                    <a:lnTo>
                      <a:pt x="567" y="57"/>
                    </a:lnTo>
                    <a:lnTo>
                      <a:pt x="569" y="57"/>
                    </a:lnTo>
                    <a:lnTo>
                      <a:pt x="571" y="57"/>
                    </a:lnTo>
                    <a:lnTo>
                      <a:pt x="573" y="57"/>
                    </a:lnTo>
                    <a:lnTo>
                      <a:pt x="573" y="55"/>
                    </a:lnTo>
                    <a:lnTo>
                      <a:pt x="575" y="55"/>
                    </a:lnTo>
                    <a:lnTo>
                      <a:pt x="578" y="52"/>
                    </a:lnTo>
                    <a:lnTo>
                      <a:pt x="580" y="52"/>
                    </a:lnTo>
                    <a:lnTo>
                      <a:pt x="582" y="52"/>
                    </a:lnTo>
                    <a:lnTo>
                      <a:pt x="582" y="55"/>
                    </a:lnTo>
                    <a:lnTo>
                      <a:pt x="584" y="55"/>
                    </a:lnTo>
                    <a:lnTo>
                      <a:pt x="586" y="55"/>
                    </a:lnTo>
                    <a:lnTo>
                      <a:pt x="589" y="55"/>
                    </a:lnTo>
                    <a:lnTo>
                      <a:pt x="591" y="55"/>
                    </a:lnTo>
                    <a:lnTo>
                      <a:pt x="593" y="55"/>
                    </a:lnTo>
                    <a:lnTo>
                      <a:pt x="593" y="57"/>
                    </a:lnTo>
                    <a:lnTo>
                      <a:pt x="595" y="57"/>
                    </a:lnTo>
                    <a:lnTo>
                      <a:pt x="597" y="57"/>
                    </a:lnTo>
                    <a:lnTo>
                      <a:pt x="600" y="57"/>
                    </a:lnTo>
                    <a:lnTo>
                      <a:pt x="600" y="55"/>
                    </a:lnTo>
                    <a:lnTo>
                      <a:pt x="602" y="55"/>
                    </a:lnTo>
                    <a:lnTo>
                      <a:pt x="604" y="55"/>
                    </a:lnTo>
                    <a:lnTo>
                      <a:pt x="604" y="52"/>
                    </a:lnTo>
                    <a:lnTo>
                      <a:pt x="606" y="52"/>
                    </a:lnTo>
                    <a:lnTo>
                      <a:pt x="608" y="52"/>
                    </a:lnTo>
                    <a:lnTo>
                      <a:pt x="608" y="55"/>
                    </a:lnTo>
                    <a:lnTo>
                      <a:pt x="611" y="55"/>
                    </a:lnTo>
                    <a:lnTo>
                      <a:pt x="613" y="55"/>
                    </a:lnTo>
                    <a:lnTo>
                      <a:pt x="615" y="55"/>
                    </a:lnTo>
                    <a:lnTo>
                      <a:pt x="615" y="57"/>
                    </a:lnTo>
                    <a:lnTo>
                      <a:pt x="617" y="57"/>
                    </a:lnTo>
                    <a:lnTo>
                      <a:pt x="617" y="59"/>
                    </a:lnTo>
                    <a:lnTo>
                      <a:pt x="619" y="59"/>
                    </a:lnTo>
                    <a:lnTo>
                      <a:pt x="619" y="57"/>
                    </a:lnTo>
                    <a:lnTo>
                      <a:pt x="622" y="57"/>
                    </a:lnTo>
                    <a:lnTo>
                      <a:pt x="624" y="57"/>
                    </a:lnTo>
                    <a:lnTo>
                      <a:pt x="624" y="55"/>
                    </a:lnTo>
                    <a:lnTo>
                      <a:pt x="624" y="52"/>
                    </a:lnTo>
                    <a:lnTo>
                      <a:pt x="626" y="52"/>
                    </a:lnTo>
                    <a:lnTo>
                      <a:pt x="628" y="52"/>
                    </a:lnTo>
                    <a:lnTo>
                      <a:pt x="628" y="50"/>
                    </a:lnTo>
                    <a:lnTo>
                      <a:pt x="630" y="50"/>
                    </a:lnTo>
                    <a:lnTo>
                      <a:pt x="633" y="50"/>
                    </a:lnTo>
                    <a:lnTo>
                      <a:pt x="633" y="52"/>
                    </a:lnTo>
                    <a:lnTo>
                      <a:pt x="635" y="52"/>
                    </a:lnTo>
                    <a:lnTo>
                      <a:pt x="637" y="52"/>
                    </a:lnTo>
                    <a:lnTo>
                      <a:pt x="639" y="52"/>
                    </a:lnTo>
                    <a:lnTo>
                      <a:pt x="641" y="52"/>
                    </a:lnTo>
                    <a:lnTo>
                      <a:pt x="644" y="52"/>
                    </a:lnTo>
                    <a:lnTo>
                      <a:pt x="646" y="52"/>
                    </a:lnTo>
                    <a:lnTo>
                      <a:pt x="646" y="50"/>
                    </a:lnTo>
                    <a:lnTo>
                      <a:pt x="648" y="50"/>
                    </a:lnTo>
                    <a:lnTo>
                      <a:pt x="650" y="50"/>
                    </a:lnTo>
                    <a:lnTo>
                      <a:pt x="652" y="50"/>
                    </a:lnTo>
                    <a:lnTo>
                      <a:pt x="655" y="50"/>
                    </a:lnTo>
                    <a:lnTo>
                      <a:pt x="657" y="50"/>
                    </a:lnTo>
                    <a:lnTo>
                      <a:pt x="659" y="50"/>
                    </a:lnTo>
                    <a:lnTo>
                      <a:pt x="661" y="48"/>
                    </a:lnTo>
                    <a:lnTo>
                      <a:pt x="663" y="48"/>
                    </a:lnTo>
                    <a:lnTo>
                      <a:pt x="666" y="48"/>
                    </a:lnTo>
                    <a:lnTo>
                      <a:pt x="668" y="48"/>
                    </a:lnTo>
                    <a:lnTo>
                      <a:pt x="670" y="48"/>
                    </a:lnTo>
                    <a:lnTo>
                      <a:pt x="670" y="46"/>
                    </a:lnTo>
                    <a:lnTo>
                      <a:pt x="672" y="46"/>
                    </a:lnTo>
                    <a:lnTo>
                      <a:pt x="674" y="46"/>
                    </a:lnTo>
                    <a:lnTo>
                      <a:pt x="676" y="46"/>
                    </a:lnTo>
                    <a:lnTo>
                      <a:pt x="679" y="46"/>
                    </a:lnTo>
                    <a:lnTo>
                      <a:pt x="681" y="46"/>
                    </a:lnTo>
                    <a:lnTo>
                      <a:pt x="681" y="48"/>
                    </a:lnTo>
                    <a:lnTo>
                      <a:pt x="683" y="48"/>
                    </a:lnTo>
                    <a:lnTo>
                      <a:pt x="685" y="48"/>
                    </a:lnTo>
                    <a:lnTo>
                      <a:pt x="687" y="48"/>
                    </a:lnTo>
                    <a:lnTo>
                      <a:pt x="687" y="50"/>
                    </a:lnTo>
                    <a:lnTo>
                      <a:pt x="690" y="50"/>
                    </a:lnTo>
                    <a:lnTo>
                      <a:pt x="690" y="48"/>
                    </a:lnTo>
                    <a:lnTo>
                      <a:pt x="692" y="48"/>
                    </a:lnTo>
                    <a:lnTo>
                      <a:pt x="694" y="48"/>
                    </a:lnTo>
                    <a:lnTo>
                      <a:pt x="696" y="48"/>
                    </a:lnTo>
                    <a:lnTo>
                      <a:pt x="698" y="48"/>
                    </a:lnTo>
                    <a:lnTo>
                      <a:pt x="701" y="48"/>
                    </a:lnTo>
                    <a:lnTo>
                      <a:pt x="703" y="48"/>
                    </a:lnTo>
                    <a:lnTo>
                      <a:pt x="703" y="50"/>
                    </a:lnTo>
                    <a:lnTo>
                      <a:pt x="705" y="50"/>
                    </a:lnTo>
                    <a:lnTo>
                      <a:pt x="705" y="52"/>
                    </a:lnTo>
                    <a:lnTo>
                      <a:pt x="707" y="52"/>
                    </a:lnTo>
                    <a:lnTo>
                      <a:pt x="709" y="52"/>
                    </a:lnTo>
                    <a:lnTo>
                      <a:pt x="712" y="52"/>
                    </a:lnTo>
                    <a:lnTo>
                      <a:pt x="714" y="52"/>
                    </a:lnTo>
                    <a:lnTo>
                      <a:pt x="714" y="55"/>
                    </a:lnTo>
                    <a:lnTo>
                      <a:pt x="716" y="55"/>
                    </a:lnTo>
                    <a:lnTo>
                      <a:pt x="716" y="57"/>
                    </a:lnTo>
                    <a:lnTo>
                      <a:pt x="716" y="55"/>
                    </a:lnTo>
                    <a:lnTo>
                      <a:pt x="716" y="57"/>
                    </a:lnTo>
                    <a:lnTo>
                      <a:pt x="718" y="57"/>
                    </a:lnTo>
                    <a:lnTo>
                      <a:pt x="718" y="55"/>
                    </a:lnTo>
                    <a:lnTo>
                      <a:pt x="720" y="55"/>
                    </a:lnTo>
                    <a:lnTo>
                      <a:pt x="720" y="52"/>
                    </a:lnTo>
                    <a:lnTo>
                      <a:pt x="723" y="52"/>
                    </a:lnTo>
                    <a:lnTo>
                      <a:pt x="723" y="55"/>
                    </a:lnTo>
                    <a:lnTo>
                      <a:pt x="725" y="55"/>
                    </a:lnTo>
                    <a:lnTo>
                      <a:pt x="727" y="55"/>
                    </a:lnTo>
                    <a:lnTo>
                      <a:pt x="729" y="55"/>
                    </a:lnTo>
                    <a:lnTo>
                      <a:pt x="729" y="57"/>
                    </a:lnTo>
                    <a:lnTo>
                      <a:pt x="731" y="57"/>
                    </a:lnTo>
                    <a:lnTo>
                      <a:pt x="734" y="57"/>
                    </a:lnTo>
                    <a:lnTo>
                      <a:pt x="734" y="59"/>
                    </a:lnTo>
                    <a:lnTo>
                      <a:pt x="736" y="59"/>
                    </a:lnTo>
                    <a:lnTo>
                      <a:pt x="738" y="59"/>
                    </a:lnTo>
                    <a:lnTo>
                      <a:pt x="740" y="59"/>
                    </a:lnTo>
                    <a:lnTo>
                      <a:pt x="740" y="61"/>
                    </a:lnTo>
                    <a:lnTo>
                      <a:pt x="742" y="61"/>
                    </a:lnTo>
                    <a:lnTo>
                      <a:pt x="745" y="61"/>
                    </a:lnTo>
                    <a:lnTo>
                      <a:pt x="747" y="61"/>
                    </a:lnTo>
                    <a:lnTo>
                      <a:pt x="749" y="61"/>
                    </a:lnTo>
                    <a:lnTo>
                      <a:pt x="751" y="61"/>
                    </a:lnTo>
                    <a:lnTo>
                      <a:pt x="751" y="59"/>
                    </a:lnTo>
                    <a:lnTo>
                      <a:pt x="753" y="59"/>
                    </a:lnTo>
                    <a:lnTo>
                      <a:pt x="756" y="59"/>
                    </a:lnTo>
                    <a:lnTo>
                      <a:pt x="758" y="59"/>
                    </a:lnTo>
                    <a:lnTo>
                      <a:pt x="758" y="57"/>
                    </a:lnTo>
                    <a:lnTo>
                      <a:pt x="760" y="57"/>
                    </a:lnTo>
                    <a:lnTo>
                      <a:pt x="762" y="57"/>
                    </a:lnTo>
                    <a:lnTo>
                      <a:pt x="764" y="57"/>
                    </a:lnTo>
                    <a:lnTo>
                      <a:pt x="767" y="57"/>
                    </a:lnTo>
                    <a:lnTo>
                      <a:pt x="769" y="57"/>
                    </a:lnTo>
                    <a:lnTo>
                      <a:pt x="771" y="57"/>
                    </a:lnTo>
                    <a:lnTo>
                      <a:pt x="771" y="59"/>
                    </a:lnTo>
                    <a:lnTo>
                      <a:pt x="773" y="59"/>
                    </a:lnTo>
                    <a:lnTo>
                      <a:pt x="773" y="61"/>
                    </a:lnTo>
                    <a:lnTo>
                      <a:pt x="775" y="61"/>
                    </a:lnTo>
                    <a:lnTo>
                      <a:pt x="775" y="63"/>
                    </a:lnTo>
                    <a:lnTo>
                      <a:pt x="775" y="66"/>
                    </a:lnTo>
                    <a:lnTo>
                      <a:pt x="778" y="66"/>
                    </a:lnTo>
                    <a:lnTo>
                      <a:pt x="780" y="66"/>
                    </a:lnTo>
                    <a:lnTo>
                      <a:pt x="780" y="68"/>
                    </a:lnTo>
                    <a:lnTo>
                      <a:pt x="782" y="68"/>
                    </a:lnTo>
                    <a:lnTo>
                      <a:pt x="784" y="68"/>
                    </a:lnTo>
                    <a:lnTo>
                      <a:pt x="784" y="66"/>
                    </a:lnTo>
                    <a:lnTo>
                      <a:pt x="786" y="66"/>
                    </a:lnTo>
                    <a:lnTo>
                      <a:pt x="789" y="66"/>
                    </a:lnTo>
                    <a:lnTo>
                      <a:pt x="791" y="66"/>
                    </a:lnTo>
                    <a:lnTo>
                      <a:pt x="793" y="66"/>
                    </a:lnTo>
                    <a:lnTo>
                      <a:pt x="795" y="66"/>
                    </a:lnTo>
                    <a:lnTo>
                      <a:pt x="795" y="68"/>
                    </a:lnTo>
                    <a:lnTo>
                      <a:pt x="797" y="68"/>
                    </a:lnTo>
                    <a:lnTo>
                      <a:pt x="797" y="70"/>
                    </a:lnTo>
                    <a:lnTo>
                      <a:pt x="797" y="72"/>
                    </a:lnTo>
                    <a:lnTo>
                      <a:pt x="797" y="74"/>
                    </a:lnTo>
                    <a:lnTo>
                      <a:pt x="800" y="74"/>
                    </a:lnTo>
                    <a:lnTo>
                      <a:pt x="800" y="77"/>
                    </a:lnTo>
                    <a:lnTo>
                      <a:pt x="802" y="77"/>
                    </a:lnTo>
                    <a:lnTo>
                      <a:pt x="802" y="79"/>
                    </a:lnTo>
                    <a:lnTo>
                      <a:pt x="804" y="79"/>
                    </a:lnTo>
                    <a:lnTo>
                      <a:pt x="804" y="81"/>
                    </a:lnTo>
                    <a:lnTo>
                      <a:pt x="806" y="81"/>
                    </a:lnTo>
                    <a:lnTo>
                      <a:pt x="806" y="83"/>
                    </a:lnTo>
                    <a:lnTo>
                      <a:pt x="817" y="114"/>
                    </a:lnTo>
                    <a:lnTo>
                      <a:pt x="872" y="279"/>
                    </a:lnTo>
                    <a:lnTo>
                      <a:pt x="876" y="296"/>
                    </a:lnTo>
                    <a:lnTo>
                      <a:pt x="876" y="305"/>
                    </a:lnTo>
                    <a:lnTo>
                      <a:pt x="874" y="305"/>
                    </a:lnTo>
                    <a:lnTo>
                      <a:pt x="874" y="316"/>
                    </a:lnTo>
                    <a:lnTo>
                      <a:pt x="872" y="353"/>
                    </a:lnTo>
                    <a:lnTo>
                      <a:pt x="876" y="373"/>
                    </a:lnTo>
                    <a:lnTo>
                      <a:pt x="881" y="380"/>
                    </a:lnTo>
                    <a:lnTo>
                      <a:pt x="905" y="404"/>
                    </a:lnTo>
                    <a:lnTo>
                      <a:pt x="912" y="415"/>
                    </a:lnTo>
                    <a:lnTo>
                      <a:pt x="914" y="439"/>
                    </a:lnTo>
                    <a:lnTo>
                      <a:pt x="934" y="485"/>
                    </a:lnTo>
                    <a:lnTo>
                      <a:pt x="964" y="505"/>
                    </a:lnTo>
                    <a:lnTo>
                      <a:pt x="964" y="507"/>
                    </a:lnTo>
                    <a:lnTo>
                      <a:pt x="964" y="512"/>
                    </a:lnTo>
                    <a:lnTo>
                      <a:pt x="955" y="514"/>
                    </a:lnTo>
                    <a:lnTo>
                      <a:pt x="955" y="512"/>
                    </a:lnTo>
                    <a:lnTo>
                      <a:pt x="953" y="512"/>
                    </a:lnTo>
                    <a:lnTo>
                      <a:pt x="953" y="514"/>
                    </a:lnTo>
                    <a:lnTo>
                      <a:pt x="951" y="514"/>
                    </a:lnTo>
                    <a:lnTo>
                      <a:pt x="949" y="512"/>
                    </a:lnTo>
                    <a:lnTo>
                      <a:pt x="947" y="514"/>
                    </a:lnTo>
                    <a:lnTo>
                      <a:pt x="947" y="516"/>
                    </a:lnTo>
                    <a:lnTo>
                      <a:pt x="944" y="516"/>
                    </a:lnTo>
                    <a:lnTo>
                      <a:pt x="942" y="516"/>
                    </a:lnTo>
                    <a:lnTo>
                      <a:pt x="942" y="514"/>
                    </a:lnTo>
                    <a:lnTo>
                      <a:pt x="940" y="514"/>
                    </a:lnTo>
                    <a:lnTo>
                      <a:pt x="938" y="514"/>
                    </a:lnTo>
                    <a:lnTo>
                      <a:pt x="936" y="512"/>
                    </a:lnTo>
                    <a:lnTo>
                      <a:pt x="934" y="512"/>
                    </a:lnTo>
                    <a:lnTo>
                      <a:pt x="931" y="514"/>
                    </a:lnTo>
                    <a:lnTo>
                      <a:pt x="929" y="514"/>
                    </a:lnTo>
                    <a:lnTo>
                      <a:pt x="929" y="516"/>
                    </a:lnTo>
                    <a:lnTo>
                      <a:pt x="927" y="516"/>
                    </a:lnTo>
                    <a:lnTo>
                      <a:pt x="927" y="518"/>
                    </a:lnTo>
                    <a:lnTo>
                      <a:pt x="925" y="518"/>
                    </a:lnTo>
                    <a:lnTo>
                      <a:pt x="923" y="520"/>
                    </a:lnTo>
                    <a:lnTo>
                      <a:pt x="923" y="523"/>
                    </a:lnTo>
                    <a:lnTo>
                      <a:pt x="925" y="525"/>
                    </a:lnTo>
                    <a:lnTo>
                      <a:pt x="925" y="527"/>
                    </a:lnTo>
                    <a:lnTo>
                      <a:pt x="925" y="529"/>
                    </a:lnTo>
                    <a:lnTo>
                      <a:pt x="923" y="529"/>
                    </a:lnTo>
                    <a:lnTo>
                      <a:pt x="920" y="531"/>
                    </a:lnTo>
                    <a:lnTo>
                      <a:pt x="918" y="531"/>
                    </a:lnTo>
                    <a:lnTo>
                      <a:pt x="916" y="534"/>
                    </a:lnTo>
                    <a:lnTo>
                      <a:pt x="914" y="534"/>
                    </a:lnTo>
                    <a:lnTo>
                      <a:pt x="912" y="534"/>
                    </a:lnTo>
                    <a:lnTo>
                      <a:pt x="909" y="534"/>
                    </a:lnTo>
                    <a:lnTo>
                      <a:pt x="909" y="531"/>
                    </a:lnTo>
                    <a:lnTo>
                      <a:pt x="907" y="531"/>
                    </a:lnTo>
                    <a:lnTo>
                      <a:pt x="907" y="529"/>
                    </a:lnTo>
                    <a:lnTo>
                      <a:pt x="907" y="527"/>
                    </a:lnTo>
                    <a:lnTo>
                      <a:pt x="905" y="525"/>
                    </a:lnTo>
                    <a:lnTo>
                      <a:pt x="905" y="523"/>
                    </a:lnTo>
                    <a:lnTo>
                      <a:pt x="905" y="520"/>
                    </a:lnTo>
                    <a:lnTo>
                      <a:pt x="903" y="520"/>
                    </a:lnTo>
                    <a:lnTo>
                      <a:pt x="901" y="520"/>
                    </a:lnTo>
                    <a:lnTo>
                      <a:pt x="896" y="520"/>
                    </a:lnTo>
                    <a:lnTo>
                      <a:pt x="894" y="523"/>
                    </a:lnTo>
                    <a:lnTo>
                      <a:pt x="892" y="523"/>
                    </a:lnTo>
                    <a:lnTo>
                      <a:pt x="890" y="525"/>
                    </a:lnTo>
                    <a:lnTo>
                      <a:pt x="890" y="527"/>
                    </a:lnTo>
                    <a:lnTo>
                      <a:pt x="890" y="529"/>
                    </a:lnTo>
                    <a:lnTo>
                      <a:pt x="887" y="531"/>
                    </a:lnTo>
                    <a:lnTo>
                      <a:pt x="885" y="531"/>
                    </a:lnTo>
                    <a:lnTo>
                      <a:pt x="883" y="531"/>
                    </a:lnTo>
                    <a:lnTo>
                      <a:pt x="881" y="529"/>
                    </a:lnTo>
                    <a:lnTo>
                      <a:pt x="879" y="527"/>
                    </a:lnTo>
                    <a:lnTo>
                      <a:pt x="879" y="525"/>
                    </a:lnTo>
                    <a:lnTo>
                      <a:pt x="876" y="525"/>
                    </a:lnTo>
                    <a:lnTo>
                      <a:pt x="872" y="527"/>
                    </a:lnTo>
                    <a:lnTo>
                      <a:pt x="872" y="529"/>
                    </a:lnTo>
                    <a:lnTo>
                      <a:pt x="870" y="529"/>
                    </a:lnTo>
                    <a:lnTo>
                      <a:pt x="870" y="531"/>
                    </a:lnTo>
                    <a:lnTo>
                      <a:pt x="868" y="531"/>
                    </a:lnTo>
                    <a:lnTo>
                      <a:pt x="865" y="531"/>
                    </a:lnTo>
                    <a:lnTo>
                      <a:pt x="863" y="531"/>
                    </a:lnTo>
                    <a:lnTo>
                      <a:pt x="863" y="529"/>
                    </a:lnTo>
                    <a:lnTo>
                      <a:pt x="861" y="529"/>
                    </a:lnTo>
                    <a:lnTo>
                      <a:pt x="861" y="527"/>
                    </a:lnTo>
                    <a:lnTo>
                      <a:pt x="859" y="527"/>
                    </a:lnTo>
                    <a:lnTo>
                      <a:pt x="857" y="527"/>
                    </a:lnTo>
                    <a:lnTo>
                      <a:pt x="854" y="525"/>
                    </a:lnTo>
                    <a:lnTo>
                      <a:pt x="850" y="525"/>
                    </a:lnTo>
                    <a:lnTo>
                      <a:pt x="848" y="525"/>
                    </a:lnTo>
                    <a:lnTo>
                      <a:pt x="846" y="523"/>
                    </a:lnTo>
                    <a:lnTo>
                      <a:pt x="843" y="523"/>
                    </a:lnTo>
                    <a:lnTo>
                      <a:pt x="843" y="525"/>
                    </a:lnTo>
                    <a:lnTo>
                      <a:pt x="843" y="527"/>
                    </a:lnTo>
                    <a:lnTo>
                      <a:pt x="841" y="529"/>
                    </a:lnTo>
                    <a:lnTo>
                      <a:pt x="839" y="531"/>
                    </a:lnTo>
                    <a:lnTo>
                      <a:pt x="837" y="531"/>
                    </a:lnTo>
                    <a:lnTo>
                      <a:pt x="835" y="534"/>
                    </a:lnTo>
                    <a:lnTo>
                      <a:pt x="830" y="536"/>
                    </a:lnTo>
                    <a:lnTo>
                      <a:pt x="830" y="534"/>
                    </a:lnTo>
                    <a:lnTo>
                      <a:pt x="828" y="534"/>
                    </a:lnTo>
                    <a:lnTo>
                      <a:pt x="828" y="531"/>
                    </a:lnTo>
                    <a:lnTo>
                      <a:pt x="826" y="531"/>
                    </a:lnTo>
                    <a:lnTo>
                      <a:pt x="824" y="531"/>
                    </a:lnTo>
                    <a:lnTo>
                      <a:pt x="821" y="534"/>
                    </a:lnTo>
                    <a:lnTo>
                      <a:pt x="821" y="536"/>
                    </a:lnTo>
                    <a:lnTo>
                      <a:pt x="819" y="536"/>
                    </a:lnTo>
                    <a:lnTo>
                      <a:pt x="817" y="536"/>
                    </a:lnTo>
                    <a:lnTo>
                      <a:pt x="815" y="538"/>
                    </a:lnTo>
                    <a:lnTo>
                      <a:pt x="813" y="538"/>
                    </a:lnTo>
                    <a:lnTo>
                      <a:pt x="810" y="538"/>
                    </a:lnTo>
                    <a:lnTo>
                      <a:pt x="808" y="540"/>
                    </a:lnTo>
                    <a:lnTo>
                      <a:pt x="808" y="538"/>
                    </a:lnTo>
                    <a:lnTo>
                      <a:pt x="806" y="538"/>
                    </a:lnTo>
                    <a:lnTo>
                      <a:pt x="804" y="538"/>
                    </a:lnTo>
                    <a:lnTo>
                      <a:pt x="804" y="536"/>
                    </a:lnTo>
                    <a:lnTo>
                      <a:pt x="802" y="536"/>
                    </a:lnTo>
                    <a:lnTo>
                      <a:pt x="802" y="538"/>
                    </a:lnTo>
                    <a:lnTo>
                      <a:pt x="800" y="538"/>
                    </a:lnTo>
                    <a:lnTo>
                      <a:pt x="800" y="540"/>
                    </a:lnTo>
                    <a:lnTo>
                      <a:pt x="797" y="542"/>
                    </a:lnTo>
                    <a:lnTo>
                      <a:pt x="795" y="542"/>
                    </a:lnTo>
                    <a:lnTo>
                      <a:pt x="793" y="545"/>
                    </a:lnTo>
                    <a:lnTo>
                      <a:pt x="791" y="545"/>
                    </a:lnTo>
                    <a:lnTo>
                      <a:pt x="791" y="542"/>
                    </a:lnTo>
                    <a:lnTo>
                      <a:pt x="791" y="540"/>
                    </a:lnTo>
                    <a:lnTo>
                      <a:pt x="789" y="540"/>
                    </a:lnTo>
                    <a:lnTo>
                      <a:pt x="789" y="538"/>
                    </a:lnTo>
                    <a:lnTo>
                      <a:pt x="789" y="536"/>
                    </a:lnTo>
                    <a:lnTo>
                      <a:pt x="786" y="534"/>
                    </a:lnTo>
                    <a:lnTo>
                      <a:pt x="786" y="531"/>
                    </a:lnTo>
                    <a:lnTo>
                      <a:pt x="784" y="531"/>
                    </a:lnTo>
                    <a:lnTo>
                      <a:pt x="782" y="529"/>
                    </a:lnTo>
                    <a:lnTo>
                      <a:pt x="780" y="529"/>
                    </a:lnTo>
                    <a:lnTo>
                      <a:pt x="778" y="529"/>
                    </a:lnTo>
                    <a:lnTo>
                      <a:pt x="778" y="527"/>
                    </a:lnTo>
                    <a:lnTo>
                      <a:pt x="775" y="527"/>
                    </a:lnTo>
                    <a:lnTo>
                      <a:pt x="775" y="525"/>
                    </a:lnTo>
                    <a:lnTo>
                      <a:pt x="773" y="525"/>
                    </a:lnTo>
                    <a:lnTo>
                      <a:pt x="771" y="525"/>
                    </a:lnTo>
                    <a:lnTo>
                      <a:pt x="771" y="527"/>
                    </a:lnTo>
                    <a:lnTo>
                      <a:pt x="769" y="527"/>
                    </a:lnTo>
                    <a:lnTo>
                      <a:pt x="769" y="529"/>
                    </a:lnTo>
                    <a:lnTo>
                      <a:pt x="769" y="531"/>
                    </a:lnTo>
                    <a:lnTo>
                      <a:pt x="769" y="534"/>
                    </a:lnTo>
                    <a:lnTo>
                      <a:pt x="767" y="534"/>
                    </a:lnTo>
                    <a:lnTo>
                      <a:pt x="764" y="534"/>
                    </a:lnTo>
                    <a:lnTo>
                      <a:pt x="762" y="534"/>
                    </a:lnTo>
                    <a:lnTo>
                      <a:pt x="762" y="536"/>
                    </a:lnTo>
                    <a:lnTo>
                      <a:pt x="760" y="536"/>
                    </a:lnTo>
                    <a:lnTo>
                      <a:pt x="758" y="536"/>
                    </a:lnTo>
                    <a:lnTo>
                      <a:pt x="756" y="536"/>
                    </a:lnTo>
                    <a:lnTo>
                      <a:pt x="753" y="536"/>
                    </a:lnTo>
                    <a:lnTo>
                      <a:pt x="751" y="536"/>
                    </a:lnTo>
                    <a:lnTo>
                      <a:pt x="749" y="536"/>
                    </a:lnTo>
                    <a:lnTo>
                      <a:pt x="747" y="536"/>
                    </a:lnTo>
                    <a:lnTo>
                      <a:pt x="747" y="538"/>
                    </a:lnTo>
                    <a:lnTo>
                      <a:pt x="745" y="538"/>
                    </a:lnTo>
                    <a:lnTo>
                      <a:pt x="742" y="538"/>
                    </a:lnTo>
                    <a:lnTo>
                      <a:pt x="742" y="540"/>
                    </a:lnTo>
                    <a:lnTo>
                      <a:pt x="740" y="540"/>
                    </a:lnTo>
                    <a:lnTo>
                      <a:pt x="740" y="542"/>
                    </a:lnTo>
                    <a:lnTo>
                      <a:pt x="738" y="542"/>
                    </a:lnTo>
                    <a:lnTo>
                      <a:pt x="740" y="542"/>
                    </a:lnTo>
                    <a:lnTo>
                      <a:pt x="742" y="542"/>
                    </a:lnTo>
                    <a:lnTo>
                      <a:pt x="745" y="542"/>
                    </a:lnTo>
                    <a:lnTo>
                      <a:pt x="749" y="542"/>
                    </a:lnTo>
                    <a:lnTo>
                      <a:pt x="753" y="542"/>
                    </a:lnTo>
                    <a:lnTo>
                      <a:pt x="753" y="545"/>
                    </a:lnTo>
                    <a:lnTo>
                      <a:pt x="753" y="549"/>
                    </a:lnTo>
                    <a:lnTo>
                      <a:pt x="747" y="549"/>
                    </a:lnTo>
                    <a:lnTo>
                      <a:pt x="749" y="551"/>
                    </a:lnTo>
                    <a:lnTo>
                      <a:pt x="751" y="555"/>
                    </a:lnTo>
                    <a:lnTo>
                      <a:pt x="749" y="558"/>
                    </a:lnTo>
                    <a:lnTo>
                      <a:pt x="742" y="562"/>
                    </a:lnTo>
                    <a:lnTo>
                      <a:pt x="736" y="569"/>
                    </a:lnTo>
                    <a:lnTo>
                      <a:pt x="736" y="580"/>
                    </a:lnTo>
                    <a:lnTo>
                      <a:pt x="736" y="582"/>
                    </a:lnTo>
                    <a:lnTo>
                      <a:pt x="736" y="586"/>
                    </a:lnTo>
                    <a:lnTo>
                      <a:pt x="738" y="586"/>
                    </a:lnTo>
                    <a:lnTo>
                      <a:pt x="738" y="588"/>
                    </a:lnTo>
                    <a:lnTo>
                      <a:pt x="738" y="591"/>
                    </a:lnTo>
                    <a:lnTo>
                      <a:pt x="736" y="602"/>
                    </a:lnTo>
                    <a:lnTo>
                      <a:pt x="736" y="604"/>
                    </a:lnTo>
                    <a:lnTo>
                      <a:pt x="736" y="606"/>
                    </a:lnTo>
                    <a:lnTo>
                      <a:pt x="740" y="606"/>
                    </a:lnTo>
                    <a:lnTo>
                      <a:pt x="749" y="606"/>
                    </a:lnTo>
                    <a:lnTo>
                      <a:pt x="760" y="604"/>
                    </a:lnTo>
                    <a:lnTo>
                      <a:pt x="762" y="604"/>
                    </a:lnTo>
                    <a:lnTo>
                      <a:pt x="767" y="604"/>
                    </a:lnTo>
                    <a:lnTo>
                      <a:pt x="775" y="599"/>
                    </a:lnTo>
                    <a:lnTo>
                      <a:pt x="778" y="604"/>
                    </a:lnTo>
                    <a:lnTo>
                      <a:pt x="782" y="608"/>
                    </a:lnTo>
                    <a:lnTo>
                      <a:pt x="784" y="613"/>
                    </a:lnTo>
                    <a:lnTo>
                      <a:pt x="789" y="617"/>
                    </a:lnTo>
                    <a:lnTo>
                      <a:pt x="775" y="619"/>
                    </a:lnTo>
                    <a:lnTo>
                      <a:pt x="767" y="619"/>
                    </a:lnTo>
                    <a:lnTo>
                      <a:pt x="764" y="619"/>
                    </a:lnTo>
                    <a:lnTo>
                      <a:pt x="764" y="624"/>
                    </a:lnTo>
                    <a:lnTo>
                      <a:pt x="764" y="626"/>
                    </a:lnTo>
                    <a:lnTo>
                      <a:pt x="764" y="628"/>
                    </a:lnTo>
                    <a:lnTo>
                      <a:pt x="764" y="630"/>
                    </a:lnTo>
                    <a:lnTo>
                      <a:pt x="764" y="632"/>
                    </a:lnTo>
                    <a:lnTo>
                      <a:pt x="764" y="635"/>
                    </a:lnTo>
                    <a:lnTo>
                      <a:pt x="764" y="637"/>
                    </a:lnTo>
                    <a:lnTo>
                      <a:pt x="778" y="635"/>
                    </a:lnTo>
                    <a:lnTo>
                      <a:pt x="782" y="641"/>
                    </a:lnTo>
                    <a:lnTo>
                      <a:pt x="784" y="643"/>
                    </a:lnTo>
                    <a:lnTo>
                      <a:pt x="791" y="654"/>
                    </a:lnTo>
                    <a:lnTo>
                      <a:pt x="784" y="670"/>
                    </a:lnTo>
                    <a:lnTo>
                      <a:pt x="778" y="670"/>
                    </a:lnTo>
                    <a:lnTo>
                      <a:pt x="767" y="672"/>
                    </a:lnTo>
                    <a:lnTo>
                      <a:pt x="764" y="672"/>
                    </a:lnTo>
                    <a:lnTo>
                      <a:pt x="762" y="672"/>
                    </a:lnTo>
                    <a:lnTo>
                      <a:pt x="760" y="672"/>
                    </a:lnTo>
                    <a:lnTo>
                      <a:pt x="758" y="672"/>
                    </a:lnTo>
                    <a:lnTo>
                      <a:pt x="756" y="672"/>
                    </a:lnTo>
                    <a:lnTo>
                      <a:pt x="753" y="672"/>
                    </a:lnTo>
                    <a:lnTo>
                      <a:pt x="751" y="672"/>
                    </a:lnTo>
                    <a:lnTo>
                      <a:pt x="749" y="672"/>
                    </a:lnTo>
                    <a:lnTo>
                      <a:pt x="747" y="672"/>
                    </a:lnTo>
                    <a:lnTo>
                      <a:pt x="745" y="672"/>
                    </a:lnTo>
                    <a:lnTo>
                      <a:pt x="740" y="674"/>
                    </a:lnTo>
                    <a:lnTo>
                      <a:pt x="738" y="674"/>
                    </a:lnTo>
                    <a:lnTo>
                      <a:pt x="736" y="674"/>
                    </a:lnTo>
                    <a:lnTo>
                      <a:pt x="731" y="674"/>
                    </a:lnTo>
                    <a:lnTo>
                      <a:pt x="723" y="674"/>
                    </a:lnTo>
                    <a:lnTo>
                      <a:pt x="720" y="676"/>
                    </a:lnTo>
                    <a:lnTo>
                      <a:pt x="718" y="676"/>
                    </a:lnTo>
                    <a:lnTo>
                      <a:pt x="716" y="676"/>
                    </a:lnTo>
                    <a:lnTo>
                      <a:pt x="714" y="676"/>
                    </a:lnTo>
                    <a:lnTo>
                      <a:pt x="712" y="676"/>
                    </a:lnTo>
                    <a:lnTo>
                      <a:pt x="709" y="676"/>
                    </a:lnTo>
                    <a:lnTo>
                      <a:pt x="709" y="674"/>
                    </a:lnTo>
                    <a:lnTo>
                      <a:pt x="709" y="672"/>
                    </a:lnTo>
                    <a:lnTo>
                      <a:pt x="709" y="670"/>
                    </a:lnTo>
                    <a:lnTo>
                      <a:pt x="709" y="668"/>
                    </a:lnTo>
                    <a:lnTo>
                      <a:pt x="709" y="665"/>
                    </a:lnTo>
                    <a:lnTo>
                      <a:pt x="709" y="663"/>
                    </a:lnTo>
                    <a:lnTo>
                      <a:pt x="709" y="661"/>
                    </a:lnTo>
                    <a:lnTo>
                      <a:pt x="707" y="661"/>
                    </a:lnTo>
                    <a:lnTo>
                      <a:pt x="705" y="661"/>
                    </a:lnTo>
                    <a:lnTo>
                      <a:pt x="703" y="661"/>
                    </a:lnTo>
                    <a:lnTo>
                      <a:pt x="701" y="661"/>
                    </a:lnTo>
                    <a:lnTo>
                      <a:pt x="698" y="661"/>
                    </a:lnTo>
                    <a:lnTo>
                      <a:pt x="696" y="661"/>
                    </a:lnTo>
                    <a:lnTo>
                      <a:pt x="694" y="661"/>
                    </a:lnTo>
                    <a:lnTo>
                      <a:pt x="694" y="663"/>
                    </a:lnTo>
                    <a:lnTo>
                      <a:pt x="692" y="663"/>
                    </a:lnTo>
                    <a:lnTo>
                      <a:pt x="690" y="663"/>
                    </a:lnTo>
                    <a:lnTo>
                      <a:pt x="687" y="663"/>
                    </a:lnTo>
                    <a:lnTo>
                      <a:pt x="687" y="665"/>
                    </a:lnTo>
                    <a:lnTo>
                      <a:pt x="685" y="665"/>
                    </a:lnTo>
                    <a:lnTo>
                      <a:pt x="685" y="663"/>
                    </a:lnTo>
                    <a:lnTo>
                      <a:pt x="674" y="659"/>
                    </a:lnTo>
                    <a:lnTo>
                      <a:pt x="672" y="657"/>
                    </a:lnTo>
                    <a:lnTo>
                      <a:pt x="666" y="654"/>
                    </a:lnTo>
                    <a:lnTo>
                      <a:pt x="661" y="650"/>
                    </a:lnTo>
                    <a:lnTo>
                      <a:pt x="659" y="648"/>
                    </a:lnTo>
                    <a:lnTo>
                      <a:pt x="655" y="643"/>
                    </a:lnTo>
                    <a:lnTo>
                      <a:pt x="646" y="654"/>
                    </a:lnTo>
                    <a:lnTo>
                      <a:pt x="646" y="657"/>
                    </a:lnTo>
                    <a:lnTo>
                      <a:pt x="648" y="668"/>
                    </a:lnTo>
                    <a:lnTo>
                      <a:pt x="648" y="674"/>
                    </a:lnTo>
                    <a:lnTo>
                      <a:pt x="646" y="681"/>
                    </a:lnTo>
                    <a:lnTo>
                      <a:pt x="646" y="683"/>
                    </a:lnTo>
                    <a:lnTo>
                      <a:pt x="646" y="685"/>
                    </a:lnTo>
                    <a:lnTo>
                      <a:pt x="644" y="683"/>
                    </a:lnTo>
                    <a:lnTo>
                      <a:pt x="639" y="679"/>
                    </a:lnTo>
                    <a:lnTo>
                      <a:pt x="633" y="687"/>
                    </a:lnTo>
                    <a:lnTo>
                      <a:pt x="633" y="689"/>
                    </a:lnTo>
                    <a:lnTo>
                      <a:pt x="637" y="694"/>
                    </a:lnTo>
                    <a:lnTo>
                      <a:pt x="637" y="696"/>
                    </a:lnTo>
                    <a:lnTo>
                      <a:pt x="641" y="700"/>
                    </a:lnTo>
                    <a:lnTo>
                      <a:pt x="644" y="705"/>
                    </a:lnTo>
                    <a:lnTo>
                      <a:pt x="644" y="711"/>
                    </a:lnTo>
                    <a:lnTo>
                      <a:pt x="635" y="718"/>
                    </a:lnTo>
                    <a:lnTo>
                      <a:pt x="633" y="718"/>
                    </a:lnTo>
                    <a:lnTo>
                      <a:pt x="622" y="718"/>
                    </a:lnTo>
                    <a:lnTo>
                      <a:pt x="619" y="722"/>
                    </a:lnTo>
                    <a:lnTo>
                      <a:pt x="619" y="725"/>
                    </a:lnTo>
                    <a:lnTo>
                      <a:pt x="624" y="727"/>
                    </a:lnTo>
                    <a:lnTo>
                      <a:pt x="628" y="729"/>
                    </a:lnTo>
                    <a:lnTo>
                      <a:pt x="626" y="740"/>
                    </a:lnTo>
                    <a:lnTo>
                      <a:pt x="622" y="751"/>
                    </a:lnTo>
                    <a:lnTo>
                      <a:pt x="619" y="751"/>
                    </a:lnTo>
                    <a:lnTo>
                      <a:pt x="615" y="749"/>
                    </a:lnTo>
                    <a:lnTo>
                      <a:pt x="615" y="753"/>
                    </a:lnTo>
                    <a:lnTo>
                      <a:pt x="613" y="755"/>
                    </a:lnTo>
                    <a:lnTo>
                      <a:pt x="613" y="758"/>
                    </a:lnTo>
                    <a:lnTo>
                      <a:pt x="611" y="758"/>
                    </a:lnTo>
                    <a:lnTo>
                      <a:pt x="608" y="760"/>
                    </a:lnTo>
                    <a:lnTo>
                      <a:pt x="606" y="760"/>
                    </a:lnTo>
                    <a:lnTo>
                      <a:pt x="606" y="762"/>
                    </a:lnTo>
                    <a:lnTo>
                      <a:pt x="606" y="764"/>
                    </a:lnTo>
                    <a:lnTo>
                      <a:pt x="606" y="769"/>
                    </a:lnTo>
                    <a:lnTo>
                      <a:pt x="604" y="769"/>
                    </a:lnTo>
                    <a:lnTo>
                      <a:pt x="602" y="764"/>
                    </a:lnTo>
                    <a:lnTo>
                      <a:pt x="600" y="764"/>
                    </a:lnTo>
                    <a:lnTo>
                      <a:pt x="597" y="764"/>
                    </a:lnTo>
                    <a:lnTo>
                      <a:pt x="595" y="764"/>
                    </a:lnTo>
                    <a:lnTo>
                      <a:pt x="593" y="766"/>
                    </a:lnTo>
                    <a:lnTo>
                      <a:pt x="589" y="766"/>
                    </a:lnTo>
                    <a:lnTo>
                      <a:pt x="586" y="766"/>
                    </a:lnTo>
                    <a:lnTo>
                      <a:pt x="584" y="769"/>
                    </a:lnTo>
                    <a:lnTo>
                      <a:pt x="582" y="769"/>
                    </a:lnTo>
                    <a:lnTo>
                      <a:pt x="582" y="771"/>
                    </a:lnTo>
                    <a:lnTo>
                      <a:pt x="582" y="773"/>
                    </a:lnTo>
                    <a:lnTo>
                      <a:pt x="582" y="775"/>
                    </a:lnTo>
                    <a:lnTo>
                      <a:pt x="582" y="777"/>
                    </a:lnTo>
                    <a:lnTo>
                      <a:pt x="582" y="780"/>
                    </a:lnTo>
                    <a:lnTo>
                      <a:pt x="580" y="777"/>
                    </a:lnTo>
                    <a:lnTo>
                      <a:pt x="575" y="773"/>
                    </a:lnTo>
                    <a:lnTo>
                      <a:pt x="573" y="771"/>
                    </a:lnTo>
                    <a:lnTo>
                      <a:pt x="571" y="769"/>
                    </a:lnTo>
                    <a:lnTo>
                      <a:pt x="569" y="769"/>
                    </a:lnTo>
                    <a:lnTo>
                      <a:pt x="569" y="764"/>
                    </a:lnTo>
                    <a:lnTo>
                      <a:pt x="569" y="760"/>
                    </a:lnTo>
                    <a:lnTo>
                      <a:pt x="567" y="758"/>
                    </a:lnTo>
                    <a:lnTo>
                      <a:pt x="567" y="755"/>
                    </a:lnTo>
                    <a:lnTo>
                      <a:pt x="562" y="751"/>
                    </a:lnTo>
                    <a:lnTo>
                      <a:pt x="553" y="751"/>
                    </a:lnTo>
                    <a:lnTo>
                      <a:pt x="553" y="753"/>
                    </a:lnTo>
                    <a:lnTo>
                      <a:pt x="556" y="753"/>
                    </a:lnTo>
                    <a:lnTo>
                      <a:pt x="556" y="755"/>
                    </a:lnTo>
                    <a:lnTo>
                      <a:pt x="549" y="753"/>
                    </a:lnTo>
                    <a:lnTo>
                      <a:pt x="547" y="753"/>
                    </a:lnTo>
                    <a:lnTo>
                      <a:pt x="542" y="751"/>
                    </a:lnTo>
                    <a:lnTo>
                      <a:pt x="542" y="753"/>
                    </a:lnTo>
                    <a:lnTo>
                      <a:pt x="542" y="755"/>
                    </a:lnTo>
                    <a:lnTo>
                      <a:pt x="542" y="758"/>
                    </a:lnTo>
                    <a:lnTo>
                      <a:pt x="542" y="760"/>
                    </a:lnTo>
                    <a:lnTo>
                      <a:pt x="534" y="758"/>
                    </a:lnTo>
                    <a:lnTo>
                      <a:pt x="532" y="758"/>
                    </a:lnTo>
                    <a:lnTo>
                      <a:pt x="532" y="760"/>
                    </a:lnTo>
                    <a:lnTo>
                      <a:pt x="529" y="760"/>
                    </a:lnTo>
                    <a:lnTo>
                      <a:pt x="527" y="755"/>
                    </a:lnTo>
                    <a:lnTo>
                      <a:pt x="525" y="755"/>
                    </a:lnTo>
                    <a:lnTo>
                      <a:pt x="523" y="755"/>
                    </a:lnTo>
                    <a:lnTo>
                      <a:pt x="514" y="753"/>
                    </a:lnTo>
                    <a:lnTo>
                      <a:pt x="507" y="753"/>
                    </a:lnTo>
                    <a:lnTo>
                      <a:pt x="505" y="753"/>
                    </a:lnTo>
                    <a:lnTo>
                      <a:pt x="501" y="753"/>
                    </a:lnTo>
                    <a:lnTo>
                      <a:pt x="499" y="753"/>
                    </a:lnTo>
                    <a:lnTo>
                      <a:pt x="496" y="758"/>
                    </a:lnTo>
                    <a:lnTo>
                      <a:pt x="496" y="762"/>
                    </a:lnTo>
                    <a:lnTo>
                      <a:pt x="494" y="771"/>
                    </a:lnTo>
                    <a:lnTo>
                      <a:pt x="494" y="773"/>
                    </a:lnTo>
                    <a:lnTo>
                      <a:pt x="494" y="775"/>
                    </a:lnTo>
                    <a:lnTo>
                      <a:pt x="494" y="777"/>
                    </a:lnTo>
                    <a:lnTo>
                      <a:pt x="494" y="782"/>
                    </a:lnTo>
                    <a:lnTo>
                      <a:pt x="492" y="784"/>
                    </a:lnTo>
                    <a:lnTo>
                      <a:pt x="492" y="788"/>
                    </a:lnTo>
                    <a:lnTo>
                      <a:pt x="494" y="788"/>
                    </a:lnTo>
                    <a:lnTo>
                      <a:pt x="494" y="791"/>
                    </a:lnTo>
                    <a:lnTo>
                      <a:pt x="494" y="793"/>
                    </a:lnTo>
                    <a:lnTo>
                      <a:pt x="496" y="793"/>
                    </a:lnTo>
                    <a:lnTo>
                      <a:pt x="499" y="797"/>
                    </a:lnTo>
                    <a:lnTo>
                      <a:pt x="501" y="802"/>
                    </a:lnTo>
                    <a:lnTo>
                      <a:pt x="494" y="802"/>
                    </a:lnTo>
                    <a:lnTo>
                      <a:pt x="490" y="799"/>
                    </a:lnTo>
                    <a:lnTo>
                      <a:pt x="485" y="802"/>
                    </a:lnTo>
                    <a:lnTo>
                      <a:pt x="485" y="806"/>
                    </a:lnTo>
                    <a:lnTo>
                      <a:pt x="485" y="817"/>
                    </a:lnTo>
                    <a:lnTo>
                      <a:pt x="485" y="819"/>
                    </a:lnTo>
                    <a:lnTo>
                      <a:pt x="485" y="821"/>
                    </a:lnTo>
                    <a:lnTo>
                      <a:pt x="485" y="826"/>
                    </a:lnTo>
                    <a:lnTo>
                      <a:pt x="479" y="826"/>
                    </a:lnTo>
                    <a:lnTo>
                      <a:pt x="470" y="826"/>
                    </a:lnTo>
                    <a:lnTo>
                      <a:pt x="470" y="821"/>
                    </a:lnTo>
                    <a:lnTo>
                      <a:pt x="461" y="815"/>
                    </a:lnTo>
                    <a:lnTo>
                      <a:pt x="455" y="810"/>
                    </a:lnTo>
                    <a:lnTo>
                      <a:pt x="455" y="815"/>
                    </a:lnTo>
                    <a:lnTo>
                      <a:pt x="446" y="817"/>
                    </a:lnTo>
                    <a:lnTo>
                      <a:pt x="439" y="817"/>
                    </a:lnTo>
                    <a:lnTo>
                      <a:pt x="444" y="826"/>
                    </a:lnTo>
                    <a:lnTo>
                      <a:pt x="446" y="828"/>
                    </a:lnTo>
                    <a:lnTo>
                      <a:pt x="446" y="830"/>
                    </a:lnTo>
                    <a:lnTo>
                      <a:pt x="448" y="832"/>
                    </a:lnTo>
                    <a:lnTo>
                      <a:pt x="448" y="834"/>
                    </a:lnTo>
                    <a:lnTo>
                      <a:pt x="448" y="837"/>
                    </a:lnTo>
                    <a:lnTo>
                      <a:pt x="448" y="839"/>
                    </a:lnTo>
                    <a:lnTo>
                      <a:pt x="448" y="841"/>
                    </a:lnTo>
                    <a:lnTo>
                      <a:pt x="448" y="843"/>
                    </a:lnTo>
                    <a:lnTo>
                      <a:pt x="448" y="845"/>
                    </a:lnTo>
                    <a:lnTo>
                      <a:pt x="448" y="848"/>
                    </a:lnTo>
                    <a:lnTo>
                      <a:pt x="448" y="850"/>
                    </a:lnTo>
                    <a:lnTo>
                      <a:pt x="448" y="854"/>
                    </a:lnTo>
                    <a:lnTo>
                      <a:pt x="448" y="856"/>
                    </a:lnTo>
                    <a:lnTo>
                      <a:pt x="448" y="859"/>
                    </a:lnTo>
                    <a:lnTo>
                      <a:pt x="448" y="861"/>
                    </a:lnTo>
                    <a:lnTo>
                      <a:pt x="448" y="863"/>
                    </a:lnTo>
                    <a:lnTo>
                      <a:pt x="446" y="865"/>
                    </a:lnTo>
                    <a:lnTo>
                      <a:pt x="446" y="870"/>
                    </a:lnTo>
                    <a:lnTo>
                      <a:pt x="446" y="872"/>
                    </a:lnTo>
                    <a:lnTo>
                      <a:pt x="446" y="874"/>
                    </a:lnTo>
                    <a:lnTo>
                      <a:pt x="446" y="876"/>
                    </a:lnTo>
                    <a:lnTo>
                      <a:pt x="446" y="878"/>
                    </a:lnTo>
                    <a:lnTo>
                      <a:pt x="446" y="881"/>
                    </a:lnTo>
                    <a:lnTo>
                      <a:pt x="448" y="885"/>
                    </a:lnTo>
                    <a:lnTo>
                      <a:pt x="446" y="885"/>
                    </a:lnTo>
                    <a:lnTo>
                      <a:pt x="444" y="885"/>
                    </a:lnTo>
                    <a:lnTo>
                      <a:pt x="441" y="885"/>
                    </a:lnTo>
                    <a:lnTo>
                      <a:pt x="439" y="885"/>
                    </a:lnTo>
                    <a:lnTo>
                      <a:pt x="435" y="885"/>
                    </a:lnTo>
                    <a:lnTo>
                      <a:pt x="435" y="883"/>
                    </a:lnTo>
                    <a:lnTo>
                      <a:pt x="430" y="883"/>
                    </a:lnTo>
                    <a:lnTo>
                      <a:pt x="428" y="883"/>
                    </a:lnTo>
                    <a:lnTo>
                      <a:pt x="424" y="883"/>
                    </a:lnTo>
                    <a:lnTo>
                      <a:pt x="422" y="885"/>
                    </a:lnTo>
                    <a:lnTo>
                      <a:pt x="419" y="885"/>
                    </a:lnTo>
                    <a:lnTo>
                      <a:pt x="417" y="885"/>
                    </a:lnTo>
                    <a:lnTo>
                      <a:pt x="415" y="885"/>
                    </a:lnTo>
                    <a:lnTo>
                      <a:pt x="415" y="887"/>
                    </a:lnTo>
                    <a:lnTo>
                      <a:pt x="415" y="889"/>
                    </a:lnTo>
                    <a:lnTo>
                      <a:pt x="415" y="892"/>
                    </a:lnTo>
                    <a:lnTo>
                      <a:pt x="413" y="894"/>
                    </a:lnTo>
                    <a:lnTo>
                      <a:pt x="411" y="894"/>
                    </a:lnTo>
                    <a:lnTo>
                      <a:pt x="408" y="896"/>
                    </a:lnTo>
                    <a:lnTo>
                      <a:pt x="406" y="896"/>
                    </a:lnTo>
                    <a:lnTo>
                      <a:pt x="404" y="896"/>
                    </a:lnTo>
                    <a:lnTo>
                      <a:pt x="402" y="898"/>
                    </a:lnTo>
                    <a:lnTo>
                      <a:pt x="400" y="898"/>
                    </a:lnTo>
                    <a:lnTo>
                      <a:pt x="400" y="896"/>
                    </a:lnTo>
                    <a:lnTo>
                      <a:pt x="400" y="894"/>
                    </a:lnTo>
                    <a:lnTo>
                      <a:pt x="400" y="892"/>
                    </a:lnTo>
                    <a:lnTo>
                      <a:pt x="397" y="892"/>
                    </a:lnTo>
                    <a:lnTo>
                      <a:pt x="395" y="892"/>
                    </a:lnTo>
                    <a:lnTo>
                      <a:pt x="393" y="892"/>
                    </a:lnTo>
                    <a:lnTo>
                      <a:pt x="391" y="892"/>
                    </a:lnTo>
                    <a:lnTo>
                      <a:pt x="389" y="892"/>
                    </a:lnTo>
                    <a:lnTo>
                      <a:pt x="384" y="900"/>
                    </a:lnTo>
                    <a:lnTo>
                      <a:pt x="382" y="903"/>
                    </a:lnTo>
                    <a:lnTo>
                      <a:pt x="378" y="900"/>
                    </a:lnTo>
                    <a:lnTo>
                      <a:pt x="376" y="900"/>
                    </a:lnTo>
                    <a:lnTo>
                      <a:pt x="371" y="898"/>
                    </a:lnTo>
                    <a:lnTo>
                      <a:pt x="367" y="896"/>
                    </a:lnTo>
                    <a:lnTo>
                      <a:pt x="365" y="896"/>
                    </a:lnTo>
                    <a:lnTo>
                      <a:pt x="362" y="896"/>
                    </a:lnTo>
                    <a:lnTo>
                      <a:pt x="360" y="896"/>
                    </a:lnTo>
                    <a:lnTo>
                      <a:pt x="356" y="894"/>
                    </a:lnTo>
                    <a:lnTo>
                      <a:pt x="349" y="898"/>
                    </a:lnTo>
                    <a:lnTo>
                      <a:pt x="347" y="898"/>
                    </a:lnTo>
                    <a:lnTo>
                      <a:pt x="345" y="900"/>
                    </a:lnTo>
                    <a:lnTo>
                      <a:pt x="343" y="900"/>
                    </a:lnTo>
                    <a:lnTo>
                      <a:pt x="340" y="900"/>
                    </a:lnTo>
                    <a:lnTo>
                      <a:pt x="340" y="903"/>
                    </a:lnTo>
                    <a:lnTo>
                      <a:pt x="338" y="903"/>
                    </a:lnTo>
                    <a:lnTo>
                      <a:pt x="336" y="903"/>
                    </a:lnTo>
                    <a:lnTo>
                      <a:pt x="334" y="900"/>
                    </a:lnTo>
                    <a:lnTo>
                      <a:pt x="332" y="900"/>
                    </a:lnTo>
                    <a:lnTo>
                      <a:pt x="329" y="900"/>
                    </a:lnTo>
                    <a:lnTo>
                      <a:pt x="323" y="903"/>
                    </a:lnTo>
                    <a:lnTo>
                      <a:pt x="321" y="903"/>
                    </a:lnTo>
                    <a:lnTo>
                      <a:pt x="314" y="903"/>
                    </a:lnTo>
                    <a:lnTo>
                      <a:pt x="314" y="907"/>
                    </a:lnTo>
                    <a:lnTo>
                      <a:pt x="314" y="909"/>
                    </a:lnTo>
                    <a:lnTo>
                      <a:pt x="312" y="907"/>
                    </a:lnTo>
                    <a:lnTo>
                      <a:pt x="310" y="907"/>
                    </a:lnTo>
                    <a:lnTo>
                      <a:pt x="303" y="907"/>
                    </a:lnTo>
                    <a:lnTo>
                      <a:pt x="301" y="905"/>
                    </a:lnTo>
                    <a:lnTo>
                      <a:pt x="296" y="905"/>
                    </a:lnTo>
                    <a:lnTo>
                      <a:pt x="294" y="905"/>
                    </a:lnTo>
                    <a:lnTo>
                      <a:pt x="292" y="905"/>
                    </a:lnTo>
                    <a:lnTo>
                      <a:pt x="288" y="905"/>
                    </a:lnTo>
                    <a:lnTo>
                      <a:pt x="283" y="905"/>
                    </a:lnTo>
                    <a:lnTo>
                      <a:pt x="281" y="907"/>
                    </a:lnTo>
                    <a:lnTo>
                      <a:pt x="279" y="907"/>
                    </a:lnTo>
                    <a:lnTo>
                      <a:pt x="277" y="905"/>
                    </a:lnTo>
                    <a:lnTo>
                      <a:pt x="274" y="905"/>
                    </a:lnTo>
                    <a:lnTo>
                      <a:pt x="272" y="905"/>
                    </a:lnTo>
                    <a:lnTo>
                      <a:pt x="270" y="905"/>
                    </a:lnTo>
                    <a:lnTo>
                      <a:pt x="268" y="903"/>
                    </a:lnTo>
                    <a:lnTo>
                      <a:pt x="266" y="903"/>
                    </a:lnTo>
                    <a:lnTo>
                      <a:pt x="266" y="900"/>
                    </a:lnTo>
                    <a:lnTo>
                      <a:pt x="266" y="896"/>
                    </a:lnTo>
                    <a:lnTo>
                      <a:pt x="263" y="896"/>
                    </a:lnTo>
                    <a:lnTo>
                      <a:pt x="263" y="894"/>
                    </a:lnTo>
                    <a:lnTo>
                      <a:pt x="263" y="896"/>
                    </a:lnTo>
                    <a:lnTo>
                      <a:pt x="261" y="896"/>
                    </a:lnTo>
                    <a:lnTo>
                      <a:pt x="259" y="896"/>
                    </a:lnTo>
                    <a:lnTo>
                      <a:pt x="257" y="896"/>
                    </a:lnTo>
                    <a:lnTo>
                      <a:pt x="244" y="896"/>
                    </a:lnTo>
                    <a:lnTo>
                      <a:pt x="239" y="898"/>
                    </a:lnTo>
                    <a:lnTo>
                      <a:pt x="239" y="900"/>
                    </a:lnTo>
                    <a:lnTo>
                      <a:pt x="237" y="903"/>
                    </a:lnTo>
                    <a:lnTo>
                      <a:pt x="235" y="903"/>
                    </a:lnTo>
                    <a:lnTo>
                      <a:pt x="226" y="907"/>
                    </a:lnTo>
                    <a:lnTo>
                      <a:pt x="224" y="894"/>
                    </a:lnTo>
                    <a:lnTo>
                      <a:pt x="206" y="900"/>
                    </a:lnTo>
                    <a:lnTo>
                      <a:pt x="209" y="898"/>
                    </a:lnTo>
                    <a:lnTo>
                      <a:pt x="211" y="896"/>
                    </a:lnTo>
                    <a:lnTo>
                      <a:pt x="213" y="894"/>
                    </a:lnTo>
                    <a:lnTo>
                      <a:pt x="215" y="889"/>
                    </a:lnTo>
                    <a:lnTo>
                      <a:pt x="217" y="881"/>
                    </a:lnTo>
                    <a:lnTo>
                      <a:pt x="217" y="878"/>
                    </a:lnTo>
                    <a:lnTo>
                      <a:pt x="215" y="876"/>
                    </a:lnTo>
                    <a:lnTo>
                      <a:pt x="213" y="876"/>
                    </a:lnTo>
                    <a:lnTo>
                      <a:pt x="211" y="876"/>
                    </a:lnTo>
                    <a:lnTo>
                      <a:pt x="209" y="876"/>
                    </a:lnTo>
                    <a:lnTo>
                      <a:pt x="206" y="878"/>
                    </a:lnTo>
                    <a:lnTo>
                      <a:pt x="204" y="878"/>
                    </a:lnTo>
                    <a:lnTo>
                      <a:pt x="202" y="878"/>
                    </a:lnTo>
                    <a:lnTo>
                      <a:pt x="200" y="878"/>
                    </a:lnTo>
                    <a:lnTo>
                      <a:pt x="200" y="881"/>
                    </a:lnTo>
                    <a:lnTo>
                      <a:pt x="198" y="881"/>
                    </a:lnTo>
                    <a:lnTo>
                      <a:pt x="195" y="881"/>
                    </a:lnTo>
                    <a:lnTo>
                      <a:pt x="195" y="872"/>
                    </a:lnTo>
                    <a:lnTo>
                      <a:pt x="193" y="872"/>
                    </a:lnTo>
                    <a:lnTo>
                      <a:pt x="191" y="870"/>
                    </a:lnTo>
                    <a:lnTo>
                      <a:pt x="191" y="872"/>
                    </a:lnTo>
                    <a:lnTo>
                      <a:pt x="189" y="872"/>
                    </a:lnTo>
                    <a:lnTo>
                      <a:pt x="187" y="870"/>
                    </a:lnTo>
                    <a:lnTo>
                      <a:pt x="184" y="870"/>
                    </a:lnTo>
                    <a:lnTo>
                      <a:pt x="180" y="867"/>
                    </a:lnTo>
                    <a:lnTo>
                      <a:pt x="180" y="865"/>
                    </a:lnTo>
                    <a:lnTo>
                      <a:pt x="180" y="863"/>
                    </a:lnTo>
                    <a:lnTo>
                      <a:pt x="182" y="863"/>
                    </a:lnTo>
                    <a:lnTo>
                      <a:pt x="180" y="863"/>
                    </a:lnTo>
                    <a:lnTo>
                      <a:pt x="180" y="861"/>
                    </a:lnTo>
                    <a:lnTo>
                      <a:pt x="178" y="861"/>
                    </a:lnTo>
                    <a:lnTo>
                      <a:pt x="180" y="861"/>
                    </a:lnTo>
                    <a:lnTo>
                      <a:pt x="180" y="859"/>
                    </a:lnTo>
                    <a:lnTo>
                      <a:pt x="180" y="856"/>
                    </a:lnTo>
                    <a:lnTo>
                      <a:pt x="180" y="854"/>
                    </a:lnTo>
                    <a:lnTo>
                      <a:pt x="180" y="852"/>
                    </a:lnTo>
                    <a:lnTo>
                      <a:pt x="182" y="852"/>
                    </a:lnTo>
                    <a:lnTo>
                      <a:pt x="182" y="850"/>
                    </a:lnTo>
                    <a:lnTo>
                      <a:pt x="182" y="848"/>
                    </a:lnTo>
                    <a:lnTo>
                      <a:pt x="182" y="845"/>
                    </a:lnTo>
                    <a:lnTo>
                      <a:pt x="182" y="843"/>
                    </a:lnTo>
                    <a:lnTo>
                      <a:pt x="182" y="841"/>
                    </a:lnTo>
                    <a:lnTo>
                      <a:pt x="182" y="839"/>
                    </a:lnTo>
                    <a:lnTo>
                      <a:pt x="182" y="837"/>
                    </a:lnTo>
                    <a:lnTo>
                      <a:pt x="182" y="834"/>
                    </a:lnTo>
                    <a:lnTo>
                      <a:pt x="182" y="832"/>
                    </a:lnTo>
                    <a:lnTo>
                      <a:pt x="182" y="830"/>
                    </a:lnTo>
                    <a:lnTo>
                      <a:pt x="187" y="832"/>
                    </a:lnTo>
                    <a:lnTo>
                      <a:pt x="189" y="832"/>
                    </a:lnTo>
                    <a:lnTo>
                      <a:pt x="193" y="832"/>
                    </a:lnTo>
                    <a:lnTo>
                      <a:pt x="195" y="832"/>
                    </a:lnTo>
                    <a:lnTo>
                      <a:pt x="193" y="830"/>
                    </a:lnTo>
                    <a:lnTo>
                      <a:pt x="198" y="828"/>
                    </a:lnTo>
                    <a:lnTo>
                      <a:pt x="200" y="826"/>
                    </a:lnTo>
                    <a:lnTo>
                      <a:pt x="202" y="823"/>
                    </a:lnTo>
                    <a:lnTo>
                      <a:pt x="206" y="823"/>
                    </a:lnTo>
                    <a:lnTo>
                      <a:pt x="202" y="821"/>
                    </a:lnTo>
                    <a:lnTo>
                      <a:pt x="200" y="821"/>
                    </a:lnTo>
                    <a:lnTo>
                      <a:pt x="200" y="819"/>
                    </a:lnTo>
                    <a:lnTo>
                      <a:pt x="198" y="821"/>
                    </a:lnTo>
                    <a:lnTo>
                      <a:pt x="198" y="819"/>
                    </a:lnTo>
                    <a:lnTo>
                      <a:pt x="195" y="821"/>
                    </a:lnTo>
                    <a:lnTo>
                      <a:pt x="195" y="819"/>
                    </a:lnTo>
                    <a:lnTo>
                      <a:pt x="195" y="821"/>
                    </a:lnTo>
                    <a:lnTo>
                      <a:pt x="193" y="819"/>
                    </a:lnTo>
                    <a:lnTo>
                      <a:pt x="195" y="817"/>
                    </a:lnTo>
                    <a:lnTo>
                      <a:pt x="193" y="817"/>
                    </a:lnTo>
                    <a:lnTo>
                      <a:pt x="193" y="815"/>
                    </a:lnTo>
                    <a:lnTo>
                      <a:pt x="191" y="813"/>
                    </a:lnTo>
                    <a:lnTo>
                      <a:pt x="191" y="810"/>
                    </a:lnTo>
                    <a:lnTo>
                      <a:pt x="189" y="810"/>
                    </a:lnTo>
                    <a:lnTo>
                      <a:pt x="187" y="810"/>
                    </a:lnTo>
                    <a:lnTo>
                      <a:pt x="187" y="808"/>
                    </a:lnTo>
                    <a:lnTo>
                      <a:pt x="184" y="808"/>
                    </a:lnTo>
                    <a:lnTo>
                      <a:pt x="182" y="808"/>
                    </a:lnTo>
                    <a:lnTo>
                      <a:pt x="180" y="808"/>
                    </a:lnTo>
                    <a:lnTo>
                      <a:pt x="178" y="808"/>
                    </a:lnTo>
                    <a:lnTo>
                      <a:pt x="176" y="808"/>
                    </a:lnTo>
                    <a:lnTo>
                      <a:pt x="173" y="808"/>
                    </a:lnTo>
                    <a:lnTo>
                      <a:pt x="171" y="808"/>
                    </a:lnTo>
                    <a:lnTo>
                      <a:pt x="169" y="808"/>
                    </a:lnTo>
                    <a:lnTo>
                      <a:pt x="169" y="810"/>
                    </a:lnTo>
                    <a:lnTo>
                      <a:pt x="167" y="810"/>
                    </a:lnTo>
                    <a:lnTo>
                      <a:pt x="165" y="810"/>
                    </a:lnTo>
                    <a:lnTo>
                      <a:pt x="162" y="813"/>
                    </a:lnTo>
                    <a:lnTo>
                      <a:pt x="162" y="810"/>
                    </a:lnTo>
                    <a:lnTo>
                      <a:pt x="160" y="810"/>
                    </a:lnTo>
                    <a:lnTo>
                      <a:pt x="160" y="808"/>
                    </a:lnTo>
                    <a:lnTo>
                      <a:pt x="160" y="806"/>
                    </a:lnTo>
                    <a:lnTo>
                      <a:pt x="158" y="804"/>
                    </a:lnTo>
                    <a:lnTo>
                      <a:pt x="158" y="802"/>
                    </a:lnTo>
                    <a:lnTo>
                      <a:pt x="156" y="799"/>
                    </a:lnTo>
                    <a:lnTo>
                      <a:pt x="156" y="797"/>
                    </a:lnTo>
                    <a:lnTo>
                      <a:pt x="151" y="793"/>
                    </a:lnTo>
                    <a:lnTo>
                      <a:pt x="147" y="793"/>
                    </a:lnTo>
                    <a:lnTo>
                      <a:pt x="145" y="795"/>
                    </a:lnTo>
                    <a:lnTo>
                      <a:pt x="145" y="791"/>
                    </a:lnTo>
                    <a:lnTo>
                      <a:pt x="143" y="786"/>
                    </a:lnTo>
                    <a:lnTo>
                      <a:pt x="140" y="780"/>
                    </a:lnTo>
                    <a:lnTo>
                      <a:pt x="143" y="780"/>
                    </a:lnTo>
                    <a:lnTo>
                      <a:pt x="145" y="777"/>
                    </a:lnTo>
                    <a:lnTo>
                      <a:pt x="147" y="777"/>
                    </a:lnTo>
                    <a:lnTo>
                      <a:pt x="149" y="775"/>
                    </a:lnTo>
                    <a:lnTo>
                      <a:pt x="151" y="775"/>
                    </a:lnTo>
                    <a:lnTo>
                      <a:pt x="154" y="775"/>
                    </a:lnTo>
                    <a:lnTo>
                      <a:pt x="154" y="773"/>
                    </a:lnTo>
                    <a:lnTo>
                      <a:pt x="154" y="771"/>
                    </a:lnTo>
                    <a:lnTo>
                      <a:pt x="149" y="766"/>
                    </a:lnTo>
                    <a:lnTo>
                      <a:pt x="149" y="764"/>
                    </a:lnTo>
                    <a:lnTo>
                      <a:pt x="147" y="766"/>
                    </a:lnTo>
                    <a:lnTo>
                      <a:pt x="143" y="766"/>
                    </a:lnTo>
                    <a:lnTo>
                      <a:pt x="143" y="769"/>
                    </a:lnTo>
                    <a:lnTo>
                      <a:pt x="138" y="769"/>
                    </a:lnTo>
                    <a:lnTo>
                      <a:pt x="127" y="773"/>
                    </a:lnTo>
                    <a:lnTo>
                      <a:pt x="125" y="769"/>
                    </a:lnTo>
                    <a:lnTo>
                      <a:pt x="121" y="769"/>
                    </a:lnTo>
                    <a:lnTo>
                      <a:pt x="119" y="769"/>
                    </a:lnTo>
                    <a:lnTo>
                      <a:pt x="110" y="769"/>
                    </a:lnTo>
                    <a:lnTo>
                      <a:pt x="105" y="769"/>
                    </a:lnTo>
                    <a:lnTo>
                      <a:pt x="103" y="769"/>
                    </a:lnTo>
                    <a:lnTo>
                      <a:pt x="101" y="769"/>
                    </a:lnTo>
                    <a:lnTo>
                      <a:pt x="97" y="775"/>
                    </a:lnTo>
                    <a:lnTo>
                      <a:pt x="92" y="777"/>
                    </a:lnTo>
                    <a:lnTo>
                      <a:pt x="92" y="780"/>
                    </a:lnTo>
                    <a:lnTo>
                      <a:pt x="88" y="780"/>
                    </a:lnTo>
                    <a:lnTo>
                      <a:pt x="86" y="782"/>
                    </a:lnTo>
                    <a:lnTo>
                      <a:pt x="83" y="782"/>
                    </a:lnTo>
                    <a:lnTo>
                      <a:pt x="81" y="782"/>
                    </a:lnTo>
                    <a:lnTo>
                      <a:pt x="79" y="784"/>
                    </a:lnTo>
                    <a:lnTo>
                      <a:pt x="77" y="784"/>
                    </a:lnTo>
                    <a:lnTo>
                      <a:pt x="75" y="786"/>
                    </a:lnTo>
                    <a:lnTo>
                      <a:pt x="72" y="786"/>
                    </a:lnTo>
                    <a:lnTo>
                      <a:pt x="70" y="786"/>
                    </a:lnTo>
                    <a:lnTo>
                      <a:pt x="70" y="788"/>
                    </a:lnTo>
                    <a:lnTo>
                      <a:pt x="68" y="788"/>
                    </a:lnTo>
                    <a:lnTo>
                      <a:pt x="66" y="791"/>
                    </a:lnTo>
                    <a:lnTo>
                      <a:pt x="64" y="793"/>
                    </a:lnTo>
                    <a:lnTo>
                      <a:pt x="61" y="793"/>
                    </a:lnTo>
                    <a:lnTo>
                      <a:pt x="66" y="799"/>
                    </a:lnTo>
                    <a:lnTo>
                      <a:pt x="68" y="806"/>
                    </a:lnTo>
                    <a:lnTo>
                      <a:pt x="70" y="808"/>
                    </a:lnTo>
                    <a:lnTo>
                      <a:pt x="61" y="808"/>
                    </a:lnTo>
                    <a:lnTo>
                      <a:pt x="61" y="810"/>
                    </a:lnTo>
                    <a:lnTo>
                      <a:pt x="59" y="813"/>
                    </a:lnTo>
                    <a:lnTo>
                      <a:pt x="55" y="813"/>
                    </a:lnTo>
                    <a:lnTo>
                      <a:pt x="48" y="813"/>
                    </a:lnTo>
                    <a:lnTo>
                      <a:pt x="42" y="815"/>
                    </a:lnTo>
                    <a:lnTo>
                      <a:pt x="37" y="815"/>
                    </a:lnTo>
                    <a:lnTo>
                      <a:pt x="35" y="815"/>
                    </a:lnTo>
                    <a:lnTo>
                      <a:pt x="33" y="815"/>
                    </a:lnTo>
                    <a:lnTo>
                      <a:pt x="31" y="815"/>
                    </a:lnTo>
                    <a:lnTo>
                      <a:pt x="28" y="817"/>
                    </a:lnTo>
                    <a:lnTo>
                      <a:pt x="24" y="817"/>
                    </a:lnTo>
                    <a:lnTo>
                      <a:pt x="31" y="826"/>
                    </a:lnTo>
                    <a:lnTo>
                      <a:pt x="31" y="828"/>
                    </a:lnTo>
                    <a:lnTo>
                      <a:pt x="28" y="828"/>
                    </a:lnTo>
                    <a:lnTo>
                      <a:pt x="24" y="828"/>
                    </a:lnTo>
                    <a:lnTo>
                      <a:pt x="20" y="830"/>
                    </a:lnTo>
                    <a:lnTo>
                      <a:pt x="17" y="830"/>
                    </a:lnTo>
                    <a:lnTo>
                      <a:pt x="17" y="828"/>
                    </a:lnTo>
                    <a:lnTo>
                      <a:pt x="15" y="828"/>
                    </a:lnTo>
                    <a:lnTo>
                      <a:pt x="13" y="828"/>
                    </a:lnTo>
                    <a:lnTo>
                      <a:pt x="13" y="830"/>
                    </a:lnTo>
                    <a:lnTo>
                      <a:pt x="11" y="830"/>
                    </a:lnTo>
                    <a:lnTo>
                      <a:pt x="9" y="830"/>
                    </a:lnTo>
                    <a:lnTo>
                      <a:pt x="9" y="832"/>
                    </a:lnTo>
                    <a:lnTo>
                      <a:pt x="6" y="832"/>
                    </a:lnTo>
                    <a:lnTo>
                      <a:pt x="4" y="832"/>
                    </a:lnTo>
                    <a:lnTo>
                      <a:pt x="2" y="834"/>
                    </a:lnTo>
                    <a:lnTo>
                      <a:pt x="0" y="834"/>
                    </a:lnTo>
                    <a:lnTo>
                      <a:pt x="2" y="837"/>
                    </a:lnTo>
                    <a:lnTo>
                      <a:pt x="4" y="841"/>
                    </a:lnTo>
                    <a:lnTo>
                      <a:pt x="4" y="843"/>
                    </a:lnTo>
                    <a:lnTo>
                      <a:pt x="6" y="845"/>
                    </a:lnTo>
                    <a:lnTo>
                      <a:pt x="9" y="848"/>
                    </a:lnTo>
                    <a:lnTo>
                      <a:pt x="6" y="850"/>
                    </a:lnTo>
                    <a:lnTo>
                      <a:pt x="4" y="850"/>
                    </a:lnTo>
                    <a:lnTo>
                      <a:pt x="2" y="850"/>
                    </a:lnTo>
                    <a:lnTo>
                      <a:pt x="6" y="850"/>
                    </a:lnTo>
                    <a:lnTo>
                      <a:pt x="13" y="850"/>
                    </a:lnTo>
                    <a:lnTo>
                      <a:pt x="20" y="848"/>
                    </a:lnTo>
                    <a:lnTo>
                      <a:pt x="22" y="848"/>
                    </a:lnTo>
                    <a:lnTo>
                      <a:pt x="31" y="841"/>
                    </a:lnTo>
                    <a:lnTo>
                      <a:pt x="33" y="841"/>
                    </a:lnTo>
                    <a:lnTo>
                      <a:pt x="35" y="841"/>
                    </a:lnTo>
                    <a:lnTo>
                      <a:pt x="37" y="841"/>
                    </a:lnTo>
                    <a:lnTo>
                      <a:pt x="37" y="839"/>
                    </a:lnTo>
                    <a:lnTo>
                      <a:pt x="39" y="839"/>
                    </a:lnTo>
                    <a:lnTo>
                      <a:pt x="42" y="839"/>
                    </a:lnTo>
                    <a:lnTo>
                      <a:pt x="42" y="834"/>
                    </a:lnTo>
                    <a:lnTo>
                      <a:pt x="44" y="834"/>
                    </a:lnTo>
                    <a:lnTo>
                      <a:pt x="48" y="832"/>
                    </a:lnTo>
                    <a:lnTo>
                      <a:pt x="53" y="832"/>
                    </a:lnTo>
                    <a:lnTo>
                      <a:pt x="55" y="832"/>
                    </a:lnTo>
                    <a:lnTo>
                      <a:pt x="57" y="832"/>
                    </a:lnTo>
                    <a:lnTo>
                      <a:pt x="59" y="832"/>
                    </a:lnTo>
                    <a:lnTo>
                      <a:pt x="59" y="830"/>
                    </a:lnTo>
                    <a:lnTo>
                      <a:pt x="70" y="828"/>
                    </a:lnTo>
                    <a:lnTo>
                      <a:pt x="70" y="826"/>
                    </a:lnTo>
                    <a:lnTo>
                      <a:pt x="70" y="823"/>
                    </a:lnTo>
                    <a:lnTo>
                      <a:pt x="72" y="823"/>
                    </a:lnTo>
                    <a:lnTo>
                      <a:pt x="75" y="826"/>
                    </a:lnTo>
                    <a:lnTo>
                      <a:pt x="75" y="832"/>
                    </a:lnTo>
                    <a:lnTo>
                      <a:pt x="68" y="832"/>
                    </a:lnTo>
                    <a:lnTo>
                      <a:pt x="66" y="832"/>
                    </a:lnTo>
                    <a:lnTo>
                      <a:pt x="66" y="834"/>
                    </a:lnTo>
                    <a:lnTo>
                      <a:pt x="64" y="834"/>
                    </a:lnTo>
                    <a:lnTo>
                      <a:pt x="68" y="839"/>
                    </a:lnTo>
                    <a:lnTo>
                      <a:pt x="68" y="841"/>
                    </a:lnTo>
                    <a:lnTo>
                      <a:pt x="70" y="843"/>
                    </a:lnTo>
                    <a:lnTo>
                      <a:pt x="72" y="845"/>
                    </a:lnTo>
                    <a:lnTo>
                      <a:pt x="72" y="848"/>
                    </a:lnTo>
                    <a:lnTo>
                      <a:pt x="75" y="848"/>
                    </a:lnTo>
                    <a:lnTo>
                      <a:pt x="75" y="850"/>
                    </a:lnTo>
                    <a:lnTo>
                      <a:pt x="79" y="850"/>
                    </a:lnTo>
                    <a:lnTo>
                      <a:pt x="81" y="850"/>
                    </a:lnTo>
                    <a:lnTo>
                      <a:pt x="81" y="852"/>
                    </a:lnTo>
                    <a:lnTo>
                      <a:pt x="81" y="854"/>
                    </a:lnTo>
                    <a:lnTo>
                      <a:pt x="81" y="856"/>
                    </a:lnTo>
                    <a:lnTo>
                      <a:pt x="79" y="856"/>
                    </a:lnTo>
                    <a:lnTo>
                      <a:pt x="79" y="859"/>
                    </a:lnTo>
                    <a:lnTo>
                      <a:pt x="79" y="861"/>
                    </a:lnTo>
                    <a:lnTo>
                      <a:pt x="77" y="861"/>
                    </a:lnTo>
                    <a:lnTo>
                      <a:pt x="77" y="859"/>
                    </a:lnTo>
                    <a:lnTo>
                      <a:pt x="77" y="856"/>
                    </a:lnTo>
                    <a:lnTo>
                      <a:pt x="75" y="859"/>
                    </a:lnTo>
                    <a:lnTo>
                      <a:pt x="75" y="861"/>
                    </a:lnTo>
                    <a:lnTo>
                      <a:pt x="72" y="861"/>
                    </a:lnTo>
                    <a:lnTo>
                      <a:pt x="72" y="863"/>
                    </a:lnTo>
                    <a:lnTo>
                      <a:pt x="72" y="865"/>
                    </a:lnTo>
                    <a:lnTo>
                      <a:pt x="70" y="865"/>
                    </a:lnTo>
                    <a:lnTo>
                      <a:pt x="70" y="867"/>
                    </a:lnTo>
                    <a:lnTo>
                      <a:pt x="68" y="870"/>
                    </a:lnTo>
                    <a:lnTo>
                      <a:pt x="64" y="865"/>
                    </a:lnTo>
                    <a:lnTo>
                      <a:pt x="64" y="863"/>
                    </a:lnTo>
                    <a:lnTo>
                      <a:pt x="61" y="861"/>
                    </a:lnTo>
                    <a:lnTo>
                      <a:pt x="61" y="863"/>
                    </a:lnTo>
                    <a:lnTo>
                      <a:pt x="59" y="861"/>
                    </a:lnTo>
                    <a:lnTo>
                      <a:pt x="55" y="861"/>
                    </a:lnTo>
                    <a:lnTo>
                      <a:pt x="53" y="861"/>
                    </a:lnTo>
                    <a:lnTo>
                      <a:pt x="50" y="861"/>
                    </a:lnTo>
                    <a:lnTo>
                      <a:pt x="48" y="861"/>
                    </a:lnTo>
                    <a:lnTo>
                      <a:pt x="46" y="861"/>
                    </a:lnTo>
                    <a:lnTo>
                      <a:pt x="42" y="863"/>
                    </a:lnTo>
                    <a:lnTo>
                      <a:pt x="35" y="863"/>
                    </a:lnTo>
                    <a:lnTo>
                      <a:pt x="33" y="865"/>
                    </a:lnTo>
                    <a:lnTo>
                      <a:pt x="33" y="867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201" name="Freeform 36"/>
              <p:cNvSpPr>
                <a:spLocks/>
              </p:cNvSpPr>
              <p:nvPr/>
            </p:nvSpPr>
            <p:spPr bwMode="auto">
              <a:xfrm>
                <a:off x="5318125" y="474663"/>
                <a:ext cx="941388" cy="1203325"/>
              </a:xfrm>
              <a:custGeom>
                <a:avLst/>
                <a:gdLst>
                  <a:gd name="T0" fmla="*/ 2147483647 w 593"/>
                  <a:gd name="T1" fmla="*/ 2147483647 h 758"/>
                  <a:gd name="T2" fmla="*/ 2147483647 w 593"/>
                  <a:gd name="T3" fmla="*/ 2147483647 h 758"/>
                  <a:gd name="T4" fmla="*/ 2147483647 w 593"/>
                  <a:gd name="T5" fmla="*/ 2147483647 h 758"/>
                  <a:gd name="T6" fmla="*/ 2147483647 w 593"/>
                  <a:gd name="T7" fmla="*/ 2147483647 h 758"/>
                  <a:gd name="T8" fmla="*/ 2147483647 w 593"/>
                  <a:gd name="T9" fmla="*/ 2147483647 h 758"/>
                  <a:gd name="T10" fmla="*/ 2147483647 w 593"/>
                  <a:gd name="T11" fmla="*/ 2147483647 h 758"/>
                  <a:gd name="T12" fmla="*/ 2147483647 w 593"/>
                  <a:gd name="T13" fmla="*/ 2147483647 h 758"/>
                  <a:gd name="T14" fmla="*/ 2147483647 w 593"/>
                  <a:gd name="T15" fmla="*/ 2147483647 h 758"/>
                  <a:gd name="T16" fmla="*/ 2147483647 w 593"/>
                  <a:gd name="T17" fmla="*/ 2147483647 h 758"/>
                  <a:gd name="T18" fmla="*/ 2147483647 w 593"/>
                  <a:gd name="T19" fmla="*/ 2147483647 h 758"/>
                  <a:gd name="T20" fmla="*/ 2147483647 w 593"/>
                  <a:gd name="T21" fmla="*/ 2147483647 h 758"/>
                  <a:gd name="T22" fmla="*/ 2147483647 w 593"/>
                  <a:gd name="T23" fmla="*/ 2147483647 h 758"/>
                  <a:gd name="T24" fmla="*/ 2147483647 w 593"/>
                  <a:gd name="T25" fmla="*/ 2147483647 h 758"/>
                  <a:gd name="T26" fmla="*/ 2147483647 w 593"/>
                  <a:gd name="T27" fmla="*/ 2147483647 h 758"/>
                  <a:gd name="T28" fmla="*/ 2147483647 w 593"/>
                  <a:gd name="T29" fmla="*/ 2147483647 h 758"/>
                  <a:gd name="T30" fmla="*/ 2147483647 w 593"/>
                  <a:gd name="T31" fmla="*/ 2147483647 h 758"/>
                  <a:gd name="T32" fmla="*/ 2147483647 w 593"/>
                  <a:gd name="T33" fmla="*/ 2147483647 h 758"/>
                  <a:gd name="T34" fmla="*/ 2147483647 w 593"/>
                  <a:gd name="T35" fmla="*/ 2147483647 h 758"/>
                  <a:gd name="T36" fmla="*/ 2147483647 w 593"/>
                  <a:gd name="T37" fmla="*/ 2147483647 h 758"/>
                  <a:gd name="T38" fmla="*/ 2147483647 w 593"/>
                  <a:gd name="T39" fmla="*/ 2147483647 h 758"/>
                  <a:gd name="T40" fmla="*/ 2147483647 w 593"/>
                  <a:gd name="T41" fmla="*/ 2147483647 h 758"/>
                  <a:gd name="T42" fmla="*/ 2147483647 w 593"/>
                  <a:gd name="T43" fmla="*/ 2147483647 h 758"/>
                  <a:gd name="T44" fmla="*/ 2147483647 w 593"/>
                  <a:gd name="T45" fmla="*/ 2147483647 h 758"/>
                  <a:gd name="T46" fmla="*/ 2147483647 w 593"/>
                  <a:gd name="T47" fmla="*/ 2147483647 h 758"/>
                  <a:gd name="T48" fmla="*/ 2147483647 w 593"/>
                  <a:gd name="T49" fmla="*/ 2147483647 h 758"/>
                  <a:gd name="T50" fmla="*/ 2147483647 w 593"/>
                  <a:gd name="T51" fmla="*/ 2147483647 h 758"/>
                  <a:gd name="T52" fmla="*/ 2147483647 w 593"/>
                  <a:gd name="T53" fmla="*/ 2147483647 h 758"/>
                  <a:gd name="T54" fmla="*/ 2147483647 w 593"/>
                  <a:gd name="T55" fmla="*/ 2147483647 h 758"/>
                  <a:gd name="T56" fmla="*/ 2147483647 w 593"/>
                  <a:gd name="T57" fmla="*/ 2147483647 h 758"/>
                  <a:gd name="T58" fmla="*/ 2147483647 w 593"/>
                  <a:gd name="T59" fmla="*/ 2147483647 h 758"/>
                  <a:gd name="T60" fmla="*/ 2147483647 w 593"/>
                  <a:gd name="T61" fmla="*/ 2147483647 h 758"/>
                  <a:gd name="T62" fmla="*/ 2147483647 w 593"/>
                  <a:gd name="T63" fmla="*/ 2147483647 h 758"/>
                  <a:gd name="T64" fmla="*/ 2147483647 w 593"/>
                  <a:gd name="T65" fmla="*/ 2147483647 h 758"/>
                  <a:gd name="T66" fmla="*/ 2147483647 w 593"/>
                  <a:gd name="T67" fmla="*/ 2147483647 h 758"/>
                  <a:gd name="T68" fmla="*/ 2147483647 w 593"/>
                  <a:gd name="T69" fmla="*/ 2147483647 h 758"/>
                  <a:gd name="T70" fmla="*/ 2147483647 w 593"/>
                  <a:gd name="T71" fmla="*/ 2147483647 h 758"/>
                  <a:gd name="T72" fmla="*/ 2147483647 w 593"/>
                  <a:gd name="T73" fmla="*/ 2147483647 h 758"/>
                  <a:gd name="T74" fmla="*/ 2147483647 w 593"/>
                  <a:gd name="T75" fmla="*/ 2147483647 h 758"/>
                  <a:gd name="T76" fmla="*/ 2147483647 w 593"/>
                  <a:gd name="T77" fmla="*/ 2147483647 h 758"/>
                  <a:gd name="T78" fmla="*/ 2147483647 w 593"/>
                  <a:gd name="T79" fmla="*/ 2147483647 h 758"/>
                  <a:gd name="T80" fmla="*/ 2147483647 w 593"/>
                  <a:gd name="T81" fmla="*/ 2147483647 h 758"/>
                  <a:gd name="T82" fmla="*/ 2147483647 w 593"/>
                  <a:gd name="T83" fmla="*/ 2147483647 h 758"/>
                  <a:gd name="T84" fmla="*/ 2147483647 w 593"/>
                  <a:gd name="T85" fmla="*/ 2147483647 h 758"/>
                  <a:gd name="T86" fmla="*/ 2147483647 w 593"/>
                  <a:gd name="T87" fmla="*/ 2147483647 h 758"/>
                  <a:gd name="T88" fmla="*/ 2147483647 w 593"/>
                  <a:gd name="T89" fmla="*/ 2147483647 h 758"/>
                  <a:gd name="T90" fmla="*/ 2147483647 w 593"/>
                  <a:gd name="T91" fmla="*/ 2147483647 h 758"/>
                  <a:gd name="T92" fmla="*/ 2147483647 w 593"/>
                  <a:gd name="T93" fmla="*/ 2147483647 h 758"/>
                  <a:gd name="T94" fmla="*/ 2147483647 w 593"/>
                  <a:gd name="T95" fmla="*/ 2147483647 h 758"/>
                  <a:gd name="T96" fmla="*/ 2147483647 w 593"/>
                  <a:gd name="T97" fmla="*/ 2147483647 h 758"/>
                  <a:gd name="T98" fmla="*/ 2147483647 w 593"/>
                  <a:gd name="T99" fmla="*/ 2147483647 h 758"/>
                  <a:gd name="T100" fmla="*/ 2147483647 w 593"/>
                  <a:gd name="T101" fmla="*/ 2147483647 h 758"/>
                  <a:gd name="T102" fmla="*/ 2147483647 w 593"/>
                  <a:gd name="T103" fmla="*/ 2147483647 h 758"/>
                  <a:gd name="T104" fmla="*/ 2147483647 w 593"/>
                  <a:gd name="T105" fmla="*/ 2147483647 h 758"/>
                  <a:gd name="T106" fmla="*/ 2147483647 w 593"/>
                  <a:gd name="T107" fmla="*/ 2147483647 h 758"/>
                  <a:gd name="T108" fmla="*/ 2147483647 w 593"/>
                  <a:gd name="T109" fmla="*/ 2147483647 h 758"/>
                  <a:gd name="T110" fmla="*/ 2147483647 w 593"/>
                  <a:gd name="T111" fmla="*/ 2147483647 h 758"/>
                  <a:gd name="T112" fmla="*/ 2147483647 w 593"/>
                  <a:gd name="T113" fmla="*/ 2147483647 h 758"/>
                  <a:gd name="T114" fmla="*/ 2147483647 w 593"/>
                  <a:gd name="T115" fmla="*/ 2147483647 h 758"/>
                  <a:gd name="T116" fmla="*/ 2147483647 w 593"/>
                  <a:gd name="T117" fmla="*/ 0 h 758"/>
                  <a:gd name="T118" fmla="*/ 2147483647 w 593"/>
                  <a:gd name="T119" fmla="*/ 2147483647 h 75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93" h="758">
                    <a:moveTo>
                      <a:pt x="578" y="744"/>
                    </a:moveTo>
                    <a:lnTo>
                      <a:pt x="578" y="747"/>
                    </a:lnTo>
                    <a:lnTo>
                      <a:pt x="578" y="749"/>
                    </a:lnTo>
                    <a:lnTo>
                      <a:pt x="578" y="751"/>
                    </a:lnTo>
                    <a:lnTo>
                      <a:pt x="578" y="753"/>
                    </a:lnTo>
                    <a:lnTo>
                      <a:pt x="569" y="753"/>
                    </a:lnTo>
                    <a:lnTo>
                      <a:pt x="562" y="755"/>
                    </a:lnTo>
                    <a:lnTo>
                      <a:pt x="560" y="755"/>
                    </a:lnTo>
                    <a:lnTo>
                      <a:pt x="558" y="758"/>
                    </a:lnTo>
                    <a:lnTo>
                      <a:pt x="556" y="758"/>
                    </a:lnTo>
                    <a:lnTo>
                      <a:pt x="549" y="758"/>
                    </a:lnTo>
                    <a:lnTo>
                      <a:pt x="547" y="758"/>
                    </a:lnTo>
                    <a:lnTo>
                      <a:pt x="545" y="758"/>
                    </a:lnTo>
                    <a:lnTo>
                      <a:pt x="545" y="755"/>
                    </a:lnTo>
                    <a:lnTo>
                      <a:pt x="545" y="753"/>
                    </a:lnTo>
                    <a:lnTo>
                      <a:pt x="545" y="751"/>
                    </a:lnTo>
                    <a:lnTo>
                      <a:pt x="545" y="749"/>
                    </a:lnTo>
                    <a:lnTo>
                      <a:pt x="543" y="749"/>
                    </a:lnTo>
                    <a:lnTo>
                      <a:pt x="532" y="753"/>
                    </a:lnTo>
                    <a:lnTo>
                      <a:pt x="530" y="753"/>
                    </a:lnTo>
                    <a:lnTo>
                      <a:pt x="527" y="753"/>
                    </a:lnTo>
                    <a:lnTo>
                      <a:pt x="521" y="755"/>
                    </a:lnTo>
                    <a:lnTo>
                      <a:pt x="521" y="751"/>
                    </a:lnTo>
                    <a:lnTo>
                      <a:pt x="521" y="749"/>
                    </a:lnTo>
                    <a:lnTo>
                      <a:pt x="521" y="747"/>
                    </a:lnTo>
                    <a:lnTo>
                      <a:pt x="519" y="744"/>
                    </a:lnTo>
                    <a:lnTo>
                      <a:pt x="516" y="742"/>
                    </a:lnTo>
                    <a:lnTo>
                      <a:pt x="516" y="740"/>
                    </a:lnTo>
                    <a:lnTo>
                      <a:pt x="514" y="740"/>
                    </a:lnTo>
                    <a:lnTo>
                      <a:pt x="514" y="738"/>
                    </a:lnTo>
                    <a:lnTo>
                      <a:pt x="512" y="738"/>
                    </a:lnTo>
                    <a:lnTo>
                      <a:pt x="512" y="736"/>
                    </a:lnTo>
                    <a:lnTo>
                      <a:pt x="512" y="733"/>
                    </a:lnTo>
                    <a:lnTo>
                      <a:pt x="510" y="733"/>
                    </a:lnTo>
                    <a:lnTo>
                      <a:pt x="510" y="731"/>
                    </a:lnTo>
                    <a:lnTo>
                      <a:pt x="508" y="729"/>
                    </a:lnTo>
                    <a:lnTo>
                      <a:pt x="508" y="727"/>
                    </a:lnTo>
                    <a:lnTo>
                      <a:pt x="505" y="727"/>
                    </a:lnTo>
                    <a:lnTo>
                      <a:pt x="503" y="727"/>
                    </a:lnTo>
                    <a:lnTo>
                      <a:pt x="503" y="725"/>
                    </a:lnTo>
                    <a:lnTo>
                      <a:pt x="501" y="725"/>
                    </a:lnTo>
                    <a:lnTo>
                      <a:pt x="499" y="725"/>
                    </a:lnTo>
                    <a:lnTo>
                      <a:pt x="499" y="722"/>
                    </a:lnTo>
                    <a:lnTo>
                      <a:pt x="497" y="725"/>
                    </a:lnTo>
                    <a:lnTo>
                      <a:pt x="492" y="725"/>
                    </a:lnTo>
                    <a:lnTo>
                      <a:pt x="490" y="725"/>
                    </a:lnTo>
                    <a:lnTo>
                      <a:pt x="488" y="727"/>
                    </a:lnTo>
                    <a:lnTo>
                      <a:pt x="486" y="727"/>
                    </a:lnTo>
                    <a:lnTo>
                      <a:pt x="481" y="727"/>
                    </a:lnTo>
                    <a:lnTo>
                      <a:pt x="479" y="727"/>
                    </a:lnTo>
                    <a:lnTo>
                      <a:pt x="477" y="725"/>
                    </a:lnTo>
                    <a:lnTo>
                      <a:pt x="477" y="722"/>
                    </a:lnTo>
                    <a:lnTo>
                      <a:pt x="477" y="720"/>
                    </a:lnTo>
                    <a:lnTo>
                      <a:pt x="477" y="718"/>
                    </a:lnTo>
                    <a:lnTo>
                      <a:pt x="477" y="716"/>
                    </a:lnTo>
                    <a:lnTo>
                      <a:pt x="475" y="709"/>
                    </a:lnTo>
                    <a:lnTo>
                      <a:pt x="470" y="709"/>
                    </a:lnTo>
                    <a:lnTo>
                      <a:pt x="466" y="709"/>
                    </a:lnTo>
                    <a:lnTo>
                      <a:pt x="464" y="696"/>
                    </a:lnTo>
                    <a:lnTo>
                      <a:pt x="468" y="696"/>
                    </a:lnTo>
                    <a:lnTo>
                      <a:pt x="472" y="696"/>
                    </a:lnTo>
                    <a:lnTo>
                      <a:pt x="475" y="696"/>
                    </a:lnTo>
                    <a:lnTo>
                      <a:pt x="477" y="694"/>
                    </a:lnTo>
                    <a:lnTo>
                      <a:pt x="481" y="694"/>
                    </a:lnTo>
                    <a:lnTo>
                      <a:pt x="488" y="700"/>
                    </a:lnTo>
                    <a:lnTo>
                      <a:pt x="488" y="703"/>
                    </a:lnTo>
                    <a:lnTo>
                      <a:pt x="494" y="705"/>
                    </a:lnTo>
                    <a:lnTo>
                      <a:pt x="499" y="705"/>
                    </a:lnTo>
                    <a:lnTo>
                      <a:pt x="499" y="703"/>
                    </a:lnTo>
                    <a:lnTo>
                      <a:pt x="499" y="700"/>
                    </a:lnTo>
                    <a:lnTo>
                      <a:pt x="505" y="692"/>
                    </a:lnTo>
                    <a:lnTo>
                      <a:pt x="505" y="690"/>
                    </a:lnTo>
                    <a:lnTo>
                      <a:pt x="508" y="690"/>
                    </a:lnTo>
                    <a:lnTo>
                      <a:pt x="508" y="687"/>
                    </a:lnTo>
                    <a:lnTo>
                      <a:pt x="510" y="687"/>
                    </a:lnTo>
                    <a:lnTo>
                      <a:pt x="510" y="685"/>
                    </a:lnTo>
                    <a:lnTo>
                      <a:pt x="510" y="683"/>
                    </a:lnTo>
                    <a:lnTo>
                      <a:pt x="512" y="683"/>
                    </a:lnTo>
                    <a:lnTo>
                      <a:pt x="508" y="683"/>
                    </a:lnTo>
                    <a:lnTo>
                      <a:pt x="505" y="681"/>
                    </a:lnTo>
                    <a:lnTo>
                      <a:pt x="503" y="681"/>
                    </a:lnTo>
                    <a:lnTo>
                      <a:pt x="501" y="681"/>
                    </a:lnTo>
                    <a:lnTo>
                      <a:pt x="494" y="679"/>
                    </a:lnTo>
                    <a:lnTo>
                      <a:pt x="492" y="676"/>
                    </a:lnTo>
                    <a:lnTo>
                      <a:pt x="488" y="676"/>
                    </a:lnTo>
                    <a:lnTo>
                      <a:pt x="483" y="674"/>
                    </a:lnTo>
                    <a:lnTo>
                      <a:pt x="475" y="670"/>
                    </a:lnTo>
                    <a:lnTo>
                      <a:pt x="472" y="663"/>
                    </a:lnTo>
                    <a:lnTo>
                      <a:pt x="468" y="663"/>
                    </a:lnTo>
                    <a:lnTo>
                      <a:pt x="466" y="663"/>
                    </a:lnTo>
                    <a:lnTo>
                      <a:pt x="464" y="663"/>
                    </a:lnTo>
                    <a:lnTo>
                      <a:pt x="461" y="663"/>
                    </a:lnTo>
                    <a:lnTo>
                      <a:pt x="450" y="665"/>
                    </a:lnTo>
                    <a:lnTo>
                      <a:pt x="444" y="661"/>
                    </a:lnTo>
                    <a:lnTo>
                      <a:pt x="442" y="661"/>
                    </a:lnTo>
                    <a:lnTo>
                      <a:pt x="439" y="661"/>
                    </a:lnTo>
                    <a:lnTo>
                      <a:pt x="437" y="661"/>
                    </a:lnTo>
                    <a:lnTo>
                      <a:pt x="437" y="659"/>
                    </a:lnTo>
                    <a:lnTo>
                      <a:pt x="435" y="657"/>
                    </a:lnTo>
                    <a:lnTo>
                      <a:pt x="433" y="659"/>
                    </a:lnTo>
                    <a:lnTo>
                      <a:pt x="426" y="661"/>
                    </a:lnTo>
                    <a:lnTo>
                      <a:pt x="426" y="663"/>
                    </a:lnTo>
                    <a:lnTo>
                      <a:pt x="424" y="670"/>
                    </a:lnTo>
                    <a:lnTo>
                      <a:pt x="415" y="668"/>
                    </a:lnTo>
                    <a:lnTo>
                      <a:pt x="409" y="665"/>
                    </a:lnTo>
                    <a:lnTo>
                      <a:pt x="406" y="665"/>
                    </a:lnTo>
                    <a:lnTo>
                      <a:pt x="404" y="665"/>
                    </a:lnTo>
                    <a:lnTo>
                      <a:pt x="402" y="665"/>
                    </a:lnTo>
                    <a:lnTo>
                      <a:pt x="402" y="663"/>
                    </a:lnTo>
                    <a:lnTo>
                      <a:pt x="400" y="663"/>
                    </a:lnTo>
                    <a:lnTo>
                      <a:pt x="398" y="663"/>
                    </a:lnTo>
                    <a:lnTo>
                      <a:pt x="396" y="663"/>
                    </a:lnTo>
                    <a:lnTo>
                      <a:pt x="393" y="661"/>
                    </a:lnTo>
                    <a:lnTo>
                      <a:pt x="391" y="661"/>
                    </a:lnTo>
                    <a:lnTo>
                      <a:pt x="385" y="661"/>
                    </a:lnTo>
                    <a:lnTo>
                      <a:pt x="382" y="659"/>
                    </a:lnTo>
                    <a:lnTo>
                      <a:pt x="378" y="661"/>
                    </a:lnTo>
                    <a:lnTo>
                      <a:pt x="376" y="661"/>
                    </a:lnTo>
                    <a:lnTo>
                      <a:pt x="374" y="661"/>
                    </a:lnTo>
                    <a:lnTo>
                      <a:pt x="371" y="661"/>
                    </a:lnTo>
                    <a:lnTo>
                      <a:pt x="367" y="665"/>
                    </a:lnTo>
                    <a:lnTo>
                      <a:pt x="358" y="665"/>
                    </a:lnTo>
                    <a:lnTo>
                      <a:pt x="356" y="668"/>
                    </a:lnTo>
                    <a:lnTo>
                      <a:pt x="354" y="668"/>
                    </a:lnTo>
                    <a:lnTo>
                      <a:pt x="352" y="665"/>
                    </a:lnTo>
                    <a:lnTo>
                      <a:pt x="347" y="663"/>
                    </a:lnTo>
                    <a:lnTo>
                      <a:pt x="341" y="663"/>
                    </a:lnTo>
                    <a:lnTo>
                      <a:pt x="338" y="661"/>
                    </a:lnTo>
                    <a:lnTo>
                      <a:pt x="336" y="661"/>
                    </a:lnTo>
                    <a:lnTo>
                      <a:pt x="334" y="663"/>
                    </a:lnTo>
                    <a:lnTo>
                      <a:pt x="330" y="663"/>
                    </a:lnTo>
                    <a:lnTo>
                      <a:pt x="330" y="665"/>
                    </a:lnTo>
                    <a:lnTo>
                      <a:pt x="330" y="668"/>
                    </a:lnTo>
                    <a:lnTo>
                      <a:pt x="327" y="668"/>
                    </a:lnTo>
                    <a:lnTo>
                      <a:pt x="327" y="670"/>
                    </a:lnTo>
                    <a:lnTo>
                      <a:pt x="327" y="672"/>
                    </a:lnTo>
                    <a:lnTo>
                      <a:pt x="327" y="674"/>
                    </a:lnTo>
                    <a:lnTo>
                      <a:pt x="327" y="676"/>
                    </a:lnTo>
                    <a:lnTo>
                      <a:pt x="327" y="679"/>
                    </a:lnTo>
                    <a:lnTo>
                      <a:pt x="321" y="683"/>
                    </a:lnTo>
                    <a:lnTo>
                      <a:pt x="321" y="685"/>
                    </a:lnTo>
                    <a:lnTo>
                      <a:pt x="319" y="687"/>
                    </a:lnTo>
                    <a:lnTo>
                      <a:pt x="319" y="690"/>
                    </a:lnTo>
                    <a:lnTo>
                      <a:pt x="321" y="692"/>
                    </a:lnTo>
                    <a:lnTo>
                      <a:pt x="319" y="692"/>
                    </a:lnTo>
                    <a:lnTo>
                      <a:pt x="319" y="694"/>
                    </a:lnTo>
                    <a:lnTo>
                      <a:pt x="314" y="696"/>
                    </a:lnTo>
                    <a:lnTo>
                      <a:pt x="312" y="696"/>
                    </a:lnTo>
                    <a:lnTo>
                      <a:pt x="310" y="694"/>
                    </a:lnTo>
                    <a:lnTo>
                      <a:pt x="312" y="694"/>
                    </a:lnTo>
                    <a:lnTo>
                      <a:pt x="312" y="692"/>
                    </a:lnTo>
                    <a:lnTo>
                      <a:pt x="310" y="692"/>
                    </a:lnTo>
                    <a:lnTo>
                      <a:pt x="308" y="692"/>
                    </a:lnTo>
                    <a:lnTo>
                      <a:pt x="308" y="690"/>
                    </a:lnTo>
                    <a:lnTo>
                      <a:pt x="301" y="690"/>
                    </a:lnTo>
                    <a:lnTo>
                      <a:pt x="299" y="690"/>
                    </a:lnTo>
                    <a:lnTo>
                      <a:pt x="297" y="690"/>
                    </a:lnTo>
                    <a:lnTo>
                      <a:pt x="297" y="687"/>
                    </a:lnTo>
                    <a:lnTo>
                      <a:pt x="283" y="692"/>
                    </a:lnTo>
                    <a:lnTo>
                      <a:pt x="281" y="687"/>
                    </a:lnTo>
                    <a:lnTo>
                      <a:pt x="272" y="690"/>
                    </a:lnTo>
                    <a:lnTo>
                      <a:pt x="270" y="690"/>
                    </a:lnTo>
                    <a:lnTo>
                      <a:pt x="270" y="692"/>
                    </a:lnTo>
                    <a:lnTo>
                      <a:pt x="259" y="692"/>
                    </a:lnTo>
                    <a:lnTo>
                      <a:pt x="257" y="694"/>
                    </a:lnTo>
                    <a:lnTo>
                      <a:pt x="255" y="690"/>
                    </a:lnTo>
                    <a:lnTo>
                      <a:pt x="253" y="685"/>
                    </a:lnTo>
                    <a:lnTo>
                      <a:pt x="251" y="681"/>
                    </a:lnTo>
                    <a:lnTo>
                      <a:pt x="244" y="681"/>
                    </a:lnTo>
                    <a:lnTo>
                      <a:pt x="240" y="679"/>
                    </a:lnTo>
                    <a:lnTo>
                      <a:pt x="233" y="683"/>
                    </a:lnTo>
                    <a:lnTo>
                      <a:pt x="226" y="687"/>
                    </a:lnTo>
                    <a:lnTo>
                      <a:pt x="229" y="679"/>
                    </a:lnTo>
                    <a:lnTo>
                      <a:pt x="220" y="679"/>
                    </a:lnTo>
                    <a:lnTo>
                      <a:pt x="220" y="674"/>
                    </a:lnTo>
                    <a:lnTo>
                      <a:pt x="222" y="668"/>
                    </a:lnTo>
                    <a:lnTo>
                      <a:pt x="224" y="663"/>
                    </a:lnTo>
                    <a:lnTo>
                      <a:pt x="226" y="659"/>
                    </a:lnTo>
                    <a:lnTo>
                      <a:pt x="215" y="654"/>
                    </a:lnTo>
                    <a:lnTo>
                      <a:pt x="209" y="661"/>
                    </a:lnTo>
                    <a:lnTo>
                      <a:pt x="207" y="663"/>
                    </a:lnTo>
                    <a:lnTo>
                      <a:pt x="204" y="654"/>
                    </a:lnTo>
                    <a:lnTo>
                      <a:pt x="202" y="654"/>
                    </a:lnTo>
                    <a:lnTo>
                      <a:pt x="200" y="650"/>
                    </a:lnTo>
                    <a:lnTo>
                      <a:pt x="193" y="643"/>
                    </a:lnTo>
                    <a:lnTo>
                      <a:pt x="191" y="641"/>
                    </a:lnTo>
                    <a:lnTo>
                      <a:pt x="187" y="641"/>
                    </a:lnTo>
                    <a:lnTo>
                      <a:pt x="185" y="639"/>
                    </a:lnTo>
                    <a:lnTo>
                      <a:pt x="180" y="639"/>
                    </a:lnTo>
                    <a:lnTo>
                      <a:pt x="176" y="637"/>
                    </a:lnTo>
                    <a:lnTo>
                      <a:pt x="176" y="635"/>
                    </a:lnTo>
                    <a:lnTo>
                      <a:pt x="174" y="630"/>
                    </a:lnTo>
                    <a:lnTo>
                      <a:pt x="174" y="628"/>
                    </a:lnTo>
                    <a:lnTo>
                      <a:pt x="174" y="621"/>
                    </a:lnTo>
                    <a:lnTo>
                      <a:pt x="174" y="617"/>
                    </a:lnTo>
                    <a:lnTo>
                      <a:pt x="174" y="606"/>
                    </a:lnTo>
                    <a:lnTo>
                      <a:pt x="171" y="602"/>
                    </a:lnTo>
                    <a:lnTo>
                      <a:pt x="171" y="591"/>
                    </a:lnTo>
                    <a:lnTo>
                      <a:pt x="165" y="591"/>
                    </a:lnTo>
                    <a:lnTo>
                      <a:pt x="163" y="591"/>
                    </a:lnTo>
                    <a:lnTo>
                      <a:pt x="160" y="593"/>
                    </a:lnTo>
                    <a:lnTo>
                      <a:pt x="158" y="593"/>
                    </a:lnTo>
                    <a:lnTo>
                      <a:pt x="158" y="597"/>
                    </a:lnTo>
                    <a:lnTo>
                      <a:pt x="158" y="599"/>
                    </a:lnTo>
                    <a:lnTo>
                      <a:pt x="158" y="606"/>
                    </a:lnTo>
                    <a:lnTo>
                      <a:pt x="158" y="608"/>
                    </a:lnTo>
                    <a:lnTo>
                      <a:pt x="152" y="608"/>
                    </a:lnTo>
                    <a:lnTo>
                      <a:pt x="149" y="608"/>
                    </a:lnTo>
                    <a:lnTo>
                      <a:pt x="147" y="608"/>
                    </a:lnTo>
                    <a:lnTo>
                      <a:pt x="149" y="608"/>
                    </a:lnTo>
                    <a:lnTo>
                      <a:pt x="145" y="610"/>
                    </a:lnTo>
                    <a:lnTo>
                      <a:pt x="143" y="610"/>
                    </a:lnTo>
                    <a:lnTo>
                      <a:pt x="141" y="610"/>
                    </a:lnTo>
                    <a:lnTo>
                      <a:pt x="141" y="613"/>
                    </a:lnTo>
                    <a:lnTo>
                      <a:pt x="138" y="613"/>
                    </a:lnTo>
                    <a:lnTo>
                      <a:pt x="125" y="617"/>
                    </a:lnTo>
                    <a:lnTo>
                      <a:pt x="123" y="617"/>
                    </a:lnTo>
                    <a:lnTo>
                      <a:pt x="119" y="619"/>
                    </a:lnTo>
                    <a:lnTo>
                      <a:pt x="114" y="621"/>
                    </a:lnTo>
                    <a:lnTo>
                      <a:pt x="108" y="624"/>
                    </a:lnTo>
                    <a:lnTo>
                      <a:pt x="103" y="624"/>
                    </a:lnTo>
                    <a:lnTo>
                      <a:pt x="101" y="628"/>
                    </a:lnTo>
                    <a:lnTo>
                      <a:pt x="99" y="630"/>
                    </a:lnTo>
                    <a:lnTo>
                      <a:pt x="97" y="635"/>
                    </a:lnTo>
                    <a:lnTo>
                      <a:pt x="95" y="637"/>
                    </a:lnTo>
                    <a:lnTo>
                      <a:pt x="92" y="635"/>
                    </a:lnTo>
                    <a:lnTo>
                      <a:pt x="90" y="632"/>
                    </a:lnTo>
                    <a:lnTo>
                      <a:pt x="86" y="630"/>
                    </a:lnTo>
                    <a:lnTo>
                      <a:pt x="84" y="630"/>
                    </a:lnTo>
                    <a:lnTo>
                      <a:pt x="81" y="632"/>
                    </a:lnTo>
                    <a:lnTo>
                      <a:pt x="70" y="626"/>
                    </a:lnTo>
                    <a:lnTo>
                      <a:pt x="62" y="617"/>
                    </a:lnTo>
                    <a:lnTo>
                      <a:pt x="59" y="617"/>
                    </a:lnTo>
                    <a:lnTo>
                      <a:pt x="55" y="619"/>
                    </a:lnTo>
                    <a:lnTo>
                      <a:pt x="44" y="619"/>
                    </a:lnTo>
                    <a:lnTo>
                      <a:pt x="35" y="617"/>
                    </a:lnTo>
                    <a:lnTo>
                      <a:pt x="33" y="617"/>
                    </a:lnTo>
                    <a:lnTo>
                      <a:pt x="29" y="617"/>
                    </a:lnTo>
                    <a:lnTo>
                      <a:pt x="24" y="617"/>
                    </a:lnTo>
                    <a:lnTo>
                      <a:pt x="20" y="617"/>
                    </a:lnTo>
                    <a:lnTo>
                      <a:pt x="15" y="617"/>
                    </a:lnTo>
                    <a:lnTo>
                      <a:pt x="15" y="615"/>
                    </a:lnTo>
                    <a:lnTo>
                      <a:pt x="15" y="613"/>
                    </a:lnTo>
                    <a:lnTo>
                      <a:pt x="15" y="610"/>
                    </a:lnTo>
                    <a:lnTo>
                      <a:pt x="13" y="610"/>
                    </a:lnTo>
                    <a:lnTo>
                      <a:pt x="13" y="613"/>
                    </a:lnTo>
                    <a:lnTo>
                      <a:pt x="11" y="613"/>
                    </a:lnTo>
                    <a:lnTo>
                      <a:pt x="11" y="610"/>
                    </a:lnTo>
                    <a:lnTo>
                      <a:pt x="9" y="610"/>
                    </a:lnTo>
                    <a:lnTo>
                      <a:pt x="9" y="608"/>
                    </a:lnTo>
                    <a:lnTo>
                      <a:pt x="7" y="608"/>
                    </a:lnTo>
                    <a:lnTo>
                      <a:pt x="7" y="606"/>
                    </a:lnTo>
                    <a:lnTo>
                      <a:pt x="7" y="604"/>
                    </a:lnTo>
                    <a:lnTo>
                      <a:pt x="7" y="602"/>
                    </a:lnTo>
                    <a:lnTo>
                      <a:pt x="7" y="599"/>
                    </a:lnTo>
                    <a:lnTo>
                      <a:pt x="4" y="599"/>
                    </a:lnTo>
                    <a:lnTo>
                      <a:pt x="4" y="597"/>
                    </a:lnTo>
                    <a:lnTo>
                      <a:pt x="4" y="595"/>
                    </a:lnTo>
                    <a:lnTo>
                      <a:pt x="4" y="593"/>
                    </a:lnTo>
                    <a:lnTo>
                      <a:pt x="4" y="591"/>
                    </a:lnTo>
                    <a:lnTo>
                      <a:pt x="4" y="588"/>
                    </a:lnTo>
                    <a:lnTo>
                      <a:pt x="4" y="586"/>
                    </a:lnTo>
                    <a:lnTo>
                      <a:pt x="7" y="586"/>
                    </a:lnTo>
                    <a:lnTo>
                      <a:pt x="7" y="584"/>
                    </a:lnTo>
                    <a:lnTo>
                      <a:pt x="4" y="584"/>
                    </a:lnTo>
                    <a:lnTo>
                      <a:pt x="4" y="582"/>
                    </a:lnTo>
                    <a:lnTo>
                      <a:pt x="4" y="580"/>
                    </a:lnTo>
                    <a:lnTo>
                      <a:pt x="4" y="577"/>
                    </a:lnTo>
                    <a:lnTo>
                      <a:pt x="7" y="577"/>
                    </a:lnTo>
                    <a:lnTo>
                      <a:pt x="7" y="575"/>
                    </a:lnTo>
                    <a:lnTo>
                      <a:pt x="4" y="575"/>
                    </a:lnTo>
                    <a:lnTo>
                      <a:pt x="4" y="573"/>
                    </a:lnTo>
                    <a:lnTo>
                      <a:pt x="2" y="573"/>
                    </a:lnTo>
                    <a:lnTo>
                      <a:pt x="0" y="573"/>
                    </a:lnTo>
                    <a:lnTo>
                      <a:pt x="0" y="571"/>
                    </a:lnTo>
                    <a:lnTo>
                      <a:pt x="2" y="571"/>
                    </a:lnTo>
                    <a:lnTo>
                      <a:pt x="2" y="569"/>
                    </a:lnTo>
                    <a:lnTo>
                      <a:pt x="4" y="569"/>
                    </a:lnTo>
                    <a:lnTo>
                      <a:pt x="4" y="566"/>
                    </a:lnTo>
                    <a:lnTo>
                      <a:pt x="4" y="564"/>
                    </a:lnTo>
                    <a:lnTo>
                      <a:pt x="7" y="564"/>
                    </a:lnTo>
                    <a:lnTo>
                      <a:pt x="9" y="564"/>
                    </a:lnTo>
                    <a:lnTo>
                      <a:pt x="9" y="562"/>
                    </a:lnTo>
                    <a:lnTo>
                      <a:pt x="11" y="562"/>
                    </a:lnTo>
                    <a:lnTo>
                      <a:pt x="13" y="562"/>
                    </a:lnTo>
                    <a:lnTo>
                      <a:pt x="13" y="560"/>
                    </a:lnTo>
                    <a:lnTo>
                      <a:pt x="15" y="560"/>
                    </a:lnTo>
                    <a:lnTo>
                      <a:pt x="15" y="558"/>
                    </a:lnTo>
                    <a:lnTo>
                      <a:pt x="18" y="558"/>
                    </a:lnTo>
                    <a:lnTo>
                      <a:pt x="18" y="556"/>
                    </a:lnTo>
                    <a:lnTo>
                      <a:pt x="20" y="556"/>
                    </a:lnTo>
                    <a:lnTo>
                      <a:pt x="20" y="553"/>
                    </a:lnTo>
                    <a:lnTo>
                      <a:pt x="20" y="551"/>
                    </a:lnTo>
                    <a:lnTo>
                      <a:pt x="22" y="551"/>
                    </a:lnTo>
                    <a:lnTo>
                      <a:pt x="22" y="549"/>
                    </a:lnTo>
                    <a:lnTo>
                      <a:pt x="20" y="549"/>
                    </a:lnTo>
                    <a:lnTo>
                      <a:pt x="20" y="547"/>
                    </a:lnTo>
                    <a:lnTo>
                      <a:pt x="22" y="547"/>
                    </a:lnTo>
                    <a:lnTo>
                      <a:pt x="22" y="545"/>
                    </a:lnTo>
                    <a:lnTo>
                      <a:pt x="24" y="545"/>
                    </a:lnTo>
                    <a:lnTo>
                      <a:pt x="24" y="542"/>
                    </a:lnTo>
                    <a:lnTo>
                      <a:pt x="24" y="540"/>
                    </a:lnTo>
                    <a:lnTo>
                      <a:pt x="26" y="540"/>
                    </a:lnTo>
                    <a:lnTo>
                      <a:pt x="26" y="538"/>
                    </a:lnTo>
                    <a:lnTo>
                      <a:pt x="26" y="536"/>
                    </a:lnTo>
                    <a:lnTo>
                      <a:pt x="26" y="534"/>
                    </a:lnTo>
                    <a:lnTo>
                      <a:pt x="29" y="534"/>
                    </a:lnTo>
                    <a:lnTo>
                      <a:pt x="29" y="531"/>
                    </a:lnTo>
                    <a:lnTo>
                      <a:pt x="29" y="529"/>
                    </a:lnTo>
                    <a:lnTo>
                      <a:pt x="29" y="527"/>
                    </a:lnTo>
                    <a:lnTo>
                      <a:pt x="31" y="527"/>
                    </a:lnTo>
                    <a:lnTo>
                      <a:pt x="33" y="527"/>
                    </a:lnTo>
                    <a:lnTo>
                      <a:pt x="33" y="525"/>
                    </a:lnTo>
                    <a:lnTo>
                      <a:pt x="35" y="525"/>
                    </a:lnTo>
                    <a:lnTo>
                      <a:pt x="33" y="525"/>
                    </a:lnTo>
                    <a:lnTo>
                      <a:pt x="35" y="525"/>
                    </a:lnTo>
                    <a:lnTo>
                      <a:pt x="37" y="525"/>
                    </a:lnTo>
                    <a:lnTo>
                      <a:pt x="35" y="525"/>
                    </a:lnTo>
                    <a:lnTo>
                      <a:pt x="35" y="523"/>
                    </a:lnTo>
                    <a:lnTo>
                      <a:pt x="37" y="523"/>
                    </a:lnTo>
                    <a:lnTo>
                      <a:pt x="37" y="520"/>
                    </a:lnTo>
                    <a:lnTo>
                      <a:pt x="37" y="523"/>
                    </a:lnTo>
                    <a:lnTo>
                      <a:pt x="40" y="523"/>
                    </a:lnTo>
                    <a:lnTo>
                      <a:pt x="40" y="520"/>
                    </a:lnTo>
                    <a:lnTo>
                      <a:pt x="40" y="518"/>
                    </a:lnTo>
                    <a:lnTo>
                      <a:pt x="42" y="518"/>
                    </a:lnTo>
                    <a:lnTo>
                      <a:pt x="44" y="518"/>
                    </a:lnTo>
                    <a:lnTo>
                      <a:pt x="44" y="516"/>
                    </a:lnTo>
                    <a:lnTo>
                      <a:pt x="44" y="514"/>
                    </a:lnTo>
                    <a:lnTo>
                      <a:pt x="46" y="514"/>
                    </a:lnTo>
                    <a:lnTo>
                      <a:pt x="46" y="512"/>
                    </a:lnTo>
                    <a:lnTo>
                      <a:pt x="46" y="514"/>
                    </a:lnTo>
                    <a:lnTo>
                      <a:pt x="46" y="512"/>
                    </a:lnTo>
                    <a:lnTo>
                      <a:pt x="48" y="512"/>
                    </a:lnTo>
                    <a:lnTo>
                      <a:pt x="48" y="509"/>
                    </a:lnTo>
                    <a:lnTo>
                      <a:pt x="51" y="509"/>
                    </a:lnTo>
                    <a:lnTo>
                      <a:pt x="51" y="507"/>
                    </a:lnTo>
                    <a:lnTo>
                      <a:pt x="53" y="507"/>
                    </a:lnTo>
                    <a:lnTo>
                      <a:pt x="53" y="505"/>
                    </a:lnTo>
                    <a:lnTo>
                      <a:pt x="53" y="507"/>
                    </a:lnTo>
                    <a:lnTo>
                      <a:pt x="55" y="507"/>
                    </a:lnTo>
                    <a:lnTo>
                      <a:pt x="55" y="505"/>
                    </a:lnTo>
                    <a:lnTo>
                      <a:pt x="57" y="505"/>
                    </a:lnTo>
                    <a:lnTo>
                      <a:pt x="57" y="503"/>
                    </a:lnTo>
                    <a:lnTo>
                      <a:pt x="59" y="503"/>
                    </a:lnTo>
                    <a:lnTo>
                      <a:pt x="62" y="503"/>
                    </a:lnTo>
                    <a:lnTo>
                      <a:pt x="64" y="503"/>
                    </a:lnTo>
                    <a:lnTo>
                      <a:pt x="64" y="501"/>
                    </a:lnTo>
                    <a:lnTo>
                      <a:pt x="66" y="501"/>
                    </a:lnTo>
                    <a:lnTo>
                      <a:pt x="66" y="498"/>
                    </a:lnTo>
                    <a:lnTo>
                      <a:pt x="68" y="498"/>
                    </a:lnTo>
                    <a:lnTo>
                      <a:pt x="68" y="501"/>
                    </a:lnTo>
                    <a:lnTo>
                      <a:pt x="70" y="501"/>
                    </a:lnTo>
                    <a:lnTo>
                      <a:pt x="70" y="498"/>
                    </a:lnTo>
                    <a:lnTo>
                      <a:pt x="73" y="498"/>
                    </a:lnTo>
                    <a:lnTo>
                      <a:pt x="70" y="498"/>
                    </a:lnTo>
                    <a:lnTo>
                      <a:pt x="73" y="498"/>
                    </a:lnTo>
                    <a:lnTo>
                      <a:pt x="73" y="496"/>
                    </a:lnTo>
                    <a:lnTo>
                      <a:pt x="73" y="494"/>
                    </a:lnTo>
                    <a:lnTo>
                      <a:pt x="73" y="492"/>
                    </a:lnTo>
                    <a:lnTo>
                      <a:pt x="73" y="494"/>
                    </a:lnTo>
                    <a:lnTo>
                      <a:pt x="73" y="492"/>
                    </a:lnTo>
                    <a:lnTo>
                      <a:pt x="73" y="490"/>
                    </a:lnTo>
                    <a:lnTo>
                      <a:pt x="75" y="490"/>
                    </a:lnTo>
                    <a:lnTo>
                      <a:pt x="75" y="487"/>
                    </a:lnTo>
                    <a:lnTo>
                      <a:pt x="75" y="490"/>
                    </a:lnTo>
                    <a:lnTo>
                      <a:pt x="75" y="487"/>
                    </a:lnTo>
                    <a:lnTo>
                      <a:pt x="77" y="487"/>
                    </a:lnTo>
                    <a:lnTo>
                      <a:pt x="79" y="487"/>
                    </a:lnTo>
                    <a:lnTo>
                      <a:pt x="79" y="485"/>
                    </a:lnTo>
                    <a:lnTo>
                      <a:pt x="79" y="487"/>
                    </a:lnTo>
                    <a:lnTo>
                      <a:pt x="81" y="487"/>
                    </a:lnTo>
                    <a:lnTo>
                      <a:pt x="81" y="485"/>
                    </a:lnTo>
                    <a:lnTo>
                      <a:pt x="81" y="483"/>
                    </a:lnTo>
                    <a:lnTo>
                      <a:pt x="84" y="483"/>
                    </a:lnTo>
                    <a:lnTo>
                      <a:pt x="84" y="481"/>
                    </a:lnTo>
                    <a:lnTo>
                      <a:pt x="84" y="483"/>
                    </a:lnTo>
                    <a:lnTo>
                      <a:pt x="84" y="481"/>
                    </a:lnTo>
                    <a:lnTo>
                      <a:pt x="86" y="481"/>
                    </a:lnTo>
                    <a:lnTo>
                      <a:pt x="88" y="481"/>
                    </a:lnTo>
                    <a:lnTo>
                      <a:pt x="90" y="481"/>
                    </a:lnTo>
                    <a:lnTo>
                      <a:pt x="88" y="481"/>
                    </a:lnTo>
                    <a:lnTo>
                      <a:pt x="88" y="479"/>
                    </a:lnTo>
                    <a:lnTo>
                      <a:pt x="90" y="479"/>
                    </a:lnTo>
                    <a:lnTo>
                      <a:pt x="90" y="476"/>
                    </a:lnTo>
                    <a:lnTo>
                      <a:pt x="92" y="476"/>
                    </a:lnTo>
                    <a:lnTo>
                      <a:pt x="92" y="479"/>
                    </a:lnTo>
                    <a:lnTo>
                      <a:pt x="92" y="476"/>
                    </a:lnTo>
                    <a:lnTo>
                      <a:pt x="92" y="479"/>
                    </a:lnTo>
                    <a:lnTo>
                      <a:pt x="95" y="479"/>
                    </a:lnTo>
                    <a:lnTo>
                      <a:pt x="97" y="479"/>
                    </a:lnTo>
                    <a:lnTo>
                      <a:pt x="99" y="479"/>
                    </a:lnTo>
                    <a:lnTo>
                      <a:pt x="99" y="476"/>
                    </a:lnTo>
                    <a:lnTo>
                      <a:pt x="99" y="479"/>
                    </a:lnTo>
                    <a:lnTo>
                      <a:pt x="101" y="479"/>
                    </a:lnTo>
                    <a:lnTo>
                      <a:pt x="101" y="476"/>
                    </a:lnTo>
                    <a:lnTo>
                      <a:pt x="103" y="476"/>
                    </a:lnTo>
                    <a:lnTo>
                      <a:pt x="101" y="476"/>
                    </a:lnTo>
                    <a:lnTo>
                      <a:pt x="103" y="476"/>
                    </a:lnTo>
                    <a:lnTo>
                      <a:pt x="106" y="476"/>
                    </a:lnTo>
                    <a:lnTo>
                      <a:pt x="106" y="479"/>
                    </a:lnTo>
                    <a:lnTo>
                      <a:pt x="106" y="476"/>
                    </a:lnTo>
                    <a:lnTo>
                      <a:pt x="108" y="476"/>
                    </a:lnTo>
                    <a:lnTo>
                      <a:pt x="110" y="476"/>
                    </a:lnTo>
                    <a:lnTo>
                      <a:pt x="110" y="474"/>
                    </a:lnTo>
                    <a:lnTo>
                      <a:pt x="110" y="472"/>
                    </a:lnTo>
                    <a:lnTo>
                      <a:pt x="112" y="474"/>
                    </a:lnTo>
                    <a:lnTo>
                      <a:pt x="112" y="472"/>
                    </a:lnTo>
                    <a:lnTo>
                      <a:pt x="114" y="472"/>
                    </a:lnTo>
                    <a:lnTo>
                      <a:pt x="112" y="472"/>
                    </a:lnTo>
                    <a:lnTo>
                      <a:pt x="114" y="472"/>
                    </a:lnTo>
                    <a:lnTo>
                      <a:pt x="114" y="470"/>
                    </a:lnTo>
                    <a:lnTo>
                      <a:pt x="117" y="470"/>
                    </a:lnTo>
                    <a:lnTo>
                      <a:pt x="117" y="468"/>
                    </a:lnTo>
                    <a:lnTo>
                      <a:pt x="117" y="470"/>
                    </a:lnTo>
                    <a:lnTo>
                      <a:pt x="117" y="468"/>
                    </a:lnTo>
                    <a:lnTo>
                      <a:pt x="117" y="470"/>
                    </a:lnTo>
                    <a:lnTo>
                      <a:pt x="119" y="470"/>
                    </a:lnTo>
                    <a:lnTo>
                      <a:pt x="119" y="468"/>
                    </a:lnTo>
                    <a:lnTo>
                      <a:pt x="119" y="470"/>
                    </a:lnTo>
                    <a:lnTo>
                      <a:pt x="119" y="468"/>
                    </a:lnTo>
                    <a:lnTo>
                      <a:pt x="119" y="470"/>
                    </a:lnTo>
                    <a:lnTo>
                      <a:pt x="119" y="468"/>
                    </a:lnTo>
                    <a:lnTo>
                      <a:pt x="121" y="468"/>
                    </a:lnTo>
                    <a:lnTo>
                      <a:pt x="121" y="470"/>
                    </a:lnTo>
                    <a:lnTo>
                      <a:pt x="121" y="468"/>
                    </a:lnTo>
                    <a:lnTo>
                      <a:pt x="123" y="468"/>
                    </a:lnTo>
                    <a:lnTo>
                      <a:pt x="123" y="465"/>
                    </a:lnTo>
                    <a:lnTo>
                      <a:pt x="125" y="465"/>
                    </a:lnTo>
                    <a:lnTo>
                      <a:pt x="123" y="465"/>
                    </a:lnTo>
                    <a:lnTo>
                      <a:pt x="125" y="465"/>
                    </a:lnTo>
                    <a:lnTo>
                      <a:pt x="123" y="465"/>
                    </a:lnTo>
                    <a:lnTo>
                      <a:pt x="125" y="465"/>
                    </a:lnTo>
                    <a:lnTo>
                      <a:pt x="123" y="465"/>
                    </a:lnTo>
                    <a:lnTo>
                      <a:pt x="125" y="465"/>
                    </a:lnTo>
                    <a:lnTo>
                      <a:pt x="125" y="463"/>
                    </a:lnTo>
                    <a:lnTo>
                      <a:pt x="127" y="463"/>
                    </a:lnTo>
                    <a:lnTo>
                      <a:pt x="127" y="461"/>
                    </a:lnTo>
                    <a:lnTo>
                      <a:pt x="127" y="459"/>
                    </a:lnTo>
                    <a:lnTo>
                      <a:pt x="125" y="459"/>
                    </a:lnTo>
                    <a:lnTo>
                      <a:pt x="127" y="459"/>
                    </a:lnTo>
                    <a:lnTo>
                      <a:pt x="127" y="457"/>
                    </a:lnTo>
                    <a:lnTo>
                      <a:pt x="125" y="457"/>
                    </a:lnTo>
                    <a:lnTo>
                      <a:pt x="127" y="457"/>
                    </a:lnTo>
                    <a:lnTo>
                      <a:pt x="125" y="457"/>
                    </a:lnTo>
                    <a:lnTo>
                      <a:pt x="125" y="454"/>
                    </a:lnTo>
                    <a:lnTo>
                      <a:pt x="125" y="452"/>
                    </a:lnTo>
                    <a:lnTo>
                      <a:pt x="127" y="452"/>
                    </a:lnTo>
                    <a:lnTo>
                      <a:pt x="130" y="452"/>
                    </a:lnTo>
                    <a:lnTo>
                      <a:pt x="130" y="450"/>
                    </a:lnTo>
                    <a:lnTo>
                      <a:pt x="130" y="448"/>
                    </a:lnTo>
                    <a:lnTo>
                      <a:pt x="132" y="448"/>
                    </a:lnTo>
                    <a:lnTo>
                      <a:pt x="130" y="448"/>
                    </a:lnTo>
                    <a:lnTo>
                      <a:pt x="132" y="448"/>
                    </a:lnTo>
                    <a:lnTo>
                      <a:pt x="132" y="446"/>
                    </a:lnTo>
                    <a:lnTo>
                      <a:pt x="130" y="446"/>
                    </a:lnTo>
                    <a:lnTo>
                      <a:pt x="127" y="446"/>
                    </a:lnTo>
                    <a:lnTo>
                      <a:pt x="127" y="443"/>
                    </a:lnTo>
                    <a:lnTo>
                      <a:pt x="127" y="441"/>
                    </a:lnTo>
                    <a:lnTo>
                      <a:pt x="130" y="441"/>
                    </a:lnTo>
                    <a:lnTo>
                      <a:pt x="130" y="439"/>
                    </a:lnTo>
                    <a:lnTo>
                      <a:pt x="130" y="437"/>
                    </a:lnTo>
                    <a:lnTo>
                      <a:pt x="130" y="435"/>
                    </a:lnTo>
                    <a:lnTo>
                      <a:pt x="127" y="432"/>
                    </a:lnTo>
                    <a:lnTo>
                      <a:pt x="125" y="432"/>
                    </a:lnTo>
                    <a:lnTo>
                      <a:pt x="125" y="430"/>
                    </a:lnTo>
                    <a:lnTo>
                      <a:pt x="127" y="430"/>
                    </a:lnTo>
                    <a:lnTo>
                      <a:pt x="127" y="428"/>
                    </a:lnTo>
                    <a:lnTo>
                      <a:pt x="127" y="426"/>
                    </a:lnTo>
                    <a:lnTo>
                      <a:pt x="127" y="424"/>
                    </a:lnTo>
                    <a:lnTo>
                      <a:pt x="125" y="424"/>
                    </a:lnTo>
                    <a:lnTo>
                      <a:pt x="125" y="422"/>
                    </a:lnTo>
                    <a:lnTo>
                      <a:pt x="127" y="422"/>
                    </a:lnTo>
                    <a:lnTo>
                      <a:pt x="130" y="422"/>
                    </a:lnTo>
                    <a:lnTo>
                      <a:pt x="130" y="419"/>
                    </a:lnTo>
                    <a:lnTo>
                      <a:pt x="132" y="419"/>
                    </a:lnTo>
                    <a:lnTo>
                      <a:pt x="132" y="417"/>
                    </a:lnTo>
                    <a:lnTo>
                      <a:pt x="132" y="415"/>
                    </a:lnTo>
                    <a:lnTo>
                      <a:pt x="134" y="415"/>
                    </a:lnTo>
                    <a:lnTo>
                      <a:pt x="134" y="413"/>
                    </a:lnTo>
                    <a:lnTo>
                      <a:pt x="134" y="411"/>
                    </a:lnTo>
                    <a:lnTo>
                      <a:pt x="134" y="408"/>
                    </a:lnTo>
                    <a:lnTo>
                      <a:pt x="134" y="406"/>
                    </a:lnTo>
                    <a:lnTo>
                      <a:pt x="136" y="406"/>
                    </a:lnTo>
                    <a:lnTo>
                      <a:pt x="136" y="404"/>
                    </a:lnTo>
                    <a:lnTo>
                      <a:pt x="136" y="402"/>
                    </a:lnTo>
                    <a:lnTo>
                      <a:pt x="138" y="402"/>
                    </a:lnTo>
                    <a:lnTo>
                      <a:pt x="138" y="400"/>
                    </a:lnTo>
                    <a:lnTo>
                      <a:pt x="141" y="400"/>
                    </a:lnTo>
                    <a:lnTo>
                      <a:pt x="141" y="397"/>
                    </a:lnTo>
                    <a:lnTo>
                      <a:pt x="141" y="395"/>
                    </a:lnTo>
                    <a:lnTo>
                      <a:pt x="138" y="395"/>
                    </a:lnTo>
                    <a:lnTo>
                      <a:pt x="138" y="393"/>
                    </a:lnTo>
                    <a:lnTo>
                      <a:pt x="141" y="393"/>
                    </a:lnTo>
                    <a:lnTo>
                      <a:pt x="141" y="391"/>
                    </a:lnTo>
                    <a:lnTo>
                      <a:pt x="138" y="391"/>
                    </a:lnTo>
                    <a:lnTo>
                      <a:pt x="141" y="391"/>
                    </a:lnTo>
                    <a:lnTo>
                      <a:pt x="141" y="389"/>
                    </a:lnTo>
                    <a:lnTo>
                      <a:pt x="141" y="386"/>
                    </a:lnTo>
                    <a:lnTo>
                      <a:pt x="141" y="384"/>
                    </a:lnTo>
                    <a:lnTo>
                      <a:pt x="143" y="384"/>
                    </a:lnTo>
                    <a:lnTo>
                      <a:pt x="143" y="382"/>
                    </a:lnTo>
                    <a:lnTo>
                      <a:pt x="145" y="382"/>
                    </a:lnTo>
                    <a:lnTo>
                      <a:pt x="145" y="380"/>
                    </a:lnTo>
                    <a:lnTo>
                      <a:pt x="145" y="378"/>
                    </a:lnTo>
                    <a:lnTo>
                      <a:pt x="145" y="375"/>
                    </a:lnTo>
                    <a:lnTo>
                      <a:pt x="145" y="373"/>
                    </a:lnTo>
                    <a:lnTo>
                      <a:pt x="145" y="371"/>
                    </a:lnTo>
                    <a:lnTo>
                      <a:pt x="145" y="369"/>
                    </a:lnTo>
                    <a:lnTo>
                      <a:pt x="147" y="369"/>
                    </a:lnTo>
                    <a:lnTo>
                      <a:pt x="147" y="367"/>
                    </a:lnTo>
                    <a:lnTo>
                      <a:pt x="147" y="364"/>
                    </a:lnTo>
                    <a:lnTo>
                      <a:pt x="149" y="364"/>
                    </a:lnTo>
                    <a:lnTo>
                      <a:pt x="149" y="362"/>
                    </a:lnTo>
                    <a:lnTo>
                      <a:pt x="147" y="362"/>
                    </a:lnTo>
                    <a:lnTo>
                      <a:pt x="149" y="362"/>
                    </a:lnTo>
                    <a:lnTo>
                      <a:pt x="149" y="360"/>
                    </a:lnTo>
                    <a:lnTo>
                      <a:pt x="152" y="360"/>
                    </a:lnTo>
                    <a:lnTo>
                      <a:pt x="152" y="358"/>
                    </a:lnTo>
                    <a:lnTo>
                      <a:pt x="152" y="356"/>
                    </a:lnTo>
                    <a:lnTo>
                      <a:pt x="149" y="356"/>
                    </a:lnTo>
                    <a:lnTo>
                      <a:pt x="147" y="356"/>
                    </a:lnTo>
                    <a:lnTo>
                      <a:pt x="147" y="353"/>
                    </a:lnTo>
                    <a:lnTo>
                      <a:pt x="145" y="353"/>
                    </a:lnTo>
                    <a:lnTo>
                      <a:pt x="145" y="351"/>
                    </a:lnTo>
                    <a:lnTo>
                      <a:pt x="147" y="351"/>
                    </a:lnTo>
                    <a:lnTo>
                      <a:pt x="149" y="351"/>
                    </a:lnTo>
                    <a:lnTo>
                      <a:pt x="149" y="349"/>
                    </a:lnTo>
                    <a:lnTo>
                      <a:pt x="152" y="349"/>
                    </a:lnTo>
                    <a:lnTo>
                      <a:pt x="152" y="347"/>
                    </a:lnTo>
                    <a:lnTo>
                      <a:pt x="152" y="345"/>
                    </a:lnTo>
                    <a:lnTo>
                      <a:pt x="149" y="345"/>
                    </a:lnTo>
                    <a:lnTo>
                      <a:pt x="149" y="342"/>
                    </a:lnTo>
                    <a:lnTo>
                      <a:pt x="149" y="340"/>
                    </a:lnTo>
                    <a:lnTo>
                      <a:pt x="152" y="340"/>
                    </a:lnTo>
                    <a:lnTo>
                      <a:pt x="152" y="338"/>
                    </a:lnTo>
                    <a:lnTo>
                      <a:pt x="152" y="336"/>
                    </a:lnTo>
                    <a:lnTo>
                      <a:pt x="152" y="334"/>
                    </a:lnTo>
                    <a:lnTo>
                      <a:pt x="154" y="334"/>
                    </a:lnTo>
                    <a:lnTo>
                      <a:pt x="154" y="331"/>
                    </a:lnTo>
                    <a:lnTo>
                      <a:pt x="154" y="329"/>
                    </a:lnTo>
                    <a:lnTo>
                      <a:pt x="154" y="327"/>
                    </a:lnTo>
                    <a:lnTo>
                      <a:pt x="154" y="325"/>
                    </a:lnTo>
                    <a:lnTo>
                      <a:pt x="154" y="323"/>
                    </a:lnTo>
                    <a:lnTo>
                      <a:pt x="154" y="320"/>
                    </a:lnTo>
                    <a:lnTo>
                      <a:pt x="154" y="318"/>
                    </a:lnTo>
                    <a:lnTo>
                      <a:pt x="156" y="318"/>
                    </a:lnTo>
                    <a:lnTo>
                      <a:pt x="156" y="316"/>
                    </a:lnTo>
                    <a:lnTo>
                      <a:pt x="156" y="314"/>
                    </a:lnTo>
                    <a:lnTo>
                      <a:pt x="156" y="312"/>
                    </a:lnTo>
                    <a:lnTo>
                      <a:pt x="158" y="312"/>
                    </a:lnTo>
                    <a:lnTo>
                      <a:pt x="158" y="309"/>
                    </a:lnTo>
                    <a:lnTo>
                      <a:pt x="160" y="309"/>
                    </a:lnTo>
                    <a:lnTo>
                      <a:pt x="163" y="309"/>
                    </a:lnTo>
                    <a:lnTo>
                      <a:pt x="163" y="307"/>
                    </a:lnTo>
                    <a:lnTo>
                      <a:pt x="165" y="307"/>
                    </a:lnTo>
                    <a:lnTo>
                      <a:pt x="165" y="305"/>
                    </a:lnTo>
                    <a:lnTo>
                      <a:pt x="163" y="305"/>
                    </a:lnTo>
                    <a:lnTo>
                      <a:pt x="163" y="303"/>
                    </a:lnTo>
                    <a:lnTo>
                      <a:pt x="165" y="303"/>
                    </a:lnTo>
                    <a:lnTo>
                      <a:pt x="165" y="301"/>
                    </a:lnTo>
                    <a:lnTo>
                      <a:pt x="165" y="299"/>
                    </a:lnTo>
                    <a:lnTo>
                      <a:pt x="163" y="299"/>
                    </a:lnTo>
                    <a:lnTo>
                      <a:pt x="165" y="299"/>
                    </a:lnTo>
                    <a:lnTo>
                      <a:pt x="165" y="296"/>
                    </a:lnTo>
                    <a:lnTo>
                      <a:pt x="167" y="296"/>
                    </a:lnTo>
                    <a:lnTo>
                      <a:pt x="167" y="294"/>
                    </a:lnTo>
                    <a:lnTo>
                      <a:pt x="169" y="294"/>
                    </a:lnTo>
                    <a:lnTo>
                      <a:pt x="169" y="296"/>
                    </a:lnTo>
                    <a:lnTo>
                      <a:pt x="171" y="296"/>
                    </a:lnTo>
                    <a:lnTo>
                      <a:pt x="171" y="299"/>
                    </a:lnTo>
                    <a:lnTo>
                      <a:pt x="169" y="299"/>
                    </a:lnTo>
                    <a:lnTo>
                      <a:pt x="171" y="299"/>
                    </a:lnTo>
                    <a:lnTo>
                      <a:pt x="171" y="301"/>
                    </a:lnTo>
                    <a:lnTo>
                      <a:pt x="174" y="301"/>
                    </a:lnTo>
                    <a:lnTo>
                      <a:pt x="174" y="299"/>
                    </a:lnTo>
                    <a:lnTo>
                      <a:pt x="174" y="301"/>
                    </a:lnTo>
                    <a:lnTo>
                      <a:pt x="174" y="303"/>
                    </a:lnTo>
                    <a:lnTo>
                      <a:pt x="174" y="305"/>
                    </a:lnTo>
                    <a:lnTo>
                      <a:pt x="176" y="305"/>
                    </a:lnTo>
                    <a:lnTo>
                      <a:pt x="176" y="307"/>
                    </a:lnTo>
                    <a:lnTo>
                      <a:pt x="176" y="305"/>
                    </a:lnTo>
                    <a:lnTo>
                      <a:pt x="178" y="305"/>
                    </a:lnTo>
                    <a:lnTo>
                      <a:pt x="180" y="305"/>
                    </a:lnTo>
                    <a:lnTo>
                      <a:pt x="180" y="303"/>
                    </a:lnTo>
                    <a:lnTo>
                      <a:pt x="182" y="303"/>
                    </a:lnTo>
                    <a:lnTo>
                      <a:pt x="185" y="303"/>
                    </a:lnTo>
                    <a:lnTo>
                      <a:pt x="185" y="301"/>
                    </a:lnTo>
                    <a:lnTo>
                      <a:pt x="185" y="299"/>
                    </a:lnTo>
                    <a:lnTo>
                      <a:pt x="187" y="299"/>
                    </a:lnTo>
                    <a:lnTo>
                      <a:pt x="187" y="296"/>
                    </a:lnTo>
                    <a:lnTo>
                      <a:pt x="187" y="294"/>
                    </a:lnTo>
                    <a:lnTo>
                      <a:pt x="185" y="294"/>
                    </a:lnTo>
                    <a:lnTo>
                      <a:pt x="185" y="292"/>
                    </a:lnTo>
                    <a:lnTo>
                      <a:pt x="182" y="292"/>
                    </a:lnTo>
                    <a:lnTo>
                      <a:pt x="182" y="290"/>
                    </a:lnTo>
                    <a:lnTo>
                      <a:pt x="180" y="290"/>
                    </a:lnTo>
                    <a:lnTo>
                      <a:pt x="180" y="288"/>
                    </a:lnTo>
                    <a:lnTo>
                      <a:pt x="180" y="285"/>
                    </a:lnTo>
                    <a:lnTo>
                      <a:pt x="182" y="285"/>
                    </a:lnTo>
                    <a:lnTo>
                      <a:pt x="182" y="288"/>
                    </a:lnTo>
                    <a:lnTo>
                      <a:pt x="182" y="285"/>
                    </a:lnTo>
                    <a:lnTo>
                      <a:pt x="185" y="285"/>
                    </a:lnTo>
                    <a:lnTo>
                      <a:pt x="185" y="288"/>
                    </a:lnTo>
                    <a:lnTo>
                      <a:pt x="187" y="288"/>
                    </a:lnTo>
                    <a:lnTo>
                      <a:pt x="187" y="285"/>
                    </a:lnTo>
                    <a:lnTo>
                      <a:pt x="187" y="283"/>
                    </a:lnTo>
                    <a:lnTo>
                      <a:pt x="189" y="283"/>
                    </a:lnTo>
                    <a:lnTo>
                      <a:pt x="191" y="283"/>
                    </a:lnTo>
                    <a:lnTo>
                      <a:pt x="193" y="283"/>
                    </a:lnTo>
                    <a:lnTo>
                      <a:pt x="193" y="281"/>
                    </a:lnTo>
                    <a:lnTo>
                      <a:pt x="193" y="279"/>
                    </a:lnTo>
                    <a:lnTo>
                      <a:pt x="193" y="277"/>
                    </a:lnTo>
                    <a:lnTo>
                      <a:pt x="193" y="274"/>
                    </a:lnTo>
                    <a:lnTo>
                      <a:pt x="196" y="274"/>
                    </a:lnTo>
                    <a:lnTo>
                      <a:pt x="196" y="272"/>
                    </a:lnTo>
                    <a:lnTo>
                      <a:pt x="198" y="272"/>
                    </a:lnTo>
                    <a:lnTo>
                      <a:pt x="198" y="274"/>
                    </a:lnTo>
                    <a:lnTo>
                      <a:pt x="200" y="274"/>
                    </a:lnTo>
                    <a:lnTo>
                      <a:pt x="200" y="277"/>
                    </a:lnTo>
                    <a:lnTo>
                      <a:pt x="202" y="277"/>
                    </a:lnTo>
                    <a:lnTo>
                      <a:pt x="204" y="277"/>
                    </a:lnTo>
                    <a:lnTo>
                      <a:pt x="207" y="277"/>
                    </a:lnTo>
                    <a:lnTo>
                      <a:pt x="207" y="274"/>
                    </a:lnTo>
                    <a:lnTo>
                      <a:pt x="207" y="272"/>
                    </a:lnTo>
                    <a:lnTo>
                      <a:pt x="204" y="272"/>
                    </a:lnTo>
                    <a:lnTo>
                      <a:pt x="204" y="270"/>
                    </a:lnTo>
                    <a:lnTo>
                      <a:pt x="202" y="270"/>
                    </a:lnTo>
                    <a:lnTo>
                      <a:pt x="202" y="268"/>
                    </a:lnTo>
                    <a:lnTo>
                      <a:pt x="200" y="268"/>
                    </a:lnTo>
                    <a:lnTo>
                      <a:pt x="200" y="266"/>
                    </a:lnTo>
                    <a:lnTo>
                      <a:pt x="202" y="266"/>
                    </a:lnTo>
                    <a:lnTo>
                      <a:pt x="202" y="263"/>
                    </a:lnTo>
                    <a:lnTo>
                      <a:pt x="200" y="263"/>
                    </a:lnTo>
                    <a:lnTo>
                      <a:pt x="202" y="263"/>
                    </a:lnTo>
                    <a:lnTo>
                      <a:pt x="202" y="261"/>
                    </a:lnTo>
                    <a:lnTo>
                      <a:pt x="202" y="263"/>
                    </a:lnTo>
                    <a:lnTo>
                      <a:pt x="204" y="263"/>
                    </a:lnTo>
                    <a:lnTo>
                      <a:pt x="204" y="261"/>
                    </a:lnTo>
                    <a:lnTo>
                      <a:pt x="204" y="263"/>
                    </a:lnTo>
                    <a:lnTo>
                      <a:pt x="207" y="263"/>
                    </a:lnTo>
                    <a:lnTo>
                      <a:pt x="207" y="266"/>
                    </a:lnTo>
                    <a:lnTo>
                      <a:pt x="209" y="266"/>
                    </a:lnTo>
                    <a:lnTo>
                      <a:pt x="209" y="263"/>
                    </a:lnTo>
                    <a:lnTo>
                      <a:pt x="211" y="263"/>
                    </a:lnTo>
                    <a:lnTo>
                      <a:pt x="209" y="263"/>
                    </a:lnTo>
                    <a:lnTo>
                      <a:pt x="211" y="263"/>
                    </a:lnTo>
                    <a:lnTo>
                      <a:pt x="211" y="261"/>
                    </a:lnTo>
                    <a:lnTo>
                      <a:pt x="213" y="261"/>
                    </a:lnTo>
                    <a:lnTo>
                      <a:pt x="213" y="263"/>
                    </a:lnTo>
                    <a:lnTo>
                      <a:pt x="215" y="263"/>
                    </a:lnTo>
                    <a:lnTo>
                      <a:pt x="215" y="266"/>
                    </a:lnTo>
                    <a:lnTo>
                      <a:pt x="218" y="266"/>
                    </a:lnTo>
                    <a:lnTo>
                      <a:pt x="218" y="263"/>
                    </a:lnTo>
                    <a:lnTo>
                      <a:pt x="218" y="266"/>
                    </a:lnTo>
                    <a:lnTo>
                      <a:pt x="220" y="266"/>
                    </a:lnTo>
                    <a:lnTo>
                      <a:pt x="220" y="263"/>
                    </a:lnTo>
                    <a:lnTo>
                      <a:pt x="222" y="263"/>
                    </a:lnTo>
                    <a:lnTo>
                      <a:pt x="222" y="261"/>
                    </a:lnTo>
                    <a:lnTo>
                      <a:pt x="220" y="261"/>
                    </a:lnTo>
                    <a:lnTo>
                      <a:pt x="220" y="259"/>
                    </a:lnTo>
                    <a:lnTo>
                      <a:pt x="218" y="259"/>
                    </a:lnTo>
                    <a:lnTo>
                      <a:pt x="218" y="257"/>
                    </a:lnTo>
                    <a:lnTo>
                      <a:pt x="218" y="255"/>
                    </a:lnTo>
                    <a:lnTo>
                      <a:pt x="220" y="255"/>
                    </a:lnTo>
                    <a:lnTo>
                      <a:pt x="222" y="255"/>
                    </a:lnTo>
                    <a:lnTo>
                      <a:pt x="222" y="252"/>
                    </a:lnTo>
                    <a:lnTo>
                      <a:pt x="224" y="252"/>
                    </a:lnTo>
                    <a:lnTo>
                      <a:pt x="226" y="252"/>
                    </a:lnTo>
                    <a:lnTo>
                      <a:pt x="226" y="255"/>
                    </a:lnTo>
                    <a:lnTo>
                      <a:pt x="229" y="255"/>
                    </a:lnTo>
                    <a:lnTo>
                      <a:pt x="229" y="252"/>
                    </a:lnTo>
                    <a:lnTo>
                      <a:pt x="229" y="250"/>
                    </a:lnTo>
                    <a:lnTo>
                      <a:pt x="231" y="250"/>
                    </a:lnTo>
                    <a:lnTo>
                      <a:pt x="233" y="250"/>
                    </a:lnTo>
                    <a:lnTo>
                      <a:pt x="235" y="250"/>
                    </a:lnTo>
                    <a:lnTo>
                      <a:pt x="235" y="248"/>
                    </a:lnTo>
                    <a:lnTo>
                      <a:pt x="237" y="248"/>
                    </a:lnTo>
                    <a:lnTo>
                      <a:pt x="237" y="250"/>
                    </a:lnTo>
                    <a:lnTo>
                      <a:pt x="240" y="250"/>
                    </a:lnTo>
                    <a:lnTo>
                      <a:pt x="240" y="248"/>
                    </a:lnTo>
                    <a:lnTo>
                      <a:pt x="242" y="248"/>
                    </a:lnTo>
                    <a:lnTo>
                      <a:pt x="242" y="246"/>
                    </a:lnTo>
                    <a:lnTo>
                      <a:pt x="244" y="246"/>
                    </a:lnTo>
                    <a:lnTo>
                      <a:pt x="246" y="246"/>
                    </a:lnTo>
                    <a:lnTo>
                      <a:pt x="248" y="246"/>
                    </a:lnTo>
                    <a:lnTo>
                      <a:pt x="248" y="244"/>
                    </a:lnTo>
                    <a:lnTo>
                      <a:pt x="248" y="241"/>
                    </a:lnTo>
                    <a:lnTo>
                      <a:pt x="251" y="241"/>
                    </a:lnTo>
                    <a:lnTo>
                      <a:pt x="251" y="244"/>
                    </a:lnTo>
                    <a:lnTo>
                      <a:pt x="251" y="241"/>
                    </a:lnTo>
                    <a:lnTo>
                      <a:pt x="251" y="239"/>
                    </a:lnTo>
                    <a:lnTo>
                      <a:pt x="251" y="237"/>
                    </a:lnTo>
                    <a:lnTo>
                      <a:pt x="251" y="235"/>
                    </a:lnTo>
                    <a:lnTo>
                      <a:pt x="253" y="235"/>
                    </a:lnTo>
                    <a:lnTo>
                      <a:pt x="253" y="233"/>
                    </a:lnTo>
                    <a:lnTo>
                      <a:pt x="253" y="230"/>
                    </a:lnTo>
                    <a:lnTo>
                      <a:pt x="255" y="230"/>
                    </a:lnTo>
                    <a:lnTo>
                      <a:pt x="255" y="228"/>
                    </a:lnTo>
                    <a:lnTo>
                      <a:pt x="257" y="228"/>
                    </a:lnTo>
                    <a:lnTo>
                      <a:pt x="259" y="228"/>
                    </a:lnTo>
                    <a:lnTo>
                      <a:pt x="261" y="228"/>
                    </a:lnTo>
                    <a:lnTo>
                      <a:pt x="261" y="230"/>
                    </a:lnTo>
                    <a:lnTo>
                      <a:pt x="261" y="233"/>
                    </a:lnTo>
                    <a:lnTo>
                      <a:pt x="261" y="235"/>
                    </a:lnTo>
                    <a:lnTo>
                      <a:pt x="259" y="235"/>
                    </a:lnTo>
                    <a:lnTo>
                      <a:pt x="261" y="235"/>
                    </a:lnTo>
                    <a:lnTo>
                      <a:pt x="264" y="235"/>
                    </a:lnTo>
                    <a:lnTo>
                      <a:pt x="266" y="235"/>
                    </a:lnTo>
                    <a:lnTo>
                      <a:pt x="268" y="235"/>
                    </a:lnTo>
                    <a:lnTo>
                      <a:pt x="268" y="233"/>
                    </a:lnTo>
                    <a:lnTo>
                      <a:pt x="268" y="230"/>
                    </a:lnTo>
                    <a:lnTo>
                      <a:pt x="266" y="230"/>
                    </a:lnTo>
                    <a:lnTo>
                      <a:pt x="268" y="230"/>
                    </a:lnTo>
                    <a:lnTo>
                      <a:pt x="268" y="228"/>
                    </a:lnTo>
                    <a:lnTo>
                      <a:pt x="268" y="226"/>
                    </a:lnTo>
                    <a:lnTo>
                      <a:pt x="270" y="226"/>
                    </a:lnTo>
                    <a:lnTo>
                      <a:pt x="272" y="226"/>
                    </a:lnTo>
                    <a:lnTo>
                      <a:pt x="275" y="226"/>
                    </a:lnTo>
                    <a:lnTo>
                      <a:pt x="277" y="226"/>
                    </a:lnTo>
                    <a:lnTo>
                      <a:pt x="277" y="228"/>
                    </a:lnTo>
                    <a:lnTo>
                      <a:pt x="277" y="230"/>
                    </a:lnTo>
                    <a:lnTo>
                      <a:pt x="275" y="230"/>
                    </a:lnTo>
                    <a:lnTo>
                      <a:pt x="275" y="233"/>
                    </a:lnTo>
                    <a:lnTo>
                      <a:pt x="275" y="235"/>
                    </a:lnTo>
                    <a:lnTo>
                      <a:pt x="277" y="235"/>
                    </a:lnTo>
                    <a:lnTo>
                      <a:pt x="279" y="235"/>
                    </a:lnTo>
                    <a:lnTo>
                      <a:pt x="281" y="235"/>
                    </a:lnTo>
                    <a:lnTo>
                      <a:pt x="283" y="235"/>
                    </a:lnTo>
                    <a:lnTo>
                      <a:pt x="283" y="233"/>
                    </a:lnTo>
                    <a:lnTo>
                      <a:pt x="283" y="230"/>
                    </a:lnTo>
                    <a:lnTo>
                      <a:pt x="283" y="228"/>
                    </a:lnTo>
                    <a:lnTo>
                      <a:pt x="286" y="226"/>
                    </a:lnTo>
                    <a:lnTo>
                      <a:pt x="286" y="224"/>
                    </a:lnTo>
                    <a:lnTo>
                      <a:pt x="288" y="224"/>
                    </a:lnTo>
                    <a:lnTo>
                      <a:pt x="290" y="224"/>
                    </a:lnTo>
                    <a:lnTo>
                      <a:pt x="292" y="224"/>
                    </a:lnTo>
                    <a:lnTo>
                      <a:pt x="294" y="224"/>
                    </a:lnTo>
                    <a:lnTo>
                      <a:pt x="297" y="224"/>
                    </a:lnTo>
                    <a:lnTo>
                      <a:pt x="299" y="224"/>
                    </a:lnTo>
                    <a:lnTo>
                      <a:pt x="301" y="224"/>
                    </a:lnTo>
                    <a:lnTo>
                      <a:pt x="303" y="224"/>
                    </a:lnTo>
                    <a:lnTo>
                      <a:pt x="305" y="224"/>
                    </a:lnTo>
                    <a:lnTo>
                      <a:pt x="308" y="224"/>
                    </a:lnTo>
                    <a:lnTo>
                      <a:pt x="310" y="224"/>
                    </a:lnTo>
                    <a:lnTo>
                      <a:pt x="310" y="222"/>
                    </a:lnTo>
                    <a:lnTo>
                      <a:pt x="312" y="222"/>
                    </a:lnTo>
                    <a:lnTo>
                      <a:pt x="312" y="219"/>
                    </a:lnTo>
                    <a:lnTo>
                      <a:pt x="314" y="219"/>
                    </a:lnTo>
                    <a:lnTo>
                      <a:pt x="314" y="217"/>
                    </a:lnTo>
                    <a:lnTo>
                      <a:pt x="316" y="217"/>
                    </a:lnTo>
                    <a:lnTo>
                      <a:pt x="316" y="215"/>
                    </a:lnTo>
                    <a:lnTo>
                      <a:pt x="319" y="215"/>
                    </a:lnTo>
                    <a:lnTo>
                      <a:pt x="319" y="213"/>
                    </a:lnTo>
                    <a:lnTo>
                      <a:pt x="321" y="213"/>
                    </a:lnTo>
                    <a:lnTo>
                      <a:pt x="321" y="211"/>
                    </a:lnTo>
                    <a:lnTo>
                      <a:pt x="321" y="208"/>
                    </a:lnTo>
                    <a:lnTo>
                      <a:pt x="321" y="206"/>
                    </a:lnTo>
                    <a:lnTo>
                      <a:pt x="319" y="206"/>
                    </a:lnTo>
                    <a:lnTo>
                      <a:pt x="319" y="204"/>
                    </a:lnTo>
                    <a:lnTo>
                      <a:pt x="319" y="202"/>
                    </a:lnTo>
                    <a:lnTo>
                      <a:pt x="321" y="202"/>
                    </a:lnTo>
                    <a:lnTo>
                      <a:pt x="321" y="200"/>
                    </a:lnTo>
                    <a:lnTo>
                      <a:pt x="323" y="200"/>
                    </a:lnTo>
                    <a:lnTo>
                      <a:pt x="321" y="200"/>
                    </a:lnTo>
                    <a:lnTo>
                      <a:pt x="321" y="197"/>
                    </a:lnTo>
                    <a:lnTo>
                      <a:pt x="323" y="197"/>
                    </a:lnTo>
                    <a:lnTo>
                      <a:pt x="323" y="195"/>
                    </a:lnTo>
                    <a:lnTo>
                      <a:pt x="323" y="193"/>
                    </a:lnTo>
                    <a:lnTo>
                      <a:pt x="321" y="193"/>
                    </a:lnTo>
                    <a:lnTo>
                      <a:pt x="323" y="193"/>
                    </a:lnTo>
                    <a:lnTo>
                      <a:pt x="323" y="191"/>
                    </a:lnTo>
                    <a:lnTo>
                      <a:pt x="321" y="191"/>
                    </a:lnTo>
                    <a:lnTo>
                      <a:pt x="323" y="191"/>
                    </a:lnTo>
                    <a:lnTo>
                      <a:pt x="323" y="189"/>
                    </a:lnTo>
                    <a:lnTo>
                      <a:pt x="325" y="189"/>
                    </a:lnTo>
                    <a:lnTo>
                      <a:pt x="327" y="189"/>
                    </a:lnTo>
                    <a:lnTo>
                      <a:pt x="327" y="186"/>
                    </a:lnTo>
                    <a:lnTo>
                      <a:pt x="330" y="186"/>
                    </a:lnTo>
                    <a:lnTo>
                      <a:pt x="330" y="184"/>
                    </a:lnTo>
                    <a:lnTo>
                      <a:pt x="327" y="182"/>
                    </a:lnTo>
                    <a:lnTo>
                      <a:pt x="327" y="180"/>
                    </a:lnTo>
                    <a:lnTo>
                      <a:pt x="330" y="180"/>
                    </a:lnTo>
                    <a:lnTo>
                      <a:pt x="327" y="180"/>
                    </a:lnTo>
                    <a:lnTo>
                      <a:pt x="330" y="180"/>
                    </a:lnTo>
                    <a:lnTo>
                      <a:pt x="330" y="178"/>
                    </a:lnTo>
                    <a:lnTo>
                      <a:pt x="332" y="178"/>
                    </a:lnTo>
                    <a:lnTo>
                      <a:pt x="334" y="178"/>
                    </a:lnTo>
                    <a:lnTo>
                      <a:pt x="336" y="178"/>
                    </a:lnTo>
                    <a:lnTo>
                      <a:pt x="336" y="180"/>
                    </a:lnTo>
                    <a:lnTo>
                      <a:pt x="338" y="180"/>
                    </a:lnTo>
                    <a:lnTo>
                      <a:pt x="341" y="180"/>
                    </a:lnTo>
                    <a:lnTo>
                      <a:pt x="343" y="180"/>
                    </a:lnTo>
                    <a:lnTo>
                      <a:pt x="345" y="180"/>
                    </a:lnTo>
                    <a:lnTo>
                      <a:pt x="345" y="178"/>
                    </a:lnTo>
                    <a:lnTo>
                      <a:pt x="347" y="178"/>
                    </a:lnTo>
                    <a:lnTo>
                      <a:pt x="347" y="175"/>
                    </a:lnTo>
                    <a:lnTo>
                      <a:pt x="347" y="173"/>
                    </a:lnTo>
                    <a:lnTo>
                      <a:pt x="349" y="173"/>
                    </a:lnTo>
                    <a:lnTo>
                      <a:pt x="352" y="173"/>
                    </a:lnTo>
                    <a:lnTo>
                      <a:pt x="354" y="173"/>
                    </a:lnTo>
                    <a:lnTo>
                      <a:pt x="354" y="171"/>
                    </a:lnTo>
                    <a:lnTo>
                      <a:pt x="354" y="173"/>
                    </a:lnTo>
                    <a:lnTo>
                      <a:pt x="356" y="173"/>
                    </a:lnTo>
                    <a:lnTo>
                      <a:pt x="358" y="173"/>
                    </a:lnTo>
                    <a:lnTo>
                      <a:pt x="358" y="175"/>
                    </a:lnTo>
                    <a:lnTo>
                      <a:pt x="358" y="178"/>
                    </a:lnTo>
                    <a:lnTo>
                      <a:pt x="360" y="178"/>
                    </a:lnTo>
                    <a:lnTo>
                      <a:pt x="360" y="180"/>
                    </a:lnTo>
                    <a:lnTo>
                      <a:pt x="360" y="182"/>
                    </a:lnTo>
                    <a:lnTo>
                      <a:pt x="363" y="182"/>
                    </a:lnTo>
                    <a:lnTo>
                      <a:pt x="365" y="182"/>
                    </a:lnTo>
                    <a:lnTo>
                      <a:pt x="367" y="182"/>
                    </a:lnTo>
                    <a:lnTo>
                      <a:pt x="369" y="182"/>
                    </a:lnTo>
                    <a:lnTo>
                      <a:pt x="369" y="180"/>
                    </a:lnTo>
                    <a:lnTo>
                      <a:pt x="371" y="180"/>
                    </a:lnTo>
                    <a:lnTo>
                      <a:pt x="371" y="178"/>
                    </a:lnTo>
                    <a:lnTo>
                      <a:pt x="371" y="175"/>
                    </a:lnTo>
                    <a:lnTo>
                      <a:pt x="371" y="173"/>
                    </a:lnTo>
                    <a:lnTo>
                      <a:pt x="374" y="173"/>
                    </a:lnTo>
                    <a:lnTo>
                      <a:pt x="374" y="171"/>
                    </a:lnTo>
                    <a:lnTo>
                      <a:pt x="374" y="169"/>
                    </a:lnTo>
                    <a:lnTo>
                      <a:pt x="376" y="169"/>
                    </a:lnTo>
                    <a:lnTo>
                      <a:pt x="376" y="167"/>
                    </a:lnTo>
                    <a:lnTo>
                      <a:pt x="378" y="167"/>
                    </a:lnTo>
                    <a:lnTo>
                      <a:pt x="380" y="167"/>
                    </a:lnTo>
                    <a:lnTo>
                      <a:pt x="380" y="165"/>
                    </a:lnTo>
                    <a:lnTo>
                      <a:pt x="380" y="162"/>
                    </a:lnTo>
                    <a:lnTo>
                      <a:pt x="380" y="160"/>
                    </a:lnTo>
                    <a:lnTo>
                      <a:pt x="378" y="160"/>
                    </a:lnTo>
                    <a:lnTo>
                      <a:pt x="378" y="158"/>
                    </a:lnTo>
                    <a:lnTo>
                      <a:pt x="376" y="158"/>
                    </a:lnTo>
                    <a:lnTo>
                      <a:pt x="376" y="156"/>
                    </a:lnTo>
                    <a:lnTo>
                      <a:pt x="376" y="154"/>
                    </a:lnTo>
                    <a:lnTo>
                      <a:pt x="378" y="154"/>
                    </a:lnTo>
                    <a:lnTo>
                      <a:pt x="378" y="156"/>
                    </a:lnTo>
                    <a:lnTo>
                      <a:pt x="380" y="156"/>
                    </a:lnTo>
                    <a:lnTo>
                      <a:pt x="378" y="156"/>
                    </a:lnTo>
                    <a:lnTo>
                      <a:pt x="378" y="158"/>
                    </a:lnTo>
                    <a:lnTo>
                      <a:pt x="380" y="158"/>
                    </a:lnTo>
                    <a:lnTo>
                      <a:pt x="380" y="156"/>
                    </a:lnTo>
                    <a:lnTo>
                      <a:pt x="382" y="156"/>
                    </a:lnTo>
                    <a:lnTo>
                      <a:pt x="382" y="158"/>
                    </a:lnTo>
                    <a:lnTo>
                      <a:pt x="382" y="156"/>
                    </a:lnTo>
                    <a:lnTo>
                      <a:pt x="385" y="156"/>
                    </a:lnTo>
                    <a:lnTo>
                      <a:pt x="387" y="156"/>
                    </a:lnTo>
                    <a:lnTo>
                      <a:pt x="387" y="154"/>
                    </a:lnTo>
                    <a:lnTo>
                      <a:pt x="389" y="154"/>
                    </a:lnTo>
                    <a:lnTo>
                      <a:pt x="389" y="151"/>
                    </a:lnTo>
                    <a:lnTo>
                      <a:pt x="389" y="149"/>
                    </a:lnTo>
                    <a:lnTo>
                      <a:pt x="387" y="149"/>
                    </a:lnTo>
                    <a:lnTo>
                      <a:pt x="389" y="147"/>
                    </a:lnTo>
                    <a:lnTo>
                      <a:pt x="391" y="147"/>
                    </a:lnTo>
                    <a:lnTo>
                      <a:pt x="393" y="147"/>
                    </a:lnTo>
                    <a:lnTo>
                      <a:pt x="396" y="147"/>
                    </a:lnTo>
                    <a:lnTo>
                      <a:pt x="398" y="147"/>
                    </a:lnTo>
                    <a:lnTo>
                      <a:pt x="400" y="145"/>
                    </a:lnTo>
                    <a:lnTo>
                      <a:pt x="402" y="145"/>
                    </a:lnTo>
                    <a:lnTo>
                      <a:pt x="404" y="145"/>
                    </a:lnTo>
                    <a:lnTo>
                      <a:pt x="404" y="143"/>
                    </a:lnTo>
                    <a:lnTo>
                      <a:pt x="406" y="143"/>
                    </a:lnTo>
                    <a:lnTo>
                      <a:pt x="409" y="143"/>
                    </a:lnTo>
                    <a:lnTo>
                      <a:pt x="409" y="140"/>
                    </a:lnTo>
                    <a:lnTo>
                      <a:pt x="411" y="140"/>
                    </a:lnTo>
                    <a:lnTo>
                      <a:pt x="413" y="140"/>
                    </a:lnTo>
                    <a:lnTo>
                      <a:pt x="413" y="138"/>
                    </a:lnTo>
                    <a:lnTo>
                      <a:pt x="415" y="138"/>
                    </a:lnTo>
                    <a:lnTo>
                      <a:pt x="417" y="138"/>
                    </a:lnTo>
                    <a:lnTo>
                      <a:pt x="417" y="136"/>
                    </a:lnTo>
                    <a:lnTo>
                      <a:pt x="420" y="136"/>
                    </a:lnTo>
                    <a:lnTo>
                      <a:pt x="420" y="134"/>
                    </a:lnTo>
                    <a:lnTo>
                      <a:pt x="422" y="134"/>
                    </a:lnTo>
                    <a:lnTo>
                      <a:pt x="422" y="132"/>
                    </a:lnTo>
                    <a:lnTo>
                      <a:pt x="422" y="129"/>
                    </a:lnTo>
                    <a:lnTo>
                      <a:pt x="424" y="129"/>
                    </a:lnTo>
                    <a:lnTo>
                      <a:pt x="424" y="127"/>
                    </a:lnTo>
                    <a:lnTo>
                      <a:pt x="424" y="125"/>
                    </a:lnTo>
                    <a:lnTo>
                      <a:pt x="424" y="123"/>
                    </a:lnTo>
                    <a:lnTo>
                      <a:pt x="422" y="123"/>
                    </a:lnTo>
                    <a:lnTo>
                      <a:pt x="422" y="121"/>
                    </a:lnTo>
                    <a:lnTo>
                      <a:pt x="422" y="118"/>
                    </a:lnTo>
                    <a:lnTo>
                      <a:pt x="424" y="118"/>
                    </a:lnTo>
                    <a:lnTo>
                      <a:pt x="424" y="116"/>
                    </a:lnTo>
                    <a:lnTo>
                      <a:pt x="424" y="114"/>
                    </a:lnTo>
                    <a:lnTo>
                      <a:pt x="424" y="112"/>
                    </a:lnTo>
                    <a:lnTo>
                      <a:pt x="422" y="112"/>
                    </a:lnTo>
                    <a:lnTo>
                      <a:pt x="422" y="110"/>
                    </a:lnTo>
                    <a:lnTo>
                      <a:pt x="422" y="107"/>
                    </a:lnTo>
                    <a:lnTo>
                      <a:pt x="422" y="105"/>
                    </a:lnTo>
                    <a:lnTo>
                      <a:pt x="424" y="105"/>
                    </a:lnTo>
                    <a:lnTo>
                      <a:pt x="424" y="107"/>
                    </a:lnTo>
                    <a:lnTo>
                      <a:pt x="426" y="107"/>
                    </a:lnTo>
                    <a:lnTo>
                      <a:pt x="428" y="107"/>
                    </a:lnTo>
                    <a:lnTo>
                      <a:pt x="428" y="105"/>
                    </a:lnTo>
                    <a:lnTo>
                      <a:pt x="431" y="105"/>
                    </a:lnTo>
                    <a:lnTo>
                      <a:pt x="433" y="105"/>
                    </a:lnTo>
                    <a:lnTo>
                      <a:pt x="433" y="103"/>
                    </a:lnTo>
                    <a:lnTo>
                      <a:pt x="435" y="103"/>
                    </a:lnTo>
                    <a:lnTo>
                      <a:pt x="435" y="101"/>
                    </a:lnTo>
                    <a:lnTo>
                      <a:pt x="437" y="101"/>
                    </a:lnTo>
                    <a:lnTo>
                      <a:pt x="439" y="101"/>
                    </a:lnTo>
                    <a:lnTo>
                      <a:pt x="442" y="101"/>
                    </a:lnTo>
                    <a:lnTo>
                      <a:pt x="442" y="99"/>
                    </a:lnTo>
                    <a:lnTo>
                      <a:pt x="444" y="99"/>
                    </a:lnTo>
                    <a:lnTo>
                      <a:pt x="444" y="96"/>
                    </a:lnTo>
                    <a:lnTo>
                      <a:pt x="446" y="96"/>
                    </a:lnTo>
                    <a:lnTo>
                      <a:pt x="448" y="96"/>
                    </a:lnTo>
                    <a:lnTo>
                      <a:pt x="448" y="94"/>
                    </a:lnTo>
                    <a:lnTo>
                      <a:pt x="450" y="94"/>
                    </a:lnTo>
                    <a:lnTo>
                      <a:pt x="450" y="92"/>
                    </a:lnTo>
                    <a:lnTo>
                      <a:pt x="453" y="92"/>
                    </a:lnTo>
                    <a:lnTo>
                      <a:pt x="453" y="90"/>
                    </a:lnTo>
                    <a:lnTo>
                      <a:pt x="453" y="88"/>
                    </a:lnTo>
                    <a:lnTo>
                      <a:pt x="453" y="85"/>
                    </a:lnTo>
                    <a:lnTo>
                      <a:pt x="453" y="83"/>
                    </a:lnTo>
                    <a:lnTo>
                      <a:pt x="453" y="81"/>
                    </a:lnTo>
                    <a:lnTo>
                      <a:pt x="453" y="79"/>
                    </a:lnTo>
                    <a:lnTo>
                      <a:pt x="453" y="77"/>
                    </a:lnTo>
                    <a:lnTo>
                      <a:pt x="450" y="77"/>
                    </a:lnTo>
                    <a:lnTo>
                      <a:pt x="450" y="74"/>
                    </a:lnTo>
                    <a:lnTo>
                      <a:pt x="450" y="72"/>
                    </a:lnTo>
                    <a:lnTo>
                      <a:pt x="453" y="72"/>
                    </a:lnTo>
                    <a:lnTo>
                      <a:pt x="453" y="70"/>
                    </a:lnTo>
                    <a:lnTo>
                      <a:pt x="455" y="70"/>
                    </a:lnTo>
                    <a:lnTo>
                      <a:pt x="457" y="70"/>
                    </a:lnTo>
                    <a:lnTo>
                      <a:pt x="459" y="70"/>
                    </a:lnTo>
                    <a:lnTo>
                      <a:pt x="459" y="68"/>
                    </a:lnTo>
                    <a:lnTo>
                      <a:pt x="461" y="68"/>
                    </a:lnTo>
                    <a:lnTo>
                      <a:pt x="464" y="68"/>
                    </a:lnTo>
                    <a:lnTo>
                      <a:pt x="466" y="68"/>
                    </a:lnTo>
                    <a:lnTo>
                      <a:pt x="466" y="66"/>
                    </a:lnTo>
                    <a:lnTo>
                      <a:pt x="468" y="66"/>
                    </a:lnTo>
                    <a:lnTo>
                      <a:pt x="468" y="63"/>
                    </a:lnTo>
                    <a:lnTo>
                      <a:pt x="470" y="63"/>
                    </a:lnTo>
                    <a:lnTo>
                      <a:pt x="470" y="61"/>
                    </a:lnTo>
                    <a:lnTo>
                      <a:pt x="472" y="61"/>
                    </a:lnTo>
                    <a:lnTo>
                      <a:pt x="472" y="59"/>
                    </a:lnTo>
                    <a:lnTo>
                      <a:pt x="475" y="59"/>
                    </a:lnTo>
                    <a:lnTo>
                      <a:pt x="475" y="57"/>
                    </a:lnTo>
                    <a:lnTo>
                      <a:pt x="477" y="57"/>
                    </a:lnTo>
                    <a:lnTo>
                      <a:pt x="479" y="57"/>
                    </a:lnTo>
                    <a:lnTo>
                      <a:pt x="479" y="55"/>
                    </a:lnTo>
                    <a:lnTo>
                      <a:pt x="481" y="55"/>
                    </a:lnTo>
                    <a:lnTo>
                      <a:pt x="481" y="52"/>
                    </a:lnTo>
                    <a:lnTo>
                      <a:pt x="483" y="52"/>
                    </a:lnTo>
                    <a:lnTo>
                      <a:pt x="483" y="50"/>
                    </a:lnTo>
                    <a:lnTo>
                      <a:pt x="486" y="50"/>
                    </a:lnTo>
                    <a:lnTo>
                      <a:pt x="486" y="48"/>
                    </a:lnTo>
                    <a:lnTo>
                      <a:pt x="486" y="46"/>
                    </a:lnTo>
                    <a:lnTo>
                      <a:pt x="483" y="46"/>
                    </a:lnTo>
                    <a:lnTo>
                      <a:pt x="483" y="44"/>
                    </a:lnTo>
                    <a:lnTo>
                      <a:pt x="483" y="41"/>
                    </a:lnTo>
                    <a:lnTo>
                      <a:pt x="483" y="39"/>
                    </a:lnTo>
                    <a:lnTo>
                      <a:pt x="486" y="39"/>
                    </a:lnTo>
                    <a:lnTo>
                      <a:pt x="486" y="37"/>
                    </a:lnTo>
                    <a:lnTo>
                      <a:pt x="488" y="37"/>
                    </a:lnTo>
                    <a:lnTo>
                      <a:pt x="488" y="35"/>
                    </a:lnTo>
                    <a:lnTo>
                      <a:pt x="488" y="33"/>
                    </a:lnTo>
                    <a:lnTo>
                      <a:pt x="490" y="33"/>
                    </a:lnTo>
                    <a:lnTo>
                      <a:pt x="490" y="31"/>
                    </a:lnTo>
                    <a:lnTo>
                      <a:pt x="492" y="31"/>
                    </a:lnTo>
                    <a:lnTo>
                      <a:pt x="494" y="31"/>
                    </a:lnTo>
                    <a:lnTo>
                      <a:pt x="494" y="28"/>
                    </a:lnTo>
                    <a:lnTo>
                      <a:pt x="497" y="28"/>
                    </a:lnTo>
                    <a:lnTo>
                      <a:pt x="497" y="26"/>
                    </a:lnTo>
                    <a:lnTo>
                      <a:pt x="499" y="26"/>
                    </a:lnTo>
                    <a:lnTo>
                      <a:pt x="501" y="26"/>
                    </a:lnTo>
                    <a:lnTo>
                      <a:pt x="501" y="24"/>
                    </a:lnTo>
                    <a:lnTo>
                      <a:pt x="503" y="24"/>
                    </a:lnTo>
                    <a:lnTo>
                      <a:pt x="505" y="24"/>
                    </a:lnTo>
                    <a:lnTo>
                      <a:pt x="508" y="24"/>
                    </a:lnTo>
                    <a:lnTo>
                      <a:pt x="508" y="22"/>
                    </a:lnTo>
                    <a:lnTo>
                      <a:pt x="510" y="22"/>
                    </a:lnTo>
                    <a:lnTo>
                      <a:pt x="510" y="20"/>
                    </a:lnTo>
                    <a:lnTo>
                      <a:pt x="512" y="20"/>
                    </a:lnTo>
                    <a:lnTo>
                      <a:pt x="514" y="20"/>
                    </a:lnTo>
                    <a:lnTo>
                      <a:pt x="514" y="17"/>
                    </a:lnTo>
                    <a:lnTo>
                      <a:pt x="514" y="15"/>
                    </a:lnTo>
                    <a:lnTo>
                      <a:pt x="514" y="13"/>
                    </a:lnTo>
                    <a:lnTo>
                      <a:pt x="516" y="13"/>
                    </a:lnTo>
                    <a:lnTo>
                      <a:pt x="516" y="11"/>
                    </a:lnTo>
                    <a:lnTo>
                      <a:pt x="519" y="11"/>
                    </a:lnTo>
                    <a:lnTo>
                      <a:pt x="521" y="11"/>
                    </a:lnTo>
                    <a:lnTo>
                      <a:pt x="523" y="11"/>
                    </a:lnTo>
                    <a:lnTo>
                      <a:pt x="525" y="11"/>
                    </a:lnTo>
                    <a:lnTo>
                      <a:pt x="525" y="9"/>
                    </a:lnTo>
                    <a:lnTo>
                      <a:pt x="527" y="9"/>
                    </a:lnTo>
                    <a:lnTo>
                      <a:pt x="530" y="6"/>
                    </a:lnTo>
                    <a:lnTo>
                      <a:pt x="532" y="6"/>
                    </a:lnTo>
                    <a:lnTo>
                      <a:pt x="532" y="4"/>
                    </a:lnTo>
                    <a:lnTo>
                      <a:pt x="532" y="2"/>
                    </a:lnTo>
                    <a:lnTo>
                      <a:pt x="534" y="2"/>
                    </a:lnTo>
                    <a:lnTo>
                      <a:pt x="534" y="0"/>
                    </a:lnTo>
                    <a:lnTo>
                      <a:pt x="536" y="0"/>
                    </a:lnTo>
                    <a:lnTo>
                      <a:pt x="538" y="0"/>
                    </a:lnTo>
                    <a:lnTo>
                      <a:pt x="540" y="0"/>
                    </a:lnTo>
                    <a:lnTo>
                      <a:pt x="543" y="0"/>
                    </a:lnTo>
                    <a:lnTo>
                      <a:pt x="545" y="0"/>
                    </a:lnTo>
                    <a:lnTo>
                      <a:pt x="547" y="0"/>
                    </a:lnTo>
                    <a:lnTo>
                      <a:pt x="549" y="0"/>
                    </a:lnTo>
                    <a:lnTo>
                      <a:pt x="551" y="0"/>
                    </a:lnTo>
                    <a:lnTo>
                      <a:pt x="554" y="0"/>
                    </a:lnTo>
                    <a:lnTo>
                      <a:pt x="556" y="0"/>
                    </a:lnTo>
                    <a:lnTo>
                      <a:pt x="558" y="0"/>
                    </a:lnTo>
                    <a:lnTo>
                      <a:pt x="560" y="0"/>
                    </a:lnTo>
                    <a:lnTo>
                      <a:pt x="562" y="0"/>
                    </a:lnTo>
                    <a:lnTo>
                      <a:pt x="565" y="0"/>
                    </a:lnTo>
                    <a:lnTo>
                      <a:pt x="567" y="0"/>
                    </a:lnTo>
                    <a:lnTo>
                      <a:pt x="569" y="0"/>
                    </a:lnTo>
                    <a:lnTo>
                      <a:pt x="571" y="0"/>
                    </a:lnTo>
                    <a:lnTo>
                      <a:pt x="573" y="0"/>
                    </a:lnTo>
                    <a:lnTo>
                      <a:pt x="573" y="2"/>
                    </a:lnTo>
                    <a:lnTo>
                      <a:pt x="576" y="2"/>
                    </a:lnTo>
                    <a:lnTo>
                      <a:pt x="578" y="2"/>
                    </a:lnTo>
                    <a:lnTo>
                      <a:pt x="578" y="4"/>
                    </a:lnTo>
                    <a:lnTo>
                      <a:pt x="580" y="4"/>
                    </a:lnTo>
                    <a:lnTo>
                      <a:pt x="582" y="4"/>
                    </a:lnTo>
                    <a:lnTo>
                      <a:pt x="584" y="4"/>
                    </a:lnTo>
                    <a:lnTo>
                      <a:pt x="587" y="4"/>
                    </a:lnTo>
                    <a:lnTo>
                      <a:pt x="587" y="2"/>
                    </a:lnTo>
                    <a:lnTo>
                      <a:pt x="589" y="2"/>
                    </a:lnTo>
                    <a:lnTo>
                      <a:pt x="591" y="2"/>
                    </a:lnTo>
                    <a:lnTo>
                      <a:pt x="591" y="0"/>
                    </a:lnTo>
                    <a:lnTo>
                      <a:pt x="593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202" name="Freeform 37"/>
              <p:cNvSpPr>
                <a:spLocks/>
              </p:cNvSpPr>
              <p:nvPr/>
            </p:nvSpPr>
            <p:spPr bwMode="auto">
              <a:xfrm>
                <a:off x="6259513" y="279400"/>
                <a:ext cx="481013" cy="195263"/>
              </a:xfrm>
              <a:custGeom>
                <a:avLst/>
                <a:gdLst>
                  <a:gd name="T0" fmla="*/ 2147483647 w 303"/>
                  <a:gd name="T1" fmla="*/ 2147483647 h 123"/>
                  <a:gd name="T2" fmla="*/ 2147483647 w 303"/>
                  <a:gd name="T3" fmla="*/ 2147483647 h 123"/>
                  <a:gd name="T4" fmla="*/ 2147483647 w 303"/>
                  <a:gd name="T5" fmla="*/ 2147483647 h 123"/>
                  <a:gd name="T6" fmla="*/ 2147483647 w 303"/>
                  <a:gd name="T7" fmla="*/ 2147483647 h 123"/>
                  <a:gd name="T8" fmla="*/ 2147483647 w 303"/>
                  <a:gd name="T9" fmla="*/ 2147483647 h 123"/>
                  <a:gd name="T10" fmla="*/ 2147483647 w 303"/>
                  <a:gd name="T11" fmla="*/ 2147483647 h 123"/>
                  <a:gd name="T12" fmla="*/ 2147483647 w 303"/>
                  <a:gd name="T13" fmla="*/ 2147483647 h 123"/>
                  <a:gd name="T14" fmla="*/ 2147483647 w 303"/>
                  <a:gd name="T15" fmla="*/ 2147483647 h 123"/>
                  <a:gd name="T16" fmla="*/ 2147483647 w 303"/>
                  <a:gd name="T17" fmla="*/ 2147483647 h 123"/>
                  <a:gd name="T18" fmla="*/ 2147483647 w 303"/>
                  <a:gd name="T19" fmla="*/ 2147483647 h 123"/>
                  <a:gd name="T20" fmla="*/ 2147483647 w 303"/>
                  <a:gd name="T21" fmla="*/ 2147483647 h 123"/>
                  <a:gd name="T22" fmla="*/ 2147483647 w 303"/>
                  <a:gd name="T23" fmla="*/ 2147483647 h 123"/>
                  <a:gd name="T24" fmla="*/ 2147483647 w 303"/>
                  <a:gd name="T25" fmla="*/ 2147483647 h 123"/>
                  <a:gd name="T26" fmla="*/ 2147483647 w 303"/>
                  <a:gd name="T27" fmla="*/ 2147483647 h 123"/>
                  <a:gd name="T28" fmla="*/ 2147483647 w 303"/>
                  <a:gd name="T29" fmla="*/ 2147483647 h 123"/>
                  <a:gd name="T30" fmla="*/ 2147483647 w 303"/>
                  <a:gd name="T31" fmla="*/ 2147483647 h 123"/>
                  <a:gd name="T32" fmla="*/ 2147483647 w 303"/>
                  <a:gd name="T33" fmla="*/ 2147483647 h 123"/>
                  <a:gd name="T34" fmla="*/ 2147483647 w 303"/>
                  <a:gd name="T35" fmla="*/ 2147483647 h 123"/>
                  <a:gd name="T36" fmla="*/ 2147483647 w 303"/>
                  <a:gd name="T37" fmla="*/ 2147483647 h 123"/>
                  <a:gd name="T38" fmla="*/ 2147483647 w 303"/>
                  <a:gd name="T39" fmla="*/ 2147483647 h 123"/>
                  <a:gd name="T40" fmla="*/ 2147483647 w 303"/>
                  <a:gd name="T41" fmla="*/ 2147483647 h 123"/>
                  <a:gd name="T42" fmla="*/ 2147483647 w 303"/>
                  <a:gd name="T43" fmla="*/ 2147483647 h 123"/>
                  <a:gd name="T44" fmla="*/ 2147483647 w 303"/>
                  <a:gd name="T45" fmla="*/ 2147483647 h 123"/>
                  <a:gd name="T46" fmla="*/ 2147483647 w 303"/>
                  <a:gd name="T47" fmla="*/ 2147483647 h 123"/>
                  <a:gd name="T48" fmla="*/ 2147483647 w 303"/>
                  <a:gd name="T49" fmla="*/ 2147483647 h 123"/>
                  <a:gd name="T50" fmla="*/ 2147483647 w 303"/>
                  <a:gd name="T51" fmla="*/ 2147483647 h 123"/>
                  <a:gd name="T52" fmla="*/ 2147483647 w 303"/>
                  <a:gd name="T53" fmla="*/ 2147483647 h 123"/>
                  <a:gd name="T54" fmla="*/ 2147483647 w 303"/>
                  <a:gd name="T55" fmla="*/ 2147483647 h 123"/>
                  <a:gd name="T56" fmla="*/ 2147483647 w 303"/>
                  <a:gd name="T57" fmla="*/ 2147483647 h 123"/>
                  <a:gd name="T58" fmla="*/ 2147483647 w 303"/>
                  <a:gd name="T59" fmla="*/ 2147483647 h 123"/>
                  <a:gd name="T60" fmla="*/ 2147483647 w 303"/>
                  <a:gd name="T61" fmla="*/ 2147483647 h 123"/>
                  <a:gd name="T62" fmla="*/ 2147483647 w 303"/>
                  <a:gd name="T63" fmla="*/ 2147483647 h 123"/>
                  <a:gd name="T64" fmla="*/ 2147483647 w 303"/>
                  <a:gd name="T65" fmla="*/ 2147483647 h 123"/>
                  <a:gd name="T66" fmla="*/ 2147483647 w 303"/>
                  <a:gd name="T67" fmla="*/ 2147483647 h 123"/>
                  <a:gd name="T68" fmla="*/ 2147483647 w 303"/>
                  <a:gd name="T69" fmla="*/ 2147483647 h 123"/>
                  <a:gd name="T70" fmla="*/ 2147483647 w 303"/>
                  <a:gd name="T71" fmla="*/ 2147483647 h 123"/>
                  <a:gd name="T72" fmla="*/ 2147483647 w 303"/>
                  <a:gd name="T73" fmla="*/ 2147483647 h 123"/>
                  <a:gd name="T74" fmla="*/ 2147483647 w 303"/>
                  <a:gd name="T75" fmla="*/ 2147483647 h 123"/>
                  <a:gd name="T76" fmla="*/ 2147483647 w 303"/>
                  <a:gd name="T77" fmla="*/ 2147483647 h 123"/>
                  <a:gd name="T78" fmla="*/ 2147483647 w 303"/>
                  <a:gd name="T79" fmla="*/ 2147483647 h 123"/>
                  <a:gd name="T80" fmla="*/ 2147483647 w 303"/>
                  <a:gd name="T81" fmla="*/ 2147483647 h 123"/>
                  <a:gd name="T82" fmla="*/ 2147483647 w 303"/>
                  <a:gd name="T83" fmla="*/ 2147483647 h 123"/>
                  <a:gd name="T84" fmla="*/ 2147483647 w 303"/>
                  <a:gd name="T85" fmla="*/ 2147483647 h 123"/>
                  <a:gd name="T86" fmla="*/ 2147483647 w 303"/>
                  <a:gd name="T87" fmla="*/ 2147483647 h 123"/>
                  <a:gd name="T88" fmla="*/ 2147483647 w 303"/>
                  <a:gd name="T89" fmla="*/ 2147483647 h 123"/>
                  <a:gd name="T90" fmla="*/ 2147483647 w 303"/>
                  <a:gd name="T91" fmla="*/ 2147483647 h 123"/>
                  <a:gd name="T92" fmla="*/ 2147483647 w 303"/>
                  <a:gd name="T93" fmla="*/ 2147483647 h 123"/>
                  <a:gd name="T94" fmla="*/ 2147483647 w 303"/>
                  <a:gd name="T95" fmla="*/ 2147483647 h 123"/>
                  <a:gd name="T96" fmla="*/ 2147483647 w 303"/>
                  <a:gd name="T97" fmla="*/ 2147483647 h 123"/>
                  <a:gd name="T98" fmla="*/ 2147483647 w 303"/>
                  <a:gd name="T99" fmla="*/ 2147483647 h 123"/>
                  <a:gd name="T100" fmla="*/ 2147483647 w 303"/>
                  <a:gd name="T101" fmla="*/ 2147483647 h 123"/>
                  <a:gd name="T102" fmla="*/ 2147483647 w 303"/>
                  <a:gd name="T103" fmla="*/ 2147483647 h 123"/>
                  <a:gd name="T104" fmla="*/ 2147483647 w 303"/>
                  <a:gd name="T105" fmla="*/ 2147483647 h 123"/>
                  <a:gd name="T106" fmla="*/ 2147483647 w 303"/>
                  <a:gd name="T107" fmla="*/ 2147483647 h 123"/>
                  <a:gd name="T108" fmla="*/ 2147483647 w 303"/>
                  <a:gd name="T109" fmla="*/ 2147483647 h 123"/>
                  <a:gd name="T110" fmla="*/ 2147483647 w 303"/>
                  <a:gd name="T111" fmla="*/ 0 h 1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03" h="123">
                    <a:moveTo>
                      <a:pt x="0" y="123"/>
                    </a:moveTo>
                    <a:lnTo>
                      <a:pt x="0" y="121"/>
                    </a:lnTo>
                    <a:lnTo>
                      <a:pt x="2" y="121"/>
                    </a:lnTo>
                    <a:lnTo>
                      <a:pt x="5" y="121"/>
                    </a:lnTo>
                    <a:lnTo>
                      <a:pt x="7" y="121"/>
                    </a:lnTo>
                    <a:lnTo>
                      <a:pt x="9" y="121"/>
                    </a:lnTo>
                    <a:lnTo>
                      <a:pt x="11" y="121"/>
                    </a:lnTo>
                    <a:lnTo>
                      <a:pt x="13" y="121"/>
                    </a:lnTo>
                    <a:lnTo>
                      <a:pt x="16" y="121"/>
                    </a:lnTo>
                    <a:lnTo>
                      <a:pt x="18" y="121"/>
                    </a:lnTo>
                    <a:lnTo>
                      <a:pt x="20" y="121"/>
                    </a:lnTo>
                    <a:lnTo>
                      <a:pt x="20" y="118"/>
                    </a:lnTo>
                    <a:lnTo>
                      <a:pt x="22" y="118"/>
                    </a:lnTo>
                    <a:lnTo>
                      <a:pt x="24" y="118"/>
                    </a:lnTo>
                    <a:lnTo>
                      <a:pt x="27" y="118"/>
                    </a:lnTo>
                    <a:lnTo>
                      <a:pt x="27" y="116"/>
                    </a:lnTo>
                    <a:lnTo>
                      <a:pt x="29" y="116"/>
                    </a:lnTo>
                    <a:lnTo>
                      <a:pt x="29" y="114"/>
                    </a:lnTo>
                    <a:lnTo>
                      <a:pt x="31" y="114"/>
                    </a:lnTo>
                    <a:lnTo>
                      <a:pt x="31" y="112"/>
                    </a:lnTo>
                    <a:lnTo>
                      <a:pt x="33" y="112"/>
                    </a:lnTo>
                    <a:lnTo>
                      <a:pt x="35" y="112"/>
                    </a:lnTo>
                    <a:lnTo>
                      <a:pt x="38" y="112"/>
                    </a:lnTo>
                    <a:lnTo>
                      <a:pt x="40" y="112"/>
                    </a:lnTo>
                    <a:lnTo>
                      <a:pt x="40" y="110"/>
                    </a:lnTo>
                    <a:lnTo>
                      <a:pt x="40" y="107"/>
                    </a:lnTo>
                    <a:lnTo>
                      <a:pt x="42" y="107"/>
                    </a:lnTo>
                    <a:lnTo>
                      <a:pt x="44" y="107"/>
                    </a:lnTo>
                    <a:lnTo>
                      <a:pt x="46" y="107"/>
                    </a:lnTo>
                    <a:lnTo>
                      <a:pt x="46" y="105"/>
                    </a:lnTo>
                    <a:lnTo>
                      <a:pt x="49" y="105"/>
                    </a:lnTo>
                    <a:lnTo>
                      <a:pt x="51" y="105"/>
                    </a:lnTo>
                    <a:lnTo>
                      <a:pt x="53" y="105"/>
                    </a:lnTo>
                    <a:lnTo>
                      <a:pt x="55" y="105"/>
                    </a:lnTo>
                    <a:lnTo>
                      <a:pt x="55" y="103"/>
                    </a:lnTo>
                    <a:lnTo>
                      <a:pt x="55" y="105"/>
                    </a:lnTo>
                    <a:lnTo>
                      <a:pt x="55" y="103"/>
                    </a:lnTo>
                    <a:lnTo>
                      <a:pt x="57" y="103"/>
                    </a:lnTo>
                    <a:lnTo>
                      <a:pt x="60" y="103"/>
                    </a:lnTo>
                    <a:lnTo>
                      <a:pt x="62" y="103"/>
                    </a:lnTo>
                    <a:lnTo>
                      <a:pt x="64" y="103"/>
                    </a:lnTo>
                    <a:lnTo>
                      <a:pt x="66" y="103"/>
                    </a:lnTo>
                    <a:lnTo>
                      <a:pt x="66" y="101"/>
                    </a:lnTo>
                    <a:lnTo>
                      <a:pt x="68" y="101"/>
                    </a:lnTo>
                    <a:lnTo>
                      <a:pt x="71" y="101"/>
                    </a:lnTo>
                    <a:lnTo>
                      <a:pt x="73" y="101"/>
                    </a:lnTo>
                    <a:lnTo>
                      <a:pt x="75" y="101"/>
                    </a:lnTo>
                    <a:lnTo>
                      <a:pt x="75" y="99"/>
                    </a:lnTo>
                    <a:lnTo>
                      <a:pt x="77" y="99"/>
                    </a:lnTo>
                    <a:lnTo>
                      <a:pt x="77" y="96"/>
                    </a:lnTo>
                    <a:lnTo>
                      <a:pt x="75" y="96"/>
                    </a:lnTo>
                    <a:lnTo>
                      <a:pt x="75" y="94"/>
                    </a:lnTo>
                    <a:lnTo>
                      <a:pt x="75" y="92"/>
                    </a:lnTo>
                    <a:lnTo>
                      <a:pt x="77" y="92"/>
                    </a:lnTo>
                    <a:lnTo>
                      <a:pt x="79" y="92"/>
                    </a:lnTo>
                    <a:lnTo>
                      <a:pt x="79" y="90"/>
                    </a:lnTo>
                    <a:lnTo>
                      <a:pt x="81" y="90"/>
                    </a:lnTo>
                    <a:lnTo>
                      <a:pt x="84" y="90"/>
                    </a:lnTo>
                    <a:lnTo>
                      <a:pt x="86" y="90"/>
                    </a:lnTo>
                    <a:lnTo>
                      <a:pt x="88" y="90"/>
                    </a:lnTo>
                    <a:lnTo>
                      <a:pt x="90" y="90"/>
                    </a:lnTo>
                    <a:lnTo>
                      <a:pt x="92" y="90"/>
                    </a:lnTo>
                    <a:lnTo>
                      <a:pt x="95" y="90"/>
                    </a:lnTo>
                    <a:lnTo>
                      <a:pt x="95" y="92"/>
                    </a:lnTo>
                    <a:lnTo>
                      <a:pt x="97" y="92"/>
                    </a:lnTo>
                    <a:lnTo>
                      <a:pt x="99" y="92"/>
                    </a:lnTo>
                    <a:lnTo>
                      <a:pt x="101" y="92"/>
                    </a:lnTo>
                    <a:lnTo>
                      <a:pt x="101" y="90"/>
                    </a:lnTo>
                    <a:lnTo>
                      <a:pt x="103" y="90"/>
                    </a:lnTo>
                    <a:lnTo>
                      <a:pt x="103" y="88"/>
                    </a:lnTo>
                    <a:lnTo>
                      <a:pt x="106" y="88"/>
                    </a:lnTo>
                    <a:lnTo>
                      <a:pt x="106" y="85"/>
                    </a:lnTo>
                    <a:lnTo>
                      <a:pt x="108" y="85"/>
                    </a:lnTo>
                    <a:lnTo>
                      <a:pt x="108" y="83"/>
                    </a:lnTo>
                    <a:lnTo>
                      <a:pt x="106" y="83"/>
                    </a:lnTo>
                    <a:lnTo>
                      <a:pt x="108" y="83"/>
                    </a:lnTo>
                    <a:lnTo>
                      <a:pt x="108" y="81"/>
                    </a:lnTo>
                    <a:lnTo>
                      <a:pt x="108" y="79"/>
                    </a:lnTo>
                    <a:lnTo>
                      <a:pt x="108" y="77"/>
                    </a:lnTo>
                    <a:lnTo>
                      <a:pt x="110" y="7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2" y="72"/>
                    </a:lnTo>
                    <a:lnTo>
                      <a:pt x="112" y="70"/>
                    </a:lnTo>
                    <a:lnTo>
                      <a:pt x="114" y="70"/>
                    </a:lnTo>
                    <a:lnTo>
                      <a:pt x="114" y="68"/>
                    </a:lnTo>
                    <a:lnTo>
                      <a:pt x="114" y="66"/>
                    </a:lnTo>
                    <a:lnTo>
                      <a:pt x="114" y="63"/>
                    </a:lnTo>
                    <a:lnTo>
                      <a:pt x="112" y="63"/>
                    </a:lnTo>
                    <a:lnTo>
                      <a:pt x="112" y="61"/>
                    </a:lnTo>
                    <a:lnTo>
                      <a:pt x="112" y="59"/>
                    </a:lnTo>
                    <a:lnTo>
                      <a:pt x="112" y="57"/>
                    </a:lnTo>
                    <a:lnTo>
                      <a:pt x="112" y="55"/>
                    </a:lnTo>
                    <a:lnTo>
                      <a:pt x="112" y="52"/>
                    </a:lnTo>
                    <a:lnTo>
                      <a:pt x="112" y="50"/>
                    </a:lnTo>
                    <a:lnTo>
                      <a:pt x="114" y="50"/>
                    </a:lnTo>
                    <a:lnTo>
                      <a:pt x="114" y="48"/>
                    </a:lnTo>
                    <a:lnTo>
                      <a:pt x="117" y="48"/>
                    </a:lnTo>
                    <a:lnTo>
                      <a:pt x="117" y="46"/>
                    </a:lnTo>
                    <a:lnTo>
                      <a:pt x="117" y="44"/>
                    </a:lnTo>
                    <a:lnTo>
                      <a:pt x="119" y="44"/>
                    </a:lnTo>
                    <a:lnTo>
                      <a:pt x="121" y="44"/>
                    </a:lnTo>
                    <a:lnTo>
                      <a:pt x="121" y="41"/>
                    </a:lnTo>
                    <a:lnTo>
                      <a:pt x="123" y="41"/>
                    </a:lnTo>
                    <a:lnTo>
                      <a:pt x="123" y="39"/>
                    </a:lnTo>
                    <a:lnTo>
                      <a:pt x="123" y="37"/>
                    </a:lnTo>
                    <a:lnTo>
                      <a:pt x="125" y="37"/>
                    </a:lnTo>
                    <a:lnTo>
                      <a:pt x="125" y="35"/>
                    </a:lnTo>
                    <a:lnTo>
                      <a:pt x="125" y="33"/>
                    </a:lnTo>
                    <a:lnTo>
                      <a:pt x="125" y="30"/>
                    </a:lnTo>
                    <a:lnTo>
                      <a:pt x="125" y="28"/>
                    </a:lnTo>
                    <a:lnTo>
                      <a:pt x="128" y="28"/>
                    </a:lnTo>
                    <a:lnTo>
                      <a:pt x="130" y="28"/>
                    </a:lnTo>
                    <a:lnTo>
                      <a:pt x="130" y="26"/>
                    </a:lnTo>
                    <a:lnTo>
                      <a:pt x="132" y="26"/>
                    </a:lnTo>
                    <a:lnTo>
                      <a:pt x="134" y="26"/>
                    </a:lnTo>
                    <a:lnTo>
                      <a:pt x="136" y="26"/>
                    </a:lnTo>
                    <a:lnTo>
                      <a:pt x="139" y="26"/>
                    </a:lnTo>
                    <a:lnTo>
                      <a:pt x="141" y="26"/>
                    </a:lnTo>
                    <a:lnTo>
                      <a:pt x="143" y="26"/>
                    </a:lnTo>
                    <a:lnTo>
                      <a:pt x="145" y="26"/>
                    </a:lnTo>
                    <a:lnTo>
                      <a:pt x="147" y="26"/>
                    </a:lnTo>
                    <a:lnTo>
                      <a:pt x="150" y="26"/>
                    </a:lnTo>
                    <a:lnTo>
                      <a:pt x="150" y="24"/>
                    </a:lnTo>
                    <a:lnTo>
                      <a:pt x="152" y="24"/>
                    </a:lnTo>
                    <a:lnTo>
                      <a:pt x="154" y="24"/>
                    </a:lnTo>
                    <a:lnTo>
                      <a:pt x="156" y="24"/>
                    </a:lnTo>
                    <a:lnTo>
                      <a:pt x="158" y="24"/>
                    </a:lnTo>
                    <a:lnTo>
                      <a:pt x="161" y="24"/>
                    </a:lnTo>
                    <a:lnTo>
                      <a:pt x="161" y="26"/>
                    </a:lnTo>
                    <a:lnTo>
                      <a:pt x="163" y="26"/>
                    </a:lnTo>
                    <a:lnTo>
                      <a:pt x="163" y="24"/>
                    </a:lnTo>
                    <a:lnTo>
                      <a:pt x="165" y="24"/>
                    </a:lnTo>
                    <a:lnTo>
                      <a:pt x="167" y="24"/>
                    </a:lnTo>
                    <a:lnTo>
                      <a:pt x="167" y="22"/>
                    </a:lnTo>
                    <a:lnTo>
                      <a:pt x="169" y="22"/>
                    </a:lnTo>
                    <a:lnTo>
                      <a:pt x="169" y="20"/>
                    </a:lnTo>
                    <a:lnTo>
                      <a:pt x="172" y="20"/>
                    </a:lnTo>
                    <a:lnTo>
                      <a:pt x="172" y="17"/>
                    </a:lnTo>
                    <a:lnTo>
                      <a:pt x="174" y="17"/>
                    </a:lnTo>
                    <a:lnTo>
                      <a:pt x="176" y="17"/>
                    </a:lnTo>
                    <a:lnTo>
                      <a:pt x="176" y="15"/>
                    </a:lnTo>
                    <a:lnTo>
                      <a:pt x="178" y="15"/>
                    </a:lnTo>
                    <a:lnTo>
                      <a:pt x="180" y="15"/>
                    </a:lnTo>
                    <a:lnTo>
                      <a:pt x="183" y="15"/>
                    </a:lnTo>
                    <a:lnTo>
                      <a:pt x="185" y="15"/>
                    </a:lnTo>
                    <a:lnTo>
                      <a:pt x="187" y="15"/>
                    </a:lnTo>
                    <a:lnTo>
                      <a:pt x="189" y="15"/>
                    </a:lnTo>
                    <a:lnTo>
                      <a:pt x="189" y="17"/>
                    </a:lnTo>
                    <a:lnTo>
                      <a:pt x="191" y="17"/>
                    </a:lnTo>
                    <a:lnTo>
                      <a:pt x="191" y="20"/>
                    </a:lnTo>
                    <a:lnTo>
                      <a:pt x="194" y="20"/>
                    </a:lnTo>
                    <a:lnTo>
                      <a:pt x="194" y="17"/>
                    </a:lnTo>
                    <a:lnTo>
                      <a:pt x="196" y="17"/>
                    </a:lnTo>
                    <a:lnTo>
                      <a:pt x="196" y="20"/>
                    </a:lnTo>
                    <a:lnTo>
                      <a:pt x="198" y="20"/>
                    </a:lnTo>
                    <a:lnTo>
                      <a:pt x="198" y="17"/>
                    </a:lnTo>
                    <a:lnTo>
                      <a:pt x="200" y="17"/>
                    </a:lnTo>
                    <a:lnTo>
                      <a:pt x="202" y="17"/>
                    </a:lnTo>
                    <a:lnTo>
                      <a:pt x="205" y="17"/>
                    </a:lnTo>
                    <a:lnTo>
                      <a:pt x="207" y="17"/>
                    </a:lnTo>
                    <a:lnTo>
                      <a:pt x="209" y="17"/>
                    </a:lnTo>
                    <a:lnTo>
                      <a:pt x="211" y="17"/>
                    </a:lnTo>
                    <a:lnTo>
                      <a:pt x="211" y="20"/>
                    </a:lnTo>
                    <a:lnTo>
                      <a:pt x="213" y="22"/>
                    </a:lnTo>
                    <a:lnTo>
                      <a:pt x="215" y="22"/>
                    </a:lnTo>
                    <a:lnTo>
                      <a:pt x="215" y="20"/>
                    </a:lnTo>
                    <a:lnTo>
                      <a:pt x="218" y="20"/>
                    </a:lnTo>
                    <a:lnTo>
                      <a:pt x="220" y="20"/>
                    </a:lnTo>
                    <a:lnTo>
                      <a:pt x="222" y="20"/>
                    </a:lnTo>
                    <a:lnTo>
                      <a:pt x="224" y="20"/>
                    </a:lnTo>
                    <a:lnTo>
                      <a:pt x="226" y="20"/>
                    </a:lnTo>
                    <a:lnTo>
                      <a:pt x="229" y="20"/>
                    </a:lnTo>
                    <a:lnTo>
                      <a:pt x="229" y="17"/>
                    </a:lnTo>
                    <a:lnTo>
                      <a:pt x="231" y="17"/>
                    </a:lnTo>
                    <a:lnTo>
                      <a:pt x="233" y="17"/>
                    </a:lnTo>
                    <a:lnTo>
                      <a:pt x="233" y="15"/>
                    </a:lnTo>
                    <a:lnTo>
                      <a:pt x="235" y="15"/>
                    </a:lnTo>
                    <a:lnTo>
                      <a:pt x="235" y="13"/>
                    </a:lnTo>
                    <a:lnTo>
                      <a:pt x="237" y="13"/>
                    </a:lnTo>
                    <a:lnTo>
                      <a:pt x="240" y="13"/>
                    </a:lnTo>
                    <a:lnTo>
                      <a:pt x="242" y="13"/>
                    </a:lnTo>
                    <a:lnTo>
                      <a:pt x="244" y="13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248" y="11"/>
                    </a:lnTo>
                    <a:lnTo>
                      <a:pt x="251" y="11"/>
                    </a:lnTo>
                    <a:lnTo>
                      <a:pt x="253" y="11"/>
                    </a:lnTo>
                    <a:lnTo>
                      <a:pt x="255" y="11"/>
                    </a:lnTo>
                    <a:lnTo>
                      <a:pt x="257" y="13"/>
                    </a:lnTo>
                    <a:lnTo>
                      <a:pt x="259" y="13"/>
                    </a:lnTo>
                    <a:lnTo>
                      <a:pt x="262" y="13"/>
                    </a:lnTo>
                    <a:lnTo>
                      <a:pt x="262" y="15"/>
                    </a:lnTo>
                    <a:lnTo>
                      <a:pt x="264" y="15"/>
                    </a:lnTo>
                    <a:lnTo>
                      <a:pt x="266" y="15"/>
                    </a:lnTo>
                    <a:lnTo>
                      <a:pt x="268" y="15"/>
                    </a:lnTo>
                    <a:lnTo>
                      <a:pt x="268" y="13"/>
                    </a:lnTo>
                    <a:lnTo>
                      <a:pt x="270" y="13"/>
                    </a:lnTo>
                    <a:lnTo>
                      <a:pt x="270" y="11"/>
                    </a:lnTo>
                    <a:lnTo>
                      <a:pt x="268" y="11"/>
                    </a:lnTo>
                    <a:lnTo>
                      <a:pt x="268" y="9"/>
                    </a:lnTo>
                    <a:lnTo>
                      <a:pt x="270" y="9"/>
                    </a:lnTo>
                    <a:lnTo>
                      <a:pt x="270" y="6"/>
                    </a:lnTo>
                    <a:lnTo>
                      <a:pt x="273" y="6"/>
                    </a:lnTo>
                    <a:lnTo>
                      <a:pt x="275" y="6"/>
                    </a:lnTo>
                    <a:lnTo>
                      <a:pt x="277" y="6"/>
                    </a:lnTo>
                    <a:lnTo>
                      <a:pt x="279" y="6"/>
                    </a:lnTo>
                    <a:lnTo>
                      <a:pt x="279" y="4"/>
                    </a:lnTo>
                    <a:lnTo>
                      <a:pt x="281" y="4"/>
                    </a:lnTo>
                    <a:lnTo>
                      <a:pt x="284" y="4"/>
                    </a:lnTo>
                    <a:lnTo>
                      <a:pt x="284" y="6"/>
                    </a:lnTo>
                    <a:lnTo>
                      <a:pt x="286" y="6"/>
                    </a:lnTo>
                    <a:lnTo>
                      <a:pt x="288" y="9"/>
                    </a:lnTo>
                    <a:lnTo>
                      <a:pt x="290" y="9"/>
                    </a:lnTo>
                    <a:lnTo>
                      <a:pt x="292" y="9"/>
                    </a:lnTo>
                    <a:lnTo>
                      <a:pt x="292" y="6"/>
                    </a:lnTo>
                    <a:lnTo>
                      <a:pt x="292" y="4"/>
                    </a:lnTo>
                    <a:lnTo>
                      <a:pt x="295" y="4"/>
                    </a:lnTo>
                    <a:lnTo>
                      <a:pt x="295" y="2"/>
                    </a:lnTo>
                    <a:lnTo>
                      <a:pt x="297" y="2"/>
                    </a:lnTo>
                    <a:lnTo>
                      <a:pt x="299" y="2"/>
                    </a:lnTo>
                    <a:lnTo>
                      <a:pt x="301" y="2"/>
                    </a:lnTo>
                    <a:lnTo>
                      <a:pt x="301" y="0"/>
                    </a:lnTo>
                    <a:lnTo>
                      <a:pt x="303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3110" name="Freeform 38"/>
              <p:cNvSpPr>
                <a:spLocks/>
              </p:cNvSpPr>
              <p:nvPr/>
            </p:nvSpPr>
            <p:spPr bwMode="auto">
              <a:xfrm>
                <a:off x="3665805" y="1378715"/>
                <a:ext cx="2479488" cy="1517940"/>
              </a:xfrm>
              <a:custGeom>
                <a:avLst/>
                <a:gdLst/>
                <a:ahLst/>
                <a:cxnLst>
                  <a:cxn ang="0">
                    <a:pos x="1127" y="61"/>
                  </a:cxn>
                  <a:cxn ang="0">
                    <a:pos x="1243" y="85"/>
                  </a:cxn>
                  <a:cxn ang="0">
                    <a:pos x="1368" y="107"/>
                  </a:cxn>
                  <a:cxn ang="0">
                    <a:pos x="1491" y="96"/>
                  </a:cxn>
                  <a:cxn ang="0">
                    <a:pos x="1527" y="158"/>
                  </a:cxn>
                  <a:cxn ang="0">
                    <a:pos x="1498" y="211"/>
                  </a:cxn>
                  <a:cxn ang="0">
                    <a:pos x="1494" y="248"/>
                  </a:cxn>
                  <a:cxn ang="0">
                    <a:pos x="1474" y="303"/>
                  </a:cxn>
                  <a:cxn ang="0">
                    <a:pos x="1419" y="342"/>
                  </a:cxn>
                  <a:cxn ang="0">
                    <a:pos x="1353" y="334"/>
                  </a:cxn>
                  <a:cxn ang="0">
                    <a:pos x="1324" y="399"/>
                  </a:cxn>
                  <a:cxn ang="0">
                    <a:pos x="1357" y="476"/>
                  </a:cxn>
                  <a:cxn ang="0">
                    <a:pos x="1366" y="540"/>
                  </a:cxn>
                  <a:cxn ang="0">
                    <a:pos x="1353" y="591"/>
                  </a:cxn>
                  <a:cxn ang="0">
                    <a:pos x="1309" y="626"/>
                  </a:cxn>
                  <a:cxn ang="0">
                    <a:pos x="1259" y="646"/>
                  </a:cxn>
                  <a:cxn ang="0">
                    <a:pos x="1204" y="630"/>
                  </a:cxn>
                  <a:cxn ang="0">
                    <a:pos x="1166" y="628"/>
                  </a:cxn>
                  <a:cxn ang="0">
                    <a:pos x="1116" y="650"/>
                  </a:cxn>
                  <a:cxn ang="0">
                    <a:pos x="1070" y="685"/>
                  </a:cxn>
                  <a:cxn ang="0">
                    <a:pos x="1063" y="729"/>
                  </a:cxn>
                  <a:cxn ang="0">
                    <a:pos x="1056" y="758"/>
                  </a:cxn>
                  <a:cxn ang="0">
                    <a:pos x="993" y="780"/>
                  </a:cxn>
                  <a:cxn ang="0">
                    <a:pos x="953" y="828"/>
                  </a:cxn>
                  <a:cxn ang="0">
                    <a:pos x="927" y="828"/>
                  </a:cxn>
                  <a:cxn ang="0">
                    <a:pos x="870" y="812"/>
                  </a:cxn>
                  <a:cxn ang="0">
                    <a:pos x="815" y="834"/>
                  </a:cxn>
                  <a:cxn ang="0">
                    <a:pos x="753" y="861"/>
                  </a:cxn>
                  <a:cxn ang="0">
                    <a:pos x="703" y="905"/>
                  </a:cxn>
                  <a:cxn ang="0">
                    <a:pos x="661" y="946"/>
                  </a:cxn>
                  <a:cxn ang="0">
                    <a:pos x="654" y="856"/>
                  </a:cxn>
                  <a:cxn ang="0">
                    <a:pos x="593" y="819"/>
                  </a:cxn>
                  <a:cxn ang="0">
                    <a:pos x="564" y="872"/>
                  </a:cxn>
                  <a:cxn ang="0">
                    <a:pos x="551" y="911"/>
                  </a:cxn>
                  <a:cxn ang="0">
                    <a:pos x="523" y="949"/>
                  </a:cxn>
                  <a:cxn ang="0">
                    <a:pos x="450" y="848"/>
                  </a:cxn>
                  <a:cxn ang="0">
                    <a:pos x="378" y="736"/>
                  </a:cxn>
                  <a:cxn ang="0">
                    <a:pos x="382" y="643"/>
                  </a:cxn>
                  <a:cxn ang="0">
                    <a:pos x="323" y="613"/>
                  </a:cxn>
                  <a:cxn ang="0">
                    <a:pos x="250" y="584"/>
                  </a:cxn>
                  <a:cxn ang="0">
                    <a:pos x="101" y="399"/>
                  </a:cxn>
                  <a:cxn ang="0">
                    <a:pos x="13" y="386"/>
                  </a:cxn>
                  <a:cxn ang="0">
                    <a:pos x="31" y="342"/>
                  </a:cxn>
                  <a:cxn ang="0">
                    <a:pos x="50" y="294"/>
                  </a:cxn>
                  <a:cxn ang="0">
                    <a:pos x="64" y="248"/>
                  </a:cxn>
                  <a:cxn ang="0">
                    <a:pos x="96" y="197"/>
                  </a:cxn>
                  <a:cxn ang="0">
                    <a:pos x="145" y="184"/>
                  </a:cxn>
                  <a:cxn ang="0">
                    <a:pos x="211" y="184"/>
                  </a:cxn>
                  <a:cxn ang="0">
                    <a:pos x="257" y="202"/>
                  </a:cxn>
                  <a:cxn ang="0">
                    <a:pos x="299" y="228"/>
                  </a:cxn>
                  <a:cxn ang="0">
                    <a:pos x="334" y="250"/>
                  </a:cxn>
                  <a:cxn ang="0">
                    <a:pos x="380" y="270"/>
                  </a:cxn>
                  <a:cxn ang="0">
                    <a:pos x="426" y="274"/>
                  </a:cxn>
                  <a:cxn ang="0">
                    <a:pos x="463" y="296"/>
                  </a:cxn>
                  <a:cxn ang="0">
                    <a:pos x="514" y="307"/>
                  </a:cxn>
                  <a:cxn ang="0">
                    <a:pos x="578" y="320"/>
                  </a:cxn>
                  <a:cxn ang="0">
                    <a:pos x="641" y="314"/>
                  </a:cxn>
                  <a:cxn ang="0">
                    <a:pos x="696" y="309"/>
                  </a:cxn>
                  <a:cxn ang="0">
                    <a:pos x="771" y="301"/>
                  </a:cxn>
                  <a:cxn ang="0">
                    <a:pos x="826" y="255"/>
                  </a:cxn>
                  <a:cxn ang="0">
                    <a:pos x="894" y="79"/>
                  </a:cxn>
                  <a:cxn ang="0">
                    <a:pos x="887" y="33"/>
                  </a:cxn>
                </a:cxnLst>
                <a:rect l="0" t="0" r="r" b="b"/>
                <a:pathLst>
                  <a:path w="1562" h="957">
                    <a:moveTo>
                      <a:pt x="1045" y="4"/>
                    </a:moveTo>
                    <a:lnTo>
                      <a:pt x="1045" y="6"/>
                    </a:lnTo>
                    <a:lnTo>
                      <a:pt x="1048" y="6"/>
                    </a:lnTo>
                    <a:lnTo>
                      <a:pt x="1048" y="8"/>
                    </a:lnTo>
                    <a:lnTo>
                      <a:pt x="1045" y="8"/>
                    </a:lnTo>
                    <a:lnTo>
                      <a:pt x="1045" y="11"/>
                    </a:lnTo>
                    <a:lnTo>
                      <a:pt x="1045" y="13"/>
                    </a:lnTo>
                    <a:lnTo>
                      <a:pt x="1045" y="15"/>
                    </a:lnTo>
                    <a:lnTo>
                      <a:pt x="1048" y="15"/>
                    </a:lnTo>
                    <a:lnTo>
                      <a:pt x="1048" y="17"/>
                    </a:lnTo>
                    <a:lnTo>
                      <a:pt x="1045" y="17"/>
                    </a:lnTo>
                    <a:lnTo>
                      <a:pt x="1045" y="19"/>
                    </a:lnTo>
                    <a:lnTo>
                      <a:pt x="1045" y="22"/>
                    </a:lnTo>
                    <a:lnTo>
                      <a:pt x="1045" y="24"/>
                    </a:lnTo>
                    <a:lnTo>
                      <a:pt x="1045" y="26"/>
                    </a:lnTo>
                    <a:lnTo>
                      <a:pt x="1045" y="28"/>
                    </a:lnTo>
                    <a:lnTo>
                      <a:pt x="1045" y="30"/>
                    </a:lnTo>
                    <a:lnTo>
                      <a:pt x="1048" y="30"/>
                    </a:lnTo>
                    <a:lnTo>
                      <a:pt x="1048" y="33"/>
                    </a:lnTo>
                    <a:lnTo>
                      <a:pt x="1048" y="35"/>
                    </a:lnTo>
                    <a:lnTo>
                      <a:pt x="1048" y="37"/>
                    </a:lnTo>
                    <a:lnTo>
                      <a:pt x="1048" y="39"/>
                    </a:lnTo>
                    <a:lnTo>
                      <a:pt x="1050" y="39"/>
                    </a:lnTo>
                    <a:lnTo>
                      <a:pt x="1050" y="41"/>
                    </a:lnTo>
                    <a:lnTo>
                      <a:pt x="1052" y="41"/>
                    </a:lnTo>
                    <a:lnTo>
                      <a:pt x="1052" y="44"/>
                    </a:lnTo>
                    <a:lnTo>
                      <a:pt x="1054" y="44"/>
                    </a:lnTo>
                    <a:lnTo>
                      <a:pt x="1054" y="41"/>
                    </a:lnTo>
                    <a:lnTo>
                      <a:pt x="1056" y="41"/>
                    </a:lnTo>
                    <a:lnTo>
                      <a:pt x="1056" y="44"/>
                    </a:lnTo>
                    <a:lnTo>
                      <a:pt x="1056" y="46"/>
                    </a:lnTo>
                    <a:lnTo>
                      <a:pt x="1056" y="48"/>
                    </a:lnTo>
                    <a:lnTo>
                      <a:pt x="1061" y="48"/>
                    </a:lnTo>
                    <a:lnTo>
                      <a:pt x="1065" y="48"/>
                    </a:lnTo>
                    <a:lnTo>
                      <a:pt x="1070" y="48"/>
                    </a:lnTo>
                    <a:lnTo>
                      <a:pt x="1074" y="48"/>
                    </a:lnTo>
                    <a:lnTo>
                      <a:pt x="1076" y="48"/>
                    </a:lnTo>
                    <a:lnTo>
                      <a:pt x="1085" y="50"/>
                    </a:lnTo>
                    <a:lnTo>
                      <a:pt x="1096" y="50"/>
                    </a:lnTo>
                    <a:lnTo>
                      <a:pt x="1100" y="48"/>
                    </a:lnTo>
                    <a:lnTo>
                      <a:pt x="1103" y="48"/>
                    </a:lnTo>
                    <a:lnTo>
                      <a:pt x="1111" y="57"/>
                    </a:lnTo>
                    <a:lnTo>
                      <a:pt x="1122" y="63"/>
                    </a:lnTo>
                    <a:lnTo>
                      <a:pt x="1125" y="61"/>
                    </a:lnTo>
                    <a:lnTo>
                      <a:pt x="1127" y="61"/>
                    </a:lnTo>
                    <a:lnTo>
                      <a:pt x="1131" y="63"/>
                    </a:lnTo>
                    <a:lnTo>
                      <a:pt x="1133" y="66"/>
                    </a:lnTo>
                    <a:lnTo>
                      <a:pt x="1136" y="68"/>
                    </a:lnTo>
                    <a:lnTo>
                      <a:pt x="1138" y="66"/>
                    </a:lnTo>
                    <a:lnTo>
                      <a:pt x="1140" y="61"/>
                    </a:lnTo>
                    <a:lnTo>
                      <a:pt x="1142" y="59"/>
                    </a:lnTo>
                    <a:lnTo>
                      <a:pt x="1144" y="55"/>
                    </a:lnTo>
                    <a:lnTo>
                      <a:pt x="1149" y="55"/>
                    </a:lnTo>
                    <a:lnTo>
                      <a:pt x="1155" y="52"/>
                    </a:lnTo>
                    <a:lnTo>
                      <a:pt x="1160" y="50"/>
                    </a:lnTo>
                    <a:lnTo>
                      <a:pt x="1164" y="48"/>
                    </a:lnTo>
                    <a:lnTo>
                      <a:pt x="1166" y="48"/>
                    </a:lnTo>
                    <a:lnTo>
                      <a:pt x="1179" y="44"/>
                    </a:lnTo>
                    <a:lnTo>
                      <a:pt x="1182" y="44"/>
                    </a:lnTo>
                    <a:lnTo>
                      <a:pt x="1182" y="41"/>
                    </a:lnTo>
                    <a:lnTo>
                      <a:pt x="1184" y="41"/>
                    </a:lnTo>
                    <a:lnTo>
                      <a:pt x="1186" y="41"/>
                    </a:lnTo>
                    <a:lnTo>
                      <a:pt x="1190" y="39"/>
                    </a:lnTo>
                    <a:lnTo>
                      <a:pt x="1188" y="39"/>
                    </a:lnTo>
                    <a:lnTo>
                      <a:pt x="1190" y="39"/>
                    </a:lnTo>
                    <a:lnTo>
                      <a:pt x="1193" y="39"/>
                    </a:lnTo>
                    <a:lnTo>
                      <a:pt x="1199" y="39"/>
                    </a:lnTo>
                    <a:lnTo>
                      <a:pt x="1199" y="37"/>
                    </a:lnTo>
                    <a:lnTo>
                      <a:pt x="1199" y="30"/>
                    </a:lnTo>
                    <a:lnTo>
                      <a:pt x="1199" y="28"/>
                    </a:lnTo>
                    <a:lnTo>
                      <a:pt x="1199" y="24"/>
                    </a:lnTo>
                    <a:lnTo>
                      <a:pt x="1201" y="24"/>
                    </a:lnTo>
                    <a:lnTo>
                      <a:pt x="1204" y="22"/>
                    </a:lnTo>
                    <a:lnTo>
                      <a:pt x="1206" y="22"/>
                    </a:lnTo>
                    <a:lnTo>
                      <a:pt x="1212" y="22"/>
                    </a:lnTo>
                    <a:lnTo>
                      <a:pt x="1212" y="33"/>
                    </a:lnTo>
                    <a:lnTo>
                      <a:pt x="1215" y="37"/>
                    </a:lnTo>
                    <a:lnTo>
                      <a:pt x="1215" y="48"/>
                    </a:lnTo>
                    <a:lnTo>
                      <a:pt x="1215" y="52"/>
                    </a:lnTo>
                    <a:lnTo>
                      <a:pt x="1215" y="59"/>
                    </a:lnTo>
                    <a:lnTo>
                      <a:pt x="1215" y="61"/>
                    </a:lnTo>
                    <a:lnTo>
                      <a:pt x="1217" y="66"/>
                    </a:lnTo>
                    <a:lnTo>
                      <a:pt x="1217" y="68"/>
                    </a:lnTo>
                    <a:lnTo>
                      <a:pt x="1221" y="70"/>
                    </a:lnTo>
                    <a:lnTo>
                      <a:pt x="1226" y="70"/>
                    </a:lnTo>
                    <a:lnTo>
                      <a:pt x="1228" y="72"/>
                    </a:lnTo>
                    <a:lnTo>
                      <a:pt x="1232" y="72"/>
                    </a:lnTo>
                    <a:lnTo>
                      <a:pt x="1234" y="74"/>
                    </a:lnTo>
                    <a:lnTo>
                      <a:pt x="1241" y="81"/>
                    </a:lnTo>
                    <a:lnTo>
                      <a:pt x="1243" y="85"/>
                    </a:lnTo>
                    <a:lnTo>
                      <a:pt x="1245" y="85"/>
                    </a:lnTo>
                    <a:lnTo>
                      <a:pt x="1248" y="94"/>
                    </a:lnTo>
                    <a:lnTo>
                      <a:pt x="1250" y="92"/>
                    </a:lnTo>
                    <a:lnTo>
                      <a:pt x="1256" y="85"/>
                    </a:lnTo>
                    <a:lnTo>
                      <a:pt x="1267" y="90"/>
                    </a:lnTo>
                    <a:lnTo>
                      <a:pt x="1265" y="94"/>
                    </a:lnTo>
                    <a:lnTo>
                      <a:pt x="1263" y="99"/>
                    </a:lnTo>
                    <a:lnTo>
                      <a:pt x="1261" y="105"/>
                    </a:lnTo>
                    <a:lnTo>
                      <a:pt x="1261" y="110"/>
                    </a:lnTo>
                    <a:lnTo>
                      <a:pt x="1270" y="110"/>
                    </a:lnTo>
                    <a:lnTo>
                      <a:pt x="1267" y="118"/>
                    </a:lnTo>
                    <a:lnTo>
                      <a:pt x="1274" y="114"/>
                    </a:lnTo>
                    <a:lnTo>
                      <a:pt x="1281" y="110"/>
                    </a:lnTo>
                    <a:lnTo>
                      <a:pt x="1285" y="112"/>
                    </a:lnTo>
                    <a:lnTo>
                      <a:pt x="1292" y="112"/>
                    </a:lnTo>
                    <a:lnTo>
                      <a:pt x="1294" y="116"/>
                    </a:lnTo>
                    <a:lnTo>
                      <a:pt x="1296" y="121"/>
                    </a:lnTo>
                    <a:lnTo>
                      <a:pt x="1298" y="125"/>
                    </a:lnTo>
                    <a:lnTo>
                      <a:pt x="1300" y="123"/>
                    </a:lnTo>
                    <a:lnTo>
                      <a:pt x="1311" y="123"/>
                    </a:lnTo>
                    <a:lnTo>
                      <a:pt x="1311" y="121"/>
                    </a:lnTo>
                    <a:lnTo>
                      <a:pt x="1313" y="121"/>
                    </a:lnTo>
                    <a:lnTo>
                      <a:pt x="1322" y="118"/>
                    </a:lnTo>
                    <a:lnTo>
                      <a:pt x="1324" y="123"/>
                    </a:lnTo>
                    <a:lnTo>
                      <a:pt x="1338" y="118"/>
                    </a:lnTo>
                    <a:lnTo>
                      <a:pt x="1338" y="121"/>
                    </a:lnTo>
                    <a:lnTo>
                      <a:pt x="1340" y="121"/>
                    </a:lnTo>
                    <a:lnTo>
                      <a:pt x="1342" y="121"/>
                    </a:lnTo>
                    <a:lnTo>
                      <a:pt x="1349" y="121"/>
                    </a:lnTo>
                    <a:lnTo>
                      <a:pt x="1349" y="123"/>
                    </a:lnTo>
                    <a:lnTo>
                      <a:pt x="1351" y="123"/>
                    </a:lnTo>
                    <a:lnTo>
                      <a:pt x="1353" y="123"/>
                    </a:lnTo>
                    <a:lnTo>
                      <a:pt x="1353" y="125"/>
                    </a:lnTo>
                    <a:lnTo>
                      <a:pt x="1351" y="125"/>
                    </a:lnTo>
                    <a:lnTo>
                      <a:pt x="1353" y="127"/>
                    </a:lnTo>
                    <a:lnTo>
                      <a:pt x="1355" y="127"/>
                    </a:lnTo>
                    <a:lnTo>
                      <a:pt x="1360" y="125"/>
                    </a:lnTo>
                    <a:lnTo>
                      <a:pt x="1360" y="123"/>
                    </a:lnTo>
                    <a:lnTo>
                      <a:pt x="1362" y="123"/>
                    </a:lnTo>
                    <a:lnTo>
                      <a:pt x="1360" y="121"/>
                    </a:lnTo>
                    <a:lnTo>
                      <a:pt x="1360" y="118"/>
                    </a:lnTo>
                    <a:lnTo>
                      <a:pt x="1362" y="116"/>
                    </a:lnTo>
                    <a:lnTo>
                      <a:pt x="1362" y="114"/>
                    </a:lnTo>
                    <a:lnTo>
                      <a:pt x="1368" y="110"/>
                    </a:lnTo>
                    <a:lnTo>
                      <a:pt x="1368" y="107"/>
                    </a:lnTo>
                    <a:lnTo>
                      <a:pt x="1368" y="105"/>
                    </a:lnTo>
                    <a:lnTo>
                      <a:pt x="1368" y="103"/>
                    </a:lnTo>
                    <a:lnTo>
                      <a:pt x="1368" y="101"/>
                    </a:lnTo>
                    <a:lnTo>
                      <a:pt x="1368" y="99"/>
                    </a:lnTo>
                    <a:lnTo>
                      <a:pt x="1371" y="99"/>
                    </a:lnTo>
                    <a:lnTo>
                      <a:pt x="1371" y="96"/>
                    </a:lnTo>
                    <a:lnTo>
                      <a:pt x="1371" y="94"/>
                    </a:lnTo>
                    <a:lnTo>
                      <a:pt x="1375" y="94"/>
                    </a:lnTo>
                    <a:lnTo>
                      <a:pt x="1377" y="92"/>
                    </a:lnTo>
                    <a:lnTo>
                      <a:pt x="1379" y="92"/>
                    </a:lnTo>
                    <a:lnTo>
                      <a:pt x="1382" y="94"/>
                    </a:lnTo>
                    <a:lnTo>
                      <a:pt x="1388" y="94"/>
                    </a:lnTo>
                    <a:lnTo>
                      <a:pt x="1393" y="96"/>
                    </a:lnTo>
                    <a:lnTo>
                      <a:pt x="1395" y="99"/>
                    </a:lnTo>
                    <a:lnTo>
                      <a:pt x="1397" y="99"/>
                    </a:lnTo>
                    <a:lnTo>
                      <a:pt x="1399" y="96"/>
                    </a:lnTo>
                    <a:lnTo>
                      <a:pt x="1408" y="96"/>
                    </a:lnTo>
                    <a:lnTo>
                      <a:pt x="1412" y="92"/>
                    </a:lnTo>
                    <a:lnTo>
                      <a:pt x="1415" y="92"/>
                    </a:lnTo>
                    <a:lnTo>
                      <a:pt x="1417" y="92"/>
                    </a:lnTo>
                    <a:lnTo>
                      <a:pt x="1419" y="92"/>
                    </a:lnTo>
                    <a:lnTo>
                      <a:pt x="1423" y="90"/>
                    </a:lnTo>
                    <a:lnTo>
                      <a:pt x="1426" y="92"/>
                    </a:lnTo>
                    <a:lnTo>
                      <a:pt x="1432" y="92"/>
                    </a:lnTo>
                    <a:lnTo>
                      <a:pt x="1434" y="92"/>
                    </a:lnTo>
                    <a:lnTo>
                      <a:pt x="1437" y="94"/>
                    </a:lnTo>
                    <a:lnTo>
                      <a:pt x="1439" y="94"/>
                    </a:lnTo>
                    <a:lnTo>
                      <a:pt x="1441" y="94"/>
                    </a:lnTo>
                    <a:lnTo>
                      <a:pt x="1443" y="94"/>
                    </a:lnTo>
                    <a:lnTo>
                      <a:pt x="1443" y="96"/>
                    </a:lnTo>
                    <a:lnTo>
                      <a:pt x="1445" y="96"/>
                    </a:lnTo>
                    <a:lnTo>
                      <a:pt x="1447" y="96"/>
                    </a:lnTo>
                    <a:lnTo>
                      <a:pt x="1450" y="96"/>
                    </a:lnTo>
                    <a:lnTo>
                      <a:pt x="1456" y="99"/>
                    </a:lnTo>
                    <a:lnTo>
                      <a:pt x="1465" y="101"/>
                    </a:lnTo>
                    <a:lnTo>
                      <a:pt x="1467" y="94"/>
                    </a:lnTo>
                    <a:lnTo>
                      <a:pt x="1467" y="92"/>
                    </a:lnTo>
                    <a:lnTo>
                      <a:pt x="1474" y="90"/>
                    </a:lnTo>
                    <a:lnTo>
                      <a:pt x="1476" y="88"/>
                    </a:lnTo>
                    <a:lnTo>
                      <a:pt x="1478" y="90"/>
                    </a:lnTo>
                    <a:lnTo>
                      <a:pt x="1478" y="92"/>
                    </a:lnTo>
                    <a:lnTo>
                      <a:pt x="1480" y="92"/>
                    </a:lnTo>
                    <a:lnTo>
                      <a:pt x="1483" y="92"/>
                    </a:lnTo>
                    <a:lnTo>
                      <a:pt x="1485" y="92"/>
                    </a:lnTo>
                    <a:lnTo>
                      <a:pt x="1491" y="96"/>
                    </a:lnTo>
                    <a:lnTo>
                      <a:pt x="1502" y="94"/>
                    </a:lnTo>
                    <a:lnTo>
                      <a:pt x="1505" y="94"/>
                    </a:lnTo>
                    <a:lnTo>
                      <a:pt x="1507" y="94"/>
                    </a:lnTo>
                    <a:lnTo>
                      <a:pt x="1509" y="94"/>
                    </a:lnTo>
                    <a:lnTo>
                      <a:pt x="1513" y="94"/>
                    </a:lnTo>
                    <a:lnTo>
                      <a:pt x="1516" y="101"/>
                    </a:lnTo>
                    <a:lnTo>
                      <a:pt x="1524" y="105"/>
                    </a:lnTo>
                    <a:lnTo>
                      <a:pt x="1529" y="107"/>
                    </a:lnTo>
                    <a:lnTo>
                      <a:pt x="1533" y="107"/>
                    </a:lnTo>
                    <a:lnTo>
                      <a:pt x="1535" y="110"/>
                    </a:lnTo>
                    <a:lnTo>
                      <a:pt x="1542" y="112"/>
                    </a:lnTo>
                    <a:lnTo>
                      <a:pt x="1544" y="112"/>
                    </a:lnTo>
                    <a:lnTo>
                      <a:pt x="1546" y="112"/>
                    </a:lnTo>
                    <a:lnTo>
                      <a:pt x="1549" y="114"/>
                    </a:lnTo>
                    <a:lnTo>
                      <a:pt x="1553" y="114"/>
                    </a:lnTo>
                    <a:lnTo>
                      <a:pt x="1551" y="114"/>
                    </a:lnTo>
                    <a:lnTo>
                      <a:pt x="1551" y="116"/>
                    </a:lnTo>
                    <a:lnTo>
                      <a:pt x="1551" y="118"/>
                    </a:lnTo>
                    <a:lnTo>
                      <a:pt x="1549" y="118"/>
                    </a:lnTo>
                    <a:lnTo>
                      <a:pt x="1549" y="121"/>
                    </a:lnTo>
                    <a:lnTo>
                      <a:pt x="1546" y="121"/>
                    </a:lnTo>
                    <a:lnTo>
                      <a:pt x="1546" y="123"/>
                    </a:lnTo>
                    <a:lnTo>
                      <a:pt x="1540" y="131"/>
                    </a:lnTo>
                    <a:lnTo>
                      <a:pt x="1540" y="134"/>
                    </a:lnTo>
                    <a:lnTo>
                      <a:pt x="1540" y="136"/>
                    </a:lnTo>
                    <a:lnTo>
                      <a:pt x="1535" y="136"/>
                    </a:lnTo>
                    <a:lnTo>
                      <a:pt x="1529" y="134"/>
                    </a:lnTo>
                    <a:lnTo>
                      <a:pt x="1529" y="131"/>
                    </a:lnTo>
                    <a:lnTo>
                      <a:pt x="1522" y="125"/>
                    </a:lnTo>
                    <a:lnTo>
                      <a:pt x="1518" y="125"/>
                    </a:lnTo>
                    <a:lnTo>
                      <a:pt x="1516" y="127"/>
                    </a:lnTo>
                    <a:lnTo>
                      <a:pt x="1513" y="127"/>
                    </a:lnTo>
                    <a:lnTo>
                      <a:pt x="1509" y="127"/>
                    </a:lnTo>
                    <a:lnTo>
                      <a:pt x="1505" y="127"/>
                    </a:lnTo>
                    <a:lnTo>
                      <a:pt x="1507" y="140"/>
                    </a:lnTo>
                    <a:lnTo>
                      <a:pt x="1511" y="140"/>
                    </a:lnTo>
                    <a:lnTo>
                      <a:pt x="1516" y="140"/>
                    </a:lnTo>
                    <a:lnTo>
                      <a:pt x="1518" y="147"/>
                    </a:lnTo>
                    <a:lnTo>
                      <a:pt x="1518" y="149"/>
                    </a:lnTo>
                    <a:lnTo>
                      <a:pt x="1518" y="151"/>
                    </a:lnTo>
                    <a:lnTo>
                      <a:pt x="1518" y="153"/>
                    </a:lnTo>
                    <a:lnTo>
                      <a:pt x="1518" y="156"/>
                    </a:lnTo>
                    <a:lnTo>
                      <a:pt x="1520" y="158"/>
                    </a:lnTo>
                    <a:lnTo>
                      <a:pt x="1522" y="158"/>
                    </a:lnTo>
                    <a:lnTo>
                      <a:pt x="1527" y="158"/>
                    </a:lnTo>
                    <a:lnTo>
                      <a:pt x="1529" y="158"/>
                    </a:lnTo>
                    <a:lnTo>
                      <a:pt x="1531" y="156"/>
                    </a:lnTo>
                    <a:lnTo>
                      <a:pt x="1533" y="156"/>
                    </a:lnTo>
                    <a:lnTo>
                      <a:pt x="1538" y="156"/>
                    </a:lnTo>
                    <a:lnTo>
                      <a:pt x="1540" y="153"/>
                    </a:lnTo>
                    <a:lnTo>
                      <a:pt x="1540" y="156"/>
                    </a:lnTo>
                    <a:lnTo>
                      <a:pt x="1542" y="156"/>
                    </a:lnTo>
                    <a:lnTo>
                      <a:pt x="1544" y="156"/>
                    </a:lnTo>
                    <a:lnTo>
                      <a:pt x="1544" y="158"/>
                    </a:lnTo>
                    <a:lnTo>
                      <a:pt x="1546" y="158"/>
                    </a:lnTo>
                    <a:lnTo>
                      <a:pt x="1549" y="158"/>
                    </a:lnTo>
                    <a:lnTo>
                      <a:pt x="1549" y="160"/>
                    </a:lnTo>
                    <a:lnTo>
                      <a:pt x="1551" y="162"/>
                    </a:lnTo>
                    <a:lnTo>
                      <a:pt x="1551" y="164"/>
                    </a:lnTo>
                    <a:lnTo>
                      <a:pt x="1553" y="164"/>
                    </a:lnTo>
                    <a:lnTo>
                      <a:pt x="1553" y="167"/>
                    </a:lnTo>
                    <a:lnTo>
                      <a:pt x="1553" y="169"/>
                    </a:lnTo>
                    <a:lnTo>
                      <a:pt x="1555" y="169"/>
                    </a:lnTo>
                    <a:lnTo>
                      <a:pt x="1555" y="171"/>
                    </a:lnTo>
                    <a:lnTo>
                      <a:pt x="1557" y="171"/>
                    </a:lnTo>
                    <a:lnTo>
                      <a:pt x="1557" y="173"/>
                    </a:lnTo>
                    <a:lnTo>
                      <a:pt x="1560" y="175"/>
                    </a:lnTo>
                    <a:lnTo>
                      <a:pt x="1562" y="178"/>
                    </a:lnTo>
                    <a:lnTo>
                      <a:pt x="1562" y="180"/>
                    </a:lnTo>
                    <a:lnTo>
                      <a:pt x="1562" y="182"/>
                    </a:lnTo>
                    <a:lnTo>
                      <a:pt x="1562" y="186"/>
                    </a:lnTo>
                    <a:lnTo>
                      <a:pt x="1562" y="189"/>
                    </a:lnTo>
                    <a:lnTo>
                      <a:pt x="1562" y="191"/>
                    </a:lnTo>
                    <a:lnTo>
                      <a:pt x="1562" y="193"/>
                    </a:lnTo>
                    <a:lnTo>
                      <a:pt x="1560" y="193"/>
                    </a:lnTo>
                    <a:lnTo>
                      <a:pt x="1557" y="195"/>
                    </a:lnTo>
                    <a:lnTo>
                      <a:pt x="1555" y="195"/>
                    </a:lnTo>
                    <a:lnTo>
                      <a:pt x="1544" y="197"/>
                    </a:lnTo>
                    <a:lnTo>
                      <a:pt x="1540" y="193"/>
                    </a:lnTo>
                    <a:lnTo>
                      <a:pt x="1535" y="189"/>
                    </a:lnTo>
                    <a:lnTo>
                      <a:pt x="1529" y="191"/>
                    </a:lnTo>
                    <a:lnTo>
                      <a:pt x="1529" y="193"/>
                    </a:lnTo>
                    <a:lnTo>
                      <a:pt x="1529" y="202"/>
                    </a:lnTo>
                    <a:lnTo>
                      <a:pt x="1520" y="202"/>
                    </a:lnTo>
                    <a:lnTo>
                      <a:pt x="1511" y="204"/>
                    </a:lnTo>
                    <a:lnTo>
                      <a:pt x="1511" y="202"/>
                    </a:lnTo>
                    <a:lnTo>
                      <a:pt x="1502" y="206"/>
                    </a:lnTo>
                    <a:lnTo>
                      <a:pt x="1500" y="208"/>
                    </a:lnTo>
                    <a:lnTo>
                      <a:pt x="1498" y="208"/>
                    </a:lnTo>
                    <a:lnTo>
                      <a:pt x="1498" y="211"/>
                    </a:lnTo>
                    <a:lnTo>
                      <a:pt x="1496" y="211"/>
                    </a:lnTo>
                    <a:lnTo>
                      <a:pt x="1494" y="211"/>
                    </a:lnTo>
                    <a:lnTo>
                      <a:pt x="1491" y="208"/>
                    </a:lnTo>
                    <a:lnTo>
                      <a:pt x="1489" y="206"/>
                    </a:lnTo>
                    <a:lnTo>
                      <a:pt x="1487" y="204"/>
                    </a:lnTo>
                    <a:lnTo>
                      <a:pt x="1485" y="202"/>
                    </a:lnTo>
                    <a:lnTo>
                      <a:pt x="1483" y="202"/>
                    </a:lnTo>
                    <a:lnTo>
                      <a:pt x="1480" y="200"/>
                    </a:lnTo>
                    <a:lnTo>
                      <a:pt x="1472" y="200"/>
                    </a:lnTo>
                    <a:lnTo>
                      <a:pt x="1472" y="202"/>
                    </a:lnTo>
                    <a:lnTo>
                      <a:pt x="1472" y="204"/>
                    </a:lnTo>
                    <a:lnTo>
                      <a:pt x="1469" y="204"/>
                    </a:lnTo>
                    <a:lnTo>
                      <a:pt x="1469" y="206"/>
                    </a:lnTo>
                    <a:lnTo>
                      <a:pt x="1467" y="208"/>
                    </a:lnTo>
                    <a:lnTo>
                      <a:pt x="1467" y="211"/>
                    </a:lnTo>
                    <a:lnTo>
                      <a:pt x="1465" y="213"/>
                    </a:lnTo>
                    <a:lnTo>
                      <a:pt x="1467" y="213"/>
                    </a:lnTo>
                    <a:lnTo>
                      <a:pt x="1467" y="215"/>
                    </a:lnTo>
                    <a:lnTo>
                      <a:pt x="1469" y="217"/>
                    </a:lnTo>
                    <a:lnTo>
                      <a:pt x="1469" y="219"/>
                    </a:lnTo>
                    <a:lnTo>
                      <a:pt x="1472" y="219"/>
                    </a:lnTo>
                    <a:lnTo>
                      <a:pt x="1472" y="222"/>
                    </a:lnTo>
                    <a:lnTo>
                      <a:pt x="1474" y="219"/>
                    </a:lnTo>
                    <a:lnTo>
                      <a:pt x="1476" y="219"/>
                    </a:lnTo>
                    <a:lnTo>
                      <a:pt x="1476" y="217"/>
                    </a:lnTo>
                    <a:lnTo>
                      <a:pt x="1478" y="217"/>
                    </a:lnTo>
                    <a:lnTo>
                      <a:pt x="1480" y="219"/>
                    </a:lnTo>
                    <a:lnTo>
                      <a:pt x="1483" y="219"/>
                    </a:lnTo>
                    <a:lnTo>
                      <a:pt x="1483" y="222"/>
                    </a:lnTo>
                    <a:lnTo>
                      <a:pt x="1485" y="224"/>
                    </a:lnTo>
                    <a:lnTo>
                      <a:pt x="1487" y="226"/>
                    </a:lnTo>
                    <a:lnTo>
                      <a:pt x="1489" y="228"/>
                    </a:lnTo>
                    <a:lnTo>
                      <a:pt x="1491" y="230"/>
                    </a:lnTo>
                    <a:lnTo>
                      <a:pt x="1485" y="233"/>
                    </a:lnTo>
                    <a:lnTo>
                      <a:pt x="1483" y="233"/>
                    </a:lnTo>
                    <a:lnTo>
                      <a:pt x="1480" y="237"/>
                    </a:lnTo>
                    <a:lnTo>
                      <a:pt x="1478" y="244"/>
                    </a:lnTo>
                    <a:lnTo>
                      <a:pt x="1480" y="244"/>
                    </a:lnTo>
                    <a:lnTo>
                      <a:pt x="1483" y="246"/>
                    </a:lnTo>
                    <a:lnTo>
                      <a:pt x="1485" y="246"/>
                    </a:lnTo>
                    <a:lnTo>
                      <a:pt x="1487" y="246"/>
                    </a:lnTo>
                    <a:lnTo>
                      <a:pt x="1489" y="246"/>
                    </a:lnTo>
                    <a:lnTo>
                      <a:pt x="1491" y="246"/>
                    </a:lnTo>
                    <a:lnTo>
                      <a:pt x="1491" y="248"/>
                    </a:lnTo>
                    <a:lnTo>
                      <a:pt x="1494" y="248"/>
                    </a:lnTo>
                    <a:lnTo>
                      <a:pt x="1496" y="248"/>
                    </a:lnTo>
                    <a:lnTo>
                      <a:pt x="1496" y="250"/>
                    </a:lnTo>
                    <a:lnTo>
                      <a:pt x="1494" y="250"/>
                    </a:lnTo>
                    <a:lnTo>
                      <a:pt x="1494" y="252"/>
                    </a:lnTo>
                    <a:lnTo>
                      <a:pt x="1494" y="255"/>
                    </a:lnTo>
                    <a:lnTo>
                      <a:pt x="1491" y="255"/>
                    </a:lnTo>
                    <a:lnTo>
                      <a:pt x="1489" y="255"/>
                    </a:lnTo>
                    <a:lnTo>
                      <a:pt x="1487" y="252"/>
                    </a:lnTo>
                    <a:lnTo>
                      <a:pt x="1485" y="252"/>
                    </a:lnTo>
                    <a:lnTo>
                      <a:pt x="1483" y="252"/>
                    </a:lnTo>
                    <a:lnTo>
                      <a:pt x="1480" y="250"/>
                    </a:lnTo>
                    <a:lnTo>
                      <a:pt x="1478" y="250"/>
                    </a:lnTo>
                    <a:lnTo>
                      <a:pt x="1476" y="250"/>
                    </a:lnTo>
                    <a:lnTo>
                      <a:pt x="1474" y="250"/>
                    </a:lnTo>
                    <a:lnTo>
                      <a:pt x="1474" y="252"/>
                    </a:lnTo>
                    <a:lnTo>
                      <a:pt x="1474" y="255"/>
                    </a:lnTo>
                    <a:lnTo>
                      <a:pt x="1472" y="255"/>
                    </a:lnTo>
                    <a:lnTo>
                      <a:pt x="1472" y="257"/>
                    </a:lnTo>
                    <a:lnTo>
                      <a:pt x="1472" y="259"/>
                    </a:lnTo>
                    <a:lnTo>
                      <a:pt x="1469" y="263"/>
                    </a:lnTo>
                    <a:lnTo>
                      <a:pt x="1474" y="265"/>
                    </a:lnTo>
                    <a:lnTo>
                      <a:pt x="1474" y="268"/>
                    </a:lnTo>
                    <a:lnTo>
                      <a:pt x="1474" y="270"/>
                    </a:lnTo>
                    <a:lnTo>
                      <a:pt x="1474" y="272"/>
                    </a:lnTo>
                    <a:lnTo>
                      <a:pt x="1476" y="274"/>
                    </a:lnTo>
                    <a:lnTo>
                      <a:pt x="1474" y="274"/>
                    </a:lnTo>
                    <a:lnTo>
                      <a:pt x="1472" y="274"/>
                    </a:lnTo>
                    <a:lnTo>
                      <a:pt x="1472" y="276"/>
                    </a:lnTo>
                    <a:lnTo>
                      <a:pt x="1472" y="279"/>
                    </a:lnTo>
                    <a:lnTo>
                      <a:pt x="1469" y="279"/>
                    </a:lnTo>
                    <a:lnTo>
                      <a:pt x="1469" y="276"/>
                    </a:lnTo>
                    <a:lnTo>
                      <a:pt x="1469" y="279"/>
                    </a:lnTo>
                    <a:lnTo>
                      <a:pt x="1467" y="279"/>
                    </a:lnTo>
                    <a:lnTo>
                      <a:pt x="1467" y="281"/>
                    </a:lnTo>
                    <a:lnTo>
                      <a:pt x="1467" y="283"/>
                    </a:lnTo>
                    <a:lnTo>
                      <a:pt x="1467" y="285"/>
                    </a:lnTo>
                    <a:lnTo>
                      <a:pt x="1467" y="287"/>
                    </a:lnTo>
                    <a:lnTo>
                      <a:pt x="1469" y="290"/>
                    </a:lnTo>
                    <a:lnTo>
                      <a:pt x="1469" y="292"/>
                    </a:lnTo>
                    <a:lnTo>
                      <a:pt x="1467" y="292"/>
                    </a:lnTo>
                    <a:lnTo>
                      <a:pt x="1467" y="294"/>
                    </a:lnTo>
                    <a:lnTo>
                      <a:pt x="1472" y="298"/>
                    </a:lnTo>
                    <a:lnTo>
                      <a:pt x="1472" y="301"/>
                    </a:lnTo>
                    <a:lnTo>
                      <a:pt x="1472" y="303"/>
                    </a:lnTo>
                    <a:lnTo>
                      <a:pt x="1474" y="303"/>
                    </a:lnTo>
                    <a:lnTo>
                      <a:pt x="1474" y="305"/>
                    </a:lnTo>
                    <a:lnTo>
                      <a:pt x="1474" y="307"/>
                    </a:lnTo>
                    <a:lnTo>
                      <a:pt x="1474" y="309"/>
                    </a:lnTo>
                    <a:lnTo>
                      <a:pt x="1472" y="309"/>
                    </a:lnTo>
                    <a:lnTo>
                      <a:pt x="1469" y="309"/>
                    </a:lnTo>
                    <a:lnTo>
                      <a:pt x="1467" y="309"/>
                    </a:lnTo>
                    <a:lnTo>
                      <a:pt x="1467" y="312"/>
                    </a:lnTo>
                    <a:lnTo>
                      <a:pt x="1467" y="314"/>
                    </a:lnTo>
                    <a:lnTo>
                      <a:pt x="1467" y="316"/>
                    </a:lnTo>
                    <a:lnTo>
                      <a:pt x="1469" y="316"/>
                    </a:lnTo>
                    <a:lnTo>
                      <a:pt x="1469" y="318"/>
                    </a:lnTo>
                    <a:lnTo>
                      <a:pt x="1469" y="320"/>
                    </a:lnTo>
                    <a:lnTo>
                      <a:pt x="1469" y="325"/>
                    </a:lnTo>
                    <a:lnTo>
                      <a:pt x="1467" y="325"/>
                    </a:lnTo>
                    <a:lnTo>
                      <a:pt x="1465" y="325"/>
                    </a:lnTo>
                    <a:lnTo>
                      <a:pt x="1461" y="327"/>
                    </a:lnTo>
                    <a:lnTo>
                      <a:pt x="1463" y="329"/>
                    </a:lnTo>
                    <a:lnTo>
                      <a:pt x="1463" y="331"/>
                    </a:lnTo>
                    <a:lnTo>
                      <a:pt x="1454" y="331"/>
                    </a:lnTo>
                    <a:lnTo>
                      <a:pt x="1454" y="334"/>
                    </a:lnTo>
                    <a:lnTo>
                      <a:pt x="1452" y="334"/>
                    </a:lnTo>
                    <a:lnTo>
                      <a:pt x="1452" y="336"/>
                    </a:lnTo>
                    <a:lnTo>
                      <a:pt x="1450" y="338"/>
                    </a:lnTo>
                    <a:lnTo>
                      <a:pt x="1447" y="338"/>
                    </a:lnTo>
                    <a:lnTo>
                      <a:pt x="1447" y="336"/>
                    </a:lnTo>
                    <a:lnTo>
                      <a:pt x="1450" y="334"/>
                    </a:lnTo>
                    <a:lnTo>
                      <a:pt x="1447" y="334"/>
                    </a:lnTo>
                    <a:lnTo>
                      <a:pt x="1447" y="331"/>
                    </a:lnTo>
                    <a:lnTo>
                      <a:pt x="1450" y="331"/>
                    </a:lnTo>
                    <a:lnTo>
                      <a:pt x="1450" y="329"/>
                    </a:lnTo>
                    <a:lnTo>
                      <a:pt x="1450" y="327"/>
                    </a:lnTo>
                    <a:lnTo>
                      <a:pt x="1447" y="327"/>
                    </a:lnTo>
                    <a:lnTo>
                      <a:pt x="1445" y="327"/>
                    </a:lnTo>
                    <a:lnTo>
                      <a:pt x="1445" y="325"/>
                    </a:lnTo>
                    <a:lnTo>
                      <a:pt x="1443" y="325"/>
                    </a:lnTo>
                    <a:lnTo>
                      <a:pt x="1441" y="325"/>
                    </a:lnTo>
                    <a:lnTo>
                      <a:pt x="1441" y="327"/>
                    </a:lnTo>
                    <a:lnTo>
                      <a:pt x="1439" y="331"/>
                    </a:lnTo>
                    <a:lnTo>
                      <a:pt x="1439" y="334"/>
                    </a:lnTo>
                    <a:lnTo>
                      <a:pt x="1437" y="334"/>
                    </a:lnTo>
                    <a:lnTo>
                      <a:pt x="1434" y="336"/>
                    </a:lnTo>
                    <a:lnTo>
                      <a:pt x="1434" y="338"/>
                    </a:lnTo>
                    <a:lnTo>
                      <a:pt x="1428" y="340"/>
                    </a:lnTo>
                    <a:lnTo>
                      <a:pt x="1423" y="340"/>
                    </a:lnTo>
                    <a:lnTo>
                      <a:pt x="1419" y="342"/>
                    </a:lnTo>
                    <a:lnTo>
                      <a:pt x="1415" y="345"/>
                    </a:lnTo>
                    <a:lnTo>
                      <a:pt x="1410" y="347"/>
                    </a:lnTo>
                    <a:lnTo>
                      <a:pt x="1410" y="345"/>
                    </a:lnTo>
                    <a:lnTo>
                      <a:pt x="1410" y="338"/>
                    </a:lnTo>
                    <a:lnTo>
                      <a:pt x="1410" y="334"/>
                    </a:lnTo>
                    <a:lnTo>
                      <a:pt x="1408" y="336"/>
                    </a:lnTo>
                    <a:lnTo>
                      <a:pt x="1406" y="336"/>
                    </a:lnTo>
                    <a:lnTo>
                      <a:pt x="1404" y="336"/>
                    </a:lnTo>
                    <a:lnTo>
                      <a:pt x="1404" y="338"/>
                    </a:lnTo>
                    <a:lnTo>
                      <a:pt x="1401" y="338"/>
                    </a:lnTo>
                    <a:lnTo>
                      <a:pt x="1399" y="338"/>
                    </a:lnTo>
                    <a:lnTo>
                      <a:pt x="1399" y="340"/>
                    </a:lnTo>
                    <a:lnTo>
                      <a:pt x="1397" y="340"/>
                    </a:lnTo>
                    <a:lnTo>
                      <a:pt x="1395" y="340"/>
                    </a:lnTo>
                    <a:lnTo>
                      <a:pt x="1393" y="338"/>
                    </a:lnTo>
                    <a:lnTo>
                      <a:pt x="1390" y="336"/>
                    </a:lnTo>
                    <a:lnTo>
                      <a:pt x="1388" y="334"/>
                    </a:lnTo>
                    <a:lnTo>
                      <a:pt x="1388" y="331"/>
                    </a:lnTo>
                    <a:lnTo>
                      <a:pt x="1386" y="331"/>
                    </a:lnTo>
                    <a:lnTo>
                      <a:pt x="1386" y="334"/>
                    </a:lnTo>
                    <a:lnTo>
                      <a:pt x="1384" y="334"/>
                    </a:lnTo>
                    <a:lnTo>
                      <a:pt x="1384" y="331"/>
                    </a:lnTo>
                    <a:lnTo>
                      <a:pt x="1384" y="329"/>
                    </a:lnTo>
                    <a:lnTo>
                      <a:pt x="1384" y="325"/>
                    </a:lnTo>
                    <a:lnTo>
                      <a:pt x="1382" y="325"/>
                    </a:lnTo>
                    <a:lnTo>
                      <a:pt x="1382" y="323"/>
                    </a:lnTo>
                    <a:lnTo>
                      <a:pt x="1384" y="325"/>
                    </a:lnTo>
                    <a:lnTo>
                      <a:pt x="1382" y="318"/>
                    </a:lnTo>
                    <a:lnTo>
                      <a:pt x="1379" y="320"/>
                    </a:lnTo>
                    <a:lnTo>
                      <a:pt x="1377" y="320"/>
                    </a:lnTo>
                    <a:lnTo>
                      <a:pt x="1375" y="320"/>
                    </a:lnTo>
                    <a:lnTo>
                      <a:pt x="1373" y="323"/>
                    </a:lnTo>
                    <a:lnTo>
                      <a:pt x="1371" y="323"/>
                    </a:lnTo>
                    <a:lnTo>
                      <a:pt x="1371" y="325"/>
                    </a:lnTo>
                    <a:lnTo>
                      <a:pt x="1368" y="327"/>
                    </a:lnTo>
                    <a:lnTo>
                      <a:pt x="1366" y="327"/>
                    </a:lnTo>
                    <a:lnTo>
                      <a:pt x="1366" y="329"/>
                    </a:lnTo>
                    <a:lnTo>
                      <a:pt x="1364" y="329"/>
                    </a:lnTo>
                    <a:lnTo>
                      <a:pt x="1362" y="331"/>
                    </a:lnTo>
                    <a:lnTo>
                      <a:pt x="1360" y="331"/>
                    </a:lnTo>
                    <a:lnTo>
                      <a:pt x="1357" y="331"/>
                    </a:lnTo>
                    <a:lnTo>
                      <a:pt x="1357" y="334"/>
                    </a:lnTo>
                    <a:lnTo>
                      <a:pt x="1355" y="334"/>
                    </a:lnTo>
                    <a:lnTo>
                      <a:pt x="1355" y="336"/>
                    </a:lnTo>
                    <a:lnTo>
                      <a:pt x="1353" y="334"/>
                    </a:lnTo>
                    <a:lnTo>
                      <a:pt x="1351" y="334"/>
                    </a:lnTo>
                    <a:lnTo>
                      <a:pt x="1346" y="338"/>
                    </a:lnTo>
                    <a:lnTo>
                      <a:pt x="1344" y="338"/>
                    </a:lnTo>
                    <a:lnTo>
                      <a:pt x="1342" y="338"/>
                    </a:lnTo>
                    <a:lnTo>
                      <a:pt x="1342" y="336"/>
                    </a:lnTo>
                    <a:lnTo>
                      <a:pt x="1342" y="338"/>
                    </a:lnTo>
                    <a:lnTo>
                      <a:pt x="1340" y="338"/>
                    </a:lnTo>
                    <a:lnTo>
                      <a:pt x="1338" y="338"/>
                    </a:lnTo>
                    <a:lnTo>
                      <a:pt x="1335" y="338"/>
                    </a:lnTo>
                    <a:lnTo>
                      <a:pt x="1333" y="338"/>
                    </a:lnTo>
                    <a:lnTo>
                      <a:pt x="1333" y="340"/>
                    </a:lnTo>
                    <a:lnTo>
                      <a:pt x="1333" y="342"/>
                    </a:lnTo>
                    <a:lnTo>
                      <a:pt x="1333" y="345"/>
                    </a:lnTo>
                    <a:lnTo>
                      <a:pt x="1335" y="345"/>
                    </a:lnTo>
                    <a:lnTo>
                      <a:pt x="1333" y="345"/>
                    </a:lnTo>
                    <a:lnTo>
                      <a:pt x="1331" y="345"/>
                    </a:lnTo>
                    <a:lnTo>
                      <a:pt x="1331" y="347"/>
                    </a:lnTo>
                    <a:lnTo>
                      <a:pt x="1331" y="349"/>
                    </a:lnTo>
                    <a:lnTo>
                      <a:pt x="1331" y="351"/>
                    </a:lnTo>
                    <a:lnTo>
                      <a:pt x="1333" y="351"/>
                    </a:lnTo>
                    <a:lnTo>
                      <a:pt x="1333" y="353"/>
                    </a:lnTo>
                    <a:lnTo>
                      <a:pt x="1331" y="353"/>
                    </a:lnTo>
                    <a:lnTo>
                      <a:pt x="1331" y="356"/>
                    </a:lnTo>
                    <a:lnTo>
                      <a:pt x="1331" y="360"/>
                    </a:lnTo>
                    <a:lnTo>
                      <a:pt x="1331" y="362"/>
                    </a:lnTo>
                    <a:lnTo>
                      <a:pt x="1331" y="364"/>
                    </a:lnTo>
                    <a:lnTo>
                      <a:pt x="1331" y="367"/>
                    </a:lnTo>
                    <a:lnTo>
                      <a:pt x="1331" y="369"/>
                    </a:lnTo>
                    <a:lnTo>
                      <a:pt x="1331" y="371"/>
                    </a:lnTo>
                    <a:lnTo>
                      <a:pt x="1331" y="375"/>
                    </a:lnTo>
                    <a:lnTo>
                      <a:pt x="1329" y="375"/>
                    </a:lnTo>
                    <a:lnTo>
                      <a:pt x="1329" y="378"/>
                    </a:lnTo>
                    <a:lnTo>
                      <a:pt x="1329" y="380"/>
                    </a:lnTo>
                    <a:lnTo>
                      <a:pt x="1327" y="380"/>
                    </a:lnTo>
                    <a:lnTo>
                      <a:pt x="1324" y="382"/>
                    </a:lnTo>
                    <a:lnTo>
                      <a:pt x="1324" y="384"/>
                    </a:lnTo>
                    <a:lnTo>
                      <a:pt x="1324" y="386"/>
                    </a:lnTo>
                    <a:lnTo>
                      <a:pt x="1324" y="389"/>
                    </a:lnTo>
                    <a:lnTo>
                      <a:pt x="1324" y="391"/>
                    </a:lnTo>
                    <a:lnTo>
                      <a:pt x="1324" y="393"/>
                    </a:lnTo>
                    <a:lnTo>
                      <a:pt x="1322" y="393"/>
                    </a:lnTo>
                    <a:lnTo>
                      <a:pt x="1322" y="395"/>
                    </a:lnTo>
                    <a:lnTo>
                      <a:pt x="1322" y="397"/>
                    </a:lnTo>
                    <a:lnTo>
                      <a:pt x="1322" y="399"/>
                    </a:lnTo>
                    <a:lnTo>
                      <a:pt x="1324" y="399"/>
                    </a:lnTo>
                    <a:lnTo>
                      <a:pt x="1327" y="399"/>
                    </a:lnTo>
                    <a:lnTo>
                      <a:pt x="1329" y="399"/>
                    </a:lnTo>
                    <a:lnTo>
                      <a:pt x="1331" y="402"/>
                    </a:lnTo>
                    <a:lnTo>
                      <a:pt x="1333" y="402"/>
                    </a:lnTo>
                    <a:lnTo>
                      <a:pt x="1335" y="404"/>
                    </a:lnTo>
                    <a:lnTo>
                      <a:pt x="1338" y="406"/>
                    </a:lnTo>
                    <a:lnTo>
                      <a:pt x="1338" y="408"/>
                    </a:lnTo>
                    <a:lnTo>
                      <a:pt x="1340" y="408"/>
                    </a:lnTo>
                    <a:lnTo>
                      <a:pt x="1340" y="410"/>
                    </a:lnTo>
                    <a:lnTo>
                      <a:pt x="1340" y="415"/>
                    </a:lnTo>
                    <a:lnTo>
                      <a:pt x="1338" y="417"/>
                    </a:lnTo>
                    <a:lnTo>
                      <a:pt x="1338" y="419"/>
                    </a:lnTo>
                    <a:lnTo>
                      <a:pt x="1338" y="421"/>
                    </a:lnTo>
                    <a:lnTo>
                      <a:pt x="1338" y="424"/>
                    </a:lnTo>
                    <a:lnTo>
                      <a:pt x="1335" y="428"/>
                    </a:lnTo>
                    <a:lnTo>
                      <a:pt x="1335" y="430"/>
                    </a:lnTo>
                    <a:lnTo>
                      <a:pt x="1333" y="430"/>
                    </a:lnTo>
                    <a:lnTo>
                      <a:pt x="1333" y="435"/>
                    </a:lnTo>
                    <a:lnTo>
                      <a:pt x="1335" y="437"/>
                    </a:lnTo>
                    <a:lnTo>
                      <a:pt x="1335" y="439"/>
                    </a:lnTo>
                    <a:lnTo>
                      <a:pt x="1335" y="441"/>
                    </a:lnTo>
                    <a:lnTo>
                      <a:pt x="1335" y="443"/>
                    </a:lnTo>
                    <a:lnTo>
                      <a:pt x="1335" y="446"/>
                    </a:lnTo>
                    <a:lnTo>
                      <a:pt x="1335" y="448"/>
                    </a:lnTo>
                    <a:lnTo>
                      <a:pt x="1338" y="450"/>
                    </a:lnTo>
                    <a:lnTo>
                      <a:pt x="1338" y="452"/>
                    </a:lnTo>
                    <a:lnTo>
                      <a:pt x="1338" y="454"/>
                    </a:lnTo>
                    <a:lnTo>
                      <a:pt x="1340" y="454"/>
                    </a:lnTo>
                    <a:lnTo>
                      <a:pt x="1342" y="454"/>
                    </a:lnTo>
                    <a:lnTo>
                      <a:pt x="1342" y="457"/>
                    </a:lnTo>
                    <a:lnTo>
                      <a:pt x="1344" y="457"/>
                    </a:lnTo>
                    <a:lnTo>
                      <a:pt x="1346" y="457"/>
                    </a:lnTo>
                    <a:lnTo>
                      <a:pt x="1349" y="459"/>
                    </a:lnTo>
                    <a:lnTo>
                      <a:pt x="1351" y="459"/>
                    </a:lnTo>
                    <a:lnTo>
                      <a:pt x="1351" y="461"/>
                    </a:lnTo>
                    <a:lnTo>
                      <a:pt x="1351" y="465"/>
                    </a:lnTo>
                    <a:lnTo>
                      <a:pt x="1351" y="468"/>
                    </a:lnTo>
                    <a:lnTo>
                      <a:pt x="1351" y="470"/>
                    </a:lnTo>
                    <a:lnTo>
                      <a:pt x="1349" y="472"/>
                    </a:lnTo>
                    <a:lnTo>
                      <a:pt x="1351" y="470"/>
                    </a:lnTo>
                    <a:lnTo>
                      <a:pt x="1353" y="470"/>
                    </a:lnTo>
                    <a:lnTo>
                      <a:pt x="1355" y="470"/>
                    </a:lnTo>
                    <a:lnTo>
                      <a:pt x="1357" y="472"/>
                    </a:lnTo>
                    <a:lnTo>
                      <a:pt x="1357" y="474"/>
                    </a:lnTo>
                    <a:lnTo>
                      <a:pt x="1357" y="476"/>
                    </a:lnTo>
                    <a:lnTo>
                      <a:pt x="1357" y="479"/>
                    </a:lnTo>
                    <a:lnTo>
                      <a:pt x="1357" y="481"/>
                    </a:lnTo>
                    <a:lnTo>
                      <a:pt x="1357" y="483"/>
                    </a:lnTo>
                    <a:lnTo>
                      <a:pt x="1355" y="483"/>
                    </a:lnTo>
                    <a:lnTo>
                      <a:pt x="1353" y="483"/>
                    </a:lnTo>
                    <a:lnTo>
                      <a:pt x="1353" y="485"/>
                    </a:lnTo>
                    <a:lnTo>
                      <a:pt x="1353" y="487"/>
                    </a:lnTo>
                    <a:lnTo>
                      <a:pt x="1355" y="492"/>
                    </a:lnTo>
                    <a:lnTo>
                      <a:pt x="1355" y="494"/>
                    </a:lnTo>
                    <a:lnTo>
                      <a:pt x="1353" y="494"/>
                    </a:lnTo>
                    <a:lnTo>
                      <a:pt x="1355" y="494"/>
                    </a:lnTo>
                    <a:lnTo>
                      <a:pt x="1357" y="498"/>
                    </a:lnTo>
                    <a:lnTo>
                      <a:pt x="1357" y="496"/>
                    </a:lnTo>
                    <a:lnTo>
                      <a:pt x="1357" y="498"/>
                    </a:lnTo>
                    <a:lnTo>
                      <a:pt x="1357" y="501"/>
                    </a:lnTo>
                    <a:lnTo>
                      <a:pt x="1364" y="501"/>
                    </a:lnTo>
                    <a:lnTo>
                      <a:pt x="1366" y="501"/>
                    </a:lnTo>
                    <a:lnTo>
                      <a:pt x="1371" y="501"/>
                    </a:lnTo>
                    <a:lnTo>
                      <a:pt x="1373" y="501"/>
                    </a:lnTo>
                    <a:lnTo>
                      <a:pt x="1375" y="498"/>
                    </a:lnTo>
                    <a:lnTo>
                      <a:pt x="1377" y="498"/>
                    </a:lnTo>
                    <a:lnTo>
                      <a:pt x="1379" y="501"/>
                    </a:lnTo>
                    <a:lnTo>
                      <a:pt x="1379" y="503"/>
                    </a:lnTo>
                    <a:lnTo>
                      <a:pt x="1377" y="505"/>
                    </a:lnTo>
                    <a:lnTo>
                      <a:pt x="1377" y="507"/>
                    </a:lnTo>
                    <a:lnTo>
                      <a:pt x="1377" y="509"/>
                    </a:lnTo>
                    <a:lnTo>
                      <a:pt x="1377" y="512"/>
                    </a:lnTo>
                    <a:lnTo>
                      <a:pt x="1375" y="512"/>
                    </a:lnTo>
                    <a:lnTo>
                      <a:pt x="1373" y="512"/>
                    </a:lnTo>
                    <a:lnTo>
                      <a:pt x="1373" y="514"/>
                    </a:lnTo>
                    <a:lnTo>
                      <a:pt x="1371" y="518"/>
                    </a:lnTo>
                    <a:lnTo>
                      <a:pt x="1371" y="523"/>
                    </a:lnTo>
                    <a:lnTo>
                      <a:pt x="1373" y="523"/>
                    </a:lnTo>
                    <a:lnTo>
                      <a:pt x="1373" y="525"/>
                    </a:lnTo>
                    <a:lnTo>
                      <a:pt x="1373" y="529"/>
                    </a:lnTo>
                    <a:lnTo>
                      <a:pt x="1371" y="529"/>
                    </a:lnTo>
                    <a:lnTo>
                      <a:pt x="1371" y="536"/>
                    </a:lnTo>
                    <a:lnTo>
                      <a:pt x="1371" y="538"/>
                    </a:lnTo>
                    <a:lnTo>
                      <a:pt x="1364" y="536"/>
                    </a:lnTo>
                    <a:lnTo>
                      <a:pt x="1362" y="536"/>
                    </a:lnTo>
                    <a:lnTo>
                      <a:pt x="1360" y="536"/>
                    </a:lnTo>
                    <a:lnTo>
                      <a:pt x="1355" y="533"/>
                    </a:lnTo>
                    <a:lnTo>
                      <a:pt x="1360" y="536"/>
                    </a:lnTo>
                    <a:lnTo>
                      <a:pt x="1362" y="538"/>
                    </a:lnTo>
                    <a:lnTo>
                      <a:pt x="1366" y="540"/>
                    </a:lnTo>
                    <a:lnTo>
                      <a:pt x="1364" y="542"/>
                    </a:lnTo>
                    <a:lnTo>
                      <a:pt x="1364" y="544"/>
                    </a:lnTo>
                    <a:lnTo>
                      <a:pt x="1364" y="547"/>
                    </a:lnTo>
                    <a:lnTo>
                      <a:pt x="1364" y="549"/>
                    </a:lnTo>
                    <a:lnTo>
                      <a:pt x="1362" y="549"/>
                    </a:lnTo>
                    <a:lnTo>
                      <a:pt x="1362" y="551"/>
                    </a:lnTo>
                    <a:lnTo>
                      <a:pt x="1362" y="553"/>
                    </a:lnTo>
                    <a:lnTo>
                      <a:pt x="1362" y="555"/>
                    </a:lnTo>
                    <a:lnTo>
                      <a:pt x="1362" y="558"/>
                    </a:lnTo>
                    <a:lnTo>
                      <a:pt x="1362" y="560"/>
                    </a:lnTo>
                    <a:lnTo>
                      <a:pt x="1362" y="562"/>
                    </a:lnTo>
                    <a:lnTo>
                      <a:pt x="1362" y="564"/>
                    </a:lnTo>
                    <a:lnTo>
                      <a:pt x="1364" y="564"/>
                    </a:lnTo>
                    <a:lnTo>
                      <a:pt x="1364" y="566"/>
                    </a:lnTo>
                    <a:lnTo>
                      <a:pt x="1364" y="571"/>
                    </a:lnTo>
                    <a:lnTo>
                      <a:pt x="1364" y="573"/>
                    </a:lnTo>
                    <a:lnTo>
                      <a:pt x="1368" y="569"/>
                    </a:lnTo>
                    <a:lnTo>
                      <a:pt x="1371" y="566"/>
                    </a:lnTo>
                    <a:lnTo>
                      <a:pt x="1371" y="569"/>
                    </a:lnTo>
                    <a:lnTo>
                      <a:pt x="1371" y="573"/>
                    </a:lnTo>
                    <a:lnTo>
                      <a:pt x="1371" y="575"/>
                    </a:lnTo>
                    <a:lnTo>
                      <a:pt x="1368" y="575"/>
                    </a:lnTo>
                    <a:lnTo>
                      <a:pt x="1366" y="575"/>
                    </a:lnTo>
                    <a:lnTo>
                      <a:pt x="1366" y="577"/>
                    </a:lnTo>
                    <a:lnTo>
                      <a:pt x="1368" y="580"/>
                    </a:lnTo>
                    <a:lnTo>
                      <a:pt x="1366" y="580"/>
                    </a:lnTo>
                    <a:lnTo>
                      <a:pt x="1364" y="580"/>
                    </a:lnTo>
                    <a:lnTo>
                      <a:pt x="1364" y="582"/>
                    </a:lnTo>
                    <a:lnTo>
                      <a:pt x="1362" y="582"/>
                    </a:lnTo>
                    <a:lnTo>
                      <a:pt x="1362" y="584"/>
                    </a:lnTo>
                    <a:lnTo>
                      <a:pt x="1364" y="584"/>
                    </a:lnTo>
                    <a:lnTo>
                      <a:pt x="1364" y="586"/>
                    </a:lnTo>
                    <a:lnTo>
                      <a:pt x="1366" y="586"/>
                    </a:lnTo>
                    <a:lnTo>
                      <a:pt x="1366" y="588"/>
                    </a:lnTo>
                    <a:lnTo>
                      <a:pt x="1364" y="588"/>
                    </a:lnTo>
                    <a:lnTo>
                      <a:pt x="1364" y="591"/>
                    </a:lnTo>
                    <a:lnTo>
                      <a:pt x="1362" y="591"/>
                    </a:lnTo>
                    <a:lnTo>
                      <a:pt x="1360" y="591"/>
                    </a:lnTo>
                    <a:lnTo>
                      <a:pt x="1360" y="588"/>
                    </a:lnTo>
                    <a:lnTo>
                      <a:pt x="1357" y="588"/>
                    </a:lnTo>
                    <a:lnTo>
                      <a:pt x="1355" y="588"/>
                    </a:lnTo>
                    <a:lnTo>
                      <a:pt x="1355" y="591"/>
                    </a:lnTo>
                    <a:lnTo>
                      <a:pt x="1353" y="591"/>
                    </a:lnTo>
                    <a:lnTo>
                      <a:pt x="1353" y="593"/>
                    </a:lnTo>
                    <a:lnTo>
                      <a:pt x="1353" y="591"/>
                    </a:lnTo>
                    <a:lnTo>
                      <a:pt x="1351" y="591"/>
                    </a:lnTo>
                    <a:lnTo>
                      <a:pt x="1349" y="591"/>
                    </a:lnTo>
                    <a:lnTo>
                      <a:pt x="1346" y="591"/>
                    </a:lnTo>
                    <a:lnTo>
                      <a:pt x="1346" y="593"/>
                    </a:lnTo>
                    <a:lnTo>
                      <a:pt x="1344" y="593"/>
                    </a:lnTo>
                    <a:lnTo>
                      <a:pt x="1344" y="595"/>
                    </a:lnTo>
                    <a:lnTo>
                      <a:pt x="1346" y="595"/>
                    </a:lnTo>
                    <a:lnTo>
                      <a:pt x="1346" y="597"/>
                    </a:lnTo>
                    <a:lnTo>
                      <a:pt x="1349" y="597"/>
                    </a:lnTo>
                    <a:lnTo>
                      <a:pt x="1349" y="599"/>
                    </a:lnTo>
                    <a:lnTo>
                      <a:pt x="1346" y="599"/>
                    </a:lnTo>
                    <a:lnTo>
                      <a:pt x="1346" y="602"/>
                    </a:lnTo>
                    <a:lnTo>
                      <a:pt x="1346" y="604"/>
                    </a:lnTo>
                    <a:lnTo>
                      <a:pt x="1346" y="606"/>
                    </a:lnTo>
                    <a:lnTo>
                      <a:pt x="1344" y="606"/>
                    </a:lnTo>
                    <a:lnTo>
                      <a:pt x="1344" y="608"/>
                    </a:lnTo>
                    <a:lnTo>
                      <a:pt x="1342" y="608"/>
                    </a:lnTo>
                    <a:lnTo>
                      <a:pt x="1340" y="608"/>
                    </a:lnTo>
                    <a:lnTo>
                      <a:pt x="1340" y="610"/>
                    </a:lnTo>
                    <a:lnTo>
                      <a:pt x="1338" y="610"/>
                    </a:lnTo>
                    <a:lnTo>
                      <a:pt x="1338" y="613"/>
                    </a:lnTo>
                    <a:lnTo>
                      <a:pt x="1338" y="615"/>
                    </a:lnTo>
                    <a:lnTo>
                      <a:pt x="1338" y="617"/>
                    </a:lnTo>
                    <a:lnTo>
                      <a:pt x="1335" y="617"/>
                    </a:lnTo>
                    <a:lnTo>
                      <a:pt x="1335" y="619"/>
                    </a:lnTo>
                    <a:lnTo>
                      <a:pt x="1333" y="619"/>
                    </a:lnTo>
                    <a:lnTo>
                      <a:pt x="1333" y="621"/>
                    </a:lnTo>
                    <a:lnTo>
                      <a:pt x="1331" y="621"/>
                    </a:lnTo>
                    <a:lnTo>
                      <a:pt x="1329" y="621"/>
                    </a:lnTo>
                    <a:lnTo>
                      <a:pt x="1329" y="624"/>
                    </a:lnTo>
                    <a:lnTo>
                      <a:pt x="1327" y="624"/>
                    </a:lnTo>
                    <a:lnTo>
                      <a:pt x="1324" y="626"/>
                    </a:lnTo>
                    <a:lnTo>
                      <a:pt x="1322" y="628"/>
                    </a:lnTo>
                    <a:lnTo>
                      <a:pt x="1320" y="630"/>
                    </a:lnTo>
                    <a:lnTo>
                      <a:pt x="1318" y="630"/>
                    </a:lnTo>
                    <a:lnTo>
                      <a:pt x="1316" y="630"/>
                    </a:lnTo>
                    <a:lnTo>
                      <a:pt x="1316" y="628"/>
                    </a:lnTo>
                    <a:lnTo>
                      <a:pt x="1313" y="628"/>
                    </a:lnTo>
                    <a:lnTo>
                      <a:pt x="1313" y="626"/>
                    </a:lnTo>
                    <a:lnTo>
                      <a:pt x="1311" y="626"/>
                    </a:lnTo>
                    <a:lnTo>
                      <a:pt x="1313" y="626"/>
                    </a:lnTo>
                    <a:lnTo>
                      <a:pt x="1311" y="626"/>
                    </a:lnTo>
                    <a:lnTo>
                      <a:pt x="1311" y="624"/>
                    </a:lnTo>
                    <a:lnTo>
                      <a:pt x="1309" y="624"/>
                    </a:lnTo>
                    <a:lnTo>
                      <a:pt x="1309" y="626"/>
                    </a:lnTo>
                    <a:lnTo>
                      <a:pt x="1309" y="624"/>
                    </a:lnTo>
                    <a:lnTo>
                      <a:pt x="1307" y="626"/>
                    </a:lnTo>
                    <a:lnTo>
                      <a:pt x="1307" y="624"/>
                    </a:lnTo>
                    <a:lnTo>
                      <a:pt x="1307" y="621"/>
                    </a:lnTo>
                    <a:lnTo>
                      <a:pt x="1305" y="621"/>
                    </a:lnTo>
                    <a:lnTo>
                      <a:pt x="1305" y="619"/>
                    </a:lnTo>
                    <a:lnTo>
                      <a:pt x="1302" y="619"/>
                    </a:lnTo>
                    <a:lnTo>
                      <a:pt x="1302" y="617"/>
                    </a:lnTo>
                    <a:lnTo>
                      <a:pt x="1300" y="617"/>
                    </a:lnTo>
                    <a:lnTo>
                      <a:pt x="1298" y="615"/>
                    </a:lnTo>
                    <a:lnTo>
                      <a:pt x="1298" y="613"/>
                    </a:lnTo>
                    <a:lnTo>
                      <a:pt x="1298" y="610"/>
                    </a:lnTo>
                    <a:lnTo>
                      <a:pt x="1296" y="610"/>
                    </a:lnTo>
                    <a:lnTo>
                      <a:pt x="1294" y="610"/>
                    </a:lnTo>
                    <a:lnTo>
                      <a:pt x="1292" y="610"/>
                    </a:lnTo>
                    <a:lnTo>
                      <a:pt x="1289" y="610"/>
                    </a:lnTo>
                    <a:lnTo>
                      <a:pt x="1287" y="610"/>
                    </a:lnTo>
                    <a:lnTo>
                      <a:pt x="1287" y="613"/>
                    </a:lnTo>
                    <a:lnTo>
                      <a:pt x="1287" y="615"/>
                    </a:lnTo>
                    <a:lnTo>
                      <a:pt x="1285" y="615"/>
                    </a:lnTo>
                    <a:lnTo>
                      <a:pt x="1285" y="617"/>
                    </a:lnTo>
                    <a:lnTo>
                      <a:pt x="1285" y="619"/>
                    </a:lnTo>
                    <a:lnTo>
                      <a:pt x="1283" y="619"/>
                    </a:lnTo>
                    <a:lnTo>
                      <a:pt x="1281" y="619"/>
                    </a:lnTo>
                    <a:lnTo>
                      <a:pt x="1281" y="621"/>
                    </a:lnTo>
                    <a:lnTo>
                      <a:pt x="1278" y="621"/>
                    </a:lnTo>
                    <a:lnTo>
                      <a:pt x="1278" y="624"/>
                    </a:lnTo>
                    <a:lnTo>
                      <a:pt x="1278" y="626"/>
                    </a:lnTo>
                    <a:lnTo>
                      <a:pt x="1276" y="626"/>
                    </a:lnTo>
                    <a:lnTo>
                      <a:pt x="1274" y="628"/>
                    </a:lnTo>
                    <a:lnTo>
                      <a:pt x="1272" y="628"/>
                    </a:lnTo>
                    <a:lnTo>
                      <a:pt x="1272" y="630"/>
                    </a:lnTo>
                    <a:lnTo>
                      <a:pt x="1270" y="630"/>
                    </a:lnTo>
                    <a:lnTo>
                      <a:pt x="1270" y="632"/>
                    </a:lnTo>
                    <a:lnTo>
                      <a:pt x="1270" y="635"/>
                    </a:lnTo>
                    <a:lnTo>
                      <a:pt x="1267" y="635"/>
                    </a:lnTo>
                    <a:lnTo>
                      <a:pt x="1265" y="635"/>
                    </a:lnTo>
                    <a:lnTo>
                      <a:pt x="1265" y="637"/>
                    </a:lnTo>
                    <a:lnTo>
                      <a:pt x="1265" y="639"/>
                    </a:lnTo>
                    <a:lnTo>
                      <a:pt x="1263" y="639"/>
                    </a:lnTo>
                    <a:lnTo>
                      <a:pt x="1263" y="641"/>
                    </a:lnTo>
                    <a:lnTo>
                      <a:pt x="1263" y="643"/>
                    </a:lnTo>
                    <a:lnTo>
                      <a:pt x="1263" y="646"/>
                    </a:lnTo>
                    <a:lnTo>
                      <a:pt x="1261" y="646"/>
                    </a:lnTo>
                    <a:lnTo>
                      <a:pt x="1259" y="646"/>
                    </a:lnTo>
                    <a:lnTo>
                      <a:pt x="1256" y="646"/>
                    </a:lnTo>
                    <a:lnTo>
                      <a:pt x="1256" y="643"/>
                    </a:lnTo>
                    <a:lnTo>
                      <a:pt x="1254" y="643"/>
                    </a:lnTo>
                    <a:lnTo>
                      <a:pt x="1252" y="641"/>
                    </a:lnTo>
                    <a:lnTo>
                      <a:pt x="1254" y="641"/>
                    </a:lnTo>
                    <a:lnTo>
                      <a:pt x="1254" y="639"/>
                    </a:lnTo>
                    <a:lnTo>
                      <a:pt x="1256" y="639"/>
                    </a:lnTo>
                    <a:lnTo>
                      <a:pt x="1256" y="637"/>
                    </a:lnTo>
                    <a:lnTo>
                      <a:pt x="1256" y="635"/>
                    </a:lnTo>
                    <a:lnTo>
                      <a:pt x="1254" y="635"/>
                    </a:lnTo>
                    <a:lnTo>
                      <a:pt x="1254" y="632"/>
                    </a:lnTo>
                    <a:lnTo>
                      <a:pt x="1256" y="632"/>
                    </a:lnTo>
                    <a:lnTo>
                      <a:pt x="1254" y="630"/>
                    </a:lnTo>
                    <a:lnTo>
                      <a:pt x="1252" y="630"/>
                    </a:lnTo>
                    <a:lnTo>
                      <a:pt x="1250" y="630"/>
                    </a:lnTo>
                    <a:lnTo>
                      <a:pt x="1250" y="632"/>
                    </a:lnTo>
                    <a:lnTo>
                      <a:pt x="1248" y="632"/>
                    </a:lnTo>
                    <a:lnTo>
                      <a:pt x="1248" y="635"/>
                    </a:lnTo>
                    <a:lnTo>
                      <a:pt x="1245" y="635"/>
                    </a:lnTo>
                    <a:lnTo>
                      <a:pt x="1243" y="635"/>
                    </a:lnTo>
                    <a:lnTo>
                      <a:pt x="1241" y="635"/>
                    </a:lnTo>
                    <a:lnTo>
                      <a:pt x="1241" y="632"/>
                    </a:lnTo>
                    <a:lnTo>
                      <a:pt x="1239" y="632"/>
                    </a:lnTo>
                    <a:lnTo>
                      <a:pt x="1239" y="630"/>
                    </a:lnTo>
                    <a:lnTo>
                      <a:pt x="1237" y="630"/>
                    </a:lnTo>
                    <a:lnTo>
                      <a:pt x="1234" y="630"/>
                    </a:lnTo>
                    <a:lnTo>
                      <a:pt x="1232" y="632"/>
                    </a:lnTo>
                    <a:lnTo>
                      <a:pt x="1230" y="632"/>
                    </a:lnTo>
                    <a:lnTo>
                      <a:pt x="1230" y="635"/>
                    </a:lnTo>
                    <a:lnTo>
                      <a:pt x="1228" y="635"/>
                    </a:lnTo>
                    <a:lnTo>
                      <a:pt x="1228" y="632"/>
                    </a:lnTo>
                    <a:lnTo>
                      <a:pt x="1226" y="632"/>
                    </a:lnTo>
                    <a:lnTo>
                      <a:pt x="1223" y="632"/>
                    </a:lnTo>
                    <a:lnTo>
                      <a:pt x="1223" y="635"/>
                    </a:lnTo>
                    <a:lnTo>
                      <a:pt x="1221" y="635"/>
                    </a:lnTo>
                    <a:lnTo>
                      <a:pt x="1219" y="635"/>
                    </a:lnTo>
                    <a:lnTo>
                      <a:pt x="1217" y="635"/>
                    </a:lnTo>
                    <a:lnTo>
                      <a:pt x="1215" y="635"/>
                    </a:lnTo>
                    <a:lnTo>
                      <a:pt x="1215" y="632"/>
                    </a:lnTo>
                    <a:lnTo>
                      <a:pt x="1212" y="632"/>
                    </a:lnTo>
                    <a:lnTo>
                      <a:pt x="1210" y="632"/>
                    </a:lnTo>
                    <a:lnTo>
                      <a:pt x="1208" y="632"/>
                    </a:lnTo>
                    <a:lnTo>
                      <a:pt x="1208" y="630"/>
                    </a:lnTo>
                    <a:lnTo>
                      <a:pt x="1206" y="630"/>
                    </a:lnTo>
                    <a:lnTo>
                      <a:pt x="1204" y="630"/>
                    </a:lnTo>
                    <a:lnTo>
                      <a:pt x="1204" y="628"/>
                    </a:lnTo>
                    <a:lnTo>
                      <a:pt x="1201" y="628"/>
                    </a:lnTo>
                    <a:lnTo>
                      <a:pt x="1199" y="628"/>
                    </a:lnTo>
                    <a:lnTo>
                      <a:pt x="1199" y="626"/>
                    </a:lnTo>
                    <a:lnTo>
                      <a:pt x="1197" y="626"/>
                    </a:lnTo>
                    <a:lnTo>
                      <a:pt x="1195" y="626"/>
                    </a:lnTo>
                    <a:lnTo>
                      <a:pt x="1195" y="624"/>
                    </a:lnTo>
                    <a:lnTo>
                      <a:pt x="1193" y="624"/>
                    </a:lnTo>
                    <a:lnTo>
                      <a:pt x="1190" y="621"/>
                    </a:lnTo>
                    <a:lnTo>
                      <a:pt x="1190" y="619"/>
                    </a:lnTo>
                    <a:lnTo>
                      <a:pt x="1190" y="617"/>
                    </a:lnTo>
                    <a:lnTo>
                      <a:pt x="1193" y="617"/>
                    </a:lnTo>
                    <a:lnTo>
                      <a:pt x="1190" y="617"/>
                    </a:lnTo>
                    <a:lnTo>
                      <a:pt x="1190" y="615"/>
                    </a:lnTo>
                    <a:lnTo>
                      <a:pt x="1188" y="615"/>
                    </a:lnTo>
                    <a:lnTo>
                      <a:pt x="1188" y="617"/>
                    </a:lnTo>
                    <a:lnTo>
                      <a:pt x="1186" y="617"/>
                    </a:lnTo>
                    <a:lnTo>
                      <a:pt x="1186" y="619"/>
                    </a:lnTo>
                    <a:lnTo>
                      <a:pt x="1184" y="619"/>
                    </a:lnTo>
                    <a:lnTo>
                      <a:pt x="1184" y="621"/>
                    </a:lnTo>
                    <a:lnTo>
                      <a:pt x="1184" y="624"/>
                    </a:lnTo>
                    <a:lnTo>
                      <a:pt x="1184" y="626"/>
                    </a:lnTo>
                    <a:lnTo>
                      <a:pt x="1184" y="628"/>
                    </a:lnTo>
                    <a:lnTo>
                      <a:pt x="1184" y="630"/>
                    </a:lnTo>
                    <a:lnTo>
                      <a:pt x="1184" y="632"/>
                    </a:lnTo>
                    <a:lnTo>
                      <a:pt x="1184" y="635"/>
                    </a:lnTo>
                    <a:lnTo>
                      <a:pt x="1184" y="637"/>
                    </a:lnTo>
                    <a:lnTo>
                      <a:pt x="1184" y="639"/>
                    </a:lnTo>
                    <a:lnTo>
                      <a:pt x="1184" y="641"/>
                    </a:lnTo>
                    <a:lnTo>
                      <a:pt x="1184" y="643"/>
                    </a:lnTo>
                    <a:lnTo>
                      <a:pt x="1182" y="643"/>
                    </a:lnTo>
                    <a:lnTo>
                      <a:pt x="1182" y="641"/>
                    </a:lnTo>
                    <a:lnTo>
                      <a:pt x="1179" y="641"/>
                    </a:lnTo>
                    <a:lnTo>
                      <a:pt x="1179" y="639"/>
                    </a:lnTo>
                    <a:lnTo>
                      <a:pt x="1179" y="637"/>
                    </a:lnTo>
                    <a:lnTo>
                      <a:pt x="1179" y="635"/>
                    </a:lnTo>
                    <a:lnTo>
                      <a:pt x="1177" y="635"/>
                    </a:lnTo>
                    <a:lnTo>
                      <a:pt x="1177" y="632"/>
                    </a:lnTo>
                    <a:lnTo>
                      <a:pt x="1175" y="632"/>
                    </a:lnTo>
                    <a:lnTo>
                      <a:pt x="1173" y="632"/>
                    </a:lnTo>
                    <a:lnTo>
                      <a:pt x="1171" y="632"/>
                    </a:lnTo>
                    <a:lnTo>
                      <a:pt x="1171" y="630"/>
                    </a:lnTo>
                    <a:lnTo>
                      <a:pt x="1168" y="630"/>
                    </a:lnTo>
                    <a:lnTo>
                      <a:pt x="1168" y="628"/>
                    </a:lnTo>
                    <a:lnTo>
                      <a:pt x="1166" y="628"/>
                    </a:lnTo>
                    <a:lnTo>
                      <a:pt x="1166" y="630"/>
                    </a:lnTo>
                    <a:lnTo>
                      <a:pt x="1164" y="630"/>
                    </a:lnTo>
                    <a:lnTo>
                      <a:pt x="1164" y="632"/>
                    </a:lnTo>
                    <a:lnTo>
                      <a:pt x="1164" y="635"/>
                    </a:lnTo>
                    <a:lnTo>
                      <a:pt x="1162" y="635"/>
                    </a:lnTo>
                    <a:lnTo>
                      <a:pt x="1160" y="635"/>
                    </a:lnTo>
                    <a:lnTo>
                      <a:pt x="1160" y="637"/>
                    </a:lnTo>
                    <a:lnTo>
                      <a:pt x="1158" y="637"/>
                    </a:lnTo>
                    <a:lnTo>
                      <a:pt x="1155" y="637"/>
                    </a:lnTo>
                    <a:lnTo>
                      <a:pt x="1155" y="639"/>
                    </a:lnTo>
                    <a:lnTo>
                      <a:pt x="1153" y="639"/>
                    </a:lnTo>
                    <a:lnTo>
                      <a:pt x="1153" y="637"/>
                    </a:lnTo>
                    <a:lnTo>
                      <a:pt x="1153" y="635"/>
                    </a:lnTo>
                    <a:lnTo>
                      <a:pt x="1153" y="632"/>
                    </a:lnTo>
                    <a:lnTo>
                      <a:pt x="1151" y="632"/>
                    </a:lnTo>
                    <a:lnTo>
                      <a:pt x="1149" y="632"/>
                    </a:lnTo>
                    <a:lnTo>
                      <a:pt x="1149" y="635"/>
                    </a:lnTo>
                    <a:lnTo>
                      <a:pt x="1147" y="635"/>
                    </a:lnTo>
                    <a:lnTo>
                      <a:pt x="1147" y="637"/>
                    </a:lnTo>
                    <a:lnTo>
                      <a:pt x="1144" y="637"/>
                    </a:lnTo>
                    <a:lnTo>
                      <a:pt x="1142" y="637"/>
                    </a:lnTo>
                    <a:lnTo>
                      <a:pt x="1140" y="637"/>
                    </a:lnTo>
                    <a:lnTo>
                      <a:pt x="1140" y="639"/>
                    </a:lnTo>
                    <a:lnTo>
                      <a:pt x="1138" y="639"/>
                    </a:lnTo>
                    <a:lnTo>
                      <a:pt x="1138" y="641"/>
                    </a:lnTo>
                    <a:lnTo>
                      <a:pt x="1136" y="641"/>
                    </a:lnTo>
                    <a:lnTo>
                      <a:pt x="1133" y="641"/>
                    </a:lnTo>
                    <a:lnTo>
                      <a:pt x="1131" y="641"/>
                    </a:lnTo>
                    <a:lnTo>
                      <a:pt x="1131" y="643"/>
                    </a:lnTo>
                    <a:lnTo>
                      <a:pt x="1129" y="643"/>
                    </a:lnTo>
                    <a:lnTo>
                      <a:pt x="1127" y="643"/>
                    </a:lnTo>
                    <a:lnTo>
                      <a:pt x="1127" y="646"/>
                    </a:lnTo>
                    <a:lnTo>
                      <a:pt x="1125" y="646"/>
                    </a:lnTo>
                    <a:lnTo>
                      <a:pt x="1125" y="648"/>
                    </a:lnTo>
                    <a:lnTo>
                      <a:pt x="1125" y="650"/>
                    </a:lnTo>
                    <a:lnTo>
                      <a:pt x="1122" y="650"/>
                    </a:lnTo>
                    <a:lnTo>
                      <a:pt x="1122" y="652"/>
                    </a:lnTo>
                    <a:lnTo>
                      <a:pt x="1122" y="654"/>
                    </a:lnTo>
                    <a:lnTo>
                      <a:pt x="1120" y="654"/>
                    </a:lnTo>
                    <a:lnTo>
                      <a:pt x="1120" y="657"/>
                    </a:lnTo>
                    <a:lnTo>
                      <a:pt x="1118" y="657"/>
                    </a:lnTo>
                    <a:lnTo>
                      <a:pt x="1118" y="654"/>
                    </a:lnTo>
                    <a:lnTo>
                      <a:pt x="1116" y="654"/>
                    </a:lnTo>
                    <a:lnTo>
                      <a:pt x="1116" y="652"/>
                    </a:lnTo>
                    <a:lnTo>
                      <a:pt x="1116" y="650"/>
                    </a:lnTo>
                    <a:lnTo>
                      <a:pt x="1114" y="650"/>
                    </a:lnTo>
                    <a:lnTo>
                      <a:pt x="1111" y="650"/>
                    </a:lnTo>
                    <a:lnTo>
                      <a:pt x="1109" y="650"/>
                    </a:lnTo>
                    <a:lnTo>
                      <a:pt x="1107" y="650"/>
                    </a:lnTo>
                    <a:lnTo>
                      <a:pt x="1107" y="652"/>
                    </a:lnTo>
                    <a:lnTo>
                      <a:pt x="1105" y="652"/>
                    </a:lnTo>
                    <a:lnTo>
                      <a:pt x="1103" y="652"/>
                    </a:lnTo>
                    <a:lnTo>
                      <a:pt x="1100" y="652"/>
                    </a:lnTo>
                    <a:lnTo>
                      <a:pt x="1100" y="654"/>
                    </a:lnTo>
                    <a:lnTo>
                      <a:pt x="1098" y="654"/>
                    </a:lnTo>
                    <a:lnTo>
                      <a:pt x="1098" y="657"/>
                    </a:lnTo>
                    <a:lnTo>
                      <a:pt x="1098" y="659"/>
                    </a:lnTo>
                    <a:lnTo>
                      <a:pt x="1096" y="659"/>
                    </a:lnTo>
                    <a:lnTo>
                      <a:pt x="1096" y="661"/>
                    </a:lnTo>
                    <a:lnTo>
                      <a:pt x="1094" y="661"/>
                    </a:lnTo>
                    <a:lnTo>
                      <a:pt x="1092" y="661"/>
                    </a:lnTo>
                    <a:lnTo>
                      <a:pt x="1092" y="663"/>
                    </a:lnTo>
                    <a:lnTo>
                      <a:pt x="1092" y="665"/>
                    </a:lnTo>
                    <a:lnTo>
                      <a:pt x="1089" y="665"/>
                    </a:lnTo>
                    <a:lnTo>
                      <a:pt x="1089" y="667"/>
                    </a:lnTo>
                    <a:lnTo>
                      <a:pt x="1092" y="667"/>
                    </a:lnTo>
                    <a:lnTo>
                      <a:pt x="1092" y="670"/>
                    </a:lnTo>
                    <a:lnTo>
                      <a:pt x="1094" y="670"/>
                    </a:lnTo>
                    <a:lnTo>
                      <a:pt x="1094" y="672"/>
                    </a:lnTo>
                    <a:lnTo>
                      <a:pt x="1094" y="674"/>
                    </a:lnTo>
                    <a:lnTo>
                      <a:pt x="1092" y="674"/>
                    </a:lnTo>
                    <a:lnTo>
                      <a:pt x="1092" y="676"/>
                    </a:lnTo>
                    <a:lnTo>
                      <a:pt x="1092" y="678"/>
                    </a:lnTo>
                    <a:lnTo>
                      <a:pt x="1092" y="681"/>
                    </a:lnTo>
                    <a:lnTo>
                      <a:pt x="1089" y="681"/>
                    </a:lnTo>
                    <a:lnTo>
                      <a:pt x="1087" y="681"/>
                    </a:lnTo>
                    <a:lnTo>
                      <a:pt x="1087" y="678"/>
                    </a:lnTo>
                    <a:lnTo>
                      <a:pt x="1085" y="678"/>
                    </a:lnTo>
                    <a:lnTo>
                      <a:pt x="1083" y="678"/>
                    </a:lnTo>
                    <a:lnTo>
                      <a:pt x="1081" y="678"/>
                    </a:lnTo>
                    <a:lnTo>
                      <a:pt x="1081" y="676"/>
                    </a:lnTo>
                    <a:lnTo>
                      <a:pt x="1078" y="676"/>
                    </a:lnTo>
                    <a:lnTo>
                      <a:pt x="1076" y="676"/>
                    </a:lnTo>
                    <a:lnTo>
                      <a:pt x="1074" y="676"/>
                    </a:lnTo>
                    <a:lnTo>
                      <a:pt x="1074" y="678"/>
                    </a:lnTo>
                    <a:lnTo>
                      <a:pt x="1074" y="681"/>
                    </a:lnTo>
                    <a:lnTo>
                      <a:pt x="1072" y="681"/>
                    </a:lnTo>
                    <a:lnTo>
                      <a:pt x="1072" y="683"/>
                    </a:lnTo>
                    <a:lnTo>
                      <a:pt x="1072" y="685"/>
                    </a:lnTo>
                    <a:lnTo>
                      <a:pt x="1070" y="685"/>
                    </a:lnTo>
                    <a:lnTo>
                      <a:pt x="1070" y="687"/>
                    </a:lnTo>
                    <a:lnTo>
                      <a:pt x="1067" y="687"/>
                    </a:lnTo>
                    <a:lnTo>
                      <a:pt x="1065" y="687"/>
                    </a:lnTo>
                    <a:lnTo>
                      <a:pt x="1063" y="687"/>
                    </a:lnTo>
                    <a:lnTo>
                      <a:pt x="1061" y="687"/>
                    </a:lnTo>
                    <a:lnTo>
                      <a:pt x="1061" y="689"/>
                    </a:lnTo>
                    <a:lnTo>
                      <a:pt x="1061" y="692"/>
                    </a:lnTo>
                    <a:lnTo>
                      <a:pt x="1061" y="694"/>
                    </a:lnTo>
                    <a:lnTo>
                      <a:pt x="1059" y="694"/>
                    </a:lnTo>
                    <a:lnTo>
                      <a:pt x="1056" y="694"/>
                    </a:lnTo>
                    <a:lnTo>
                      <a:pt x="1054" y="694"/>
                    </a:lnTo>
                    <a:lnTo>
                      <a:pt x="1052" y="694"/>
                    </a:lnTo>
                    <a:lnTo>
                      <a:pt x="1052" y="692"/>
                    </a:lnTo>
                    <a:lnTo>
                      <a:pt x="1050" y="692"/>
                    </a:lnTo>
                    <a:lnTo>
                      <a:pt x="1048" y="692"/>
                    </a:lnTo>
                    <a:lnTo>
                      <a:pt x="1048" y="694"/>
                    </a:lnTo>
                    <a:lnTo>
                      <a:pt x="1045" y="694"/>
                    </a:lnTo>
                    <a:lnTo>
                      <a:pt x="1045" y="696"/>
                    </a:lnTo>
                    <a:lnTo>
                      <a:pt x="1045" y="698"/>
                    </a:lnTo>
                    <a:lnTo>
                      <a:pt x="1045" y="700"/>
                    </a:lnTo>
                    <a:lnTo>
                      <a:pt x="1048" y="700"/>
                    </a:lnTo>
                    <a:lnTo>
                      <a:pt x="1048" y="703"/>
                    </a:lnTo>
                    <a:lnTo>
                      <a:pt x="1050" y="703"/>
                    </a:lnTo>
                    <a:lnTo>
                      <a:pt x="1050" y="705"/>
                    </a:lnTo>
                    <a:lnTo>
                      <a:pt x="1050" y="707"/>
                    </a:lnTo>
                    <a:lnTo>
                      <a:pt x="1050" y="709"/>
                    </a:lnTo>
                    <a:lnTo>
                      <a:pt x="1052" y="709"/>
                    </a:lnTo>
                    <a:lnTo>
                      <a:pt x="1052" y="711"/>
                    </a:lnTo>
                    <a:lnTo>
                      <a:pt x="1054" y="711"/>
                    </a:lnTo>
                    <a:lnTo>
                      <a:pt x="1054" y="714"/>
                    </a:lnTo>
                    <a:lnTo>
                      <a:pt x="1056" y="714"/>
                    </a:lnTo>
                    <a:lnTo>
                      <a:pt x="1059" y="714"/>
                    </a:lnTo>
                    <a:lnTo>
                      <a:pt x="1059" y="716"/>
                    </a:lnTo>
                    <a:lnTo>
                      <a:pt x="1059" y="718"/>
                    </a:lnTo>
                    <a:lnTo>
                      <a:pt x="1061" y="718"/>
                    </a:lnTo>
                    <a:lnTo>
                      <a:pt x="1063" y="718"/>
                    </a:lnTo>
                    <a:lnTo>
                      <a:pt x="1063" y="720"/>
                    </a:lnTo>
                    <a:lnTo>
                      <a:pt x="1065" y="720"/>
                    </a:lnTo>
                    <a:lnTo>
                      <a:pt x="1065" y="722"/>
                    </a:lnTo>
                    <a:lnTo>
                      <a:pt x="1065" y="725"/>
                    </a:lnTo>
                    <a:lnTo>
                      <a:pt x="1067" y="725"/>
                    </a:lnTo>
                    <a:lnTo>
                      <a:pt x="1067" y="727"/>
                    </a:lnTo>
                    <a:lnTo>
                      <a:pt x="1065" y="727"/>
                    </a:lnTo>
                    <a:lnTo>
                      <a:pt x="1065" y="729"/>
                    </a:lnTo>
                    <a:lnTo>
                      <a:pt x="1063" y="729"/>
                    </a:lnTo>
                    <a:lnTo>
                      <a:pt x="1065" y="729"/>
                    </a:lnTo>
                    <a:lnTo>
                      <a:pt x="1065" y="731"/>
                    </a:lnTo>
                    <a:lnTo>
                      <a:pt x="1063" y="731"/>
                    </a:lnTo>
                    <a:lnTo>
                      <a:pt x="1063" y="733"/>
                    </a:lnTo>
                    <a:lnTo>
                      <a:pt x="1065" y="733"/>
                    </a:lnTo>
                    <a:lnTo>
                      <a:pt x="1065" y="736"/>
                    </a:lnTo>
                    <a:lnTo>
                      <a:pt x="1065" y="738"/>
                    </a:lnTo>
                    <a:lnTo>
                      <a:pt x="1065" y="740"/>
                    </a:lnTo>
                    <a:lnTo>
                      <a:pt x="1063" y="740"/>
                    </a:lnTo>
                    <a:lnTo>
                      <a:pt x="1061" y="740"/>
                    </a:lnTo>
                    <a:lnTo>
                      <a:pt x="1061" y="738"/>
                    </a:lnTo>
                    <a:lnTo>
                      <a:pt x="1063" y="738"/>
                    </a:lnTo>
                    <a:lnTo>
                      <a:pt x="1063" y="736"/>
                    </a:lnTo>
                    <a:lnTo>
                      <a:pt x="1061" y="736"/>
                    </a:lnTo>
                    <a:lnTo>
                      <a:pt x="1061" y="738"/>
                    </a:lnTo>
                    <a:lnTo>
                      <a:pt x="1059" y="738"/>
                    </a:lnTo>
                    <a:lnTo>
                      <a:pt x="1059" y="740"/>
                    </a:lnTo>
                    <a:lnTo>
                      <a:pt x="1056" y="740"/>
                    </a:lnTo>
                    <a:lnTo>
                      <a:pt x="1056" y="742"/>
                    </a:lnTo>
                    <a:lnTo>
                      <a:pt x="1054" y="742"/>
                    </a:lnTo>
                    <a:lnTo>
                      <a:pt x="1054" y="744"/>
                    </a:lnTo>
                    <a:lnTo>
                      <a:pt x="1052" y="744"/>
                    </a:lnTo>
                    <a:lnTo>
                      <a:pt x="1052" y="747"/>
                    </a:lnTo>
                    <a:lnTo>
                      <a:pt x="1052" y="749"/>
                    </a:lnTo>
                    <a:lnTo>
                      <a:pt x="1054" y="749"/>
                    </a:lnTo>
                    <a:lnTo>
                      <a:pt x="1054" y="751"/>
                    </a:lnTo>
                    <a:lnTo>
                      <a:pt x="1056" y="751"/>
                    </a:lnTo>
                    <a:lnTo>
                      <a:pt x="1059" y="751"/>
                    </a:lnTo>
                    <a:lnTo>
                      <a:pt x="1059" y="753"/>
                    </a:lnTo>
                    <a:lnTo>
                      <a:pt x="1061" y="753"/>
                    </a:lnTo>
                    <a:lnTo>
                      <a:pt x="1063" y="755"/>
                    </a:lnTo>
                    <a:lnTo>
                      <a:pt x="1065" y="755"/>
                    </a:lnTo>
                    <a:lnTo>
                      <a:pt x="1067" y="755"/>
                    </a:lnTo>
                    <a:lnTo>
                      <a:pt x="1070" y="755"/>
                    </a:lnTo>
                    <a:lnTo>
                      <a:pt x="1070" y="758"/>
                    </a:lnTo>
                    <a:lnTo>
                      <a:pt x="1072" y="758"/>
                    </a:lnTo>
                    <a:lnTo>
                      <a:pt x="1072" y="760"/>
                    </a:lnTo>
                    <a:lnTo>
                      <a:pt x="1070" y="760"/>
                    </a:lnTo>
                    <a:lnTo>
                      <a:pt x="1067" y="760"/>
                    </a:lnTo>
                    <a:lnTo>
                      <a:pt x="1065" y="760"/>
                    </a:lnTo>
                    <a:lnTo>
                      <a:pt x="1063" y="760"/>
                    </a:lnTo>
                    <a:lnTo>
                      <a:pt x="1061" y="760"/>
                    </a:lnTo>
                    <a:lnTo>
                      <a:pt x="1059" y="760"/>
                    </a:lnTo>
                    <a:lnTo>
                      <a:pt x="1059" y="758"/>
                    </a:lnTo>
                    <a:lnTo>
                      <a:pt x="1056" y="758"/>
                    </a:lnTo>
                    <a:lnTo>
                      <a:pt x="1054" y="758"/>
                    </a:lnTo>
                    <a:lnTo>
                      <a:pt x="1052" y="758"/>
                    </a:lnTo>
                    <a:lnTo>
                      <a:pt x="1052" y="760"/>
                    </a:lnTo>
                    <a:lnTo>
                      <a:pt x="1050" y="760"/>
                    </a:lnTo>
                    <a:lnTo>
                      <a:pt x="1050" y="762"/>
                    </a:lnTo>
                    <a:lnTo>
                      <a:pt x="1048" y="762"/>
                    </a:lnTo>
                    <a:lnTo>
                      <a:pt x="1045" y="762"/>
                    </a:lnTo>
                    <a:lnTo>
                      <a:pt x="1043" y="762"/>
                    </a:lnTo>
                    <a:lnTo>
                      <a:pt x="1041" y="762"/>
                    </a:lnTo>
                    <a:lnTo>
                      <a:pt x="1041" y="760"/>
                    </a:lnTo>
                    <a:lnTo>
                      <a:pt x="1039" y="760"/>
                    </a:lnTo>
                    <a:lnTo>
                      <a:pt x="1037" y="760"/>
                    </a:lnTo>
                    <a:lnTo>
                      <a:pt x="1037" y="758"/>
                    </a:lnTo>
                    <a:lnTo>
                      <a:pt x="1034" y="758"/>
                    </a:lnTo>
                    <a:lnTo>
                      <a:pt x="1032" y="758"/>
                    </a:lnTo>
                    <a:lnTo>
                      <a:pt x="1030" y="758"/>
                    </a:lnTo>
                    <a:lnTo>
                      <a:pt x="1028" y="758"/>
                    </a:lnTo>
                    <a:lnTo>
                      <a:pt x="1026" y="758"/>
                    </a:lnTo>
                    <a:lnTo>
                      <a:pt x="1024" y="758"/>
                    </a:lnTo>
                    <a:lnTo>
                      <a:pt x="1024" y="760"/>
                    </a:lnTo>
                    <a:lnTo>
                      <a:pt x="1021" y="760"/>
                    </a:lnTo>
                    <a:lnTo>
                      <a:pt x="1021" y="762"/>
                    </a:lnTo>
                    <a:lnTo>
                      <a:pt x="1019" y="762"/>
                    </a:lnTo>
                    <a:lnTo>
                      <a:pt x="1019" y="764"/>
                    </a:lnTo>
                    <a:lnTo>
                      <a:pt x="1019" y="766"/>
                    </a:lnTo>
                    <a:lnTo>
                      <a:pt x="1019" y="769"/>
                    </a:lnTo>
                    <a:lnTo>
                      <a:pt x="1019" y="771"/>
                    </a:lnTo>
                    <a:lnTo>
                      <a:pt x="1017" y="771"/>
                    </a:lnTo>
                    <a:lnTo>
                      <a:pt x="1017" y="769"/>
                    </a:lnTo>
                    <a:lnTo>
                      <a:pt x="1017" y="766"/>
                    </a:lnTo>
                    <a:lnTo>
                      <a:pt x="1015" y="766"/>
                    </a:lnTo>
                    <a:lnTo>
                      <a:pt x="1013" y="766"/>
                    </a:lnTo>
                    <a:lnTo>
                      <a:pt x="1010" y="766"/>
                    </a:lnTo>
                    <a:lnTo>
                      <a:pt x="1008" y="766"/>
                    </a:lnTo>
                    <a:lnTo>
                      <a:pt x="1006" y="766"/>
                    </a:lnTo>
                    <a:lnTo>
                      <a:pt x="1004" y="766"/>
                    </a:lnTo>
                    <a:lnTo>
                      <a:pt x="1002" y="766"/>
                    </a:lnTo>
                    <a:lnTo>
                      <a:pt x="999" y="769"/>
                    </a:lnTo>
                    <a:lnTo>
                      <a:pt x="997" y="769"/>
                    </a:lnTo>
                    <a:lnTo>
                      <a:pt x="997" y="771"/>
                    </a:lnTo>
                    <a:lnTo>
                      <a:pt x="995" y="771"/>
                    </a:lnTo>
                    <a:lnTo>
                      <a:pt x="995" y="773"/>
                    </a:lnTo>
                    <a:lnTo>
                      <a:pt x="995" y="775"/>
                    </a:lnTo>
                    <a:lnTo>
                      <a:pt x="993" y="777"/>
                    </a:lnTo>
                    <a:lnTo>
                      <a:pt x="993" y="780"/>
                    </a:lnTo>
                    <a:lnTo>
                      <a:pt x="991" y="780"/>
                    </a:lnTo>
                    <a:lnTo>
                      <a:pt x="991" y="782"/>
                    </a:lnTo>
                    <a:lnTo>
                      <a:pt x="991" y="784"/>
                    </a:lnTo>
                    <a:lnTo>
                      <a:pt x="993" y="786"/>
                    </a:lnTo>
                    <a:lnTo>
                      <a:pt x="993" y="788"/>
                    </a:lnTo>
                    <a:lnTo>
                      <a:pt x="993" y="791"/>
                    </a:lnTo>
                    <a:lnTo>
                      <a:pt x="993" y="793"/>
                    </a:lnTo>
                    <a:lnTo>
                      <a:pt x="991" y="793"/>
                    </a:lnTo>
                    <a:lnTo>
                      <a:pt x="988" y="793"/>
                    </a:lnTo>
                    <a:lnTo>
                      <a:pt x="986" y="793"/>
                    </a:lnTo>
                    <a:lnTo>
                      <a:pt x="984" y="793"/>
                    </a:lnTo>
                    <a:lnTo>
                      <a:pt x="984" y="795"/>
                    </a:lnTo>
                    <a:lnTo>
                      <a:pt x="982" y="795"/>
                    </a:lnTo>
                    <a:lnTo>
                      <a:pt x="982" y="797"/>
                    </a:lnTo>
                    <a:lnTo>
                      <a:pt x="980" y="797"/>
                    </a:lnTo>
                    <a:lnTo>
                      <a:pt x="977" y="797"/>
                    </a:lnTo>
                    <a:lnTo>
                      <a:pt x="977" y="799"/>
                    </a:lnTo>
                    <a:lnTo>
                      <a:pt x="975" y="799"/>
                    </a:lnTo>
                    <a:lnTo>
                      <a:pt x="975" y="801"/>
                    </a:lnTo>
                    <a:lnTo>
                      <a:pt x="975" y="804"/>
                    </a:lnTo>
                    <a:lnTo>
                      <a:pt x="973" y="804"/>
                    </a:lnTo>
                    <a:lnTo>
                      <a:pt x="973" y="806"/>
                    </a:lnTo>
                    <a:lnTo>
                      <a:pt x="971" y="806"/>
                    </a:lnTo>
                    <a:lnTo>
                      <a:pt x="969" y="806"/>
                    </a:lnTo>
                    <a:lnTo>
                      <a:pt x="969" y="804"/>
                    </a:lnTo>
                    <a:lnTo>
                      <a:pt x="966" y="804"/>
                    </a:lnTo>
                    <a:lnTo>
                      <a:pt x="966" y="806"/>
                    </a:lnTo>
                    <a:lnTo>
                      <a:pt x="964" y="806"/>
                    </a:lnTo>
                    <a:lnTo>
                      <a:pt x="964" y="808"/>
                    </a:lnTo>
                    <a:lnTo>
                      <a:pt x="964" y="810"/>
                    </a:lnTo>
                    <a:lnTo>
                      <a:pt x="964" y="812"/>
                    </a:lnTo>
                    <a:lnTo>
                      <a:pt x="962" y="812"/>
                    </a:lnTo>
                    <a:lnTo>
                      <a:pt x="962" y="815"/>
                    </a:lnTo>
                    <a:lnTo>
                      <a:pt x="960" y="815"/>
                    </a:lnTo>
                    <a:lnTo>
                      <a:pt x="958" y="815"/>
                    </a:lnTo>
                    <a:lnTo>
                      <a:pt x="955" y="815"/>
                    </a:lnTo>
                    <a:lnTo>
                      <a:pt x="953" y="815"/>
                    </a:lnTo>
                    <a:lnTo>
                      <a:pt x="953" y="817"/>
                    </a:lnTo>
                    <a:lnTo>
                      <a:pt x="951" y="817"/>
                    </a:lnTo>
                    <a:lnTo>
                      <a:pt x="951" y="819"/>
                    </a:lnTo>
                    <a:lnTo>
                      <a:pt x="951" y="821"/>
                    </a:lnTo>
                    <a:lnTo>
                      <a:pt x="951" y="823"/>
                    </a:lnTo>
                    <a:lnTo>
                      <a:pt x="951" y="826"/>
                    </a:lnTo>
                    <a:lnTo>
                      <a:pt x="953" y="826"/>
                    </a:lnTo>
                    <a:lnTo>
                      <a:pt x="953" y="828"/>
                    </a:lnTo>
                    <a:lnTo>
                      <a:pt x="953" y="830"/>
                    </a:lnTo>
                    <a:lnTo>
                      <a:pt x="951" y="830"/>
                    </a:lnTo>
                    <a:lnTo>
                      <a:pt x="951" y="832"/>
                    </a:lnTo>
                    <a:lnTo>
                      <a:pt x="949" y="832"/>
                    </a:lnTo>
                    <a:lnTo>
                      <a:pt x="947" y="832"/>
                    </a:lnTo>
                    <a:lnTo>
                      <a:pt x="947" y="834"/>
                    </a:lnTo>
                    <a:lnTo>
                      <a:pt x="944" y="834"/>
                    </a:lnTo>
                    <a:lnTo>
                      <a:pt x="944" y="837"/>
                    </a:lnTo>
                    <a:lnTo>
                      <a:pt x="947" y="837"/>
                    </a:lnTo>
                    <a:lnTo>
                      <a:pt x="947" y="839"/>
                    </a:lnTo>
                    <a:lnTo>
                      <a:pt x="949" y="839"/>
                    </a:lnTo>
                    <a:lnTo>
                      <a:pt x="951" y="839"/>
                    </a:lnTo>
                    <a:lnTo>
                      <a:pt x="953" y="839"/>
                    </a:lnTo>
                    <a:lnTo>
                      <a:pt x="955" y="839"/>
                    </a:lnTo>
                    <a:lnTo>
                      <a:pt x="955" y="841"/>
                    </a:lnTo>
                    <a:lnTo>
                      <a:pt x="955" y="843"/>
                    </a:lnTo>
                    <a:lnTo>
                      <a:pt x="953" y="843"/>
                    </a:lnTo>
                    <a:lnTo>
                      <a:pt x="953" y="845"/>
                    </a:lnTo>
                    <a:lnTo>
                      <a:pt x="951" y="845"/>
                    </a:lnTo>
                    <a:lnTo>
                      <a:pt x="951" y="848"/>
                    </a:lnTo>
                    <a:lnTo>
                      <a:pt x="949" y="848"/>
                    </a:lnTo>
                    <a:lnTo>
                      <a:pt x="949" y="850"/>
                    </a:lnTo>
                    <a:lnTo>
                      <a:pt x="947" y="850"/>
                    </a:lnTo>
                    <a:lnTo>
                      <a:pt x="944" y="850"/>
                    </a:lnTo>
                    <a:lnTo>
                      <a:pt x="942" y="850"/>
                    </a:lnTo>
                    <a:lnTo>
                      <a:pt x="942" y="852"/>
                    </a:lnTo>
                    <a:lnTo>
                      <a:pt x="940" y="852"/>
                    </a:lnTo>
                    <a:lnTo>
                      <a:pt x="940" y="854"/>
                    </a:lnTo>
                    <a:lnTo>
                      <a:pt x="938" y="854"/>
                    </a:lnTo>
                    <a:lnTo>
                      <a:pt x="936" y="854"/>
                    </a:lnTo>
                    <a:lnTo>
                      <a:pt x="936" y="852"/>
                    </a:lnTo>
                    <a:lnTo>
                      <a:pt x="933" y="850"/>
                    </a:lnTo>
                    <a:lnTo>
                      <a:pt x="931" y="848"/>
                    </a:lnTo>
                    <a:lnTo>
                      <a:pt x="931" y="845"/>
                    </a:lnTo>
                    <a:lnTo>
                      <a:pt x="931" y="843"/>
                    </a:lnTo>
                    <a:lnTo>
                      <a:pt x="931" y="841"/>
                    </a:lnTo>
                    <a:lnTo>
                      <a:pt x="933" y="841"/>
                    </a:lnTo>
                    <a:lnTo>
                      <a:pt x="931" y="839"/>
                    </a:lnTo>
                    <a:lnTo>
                      <a:pt x="931" y="837"/>
                    </a:lnTo>
                    <a:lnTo>
                      <a:pt x="931" y="834"/>
                    </a:lnTo>
                    <a:lnTo>
                      <a:pt x="931" y="832"/>
                    </a:lnTo>
                    <a:lnTo>
                      <a:pt x="931" y="830"/>
                    </a:lnTo>
                    <a:lnTo>
                      <a:pt x="929" y="830"/>
                    </a:lnTo>
                    <a:lnTo>
                      <a:pt x="929" y="828"/>
                    </a:lnTo>
                    <a:lnTo>
                      <a:pt x="927" y="828"/>
                    </a:lnTo>
                    <a:lnTo>
                      <a:pt x="925" y="828"/>
                    </a:lnTo>
                    <a:lnTo>
                      <a:pt x="925" y="826"/>
                    </a:lnTo>
                    <a:lnTo>
                      <a:pt x="925" y="823"/>
                    </a:lnTo>
                    <a:lnTo>
                      <a:pt x="922" y="823"/>
                    </a:lnTo>
                    <a:lnTo>
                      <a:pt x="920" y="823"/>
                    </a:lnTo>
                    <a:lnTo>
                      <a:pt x="918" y="823"/>
                    </a:lnTo>
                    <a:lnTo>
                      <a:pt x="916" y="826"/>
                    </a:lnTo>
                    <a:lnTo>
                      <a:pt x="914" y="826"/>
                    </a:lnTo>
                    <a:lnTo>
                      <a:pt x="914" y="823"/>
                    </a:lnTo>
                    <a:lnTo>
                      <a:pt x="914" y="821"/>
                    </a:lnTo>
                    <a:lnTo>
                      <a:pt x="914" y="819"/>
                    </a:lnTo>
                    <a:lnTo>
                      <a:pt x="911" y="819"/>
                    </a:lnTo>
                    <a:lnTo>
                      <a:pt x="911" y="817"/>
                    </a:lnTo>
                    <a:lnTo>
                      <a:pt x="909" y="817"/>
                    </a:lnTo>
                    <a:lnTo>
                      <a:pt x="907" y="817"/>
                    </a:lnTo>
                    <a:lnTo>
                      <a:pt x="905" y="819"/>
                    </a:lnTo>
                    <a:lnTo>
                      <a:pt x="903" y="819"/>
                    </a:lnTo>
                    <a:lnTo>
                      <a:pt x="900" y="819"/>
                    </a:lnTo>
                    <a:lnTo>
                      <a:pt x="900" y="821"/>
                    </a:lnTo>
                    <a:lnTo>
                      <a:pt x="900" y="823"/>
                    </a:lnTo>
                    <a:lnTo>
                      <a:pt x="898" y="823"/>
                    </a:lnTo>
                    <a:lnTo>
                      <a:pt x="896" y="823"/>
                    </a:lnTo>
                    <a:lnTo>
                      <a:pt x="894" y="823"/>
                    </a:lnTo>
                    <a:lnTo>
                      <a:pt x="892" y="823"/>
                    </a:lnTo>
                    <a:lnTo>
                      <a:pt x="890" y="823"/>
                    </a:lnTo>
                    <a:lnTo>
                      <a:pt x="890" y="821"/>
                    </a:lnTo>
                    <a:lnTo>
                      <a:pt x="887" y="821"/>
                    </a:lnTo>
                    <a:lnTo>
                      <a:pt x="887" y="819"/>
                    </a:lnTo>
                    <a:lnTo>
                      <a:pt x="887" y="817"/>
                    </a:lnTo>
                    <a:lnTo>
                      <a:pt x="887" y="815"/>
                    </a:lnTo>
                    <a:lnTo>
                      <a:pt x="887" y="812"/>
                    </a:lnTo>
                    <a:lnTo>
                      <a:pt x="885" y="812"/>
                    </a:lnTo>
                    <a:lnTo>
                      <a:pt x="885" y="810"/>
                    </a:lnTo>
                    <a:lnTo>
                      <a:pt x="883" y="810"/>
                    </a:lnTo>
                    <a:lnTo>
                      <a:pt x="883" y="808"/>
                    </a:lnTo>
                    <a:lnTo>
                      <a:pt x="883" y="806"/>
                    </a:lnTo>
                    <a:lnTo>
                      <a:pt x="883" y="808"/>
                    </a:lnTo>
                    <a:lnTo>
                      <a:pt x="881" y="808"/>
                    </a:lnTo>
                    <a:lnTo>
                      <a:pt x="879" y="808"/>
                    </a:lnTo>
                    <a:lnTo>
                      <a:pt x="879" y="810"/>
                    </a:lnTo>
                    <a:lnTo>
                      <a:pt x="876" y="810"/>
                    </a:lnTo>
                    <a:lnTo>
                      <a:pt x="876" y="812"/>
                    </a:lnTo>
                    <a:lnTo>
                      <a:pt x="874" y="812"/>
                    </a:lnTo>
                    <a:lnTo>
                      <a:pt x="872" y="812"/>
                    </a:lnTo>
                    <a:lnTo>
                      <a:pt x="870" y="812"/>
                    </a:lnTo>
                    <a:lnTo>
                      <a:pt x="868" y="812"/>
                    </a:lnTo>
                    <a:lnTo>
                      <a:pt x="868" y="815"/>
                    </a:lnTo>
                    <a:lnTo>
                      <a:pt x="865" y="815"/>
                    </a:lnTo>
                    <a:lnTo>
                      <a:pt x="863" y="815"/>
                    </a:lnTo>
                    <a:lnTo>
                      <a:pt x="861" y="815"/>
                    </a:lnTo>
                    <a:lnTo>
                      <a:pt x="861" y="817"/>
                    </a:lnTo>
                    <a:lnTo>
                      <a:pt x="859" y="817"/>
                    </a:lnTo>
                    <a:lnTo>
                      <a:pt x="859" y="819"/>
                    </a:lnTo>
                    <a:lnTo>
                      <a:pt x="857" y="819"/>
                    </a:lnTo>
                    <a:lnTo>
                      <a:pt x="854" y="819"/>
                    </a:lnTo>
                    <a:lnTo>
                      <a:pt x="852" y="819"/>
                    </a:lnTo>
                    <a:lnTo>
                      <a:pt x="852" y="821"/>
                    </a:lnTo>
                    <a:lnTo>
                      <a:pt x="850" y="821"/>
                    </a:lnTo>
                    <a:lnTo>
                      <a:pt x="850" y="823"/>
                    </a:lnTo>
                    <a:lnTo>
                      <a:pt x="848" y="823"/>
                    </a:lnTo>
                    <a:lnTo>
                      <a:pt x="846" y="823"/>
                    </a:lnTo>
                    <a:lnTo>
                      <a:pt x="843" y="823"/>
                    </a:lnTo>
                    <a:lnTo>
                      <a:pt x="841" y="823"/>
                    </a:lnTo>
                    <a:lnTo>
                      <a:pt x="841" y="826"/>
                    </a:lnTo>
                    <a:lnTo>
                      <a:pt x="841" y="828"/>
                    </a:lnTo>
                    <a:lnTo>
                      <a:pt x="841" y="830"/>
                    </a:lnTo>
                    <a:lnTo>
                      <a:pt x="841" y="832"/>
                    </a:lnTo>
                    <a:lnTo>
                      <a:pt x="841" y="834"/>
                    </a:lnTo>
                    <a:lnTo>
                      <a:pt x="841" y="837"/>
                    </a:lnTo>
                    <a:lnTo>
                      <a:pt x="841" y="839"/>
                    </a:lnTo>
                    <a:lnTo>
                      <a:pt x="839" y="839"/>
                    </a:lnTo>
                    <a:lnTo>
                      <a:pt x="839" y="841"/>
                    </a:lnTo>
                    <a:lnTo>
                      <a:pt x="837" y="841"/>
                    </a:lnTo>
                    <a:lnTo>
                      <a:pt x="837" y="843"/>
                    </a:lnTo>
                    <a:lnTo>
                      <a:pt x="835" y="843"/>
                    </a:lnTo>
                    <a:lnTo>
                      <a:pt x="835" y="841"/>
                    </a:lnTo>
                    <a:lnTo>
                      <a:pt x="832" y="841"/>
                    </a:lnTo>
                    <a:lnTo>
                      <a:pt x="830" y="841"/>
                    </a:lnTo>
                    <a:lnTo>
                      <a:pt x="830" y="839"/>
                    </a:lnTo>
                    <a:lnTo>
                      <a:pt x="828" y="839"/>
                    </a:lnTo>
                    <a:lnTo>
                      <a:pt x="828" y="837"/>
                    </a:lnTo>
                    <a:lnTo>
                      <a:pt x="828" y="834"/>
                    </a:lnTo>
                    <a:lnTo>
                      <a:pt x="826" y="834"/>
                    </a:lnTo>
                    <a:lnTo>
                      <a:pt x="824" y="834"/>
                    </a:lnTo>
                    <a:lnTo>
                      <a:pt x="824" y="832"/>
                    </a:lnTo>
                    <a:lnTo>
                      <a:pt x="821" y="832"/>
                    </a:lnTo>
                    <a:lnTo>
                      <a:pt x="819" y="832"/>
                    </a:lnTo>
                    <a:lnTo>
                      <a:pt x="817" y="832"/>
                    </a:lnTo>
                    <a:lnTo>
                      <a:pt x="815" y="832"/>
                    </a:lnTo>
                    <a:lnTo>
                      <a:pt x="815" y="834"/>
                    </a:lnTo>
                    <a:lnTo>
                      <a:pt x="813" y="834"/>
                    </a:lnTo>
                    <a:lnTo>
                      <a:pt x="813" y="837"/>
                    </a:lnTo>
                    <a:lnTo>
                      <a:pt x="810" y="839"/>
                    </a:lnTo>
                    <a:lnTo>
                      <a:pt x="808" y="839"/>
                    </a:lnTo>
                    <a:lnTo>
                      <a:pt x="808" y="841"/>
                    </a:lnTo>
                    <a:lnTo>
                      <a:pt x="806" y="841"/>
                    </a:lnTo>
                    <a:lnTo>
                      <a:pt x="804" y="841"/>
                    </a:lnTo>
                    <a:lnTo>
                      <a:pt x="802" y="841"/>
                    </a:lnTo>
                    <a:lnTo>
                      <a:pt x="799" y="841"/>
                    </a:lnTo>
                    <a:lnTo>
                      <a:pt x="797" y="841"/>
                    </a:lnTo>
                    <a:lnTo>
                      <a:pt x="797" y="843"/>
                    </a:lnTo>
                    <a:lnTo>
                      <a:pt x="795" y="843"/>
                    </a:lnTo>
                    <a:lnTo>
                      <a:pt x="793" y="843"/>
                    </a:lnTo>
                    <a:lnTo>
                      <a:pt x="793" y="841"/>
                    </a:lnTo>
                    <a:lnTo>
                      <a:pt x="791" y="841"/>
                    </a:lnTo>
                    <a:lnTo>
                      <a:pt x="791" y="843"/>
                    </a:lnTo>
                    <a:lnTo>
                      <a:pt x="791" y="841"/>
                    </a:lnTo>
                    <a:lnTo>
                      <a:pt x="788" y="841"/>
                    </a:lnTo>
                    <a:lnTo>
                      <a:pt x="786" y="841"/>
                    </a:lnTo>
                    <a:lnTo>
                      <a:pt x="786" y="843"/>
                    </a:lnTo>
                    <a:lnTo>
                      <a:pt x="784" y="843"/>
                    </a:lnTo>
                    <a:lnTo>
                      <a:pt x="784" y="845"/>
                    </a:lnTo>
                    <a:lnTo>
                      <a:pt x="784" y="848"/>
                    </a:lnTo>
                    <a:lnTo>
                      <a:pt x="782" y="848"/>
                    </a:lnTo>
                    <a:lnTo>
                      <a:pt x="782" y="845"/>
                    </a:lnTo>
                    <a:lnTo>
                      <a:pt x="782" y="848"/>
                    </a:lnTo>
                    <a:lnTo>
                      <a:pt x="780" y="848"/>
                    </a:lnTo>
                    <a:lnTo>
                      <a:pt x="777" y="848"/>
                    </a:lnTo>
                    <a:lnTo>
                      <a:pt x="775" y="848"/>
                    </a:lnTo>
                    <a:lnTo>
                      <a:pt x="773" y="848"/>
                    </a:lnTo>
                    <a:lnTo>
                      <a:pt x="771" y="848"/>
                    </a:lnTo>
                    <a:lnTo>
                      <a:pt x="769" y="848"/>
                    </a:lnTo>
                    <a:lnTo>
                      <a:pt x="769" y="850"/>
                    </a:lnTo>
                    <a:lnTo>
                      <a:pt x="766" y="850"/>
                    </a:lnTo>
                    <a:lnTo>
                      <a:pt x="764" y="850"/>
                    </a:lnTo>
                    <a:lnTo>
                      <a:pt x="764" y="852"/>
                    </a:lnTo>
                    <a:lnTo>
                      <a:pt x="762" y="852"/>
                    </a:lnTo>
                    <a:lnTo>
                      <a:pt x="762" y="854"/>
                    </a:lnTo>
                    <a:lnTo>
                      <a:pt x="760" y="854"/>
                    </a:lnTo>
                    <a:lnTo>
                      <a:pt x="758" y="854"/>
                    </a:lnTo>
                    <a:lnTo>
                      <a:pt x="758" y="856"/>
                    </a:lnTo>
                    <a:lnTo>
                      <a:pt x="756" y="856"/>
                    </a:lnTo>
                    <a:lnTo>
                      <a:pt x="756" y="859"/>
                    </a:lnTo>
                    <a:lnTo>
                      <a:pt x="753" y="859"/>
                    </a:lnTo>
                    <a:lnTo>
                      <a:pt x="753" y="861"/>
                    </a:lnTo>
                    <a:lnTo>
                      <a:pt x="751" y="861"/>
                    </a:lnTo>
                    <a:lnTo>
                      <a:pt x="751" y="863"/>
                    </a:lnTo>
                    <a:lnTo>
                      <a:pt x="749" y="863"/>
                    </a:lnTo>
                    <a:lnTo>
                      <a:pt x="749" y="865"/>
                    </a:lnTo>
                    <a:lnTo>
                      <a:pt x="749" y="867"/>
                    </a:lnTo>
                    <a:lnTo>
                      <a:pt x="749" y="870"/>
                    </a:lnTo>
                    <a:lnTo>
                      <a:pt x="747" y="870"/>
                    </a:lnTo>
                    <a:lnTo>
                      <a:pt x="745" y="870"/>
                    </a:lnTo>
                    <a:lnTo>
                      <a:pt x="742" y="870"/>
                    </a:lnTo>
                    <a:lnTo>
                      <a:pt x="740" y="870"/>
                    </a:lnTo>
                    <a:lnTo>
                      <a:pt x="738" y="870"/>
                    </a:lnTo>
                    <a:lnTo>
                      <a:pt x="736" y="870"/>
                    </a:lnTo>
                    <a:lnTo>
                      <a:pt x="734" y="870"/>
                    </a:lnTo>
                    <a:lnTo>
                      <a:pt x="731" y="870"/>
                    </a:lnTo>
                    <a:lnTo>
                      <a:pt x="729" y="870"/>
                    </a:lnTo>
                    <a:lnTo>
                      <a:pt x="729" y="872"/>
                    </a:lnTo>
                    <a:lnTo>
                      <a:pt x="727" y="872"/>
                    </a:lnTo>
                    <a:lnTo>
                      <a:pt x="727" y="874"/>
                    </a:lnTo>
                    <a:lnTo>
                      <a:pt x="727" y="876"/>
                    </a:lnTo>
                    <a:lnTo>
                      <a:pt x="725" y="878"/>
                    </a:lnTo>
                    <a:lnTo>
                      <a:pt x="723" y="878"/>
                    </a:lnTo>
                    <a:lnTo>
                      <a:pt x="720" y="878"/>
                    </a:lnTo>
                    <a:lnTo>
                      <a:pt x="720" y="881"/>
                    </a:lnTo>
                    <a:lnTo>
                      <a:pt x="720" y="883"/>
                    </a:lnTo>
                    <a:lnTo>
                      <a:pt x="720" y="885"/>
                    </a:lnTo>
                    <a:lnTo>
                      <a:pt x="723" y="885"/>
                    </a:lnTo>
                    <a:lnTo>
                      <a:pt x="725" y="885"/>
                    </a:lnTo>
                    <a:lnTo>
                      <a:pt x="725" y="887"/>
                    </a:lnTo>
                    <a:lnTo>
                      <a:pt x="725" y="889"/>
                    </a:lnTo>
                    <a:lnTo>
                      <a:pt x="723" y="889"/>
                    </a:lnTo>
                    <a:lnTo>
                      <a:pt x="723" y="892"/>
                    </a:lnTo>
                    <a:lnTo>
                      <a:pt x="720" y="892"/>
                    </a:lnTo>
                    <a:lnTo>
                      <a:pt x="718" y="892"/>
                    </a:lnTo>
                    <a:lnTo>
                      <a:pt x="718" y="894"/>
                    </a:lnTo>
                    <a:lnTo>
                      <a:pt x="716" y="894"/>
                    </a:lnTo>
                    <a:lnTo>
                      <a:pt x="714" y="894"/>
                    </a:lnTo>
                    <a:lnTo>
                      <a:pt x="712" y="894"/>
                    </a:lnTo>
                    <a:lnTo>
                      <a:pt x="709" y="894"/>
                    </a:lnTo>
                    <a:lnTo>
                      <a:pt x="709" y="896"/>
                    </a:lnTo>
                    <a:lnTo>
                      <a:pt x="707" y="896"/>
                    </a:lnTo>
                    <a:lnTo>
                      <a:pt x="707" y="898"/>
                    </a:lnTo>
                    <a:lnTo>
                      <a:pt x="705" y="900"/>
                    </a:lnTo>
                    <a:lnTo>
                      <a:pt x="705" y="903"/>
                    </a:lnTo>
                    <a:lnTo>
                      <a:pt x="703" y="903"/>
                    </a:lnTo>
                    <a:lnTo>
                      <a:pt x="703" y="905"/>
                    </a:lnTo>
                    <a:lnTo>
                      <a:pt x="701" y="905"/>
                    </a:lnTo>
                    <a:lnTo>
                      <a:pt x="698" y="905"/>
                    </a:lnTo>
                    <a:lnTo>
                      <a:pt x="698" y="907"/>
                    </a:lnTo>
                    <a:lnTo>
                      <a:pt x="696" y="907"/>
                    </a:lnTo>
                    <a:lnTo>
                      <a:pt x="694" y="907"/>
                    </a:lnTo>
                    <a:lnTo>
                      <a:pt x="694" y="905"/>
                    </a:lnTo>
                    <a:lnTo>
                      <a:pt x="692" y="905"/>
                    </a:lnTo>
                    <a:lnTo>
                      <a:pt x="692" y="907"/>
                    </a:lnTo>
                    <a:lnTo>
                      <a:pt x="690" y="907"/>
                    </a:lnTo>
                    <a:lnTo>
                      <a:pt x="690" y="909"/>
                    </a:lnTo>
                    <a:lnTo>
                      <a:pt x="690" y="911"/>
                    </a:lnTo>
                    <a:lnTo>
                      <a:pt x="690" y="914"/>
                    </a:lnTo>
                    <a:lnTo>
                      <a:pt x="687" y="914"/>
                    </a:lnTo>
                    <a:lnTo>
                      <a:pt x="687" y="916"/>
                    </a:lnTo>
                    <a:lnTo>
                      <a:pt x="685" y="916"/>
                    </a:lnTo>
                    <a:lnTo>
                      <a:pt x="685" y="918"/>
                    </a:lnTo>
                    <a:lnTo>
                      <a:pt x="683" y="918"/>
                    </a:lnTo>
                    <a:lnTo>
                      <a:pt x="683" y="920"/>
                    </a:lnTo>
                    <a:lnTo>
                      <a:pt x="681" y="920"/>
                    </a:lnTo>
                    <a:lnTo>
                      <a:pt x="679" y="920"/>
                    </a:lnTo>
                    <a:lnTo>
                      <a:pt x="679" y="922"/>
                    </a:lnTo>
                    <a:lnTo>
                      <a:pt x="679" y="925"/>
                    </a:lnTo>
                    <a:lnTo>
                      <a:pt x="681" y="925"/>
                    </a:lnTo>
                    <a:lnTo>
                      <a:pt x="681" y="927"/>
                    </a:lnTo>
                    <a:lnTo>
                      <a:pt x="683" y="927"/>
                    </a:lnTo>
                    <a:lnTo>
                      <a:pt x="683" y="929"/>
                    </a:lnTo>
                    <a:lnTo>
                      <a:pt x="683" y="931"/>
                    </a:lnTo>
                    <a:lnTo>
                      <a:pt x="681" y="931"/>
                    </a:lnTo>
                    <a:lnTo>
                      <a:pt x="681" y="933"/>
                    </a:lnTo>
                    <a:lnTo>
                      <a:pt x="679" y="935"/>
                    </a:lnTo>
                    <a:lnTo>
                      <a:pt x="679" y="938"/>
                    </a:lnTo>
                    <a:lnTo>
                      <a:pt x="676" y="938"/>
                    </a:lnTo>
                    <a:lnTo>
                      <a:pt x="676" y="940"/>
                    </a:lnTo>
                    <a:lnTo>
                      <a:pt x="674" y="940"/>
                    </a:lnTo>
                    <a:lnTo>
                      <a:pt x="674" y="942"/>
                    </a:lnTo>
                    <a:lnTo>
                      <a:pt x="674" y="944"/>
                    </a:lnTo>
                    <a:lnTo>
                      <a:pt x="672" y="944"/>
                    </a:lnTo>
                    <a:lnTo>
                      <a:pt x="672" y="946"/>
                    </a:lnTo>
                    <a:lnTo>
                      <a:pt x="670" y="946"/>
                    </a:lnTo>
                    <a:lnTo>
                      <a:pt x="668" y="946"/>
                    </a:lnTo>
                    <a:lnTo>
                      <a:pt x="668" y="944"/>
                    </a:lnTo>
                    <a:lnTo>
                      <a:pt x="665" y="944"/>
                    </a:lnTo>
                    <a:lnTo>
                      <a:pt x="663" y="944"/>
                    </a:lnTo>
                    <a:lnTo>
                      <a:pt x="663" y="946"/>
                    </a:lnTo>
                    <a:lnTo>
                      <a:pt x="661" y="946"/>
                    </a:lnTo>
                    <a:lnTo>
                      <a:pt x="659" y="949"/>
                    </a:lnTo>
                    <a:lnTo>
                      <a:pt x="657" y="946"/>
                    </a:lnTo>
                    <a:lnTo>
                      <a:pt x="657" y="949"/>
                    </a:lnTo>
                    <a:lnTo>
                      <a:pt x="654" y="949"/>
                    </a:lnTo>
                    <a:lnTo>
                      <a:pt x="652" y="949"/>
                    </a:lnTo>
                    <a:lnTo>
                      <a:pt x="650" y="949"/>
                    </a:lnTo>
                    <a:lnTo>
                      <a:pt x="648" y="949"/>
                    </a:lnTo>
                    <a:lnTo>
                      <a:pt x="646" y="949"/>
                    </a:lnTo>
                    <a:lnTo>
                      <a:pt x="646" y="951"/>
                    </a:lnTo>
                    <a:lnTo>
                      <a:pt x="643" y="953"/>
                    </a:lnTo>
                    <a:lnTo>
                      <a:pt x="643" y="955"/>
                    </a:lnTo>
                    <a:lnTo>
                      <a:pt x="641" y="955"/>
                    </a:lnTo>
                    <a:lnTo>
                      <a:pt x="641" y="957"/>
                    </a:lnTo>
                    <a:lnTo>
                      <a:pt x="632" y="944"/>
                    </a:lnTo>
                    <a:lnTo>
                      <a:pt x="630" y="944"/>
                    </a:lnTo>
                    <a:lnTo>
                      <a:pt x="626" y="935"/>
                    </a:lnTo>
                    <a:lnTo>
                      <a:pt x="624" y="933"/>
                    </a:lnTo>
                    <a:lnTo>
                      <a:pt x="624" y="931"/>
                    </a:lnTo>
                    <a:lnTo>
                      <a:pt x="617" y="920"/>
                    </a:lnTo>
                    <a:lnTo>
                      <a:pt x="608" y="911"/>
                    </a:lnTo>
                    <a:lnTo>
                      <a:pt x="608" y="909"/>
                    </a:lnTo>
                    <a:lnTo>
                      <a:pt x="606" y="907"/>
                    </a:lnTo>
                    <a:lnTo>
                      <a:pt x="608" y="907"/>
                    </a:lnTo>
                    <a:lnTo>
                      <a:pt x="611" y="905"/>
                    </a:lnTo>
                    <a:lnTo>
                      <a:pt x="613" y="905"/>
                    </a:lnTo>
                    <a:lnTo>
                      <a:pt x="613" y="907"/>
                    </a:lnTo>
                    <a:lnTo>
                      <a:pt x="615" y="905"/>
                    </a:lnTo>
                    <a:lnTo>
                      <a:pt x="615" y="903"/>
                    </a:lnTo>
                    <a:lnTo>
                      <a:pt x="615" y="900"/>
                    </a:lnTo>
                    <a:lnTo>
                      <a:pt x="613" y="903"/>
                    </a:lnTo>
                    <a:lnTo>
                      <a:pt x="613" y="900"/>
                    </a:lnTo>
                    <a:lnTo>
                      <a:pt x="615" y="898"/>
                    </a:lnTo>
                    <a:lnTo>
                      <a:pt x="617" y="896"/>
                    </a:lnTo>
                    <a:lnTo>
                      <a:pt x="619" y="894"/>
                    </a:lnTo>
                    <a:lnTo>
                      <a:pt x="621" y="892"/>
                    </a:lnTo>
                    <a:lnTo>
                      <a:pt x="624" y="889"/>
                    </a:lnTo>
                    <a:lnTo>
                      <a:pt x="628" y="885"/>
                    </a:lnTo>
                    <a:lnTo>
                      <a:pt x="630" y="883"/>
                    </a:lnTo>
                    <a:lnTo>
                      <a:pt x="637" y="876"/>
                    </a:lnTo>
                    <a:lnTo>
                      <a:pt x="639" y="874"/>
                    </a:lnTo>
                    <a:lnTo>
                      <a:pt x="643" y="870"/>
                    </a:lnTo>
                    <a:lnTo>
                      <a:pt x="643" y="867"/>
                    </a:lnTo>
                    <a:lnTo>
                      <a:pt x="646" y="867"/>
                    </a:lnTo>
                    <a:lnTo>
                      <a:pt x="654" y="859"/>
                    </a:lnTo>
                    <a:lnTo>
                      <a:pt x="654" y="856"/>
                    </a:lnTo>
                    <a:lnTo>
                      <a:pt x="657" y="854"/>
                    </a:lnTo>
                    <a:lnTo>
                      <a:pt x="659" y="852"/>
                    </a:lnTo>
                    <a:lnTo>
                      <a:pt x="663" y="848"/>
                    </a:lnTo>
                    <a:lnTo>
                      <a:pt x="668" y="843"/>
                    </a:lnTo>
                    <a:lnTo>
                      <a:pt x="665" y="843"/>
                    </a:lnTo>
                    <a:lnTo>
                      <a:pt x="663" y="841"/>
                    </a:lnTo>
                    <a:lnTo>
                      <a:pt x="659" y="841"/>
                    </a:lnTo>
                    <a:lnTo>
                      <a:pt x="657" y="839"/>
                    </a:lnTo>
                    <a:lnTo>
                      <a:pt x="654" y="839"/>
                    </a:lnTo>
                    <a:lnTo>
                      <a:pt x="650" y="839"/>
                    </a:lnTo>
                    <a:lnTo>
                      <a:pt x="648" y="839"/>
                    </a:lnTo>
                    <a:lnTo>
                      <a:pt x="646" y="839"/>
                    </a:lnTo>
                    <a:lnTo>
                      <a:pt x="643" y="839"/>
                    </a:lnTo>
                    <a:lnTo>
                      <a:pt x="639" y="841"/>
                    </a:lnTo>
                    <a:lnTo>
                      <a:pt x="632" y="841"/>
                    </a:lnTo>
                    <a:lnTo>
                      <a:pt x="628" y="841"/>
                    </a:lnTo>
                    <a:lnTo>
                      <a:pt x="626" y="841"/>
                    </a:lnTo>
                    <a:lnTo>
                      <a:pt x="621" y="843"/>
                    </a:lnTo>
                    <a:lnTo>
                      <a:pt x="619" y="843"/>
                    </a:lnTo>
                    <a:lnTo>
                      <a:pt x="617" y="843"/>
                    </a:lnTo>
                    <a:lnTo>
                      <a:pt x="615" y="843"/>
                    </a:lnTo>
                    <a:lnTo>
                      <a:pt x="613" y="843"/>
                    </a:lnTo>
                    <a:lnTo>
                      <a:pt x="608" y="843"/>
                    </a:lnTo>
                    <a:lnTo>
                      <a:pt x="606" y="843"/>
                    </a:lnTo>
                    <a:lnTo>
                      <a:pt x="604" y="843"/>
                    </a:lnTo>
                    <a:lnTo>
                      <a:pt x="602" y="843"/>
                    </a:lnTo>
                    <a:lnTo>
                      <a:pt x="600" y="843"/>
                    </a:lnTo>
                    <a:lnTo>
                      <a:pt x="597" y="843"/>
                    </a:lnTo>
                    <a:lnTo>
                      <a:pt x="597" y="841"/>
                    </a:lnTo>
                    <a:lnTo>
                      <a:pt x="597" y="839"/>
                    </a:lnTo>
                    <a:lnTo>
                      <a:pt x="597" y="837"/>
                    </a:lnTo>
                    <a:lnTo>
                      <a:pt x="597" y="834"/>
                    </a:lnTo>
                    <a:lnTo>
                      <a:pt x="597" y="832"/>
                    </a:lnTo>
                    <a:lnTo>
                      <a:pt x="597" y="830"/>
                    </a:lnTo>
                    <a:lnTo>
                      <a:pt x="597" y="828"/>
                    </a:lnTo>
                    <a:lnTo>
                      <a:pt x="595" y="828"/>
                    </a:lnTo>
                    <a:lnTo>
                      <a:pt x="595" y="826"/>
                    </a:lnTo>
                    <a:lnTo>
                      <a:pt x="593" y="826"/>
                    </a:lnTo>
                    <a:lnTo>
                      <a:pt x="593" y="823"/>
                    </a:lnTo>
                    <a:lnTo>
                      <a:pt x="593" y="821"/>
                    </a:lnTo>
                    <a:lnTo>
                      <a:pt x="593" y="819"/>
                    </a:lnTo>
                    <a:lnTo>
                      <a:pt x="595" y="819"/>
                    </a:lnTo>
                    <a:lnTo>
                      <a:pt x="595" y="817"/>
                    </a:lnTo>
                    <a:lnTo>
                      <a:pt x="593" y="817"/>
                    </a:lnTo>
                    <a:lnTo>
                      <a:pt x="593" y="819"/>
                    </a:lnTo>
                    <a:lnTo>
                      <a:pt x="589" y="819"/>
                    </a:lnTo>
                    <a:lnTo>
                      <a:pt x="586" y="819"/>
                    </a:lnTo>
                    <a:lnTo>
                      <a:pt x="589" y="821"/>
                    </a:lnTo>
                    <a:lnTo>
                      <a:pt x="589" y="823"/>
                    </a:lnTo>
                    <a:lnTo>
                      <a:pt x="589" y="826"/>
                    </a:lnTo>
                    <a:lnTo>
                      <a:pt x="586" y="826"/>
                    </a:lnTo>
                    <a:lnTo>
                      <a:pt x="584" y="826"/>
                    </a:lnTo>
                    <a:lnTo>
                      <a:pt x="582" y="826"/>
                    </a:lnTo>
                    <a:lnTo>
                      <a:pt x="580" y="826"/>
                    </a:lnTo>
                    <a:lnTo>
                      <a:pt x="578" y="828"/>
                    </a:lnTo>
                    <a:lnTo>
                      <a:pt x="575" y="828"/>
                    </a:lnTo>
                    <a:lnTo>
                      <a:pt x="573" y="828"/>
                    </a:lnTo>
                    <a:lnTo>
                      <a:pt x="569" y="828"/>
                    </a:lnTo>
                    <a:lnTo>
                      <a:pt x="569" y="830"/>
                    </a:lnTo>
                    <a:lnTo>
                      <a:pt x="569" y="832"/>
                    </a:lnTo>
                    <a:lnTo>
                      <a:pt x="567" y="832"/>
                    </a:lnTo>
                    <a:lnTo>
                      <a:pt x="567" y="834"/>
                    </a:lnTo>
                    <a:lnTo>
                      <a:pt x="564" y="834"/>
                    </a:lnTo>
                    <a:lnTo>
                      <a:pt x="567" y="834"/>
                    </a:lnTo>
                    <a:lnTo>
                      <a:pt x="567" y="837"/>
                    </a:lnTo>
                    <a:lnTo>
                      <a:pt x="567" y="839"/>
                    </a:lnTo>
                    <a:lnTo>
                      <a:pt x="564" y="839"/>
                    </a:lnTo>
                    <a:lnTo>
                      <a:pt x="564" y="841"/>
                    </a:lnTo>
                    <a:lnTo>
                      <a:pt x="564" y="843"/>
                    </a:lnTo>
                    <a:lnTo>
                      <a:pt x="567" y="843"/>
                    </a:lnTo>
                    <a:lnTo>
                      <a:pt x="567" y="845"/>
                    </a:lnTo>
                    <a:lnTo>
                      <a:pt x="569" y="845"/>
                    </a:lnTo>
                    <a:lnTo>
                      <a:pt x="569" y="848"/>
                    </a:lnTo>
                    <a:lnTo>
                      <a:pt x="571" y="848"/>
                    </a:lnTo>
                    <a:lnTo>
                      <a:pt x="571" y="850"/>
                    </a:lnTo>
                    <a:lnTo>
                      <a:pt x="569" y="854"/>
                    </a:lnTo>
                    <a:lnTo>
                      <a:pt x="567" y="854"/>
                    </a:lnTo>
                    <a:lnTo>
                      <a:pt x="564" y="856"/>
                    </a:lnTo>
                    <a:lnTo>
                      <a:pt x="564" y="859"/>
                    </a:lnTo>
                    <a:lnTo>
                      <a:pt x="562" y="861"/>
                    </a:lnTo>
                    <a:lnTo>
                      <a:pt x="564" y="861"/>
                    </a:lnTo>
                    <a:lnTo>
                      <a:pt x="564" y="863"/>
                    </a:lnTo>
                    <a:lnTo>
                      <a:pt x="564" y="865"/>
                    </a:lnTo>
                    <a:lnTo>
                      <a:pt x="564" y="867"/>
                    </a:lnTo>
                    <a:lnTo>
                      <a:pt x="562" y="867"/>
                    </a:lnTo>
                    <a:lnTo>
                      <a:pt x="560" y="867"/>
                    </a:lnTo>
                    <a:lnTo>
                      <a:pt x="560" y="870"/>
                    </a:lnTo>
                    <a:lnTo>
                      <a:pt x="562" y="870"/>
                    </a:lnTo>
                    <a:lnTo>
                      <a:pt x="562" y="872"/>
                    </a:lnTo>
                    <a:lnTo>
                      <a:pt x="564" y="872"/>
                    </a:lnTo>
                    <a:lnTo>
                      <a:pt x="564" y="874"/>
                    </a:lnTo>
                    <a:lnTo>
                      <a:pt x="567" y="874"/>
                    </a:lnTo>
                    <a:lnTo>
                      <a:pt x="567" y="876"/>
                    </a:lnTo>
                    <a:lnTo>
                      <a:pt x="569" y="876"/>
                    </a:lnTo>
                    <a:lnTo>
                      <a:pt x="571" y="878"/>
                    </a:lnTo>
                    <a:lnTo>
                      <a:pt x="571" y="881"/>
                    </a:lnTo>
                    <a:lnTo>
                      <a:pt x="569" y="881"/>
                    </a:lnTo>
                    <a:lnTo>
                      <a:pt x="569" y="883"/>
                    </a:lnTo>
                    <a:lnTo>
                      <a:pt x="571" y="883"/>
                    </a:lnTo>
                    <a:lnTo>
                      <a:pt x="571" y="885"/>
                    </a:lnTo>
                    <a:lnTo>
                      <a:pt x="569" y="885"/>
                    </a:lnTo>
                    <a:lnTo>
                      <a:pt x="567" y="885"/>
                    </a:lnTo>
                    <a:lnTo>
                      <a:pt x="564" y="885"/>
                    </a:lnTo>
                    <a:lnTo>
                      <a:pt x="562" y="885"/>
                    </a:lnTo>
                    <a:lnTo>
                      <a:pt x="560" y="885"/>
                    </a:lnTo>
                    <a:lnTo>
                      <a:pt x="560" y="887"/>
                    </a:lnTo>
                    <a:lnTo>
                      <a:pt x="560" y="889"/>
                    </a:lnTo>
                    <a:lnTo>
                      <a:pt x="558" y="889"/>
                    </a:lnTo>
                    <a:lnTo>
                      <a:pt x="558" y="892"/>
                    </a:lnTo>
                    <a:lnTo>
                      <a:pt x="558" y="889"/>
                    </a:lnTo>
                    <a:lnTo>
                      <a:pt x="558" y="892"/>
                    </a:lnTo>
                    <a:lnTo>
                      <a:pt x="558" y="894"/>
                    </a:lnTo>
                    <a:lnTo>
                      <a:pt x="556" y="894"/>
                    </a:lnTo>
                    <a:lnTo>
                      <a:pt x="556" y="896"/>
                    </a:lnTo>
                    <a:lnTo>
                      <a:pt x="553" y="896"/>
                    </a:lnTo>
                    <a:lnTo>
                      <a:pt x="553" y="898"/>
                    </a:lnTo>
                    <a:lnTo>
                      <a:pt x="553" y="900"/>
                    </a:lnTo>
                    <a:lnTo>
                      <a:pt x="551" y="900"/>
                    </a:lnTo>
                    <a:lnTo>
                      <a:pt x="549" y="900"/>
                    </a:lnTo>
                    <a:lnTo>
                      <a:pt x="547" y="900"/>
                    </a:lnTo>
                    <a:lnTo>
                      <a:pt x="547" y="898"/>
                    </a:lnTo>
                    <a:lnTo>
                      <a:pt x="545" y="898"/>
                    </a:lnTo>
                    <a:lnTo>
                      <a:pt x="547" y="898"/>
                    </a:lnTo>
                    <a:lnTo>
                      <a:pt x="547" y="900"/>
                    </a:lnTo>
                    <a:lnTo>
                      <a:pt x="545" y="900"/>
                    </a:lnTo>
                    <a:lnTo>
                      <a:pt x="547" y="900"/>
                    </a:lnTo>
                    <a:lnTo>
                      <a:pt x="545" y="900"/>
                    </a:lnTo>
                    <a:lnTo>
                      <a:pt x="547" y="900"/>
                    </a:lnTo>
                    <a:lnTo>
                      <a:pt x="547" y="903"/>
                    </a:lnTo>
                    <a:lnTo>
                      <a:pt x="549" y="903"/>
                    </a:lnTo>
                    <a:lnTo>
                      <a:pt x="549" y="905"/>
                    </a:lnTo>
                    <a:lnTo>
                      <a:pt x="549" y="907"/>
                    </a:lnTo>
                    <a:lnTo>
                      <a:pt x="551" y="907"/>
                    </a:lnTo>
                    <a:lnTo>
                      <a:pt x="551" y="909"/>
                    </a:lnTo>
                    <a:lnTo>
                      <a:pt x="551" y="911"/>
                    </a:lnTo>
                    <a:lnTo>
                      <a:pt x="549" y="911"/>
                    </a:lnTo>
                    <a:lnTo>
                      <a:pt x="549" y="914"/>
                    </a:lnTo>
                    <a:lnTo>
                      <a:pt x="549" y="916"/>
                    </a:lnTo>
                    <a:lnTo>
                      <a:pt x="551" y="916"/>
                    </a:lnTo>
                    <a:lnTo>
                      <a:pt x="551" y="918"/>
                    </a:lnTo>
                    <a:lnTo>
                      <a:pt x="549" y="918"/>
                    </a:lnTo>
                    <a:lnTo>
                      <a:pt x="551" y="920"/>
                    </a:lnTo>
                    <a:lnTo>
                      <a:pt x="549" y="920"/>
                    </a:lnTo>
                    <a:lnTo>
                      <a:pt x="551" y="920"/>
                    </a:lnTo>
                    <a:lnTo>
                      <a:pt x="549" y="920"/>
                    </a:lnTo>
                    <a:lnTo>
                      <a:pt x="549" y="922"/>
                    </a:lnTo>
                    <a:lnTo>
                      <a:pt x="551" y="922"/>
                    </a:lnTo>
                    <a:lnTo>
                      <a:pt x="551" y="925"/>
                    </a:lnTo>
                    <a:lnTo>
                      <a:pt x="551" y="927"/>
                    </a:lnTo>
                    <a:lnTo>
                      <a:pt x="549" y="927"/>
                    </a:lnTo>
                    <a:lnTo>
                      <a:pt x="549" y="929"/>
                    </a:lnTo>
                    <a:lnTo>
                      <a:pt x="547" y="929"/>
                    </a:lnTo>
                    <a:lnTo>
                      <a:pt x="547" y="931"/>
                    </a:lnTo>
                    <a:lnTo>
                      <a:pt x="547" y="933"/>
                    </a:lnTo>
                    <a:lnTo>
                      <a:pt x="545" y="933"/>
                    </a:lnTo>
                    <a:lnTo>
                      <a:pt x="545" y="935"/>
                    </a:lnTo>
                    <a:lnTo>
                      <a:pt x="545" y="933"/>
                    </a:lnTo>
                    <a:lnTo>
                      <a:pt x="545" y="935"/>
                    </a:lnTo>
                    <a:lnTo>
                      <a:pt x="542" y="935"/>
                    </a:lnTo>
                    <a:lnTo>
                      <a:pt x="542" y="933"/>
                    </a:lnTo>
                    <a:lnTo>
                      <a:pt x="542" y="935"/>
                    </a:lnTo>
                    <a:lnTo>
                      <a:pt x="540" y="935"/>
                    </a:lnTo>
                    <a:lnTo>
                      <a:pt x="540" y="933"/>
                    </a:lnTo>
                    <a:lnTo>
                      <a:pt x="540" y="935"/>
                    </a:lnTo>
                    <a:lnTo>
                      <a:pt x="538" y="935"/>
                    </a:lnTo>
                    <a:lnTo>
                      <a:pt x="536" y="935"/>
                    </a:lnTo>
                    <a:lnTo>
                      <a:pt x="534" y="935"/>
                    </a:lnTo>
                    <a:lnTo>
                      <a:pt x="534" y="938"/>
                    </a:lnTo>
                    <a:lnTo>
                      <a:pt x="531" y="938"/>
                    </a:lnTo>
                    <a:lnTo>
                      <a:pt x="531" y="940"/>
                    </a:lnTo>
                    <a:lnTo>
                      <a:pt x="534" y="940"/>
                    </a:lnTo>
                    <a:lnTo>
                      <a:pt x="534" y="942"/>
                    </a:lnTo>
                    <a:lnTo>
                      <a:pt x="534" y="944"/>
                    </a:lnTo>
                    <a:lnTo>
                      <a:pt x="534" y="946"/>
                    </a:lnTo>
                    <a:lnTo>
                      <a:pt x="531" y="946"/>
                    </a:lnTo>
                    <a:lnTo>
                      <a:pt x="531" y="949"/>
                    </a:lnTo>
                    <a:lnTo>
                      <a:pt x="529" y="949"/>
                    </a:lnTo>
                    <a:lnTo>
                      <a:pt x="527" y="951"/>
                    </a:lnTo>
                    <a:lnTo>
                      <a:pt x="525" y="951"/>
                    </a:lnTo>
                    <a:lnTo>
                      <a:pt x="523" y="949"/>
                    </a:lnTo>
                    <a:lnTo>
                      <a:pt x="520" y="946"/>
                    </a:lnTo>
                    <a:lnTo>
                      <a:pt x="518" y="946"/>
                    </a:lnTo>
                    <a:lnTo>
                      <a:pt x="518" y="944"/>
                    </a:lnTo>
                    <a:lnTo>
                      <a:pt x="514" y="942"/>
                    </a:lnTo>
                    <a:lnTo>
                      <a:pt x="512" y="940"/>
                    </a:lnTo>
                    <a:lnTo>
                      <a:pt x="509" y="938"/>
                    </a:lnTo>
                    <a:lnTo>
                      <a:pt x="507" y="935"/>
                    </a:lnTo>
                    <a:lnTo>
                      <a:pt x="505" y="935"/>
                    </a:lnTo>
                    <a:lnTo>
                      <a:pt x="501" y="935"/>
                    </a:lnTo>
                    <a:lnTo>
                      <a:pt x="503" y="933"/>
                    </a:lnTo>
                    <a:lnTo>
                      <a:pt x="505" y="931"/>
                    </a:lnTo>
                    <a:lnTo>
                      <a:pt x="505" y="929"/>
                    </a:lnTo>
                    <a:lnTo>
                      <a:pt x="507" y="927"/>
                    </a:lnTo>
                    <a:lnTo>
                      <a:pt x="507" y="925"/>
                    </a:lnTo>
                    <a:lnTo>
                      <a:pt x="507" y="920"/>
                    </a:lnTo>
                    <a:lnTo>
                      <a:pt x="503" y="916"/>
                    </a:lnTo>
                    <a:lnTo>
                      <a:pt x="492" y="905"/>
                    </a:lnTo>
                    <a:lnTo>
                      <a:pt x="487" y="911"/>
                    </a:lnTo>
                    <a:lnTo>
                      <a:pt x="479" y="903"/>
                    </a:lnTo>
                    <a:lnTo>
                      <a:pt x="479" y="900"/>
                    </a:lnTo>
                    <a:lnTo>
                      <a:pt x="481" y="898"/>
                    </a:lnTo>
                    <a:lnTo>
                      <a:pt x="492" y="883"/>
                    </a:lnTo>
                    <a:lnTo>
                      <a:pt x="496" y="883"/>
                    </a:lnTo>
                    <a:lnTo>
                      <a:pt x="498" y="876"/>
                    </a:lnTo>
                    <a:lnTo>
                      <a:pt x="501" y="874"/>
                    </a:lnTo>
                    <a:lnTo>
                      <a:pt x="503" y="867"/>
                    </a:lnTo>
                    <a:lnTo>
                      <a:pt x="501" y="865"/>
                    </a:lnTo>
                    <a:lnTo>
                      <a:pt x="492" y="861"/>
                    </a:lnTo>
                    <a:lnTo>
                      <a:pt x="492" y="859"/>
                    </a:lnTo>
                    <a:lnTo>
                      <a:pt x="501" y="845"/>
                    </a:lnTo>
                    <a:lnTo>
                      <a:pt x="496" y="841"/>
                    </a:lnTo>
                    <a:lnTo>
                      <a:pt x="492" y="839"/>
                    </a:lnTo>
                    <a:lnTo>
                      <a:pt x="490" y="839"/>
                    </a:lnTo>
                    <a:lnTo>
                      <a:pt x="487" y="839"/>
                    </a:lnTo>
                    <a:lnTo>
                      <a:pt x="485" y="839"/>
                    </a:lnTo>
                    <a:lnTo>
                      <a:pt x="483" y="839"/>
                    </a:lnTo>
                    <a:lnTo>
                      <a:pt x="483" y="841"/>
                    </a:lnTo>
                    <a:lnTo>
                      <a:pt x="481" y="841"/>
                    </a:lnTo>
                    <a:lnTo>
                      <a:pt x="477" y="841"/>
                    </a:lnTo>
                    <a:lnTo>
                      <a:pt x="472" y="843"/>
                    </a:lnTo>
                    <a:lnTo>
                      <a:pt x="466" y="843"/>
                    </a:lnTo>
                    <a:lnTo>
                      <a:pt x="463" y="843"/>
                    </a:lnTo>
                    <a:lnTo>
                      <a:pt x="461" y="845"/>
                    </a:lnTo>
                    <a:lnTo>
                      <a:pt x="452" y="845"/>
                    </a:lnTo>
                    <a:lnTo>
                      <a:pt x="450" y="848"/>
                    </a:lnTo>
                    <a:lnTo>
                      <a:pt x="437" y="850"/>
                    </a:lnTo>
                    <a:lnTo>
                      <a:pt x="430" y="850"/>
                    </a:lnTo>
                    <a:lnTo>
                      <a:pt x="428" y="850"/>
                    </a:lnTo>
                    <a:lnTo>
                      <a:pt x="424" y="852"/>
                    </a:lnTo>
                    <a:lnTo>
                      <a:pt x="417" y="852"/>
                    </a:lnTo>
                    <a:lnTo>
                      <a:pt x="411" y="854"/>
                    </a:lnTo>
                    <a:lnTo>
                      <a:pt x="408" y="854"/>
                    </a:lnTo>
                    <a:lnTo>
                      <a:pt x="408" y="852"/>
                    </a:lnTo>
                    <a:lnTo>
                      <a:pt x="406" y="850"/>
                    </a:lnTo>
                    <a:lnTo>
                      <a:pt x="404" y="845"/>
                    </a:lnTo>
                    <a:lnTo>
                      <a:pt x="404" y="843"/>
                    </a:lnTo>
                    <a:lnTo>
                      <a:pt x="404" y="841"/>
                    </a:lnTo>
                    <a:lnTo>
                      <a:pt x="406" y="841"/>
                    </a:lnTo>
                    <a:lnTo>
                      <a:pt x="406" y="839"/>
                    </a:lnTo>
                    <a:lnTo>
                      <a:pt x="406" y="837"/>
                    </a:lnTo>
                    <a:lnTo>
                      <a:pt x="406" y="834"/>
                    </a:lnTo>
                    <a:lnTo>
                      <a:pt x="406" y="830"/>
                    </a:lnTo>
                    <a:lnTo>
                      <a:pt x="408" y="830"/>
                    </a:lnTo>
                    <a:lnTo>
                      <a:pt x="408" y="828"/>
                    </a:lnTo>
                    <a:lnTo>
                      <a:pt x="411" y="823"/>
                    </a:lnTo>
                    <a:lnTo>
                      <a:pt x="411" y="821"/>
                    </a:lnTo>
                    <a:lnTo>
                      <a:pt x="393" y="817"/>
                    </a:lnTo>
                    <a:lnTo>
                      <a:pt x="393" y="815"/>
                    </a:lnTo>
                    <a:lnTo>
                      <a:pt x="393" y="806"/>
                    </a:lnTo>
                    <a:lnTo>
                      <a:pt x="393" y="804"/>
                    </a:lnTo>
                    <a:lnTo>
                      <a:pt x="393" y="797"/>
                    </a:lnTo>
                    <a:lnTo>
                      <a:pt x="393" y="795"/>
                    </a:lnTo>
                    <a:lnTo>
                      <a:pt x="393" y="793"/>
                    </a:lnTo>
                    <a:lnTo>
                      <a:pt x="393" y="791"/>
                    </a:lnTo>
                    <a:lnTo>
                      <a:pt x="393" y="786"/>
                    </a:lnTo>
                    <a:lnTo>
                      <a:pt x="393" y="777"/>
                    </a:lnTo>
                    <a:lnTo>
                      <a:pt x="393" y="773"/>
                    </a:lnTo>
                    <a:lnTo>
                      <a:pt x="395" y="769"/>
                    </a:lnTo>
                    <a:lnTo>
                      <a:pt x="397" y="764"/>
                    </a:lnTo>
                    <a:lnTo>
                      <a:pt x="397" y="762"/>
                    </a:lnTo>
                    <a:lnTo>
                      <a:pt x="397" y="760"/>
                    </a:lnTo>
                    <a:lnTo>
                      <a:pt x="397" y="758"/>
                    </a:lnTo>
                    <a:lnTo>
                      <a:pt x="402" y="751"/>
                    </a:lnTo>
                    <a:lnTo>
                      <a:pt x="402" y="749"/>
                    </a:lnTo>
                    <a:lnTo>
                      <a:pt x="397" y="749"/>
                    </a:lnTo>
                    <a:lnTo>
                      <a:pt x="395" y="749"/>
                    </a:lnTo>
                    <a:lnTo>
                      <a:pt x="391" y="744"/>
                    </a:lnTo>
                    <a:lnTo>
                      <a:pt x="389" y="744"/>
                    </a:lnTo>
                    <a:lnTo>
                      <a:pt x="382" y="740"/>
                    </a:lnTo>
                    <a:lnTo>
                      <a:pt x="378" y="736"/>
                    </a:lnTo>
                    <a:lnTo>
                      <a:pt x="375" y="736"/>
                    </a:lnTo>
                    <a:lnTo>
                      <a:pt x="373" y="733"/>
                    </a:lnTo>
                    <a:lnTo>
                      <a:pt x="371" y="731"/>
                    </a:lnTo>
                    <a:lnTo>
                      <a:pt x="369" y="731"/>
                    </a:lnTo>
                    <a:lnTo>
                      <a:pt x="367" y="729"/>
                    </a:lnTo>
                    <a:lnTo>
                      <a:pt x="364" y="729"/>
                    </a:lnTo>
                    <a:lnTo>
                      <a:pt x="362" y="727"/>
                    </a:lnTo>
                    <a:lnTo>
                      <a:pt x="360" y="727"/>
                    </a:lnTo>
                    <a:lnTo>
                      <a:pt x="358" y="725"/>
                    </a:lnTo>
                    <a:lnTo>
                      <a:pt x="353" y="722"/>
                    </a:lnTo>
                    <a:lnTo>
                      <a:pt x="349" y="720"/>
                    </a:lnTo>
                    <a:lnTo>
                      <a:pt x="351" y="718"/>
                    </a:lnTo>
                    <a:lnTo>
                      <a:pt x="351" y="716"/>
                    </a:lnTo>
                    <a:lnTo>
                      <a:pt x="353" y="714"/>
                    </a:lnTo>
                    <a:lnTo>
                      <a:pt x="356" y="709"/>
                    </a:lnTo>
                    <a:lnTo>
                      <a:pt x="358" y="705"/>
                    </a:lnTo>
                    <a:lnTo>
                      <a:pt x="360" y="700"/>
                    </a:lnTo>
                    <a:lnTo>
                      <a:pt x="360" y="698"/>
                    </a:lnTo>
                    <a:lnTo>
                      <a:pt x="362" y="698"/>
                    </a:lnTo>
                    <a:lnTo>
                      <a:pt x="364" y="692"/>
                    </a:lnTo>
                    <a:lnTo>
                      <a:pt x="364" y="689"/>
                    </a:lnTo>
                    <a:lnTo>
                      <a:pt x="367" y="689"/>
                    </a:lnTo>
                    <a:lnTo>
                      <a:pt x="369" y="683"/>
                    </a:lnTo>
                    <a:lnTo>
                      <a:pt x="371" y="678"/>
                    </a:lnTo>
                    <a:lnTo>
                      <a:pt x="371" y="674"/>
                    </a:lnTo>
                    <a:lnTo>
                      <a:pt x="371" y="672"/>
                    </a:lnTo>
                    <a:lnTo>
                      <a:pt x="373" y="672"/>
                    </a:lnTo>
                    <a:lnTo>
                      <a:pt x="375" y="672"/>
                    </a:lnTo>
                    <a:lnTo>
                      <a:pt x="380" y="670"/>
                    </a:lnTo>
                    <a:lnTo>
                      <a:pt x="382" y="670"/>
                    </a:lnTo>
                    <a:lnTo>
                      <a:pt x="384" y="667"/>
                    </a:lnTo>
                    <a:lnTo>
                      <a:pt x="389" y="665"/>
                    </a:lnTo>
                    <a:lnTo>
                      <a:pt x="389" y="663"/>
                    </a:lnTo>
                    <a:lnTo>
                      <a:pt x="389" y="661"/>
                    </a:lnTo>
                    <a:lnTo>
                      <a:pt x="389" y="659"/>
                    </a:lnTo>
                    <a:lnTo>
                      <a:pt x="386" y="659"/>
                    </a:lnTo>
                    <a:lnTo>
                      <a:pt x="386" y="657"/>
                    </a:lnTo>
                    <a:lnTo>
                      <a:pt x="386" y="654"/>
                    </a:lnTo>
                    <a:lnTo>
                      <a:pt x="386" y="652"/>
                    </a:lnTo>
                    <a:lnTo>
                      <a:pt x="386" y="650"/>
                    </a:lnTo>
                    <a:lnTo>
                      <a:pt x="384" y="650"/>
                    </a:lnTo>
                    <a:lnTo>
                      <a:pt x="384" y="648"/>
                    </a:lnTo>
                    <a:lnTo>
                      <a:pt x="384" y="646"/>
                    </a:lnTo>
                    <a:lnTo>
                      <a:pt x="382" y="646"/>
                    </a:lnTo>
                    <a:lnTo>
                      <a:pt x="382" y="643"/>
                    </a:lnTo>
                    <a:lnTo>
                      <a:pt x="382" y="641"/>
                    </a:lnTo>
                    <a:lnTo>
                      <a:pt x="380" y="639"/>
                    </a:lnTo>
                    <a:lnTo>
                      <a:pt x="380" y="637"/>
                    </a:lnTo>
                    <a:lnTo>
                      <a:pt x="380" y="635"/>
                    </a:lnTo>
                    <a:lnTo>
                      <a:pt x="378" y="635"/>
                    </a:lnTo>
                    <a:lnTo>
                      <a:pt x="378" y="632"/>
                    </a:lnTo>
                    <a:lnTo>
                      <a:pt x="375" y="632"/>
                    </a:lnTo>
                    <a:lnTo>
                      <a:pt x="375" y="630"/>
                    </a:lnTo>
                    <a:lnTo>
                      <a:pt x="373" y="628"/>
                    </a:lnTo>
                    <a:lnTo>
                      <a:pt x="373" y="626"/>
                    </a:lnTo>
                    <a:lnTo>
                      <a:pt x="371" y="624"/>
                    </a:lnTo>
                    <a:lnTo>
                      <a:pt x="371" y="621"/>
                    </a:lnTo>
                    <a:lnTo>
                      <a:pt x="369" y="621"/>
                    </a:lnTo>
                    <a:lnTo>
                      <a:pt x="369" y="624"/>
                    </a:lnTo>
                    <a:lnTo>
                      <a:pt x="367" y="621"/>
                    </a:lnTo>
                    <a:lnTo>
                      <a:pt x="364" y="619"/>
                    </a:lnTo>
                    <a:lnTo>
                      <a:pt x="362" y="619"/>
                    </a:lnTo>
                    <a:lnTo>
                      <a:pt x="362" y="617"/>
                    </a:lnTo>
                    <a:lnTo>
                      <a:pt x="360" y="617"/>
                    </a:lnTo>
                    <a:lnTo>
                      <a:pt x="360" y="615"/>
                    </a:lnTo>
                    <a:lnTo>
                      <a:pt x="358" y="615"/>
                    </a:lnTo>
                    <a:lnTo>
                      <a:pt x="356" y="613"/>
                    </a:lnTo>
                    <a:lnTo>
                      <a:pt x="353" y="613"/>
                    </a:lnTo>
                    <a:lnTo>
                      <a:pt x="351" y="613"/>
                    </a:lnTo>
                    <a:lnTo>
                      <a:pt x="349" y="613"/>
                    </a:lnTo>
                    <a:lnTo>
                      <a:pt x="347" y="613"/>
                    </a:lnTo>
                    <a:lnTo>
                      <a:pt x="345" y="613"/>
                    </a:lnTo>
                    <a:lnTo>
                      <a:pt x="345" y="610"/>
                    </a:lnTo>
                    <a:lnTo>
                      <a:pt x="343" y="610"/>
                    </a:lnTo>
                    <a:lnTo>
                      <a:pt x="343" y="613"/>
                    </a:lnTo>
                    <a:lnTo>
                      <a:pt x="340" y="615"/>
                    </a:lnTo>
                    <a:lnTo>
                      <a:pt x="340" y="617"/>
                    </a:lnTo>
                    <a:lnTo>
                      <a:pt x="338" y="619"/>
                    </a:lnTo>
                    <a:lnTo>
                      <a:pt x="338" y="621"/>
                    </a:lnTo>
                    <a:lnTo>
                      <a:pt x="338" y="619"/>
                    </a:lnTo>
                    <a:lnTo>
                      <a:pt x="336" y="619"/>
                    </a:lnTo>
                    <a:lnTo>
                      <a:pt x="334" y="619"/>
                    </a:lnTo>
                    <a:lnTo>
                      <a:pt x="334" y="617"/>
                    </a:lnTo>
                    <a:lnTo>
                      <a:pt x="332" y="617"/>
                    </a:lnTo>
                    <a:lnTo>
                      <a:pt x="329" y="617"/>
                    </a:lnTo>
                    <a:lnTo>
                      <a:pt x="329" y="615"/>
                    </a:lnTo>
                    <a:lnTo>
                      <a:pt x="327" y="615"/>
                    </a:lnTo>
                    <a:lnTo>
                      <a:pt x="325" y="615"/>
                    </a:lnTo>
                    <a:lnTo>
                      <a:pt x="325" y="613"/>
                    </a:lnTo>
                    <a:lnTo>
                      <a:pt x="323" y="613"/>
                    </a:lnTo>
                    <a:lnTo>
                      <a:pt x="321" y="613"/>
                    </a:lnTo>
                    <a:lnTo>
                      <a:pt x="321" y="610"/>
                    </a:lnTo>
                    <a:lnTo>
                      <a:pt x="318" y="610"/>
                    </a:lnTo>
                    <a:lnTo>
                      <a:pt x="316" y="610"/>
                    </a:lnTo>
                    <a:lnTo>
                      <a:pt x="316" y="608"/>
                    </a:lnTo>
                    <a:lnTo>
                      <a:pt x="314" y="608"/>
                    </a:lnTo>
                    <a:lnTo>
                      <a:pt x="312" y="608"/>
                    </a:lnTo>
                    <a:lnTo>
                      <a:pt x="312" y="606"/>
                    </a:lnTo>
                    <a:lnTo>
                      <a:pt x="310" y="606"/>
                    </a:lnTo>
                    <a:lnTo>
                      <a:pt x="307" y="606"/>
                    </a:lnTo>
                    <a:lnTo>
                      <a:pt x="305" y="604"/>
                    </a:lnTo>
                    <a:lnTo>
                      <a:pt x="303" y="604"/>
                    </a:lnTo>
                    <a:lnTo>
                      <a:pt x="301" y="604"/>
                    </a:lnTo>
                    <a:lnTo>
                      <a:pt x="299" y="604"/>
                    </a:lnTo>
                    <a:lnTo>
                      <a:pt x="299" y="602"/>
                    </a:lnTo>
                    <a:lnTo>
                      <a:pt x="296" y="602"/>
                    </a:lnTo>
                    <a:lnTo>
                      <a:pt x="294" y="602"/>
                    </a:lnTo>
                    <a:lnTo>
                      <a:pt x="292" y="602"/>
                    </a:lnTo>
                    <a:lnTo>
                      <a:pt x="292" y="599"/>
                    </a:lnTo>
                    <a:lnTo>
                      <a:pt x="290" y="599"/>
                    </a:lnTo>
                    <a:lnTo>
                      <a:pt x="288" y="599"/>
                    </a:lnTo>
                    <a:lnTo>
                      <a:pt x="285" y="599"/>
                    </a:lnTo>
                    <a:lnTo>
                      <a:pt x="283" y="599"/>
                    </a:lnTo>
                    <a:lnTo>
                      <a:pt x="283" y="597"/>
                    </a:lnTo>
                    <a:lnTo>
                      <a:pt x="281" y="597"/>
                    </a:lnTo>
                    <a:lnTo>
                      <a:pt x="279" y="597"/>
                    </a:lnTo>
                    <a:lnTo>
                      <a:pt x="279" y="595"/>
                    </a:lnTo>
                    <a:lnTo>
                      <a:pt x="277" y="595"/>
                    </a:lnTo>
                    <a:lnTo>
                      <a:pt x="274" y="595"/>
                    </a:lnTo>
                    <a:lnTo>
                      <a:pt x="274" y="593"/>
                    </a:lnTo>
                    <a:lnTo>
                      <a:pt x="272" y="593"/>
                    </a:lnTo>
                    <a:lnTo>
                      <a:pt x="270" y="593"/>
                    </a:lnTo>
                    <a:lnTo>
                      <a:pt x="268" y="593"/>
                    </a:lnTo>
                    <a:lnTo>
                      <a:pt x="268" y="591"/>
                    </a:lnTo>
                    <a:lnTo>
                      <a:pt x="266" y="591"/>
                    </a:lnTo>
                    <a:lnTo>
                      <a:pt x="263" y="591"/>
                    </a:lnTo>
                    <a:lnTo>
                      <a:pt x="261" y="591"/>
                    </a:lnTo>
                    <a:lnTo>
                      <a:pt x="261" y="588"/>
                    </a:lnTo>
                    <a:lnTo>
                      <a:pt x="259" y="588"/>
                    </a:lnTo>
                    <a:lnTo>
                      <a:pt x="257" y="588"/>
                    </a:lnTo>
                    <a:lnTo>
                      <a:pt x="257" y="586"/>
                    </a:lnTo>
                    <a:lnTo>
                      <a:pt x="255" y="586"/>
                    </a:lnTo>
                    <a:lnTo>
                      <a:pt x="252" y="586"/>
                    </a:lnTo>
                    <a:lnTo>
                      <a:pt x="250" y="586"/>
                    </a:lnTo>
                    <a:lnTo>
                      <a:pt x="250" y="584"/>
                    </a:lnTo>
                    <a:lnTo>
                      <a:pt x="248" y="584"/>
                    </a:lnTo>
                    <a:lnTo>
                      <a:pt x="246" y="584"/>
                    </a:lnTo>
                    <a:lnTo>
                      <a:pt x="246" y="582"/>
                    </a:lnTo>
                    <a:lnTo>
                      <a:pt x="244" y="582"/>
                    </a:lnTo>
                    <a:lnTo>
                      <a:pt x="241" y="582"/>
                    </a:lnTo>
                    <a:lnTo>
                      <a:pt x="241" y="580"/>
                    </a:lnTo>
                    <a:lnTo>
                      <a:pt x="239" y="580"/>
                    </a:lnTo>
                    <a:lnTo>
                      <a:pt x="237" y="580"/>
                    </a:lnTo>
                    <a:lnTo>
                      <a:pt x="239" y="575"/>
                    </a:lnTo>
                    <a:lnTo>
                      <a:pt x="255" y="558"/>
                    </a:lnTo>
                    <a:lnTo>
                      <a:pt x="261" y="549"/>
                    </a:lnTo>
                    <a:lnTo>
                      <a:pt x="263" y="544"/>
                    </a:lnTo>
                    <a:lnTo>
                      <a:pt x="257" y="542"/>
                    </a:lnTo>
                    <a:lnTo>
                      <a:pt x="252" y="538"/>
                    </a:lnTo>
                    <a:lnTo>
                      <a:pt x="248" y="533"/>
                    </a:lnTo>
                    <a:lnTo>
                      <a:pt x="244" y="531"/>
                    </a:lnTo>
                    <a:lnTo>
                      <a:pt x="241" y="529"/>
                    </a:lnTo>
                    <a:lnTo>
                      <a:pt x="239" y="529"/>
                    </a:lnTo>
                    <a:lnTo>
                      <a:pt x="237" y="527"/>
                    </a:lnTo>
                    <a:lnTo>
                      <a:pt x="233" y="523"/>
                    </a:lnTo>
                    <a:lnTo>
                      <a:pt x="230" y="523"/>
                    </a:lnTo>
                    <a:lnTo>
                      <a:pt x="176" y="509"/>
                    </a:lnTo>
                    <a:lnTo>
                      <a:pt x="180" y="470"/>
                    </a:lnTo>
                    <a:lnTo>
                      <a:pt x="165" y="450"/>
                    </a:lnTo>
                    <a:lnTo>
                      <a:pt x="176" y="432"/>
                    </a:lnTo>
                    <a:lnTo>
                      <a:pt x="189" y="415"/>
                    </a:lnTo>
                    <a:lnTo>
                      <a:pt x="173" y="406"/>
                    </a:lnTo>
                    <a:lnTo>
                      <a:pt x="162" y="408"/>
                    </a:lnTo>
                    <a:lnTo>
                      <a:pt x="167" y="391"/>
                    </a:lnTo>
                    <a:lnTo>
                      <a:pt x="187" y="395"/>
                    </a:lnTo>
                    <a:lnTo>
                      <a:pt x="200" y="399"/>
                    </a:lnTo>
                    <a:lnTo>
                      <a:pt x="211" y="378"/>
                    </a:lnTo>
                    <a:lnTo>
                      <a:pt x="195" y="373"/>
                    </a:lnTo>
                    <a:lnTo>
                      <a:pt x="191" y="373"/>
                    </a:lnTo>
                    <a:lnTo>
                      <a:pt x="173" y="373"/>
                    </a:lnTo>
                    <a:lnTo>
                      <a:pt x="169" y="373"/>
                    </a:lnTo>
                    <a:lnTo>
                      <a:pt x="151" y="371"/>
                    </a:lnTo>
                    <a:lnTo>
                      <a:pt x="147" y="371"/>
                    </a:lnTo>
                    <a:lnTo>
                      <a:pt x="129" y="371"/>
                    </a:lnTo>
                    <a:lnTo>
                      <a:pt x="127" y="371"/>
                    </a:lnTo>
                    <a:lnTo>
                      <a:pt x="127" y="375"/>
                    </a:lnTo>
                    <a:lnTo>
                      <a:pt x="127" y="389"/>
                    </a:lnTo>
                    <a:lnTo>
                      <a:pt x="125" y="393"/>
                    </a:lnTo>
                    <a:lnTo>
                      <a:pt x="121" y="402"/>
                    </a:lnTo>
                    <a:lnTo>
                      <a:pt x="101" y="399"/>
                    </a:lnTo>
                    <a:lnTo>
                      <a:pt x="99" y="399"/>
                    </a:lnTo>
                    <a:lnTo>
                      <a:pt x="99" y="417"/>
                    </a:lnTo>
                    <a:lnTo>
                      <a:pt x="77" y="415"/>
                    </a:lnTo>
                    <a:lnTo>
                      <a:pt x="75" y="435"/>
                    </a:lnTo>
                    <a:lnTo>
                      <a:pt x="70" y="448"/>
                    </a:lnTo>
                    <a:lnTo>
                      <a:pt x="70" y="452"/>
                    </a:lnTo>
                    <a:lnTo>
                      <a:pt x="68" y="457"/>
                    </a:lnTo>
                    <a:lnTo>
                      <a:pt x="66" y="463"/>
                    </a:lnTo>
                    <a:lnTo>
                      <a:pt x="61" y="476"/>
                    </a:lnTo>
                    <a:lnTo>
                      <a:pt x="61" y="479"/>
                    </a:lnTo>
                    <a:lnTo>
                      <a:pt x="59" y="483"/>
                    </a:lnTo>
                    <a:lnTo>
                      <a:pt x="48" y="501"/>
                    </a:lnTo>
                    <a:lnTo>
                      <a:pt x="33" y="492"/>
                    </a:lnTo>
                    <a:lnTo>
                      <a:pt x="31" y="492"/>
                    </a:lnTo>
                    <a:lnTo>
                      <a:pt x="24" y="490"/>
                    </a:lnTo>
                    <a:lnTo>
                      <a:pt x="22" y="490"/>
                    </a:lnTo>
                    <a:lnTo>
                      <a:pt x="22" y="476"/>
                    </a:lnTo>
                    <a:lnTo>
                      <a:pt x="22" y="474"/>
                    </a:lnTo>
                    <a:lnTo>
                      <a:pt x="22" y="465"/>
                    </a:lnTo>
                    <a:lnTo>
                      <a:pt x="22" y="457"/>
                    </a:lnTo>
                    <a:lnTo>
                      <a:pt x="22" y="446"/>
                    </a:lnTo>
                    <a:lnTo>
                      <a:pt x="22" y="439"/>
                    </a:lnTo>
                    <a:lnTo>
                      <a:pt x="22" y="432"/>
                    </a:lnTo>
                    <a:lnTo>
                      <a:pt x="22" y="426"/>
                    </a:lnTo>
                    <a:lnTo>
                      <a:pt x="22" y="424"/>
                    </a:lnTo>
                    <a:lnTo>
                      <a:pt x="22" y="421"/>
                    </a:lnTo>
                    <a:lnTo>
                      <a:pt x="22" y="415"/>
                    </a:lnTo>
                    <a:lnTo>
                      <a:pt x="22" y="413"/>
                    </a:lnTo>
                    <a:lnTo>
                      <a:pt x="22" y="408"/>
                    </a:lnTo>
                    <a:lnTo>
                      <a:pt x="2" y="408"/>
                    </a:lnTo>
                    <a:lnTo>
                      <a:pt x="2" y="406"/>
                    </a:lnTo>
                    <a:lnTo>
                      <a:pt x="2" y="404"/>
                    </a:lnTo>
                    <a:lnTo>
                      <a:pt x="0" y="404"/>
                    </a:lnTo>
                    <a:lnTo>
                      <a:pt x="2" y="404"/>
                    </a:lnTo>
                    <a:lnTo>
                      <a:pt x="2" y="402"/>
                    </a:lnTo>
                    <a:lnTo>
                      <a:pt x="4" y="399"/>
                    </a:lnTo>
                    <a:lnTo>
                      <a:pt x="6" y="399"/>
                    </a:lnTo>
                    <a:lnTo>
                      <a:pt x="9" y="399"/>
                    </a:lnTo>
                    <a:lnTo>
                      <a:pt x="9" y="397"/>
                    </a:lnTo>
                    <a:lnTo>
                      <a:pt x="11" y="397"/>
                    </a:lnTo>
                    <a:lnTo>
                      <a:pt x="13" y="395"/>
                    </a:lnTo>
                    <a:lnTo>
                      <a:pt x="13" y="393"/>
                    </a:lnTo>
                    <a:lnTo>
                      <a:pt x="13" y="391"/>
                    </a:lnTo>
                    <a:lnTo>
                      <a:pt x="13" y="389"/>
                    </a:lnTo>
                    <a:lnTo>
                      <a:pt x="13" y="386"/>
                    </a:lnTo>
                    <a:lnTo>
                      <a:pt x="11" y="384"/>
                    </a:lnTo>
                    <a:lnTo>
                      <a:pt x="11" y="382"/>
                    </a:lnTo>
                    <a:lnTo>
                      <a:pt x="11" y="380"/>
                    </a:lnTo>
                    <a:lnTo>
                      <a:pt x="13" y="380"/>
                    </a:lnTo>
                    <a:lnTo>
                      <a:pt x="15" y="380"/>
                    </a:lnTo>
                    <a:lnTo>
                      <a:pt x="17" y="380"/>
                    </a:lnTo>
                    <a:lnTo>
                      <a:pt x="20" y="380"/>
                    </a:lnTo>
                    <a:lnTo>
                      <a:pt x="22" y="380"/>
                    </a:lnTo>
                    <a:lnTo>
                      <a:pt x="22" y="382"/>
                    </a:lnTo>
                    <a:lnTo>
                      <a:pt x="24" y="382"/>
                    </a:lnTo>
                    <a:lnTo>
                      <a:pt x="24" y="380"/>
                    </a:lnTo>
                    <a:lnTo>
                      <a:pt x="26" y="380"/>
                    </a:lnTo>
                    <a:lnTo>
                      <a:pt x="28" y="380"/>
                    </a:lnTo>
                    <a:lnTo>
                      <a:pt x="28" y="378"/>
                    </a:lnTo>
                    <a:lnTo>
                      <a:pt x="26" y="378"/>
                    </a:lnTo>
                    <a:lnTo>
                      <a:pt x="26" y="375"/>
                    </a:lnTo>
                    <a:lnTo>
                      <a:pt x="28" y="375"/>
                    </a:lnTo>
                    <a:lnTo>
                      <a:pt x="28" y="373"/>
                    </a:lnTo>
                    <a:lnTo>
                      <a:pt x="28" y="371"/>
                    </a:lnTo>
                    <a:lnTo>
                      <a:pt x="28" y="369"/>
                    </a:lnTo>
                    <a:lnTo>
                      <a:pt x="28" y="367"/>
                    </a:lnTo>
                    <a:lnTo>
                      <a:pt x="28" y="364"/>
                    </a:lnTo>
                    <a:lnTo>
                      <a:pt x="26" y="364"/>
                    </a:lnTo>
                    <a:lnTo>
                      <a:pt x="26" y="362"/>
                    </a:lnTo>
                    <a:lnTo>
                      <a:pt x="28" y="362"/>
                    </a:lnTo>
                    <a:lnTo>
                      <a:pt x="28" y="360"/>
                    </a:lnTo>
                    <a:lnTo>
                      <a:pt x="28" y="358"/>
                    </a:lnTo>
                    <a:lnTo>
                      <a:pt x="31" y="358"/>
                    </a:lnTo>
                    <a:lnTo>
                      <a:pt x="31" y="356"/>
                    </a:lnTo>
                    <a:lnTo>
                      <a:pt x="33" y="356"/>
                    </a:lnTo>
                    <a:lnTo>
                      <a:pt x="33" y="353"/>
                    </a:lnTo>
                    <a:lnTo>
                      <a:pt x="35" y="353"/>
                    </a:lnTo>
                    <a:lnTo>
                      <a:pt x="33" y="353"/>
                    </a:lnTo>
                    <a:lnTo>
                      <a:pt x="33" y="351"/>
                    </a:lnTo>
                    <a:lnTo>
                      <a:pt x="31" y="351"/>
                    </a:lnTo>
                    <a:lnTo>
                      <a:pt x="28" y="351"/>
                    </a:lnTo>
                    <a:lnTo>
                      <a:pt x="26" y="351"/>
                    </a:lnTo>
                    <a:lnTo>
                      <a:pt x="26" y="349"/>
                    </a:lnTo>
                    <a:lnTo>
                      <a:pt x="24" y="349"/>
                    </a:lnTo>
                    <a:lnTo>
                      <a:pt x="24" y="347"/>
                    </a:lnTo>
                    <a:lnTo>
                      <a:pt x="24" y="345"/>
                    </a:lnTo>
                    <a:lnTo>
                      <a:pt x="26" y="345"/>
                    </a:lnTo>
                    <a:lnTo>
                      <a:pt x="28" y="345"/>
                    </a:lnTo>
                    <a:lnTo>
                      <a:pt x="31" y="345"/>
                    </a:lnTo>
                    <a:lnTo>
                      <a:pt x="31" y="342"/>
                    </a:lnTo>
                    <a:lnTo>
                      <a:pt x="33" y="342"/>
                    </a:lnTo>
                    <a:lnTo>
                      <a:pt x="33" y="340"/>
                    </a:lnTo>
                    <a:lnTo>
                      <a:pt x="31" y="340"/>
                    </a:lnTo>
                    <a:lnTo>
                      <a:pt x="31" y="338"/>
                    </a:lnTo>
                    <a:lnTo>
                      <a:pt x="31" y="336"/>
                    </a:lnTo>
                    <a:lnTo>
                      <a:pt x="33" y="336"/>
                    </a:lnTo>
                    <a:lnTo>
                      <a:pt x="35" y="336"/>
                    </a:lnTo>
                    <a:lnTo>
                      <a:pt x="35" y="334"/>
                    </a:lnTo>
                    <a:lnTo>
                      <a:pt x="37" y="334"/>
                    </a:lnTo>
                    <a:lnTo>
                      <a:pt x="39" y="334"/>
                    </a:lnTo>
                    <a:lnTo>
                      <a:pt x="39" y="331"/>
                    </a:lnTo>
                    <a:lnTo>
                      <a:pt x="42" y="331"/>
                    </a:lnTo>
                    <a:lnTo>
                      <a:pt x="42" y="329"/>
                    </a:lnTo>
                    <a:lnTo>
                      <a:pt x="44" y="329"/>
                    </a:lnTo>
                    <a:lnTo>
                      <a:pt x="44" y="327"/>
                    </a:lnTo>
                    <a:lnTo>
                      <a:pt x="42" y="325"/>
                    </a:lnTo>
                    <a:lnTo>
                      <a:pt x="39" y="325"/>
                    </a:lnTo>
                    <a:lnTo>
                      <a:pt x="39" y="323"/>
                    </a:lnTo>
                    <a:lnTo>
                      <a:pt x="37" y="323"/>
                    </a:lnTo>
                    <a:lnTo>
                      <a:pt x="35" y="323"/>
                    </a:lnTo>
                    <a:lnTo>
                      <a:pt x="33" y="320"/>
                    </a:lnTo>
                    <a:lnTo>
                      <a:pt x="31" y="320"/>
                    </a:lnTo>
                    <a:lnTo>
                      <a:pt x="31" y="318"/>
                    </a:lnTo>
                    <a:lnTo>
                      <a:pt x="31" y="316"/>
                    </a:lnTo>
                    <a:lnTo>
                      <a:pt x="33" y="316"/>
                    </a:lnTo>
                    <a:lnTo>
                      <a:pt x="33" y="318"/>
                    </a:lnTo>
                    <a:lnTo>
                      <a:pt x="35" y="318"/>
                    </a:lnTo>
                    <a:lnTo>
                      <a:pt x="37" y="318"/>
                    </a:lnTo>
                    <a:lnTo>
                      <a:pt x="37" y="316"/>
                    </a:lnTo>
                    <a:lnTo>
                      <a:pt x="37" y="314"/>
                    </a:lnTo>
                    <a:lnTo>
                      <a:pt x="37" y="312"/>
                    </a:lnTo>
                    <a:lnTo>
                      <a:pt x="37" y="309"/>
                    </a:lnTo>
                    <a:lnTo>
                      <a:pt x="37" y="307"/>
                    </a:lnTo>
                    <a:lnTo>
                      <a:pt x="39" y="307"/>
                    </a:lnTo>
                    <a:lnTo>
                      <a:pt x="39" y="305"/>
                    </a:lnTo>
                    <a:lnTo>
                      <a:pt x="39" y="303"/>
                    </a:lnTo>
                    <a:lnTo>
                      <a:pt x="39" y="301"/>
                    </a:lnTo>
                    <a:lnTo>
                      <a:pt x="42" y="301"/>
                    </a:lnTo>
                    <a:lnTo>
                      <a:pt x="44" y="301"/>
                    </a:lnTo>
                    <a:lnTo>
                      <a:pt x="46" y="301"/>
                    </a:lnTo>
                    <a:lnTo>
                      <a:pt x="48" y="301"/>
                    </a:lnTo>
                    <a:lnTo>
                      <a:pt x="48" y="298"/>
                    </a:lnTo>
                    <a:lnTo>
                      <a:pt x="50" y="298"/>
                    </a:lnTo>
                    <a:lnTo>
                      <a:pt x="50" y="296"/>
                    </a:lnTo>
                    <a:lnTo>
                      <a:pt x="50" y="294"/>
                    </a:lnTo>
                    <a:lnTo>
                      <a:pt x="53" y="294"/>
                    </a:lnTo>
                    <a:lnTo>
                      <a:pt x="53" y="292"/>
                    </a:lnTo>
                    <a:lnTo>
                      <a:pt x="53" y="290"/>
                    </a:lnTo>
                    <a:lnTo>
                      <a:pt x="55" y="290"/>
                    </a:lnTo>
                    <a:lnTo>
                      <a:pt x="55" y="287"/>
                    </a:lnTo>
                    <a:lnTo>
                      <a:pt x="55" y="285"/>
                    </a:lnTo>
                    <a:lnTo>
                      <a:pt x="55" y="283"/>
                    </a:lnTo>
                    <a:lnTo>
                      <a:pt x="57" y="283"/>
                    </a:lnTo>
                    <a:lnTo>
                      <a:pt x="57" y="281"/>
                    </a:lnTo>
                    <a:lnTo>
                      <a:pt x="55" y="281"/>
                    </a:lnTo>
                    <a:lnTo>
                      <a:pt x="53" y="281"/>
                    </a:lnTo>
                    <a:lnTo>
                      <a:pt x="50" y="281"/>
                    </a:lnTo>
                    <a:lnTo>
                      <a:pt x="50" y="279"/>
                    </a:lnTo>
                    <a:lnTo>
                      <a:pt x="48" y="276"/>
                    </a:lnTo>
                    <a:lnTo>
                      <a:pt x="48" y="274"/>
                    </a:lnTo>
                    <a:lnTo>
                      <a:pt x="50" y="274"/>
                    </a:lnTo>
                    <a:lnTo>
                      <a:pt x="50" y="272"/>
                    </a:lnTo>
                    <a:lnTo>
                      <a:pt x="53" y="272"/>
                    </a:lnTo>
                    <a:lnTo>
                      <a:pt x="55" y="272"/>
                    </a:lnTo>
                    <a:lnTo>
                      <a:pt x="57" y="272"/>
                    </a:lnTo>
                    <a:lnTo>
                      <a:pt x="57" y="270"/>
                    </a:lnTo>
                    <a:lnTo>
                      <a:pt x="59" y="272"/>
                    </a:lnTo>
                    <a:lnTo>
                      <a:pt x="61" y="272"/>
                    </a:lnTo>
                    <a:lnTo>
                      <a:pt x="61" y="270"/>
                    </a:lnTo>
                    <a:lnTo>
                      <a:pt x="64" y="270"/>
                    </a:lnTo>
                    <a:lnTo>
                      <a:pt x="64" y="268"/>
                    </a:lnTo>
                    <a:lnTo>
                      <a:pt x="61" y="268"/>
                    </a:lnTo>
                    <a:lnTo>
                      <a:pt x="61" y="265"/>
                    </a:lnTo>
                    <a:lnTo>
                      <a:pt x="59" y="265"/>
                    </a:lnTo>
                    <a:lnTo>
                      <a:pt x="57" y="265"/>
                    </a:lnTo>
                    <a:lnTo>
                      <a:pt x="57" y="263"/>
                    </a:lnTo>
                    <a:lnTo>
                      <a:pt x="55" y="263"/>
                    </a:lnTo>
                    <a:lnTo>
                      <a:pt x="55" y="261"/>
                    </a:lnTo>
                    <a:lnTo>
                      <a:pt x="53" y="261"/>
                    </a:lnTo>
                    <a:lnTo>
                      <a:pt x="53" y="259"/>
                    </a:lnTo>
                    <a:lnTo>
                      <a:pt x="55" y="259"/>
                    </a:lnTo>
                    <a:lnTo>
                      <a:pt x="55" y="257"/>
                    </a:lnTo>
                    <a:lnTo>
                      <a:pt x="57" y="257"/>
                    </a:lnTo>
                    <a:lnTo>
                      <a:pt x="57" y="255"/>
                    </a:lnTo>
                    <a:lnTo>
                      <a:pt x="57" y="252"/>
                    </a:lnTo>
                    <a:lnTo>
                      <a:pt x="59" y="252"/>
                    </a:lnTo>
                    <a:lnTo>
                      <a:pt x="59" y="250"/>
                    </a:lnTo>
                    <a:lnTo>
                      <a:pt x="59" y="248"/>
                    </a:lnTo>
                    <a:lnTo>
                      <a:pt x="61" y="248"/>
                    </a:lnTo>
                    <a:lnTo>
                      <a:pt x="64" y="248"/>
                    </a:lnTo>
                    <a:lnTo>
                      <a:pt x="64" y="246"/>
                    </a:lnTo>
                    <a:lnTo>
                      <a:pt x="61" y="246"/>
                    </a:lnTo>
                    <a:lnTo>
                      <a:pt x="61" y="244"/>
                    </a:lnTo>
                    <a:lnTo>
                      <a:pt x="64" y="244"/>
                    </a:lnTo>
                    <a:lnTo>
                      <a:pt x="64" y="241"/>
                    </a:lnTo>
                    <a:lnTo>
                      <a:pt x="64" y="239"/>
                    </a:lnTo>
                    <a:lnTo>
                      <a:pt x="64" y="237"/>
                    </a:lnTo>
                    <a:lnTo>
                      <a:pt x="61" y="237"/>
                    </a:lnTo>
                    <a:lnTo>
                      <a:pt x="61" y="235"/>
                    </a:lnTo>
                    <a:lnTo>
                      <a:pt x="61" y="233"/>
                    </a:lnTo>
                    <a:lnTo>
                      <a:pt x="64" y="233"/>
                    </a:lnTo>
                    <a:lnTo>
                      <a:pt x="66" y="233"/>
                    </a:lnTo>
                    <a:lnTo>
                      <a:pt x="68" y="233"/>
                    </a:lnTo>
                    <a:lnTo>
                      <a:pt x="70" y="233"/>
                    </a:lnTo>
                    <a:lnTo>
                      <a:pt x="72" y="233"/>
                    </a:lnTo>
                    <a:lnTo>
                      <a:pt x="72" y="235"/>
                    </a:lnTo>
                    <a:lnTo>
                      <a:pt x="75" y="235"/>
                    </a:lnTo>
                    <a:lnTo>
                      <a:pt x="77" y="235"/>
                    </a:lnTo>
                    <a:lnTo>
                      <a:pt x="77" y="233"/>
                    </a:lnTo>
                    <a:lnTo>
                      <a:pt x="75" y="233"/>
                    </a:lnTo>
                    <a:lnTo>
                      <a:pt x="72" y="233"/>
                    </a:lnTo>
                    <a:lnTo>
                      <a:pt x="72" y="230"/>
                    </a:lnTo>
                    <a:lnTo>
                      <a:pt x="72" y="228"/>
                    </a:lnTo>
                    <a:lnTo>
                      <a:pt x="75" y="226"/>
                    </a:lnTo>
                    <a:lnTo>
                      <a:pt x="75" y="224"/>
                    </a:lnTo>
                    <a:lnTo>
                      <a:pt x="77" y="224"/>
                    </a:lnTo>
                    <a:lnTo>
                      <a:pt x="77" y="222"/>
                    </a:lnTo>
                    <a:lnTo>
                      <a:pt x="77" y="219"/>
                    </a:lnTo>
                    <a:lnTo>
                      <a:pt x="77" y="217"/>
                    </a:lnTo>
                    <a:lnTo>
                      <a:pt x="79" y="217"/>
                    </a:lnTo>
                    <a:lnTo>
                      <a:pt x="79" y="215"/>
                    </a:lnTo>
                    <a:lnTo>
                      <a:pt x="81" y="215"/>
                    </a:lnTo>
                    <a:lnTo>
                      <a:pt x="81" y="213"/>
                    </a:lnTo>
                    <a:lnTo>
                      <a:pt x="83" y="213"/>
                    </a:lnTo>
                    <a:lnTo>
                      <a:pt x="85" y="211"/>
                    </a:lnTo>
                    <a:lnTo>
                      <a:pt x="88" y="211"/>
                    </a:lnTo>
                    <a:lnTo>
                      <a:pt x="88" y="208"/>
                    </a:lnTo>
                    <a:lnTo>
                      <a:pt x="90" y="208"/>
                    </a:lnTo>
                    <a:lnTo>
                      <a:pt x="92" y="206"/>
                    </a:lnTo>
                    <a:lnTo>
                      <a:pt x="94" y="206"/>
                    </a:lnTo>
                    <a:lnTo>
                      <a:pt x="94" y="204"/>
                    </a:lnTo>
                    <a:lnTo>
                      <a:pt x="96" y="204"/>
                    </a:lnTo>
                    <a:lnTo>
                      <a:pt x="96" y="202"/>
                    </a:lnTo>
                    <a:lnTo>
                      <a:pt x="96" y="200"/>
                    </a:lnTo>
                    <a:lnTo>
                      <a:pt x="96" y="197"/>
                    </a:lnTo>
                    <a:lnTo>
                      <a:pt x="96" y="195"/>
                    </a:lnTo>
                    <a:lnTo>
                      <a:pt x="96" y="193"/>
                    </a:lnTo>
                    <a:lnTo>
                      <a:pt x="99" y="193"/>
                    </a:lnTo>
                    <a:lnTo>
                      <a:pt x="101" y="193"/>
                    </a:lnTo>
                    <a:lnTo>
                      <a:pt x="103" y="193"/>
                    </a:lnTo>
                    <a:lnTo>
                      <a:pt x="105" y="193"/>
                    </a:lnTo>
                    <a:lnTo>
                      <a:pt x="107" y="193"/>
                    </a:lnTo>
                    <a:lnTo>
                      <a:pt x="107" y="191"/>
                    </a:lnTo>
                    <a:lnTo>
                      <a:pt x="107" y="189"/>
                    </a:lnTo>
                    <a:lnTo>
                      <a:pt x="105" y="189"/>
                    </a:lnTo>
                    <a:lnTo>
                      <a:pt x="105" y="186"/>
                    </a:lnTo>
                    <a:lnTo>
                      <a:pt x="105" y="184"/>
                    </a:lnTo>
                    <a:lnTo>
                      <a:pt x="105" y="182"/>
                    </a:lnTo>
                    <a:lnTo>
                      <a:pt x="107" y="182"/>
                    </a:lnTo>
                    <a:lnTo>
                      <a:pt x="110" y="184"/>
                    </a:lnTo>
                    <a:lnTo>
                      <a:pt x="110" y="186"/>
                    </a:lnTo>
                    <a:lnTo>
                      <a:pt x="112" y="186"/>
                    </a:lnTo>
                    <a:lnTo>
                      <a:pt x="112" y="184"/>
                    </a:lnTo>
                    <a:lnTo>
                      <a:pt x="114" y="184"/>
                    </a:lnTo>
                    <a:lnTo>
                      <a:pt x="116" y="182"/>
                    </a:lnTo>
                    <a:lnTo>
                      <a:pt x="116" y="180"/>
                    </a:lnTo>
                    <a:lnTo>
                      <a:pt x="118" y="180"/>
                    </a:lnTo>
                    <a:lnTo>
                      <a:pt x="121" y="180"/>
                    </a:lnTo>
                    <a:lnTo>
                      <a:pt x="121" y="182"/>
                    </a:lnTo>
                    <a:lnTo>
                      <a:pt x="121" y="184"/>
                    </a:lnTo>
                    <a:lnTo>
                      <a:pt x="118" y="184"/>
                    </a:lnTo>
                    <a:lnTo>
                      <a:pt x="118" y="186"/>
                    </a:lnTo>
                    <a:lnTo>
                      <a:pt x="118" y="189"/>
                    </a:lnTo>
                    <a:lnTo>
                      <a:pt x="118" y="191"/>
                    </a:lnTo>
                    <a:lnTo>
                      <a:pt x="121" y="191"/>
                    </a:lnTo>
                    <a:lnTo>
                      <a:pt x="123" y="191"/>
                    </a:lnTo>
                    <a:lnTo>
                      <a:pt x="125" y="191"/>
                    </a:lnTo>
                    <a:lnTo>
                      <a:pt x="127" y="191"/>
                    </a:lnTo>
                    <a:lnTo>
                      <a:pt x="127" y="189"/>
                    </a:lnTo>
                    <a:lnTo>
                      <a:pt x="127" y="186"/>
                    </a:lnTo>
                    <a:lnTo>
                      <a:pt x="129" y="186"/>
                    </a:lnTo>
                    <a:lnTo>
                      <a:pt x="132" y="184"/>
                    </a:lnTo>
                    <a:lnTo>
                      <a:pt x="134" y="184"/>
                    </a:lnTo>
                    <a:lnTo>
                      <a:pt x="136" y="184"/>
                    </a:lnTo>
                    <a:lnTo>
                      <a:pt x="136" y="186"/>
                    </a:lnTo>
                    <a:lnTo>
                      <a:pt x="138" y="186"/>
                    </a:lnTo>
                    <a:lnTo>
                      <a:pt x="140" y="186"/>
                    </a:lnTo>
                    <a:lnTo>
                      <a:pt x="143" y="186"/>
                    </a:lnTo>
                    <a:lnTo>
                      <a:pt x="143" y="184"/>
                    </a:lnTo>
                    <a:lnTo>
                      <a:pt x="145" y="184"/>
                    </a:lnTo>
                    <a:lnTo>
                      <a:pt x="147" y="184"/>
                    </a:lnTo>
                    <a:lnTo>
                      <a:pt x="149" y="184"/>
                    </a:lnTo>
                    <a:lnTo>
                      <a:pt x="149" y="182"/>
                    </a:lnTo>
                    <a:lnTo>
                      <a:pt x="149" y="180"/>
                    </a:lnTo>
                    <a:lnTo>
                      <a:pt x="151" y="180"/>
                    </a:lnTo>
                    <a:lnTo>
                      <a:pt x="151" y="178"/>
                    </a:lnTo>
                    <a:lnTo>
                      <a:pt x="154" y="178"/>
                    </a:lnTo>
                    <a:lnTo>
                      <a:pt x="156" y="178"/>
                    </a:lnTo>
                    <a:lnTo>
                      <a:pt x="156" y="175"/>
                    </a:lnTo>
                    <a:lnTo>
                      <a:pt x="158" y="175"/>
                    </a:lnTo>
                    <a:lnTo>
                      <a:pt x="160" y="175"/>
                    </a:lnTo>
                    <a:lnTo>
                      <a:pt x="162" y="175"/>
                    </a:lnTo>
                    <a:lnTo>
                      <a:pt x="165" y="175"/>
                    </a:lnTo>
                    <a:lnTo>
                      <a:pt x="165" y="178"/>
                    </a:lnTo>
                    <a:lnTo>
                      <a:pt x="167" y="178"/>
                    </a:lnTo>
                    <a:lnTo>
                      <a:pt x="169" y="178"/>
                    </a:lnTo>
                    <a:lnTo>
                      <a:pt x="171" y="175"/>
                    </a:lnTo>
                    <a:lnTo>
                      <a:pt x="173" y="175"/>
                    </a:lnTo>
                    <a:lnTo>
                      <a:pt x="173" y="178"/>
                    </a:lnTo>
                    <a:lnTo>
                      <a:pt x="176" y="178"/>
                    </a:lnTo>
                    <a:lnTo>
                      <a:pt x="176" y="175"/>
                    </a:lnTo>
                    <a:lnTo>
                      <a:pt x="178" y="175"/>
                    </a:lnTo>
                    <a:lnTo>
                      <a:pt x="180" y="175"/>
                    </a:lnTo>
                    <a:lnTo>
                      <a:pt x="182" y="178"/>
                    </a:lnTo>
                    <a:lnTo>
                      <a:pt x="182" y="180"/>
                    </a:lnTo>
                    <a:lnTo>
                      <a:pt x="184" y="180"/>
                    </a:lnTo>
                    <a:lnTo>
                      <a:pt x="184" y="182"/>
                    </a:lnTo>
                    <a:lnTo>
                      <a:pt x="184" y="180"/>
                    </a:lnTo>
                    <a:lnTo>
                      <a:pt x="187" y="180"/>
                    </a:lnTo>
                    <a:lnTo>
                      <a:pt x="189" y="178"/>
                    </a:lnTo>
                    <a:lnTo>
                      <a:pt x="191" y="178"/>
                    </a:lnTo>
                    <a:lnTo>
                      <a:pt x="191" y="180"/>
                    </a:lnTo>
                    <a:lnTo>
                      <a:pt x="193" y="180"/>
                    </a:lnTo>
                    <a:lnTo>
                      <a:pt x="195" y="180"/>
                    </a:lnTo>
                    <a:lnTo>
                      <a:pt x="198" y="180"/>
                    </a:lnTo>
                    <a:lnTo>
                      <a:pt x="198" y="178"/>
                    </a:lnTo>
                    <a:lnTo>
                      <a:pt x="200" y="178"/>
                    </a:lnTo>
                    <a:lnTo>
                      <a:pt x="202" y="178"/>
                    </a:lnTo>
                    <a:lnTo>
                      <a:pt x="202" y="180"/>
                    </a:lnTo>
                    <a:lnTo>
                      <a:pt x="204" y="180"/>
                    </a:lnTo>
                    <a:lnTo>
                      <a:pt x="204" y="182"/>
                    </a:lnTo>
                    <a:lnTo>
                      <a:pt x="204" y="184"/>
                    </a:lnTo>
                    <a:lnTo>
                      <a:pt x="206" y="184"/>
                    </a:lnTo>
                    <a:lnTo>
                      <a:pt x="209" y="184"/>
                    </a:lnTo>
                    <a:lnTo>
                      <a:pt x="211" y="184"/>
                    </a:lnTo>
                    <a:lnTo>
                      <a:pt x="213" y="184"/>
                    </a:lnTo>
                    <a:lnTo>
                      <a:pt x="215" y="184"/>
                    </a:lnTo>
                    <a:lnTo>
                      <a:pt x="215" y="186"/>
                    </a:lnTo>
                    <a:lnTo>
                      <a:pt x="217" y="186"/>
                    </a:lnTo>
                    <a:lnTo>
                      <a:pt x="219" y="186"/>
                    </a:lnTo>
                    <a:lnTo>
                      <a:pt x="219" y="184"/>
                    </a:lnTo>
                    <a:lnTo>
                      <a:pt x="222" y="182"/>
                    </a:lnTo>
                    <a:lnTo>
                      <a:pt x="222" y="180"/>
                    </a:lnTo>
                    <a:lnTo>
                      <a:pt x="224" y="180"/>
                    </a:lnTo>
                    <a:lnTo>
                      <a:pt x="224" y="178"/>
                    </a:lnTo>
                    <a:lnTo>
                      <a:pt x="224" y="175"/>
                    </a:lnTo>
                    <a:lnTo>
                      <a:pt x="226" y="175"/>
                    </a:lnTo>
                    <a:lnTo>
                      <a:pt x="228" y="175"/>
                    </a:lnTo>
                    <a:lnTo>
                      <a:pt x="230" y="175"/>
                    </a:lnTo>
                    <a:lnTo>
                      <a:pt x="233" y="175"/>
                    </a:lnTo>
                    <a:lnTo>
                      <a:pt x="233" y="178"/>
                    </a:lnTo>
                    <a:lnTo>
                      <a:pt x="230" y="178"/>
                    </a:lnTo>
                    <a:lnTo>
                      <a:pt x="230" y="180"/>
                    </a:lnTo>
                    <a:lnTo>
                      <a:pt x="228" y="182"/>
                    </a:lnTo>
                    <a:lnTo>
                      <a:pt x="230" y="182"/>
                    </a:lnTo>
                    <a:lnTo>
                      <a:pt x="233" y="182"/>
                    </a:lnTo>
                    <a:lnTo>
                      <a:pt x="235" y="182"/>
                    </a:lnTo>
                    <a:lnTo>
                      <a:pt x="235" y="184"/>
                    </a:lnTo>
                    <a:lnTo>
                      <a:pt x="237" y="186"/>
                    </a:lnTo>
                    <a:lnTo>
                      <a:pt x="239" y="186"/>
                    </a:lnTo>
                    <a:lnTo>
                      <a:pt x="239" y="189"/>
                    </a:lnTo>
                    <a:lnTo>
                      <a:pt x="241" y="191"/>
                    </a:lnTo>
                    <a:lnTo>
                      <a:pt x="241" y="193"/>
                    </a:lnTo>
                    <a:lnTo>
                      <a:pt x="239" y="193"/>
                    </a:lnTo>
                    <a:lnTo>
                      <a:pt x="239" y="195"/>
                    </a:lnTo>
                    <a:lnTo>
                      <a:pt x="239" y="197"/>
                    </a:lnTo>
                    <a:lnTo>
                      <a:pt x="241" y="197"/>
                    </a:lnTo>
                    <a:lnTo>
                      <a:pt x="241" y="195"/>
                    </a:lnTo>
                    <a:lnTo>
                      <a:pt x="244" y="195"/>
                    </a:lnTo>
                    <a:lnTo>
                      <a:pt x="246" y="195"/>
                    </a:lnTo>
                    <a:lnTo>
                      <a:pt x="246" y="193"/>
                    </a:lnTo>
                    <a:lnTo>
                      <a:pt x="248" y="193"/>
                    </a:lnTo>
                    <a:lnTo>
                      <a:pt x="248" y="195"/>
                    </a:lnTo>
                    <a:lnTo>
                      <a:pt x="250" y="195"/>
                    </a:lnTo>
                    <a:lnTo>
                      <a:pt x="250" y="197"/>
                    </a:lnTo>
                    <a:lnTo>
                      <a:pt x="252" y="197"/>
                    </a:lnTo>
                    <a:lnTo>
                      <a:pt x="255" y="197"/>
                    </a:lnTo>
                    <a:lnTo>
                      <a:pt x="257" y="197"/>
                    </a:lnTo>
                    <a:lnTo>
                      <a:pt x="257" y="200"/>
                    </a:lnTo>
                    <a:lnTo>
                      <a:pt x="257" y="202"/>
                    </a:lnTo>
                    <a:lnTo>
                      <a:pt x="259" y="202"/>
                    </a:lnTo>
                    <a:lnTo>
                      <a:pt x="261" y="202"/>
                    </a:lnTo>
                    <a:lnTo>
                      <a:pt x="261" y="204"/>
                    </a:lnTo>
                    <a:lnTo>
                      <a:pt x="263" y="204"/>
                    </a:lnTo>
                    <a:lnTo>
                      <a:pt x="263" y="206"/>
                    </a:lnTo>
                    <a:lnTo>
                      <a:pt x="263" y="208"/>
                    </a:lnTo>
                    <a:lnTo>
                      <a:pt x="266" y="208"/>
                    </a:lnTo>
                    <a:lnTo>
                      <a:pt x="268" y="208"/>
                    </a:lnTo>
                    <a:lnTo>
                      <a:pt x="268" y="206"/>
                    </a:lnTo>
                    <a:lnTo>
                      <a:pt x="270" y="206"/>
                    </a:lnTo>
                    <a:lnTo>
                      <a:pt x="270" y="204"/>
                    </a:lnTo>
                    <a:lnTo>
                      <a:pt x="272" y="206"/>
                    </a:lnTo>
                    <a:lnTo>
                      <a:pt x="274" y="206"/>
                    </a:lnTo>
                    <a:lnTo>
                      <a:pt x="274" y="208"/>
                    </a:lnTo>
                    <a:lnTo>
                      <a:pt x="272" y="208"/>
                    </a:lnTo>
                    <a:lnTo>
                      <a:pt x="272" y="211"/>
                    </a:lnTo>
                    <a:lnTo>
                      <a:pt x="272" y="213"/>
                    </a:lnTo>
                    <a:lnTo>
                      <a:pt x="274" y="213"/>
                    </a:lnTo>
                    <a:lnTo>
                      <a:pt x="277" y="213"/>
                    </a:lnTo>
                    <a:lnTo>
                      <a:pt x="277" y="215"/>
                    </a:lnTo>
                    <a:lnTo>
                      <a:pt x="279" y="215"/>
                    </a:lnTo>
                    <a:lnTo>
                      <a:pt x="277" y="215"/>
                    </a:lnTo>
                    <a:lnTo>
                      <a:pt x="277" y="217"/>
                    </a:lnTo>
                    <a:lnTo>
                      <a:pt x="279" y="217"/>
                    </a:lnTo>
                    <a:lnTo>
                      <a:pt x="279" y="219"/>
                    </a:lnTo>
                    <a:lnTo>
                      <a:pt x="281" y="219"/>
                    </a:lnTo>
                    <a:lnTo>
                      <a:pt x="283" y="219"/>
                    </a:lnTo>
                    <a:lnTo>
                      <a:pt x="283" y="217"/>
                    </a:lnTo>
                    <a:lnTo>
                      <a:pt x="283" y="215"/>
                    </a:lnTo>
                    <a:lnTo>
                      <a:pt x="285" y="215"/>
                    </a:lnTo>
                    <a:lnTo>
                      <a:pt x="288" y="215"/>
                    </a:lnTo>
                    <a:lnTo>
                      <a:pt x="288" y="217"/>
                    </a:lnTo>
                    <a:lnTo>
                      <a:pt x="290" y="217"/>
                    </a:lnTo>
                    <a:lnTo>
                      <a:pt x="288" y="219"/>
                    </a:lnTo>
                    <a:lnTo>
                      <a:pt x="288" y="222"/>
                    </a:lnTo>
                    <a:lnTo>
                      <a:pt x="288" y="224"/>
                    </a:lnTo>
                    <a:lnTo>
                      <a:pt x="290" y="224"/>
                    </a:lnTo>
                    <a:lnTo>
                      <a:pt x="292" y="224"/>
                    </a:lnTo>
                    <a:lnTo>
                      <a:pt x="292" y="222"/>
                    </a:lnTo>
                    <a:lnTo>
                      <a:pt x="294" y="222"/>
                    </a:lnTo>
                    <a:lnTo>
                      <a:pt x="294" y="224"/>
                    </a:lnTo>
                    <a:lnTo>
                      <a:pt x="296" y="224"/>
                    </a:lnTo>
                    <a:lnTo>
                      <a:pt x="296" y="226"/>
                    </a:lnTo>
                    <a:lnTo>
                      <a:pt x="296" y="228"/>
                    </a:lnTo>
                    <a:lnTo>
                      <a:pt x="299" y="228"/>
                    </a:lnTo>
                    <a:lnTo>
                      <a:pt x="299" y="226"/>
                    </a:lnTo>
                    <a:lnTo>
                      <a:pt x="301" y="226"/>
                    </a:lnTo>
                    <a:lnTo>
                      <a:pt x="301" y="224"/>
                    </a:lnTo>
                    <a:lnTo>
                      <a:pt x="303" y="224"/>
                    </a:lnTo>
                    <a:lnTo>
                      <a:pt x="303" y="222"/>
                    </a:lnTo>
                    <a:lnTo>
                      <a:pt x="303" y="224"/>
                    </a:lnTo>
                    <a:lnTo>
                      <a:pt x="305" y="224"/>
                    </a:lnTo>
                    <a:lnTo>
                      <a:pt x="305" y="226"/>
                    </a:lnTo>
                    <a:lnTo>
                      <a:pt x="307" y="226"/>
                    </a:lnTo>
                    <a:lnTo>
                      <a:pt x="310" y="228"/>
                    </a:lnTo>
                    <a:lnTo>
                      <a:pt x="312" y="228"/>
                    </a:lnTo>
                    <a:lnTo>
                      <a:pt x="312" y="230"/>
                    </a:lnTo>
                    <a:lnTo>
                      <a:pt x="310" y="230"/>
                    </a:lnTo>
                    <a:lnTo>
                      <a:pt x="310" y="233"/>
                    </a:lnTo>
                    <a:lnTo>
                      <a:pt x="312" y="233"/>
                    </a:lnTo>
                    <a:lnTo>
                      <a:pt x="312" y="235"/>
                    </a:lnTo>
                    <a:lnTo>
                      <a:pt x="314" y="235"/>
                    </a:lnTo>
                    <a:lnTo>
                      <a:pt x="314" y="237"/>
                    </a:lnTo>
                    <a:lnTo>
                      <a:pt x="312" y="237"/>
                    </a:lnTo>
                    <a:lnTo>
                      <a:pt x="314" y="237"/>
                    </a:lnTo>
                    <a:lnTo>
                      <a:pt x="314" y="239"/>
                    </a:lnTo>
                    <a:lnTo>
                      <a:pt x="316" y="239"/>
                    </a:lnTo>
                    <a:lnTo>
                      <a:pt x="318" y="239"/>
                    </a:lnTo>
                    <a:lnTo>
                      <a:pt x="318" y="241"/>
                    </a:lnTo>
                    <a:lnTo>
                      <a:pt x="321" y="241"/>
                    </a:lnTo>
                    <a:lnTo>
                      <a:pt x="323" y="241"/>
                    </a:lnTo>
                    <a:lnTo>
                      <a:pt x="323" y="239"/>
                    </a:lnTo>
                    <a:lnTo>
                      <a:pt x="325" y="239"/>
                    </a:lnTo>
                    <a:lnTo>
                      <a:pt x="327" y="239"/>
                    </a:lnTo>
                    <a:lnTo>
                      <a:pt x="327" y="241"/>
                    </a:lnTo>
                    <a:lnTo>
                      <a:pt x="329" y="241"/>
                    </a:lnTo>
                    <a:lnTo>
                      <a:pt x="329" y="244"/>
                    </a:lnTo>
                    <a:lnTo>
                      <a:pt x="327" y="244"/>
                    </a:lnTo>
                    <a:lnTo>
                      <a:pt x="327" y="246"/>
                    </a:lnTo>
                    <a:lnTo>
                      <a:pt x="325" y="246"/>
                    </a:lnTo>
                    <a:lnTo>
                      <a:pt x="325" y="248"/>
                    </a:lnTo>
                    <a:lnTo>
                      <a:pt x="325" y="250"/>
                    </a:lnTo>
                    <a:lnTo>
                      <a:pt x="327" y="250"/>
                    </a:lnTo>
                    <a:lnTo>
                      <a:pt x="327" y="252"/>
                    </a:lnTo>
                    <a:lnTo>
                      <a:pt x="329" y="252"/>
                    </a:lnTo>
                    <a:lnTo>
                      <a:pt x="329" y="250"/>
                    </a:lnTo>
                    <a:lnTo>
                      <a:pt x="332" y="250"/>
                    </a:lnTo>
                    <a:lnTo>
                      <a:pt x="332" y="248"/>
                    </a:lnTo>
                    <a:lnTo>
                      <a:pt x="334" y="248"/>
                    </a:lnTo>
                    <a:lnTo>
                      <a:pt x="334" y="250"/>
                    </a:lnTo>
                    <a:lnTo>
                      <a:pt x="336" y="250"/>
                    </a:lnTo>
                    <a:lnTo>
                      <a:pt x="336" y="252"/>
                    </a:lnTo>
                    <a:lnTo>
                      <a:pt x="336" y="255"/>
                    </a:lnTo>
                    <a:lnTo>
                      <a:pt x="334" y="255"/>
                    </a:lnTo>
                    <a:lnTo>
                      <a:pt x="334" y="257"/>
                    </a:lnTo>
                    <a:lnTo>
                      <a:pt x="336" y="257"/>
                    </a:lnTo>
                    <a:lnTo>
                      <a:pt x="338" y="257"/>
                    </a:lnTo>
                    <a:lnTo>
                      <a:pt x="340" y="257"/>
                    </a:lnTo>
                    <a:lnTo>
                      <a:pt x="343" y="257"/>
                    </a:lnTo>
                    <a:lnTo>
                      <a:pt x="343" y="259"/>
                    </a:lnTo>
                    <a:lnTo>
                      <a:pt x="345" y="259"/>
                    </a:lnTo>
                    <a:lnTo>
                      <a:pt x="347" y="259"/>
                    </a:lnTo>
                    <a:lnTo>
                      <a:pt x="347" y="261"/>
                    </a:lnTo>
                    <a:lnTo>
                      <a:pt x="345" y="261"/>
                    </a:lnTo>
                    <a:lnTo>
                      <a:pt x="345" y="263"/>
                    </a:lnTo>
                    <a:lnTo>
                      <a:pt x="347" y="263"/>
                    </a:lnTo>
                    <a:lnTo>
                      <a:pt x="347" y="265"/>
                    </a:lnTo>
                    <a:lnTo>
                      <a:pt x="349" y="265"/>
                    </a:lnTo>
                    <a:lnTo>
                      <a:pt x="351" y="265"/>
                    </a:lnTo>
                    <a:lnTo>
                      <a:pt x="353" y="265"/>
                    </a:lnTo>
                    <a:lnTo>
                      <a:pt x="353" y="268"/>
                    </a:lnTo>
                    <a:lnTo>
                      <a:pt x="351" y="268"/>
                    </a:lnTo>
                    <a:lnTo>
                      <a:pt x="351" y="270"/>
                    </a:lnTo>
                    <a:lnTo>
                      <a:pt x="351" y="272"/>
                    </a:lnTo>
                    <a:lnTo>
                      <a:pt x="353" y="272"/>
                    </a:lnTo>
                    <a:lnTo>
                      <a:pt x="356" y="272"/>
                    </a:lnTo>
                    <a:lnTo>
                      <a:pt x="356" y="274"/>
                    </a:lnTo>
                    <a:lnTo>
                      <a:pt x="358" y="274"/>
                    </a:lnTo>
                    <a:lnTo>
                      <a:pt x="358" y="276"/>
                    </a:lnTo>
                    <a:lnTo>
                      <a:pt x="360" y="276"/>
                    </a:lnTo>
                    <a:lnTo>
                      <a:pt x="360" y="274"/>
                    </a:lnTo>
                    <a:lnTo>
                      <a:pt x="360" y="276"/>
                    </a:lnTo>
                    <a:lnTo>
                      <a:pt x="362" y="276"/>
                    </a:lnTo>
                    <a:lnTo>
                      <a:pt x="364" y="276"/>
                    </a:lnTo>
                    <a:lnTo>
                      <a:pt x="364" y="274"/>
                    </a:lnTo>
                    <a:lnTo>
                      <a:pt x="364" y="272"/>
                    </a:lnTo>
                    <a:lnTo>
                      <a:pt x="367" y="272"/>
                    </a:lnTo>
                    <a:lnTo>
                      <a:pt x="369" y="272"/>
                    </a:lnTo>
                    <a:lnTo>
                      <a:pt x="369" y="270"/>
                    </a:lnTo>
                    <a:lnTo>
                      <a:pt x="371" y="270"/>
                    </a:lnTo>
                    <a:lnTo>
                      <a:pt x="373" y="270"/>
                    </a:lnTo>
                    <a:lnTo>
                      <a:pt x="373" y="272"/>
                    </a:lnTo>
                    <a:lnTo>
                      <a:pt x="375" y="272"/>
                    </a:lnTo>
                    <a:lnTo>
                      <a:pt x="378" y="272"/>
                    </a:lnTo>
                    <a:lnTo>
                      <a:pt x="380" y="270"/>
                    </a:lnTo>
                    <a:lnTo>
                      <a:pt x="380" y="272"/>
                    </a:lnTo>
                    <a:lnTo>
                      <a:pt x="382" y="272"/>
                    </a:lnTo>
                    <a:lnTo>
                      <a:pt x="382" y="274"/>
                    </a:lnTo>
                    <a:lnTo>
                      <a:pt x="380" y="274"/>
                    </a:lnTo>
                    <a:lnTo>
                      <a:pt x="380" y="276"/>
                    </a:lnTo>
                    <a:lnTo>
                      <a:pt x="380" y="279"/>
                    </a:lnTo>
                    <a:lnTo>
                      <a:pt x="382" y="279"/>
                    </a:lnTo>
                    <a:lnTo>
                      <a:pt x="384" y="279"/>
                    </a:lnTo>
                    <a:lnTo>
                      <a:pt x="386" y="279"/>
                    </a:lnTo>
                    <a:lnTo>
                      <a:pt x="386" y="276"/>
                    </a:lnTo>
                    <a:lnTo>
                      <a:pt x="386" y="274"/>
                    </a:lnTo>
                    <a:lnTo>
                      <a:pt x="389" y="274"/>
                    </a:lnTo>
                    <a:lnTo>
                      <a:pt x="389" y="276"/>
                    </a:lnTo>
                    <a:lnTo>
                      <a:pt x="391" y="276"/>
                    </a:lnTo>
                    <a:lnTo>
                      <a:pt x="391" y="279"/>
                    </a:lnTo>
                    <a:lnTo>
                      <a:pt x="393" y="279"/>
                    </a:lnTo>
                    <a:lnTo>
                      <a:pt x="395" y="279"/>
                    </a:lnTo>
                    <a:lnTo>
                      <a:pt x="397" y="279"/>
                    </a:lnTo>
                    <a:lnTo>
                      <a:pt x="397" y="276"/>
                    </a:lnTo>
                    <a:lnTo>
                      <a:pt x="395" y="276"/>
                    </a:lnTo>
                    <a:lnTo>
                      <a:pt x="395" y="274"/>
                    </a:lnTo>
                    <a:lnTo>
                      <a:pt x="397" y="274"/>
                    </a:lnTo>
                    <a:lnTo>
                      <a:pt x="400" y="274"/>
                    </a:lnTo>
                    <a:lnTo>
                      <a:pt x="400" y="276"/>
                    </a:lnTo>
                    <a:lnTo>
                      <a:pt x="402" y="276"/>
                    </a:lnTo>
                    <a:lnTo>
                      <a:pt x="404" y="276"/>
                    </a:lnTo>
                    <a:lnTo>
                      <a:pt x="404" y="274"/>
                    </a:lnTo>
                    <a:lnTo>
                      <a:pt x="406" y="274"/>
                    </a:lnTo>
                    <a:lnTo>
                      <a:pt x="408" y="274"/>
                    </a:lnTo>
                    <a:lnTo>
                      <a:pt x="411" y="274"/>
                    </a:lnTo>
                    <a:lnTo>
                      <a:pt x="413" y="274"/>
                    </a:lnTo>
                    <a:lnTo>
                      <a:pt x="413" y="272"/>
                    </a:lnTo>
                    <a:lnTo>
                      <a:pt x="415" y="272"/>
                    </a:lnTo>
                    <a:lnTo>
                      <a:pt x="417" y="272"/>
                    </a:lnTo>
                    <a:lnTo>
                      <a:pt x="417" y="270"/>
                    </a:lnTo>
                    <a:lnTo>
                      <a:pt x="417" y="268"/>
                    </a:lnTo>
                    <a:lnTo>
                      <a:pt x="419" y="268"/>
                    </a:lnTo>
                    <a:lnTo>
                      <a:pt x="422" y="268"/>
                    </a:lnTo>
                    <a:lnTo>
                      <a:pt x="424" y="268"/>
                    </a:lnTo>
                    <a:lnTo>
                      <a:pt x="424" y="270"/>
                    </a:lnTo>
                    <a:lnTo>
                      <a:pt x="422" y="270"/>
                    </a:lnTo>
                    <a:lnTo>
                      <a:pt x="422" y="272"/>
                    </a:lnTo>
                    <a:lnTo>
                      <a:pt x="422" y="274"/>
                    </a:lnTo>
                    <a:lnTo>
                      <a:pt x="424" y="274"/>
                    </a:lnTo>
                    <a:lnTo>
                      <a:pt x="426" y="274"/>
                    </a:lnTo>
                    <a:lnTo>
                      <a:pt x="426" y="272"/>
                    </a:lnTo>
                    <a:lnTo>
                      <a:pt x="428" y="272"/>
                    </a:lnTo>
                    <a:lnTo>
                      <a:pt x="430" y="272"/>
                    </a:lnTo>
                    <a:lnTo>
                      <a:pt x="430" y="270"/>
                    </a:lnTo>
                    <a:lnTo>
                      <a:pt x="433" y="270"/>
                    </a:lnTo>
                    <a:lnTo>
                      <a:pt x="433" y="272"/>
                    </a:lnTo>
                    <a:lnTo>
                      <a:pt x="433" y="274"/>
                    </a:lnTo>
                    <a:lnTo>
                      <a:pt x="435" y="274"/>
                    </a:lnTo>
                    <a:lnTo>
                      <a:pt x="437" y="274"/>
                    </a:lnTo>
                    <a:lnTo>
                      <a:pt x="437" y="276"/>
                    </a:lnTo>
                    <a:lnTo>
                      <a:pt x="439" y="276"/>
                    </a:lnTo>
                    <a:lnTo>
                      <a:pt x="439" y="279"/>
                    </a:lnTo>
                    <a:lnTo>
                      <a:pt x="439" y="276"/>
                    </a:lnTo>
                    <a:lnTo>
                      <a:pt x="441" y="276"/>
                    </a:lnTo>
                    <a:lnTo>
                      <a:pt x="441" y="279"/>
                    </a:lnTo>
                    <a:lnTo>
                      <a:pt x="441" y="281"/>
                    </a:lnTo>
                    <a:lnTo>
                      <a:pt x="441" y="283"/>
                    </a:lnTo>
                    <a:lnTo>
                      <a:pt x="444" y="283"/>
                    </a:lnTo>
                    <a:lnTo>
                      <a:pt x="444" y="285"/>
                    </a:lnTo>
                    <a:lnTo>
                      <a:pt x="446" y="285"/>
                    </a:lnTo>
                    <a:lnTo>
                      <a:pt x="448" y="285"/>
                    </a:lnTo>
                    <a:lnTo>
                      <a:pt x="448" y="287"/>
                    </a:lnTo>
                    <a:lnTo>
                      <a:pt x="446" y="287"/>
                    </a:lnTo>
                    <a:lnTo>
                      <a:pt x="446" y="290"/>
                    </a:lnTo>
                    <a:lnTo>
                      <a:pt x="448" y="290"/>
                    </a:lnTo>
                    <a:lnTo>
                      <a:pt x="450" y="290"/>
                    </a:lnTo>
                    <a:lnTo>
                      <a:pt x="450" y="292"/>
                    </a:lnTo>
                    <a:lnTo>
                      <a:pt x="450" y="294"/>
                    </a:lnTo>
                    <a:lnTo>
                      <a:pt x="452" y="294"/>
                    </a:lnTo>
                    <a:lnTo>
                      <a:pt x="455" y="294"/>
                    </a:lnTo>
                    <a:lnTo>
                      <a:pt x="455" y="292"/>
                    </a:lnTo>
                    <a:lnTo>
                      <a:pt x="457" y="292"/>
                    </a:lnTo>
                    <a:lnTo>
                      <a:pt x="459" y="292"/>
                    </a:lnTo>
                    <a:lnTo>
                      <a:pt x="459" y="294"/>
                    </a:lnTo>
                    <a:lnTo>
                      <a:pt x="457" y="294"/>
                    </a:lnTo>
                    <a:lnTo>
                      <a:pt x="457" y="296"/>
                    </a:lnTo>
                    <a:lnTo>
                      <a:pt x="455" y="296"/>
                    </a:lnTo>
                    <a:lnTo>
                      <a:pt x="455" y="298"/>
                    </a:lnTo>
                    <a:lnTo>
                      <a:pt x="457" y="298"/>
                    </a:lnTo>
                    <a:lnTo>
                      <a:pt x="457" y="301"/>
                    </a:lnTo>
                    <a:lnTo>
                      <a:pt x="459" y="301"/>
                    </a:lnTo>
                    <a:lnTo>
                      <a:pt x="459" y="298"/>
                    </a:lnTo>
                    <a:lnTo>
                      <a:pt x="461" y="298"/>
                    </a:lnTo>
                    <a:lnTo>
                      <a:pt x="461" y="296"/>
                    </a:lnTo>
                    <a:lnTo>
                      <a:pt x="463" y="296"/>
                    </a:lnTo>
                    <a:lnTo>
                      <a:pt x="466" y="296"/>
                    </a:lnTo>
                    <a:lnTo>
                      <a:pt x="468" y="296"/>
                    </a:lnTo>
                    <a:lnTo>
                      <a:pt x="470" y="296"/>
                    </a:lnTo>
                    <a:lnTo>
                      <a:pt x="468" y="296"/>
                    </a:lnTo>
                    <a:lnTo>
                      <a:pt x="468" y="298"/>
                    </a:lnTo>
                    <a:lnTo>
                      <a:pt x="468" y="301"/>
                    </a:lnTo>
                    <a:lnTo>
                      <a:pt x="468" y="303"/>
                    </a:lnTo>
                    <a:lnTo>
                      <a:pt x="470" y="303"/>
                    </a:lnTo>
                    <a:lnTo>
                      <a:pt x="472" y="305"/>
                    </a:lnTo>
                    <a:lnTo>
                      <a:pt x="474" y="305"/>
                    </a:lnTo>
                    <a:lnTo>
                      <a:pt x="474" y="307"/>
                    </a:lnTo>
                    <a:lnTo>
                      <a:pt x="477" y="307"/>
                    </a:lnTo>
                    <a:lnTo>
                      <a:pt x="477" y="309"/>
                    </a:lnTo>
                    <a:lnTo>
                      <a:pt x="479" y="309"/>
                    </a:lnTo>
                    <a:lnTo>
                      <a:pt x="481" y="309"/>
                    </a:lnTo>
                    <a:lnTo>
                      <a:pt x="483" y="309"/>
                    </a:lnTo>
                    <a:lnTo>
                      <a:pt x="483" y="312"/>
                    </a:lnTo>
                    <a:lnTo>
                      <a:pt x="483" y="309"/>
                    </a:lnTo>
                    <a:lnTo>
                      <a:pt x="485" y="309"/>
                    </a:lnTo>
                    <a:lnTo>
                      <a:pt x="485" y="307"/>
                    </a:lnTo>
                    <a:lnTo>
                      <a:pt x="487" y="307"/>
                    </a:lnTo>
                    <a:lnTo>
                      <a:pt x="487" y="309"/>
                    </a:lnTo>
                    <a:lnTo>
                      <a:pt x="490" y="309"/>
                    </a:lnTo>
                    <a:lnTo>
                      <a:pt x="490" y="307"/>
                    </a:lnTo>
                    <a:lnTo>
                      <a:pt x="490" y="305"/>
                    </a:lnTo>
                    <a:lnTo>
                      <a:pt x="492" y="305"/>
                    </a:lnTo>
                    <a:lnTo>
                      <a:pt x="494" y="305"/>
                    </a:lnTo>
                    <a:lnTo>
                      <a:pt x="494" y="307"/>
                    </a:lnTo>
                    <a:lnTo>
                      <a:pt x="496" y="307"/>
                    </a:lnTo>
                    <a:lnTo>
                      <a:pt x="496" y="305"/>
                    </a:lnTo>
                    <a:lnTo>
                      <a:pt x="498" y="305"/>
                    </a:lnTo>
                    <a:lnTo>
                      <a:pt x="498" y="303"/>
                    </a:lnTo>
                    <a:lnTo>
                      <a:pt x="501" y="303"/>
                    </a:lnTo>
                    <a:lnTo>
                      <a:pt x="501" y="305"/>
                    </a:lnTo>
                    <a:lnTo>
                      <a:pt x="501" y="303"/>
                    </a:lnTo>
                    <a:lnTo>
                      <a:pt x="503" y="303"/>
                    </a:lnTo>
                    <a:lnTo>
                      <a:pt x="503" y="305"/>
                    </a:lnTo>
                    <a:lnTo>
                      <a:pt x="505" y="305"/>
                    </a:lnTo>
                    <a:lnTo>
                      <a:pt x="507" y="305"/>
                    </a:lnTo>
                    <a:lnTo>
                      <a:pt x="507" y="303"/>
                    </a:lnTo>
                    <a:lnTo>
                      <a:pt x="507" y="305"/>
                    </a:lnTo>
                    <a:lnTo>
                      <a:pt x="509" y="305"/>
                    </a:lnTo>
                    <a:lnTo>
                      <a:pt x="512" y="305"/>
                    </a:lnTo>
                    <a:lnTo>
                      <a:pt x="512" y="307"/>
                    </a:lnTo>
                    <a:lnTo>
                      <a:pt x="514" y="307"/>
                    </a:lnTo>
                    <a:lnTo>
                      <a:pt x="516" y="307"/>
                    </a:lnTo>
                    <a:lnTo>
                      <a:pt x="518" y="307"/>
                    </a:lnTo>
                    <a:lnTo>
                      <a:pt x="518" y="309"/>
                    </a:lnTo>
                    <a:lnTo>
                      <a:pt x="520" y="309"/>
                    </a:lnTo>
                    <a:lnTo>
                      <a:pt x="523" y="309"/>
                    </a:lnTo>
                    <a:lnTo>
                      <a:pt x="523" y="312"/>
                    </a:lnTo>
                    <a:lnTo>
                      <a:pt x="523" y="309"/>
                    </a:lnTo>
                    <a:lnTo>
                      <a:pt x="523" y="312"/>
                    </a:lnTo>
                    <a:lnTo>
                      <a:pt x="525" y="312"/>
                    </a:lnTo>
                    <a:lnTo>
                      <a:pt x="527" y="312"/>
                    </a:lnTo>
                    <a:lnTo>
                      <a:pt x="529" y="312"/>
                    </a:lnTo>
                    <a:lnTo>
                      <a:pt x="529" y="314"/>
                    </a:lnTo>
                    <a:lnTo>
                      <a:pt x="531" y="314"/>
                    </a:lnTo>
                    <a:lnTo>
                      <a:pt x="531" y="312"/>
                    </a:lnTo>
                    <a:lnTo>
                      <a:pt x="534" y="312"/>
                    </a:lnTo>
                    <a:lnTo>
                      <a:pt x="536" y="312"/>
                    </a:lnTo>
                    <a:lnTo>
                      <a:pt x="536" y="314"/>
                    </a:lnTo>
                    <a:lnTo>
                      <a:pt x="538" y="314"/>
                    </a:lnTo>
                    <a:lnTo>
                      <a:pt x="538" y="316"/>
                    </a:lnTo>
                    <a:lnTo>
                      <a:pt x="540" y="316"/>
                    </a:lnTo>
                    <a:lnTo>
                      <a:pt x="540" y="318"/>
                    </a:lnTo>
                    <a:lnTo>
                      <a:pt x="542" y="318"/>
                    </a:lnTo>
                    <a:lnTo>
                      <a:pt x="545" y="318"/>
                    </a:lnTo>
                    <a:lnTo>
                      <a:pt x="545" y="320"/>
                    </a:lnTo>
                    <a:lnTo>
                      <a:pt x="547" y="320"/>
                    </a:lnTo>
                    <a:lnTo>
                      <a:pt x="549" y="320"/>
                    </a:lnTo>
                    <a:lnTo>
                      <a:pt x="551" y="320"/>
                    </a:lnTo>
                    <a:lnTo>
                      <a:pt x="551" y="323"/>
                    </a:lnTo>
                    <a:lnTo>
                      <a:pt x="553" y="323"/>
                    </a:lnTo>
                    <a:lnTo>
                      <a:pt x="556" y="323"/>
                    </a:lnTo>
                    <a:lnTo>
                      <a:pt x="558" y="323"/>
                    </a:lnTo>
                    <a:lnTo>
                      <a:pt x="558" y="325"/>
                    </a:lnTo>
                    <a:lnTo>
                      <a:pt x="560" y="325"/>
                    </a:lnTo>
                    <a:lnTo>
                      <a:pt x="562" y="325"/>
                    </a:lnTo>
                    <a:lnTo>
                      <a:pt x="564" y="325"/>
                    </a:lnTo>
                    <a:lnTo>
                      <a:pt x="567" y="325"/>
                    </a:lnTo>
                    <a:lnTo>
                      <a:pt x="567" y="327"/>
                    </a:lnTo>
                    <a:lnTo>
                      <a:pt x="569" y="327"/>
                    </a:lnTo>
                    <a:lnTo>
                      <a:pt x="569" y="325"/>
                    </a:lnTo>
                    <a:lnTo>
                      <a:pt x="571" y="325"/>
                    </a:lnTo>
                    <a:lnTo>
                      <a:pt x="571" y="323"/>
                    </a:lnTo>
                    <a:lnTo>
                      <a:pt x="573" y="323"/>
                    </a:lnTo>
                    <a:lnTo>
                      <a:pt x="575" y="323"/>
                    </a:lnTo>
                    <a:lnTo>
                      <a:pt x="578" y="323"/>
                    </a:lnTo>
                    <a:lnTo>
                      <a:pt x="578" y="320"/>
                    </a:lnTo>
                    <a:lnTo>
                      <a:pt x="580" y="320"/>
                    </a:lnTo>
                    <a:lnTo>
                      <a:pt x="580" y="323"/>
                    </a:lnTo>
                    <a:lnTo>
                      <a:pt x="582" y="323"/>
                    </a:lnTo>
                    <a:lnTo>
                      <a:pt x="582" y="325"/>
                    </a:lnTo>
                    <a:lnTo>
                      <a:pt x="584" y="325"/>
                    </a:lnTo>
                    <a:lnTo>
                      <a:pt x="586" y="325"/>
                    </a:lnTo>
                    <a:lnTo>
                      <a:pt x="586" y="323"/>
                    </a:lnTo>
                    <a:lnTo>
                      <a:pt x="589" y="323"/>
                    </a:lnTo>
                    <a:lnTo>
                      <a:pt x="591" y="325"/>
                    </a:lnTo>
                    <a:lnTo>
                      <a:pt x="593" y="325"/>
                    </a:lnTo>
                    <a:lnTo>
                      <a:pt x="595" y="325"/>
                    </a:lnTo>
                    <a:lnTo>
                      <a:pt x="597" y="325"/>
                    </a:lnTo>
                    <a:lnTo>
                      <a:pt x="597" y="327"/>
                    </a:lnTo>
                    <a:lnTo>
                      <a:pt x="600" y="327"/>
                    </a:lnTo>
                    <a:lnTo>
                      <a:pt x="600" y="325"/>
                    </a:lnTo>
                    <a:lnTo>
                      <a:pt x="602" y="325"/>
                    </a:lnTo>
                    <a:lnTo>
                      <a:pt x="602" y="323"/>
                    </a:lnTo>
                    <a:lnTo>
                      <a:pt x="604" y="323"/>
                    </a:lnTo>
                    <a:lnTo>
                      <a:pt x="604" y="325"/>
                    </a:lnTo>
                    <a:lnTo>
                      <a:pt x="606" y="325"/>
                    </a:lnTo>
                    <a:lnTo>
                      <a:pt x="606" y="323"/>
                    </a:lnTo>
                    <a:lnTo>
                      <a:pt x="606" y="325"/>
                    </a:lnTo>
                    <a:lnTo>
                      <a:pt x="608" y="325"/>
                    </a:lnTo>
                    <a:lnTo>
                      <a:pt x="611" y="325"/>
                    </a:lnTo>
                    <a:lnTo>
                      <a:pt x="611" y="323"/>
                    </a:lnTo>
                    <a:lnTo>
                      <a:pt x="613" y="323"/>
                    </a:lnTo>
                    <a:lnTo>
                      <a:pt x="615" y="323"/>
                    </a:lnTo>
                    <a:lnTo>
                      <a:pt x="617" y="323"/>
                    </a:lnTo>
                    <a:lnTo>
                      <a:pt x="619" y="323"/>
                    </a:lnTo>
                    <a:lnTo>
                      <a:pt x="621" y="323"/>
                    </a:lnTo>
                    <a:lnTo>
                      <a:pt x="624" y="323"/>
                    </a:lnTo>
                    <a:lnTo>
                      <a:pt x="626" y="323"/>
                    </a:lnTo>
                    <a:lnTo>
                      <a:pt x="626" y="320"/>
                    </a:lnTo>
                    <a:lnTo>
                      <a:pt x="628" y="320"/>
                    </a:lnTo>
                    <a:lnTo>
                      <a:pt x="630" y="320"/>
                    </a:lnTo>
                    <a:lnTo>
                      <a:pt x="630" y="318"/>
                    </a:lnTo>
                    <a:lnTo>
                      <a:pt x="630" y="316"/>
                    </a:lnTo>
                    <a:lnTo>
                      <a:pt x="632" y="316"/>
                    </a:lnTo>
                    <a:lnTo>
                      <a:pt x="632" y="318"/>
                    </a:lnTo>
                    <a:lnTo>
                      <a:pt x="635" y="318"/>
                    </a:lnTo>
                    <a:lnTo>
                      <a:pt x="635" y="316"/>
                    </a:lnTo>
                    <a:lnTo>
                      <a:pt x="635" y="314"/>
                    </a:lnTo>
                    <a:lnTo>
                      <a:pt x="637" y="314"/>
                    </a:lnTo>
                    <a:lnTo>
                      <a:pt x="639" y="314"/>
                    </a:lnTo>
                    <a:lnTo>
                      <a:pt x="641" y="314"/>
                    </a:lnTo>
                    <a:lnTo>
                      <a:pt x="641" y="312"/>
                    </a:lnTo>
                    <a:lnTo>
                      <a:pt x="641" y="309"/>
                    </a:lnTo>
                    <a:lnTo>
                      <a:pt x="643" y="309"/>
                    </a:lnTo>
                    <a:lnTo>
                      <a:pt x="643" y="312"/>
                    </a:lnTo>
                    <a:lnTo>
                      <a:pt x="646" y="312"/>
                    </a:lnTo>
                    <a:lnTo>
                      <a:pt x="646" y="309"/>
                    </a:lnTo>
                    <a:lnTo>
                      <a:pt x="646" y="307"/>
                    </a:lnTo>
                    <a:lnTo>
                      <a:pt x="648" y="307"/>
                    </a:lnTo>
                    <a:lnTo>
                      <a:pt x="650" y="307"/>
                    </a:lnTo>
                    <a:lnTo>
                      <a:pt x="650" y="305"/>
                    </a:lnTo>
                    <a:lnTo>
                      <a:pt x="652" y="305"/>
                    </a:lnTo>
                    <a:lnTo>
                      <a:pt x="654" y="305"/>
                    </a:lnTo>
                    <a:lnTo>
                      <a:pt x="654" y="303"/>
                    </a:lnTo>
                    <a:lnTo>
                      <a:pt x="654" y="301"/>
                    </a:lnTo>
                    <a:lnTo>
                      <a:pt x="657" y="301"/>
                    </a:lnTo>
                    <a:lnTo>
                      <a:pt x="659" y="301"/>
                    </a:lnTo>
                    <a:lnTo>
                      <a:pt x="661" y="301"/>
                    </a:lnTo>
                    <a:lnTo>
                      <a:pt x="663" y="301"/>
                    </a:lnTo>
                    <a:lnTo>
                      <a:pt x="663" y="298"/>
                    </a:lnTo>
                    <a:lnTo>
                      <a:pt x="665" y="298"/>
                    </a:lnTo>
                    <a:lnTo>
                      <a:pt x="665" y="301"/>
                    </a:lnTo>
                    <a:lnTo>
                      <a:pt x="668" y="301"/>
                    </a:lnTo>
                    <a:lnTo>
                      <a:pt x="670" y="301"/>
                    </a:lnTo>
                    <a:lnTo>
                      <a:pt x="670" y="303"/>
                    </a:lnTo>
                    <a:lnTo>
                      <a:pt x="672" y="303"/>
                    </a:lnTo>
                    <a:lnTo>
                      <a:pt x="674" y="303"/>
                    </a:lnTo>
                    <a:lnTo>
                      <a:pt x="674" y="301"/>
                    </a:lnTo>
                    <a:lnTo>
                      <a:pt x="676" y="301"/>
                    </a:lnTo>
                    <a:lnTo>
                      <a:pt x="676" y="303"/>
                    </a:lnTo>
                    <a:lnTo>
                      <a:pt x="679" y="303"/>
                    </a:lnTo>
                    <a:lnTo>
                      <a:pt x="679" y="305"/>
                    </a:lnTo>
                    <a:lnTo>
                      <a:pt x="681" y="305"/>
                    </a:lnTo>
                    <a:lnTo>
                      <a:pt x="683" y="305"/>
                    </a:lnTo>
                    <a:lnTo>
                      <a:pt x="683" y="307"/>
                    </a:lnTo>
                    <a:lnTo>
                      <a:pt x="683" y="305"/>
                    </a:lnTo>
                    <a:lnTo>
                      <a:pt x="685" y="307"/>
                    </a:lnTo>
                    <a:lnTo>
                      <a:pt x="683" y="307"/>
                    </a:lnTo>
                    <a:lnTo>
                      <a:pt x="685" y="307"/>
                    </a:lnTo>
                    <a:lnTo>
                      <a:pt x="685" y="309"/>
                    </a:lnTo>
                    <a:lnTo>
                      <a:pt x="687" y="309"/>
                    </a:lnTo>
                    <a:lnTo>
                      <a:pt x="690" y="309"/>
                    </a:lnTo>
                    <a:lnTo>
                      <a:pt x="692" y="309"/>
                    </a:lnTo>
                    <a:lnTo>
                      <a:pt x="694" y="307"/>
                    </a:lnTo>
                    <a:lnTo>
                      <a:pt x="694" y="309"/>
                    </a:lnTo>
                    <a:lnTo>
                      <a:pt x="696" y="309"/>
                    </a:lnTo>
                    <a:lnTo>
                      <a:pt x="698" y="309"/>
                    </a:lnTo>
                    <a:lnTo>
                      <a:pt x="701" y="309"/>
                    </a:lnTo>
                    <a:lnTo>
                      <a:pt x="701" y="312"/>
                    </a:lnTo>
                    <a:lnTo>
                      <a:pt x="703" y="312"/>
                    </a:lnTo>
                    <a:lnTo>
                      <a:pt x="703" y="309"/>
                    </a:lnTo>
                    <a:lnTo>
                      <a:pt x="705" y="309"/>
                    </a:lnTo>
                    <a:lnTo>
                      <a:pt x="707" y="309"/>
                    </a:lnTo>
                    <a:lnTo>
                      <a:pt x="709" y="309"/>
                    </a:lnTo>
                    <a:lnTo>
                      <a:pt x="712" y="309"/>
                    </a:lnTo>
                    <a:lnTo>
                      <a:pt x="714" y="309"/>
                    </a:lnTo>
                    <a:lnTo>
                      <a:pt x="714" y="312"/>
                    </a:lnTo>
                    <a:lnTo>
                      <a:pt x="716" y="312"/>
                    </a:lnTo>
                    <a:lnTo>
                      <a:pt x="716" y="309"/>
                    </a:lnTo>
                    <a:lnTo>
                      <a:pt x="718" y="312"/>
                    </a:lnTo>
                    <a:lnTo>
                      <a:pt x="718" y="309"/>
                    </a:lnTo>
                    <a:lnTo>
                      <a:pt x="720" y="312"/>
                    </a:lnTo>
                    <a:lnTo>
                      <a:pt x="723" y="312"/>
                    </a:lnTo>
                    <a:lnTo>
                      <a:pt x="725" y="312"/>
                    </a:lnTo>
                    <a:lnTo>
                      <a:pt x="727" y="312"/>
                    </a:lnTo>
                    <a:lnTo>
                      <a:pt x="729" y="312"/>
                    </a:lnTo>
                    <a:lnTo>
                      <a:pt x="731" y="312"/>
                    </a:lnTo>
                    <a:lnTo>
                      <a:pt x="734" y="312"/>
                    </a:lnTo>
                    <a:lnTo>
                      <a:pt x="736" y="312"/>
                    </a:lnTo>
                    <a:lnTo>
                      <a:pt x="738" y="312"/>
                    </a:lnTo>
                    <a:lnTo>
                      <a:pt x="740" y="312"/>
                    </a:lnTo>
                    <a:lnTo>
                      <a:pt x="742" y="312"/>
                    </a:lnTo>
                    <a:lnTo>
                      <a:pt x="742" y="314"/>
                    </a:lnTo>
                    <a:lnTo>
                      <a:pt x="742" y="312"/>
                    </a:lnTo>
                    <a:lnTo>
                      <a:pt x="745" y="312"/>
                    </a:lnTo>
                    <a:lnTo>
                      <a:pt x="747" y="312"/>
                    </a:lnTo>
                    <a:lnTo>
                      <a:pt x="749" y="312"/>
                    </a:lnTo>
                    <a:lnTo>
                      <a:pt x="751" y="312"/>
                    </a:lnTo>
                    <a:lnTo>
                      <a:pt x="751" y="309"/>
                    </a:lnTo>
                    <a:lnTo>
                      <a:pt x="753" y="309"/>
                    </a:lnTo>
                    <a:lnTo>
                      <a:pt x="756" y="309"/>
                    </a:lnTo>
                    <a:lnTo>
                      <a:pt x="756" y="307"/>
                    </a:lnTo>
                    <a:lnTo>
                      <a:pt x="758" y="307"/>
                    </a:lnTo>
                    <a:lnTo>
                      <a:pt x="760" y="305"/>
                    </a:lnTo>
                    <a:lnTo>
                      <a:pt x="762" y="305"/>
                    </a:lnTo>
                    <a:lnTo>
                      <a:pt x="764" y="305"/>
                    </a:lnTo>
                    <a:lnTo>
                      <a:pt x="764" y="303"/>
                    </a:lnTo>
                    <a:lnTo>
                      <a:pt x="766" y="303"/>
                    </a:lnTo>
                    <a:lnTo>
                      <a:pt x="769" y="303"/>
                    </a:lnTo>
                    <a:lnTo>
                      <a:pt x="771" y="303"/>
                    </a:lnTo>
                    <a:lnTo>
                      <a:pt x="771" y="301"/>
                    </a:lnTo>
                    <a:lnTo>
                      <a:pt x="773" y="301"/>
                    </a:lnTo>
                    <a:lnTo>
                      <a:pt x="773" y="298"/>
                    </a:lnTo>
                    <a:lnTo>
                      <a:pt x="775" y="298"/>
                    </a:lnTo>
                    <a:lnTo>
                      <a:pt x="775" y="296"/>
                    </a:lnTo>
                    <a:lnTo>
                      <a:pt x="777" y="296"/>
                    </a:lnTo>
                    <a:lnTo>
                      <a:pt x="780" y="296"/>
                    </a:lnTo>
                    <a:lnTo>
                      <a:pt x="780" y="294"/>
                    </a:lnTo>
                    <a:lnTo>
                      <a:pt x="782" y="294"/>
                    </a:lnTo>
                    <a:lnTo>
                      <a:pt x="782" y="292"/>
                    </a:lnTo>
                    <a:lnTo>
                      <a:pt x="784" y="292"/>
                    </a:lnTo>
                    <a:lnTo>
                      <a:pt x="786" y="292"/>
                    </a:lnTo>
                    <a:lnTo>
                      <a:pt x="788" y="292"/>
                    </a:lnTo>
                    <a:lnTo>
                      <a:pt x="788" y="290"/>
                    </a:lnTo>
                    <a:lnTo>
                      <a:pt x="791" y="290"/>
                    </a:lnTo>
                    <a:lnTo>
                      <a:pt x="793" y="290"/>
                    </a:lnTo>
                    <a:lnTo>
                      <a:pt x="795" y="290"/>
                    </a:lnTo>
                    <a:lnTo>
                      <a:pt x="795" y="287"/>
                    </a:lnTo>
                    <a:lnTo>
                      <a:pt x="797" y="287"/>
                    </a:lnTo>
                    <a:lnTo>
                      <a:pt x="797" y="285"/>
                    </a:lnTo>
                    <a:lnTo>
                      <a:pt x="799" y="285"/>
                    </a:lnTo>
                    <a:lnTo>
                      <a:pt x="802" y="285"/>
                    </a:lnTo>
                    <a:lnTo>
                      <a:pt x="802" y="283"/>
                    </a:lnTo>
                    <a:lnTo>
                      <a:pt x="804" y="283"/>
                    </a:lnTo>
                    <a:lnTo>
                      <a:pt x="804" y="281"/>
                    </a:lnTo>
                    <a:lnTo>
                      <a:pt x="806" y="281"/>
                    </a:lnTo>
                    <a:lnTo>
                      <a:pt x="806" y="279"/>
                    </a:lnTo>
                    <a:lnTo>
                      <a:pt x="808" y="279"/>
                    </a:lnTo>
                    <a:lnTo>
                      <a:pt x="810" y="279"/>
                    </a:lnTo>
                    <a:lnTo>
                      <a:pt x="810" y="276"/>
                    </a:lnTo>
                    <a:lnTo>
                      <a:pt x="813" y="276"/>
                    </a:lnTo>
                    <a:lnTo>
                      <a:pt x="815" y="276"/>
                    </a:lnTo>
                    <a:lnTo>
                      <a:pt x="815" y="274"/>
                    </a:lnTo>
                    <a:lnTo>
                      <a:pt x="815" y="272"/>
                    </a:lnTo>
                    <a:lnTo>
                      <a:pt x="817" y="272"/>
                    </a:lnTo>
                    <a:lnTo>
                      <a:pt x="817" y="270"/>
                    </a:lnTo>
                    <a:lnTo>
                      <a:pt x="817" y="268"/>
                    </a:lnTo>
                    <a:lnTo>
                      <a:pt x="819" y="268"/>
                    </a:lnTo>
                    <a:lnTo>
                      <a:pt x="819" y="265"/>
                    </a:lnTo>
                    <a:lnTo>
                      <a:pt x="819" y="263"/>
                    </a:lnTo>
                    <a:lnTo>
                      <a:pt x="821" y="263"/>
                    </a:lnTo>
                    <a:lnTo>
                      <a:pt x="821" y="261"/>
                    </a:lnTo>
                    <a:lnTo>
                      <a:pt x="821" y="259"/>
                    </a:lnTo>
                    <a:lnTo>
                      <a:pt x="824" y="257"/>
                    </a:lnTo>
                    <a:lnTo>
                      <a:pt x="824" y="255"/>
                    </a:lnTo>
                    <a:lnTo>
                      <a:pt x="826" y="255"/>
                    </a:lnTo>
                    <a:lnTo>
                      <a:pt x="826" y="252"/>
                    </a:lnTo>
                    <a:lnTo>
                      <a:pt x="826" y="250"/>
                    </a:lnTo>
                    <a:lnTo>
                      <a:pt x="828" y="250"/>
                    </a:lnTo>
                    <a:lnTo>
                      <a:pt x="828" y="248"/>
                    </a:lnTo>
                    <a:lnTo>
                      <a:pt x="830" y="244"/>
                    </a:lnTo>
                    <a:lnTo>
                      <a:pt x="832" y="239"/>
                    </a:lnTo>
                    <a:lnTo>
                      <a:pt x="832" y="235"/>
                    </a:lnTo>
                    <a:lnTo>
                      <a:pt x="835" y="235"/>
                    </a:lnTo>
                    <a:lnTo>
                      <a:pt x="837" y="230"/>
                    </a:lnTo>
                    <a:lnTo>
                      <a:pt x="837" y="228"/>
                    </a:lnTo>
                    <a:lnTo>
                      <a:pt x="837" y="226"/>
                    </a:lnTo>
                    <a:lnTo>
                      <a:pt x="839" y="224"/>
                    </a:lnTo>
                    <a:lnTo>
                      <a:pt x="839" y="219"/>
                    </a:lnTo>
                    <a:lnTo>
                      <a:pt x="839" y="217"/>
                    </a:lnTo>
                    <a:lnTo>
                      <a:pt x="841" y="215"/>
                    </a:lnTo>
                    <a:lnTo>
                      <a:pt x="841" y="211"/>
                    </a:lnTo>
                    <a:lnTo>
                      <a:pt x="843" y="208"/>
                    </a:lnTo>
                    <a:lnTo>
                      <a:pt x="843" y="206"/>
                    </a:lnTo>
                    <a:lnTo>
                      <a:pt x="843" y="204"/>
                    </a:lnTo>
                    <a:lnTo>
                      <a:pt x="843" y="202"/>
                    </a:lnTo>
                    <a:lnTo>
                      <a:pt x="843" y="200"/>
                    </a:lnTo>
                    <a:lnTo>
                      <a:pt x="846" y="197"/>
                    </a:lnTo>
                    <a:lnTo>
                      <a:pt x="846" y="195"/>
                    </a:lnTo>
                    <a:lnTo>
                      <a:pt x="846" y="193"/>
                    </a:lnTo>
                    <a:lnTo>
                      <a:pt x="846" y="189"/>
                    </a:lnTo>
                    <a:lnTo>
                      <a:pt x="846" y="184"/>
                    </a:lnTo>
                    <a:lnTo>
                      <a:pt x="846" y="182"/>
                    </a:lnTo>
                    <a:lnTo>
                      <a:pt x="848" y="180"/>
                    </a:lnTo>
                    <a:lnTo>
                      <a:pt x="848" y="178"/>
                    </a:lnTo>
                    <a:lnTo>
                      <a:pt x="850" y="178"/>
                    </a:lnTo>
                    <a:lnTo>
                      <a:pt x="850" y="175"/>
                    </a:lnTo>
                    <a:lnTo>
                      <a:pt x="852" y="175"/>
                    </a:lnTo>
                    <a:lnTo>
                      <a:pt x="852" y="173"/>
                    </a:lnTo>
                    <a:lnTo>
                      <a:pt x="854" y="173"/>
                    </a:lnTo>
                    <a:lnTo>
                      <a:pt x="854" y="171"/>
                    </a:lnTo>
                    <a:lnTo>
                      <a:pt x="883" y="101"/>
                    </a:lnTo>
                    <a:lnTo>
                      <a:pt x="885" y="94"/>
                    </a:lnTo>
                    <a:lnTo>
                      <a:pt x="887" y="92"/>
                    </a:lnTo>
                    <a:lnTo>
                      <a:pt x="887" y="90"/>
                    </a:lnTo>
                    <a:lnTo>
                      <a:pt x="890" y="88"/>
                    </a:lnTo>
                    <a:lnTo>
                      <a:pt x="890" y="85"/>
                    </a:lnTo>
                    <a:lnTo>
                      <a:pt x="890" y="83"/>
                    </a:lnTo>
                    <a:lnTo>
                      <a:pt x="892" y="81"/>
                    </a:lnTo>
                    <a:lnTo>
                      <a:pt x="892" y="79"/>
                    </a:lnTo>
                    <a:lnTo>
                      <a:pt x="894" y="79"/>
                    </a:lnTo>
                    <a:lnTo>
                      <a:pt x="894" y="77"/>
                    </a:lnTo>
                    <a:lnTo>
                      <a:pt x="896" y="77"/>
                    </a:lnTo>
                    <a:lnTo>
                      <a:pt x="896" y="74"/>
                    </a:lnTo>
                    <a:lnTo>
                      <a:pt x="894" y="74"/>
                    </a:lnTo>
                    <a:lnTo>
                      <a:pt x="896" y="72"/>
                    </a:lnTo>
                    <a:lnTo>
                      <a:pt x="896" y="74"/>
                    </a:lnTo>
                    <a:lnTo>
                      <a:pt x="896" y="72"/>
                    </a:lnTo>
                    <a:lnTo>
                      <a:pt x="896" y="70"/>
                    </a:lnTo>
                    <a:lnTo>
                      <a:pt x="896" y="68"/>
                    </a:lnTo>
                    <a:lnTo>
                      <a:pt x="898" y="68"/>
                    </a:lnTo>
                    <a:lnTo>
                      <a:pt x="898" y="70"/>
                    </a:lnTo>
                    <a:lnTo>
                      <a:pt x="898" y="68"/>
                    </a:lnTo>
                    <a:lnTo>
                      <a:pt x="898" y="66"/>
                    </a:lnTo>
                    <a:lnTo>
                      <a:pt x="896" y="66"/>
                    </a:lnTo>
                    <a:lnTo>
                      <a:pt x="898" y="66"/>
                    </a:lnTo>
                    <a:lnTo>
                      <a:pt x="898" y="63"/>
                    </a:lnTo>
                    <a:lnTo>
                      <a:pt x="896" y="63"/>
                    </a:lnTo>
                    <a:lnTo>
                      <a:pt x="898" y="63"/>
                    </a:lnTo>
                    <a:lnTo>
                      <a:pt x="896" y="63"/>
                    </a:lnTo>
                    <a:lnTo>
                      <a:pt x="896" y="61"/>
                    </a:lnTo>
                    <a:lnTo>
                      <a:pt x="896" y="59"/>
                    </a:lnTo>
                    <a:lnTo>
                      <a:pt x="894" y="57"/>
                    </a:lnTo>
                    <a:lnTo>
                      <a:pt x="896" y="57"/>
                    </a:lnTo>
                    <a:lnTo>
                      <a:pt x="896" y="55"/>
                    </a:lnTo>
                    <a:lnTo>
                      <a:pt x="894" y="55"/>
                    </a:lnTo>
                    <a:lnTo>
                      <a:pt x="894" y="52"/>
                    </a:lnTo>
                    <a:lnTo>
                      <a:pt x="894" y="50"/>
                    </a:lnTo>
                    <a:lnTo>
                      <a:pt x="892" y="50"/>
                    </a:lnTo>
                    <a:lnTo>
                      <a:pt x="892" y="52"/>
                    </a:lnTo>
                    <a:lnTo>
                      <a:pt x="890" y="52"/>
                    </a:lnTo>
                    <a:lnTo>
                      <a:pt x="890" y="50"/>
                    </a:lnTo>
                    <a:lnTo>
                      <a:pt x="892" y="50"/>
                    </a:lnTo>
                    <a:lnTo>
                      <a:pt x="892" y="48"/>
                    </a:lnTo>
                    <a:lnTo>
                      <a:pt x="892" y="46"/>
                    </a:lnTo>
                    <a:lnTo>
                      <a:pt x="890" y="46"/>
                    </a:lnTo>
                    <a:lnTo>
                      <a:pt x="890" y="44"/>
                    </a:lnTo>
                    <a:lnTo>
                      <a:pt x="887" y="44"/>
                    </a:lnTo>
                    <a:lnTo>
                      <a:pt x="887" y="41"/>
                    </a:lnTo>
                    <a:lnTo>
                      <a:pt x="885" y="41"/>
                    </a:lnTo>
                    <a:lnTo>
                      <a:pt x="887" y="41"/>
                    </a:lnTo>
                    <a:lnTo>
                      <a:pt x="887" y="39"/>
                    </a:lnTo>
                    <a:lnTo>
                      <a:pt x="890" y="37"/>
                    </a:lnTo>
                    <a:lnTo>
                      <a:pt x="890" y="35"/>
                    </a:lnTo>
                    <a:lnTo>
                      <a:pt x="887" y="35"/>
                    </a:lnTo>
                    <a:lnTo>
                      <a:pt x="887" y="33"/>
                    </a:lnTo>
                    <a:lnTo>
                      <a:pt x="890" y="33"/>
                    </a:lnTo>
                    <a:lnTo>
                      <a:pt x="892" y="33"/>
                    </a:lnTo>
                    <a:lnTo>
                      <a:pt x="894" y="33"/>
                    </a:lnTo>
                    <a:lnTo>
                      <a:pt x="896" y="33"/>
                    </a:lnTo>
                    <a:lnTo>
                      <a:pt x="898" y="33"/>
                    </a:lnTo>
                    <a:lnTo>
                      <a:pt x="900" y="33"/>
                    </a:lnTo>
                    <a:lnTo>
                      <a:pt x="903" y="33"/>
                    </a:lnTo>
                    <a:lnTo>
                      <a:pt x="905" y="33"/>
                    </a:lnTo>
                    <a:lnTo>
                      <a:pt x="907" y="30"/>
                    </a:lnTo>
                    <a:lnTo>
                      <a:pt x="909" y="30"/>
                    </a:lnTo>
                    <a:lnTo>
                      <a:pt x="920" y="30"/>
                    </a:lnTo>
                    <a:lnTo>
                      <a:pt x="931" y="24"/>
                    </a:lnTo>
                    <a:lnTo>
                      <a:pt x="942" y="22"/>
                    </a:lnTo>
                    <a:lnTo>
                      <a:pt x="947" y="22"/>
                    </a:lnTo>
                    <a:lnTo>
                      <a:pt x="955" y="19"/>
                    </a:lnTo>
                    <a:lnTo>
                      <a:pt x="969" y="17"/>
                    </a:lnTo>
                    <a:lnTo>
                      <a:pt x="975" y="15"/>
                    </a:lnTo>
                    <a:lnTo>
                      <a:pt x="982" y="13"/>
                    </a:lnTo>
                    <a:lnTo>
                      <a:pt x="995" y="11"/>
                    </a:lnTo>
                    <a:lnTo>
                      <a:pt x="1008" y="6"/>
                    </a:lnTo>
                    <a:lnTo>
                      <a:pt x="1024" y="4"/>
                    </a:lnTo>
                    <a:lnTo>
                      <a:pt x="1039" y="0"/>
                    </a:lnTo>
                    <a:lnTo>
                      <a:pt x="1041" y="2"/>
                    </a:lnTo>
                    <a:lnTo>
                      <a:pt x="1041" y="4"/>
                    </a:lnTo>
                    <a:lnTo>
                      <a:pt x="1043" y="4"/>
                    </a:lnTo>
                    <a:lnTo>
                      <a:pt x="1045" y="4"/>
                    </a:lnTo>
                    <a:close/>
                  </a:path>
                </a:pathLst>
              </a:custGeom>
              <a:solidFill>
                <a:srgbClr val="604A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ZW">
                  <a:solidFill>
                    <a:prstClr val="black"/>
                  </a:solidFill>
                </a:endParaRPr>
              </a:p>
            </p:txBody>
          </p:sp>
          <p:sp>
            <p:nvSpPr>
              <p:cNvPr id="6204" name="Freeform 39"/>
              <p:cNvSpPr>
                <a:spLocks/>
              </p:cNvSpPr>
              <p:nvPr/>
            </p:nvSpPr>
            <p:spPr bwMode="auto">
              <a:xfrm>
                <a:off x="5265738" y="1384300"/>
                <a:ext cx="879475" cy="1217613"/>
              </a:xfrm>
              <a:custGeom>
                <a:avLst/>
                <a:gdLst>
                  <a:gd name="T0" fmla="*/ 2147483647 w 554"/>
                  <a:gd name="T1" fmla="*/ 2147483647 h 767"/>
                  <a:gd name="T2" fmla="*/ 2147483647 w 554"/>
                  <a:gd name="T3" fmla="*/ 2147483647 h 767"/>
                  <a:gd name="T4" fmla="*/ 2147483647 w 554"/>
                  <a:gd name="T5" fmla="*/ 2147483647 h 767"/>
                  <a:gd name="T6" fmla="*/ 2147483647 w 554"/>
                  <a:gd name="T7" fmla="*/ 2147483647 h 767"/>
                  <a:gd name="T8" fmla="*/ 2147483647 w 554"/>
                  <a:gd name="T9" fmla="*/ 2147483647 h 767"/>
                  <a:gd name="T10" fmla="*/ 2147483647 w 554"/>
                  <a:gd name="T11" fmla="*/ 2147483647 h 767"/>
                  <a:gd name="T12" fmla="*/ 2147483647 w 554"/>
                  <a:gd name="T13" fmla="*/ 2147483647 h 767"/>
                  <a:gd name="T14" fmla="*/ 2147483647 w 554"/>
                  <a:gd name="T15" fmla="*/ 2147483647 h 767"/>
                  <a:gd name="T16" fmla="*/ 2147483647 w 554"/>
                  <a:gd name="T17" fmla="*/ 2147483647 h 767"/>
                  <a:gd name="T18" fmla="*/ 2147483647 w 554"/>
                  <a:gd name="T19" fmla="*/ 2147483647 h 767"/>
                  <a:gd name="T20" fmla="*/ 2147483647 w 554"/>
                  <a:gd name="T21" fmla="*/ 2147483647 h 767"/>
                  <a:gd name="T22" fmla="*/ 2147483647 w 554"/>
                  <a:gd name="T23" fmla="*/ 2147483647 h 767"/>
                  <a:gd name="T24" fmla="*/ 2147483647 w 554"/>
                  <a:gd name="T25" fmla="*/ 2147483647 h 767"/>
                  <a:gd name="T26" fmla="*/ 2147483647 w 554"/>
                  <a:gd name="T27" fmla="*/ 2147483647 h 767"/>
                  <a:gd name="T28" fmla="*/ 2147483647 w 554"/>
                  <a:gd name="T29" fmla="*/ 2147483647 h 767"/>
                  <a:gd name="T30" fmla="*/ 2147483647 w 554"/>
                  <a:gd name="T31" fmla="*/ 2147483647 h 767"/>
                  <a:gd name="T32" fmla="*/ 2147483647 w 554"/>
                  <a:gd name="T33" fmla="*/ 2147483647 h 767"/>
                  <a:gd name="T34" fmla="*/ 2147483647 w 554"/>
                  <a:gd name="T35" fmla="*/ 2147483647 h 767"/>
                  <a:gd name="T36" fmla="*/ 2147483647 w 554"/>
                  <a:gd name="T37" fmla="*/ 2147483647 h 767"/>
                  <a:gd name="T38" fmla="*/ 2147483647 w 554"/>
                  <a:gd name="T39" fmla="*/ 2147483647 h 767"/>
                  <a:gd name="T40" fmla="*/ 2147483647 w 554"/>
                  <a:gd name="T41" fmla="*/ 2147483647 h 767"/>
                  <a:gd name="T42" fmla="*/ 2147483647 w 554"/>
                  <a:gd name="T43" fmla="*/ 2147483647 h 767"/>
                  <a:gd name="T44" fmla="*/ 2147483647 w 554"/>
                  <a:gd name="T45" fmla="*/ 2147483647 h 767"/>
                  <a:gd name="T46" fmla="*/ 2147483647 w 554"/>
                  <a:gd name="T47" fmla="*/ 2147483647 h 767"/>
                  <a:gd name="T48" fmla="*/ 2147483647 w 554"/>
                  <a:gd name="T49" fmla="*/ 2147483647 h 767"/>
                  <a:gd name="T50" fmla="*/ 2147483647 w 554"/>
                  <a:gd name="T51" fmla="*/ 2147483647 h 767"/>
                  <a:gd name="T52" fmla="*/ 2147483647 w 554"/>
                  <a:gd name="T53" fmla="*/ 2147483647 h 767"/>
                  <a:gd name="T54" fmla="*/ 2147483647 w 554"/>
                  <a:gd name="T55" fmla="*/ 2147483647 h 767"/>
                  <a:gd name="T56" fmla="*/ 2147483647 w 554"/>
                  <a:gd name="T57" fmla="*/ 2147483647 h 767"/>
                  <a:gd name="T58" fmla="*/ 2147483647 w 554"/>
                  <a:gd name="T59" fmla="*/ 2147483647 h 767"/>
                  <a:gd name="T60" fmla="*/ 2147483647 w 554"/>
                  <a:gd name="T61" fmla="*/ 2147483647 h 767"/>
                  <a:gd name="T62" fmla="*/ 2147483647 w 554"/>
                  <a:gd name="T63" fmla="*/ 2147483647 h 767"/>
                  <a:gd name="T64" fmla="*/ 2147483647 w 554"/>
                  <a:gd name="T65" fmla="*/ 2147483647 h 767"/>
                  <a:gd name="T66" fmla="*/ 2147483647 w 554"/>
                  <a:gd name="T67" fmla="*/ 2147483647 h 767"/>
                  <a:gd name="T68" fmla="*/ 2147483647 w 554"/>
                  <a:gd name="T69" fmla="*/ 2147483647 h 767"/>
                  <a:gd name="T70" fmla="*/ 2147483647 w 554"/>
                  <a:gd name="T71" fmla="*/ 2147483647 h 767"/>
                  <a:gd name="T72" fmla="*/ 2147483647 w 554"/>
                  <a:gd name="T73" fmla="*/ 2147483647 h 767"/>
                  <a:gd name="T74" fmla="*/ 2147483647 w 554"/>
                  <a:gd name="T75" fmla="*/ 2147483647 h 767"/>
                  <a:gd name="T76" fmla="*/ 2147483647 w 554"/>
                  <a:gd name="T77" fmla="*/ 2147483647 h 767"/>
                  <a:gd name="T78" fmla="*/ 2147483647 w 554"/>
                  <a:gd name="T79" fmla="*/ 2147483647 h 767"/>
                  <a:gd name="T80" fmla="*/ 2147483647 w 554"/>
                  <a:gd name="T81" fmla="*/ 2147483647 h 767"/>
                  <a:gd name="T82" fmla="*/ 2147483647 w 554"/>
                  <a:gd name="T83" fmla="*/ 2147483647 h 767"/>
                  <a:gd name="T84" fmla="*/ 2147483647 w 554"/>
                  <a:gd name="T85" fmla="*/ 2147483647 h 767"/>
                  <a:gd name="T86" fmla="*/ 2147483647 w 554"/>
                  <a:gd name="T87" fmla="*/ 2147483647 h 767"/>
                  <a:gd name="T88" fmla="*/ 2147483647 w 554"/>
                  <a:gd name="T89" fmla="*/ 2147483647 h 767"/>
                  <a:gd name="T90" fmla="*/ 2147483647 w 554"/>
                  <a:gd name="T91" fmla="*/ 2147483647 h 767"/>
                  <a:gd name="T92" fmla="*/ 2147483647 w 554"/>
                  <a:gd name="T93" fmla="*/ 2147483647 h 767"/>
                  <a:gd name="T94" fmla="*/ 2147483647 w 554"/>
                  <a:gd name="T95" fmla="*/ 2147483647 h 767"/>
                  <a:gd name="T96" fmla="*/ 2147483647 w 554"/>
                  <a:gd name="T97" fmla="*/ 2147483647 h 767"/>
                  <a:gd name="T98" fmla="*/ 2147483647 w 554"/>
                  <a:gd name="T99" fmla="*/ 2147483647 h 767"/>
                  <a:gd name="T100" fmla="*/ 2147483647 w 554"/>
                  <a:gd name="T101" fmla="*/ 2147483647 h 767"/>
                  <a:gd name="T102" fmla="*/ 2147483647 w 554"/>
                  <a:gd name="T103" fmla="*/ 2147483647 h 767"/>
                  <a:gd name="T104" fmla="*/ 2147483647 w 554"/>
                  <a:gd name="T105" fmla="*/ 2147483647 h 767"/>
                  <a:gd name="T106" fmla="*/ 2147483647 w 554"/>
                  <a:gd name="T107" fmla="*/ 2147483647 h 767"/>
                  <a:gd name="T108" fmla="*/ 2147483647 w 554"/>
                  <a:gd name="T109" fmla="*/ 2147483647 h 767"/>
                  <a:gd name="T110" fmla="*/ 2147483647 w 554"/>
                  <a:gd name="T111" fmla="*/ 2147483647 h 767"/>
                  <a:gd name="T112" fmla="*/ 2147483647 w 554"/>
                  <a:gd name="T113" fmla="*/ 2147483647 h 767"/>
                  <a:gd name="T114" fmla="*/ 2147483647 w 554"/>
                  <a:gd name="T115" fmla="*/ 2147483647 h 767"/>
                  <a:gd name="T116" fmla="*/ 2147483647 w 554"/>
                  <a:gd name="T117" fmla="*/ 2147483647 h 767"/>
                  <a:gd name="T118" fmla="*/ 2147483647 w 554"/>
                  <a:gd name="T119" fmla="*/ 2147483647 h 76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54" h="767">
                    <a:moveTo>
                      <a:pt x="37" y="0"/>
                    </a:moveTo>
                    <a:lnTo>
                      <a:pt x="37" y="2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7" y="4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7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37" y="13"/>
                    </a:lnTo>
                    <a:lnTo>
                      <a:pt x="37" y="15"/>
                    </a:lnTo>
                    <a:lnTo>
                      <a:pt x="37" y="18"/>
                    </a:lnTo>
                    <a:lnTo>
                      <a:pt x="37" y="20"/>
                    </a:lnTo>
                    <a:lnTo>
                      <a:pt x="37" y="22"/>
                    </a:lnTo>
                    <a:lnTo>
                      <a:pt x="37" y="24"/>
                    </a:lnTo>
                    <a:lnTo>
                      <a:pt x="37" y="26"/>
                    </a:lnTo>
                    <a:lnTo>
                      <a:pt x="40" y="26"/>
                    </a:lnTo>
                    <a:lnTo>
                      <a:pt x="40" y="29"/>
                    </a:lnTo>
                    <a:lnTo>
                      <a:pt x="40" y="31"/>
                    </a:lnTo>
                    <a:lnTo>
                      <a:pt x="40" y="33"/>
                    </a:lnTo>
                    <a:lnTo>
                      <a:pt x="40" y="35"/>
                    </a:lnTo>
                    <a:lnTo>
                      <a:pt x="42" y="35"/>
                    </a:lnTo>
                    <a:lnTo>
                      <a:pt x="42" y="37"/>
                    </a:lnTo>
                    <a:lnTo>
                      <a:pt x="44" y="37"/>
                    </a:lnTo>
                    <a:lnTo>
                      <a:pt x="44" y="40"/>
                    </a:lnTo>
                    <a:lnTo>
                      <a:pt x="46" y="40"/>
                    </a:lnTo>
                    <a:lnTo>
                      <a:pt x="46" y="37"/>
                    </a:lnTo>
                    <a:lnTo>
                      <a:pt x="48" y="37"/>
                    </a:lnTo>
                    <a:lnTo>
                      <a:pt x="48" y="40"/>
                    </a:lnTo>
                    <a:lnTo>
                      <a:pt x="48" y="42"/>
                    </a:lnTo>
                    <a:lnTo>
                      <a:pt x="48" y="44"/>
                    </a:lnTo>
                    <a:lnTo>
                      <a:pt x="53" y="44"/>
                    </a:lnTo>
                    <a:lnTo>
                      <a:pt x="57" y="44"/>
                    </a:lnTo>
                    <a:lnTo>
                      <a:pt x="62" y="44"/>
                    </a:lnTo>
                    <a:lnTo>
                      <a:pt x="66" y="44"/>
                    </a:lnTo>
                    <a:lnTo>
                      <a:pt x="68" y="44"/>
                    </a:lnTo>
                    <a:lnTo>
                      <a:pt x="77" y="46"/>
                    </a:lnTo>
                    <a:lnTo>
                      <a:pt x="88" y="46"/>
                    </a:lnTo>
                    <a:lnTo>
                      <a:pt x="92" y="44"/>
                    </a:lnTo>
                    <a:lnTo>
                      <a:pt x="95" y="44"/>
                    </a:lnTo>
                    <a:lnTo>
                      <a:pt x="103" y="53"/>
                    </a:lnTo>
                    <a:lnTo>
                      <a:pt x="114" y="59"/>
                    </a:lnTo>
                    <a:lnTo>
                      <a:pt x="117" y="57"/>
                    </a:lnTo>
                    <a:lnTo>
                      <a:pt x="119" y="57"/>
                    </a:lnTo>
                    <a:lnTo>
                      <a:pt x="123" y="59"/>
                    </a:lnTo>
                    <a:lnTo>
                      <a:pt x="125" y="62"/>
                    </a:lnTo>
                    <a:lnTo>
                      <a:pt x="128" y="64"/>
                    </a:lnTo>
                    <a:lnTo>
                      <a:pt x="130" y="62"/>
                    </a:lnTo>
                    <a:lnTo>
                      <a:pt x="132" y="57"/>
                    </a:lnTo>
                    <a:lnTo>
                      <a:pt x="134" y="55"/>
                    </a:lnTo>
                    <a:lnTo>
                      <a:pt x="136" y="51"/>
                    </a:lnTo>
                    <a:lnTo>
                      <a:pt x="141" y="51"/>
                    </a:lnTo>
                    <a:lnTo>
                      <a:pt x="147" y="48"/>
                    </a:lnTo>
                    <a:lnTo>
                      <a:pt x="152" y="46"/>
                    </a:lnTo>
                    <a:lnTo>
                      <a:pt x="156" y="44"/>
                    </a:lnTo>
                    <a:lnTo>
                      <a:pt x="158" y="44"/>
                    </a:lnTo>
                    <a:lnTo>
                      <a:pt x="171" y="40"/>
                    </a:lnTo>
                    <a:lnTo>
                      <a:pt x="174" y="40"/>
                    </a:lnTo>
                    <a:lnTo>
                      <a:pt x="174" y="37"/>
                    </a:lnTo>
                    <a:lnTo>
                      <a:pt x="176" y="37"/>
                    </a:lnTo>
                    <a:lnTo>
                      <a:pt x="178" y="37"/>
                    </a:lnTo>
                    <a:lnTo>
                      <a:pt x="182" y="35"/>
                    </a:lnTo>
                    <a:lnTo>
                      <a:pt x="180" y="35"/>
                    </a:lnTo>
                    <a:lnTo>
                      <a:pt x="182" y="35"/>
                    </a:lnTo>
                    <a:lnTo>
                      <a:pt x="185" y="35"/>
                    </a:lnTo>
                    <a:lnTo>
                      <a:pt x="191" y="35"/>
                    </a:lnTo>
                    <a:lnTo>
                      <a:pt x="191" y="33"/>
                    </a:lnTo>
                    <a:lnTo>
                      <a:pt x="191" y="26"/>
                    </a:lnTo>
                    <a:lnTo>
                      <a:pt x="191" y="24"/>
                    </a:lnTo>
                    <a:lnTo>
                      <a:pt x="191" y="20"/>
                    </a:lnTo>
                    <a:lnTo>
                      <a:pt x="193" y="20"/>
                    </a:lnTo>
                    <a:lnTo>
                      <a:pt x="196" y="18"/>
                    </a:lnTo>
                    <a:lnTo>
                      <a:pt x="198" y="18"/>
                    </a:lnTo>
                    <a:lnTo>
                      <a:pt x="204" y="18"/>
                    </a:lnTo>
                    <a:lnTo>
                      <a:pt x="204" y="29"/>
                    </a:lnTo>
                    <a:lnTo>
                      <a:pt x="207" y="33"/>
                    </a:lnTo>
                    <a:lnTo>
                      <a:pt x="207" y="44"/>
                    </a:lnTo>
                    <a:lnTo>
                      <a:pt x="207" y="48"/>
                    </a:lnTo>
                    <a:lnTo>
                      <a:pt x="207" y="55"/>
                    </a:lnTo>
                    <a:lnTo>
                      <a:pt x="207" y="57"/>
                    </a:lnTo>
                    <a:lnTo>
                      <a:pt x="209" y="62"/>
                    </a:lnTo>
                    <a:lnTo>
                      <a:pt x="209" y="64"/>
                    </a:lnTo>
                    <a:lnTo>
                      <a:pt x="213" y="66"/>
                    </a:lnTo>
                    <a:lnTo>
                      <a:pt x="218" y="66"/>
                    </a:lnTo>
                    <a:lnTo>
                      <a:pt x="220" y="68"/>
                    </a:lnTo>
                    <a:lnTo>
                      <a:pt x="224" y="68"/>
                    </a:lnTo>
                    <a:lnTo>
                      <a:pt x="226" y="70"/>
                    </a:lnTo>
                    <a:lnTo>
                      <a:pt x="233" y="77"/>
                    </a:lnTo>
                    <a:lnTo>
                      <a:pt x="235" y="81"/>
                    </a:lnTo>
                    <a:lnTo>
                      <a:pt x="237" y="81"/>
                    </a:lnTo>
                    <a:lnTo>
                      <a:pt x="240" y="90"/>
                    </a:lnTo>
                    <a:lnTo>
                      <a:pt x="242" y="88"/>
                    </a:lnTo>
                    <a:lnTo>
                      <a:pt x="248" y="81"/>
                    </a:lnTo>
                    <a:lnTo>
                      <a:pt x="259" y="86"/>
                    </a:lnTo>
                    <a:lnTo>
                      <a:pt x="257" y="90"/>
                    </a:lnTo>
                    <a:lnTo>
                      <a:pt x="255" y="95"/>
                    </a:lnTo>
                    <a:lnTo>
                      <a:pt x="253" y="101"/>
                    </a:lnTo>
                    <a:lnTo>
                      <a:pt x="253" y="106"/>
                    </a:lnTo>
                    <a:lnTo>
                      <a:pt x="262" y="106"/>
                    </a:lnTo>
                    <a:lnTo>
                      <a:pt x="259" y="114"/>
                    </a:lnTo>
                    <a:lnTo>
                      <a:pt x="266" y="110"/>
                    </a:lnTo>
                    <a:lnTo>
                      <a:pt x="273" y="106"/>
                    </a:lnTo>
                    <a:lnTo>
                      <a:pt x="277" y="108"/>
                    </a:lnTo>
                    <a:lnTo>
                      <a:pt x="284" y="108"/>
                    </a:lnTo>
                    <a:lnTo>
                      <a:pt x="286" y="112"/>
                    </a:lnTo>
                    <a:lnTo>
                      <a:pt x="288" y="117"/>
                    </a:lnTo>
                    <a:lnTo>
                      <a:pt x="290" y="121"/>
                    </a:lnTo>
                    <a:lnTo>
                      <a:pt x="292" y="119"/>
                    </a:lnTo>
                    <a:lnTo>
                      <a:pt x="303" y="119"/>
                    </a:lnTo>
                    <a:lnTo>
                      <a:pt x="303" y="117"/>
                    </a:lnTo>
                    <a:lnTo>
                      <a:pt x="305" y="117"/>
                    </a:lnTo>
                    <a:lnTo>
                      <a:pt x="314" y="114"/>
                    </a:lnTo>
                    <a:lnTo>
                      <a:pt x="316" y="119"/>
                    </a:lnTo>
                    <a:lnTo>
                      <a:pt x="330" y="114"/>
                    </a:lnTo>
                    <a:lnTo>
                      <a:pt x="330" y="117"/>
                    </a:lnTo>
                    <a:lnTo>
                      <a:pt x="332" y="117"/>
                    </a:lnTo>
                    <a:lnTo>
                      <a:pt x="334" y="117"/>
                    </a:lnTo>
                    <a:lnTo>
                      <a:pt x="341" y="117"/>
                    </a:lnTo>
                    <a:lnTo>
                      <a:pt x="341" y="119"/>
                    </a:lnTo>
                    <a:lnTo>
                      <a:pt x="343" y="119"/>
                    </a:lnTo>
                    <a:lnTo>
                      <a:pt x="345" y="119"/>
                    </a:lnTo>
                    <a:lnTo>
                      <a:pt x="345" y="121"/>
                    </a:lnTo>
                    <a:lnTo>
                      <a:pt x="343" y="121"/>
                    </a:lnTo>
                    <a:lnTo>
                      <a:pt x="345" y="123"/>
                    </a:lnTo>
                    <a:lnTo>
                      <a:pt x="347" y="123"/>
                    </a:lnTo>
                    <a:lnTo>
                      <a:pt x="352" y="121"/>
                    </a:lnTo>
                    <a:lnTo>
                      <a:pt x="352" y="119"/>
                    </a:lnTo>
                    <a:lnTo>
                      <a:pt x="354" y="119"/>
                    </a:lnTo>
                    <a:lnTo>
                      <a:pt x="352" y="117"/>
                    </a:lnTo>
                    <a:lnTo>
                      <a:pt x="352" y="114"/>
                    </a:lnTo>
                    <a:lnTo>
                      <a:pt x="354" y="112"/>
                    </a:lnTo>
                    <a:lnTo>
                      <a:pt x="354" y="110"/>
                    </a:lnTo>
                    <a:lnTo>
                      <a:pt x="360" y="106"/>
                    </a:lnTo>
                    <a:lnTo>
                      <a:pt x="360" y="103"/>
                    </a:lnTo>
                    <a:lnTo>
                      <a:pt x="360" y="101"/>
                    </a:lnTo>
                    <a:lnTo>
                      <a:pt x="360" y="99"/>
                    </a:lnTo>
                    <a:lnTo>
                      <a:pt x="360" y="97"/>
                    </a:lnTo>
                    <a:lnTo>
                      <a:pt x="360" y="95"/>
                    </a:lnTo>
                    <a:lnTo>
                      <a:pt x="363" y="95"/>
                    </a:lnTo>
                    <a:lnTo>
                      <a:pt x="363" y="92"/>
                    </a:lnTo>
                    <a:lnTo>
                      <a:pt x="363" y="90"/>
                    </a:lnTo>
                    <a:lnTo>
                      <a:pt x="367" y="90"/>
                    </a:lnTo>
                    <a:lnTo>
                      <a:pt x="369" y="88"/>
                    </a:lnTo>
                    <a:lnTo>
                      <a:pt x="371" y="88"/>
                    </a:lnTo>
                    <a:lnTo>
                      <a:pt x="374" y="90"/>
                    </a:lnTo>
                    <a:lnTo>
                      <a:pt x="380" y="90"/>
                    </a:lnTo>
                    <a:lnTo>
                      <a:pt x="385" y="92"/>
                    </a:lnTo>
                    <a:lnTo>
                      <a:pt x="387" y="95"/>
                    </a:lnTo>
                    <a:lnTo>
                      <a:pt x="389" y="95"/>
                    </a:lnTo>
                    <a:lnTo>
                      <a:pt x="391" y="92"/>
                    </a:lnTo>
                    <a:lnTo>
                      <a:pt x="400" y="92"/>
                    </a:lnTo>
                    <a:lnTo>
                      <a:pt x="404" y="88"/>
                    </a:lnTo>
                    <a:lnTo>
                      <a:pt x="407" y="88"/>
                    </a:lnTo>
                    <a:lnTo>
                      <a:pt x="409" y="88"/>
                    </a:lnTo>
                    <a:lnTo>
                      <a:pt x="411" y="88"/>
                    </a:lnTo>
                    <a:lnTo>
                      <a:pt x="415" y="86"/>
                    </a:lnTo>
                    <a:lnTo>
                      <a:pt x="418" y="88"/>
                    </a:lnTo>
                    <a:lnTo>
                      <a:pt x="424" y="88"/>
                    </a:lnTo>
                    <a:lnTo>
                      <a:pt x="426" y="88"/>
                    </a:lnTo>
                    <a:lnTo>
                      <a:pt x="429" y="90"/>
                    </a:lnTo>
                    <a:lnTo>
                      <a:pt x="431" y="90"/>
                    </a:lnTo>
                    <a:lnTo>
                      <a:pt x="433" y="90"/>
                    </a:lnTo>
                    <a:lnTo>
                      <a:pt x="435" y="90"/>
                    </a:lnTo>
                    <a:lnTo>
                      <a:pt x="435" y="92"/>
                    </a:lnTo>
                    <a:lnTo>
                      <a:pt x="437" y="92"/>
                    </a:lnTo>
                    <a:lnTo>
                      <a:pt x="439" y="92"/>
                    </a:lnTo>
                    <a:lnTo>
                      <a:pt x="442" y="92"/>
                    </a:lnTo>
                    <a:lnTo>
                      <a:pt x="448" y="95"/>
                    </a:lnTo>
                    <a:lnTo>
                      <a:pt x="457" y="97"/>
                    </a:lnTo>
                    <a:lnTo>
                      <a:pt x="459" y="90"/>
                    </a:lnTo>
                    <a:lnTo>
                      <a:pt x="459" y="88"/>
                    </a:lnTo>
                    <a:lnTo>
                      <a:pt x="466" y="86"/>
                    </a:lnTo>
                    <a:lnTo>
                      <a:pt x="468" y="84"/>
                    </a:lnTo>
                    <a:lnTo>
                      <a:pt x="470" y="86"/>
                    </a:lnTo>
                    <a:lnTo>
                      <a:pt x="470" y="88"/>
                    </a:lnTo>
                    <a:lnTo>
                      <a:pt x="472" y="88"/>
                    </a:lnTo>
                    <a:lnTo>
                      <a:pt x="475" y="88"/>
                    </a:lnTo>
                    <a:lnTo>
                      <a:pt x="477" y="88"/>
                    </a:lnTo>
                    <a:lnTo>
                      <a:pt x="483" y="92"/>
                    </a:lnTo>
                    <a:lnTo>
                      <a:pt x="494" y="90"/>
                    </a:lnTo>
                    <a:lnTo>
                      <a:pt x="497" y="90"/>
                    </a:lnTo>
                    <a:lnTo>
                      <a:pt x="499" y="90"/>
                    </a:lnTo>
                    <a:lnTo>
                      <a:pt x="501" y="90"/>
                    </a:lnTo>
                    <a:lnTo>
                      <a:pt x="505" y="90"/>
                    </a:lnTo>
                    <a:lnTo>
                      <a:pt x="508" y="97"/>
                    </a:lnTo>
                    <a:lnTo>
                      <a:pt x="516" y="101"/>
                    </a:lnTo>
                    <a:lnTo>
                      <a:pt x="521" y="103"/>
                    </a:lnTo>
                    <a:lnTo>
                      <a:pt x="525" y="103"/>
                    </a:lnTo>
                    <a:lnTo>
                      <a:pt x="527" y="106"/>
                    </a:lnTo>
                    <a:lnTo>
                      <a:pt x="534" y="108"/>
                    </a:lnTo>
                    <a:lnTo>
                      <a:pt x="536" y="108"/>
                    </a:lnTo>
                    <a:lnTo>
                      <a:pt x="538" y="108"/>
                    </a:lnTo>
                    <a:lnTo>
                      <a:pt x="541" y="110"/>
                    </a:lnTo>
                    <a:lnTo>
                      <a:pt x="545" y="110"/>
                    </a:lnTo>
                    <a:lnTo>
                      <a:pt x="543" y="110"/>
                    </a:lnTo>
                    <a:lnTo>
                      <a:pt x="543" y="112"/>
                    </a:lnTo>
                    <a:lnTo>
                      <a:pt x="543" y="114"/>
                    </a:lnTo>
                    <a:lnTo>
                      <a:pt x="541" y="114"/>
                    </a:lnTo>
                    <a:lnTo>
                      <a:pt x="541" y="117"/>
                    </a:lnTo>
                    <a:lnTo>
                      <a:pt x="538" y="117"/>
                    </a:lnTo>
                    <a:lnTo>
                      <a:pt x="538" y="119"/>
                    </a:lnTo>
                    <a:lnTo>
                      <a:pt x="532" y="127"/>
                    </a:lnTo>
                    <a:lnTo>
                      <a:pt x="532" y="130"/>
                    </a:lnTo>
                    <a:lnTo>
                      <a:pt x="532" y="132"/>
                    </a:lnTo>
                    <a:lnTo>
                      <a:pt x="527" y="132"/>
                    </a:lnTo>
                    <a:lnTo>
                      <a:pt x="521" y="130"/>
                    </a:lnTo>
                    <a:lnTo>
                      <a:pt x="521" y="127"/>
                    </a:lnTo>
                    <a:lnTo>
                      <a:pt x="514" y="121"/>
                    </a:lnTo>
                    <a:lnTo>
                      <a:pt x="510" y="121"/>
                    </a:lnTo>
                    <a:lnTo>
                      <a:pt x="508" y="123"/>
                    </a:lnTo>
                    <a:lnTo>
                      <a:pt x="505" y="123"/>
                    </a:lnTo>
                    <a:lnTo>
                      <a:pt x="501" y="123"/>
                    </a:lnTo>
                    <a:lnTo>
                      <a:pt x="497" y="123"/>
                    </a:lnTo>
                    <a:lnTo>
                      <a:pt x="499" y="136"/>
                    </a:lnTo>
                    <a:lnTo>
                      <a:pt x="503" y="136"/>
                    </a:lnTo>
                    <a:lnTo>
                      <a:pt x="508" y="136"/>
                    </a:lnTo>
                    <a:lnTo>
                      <a:pt x="510" y="143"/>
                    </a:lnTo>
                    <a:lnTo>
                      <a:pt x="510" y="145"/>
                    </a:lnTo>
                    <a:lnTo>
                      <a:pt x="510" y="147"/>
                    </a:lnTo>
                    <a:lnTo>
                      <a:pt x="510" y="149"/>
                    </a:lnTo>
                    <a:lnTo>
                      <a:pt x="510" y="152"/>
                    </a:lnTo>
                    <a:lnTo>
                      <a:pt x="512" y="154"/>
                    </a:lnTo>
                    <a:lnTo>
                      <a:pt x="514" y="154"/>
                    </a:lnTo>
                    <a:lnTo>
                      <a:pt x="519" y="154"/>
                    </a:lnTo>
                    <a:lnTo>
                      <a:pt x="521" y="154"/>
                    </a:lnTo>
                    <a:lnTo>
                      <a:pt x="523" y="152"/>
                    </a:lnTo>
                    <a:lnTo>
                      <a:pt x="525" y="152"/>
                    </a:lnTo>
                    <a:lnTo>
                      <a:pt x="530" y="152"/>
                    </a:lnTo>
                    <a:lnTo>
                      <a:pt x="532" y="149"/>
                    </a:lnTo>
                    <a:lnTo>
                      <a:pt x="532" y="152"/>
                    </a:lnTo>
                    <a:lnTo>
                      <a:pt x="534" y="152"/>
                    </a:lnTo>
                    <a:lnTo>
                      <a:pt x="536" y="152"/>
                    </a:lnTo>
                    <a:lnTo>
                      <a:pt x="536" y="154"/>
                    </a:lnTo>
                    <a:lnTo>
                      <a:pt x="538" y="154"/>
                    </a:lnTo>
                    <a:lnTo>
                      <a:pt x="541" y="154"/>
                    </a:lnTo>
                    <a:lnTo>
                      <a:pt x="541" y="156"/>
                    </a:lnTo>
                    <a:lnTo>
                      <a:pt x="543" y="158"/>
                    </a:lnTo>
                    <a:lnTo>
                      <a:pt x="543" y="160"/>
                    </a:lnTo>
                    <a:lnTo>
                      <a:pt x="545" y="160"/>
                    </a:lnTo>
                    <a:lnTo>
                      <a:pt x="545" y="163"/>
                    </a:lnTo>
                    <a:lnTo>
                      <a:pt x="545" y="165"/>
                    </a:lnTo>
                    <a:lnTo>
                      <a:pt x="547" y="165"/>
                    </a:lnTo>
                    <a:lnTo>
                      <a:pt x="547" y="167"/>
                    </a:lnTo>
                    <a:lnTo>
                      <a:pt x="549" y="167"/>
                    </a:lnTo>
                    <a:lnTo>
                      <a:pt x="549" y="169"/>
                    </a:lnTo>
                    <a:lnTo>
                      <a:pt x="552" y="171"/>
                    </a:lnTo>
                    <a:lnTo>
                      <a:pt x="554" y="174"/>
                    </a:lnTo>
                    <a:lnTo>
                      <a:pt x="554" y="176"/>
                    </a:lnTo>
                    <a:lnTo>
                      <a:pt x="554" y="178"/>
                    </a:lnTo>
                    <a:lnTo>
                      <a:pt x="554" y="182"/>
                    </a:lnTo>
                    <a:lnTo>
                      <a:pt x="554" y="185"/>
                    </a:lnTo>
                    <a:lnTo>
                      <a:pt x="554" y="187"/>
                    </a:lnTo>
                    <a:lnTo>
                      <a:pt x="554" y="189"/>
                    </a:lnTo>
                    <a:lnTo>
                      <a:pt x="552" y="189"/>
                    </a:lnTo>
                    <a:lnTo>
                      <a:pt x="549" y="191"/>
                    </a:lnTo>
                    <a:lnTo>
                      <a:pt x="547" y="191"/>
                    </a:lnTo>
                    <a:lnTo>
                      <a:pt x="536" y="193"/>
                    </a:lnTo>
                    <a:lnTo>
                      <a:pt x="532" y="189"/>
                    </a:lnTo>
                    <a:lnTo>
                      <a:pt x="527" y="185"/>
                    </a:lnTo>
                    <a:lnTo>
                      <a:pt x="521" y="187"/>
                    </a:lnTo>
                    <a:lnTo>
                      <a:pt x="521" y="189"/>
                    </a:lnTo>
                    <a:lnTo>
                      <a:pt x="521" y="198"/>
                    </a:lnTo>
                    <a:lnTo>
                      <a:pt x="512" y="198"/>
                    </a:lnTo>
                    <a:lnTo>
                      <a:pt x="503" y="200"/>
                    </a:lnTo>
                    <a:lnTo>
                      <a:pt x="503" y="198"/>
                    </a:lnTo>
                    <a:lnTo>
                      <a:pt x="494" y="202"/>
                    </a:lnTo>
                    <a:lnTo>
                      <a:pt x="492" y="204"/>
                    </a:lnTo>
                    <a:lnTo>
                      <a:pt x="490" y="204"/>
                    </a:lnTo>
                    <a:lnTo>
                      <a:pt x="490" y="207"/>
                    </a:lnTo>
                    <a:lnTo>
                      <a:pt x="488" y="207"/>
                    </a:lnTo>
                    <a:lnTo>
                      <a:pt x="486" y="207"/>
                    </a:lnTo>
                    <a:lnTo>
                      <a:pt x="483" y="204"/>
                    </a:lnTo>
                    <a:lnTo>
                      <a:pt x="481" y="202"/>
                    </a:lnTo>
                    <a:lnTo>
                      <a:pt x="479" y="200"/>
                    </a:lnTo>
                    <a:lnTo>
                      <a:pt x="477" y="198"/>
                    </a:lnTo>
                    <a:lnTo>
                      <a:pt x="475" y="198"/>
                    </a:lnTo>
                    <a:lnTo>
                      <a:pt x="472" y="196"/>
                    </a:lnTo>
                    <a:lnTo>
                      <a:pt x="464" y="196"/>
                    </a:lnTo>
                    <a:lnTo>
                      <a:pt x="464" y="198"/>
                    </a:lnTo>
                    <a:lnTo>
                      <a:pt x="464" y="200"/>
                    </a:lnTo>
                    <a:lnTo>
                      <a:pt x="461" y="200"/>
                    </a:lnTo>
                    <a:lnTo>
                      <a:pt x="461" y="202"/>
                    </a:lnTo>
                    <a:lnTo>
                      <a:pt x="459" y="204"/>
                    </a:lnTo>
                    <a:lnTo>
                      <a:pt x="459" y="207"/>
                    </a:lnTo>
                    <a:lnTo>
                      <a:pt x="457" y="209"/>
                    </a:lnTo>
                    <a:lnTo>
                      <a:pt x="459" y="209"/>
                    </a:lnTo>
                    <a:lnTo>
                      <a:pt x="459" y="211"/>
                    </a:lnTo>
                    <a:lnTo>
                      <a:pt x="461" y="213"/>
                    </a:lnTo>
                    <a:lnTo>
                      <a:pt x="461" y="215"/>
                    </a:lnTo>
                    <a:lnTo>
                      <a:pt x="464" y="215"/>
                    </a:lnTo>
                    <a:lnTo>
                      <a:pt x="464" y="218"/>
                    </a:lnTo>
                    <a:lnTo>
                      <a:pt x="466" y="215"/>
                    </a:lnTo>
                    <a:lnTo>
                      <a:pt x="468" y="215"/>
                    </a:lnTo>
                    <a:lnTo>
                      <a:pt x="468" y="213"/>
                    </a:lnTo>
                    <a:lnTo>
                      <a:pt x="470" y="213"/>
                    </a:lnTo>
                    <a:lnTo>
                      <a:pt x="472" y="215"/>
                    </a:lnTo>
                    <a:lnTo>
                      <a:pt x="475" y="215"/>
                    </a:lnTo>
                    <a:lnTo>
                      <a:pt x="475" y="218"/>
                    </a:lnTo>
                    <a:lnTo>
                      <a:pt x="477" y="220"/>
                    </a:lnTo>
                    <a:lnTo>
                      <a:pt x="479" y="222"/>
                    </a:lnTo>
                    <a:lnTo>
                      <a:pt x="481" y="224"/>
                    </a:lnTo>
                    <a:lnTo>
                      <a:pt x="483" y="226"/>
                    </a:lnTo>
                    <a:lnTo>
                      <a:pt x="477" y="229"/>
                    </a:lnTo>
                    <a:lnTo>
                      <a:pt x="475" y="229"/>
                    </a:lnTo>
                    <a:lnTo>
                      <a:pt x="472" y="233"/>
                    </a:lnTo>
                    <a:lnTo>
                      <a:pt x="470" y="240"/>
                    </a:lnTo>
                    <a:lnTo>
                      <a:pt x="472" y="240"/>
                    </a:lnTo>
                    <a:lnTo>
                      <a:pt x="475" y="242"/>
                    </a:lnTo>
                    <a:lnTo>
                      <a:pt x="477" y="242"/>
                    </a:lnTo>
                    <a:lnTo>
                      <a:pt x="479" y="242"/>
                    </a:lnTo>
                    <a:lnTo>
                      <a:pt x="481" y="242"/>
                    </a:lnTo>
                    <a:lnTo>
                      <a:pt x="483" y="242"/>
                    </a:lnTo>
                    <a:lnTo>
                      <a:pt x="483" y="244"/>
                    </a:lnTo>
                    <a:lnTo>
                      <a:pt x="486" y="244"/>
                    </a:lnTo>
                    <a:lnTo>
                      <a:pt x="488" y="244"/>
                    </a:lnTo>
                    <a:lnTo>
                      <a:pt x="488" y="246"/>
                    </a:lnTo>
                    <a:lnTo>
                      <a:pt x="486" y="246"/>
                    </a:lnTo>
                    <a:lnTo>
                      <a:pt x="486" y="248"/>
                    </a:lnTo>
                    <a:lnTo>
                      <a:pt x="486" y="251"/>
                    </a:lnTo>
                    <a:lnTo>
                      <a:pt x="483" y="251"/>
                    </a:lnTo>
                    <a:lnTo>
                      <a:pt x="481" y="251"/>
                    </a:lnTo>
                    <a:lnTo>
                      <a:pt x="479" y="248"/>
                    </a:lnTo>
                    <a:lnTo>
                      <a:pt x="477" y="248"/>
                    </a:lnTo>
                    <a:lnTo>
                      <a:pt x="475" y="248"/>
                    </a:lnTo>
                    <a:lnTo>
                      <a:pt x="472" y="246"/>
                    </a:lnTo>
                    <a:lnTo>
                      <a:pt x="470" y="246"/>
                    </a:lnTo>
                    <a:lnTo>
                      <a:pt x="468" y="246"/>
                    </a:lnTo>
                    <a:lnTo>
                      <a:pt x="466" y="246"/>
                    </a:lnTo>
                    <a:lnTo>
                      <a:pt x="466" y="248"/>
                    </a:lnTo>
                    <a:lnTo>
                      <a:pt x="466" y="251"/>
                    </a:lnTo>
                    <a:lnTo>
                      <a:pt x="464" y="251"/>
                    </a:lnTo>
                    <a:lnTo>
                      <a:pt x="464" y="253"/>
                    </a:lnTo>
                    <a:lnTo>
                      <a:pt x="464" y="255"/>
                    </a:lnTo>
                    <a:lnTo>
                      <a:pt x="461" y="259"/>
                    </a:lnTo>
                    <a:lnTo>
                      <a:pt x="466" y="261"/>
                    </a:lnTo>
                    <a:lnTo>
                      <a:pt x="466" y="264"/>
                    </a:lnTo>
                    <a:lnTo>
                      <a:pt x="466" y="266"/>
                    </a:lnTo>
                    <a:lnTo>
                      <a:pt x="466" y="268"/>
                    </a:lnTo>
                    <a:lnTo>
                      <a:pt x="468" y="270"/>
                    </a:lnTo>
                    <a:lnTo>
                      <a:pt x="466" y="270"/>
                    </a:lnTo>
                    <a:lnTo>
                      <a:pt x="464" y="270"/>
                    </a:lnTo>
                    <a:lnTo>
                      <a:pt x="464" y="272"/>
                    </a:lnTo>
                    <a:lnTo>
                      <a:pt x="464" y="275"/>
                    </a:lnTo>
                    <a:lnTo>
                      <a:pt x="461" y="275"/>
                    </a:lnTo>
                    <a:lnTo>
                      <a:pt x="461" y="272"/>
                    </a:lnTo>
                    <a:lnTo>
                      <a:pt x="461" y="275"/>
                    </a:lnTo>
                    <a:lnTo>
                      <a:pt x="459" y="275"/>
                    </a:lnTo>
                    <a:lnTo>
                      <a:pt x="459" y="277"/>
                    </a:lnTo>
                    <a:lnTo>
                      <a:pt x="459" y="279"/>
                    </a:lnTo>
                    <a:lnTo>
                      <a:pt x="459" y="281"/>
                    </a:lnTo>
                    <a:lnTo>
                      <a:pt x="459" y="283"/>
                    </a:lnTo>
                    <a:lnTo>
                      <a:pt x="461" y="286"/>
                    </a:lnTo>
                    <a:lnTo>
                      <a:pt x="461" y="288"/>
                    </a:lnTo>
                    <a:lnTo>
                      <a:pt x="459" y="288"/>
                    </a:lnTo>
                    <a:lnTo>
                      <a:pt x="459" y="290"/>
                    </a:lnTo>
                    <a:lnTo>
                      <a:pt x="464" y="294"/>
                    </a:lnTo>
                    <a:lnTo>
                      <a:pt x="464" y="297"/>
                    </a:lnTo>
                    <a:lnTo>
                      <a:pt x="464" y="299"/>
                    </a:lnTo>
                    <a:lnTo>
                      <a:pt x="466" y="299"/>
                    </a:lnTo>
                    <a:lnTo>
                      <a:pt x="466" y="301"/>
                    </a:lnTo>
                    <a:lnTo>
                      <a:pt x="466" y="303"/>
                    </a:lnTo>
                    <a:lnTo>
                      <a:pt x="466" y="305"/>
                    </a:lnTo>
                    <a:lnTo>
                      <a:pt x="464" y="305"/>
                    </a:lnTo>
                    <a:lnTo>
                      <a:pt x="461" y="305"/>
                    </a:lnTo>
                    <a:lnTo>
                      <a:pt x="459" y="305"/>
                    </a:lnTo>
                    <a:lnTo>
                      <a:pt x="459" y="308"/>
                    </a:lnTo>
                    <a:lnTo>
                      <a:pt x="459" y="310"/>
                    </a:lnTo>
                    <a:lnTo>
                      <a:pt x="459" y="312"/>
                    </a:lnTo>
                    <a:lnTo>
                      <a:pt x="461" y="312"/>
                    </a:lnTo>
                    <a:lnTo>
                      <a:pt x="461" y="314"/>
                    </a:lnTo>
                    <a:lnTo>
                      <a:pt x="461" y="316"/>
                    </a:lnTo>
                    <a:lnTo>
                      <a:pt x="461" y="321"/>
                    </a:lnTo>
                    <a:lnTo>
                      <a:pt x="459" y="321"/>
                    </a:lnTo>
                    <a:lnTo>
                      <a:pt x="457" y="321"/>
                    </a:lnTo>
                    <a:lnTo>
                      <a:pt x="453" y="323"/>
                    </a:lnTo>
                    <a:lnTo>
                      <a:pt x="455" y="325"/>
                    </a:lnTo>
                    <a:lnTo>
                      <a:pt x="455" y="327"/>
                    </a:lnTo>
                    <a:lnTo>
                      <a:pt x="446" y="327"/>
                    </a:lnTo>
                    <a:lnTo>
                      <a:pt x="446" y="330"/>
                    </a:lnTo>
                    <a:lnTo>
                      <a:pt x="444" y="330"/>
                    </a:lnTo>
                    <a:lnTo>
                      <a:pt x="444" y="332"/>
                    </a:lnTo>
                    <a:lnTo>
                      <a:pt x="442" y="334"/>
                    </a:lnTo>
                    <a:lnTo>
                      <a:pt x="439" y="334"/>
                    </a:lnTo>
                    <a:lnTo>
                      <a:pt x="439" y="332"/>
                    </a:lnTo>
                    <a:lnTo>
                      <a:pt x="442" y="330"/>
                    </a:lnTo>
                    <a:lnTo>
                      <a:pt x="439" y="330"/>
                    </a:lnTo>
                    <a:lnTo>
                      <a:pt x="439" y="327"/>
                    </a:lnTo>
                    <a:lnTo>
                      <a:pt x="442" y="327"/>
                    </a:lnTo>
                    <a:lnTo>
                      <a:pt x="442" y="325"/>
                    </a:lnTo>
                    <a:lnTo>
                      <a:pt x="442" y="323"/>
                    </a:lnTo>
                    <a:lnTo>
                      <a:pt x="439" y="323"/>
                    </a:lnTo>
                    <a:lnTo>
                      <a:pt x="437" y="323"/>
                    </a:lnTo>
                    <a:lnTo>
                      <a:pt x="437" y="321"/>
                    </a:lnTo>
                    <a:lnTo>
                      <a:pt x="435" y="321"/>
                    </a:lnTo>
                    <a:lnTo>
                      <a:pt x="433" y="321"/>
                    </a:lnTo>
                    <a:lnTo>
                      <a:pt x="433" y="323"/>
                    </a:lnTo>
                    <a:lnTo>
                      <a:pt x="431" y="327"/>
                    </a:lnTo>
                    <a:lnTo>
                      <a:pt x="431" y="330"/>
                    </a:lnTo>
                    <a:lnTo>
                      <a:pt x="429" y="330"/>
                    </a:lnTo>
                    <a:lnTo>
                      <a:pt x="426" y="332"/>
                    </a:lnTo>
                    <a:lnTo>
                      <a:pt x="426" y="334"/>
                    </a:lnTo>
                    <a:lnTo>
                      <a:pt x="420" y="336"/>
                    </a:lnTo>
                    <a:lnTo>
                      <a:pt x="415" y="336"/>
                    </a:lnTo>
                    <a:lnTo>
                      <a:pt x="411" y="338"/>
                    </a:lnTo>
                    <a:lnTo>
                      <a:pt x="407" y="341"/>
                    </a:lnTo>
                    <a:lnTo>
                      <a:pt x="402" y="343"/>
                    </a:lnTo>
                    <a:lnTo>
                      <a:pt x="402" y="341"/>
                    </a:lnTo>
                    <a:lnTo>
                      <a:pt x="402" y="334"/>
                    </a:lnTo>
                    <a:lnTo>
                      <a:pt x="402" y="330"/>
                    </a:lnTo>
                    <a:lnTo>
                      <a:pt x="400" y="332"/>
                    </a:lnTo>
                    <a:lnTo>
                      <a:pt x="398" y="332"/>
                    </a:lnTo>
                    <a:lnTo>
                      <a:pt x="396" y="332"/>
                    </a:lnTo>
                    <a:lnTo>
                      <a:pt x="396" y="334"/>
                    </a:lnTo>
                    <a:lnTo>
                      <a:pt x="393" y="334"/>
                    </a:lnTo>
                    <a:lnTo>
                      <a:pt x="391" y="334"/>
                    </a:lnTo>
                    <a:lnTo>
                      <a:pt x="391" y="336"/>
                    </a:lnTo>
                    <a:lnTo>
                      <a:pt x="389" y="336"/>
                    </a:lnTo>
                    <a:lnTo>
                      <a:pt x="387" y="336"/>
                    </a:lnTo>
                    <a:lnTo>
                      <a:pt x="385" y="334"/>
                    </a:lnTo>
                    <a:lnTo>
                      <a:pt x="382" y="332"/>
                    </a:lnTo>
                    <a:lnTo>
                      <a:pt x="380" y="330"/>
                    </a:lnTo>
                    <a:lnTo>
                      <a:pt x="380" y="327"/>
                    </a:lnTo>
                    <a:lnTo>
                      <a:pt x="378" y="327"/>
                    </a:lnTo>
                    <a:lnTo>
                      <a:pt x="378" y="330"/>
                    </a:lnTo>
                    <a:lnTo>
                      <a:pt x="376" y="330"/>
                    </a:lnTo>
                    <a:lnTo>
                      <a:pt x="376" y="327"/>
                    </a:lnTo>
                    <a:lnTo>
                      <a:pt x="376" y="325"/>
                    </a:lnTo>
                    <a:lnTo>
                      <a:pt x="376" y="321"/>
                    </a:lnTo>
                    <a:lnTo>
                      <a:pt x="374" y="321"/>
                    </a:lnTo>
                    <a:lnTo>
                      <a:pt x="374" y="319"/>
                    </a:lnTo>
                    <a:lnTo>
                      <a:pt x="376" y="321"/>
                    </a:lnTo>
                    <a:lnTo>
                      <a:pt x="374" y="314"/>
                    </a:lnTo>
                    <a:lnTo>
                      <a:pt x="371" y="316"/>
                    </a:lnTo>
                    <a:lnTo>
                      <a:pt x="369" y="316"/>
                    </a:lnTo>
                    <a:lnTo>
                      <a:pt x="367" y="316"/>
                    </a:lnTo>
                    <a:lnTo>
                      <a:pt x="365" y="319"/>
                    </a:lnTo>
                    <a:lnTo>
                      <a:pt x="363" y="319"/>
                    </a:lnTo>
                    <a:lnTo>
                      <a:pt x="363" y="321"/>
                    </a:lnTo>
                    <a:lnTo>
                      <a:pt x="360" y="323"/>
                    </a:lnTo>
                    <a:lnTo>
                      <a:pt x="358" y="323"/>
                    </a:lnTo>
                    <a:lnTo>
                      <a:pt x="358" y="325"/>
                    </a:lnTo>
                    <a:lnTo>
                      <a:pt x="356" y="325"/>
                    </a:lnTo>
                    <a:lnTo>
                      <a:pt x="354" y="327"/>
                    </a:lnTo>
                    <a:lnTo>
                      <a:pt x="352" y="327"/>
                    </a:lnTo>
                    <a:lnTo>
                      <a:pt x="349" y="327"/>
                    </a:lnTo>
                    <a:lnTo>
                      <a:pt x="349" y="330"/>
                    </a:lnTo>
                    <a:lnTo>
                      <a:pt x="347" y="330"/>
                    </a:lnTo>
                    <a:lnTo>
                      <a:pt x="347" y="332"/>
                    </a:lnTo>
                    <a:lnTo>
                      <a:pt x="345" y="330"/>
                    </a:lnTo>
                    <a:lnTo>
                      <a:pt x="343" y="330"/>
                    </a:lnTo>
                    <a:lnTo>
                      <a:pt x="338" y="334"/>
                    </a:lnTo>
                    <a:lnTo>
                      <a:pt x="336" y="334"/>
                    </a:lnTo>
                    <a:lnTo>
                      <a:pt x="334" y="334"/>
                    </a:lnTo>
                    <a:lnTo>
                      <a:pt x="334" y="332"/>
                    </a:lnTo>
                    <a:lnTo>
                      <a:pt x="334" y="334"/>
                    </a:lnTo>
                    <a:lnTo>
                      <a:pt x="332" y="334"/>
                    </a:lnTo>
                    <a:lnTo>
                      <a:pt x="330" y="334"/>
                    </a:lnTo>
                    <a:lnTo>
                      <a:pt x="327" y="334"/>
                    </a:lnTo>
                    <a:lnTo>
                      <a:pt x="325" y="334"/>
                    </a:lnTo>
                    <a:lnTo>
                      <a:pt x="325" y="336"/>
                    </a:lnTo>
                    <a:lnTo>
                      <a:pt x="325" y="338"/>
                    </a:lnTo>
                    <a:lnTo>
                      <a:pt x="325" y="341"/>
                    </a:lnTo>
                    <a:lnTo>
                      <a:pt x="327" y="341"/>
                    </a:lnTo>
                    <a:lnTo>
                      <a:pt x="325" y="341"/>
                    </a:lnTo>
                    <a:lnTo>
                      <a:pt x="323" y="341"/>
                    </a:lnTo>
                    <a:lnTo>
                      <a:pt x="323" y="343"/>
                    </a:lnTo>
                    <a:lnTo>
                      <a:pt x="323" y="345"/>
                    </a:lnTo>
                    <a:lnTo>
                      <a:pt x="323" y="347"/>
                    </a:lnTo>
                    <a:lnTo>
                      <a:pt x="325" y="347"/>
                    </a:lnTo>
                    <a:lnTo>
                      <a:pt x="325" y="349"/>
                    </a:lnTo>
                    <a:lnTo>
                      <a:pt x="323" y="349"/>
                    </a:lnTo>
                    <a:lnTo>
                      <a:pt x="323" y="352"/>
                    </a:lnTo>
                    <a:lnTo>
                      <a:pt x="323" y="356"/>
                    </a:lnTo>
                    <a:lnTo>
                      <a:pt x="323" y="358"/>
                    </a:lnTo>
                    <a:lnTo>
                      <a:pt x="323" y="360"/>
                    </a:lnTo>
                    <a:lnTo>
                      <a:pt x="323" y="363"/>
                    </a:lnTo>
                    <a:lnTo>
                      <a:pt x="323" y="365"/>
                    </a:lnTo>
                    <a:lnTo>
                      <a:pt x="323" y="367"/>
                    </a:lnTo>
                    <a:lnTo>
                      <a:pt x="323" y="371"/>
                    </a:lnTo>
                    <a:lnTo>
                      <a:pt x="321" y="371"/>
                    </a:lnTo>
                    <a:lnTo>
                      <a:pt x="321" y="374"/>
                    </a:lnTo>
                    <a:lnTo>
                      <a:pt x="321" y="376"/>
                    </a:lnTo>
                    <a:lnTo>
                      <a:pt x="319" y="376"/>
                    </a:lnTo>
                    <a:lnTo>
                      <a:pt x="316" y="378"/>
                    </a:lnTo>
                    <a:lnTo>
                      <a:pt x="316" y="380"/>
                    </a:lnTo>
                    <a:lnTo>
                      <a:pt x="316" y="382"/>
                    </a:lnTo>
                    <a:lnTo>
                      <a:pt x="316" y="385"/>
                    </a:lnTo>
                    <a:lnTo>
                      <a:pt x="316" y="387"/>
                    </a:lnTo>
                    <a:lnTo>
                      <a:pt x="316" y="389"/>
                    </a:lnTo>
                    <a:lnTo>
                      <a:pt x="314" y="389"/>
                    </a:lnTo>
                    <a:lnTo>
                      <a:pt x="314" y="391"/>
                    </a:lnTo>
                    <a:lnTo>
                      <a:pt x="314" y="393"/>
                    </a:lnTo>
                    <a:lnTo>
                      <a:pt x="314" y="395"/>
                    </a:lnTo>
                    <a:lnTo>
                      <a:pt x="316" y="395"/>
                    </a:lnTo>
                    <a:lnTo>
                      <a:pt x="319" y="395"/>
                    </a:lnTo>
                    <a:lnTo>
                      <a:pt x="321" y="395"/>
                    </a:lnTo>
                    <a:lnTo>
                      <a:pt x="323" y="398"/>
                    </a:lnTo>
                    <a:lnTo>
                      <a:pt x="325" y="398"/>
                    </a:lnTo>
                    <a:lnTo>
                      <a:pt x="327" y="400"/>
                    </a:lnTo>
                    <a:lnTo>
                      <a:pt x="330" y="402"/>
                    </a:lnTo>
                    <a:lnTo>
                      <a:pt x="330" y="404"/>
                    </a:lnTo>
                    <a:lnTo>
                      <a:pt x="332" y="404"/>
                    </a:lnTo>
                    <a:lnTo>
                      <a:pt x="332" y="406"/>
                    </a:lnTo>
                    <a:lnTo>
                      <a:pt x="332" y="411"/>
                    </a:lnTo>
                    <a:lnTo>
                      <a:pt x="330" y="413"/>
                    </a:lnTo>
                    <a:lnTo>
                      <a:pt x="330" y="415"/>
                    </a:lnTo>
                    <a:lnTo>
                      <a:pt x="330" y="417"/>
                    </a:lnTo>
                    <a:lnTo>
                      <a:pt x="330" y="420"/>
                    </a:lnTo>
                    <a:lnTo>
                      <a:pt x="327" y="424"/>
                    </a:lnTo>
                    <a:lnTo>
                      <a:pt x="327" y="426"/>
                    </a:lnTo>
                    <a:lnTo>
                      <a:pt x="325" y="426"/>
                    </a:lnTo>
                    <a:lnTo>
                      <a:pt x="325" y="431"/>
                    </a:lnTo>
                    <a:lnTo>
                      <a:pt x="327" y="433"/>
                    </a:lnTo>
                    <a:lnTo>
                      <a:pt x="327" y="435"/>
                    </a:lnTo>
                    <a:lnTo>
                      <a:pt x="327" y="437"/>
                    </a:lnTo>
                    <a:lnTo>
                      <a:pt x="327" y="439"/>
                    </a:lnTo>
                    <a:lnTo>
                      <a:pt x="327" y="442"/>
                    </a:lnTo>
                    <a:lnTo>
                      <a:pt x="327" y="444"/>
                    </a:lnTo>
                    <a:lnTo>
                      <a:pt x="330" y="446"/>
                    </a:lnTo>
                    <a:lnTo>
                      <a:pt x="330" y="448"/>
                    </a:lnTo>
                    <a:lnTo>
                      <a:pt x="330" y="450"/>
                    </a:lnTo>
                    <a:lnTo>
                      <a:pt x="332" y="450"/>
                    </a:lnTo>
                    <a:lnTo>
                      <a:pt x="334" y="450"/>
                    </a:lnTo>
                    <a:lnTo>
                      <a:pt x="334" y="453"/>
                    </a:lnTo>
                    <a:lnTo>
                      <a:pt x="336" y="453"/>
                    </a:lnTo>
                    <a:lnTo>
                      <a:pt x="338" y="453"/>
                    </a:lnTo>
                    <a:lnTo>
                      <a:pt x="341" y="455"/>
                    </a:lnTo>
                    <a:lnTo>
                      <a:pt x="343" y="455"/>
                    </a:lnTo>
                    <a:lnTo>
                      <a:pt x="343" y="457"/>
                    </a:lnTo>
                    <a:lnTo>
                      <a:pt x="343" y="461"/>
                    </a:lnTo>
                    <a:lnTo>
                      <a:pt x="343" y="464"/>
                    </a:lnTo>
                    <a:lnTo>
                      <a:pt x="343" y="466"/>
                    </a:lnTo>
                    <a:lnTo>
                      <a:pt x="341" y="468"/>
                    </a:lnTo>
                    <a:lnTo>
                      <a:pt x="343" y="466"/>
                    </a:lnTo>
                    <a:lnTo>
                      <a:pt x="345" y="466"/>
                    </a:lnTo>
                    <a:lnTo>
                      <a:pt x="347" y="466"/>
                    </a:lnTo>
                    <a:lnTo>
                      <a:pt x="349" y="468"/>
                    </a:lnTo>
                    <a:lnTo>
                      <a:pt x="349" y="470"/>
                    </a:lnTo>
                    <a:lnTo>
                      <a:pt x="349" y="472"/>
                    </a:lnTo>
                    <a:lnTo>
                      <a:pt x="349" y="475"/>
                    </a:lnTo>
                    <a:lnTo>
                      <a:pt x="349" y="477"/>
                    </a:lnTo>
                    <a:lnTo>
                      <a:pt x="349" y="479"/>
                    </a:lnTo>
                    <a:lnTo>
                      <a:pt x="347" y="479"/>
                    </a:lnTo>
                    <a:lnTo>
                      <a:pt x="345" y="479"/>
                    </a:lnTo>
                    <a:lnTo>
                      <a:pt x="345" y="481"/>
                    </a:lnTo>
                    <a:lnTo>
                      <a:pt x="345" y="483"/>
                    </a:lnTo>
                    <a:lnTo>
                      <a:pt x="347" y="488"/>
                    </a:lnTo>
                    <a:lnTo>
                      <a:pt x="347" y="490"/>
                    </a:lnTo>
                    <a:lnTo>
                      <a:pt x="345" y="490"/>
                    </a:lnTo>
                    <a:lnTo>
                      <a:pt x="347" y="490"/>
                    </a:lnTo>
                    <a:lnTo>
                      <a:pt x="349" y="494"/>
                    </a:lnTo>
                    <a:lnTo>
                      <a:pt x="349" y="492"/>
                    </a:lnTo>
                    <a:lnTo>
                      <a:pt x="349" y="494"/>
                    </a:lnTo>
                    <a:lnTo>
                      <a:pt x="349" y="497"/>
                    </a:lnTo>
                    <a:lnTo>
                      <a:pt x="356" y="497"/>
                    </a:lnTo>
                    <a:lnTo>
                      <a:pt x="358" y="497"/>
                    </a:lnTo>
                    <a:lnTo>
                      <a:pt x="363" y="497"/>
                    </a:lnTo>
                    <a:lnTo>
                      <a:pt x="365" y="497"/>
                    </a:lnTo>
                    <a:lnTo>
                      <a:pt x="367" y="494"/>
                    </a:lnTo>
                    <a:lnTo>
                      <a:pt x="369" y="494"/>
                    </a:lnTo>
                    <a:lnTo>
                      <a:pt x="371" y="497"/>
                    </a:lnTo>
                    <a:lnTo>
                      <a:pt x="371" y="499"/>
                    </a:lnTo>
                    <a:lnTo>
                      <a:pt x="369" y="501"/>
                    </a:lnTo>
                    <a:lnTo>
                      <a:pt x="369" y="503"/>
                    </a:lnTo>
                    <a:lnTo>
                      <a:pt x="369" y="505"/>
                    </a:lnTo>
                    <a:lnTo>
                      <a:pt x="369" y="508"/>
                    </a:lnTo>
                    <a:lnTo>
                      <a:pt x="367" y="508"/>
                    </a:lnTo>
                    <a:lnTo>
                      <a:pt x="365" y="508"/>
                    </a:lnTo>
                    <a:lnTo>
                      <a:pt x="365" y="510"/>
                    </a:lnTo>
                    <a:lnTo>
                      <a:pt x="363" y="514"/>
                    </a:lnTo>
                    <a:lnTo>
                      <a:pt x="363" y="519"/>
                    </a:lnTo>
                    <a:lnTo>
                      <a:pt x="365" y="519"/>
                    </a:lnTo>
                    <a:lnTo>
                      <a:pt x="365" y="521"/>
                    </a:lnTo>
                    <a:lnTo>
                      <a:pt x="365" y="525"/>
                    </a:lnTo>
                    <a:lnTo>
                      <a:pt x="363" y="525"/>
                    </a:lnTo>
                    <a:lnTo>
                      <a:pt x="363" y="532"/>
                    </a:lnTo>
                    <a:lnTo>
                      <a:pt x="363" y="534"/>
                    </a:lnTo>
                    <a:lnTo>
                      <a:pt x="356" y="532"/>
                    </a:lnTo>
                    <a:lnTo>
                      <a:pt x="354" y="532"/>
                    </a:lnTo>
                    <a:lnTo>
                      <a:pt x="352" y="532"/>
                    </a:lnTo>
                    <a:lnTo>
                      <a:pt x="347" y="529"/>
                    </a:lnTo>
                    <a:lnTo>
                      <a:pt x="352" y="532"/>
                    </a:lnTo>
                    <a:lnTo>
                      <a:pt x="354" y="534"/>
                    </a:lnTo>
                    <a:lnTo>
                      <a:pt x="358" y="536"/>
                    </a:lnTo>
                    <a:lnTo>
                      <a:pt x="356" y="538"/>
                    </a:lnTo>
                    <a:lnTo>
                      <a:pt x="356" y="540"/>
                    </a:lnTo>
                    <a:lnTo>
                      <a:pt x="356" y="543"/>
                    </a:lnTo>
                    <a:lnTo>
                      <a:pt x="356" y="545"/>
                    </a:lnTo>
                    <a:lnTo>
                      <a:pt x="354" y="545"/>
                    </a:lnTo>
                    <a:lnTo>
                      <a:pt x="354" y="547"/>
                    </a:lnTo>
                    <a:lnTo>
                      <a:pt x="354" y="549"/>
                    </a:lnTo>
                    <a:lnTo>
                      <a:pt x="354" y="551"/>
                    </a:lnTo>
                    <a:lnTo>
                      <a:pt x="354" y="554"/>
                    </a:lnTo>
                    <a:lnTo>
                      <a:pt x="354" y="556"/>
                    </a:lnTo>
                    <a:lnTo>
                      <a:pt x="354" y="558"/>
                    </a:lnTo>
                    <a:lnTo>
                      <a:pt x="354" y="560"/>
                    </a:lnTo>
                    <a:lnTo>
                      <a:pt x="356" y="560"/>
                    </a:lnTo>
                    <a:lnTo>
                      <a:pt x="356" y="562"/>
                    </a:lnTo>
                    <a:lnTo>
                      <a:pt x="356" y="567"/>
                    </a:lnTo>
                    <a:lnTo>
                      <a:pt x="356" y="569"/>
                    </a:lnTo>
                    <a:lnTo>
                      <a:pt x="360" y="565"/>
                    </a:lnTo>
                    <a:lnTo>
                      <a:pt x="363" y="562"/>
                    </a:lnTo>
                    <a:lnTo>
                      <a:pt x="363" y="565"/>
                    </a:lnTo>
                    <a:lnTo>
                      <a:pt x="363" y="569"/>
                    </a:lnTo>
                    <a:lnTo>
                      <a:pt x="363" y="571"/>
                    </a:lnTo>
                    <a:lnTo>
                      <a:pt x="360" y="571"/>
                    </a:lnTo>
                    <a:lnTo>
                      <a:pt x="358" y="571"/>
                    </a:lnTo>
                    <a:lnTo>
                      <a:pt x="358" y="573"/>
                    </a:lnTo>
                    <a:lnTo>
                      <a:pt x="360" y="576"/>
                    </a:lnTo>
                    <a:lnTo>
                      <a:pt x="358" y="576"/>
                    </a:lnTo>
                    <a:lnTo>
                      <a:pt x="356" y="576"/>
                    </a:lnTo>
                    <a:lnTo>
                      <a:pt x="356" y="578"/>
                    </a:lnTo>
                    <a:lnTo>
                      <a:pt x="354" y="578"/>
                    </a:lnTo>
                    <a:lnTo>
                      <a:pt x="354" y="580"/>
                    </a:lnTo>
                    <a:lnTo>
                      <a:pt x="356" y="580"/>
                    </a:lnTo>
                    <a:lnTo>
                      <a:pt x="356" y="582"/>
                    </a:lnTo>
                    <a:lnTo>
                      <a:pt x="358" y="582"/>
                    </a:lnTo>
                    <a:lnTo>
                      <a:pt x="358" y="584"/>
                    </a:lnTo>
                    <a:lnTo>
                      <a:pt x="356" y="584"/>
                    </a:lnTo>
                    <a:lnTo>
                      <a:pt x="356" y="587"/>
                    </a:lnTo>
                    <a:lnTo>
                      <a:pt x="354" y="587"/>
                    </a:lnTo>
                    <a:lnTo>
                      <a:pt x="352" y="587"/>
                    </a:lnTo>
                    <a:lnTo>
                      <a:pt x="352" y="584"/>
                    </a:lnTo>
                    <a:lnTo>
                      <a:pt x="349" y="584"/>
                    </a:lnTo>
                    <a:lnTo>
                      <a:pt x="347" y="584"/>
                    </a:lnTo>
                    <a:lnTo>
                      <a:pt x="347" y="587"/>
                    </a:lnTo>
                    <a:lnTo>
                      <a:pt x="345" y="587"/>
                    </a:lnTo>
                    <a:lnTo>
                      <a:pt x="345" y="589"/>
                    </a:lnTo>
                    <a:lnTo>
                      <a:pt x="345" y="587"/>
                    </a:lnTo>
                    <a:lnTo>
                      <a:pt x="343" y="587"/>
                    </a:lnTo>
                    <a:lnTo>
                      <a:pt x="341" y="587"/>
                    </a:lnTo>
                    <a:lnTo>
                      <a:pt x="338" y="587"/>
                    </a:lnTo>
                    <a:lnTo>
                      <a:pt x="338" y="589"/>
                    </a:lnTo>
                    <a:lnTo>
                      <a:pt x="336" y="589"/>
                    </a:lnTo>
                    <a:lnTo>
                      <a:pt x="336" y="591"/>
                    </a:lnTo>
                    <a:lnTo>
                      <a:pt x="338" y="591"/>
                    </a:lnTo>
                    <a:lnTo>
                      <a:pt x="338" y="593"/>
                    </a:lnTo>
                    <a:lnTo>
                      <a:pt x="341" y="593"/>
                    </a:lnTo>
                    <a:lnTo>
                      <a:pt x="341" y="595"/>
                    </a:lnTo>
                    <a:lnTo>
                      <a:pt x="338" y="595"/>
                    </a:lnTo>
                    <a:lnTo>
                      <a:pt x="338" y="598"/>
                    </a:lnTo>
                    <a:lnTo>
                      <a:pt x="338" y="600"/>
                    </a:lnTo>
                    <a:lnTo>
                      <a:pt x="338" y="602"/>
                    </a:lnTo>
                    <a:lnTo>
                      <a:pt x="336" y="602"/>
                    </a:lnTo>
                    <a:lnTo>
                      <a:pt x="336" y="604"/>
                    </a:lnTo>
                    <a:lnTo>
                      <a:pt x="334" y="604"/>
                    </a:lnTo>
                    <a:lnTo>
                      <a:pt x="332" y="604"/>
                    </a:lnTo>
                    <a:lnTo>
                      <a:pt x="332" y="606"/>
                    </a:lnTo>
                    <a:lnTo>
                      <a:pt x="330" y="606"/>
                    </a:lnTo>
                    <a:lnTo>
                      <a:pt x="330" y="609"/>
                    </a:lnTo>
                    <a:lnTo>
                      <a:pt x="330" y="611"/>
                    </a:lnTo>
                    <a:lnTo>
                      <a:pt x="330" y="613"/>
                    </a:lnTo>
                    <a:lnTo>
                      <a:pt x="327" y="613"/>
                    </a:lnTo>
                    <a:lnTo>
                      <a:pt x="327" y="615"/>
                    </a:lnTo>
                    <a:lnTo>
                      <a:pt x="325" y="615"/>
                    </a:lnTo>
                    <a:lnTo>
                      <a:pt x="325" y="617"/>
                    </a:lnTo>
                    <a:lnTo>
                      <a:pt x="323" y="617"/>
                    </a:lnTo>
                    <a:lnTo>
                      <a:pt x="321" y="617"/>
                    </a:lnTo>
                    <a:lnTo>
                      <a:pt x="321" y="620"/>
                    </a:lnTo>
                    <a:lnTo>
                      <a:pt x="319" y="620"/>
                    </a:lnTo>
                    <a:lnTo>
                      <a:pt x="316" y="622"/>
                    </a:lnTo>
                    <a:lnTo>
                      <a:pt x="314" y="624"/>
                    </a:lnTo>
                    <a:lnTo>
                      <a:pt x="312" y="626"/>
                    </a:lnTo>
                    <a:lnTo>
                      <a:pt x="310" y="626"/>
                    </a:lnTo>
                    <a:lnTo>
                      <a:pt x="308" y="626"/>
                    </a:lnTo>
                    <a:lnTo>
                      <a:pt x="308" y="624"/>
                    </a:lnTo>
                    <a:lnTo>
                      <a:pt x="305" y="624"/>
                    </a:lnTo>
                    <a:lnTo>
                      <a:pt x="305" y="622"/>
                    </a:lnTo>
                    <a:lnTo>
                      <a:pt x="303" y="622"/>
                    </a:lnTo>
                    <a:lnTo>
                      <a:pt x="305" y="622"/>
                    </a:lnTo>
                    <a:lnTo>
                      <a:pt x="303" y="622"/>
                    </a:lnTo>
                    <a:lnTo>
                      <a:pt x="303" y="620"/>
                    </a:lnTo>
                    <a:lnTo>
                      <a:pt x="301" y="620"/>
                    </a:lnTo>
                    <a:lnTo>
                      <a:pt x="301" y="622"/>
                    </a:lnTo>
                    <a:lnTo>
                      <a:pt x="301" y="620"/>
                    </a:lnTo>
                    <a:lnTo>
                      <a:pt x="299" y="622"/>
                    </a:lnTo>
                    <a:lnTo>
                      <a:pt x="299" y="620"/>
                    </a:lnTo>
                    <a:lnTo>
                      <a:pt x="299" y="617"/>
                    </a:lnTo>
                    <a:lnTo>
                      <a:pt x="297" y="617"/>
                    </a:lnTo>
                    <a:lnTo>
                      <a:pt x="297" y="615"/>
                    </a:lnTo>
                    <a:lnTo>
                      <a:pt x="294" y="615"/>
                    </a:lnTo>
                    <a:lnTo>
                      <a:pt x="294" y="613"/>
                    </a:lnTo>
                    <a:lnTo>
                      <a:pt x="292" y="613"/>
                    </a:lnTo>
                    <a:lnTo>
                      <a:pt x="290" y="611"/>
                    </a:lnTo>
                    <a:lnTo>
                      <a:pt x="290" y="609"/>
                    </a:lnTo>
                    <a:lnTo>
                      <a:pt x="290" y="606"/>
                    </a:lnTo>
                    <a:lnTo>
                      <a:pt x="288" y="606"/>
                    </a:lnTo>
                    <a:lnTo>
                      <a:pt x="286" y="606"/>
                    </a:lnTo>
                    <a:lnTo>
                      <a:pt x="284" y="606"/>
                    </a:lnTo>
                    <a:lnTo>
                      <a:pt x="281" y="606"/>
                    </a:lnTo>
                    <a:lnTo>
                      <a:pt x="279" y="606"/>
                    </a:lnTo>
                    <a:lnTo>
                      <a:pt x="279" y="609"/>
                    </a:lnTo>
                    <a:lnTo>
                      <a:pt x="279" y="611"/>
                    </a:lnTo>
                    <a:lnTo>
                      <a:pt x="277" y="611"/>
                    </a:lnTo>
                    <a:lnTo>
                      <a:pt x="277" y="613"/>
                    </a:lnTo>
                    <a:lnTo>
                      <a:pt x="277" y="615"/>
                    </a:lnTo>
                    <a:lnTo>
                      <a:pt x="275" y="615"/>
                    </a:lnTo>
                    <a:lnTo>
                      <a:pt x="273" y="615"/>
                    </a:lnTo>
                    <a:lnTo>
                      <a:pt x="273" y="617"/>
                    </a:lnTo>
                    <a:lnTo>
                      <a:pt x="270" y="617"/>
                    </a:lnTo>
                    <a:lnTo>
                      <a:pt x="270" y="620"/>
                    </a:lnTo>
                    <a:lnTo>
                      <a:pt x="270" y="622"/>
                    </a:lnTo>
                    <a:lnTo>
                      <a:pt x="268" y="622"/>
                    </a:lnTo>
                    <a:lnTo>
                      <a:pt x="266" y="624"/>
                    </a:lnTo>
                    <a:lnTo>
                      <a:pt x="264" y="624"/>
                    </a:lnTo>
                    <a:lnTo>
                      <a:pt x="264" y="626"/>
                    </a:lnTo>
                    <a:lnTo>
                      <a:pt x="262" y="626"/>
                    </a:lnTo>
                    <a:lnTo>
                      <a:pt x="262" y="628"/>
                    </a:lnTo>
                    <a:lnTo>
                      <a:pt x="262" y="631"/>
                    </a:lnTo>
                    <a:lnTo>
                      <a:pt x="259" y="631"/>
                    </a:lnTo>
                    <a:lnTo>
                      <a:pt x="257" y="631"/>
                    </a:lnTo>
                    <a:lnTo>
                      <a:pt x="257" y="633"/>
                    </a:lnTo>
                    <a:lnTo>
                      <a:pt x="257" y="635"/>
                    </a:lnTo>
                    <a:lnTo>
                      <a:pt x="255" y="635"/>
                    </a:lnTo>
                    <a:lnTo>
                      <a:pt x="255" y="637"/>
                    </a:lnTo>
                    <a:lnTo>
                      <a:pt x="255" y="639"/>
                    </a:lnTo>
                    <a:lnTo>
                      <a:pt x="255" y="642"/>
                    </a:lnTo>
                    <a:lnTo>
                      <a:pt x="253" y="642"/>
                    </a:lnTo>
                    <a:lnTo>
                      <a:pt x="251" y="642"/>
                    </a:lnTo>
                    <a:lnTo>
                      <a:pt x="248" y="642"/>
                    </a:lnTo>
                    <a:lnTo>
                      <a:pt x="248" y="639"/>
                    </a:lnTo>
                    <a:lnTo>
                      <a:pt x="246" y="639"/>
                    </a:lnTo>
                    <a:lnTo>
                      <a:pt x="244" y="637"/>
                    </a:lnTo>
                    <a:lnTo>
                      <a:pt x="246" y="637"/>
                    </a:lnTo>
                    <a:lnTo>
                      <a:pt x="246" y="635"/>
                    </a:lnTo>
                    <a:lnTo>
                      <a:pt x="248" y="635"/>
                    </a:lnTo>
                    <a:lnTo>
                      <a:pt x="248" y="633"/>
                    </a:lnTo>
                    <a:lnTo>
                      <a:pt x="248" y="631"/>
                    </a:lnTo>
                    <a:lnTo>
                      <a:pt x="246" y="631"/>
                    </a:lnTo>
                    <a:lnTo>
                      <a:pt x="246" y="628"/>
                    </a:lnTo>
                    <a:lnTo>
                      <a:pt x="248" y="628"/>
                    </a:lnTo>
                    <a:lnTo>
                      <a:pt x="246" y="626"/>
                    </a:lnTo>
                    <a:lnTo>
                      <a:pt x="244" y="626"/>
                    </a:lnTo>
                    <a:lnTo>
                      <a:pt x="242" y="626"/>
                    </a:lnTo>
                    <a:lnTo>
                      <a:pt x="242" y="628"/>
                    </a:lnTo>
                    <a:lnTo>
                      <a:pt x="240" y="628"/>
                    </a:lnTo>
                    <a:lnTo>
                      <a:pt x="240" y="631"/>
                    </a:lnTo>
                    <a:lnTo>
                      <a:pt x="237" y="631"/>
                    </a:lnTo>
                    <a:lnTo>
                      <a:pt x="235" y="631"/>
                    </a:lnTo>
                    <a:lnTo>
                      <a:pt x="233" y="631"/>
                    </a:lnTo>
                    <a:lnTo>
                      <a:pt x="233" y="628"/>
                    </a:lnTo>
                    <a:lnTo>
                      <a:pt x="231" y="628"/>
                    </a:lnTo>
                    <a:lnTo>
                      <a:pt x="231" y="626"/>
                    </a:lnTo>
                    <a:lnTo>
                      <a:pt x="229" y="626"/>
                    </a:lnTo>
                    <a:lnTo>
                      <a:pt x="226" y="626"/>
                    </a:lnTo>
                    <a:lnTo>
                      <a:pt x="224" y="628"/>
                    </a:lnTo>
                    <a:lnTo>
                      <a:pt x="222" y="628"/>
                    </a:lnTo>
                    <a:lnTo>
                      <a:pt x="222" y="631"/>
                    </a:lnTo>
                    <a:lnTo>
                      <a:pt x="220" y="631"/>
                    </a:lnTo>
                    <a:lnTo>
                      <a:pt x="220" y="628"/>
                    </a:lnTo>
                    <a:lnTo>
                      <a:pt x="218" y="628"/>
                    </a:lnTo>
                    <a:lnTo>
                      <a:pt x="215" y="628"/>
                    </a:lnTo>
                    <a:lnTo>
                      <a:pt x="215" y="631"/>
                    </a:lnTo>
                    <a:lnTo>
                      <a:pt x="213" y="631"/>
                    </a:lnTo>
                    <a:lnTo>
                      <a:pt x="211" y="631"/>
                    </a:lnTo>
                    <a:lnTo>
                      <a:pt x="209" y="631"/>
                    </a:lnTo>
                    <a:lnTo>
                      <a:pt x="207" y="631"/>
                    </a:lnTo>
                    <a:lnTo>
                      <a:pt x="207" y="628"/>
                    </a:lnTo>
                    <a:lnTo>
                      <a:pt x="204" y="628"/>
                    </a:lnTo>
                    <a:lnTo>
                      <a:pt x="202" y="628"/>
                    </a:lnTo>
                    <a:lnTo>
                      <a:pt x="200" y="628"/>
                    </a:lnTo>
                    <a:lnTo>
                      <a:pt x="200" y="626"/>
                    </a:lnTo>
                    <a:lnTo>
                      <a:pt x="198" y="626"/>
                    </a:lnTo>
                    <a:lnTo>
                      <a:pt x="196" y="626"/>
                    </a:lnTo>
                    <a:lnTo>
                      <a:pt x="196" y="624"/>
                    </a:lnTo>
                    <a:lnTo>
                      <a:pt x="193" y="624"/>
                    </a:lnTo>
                    <a:lnTo>
                      <a:pt x="191" y="624"/>
                    </a:lnTo>
                    <a:lnTo>
                      <a:pt x="191" y="622"/>
                    </a:lnTo>
                    <a:lnTo>
                      <a:pt x="189" y="622"/>
                    </a:lnTo>
                    <a:lnTo>
                      <a:pt x="187" y="622"/>
                    </a:lnTo>
                    <a:lnTo>
                      <a:pt x="187" y="620"/>
                    </a:lnTo>
                    <a:lnTo>
                      <a:pt x="185" y="620"/>
                    </a:lnTo>
                    <a:lnTo>
                      <a:pt x="182" y="617"/>
                    </a:lnTo>
                    <a:lnTo>
                      <a:pt x="182" y="615"/>
                    </a:lnTo>
                    <a:lnTo>
                      <a:pt x="182" y="613"/>
                    </a:lnTo>
                    <a:lnTo>
                      <a:pt x="185" y="613"/>
                    </a:lnTo>
                    <a:lnTo>
                      <a:pt x="182" y="613"/>
                    </a:lnTo>
                    <a:lnTo>
                      <a:pt x="182" y="611"/>
                    </a:lnTo>
                    <a:lnTo>
                      <a:pt x="180" y="611"/>
                    </a:lnTo>
                    <a:lnTo>
                      <a:pt x="180" y="613"/>
                    </a:lnTo>
                    <a:lnTo>
                      <a:pt x="178" y="613"/>
                    </a:lnTo>
                    <a:lnTo>
                      <a:pt x="178" y="615"/>
                    </a:lnTo>
                    <a:lnTo>
                      <a:pt x="176" y="615"/>
                    </a:lnTo>
                    <a:lnTo>
                      <a:pt x="176" y="617"/>
                    </a:lnTo>
                    <a:lnTo>
                      <a:pt x="176" y="620"/>
                    </a:lnTo>
                    <a:lnTo>
                      <a:pt x="176" y="622"/>
                    </a:lnTo>
                    <a:lnTo>
                      <a:pt x="176" y="624"/>
                    </a:lnTo>
                    <a:lnTo>
                      <a:pt x="176" y="626"/>
                    </a:lnTo>
                    <a:lnTo>
                      <a:pt x="176" y="628"/>
                    </a:lnTo>
                    <a:lnTo>
                      <a:pt x="176" y="631"/>
                    </a:lnTo>
                    <a:lnTo>
                      <a:pt x="176" y="633"/>
                    </a:lnTo>
                    <a:lnTo>
                      <a:pt x="176" y="635"/>
                    </a:lnTo>
                    <a:lnTo>
                      <a:pt x="176" y="637"/>
                    </a:lnTo>
                    <a:lnTo>
                      <a:pt x="176" y="639"/>
                    </a:lnTo>
                    <a:lnTo>
                      <a:pt x="174" y="639"/>
                    </a:lnTo>
                    <a:lnTo>
                      <a:pt x="174" y="637"/>
                    </a:lnTo>
                    <a:lnTo>
                      <a:pt x="171" y="637"/>
                    </a:lnTo>
                    <a:lnTo>
                      <a:pt x="171" y="635"/>
                    </a:lnTo>
                    <a:lnTo>
                      <a:pt x="171" y="633"/>
                    </a:lnTo>
                    <a:lnTo>
                      <a:pt x="171" y="631"/>
                    </a:lnTo>
                    <a:lnTo>
                      <a:pt x="169" y="631"/>
                    </a:lnTo>
                    <a:lnTo>
                      <a:pt x="169" y="628"/>
                    </a:lnTo>
                    <a:lnTo>
                      <a:pt x="167" y="628"/>
                    </a:lnTo>
                    <a:lnTo>
                      <a:pt x="165" y="628"/>
                    </a:lnTo>
                    <a:lnTo>
                      <a:pt x="163" y="628"/>
                    </a:lnTo>
                    <a:lnTo>
                      <a:pt x="163" y="626"/>
                    </a:lnTo>
                    <a:lnTo>
                      <a:pt x="160" y="626"/>
                    </a:lnTo>
                    <a:lnTo>
                      <a:pt x="160" y="624"/>
                    </a:lnTo>
                    <a:lnTo>
                      <a:pt x="158" y="624"/>
                    </a:lnTo>
                    <a:lnTo>
                      <a:pt x="158" y="626"/>
                    </a:lnTo>
                    <a:lnTo>
                      <a:pt x="156" y="626"/>
                    </a:lnTo>
                    <a:lnTo>
                      <a:pt x="156" y="628"/>
                    </a:lnTo>
                    <a:lnTo>
                      <a:pt x="156" y="631"/>
                    </a:lnTo>
                    <a:lnTo>
                      <a:pt x="154" y="631"/>
                    </a:lnTo>
                    <a:lnTo>
                      <a:pt x="152" y="631"/>
                    </a:lnTo>
                    <a:lnTo>
                      <a:pt x="152" y="633"/>
                    </a:lnTo>
                    <a:lnTo>
                      <a:pt x="150" y="633"/>
                    </a:lnTo>
                    <a:lnTo>
                      <a:pt x="147" y="633"/>
                    </a:lnTo>
                    <a:lnTo>
                      <a:pt x="147" y="635"/>
                    </a:lnTo>
                    <a:lnTo>
                      <a:pt x="145" y="635"/>
                    </a:lnTo>
                    <a:lnTo>
                      <a:pt x="145" y="633"/>
                    </a:lnTo>
                    <a:lnTo>
                      <a:pt x="145" y="631"/>
                    </a:lnTo>
                    <a:lnTo>
                      <a:pt x="145" y="628"/>
                    </a:lnTo>
                    <a:lnTo>
                      <a:pt x="143" y="628"/>
                    </a:lnTo>
                    <a:lnTo>
                      <a:pt x="141" y="628"/>
                    </a:lnTo>
                    <a:lnTo>
                      <a:pt x="141" y="631"/>
                    </a:lnTo>
                    <a:lnTo>
                      <a:pt x="139" y="631"/>
                    </a:lnTo>
                    <a:lnTo>
                      <a:pt x="139" y="633"/>
                    </a:lnTo>
                    <a:lnTo>
                      <a:pt x="136" y="633"/>
                    </a:lnTo>
                    <a:lnTo>
                      <a:pt x="134" y="633"/>
                    </a:lnTo>
                    <a:lnTo>
                      <a:pt x="132" y="633"/>
                    </a:lnTo>
                    <a:lnTo>
                      <a:pt x="132" y="635"/>
                    </a:lnTo>
                    <a:lnTo>
                      <a:pt x="130" y="635"/>
                    </a:lnTo>
                    <a:lnTo>
                      <a:pt x="130" y="637"/>
                    </a:lnTo>
                    <a:lnTo>
                      <a:pt x="128" y="637"/>
                    </a:lnTo>
                    <a:lnTo>
                      <a:pt x="125" y="637"/>
                    </a:lnTo>
                    <a:lnTo>
                      <a:pt x="123" y="637"/>
                    </a:lnTo>
                    <a:lnTo>
                      <a:pt x="123" y="639"/>
                    </a:lnTo>
                    <a:lnTo>
                      <a:pt x="121" y="639"/>
                    </a:lnTo>
                    <a:lnTo>
                      <a:pt x="119" y="639"/>
                    </a:lnTo>
                    <a:lnTo>
                      <a:pt x="119" y="642"/>
                    </a:lnTo>
                    <a:lnTo>
                      <a:pt x="117" y="642"/>
                    </a:lnTo>
                    <a:lnTo>
                      <a:pt x="117" y="644"/>
                    </a:lnTo>
                    <a:lnTo>
                      <a:pt x="117" y="646"/>
                    </a:lnTo>
                    <a:lnTo>
                      <a:pt x="114" y="646"/>
                    </a:lnTo>
                    <a:lnTo>
                      <a:pt x="114" y="648"/>
                    </a:lnTo>
                    <a:lnTo>
                      <a:pt x="114" y="650"/>
                    </a:lnTo>
                    <a:lnTo>
                      <a:pt x="112" y="650"/>
                    </a:lnTo>
                    <a:lnTo>
                      <a:pt x="112" y="653"/>
                    </a:lnTo>
                    <a:lnTo>
                      <a:pt x="110" y="653"/>
                    </a:lnTo>
                    <a:lnTo>
                      <a:pt x="110" y="650"/>
                    </a:lnTo>
                    <a:lnTo>
                      <a:pt x="108" y="650"/>
                    </a:lnTo>
                    <a:lnTo>
                      <a:pt x="108" y="648"/>
                    </a:lnTo>
                    <a:lnTo>
                      <a:pt x="108" y="646"/>
                    </a:lnTo>
                    <a:lnTo>
                      <a:pt x="106" y="646"/>
                    </a:lnTo>
                    <a:lnTo>
                      <a:pt x="103" y="646"/>
                    </a:lnTo>
                    <a:lnTo>
                      <a:pt x="101" y="646"/>
                    </a:lnTo>
                    <a:lnTo>
                      <a:pt x="99" y="646"/>
                    </a:lnTo>
                    <a:lnTo>
                      <a:pt x="99" y="648"/>
                    </a:lnTo>
                    <a:lnTo>
                      <a:pt x="97" y="648"/>
                    </a:lnTo>
                    <a:lnTo>
                      <a:pt x="95" y="648"/>
                    </a:lnTo>
                    <a:lnTo>
                      <a:pt x="92" y="648"/>
                    </a:lnTo>
                    <a:lnTo>
                      <a:pt x="92" y="650"/>
                    </a:lnTo>
                    <a:lnTo>
                      <a:pt x="90" y="650"/>
                    </a:lnTo>
                    <a:lnTo>
                      <a:pt x="90" y="653"/>
                    </a:lnTo>
                    <a:lnTo>
                      <a:pt x="90" y="655"/>
                    </a:lnTo>
                    <a:lnTo>
                      <a:pt x="88" y="655"/>
                    </a:lnTo>
                    <a:lnTo>
                      <a:pt x="88" y="657"/>
                    </a:lnTo>
                    <a:lnTo>
                      <a:pt x="86" y="657"/>
                    </a:lnTo>
                    <a:lnTo>
                      <a:pt x="84" y="657"/>
                    </a:lnTo>
                    <a:lnTo>
                      <a:pt x="84" y="659"/>
                    </a:lnTo>
                    <a:lnTo>
                      <a:pt x="84" y="661"/>
                    </a:lnTo>
                    <a:lnTo>
                      <a:pt x="81" y="661"/>
                    </a:lnTo>
                    <a:lnTo>
                      <a:pt x="81" y="663"/>
                    </a:lnTo>
                    <a:lnTo>
                      <a:pt x="84" y="663"/>
                    </a:lnTo>
                    <a:lnTo>
                      <a:pt x="84" y="666"/>
                    </a:lnTo>
                    <a:lnTo>
                      <a:pt x="86" y="666"/>
                    </a:lnTo>
                    <a:lnTo>
                      <a:pt x="86" y="668"/>
                    </a:lnTo>
                    <a:lnTo>
                      <a:pt x="86" y="670"/>
                    </a:lnTo>
                    <a:lnTo>
                      <a:pt x="84" y="670"/>
                    </a:lnTo>
                    <a:lnTo>
                      <a:pt x="84" y="672"/>
                    </a:lnTo>
                    <a:lnTo>
                      <a:pt x="84" y="674"/>
                    </a:lnTo>
                    <a:lnTo>
                      <a:pt x="84" y="677"/>
                    </a:lnTo>
                    <a:lnTo>
                      <a:pt x="81" y="677"/>
                    </a:lnTo>
                    <a:lnTo>
                      <a:pt x="79" y="677"/>
                    </a:lnTo>
                    <a:lnTo>
                      <a:pt x="79" y="674"/>
                    </a:lnTo>
                    <a:lnTo>
                      <a:pt x="77" y="674"/>
                    </a:lnTo>
                    <a:lnTo>
                      <a:pt x="75" y="674"/>
                    </a:lnTo>
                    <a:lnTo>
                      <a:pt x="73" y="674"/>
                    </a:lnTo>
                    <a:lnTo>
                      <a:pt x="73" y="672"/>
                    </a:lnTo>
                    <a:lnTo>
                      <a:pt x="70" y="672"/>
                    </a:lnTo>
                    <a:lnTo>
                      <a:pt x="68" y="672"/>
                    </a:lnTo>
                    <a:lnTo>
                      <a:pt x="66" y="672"/>
                    </a:lnTo>
                    <a:lnTo>
                      <a:pt x="66" y="674"/>
                    </a:lnTo>
                    <a:lnTo>
                      <a:pt x="66" y="677"/>
                    </a:lnTo>
                    <a:lnTo>
                      <a:pt x="64" y="677"/>
                    </a:lnTo>
                    <a:lnTo>
                      <a:pt x="64" y="679"/>
                    </a:lnTo>
                    <a:lnTo>
                      <a:pt x="64" y="681"/>
                    </a:lnTo>
                    <a:lnTo>
                      <a:pt x="62" y="681"/>
                    </a:lnTo>
                    <a:lnTo>
                      <a:pt x="62" y="683"/>
                    </a:lnTo>
                    <a:lnTo>
                      <a:pt x="59" y="683"/>
                    </a:lnTo>
                    <a:lnTo>
                      <a:pt x="57" y="683"/>
                    </a:lnTo>
                    <a:lnTo>
                      <a:pt x="55" y="683"/>
                    </a:lnTo>
                    <a:lnTo>
                      <a:pt x="53" y="683"/>
                    </a:lnTo>
                    <a:lnTo>
                      <a:pt x="53" y="685"/>
                    </a:lnTo>
                    <a:lnTo>
                      <a:pt x="53" y="688"/>
                    </a:lnTo>
                    <a:lnTo>
                      <a:pt x="53" y="690"/>
                    </a:lnTo>
                    <a:lnTo>
                      <a:pt x="51" y="690"/>
                    </a:lnTo>
                    <a:lnTo>
                      <a:pt x="48" y="690"/>
                    </a:lnTo>
                    <a:lnTo>
                      <a:pt x="46" y="690"/>
                    </a:lnTo>
                    <a:lnTo>
                      <a:pt x="44" y="690"/>
                    </a:lnTo>
                    <a:lnTo>
                      <a:pt x="44" y="688"/>
                    </a:lnTo>
                    <a:lnTo>
                      <a:pt x="42" y="688"/>
                    </a:lnTo>
                    <a:lnTo>
                      <a:pt x="40" y="688"/>
                    </a:lnTo>
                    <a:lnTo>
                      <a:pt x="40" y="690"/>
                    </a:lnTo>
                    <a:lnTo>
                      <a:pt x="37" y="690"/>
                    </a:lnTo>
                    <a:lnTo>
                      <a:pt x="37" y="692"/>
                    </a:lnTo>
                    <a:lnTo>
                      <a:pt x="37" y="694"/>
                    </a:lnTo>
                    <a:lnTo>
                      <a:pt x="37" y="696"/>
                    </a:lnTo>
                    <a:lnTo>
                      <a:pt x="40" y="696"/>
                    </a:lnTo>
                    <a:lnTo>
                      <a:pt x="40" y="699"/>
                    </a:lnTo>
                    <a:lnTo>
                      <a:pt x="42" y="699"/>
                    </a:lnTo>
                    <a:lnTo>
                      <a:pt x="42" y="701"/>
                    </a:lnTo>
                    <a:lnTo>
                      <a:pt x="42" y="703"/>
                    </a:lnTo>
                    <a:lnTo>
                      <a:pt x="42" y="705"/>
                    </a:lnTo>
                    <a:lnTo>
                      <a:pt x="44" y="705"/>
                    </a:lnTo>
                    <a:lnTo>
                      <a:pt x="44" y="707"/>
                    </a:lnTo>
                    <a:lnTo>
                      <a:pt x="46" y="707"/>
                    </a:lnTo>
                    <a:lnTo>
                      <a:pt x="46" y="710"/>
                    </a:lnTo>
                    <a:lnTo>
                      <a:pt x="48" y="710"/>
                    </a:lnTo>
                    <a:lnTo>
                      <a:pt x="51" y="710"/>
                    </a:lnTo>
                    <a:lnTo>
                      <a:pt x="51" y="712"/>
                    </a:lnTo>
                    <a:lnTo>
                      <a:pt x="51" y="714"/>
                    </a:lnTo>
                    <a:lnTo>
                      <a:pt x="53" y="714"/>
                    </a:lnTo>
                    <a:lnTo>
                      <a:pt x="55" y="714"/>
                    </a:lnTo>
                    <a:lnTo>
                      <a:pt x="55" y="716"/>
                    </a:lnTo>
                    <a:lnTo>
                      <a:pt x="57" y="716"/>
                    </a:lnTo>
                    <a:lnTo>
                      <a:pt x="57" y="718"/>
                    </a:lnTo>
                    <a:lnTo>
                      <a:pt x="57" y="721"/>
                    </a:lnTo>
                    <a:lnTo>
                      <a:pt x="59" y="721"/>
                    </a:lnTo>
                    <a:lnTo>
                      <a:pt x="59" y="723"/>
                    </a:lnTo>
                    <a:lnTo>
                      <a:pt x="57" y="723"/>
                    </a:lnTo>
                    <a:lnTo>
                      <a:pt x="57" y="725"/>
                    </a:lnTo>
                    <a:lnTo>
                      <a:pt x="55" y="725"/>
                    </a:lnTo>
                    <a:lnTo>
                      <a:pt x="57" y="725"/>
                    </a:lnTo>
                    <a:lnTo>
                      <a:pt x="57" y="727"/>
                    </a:lnTo>
                    <a:lnTo>
                      <a:pt x="55" y="727"/>
                    </a:lnTo>
                    <a:lnTo>
                      <a:pt x="55" y="729"/>
                    </a:lnTo>
                    <a:lnTo>
                      <a:pt x="57" y="729"/>
                    </a:lnTo>
                    <a:lnTo>
                      <a:pt x="57" y="732"/>
                    </a:lnTo>
                    <a:lnTo>
                      <a:pt x="57" y="734"/>
                    </a:lnTo>
                    <a:lnTo>
                      <a:pt x="57" y="736"/>
                    </a:lnTo>
                    <a:lnTo>
                      <a:pt x="55" y="736"/>
                    </a:lnTo>
                    <a:lnTo>
                      <a:pt x="53" y="736"/>
                    </a:lnTo>
                    <a:lnTo>
                      <a:pt x="53" y="734"/>
                    </a:lnTo>
                    <a:lnTo>
                      <a:pt x="55" y="734"/>
                    </a:lnTo>
                    <a:lnTo>
                      <a:pt x="55" y="732"/>
                    </a:lnTo>
                    <a:lnTo>
                      <a:pt x="53" y="732"/>
                    </a:lnTo>
                    <a:lnTo>
                      <a:pt x="53" y="734"/>
                    </a:lnTo>
                    <a:lnTo>
                      <a:pt x="51" y="734"/>
                    </a:lnTo>
                    <a:lnTo>
                      <a:pt x="51" y="736"/>
                    </a:lnTo>
                    <a:lnTo>
                      <a:pt x="48" y="736"/>
                    </a:lnTo>
                    <a:lnTo>
                      <a:pt x="48" y="738"/>
                    </a:lnTo>
                    <a:lnTo>
                      <a:pt x="46" y="738"/>
                    </a:lnTo>
                    <a:lnTo>
                      <a:pt x="46" y="740"/>
                    </a:lnTo>
                    <a:lnTo>
                      <a:pt x="44" y="740"/>
                    </a:lnTo>
                    <a:lnTo>
                      <a:pt x="44" y="743"/>
                    </a:lnTo>
                    <a:lnTo>
                      <a:pt x="44" y="745"/>
                    </a:lnTo>
                    <a:lnTo>
                      <a:pt x="46" y="745"/>
                    </a:lnTo>
                    <a:lnTo>
                      <a:pt x="46" y="747"/>
                    </a:lnTo>
                    <a:lnTo>
                      <a:pt x="48" y="747"/>
                    </a:lnTo>
                    <a:lnTo>
                      <a:pt x="51" y="747"/>
                    </a:lnTo>
                    <a:lnTo>
                      <a:pt x="51" y="749"/>
                    </a:lnTo>
                    <a:lnTo>
                      <a:pt x="53" y="749"/>
                    </a:lnTo>
                    <a:lnTo>
                      <a:pt x="55" y="751"/>
                    </a:lnTo>
                    <a:lnTo>
                      <a:pt x="57" y="751"/>
                    </a:lnTo>
                    <a:lnTo>
                      <a:pt x="59" y="751"/>
                    </a:lnTo>
                    <a:lnTo>
                      <a:pt x="62" y="751"/>
                    </a:lnTo>
                    <a:lnTo>
                      <a:pt x="62" y="754"/>
                    </a:lnTo>
                    <a:lnTo>
                      <a:pt x="64" y="754"/>
                    </a:lnTo>
                    <a:lnTo>
                      <a:pt x="64" y="756"/>
                    </a:lnTo>
                    <a:lnTo>
                      <a:pt x="62" y="756"/>
                    </a:lnTo>
                    <a:lnTo>
                      <a:pt x="59" y="756"/>
                    </a:lnTo>
                    <a:lnTo>
                      <a:pt x="57" y="756"/>
                    </a:lnTo>
                    <a:lnTo>
                      <a:pt x="55" y="756"/>
                    </a:lnTo>
                    <a:lnTo>
                      <a:pt x="53" y="756"/>
                    </a:lnTo>
                    <a:lnTo>
                      <a:pt x="51" y="756"/>
                    </a:lnTo>
                    <a:lnTo>
                      <a:pt x="51" y="754"/>
                    </a:lnTo>
                    <a:lnTo>
                      <a:pt x="48" y="754"/>
                    </a:lnTo>
                    <a:lnTo>
                      <a:pt x="46" y="754"/>
                    </a:lnTo>
                    <a:lnTo>
                      <a:pt x="44" y="754"/>
                    </a:lnTo>
                    <a:lnTo>
                      <a:pt x="44" y="756"/>
                    </a:lnTo>
                    <a:lnTo>
                      <a:pt x="42" y="756"/>
                    </a:lnTo>
                    <a:lnTo>
                      <a:pt x="42" y="758"/>
                    </a:lnTo>
                    <a:lnTo>
                      <a:pt x="40" y="758"/>
                    </a:lnTo>
                    <a:lnTo>
                      <a:pt x="37" y="758"/>
                    </a:lnTo>
                    <a:lnTo>
                      <a:pt x="35" y="758"/>
                    </a:lnTo>
                    <a:lnTo>
                      <a:pt x="33" y="758"/>
                    </a:lnTo>
                    <a:lnTo>
                      <a:pt x="33" y="756"/>
                    </a:lnTo>
                    <a:lnTo>
                      <a:pt x="31" y="756"/>
                    </a:lnTo>
                    <a:lnTo>
                      <a:pt x="29" y="756"/>
                    </a:lnTo>
                    <a:lnTo>
                      <a:pt x="29" y="754"/>
                    </a:lnTo>
                    <a:lnTo>
                      <a:pt x="26" y="754"/>
                    </a:lnTo>
                    <a:lnTo>
                      <a:pt x="24" y="754"/>
                    </a:lnTo>
                    <a:lnTo>
                      <a:pt x="22" y="754"/>
                    </a:lnTo>
                    <a:lnTo>
                      <a:pt x="20" y="754"/>
                    </a:lnTo>
                    <a:lnTo>
                      <a:pt x="18" y="754"/>
                    </a:lnTo>
                    <a:lnTo>
                      <a:pt x="16" y="754"/>
                    </a:lnTo>
                    <a:lnTo>
                      <a:pt x="16" y="756"/>
                    </a:lnTo>
                    <a:lnTo>
                      <a:pt x="13" y="756"/>
                    </a:lnTo>
                    <a:lnTo>
                      <a:pt x="13" y="758"/>
                    </a:lnTo>
                    <a:lnTo>
                      <a:pt x="11" y="758"/>
                    </a:lnTo>
                    <a:lnTo>
                      <a:pt x="11" y="760"/>
                    </a:lnTo>
                    <a:lnTo>
                      <a:pt x="11" y="762"/>
                    </a:lnTo>
                    <a:lnTo>
                      <a:pt x="11" y="765"/>
                    </a:lnTo>
                    <a:lnTo>
                      <a:pt x="11" y="767"/>
                    </a:lnTo>
                    <a:lnTo>
                      <a:pt x="9" y="767"/>
                    </a:lnTo>
                    <a:lnTo>
                      <a:pt x="9" y="765"/>
                    </a:lnTo>
                    <a:lnTo>
                      <a:pt x="9" y="762"/>
                    </a:lnTo>
                    <a:lnTo>
                      <a:pt x="7" y="762"/>
                    </a:lnTo>
                    <a:lnTo>
                      <a:pt x="5" y="762"/>
                    </a:lnTo>
                    <a:lnTo>
                      <a:pt x="2" y="762"/>
                    </a:lnTo>
                    <a:lnTo>
                      <a:pt x="0" y="762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205" name="Freeform 40"/>
              <p:cNvSpPr>
                <a:spLocks/>
              </p:cNvSpPr>
              <p:nvPr/>
            </p:nvSpPr>
            <p:spPr bwMode="auto">
              <a:xfrm>
                <a:off x="3665538" y="1743075"/>
                <a:ext cx="1600200" cy="1154113"/>
              </a:xfrm>
              <a:custGeom>
                <a:avLst/>
                <a:gdLst>
                  <a:gd name="T0" fmla="*/ 2147483647 w 1008"/>
                  <a:gd name="T1" fmla="*/ 2147483647 h 727"/>
                  <a:gd name="T2" fmla="*/ 2147483647 w 1008"/>
                  <a:gd name="T3" fmla="*/ 2147483647 h 727"/>
                  <a:gd name="T4" fmla="*/ 2147483647 w 1008"/>
                  <a:gd name="T5" fmla="*/ 2147483647 h 727"/>
                  <a:gd name="T6" fmla="*/ 2147483647 w 1008"/>
                  <a:gd name="T7" fmla="*/ 2147483647 h 727"/>
                  <a:gd name="T8" fmla="*/ 2147483647 w 1008"/>
                  <a:gd name="T9" fmla="*/ 2147483647 h 727"/>
                  <a:gd name="T10" fmla="*/ 2147483647 w 1008"/>
                  <a:gd name="T11" fmla="*/ 2147483647 h 727"/>
                  <a:gd name="T12" fmla="*/ 2147483647 w 1008"/>
                  <a:gd name="T13" fmla="*/ 2147483647 h 727"/>
                  <a:gd name="T14" fmla="*/ 2147483647 w 1008"/>
                  <a:gd name="T15" fmla="*/ 2147483647 h 727"/>
                  <a:gd name="T16" fmla="*/ 2147483647 w 1008"/>
                  <a:gd name="T17" fmla="*/ 2147483647 h 727"/>
                  <a:gd name="T18" fmla="*/ 2147483647 w 1008"/>
                  <a:gd name="T19" fmla="*/ 2147483647 h 727"/>
                  <a:gd name="T20" fmla="*/ 2147483647 w 1008"/>
                  <a:gd name="T21" fmla="*/ 2147483647 h 727"/>
                  <a:gd name="T22" fmla="*/ 2147483647 w 1008"/>
                  <a:gd name="T23" fmla="*/ 2147483647 h 727"/>
                  <a:gd name="T24" fmla="*/ 2147483647 w 1008"/>
                  <a:gd name="T25" fmla="*/ 2147483647 h 727"/>
                  <a:gd name="T26" fmla="*/ 2147483647 w 1008"/>
                  <a:gd name="T27" fmla="*/ 2147483647 h 727"/>
                  <a:gd name="T28" fmla="*/ 2147483647 w 1008"/>
                  <a:gd name="T29" fmla="*/ 2147483647 h 727"/>
                  <a:gd name="T30" fmla="*/ 2147483647 w 1008"/>
                  <a:gd name="T31" fmla="*/ 2147483647 h 727"/>
                  <a:gd name="T32" fmla="*/ 2147483647 w 1008"/>
                  <a:gd name="T33" fmla="*/ 2147483647 h 727"/>
                  <a:gd name="T34" fmla="*/ 2147483647 w 1008"/>
                  <a:gd name="T35" fmla="*/ 2147483647 h 727"/>
                  <a:gd name="T36" fmla="*/ 2147483647 w 1008"/>
                  <a:gd name="T37" fmla="*/ 2147483647 h 727"/>
                  <a:gd name="T38" fmla="*/ 2147483647 w 1008"/>
                  <a:gd name="T39" fmla="*/ 2147483647 h 727"/>
                  <a:gd name="T40" fmla="*/ 2147483647 w 1008"/>
                  <a:gd name="T41" fmla="*/ 2147483647 h 727"/>
                  <a:gd name="T42" fmla="*/ 2147483647 w 1008"/>
                  <a:gd name="T43" fmla="*/ 2147483647 h 727"/>
                  <a:gd name="T44" fmla="*/ 2147483647 w 1008"/>
                  <a:gd name="T45" fmla="*/ 2147483647 h 727"/>
                  <a:gd name="T46" fmla="*/ 2147483647 w 1008"/>
                  <a:gd name="T47" fmla="*/ 2147483647 h 727"/>
                  <a:gd name="T48" fmla="*/ 2147483647 w 1008"/>
                  <a:gd name="T49" fmla="*/ 2147483647 h 727"/>
                  <a:gd name="T50" fmla="*/ 2147483647 w 1008"/>
                  <a:gd name="T51" fmla="*/ 2147483647 h 727"/>
                  <a:gd name="T52" fmla="*/ 2147483647 w 1008"/>
                  <a:gd name="T53" fmla="*/ 2147483647 h 727"/>
                  <a:gd name="T54" fmla="*/ 2147483647 w 1008"/>
                  <a:gd name="T55" fmla="*/ 2147483647 h 727"/>
                  <a:gd name="T56" fmla="*/ 2147483647 w 1008"/>
                  <a:gd name="T57" fmla="*/ 2147483647 h 727"/>
                  <a:gd name="T58" fmla="*/ 2147483647 w 1008"/>
                  <a:gd name="T59" fmla="*/ 2147483647 h 727"/>
                  <a:gd name="T60" fmla="*/ 2147483647 w 1008"/>
                  <a:gd name="T61" fmla="*/ 2147483647 h 727"/>
                  <a:gd name="T62" fmla="*/ 2147483647 w 1008"/>
                  <a:gd name="T63" fmla="*/ 2147483647 h 727"/>
                  <a:gd name="T64" fmla="*/ 2147483647 w 1008"/>
                  <a:gd name="T65" fmla="*/ 2147483647 h 727"/>
                  <a:gd name="T66" fmla="*/ 2147483647 w 1008"/>
                  <a:gd name="T67" fmla="*/ 2147483647 h 727"/>
                  <a:gd name="T68" fmla="*/ 2147483647 w 1008"/>
                  <a:gd name="T69" fmla="*/ 2147483647 h 727"/>
                  <a:gd name="T70" fmla="*/ 2147483647 w 1008"/>
                  <a:gd name="T71" fmla="*/ 2147483647 h 727"/>
                  <a:gd name="T72" fmla="*/ 2147483647 w 1008"/>
                  <a:gd name="T73" fmla="*/ 2147483647 h 727"/>
                  <a:gd name="T74" fmla="*/ 2147483647 w 1008"/>
                  <a:gd name="T75" fmla="*/ 2147483647 h 727"/>
                  <a:gd name="T76" fmla="*/ 2147483647 w 1008"/>
                  <a:gd name="T77" fmla="*/ 2147483647 h 727"/>
                  <a:gd name="T78" fmla="*/ 2147483647 w 1008"/>
                  <a:gd name="T79" fmla="*/ 2147483647 h 727"/>
                  <a:gd name="T80" fmla="*/ 2147483647 w 1008"/>
                  <a:gd name="T81" fmla="*/ 2147483647 h 727"/>
                  <a:gd name="T82" fmla="*/ 2147483647 w 1008"/>
                  <a:gd name="T83" fmla="*/ 2147483647 h 727"/>
                  <a:gd name="T84" fmla="*/ 2147483647 w 1008"/>
                  <a:gd name="T85" fmla="*/ 2147483647 h 727"/>
                  <a:gd name="T86" fmla="*/ 2147483647 w 1008"/>
                  <a:gd name="T87" fmla="*/ 2147483647 h 727"/>
                  <a:gd name="T88" fmla="*/ 2147483647 w 1008"/>
                  <a:gd name="T89" fmla="*/ 2147483647 h 727"/>
                  <a:gd name="T90" fmla="*/ 2147483647 w 1008"/>
                  <a:gd name="T91" fmla="*/ 2147483647 h 727"/>
                  <a:gd name="T92" fmla="*/ 2147483647 w 1008"/>
                  <a:gd name="T93" fmla="*/ 2147483647 h 727"/>
                  <a:gd name="T94" fmla="*/ 2147483647 w 1008"/>
                  <a:gd name="T95" fmla="*/ 2147483647 h 727"/>
                  <a:gd name="T96" fmla="*/ 2147483647 w 1008"/>
                  <a:gd name="T97" fmla="*/ 2147483647 h 727"/>
                  <a:gd name="T98" fmla="*/ 2147483647 w 1008"/>
                  <a:gd name="T99" fmla="*/ 2147483647 h 727"/>
                  <a:gd name="T100" fmla="*/ 2147483647 w 1008"/>
                  <a:gd name="T101" fmla="*/ 2147483647 h 727"/>
                  <a:gd name="T102" fmla="*/ 2147483647 w 1008"/>
                  <a:gd name="T103" fmla="*/ 2147483647 h 727"/>
                  <a:gd name="T104" fmla="*/ 2147483647 w 1008"/>
                  <a:gd name="T105" fmla="*/ 2147483647 h 727"/>
                  <a:gd name="T106" fmla="*/ 2147483647 w 1008"/>
                  <a:gd name="T107" fmla="*/ 2147483647 h 727"/>
                  <a:gd name="T108" fmla="*/ 2147483647 w 1008"/>
                  <a:gd name="T109" fmla="*/ 2147483647 h 727"/>
                  <a:gd name="T110" fmla="*/ 2147483647 w 1008"/>
                  <a:gd name="T111" fmla="*/ 2147483647 h 727"/>
                  <a:gd name="T112" fmla="*/ 2147483647 w 1008"/>
                  <a:gd name="T113" fmla="*/ 2147483647 h 727"/>
                  <a:gd name="T114" fmla="*/ 2147483647 w 1008"/>
                  <a:gd name="T115" fmla="*/ 2147483647 h 727"/>
                  <a:gd name="T116" fmla="*/ 2147483647 w 1008"/>
                  <a:gd name="T117" fmla="*/ 2147483647 h 727"/>
                  <a:gd name="T118" fmla="*/ 2147483647 w 1008"/>
                  <a:gd name="T119" fmla="*/ 2147483647 h 72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008" h="727">
                    <a:moveTo>
                      <a:pt x="1008" y="536"/>
                    </a:moveTo>
                    <a:lnTo>
                      <a:pt x="1006" y="536"/>
                    </a:lnTo>
                    <a:lnTo>
                      <a:pt x="1004" y="536"/>
                    </a:lnTo>
                    <a:lnTo>
                      <a:pt x="1002" y="536"/>
                    </a:lnTo>
                    <a:lnTo>
                      <a:pt x="999" y="539"/>
                    </a:lnTo>
                    <a:lnTo>
                      <a:pt x="997" y="539"/>
                    </a:lnTo>
                    <a:lnTo>
                      <a:pt x="997" y="541"/>
                    </a:lnTo>
                    <a:lnTo>
                      <a:pt x="995" y="541"/>
                    </a:lnTo>
                    <a:lnTo>
                      <a:pt x="995" y="543"/>
                    </a:lnTo>
                    <a:lnTo>
                      <a:pt x="995" y="545"/>
                    </a:lnTo>
                    <a:lnTo>
                      <a:pt x="993" y="547"/>
                    </a:lnTo>
                    <a:lnTo>
                      <a:pt x="993" y="550"/>
                    </a:lnTo>
                    <a:lnTo>
                      <a:pt x="991" y="550"/>
                    </a:lnTo>
                    <a:lnTo>
                      <a:pt x="991" y="552"/>
                    </a:lnTo>
                    <a:lnTo>
                      <a:pt x="991" y="554"/>
                    </a:lnTo>
                    <a:lnTo>
                      <a:pt x="993" y="556"/>
                    </a:lnTo>
                    <a:lnTo>
                      <a:pt x="993" y="558"/>
                    </a:lnTo>
                    <a:lnTo>
                      <a:pt x="993" y="561"/>
                    </a:lnTo>
                    <a:lnTo>
                      <a:pt x="993" y="563"/>
                    </a:lnTo>
                    <a:lnTo>
                      <a:pt x="991" y="563"/>
                    </a:lnTo>
                    <a:lnTo>
                      <a:pt x="988" y="563"/>
                    </a:lnTo>
                    <a:lnTo>
                      <a:pt x="986" y="563"/>
                    </a:lnTo>
                    <a:lnTo>
                      <a:pt x="984" y="563"/>
                    </a:lnTo>
                    <a:lnTo>
                      <a:pt x="984" y="565"/>
                    </a:lnTo>
                    <a:lnTo>
                      <a:pt x="982" y="565"/>
                    </a:lnTo>
                    <a:lnTo>
                      <a:pt x="982" y="567"/>
                    </a:lnTo>
                    <a:lnTo>
                      <a:pt x="980" y="567"/>
                    </a:lnTo>
                    <a:lnTo>
                      <a:pt x="977" y="567"/>
                    </a:lnTo>
                    <a:lnTo>
                      <a:pt x="977" y="569"/>
                    </a:lnTo>
                    <a:lnTo>
                      <a:pt x="975" y="569"/>
                    </a:lnTo>
                    <a:lnTo>
                      <a:pt x="975" y="571"/>
                    </a:lnTo>
                    <a:lnTo>
                      <a:pt x="975" y="574"/>
                    </a:lnTo>
                    <a:lnTo>
                      <a:pt x="973" y="574"/>
                    </a:lnTo>
                    <a:lnTo>
                      <a:pt x="973" y="576"/>
                    </a:lnTo>
                    <a:lnTo>
                      <a:pt x="971" y="576"/>
                    </a:lnTo>
                    <a:lnTo>
                      <a:pt x="969" y="576"/>
                    </a:lnTo>
                    <a:lnTo>
                      <a:pt x="969" y="574"/>
                    </a:lnTo>
                    <a:lnTo>
                      <a:pt x="966" y="574"/>
                    </a:lnTo>
                    <a:lnTo>
                      <a:pt x="966" y="576"/>
                    </a:lnTo>
                    <a:lnTo>
                      <a:pt x="964" y="576"/>
                    </a:lnTo>
                    <a:lnTo>
                      <a:pt x="964" y="578"/>
                    </a:lnTo>
                    <a:lnTo>
                      <a:pt x="964" y="580"/>
                    </a:lnTo>
                    <a:lnTo>
                      <a:pt x="964" y="582"/>
                    </a:lnTo>
                    <a:lnTo>
                      <a:pt x="962" y="582"/>
                    </a:lnTo>
                    <a:lnTo>
                      <a:pt x="962" y="585"/>
                    </a:lnTo>
                    <a:lnTo>
                      <a:pt x="960" y="585"/>
                    </a:lnTo>
                    <a:lnTo>
                      <a:pt x="958" y="585"/>
                    </a:lnTo>
                    <a:lnTo>
                      <a:pt x="955" y="585"/>
                    </a:lnTo>
                    <a:lnTo>
                      <a:pt x="953" y="585"/>
                    </a:lnTo>
                    <a:lnTo>
                      <a:pt x="953" y="587"/>
                    </a:lnTo>
                    <a:lnTo>
                      <a:pt x="951" y="587"/>
                    </a:lnTo>
                    <a:lnTo>
                      <a:pt x="951" y="589"/>
                    </a:lnTo>
                    <a:lnTo>
                      <a:pt x="951" y="591"/>
                    </a:lnTo>
                    <a:lnTo>
                      <a:pt x="951" y="593"/>
                    </a:lnTo>
                    <a:lnTo>
                      <a:pt x="951" y="596"/>
                    </a:lnTo>
                    <a:lnTo>
                      <a:pt x="953" y="596"/>
                    </a:lnTo>
                    <a:lnTo>
                      <a:pt x="953" y="598"/>
                    </a:lnTo>
                    <a:lnTo>
                      <a:pt x="953" y="600"/>
                    </a:lnTo>
                    <a:lnTo>
                      <a:pt x="951" y="600"/>
                    </a:lnTo>
                    <a:lnTo>
                      <a:pt x="951" y="602"/>
                    </a:lnTo>
                    <a:lnTo>
                      <a:pt x="949" y="602"/>
                    </a:lnTo>
                    <a:lnTo>
                      <a:pt x="947" y="602"/>
                    </a:lnTo>
                    <a:lnTo>
                      <a:pt x="947" y="604"/>
                    </a:lnTo>
                    <a:lnTo>
                      <a:pt x="944" y="604"/>
                    </a:lnTo>
                    <a:lnTo>
                      <a:pt x="944" y="607"/>
                    </a:lnTo>
                    <a:lnTo>
                      <a:pt x="947" y="607"/>
                    </a:lnTo>
                    <a:lnTo>
                      <a:pt x="947" y="609"/>
                    </a:lnTo>
                    <a:lnTo>
                      <a:pt x="949" y="609"/>
                    </a:lnTo>
                    <a:lnTo>
                      <a:pt x="951" y="609"/>
                    </a:lnTo>
                    <a:lnTo>
                      <a:pt x="953" y="609"/>
                    </a:lnTo>
                    <a:lnTo>
                      <a:pt x="955" y="609"/>
                    </a:lnTo>
                    <a:lnTo>
                      <a:pt x="955" y="611"/>
                    </a:lnTo>
                    <a:lnTo>
                      <a:pt x="955" y="613"/>
                    </a:lnTo>
                    <a:lnTo>
                      <a:pt x="953" y="613"/>
                    </a:lnTo>
                    <a:lnTo>
                      <a:pt x="953" y="615"/>
                    </a:lnTo>
                    <a:lnTo>
                      <a:pt x="951" y="615"/>
                    </a:lnTo>
                    <a:lnTo>
                      <a:pt x="951" y="618"/>
                    </a:lnTo>
                    <a:lnTo>
                      <a:pt x="949" y="618"/>
                    </a:lnTo>
                    <a:lnTo>
                      <a:pt x="949" y="620"/>
                    </a:lnTo>
                    <a:lnTo>
                      <a:pt x="947" y="620"/>
                    </a:lnTo>
                    <a:lnTo>
                      <a:pt x="944" y="620"/>
                    </a:lnTo>
                    <a:lnTo>
                      <a:pt x="942" y="620"/>
                    </a:lnTo>
                    <a:lnTo>
                      <a:pt x="942" y="622"/>
                    </a:lnTo>
                    <a:lnTo>
                      <a:pt x="940" y="622"/>
                    </a:lnTo>
                    <a:lnTo>
                      <a:pt x="940" y="624"/>
                    </a:lnTo>
                    <a:lnTo>
                      <a:pt x="938" y="624"/>
                    </a:lnTo>
                    <a:lnTo>
                      <a:pt x="936" y="624"/>
                    </a:lnTo>
                    <a:lnTo>
                      <a:pt x="936" y="622"/>
                    </a:lnTo>
                    <a:lnTo>
                      <a:pt x="933" y="620"/>
                    </a:lnTo>
                    <a:lnTo>
                      <a:pt x="931" y="618"/>
                    </a:lnTo>
                    <a:lnTo>
                      <a:pt x="931" y="615"/>
                    </a:lnTo>
                    <a:lnTo>
                      <a:pt x="931" y="613"/>
                    </a:lnTo>
                    <a:lnTo>
                      <a:pt x="931" y="611"/>
                    </a:lnTo>
                    <a:lnTo>
                      <a:pt x="933" y="611"/>
                    </a:lnTo>
                    <a:lnTo>
                      <a:pt x="931" y="609"/>
                    </a:lnTo>
                    <a:lnTo>
                      <a:pt x="931" y="607"/>
                    </a:lnTo>
                    <a:lnTo>
                      <a:pt x="931" y="604"/>
                    </a:lnTo>
                    <a:lnTo>
                      <a:pt x="931" y="602"/>
                    </a:lnTo>
                    <a:lnTo>
                      <a:pt x="931" y="600"/>
                    </a:lnTo>
                    <a:lnTo>
                      <a:pt x="929" y="600"/>
                    </a:lnTo>
                    <a:lnTo>
                      <a:pt x="929" y="598"/>
                    </a:lnTo>
                    <a:lnTo>
                      <a:pt x="927" y="598"/>
                    </a:lnTo>
                    <a:lnTo>
                      <a:pt x="925" y="598"/>
                    </a:lnTo>
                    <a:lnTo>
                      <a:pt x="925" y="596"/>
                    </a:lnTo>
                    <a:lnTo>
                      <a:pt x="925" y="593"/>
                    </a:lnTo>
                    <a:lnTo>
                      <a:pt x="922" y="593"/>
                    </a:lnTo>
                    <a:lnTo>
                      <a:pt x="920" y="593"/>
                    </a:lnTo>
                    <a:lnTo>
                      <a:pt x="918" y="593"/>
                    </a:lnTo>
                    <a:lnTo>
                      <a:pt x="916" y="596"/>
                    </a:lnTo>
                    <a:lnTo>
                      <a:pt x="914" y="596"/>
                    </a:lnTo>
                    <a:lnTo>
                      <a:pt x="914" y="593"/>
                    </a:lnTo>
                    <a:lnTo>
                      <a:pt x="914" y="591"/>
                    </a:lnTo>
                    <a:lnTo>
                      <a:pt x="914" y="589"/>
                    </a:lnTo>
                    <a:lnTo>
                      <a:pt x="911" y="589"/>
                    </a:lnTo>
                    <a:lnTo>
                      <a:pt x="911" y="587"/>
                    </a:lnTo>
                    <a:lnTo>
                      <a:pt x="909" y="587"/>
                    </a:lnTo>
                    <a:lnTo>
                      <a:pt x="907" y="587"/>
                    </a:lnTo>
                    <a:lnTo>
                      <a:pt x="905" y="589"/>
                    </a:lnTo>
                    <a:lnTo>
                      <a:pt x="903" y="589"/>
                    </a:lnTo>
                    <a:lnTo>
                      <a:pt x="900" y="589"/>
                    </a:lnTo>
                    <a:lnTo>
                      <a:pt x="900" y="591"/>
                    </a:lnTo>
                    <a:lnTo>
                      <a:pt x="900" y="593"/>
                    </a:lnTo>
                    <a:lnTo>
                      <a:pt x="898" y="593"/>
                    </a:lnTo>
                    <a:lnTo>
                      <a:pt x="896" y="593"/>
                    </a:lnTo>
                    <a:lnTo>
                      <a:pt x="894" y="593"/>
                    </a:lnTo>
                    <a:lnTo>
                      <a:pt x="892" y="593"/>
                    </a:lnTo>
                    <a:lnTo>
                      <a:pt x="890" y="593"/>
                    </a:lnTo>
                    <a:lnTo>
                      <a:pt x="890" y="591"/>
                    </a:lnTo>
                    <a:lnTo>
                      <a:pt x="887" y="591"/>
                    </a:lnTo>
                    <a:lnTo>
                      <a:pt x="887" y="589"/>
                    </a:lnTo>
                    <a:lnTo>
                      <a:pt x="887" y="587"/>
                    </a:lnTo>
                    <a:lnTo>
                      <a:pt x="887" y="585"/>
                    </a:lnTo>
                    <a:lnTo>
                      <a:pt x="887" y="582"/>
                    </a:lnTo>
                    <a:lnTo>
                      <a:pt x="885" y="582"/>
                    </a:lnTo>
                    <a:lnTo>
                      <a:pt x="885" y="580"/>
                    </a:lnTo>
                    <a:lnTo>
                      <a:pt x="883" y="580"/>
                    </a:lnTo>
                    <a:lnTo>
                      <a:pt x="883" y="578"/>
                    </a:lnTo>
                    <a:lnTo>
                      <a:pt x="883" y="576"/>
                    </a:lnTo>
                    <a:lnTo>
                      <a:pt x="883" y="578"/>
                    </a:lnTo>
                    <a:lnTo>
                      <a:pt x="881" y="578"/>
                    </a:lnTo>
                    <a:lnTo>
                      <a:pt x="879" y="578"/>
                    </a:lnTo>
                    <a:lnTo>
                      <a:pt x="879" y="580"/>
                    </a:lnTo>
                    <a:lnTo>
                      <a:pt x="876" y="580"/>
                    </a:lnTo>
                    <a:lnTo>
                      <a:pt x="876" y="582"/>
                    </a:lnTo>
                    <a:lnTo>
                      <a:pt x="874" y="582"/>
                    </a:lnTo>
                    <a:lnTo>
                      <a:pt x="872" y="582"/>
                    </a:lnTo>
                    <a:lnTo>
                      <a:pt x="870" y="582"/>
                    </a:lnTo>
                    <a:lnTo>
                      <a:pt x="868" y="582"/>
                    </a:lnTo>
                    <a:lnTo>
                      <a:pt x="868" y="585"/>
                    </a:lnTo>
                    <a:lnTo>
                      <a:pt x="865" y="585"/>
                    </a:lnTo>
                    <a:lnTo>
                      <a:pt x="863" y="585"/>
                    </a:lnTo>
                    <a:lnTo>
                      <a:pt x="861" y="585"/>
                    </a:lnTo>
                    <a:lnTo>
                      <a:pt x="861" y="587"/>
                    </a:lnTo>
                    <a:lnTo>
                      <a:pt x="859" y="587"/>
                    </a:lnTo>
                    <a:lnTo>
                      <a:pt x="859" y="589"/>
                    </a:lnTo>
                    <a:lnTo>
                      <a:pt x="857" y="589"/>
                    </a:lnTo>
                    <a:lnTo>
                      <a:pt x="854" y="589"/>
                    </a:lnTo>
                    <a:lnTo>
                      <a:pt x="852" y="589"/>
                    </a:lnTo>
                    <a:lnTo>
                      <a:pt x="852" y="591"/>
                    </a:lnTo>
                    <a:lnTo>
                      <a:pt x="850" y="591"/>
                    </a:lnTo>
                    <a:lnTo>
                      <a:pt x="850" y="593"/>
                    </a:lnTo>
                    <a:lnTo>
                      <a:pt x="848" y="593"/>
                    </a:lnTo>
                    <a:lnTo>
                      <a:pt x="846" y="593"/>
                    </a:lnTo>
                    <a:lnTo>
                      <a:pt x="843" y="593"/>
                    </a:lnTo>
                    <a:lnTo>
                      <a:pt x="841" y="593"/>
                    </a:lnTo>
                    <a:lnTo>
                      <a:pt x="841" y="596"/>
                    </a:lnTo>
                    <a:lnTo>
                      <a:pt x="841" y="598"/>
                    </a:lnTo>
                    <a:lnTo>
                      <a:pt x="841" y="600"/>
                    </a:lnTo>
                    <a:lnTo>
                      <a:pt x="841" y="602"/>
                    </a:lnTo>
                    <a:lnTo>
                      <a:pt x="841" y="604"/>
                    </a:lnTo>
                    <a:lnTo>
                      <a:pt x="841" y="607"/>
                    </a:lnTo>
                    <a:lnTo>
                      <a:pt x="841" y="609"/>
                    </a:lnTo>
                    <a:lnTo>
                      <a:pt x="839" y="609"/>
                    </a:lnTo>
                    <a:lnTo>
                      <a:pt x="839" y="611"/>
                    </a:lnTo>
                    <a:lnTo>
                      <a:pt x="837" y="611"/>
                    </a:lnTo>
                    <a:lnTo>
                      <a:pt x="837" y="613"/>
                    </a:lnTo>
                    <a:lnTo>
                      <a:pt x="835" y="613"/>
                    </a:lnTo>
                    <a:lnTo>
                      <a:pt x="835" y="611"/>
                    </a:lnTo>
                    <a:lnTo>
                      <a:pt x="832" y="611"/>
                    </a:lnTo>
                    <a:lnTo>
                      <a:pt x="830" y="611"/>
                    </a:lnTo>
                    <a:lnTo>
                      <a:pt x="830" y="609"/>
                    </a:lnTo>
                    <a:lnTo>
                      <a:pt x="828" y="609"/>
                    </a:lnTo>
                    <a:lnTo>
                      <a:pt x="828" y="607"/>
                    </a:lnTo>
                    <a:lnTo>
                      <a:pt x="828" y="604"/>
                    </a:lnTo>
                    <a:lnTo>
                      <a:pt x="826" y="604"/>
                    </a:lnTo>
                    <a:lnTo>
                      <a:pt x="824" y="604"/>
                    </a:lnTo>
                    <a:lnTo>
                      <a:pt x="824" y="602"/>
                    </a:lnTo>
                    <a:lnTo>
                      <a:pt x="821" y="602"/>
                    </a:lnTo>
                    <a:lnTo>
                      <a:pt x="819" y="602"/>
                    </a:lnTo>
                    <a:lnTo>
                      <a:pt x="817" y="602"/>
                    </a:lnTo>
                    <a:lnTo>
                      <a:pt x="815" y="602"/>
                    </a:lnTo>
                    <a:lnTo>
                      <a:pt x="815" y="604"/>
                    </a:lnTo>
                    <a:lnTo>
                      <a:pt x="813" y="604"/>
                    </a:lnTo>
                    <a:lnTo>
                      <a:pt x="813" y="607"/>
                    </a:lnTo>
                    <a:lnTo>
                      <a:pt x="810" y="609"/>
                    </a:lnTo>
                    <a:lnTo>
                      <a:pt x="808" y="609"/>
                    </a:lnTo>
                    <a:lnTo>
                      <a:pt x="808" y="611"/>
                    </a:lnTo>
                    <a:lnTo>
                      <a:pt x="806" y="611"/>
                    </a:lnTo>
                    <a:lnTo>
                      <a:pt x="804" y="611"/>
                    </a:lnTo>
                    <a:lnTo>
                      <a:pt x="802" y="611"/>
                    </a:lnTo>
                    <a:lnTo>
                      <a:pt x="799" y="611"/>
                    </a:lnTo>
                    <a:lnTo>
                      <a:pt x="797" y="611"/>
                    </a:lnTo>
                    <a:lnTo>
                      <a:pt x="797" y="613"/>
                    </a:lnTo>
                    <a:lnTo>
                      <a:pt x="795" y="613"/>
                    </a:lnTo>
                    <a:lnTo>
                      <a:pt x="793" y="613"/>
                    </a:lnTo>
                    <a:lnTo>
                      <a:pt x="793" y="611"/>
                    </a:lnTo>
                    <a:lnTo>
                      <a:pt x="791" y="611"/>
                    </a:lnTo>
                    <a:lnTo>
                      <a:pt x="791" y="613"/>
                    </a:lnTo>
                    <a:lnTo>
                      <a:pt x="791" y="611"/>
                    </a:lnTo>
                    <a:lnTo>
                      <a:pt x="788" y="611"/>
                    </a:lnTo>
                    <a:lnTo>
                      <a:pt x="786" y="611"/>
                    </a:lnTo>
                    <a:lnTo>
                      <a:pt x="786" y="613"/>
                    </a:lnTo>
                    <a:lnTo>
                      <a:pt x="784" y="613"/>
                    </a:lnTo>
                    <a:lnTo>
                      <a:pt x="784" y="615"/>
                    </a:lnTo>
                    <a:lnTo>
                      <a:pt x="784" y="618"/>
                    </a:lnTo>
                    <a:lnTo>
                      <a:pt x="782" y="618"/>
                    </a:lnTo>
                    <a:lnTo>
                      <a:pt x="782" y="615"/>
                    </a:lnTo>
                    <a:lnTo>
                      <a:pt x="782" y="618"/>
                    </a:lnTo>
                    <a:lnTo>
                      <a:pt x="780" y="618"/>
                    </a:lnTo>
                    <a:lnTo>
                      <a:pt x="777" y="618"/>
                    </a:lnTo>
                    <a:lnTo>
                      <a:pt x="775" y="618"/>
                    </a:lnTo>
                    <a:lnTo>
                      <a:pt x="773" y="618"/>
                    </a:lnTo>
                    <a:lnTo>
                      <a:pt x="771" y="618"/>
                    </a:lnTo>
                    <a:lnTo>
                      <a:pt x="769" y="618"/>
                    </a:lnTo>
                    <a:lnTo>
                      <a:pt x="769" y="620"/>
                    </a:lnTo>
                    <a:lnTo>
                      <a:pt x="766" y="620"/>
                    </a:lnTo>
                    <a:lnTo>
                      <a:pt x="764" y="620"/>
                    </a:lnTo>
                    <a:lnTo>
                      <a:pt x="764" y="622"/>
                    </a:lnTo>
                    <a:lnTo>
                      <a:pt x="762" y="622"/>
                    </a:lnTo>
                    <a:lnTo>
                      <a:pt x="762" y="624"/>
                    </a:lnTo>
                    <a:lnTo>
                      <a:pt x="760" y="624"/>
                    </a:lnTo>
                    <a:lnTo>
                      <a:pt x="758" y="624"/>
                    </a:lnTo>
                    <a:lnTo>
                      <a:pt x="758" y="626"/>
                    </a:lnTo>
                    <a:lnTo>
                      <a:pt x="756" y="626"/>
                    </a:lnTo>
                    <a:lnTo>
                      <a:pt x="756" y="629"/>
                    </a:lnTo>
                    <a:lnTo>
                      <a:pt x="753" y="629"/>
                    </a:lnTo>
                    <a:lnTo>
                      <a:pt x="753" y="631"/>
                    </a:lnTo>
                    <a:lnTo>
                      <a:pt x="751" y="631"/>
                    </a:lnTo>
                    <a:lnTo>
                      <a:pt x="751" y="633"/>
                    </a:lnTo>
                    <a:lnTo>
                      <a:pt x="749" y="633"/>
                    </a:lnTo>
                    <a:lnTo>
                      <a:pt x="749" y="635"/>
                    </a:lnTo>
                    <a:lnTo>
                      <a:pt x="749" y="637"/>
                    </a:lnTo>
                    <a:lnTo>
                      <a:pt x="749" y="640"/>
                    </a:lnTo>
                    <a:lnTo>
                      <a:pt x="747" y="640"/>
                    </a:lnTo>
                    <a:lnTo>
                      <a:pt x="745" y="640"/>
                    </a:lnTo>
                    <a:lnTo>
                      <a:pt x="742" y="640"/>
                    </a:lnTo>
                    <a:lnTo>
                      <a:pt x="740" y="640"/>
                    </a:lnTo>
                    <a:lnTo>
                      <a:pt x="738" y="640"/>
                    </a:lnTo>
                    <a:lnTo>
                      <a:pt x="736" y="640"/>
                    </a:lnTo>
                    <a:lnTo>
                      <a:pt x="734" y="640"/>
                    </a:lnTo>
                    <a:lnTo>
                      <a:pt x="731" y="640"/>
                    </a:lnTo>
                    <a:lnTo>
                      <a:pt x="729" y="640"/>
                    </a:lnTo>
                    <a:lnTo>
                      <a:pt x="729" y="642"/>
                    </a:lnTo>
                    <a:lnTo>
                      <a:pt x="727" y="642"/>
                    </a:lnTo>
                    <a:lnTo>
                      <a:pt x="727" y="644"/>
                    </a:lnTo>
                    <a:lnTo>
                      <a:pt x="727" y="646"/>
                    </a:lnTo>
                    <a:lnTo>
                      <a:pt x="725" y="648"/>
                    </a:lnTo>
                    <a:lnTo>
                      <a:pt x="723" y="648"/>
                    </a:lnTo>
                    <a:lnTo>
                      <a:pt x="720" y="648"/>
                    </a:lnTo>
                    <a:lnTo>
                      <a:pt x="720" y="651"/>
                    </a:lnTo>
                    <a:lnTo>
                      <a:pt x="720" y="653"/>
                    </a:lnTo>
                    <a:lnTo>
                      <a:pt x="720" y="655"/>
                    </a:lnTo>
                    <a:lnTo>
                      <a:pt x="723" y="655"/>
                    </a:lnTo>
                    <a:lnTo>
                      <a:pt x="725" y="655"/>
                    </a:lnTo>
                    <a:lnTo>
                      <a:pt x="725" y="657"/>
                    </a:lnTo>
                    <a:lnTo>
                      <a:pt x="725" y="659"/>
                    </a:lnTo>
                    <a:lnTo>
                      <a:pt x="723" y="659"/>
                    </a:lnTo>
                    <a:lnTo>
                      <a:pt x="723" y="662"/>
                    </a:lnTo>
                    <a:lnTo>
                      <a:pt x="720" y="662"/>
                    </a:lnTo>
                    <a:lnTo>
                      <a:pt x="718" y="662"/>
                    </a:lnTo>
                    <a:lnTo>
                      <a:pt x="718" y="664"/>
                    </a:lnTo>
                    <a:lnTo>
                      <a:pt x="716" y="664"/>
                    </a:lnTo>
                    <a:lnTo>
                      <a:pt x="714" y="664"/>
                    </a:lnTo>
                    <a:lnTo>
                      <a:pt x="712" y="664"/>
                    </a:lnTo>
                    <a:lnTo>
                      <a:pt x="709" y="664"/>
                    </a:lnTo>
                    <a:lnTo>
                      <a:pt x="709" y="666"/>
                    </a:lnTo>
                    <a:lnTo>
                      <a:pt x="707" y="666"/>
                    </a:lnTo>
                    <a:lnTo>
                      <a:pt x="707" y="668"/>
                    </a:lnTo>
                    <a:lnTo>
                      <a:pt x="705" y="670"/>
                    </a:lnTo>
                    <a:lnTo>
                      <a:pt x="705" y="673"/>
                    </a:lnTo>
                    <a:lnTo>
                      <a:pt x="703" y="673"/>
                    </a:lnTo>
                    <a:lnTo>
                      <a:pt x="703" y="675"/>
                    </a:lnTo>
                    <a:lnTo>
                      <a:pt x="701" y="675"/>
                    </a:lnTo>
                    <a:lnTo>
                      <a:pt x="698" y="675"/>
                    </a:lnTo>
                    <a:lnTo>
                      <a:pt x="698" y="677"/>
                    </a:lnTo>
                    <a:lnTo>
                      <a:pt x="696" y="677"/>
                    </a:lnTo>
                    <a:lnTo>
                      <a:pt x="694" y="677"/>
                    </a:lnTo>
                    <a:lnTo>
                      <a:pt x="694" y="675"/>
                    </a:lnTo>
                    <a:lnTo>
                      <a:pt x="692" y="675"/>
                    </a:lnTo>
                    <a:lnTo>
                      <a:pt x="692" y="677"/>
                    </a:lnTo>
                    <a:lnTo>
                      <a:pt x="690" y="677"/>
                    </a:lnTo>
                    <a:lnTo>
                      <a:pt x="690" y="679"/>
                    </a:lnTo>
                    <a:lnTo>
                      <a:pt x="690" y="681"/>
                    </a:lnTo>
                    <a:lnTo>
                      <a:pt x="690" y="684"/>
                    </a:lnTo>
                    <a:lnTo>
                      <a:pt x="687" y="684"/>
                    </a:lnTo>
                    <a:lnTo>
                      <a:pt x="687" y="686"/>
                    </a:lnTo>
                    <a:lnTo>
                      <a:pt x="685" y="686"/>
                    </a:lnTo>
                    <a:lnTo>
                      <a:pt x="685" y="688"/>
                    </a:lnTo>
                    <a:lnTo>
                      <a:pt x="683" y="688"/>
                    </a:lnTo>
                    <a:lnTo>
                      <a:pt x="683" y="690"/>
                    </a:lnTo>
                    <a:lnTo>
                      <a:pt x="681" y="690"/>
                    </a:lnTo>
                    <a:lnTo>
                      <a:pt x="679" y="690"/>
                    </a:lnTo>
                    <a:lnTo>
                      <a:pt x="679" y="692"/>
                    </a:lnTo>
                    <a:lnTo>
                      <a:pt x="679" y="695"/>
                    </a:lnTo>
                    <a:lnTo>
                      <a:pt x="681" y="695"/>
                    </a:lnTo>
                    <a:lnTo>
                      <a:pt x="681" y="697"/>
                    </a:lnTo>
                    <a:lnTo>
                      <a:pt x="683" y="697"/>
                    </a:lnTo>
                    <a:lnTo>
                      <a:pt x="683" y="699"/>
                    </a:lnTo>
                    <a:lnTo>
                      <a:pt x="683" y="701"/>
                    </a:lnTo>
                    <a:lnTo>
                      <a:pt x="681" y="701"/>
                    </a:lnTo>
                    <a:lnTo>
                      <a:pt x="681" y="703"/>
                    </a:lnTo>
                    <a:lnTo>
                      <a:pt x="679" y="705"/>
                    </a:lnTo>
                    <a:lnTo>
                      <a:pt x="679" y="708"/>
                    </a:lnTo>
                    <a:lnTo>
                      <a:pt x="676" y="708"/>
                    </a:lnTo>
                    <a:lnTo>
                      <a:pt x="676" y="710"/>
                    </a:lnTo>
                    <a:lnTo>
                      <a:pt x="674" y="710"/>
                    </a:lnTo>
                    <a:lnTo>
                      <a:pt x="674" y="712"/>
                    </a:lnTo>
                    <a:lnTo>
                      <a:pt x="674" y="714"/>
                    </a:lnTo>
                    <a:lnTo>
                      <a:pt x="672" y="714"/>
                    </a:lnTo>
                    <a:lnTo>
                      <a:pt x="672" y="716"/>
                    </a:lnTo>
                    <a:lnTo>
                      <a:pt x="670" y="716"/>
                    </a:lnTo>
                    <a:lnTo>
                      <a:pt x="668" y="716"/>
                    </a:lnTo>
                    <a:lnTo>
                      <a:pt x="668" y="714"/>
                    </a:lnTo>
                    <a:lnTo>
                      <a:pt x="665" y="714"/>
                    </a:lnTo>
                    <a:lnTo>
                      <a:pt x="663" y="714"/>
                    </a:lnTo>
                    <a:lnTo>
                      <a:pt x="663" y="716"/>
                    </a:lnTo>
                    <a:lnTo>
                      <a:pt x="661" y="716"/>
                    </a:lnTo>
                    <a:lnTo>
                      <a:pt x="659" y="719"/>
                    </a:lnTo>
                    <a:lnTo>
                      <a:pt x="657" y="716"/>
                    </a:lnTo>
                    <a:lnTo>
                      <a:pt x="657" y="719"/>
                    </a:lnTo>
                    <a:lnTo>
                      <a:pt x="654" y="719"/>
                    </a:lnTo>
                    <a:lnTo>
                      <a:pt x="652" y="719"/>
                    </a:lnTo>
                    <a:lnTo>
                      <a:pt x="650" y="719"/>
                    </a:lnTo>
                    <a:lnTo>
                      <a:pt x="648" y="719"/>
                    </a:lnTo>
                    <a:lnTo>
                      <a:pt x="646" y="719"/>
                    </a:lnTo>
                    <a:lnTo>
                      <a:pt x="646" y="721"/>
                    </a:lnTo>
                    <a:lnTo>
                      <a:pt x="643" y="723"/>
                    </a:lnTo>
                    <a:lnTo>
                      <a:pt x="643" y="725"/>
                    </a:lnTo>
                    <a:lnTo>
                      <a:pt x="641" y="725"/>
                    </a:lnTo>
                    <a:lnTo>
                      <a:pt x="641" y="727"/>
                    </a:lnTo>
                    <a:lnTo>
                      <a:pt x="632" y="714"/>
                    </a:lnTo>
                    <a:lnTo>
                      <a:pt x="630" y="714"/>
                    </a:lnTo>
                    <a:lnTo>
                      <a:pt x="626" y="705"/>
                    </a:lnTo>
                    <a:lnTo>
                      <a:pt x="624" y="703"/>
                    </a:lnTo>
                    <a:lnTo>
                      <a:pt x="624" y="701"/>
                    </a:lnTo>
                    <a:lnTo>
                      <a:pt x="617" y="690"/>
                    </a:lnTo>
                    <a:lnTo>
                      <a:pt x="608" y="681"/>
                    </a:lnTo>
                    <a:lnTo>
                      <a:pt x="608" y="679"/>
                    </a:lnTo>
                    <a:lnTo>
                      <a:pt x="606" y="677"/>
                    </a:lnTo>
                    <a:lnTo>
                      <a:pt x="608" y="677"/>
                    </a:lnTo>
                    <a:lnTo>
                      <a:pt x="611" y="675"/>
                    </a:lnTo>
                    <a:lnTo>
                      <a:pt x="613" y="675"/>
                    </a:lnTo>
                    <a:lnTo>
                      <a:pt x="613" y="677"/>
                    </a:lnTo>
                    <a:lnTo>
                      <a:pt x="615" y="675"/>
                    </a:lnTo>
                    <a:lnTo>
                      <a:pt x="615" y="673"/>
                    </a:lnTo>
                    <a:lnTo>
                      <a:pt x="615" y="670"/>
                    </a:lnTo>
                    <a:lnTo>
                      <a:pt x="613" y="673"/>
                    </a:lnTo>
                    <a:lnTo>
                      <a:pt x="613" y="670"/>
                    </a:lnTo>
                    <a:lnTo>
                      <a:pt x="615" y="668"/>
                    </a:lnTo>
                    <a:lnTo>
                      <a:pt x="617" y="666"/>
                    </a:lnTo>
                    <a:lnTo>
                      <a:pt x="619" y="664"/>
                    </a:lnTo>
                    <a:lnTo>
                      <a:pt x="621" y="662"/>
                    </a:lnTo>
                    <a:lnTo>
                      <a:pt x="624" y="659"/>
                    </a:lnTo>
                    <a:lnTo>
                      <a:pt x="628" y="655"/>
                    </a:lnTo>
                    <a:lnTo>
                      <a:pt x="630" y="653"/>
                    </a:lnTo>
                    <a:lnTo>
                      <a:pt x="637" y="646"/>
                    </a:lnTo>
                    <a:lnTo>
                      <a:pt x="639" y="644"/>
                    </a:lnTo>
                    <a:lnTo>
                      <a:pt x="643" y="640"/>
                    </a:lnTo>
                    <a:lnTo>
                      <a:pt x="643" y="637"/>
                    </a:lnTo>
                    <a:lnTo>
                      <a:pt x="646" y="637"/>
                    </a:lnTo>
                    <a:lnTo>
                      <a:pt x="654" y="629"/>
                    </a:lnTo>
                    <a:lnTo>
                      <a:pt x="654" y="626"/>
                    </a:lnTo>
                    <a:lnTo>
                      <a:pt x="657" y="624"/>
                    </a:lnTo>
                    <a:lnTo>
                      <a:pt x="659" y="622"/>
                    </a:lnTo>
                    <a:lnTo>
                      <a:pt x="663" y="618"/>
                    </a:lnTo>
                    <a:lnTo>
                      <a:pt x="668" y="613"/>
                    </a:lnTo>
                    <a:lnTo>
                      <a:pt x="665" y="613"/>
                    </a:lnTo>
                    <a:lnTo>
                      <a:pt x="663" y="611"/>
                    </a:lnTo>
                    <a:lnTo>
                      <a:pt x="659" y="611"/>
                    </a:lnTo>
                    <a:lnTo>
                      <a:pt x="657" y="609"/>
                    </a:lnTo>
                    <a:lnTo>
                      <a:pt x="654" y="609"/>
                    </a:lnTo>
                    <a:lnTo>
                      <a:pt x="650" y="609"/>
                    </a:lnTo>
                    <a:lnTo>
                      <a:pt x="648" y="609"/>
                    </a:lnTo>
                    <a:lnTo>
                      <a:pt x="646" y="609"/>
                    </a:lnTo>
                    <a:lnTo>
                      <a:pt x="643" y="609"/>
                    </a:lnTo>
                    <a:lnTo>
                      <a:pt x="639" y="611"/>
                    </a:lnTo>
                    <a:lnTo>
                      <a:pt x="632" y="611"/>
                    </a:lnTo>
                    <a:lnTo>
                      <a:pt x="628" y="611"/>
                    </a:lnTo>
                    <a:lnTo>
                      <a:pt x="626" y="611"/>
                    </a:lnTo>
                    <a:lnTo>
                      <a:pt x="621" y="613"/>
                    </a:lnTo>
                    <a:lnTo>
                      <a:pt x="619" y="613"/>
                    </a:lnTo>
                    <a:lnTo>
                      <a:pt x="617" y="613"/>
                    </a:lnTo>
                    <a:lnTo>
                      <a:pt x="615" y="613"/>
                    </a:lnTo>
                    <a:lnTo>
                      <a:pt x="613" y="613"/>
                    </a:lnTo>
                    <a:lnTo>
                      <a:pt x="608" y="613"/>
                    </a:lnTo>
                    <a:lnTo>
                      <a:pt x="606" y="613"/>
                    </a:lnTo>
                    <a:lnTo>
                      <a:pt x="604" y="613"/>
                    </a:lnTo>
                    <a:lnTo>
                      <a:pt x="602" y="613"/>
                    </a:lnTo>
                    <a:lnTo>
                      <a:pt x="600" y="613"/>
                    </a:lnTo>
                    <a:lnTo>
                      <a:pt x="597" y="613"/>
                    </a:lnTo>
                    <a:lnTo>
                      <a:pt x="597" y="611"/>
                    </a:lnTo>
                    <a:lnTo>
                      <a:pt x="597" y="609"/>
                    </a:lnTo>
                    <a:lnTo>
                      <a:pt x="597" y="607"/>
                    </a:lnTo>
                    <a:lnTo>
                      <a:pt x="597" y="604"/>
                    </a:lnTo>
                    <a:lnTo>
                      <a:pt x="597" y="602"/>
                    </a:lnTo>
                    <a:lnTo>
                      <a:pt x="597" y="600"/>
                    </a:lnTo>
                    <a:lnTo>
                      <a:pt x="597" y="598"/>
                    </a:lnTo>
                    <a:lnTo>
                      <a:pt x="595" y="598"/>
                    </a:lnTo>
                    <a:lnTo>
                      <a:pt x="595" y="596"/>
                    </a:lnTo>
                    <a:lnTo>
                      <a:pt x="593" y="596"/>
                    </a:lnTo>
                    <a:lnTo>
                      <a:pt x="593" y="593"/>
                    </a:lnTo>
                    <a:lnTo>
                      <a:pt x="593" y="591"/>
                    </a:lnTo>
                    <a:lnTo>
                      <a:pt x="593" y="589"/>
                    </a:lnTo>
                    <a:lnTo>
                      <a:pt x="595" y="589"/>
                    </a:lnTo>
                    <a:lnTo>
                      <a:pt x="595" y="587"/>
                    </a:lnTo>
                    <a:lnTo>
                      <a:pt x="593" y="587"/>
                    </a:lnTo>
                    <a:lnTo>
                      <a:pt x="593" y="589"/>
                    </a:lnTo>
                    <a:lnTo>
                      <a:pt x="589" y="589"/>
                    </a:lnTo>
                    <a:lnTo>
                      <a:pt x="586" y="589"/>
                    </a:lnTo>
                    <a:lnTo>
                      <a:pt x="589" y="591"/>
                    </a:lnTo>
                    <a:lnTo>
                      <a:pt x="589" y="593"/>
                    </a:lnTo>
                    <a:lnTo>
                      <a:pt x="589" y="596"/>
                    </a:lnTo>
                    <a:lnTo>
                      <a:pt x="586" y="596"/>
                    </a:lnTo>
                    <a:lnTo>
                      <a:pt x="584" y="596"/>
                    </a:lnTo>
                    <a:lnTo>
                      <a:pt x="582" y="596"/>
                    </a:lnTo>
                    <a:lnTo>
                      <a:pt x="580" y="596"/>
                    </a:lnTo>
                    <a:lnTo>
                      <a:pt x="578" y="598"/>
                    </a:lnTo>
                    <a:lnTo>
                      <a:pt x="575" y="598"/>
                    </a:lnTo>
                    <a:lnTo>
                      <a:pt x="573" y="598"/>
                    </a:lnTo>
                    <a:lnTo>
                      <a:pt x="569" y="598"/>
                    </a:lnTo>
                    <a:lnTo>
                      <a:pt x="569" y="600"/>
                    </a:lnTo>
                    <a:lnTo>
                      <a:pt x="569" y="602"/>
                    </a:lnTo>
                    <a:lnTo>
                      <a:pt x="567" y="602"/>
                    </a:lnTo>
                    <a:lnTo>
                      <a:pt x="567" y="604"/>
                    </a:lnTo>
                    <a:lnTo>
                      <a:pt x="564" y="604"/>
                    </a:lnTo>
                    <a:lnTo>
                      <a:pt x="567" y="604"/>
                    </a:lnTo>
                    <a:lnTo>
                      <a:pt x="567" y="607"/>
                    </a:lnTo>
                    <a:lnTo>
                      <a:pt x="567" y="609"/>
                    </a:lnTo>
                    <a:lnTo>
                      <a:pt x="564" y="609"/>
                    </a:lnTo>
                    <a:lnTo>
                      <a:pt x="564" y="611"/>
                    </a:lnTo>
                    <a:lnTo>
                      <a:pt x="564" y="613"/>
                    </a:lnTo>
                    <a:lnTo>
                      <a:pt x="567" y="613"/>
                    </a:lnTo>
                    <a:lnTo>
                      <a:pt x="567" y="615"/>
                    </a:lnTo>
                    <a:lnTo>
                      <a:pt x="569" y="615"/>
                    </a:lnTo>
                    <a:lnTo>
                      <a:pt x="569" y="618"/>
                    </a:lnTo>
                    <a:lnTo>
                      <a:pt x="571" y="618"/>
                    </a:lnTo>
                    <a:lnTo>
                      <a:pt x="571" y="620"/>
                    </a:lnTo>
                    <a:lnTo>
                      <a:pt x="569" y="624"/>
                    </a:lnTo>
                    <a:lnTo>
                      <a:pt x="567" y="624"/>
                    </a:lnTo>
                    <a:lnTo>
                      <a:pt x="564" y="626"/>
                    </a:lnTo>
                    <a:lnTo>
                      <a:pt x="564" y="629"/>
                    </a:lnTo>
                    <a:lnTo>
                      <a:pt x="562" y="631"/>
                    </a:lnTo>
                    <a:lnTo>
                      <a:pt x="564" y="631"/>
                    </a:lnTo>
                    <a:lnTo>
                      <a:pt x="564" y="633"/>
                    </a:lnTo>
                    <a:lnTo>
                      <a:pt x="564" y="635"/>
                    </a:lnTo>
                    <a:lnTo>
                      <a:pt x="564" y="637"/>
                    </a:lnTo>
                    <a:lnTo>
                      <a:pt x="562" y="637"/>
                    </a:lnTo>
                    <a:lnTo>
                      <a:pt x="560" y="637"/>
                    </a:lnTo>
                    <a:lnTo>
                      <a:pt x="560" y="640"/>
                    </a:lnTo>
                    <a:lnTo>
                      <a:pt x="562" y="640"/>
                    </a:lnTo>
                    <a:lnTo>
                      <a:pt x="562" y="642"/>
                    </a:lnTo>
                    <a:lnTo>
                      <a:pt x="564" y="642"/>
                    </a:lnTo>
                    <a:lnTo>
                      <a:pt x="564" y="644"/>
                    </a:lnTo>
                    <a:lnTo>
                      <a:pt x="567" y="644"/>
                    </a:lnTo>
                    <a:lnTo>
                      <a:pt x="567" y="646"/>
                    </a:lnTo>
                    <a:lnTo>
                      <a:pt x="569" y="646"/>
                    </a:lnTo>
                    <a:lnTo>
                      <a:pt x="571" y="648"/>
                    </a:lnTo>
                    <a:lnTo>
                      <a:pt x="571" y="651"/>
                    </a:lnTo>
                    <a:lnTo>
                      <a:pt x="569" y="651"/>
                    </a:lnTo>
                    <a:lnTo>
                      <a:pt x="569" y="653"/>
                    </a:lnTo>
                    <a:lnTo>
                      <a:pt x="571" y="653"/>
                    </a:lnTo>
                    <a:lnTo>
                      <a:pt x="571" y="655"/>
                    </a:lnTo>
                    <a:lnTo>
                      <a:pt x="569" y="655"/>
                    </a:lnTo>
                    <a:lnTo>
                      <a:pt x="567" y="655"/>
                    </a:lnTo>
                    <a:lnTo>
                      <a:pt x="564" y="655"/>
                    </a:lnTo>
                    <a:lnTo>
                      <a:pt x="562" y="655"/>
                    </a:lnTo>
                    <a:lnTo>
                      <a:pt x="560" y="655"/>
                    </a:lnTo>
                    <a:lnTo>
                      <a:pt x="560" y="657"/>
                    </a:lnTo>
                    <a:lnTo>
                      <a:pt x="560" y="659"/>
                    </a:lnTo>
                    <a:lnTo>
                      <a:pt x="558" y="659"/>
                    </a:lnTo>
                    <a:lnTo>
                      <a:pt x="558" y="662"/>
                    </a:lnTo>
                    <a:lnTo>
                      <a:pt x="558" y="659"/>
                    </a:lnTo>
                    <a:lnTo>
                      <a:pt x="558" y="662"/>
                    </a:lnTo>
                    <a:lnTo>
                      <a:pt x="558" y="664"/>
                    </a:lnTo>
                    <a:lnTo>
                      <a:pt x="556" y="664"/>
                    </a:lnTo>
                    <a:lnTo>
                      <a:pt x="556" y="666"/>
                    </a:lnTo>
                    <a:lnTo>
                      <a:pt x="553" y="666"/>
                    </a:lnTo>
                    <a:lnTo>
                      <a:pt x="553" y="668"/>
                    </a:lnTo>
                    <a:lnTo>
                      <a:pt x="553" y="670"/>
                    </a:lnTo>
                    <a:lnTo>
                      <a:pt x="551" y="670"/>
                    </a:lnTo>
                    <a:lnTo>
                      <a:pt x="549" y="670"/>
                    </a:lnTo>
                    <a:lnTo>
                      <a:pt x="547" y="670"/>
                    </a:lnTo>
                    <a:lnTo>
                      <a:pt x="547" y="668"/>
                    </a:lnTo>
                    <a:lnTo>
                      <a:pt x="545" y="668"/>
                    </a:lnTo>
                    <a:lnTo>
                      <a:pt x="547" y="668"/>
                    </a:lnTo>
                    <a:lnTo>
                      <a:pt x="547" y="670"/>
                    </a:lnTo>
                    <a:lnTo>
                      <a:pt x="545" y="670"/>
                    </a:lnTo>
                    <a:lnTo>
                      <a:pt x="547" y="670"/>
                    </a:lnTo>
                    <a:lnTo>
                      <a:pt x="545" y="670"/>
                    </a:lnTo>
                    <a:lnTo>
                      <a:pt x="547" y="670"/>
                    </a:lnTo>
                    <a:lnTo>
                      <a:pt x="547" y="673"/>
                    </a:lnTo>
                    <a:lnTo>
                      <a:pt x="549" y="673"/>
                    </a:lnTo>
                    <a:lnTo>
                      <a:pt x="549" y="675"/>
                    </a:lnTo>
                    <a:lnTo>
                      <a:pt x="549" y="677"/>
                    </a:lnTo>
                    <a:lnTo>
                      <a:pt x="551" y="677"/>
                    </a:lnTo>
                    <a:lnTo>
                      <a:pt x="551" y="679"/>
                    </a:lnTo>
                    <a:lnTo>
                      <a:pt x="551" y="681"/>
                    </a:lnTo>
                    <a:lnTo>
                      <a:pt x="549" y="681"/>
                    </a:lnTo>
                    <a:lnTo>
                      <a:pt x="549" y="684"/>
                    </a:lnTo>
                    <a:lnTo>
                      <a:pt x="549" y="686"/>
                    </a:lnTo>
                    <a:lnTo>
                      <a:pt x="551" y="686"/>
                    </a:lnTo>
                    <a:lnTo>
                      <a:pt x="551" y="688"/>
                    </a:lnTo>
                    <a:lnTo>
                      <a:pt x="549" y="688"/>
                    </a:lnTo>
                    <a:lnTo>
                      <a:pt x="551" y="690"/>
                    </a:lnTo>
                    <a:lnTo>
                      <a:pt x="549" y="690"/>
                    </a:lnTo>
                    <a:lnTo>
                      <a:pt x="551" y="690"/>
                    </a:lnTo>
                    <a:lnTo>
                      <a:pt x="549" y="690"/>
                    </a:lnTo>
                    <a:lnTo>
                      <a:pt x="549" y="692"/>
                    </a:lnTo>
                    <a:lnTo>
                      <a:pt x="551" y="692"/>
                    </a:lnTo>
                    <a:lnTo>
                      <a:pt x="551" y="695"/>
                    </a:lnTo>
                    <a:lnTo>
                      <a:pt x="551" y="697"/>
                    </a:lnTo>
                    <a:lnTo>
                      <a:pt x="549" y="697"/>
                    </a:lnTo>
                    <a:lnTo>
                      <a:pt x="549" y="699"/>
                    </a:lnTo>
                    <a:lnTo>
                      <a:pt x="547" y="699"/>
                    </a:lnTo>
                    <a:lnTo>
                      <a:pt x="547" y="701"/>
                    </a:lnTo>
                    <a:lnTo>
                      <a:pt x="547" y="703"/>
                    </a:lnTo>
                    <a:lnTo>
                      <a:pt x="545" y="703"/>
                    </a:lnTo>
                    <a:lnTo>
                      <a:pt x="545" y="705"/>
                    </a:lnTo>
                    <a:lnTo>
                      <a:pt x="545" y="703"/>
                    </a:lnTo>
                    <a:lnTo>
                      <a:pt x="545" y="705"/>
                    </a:lnTo>
                    <a:lnTo>
                      <a:pt x="542" y="705"/>
                    </a:lnTo>
                    <a:lnTo>
                      <a:pt x="542" y="703"/>
                    </a:lnTo>
                    <a:lnTo>
                      <a:pt x="542" y="705"/>
                    </a:lnTo>
                    <a:lnTo>
                      <a:pt x="540" y="705"/>
                    </a:lnTo>
                    <a:lnTo>
                      <a:pt x="540" y="703"/>
                    </a:lnTo>
                    <a:lnTo>
                      <a:pt x="540" y="705"/>
                    </a:lnTo>
                    <a:lnTo>
                      <a:pt x="538" y="705"/>
                    </a:lnTo>
                    <a:lnTo>
                      <a:pt x="536" y="705"/>
                    </a:lnTo>
                    <a:lnTo>
                      <a:pt x="534" y="705"/>
                    </a:lnTo>
                    <a:lnTo>
                      <a:pt x="534" y="708"/>
                    </a:lnTo>
                    <a:lnTo>
                      <a:pt x="531" y="708"/>
                    </a:lnTo>
                    <a:lnTo>
                      <a:pt x="531" y="710"/>
                    </a:lnTo>
                    <a:lnTo>
                      <a:pt x="534" y="710"/>
                    </a:lnTo>
                    <a:lnTo>
                      <a:pt x="534" y="712"/>
                    </a:lnTo>
                    <a:lnTo>
                      <a:pt x="534" y="714"/>
                    </a:lnTo>
                    <a:lnTo>
                      <a:pt x="534" y="716"/>
                    </a:lnTo>
                    <a:lnTo>
                      <a:pt x="531" y="716"/>
                    </a:lnTo>
                    <a:lnTo>
                      <a:pt x="531" y="719"/>
                    </a:lnTo>
                    <a:lnTo>
                      <a:pt x="529" y="719"/>
                    </a:lnTo>
                    <a:lnTo>
                      <a:pt x="527" y="721"/>
                    </a:lnTo>
                    <a:lnTo>
                      <a:pt x="525" y="721"/>
                    </a:lnTo>
                    <a:lnTo>
                      <a:pt x="523" y="719"/>
                    </a:lnTo>
                    <a:lnTo>
                      <a:pt x="520" y="716"/>
                    </a:lnTo>
                    <a:lnTo>
                      <a:pt x="518" y="716"/>
                    </a:lnTo>
                    <a:lnTo>
                      <a:pt x="518" y="714"/>
                    </a:lnTo>
                    <a:lnTo>
                      <a:pt x="514" y="712"/>
                    </a:lnTo>
                    <a:lnTo>
                      <a:pt x="512" y="710"/>
                    </a:lnTo>
                    <a:lnTo>
                      <a:pt x="509" y="708"/>
                    </a:lnTo>
                    <a:lnTo>
                      <a:pt x="507" y="705"/>
                    </a:lnTo>
                    <a:lnTo>
                      <a:pt x="505" y="705"/>
                    </a:lnTo>
                    <a:lnTo>
                      <a:pt x="501" y="705"/>
                    </a:lnTo>
                    <a:lnTo>
                      <a:pt x="503" y="703"/>
                    </a:lnTo>
                    <a:lnTo>
                      <a:pt x="505" y="701"/>
                    </a:lnTo>
                    <a:lnTo>
                      <a:pt x="505" y="699"/>
                    </a:lnTo>
                    <a:lnTo>
                      <a:pt x="507" y="697"/>
                    </a:lnTo>
                    <a:lnTo>
                      <a:pt x="507" y="695"/>
                    </a:lnTo>
                    <a:lnTo>
                      <a:pt x="507" y="690"/>
                    </a:lnTo>
                    <a:lnTo>
                      <a:pt x="503" y="686"/>
                    </a:lnTo>
                    <a:lnTo>
                      <a:pt x="492" y="675"/>
                    </a:lnTo>
                    <a:lnTo>
                      <a:pt x="487" y="681"/>
                    </a:lnTo>
                    <a:lnTo>
                      <a:pt x="479" y="673"/>
                    </a:lnTo>
                    <a:lnTo>
                      <a:pt x="479" y="670"/>
                    </a:lnTo>
                    <a:lnTo>
                      <a:pt x="481" y="668"/>
                    </a:lnTo>
                    <a:lnTo>
                      <a:pt x="492" y="653"/>
                    </a:lnTo>
                    <a:lnTo>
                      <a:pt x="496" y="653"/>
                    </a:lnTo>
                    <a:lnTo>
                      <a:pt x="498" y="646"/>
                    </a:lnTo>
                    <a:lnTo>
                      <a:pt x="501" y="644"/>
                    </a:lnTo>
                    <a:lnTo>
                      <a:pt x="503" y="637"/>
                    </a:lnTo>
                    <a:lnTo>
                      <a:pt x="501" y="635"/>
                    </a:lnTo>
                    <a:lnTo>
                      <a:pt x="492" y="631"/>
                    </a:lnTo>
                    <a:lnTo>
                      <a:pt x="492" y="629"/>
                    </a:lnTo>
                    <a:lnTo>
                      <a:pt x="501" y="615"/>
                    </a:lnTo>
                    <a:lnTo>
                      <a:pt x="496" y="611"/>
                    </a:lnTo>
                    <a:lnTo>
                      <a:pt x="492" y="609"/>
                    </a:lnTo>
                    <a:lnTo>
                      <a:pt x="490" y="609"/>
                    </a:lnTo>
                    <a:lnTo>
                      <a:pt x="487" y="609"/>
                    </a:lnTo>
                    <a:lnTo>
                      <a:pt x="485" y="609"/>
                    </a:lnTo>
                    <a:lnTo>
                      <a:pt x="483" y="609"/>
                    </a:lnTo>
                    <a:lnTo>
                      <a:pt x="483" y="611"/>
                    </a:lnTo>
                    <a:lnTo>
                      <a:pt x="481" y="611"/>
                    </a:lnTo>
                    <a:lnTo>
                      <a:pt x="477" y="611"/>
                    </a:lnTo>
                    <a:lnTo>
                      <a:pt x="472" y="613"/>
                    </a:lnTo>
                    <a:lnTo>
                      <a:pt x="466" y="613"/>
                    </a:lnTo>
                    <a:lnTo>
                      <a:pt x="463" y="613"/>
                    </a:lnTo>
                    <a:lnTo>
                      <a:pt x="461" y="615"/>
                    </a:lnTo>
                    <a:lnTo>
                      <a:pt x="452" y="615"/>
                    </a:lnTo>
                    <a:lnTo>
                      <a:pt x="450" y="618"/>
                    </a:lnTo>
                    <a:lnTo>
                      <a:pt x="437" y="620"/>
                    </a:lnTo>
                    <a:lnTo>
                      <a:pt x="430" y="620"/>
                    </a:lnTo>
                    <a:lnTo>
                      <a:pt x="428" y="620"/>
                    </a:lnTo>
                    <a:lnTo>
                      <a:pt x="424" y="622"/>
                    </a:lnTo>
                    <a:lnTo>
                      <a:pt x="417" y="622"/>
                    </a:lnTo>
                    <a:lnTo>
                      <a:pt x="411" y="624"/>
                    </a:lnTo>
                    <a:lnTo>
                      <a:pt x="408" y="624"/>
                    </a:lnTo>
                    <a:lnTo>
                      <a:pt x="408" y="622"/>
                    </a:lnTo>
                    <a:lnTo>
                      <a:pt x="406" y="620"/>
                    </a:lnTo>
                    <a:lnTo>
                      <a:pt x="404" y="615"/>
                    </a:lnTo>
                    <a:lnTo>
                      <a:pt x="404" y="613"/>
                    </a:lnTo>
                    <a:lnTo>
                      <a:pt x="404" y="611"/>
                    </a:lnTo>
                    <a:lnTo>
                      <a:pt x="406" y="611"/>
                    </a:lnTo>
                    <a:lnTo>
                      <a:pt x="406" y="609"/>
                    </a:lnTo>
                    <a:lnTo>
                      <a:pt x="406" y="607"/>
                    </a:lnTo>
                    <a:lnTo>
                      <a:pt x="406" y="604"/>
                    </a:lnTo>
                    <a:lnTo>
                      <a:pt x="406" y="600"/>
                    </a:lnTo>
                    <a:lnTo>
                      <a:pt x="408" y="600"/>
                    </a:lnTo>
                    <a:lnTo>
                      <a:pt x="408" y="598"/>
                    </a:lnTo>
                    <a:lnTo>
                      <a:pt x="411" y="593"/>
                    </a:lnTo>
                    <a:lnTo>
                      <a:pt x="411" y="591"/>
                    </a:lnTo>
                    <a:lnTo>
                      <a:pt x="393" y="587"/>
                    </a:lnTo>
                    <a:lnTo>
                      <a:pt x="393" y="585"/>
                    </a:lnTo>
                    <a:lnTo>
                      <a:pt x="393" y="576"/>
                    </a:lnTo>
                    <a:lnTo>
                      <a:pt x="393" y="574"/>
                    </a:lnTo>
                    <a:lnTo>
                      <a:pt x="393" y="567"/>
                    </a:lnTo>
                    <a:lnTo>
                      <a:pt x="393" y="565"/>
                    </a:lnTo>
                    <a:lnTo>
                      <a:pt x="393" y="563"/>
                    </a:lnTo>
                    <a:lnTo>
                      <a:pt x="393" y="561"/>
                    </a:lnTo>
                    <a:lnTo>
                      <a:pt x="393" y="556"/>
                    </a:lnTo>
                    <a:lnTo>
                      <a:pt x="393" y="547"/>
                    </a:lnTo>
                    <a:lnTo>
                      <a:pt x="393" y="543"/>
                    </a:lnTo>
                    <a:lnTo>
                      <a:pt x="395" y="539"/>
                    </a:lnTo>
                    <a:lnTo>
                      <a:pt x="397" y="534"/>
                    </a:lnTo>
                    <a:lnTo>
                      <a:pt x="397" y="532"/>
                    </a:lnTo>
                    <a:lnTo>
                      <a:pt x="397" y="530"/>
                    </a:lnTo>
                    <a:lnTo>
                      <a:pt x="397" y="528"/>
                    </a:lnTo>
                    <a:lnTo>
                      <a:pt x="402" y="521"/>
                    </a:lnTo>
                    <a:lnTo>
                      <a:pt x="402" y="519"/>
                    </a:lnTo>
                    <a:lnTo>
                      <a:pt x="397" y="519"/>
                    </a:lnTo>
                    <a:lnTo>
                      <a:pt x="395" y="519"/>
                    </a:lnTo>
                    <a:lnTo>
                      <a:pt x="391" y="514"/>
                    </a:lnTo>
                    <a:lnTo>
                      <a:pt x="389" y="514"/>
                    </a:lnTo>
                    <a:lnTo>
                      <a:pt x="382" y="510"/>
                    </a:lnTo>
                    <a:lnTo>
                      <a:pt x="378" y="506"/>
                    </a:lnTo>
                    <a:lnTo>
                      <a:pt x="375" y="506"/>
                    </a:lnTo>
                    <a:lnTo>
                      <a:pt x="373" y="503"/>
                    </a:lnTo>
                    <a:lnTo>
                      <a:pt x="371" y="501"/>
                    </a:lnTo>
                    <a:lnTo>
                      <a:pt x="369" y="501"/>
                    </a:lnTo>
                    <a:lnTo>
                      <a:pt x="367" y="499"/>
                    </a:lnTo>
                    <a:lnTo>
                      <a:pt x="364" y="499"/>
                    </a:lnTo>
                    <a:lnTo>
                      <a:pt x="362" y="497"/>
                    </a:lnTo>
                    <a:lnTo>
                      <a:pt x="360" y="497"/>
                    </a:lnTo>
                    <a:lnTo>
                      <a:pt x="358" y="495"/>
                    </a:lnTo>
                    <a:lnTo>
                      <a:pt x="353" y="492"/>
                    </a:lnTo>
                    <a:lnTo>
                      <a:pt x="349" y="490"/>
                    </a:lnTo>
                    <a:lnTo>
                      <a:pt x="351" y="488"/>
                    </a:lnTo>
                    <a:lnTo>
                      <a:pt x="351" y="486"/>
                    </a:lnTo>
                    <a:lnTo>
                      <a:pt x="353" y="484"/>
                    </a:lnTo>
                    <a:lnTo>
                      <a:pt x="356" y="479"/>
                    </a:lnTo>
                    <a:lnTo>
                      <a:pt x="358" y="475"/>
                    </a:lnTo>
                    <a:lnTo>
                      <a:pt x="360" y="470"/>
                    </a:lnTo>
                    <a:lnTo>
                      <a:pt x="360" y="468"/>
                    </a:lnTo>
                    <a:lnTo>
                      <a:pt x="362" y="468"/>
                    </a:lnTo>
                    <a:lnTo>
                      <a:pt x="364" y="462"/>
                    </a:lnTo>
                    <a:lnTo>
                      <a:pt x="364" y="459"/>
                    </a:lnTo>
                    <a:lnTo>
                      <a:pt x="367" y="459"/>
                    </a:lnTo>
                    <a:lnTo>
                      <a:pt x="369" y="453"/>
                    </a:lnTo>
                    <a:lnTo>
                      <a:pt x="371" y="448"/>
                    </a:lnTo>
                    <a:lnTo>
                      <a:pt x="371" y="444"/>
                    </a:lnTo>
                    <a:lnTo>
                      <a:pt x="371" y="442"/>
                    </a:lnTo>
                    <a:lnTo>
                      <a:pt x="373" y="442"/>
                    </a:lnTo>
                    <a:lnTo>
                      <a:pt x="375" y="442"/>
                    </a:lnTo>
                    <a:lnTo>
                      <a:pt x="380" y="440"/>
                    </a:lnTo>
                    <a:lnTo>
                      <a:pt x="382" y="440"/>
                    </a:lnTo>
                    <a:lnTo>
                      <a:pt x="384" y="437"/>
                    </a:lnTo>
                    <a:lnTo>
                      <a:pt x="389" y="435"/>
                    </a:lnTo>
                    <a:lnTo>
                      <a:pt x="389" y="433"/>
                    </a:lnTo>
                    <a:lnTo>
                      <a:pt x="389" y="431"/>
                    </a:lnTo>
                    <a:lnTo>
                      <a:pt x="389" y="429"/>
                    </a:lnTo>
                    <a:lnTo>
                      <a:pt x="386" y="429"/>
                    </a:lnTo>
                    <a:lnTo>
                      <a:pt x="386" y="427"/>
                    </a:lnTo>
                    <a:lnTo>
                      <a:pt x="386" y="424"/>
                    </a:lnTo>
                    <a:lnTo>
                      <a:pt x="386" y="422"/>
                    </a:lnTo>
                    <a:lnTo>
                      <a:pt x="386" y="420"/>
                    </a:lnTo>
                    <a:lnTo>
                      <a:pt x="384" y="420"/>
                    </a:lnTo>
                    <a:lnTo>
                      <a:pt x="384" y="418"/>
                    </a:lnTo>
                    <a:lnTo>
                      <a:pt x="384" y="416"/>
                    </a:lnTo>
                    <a:lnTo>
                      <a:pt x="382" y="416"/>
                    </a:lnTo>
                    <a:lnTo>
                      <a:pt x="382" y="413"/>
                    </a:lnTo>
                    <a:lnTo>
                      <a:pt x="382" y="411"/>
                    </a:lnTo>
                    <a:lnTo>
                      <a:pt x="380" y="409"/>
                    </a:lnTo>
                    <a:lnTo>
                      <a:pt x="380" y="407"/>
                    </a:lnTo>
                    <a:lnTo>
                      <a:pt x="380" y="405"/>
                    </a:lnTo>
                    <a:lnTo>
                      <a:pt x="378" y="405"/>
                    </a:lnTo>
                    <a:lnTo>
                      <a:pt x="378" y="402"/>
                    </a:lnTo>
                    <a:lnTo>
                      <a:pt x="375" y="402"/>
                    </a:lnTo>
                    <a:lnTo>
                      <a:pt x="375" y="400"/>
                    </a:lnTo>
                    <a:lnTo>
                      <a:pt x="373" y="398"/>
                    </a:lnTo>
                    <a:lnTo>
                      <a:pt x="373" y="396"/>
                    </a:lnTo>
                    <a:lnTo>
                      <a:pt x="371" y="394"/>
                    </a:lnTo>
                    <a:lnTo>
                      <a:pt x="371" y="391"/>
                    </a:lnTo>
                    <a:lnTo>
                      <a:pt x="369" y="391"/>
                    </a:lnTo>
                    <a:lnTo>
                      <a:pt x="369" y="394"/>
                    </a:lnTo>
                    <a:lnTo>
                      <a:pt x="367" y="391"/>
                    </a:lnTo>
                    <a:lnTo>
                      <a:pt x="364" y="389"/>
                    </a:lnTo>
                    <a:lnTo>
                      <a:pt x="362" y="389"/>
                    </a:lnTo>
                    <a:lnTo>
                      <a:pt x="362" y="387"/>
                    </a:lnTo>
                    <a:lnTo>
                      <a:pt x="360" y="387"/>
                    </a:lnTo>
                    <a:lnTo>
                      <a:pt x="360" y="385"/>
                    </a:lnTo>
                    <a:lnTo>
                      <a:pt x="358" y="385"/>
                    </a:lnTo>
                    <a:lnTo>
                      <a:pt x="356" y="383"/>
                    </a:lnTo>
                    <a:lnTo>
                      <a:pt x="353" y="383"/>
                    </a:lnTo>
                    <a:lnTo>
                      <a:pt x="351" y="383"/>
                    </a:lnTo>
                    <a:lnTo>
                      <a:pt x="349" y="383"/>
                    </a:lnTo>
                    <a:lnTo>
                      <a:pt x="347" y="383"/>
                    </a:lnTo>
                    <a:lnTo>
                      <a:pt x="345" y="383"/>
                    </a:lnTo>
                    <a:lnTo>
                      <a:pt x="345" y="380"/>
                    </a:lnTo>
                    <a:lnTo>
                      <a:pt x="343" y="380"/>
                    </a:lnTo>
                    <a:lnTo>
                      <a:pt x="343" y="383"/>
                    </a:lnTo>
                    <a:lnTo>
                      <a:pt x="340" y="385"/>
                    </a:lnTo>
                    <a:lnTo>
                      <a:pt x="340" y="387"/>
                    </a:lnTo>
                    <a:lnTo>
                      <a:pt x="338" y="389"/>
                    </a:lnTo>
                    <a:lnTo>
                      <a:pt x="338" y="391"/>
                    </a:lnTo>
                    <a:lnTo>
                      <a:pt x="338" y="389"/>
                    </a:lnTo>
                    <a:lnTo>
                      <a:pt x="336" y="389"/>
                    </a:lnTo>
                    <a:lnTo>
                      <a:pt x="334" y="389"/>
                    </a:lnTo>
                    <a:lnTo>
                      <a:pt x="334" y="387"/>
                    </a:lnTo>
                    <a:lnTo>
                      <a:pt x="332" y="387"/>
                    </a:lnTo>
                    <a:lnTo>
                      <a:pt x="329" y="387"/>
                    </a:lnTo>
                    <a:lnTo>
                      <a:pt x="329" y="385"/>
                    </a:lnTo>
                    <a:lnTo>
                      <a:pt x="327" y="385"/>
                    </a:lnTo>
                    <a:lnTo>
                      <a:pt x="325" y="385"/>
                    </a:lnTo>
                    <a:lnTo>
                      <a:pt x="325" y="383"/>
                    </a:lnTo>
                    <a:lnTo>
                      <a:pt x="323" y="383"/>
                    </a:lnTo>
                    <a:lnTo>
                      <a:pt x="321" y="383"/>
                    </a:lnTo>
                    <a:lnTo>
                      <a:pt x="321" y="380"/>
                    </a:lnTo>
                    <a:lnTo>
                      <a:pt x="318" y="380"/>
                    </a:lnTo>
                    <a:lnTo>
                      <a:pt x="316" y="380"/>
                    </a:lnTo>
                    <a:lnTo>
                      <a:pt x="316" y="378"/>
                    </a:lnTo>
                    <a:lnTo>
                      <a:pt x="314" y="378"/>
                    </a:lnTo>
                    <a:lnTo>
                      <a:pt x="312" y="378"/>
                    </a:lnTo>
                    <a:lnTo>
                      <a:pt x="312" y="376"/>
                    </a:lnTo>
                    <a:lnTo>
                      <a:pt x="310" y="376"/>
                    </a:lnTo>
                    <a:lnTo>
                      <a:pt x="307" y="376"/>
                    </a:lnTo>
                    <a:lnTo>
                      <a:pt x="305" y="374"/>
                    </a:lnTo>
                    <a:lnTo>
                      <a:pt x="303" y="374"/>
                    </a:lnTo>
                    <a:lnTo>
                      <a:pt x="301" y="374"/>
                    </a:lnTo>
                    <a:lnTo>
                      <a:pt x="299" y="374"/>
                    </a:lnTo>
                    <a:lnTo>
                      <a:pt x="299" y="372"/>
                    </a:lnTo>
                    <a:lnTo>
                      <a:pt x="296" y="372"/>
                    </a:lnTo>
                    <a:lnTo>
                      <a:pt x="294" y="372"/>
                    </a:lnTo>
                    <a:lnTo>
                      <a:pt x="292" y="372"/>
                    </a:lnTo>
                    <a:lnTo>
                      <a:pt x="292" y="369"/>
                    </a:lnTo>
                    <a:lnTo>
                      <a:pt x="290" y="369"/>
                    </a:lnTo>
                    <a:lnTo>
                      <a:pt x="288" y="369"/>
                    </a:lnTo>
                    <a:lnTo>
                      <a:pt x="285" y="369"/>
                    </a:lnTo>
                    <a:lnTo>
                      <a:pt x="283" y="369"/>
                    </a:lnTo>
                    <a:lnTo>
                      <a:pt x="283" y="367"/>
                    </a:lnTo>
                    <a:lnTo>
                      <a:pt x="281" y="367"/>
                    </a:lnTo>
                    <a:lnTo>
                      <a:pt x="279" y="367"/>
                    </a:lnTo>
                    <a:lnTo>
                      <a:pt x="279" y="365"/>
                    </a:lnTo>
                    <a:lnTo>
                      <a:pt x="277" y="365"/>
                    </a:lnTo>
                    <a:lnTo>
                      <a:pt x="274" y="365"/>
                    </a:lnTo>
                    <a:lnTo>
                      <a:pt x="274" y="363"/>
                    </a:lnTo>
                    <a:lnTo>
                      <a:pt x="272" y="363"/>
                    </a:lnTo>
                    <a:lnTo>
                      <a:pt x="270" y="363"/>
                    </a:lnTo>
                    <a:lnTo>
                      <a:pt x="268" y="363"/>
                    </a:lnTo>
                    <a:lnTo>
                      <a:pt x="268" y="361"/>
                    </a:lnTo>
                    <a:lnTo>
                      <a:pt x="266" y="361"/>
                    </a:lnTo>
                    <a:lnTo>
                      <a:pt x="263" y="361"/>
                    </a:lnTo>
                    <a:lnTo>
                      <a:pt x="261" y="361"/>
                    </a:lnTo>
                    <a:lnTo>
                      <a:pt x="261" y="358"/>
                    </a:lnTo>
                    <a:lnTo>
                      <a:pt x="259" y="358"/>
                    </a:lnTo>
                    <a:lnTo>
                      <a:pt x="257" y="358"/>
                    </a:lnTo>
                    <a:lnTo>
                      <a:pt x="257" y="356"/>
                    </a:lnTo>
                    <a:lnTo>
                      <a:pt x="255" y="356"/>
                    </a:lnTo>
                    <a:lnTo>
                      <a:pt x="252" y="356"/>
                    </a:lnTo>
                    <a:lnTo>
                      <a:pt x="250" y="356"/>
                    </a:lnTo>
                    <a:lnTo>
                      <a:pt x="250" y="354"/>
                    </a:lnTo>
                    <a:lnTo>
                      <a:pt x="248" y="354"/>
                    </a:lnTo>
                    <a:lnTo>
                      <a:pt x="246" y="354"/>
                    </a:lnTo>
                    <a:lnTo>
                      <a:pt x="246" y="352"/>
                    </a:lnTo>
                    <a:lnTo>
                      <a:pt x="244" y="352"/>
                    </a:lnTo>
                    <a:lnTo>
                      <a:pt x="241" y="352"/>
                    </a:lnTo>
                    <a:lnTo>
                      <a:pt x="241" y="350"/>
                    </a:lnTo>
                    <a:lnTo>
                      <a:pt x="239" y="350"/>
                    </a:lnTo>
                    <a:lnTo>
                      <a:pt x="237" y="350"/>
                    </a:lnTo>
                    <a:lnTo>
                      <a:pt x="239" y="345"/>
                    </a:lnTo>
                    <a:lnTo>
                      <a:pt x="255" y="328"/>
                    </a:lnTo>
                    <a:lnTo>
                      <a:pt x="261" y="319"/>
                    </a:lnTo>
                    <a:lnTo>
                      <a:pt x="263" y="314"/>
                    </a:lnTo>
                    <a:lnTo>
                      <a:pt x="257" y="312"/>
                    </a:lnTo>
                    <a:lnTo>
                      <a:pt x="252" y="308"/>
                    </a:lnTo>
                    <a:lnTo>
                      <a:pt x="248" y="303"/>
                    </a:lnTo>
                    <a:lnTo>
                      <a:pt x="244" y="301"/>
                    </a:lnTo>
                    <a:lnTo>
                      <a:pt x="241" y="299"/>
                    </a:lnTo>
                    <a:lnTo>
                      <a:pt x="239" y="299"/>
                    </a:lnTo>
                    <a:lnTo>
                      <a:pt x="237" y="297"/>
                    </a:lnTo>
                    <a:lnTo>
                      <a:pt x="233" y="293"/>
                    </a:lnTo>
                    <a:lnTo>
                      <a:pt x="230" y="293"/>
                    </a:lnTo>
                    <a:lnTo>
                      <a:pt x="176" y="279"/>
                    </a:lnTo>
                    <a:lnTo>
                      <a:pt x="180" y="240"/>
                    </a:lnTo>
                    <a:lnTo>
                      <a:pt x="165" y="220"/>
                    </a:lnTo>
                    <a:lnTo>
                      <a:pt x="176" y="202"/>
                    </a:lnTo>
                    <a:lnTo>
                      <a:pt x="189" y="185"/>
                    </a:lnTo>
                    <a:lnTo>
                      <a:pt x="173" y="176"/>
                    </a:lnTo>
                    <a:lnTo>
                      <a:pt x="162" y="178"/>
                    </a:lnTo>
                    <a:lnTo>
                      <a:pt x="167" y="161"/>
                    </a:lnTo>
                    <a:lnTo>
                      <a:pt x="187" y="165"/>
                    </a:lnTo>
                    <a:lnTo>
                      <a:pt x="200" y="169"/>
                    </a:lnTo>
                    <a:lnTo>
                      <a:pt x="211" y="148"/>
                    </a:lnTo>
                    <a:lnTo>
                      <a:pt x="195" y="143"/>
                    </a:lnTo>
                    <a:lnTo>
                      <a:pt x="191" y="143"/>
                    </a:lnTo>
                    <a:lnTo>
                      <a:pt x="173" y="143"/>
                    </a:lnTo>
                    <a:lnTo>
                      <a:pt x="169" y="143"/>
                    </a:lnTo>
                    <a:lnTo>
                      <a:pt x="151" y="141"/>
                    </a:lnTo>
                    <a:lnTo>
                      <a:pt x="147" y="141"/>
                    </a:lnTo>
                    <a:lnTo>
                      <a:pt x="129" y="141"/>
                    </a:lnTo>
                    <a:lnTo>
                      <a:pt x="127" y="141"/>
                    </a:lnTo>
                    <a:lnTo>
                      <a:pt x="127" y="145"/>
                    </a:lnTo>
                    <a:lnTo>
                      <a:pt x="127" y="159"/>
                    </a:lnTo>
                    <a:lnTo>
                      <a:pt x="125" y="163"/>
                    </a:lnTo>
                    <a:lnTo>
                      <a:pt x="121" y="172"/>
                    </a:lnTo>
                    <a:lnTo>
                      <a:pt x="101" y="169"/>
                    </a:lnTo>
                    <a:lnTo>
                      <a:pt x="99" y="169"/>
                    </a:lnTo>
                    <a:lnTo>
                      <a:pt x="99" y="187"/>
                    </a:lnTo>
                    <a:lnTo>
                      <a:pt x="77" y="185"/>
                    </a:lnTo>
                    <a:lnTo>
                      <a:pt x="75" y="205"/>
                    </a:lnTo>
                    <a:lnTo>
                      <a:pt x="70" y="218"/>
                    </a:lnTo>
                    <a:lnTo>
                      <a:pt x="70" y="222"/>
                    </a:lnTo>
                    <a:lnTo>
                      <a:pt x="68" y="227"/>
                    </a:lnTo>
                    <a:lnTo>
                      <a:pt x="66" y="233"/>
                    </a:lnTo>
                    <a:lnTo>
                      <a:pt x="61" y="246"/>
                    </a:lnTo>
                    <a:lnTo>
                      <a:pt x="61" y="249"/>
                    </a:lnTo>
                    <a:lnTo>
                      <a:pt x="59" y="253"/>
                    </a:lnTo>
                    <a:lnTo>
                      <a:pt x="48" y="271"/>
                    </a:lnTo>
                    <a:lnTo>
                      <a:pt x="33" y="262"/>
                    </a:lnTo>
                    <a:lnTo>
                      <a:pt x="31" y="262"/>
                    </a:lnTo>
                    <a:lnTo>
                      <a:pt x="24" y="260"/>
                    </a:lnTo>
                    <a:lnTo>
                      <a:pt x="22" y="260"/>
                    </a:lnTo>
                    <a:lnTo>
                      <a:pt x="22" y="246"/>
                    </a:lnTo>
                    <a:lnTo>
                      <a:pt x="22" y="244"/>
                    </a:lnTo>
                    <a:lnTo>
                      <a:pt x="22" y="235"/>
                    </a:lnTo>
                    <a:lnTo>
                      <a:pt x="22" y="227"/>
                    </a:lnTo>
                    <a:lnTo>
                      <a:pt x="22" y="216"/>
                    </a:lnTo>
                    <a:lnTo>
                      <a:pt x="22" y="209"/>
                    </a:lnTo>
                    <a:lnTo>
                      <a:pt x="22" y="202"/>
                    </a:lnTo>
                    <a:lnTo>
                      <a:pt x="22" y="196"/>
                    </a:lnTo>
                    <a:lnTo>
                      <a:pt x="22" y="194"/>
                    </a:lnTo>
                    <a:lnTo>
                      <a:pt x="22" y="191"/>
                    </a:lnTo>
                    <a:lnTo>
                      <a:pt x="22" y="185"/>
                    </a:lnTo>
                    <a:lnTo>
                      <a:pt x="22" y="183"/>
                    </a:lnTo>
                    <a:lnTo>
                      <a:pt x="22" y="178"/>
                    </a:lnTo>
                    <a:lnTo>
                      <a:pt x="2" y="178"/>
                    </a:lnTo>
                    <a:lnTo>
                      <a:pt x="2" y="176"/>
                    </a:lnTo>
                    <a:lnTo>
                      <a:pt x="2" y="174"/>
                    </a:lnTo>
                    <a:lnTo>
                      <a:pt x="0" y="174"/>
                    </a:lnTo>
                    <a:lnTo>
                      <a:pt x="2" y="174"/>
                    </a:lnTo>
                    <a:lnTo>
                      <a:pt x="2" y="172"/>
                    </a:lnTo>
                    <a:lnTo>
                      <a:pt x="4" y="169"/>
                    </a:lnTo>
                    <a:lnTo>
                      <a:pt x="6" y="169"/>
                    </a:lnTo>
                    <a:lnTo>
                      <a:pt x="9" y="169"/>
                    </a:lnTo>
                    <a:lnTo>
                      <a:pt x="9" y="167"/>
                    </a:lnTo>
                    <a:lnTo>
                      <a:pt x="11" y="167"/>
                    </a:lnTo>
                    <a:lnTo>
                      <a:pt x="13" y="165"/>
                    </a:lnTo>
                    <a:lnTo>
                      <a:pt x="13" y="163"/>
                    </a:lnTo>
                    <a:lnTo>
                      <a:pt x="13" y="161"/>
                    </a:lnTo>
                    <a:lnTo>
                      <a:pt x="13" y="159"/>
                    </a:lnTo>
                    <a:lnTo>
                      <a:pt x="13" y="156"/>
                    </a:lnTo>
                    <a:lnTo>
                      <a:pt x="11" y="154"/>
                    </a:lnTo>
                    <a:lnTo>
                      <a:pt x="11" y="152"/>
                    </a:lnTo>
                    <a:lnTo>
                      <a:pt x="11" y="150"/>
                    </a:lnTo>
                    <a:lnTo>
                      <a:pt x="13" y="150"/>
                    </a:lnTo>
                    <a:lnTo>
                      <a:pt x="15" y="150"/>
                    </a:lnTo>
                    <a:lnTo>
                      <a:pt x="17" y="150"/>
                    </a:lnTo>
                    <a:lnTo>
                      <a:pt x="20" y="150"/>
                    </a:lnTo>
                    <a:lnTo>
                      <a:pt x="22" y="150"/>
                    </a:lnTo>
                    <a:lnTo>
                      <a:pt x="22" y="152"/>
                    </a:lnTo>
                    <a:lnTo>
                      <a:pt x="24" y="152"/>
                    </a:lnTo>
                    <a:lnTo>
                      <a:pt x="24" y="150"/>
                    </a:lnTo>
                    <a:lnTo>
                      <a:pt x="26" y="150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26" y="148"/>
                    </a:lnTo>
                    <a:lnTo>
                      <a:pt x="26" y="145"/>
                    </a:lnTo>
                    <a:lnTo>
                      <a:pt x="28" y="145"/>
                    </a:lnTo>
                    <a:lnTo>
                      <a:pt x="28" y="143"/>
                    </a:lnTo>
                    <a:lnTo>
                      <a:pt x="28" y="141"/>
                    </a:lnTo>
                    <a:lnTo>
                      <a:pt x="28" y="139"/>
                    </a:lnTo>
                    <a:lnTo>
                      <a:pt x="28" y="137"/>
                    </a:lnTo>
                    <a:lnTo>
                      <a:pt x="28" y="134"/>
                    </a:lnTo>
                    <a:lnTo>
                      <a:pt x="26" y="134"/>
                    </a:lnTo>
                    <a:lnTo>
                      <a:pt x="26" y="132"/>
                    </a:lnTo>
                    <a:lnTo>
                      <a:pt x="28" y="132"/>
                    </a:lnTo>
                    <a:lnTo>
                      <a:pt x="28" y="130"/>
                    </a:lnTo>
                    <a:lnTo>
                      <a:pt x="28" y="128"/>
                    </a:lnTo>
                    <a:lnTo>
                      <a:pt x="31" y="128"/>
                    </a:lnTo>
                    <a:lnTo>
                      <a:pt x="31" y="126"/>
                    </a:lnTo>
                    <a:lnTo>
                      <a:pt x="33" y="126"/>
                    </a:lnTo>
                    <a:lnTo>
                      <a:pt x="33" y="123"/>
                    </a:lnTo>
                    <a:lnTo>
                      <a:pt x="35" y="123"/>
                    </a:lnTo>
                    <a:lnTo>
                      <a:pt x="33" y="123"/>
                    </a:lnTo>
                    <a:lnTo>
                      <a:pt x="33" y="121"/>
                    </a:lnTo>
                    <a:lnTo>
                      <a:pt x="31" y="121"/>
                    </a:lnTo>
                    <a:lnTo>
                      <a:pt x="28" y="121"/>
                    </a:lnTo>
                    <a:lnTo>
                      <a:pt x="26" y="121"/>
                    </a:lnTo>
                    <a:lnTo>
                      <a:pt x="26" y="119"/>
                    </a:lnTo>
                    <a:lnTo>
                      <a:pt x="24" y="119"/>
                    </a:lnTo>
                    <a:lnTo>
                      <a:pt x="24" y="117"/>
                    </a:lnTo>
                    <a:lnTo>
                      <a:pt x="24" y="115"/>
                    </a:lnTo>
                    <a:lnTo>
                      <a:pt x="26" y="115"/>
                    </a:lnTo>
                    <a:lnTo>
                      <a:pt x="28" y="115"/>
                    </a:lnTo>
                    <a:lnTo>
                      <a:pt x="31" y="115"/>
                    </a:lnTo>
                    <a:lnTo>
                      <a:pt x="31" y="112"/>
                    </a:lnTo>
                    <a:lnTo>
                      <a:pt x="33" y="112"/>
                    </a:lnTo>
                    <a:lnTo>
                      <a:pt x="33" y="110"/>
                    </a:lnTo>
                    <a:lnTo>
                      <a:pt x="31" y="110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35" y="106"/>
                    </a:lnTo>
                    <a:lnTo>
                      <a:pt x="35" y="104"/>
                    </a:lnTo>
                    <a:lnTo>
                      <a:pt x="37" y="104"/>
                    </a:lnTo>
                    <a:lnTo>
                      <a:pt x="39" y="104"/>
                    </a:lnTo>
                    <a:lnTo>
                      <a:pt x="39" y="101"/>
                    </a:lnTo>
                    <a:lnTo>
                      <a:pt x="42" y="101"/>
                    </a:lnTo>
                    <a:lnTo>
                      <a:pt x="42" y="99"/>
                    </a:lnTo>
                    <a:lnTo>
                      <a:pt x="44" y="99"/>
                    </a:lnTo>
                    <a:lnTo>
                      <a:pt x="44" y="97"/>
                    </a:lnTo>
                    <a:lnTo>
                      <a:pt x="42" y="95"/>
                    </a:lnTo>
                    <a:lnTo>
                      <a:pt x="39" y="95"/>
                    </a:lnTo>
                    <a:lnTo>
                      <a:pt x="39" y="93"/>
                    </a:lnTo>
                    <a:lnTo>
                      <a:pt x="37" y="93"/>
                    </a:lnTo>
                    <a:lnTo>
                      <a:pt x="35" y="93"/>
                    </a:lnTo>
                    <a:lnTo>
                      <a:pt x="33" y="90"/>
                    </a:lnTo>
                    <a:lnTo>
                      <a:pt x="31" y="90"/>
                    </a:lnTo>
                    <a:lnTo>
                      <a:pt x="31" y="88"/>
                    </a:lnTo>
                    <a:lnTo>
                      <a:pt x="31" y="86"/>
                    </a:lnTo>
                    <a:lnTo>
                      <a:pt x="33" y="86"/>
                    </a:lnTo>
                    <a:lnTo>
                      <a:pt x="33" y="88"/>
                    </a:lnTo>
                    <a:lnTo>
                      <a:pt x="35" y="88"/>
                    </a:lnTo>
                    <a:lnTo>
                      <a:pt x="37" y="88"/>
                    </a:lnTo>
                    <a:lnTo>
                      <a:pt x="37" y="86"/>
                    </a:lnTo>
                    <a:lnTo>
                      <a:pt x="37" y="84"/>
                    </a:lnTo>
                    <a:lnTo>
                      <a:pt x="37" y="82"/>
                    </a:lnTo>
                    <a:lnTo>
                      <a:pt x="37" y="79"/>
                    </a:lnTo>
                    <a:lnTo>
                      <a:pt x="37" y="77"/>
                    </a:lnTo>
                    <a:lnTo>
                      <a:pt x="39" y="77"/>
                    </a:lnTo>
                    <a:lnTo>
                      <a:pt x="39" y="75"/>
                    </a:lnTo>
                    <a:lnTo>
                      <a:pt x="39" y="73"/>
                    </a:lnTo>
                    <a:lnTo>
                      <a:pt x="39" y="71"/>
                    </a:lnTo>
                    <a:lnTo>
                      <a:pt x="42" y="71"/>
                    </a:lnTo>
                    <a:lnTo>
                      <a:pt x="44" y="71"/>
                    </a:lnTo>
                    <a:lnTo>
                      <a:pt x="46" y="71"/>
                    </a:lnTo>
                    <a:lnTo>
                      <a:pt x="48" y="71"/>
                    </a:lnTo>
                    <a:lnTo>
                      <a:pt x="48" y="68"/>
                    </a:lnTo>
                    <a:lnTo>
                      <a:pt x="50" y="68"/>
                    </a:lnTo>
                    <a:lnTo>
                      <a:pt x="50" y="66"/>
                    </a:lnTo>
                    <a:lnTo>
                      <a:pt x="50" y="64"/>
                    </a:lnTo>
                    <a:lnTo>
                      <a:pt x="53" y="64"/>
                    </a:lnTo>
                    <a:lnTo>
                      <a:pt x="53" y="62"/>
                    </a:lnTo>
                    <a:lnTo>
                      <a:pt x="53" y="60"/>
                    </a:lnTo>
                    <a:lnTo>
                      <a:pt x="55" y="60"/>
                    </a:lnTo>
                    <a:lnTo>
                      <a:pt x="55" y="57"/>
                    </a:lnTo>
                    <a:lnTo>
                      <a:pt x="55" y="55"/>
                    </a:lnTo>
                    <a:lnTo>
                      <a:pt x="55" y="53"/>
                    </a:lnTo>
                    <a:lnTo>
                      <a:pt x="57" y="53"/>
                    </a:lnTo>
                    <a:lnTo>
                      <a:pt x="57" y="51"/>
                    </a:lnTo>
                    <a:lnTo>
                      <a:pt x="55" y="51"/>
                    </a:lnTo>
                    <a:lnTo>
                      <a:pt x="53" y="51"/>
                    </a:lnTo>
                    <a:lnTo>
                      <a:pt x="50" y="51"/>
                    </a:lnTo>
                    <a:lnTo>
                      <a:pt x="50" y="49"/>
                    </a:lnTo>
                    <a:lnTo>
                      <a:pt x="48" y="46"/>
                    </a:lnTo>
                    <a:lnTo>
                      <a:pt x="48" y="44"/>
                    </a:lnTo>
                    <a:lnTo>
                      <a:pt x="50" y="44"/>
                    </a:lnTo>
                    <a:lnTo>
                      <a:pt x="50" y="42"/>
                    </a:lnTo>
                    <a:lnTo>
                      <a:pt x="53" y="42"/>
                    </a:lnTo>
                    <a:lnTo>
                      <a:pt x="55" y="42"/>
                    </a:lnTo>
                    <a:lnTo>
                      <a:pt x="57" y="42"/>
                    </a:lnTo>
                    <a:lnTo>
                      <a:pt x="57" y="40"/>
                    </a:lnTo>
                    <a:lnTo>
                      <a:pt x="59" y="42"/>
                    </a:lnTo>
                    <a:lnTo>
                      <a:pt x="61" y="42"/>
                    </a:lnTo>
                    <a:lnTo>
                      <a:pt x="61" y="40"/>
                    </a:lnTo>
                    <a:lnTo>
                      <a:pt x="64" y="40"/>
                    </a:lnTo>
                    <a:lnTo>
                      <a:pt x="64" y="38"/>
                    </a:lnTo>
                    <a:lnTo>
                      <a:pt x="61" y="38"/>
                    </a:lnTo>
                    <a:lnTo>
                      <a:pt x="61" y="35"/>
                    </a:lnTo>
                    <a:lnTo>
                      <a:pt x="59" y="35"/>
                    </a:lnTo>
                    <a:lnTo>
                      <a:pt x="57" y="35"/>
                    </a:lnTo>
                    <a:lnTo>
                      <a:pt x="57" y="33"/>
                    </a:lnTo>
                    <a:lnTo>
                      <a:pt x="55" y="33"/>
                    </a:lnTo>
                    <a:lnTo>
                      <a:pt x="55" y="31"/>
                    </a:lnTo>
                    <a:lnTo>
                      <a:pt x="53" y="31"/>
                    </a:lnTo>
                    <a:lnTo>
                      <a:pt x="53" y="29"/>
                    </a:lnTo>
                    <a:lnTo>
                      <a:pt x="55" y="29"/>
                    </a:lnTo>
                    <a:lnTo>
                      <a:pt x="55" y="27"/>
                    </a:lnTo>
                    <a:lnTo>
                      <a:pt x="57" y="27"/>
                    </a:lnTo>
                    <a:lnTo>
                      <a:pt x="57" y="25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9" y="20"/>
                    </a:lnTo>
                    <a:lnTo>
                      <a:pt x="59" y="18"/>
                    </a:lnTo>
                    <a:lnTo>
                      <a:pt x="61" y="18"/>
                    </a:lnTo>
                    <a:lnTo>
                      <a:pt x="64" y="18"/>
                    </a:lnTo>
                    <a:lnTo>
                      <a:pt x="64" y="16"/>
                    </a:lnTo>
                    <a:lnTo>
                      <a:pt x="61" y="16"/>
                    </a:lnTo>
                    <a:lnTo>
                      <a:pt x="61" y="14"/>
                    </a:lnTo>
                    <a:lnTo>
                      <a:pt x="64" y="14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1" y="7"/>
                    </a:lnTo>
                    <a:lnTo>
                      <a:pt x="61" y="5"/>
                    </a:lnTo>
                    <a:lnTo>
                      <a:pt x="61" y="3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70" y="3"/>
                    </a:lnTo>
                    <a:lnTo>
                      <a:pt x="72" y="3"/>
                    </a:lnTo>
                    <a:lnTo>
                      <a:pt x="72" y="5"/>
                    </a:lnTo>
                    <a:lnTo>
                      <a:pt x="75" y="5"/>
                    </a:lnTo>
                    <a:lnTo>
                      <a:pt x="77" y="5"/>
                    </a:lnTo>
                    <a:lnTo>
                      <a:pt x="77" y="3"/>
                    </a:lnTo>
                    <a:lnTo>
                      <a:pt x="75" y="3"/>
                    </a:lnTo>
                    <a:lnTo>
                      <a:pt x="72" y="3"/>
                    </a:lnTo>
                    <a:lnTo>
                      <a:pt x="72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206" name="Freeform 41"/>
              <p:cNvSpPr>
                <a:spLocks/>
              </p:cNvSpPr>
              <p:nvPr/>
            </p:nvSpPr>
            <p:spPr bwMode="auto">
              <a:xfrm>
                <a:off x="3779838" y="1377950"/>
                <a:ext cx="1544638" cy="519113"/>
              </a:xfrm>
              <a:custGeom>
                <a:avLst/>
                <a:gdLst>
                  <a:gd name="T0" fmla="*/ 2147483647 w 973"/>
                  <a:gd name="T1" fmla="*/ 2147483647 h 327"/>
                  <a:gd name="T2" fmla="*/ 2147483647 w 973"/>
                  <a:gd name="T3" fmla="*/ 2147483647 h 327"/>
                  <a:gd name="T4" fmla="*/ 2147483647 w 973"/>
                  <a:gd name="T5" fmla="*/ 2147483647 h 327"/>
                  <a:gd name="T6" fmla="*/ 2147483647 w 973"/>
                  <a:gd name="T7" fmla="*/ 2147483647 h 327"/>
                  <a:gd name="T8" fmla="*/ 2147483647 w 973"/>
                  <a:gd name="T9" fmla="*/ 2147483647 h 327"/>
                  <a:gd name="T10" fmla="*/ 2147483647 w 973"/>
                  <a:gd name="T11" fmla="*/ 2147483647 h 327"/>
                  <a:gd name="T12" fmla="*/ 2147483647 w 973"/>
                  <a:gd name="T13" fmla="*/ 2147483647 h 327"/>
                  <a:gd name="T14" fmla="*/ 2147483647 w 973"/>
                  <a:gd name="T15" fmla="*/ 2147483647 h 327"/>
                  <a:gd name="T16" fmla="*/ 2147483647 w 973"/>
                  <a:gd name="T17" fmla="*/ 2147483647 h 327"/>
                  <a:gd name="T18" fmla="*/ 2147483647 w 973"/>
                  <a:gd name="T19" fmla="*/ 2147483647 h 327"/>
                  <a:gd name="T20" fmla="*/ 2147483647 w 973"/>
                  <a:gd name="T21" fmla="*/ 2147483647 h 327"/>
                  <a:gd name="T22" fmla="*/ 2147483647 w 973"/>
                  <a:gd name="T23" fmla="*/ 2147483647 h 327"/>
                  <a:gd name="T24" fmla="*/ 2147483647 w 973"/>
                  <a:gd name="T25" fmla="*/ 2147483647 h 327"/>
                  <a:gd name="T26" fmla="*/ 2147483647 w 973"/>
                  <a:gd name="T27" fmla="*/ 2147483647 h 327"/>
                  <a:gd name="T28" fmla="*/ 2147483647 w 973"/>
                  <a:gd name="T29" fmla="*/ 2147483647 h 327"/>
                  <a:gd name="T30" fmla="*/ 2147483647 w 973"/>
                  <a:gd name="T31" fmla="*/ 2147483647 h 327"/>
                  <a:gd name="T32" fmla="*/ 2147483647 w 973"/>
                  <a:gd name="T33" fmla="*/ 2147483647 h 327"/>
                  <a:gd name="T34" fmla="*/ 2147483647 w 973"/>
                  <a:gd name="T35" fmla="*/ 2147483647 h 327"/>
                  <a:gd name="T36" fmla="*/ 2147483647 w 973"/>
                  <a:gd name="T37" fmla="*/ 2147483647 h 327"/>
                  <a:gd name="T38" fmla="*/ 2147483647 w 973"/>
                  <a:gd name="T39" fmla="*/ 2147483647 h 327"/>
                  <a:gd name="T40" fmla="*/ 2147483647 w 973"/>
                  <a:gd name="T41" fmla="*/ 2147483647 h 327"/>
                  <a:gd name="T42" fmla="*/ 2147483647 w 973"/>
                  <a:gd name="T43" fmla="*/ 2147483647 h 327"/>
                  <a:gd name="T44" fmla="*/ 2147483647 w 973"/>
                  <a:gd name="T45" fmla="*/ 2147483647 h 327"/>
                  <a:gd name="T46" fmla="*/ 2147483647 w 973"/>
                  <a:gd name="T47" fmla="*/ 2147483647 h 327"/>
                  <a:gd name="T48" fmla="*/ 2147483647 w 973"/>
                  <a:gd name="T49" fmla="*/ 2147483647 h 327"/>
                  <a:gd name="T50" fmla="*/ 2147483647 w 973"/>
                  <a:gd name="T51" fmla="*/ 2147483647 h 327"/>
                  <a:gd name="T52" fmla="*/ 2147483647 w 973"/>
                  <a:gd name="T53" fmla="*/ 2147483647 h 327"/>
                  <a:gd name="T54" fmla="*/ 2147483647 w 973"/>
                  <a:gd name="T55" fmla="*/ 2147483647 h 327"/>
                  <a:gd name="T56" fmla="*/ 2147483647 w 973"/>
                  <a:gd name="T57" fmla="*/ 2147483647 h 327"/>
                  <a:gd name="T58" fmla="*/ 2147483647 w 973"/>
                  <a:gd name="T59" fmla="*/ 2147483647 h 327"/>
                  <a:gd name="T60" fmla="*/ 2147483647 w 973"/>
                  <a:gd name="T61" fmla="*/ 2147483647 h 327"/>
                  <a:gd name="T62" fmla="*/ 2147483647 w 973"/>
                  <a:gd name="T63" fmla="*/ 2147483647 h 327"/>
                  <a:gd name="T64" fmla="*/ 2147483647 w 973"/>
                  <a:gd name="T65" fmla="*/ 2147483647 h 327"/>
                  <a:gd name="T66" fmla="*/ 2147483647 w 973"/>
                  <a:gd name="T67" fmla="*/ 2147483647 h 327"/>
                  <a:gd name="T68" fmla="*/ 2147483647 w 973"/>
                  <a:gd name="T69" fmla="*/ 2147483647 h 327"/>
                  <a:gd name="T70" fmla="*/ 2147483647 w 973"/>
                  <a:gd name="T71" fmla="*/ 2147483647 h 327"/>
                  <a:gd name="T72" fmla="*/ 2147483647 w 973"/>
                  <a:gd name="T73" fmla="*/ 2147483647 h 327"/>
                  <a:gd name="T74" fmla="*/ 2147483647 w 973"/>
                  <a:gd name="T75" fmla="*/ 2147483647 h 327"/>
                  <a:gd name="T76" fmla="*/ 2147483647 w 973"/>
                  <a:gd name="T77" fmla="*/ 2147483647 h 327"/>
                  <a:gd name="T78" fmla="*/ 2147483647 w 973"/>
                  <a:gd name="T79" fmla="*/ 2147483647 h 327"/>
                  <a:gd name="T80" fmla="*/ 2147483647 w 973"/>
                  <a:gd name="T81" fmla="*/ 2147483647 h 327"/>
                  <a:gd name="T82" fmla="*/ 2147483647 w 973"/>
                  <a:gd name="T83" fmla="*/ 2147483647 h 327"/>
                  <a:gd name="T84" fmla="*/ 2147483647 w 973"/>
                  <a:gd name="T85" fmla="*/ 2147483647 h 327"/>
                  <a:gd name="T86" fmla="*/ 2147483647 w 973"/>
                  <a:gd name="T87" fmla="*/ 2147483647 h 327"/>
                  <a:gd name="T88" fmla="*/ 2147483647 w 973"/>
                  <a:gd name="T89" fmla="*/ 2147483647 h 327"/>
                  <a:gd name="T90" fmla="*/ 2147483647 w 973"/>
                  <a:gd name="T91" fmla="*/ 2147483647 h 327"/>
                  <a:gd name="T92" fmla="*/ 2147483647 w 973"/>
                  <a:gd name="T93" fmla="*/ 2147483647 h 327"/>
                  <a:gd name="T94" fmla="*/ 2147483647 w 973"/>
                  <a:gd name="T95" fmla="*/ 2147483647 h 327"/>
                  <a:gd name="T96" fmla="*/ 2147483647 w 973"/>
                  <a:gd name="T97" fmla="*/ 2147483647 h 327"/>
                  <a:gd name="T98" fmla="*/ 2147483647 w 973"/>
                  <a:gd name="T99" fmla="*/ 2147483647 h 327"/>
                  <a:gd name="T100" fmla="*/ 2147483647 w 973"/>
                  <a:gd name="T101" fmla="*/ 2147483647 h 327"/>
                  <a:gd name="T102" fmla="*/ 2147483647 w 973"/>
                  <a:gd name="T103" fmla="*/ 2147483647 h 327"/>
                  <a:gd name="T104" fmla="*/ 2147483647 w 973"/>
                  <a:gd name="T105" fmla="*/ 2147483647 h 327"/>
                  <a:gd name="T106" fmla="*/ 2147483647 w 973"/>
                  <a:gd name="T107" fmla="*/ 2147483647 h 327"/>
                  <a:gd name="T108" fmla="*/ 2147483647 w 973"/>
                  <a:gd name="T109" fmla="*/ 2147483647 h 327"/>
                  <a:gd name="T110" fmla="*/ 2147483647 w 973"/>
                  <a:gd name="T111" fmla="*/ 2147483647 h 327"/>
                  <a:gd name="T112" fmla="*/ 2147483647 w 973"/>
                  <a:gd name="T113" fmla="*/ 2147483647 h 327"/>
                  <a:gd name="T114" fmla="*/ 2147483647 w 973"/>
                  <a:gd name="T115" fmla="*/ 2147483647 h 327"/>
                  <a:gd name="T116" fmla="*/ 2147483647 w 973"/>
                  <a:gd name="T117" fmla="*/ 2147483647 h 32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973" h="327">
                    <a:moveTo>
                      <a:pt x="0" y="230"/>
                    </a:moveTo>
                    <a:lnTo>
                      <a:pt x="0" y="228"/>
                    </a:lnTo>
                    <a:lnTo>
                      <a:pt x="3" y="226"/>
                    </a:lnTo>
                    <a:lnTo>
                      <a:pt x="3" y="224"/>
                    </a:lnTo>
                    <a:lnTo>
                      <a:pt x="5" y="224"/>
                    </a:lnTo>
                    <a:lnTo>
                      <a:pt x="5" y="222"/>
                    </a:lnTo>
                    <a:lnTo>
                      <a:pt x="5" y="219"/>
                    </a:lnTo>
                    <a:lnTo>
                      <a:pt x="5" y="217"/>
                    </a:lnTo>
                    <a:lnTo>
                      <a:pt x="7" y="217"/>
                    </a:lnTo>
                    <a:lnTo>
                      <a:pt x="7" y="215"/>
                    </a:lnTo>
                    <a:lnTo>
                      <a:pt x="9" y="215"/>
                    </a:lnTo>
                    <a:lnTo>
                      <a:pt x="9" y="213"/>
                    </a:lnTo>
                    <a:lnTo>
                      <a:pt x="11" y="213"/>
                    </a:lnTo>
                    <a:lnTo>
                      <a:pt x="13" y="211"/>
                    </a:lnTo>
                    <a:lnTo>
                      <a:pt x="16" y="211"/>
                    </a:lnTo>
                    <a:lnTo>
                      <a:pt x="16" y="208"/>
                    </a:lnTo>
                    <a:lnTo>
                      <a:pt x="18" y="208"/>
                    </a:lnTo>
                    <a:lnTo>
                      <a:pt x="20" y="206"/>
                    </a:lnTo>
                    <a:lnTo>
                      <a:pt x="22" y="206"/>
                    </a:lnTo>
                    <a:lnTo>
                      <a:pt x="22" y="204"/>
                    </a:lnTo>
                    <a:lnTo>
                      <a:pt x="24" y="204"/>
                    </a:lnTo>
                    <a:lnTo>
                      <a:pt x="24" y="202"/>
                    </a:lnTo>
                    <a:lnTo>
                      <a:pt x="24" y="200"/>
                    </a:lnTo>
                    <a:lnTo>
                      <a:pt x="24" y="197"/>
                    </a:lnTo>
                    <a:lnTo>
                      <a:pt x="24" y="195"/>
                    </a:lnTo>
                    <a:lnTo>
                      <a:pt x="24" y="193"/>
                    </a:lnTo>
                    <a:lnTo>
                      <a:pt x="27" y="193"/>
                    </a:lnTo>
                    <a:lnTo>
                      <a:pt x="29" y="193"/>
                    </a:lnTo>
                    <a:lnTo>
                      <a:pt x="31" y="193"/>
                    </a:lnTo>
                    <a:lnTo>
                      <a:pt x="33" y="193"/>
                    </a:lnTo>
                    <a:lnTo>
                      <a:pt x="35" y="193"/>
                    </a:lnTo>
                    <a:lnTo>
                      <a:pt x="35" y="191"/>
                    </a:lnTo>
                    <a:lnTo>
                      <a:pt x="35" y="189"/>
                    </a:lnTo>
                    <a:lnTo>
                      <a:pt x="33" y="189"/>
                    </a:lnTo>
                    <a:lnTo>
                      <a:pt x="33" y="186"/>
                    </a:lnTo>
                    <a:lnTo>
                      <a:pt x="33" y="184"/>
                    </a:lnTo>
                    <a:lnTo>
                      <a:pt x="33" y="182"/>
                    </a:lnTo>
                    <a:lnTo>
                      <a:pt x="35" y="182"/>
                    </a:lnTo>
                    <a:lnTo>
                      <a:pt x="38" y="184"/>
                    </a:lnTo>
                    <a:lnTo>
                      <a:pt x="38" y="186"/>
                    </a:lnTo>
                    <a:lnTo>
                      <a:pt x="40" y="186"/>
                    </a:lnTo>
                    <a:lnTo>
                      <a:pt x="40" y="184"/>
                    </a:lnTo>
                    <a:lnTo>
                      <a:pt x="42" y="184"/>
                    </a:lnTo>
                    <a:lnTo>
                      <a:pt x="44" y="182"/>
                    </a:lnTo>
                    <a:lnTo>
                      <a:pt x="44" y="180"/>
                    </a:lnTo>
                    <a:lnTo>
                      <a:pt x="46" y="180"/>
                    </a:lnTo>
                    <a:lnTo>
                      <a:pt x="49" y="180"/>
                    </a:lnTo>
                    <a:lnTo>
                      <a:pt x="49" y="182"/>
                    </a:lnTo>
                    <a:lnTo>
                      <a:pt x="49" y="184"/>
                    </a:lnTo>
                    <a:lnTo>
                      <a:pt x="46" y="184"/>
                    </a:lnTo>
                    <a:lnTo>
                      <a:pt x="46" y="186"/>
                    </a:lnTo>
                    <a:lnTo>
                      <a:pt x="46" y="189"/>
                    </a:lnTo>
                    <a:lnTo>
                      <a:pt x="46" y="191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53" y="191"/>
                    </a:lnTo>
                    <a:lnTo>
                      <a:pt x="55" y="191"/>
                    </a:lnTo>
                    <a:lnTo>
                      <a:pt x="55" y="189"/>
                    </a:lnTo>
                    <a:lnTo>
                      <a:pt x="55" y="186"/>
                    </a:lnTo>
                    <a:lnTo>
                      <a:pt x="57" y="186"/>
                    </a:lnTo>
                    <a:lnTo>
                      <a:pt x="60" y="184"/>
                    </a:lnTo>
                    <a:lnTo>
                      <a:pt x="62" y="184"/>
                    </a:lnTo>
                    <a:lnTo>
                      <a:pt x="64" y="184"/>
                    </a:lnTo>
                    <a:lnTo>
                      <a:pt x="64" y="186"/>
                    </a:lnTo>
                    <a:lnTo>
                      <a:pt x="66" y="186"/>
                    </a:lnTo>
                    <a:lnTo>
                      <a:pt x="68" y="186"/>
                    </a:lnTo>
                    <a:lnTo>
                      <a:pt x="71" y="186"/>
                    </a:lnTo>
                    <a:lnTo>
                      <a:pt x="71" y="184"/>
                    </a:lnTo>
                    <a:lnTo>
                      <a:pt x="73" y="184"/>
                    </a:lnTo>
                    <a:lnTo>
                      <a:pt x="75" y="184"/>
                    </a:lnTo>
                    <a:lnTo>
                      <a:pt x="77" y="184"/>
                    </a:lnTo>
                    <a:lnTo>
                      <a:pt x="77" y="182"/>
                    </a:lnTo>
                    <a:lnTo>
                      <a:pt x="77" y="180"/>
                    </a:lnTo>
                    <a:lnTo>
                      <a:pt x="79" y="180"/>
                    </a:lnTo>
                    <a:lnTo>
                      <a:pt x="79" y="178"/>
                    </a:lnTo>
                    <a:lnTo>
                      <a:pt x="82" y="178"/>
                    </a:lnTo>
                    <a:lnTo>
                      <a:pt x="84" y="178"/>
                    </a:lnTo>
                    <a:lnTo>
                      <a:pt x="84" y="175"/>
                    </a:lnTo>
                    <a:lnTo>
                      <a:pt x="86" y="175"/>
                    </a:lnTo>
                    <a:lnTo>
                      <a:pt x="88" y="175"/>
                    </a:lnTo>
                    <a:lnTo>
                      <a:pt x="90" y="175"/>
                    </a:lnTo>
                    <a:lnTo>
                      <a:pt x="93" y="175"/>
                    </a:lnTo>
                    <a:lnTo>
                      <a:pt x="93" y="178"/>
                    </a:lnTo>
                    <a:lnTo>
                      <a:pt x="95" y="178"/>
                    </a:lnTo>
                    <a:lnTo>
                      <a:pt x="97" y="178"/>
                    </a:lnTo>
                    <a:lnTo>
                      <a:pt x="99" y="175"/>
                    </a:lnTo>
                    <a:lnTo>
                      <a:pt x="101" y="175"/>
                    </a:lnTo>
                    <a:lnTo>
                      <a:pt x="101" y="178"/>
                    </a:lnTo>
                    <a:lnTo>
                      <a:pt x="104" y="178"/>
                    </a:lnTo>
                    <a:lnTo>
                      <a:pt x="104" y="175"/>
                    </a:lnTo>
                    <a:lnTo>
                      <a:pt x="106" y="175"/>
                    </a:lnTo>
                    <a:lnTo>
                      <a:pt x="108" y="175"/>
                    </a:lnTo>
                    <a:lnTo>
                      <a:pt x="110" y="178"/>
                    </a:lnTo>
                    <a:lnTo>
                      <a:pt x="110" y="180"/>
                    </a:lnTo>
                    <a:lnTo>
                      <a:pt x="112" y="180"/>
                    </a:lnTo>
                    <a:lnTo>
                      <a:pt x="112" y="182"/>
                    </a:lnTo>
                    <a:lnTo>
                      <a:pt x="112" y="180"/>
                    </a:lnTo>
                    <a:lnTo>
                      <a:pt x="115" y="180"/>
                    </a:lnTo>
                    <a:lnTo>
                      <a:pt x="117" y="178"/>
                    </a:lnTo>
                    <a:lnTo>
                      <a:pt x="119" y="178"/>
                    </a:lnTo>
                    <a:lnTo>
                      <a:pt x="119" y="180"/>
                    </a:lnTo>
                    <a:lnTo>
                      <a:pt x="121" y="180"/>
                    </a:lnTo>
                    <a:lnTo>
                      <a:pt x="123" y="180"/>
                    </a:lnTo>
                    <a:lnTo>
                      <a:pt x="126" y="180"/>
                    </a:lnTo>
                    <a:lnTo>
                      <a:pt x="126" y="178"/>
                    </a:lnTo>
                    <a:lnTo>
                      <a:pt x="128" y="178"/>
                    </a:lnTo>
                    <a:lnTo>
                      <a:pt x="130" y="178"/>
                    </a:lnTo>
                    <a:lnTo>
                      <a:pt x="130" y="180"/>
                    </a:lnTo>
                    <a:lnTo>
                      <a:pt x="132" y="180"/>
                    </a:lnTo>
                    <a:lnTo>
                      <a:pt x="132" y="182"/>
                    </a:lnTo>
                    <a:lnTo>
                      <a:pt x="132" y="184"/>
                    </a:lnTo>
                    <a:lnTo>
                      <a:pt x="134" y="184"/>
                    </a:lnTo>
                    <a:lnTo>
                      <a:pt x="137" y="184"/>
                    </a:lnTo>
                    <a:lnTo>
                      <a:pt x="139" y="184"/>
                    </a:lnTo>
                    <a:lnTo>
                      <a:pt x="141" y="184"/>
                    </a:lnTo>
                    <a:lnTo>
                      <a:pt x="143" y="184"/>
                    </a:lnTo>
                    <a:lnTo>
                      <a:pt x="143" y="186"/>
                    </a:lnTo>
                    <a:lnTo>
                      <a:pt x="145" y="186"/>
                    </a:lnTo>
                    <a:lnTo>
                      <a:pt x="147" y="186"/>
                    </a:lnTo>
                    <a:lnTo>
                      <a:pt x="147" y="184"/>
                    </a:lnTo>
                    <a:lnTo>
                      <a:pt x="150" y="182"/>
                    </a:lnTo>
                    <a:lnTo>
                      <a:pt x="150" y="180"/>
                    </a:lnTo>
                    <a:lnTo>
                      <a:pt x="152" y="180"/>
                    </a:lnTo>
                    <a:lnTo>
                      <a:pt x="152" y="178"/>
                    </a:lnTo>
                    <a:lnTo>
                      <a:pt x="152" y="175"/>
                    </a:lnTo>
                    <a:lnTo>
                      <a:pt x="154" y="175"/>
                    </a:lnTo>
                    <a:lnTo>
                      <a:pt x="156" y="175"/>
                    </a:lnTo>
                    <a:lnTo>
                      <a:pt x="158" y="175"/>
                    </a:lnTo>
                    <a:lnTo>
                      <a:pt x="161" y="175"/>
                    </a:lnTo>
                    <a:lnTo>
                      <a:pt x="161" y="178"/>
                    </a:lnTo>
                    <a:lnTo>
                      <a:pt x="158" y="178"/>
                    </a:lnTo>
                    <a:lnTo>
                      <a:pt x="158" y="180"/>
                    </a:lnTo>
                    <a:lnTo>
                      <a:pt x="156" y="182"/>
                    </a:lnTo>
                    <a:lnTo>
                      <a:pt x="158" y="182"/>
                    </a:lnTo>
                    <a:lnTo>
                      <a:pt x="161" y="182"/>
                    </a:lnTo>
                    <a:lnTo>
                      <a:pt x="163" y="182"/>
                    </a:lnTo>
                    <a:lnTo>
                      <a:pt x="163" y="184"/>
                    </a:lnTo>
                    <a:lnTo>
                      <a:pt x="165" y="186"/>
                    </a:lnTo>
                    <a:lnTo>
                      <a:pt x="167" y="186"/>
                    </a:lnTo>
                    <a:lnTo>
                      <a:pt x="167" y="189"/>
                    </a:lnTo>
                    <a:lnTo>
                      <a:pt x="169" y="191"/>
                    </a:lnTo>
                    <a:lnTo>
                      <a:pt x="169" y="193"/>
                    </a:lnTo>
                    <a:lnTo>
                      <a:pt x="167" y="193"/>
                    </a:lnTo>
                    <a:lnTo>
                      <a:pt x="167" y="195"/>
                    </a:lnTo>
                    <a:lnTo>
                      <a:pt x="167" y="197"/>
                    </a:lnTo>
                    <a:lnTo>
                      <a:pt x="169" y="197"/>
                    </a:lnTo>
                    <a:lnTo>
                      <a:pt x="169" y="195"/>
                    </a:lnTo>
                    <a:lnTo>
                      <a:pt x="172" y="195"/>
                    </a:lnTo>
                    <a:lnTo>
                      <a:pt x="174" y="195"/>
                    </a:lnTo>
                    <a:lnTo>
                      <a:pt x="174" y="193"/>
                    </a:lnTo>
                    <a:lnTo>
                      <a:pt x="176" y="193"/>
                    </a:lnTo>
                    <a:lnTo>
                      <a:pt x="176" y="195"/>
                    </a:lnTo>
                    <a:lnTo>
                      <a:pt x="178" y="195"/>
                    </a:lnTo>
                    <a:lnTo>
                      <a:pt x="178" y="197"/>
                    </a:lnTo>
                    <a:lnTo>
                      <a:pt x="180" y="197"/>
                    </a:lnTo>
                    <a:lnTo>
                      <a:pt x="183" y="197"/>
                    </a:lnTo>
                    <a:lnTo>
                      <a:pt x="185" y="197"/>
                    </a:lnTo>
                    <a:lnTo>
                      <a:pt x="185" y="200"/>
                    </a:lnTo>
                    <a:lnTo>
                      <a:pt x="185" y="202"/>
                    </a:lnTo>
                    <a:lnTo>
                      <a:pt x="187" y="202"/>
                    </a:lnTo>
                    <a:lnTo>
                      <a:pt x="189" y="202"/>
                    </a:lnTo>
                    <a:lnTo>
                      <a:pt x="189" y="204"/>
                    </a:lnTo>
                    <a:lnTo>
                      <a:pt x="191" y="204"/>
                    </a:lnTo>
                    <a:lnTo>
                      <a:pt x="191" y="206"/>
                    </a:lnTo>
                    <a:lnTo>
                      <a:pt x="191" y="208"/>
                    </a:lnTo>
                    <a:lnTo>
                      <a:pt x="194" y="208"/>
                    </a:lnTo>
                    <a:lnTo>
                      <a:pt x="196" y="208"/>
                    </a:lnTo>
                    <a:lnTo>
                      <a:pt x="196" y="206"/>
                    </a:lnTo>
                    <a:lnTo>
                      <a:pt x="198" y="206"/>
                    </a:lnTo>
                    <a:lnTo>
                      <a:pt x="198" y="204"/>
                    </a:lnTo>
                    <a:lnTo>
                      <a:pt x="200" y="206"/>
                    </a:lnTo>
                    <a:lnTo>
                      <a:pt x="202" y="206"/>
                    </a:lnTo>
                    <a:lnTo>
                      <a:pt x="202" y="208"/>
                    </a:lnTo>
                    <a:lnTo>
                      <a:pt x="200" y="208"/>
                    </a:lnTo>
                    <a:lnTo>
                      <a:pt x="200" y="211"/>
                    </a:lnTo>
                    <a:lnTo>
                      <a:pt x="200" y="213"/>
                    </a:lnTo>
                    <a:lnTo>
                      <a:pt x="202" y="213"/>
                    </a:lnTo>
                    <a:lnTo>
                      <a:pt x="205" y="213"/>
                    </a:lnTo>
                    <a:lnTo>
                      <a:pt x="205" y="215"/>
                    </a:lnTo>
                    <a:lnTo>
                      <a:pt x="207" y="215"/>
                    </a:lnTo>
                    <a:lnTo>
                      <a:pt x="205" y="215"/>
                    </a:lnTo>
                    <a:lnTo>
                      <a:pt x="205" y="217"/>
                    </a:lnTo>
                    <a:lnTo>
                      <a:pt x="207" y="217"/>
                    </a:lnTo>
                    <a:lnTo>
                      <a:pt x="207" y="219"/>
                    </a:lnTo>
                    <a:lnTo>
                      <a:pt x="209" y="219"/>
                    </a:lnTo>
                    <a:lnTo>
                      <a:pt x="211" y="219"/>
                    </a:lnTo>
                    <a:lnTo>
                      <a:pt x="211" y="217"/>
                    </a:lnTo>
                    <a:lnTo>
                      <a:pt x="211" y="215"/>
                    </a:lnTo>
                    <a:lnTo>
                      <a:pt x="213" y="215"/>
                    </a:lnTo>
                    <a:lnTo>
                      <a:pt x="216" y="215"/>
                    </a:lnTo>
                    <a:lnTo>
                      <a:pt x="216" y="217"/>
                    </a:lnTo>
                    <a:lnTo>
                      <a:pt x="218" y="217"/>
                    </a:lnTo>
                    <a:lnTo>
                      <a:pt x="216" y="219"/>
                    </a:lnTo>
                    <a:lnTo>
                      <a:pt x="216" y="222"/>
                    </a:lnTo>
                    <a:lnTo>
                      <a:pt x="216" y="224"/>
                    </a:lnTo>
                    <a:lnTo>
                      <a:pt x="218" y="224"/>
                    </a:lnTo>
                    <a:lnTo>
                      <a:pt x="220" y="224"/>
                    </a:lnTo>
                    <a:lnTo>
                      <a:pt x="220" y="222"/>
                    </a:lnTo>
                    <a:lnTo>
                      <a:pt x="222" y="222"/>
                    </a:lnTo>
                    <a:lnTo>
                      <a:pt x="222" y="224"/>
                    </a:lnTo>
                    <a:lnTo>
                      <a:pt x="224" y="224"/>
                    </a:lnTo>
                    <a:lnTo>
                      <a:pt x="224" y="226"/>
                    </a:lnTo>
                    <a:lnTo>
                      <a:pt x="224" y="228"/>
                    </a:lnTo>
                    <a:lnTo>
                      <a:pt x="227" y="228"/>
                    </a:lnTo>
                    <a:lnTo>
                      <a:pt x="227" y="226"/>
                    </a:lnTo>
                    <a:lnTo>
                      <a:pt x="229" y="226"/>
                    </a:lnTo>
                    <a:lnTo>
                      <a:pt x="229" y="224"/>
                    </a:lnTo>
                    <a:lnTo>
                      <a:pt x="231" y="224"/>
                    </a:lnTo>
                    <a:lnTo>
                      <a:pt x="231" y="222"/>
                    </a:lnTo>
                    <a:lnTo>
                      <a:pt x="231" y="224"/>
                    </a:lnTo>
                    <a:lnTo>
                      <a:pt x="233" y="224"/>
                    </a:lnTo>
                    <a:lnTo>
                      <a:pt x="233" y="226"/>
                    </a:lnTo>
                    <a:lnTo>
                      <a:pt x="235" y="226"/>
                    </a:lnTo>
                    <a:lnTo>
                      <a:pt x="238" y="228"/>
                    </a:lnTo>
                    <a:lnTo>
                      <a:pt x="240" y="228"/>
                    </a:lnTo>
                    <a:lnTo>
                      <a:pt x="240" y="230"/>
                    </a:lnTo>
                    <a:lnTo>
                      <a:pt x="238" y="230"/>
                    </a:lnTo>
                    <a:lnTo>
                      <a:pt x="238" y="233"/>
                    </a:lnTo>
                    <a:lnTo>
                      <a:pt x="240" y="233"/>
                    </a:lnTo>
                    <a:lnTo>
                      <a:pt x="240" y="235"/>
                    </a:lnTo>
                    <a:lnTo>
                      <a:pt x="242" y="235"/>
                    </a:lnTo>
                    <a:lnTo>
                      <a:pt x="242" y="237"/>
                    </a:lnTo>
                    <a:lnTo>
                      <a:pt x="240" y="237"/>
                    </a:lnTo>
                    <a:lnTo>
                      <a:pt x="242" y="237"/>
                    </a:lnTo>
                    <a:lnTo>
                      <a:pt x="242" y="239"/>
                    </a:lnTo>
                    <a:lnTo>
                      <a:pt x="244" y="239"/>
                    </a:lnTo>
                    <a:lnTo>
                      <a:pt x="246" y="239"/>
                    </a:lnTo>
                    <a:lnTo>
                      <a:pt x="246" y="241"/>
                    </a:lnTo>
                    <a:lnTo>
                      <a:pt x="249" y="241"/>
                    </a:lnTo>
                    <a:lnTo>
                      <a:pt x="251" y="241"/>
                    </a:lnTo>
                    <a:lnTo>
                      <a:pt x="251" y="239"/>
                    </a:lnTo>
                    <a:lnTo>
                      <a:pt x="253" y="239"/>
                    </a:lnTo>
                    <a:lnTo>
                      <a:pt x="255" y="239"/>
                    </a:lnTo>
                    <a:lnTo>
                      <a:pt x="255" y="241"/>
                    </a:lnTo>
                    <a:lnTo>
                      <a:pt x="257" y="241"/>
                    </a:lnTo>
                    <a:lnTo>
                      <a:pt x="257" y="244"/>
                    </a:lnTo>
                    <a:lnTo>
                      <a:pt x="255" y="244"/>
                    </a:lnTo>
                    <a:lnTo>
                      <a:pt x="255" y="246"/>
                    </a:lnTo>
                    <a:lnTo>
                      <a:pt x="253" y="246"/>
                    </a:lnTo>
                    <a:lnTo>
                      <a:pt x="253" y="248"/>
                    </a:lnTo>
                    <a:lnTo>
                      <a:pt x="253" y="250"/>
                    </a:lnTo>
                    <a:lnTo>
                      <a:pt x="255" y="250"/>
                    </a:lnTo>
                    <a:lnTo>
                      <a:pt x="255" y="252"/>
                    </a:lnTo>
                    <a:lnTo>
                      <a:pt x="257" y="252"/>
                    </a:lnTo>
                    <a:lnTo>
                      <a:pt x="257" y="250"/>
                    </a:lnTo>
                    <a:lnTo>
                      <a:pt x="260" y="250"/>
                    </a:lnTo>
                    <a:lnTo>
                      <a:pt x="260" y="248"/>
                    </a:lnTo>
                    <a:lnTo>
                      <a:pt x="262" y="248"/>
                    </a:lnTo>
                    <a:lnTo>
                      <a:pt x="262" y="250"/>
                    </a:lnTo>
                    <a:lnTo>
                      <a:pt x="264" y="250"/>
                    </a:lnTo>
                    <a:lnTo>
                      <a:pt x="264" y="252"/>
                    </a:lnTo>
                    <a:lnTo>
                      <a:pt x="264" y="255"/>
                    </a:lnTo>
                    <a:lnTo>
                      <a:pt x="262" y="255"/>
                    </a:lnTo>
                    <a:lnTo>
                      <a:pt x="262" y="257"/>
                    </a:lnTo>
                    <a:lnTo>
                      <a:pt x="264" y="257"/>
                    </a:lnTo>
                    <a:lnTo>
                      <a:pt x="266" y="257"/>
                    </a:lnTo>
                    <a:lnTo>
                      <a:pt x="268" y="257"/>
                    </a:lnTo>
                    <a:lnTo>
                      <a:pt x="271" y="257"/>
                    </a:lnTo>
                    <a:lnTo>
                      <a:pt x="271" y="259"/>
                    </a:lnTo>
                    <a:lnTo>
                      <a:pt x="273" y="259"/>
                    </a:lnTo>
                    <a:lnTo>
                      <a:pt x="275" y="259"/>
                    </a:lnTo>
                    <a:lnTo>
                      <a:pt x="275" y="261"/>
                    </a:lnTo>
                    <a:lnTo>
                      <a:pt x="273" y="261"/>
                    </a:lnTo>
                    <a:lnTo>
                      <a:pt x="273" y="263"/>
                    </a:lnTo>
                    <a:lnTo>
                      <a:pt x="275" y="263"/>
                    </a:lnTo>
                    <a:lnTo>
                      <a:pt x="275" y="265"/>
                    </a:lnTo>
                    <a:lnTo>
                      <a:pt x="277" y="265"/>
                    </a:lnTo>
                    <a:lnTo>
                      <a:pt x="279" y="265"/>
                    </a:lnTo>
                    <a:lnTo>
                      <a:pt x="281" y="265"/>
                    </a:lnTo>
                    <a:lnTo>
                      <a:pt x="281" y="268"/>
                    </a:lnTo>
                    <a:lnTo>
                      <a:pt x="279" y="268"/>
                    </a:lnTo>
                    <a:lnTo>
                      <a:pt x="279" y="270"/>
                    </a:lnTo>
                    <a:lnTo>
                      <a:pt x="279" y="272"/>
                    </a:lnTo>
                    <a:lnTo>
                      <a:pt x="281" y="272"/>
                    </a:lnTo>
                    <a:lnTo>
                      <a:pt x="284" y="272"/>
                    </a:lnTo>
                    <a:lnTo>
                      <a:pt x="284" y="274"/>
                    </a:lnTo>
                    <a:lnTo>
                      <a:pt x="286" y="274"/>
                    </a:lnTo>
                    <a:lnTo>
                      <a:pt x="286" y="276"/>
                    </a:lnTo>
                    <a:lnTo>
                      <a:pt x="288" y="276"/>
                    </a:lnTo>
                    <a:lnTo>
                      <a:pt x="288" y="274"/>
                    </a:lnTo>
                    <a:lnTo>
                      <a:pt x="288" y="276"/>
                    </a:lnTo>
                    <a:lnTo>
                      <a:pt x="290" y="276"/>
                    </a:lnTo>
                    <a:lnTo>
                      <a:pt x="292" y="276"/>
                    </a:lnTo>
                    <a:lnTo>
                      <a:pt x="292" y="274"/>
                    </a:lnTo>
                    <a:lnTo>
                      <a:pt x="292" y="272"/>
                    </a:lnTo>
                    <a:lnTo>
                      <a:pt x="295" y="272"/>
                    </a:lnTo>
                    <a:lnTo>
                      <a:pt x="297" y="272"/>
                    </a:lnTo>
                    <a:lnTo>
                      <a:pt x="297" y="270"/>
                    </a:lnTo>
                    <a:lnTo>
                      <a:pt x="299" y="270"/>
                    </a:lnTo>
                    <a:lnTo>
                      <a:pt x="301" y="270"/>
                    </a:lnTo>
                    <a:lnTo>
                      <a:pt x="301" y="272"/>
                    </a:lnTo>
                    <a:lnTo>
                      <a:pt x="303" y="272"/>
                    </a:lnTo>
                    <a:lnTo>
                      <a:pt x="306" y="272"/>
                    </a:lnTo>
                    <a:lnTo>
                      <a:pt x="308" y="270"/>
                    </a:lnTo>
                    <a:lnTo>
                      <a:pt x="308" y="272"/>
                    </a:lnTo>
                    <a:lnTo>
                      <a:pt x="310" y="272"/>
                    </a:lnTo>
                    <a:lnTo>
                      <a:pt x="310" y="274"/>
                    </a:lnTo>
                    <a:lnTo>
                      <a:pt x="308" y="274"/>
                    </a:lnTo>
                    <a:lnTo>
                      <a:pt x="308" y="276"/>
                    </a:lnTo>
                    <a:lnTo>
                      <a:pt x="308" y="279"/>
                    </a:lnTo>
                    <a:lnTo>
                      <a:pt x="310" y="279"/>
                    </a:lnTo>
                    <a:lnTo>
                      <a:pt x="312" y="279"/>
                    </a:lnTo>
                    <a:lnTo>
                      <a:pt x="314" y="279"/>
                    </a:lnTo>
                    <a:lnTo>
                      <a:pt x="314" y="276"/>
                    </a:lnTo>
                    <a:lnTo>
                      <a:pt x="314" y="274"/>
                    </a:lnTo>
                    <a:lnTo>
                      <a:pt x="317" y="274"/>
                    </a:lnTo>
                    <a:lnTo>
                      <a:pt x="317" y="276"/>
                    </a:lnTo>
                    <a:lnTo>
                      <a:pt x="319" y="276"/>
                    </a:lnTo>
                    <a:lnTo>
                      <a:pt x="319" y="279"/>
                    </a:lnTo>
                    <a:lnTo>
                      <a:pt x="321" y="279"/>
                    </a:lnTo>
                    <a:lnTo>
                      <a:pt x="323" y="279"/>
                    </a:lnTo>
                    <a:lnTo>
                      <a:pt x="325" y="279"/>
                    </a:lnTo>
                    <a:lnTo>
                      <a:pt x="325" y="276"/>
                    </a:lnTo>
                    <a:lnTo>
                      <a:pt x="323" y="276"/>
                    </a:lnTo>
                    <a:lnTo>
                      <a:pt x="323" y="274"/>
                    </a:lnTo>
                    <a:lnTo>
                      <a:pt x="325" y="274"/>
                    </a:lnTo>
                    <a:lnTo>
                      <a:pt x="328" y="274"/>
                    </a:lnTo>
                    <a:lnTo>
                      <a:pt x="328" y="276"/>
                    </a:lnTo>
                    <a:lnTo>
                      <a:pt x="330" y="276"/>
                    </a:lnTo>
                    <a:lnTo>
                      <a:pt x="332" y="276"/>
                    </a:lnTo>
                    <a:lnTo>
                      <a:pt x="332" y="274"/>
                    </a:lnTo>
                    <a:lnTo>
                      <a:pt x="334" y="274"/>
                    </a:lnTo>
                    <a:lnTo>
                      <a:pt x="336" y="274"/>
                    </a:lnTo>
                    <a:lnTo>
                      <a:pt x="339" y="274"/>
                    </a:lnTo>
                    <a:lnTo>
                      <a:pt x="341" y="274"/>
                    </a:lnTo>
                    <a:lnTo>
                      <a:pt x="341" y="272"/>
                    </a:lnTo>
                    <a:lnTo>
                      <a:pt x="343" y="272"/>
                    </a:lnTo>
                    <a:lnTo>
                      <a:pt x="345" y="272"/>
                    </a:lnTo>
                    <a:lnTo>
                      <a:pt x="345" y="270"/>
                    </a:lnTo>
                    <a:lnTo>
                      <a:pt x="345" y="268"/>
                    </a:lnTo>
                    <a:lnTo>
                      <a:pt x="347" y="268"/>
                    </a:lnTo>
                    <a:lnTo>
                      <a:pt x="350" y="268"/>
                    </a:lnTo>
                    <a:lnTo>
                      <a:pt x="352" y="268"/>
                    </a:lnTo>
                    <a:lnTo>
                      <a:pt x="352" y="270"/>
                    </a:lnTo>
                    <a:lnTo>
                      <a:pt x="350" y="270"/>
                    </a:lnTo>
                    <a:lnTo>
                      <a:pt x="350" y="272"/>
                    </a:lnTo>
                    <a:lnTo>
                      <a:pt x="350" y="274"/>
                    </a:lnTo>
                    <a:lnTo>
                      <a:pt x="352" y="274"/>
                    </a:lnTo>
                    <a:lnTo>
                      <a:pt x="354" y="274"/>
                    </a:lnTo>
                    <a:lnTo>
                      <a:pt x="354" y="272"/>
                    </a:lnTo>
                    <a:lnTo>
                      <a:pt x="356" y="272"/>
                    </a:lnTo>
                    <a:lnTo>
                      <a:pt x="358" y="272"/>
                    </a:lnTo>
                    <a:lnTo>
                      <a:pt x="358" y="270"/>
                    </a:lnTo>
                    <a:lnTo>
                      <a:pt x="361" y="270"/>
                    </a:lnTo>
                    <a:lnTo>
                      <a:pt x="361" y="272"/>
                    </a:lnTo>
                    <a:lnTo>
                      <a:pt x="361" y="274"/>
                    </a:lnTo>
                    <a:lnTo>
                      <a:pt x="363" y="274"/>
                    </a:lnTo>
                    <a:lnTo>
                      <a:pt x="365" y="274"/>
                    </a:lnTo>
                    <a:lnTo>
                      <a:pt x="365" y="276"/>
                    </a:lnTo>
                    <a:lnTo>
                      <a:pt x="367" y="276"/>
                    </a:lnTo>
                    <a:lnTo>
                      <a:pt x="367" y="279"/>
                    </a:lnTo>
                    <a:lnTo>
                      <a:pt x="367" y="276"/>
                    </a:lnTo>
                    <a:lnTo>
                      <a:pt x="369" y="276"/>
                    </a:lnTo>
                    <a:lnTo>
                      <a:pt x="369" y="279"/>
                    </a:lnTo>
                    <a:lnTo>
                      <a:pt x="369" y="281"/>
                    </a:lnTo>
                    <a:lnTo>
                      <a:pt x="369" y="283"/>
                    </a:lnTo>
                    <a:lnTo>
                      <a:pt x="372" y="283"/>
                    </a:lnTo>
                    <a:lnTo>
                      <a:pt x="372" y="285"/>
                    </a:lnTo>
                    <a:lnTo>
                      <a:pt x="374" y="285"/>
                    </a:lnTo>
                    <a:lnTo>
                      <a:pt x="376" y="285"/>
                    </a:lnTo>
                    <a:lnTo>
                      <a:pt x="376" y="287"/>
                    </a:lnTo>
                    <a:lnTo>
                      <a:pt x="374" y="287"/>
                    </a:lnTo>
                    <a:lnTo>
                      <a:pt x="374" y="290"/>
                    </a:lnTo>
                    <a:lnTo>
                      <a:pt x="376" y="290"/>
                    </a:lnTo>
                    <a:lnTo>
                      <a:pt x="378" y="290"/>
                    </a:lnTo>
                    <a:lnTo>
                      <a:pt x="378" y="292"/>
                    </a:lnTo>
                    <a:lnTo>
                      <a:pt x="378" y="294"/>
                    </a:lnTo>
                    <a:lnTo>
                      <a:pt x="380" y="294"/>
                    </a:lnTo>
                    <a:lnTo>
                      <a:pt x="383" y="294"/>
                    </a:lnTo>
                    <a:lnTo>
                      <a:pt x="383" y="292"/>
                    </a:lnTo>
                    <a:lnTo>
                      <a:pt x="385" y="292"/>
                    </a:lnTo>
                    <a:lnTo>
                      <a:pt x="387" y="292"/>
                    </a:lnTo>
                    <a:lnTo>
                      <a:pt x="387" y="294"/>
                    </a:lnTo>
                    <a:lnTo>
                      <a:pt x="385" y="294"/>
                    </a:lnTo>
                    <a:lnTo>
                      <a:pt x="385" y="296"/>
                    </a:lnTo>
                    <a:lnTo>
                      <a:pt x="383" y="296"/>
                    </a:lnTo>
                    <a:lnTo>
                      <a:pt x="383" y="298"/>
                    </a:lnTo>
                    <a:lnTo>
                      <a:pt x="385" y="298"/>
                    </a:lnTo>
                    <a:lnTo>
                      <a:pt x="385" y="301"/>
                    </a:lnTo>
                    <a:lnTo>
                      <a:pt x="387" y="301"/>
                    </a:lnTo>
                    <a:lnTo>
                      <a:pt x="387" y="298"/>
                    </a:lnTo>
                    <a:lnTo>
                      <a:pt x="389" y="298"/>
                    </a:lnTo>
                    <a:lnTo>
                      <a:pt x="389" y="296"/>
                    </a:lnTo>
                    <a:lnTo>
                      <a:pt x="391" y="296"/>
                    </a:lnTo>
                    <a:lnTo>
                      <a:pt x="394" y="296"/>
                    </a:lnTo>
                    <a:lnTo>
                      <a:pt x="396" y="296"/>
                    </a:lnTo>
                    <a:lnTo>
                      <a:pt x="398" y="296"/>
                    </a:lnTo>
                    <a:lnTo>
                      <a:pt x="396" y="296"/>
                    </a:lnTo>
                    <a:lnTo>
                      <a:pt x="396" y="298"/>
                    </a:lnTo>
                    <a:lnTo>
                      <a:pt x="396" y="301"/>
                    </a:lnTo>
                    <a:lnTo>
                      <a:pt x="396" y="303"/>
                    </a:lnTo>
                    <a:lnTo>
                      <a:pt x="398" y="303"/>
                    </a:lnTo>
                    <a:lnTo>
                      <a:pt x="400" y="305"/>
                    </a:lnTo>
                    <a:lnTo>
                      <a:pt x="402" y="305"/>
                    </a:lnTo>
                    <a:lnTo>
                      <a:pt x="402" y="307"/>
                    </a:lnTo>
                    <a:lnTo>
                      <a:pt x="405" y="307"/>
                    </a:lnTo>
                    <a:lnTo>
                      <a:pt x="405" y="309"/>
                    </a:lnTo>
                    <a:lnTo>
                      <a:pt x="407" y="309"/>
                    </a:lnTo>
                    <a:lnTo>
                      <a:pt x="409" y="309"/>
                    </a:lnTo>
                    <a:lnTo>
                      <a:pt x="411" y="309"/>
                    </a:lnTo>
                    <a:lnTo>
                      <a:pt x="411" y="312"/>
                    </a:lnTo>
                    <a:lnTo>
                      <a:pt x="411" y="309"/>
                    </a:lnTo>
                    <a:lnTo>
                      <a:pt x="413" y="309"/>
                    </a:lnTo>
                    <a:lnTo>
                      <a:pt x="413" y="307"/>
                    </a:lnTo>
                    <a:lnTo>
                      <a:pt x="415" y="307"/>
                    </a:lnTo>
                    <a:lnTo>
                      <a:pt x="415" y="309"/>
                    </a:lnTo>
                    <a:lnTo>
                      <a:pt x="418" y="309"/>
                    </a:lnTo>
                    <a:lnTo>
                      <a:pt x="418" y="307"/>
                    </a:lnTo>
                    <a:lnTo>
                      <a:pt x="418" y="305"/>
                    </a:lnTo>
                    <a:lnTo>
                      <a:pt x="420" y="305"/>
                    </a:lnTo>
                    <a:lnTo>
                      <a:pt x="422" y="305"/>
                    </a:lnTo>
                    <a:lnTo>
                      <a:pt x="422" y="307"/>
                    </a:lnTo>
                    <a:lnTo>
                      <a:pt x="424" y="307"/>
                    </a:lnTo>
                    <a:lnTo>
                      <a:pt x="424" y="305"/>
                    </a:lnTo>
                    <a:lnTo>
                      <a:pt x="426" y="305"/>
                    </a:lnTo>
                    <a:lnTo>
                      <a:pt x="426" y="303"/>
                    </a:lnTo>
                    <a:lnTo>
                      <a:pt x="429" y="303"/>
                    </a:lnTo>
                    <a:lnTo>
                      <a:pt x="429" y="305"/>
                    </a:lnTo>
                    <a:lnTo>
                      <a:pt x="429" y="303"/>
                    </a:lnTo>
                    <a:lnTo>
                      <a:pt x="431" y="303"/>
                    </a:lnTo>
                    <a:lnTo>
                      <a:pt x="431" y="305"/>
                    </a:lnTo>
                    <a:lnTo>
                      <a:pt x="433" y="305"/>
                    </a:lnTo>
                    <a:lnTo>
                      <a:pt x="435" y="305"/>
                    </a:lnTo>
                    <a:lnTo>
                      <a:pt x="435" y="303"/>
                    </a:lnTo>
                    <a:lnTo>
                      <a:pt x="435" y="305"/>
                    </a:lnTo>
                    <a:lnTo>
                      <a:pt x="437" y="305"/>
                    </a:lnTo>
                    <a:lnTo>
                      <a:pt x="440" y="305"/>
                    </a:lnTo>
                    <a:lnTo>
                      <a:pt x="440" y="307"/>
                    </a:lnTo>
                    <a:lnTo>
                      <a:pt x="442" y="307"/>
                    </a:lnTo>
                    <a:lnTo>
                      <a:pt x="444" y="307"/>
                    </a:lnTo>
                    <a:lnTo>
                      <a:pt x="446" y="307"/>
                    </a:lnTo>
                    <a:lnTo>
                      <a:pt x="446" y="309"/>
                    </a:lnTo>
                    <a:lnTo>
                      <a:pt x="448" y="309"/>
                    </a:lnTo>
                    <a:lnTo>
                      <a:pt x="451" y="309"/>
                    </a:lnTo>
                    <a:lnTo>
                      <a:pt x="451" y="312"/>
                    </a:lnTo>
                    <a:lnTo>
                      <a:pt x="451" y="309"/>
                    </a:lnTo>
                    <a:lnTo>
                      <a:pt x="451" y="312"/>
                    </a:lnTo>
                    <a:lnTo>
                      <a:pt x="453" y="312"/>
                    </a:lnTo>
                    <a:lnTo>
                      <a:pt x="455" y="312"/>
                    </a:lnTo>
                    <a:lnTo>
                      <a:pt x="457" y="312"/>
                    </a:lnTo>
                    <a:lnTo>
                      <a:pt x="457" y="314"/>
                    </a:lnTo>
                    <a:lnTo>
                      <a:pt x="459" y="314"/>
                    </a:lnTo>
                    <a:lnTo>
                      <a:pt x="459" y="312"/>
                    </a:lnTo>
                    <a:lnTo>
                      <a:pt x="462" y="312"/>
                    </a:lnTo>
                    <a:lnTo>
                      <a:pt x="464" y="312"/>
                    </a:lnTo>
                    <a:lnTo>
                      <a:pt x="464" y="314"/>
                    </a:lnTo>
                    <a:lnTo>
                      <a:pt x="466" y="314"/>
                    </a:lnTo>
                    <a:lnTo>
                      <a:pt x="466" y="316"/>
                    </a:lnTo>
                    <a:lnTo>
                      <a:pt x="468" y="316"/>
                    </a:lnTo>
                    <a:lnTo>
                      <a:pt x="468" y="318"/>
                    </a:lnTo>
                    <a:lnTo>
                      <a:pt x="470" y="318"/>
                    </a:lnTo>
                    <a:lnTo>
                      <a:pt x="473" y="318"/>
                    </a:lnTo>
                    <a:lnTo>
                      <a:pt x="473" y="320"/>
                    </a:lnTo>
                    <a:lnTo>
                      <a:pt x="475" y="320"/>
                    </a:lnTo>
                    <a:lnTo>
                      <a:pt x="477" y="320"/>
                    </a:lnTo>
                    <a:lnTo>
                      <a:pt x="479" y="320"/>
                    </a:lnTo>
                    <a:lnTo>
                      <a:pt x="479" y="323"/>
                    </a:lnTo>
                    <a:lnTo>
                      <a:pt x="481" y="323"/>
                    </a:lnTo>
                    <a:lnTo>
                      <a:pt x="484" y="323"/>
                    </a:lnTo>
                    <a:lnTo>
                      <a:pt x="486" y="323"/>
                    </a:lnTo>
                    <a:lnTo>
                      <a:pt x="486" y="325"/>
                    </a:lnTo>
                    <a:lnTo>
                      <a:pt x="488" y="325"/>
                    </a:lnTo>
                    <a:lnTo>
                      <a:pt x="490" y="325"/>
                    </a:lnTo>
                    <a:lnTo>
                      <a:pt x="492" y="325"/>
                    </a:lnTo>
                    <a:lnTo>
                      <a:pt x="495" y="325"/>
                    </a:lnTo>
                    <a:lnTo>
                      <a:pt x="495" y="327"/>
                    </a:lnTo>
                    <a:lnTo>
                      <a:pt x="497" y="327"/>
                    </a:lnTo>
                    <a:lnTo>
                      <a:pt x="497" y="325"/>
                    </a:lnTo>
                    <a:lnTo>
                      <a:pt x="499" y="325"/>
                    </a:lnTo>
                    <a:lnTo>
                      <a:pt x="499" y="323"/>
                    </a:lnTo>
                    <a:lnTo>
                      <a:pt x="501" y="323"/>
                    </a:lnTo>
                    <a:lnTo>
                      <a:pt x="503" y="323"/>
                    </a:lnTo>
                    <a:lnTo>
                      <a:pt x="506" y="323"/>
                    </a:lnTo>
                    <a:lnTo>
                      <a:pt x="506" y="320"/>
                    </a:lnTo>
                    <a:lnTo>
                      <a:pt x="508" y="320"/>
                    </a:lnTo>
                    <a:lnTo>
                      <a:pt x="508" y="323"/>
                    </a:lnTo>
                    <a:lnTo>
                      <a:pt x="510" y="323"/>
                    </a:lnTo>
                    <a:lnTo>
                      <a:pt x="510" y="325"/>
                    </a:lnTo>
                    <a:lnTo>
                      <a:pt x="512" y="325"/>
                    </a:lnTo>
                    <a:lnTo>
                      <a:pt x="514" y="325"/>
                    </a:lnTo>
                    <a:lnTo>
                      <a:pt x="514" y="323"/>
                    </a:lnTo>
                    <a:lnTo>
                      <a:pt x="517" y="323"/>
                    </a:lnTo>
                    <a:lnTo>
                      <a:pt x="519" y="325"/>
                    </a:lnTo>
                    <a:lnTo>
                      <a:pt x="521" y="325"/>
                    </a:lnTo>
                    <a:lnTo>
                      <a:pt x="523" y="325"/>
                    </a:lnTo>
                    <a:lnTo>
                      <a:pt x="525" y="325"/>
                    </a:lnTo>
                    <a:lnTo>
                      <a:pt x="525" y="327"/>
                    </a:lnTo>
                    <a:lnTo>
                      <a:pt x="528" y="327"/>
                    </a:lnTo>
                    <a:lnTo>
                      <a:pt x="528" y="325"/>
                    </a:lnTo>
                    <a:lnTo>
                      <a:pt x="530" y="325"/>
                    </a:lnTo>
                    <a:lnTo>
                      <a:pt x="530" y="323"/>
                    </a:lnTo>
                    <a:lnTo>
                      <a:pt x="532" y="323"/>
                    </a:lnTo>
                    <a:lnTo>
                      <a:pt x="532" y="325"/>
                    </a:lnTo>
                    <a:lnTo>
                      <a:pt x="534" y="325"/>
                    </a:lnTo>
                    <a:lnTo>
                      <a:pt x="534" y="323"/>
                    </a:lnTo>
                    <a:lnTo>
                      <a:pt x="534" y="325"/>
                    </a:lnTo>
                    <a:lnTo>
                      <a:pt x="536" y="325"/>
                    </a:lnTo>
                    <a:lnTo>
                      <a:pt x="539" y="325"/>
                    </a:lnTo>
                    <a:lnTo>
                      <a:pt x="539" y="323"/>
                    </a:lnTo>
                    <a:lnTo>
                      <a:pt x="541" y="323"/>
                    </a:lnTo>
                    <a:lnTo>
                      <a:pt x="543" y="323"/>
                    </a:lnTo>
                    <a:lnTo>
                      <a:pt x="545" y="323"/>
                    </a:lnTo>
                    <a:lnTo>
                      <a:pt x="547" y="323"/>
                    </a:lnTo>
                    <a:lnTo>
                      <a:pt x="549" y="323"/>
                    </a:lnTo>
                    <a:lnTo>
                      <a:pt x="552" y="323"/>
                    </a:lnTo>
                    <a:lnTo>
                      <a:pt x="554" y="323"/>
                    </a:lnTo>
                    <a:lnTo>
                      <a:pt x="554" y="320"/>
                    </a:lnTo>
                    <a:lnTo>
                      <a:pt x="556" y="320"/>
                    </a:lnTo>
                    <a:lnTo>
                      <a:pt x="558" y="320"/>
                    </a:lnTo>
                    <a:lnTo>
                      <a:pt x="558" y="318"/>
                    </a:lnTo>
                    <a:lnTo>
                      <a:pt x="558" y="316"/>
                    </a:lnTo>
                    <a:lnTo>
                      <a:pt x="560" y="316"/>
                    </a:lnTo>
                    <a:lnTo>
                      <a:pt x="560" y="318"/>
                    </a:lnTo>
                    <a:lnTo>
                      <a:pt x="563" y="318"/>
                    </a:lnTo>
                    <a:lnTo>
                      <a:pt x="563" y="316"/>
                    </a:lnTo>
                    <a:lnTo>
                      <a:pt x="563" y="314"/>
                    </a:lnTo>
                    <a:lnTo>
                      <a:pt x="565" y="314"/>
                    </a:lnTo>
                    <a:lnTo>
                      <a:pt x="567" y="314"/>
                    </a:lnTo>
                    <a:lnTo>
                      <a:pt x="569" y="314"/>
                    </a:lnTo>
                    <a:lnTo>
                      <a:pt x="569" y="312"/>
                    </a:lnTo>
                    <a:lnTo>
                      <a:pt x="569" y="309"/>
                    </a:lnTo>
                    <a:lnTo>
                      <a:pt x="571" y="309"/>
                    </a:lnTo>
                    <a:lnTo>
                      <a:pt x="571" y="312"/>
                    </a:lnTo>
                    <a:lnTo>
                      <a:pt x="574" y="312"/>
                    </a:lnTo>
                    <a:lnTo>
                      <a:pt x="574" y="309"/>
                    </a:lnTo>
                    <a:lnTo>
                      <a:pt x="574" y="307"/>
                    </a:lnTo>
                    <a:lnTo>
                      <a:pt x="576" y="307"/>
                    </a:lnTo>
                    <a:lnTo>
                      <a:pt x="578" y="307"/>
                    </a:lnTo>
                    <a:lnTo>
                      <a:pt x="578" y="305"/>
                    </a:lnTo>
                    <a:lnTo>
                      <a:pt x="580" y="305"/>
                    </a:lnTo>
                    <a:lnTo>
                      <a:pt x="582" y="305"/>
                    </a:lnTo>
                    <a:lnTo>
                      <a:pt x="582" y="303"/>
                    </a:lnTo>
                    <a:lnTo>
                      <a:pt x="582" y="301"/>
                    </a:lnTo>
                    <a:lnTo>
                      <a:pt x="585" y="301"/>
                    </a:lnTo>
                    <a:lnTo>
                      <a:pt x="587" y="301"/>
                    </a:lnTo>
                    <a:lnTo>
                      <a:pt x="589" y="301"/>
                    </a:lnTo>
                    <a:lnTo>
                      <a:pt x="591" y="301"/>
                    </a:lnTo>
                    <a:lnTo>
                      <a:pt x="591" y="298"/>
                    </a:lnTo>
                    <a:lnTo>
                      <a:pt x="593" y="298"/>
                    </a:lnTo>
                    <a:lnTo>
                      <a:pt x="593" y="301"/>
                    </a:lnTo>
                    <a:lnTo>
                      <a:pt x="596" y="301"/>
                    </a:lnTo>
                    <a:lnTo>
                      <a:pt x="598" y="301"/>
                    </a:lnTo>
                    <a:lnTo>
                      <a:pt x="598" y="303"/>
                    </a:lnTo>
                    <a:lnTo>
                      <a:pt x="600" y="303"/>
                    </a:lnTo>
                    <a:lnTo>
                      <a:pt x="602" y="303"/>
                    </a:lnTo>
                    <a:lnTo>
                      <a:pt x="602" y="301"/>
                    </a:lnTo>
                    <a:lnTo>
                      <a:pt x="604" y="301"/>
                    </a:lnTo>
                    <a:lnTo>
                      <a:pt x="604" y="303"/>
                    </a:lnTo>
                    <a:lnTo>
                      <a:pt x="607" y="303"/>
                    </a:lnTo>
                    <a:lnTo>
                      <a:pt x="607" y="305"/>
                    </a:lnTo>
                    <a:lnTo>
                      <a:pt x="609" y="305"/>
                    </a:lnTo>
                    <a:lnTo>
                      <a:pt x="611" y="305"/>
                    </a:lnTo>
                    <a:lnTo>
                      <a:pt x="611" y="307"/>
                    </a:lnTo>
                    <a:lnTo>
                      <a:pt x="611" y="305"/>
                    </a:lnTo>
                    <a:lnTo>
                      <a:pt x="613" y="307"/>
                    </a:lnTo>
                    <a:lnTo>
                      <a:pt x="611" y="307"/>
                    </a:lnTo>
                    <a:lnTo>
                      <a:pt x="613" y="307"/>
                    </a:lnTo>
                    <a:lnTo>
                      <a:pt x="613" y="309"/>
                    </a:lnTo>
                    <a:lnTo>
                      <a:pt x="615" y="309"/>
                    </a:lnTo>
                    <a:lnTo>
                      <a:pt x="618" y="309"/>
                    </a:lnTo>
                    <a:lnTo>
                      <a:pt x="620" y="309"/>
                    </a:lnTo>
                    <a:lnTo>
                      <a:pt x="622" y="307"/>
                    </a:lnTo>
                    <a:lnTo>
                      <a:pt x="622" y="309"/>
                    </a:lnTo>
                    <a:lnTo>
                      <a:pt x="624" y="309"/>
                    </a:lnTo>
                    <a:lnTo>
                      <a:pt x="626" y="309"/>
                    </a:lnTo>
                    <a:lnTo>
                      <a:pt x="629" y="309"/>
                    </a:lnTo>
                    <a:lnTo>
                      <a:pt x="629" y="312"/>
                    </a:lnTo>
                    <a:lnTo>
                      <a:pt x="631" y="312"/>
                    </a:lnTo>
                    <a:lnTo>
                      <a:pt x="631" y="309"/>
                    </a:lnTo>
                    <a:lnTo>
                      <a:pt x="633" y="309"/>
                    </a:lnTo>
                    <a:lnTo>
                      <a:pt x="635" y="309"/>
                    </a:lnTo>
                    <a:lnTo>
                      <a:pt x="637" y="309"/>
                    </a:lnTo>
                    <a:lnTo>
                      <a:pt x="640" y="309"/>
                    </a:lnTo>
                    <a:lnTo>
                      <a:pt x="642" y="309"/>
                    </a:lnTo>
                    <a:lnTo>
                      <a:pt x="642" y="312"/>
                    </a:lnTo>
                    <a:lnTo>
                      <a:pt x="644" y="312"/>
                    </a:lnTo>
                    <a:lnTo>
                      <a:pt x="644" y="309"/>
                    </a:lnTo>
                    <a:lnTo>
                      <a:pt x="646" y="312"/>
                    </a:lnTo>
                    <a:lnTo>
                      <a:pt x="646" y="309"/>
                    </a:lnTo>
                    <a:lnTo>
                      <a:pt x="648" y="312"/>
                    </a:lnTo>
                    <a:lnTo>
                      <a:pt x="651" y="312"/>
                    </a:lnTo>
                    <a:lnTo>
                      <a:pt x="653" y="312"/>
                    </a:lnTo>
                    <a:lnTo>
                      <a:pt x="655" y="312"/>
                    </a:lnTo>
                    <a:lnTo>
                      <a:pt x="657" y="312"/>
                    </a:lnTo>
                    <a:lnTo>
                      <a:pt x="659" y="312"/>
                    </a:lnTo>
                    <a:lnTo>
                      <a:pt x="662" y="312"/>
                    </a:lnTo>
                    <a:lnTo>
                      <a:pt x="664" y="312"/>
                    </a:lnTo>
                    <a:lnTo>
                      <a:pt x="666" y="312"/>
                    </a:lnTo>
                    <a:lnTo>
                      <a:pt x="668" y="312"/>
                    </a:lnTo>
                    <a:lnTo>
                      <a:pt x="670" y="312"/>
                    </a:lnTo>
                    <a:lnTo>
                      <a:pt x="670" y="314"/>
                    </a:lnTo>
                    <a:lnTo>
                      <a:pt x="670" y="312"/>
                    </a:lnTo>
                    <a:lnTo>
                      <a:pt x="673" y="312"/>
                    </a:lnTo>
                    <a:lnTo>
                      <a:pt x="675" y="312"/>
                    </a:lnTo>
                    <a:lnTo>
                      <a:pt x="677" y="312"/>
                    </a:lnTo>
                    <a:lnTo>
                      <a:pt x="679" y="312"/>
                    </a:lnTo>
                    <a:lnTo>
                      <a:pt x="679" y="309"/>
                    </a:lnTo>
                    <a:lnTo>
                      <a:pt x="681" y="309"/>
                    </a:lnTo>
                    <a:lnTo>
                      <a:pt x="684" y="309"/>
                    </a:lnTo>
                    <a:lnTo>
                      <a:pt x="684" y="307"/>
                    </a:lnTo>
                    <a:lnTo>
                      <a:pt x="686" y="307"/>
                    </a:lnTo>
                    <a:lnTo>
                      <a:pt x="688" y="305"/>
                    </a:lnTo>
                    <a:lnTo>
                      <a:pt x="690" y="305"/>
                    </a:lnTo>
                    <a:lnTo>
                      <a:pt x="692" y="305"/>
                    </a:lnTo>
                    <a:lnTo>
                      <a:pt x="692" y="303"/>
                    </a:lnTo>
                    <a:lnTo>
                      <a:pt x="694" y="303"/>
                    </a:lnTo>
                    <a:lnTo>
                      <a:pt x="697" y="303"/>
                    </a:lnTo>
                    <a:lnTo>
                      <a:pt x="699" y="303"/>
                    </a:lnTo>
                    <a:lnTo>
                      <a:pt x="699" y="301"/>
                    </a:lnTo>
                    <a:lnTo>
                      <a:pt x="701" y="301"/>
                    </a:lnTo>
                    <a:lnTo>
                      <a:pt x="701" y="298"/>
                    </a:lnTo>
                    <a:lnTo>
                      <a:pt x="703" y="298"/>
                    </a:lnTo>
                    <a:lnTo>
                      <a:pt x="703" y="296"/>
                    </a:lnTo>
                    <a:lnTo>
                      <a:pt x="705" y="296"/>
                    </a:lnTo>
                    <a:lnTo>
                      <a:pt x="708" y="296"/>
                    </a:lnTo>
                    <a:lnTo>
                      <a:pt x="708" y="294"/>
                    </a:lnTo>
                    <a:lnTo>
                      <a:pt x="710" y="294"/>
                    </a:lnTo>
                    <a:lnTo>
                      <a:pt x="710" y="292"/>
                    </a:lnTo>
                    <a:lnTo>
                      <a:pt x="712" y="292"/>
                    </a:lnTo>
                    <a:lnTo>
                      <a:pt x="714" y="292"/>
                    </a:lnTo>
                    <a:lnTo>
                      <a:pt x="716" y="292"/>
                    </a:lnTo>
                    <a:lnTo>
                      <a:pt x="716" y="290"/>
                    </a:lnTo>
                    <a:lnTo>
                      <a:pt x="719" y="290"/>
                    </a:lnTo>
                    <a:lnTo>
                      <a:pt x="721" y="290"/>
                    </a:lnTo>
                    <a:lnTo>
                      <a:pt x="723" y="290"/>
                    </a:lnTo>
                    <a:lnTo>
                      <a:pt x="723" y="287"/>
                    </a:lnTo>
                    <a:lnTo>
                      <a:pt x="725" y="287"/>
                    </a:lnTo>
                    <a:lnTo>
                      <a:pt x="725" y="285"/>
                    </a:lnTo>
                    <a:lnTo>
                      <a:pt x="727" y="285"/>
                    </a:lnTo>
                    <a:lnTo>
                      <a:pt x="730" y="285"/>
                    </a:lnTo>
                    <a:lnTo>
                      <a:pt x="730" y="283"/>
                    </a:lnTo>
                    <a:lnTo>
                      <a:pt x="732" y="283"/>
                    </a:lnTo>
                    <a:lnTo>
                      <a:pt x="732" y="281"/>
                    </a:lnTo>
                    <a:lnTo>
                      <a:pt x="734" y="281"/>
                    </a:lnTo>
                    <a:lnTo>
                      <a:pt x="734" y="279"/>
                    </a:lnTo>
                    <a:lnTo>
                      <a:pt x="736" y="279"/>
                    </a:lnTo>
                    <a:lnTo>
                      <a:pt x="738" y="279"/>
                    </a:lnTo>
                    <a:lnTo>
                      <a:pt x="738" y="276"/>
                    </a:lnTo>
                    <a:lnTo>
                      <a:pt x="741" y="276"/>
                    </a:lnTo>
                    <a:lnTo>
                      <a:pt x="743" y="276"/>
                    </a:lnTo>
                    <a:lnTo>
                      <a:pt x="743" y="274"/>
                    </a:lnTo>
                    <a:lnTo>
                      <a:pt x="743" y="272"/>
                    </a:lnTo>
                    <a:lnTo>
                      <a:pt x="745" y="272"/>
                    </a:lnTo>
                    <a:lnTo>
                      <a:pt x="745" y="270"/>
                    </a:lnTo>
                    <a:lnTo>
                      <a:pt x="745" y="268"/>
                    </a:lnTo>
                    <a:lnTo>
                      <a:pt x="747" y="268"/>
                    </a:lnTo>
                    <a:lnTo>
                      <a:pt x="747" y="265"/>
                    </a:lnTo>
                    <a:lnTo>
                      <a:pt x="747" y="263"/>
                    </a:lnTo>
                    <a:lnTo>
                      <a:pt x="749" y="263"/>
                    </a:lnTo>
                    <a:lnTo>
                      <a:pt x="749" y="261"/>
                    </a:lnTo>
                    <a:lnTo>
                      <a:pt x="749" y="259"/>
                    </a:lnTo>
                    <a:lnTo>
                      <a:pt x="752" y="257"/>
                    </a:lnTo>
                    <a:lnTo>
                      <a:pt x="752" y="255"/>
                    </a:lnTo>
                    <a:lnTo>
                      <a:pt x="754" y="255"/>
                    </a:lnTo>
                    <a:lnTo>
                      <a:pt x="754" y="252"/>
                    </a:lnTo>
                    <a:lnTo>
                      <a:pt x="754" y="250"/>
                    </a:lnTo>
                    <a:lnTo>
                      <a:pt x="756" y="250"/>
                    </a:lnTo>
                    <a:lnTo>
                      <a:pt x="756" y="248"/>
                    </a:lnTo>
                    <a:lnTo>
                      <a:pt x="758" y="244"/>
                    </a:lnTo>
                    <a:lnTo>
                      <a:pt x="760" y="239"/>
                    </a:lnTo>
                    <a:lnTo>
                      <a:pt x="760" y="235"/>
                    </a:lnTo>
                    <a:lnTo>
                      <a:pt x="763" y="235"/>
                    </a:lnTo>
                    <a:lnTo>
                      <a:pt x="765" y="230"/>
                    </a:lnTo>
                    <a:lnTo>
                      <a:pt x="765" y="228"/>
                    </a:lnTo>
                    <a:lnTo>
                      <a:pt x="765" y="226"/>
                    </a:lnTo>
                    <a:lnTo>
                      <a:pt x="767" y="224"/>
                    </a:lnTo>
                    <a:lnTo>
                      <a:pt x="767" y="219"/>
                    </a:lnTo>
                    <a:lnTo>
                      <a:pt x="767" y="217"/>
                    </a:lnTo>
                    <a:lnTo>
                      <a:pt x="769" y="215"/>
                    </a:lnTo>
                    <a:lnTo>
                      <a:pt x="769" y="211"/>
                    </a:lnTo>
                    <a:lnTo>
                      <a:pt x="771" y="208"/>
                    </a:lnTo>
                    <a:lnTo>
                      <a:pt x="771" y="206"/>
                    </a:lnTo>
                    <a:lnTo>
                      <a:pt x="771" y="204"/>
                    </a:lnTo>
                    <a:lnTo>
                      <a:pt x="771" y="202"/>
                    </a:lnTo>
                    <a:lnTo>
                      <a:pt x="771" y="200"/>
                    </a:lnTo>
                    <a:lnTo>
                      <a:pt x="774" y="197"/>
                    </a:lnTo>
                    <a:lnTo>
                      <a:pt x="774" y="195"/>
                    </a:lnTo>
                    <a:lnTo>
                      <a:pt x="774" y="193"/>
                    </a:lnTo>
                    <a:lnTo>
                      <a:pt x="774" y="189"/>
                    </a:lnTo>
                    <a:lnTo>
                      <a:pt x="774" y="184"/>
                    </a:lnTo>
                    <a:lnTo>
                      <a:pt x="774" y="182"/>
                    </a:lnTo>
                    <a:lnTo>
                      <a:pt x="776" y="180"/>
                    </a:lnTo>
                    <a:lnTo>
                      <a:pt x="776" y="178"/>
                    </a:lnTo>
                    <a:lnTo>
                      <a:pt x="778" y="178"/>
                    </a:lnTo>
                    <a:lnTo>
                      <a:pt x="778" y="175"/>
                    </a:lnTo>
                    <a:lnTo>
                      <a:pt x="780" y="175"/>
                    </a:lnTo>
                    <a:lnTo>
                      <a:pt x="780" y="173"/>
                    </a:lnTo>
                    <a:lnTo>
                      <a:pt x="782" y="173"/>
                    </a:lnTo>
                    <a:lnTo>
                      <a:pt x="782" y="171"/>
                    </a:lnTo>
                    <a:lnTo>
                      <a:pt x="811" y="101"/>
                    </a:lnTo>
                    <a:lnTo>
                      <a:pt x="813" y="94"/>
                    </a:lnTo>
                    <a:lnTo>
                      <a:pt x="815" y="92"/>
                    </a:lnTo>
                    <a:lnTo>
                      <a:pt x="815" y="90"/>
                    </a:lnTo>
                    <a:lnTo>
                      <a:pt x="818" y="88"/>
                    </a:lnTo>
                    <a:lnTo>
                      <a:pt x="818" y="85"/>
                    </a:lnTo>
                    <a:lnTo>
                      <a:pt x="818" y="83"/>
                    </a:lnTo>
                    <a:lnTo>
                      <a:pt x="820" y="81"/>
                    </a:lnTo>
                    <a:lnTo>
                      <a:pt x="820" y="79"/>
                    </a:lnTo>
                    <a:lnTo>
                      <a:pt x="822" y="79"/>
                    </a:lnTo>
                    <a:lnTo>
                      <a:pt x="822" y="77"/>
                    </a:lnTo>
                    <a:lnTo>
                      <a:pt x="824" y="77"/>
                    </a:lnTo>
                    <a:lnTo>
                      <a:pt x="824" y="74"/>
                    </a:lnTo>
                    <a:lnTo>
                      <a:pt x="822" y="74"/>
                    </a:lnTo>
                    <a:lnTo>
                      <a:pt x="824" y="72"/>
                    </a:lnTo>
                    <a:lnTo>
                      <a:pt x="824" y="74"/>
                    </a:lnTo>
                    <a:lnTo>
                      <a:pt x="824" y="72"/>
                    </a:lnTo>
                    <a:lnTo>
                      <a:pt x="824" y="70"/>
                    </a:lnTo>
                    <a:lnTo>
                      <a:pt x="824" y="68"/>
                    </a:lnTo>
                    <a:lnTo>
                      <a:pt x="826" y="68"/>
                    </a:lnTo>
                    <a:lnTo>
                      <a:pt x="826" y="70"/>
                    </a:lnTo>
                    <a:lnTo>
                      <a:pt x="826" y="68"/>
                    </a:lnTo>
                    <a:lnTo>
                      <a:pt x="826" y="66"/>
                    </a:lnTo>
                    <a:lnTo>
                      <a:pt x="824" y="66"/>
                    </a:lnTo>
                    <a:lnTo>
                      <a:pt x="826" y="66"/>
                    </a:lnTo>
                    <a:lnTo>
                      <a:pt x="826" y="63"/>
                    </a:lnTo>
                    <a:lnTo>
                      <a:pt x="824" y="63"/>
                    </a:lnTo>
                    <a:lnTo>
                      <a:pt x="826" y="63"/>
                    </a:lnTo>
                    <a:lnTo>
                      <a:pt x="824" y="63"/>
                    </a:lnTo>
                    <a:lnTo>
                      <a:pt x="824" y="61"/>
                    </a:lnTo>
                    <a:lnTo>
                      <a:pt x="824" y="59"/>
                    </a:lnTo>
                    <a:lnTo>
                      <a:pt x="822" y="57"/>
                    </a:lnTo>
                    <a:lnTo>
                      <a:pt x="824" y="57"/>
                    </a:lnTo>
                    <a:lnTo>
                      <a:pt x="824" y="55"/>
                    </a:lnTo>
                    <a:lnTo>
                      <a:pt x="822" y="55"/>
                    </a:lnTo>
                    <a:lnTo>
                      <a:pt x="822" y="52"/>
                    </a:lnTo>
                    <a:lnTo>
                      <a:pt x="822" y="50"/>
                    </a:lnTo>
                    <a:lnTo>
                      <a:pt x="820" y="50"/>
                    </a:lnTo>
                    <a:lnTo>
                      <a:pt x="820" y="52"/>
                    </a:lnTo>
                    <a:lnTo>
                      <a:pt x="818" y="52"/>
                    </a:lnTo>
                    <a:lnTo>
                      <a:pt x="818" y="50"/>
                    </a:lnTo>
                    <a:lnTo>
                      <a:pt x="820" y="50"/>
                    </a:lnTo>
                    <a:lnTo>
                      <a:pt x="820" y="48"/>
                    </a:lnTo>
                    <a:lnTo>
                      <a:pt x="820" y="46"/>
                    </a:lnTo>
                    <a:lnTo>
                      <a:pt x="818" y="46"/>
                    </a:lnTo>
                    <a:lnTo>
                      <a:pt x="818" y="44"/>
                    </a:lnTo>
                    <a:lnTo>
                      <a:pt x="815" y="44"/>
                    </a:lnTo>
                    <a:lnTo>
                      <a:pt x="815" y="41"/>
                    </a:lnTo>
                    <a:lnTo>
                      <a:pt x="813" y="41"/>
                    </a:lnTo>
                    <a:lnTo>
                      <a:pt x="815" y="41"/>
                    </a:lnTo>
                    <a:lnTo>
                      <a:pt x="815" y="39"/>
                    </a:lnTo>
                    <a:lnTo>
                      <a:pt x="818" y="37"/>
                    </a:lnTo>
                    <a:lnTo>
                      <a:pt x="818" y="35"/>
                    </a:lnTo>
                    <a:lnTo>
                      <a:pt x="815" y="35"/>
                    </a:lnTo>
                    <a:lnTo>
                      <a:pt x="815" y="33"/>
                    </a:lnTo>
                    <a:lnTo>
                      <a:pt x="818" y="33"/>
                    </a:lnTo>
                    <a:lnTo>
                      <a:pt x="820" y="33"/>
                    </a:lnTo>
                    <a:lnTo>
                      <a:pt x="822" y="33"/>
                    </a:lnTo>
                    <a:lnTo>
                      <a:pt x="824" y="33"/>
                    </a:lnTo>
                    <a:lnTo>
                      <a:pt x="826" y="33"/>
                    </a:lnTo>
                    <a:lnTo>
                      <a:pt x="828" y="33"/>
                    </a:lnTo>
                    <a:lnTo>
                      <a:pt x="831" y="33"/>
                    </a:lnTo>
                    <a:lnTo>
                      <a:pt x="833" y="33"/>
                    </a:lnTo>
                    <a:lnTo>
                      <a:pt x="835" y="30"/>
                    </a:lnTo>
                    <a:lnTo>
                      <a:pt x="837" y="30"/>
                    </a:lnTo>
                    <a:lnTo>
                      <a:pt x="848" y="30"/>
                    </a:lnTo>
                    <a:lnTo>
                      <a:pt x="859" y="24"/>
                    </a:lnTo>
                    <a:lnTo>
                      <a:pt x="870" y="22"/>
                    </a:lnTo>
                    <a:lnTo>
                      <a:pt x="875" y="22"/>
                    </a:lnTo>
                    <a:lnTo>
                      <a:pt x="883" y="19"/>
                    </a:lnTo>
                    <a:lnTo>
                      <a:pt x="897" y="17"/>
                    </a:lnTo>
                    <a:lnTo>
                      <a:pt x="903" y="15"/>
                    </a:lnTo>
                    <a:lnTo>
                      <a:pt x="910" y="13"/>
                    </a:lnTo>
                    <a:lnTo>
                      <a:pt x="923" y="11"/>
                    </a:lnTo>
                    <a:lnTo>
                      <a:pt x="936" y="6"/>
                    </a:lnTo>
                    <a:lnTo>
                      <a:pt x="952" y="4"/>
                    </a:lnTo>
                    <a:lnTo>
                      <a:pt x="967" y="0"/>
                    </a:lnTo>
                    <a:lnTo>
                      <a:pt x="969" y="2"/>
                    </a:lnTo>
                    <a:lnTo>
                      <a:pt x="969" y="4"/>
                    </a:lnTo>
                    <a:lnTo>
                      <a:pt x="971" y="4"/>
                    </a:lnTo>
                    <a:lnTo>
                      <a:pt x="973" y="4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207" name="Freeform 42"/>
              <p:cNvSpPr>
                <a:spLocks noEditPoints="1"/>
              </p:cNvSpPr>
              <p:nvPr/>
            </p:nvSpPr>
            <p:spPr bwMode="auto">
              <a:xfrm>
                <a:off x="1538288" y="3913188"/>
                <a:ext cx="2824163" cy="1924050"/>
              </a:xfrm>
              <a:custGeom>
                <a:avLst/>
                <a:gdLst>
                  <a:gd name="T0" fmla="*/ 2147483647 w 1779"/>
                  <a:gd name="T1" fmla="*/ 2147483647 h 1212"/>
                  <a:gd name="T2" fmla="*/ 2147483647 w 1779"/>
                  <a:gd name="T3" fmla="*/ 2147483647 h 1212"/>
                  <a:gd name="T4" fmla="*/ 2147483647 w 1779"/>
                  <a:gd name="T5" fmla="*/ 2147483647 h 1212"/>
                  <a:gd name="T6" fmla="*/ 2147483647 w 1779"/>
                  <a:gd name="T7" fmla="*/ 2147483647 h 1212"/>
                  <a:gd name="T8" fmla="*/ 2147483647 w 1779"/>
                  <a:gd name="T9" fmla="*/ 2147483647 h 1212"/>
                  <a:gd name="T10" fmla="*/ 2147483647 w 1779"/>
                  <a:gd name="T11" fmla="*/ 2147483647 h 1212"/>
                  <a:gd name="T12" fmla="*/ 2147483647 w 1779"/>
                  <a:gd name="T13" fmla="*/ 2147483647 h 1212"/>
                  <a:gd name="T14" fmla="*/ 2147483647 w 1779"/>
                  <a:gd name="T15" fmla="*/ 2147483647 h 1212"/>
                  <a:gd name="T16" fmla="*/ 2147483647 w 1779"/>
                  <a:gd name="T17" fmla="*/ 2147483647 h 1212"/>
                  <a:gd name="T18" fmla="*/ 2147483647 w 1779"/>
                  <a:gd name="T19" fmla="*/ 2147483647 h 1212"/>
                  <a:gd name="T20" fmla="*/ 2147483647 w 1779"/>
                  <a:gd name="T21" fmla="*/ 2147483647 h 1212"/>
                  <a:gd name="T22" fmla="*/ 2147483647 w 1779"/>
                  <a:gd name="T23" fmla="*/ 2147483647 h 1212"/>
                  <a:gd name="T24" fmla="*/ 2147483647 w 1779"/>
                  <a:gd name="T25" fmla="*/ 2147483647 h 1212"/>
                  <a:gd name="T26" fmla="*/ 2147483647 w 1779"/>
                  <a:gd name="T27" fmla="*/ 2147483647 h 1212"/>
                  <a:gd name="T28" fmla="*/ 2147483647 w 1779"/>
                  <a:gd name="T29" fmla="*/ 2147483647 h 1212"/>
                  <a:gd name="T30" fmla="*/ 2147483647 w 1779"/>
                  <a:gd name="T31" fmla="*/ 2147483647 h 1212"/>
                  <a:gd name="T32" fmla="*/ 2147483647 w 1779"/>
                  <a:gd name="T33" fmla="*/ 2147483647 h 1212"/>
                  <a:gd name="T34" fmla="*/ 2147483647 w 1779"/>
                  <a:gd name="T35" fmla="*/ 2147483647 h 1212"/>
                  <a:gd name="T36" fmla="*/ 2147483647 w 1779"/>
                  <a:gd name="T37" fmla="*/ 2147483647 h 1212"/>
                  <a:gd name="T38" fmla="*/ 2147483647 w 1779"/>
                  <a:gd name="T39" fmla="*/ 2147483647 h 1212"/>
                  <a:gd name="T40" fmla="*/ 2147483647 w 1779"/>
                  <a:gd name="T41" fmla="*/ 2147483647 h 1212"/>
                  <a:gd name="T42" fmla="*/ 2147483647 w 1779"/>
                  <a:gd name="T43" fmla="*/ 2147483647 h 1212"/>
                  <a:gd name="T44" fmla="*/ 2147483647 w 1779"/>
                  <a:gd name="T45" fmla="*/ 2147483647 h 1212"/>
                  <a:gd name="T46" fmla="*/ 2147483647 w 1779"/>
                  <a:gd name="T47" fmla="*/ 2147483647 h 1212"/>
                  <a:gd name="T48" fmla="*/ 2147483647 w 1779"/>
                  <a:gd name="T49" fmla="*/ 2147483647 h 1212"/>
                  <a:gd name="T50" fmla="*/ 2147483647 w 1779"/>
                  <a:gd name="T51" fmla="*/ 2147483647 h 1212"/>
                  <a:gd name="T52" fmla="*/ 2147483647 w 1779"/>
                  <a:gd name="T53" fmla="*/ 2147483647 h 1212"/>
                  <a:gd name="T54" fmla="*/ 2147483647 w 1779"/>
                  <a:gd name="T55" fmla="*/ 2147483647 h 1212"/>
                  <a:gd name="T56" fmla="*/ 2147483647 w 1779"/>
                  <a:gd name="T57" fmla="*/ 2147483647 h 1212"/>
                  <a:gd name="T58" fmla="*/ 2147483647 w 1779"/>
                  <a:gd name="T59" fmla="*/ 2147483647 h 1212"/>
                  <a:gd name="T60" fmla="*/ 2147483647 w 1779"/>
                  <a:gd name="T61" fmla="*/ 2147483647 h 1212"/>
                  <a:gd name="T62" fmla="*/ 2147483647 w 1779"/>
                  <a:gd name="T63" fmla="*/ 2147483647 h 1212"/>
                  <a:gd name="T64" fmla="*/ 2147483647 w 1779"/>
                  <a:gd name="T65" fmla="*/ 2147483647 h 1212"/>
                  <a:gd name="T66" fmla="*/ 2147483647 w 1779"/>
                  <a:gd name="T67" fmla="*/ 2147483647 h 1212"/>
                  <a:gd name="T68" fmla="*/ 2147483647 w 1779"/>
                  <a:gd name="T69" fmla="*/ 2147483647 h 1212"/>
                  <a:gd name="T70" fmla="*/ 2147483647 w 1779"/>
                  <a:gd name="T71" fmla="*/ 2147483647 h 1212"/>
                  <a:gd name="T72" fmla="*/ 2147483647 w 1779"/>
                  <a:gd name="T73" fmla="*/ 2147483647 h 1212"/>
                  <a:gd name="T74" fmla="*/ 2147483647 w 1779"/>
                  <a:gd name="T75" fmla="*/ 2147483647 h 1212"/>
                  <a:gd name="T76" fmla="*/ 2147483647 w 1779"/>
                  <a:gd name="T77" fmla="*/ 2147483647 h 1212"/>
                  <a:gd name="T78" fmla="*/ 2147483647 w 1779"/>
                  <a:gd name="T79" fmla="*/ 2147483647 h 1212"/>
                  <a:gd name="T80" fmla="*/ 2147483647 w 1779"/>
                  <a:gd name="T81" fmla="*/ 2147483647 h 1212"/>
                  <a:gd name="T82" fmla="*/ 2147483647 w 1779"/>
                  <a:gd name="T83" fmla="*/ 2147483647 h 1212"/>
                  <a:gd name="T84" fmla="*/ 2147483647 w 1779"/>
                  <a:gd name="T85" fmla="*/ 2147483647 h 1212"/>
                  <a:gd name="T86" fmla="*/ 2147483647 w 1779"/>
                  <a:gd name="T87" fmla="*/ 2147483647 h 1212"/>
                  <a:gd name="T88" fmla="*/ 2147483647 w 1779"/>
                  <a:gd name="T89" fmla="*/ 2147483647 h 1212"/>
                  <a:gd name="T90" fmla="*/ 2147483647 w 1779"/>
                  <a:gd name="T91" fmla="*/ 2147483647 h 1212"/>
                  <a:gd name="T92" fmla="*/ 2147483647 w 1779"/>
                  <a:gd name="T93" fmla="*/ 2147483647 h 1212"/>
                  <a:gd name="T94" fmla="*/ 2147483647 w 1779"/>
                  <a:gd name="T95" fmla="*/ 2147483647 h 1212"/>
                  <a:gd name="T96" fmla="*/ 2147483647 w 1779"/>
                  <a:gd name="T97" fmla="*/ 2147483647 h 1212"/>
                  <a:gd name="T98" fmla="*/ 2147483647 w 1779"/>
                  <a:gd name="T99" fmla="*/ 2147483647 h 1212"/>
                  <a:gd name="T100" fmla="*/ 2147483647 w 1779"/>
                  <a:gd name="T101" fmla="*/ 2147483647 h 1212"/>
                  <a:gd name="T102" fmla="*/ 2147483647 w 1779"/>
                  <a:gd name="T103" fmla="*/ 2147483647 h 1212"/>
                  <a:gd name="T104" fmla="*/ 2147483647 w 1779"/>
                  <a:gd name="T105" fmla="*/ 2147483647 h 1212"/>
                  <a:gd name="T106" fmla="*/ 2147483647 w 1779"/>
                  <a:gd name="T107" fmla="*/ 2147483647 h 1212"/>
                  <a:gd name="T108" fmla="*/ 2147483647 w 1779"/>
                  <a:gd name="T109" fmla="*/ 2147483647 h 1212"/>
                  <a:gd name="T110" fmla="*/ 2147483647 w 1779"/>
                  <a:gd name="T111" fmla="*/ 2147483647 h 1212"/>
                  <a:gd name="T112" fmla="*/ 2147483647 w 1779"/>
                  <a:gd name="T113" fmla="*/ 2147483647 h 1212"/>
                  <a:gd name="T114" fmla="*/ 2147483647 w 1779"/>
                  <a:gd name="T115" fmla="*/ 2147483647 h 1212"/>
                  <a:gd name="T116" fmla="*/ 2147483647 w 1779"/>
                  <a:gd name="T117" fmla="*/ 2147483647 h 1212"/>
                  <a:gd name="T118" fmla="*/ 2147483647 w 1779"/>
                  <a:gd name="T119" fmla="*/ 2147483647 h 1212"/>
                  <a:gd name="T120" fmla="*/ 2147483647 w 1779"/>
                  <a:gd name="T121" fmla="*/ 2147483647 h 1212"/>
                  <a:gd name="T122" fmla="*/ 2147483647 w 1779"/>
                  <a:gd name="T123" fmla="*/ 2147483647 h 1212"/>
                  <a:gd name="T124" fmla="*/ 2147483647 w 1779"/>
                  <a:gd name="T125" fmla="*/ 2147483647 h 121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779" h="1212">
                    <a:moveTo>
                      <a:pt x="457" y="1171"/>
                    </a:moveTo>
                    <a:lnTo>
                      <a:pt x="457" y="1173"/>
                    </a:lnTo>
                    <a:lnTo>
                      <a:pt x="457" y="1171"/>
                    </a:lnTo>
                    <a:lnTo>
                      <a:pt x="457" y="1173"/>
                    </a:lnTo>
                    <a:lnTo>
                      <a:pt x="455" y="1173"/>
                    </a:lnTo>
                    <a:lnTo>
                      <a:pt x="457" y="1173"/>
                    </a:lnTo>
                    <a:lnTo>
                      <a:pt x="455" y="1173"/>
                    </a:lnTo>
                    <a:lnTo>
                      <a:pt x="457" y="1173"/>
                    </a:lnTo>
                    <a:lnTo>
                      <a:pt x="457" y="1171"/>
                    </a:lnTo>
                    <a:close/>
                    <a:moveTo>
                      <a:pt x="457" y="1168"/>
                    </a:moveTo>
                    <a:lnTo>
                      <a:pt x="457" y="1171"/>
                    </a:lnTo>
                    <a:lnTo>
                      <a:pt x="457" y="1168"/>
                    </a:lnTo>
                    <a:lnTo>
                      <a:pt x="457" y="1171"/>
                    </a:lnTo>
                    <a:lnTo>
                      <a:pt x="455" y="1171"/>
                    </a:lnTo>
                    <a:lnTo>
                      <a:pt x="457" y="1171"/>
                    </a:lnTo>
                    <a:lnTo>
                      <a:pt x="457" y="1168"/>
                    </a:lnTo>
                    <a:close/>
                    <a:moveTo>
                      <a:pt x="167" y="925"/>
                    </a:moveTo>
                    <a:lnTo>
                      <a:pt x="169" y="925"/>
                    </a:lnTo>
                    <a:lnTo>
                      <a:pt x="169" y="927"/>
                    </a:lnTo>
                    <a:lnTo>
                      <a:pt x="169" y="929"/>
                    </a:lnTo>
                    <a:lnTo>
                      <a:pt x="171" y="929"/>
                    </a:lnTo>
                    <a:lnTo>
                      <a:pt x="171" y="931"/>
                    </a:lnTo>
                    <a:lnTo>
                      <a:pt x="171" y="933"/>
                    </a:lnTo>
                    <a:lnTo>
                      <a:pt x="169" y="933"/>
                    </a:lnTo>
                    <a:lnTo>
                      <a:pt x="169" y="931"/>
                    </a:lnTo>
                    <a:lnTo>
                      <a:pt x="169" y="933"/>
                    </a:lnTo>
                    <a:lnTo>
                      <a:pt x="167" y="933"/>
                    </a:lnTo>
                    <a:lnTo>
                      <a:pt x="167" y="931"/>
                    </a:lnTo>
                    <a:lnTo>
                      <a:pt x="165" y="931"/>
                    </a:lnTo>
                    <a:lnTo>
                      <a:pt x="165" y="929"/>
                    </a:lnTo>
                    <a:lnTo>
                      <a:pt x="165" y="927"/>
                    </a:lnTo>
                    <a:lnTo>
                      <a:pt x="165" y="925"/>
                    </a:lnTo>
                    <a:lnTo>
                      <a:pt x="167" y="925"/>
                    </a:lnTo>
                    <a:close/>
                    <a:moveTo>
                      <a:pt x="85" y="821"/>
                    </a:moveTo>
                    <a:lnTo>
                      <a:pt x="88" y="821"/>
                    </a:lnTo>
                    <a:lnTo>
                      <a:pt x="90" y="821"/>
                    </a:lnTo>
                    <a:lnTo>
                      <a:pt x="90" y="823"/>
                    </a:lnTo>
                    <a:lnTo>
                      <a:pt x="92" y="823"/>
                    </a:lnTo>
                    <a:lnTo>
                      <a:pt x="90" y="823"/>
                    </a:lnTo>
                    <a:lnTo>
                      <a:pt x="92" y="823"/>
                    </a:lnTo>
                    <a:lnTo>
                      <a:pt x="90" y="823"/>
                    </a:lnTo>
                    <a:lnTo>
                      <a:pt x="92" y="823"/>
                    </a:lnTo>
                    <a:lnTo>
                      <a:pt x="92" y="826"/>
                    </a:lnTo>
                    <a:lnTo>
                      <a:pt x="90" y="826"/>
                    </a:lnTo>
                    <a:lnTo>
                      <a:pt x="92" y="826"/>
                    </a:lnTo>
                    <a:lnTo>
                      <a:pt x="90" y="826"/>
                    </a:lnTo>
                    <a:lnTo>
                      <a:pt x="88" y="826"/>
                    </a:lnTo>
                    <a:lnTo>
                      <a:pt x="90" y="826"/>
                    </a:lnTo>
                    <a:lnTo>
                      <a:pt x="88" y="826"/>
                    </a:lnTo>
                    <a:lnTo>
                      <a:pt x="88" y="823"/>
                    </a:lnTo>
                    <a:lnTo>
                      <a:pt x="88" y="826"/>
                    </a:lnTo>
                    <a:lnTo>
                      <a:pt x="88" y="823"/>
                    </a:lnTo>
                    <a:lnTo>
                      <a:pt x="85" y="823"/>
                    </a:lnTo>
                    <a:lnTo>
                      <a:pt x="88" y="823"/>
                    </a:lnTo>
                    <a:lnTo>
                      <a:pt x="85" y="823"/>
                    </a:lnTo>
                    <a:lnTo>
                      <a:pt x="85" y="821"/>
                    </a:lnTo>
                    <a:close/>
                    <a:moveTo>
                      <a:pt x="61" y="749"/>
                    </a:moveTo>
                    <a:lnTo>
                      <a:pt x="59" y="749"/>
                    </a:lnTo>
                    <a:lnTo>
                      <a:pt x="61" y="749"/>
                    </a:lnTo>
                    <a:close/>
                    <a:moveTo>
                      <a:pt x="72" y="731"/>
                    </a:moveTo>
                    <a:lnTo>
                      <a:pt x="72" y="733"/>
                    </a:lnTo>
                    <a:lnTo>
                      <a:pt x="70" y="733"/>
                    </a:lnTo>
                    <a:lnTo>
                      <a:pt x="70" y="731"/>
                    </a:lnTo>
                    <a:lnTo>
                      <a:pt x="72" y="731"/>
                    </a:lnTo>
                    <a:close/>
                    <a:moveTo>
                      <a:pt x="68" y="729"/>
                    </a:moveTo>
                    <a:lnTo>
                      <a:pt x="68" y="731"/>
                    </a:lnTo>
                    <a:lnTo>
                      <a:pt x="68" y="729"/>
                    </a:lnTo>
                    <a:close/>
                    <a:moveTo>
                      <a:pt x="53" y="729"/>
                    </a:moveTo>
                    <a:lnTo>
                      <a:pt x="55" y="729"/>
                    </a:lnTo>
                    <a:lnTo>
                      <a:pt x="55" y="731"/>
                    </a:lnTo>
                    <a:lnTo>
                      <a:pt x="53" y="731"/>
                    </a:lnTo>
                    <a:lnTo>
                      <a:pt x="53" y="729"/>
                    </a:lnTo>
                    <a:close/>
                    <a:moveTo>
                      <a:pt x="46" y="720"/>
                    </a:moveTo>
                    <a:lnTo>
                      <a:pt x="46" y="722"/>
                    </a:lnTo>
                    <a:lnTo>
                      <a:pt x="44" y="722"/>
                    </a:lnTo>
                    <a:lnTo>
                      <a:pt x="46" y="722"/>
                    </a:lnTo>
                    <a:lnTo>
                      <a:pt x="44" y="722"/>
                    </a:lnTo>
                    <a:lnTo>
                      <a:pt x="44" y="720"/>
                    </a:lnTo>
                    <a:lnTo>
                      <a:pt x="46" y="720"/>
                    </a:lnTo>
                    <a:close/>
                    <a:moveTo>
                      <a:pt x="281" y="46"/>
                    </a:moveTo>
                    <a:lnTo>
                      <a:pt x="281" y="48"/>
                    </a:lnTo>
                    <a:lnTo>
                      <a:pt x="283" y="50"/>
                    </a:lnTo>
                    <a:lnTo>
                      <a:pt x="285" y="52"/>
                    </a:lnTo>
                    <a:lnTo>
                      <a:pt x="285" y="55"/>
                    </a:lnTo>
                    <a:lnTo>
                      <a:pt x="285" y="57"/>
                    </a:lnTo>
                    <a:lnTo>
                      <a:pt x="285" y="59"/>
                    </a:lnTo>
                    <a:lnTo>
                      <a:pt x="285" y="61"/>
                    </a:lnTo>
                    <a:lnTo>
                      <a:pt x="285" y="63"/>
                    </a:lnTo>
                    <a:lnTo>
                      <a:pt x="288" y="66"/>
                    </a:lnTo>
                    <a:lnTo>
                      <a:pt x="288" y="68"/>
                    </a:lnTo>
                    <a:lnTo>
                      <a:pt x="290" y="68"/>
                    </a:lnTo>
                    <a:lnTo>
                      <a:pt x="292" y="70"/>
                    </a:lnTo>
                    <a:lnTo>
                      <a:pt x="294" y="70"/>
                    </a:lnTo>
                    <a:lnTo>
                      <a:pt x="296" y="72"/>
                    </a:lnTo>
                    <a:lnTo>
                      <a:pt x="299" y="74"/>
                    </a:lnTo>
                    <a:lnTo>
                      <a:pt x="301" y="77"/>
                    </a:lnTo>
                    <a:lnTo>
                      <a:pt x="303" y="79"/>
                    </a:lnTo>
                    <a:lnTo>
                      <a:pt x="305" y="79"/>
                    </a:lnTo>
                    <a:lnTo>
                      <a:pt x="307" y="79"/>
                    </a:lnTo>
                    <a:lnTo>
                      <a:pt x="310" y="79"/>
                    </a:lnTo>
                    <a:lnTo>
                      <a:pt x="312" y="81"/>
                    </a:lnTo>
                    <a:lnTo>
                      <a:pt x="316" y="81"/>
                    </a:lnTo>
                    <a:lnTo>
                      <a:pt x="318" y="83"/>
                    </a:lnTo>
                    <a:lnTo>
                      <a:pt x="321" y="83"/>
                    </a:lnTo>
                    <a:lnTo>
                      <a:pt x="323" y="83"/>
                    </a:lnTo>
                    <a:lnTo>
                      <a:pt x="325" y="85"/>
                    </a:lnTo>
                    <a:lnTo>
                      <a:pt x="327" y="85"/>
                    </a:lnTo>
                    <a:lnTo>
                      <a:pt x="327" y="88"/>
                    </a:lnTo>
                    <a:lnTo>
                      <a:pt x="329" y="92"/>
                    </a:lnTo>
                    <a:lnTo>
                      <a:pt x="329" y="94"/>
                    </a:lnTo>
                    <a:lnTo>
                      <a:pt x="329" y="99"/>
                    </a:lnTo>
                    <a:lnTo>
                      <a:pt x="329" y="101"/>
                    </a:lnTo>
                    <a:lnTo>
                      <a:pt x="329" y="103"/>
                    </a:lnTo>
                    <a:lnTo>
                      <a:pt x="329" y="116"/>
                    </a:lnTo>
                    <a:lnTo>
                      <a:pt x="329" y="118"/>
                    </a:lnTo>
                    <a:lnTo>
                      <a:pt x="307" y="125"/>
                    </a:lnTo>
                    <a:lnTo>
                      <a:pt x="310" y="127"/>
                    </a:lnTo>
                    <a:lnTo>
                      <a:pt x="312" y="127"/>
                    </a:lnTo>
                    <a:lnTo>
                      <a:pt x="314" y="129"/>
                    </a:lnTo>
                    <a:lnTo>
                      <a:pt x="316" y="131"/>
                    </a:lnTo>
                    <a:lnTo>
                      <a:pt x="321" y="134"/>
                    </a:lnTo>
                    <a:lnTo>
                      <a:pt x="323" y="134"/>
                    </a:lnTo>
                    <a:lnTo>
                      <a:pt x="327" y="136"/>
                    </a:lnTo>
                    <a:lnTo>
                      <a:pt x="329" y="138"/>
                    </a:lnTo>
                    <a:lnTo>
                      <a:pt x="331" y="138"/>
                    </a:lnTo>
                    <a:lnTo>
                      <a:pt x="334" y="140"/>
                    </a:lnTo>
                    <a:lnTo>
                      <a:pt x="336" y="140"/>
                    </a:lnTo>
                    <a:lnTo>
                      <a:pt x="334" y="142"/>
                    </a:lnTo>
                    <a:lnTo>
                      <a:pt x="331" y="142"/>
                    </a:lnTo>
                    <a:lnTo>
                      <a:pt x="329" y="145"/>
                    </a:lnTo>
                    <a:lnTo>
                      <a:pt x="327" y="145"/>
                    </a:lnTo>
                    <a:lnTo>
                      <a:pt x="325" y="147"/>
                    </a:lnTo>
                    <a:lnTo>
                      <a:pt x="323" y="147"/>
                    </a:lnTo>
                    <a:lnTo>
                      <a:pt x="321" y="149"/>
                    </a:lnTo>
                    <a:lnTo>
                      <a:pt x="316" y="149"/>
                    </a:lnTo>
                    <a:lnTo>
                      <a:pt x="316" y="151"/>
                    </a:lnTo>
                    <a:lnTo>
                      <a:pt x="316" y="153"/>
                    </a:lnTo>
                    <a:lnTo>
                      <a:pt x="316" y="156"/>
                    </a:lnTo>
                    <a:lnTo>
                      <a:pt x="316" y="158"/>
                    </a:lnTo>
                    <a:lnTo>
                      <a:pt x="316" y="160"/>
                    </a:lnTo>
                    <a:lnTo>
                      <a:pt x="316" y="162"/>
                    </a:lnTo>
                    <a:lnTo>
                      <a:pt x="316" y="164"/>
                    </a:lnTo>
                    <a:lnTo>
                      <a:pt x="314" y="164"/>
                    </a:lnTo>
                    <a:lnTo>
                      <a:pt x="314" y="167"/>
                    </a:lnTo>
                    <a:lnTo>
                      <a:pt x="316" y="169"/>
                    </a:lnTo>
                    <a:lnTo>
                      <a:pt x="316" y="171"/>
                    </a:lnTo>
                    <a:lnTo>
                      <a:pt x="316" y="173"/>
                    </a:lnTo>
                    <a:lnTo>
                      <a:pt x="323" y="180"/>
                    </a:lnTo>
                    <a:lnTo>
                      <a:pt x="323" y="182"/>
                    </a:lnTo>
                    <a:lnTo>
                      <a:pt x="325" y="184"/>
                    </a:lnTo>
                    <a:lnTo>
                      <a:pt x="327" y="186"/>
                    </a:lnTo>
                    <a:lnTo>
                      <a:pt x="327" y="191"/>
                    </a:lnTo>
                    <a:lnTo>
                      <a:pt x="327" y="193"/>
                    </a:lnTo>
                    <a:lnTo>
                      <a:pt x="327" y="195"/>
                    </a:lnTo>
                    <a:lnTo>
                      <a:pt x="327" y="197"/>
                    </a:lnTo>
                    <a:lnTo>
                      <a:pt x="327" y="200"/>
                    </a:lnTo>
                    <a:lnTo>
                      <a:pt x="327" y="202"/>
                    </a:lnTo>
                    <a:lnTo>
                      <a:pt x="327" y="204"/>
                    </a:lnTo>
                    <a:lnTo>
                      <a:pt x="327" y="206"/>
                    </a:lnTo>
                    <a:lnTo>
                      <a:pt x="327" y="211"/>
                    </a:lnTo>
                    <a:lnTo>
                      <a:pt x="327" y="213"/>
                    </a:lnTo>
                    <a:lnTo>
                      <a:pt x="327" y="215"/>
                    </a:lnTo>
                    <a:lnTo>
                      <a:pt x="327" y="217"/>
                    </a:lnTo>
                    <a:lnTo>
                      <a:pt x="327" y="219"/>
                    </a:lnTo>
                    <a:lnTo>
                      <a:pt x="325" y="219"/>
                    </a:lnTo>
                    <a:lnTo>
                      <a:pt x="325" y="222"/>
                    </a:lnTo>
                    <a:lnTo>
                      <a:pt x="327" y="222"/>
                    </a:lnTo>
                    <a:lnTo>
                      <a:pt x="327" y="224"/>
                    </a:lnTo>
                    <a:lnTo>
                      <a:pt x="327" y="226"/>
                    </a:lnTo>
                    <a:lnTo>
                      <a:pt x="329" y="226"/>
                    </a:lnTo>
                    <a:lnTo>
                      <a:pt x="329" y="228"/>
                    </a:lnTo>
                    <a:lnTo>
                      <a:pt x="329" y="230"/>
                    </a:lnTo>
                    <a:lnTo>
                      <a:pt x="331" y="233"/>
                    </a:lnTo>
                    <a:lnTo>
                      <a:pt x="331" y="235"/>
                    </a:lnTo>
                    <a:lnTo>
                      <a:pt x="334" y="235"/>
                    </a:lnTo>
                    <a:lnTo>
                      <a:pt x="336" y="235"/>
                    </a:lnTo>
                    <a:lnTo>
                      <a:pt x="336" y="237"/>
                    </a:lnTo>
                    <a:lnTo>
                      <a:pt x="338" y="237"/>
                    </a:lnTo>
                    <a:lnTo>
                      <a:pt x="340" y="237"/>
                    </a:lnTo>
                    <a:lnTo>
                      <a:pt x="340" y="239"/>
                    </a:lnTo>
                    <a:lnTo>
                      <a:pt x="342" y="239"/>
                    </a:lnTo>
                    <a:lnTo>
                      <a:pt x="345" y="239"/>
                    </a:lnTo>
                    <a:lnTo>
                      <a:pt x="345" y="241"/>
                    </a:lnTo>
                    <a:lnTo>
                      <a:pt x="342" y="241"/>
                    </a:lnTo>
                    <a:lnTo>
                      <a:pt x="342" y="244"/>
                    </a:lnTo>
                    <a:lnTo>
                      <a:pt x="342" y="246"/>
                    </a:lnTo>
                    <a:lnTo>
                      <a:pt x="340" y="246"/>
                    </a:lnTo>
                    <a:lnTo>
                      <a:pt x="340" y="248"/>
                    </a:lnTo>
                    <a:lnTo>
                      <a:pt x="338" y="250"/>
                    </a:lnTo>
                    <a:lnTo>
                      <a:pt x="336" y="252"/>
                    </a:lnTo>
                    <a:lnTo>
                      <a:pt x="336" y="255"/>
                    </a:lnTo>
                    <a:lnTo>
                      <a:pt x="338" y="255"/>
                    </a:lnTo>
                    <a:lnTo>
                      <a:pt x="340" y="257"/>
                    </a:lnTo>
                    <a:lnTo>
                      <a:pt x="342" y="257"/>
                    </a:lnTo>
                    <a:lnTo>
                      <a:pt x="345" y="257"/>
                    </a:lnTo>
                    <a:lnTo>
                      <a:pt x="345" y="259"/>
                    </a:lnTo>
                    <a:lnTo>
                      <a:pt x="347" y="259"/>
                    </a:lnTo>
                    <a:lnTo>
                      <a:pt x="347" y="261"/>
                    </a:lnTo>
                    <a:lnTo>
                      <a:pt x="349" y="261"/>
                    </a:lnTo>
                    <a:lnTo>
                      <a:pt x="349" y="263"/>
                    </a:lnTo>
                    <a:lnTo>
                      <a:pt x="349" y="265"/>
                    </a:lnTo>
                    <a:lnTo>
                      <a:pt x="351" y="265"/>
                    </a:lnTo>
                    <a:lnTo>
                      <a:pt x="351" y="268"/>
                    </a:lnTo>
                    <a:lnTo>
                      <a:pt x="349" y="268"/>
                    </a:lnTo>
                    <a:lnTo>
                      <a:pt x="349" y="270"/>
                    </a:lnTo>
                    <a:lnTo>
                      <a:pt x="351" y="270"/>
                    </a:lnTo>
                    <a:lnTo>
                      <a:pt x="351" y="272"/>
                    </a:lnTo>
                    <a:lnTo>
                      <a:pt x="353" y="272"/>
                    </a:lnTo>
                    <a:lnTo>
                      <a:pt x="353" y="274"/>
                    </a:lnTo>
                    <a:lnTo>
                      <a:pt x="353" y="276"/>
                    </a:lnTo>
                    <a:lnTo>
                      <a:pt x="351" y="276"/>
                    </a:lnTo>
                    <a:lnTo>
                      <a:pt x="351" y="279"/>
                    </a:lnTo>
                    <a:lnTo>
                      <a:pt x="351" y="281"/>
                    </a:lnTo>
                    <a:lnTo>
                      <a:pt x="351" y="283"/>
                    </a:lnTo>
                    <a:lnTo>
                      <a:pt x="351" y="285"/>
                    </a:lnTo>
                    <a:lnTo>
                      <a:pt x="349" y="285"/>
                    </a:lnTo>
                    <a:lnTo>
                      <a:pt x="349" y="287"/>
                    </a:lnTo>
                    <a:lnTo>
                      <a:pt x="347" y="290"/>
                    </a:lnTo>
                    <a:lnTo>
                      <a:pt x="347" y="292"/>
                    </a:lnTo>
                    <a:lnTo>
                      <a:pt x="347" y="294"/>
                    </a:lnTo>
                    <a:lnTo>
                      <a:pt x="345" y="294"/>
                    </a:lnTo>
                    <a:lnTo>
                      <a:pt x="345" y="296"/>
                    </a:lnTo>
                    <a:lnTo>
                      <a:pt x="342" y="296"/>
                    </a:lnTo>
                    <a:lnTo>
                      <a:pt x="345" y="296"/>
                    </a:lnTo>
                    <a:lnTo>
                      <a:pt x="345" y="298"/>
                    </a:lnTo>
                    <a:lnTo>
                      <a:pt x="347" y="296"/>
                    </a:lnTo>
                    <a:lnTo>
                      <a:pt x="347" y="294"/>
                    </a:lnTo>
                    <a:lnTo>
                      <a:pt x="349" y="296"/>
                    </a:lnTo>
                    <a:lnTo>
                      <a:pt x="351" y="298"/>
                    </a:lnTo>
                    <a:lnTo>
                      <a:pt x="353" y="298"/>
                    </a:lnTo>
                    <a:lnTo>
                      <a:pt x="356" y="298"/>
                    </a:lnTo>
                    <a:lnTo>
                      <a:pt x="358" y="298"/>
                    </a:lnTo>
                    <a:lnTo>
                      <a:pt x="360" y="298"/>
                    </a:lnTo>
                    <a:lnTo>
                      <a:pt x="362" y="301"/>
                    </a:lnTo>
                    <a:lnTo>
                      <a:pt x="364" y="301"/>
                    </a:lnTo>
                    <a:lnTo>
                      <a:pt x="364" y="303"/>
                    </a:lnTo>
                    <a:lnTo>
                      <a:pt x="362" y="303"/>
                    </a:lnTo>
                    <a:lnTo>
                      <a:pt x="362" y="305"/>
                    </a:lnTo>
                    <a:lnTo>
                      <a:pt x="360" y="305"/>
                    </a:lnTo>
                    <a:lnTo>
                      <a:pt x="360" y="307"/>
                    </a:lnTo>
                    <a:lnTo>
                      <a:pt x="360" y="309"/>
                    </a:lnTo>
                    <a:lnTo>
                      <a:pt x="358" y="309"/>
                    </a:lnTo>
                    <a:lnTo>
                      <a:pt x="358" y="312"/>
                    </a:lnTo>
                    <a:lnTo>
                      <a:pt x="356" y="312"/>
                    </a:lnTo>
                    <a:lnTo>
                      <a:pt x="356" y="314"/>
                    </a:lnTo>
                    <a:lnTo>
                      <a:pt x="358" y="314"/>
                    </a:lnTo>
                    <a:lnTo>
                      <a:pt x="360" y="314"/>
                    </a:lnTo>
                    <a:lnTo>
                      <a:pt x="362" y="314"/>
                    </a:lnTo>
                    <a:lnTo>
                      <a:pt x="364" y="314"/>
                    </a:lnTo>
                    <a:lnTo>
                      <a:pt x="364" y="316"/>
                    </a:lnTo>
                    <a:lnTo>
                      <a:pt x="364" y="318"/>
                    </a:lnTo>
                    <a:lnTo>
                      <a:pt x="367" y="318"/>
                    </a:lnTo>
                    <a:lnTo>
                      <a:pt x="367" y="320"/>
                    </a:lnTo>
                    <a:lnTo>
                      <a:pt x="364" y="320"/>
                    </a:lnTo>
                    <a:lnTo>
                      <a:pt x="364" y="323"/>
                    </a:lnTo>
                    <a:lnTo>
                      <a:pt x="364" y="325"/>
                    </a:lnTo>
                    <a:lnTo>
                      <a:pt x="362" y="325"/>
                    </a:lnTo>
                    <a:lnTo>
                      <a:pt x="362" y="327"/>
                    </a:lnTo>
                    <a:lnTo>
                      <a:pt x="360" y="327"/>
                    </a:lnTo>
                    <a:lnTo>
                      <a:pt x="360" y="329"/>
                    </a:lnTo>
                    <a:lnTo>
                      <a:pt x="362" y="329"/>
                    </a:lnTo>
                    <a:lnTo>
                      <a:pt x="362" y="331"/>
                    </a:lnTo>
                    <a:lnTo>
                      <a:pt x="362" y="334"/>
                    </a:lnTo>
                    <a:lnTo>
                      <a:pt x="362" y="336"/>
                    </a:lnTo>
                    <a:lnTo>
                      <a:pt x="362" y="338"/>
                    </a:lnTo>
                    <a:lnTo>
                      <a:pt x="362" y="340"/>
                    </a:lnTo>
                    <a:lnTo>
                      <a:pt x="358" y="340"/>
                    </a:lnTo>
                    <a:lnTo>
                      <a:pt x="356" y="340"/>
                    </a:lnTo>
                    <a:lnTo>
                      <a:pt x="358" y="345"/>
                    </a:lnTo>
                    <a:lnTo>
                      <a:pt x="360" y="351"/>
                    </a:lnTo>
                    <a:lnTo>
                      <a:pt x="362" y="353"/>
                    </a:lnTo>
                    <a:lnTo>
                      <a:pt x="364" y="358"/>
                    </a:lnTo>
                    <a:lnTo>
                      <a:pt x="367" y="360"/>
                    </a:lnTo>
                    <a:lnTo>
                      <a:pt x="367" y="362"/>
                    </a:lnTo>
                    <a:lnTo>
                      <a:pt x="367" y="367"/>
                    </a:lnTo>
                    <a:lnTo>
                      <a:pt x="364" y="367"/>
                    </a:lnTo>
                    <a:lnTo>
                      <a:pt x="364" y="364"/>
                    </a:lnTo>
                    <a:lnTo>
                      <a:pt x="362" y="364"/>
                    </a:lnTo>
                    <a:lnTo>
                      <a:pt x="362" y="367"/>
                    </a:lnTo>
                    <a:lnTo>
                      <a:pt x="360" y="367"/>
                    </a:lnTo>
                    <a:lnTo>
                      <a:pt x="360" y="369"/>
                    </a:lnTo>
                    <a:lnTo>
                      <a:pt x="360" y="371"/>
                    </a:lnTo>
                    <a:lnTo>
                      <a:pt x="362" y="371"/>
                    </a:lnTo>
                    <a:lnTo>
                      <a:pt x="362" y="373"/>
                    </a:lnTo>
                    <a:lnTo>
                      <a:pt x="364" y="373"/>
                    </a:lnTo>
                    <a:lnTo>
                      <a:pt x="364" y="375"/>
                    </a:lnTo>
                    <a:lnTo>
                      <a:pt x="362" y="375"/>
                    </a:lnTo>
                    <a:lnTo>
                      <a:pt x="362" y="378"/>
                    </a:lnTo>
                    <a:lnTo>
                      <a:pt x="360" y="378"/>
                    </a:lnTo>
                    <a:lnTo>
                      <a:pt x="360" y="380"/>
                    </a:lnTo>
                    <a:lnTo>
                      <a:pt x="358" y="380"/>
                    </a:lnTo>
                    <a:lnTo>
                      <a:pt x="356" y="380"/>
                    </a:lnTo>
                    <a:lnTo>
                      <a:pt x="356" y="382"/>
                    </a:lnTo>
                    <a:lnTo>
                      <a:pt x="356" y="384"/>
                    </a:lnTo>
                    <a:lnTo>
                      <a:pt x="353" y="384"/>
                    </a:lnTo>
                    <a:lnTo>
                      <a:pt x="351" y="384"/>
                    </a:lnTo>
                    <a:lnTo>
                      <a:pt x="349" y="384"/>
                    </a:lnTo>
                    <a:lnTo>
                      <a:pt x="349" y="386"/>
                    </a:lnTo>
                    <a:lnTo>
                      <a:pt x="349" y="389"/>
                    </a:lnTo>
                    <a:lnTo>
                      <a:pt x="349" y="391"/>
                    </a:lnTo>
                    <a:lnTo>
                      <a:pt x="351" y="391"/>
                    </a:lnTo>
                    <a:lnTo>
                      <a:pt x="349" y="391"/>
                    </a:lnTo>
                    <a:lnTo>
                      <a:pt x="351" y="391"/>
                    </a:lnTo>
                    <a:lnTo>
                      <a:pt x="351" y="393"/>
                    </a:lnTo>
                    <a:lnTo>
                      <a:pt x="349" y="393"/>
                    </a:lnTo>
                    <a:lnTo>
                      <a:pt x="349" y="395"/>
                    </a:lnTo>
                    <a:lnTo>
                      <a:pt x="349" y="397"/>
                    </a:lnTo>
                    <a:lnTo>
                      <a:pt x="351" y="397"/>
                    </a:lnTo>
                    <a:lnTo>
                      <a:pt x="353" y="397"/>
                    </a:lnTo>
                    <a:lnTo>
                      <a:pt x="356" y="397"/>
                    </a:lnTo>
                    <a:lnTo>
                      <a:pt x="358" y="397"/>
                    </a:lnTo>
                    <a:lnTo>
                      <a:pt x="358" y="399"/>
                    </a:lnTo>
                    <a:lnTo>
                      <a:pt x="360" y="399"/>
                    </a:lnTo>
                    <a:lnTo>
                      <a:pt x="362" y="399"/>
                    </a:lnTo>
                    <a:lnTo>
                      <a:pt x="362" y="402"/>
                    </a:lnTo>
                    <a:lnTo>
                      <a:pt x="364" y="402"/>
                    </a:lnTo>
                    <a:lnTo>
                      <a:pt x="367" y="402"/>
                    </a:lnTo>
                    <a:lnTo>
                      <a:pt x="369" y="402"/>
                    </a:lnTo>
                    <a:lnTo>
                      <a:pt x="369" y="404"/>
                    </a:lnTo>
                    <a:lnTo>
                      <a:pt x="371" y="404"/>
                    </a:lnTo>
                    <a:lnTo>
                      <a:pt x="373" y="404"/>
                    </a:lnTo>
                    <a:lnTo>
                      <a:pt x="373" y="406"/>
                    </a:lnTo>
                    <a:lnTo>
                      <a:pt x="375" y="406"/>
                    </a:lnTo>
                    <a:lnTo>
                      <a:pt x="378" y="406"/>
                    </a:lnTo>
                    <a:lnTo>
                      <a:pt x="380" y="406"/>
                    </a:lnTo>
                    <a:lnTo>
                      <a:pt x="382" y="406"/>
                    </a:lnTo>
                    <a:lnTo>
                      <a:pt x="382" y="404"/>
                    </a:lnTo>
                    <a:lnTo>
                      <a:pt x="384" y="404"/>
                    </a:lnTo>
                    <a:lnTo>
                      <a:pt x="386" y="404"/>
                    </a:lnTo>
                    <a:lnTo>
                      <a:pt x="386" y="406"/>
                    </a:lnTo>
                    <a:lnTo>
                      <a:pt x="389" y="406"/>
                    </a:lnTo>
                    <a:lnTo>
                      <a:pt x="391" y="406"/>
                    </a:lnTo>
                    <a:lnTo>
                      <a:pt x="393" y="406"/>
                    </a:lnTo>
                    <a:lnTo>
                      <a:pt x="395" y="406"/>
                    </a:lnTo>
                    <a:lnTo>
                      <a:pt x="397" y="406"/>
                    </a:lnTo>
                    <a:lnTo>
                      <a:pt x="397" y="408"/>
                    </a:lnTo>
                    <a:lnTo>
                      <a:pt x="397" y="410"/>
                    </a:lnTo>
                    <a:lnTo>
                      <a:pt x="397" y="413"/>
                    </a:lnTo>
                    <a:lnTo>
                      <a:pt x="400" y="415"/>
                    </a:lnTo>
                    <a:lnTo>
                      <a:pt x="400" y="417"/>
                    </a:lnTo>
                    <a:lnTo>
                      <a:pt x="400" y="415"/>
                    </a:lnTo>
                    <a:lnTo>
                      <a:pt x="402" y="415"/>
                    </a:lnTo>
                    <a:lnTo>
                      <a:pt x="404" y="413"/>
                    </a:lnTo>
                    <a:lnTo>
                      <a:pt x="406" y="410"/>
                    </a:lnTo>
                    <a:lnTo>
                      <a:pt x="406" y="408"/>
                    </a:lnTo>
                    <a:lnTo>
                      <a:pt x="408" y="408"/>
                    </a:lnTo>
                    <a:lnTo>
                      <a:pt x="411" y="406"/>
                    </a:lnTo>
                    <a:lnTo>
                      <a:pt x="411" y="404"/>
                    </a:lnTo>
                    <a:lnTo>
                      <a:pt x="413" y="404"/>
                    </a:lnTo>
                    <a:lnTo>
                      <a:pt x="415" y="402"/>
                    </a:lnTo>
                    <a:lnTo>
                      <a:pt x="415" y="399"/>
                    </a:lnTo>
                    <a:lnTo>
                      <a:pt x="419" y="395"/>
                    </a:lnTo>
                    <a:lnTo>
                      <a:pt x="422" y="393"/>
                    </a:lnTo>
                    <a:lnTo>
                      <a:pt x="422" y="395"/>
                    </a:lnTo>
                    <a:lnTo>
                      <a:pt x="419" y="397"/>
                    </a:lnTo>
                    <a:lnTo>
                      <a:pt x="419" y="402"/>
                    </a:lnTo>
                    <a:lnTo>
                      <a:pt x="419" y="404"/>
                    </a:lnTo>
                    <a:lnTo>
                      <a:pt x="419" y="406"/>
                    </a:lnTo>
                    <a:lnTo>
                      <a:pt x="417" y="410"/>
                    </a:lnTo>
                    <a:lnTo>
                      <a:pt x="417" y="415"/>
                    </a:lnTo>
                    <a:lnTo>
                      <a:pt x="415" y="417"/>
                    </a:lnTo>
                    <a:lnTo>
                      <a:pt x="415" y="419"/>
                    </a:lnTo>
                    <a:lnTo>
                      <a:pt x="415" y="421"/>
                    </a:lnTo>
                    <a:lnTo>
                      <a:pt x="415" y="424"/>
                    </a:lnTo>
                    <a:lnTo>
                      <a:pt x="417" y="426"/>
                    </a:lnTo>
                    <a:lnTo>
                      <a:pt x="419" y="424"/>
                    </a:lnTo>
                    <a:lnTo>
                      <a:pt x="422" y="421"/>
                    </a:lnTo>
                    <a:lnTo>
                      <a:pt x="424" y="424"/>
                    </a:lnTo>
                    <a:lnTo>
                      <a:pt x="426" y="424"/>
                    </a:lnTo>
                    <a:lnTo>
                      <a:pt x="428" y="426"/>
                    </a:lnTo>
                    <a:lnTo>
                      <a:pt x="430" y="428"/>
                    </a:lnTo>
                    <a:lnTo>
                      <a:pt x="430" y="430"/>
                    </a:lnTo>
                    <a:lnTo>
                      <a:pt x="430" y="432"/>
                    </a:lnTo>
                    <a:lnTo>
                      <a:pt x="433" y="435"/>
                    </a:lnTo>
                    <a:lnTo>
                      <a:pt x="433" y="437"/>
                    </a:lnTo>
                    <a:lnTo>
                      <a:pt x="435" y="437"/>
                    </a:lnTo>
                    <a:lnTo>
                      <a:pt x="437" y="439"/>
                    </a:lnTo>
                    <a:lnTo>
                      <a:pt x="439" y="439"/>
                    </a:lnTo>
                    <a:lnTo>
                      <a:pt x="439" y="441"/>
                    </a:lnTo>
                    <a:lnTo>
                      <a:pt x="441" y="441"/>
                    </a:lnTo>
                    <a:lnTo>
                      <a:pt x="441" y="443"/>
                    </a:lnTo>
                    <a:lnTo>
                      <a:pt x="444" y="443"/>
                    </a:lnTo>
                    <a:lnTo>
                      <a:pt x="444" y="441"/>
                    </a:lnTo>
                    <a:lnTo>
                      <a:pt x="446" y="441"/>
                    </a:lnTo>
                    <a:lnTo>
                      <a:pt x="448" y="439"/>
                    </a:lnTo>
                    <a:lnTo>
                      <a:pt x="448" y="437"/>
                    </a:lnTo>
                    <a:lnTo>
                      <a:pt x="450" y="437"/>
                    </a:lnTo>
                    <a:lnTo>
                      <a:pt x="450" y="435"/>
                    </a:lnTo>
                    <a:lnTo>
                      <a:pt x="452" y="437"/>
                    </a:lnTo>
                    <a:lnTo>
                      <a:pt x="455" y="437"/>
                    </a:lnTo>
                    <a:lnTo>
                      <a:pt x="457" y="439"/>
                    </a:lnTo>
                    <a:lnTo>
                      <a:pt x="459" y="439"/>
                    </a:lnTo>
                    <a:lnTo>
                      <a:pt x="459" y="441"/>
                    </a:lnTo>
                    <a:lnTo>
                      <a:pt x="461" y="441"/>
                    </a:lnTo>
                    <a:lnTo>
                      <a:pt x="461" y="443"/>
                    </a:lnTo>
                    <a:lnTo>
                      <a:pt x="463" y="443"/>
                    </a:lnTo>
                    <a:lnTo>
                      <a:pt x="463" y="446"/>
                    </a:lnTo>
                    <a:lnTo>
                      <a:pt x="465" y="446"/>
                    </a:lnTo>
                    <a:lnTo>
                      <a:pt x="465" y="448"/>
                    </a:lnTo>
                    <a:lnTo>
                      <a:pt x="468" y="448"/>
                    </a:lnTo>
                    <a:lnTo>
                      <a:pt x="468" y="450"/>
                    </a:lnTo>
                    <a:lnTo>
                      <a:pt x="470" y="450"/>
                    </a:lnTo>
                    <a:lnTo>
                      <a:pt x="470" y="452"/>
                    </a:lnTo>
                    <a:lnTo>
                      <a:pt x="472" y="452"/>
                    </a:lnTo>
                    <a:lnTo>
                      <a:pt x="474" y="452"/>
                    </a:lnTo>
                    <a:lnTo>
                      <a:pt x="474" y="454"/>
                    </a:lnTo>
                    <a:lnTo>
                      <a:pt x="476" y="454"/>
                    </a:lnTo>
                    <a:lnTo>
                      <a:pt x="474" y="454"/>
                    </a:lnTo>
                    <a:lnTo>
                      <a:pt x="474" y="457"/>
                    </a:lnTo>
                    <a:lnTo>
                      <a:pt x="476" y="457"/>
                    </a:lnTo>
                    <a:lnTo>
                      <a:pt x="474" y="463"/>
                    </a:lnTo>
                    <a:lnTo>
                      <a:pt x="476" y="465"/>
                    </a:lnTo>
                    <a:lnTo>
                      <a:pt x="481" y="457"/>
                    </a:lnTo>
                    <a:lnTo>
                      <a:pt x="481" y="454"/>
                    </a:lnTo>
                    <a:lnTo>
                      <a:pt x="481" y="459"/>
                    </a:lnTo>
                    <a:lnTo>
                      <a:pt x="483" y="463"/>
                    </a:lnTo>
                    <a:lnTo>
                      <a:pt x="483" y="465"/>
                    </a:lnTo>
                    <a:lnTo>
                      <a:pt x="481" y="465"/>
                    </a:lnTo>
                    <a:lnTo>
                      <a:pt x="476" y="468"/>
                    </a:lnTo>
                    <a:lnTo>
                      <a:pt x="474" y="468"/>
                    </a:lnTo>
                    <a:lnTo>
                      <a:pt x="472" y="470"/>
                    </a:lnTo>
                    <a:lnTo>
                      <a:pt x="472" y="472"/>
                    </a:lnTo>
                    <a:lnTo>
                      <a:pt x="474" y="474"/>
                    </a:lnTo>
                    <a:lnTo>
                      <a:pt x="474" y="476"/>
                    </a:lnTo>
                    <a:lnTo>
                      <a:pt x="472" y="479"/>
                    </a:lnTo>
                    <a:lnTo>
                      <a:pt x="474" y="476"/>
                    </a:lnTo>
                    <a:lnTo>
                      <a:pt x="479" y="481"/>
                    </a:lnTo>
                    <a:lnTo>
                      <a:pt x="479" y="485"/>
                    </a:lnTo>
                    <a:lnTo>
                      <a:pt x="476" y="485"/>
                    </a:lnTo>
                    <a:lnTo>
                      <a:pt x="479" y="487"/>
                    </a:lnTo>
                    <a:lnTo>
                      <a:pt x="476" y="490"/>
                    </a:lnTo>
                    <a:lnTo>
                      <a:pt x="479" y="490"/>
                    </a:lnTo>
                    <a:lnTo>
                      <a:pt x="479" y="492"/>
                    </a:lnTo>
                    <a:lnTo>
                      <a:pt x="476" y="494"/>
                    </a:lnTo>
                    <a:lnTo>
                      <a:pt x="476" y="496"/>
                    </a:lnTo>
                    <a:lnTo>
                      <a:pt x="474" y="496"/>
                    </a:lnTo>
                    <a:lnTo>
                      <a:pt x="474" y="498"/>
                    </a:lnTo>
                    <a:lnTo>
                      <a:pt x="476" y="498"/>
                    </a:lnTo>
                    <a:lnTo>
                      <a:pt x="476" y="501"/>
                    </a:lnTo>
                    <a:lnTo>
                      <a:pt x="474" y="503"/>
                    </a:lnTo>
                    <a:lnTo>
                      <a:pt x="468" y="505"/>
                    </a:lnTo>
                    <a:lnTo>
                      <a:pt x="459" y="509"/>
                    </a:lnTo>
                    <a:lnTo>
                      <a:pt x="455" y="512"/>
                    </a:lnTo>
                    <a:lnTo>
                      <a:pt x="455" y="514"/>
                    </a:lnTo>
                    <a:lnTo>
                      <a:pt x="455" y="516"/>
                    </a:lnTo>
                    <a:lnTo>
                      <a:pt x="457" y="525"/>
                    </a:lnTo>
                    <a:lnTo>
                      <a:pt x="459" y="529"/>
                    </a:lnTo>
                    <a:lnTo>
                      <a:pt x="459" y="531"/>
                    </a:lnTo>
                    <a:lnTo>
                      <a:pt x="461" y="533"/>
                    </a:lnTo>
                    <a:lnTo>
                      <a:pt x="461" y="536"/>
                    </a:lnTo>
                    <a:lnTo>
                      <a:pt x="463" y="536"/>
                    </a:lnTo>
                    <a:lnTo>
                      <a:pt x="463" y="538"/>
                    </a:lnTo>
                    <a:lnTo>
                      <a:pt x="463" y="540"/>
                    </a:lnTo>
                    <a:lnTo>
                      <a:pt x="465" y="540"/>
                    </a:lnTo>
                    <a:lnTo>
                      <a:pt x="465" y="542"/>
                    </a:lnTo>
                    <a:lnTo>
                      <a:pt x="468" y="542"/>
                    </a:lnTo>
                    <a:lnTo>
                      <a:pt x="468" y="544"/>
                    </a:lnTo>
                    <a:lnTo>
                      <a:pt x="470" y="544"/>
                    </a:lnTo>
                    <a:lnTo>
                      <a:pt x="470" y="547"/>
                    </a:lnTo>
                    <a:lnTo>
                      <a:pt x="470" y="549"/>
                    </a:lnTo>
                    <a:lnTo>
                      <a:pt x="472" y="549"/>
                    </a:lnTo>
                    <a:lnTo>
                      <a:pt x="472" y="551"/>
                    </a:lnTo>
                    <a:lnTo>
                      <a:pt x="470" y="551"/>
                    </a:lnTo>
                    <a:lnTo>
                      <a:pt x="472" y="551"/>
                    </a:lnTo>
                    <a:lnTo>
                      <a:pt x="472" y="553"/>
                    </a:lnTo>
                    <a:lnTo>
                      <a:pt x="474" y="553"/>
                    </a:lnTo>
                    <a:lnTo>
                      <a:pt x="474" y="555"/>
                    </a:lnTo>
                    <a:lnTo>
                      <a:pt x="474" y="558"/>
                    </a:lnTo>
                    <a:lnTo>
                      <a:pt x="476" y="558"/>
                    </a:lnTo>
                    <a:lnTo>
                      <a:pt x="476" y="560"/>
                    </a:lnTo>
                    <a:lnTo>
                      <a:pt x="476" y="562"/>
                    </a:lnTo>
                    <a:lnTo>
                      <a:pt x="479" y="562"/>
                    </a:lnTo>
                    <a:lnTo>
                      <a:pt x="481" y="562"/>
                    </a:lnTo>
                    <a:lnTo>
                      <a:pt x="481" y="564"/>
                    </a:lnTo>
                    <a:lnTo>
                      <a:pt x="483" y="564"/>
                    </a:lnTo>
                    <a:lnTo>
                      <a:pt x="476" y="569"/>
                    </a:lnTo>
                    <a:lnTo>
                      <a:pt x="476" y="580"/>
                    </a:lnTo>
                    <a:lnTo>
                      <a:pt x="474" y="586"/>
                    </a:lnTo>
                    <a:lnTo>
                      <a:pt x="476" y="593"/>
                    </a:lnTo>
                    <a:lnTo>
                      <a:pt x="479" y="599"/>
                    </a:lnTo>
                    <a:lnTo>
                      <a:pt x="483" y="608"/>
                    </a:lnTo>
                    <a:lnTo>
                      <a:pt x="487" y="617"/>
                    </a:lnTo>
                    <a:lnTo>
                      <a:pt x="490" y="615"/>
                    </a:lnTo>
                    <a:lnTo>
                      <a:pt x="492" y="615"/>
                    </a:lnTo>
                    <a:lnTo>
                      <a:pt x="494" y="615"/>
                    </a:lnTo>
                    <a:lnTo>
                      <a:pt x="494" y="613"/>
                    </a:lnTo>
                    <a:lnTo>
                      <a:pt x="496" y="613"/>
                    </a:lnTo>
                    <a:lnTo>
                      <a:pt x="498" y="613"/>
                    </a:lnTo>
                    <a:lnTo>
                      <a:pt x="501" y="610"/>
                    </a:lnTo>
                    <a:lnTo>
                      <a:pt x="503" y="610"/>
                    </a:lnTo>
                    <a:lnTo>
                      <a:pt x="503" y="608"/>
                    </a:lnTo>
                    <a:lnTo>
                      <a:pt x="505" y="608"/>
                    </a:lnTo>
                    <a:lnTo>
                      <a:pt x="505" y="606"/>
                    </a:lnTo>
                    <a:lnTo>
                      <a:pt x="507" y="606"/>
                    </a:lnTo>
                    <a:lnTo>
                      <a:pt x="507" y="604"/>
                    </a:lnTo>
                    <a:lnTo>
                      <a:pt x="507" y="602"/>
                    </a:lnTo>
                    <a:lnTo>
                      <a:pt x="507" y="599"/>
                    </a:lnTo>
                    <a:lnTo>
                      <a:pt x="509" y="597"/>
                    </a:lnTo>
                    <a:lnTo>
                      <a:pt x="509" y="595"/>
                    </a:lnTo>
                    <a:lnTo>
                      <a:pt x="509" y="593"/>
                    </a:lnTo>
                    <a:lnTo>
                      <a:pt x="509" y="591"/>
                    </a:lnTo>
                    <a:lnTo>
                      <a:pt x="509" y="588"/>
                    </a:lnTo>
                    <a:lnTo>
                      <a:pt x="509" y="586"/>
                    </a:lnTo>
                    <a:lnTo>
                      <a:pt x="509" y="584"/>
                    </a:lnTo>
                    <a:lnTo>
                      <a:pt x="509" y="582"/>
                    </a:lnTo>
                    <a:lnTo>
                      <a:pt x="509" y="580"/>
                    </a:lnTo>
                    <a:lnTo>
                      <a:pt x="509" y="577"/>
                    </a:lnTo>
                    <a:lnTo>
                      <a:pt x="512" y="575"/>
                    </a:lnTo>
                    <a:lnTo>
                      <a:pt x="512" y="573"/>
                    </a:lnTo>
                    <a:lnTo>
                      <a:pt x="514" y="571"/>
                    </a:lnTo>
                    <a:lnTo>
                      <a:pt x="514" y="569"/>
                    </a:lnTo>
                    <a:lnTo>
                      <a:pt x="514" y="566"/>
                    </a:lnTo>
                    <a:lnTo>
                      <a:pt x="514" y="564"/>
                    </a:lnTo>
                    <a:lnTo>
                      <a:pt x="512" y="562"/>
                    </a:lnTo>
                    <a:lnTo>
                      <a:pt x="514" y="560"/>
                    </a:lnTo>
                    <a:lnTo>
                      <a:pt x="516" y="558"/>
                    </a:lnTo>
                    <a:lnTo>
                      <a:pt x="518" y="555"/>
                    </a:lnTo>
                    <a:lnTo>
                      <a:pt x="520" y="553"/>
                    </a:lnTo>
                    <a:lnTo>
                      <a:pt x="525" y="558"/>
                    </a:lnTo>
                    <a:lnTo>
                      <a:pt x="529" y="560"/>
                    </a:lnTo>
                    <a:lnTo>
                      <a:pt x="529" y="558"/>
                    </a:lnTo>
                    <a:lnTo>
                      <a:pt x="531" y="558"/>
                    </a:lnTo>
                    <a:lnTo>
                      <a:pt x="534" y="555"/>
                    </a:lnTo>
                    <a:lnTo>
                      <a:pt x="536" y="555"/>
                    </a:lnTo>
                    <a:lnTo>
                      <a:pt x="538" y="555"/>
                    </a:lnTo>
                    <a:lnTo>
                      <a:pt x="540" y="553"/>
                    </a:lnTo>
                    <a:lnTo>
                      <a:pt x="542" y="553"/>
                    </a:lnTo>
                    <a:lnTo>
                      <a:pt x="540" y="551"/>
                    </a:lnTo>
                    <a:lnTo>
                      <a:pt x="538" y="549"/>
                    </a:lnTo>
                    <a:lnTo>
                      <a:pt x="536" y="549"/>
                    </a:lnTo>
                    <a:lnTo>
                      <a:pt x="536" y="547"/>
                    </a:lnTo>
                    <a:lnTo>
                      <a:pt x="542" y="544"/>
                    </a:lnTo>
                    <a:lnTo>
                      <a:pt x="542" y="540"/>
                    </a:lnTo>
                    <a:lnTo>
                      <a:pt x="545" y="538"/>
                    </a:lnTo>
                    <a:lnTo>
                      <a:pt x="551" y="544"/>
                    </a:lnTo>
                    <a:lnTo>
                      <a:pt x="553" y="544"/>
                    </a:lnTo>
                    <a:lnTo>
                      <a:pt x="556" y="542"/>
                    </a:lnTo>
                    <a:lnTo>
                      <a:pt x="558" y="542"/>
                    </a:lnTo>
                    <a:lnTo>
                      <a:pt x="560" y="542"/>
                    </a:lnTo>
                    <a:lnTo>
                      <a:pt x="560" y="540"/>
                    </a:lnTo>
                    <a:lnTo>
                      <a:pt x="562" y="540"/>
                    </a:lnTo>
                    <a:lnTo>
                      <a:pt x="562" y="538"/>
                    </a:lnTo>
                    <a:lnTo>
                      <a:pt x="564" y="536"/>
                    </a:lnTo>
                    <a:lnTo>
                      <a:pt x="564" y="533"/>
                    </a:lnTo>
                    <a:lnTo>
                      <a:pt x="567" y="531"/>
                    </a:lnTo>
                    <a:lnTo>
                      <a:pt x="569" y="531"/>
                    </a:lnTo>
                    <a:lnTo>
                      <a:pt x="571" y="531"/>
                    </a:lnTo>
                    <a:lnTo>
                      <a:pt x="573" y="531"/>
                    </a:lnTo>
                    <a:lnTo>
                      <a:pt x="575" y="531"/>
                    </a:lnTo>
                    <a:lnTo>
                      <a:pt x="578" y="533"/>
                    </a:lnTo>
                    <a:lnTo>
                      <a:pt x="578" y="536"/>
                    </a:lnTo>
                    <a:lnTo>
                      <a:pt x="580" y="536"/>
                    </a:lnTo>
                    <a:lnTo>
                      <a:pt x="582" y="538"/>
                    </a:lnTo>
                    <a:lnTo>
                      <a:pt x="584" y="536"/>
                    </a:lnTo>
                    <a:lnTo>
                      <a:pt x="586" y="536"/>
                    </a:lnTo>
                    <a:lnTo>
                      <a:pt x="589" y="536"/>
                    </a:lnTo>
                    <a:lnTo>
                      <a:pt x="591" y="536"/>
                    </a:lnTo>
                    <a:lnTo>
                      <a:pt x="593" y="536"/>
                    </a:lnTo>
                    <a:lnTo>
                      <a:pt x="595" y="536"/>
                    </a:lnTo>
                    <a:lnTo>
                      <a:pt x="597" y="536"/>
                    </a:lnTo>
                    <a:lnTo>
                      <a:pt x="599" y="536"/>
                    </a:lnTo>
                    <a:lnTo>
                      <a:pt x="608" y="529"/>
                    </a:lnTo>
                    <a:lnTo>
                      <a:pt x="608" y="527"/>
                    </a:lnTo>
                    <a:lnTo>
                      <a:pt x="610" y="525"/>
                    </a:lnTo>
                    <a:lnTo>
                      <a:pt x="615" y="525"/>
                    </a:lnTo>
                    <a:lnTo>
                      <a:pt x="617" y="523"/>
                    </a:lnTo>
                    <a:lnTo>
                      <a:pt x="619" y="523"/>
                    </a:lnTo>
                    <a:lnTo>
                      <a:pt x="619" y="520"/>
                    </a:lnTo>
                    <a:lnTo>
                      <a:pt x="621" y="520"/>
                    </a:lnTo>
                    <a:lnTo>
                      <a:pt x="621" y="518"/>
                    </a:lnTo>
                    <a:lnTo>
                      <a:pt x="624" y="516"/>
                    </a:lnTo>
                    <a:lnTo>
                      <a:pt x="626" y="514"/>
                    </a:lnTo>
                    <a:lnTo>
                      <a:pt x="628" y="514"/>
                    </a:lnTo>
                    <a:lnTo>
                      <a:pt x="628" y="512"/>
                    </a:lnTo>
                    <a:lnTo>
                      <a:pt x="628" y="509"/>
                    </a:lnTo>
                    <a:lnTo>
                      <a:pt x="630" y="507"/>
                    </a:lnTo>
                    <a:lnTo>
                      <a:pt x="632" y="501"/>
                    </a:lnTo>
                    <a:lnTo>
                      <a:pt x="635" y="501"/>
                    </a:lnTo>
                    <a:lnTo>
                      <a:pt x="637" y="501"/>
                    </a:lnTo>
                    <a:lnTo>
                      <a:pt x="639" y="501"/>
                    </a:lnTo>
                    <a:lnTo>
                      <a:pt x="641" y="501"/>
                    </a:lnTo>
                    <a:lnTo>
                      <a:pt x="643" y="501"/>
                    </a:lnTo>
                    <a:lnTo>
                      <a:pt x="643" y="498"/>
                    </a:lnTo>
                    <a:lnTo>
                      <a:pt x="646" y="498"/>
                    </a:lnTo>
                    <a:lnTo>
                      <a:pt x="646" y="496"/>
                    </a:lnTo>
                    <a:lnTo>
                      <a:pt x="646" y="494"/>
                    </a:lnTo>
                    <a:lnTo>
                      <a:pt x="648" y="494"/>
                    </a:lnTo>
                    <a:lnTo>
                      <a:pt x="648" y="492"/>
                    </a:lnTo>
                    <a:lnTo>
                      <a:pt x="648" y="490"/>
                    </a:lnTo>
                    <a:lnTo>
                      <a:pt x="650" y="487"/>
                    </a:lnTo>
                    <a:lnTo>
                      <a:pt x="652" y="485"/>
                    </a:lnTo>
                    <a:lnTo>
                      <a:pt x="654" y="485"/>
                    </a:lnTo>
                    <a:lnTo>
                      <a:pt x="654" y="483"/>
                    </a:lnTo>
                    <a:lnTo>
                      <a:pt x="657" y="483"/>
                    </a:lnTo>
                    <a:lnTo>
                      <a:pt x="659" y="483"/>
                    </a:lnTo>
                    <a:lnTo>
                      <a:pt x="661" y="483"/>
                    </a:lnTo>
                    <a:lnTo>
                      <a:pt x="663" y="483"/>
                    </a:lnTo>
                    <a:lnTo>
                      <a:pt x="665" y="483"/>
                    </a:lnTo>
                    <a:lnTo>
                      <a:pt x="665" y="485"/>
                    </a:lnTo>
                    <a:lnTo>
                      <a:pt x="665" y="487"/>
                    </a:lnTo>
                    <a:lnTo>
                      <a:pt x="663" y="490"/>
                    </a:lnTo>
                    <a:lnTo>
                      <a:pt x="663" y="492"/>
                    </a:lnTo>
                    <a:lnTo>
                      <a:pt x="663" y="494"/>
                    </a:lnTo>
                    <a:lnTo>
                      <a:pt x="665" y="494"/>
                    </a:lnTo>
                    <a:lnTo>
                      <a:pt x="668" y="494"/>
                    </a:lnTo>
                    <a:lnTo>
                      <a:pt x="672" y="494"/>
                    </a:lnTo>
                    <a:lnTo>
                      <a:pt x="674" y="494"/>
                    </a:lnTo>
                    <a:lnTo>
                      <a:pt x="676" y="494"/>
                    </a:lnTo>
                    <a:lnTo>
                      <a:pt x="679" y="494"/>
                    </a:lnTo>
                    <a:lnTo>
                      <a:pt x="681" y="494"/>
                    </a:lnTo>
                    <a:lnTo>
                      <a:pt x="683" y="494"/>
                    </a:lnTo>
                    <a:lnTo>
                      <a:pt x="683" y="498"/>
                    </a:lnTo>
                    <a:lnTo>
                      <a:pt x="685" y="501"/>
                    </a:lnTo>
                    <a:lnTo>
                      <a:pt x="685" y="505"/>
                    </a:lnTo>
                    <a:lnTo>
                      <a:pt x="685" y="507"/>
                    </a:lnTo>
                    <a:lnTo>
                      <a:pt x="685" y="509"/>
                    </a:lnTo>
                    <a:lnTo>
                      <a:pt x="687" y="516"/>
                    </a:lnTo>
                    <a:lnTo>
                      <a:pt x="685" y="516"/>
                    </a:lnTo>
                    <a:lnTo>
                      <a:pt x="683" y="516"/>
                    </a:lnTo>
                    <a:lnTo>
                      <a:pt x="681" y="516"/>
                    </a:lnTo>
                    <a:lnTo>
                      <a:pt x="679" y="516"/>
                    </a:lnTo>
                    <a:lnTo>
                      <a:pt x="676" y="516"/>
                    </a:lnTo>
                    <a:lnTo>
                      <a:pt x="672" y="518"/>
                    </a:lnTo>
                    <a:lnTo>
                      <a:pt x="665" y="525"/>
                    </a:lnTo>
                    <a:lnTo>
                      <a:pt x="661" y="529"/>
                    </a:lnTo>
                    <a:lnTo>
                      <a:pt x="663" y="536"/>
                    </a:lnTo>
                    <a:lnTo>
                      <a:pt x="661" y="538"/>
                    </a:lnTo>
                    <a:lnTo>
                      <a:pt x="659" y="542"/>
                    </a:lnTo>
                    <a:lnTo>
                      <a:pt x="652" y="547"/>
                    </a:lnTo>
                    <a:lnTo>
                      <a:pt x="650" y="547"/>
                    </a:lnTo>
                    <a:lnTo>
                      <a:pt x="648" y="544"/>
                    </a:lnTo>
                    <a:lnTo>
                      <a:pt x="643" y="542"/>
                    </a:lnTo>
                    <a:lnTo>
                      <a:pt x="639" y="540"/>
                    </a:lnTo>
                    <a:lnTo>
                      <a:pt x="639" y="542"/>
                    </a:lnTo>
                    <a:lnTo>
                      <a:pt x="639" y="544"/>
                    </a:lnTo>
                    <a:lnTo>
                      <a:pt x="639" y="547"/>
                    </a:lnTo>
                    <a:lnTo>
                      <a:pt x="639" y="549"/>
                    </a:lnTo>
                    <a:lnTo>
                      <a:pt x="641" y="551"/>
                    </a:lnTo>
                    <a:lnTo>
                      <a:pt x="641" y="553"/>
                    </a:lnTo>
                    <a:lnTo>
                      <a:pt x="641" y="555"/>
                    </a:lnTo>
                    <a:lnTo>
                      <a:pt x="641" y="558"/>
                    </a:lnTo>
                    <a:lnTo>
                      <a:pt x="643" y="560"/>
                    </a:lnTo>
                    <a:lnTo>
                      <a:pt x="643" y="562"/>
                    </a:lnTo>
                    <a:lnTo>
                      <a:pt x="643" y="564"/>
                    </a:lnTo>
                    <a:lnTo>
                      <a:pt x="643" y="566"/>
                    </a:lnTo>
                    <a:lnTo>
                      <a:pt x="643" y="569"/>
                    </a:lnTo>
                    <a:lnTo>
                      <a:pt x="643" y="571"/>
                    </a:lnTo>
                    <a:lnTo>
                      <a:pt x="643" y="573"/>
                    </a:lnTo>
                    <a:lnTo>
                      <a:pt x="646" y="573"/>
                    </a:lnTo>
                    <a:lnTo>
                      <a:pt x="646" y="575"/>
                    </a:lnTo>
                    <a:lnTo>
                      <a:pt x="646" y="577"/>
                    </a:lnTo>
                    <a:lnTo>
                      <a:pt x="648" y="577"/>
                    </a:lnTo>
                    <a:lnTo>
                      <a:pt x="648" y="580"/>
                    </a:lnTo>
                    <a:lnTo>
                      <a:pt x="648" y="582"/>
                    </a:lnTo>
                    <a:lnTo>
                      <a:pt x="650" y="582"/>
                    </a:lnTo>
                    <a:lnTo>
                      <a:pt x="650" y="584"/>
                    </a:lnTo>
                    <a:lnTo>
                      <a:pt x="650" y="586"/>
                    </a:lnTo>
                    <a:lnTo>
                      <a:pt x="648" y="588"/>
                    </a:lnTo>
                    <a:lnTo>
                      <a:pt x="650" y="591"/>
                    </a:lnTo>
                    <a:lnTo>
                      <a:pt x="650" y="593"/>
                    </a:lnTo>
                    <a:lnTo>
                      <a:pt x="652" y="595"/>
                    </a:lnTo>
                    <a:lnTo>
                      <a:pt x="652" y="597"/>
                    </a:lnTo>
                    <a:lnTo>
                      <a:pt x="654" y="599"/>
                    </a:lnTo>
                    <a:lnTo>
                      <a:pt x="654" y="602"/>
                    </a:lnTo>
                    <a:lnTo>
                      <a:pt x="654" y="604"/>
                    </a:lnTo>
                    <a:lnTo>
                      <a:pt x="654" y="606"/>
                    </a:lnTo>
                    <a:lnTo>
                      <a:pt x="654" y="608"/>
                    </a:lnTo>
                    <a:lnTo>
                      <a:pt x="657" y="608"/>
                    </a:lnTo>
                    <a:lnTo>
                      <a:pt x="657" y="610"/>
                    </a:lnTo>
                    <a:lnTo>
                      <a:pt x="659" y="610"/>
                    </a:lnTo>
                    <a:lnTo>
                      <a:pt x="661" y="610"/>
                    </a:lnTo>
                    <a:lnTo>
                      <a:pt x="661" y="613"/>
                    </a:lnTo>
                    <a:lnTo>
                      <a:pt x="663" y="613"/>
                    </a:lnTo>
                    <a:lnTo>
                      <a:pt x="665" y="615"/>
                    </a:lnTo>
                    <a:lnTo>
                      <a:pt x="668" y="615"/>
                    </a:lnTo>
                    <a:lnTo>
                      <a:pt x="668" y="617"/>
                    </a:lnTo>
                    <a:lnTo>
                      <a:pt x="668" y="619"/>
                    </a:lnTo>
                    <a:lnTo>
                      <a:pt x="670" y="619"/>
                    </a:lnTo>
                    <a:lnTo>
                      <a:pt x="670" y="621"/>
                    </a:lnTo>
                    <a:lnTo>
                      <a:pt x="670" y="624"/>
                    </a:lnTo>
                    <a:lnTo>
                      <a:pt x="670" y="626"/>
                    </a:lnTo>
                    <a:lnTo>
                      <a:pt x="670" y="628"/>
                    </a:lnTo>
                    <a:lnTo>
                      <a:pt x="670" y="630"/>
                    </a:lnTo>
                    <a:lnTo>
                      <a:pt x="670" y="632"/>
                    </a:lnTo>
                    <a:lnTo>
                      <a:pt x="668" y="632"/>
                    </a:lnTo>
                    <a:lnTo>
                      <a:pt x="668" y="635"/>
                    </a:lnTo>
                    <a:lnTo>
                      <a:pt x="668" y="637"/>
                    </a:lnTo>
                    <a:lnTo>
                      <a:pt x="668" y="639"/>
                    </a:lnTo>
                    <a:lnTo>
                      <a:pt x="670" y="639"/>
                    </a:lnTo>
                    <a:lnTo>
                      <a:pt x="670" y="641"/>
                    </a:lnTo>
                    <a:lnTo>
                      <a:pt x="672" y="641"/>
                    </a:lnTo>
                    <a:lnTo>
                      <a:pt x="672" y="643"/>
                    </a:lnTo>
                    <a:lnTo>
                      <a:pt x="674" y="643"/>
                    </a:lnTo>
                    <a:lnTo>
                      <a:pt x="674" y="646"/>
                    </a:lnTo>
                    <a:lnTo>
                      <a:pt x="676" y="646"/>
                    </a:lnTo>
                    <a:lnTo>
                      <a:pt x="676" y="648"/>
                    </a:lnTo>
                    <a:lnTo>
                      <a:pt x="679" y="648"/>
                    </a:lnTo>
                    <a:lnTo>
                      <a:pt x="681" y="648"/>
                    </a:lnTo>
                    <a:lnTo>
                      <a:pt x="681" y="650"/>
                    </a:lnTo>
                    <a:lnTo>
                      <a:pt x="683" y="650"/>
                    </a:lnTo>
                    <a:lnTo>
                      <a:pt x="685" y="650"/>
                    </a:lnTo>
                    <a:lnTo>
                      <a:pt x="687" y="652"/>
                    </a:lnTo>
                    <a:lnTo>
                      <a:pt x="690" y="652"/>
                    </a:lnTo>
                    <a:lnTo>
                      <a:pt x="692" y="652"/>
                    </a:lnTo>
                    <a:lnTo>
                      <a:pt x="694" y="652"/>
                    </a:lnTo>
                    <a:lnTo>
                      <a:pt x="696" y="652"/>
                    </a:lnTo>
                    <a:lnTo>
                      <a:pt x="698" y="652"/>
                    </a:lnTo>
                    <a:lnTo>
                      <a:pt x="701" y="654"/>
                    </a:lnTo>
                    <a:lnTo>
                      <a:pt x="703" y="657"/>
                    </a:lnTo>
                    <a:lnTo>
                      <a:pt x="703" y="659"/>
                    </a:lnTo>
                    <a:lnTo>
                      <a:pt x="705" y="659"/>
                    </a:lnTo>
                    <a:lnTo>
                      <a:pt x="705" y="661"/>
                    </a:lnTo>
                    <a:lnTo>
                      <a:pt x="707" y="661"/>
                    </a:lnTo>
                    <a:lnTo>
                      <a:pt x="707" y="663"/>
                    </a:lnTo>
                    <a:lnTo>
                      <a:pt x="709" y="665"/>
                    </a:lnTo>
                    <a:lnTo>
                      <a:pt x="709" y="667"/>
                    </a:lnTo>
                    <a:lnTo>
                      <a:pt x="712" y="667"/>
                    </a:lnTo>
                    <a:lnTo>
                      <a:pt x="714" y="667"/>
                    </a:lnTo>
                    <a:lnTo>
                      <a:pt x="714" y="670"/>
                    </a:lnTo>
                    <a:lnTo>
                      <a:pt x="716" y="670"/>
                    </a:lnTo>
                    <a:lnTo>
                      <a:pt x="716" y="672"/>
                    </a:lnTo>
                    <a:lnTo>
                      <a:pt x="716" y="674"/>
                    </a:lnTo>
                    <a:lnTo>
                      <a:pt x="716" y="676"/>
                    </a:lnTo>
                    <a:lnTo>
                      <a:pt x="716" y="678"/>
                    </a:lnTo>
                    <a:lnTo>
                      <a:pt x="716" y="681"/>
                    </a:lnTo>
                    <a:lnTo>
                      <a:pt x="716" y="683"/>
                    </a:lnTo>
                    <a:lnTo>
                      <a:pt x="718" y="683"/>
                    </a:lnTo>
                    <a:lnTo>
                      <a:pt x="718" y="681"/>
                    </a:lnTo>
                    <a:lnTo>
                      <a:pt x="720" y="681"/>
                    </a:lnTo>
                    <a:lnTo>
                      <a:pt x="723" y="681"/>
                    </a:lnTo>
                    <a:lnTo>
                      <a:pt x="725" y="681"/>
                    </a:lnTo>
                    <a:lnTo>
                      <a:pt x="725" y="683"/>
                    </a:lnTo>
                    <a:lnTo>
                      <a:pt x="727" y="683"/>
                    </a:lnTo>
                    <a:lnTo>
                      <a:pt x="729" y="685"/>
                    </a:lnTo>
                    <a:lnTo>
                      <a:pt x="731" y="685"/>
                    </a:lnTo>
                    <a:lnTo>
                      <a:pt x="731" y="687"/>
                    </a:lnTo>
                    <a:lnTo>
                      <a:pt x="734" y="687"/>
                    </a:lnTo>
                    <a:lnTo>
                      <a:pt x="736" y="689"/>
                    </a:lnTo>
                    <a:lnTo>
                      <a:pt x="738" y="689"/>
                    </a:lnTo>
                    <a:lnTo>
                      <a:pt x="740" y="689"/>
                    </a:lnTo>
                    <a:lnTo>
                      <a:pt x="742" y="689"/>
                    </a:lnTo>
                    <a:lnTo>
                      <a:pt x="744" y="689"/>
                    </a:lnTo>
                    <a:lnTo>
                      <a:pt x="747" y="689"/>
                    </a:lnTo>
                    <a:lnTo>
                      <a:pt x="749" y="692"/>
                    </a:lnTo>
                    <a:lnTo>
                      <a:pt x="751" y="692"/>
                    </a:lnTo>
                    <a:lnTo>
                      <a:pt x="753" y="692"/>
                    </a:lnTo>
                    <a:lnTo>
                      <a:pt x="755" y="689"/>
                    </a:lnTo>
                    <a:lnTo>
                      <a:pt x="758" y="687"/>
                    </a:lnTo>
                    <a:lnTo>
                      <a:pt x="760" y="685"/>
                    </a:lnTo>
                    <a:lnTo>
                      <a:pt x="762" y="683"/>
                    </a:lnTo>
                    <a:lnTo>
                      <a:pt x="764" y="681"/>
                    </a:lnTo>
                    <a:lnTo>
                      <a:pt x="766" y="678"/>
                    </a:lnTo>
                    <a:lnTo>
                      <a:pt x="769" y="676"/>
                    </a:lnTo>
                    <a:lnTo>
                      <a:pt x="771" y="676"/>
                    </a:lnTo>
                    <a:lnTo>
                      <a:pt x="771" y="674"/>
                    </a:lnTo>
                    <a:lnTo>
                      <a:pt x="773" y="676"/>
                    </a:lnTo>
                    <a:lnTo>
                      <a:pt x="773" y="678"/>
                    </a:lnTo>
                    <a:lnTo>
                      <a:pt x="775" y="678"/>
                    </a:lnTo>
                    <a:lnTo>
                      <a:pt x="775" y="681"/>
                    </a:lnTo>
                    <a:lnTo>
                      <a:pt x="777" y="683"/>
                    </a:lnTo>
                    <a:lnTo>
                      <a:pt x="780" y="685"/>
                    </a:lnTo>
                    <a:lnTo>
                      <a:pt x="780" y="687"/>
                    </a:lnTo>
                    <a:lnTo>
                      <a:pt x="780" y="689"/>
                    </a:lnTo>
                    <a:lnTo>
                      <a:pt x="780" y="692"/>
                    </a:lnTo>
                    <a:lnTo>
                      <a:pt x="782" y="692"/>
                    </a:lnTo>
                    <a:lnTo>
                      <a:pt x="784" y="692"/>
                    </a:lnTo>
                    <a:lnTo>
                      <a:pt x="786" y="692"/>
                    </a:lnTo>
                    <a:lnTo>
                      <a:pt x="788" y="692"/>
                    </a:lnTo>
                    <a:lnTo>
                      <a:pt x="791" y="689"/>
                    </a:lnTo>
                    <a:lnTo>
                      <a:pt x="793" y="689"/>
                    </a:lnTo>
                    <a:lnTo>
                      <a:pt x="795" y="689"/>
                    </a:lnTo>
                    <a:lnTo>
                      <a:pt x="795" y="687"/>
                    </a:lnTo>
                    <a:lnTo>
                      <a:pt x="797" y="689"/>
                    </a:lnTo>
                    <a:lnTo>
                      <a:pt x="799" y="689"/>
                    </a:lnTo>
                    <a:lnTo>
                      <a:pt x="802" y="689"/>
                    </a:lnTo>
                    <a:lnTo>
                      <a:pt x="804" y="689"/>
                    </a:lnTo>
                    <a:lnTo>
                      <a:pt x="806" y="689"/>
                    </a:lnTo>
                    <a:lnTo>
                      <a:pt x="808" y="689"/>
                    </a:lnTo>
                    <a:lnTo>
                      <a:pt x="810" y="689"/>
                    </a:lnTo>
                    <a:lnTo>
                      <a:pt x="813" y="692"/>
                    </a:lnTo>
                    <a:lnTo>
                      <a:pt x="815" y="692"/>
                    </a:lnTo>
                    <a:lnTo>
                      <a:pt x="817" y="692"/>
                    </a:lnTo>
                    <a:lnTo>
                      <a:pt x="819" y="692"/>
                    </a:lnTo>
                    <a:lnTo>
                      <a:pt x="819" y="689"/>
                    </a:lnTo>
                    <a:lnTo>
                      <a:pt x="819" y="687"/>
                    </a:lnTo>
                    <a:lnTo>
                      <a:pt x="819" y="685"/>
                    </a:lnTo>
                    <a:lnTo>
                      <a:pt x="821" y="685"/>
                    </a:lnTo>
                    <a:lnTo>
                      <a:pt x="821" y="683"/>
                    </a:lnTo>
                    <a:lnTo>
                      <a:pt x="824" y="683"/>
                    </a:lnTo>
                    <a:lnTo>
                      <a:pt x="826" y="681"/>
                    </a:lnTo>
                    <a:lnTo>
                      <a:pt x="828" y="681"/>
                    </a:lnTo>
                    <a:lnTo>
                      <a:pt x="830" y="681"/>
                    </a:lnTo>
                    <a:lnTo>
                      <a:pt x="832" y="678"/>
                    </a:lnTo>
                    <a:lnTo>
                      <a:pt x="835" y="678"/>
                    </a:lnTo>
                    <a:lnTo>
                      <a:pt x="837" y="678"/>
                    </a:lnTo>
                    <a:lnTo>
                      <a:pt x="837" y="676"/>
                    </a:lnTo>
                    <a:lnTo>
                      <a:pt x="839" y="674"/>
                    </a:lnTo>
                    <a:lnTo>
                      <a:pt x="839" y="672"/>
                    </a:lnTo>
                    <a:lnTo>
                      <a:pt x="839" y="670"/>
                    </a:lnTo>
                    <a:lnTo>
                      <a:pt x="841" y="670"/>
                    </a:lnTo>
                    <a:lnTo>
                      <a:pt x="841" y="667"/>
                    </a:lnTo>
                    <a:lnTo>
                      <a:pt x="841" y="665"/>
                    </a:lnTo>
                    <a:lnTo>
                      <a:pt x="843" y="663"/>
                    </a:lnTo>
                    <a:lnTo>
                      <a:pt x="843" y="661"/>
                    </a:lnTo>
                    <a:lnTo>
                      <a:pt x="846" y="659"/>
                    </a:lnTo>
                    <a:lnTo>
                      <a:pt x="846" y="657"/>
                    </a:lnTo>
                    <a:lnTo>
                      <a:pt x="846" y="654"/>
                    </a:lnTo>
                    <a:lnTo>
                      <a:pt x="846" y="652"/>
                    </a:lnTo>
                    <a:lnTo>
                      <a:pt x="846" y="650"/>
                    </a:lnTo>
                    <a:lnTo>
                      <a:pt x="846" y="648"/>
                    </a:lnTo>
                    <a:lnTo>
                      <a:pt x="846" y="646"/>
                    </a:lnTo>
                    <a:lnTo>
                      <a:pt x="843" y="646"/>
                    </a:lnTo>
                    <a:lnTo>
                      <a:pt x="843" y="643"/>
                    </a:lnTo>
                    <a:lnTo>
                      <a:pt x="841" y="643"/>
                    </a:lnTo>
                    <a:lnTo>
                      <a:pt x="841" y="641"/>
                    </a:lnTo>
                    <a:lnTo>
                      <a:pt x="839" y="641"/>
                    </a:lnTo>
                    <a:lnTo>
                      <a:pt x="839" y="639"/>
                    </a:lnTo>
                    <a:lnTo>
                      <a:pt x="839" y="637"/>
                    </a:lnTo>
                    <a:lnTo>
                      <a:pt x="837" y="637"/>
                    </a:lnTo>
                    <a:lnTo>
                      <a:pt x="837" y="635"/>
                    </a:lnTo>
                    <a:lnTo>
                      <a:pt x="835" y="635"/>
                    </a:lnTo>
                    <a:lnTo>
                      <a:pt x="835" y="632"/>
                    </a:lnTo>
                    <a:lnTo>
                      <a:pt x="835" y="630"/>
                    </a:lnTo>
                    <a:lnTo>
                      <a:pt x="835" y="628"/>
                    </a:lnTo>
                    <a:lnTo>
                      <a:pt x="835" y="626"/>
                    </a:lnTo>
                    <a:lnTo>
                      <a:pt x="837" y="626"/>
                    </a:lnTo>
                    <a:lnTo>
                      <a:pt x="839" y="626"/>
                    </a:lnTo>
                    <a:lnTo>
                      <a:pt x="839" y="624"/>
                    </a:lnTo>
                    <a:lnTo>
                      <a:pt x="841" y="624"/>
                    </a:lnTo>
                    <a:lnTo>
                      <a:pt x="843" y="624"/>
                    </a:lnTo>
                    <a:lnTo>
                      <a:pt x="843" y="621"/>
                    </a:lnTo>
                    <a:lnTo>
                      <a:pt x="846" y="621"/>
                    </a:lnTo>
                    <a:lnTo>
                      <a:pt x="846" y="619"/>
                    </a:lnTo>
                    <a:lnTo>
                      <a:pt x="846" y="617"/>
                    </a:lnTo>
                    <a:lnTo>
                      <a:pt x="848" y="617"/>
                    </a:lnTo>
                    <a:lnTo>
                      <a:pt x="848" y="615"/>
                    </a:lnTo>
                    <a:lnTo>
                      <a:pt x="850" y="615"/>
                    </a:lnTo>
                    <a:lnTo>
                      <a:pt x="850" y="613"/>
                    </a:lnTo>
                    <a:lnTo>
                      <a:pt x="852" y="613"/>
                    </a:lnTo>
                    <a:lnTo>
                      <a:pt x="854" y="613"/>
                    </a:lnTo>
                    <a:lnTo>
                      <a:pt x="857" y="613"/>
                    </a:lnTo>
                    <a:lnTo>
                      <a:pt x="859" y="613"/>
                    </a:lnTo>
                    <a:lnTo>
                      <a:pt x="861" y="610"/>
                    </a:lnTo>
                    <a:lnTo>
                      <a:pt x="863" y="610"/>
                    </a:lnTo>
                    <a:lnTo>
                      <a:pt x="868" y="610"/>
                    </a:lnTo>
                    <a:lnTo>
                      <a:pt x="870" y="610"/>
                    </a:lnTo>
                    <a:lnTo>
                      <a:pt x="872" y="610"/>
                    </a:lnTo>
                    <a:lnTo>
                      <a:pt x="874" y="608"/>
                    </a:lnTo>
                    <a:lnTo>
                      <a:pt x="876" y="608"/>
                    </a:lnTo>
                    <a:lnTo>
                      <a:pt x="881" y="608"/>
                    </a:lnTo>
                    <a:lnTo>
                      <a:pt x="883" y="608"/>
                    </a:lnTo>
                    <a:lnTo>
                      <a:pt x="885" y="608"/>
                    </a:lnTo>
                    <a:lnTo>
                      <a:pt x="887" y="608"/>
                    </a:lnTo>
                    <a:lnTo>
                      <a:pt x="889" y="608"/>
                    </a:lnTo>
                    <a:lnTo>
                      <a:pt x="892" y="608"/>
                    </a:lnTo>
                    <a:lnTo>
                      <a:pt x="894" y="608"/>
                    </a:lnTo>
                    <a:lnTo>
                      <a:pt x="896" y="610"/>
                    </a:lnTo>
                    <a:lnTo>
                      <a:pt x="898" y="610"/>
                    </a:lnTo>
                    <a:lnTo>
                      <a:pt x="900" y="610"/>
                    </a:lnTo>
                    <a:lnTo>
                      <a:pt x="903" y="610"/>
                    </a:lnTo>
                    <a:lnTo>
                      <a:pt x="905" y="610"/>
                    </a:lnTo>
                    <a:lnTo>
                      <a:pt x="907" y="613"/>
                    </a:lnTo>
                    <a:lnTo>
                      <a:pt x="909" y="613"/>
                    </a:lnTo>
                    <a:lnTo>
                      <a:pt x="911" y="613"/>
                    </a:lnTo>
                    <a:lnTo>
                      <a:pt x="914" y="613"/>
                    </a:lnTo>
                    <a:lnTo>
                      <a:pt x="916" y="610"/>
                    </a:lnTo>
                    <a:lnTo>
                      <a:pt x="918" y="610"/>
                    </a:lnTo>
                    <a:lnTo>
                      <a:pt x="920" y="610"/>
                    </a:lnTo>
                    <a:lnTo>
                      <a:pt x="922" y="610"/>
                    </a:lnTo>
                    <a:lnTo>
                      <a:pt x="922" y="608"/>
                    </a:lnTo>
                    <a:lnTo>
                      <a:pt x="925" y="608"/>
                    </a:lnTo>
                    <a:lnTo>
                      <a:pt x="927" y="608"/>
                    </a:lnTo>
                    <a:lnTo>
                      <a:pt x="929" y="606"/>
                    </a:lnTo>
                    <a:lnTo>
                      <a:pt x="931" y="606"/>
                    </a:lnTo>
                    <a:lnTo>
                      <a:pt x="933" y="606"/>
                    </a:lnTo>
                    <a:lnTo>
                      <a:pt x="936" y="604"/>
                    </a:lnTo>
                    <a:lnTo>
                      <a:pt x="933" y="602"/>
                    </a:lnTo>
                    <a:lnTo>
                      <a:pt x="933" y="599"/>
                    </a:lnTo>
                    <a:lnTo>
                      <a:pt x="931" y="597"/>
                    </a:lnTo>
                    <a:lnTo>
                      <a:pt x="931" y="595"/>
                    </a:lnTo>
                    <a:lnTo>
                      <a:pt x="931" y="593"/>
                    </a:lnTo>
                    <a:lnTo>
                      <a:pt x="931" y="591"/>
                    </a:lnTo>
                    <a:lnTo>
                      <a:pt x="933" y="588"/>
                    </a:lnTo>
                    <a:lnTo>
                      <a:pt x="933" y="586"/>
                    </a:lnTo>
                    <a:lnTo>
                      <a:pt x="936" y="584"/>
                    </a:lnTo>
                    <a:lnTo>
                      <a:pt x="936" y="582"/>
                    </a:lnTo>
                    <a:lnTo>
                      <a:pt x="938" y="580"/>
                    </a:lnTo>
                    <a:lnTo>
                      <a:pt x="938" y="577"/>
                    </a:lnTo>
                    <a:lnTo>
                      <a:pt x="940" y="577"/>
                    </a:lnTo>
                    <a:lnTo>
                      <a:pt x="940" y="575"/>
                    </a:lnTo>
                    <a:lnTo>
                      <a:pt x="940" y="573"/>
                    </a:lnTo>
                    <a:lnTo>
                      <a:pt x="942" y="573"/>
                    </a:lnTo>
                    <a:lnTo>
                      <a:pt x="942" y="571"/>
                    </a:lnTo>
                    <a:lnTo>
                      <a:pt x="944" y="571"/>
                    </a:lnTo>
                    <a:lnTo>
                      <a:pt x="947" y="569"/>
                    </a:lnTo>
                    <a:lnTo>
                      <a:pt x="953" y="562"/>
                    </a:lnTo>
                    <a:lnTo>
                      <a:pt x="955" y="560"/>
                    </a:lnTo>
                    <a:lnTo>
                      <a:pt x="958" y="558"/>
                    </a:lnTo>
                    <a:lnTo>
                      <a:pt x="960" y="558"/>
                    </a:lnTo>
                    <a:lnTo>
                      <a:pt x="962" y="558"/>
                    </a:lnTo>
                    <a:lnTo>
                      <a:pt x="964" y="555"/>
                    </a:lnTo>
                    <a:lnTo>
                      <a:pt x="966" y="555"/>
                    </a:lnTo>
                    <a:lnTo>
                      <a:pt x="969" y="553"/>
                    </a:lnTo>
                    <a:lnTo>
                      <a:pt x="971" y="551"/>
                    </a:lnTo>
                    <a:lnTo>
                      <a:pt x="971" y="549"/>
                    </a:lnTo>
                    <a:lnTo>
                      <a:pt x="973" y="549"/>
                    </a:lnTo>
                    <a:lnTo>
                      <a:pt x="973" y="547"/>
                    </a:lnTo>
                    <a:lnTo>
                      <a:pt x="973" y="544"/>
                    </a:lnTo>
                    <a:lnTo>
                      <a:pt x="975" y="544"/>
                    </a:lnTo>
                    <a:lnTo>
                      <a:pt x="975" y="542"/>
                    </a:lnTo>
                    <a:lnTo>
                      <a:pt x="975" y="540"/>
                    </a:lnTo>
                    <a:lnTo>
                      <a:pt x="975" y="538"/>
                    </a:lnTo>
                    <a:lnTo>
                      <a:pt x="975" y="536"/>
                    </a:lnTo>
                    <a:lnTo>
                      <a:pt x="977" y="536"/>
                    </a:lnTo>
                    <a:lnTo>
                      <a:pt x="980" y="536"/>
                    </a:lnTo>
                    <a:lnTo>
                      <a:pt x="982" y="538"/>
                    </a:lnTo>
                    <a:lnTo>
                      <a:pt x="984" y="538"/>
                    </a:lnTo>
                    <a:lnTo>
                      <a:pt x="986" y="538"/>
                    </a:lnTo>
                    <a:lnTo>
                      <a:pt x="988" y="538"/>
                    </a:lnTo>
                    <a:lnTo>
                      <a:pt x="988" y="540"/>
                    </a:lnTo>
                    <a:lnTo>
                      <a:pt x="991" y="538"/>
                    </a:lnTo>
                    <a:lnTo>
                      <a:pt x="993" y="538"/>
                    </a:lnTo>
                    <a:lnTo>
                      <a:pt x="995" y="538"/>
                    </a:lnTo>
                    <a:lnTo>
                      <a:pt x="995" y="536"/>
                    </a:lnTo>
                    <a:lnTo>
                      <a:pt x="997" y="536"/>
                    </a:lnTo>
                    <a:lnTo>
                      <a:pt x="999" y="536"/>
                    </a:lnTo>
                    <a:lnTo>
                      <a:pt x="1002" y="533"/>
                    </a:lnTo>
                    <a:lnTo>
                      <a:pt x="1004" y="533"/>
                    </a:lnTo>
                    <a:lnTo>
                      <a:pt x="1010" y="536"/>
                    </a:lnTo>
                    <a:lnTo>
                      <a:pt x="1010" y="533"/>
                    </a:lnTo>
                    <a:lnTo>
                      <a:pt x="1012" y="533"/>
                    </a:lnTo>
                    <a:lnTo>
                      <a:pt x="1012" y="531"/>
                    </a:lnTo>
                    <a:lnTo>
                      <a:pt x="1015" y="529"/>
                    </a:lnTo>
                    <a:lnTo>
                      <a:pt x="1017" y="527"/>
                    </a:lnTo>
                    <a:lnTo>
                      <a:pt x="1019" y="525"/>
                    </a:lnTo>
                    <a:lnTo>
                      <a:pt x="1021" y="525"/>
                    </a:lnTo>
                    <a:lnTo>
                      <a:pt x="1023" y="523"/>
                    </a:lnTo>
                    <a:lnTo>
                      <a:pt x="1026" y="523"/>
                    </a:lnTo>
                    <a:lnTo>
                      <a:pt x="1030" y="523"/>
                    </a:lnTo>
                    <a:lnTo>
                      <a:pt x="1034" y="525"/>
                    </a:lnTo>
                    <a:lnTo>
                      <a:pt x="1043" y="520"/>
                    </a:lnTo>
                    <a:lnTo>
                      <a:pt x="1045" y="520"/>
                    </a:lnTo>
                    <a:lnTo>
                      <a:pt x="1045" y="518"/>
                    </a:lnTo>
                    <a:lnTo>
                      <a:pt x="1048" y="518"/>
                    </a:lnTo>
                    <a:lnTo>
                      <a:pt x="1045" y="516"/>
                    </a:lnTo>
                    <a:lnTo>
                      <a:pt x="1045" y="514"/>
                    </a:lnTo>
                    <a:lnTo>
                      <a:pt x="1043" y="512"/>
                    </a:lnTo>
                    <a:lnTo>
                      <a:pt x="1043" y="509"/>
                    </a:lnTo>
                    <a:lnTo>
                      <a:pt x="1043" y="507"/>
                    </a:lnTo>
                    <a:lnTo>
                      <a:pt x="1041" y="505"/>
                    </a:lnTo>
                    <a:lnTo>
                      <a:pt x="1041" y="503"/>
                    </a:lnTo>
                    <a:lnTo>
                      <a:pt x="1041" y="501"/>
                    </a:lnTo>
                    <a:lnTo>
                      <a:pt x="1041" y="498"/>
                    </a:lnTo>
                    <a:lnTo>
                      <a:pt x="1041" y="496"/>
                    </a:lnTo>
                    <a:lnTo>
                      <a:pt x="1039" y="494"/>
                    </a:lnTo>
                    <a:lnTo>
                      <a:pt x="1041" y="494"/>
                    </a:lnTo>
                    <a:lnTo>
                      <a:pt x="1043" y="494"/>
                    </a:lnTo>
                    <a:lnTo>
                      <a:pt x="1045" y="494"/>
                    </a:lnTo>
                    <a:lnTo>
                      <a:pt x="1048" y="494"/>
                    </a:lnTo>
                    <a:lnTo>
                      <a:pt x="1050" y="492"/>
                    </a:lnTo>
                    <a:lnTo>
                      <a:pt x="1052" y="492"/>
                    </a:lnTo>
                    <a:lnTo>
                      <a:pt x="1054" y="492"/>
                    </a:lnTo>
                    <a:lnTo>
                      <a:pt x="1056" y="492"/>
                    </a:lnTo>
                    <a:lnTo>
                      <a:pt x="1056" y="490"/>
                    </a:lnTo>
                    <a:lnTo>
                      <a:pt x="1059" y="490"/>
                    </a:lnTo>
                    <a:lnTo>
                      <a:pt x="1061" y="490"/>
                    </a:lnTo>
                    <a:lnTo>
                      <a:pt x="1063" y="490"/>
                    </a:lnTo>
                    <a:lnTo>
                      <a:pt x="1065" y="490"/>
                    </a:lnTo>
                    <a:lnTo>
                      <a:pt x="1067" y="490"/>
                    </a:lnTo>
                    <a:lnTo>
                      <a:pt x="1070" y="490"/>
                    </a:lnTo>
                    <a:lnTo>
                      <a:pt x="1072" y="490"/>
                    </a:lnTo>
                    <a:lnTo>
                      <a:pt x="1072" y="492"/>
                    </a:lnTo>
                    <a:lnTo>
                      <a:pt x="1074" y="494"/>
                    </a:lnTo>
                    <a:lnTo>
                      <a:pt x="1076" y="496"/>
                    </a:lnTo>
                    <a:lnTo>
                      <a:pt x="1078" y="498"/>
                    </a:lnTo>
                    <a:lnTo>
                      <a:pt x="1081" y="498"/>
                    </a:lnTo>
                    <a:lnTo>
                      <a:pt x="1083" y="501"/>
                    </a:lnTo>
                    <a:lnTo>
                      <a:pt x="1085" y="498"/>
                    </a:lnTo>
                    <a:lnTo>
                      <a:pt x="1085" y="496"/>
                    </a:lnTo>
                    <a:lnTo>
                      <a:pt x="1087" y="494"/>
                    </a:lnTo>
                    <a:lnTo>
                      <a:pt x="1089" y="494"/>
                    </a:lnTo>
                    <a:lnTo>
                      <a:pt x="1092" y="490"/>
                    </a:lnTo>
                    <a:lnTo>
                      <a:pt x="1094" y="487"/>
                    </a:lnTo>
                    <a:lnTo>
                      <a:pt x="1096" y="487"/>
                    </a:lnTo>
                    <a:lnTo>
                      <a:pt x="1096" y="492"/>
                    </a:lnTo>
                    <a:lnTo>
                      <a:pt x="1098" y="494"/>
                    </a:lnTo>
                    <a:lnTo>
                      <a:pt x="1100" y="494"/>
                    </a:lnTo>
                    <a:lnTo>
                      <a:pt x="1105" y="494"/>
                    </a:lnTo>
                    <a:lnTo>
                      <a:pt x="1105" y="496"/>
                    </a:lnTo>
                    <a:lnTo>
                      <a:pt x="1107" y="501"/>
                    </a:lnTo>
                    <a:lnTo>
                      <a:pt x="1109" y="501"/>
                    </a:lnTo>
                    <a:lnTo>
                      <a:pt x="1111" y="503"/>
                    </a:lnTo>
                    <a:lnTo>
                      <a:pt x="1114" y="503"/>
                    </a:lnTo>
                    <a:lnTo>
                      <a:pt x="1116" y="503"/>
                    </a:lnTo>
                    <a:lnTo>
                      <a:pt x="1118" y="505"/>
                    </a:lnTo>
                    <a:lnTo>
                      <a:pt x="1120" y="505"/>
                    </a:lnTo>
                    <a:lnTo>
                      <a:pt x="1122" y="505"/>
                    </a:lnTo>
                    <a:lnTo>
                      <a:pt x="1125" y="505"/>
                    </a:lnTo>
                    <a:lnTo>
                      <a:pt x="1125" y="507"/>
                    </a:lnTo>
                    <a:lnTo>
                      <a:pt x="1127" y="507"/>
                    </a:lnTo>
                    <a:lnTo>
                      <a:pt x="1129" y="507"/>
                    </a:lnTo>
                    <a:lnTo>
                      <a:pt x="1131" y="507"/>
                    </a:lnTo>
                    <a:lnTo>
                      <a:pt x="1133" y="507"/>
                    </a:lnTo>
                    <a:lnTo>
                      <a:pt x="1136" y="507"/>
                    </a:lnTo>
                    <a:lnTo>
                      <a:pt x="1138" y="507"/>
                    </a:lnTo>
                    <a:lnTo>
                      <a:pt x="1140" y="507"/>
                    </a:lnTo>
                    <a:lnTo>
                      <a:pt x="1140" y="505"/>
                    </a:lnTo>
                    <a:lnTo>
                      <a:pt x="1140" y="503"/>
                    </a:lnTo>
                    <a:lnTo>
                      <a:pt x="1142" y="503"/>
                    </a:lnTo>
                    <a:lnTo>
                      <a:pt x="1142" y="501"/>
                    </a:lnTo>
                    <a:lnTo>
                      <a:pt x="1144" y="503"/>
                    </a:lnTo>
                    <a:lnTo>
                      <a:pt x="1146" y="503"/>
                    </a:lnTo>
                    <a:lnTo>
                      <a:pt x="1146" y="501"/>
                    </a:lnTo>
                    <a:lnTo>
                      <a:pt x="1149" y="501"/>
                    </a:lnTo>
                    <a:lnTo>
                      <a:pt x="1149" y="498"/>
                    </a:lnTo>
                    <a:lnTo>
                      <a:pt x="1149" y="496"/>
                    </a:lnTo>
                    <a:lnTo>
                      <a:pt x="1149" y="494"/>
                    </a:lnTo>
                    <a:lnTo>
                      <a:pt x="1151" y="494"/>
                    </a:lnTo>
                    <a:lnTo>
                      <a:pt x="1151" y="492"/>
                    </a:lnTo>
                    <a:lnTo>
                      <a:pt x="1153" y="492"/>
                    </a:lnTo>
                    <a:lnTo>
                      <a:pt x="1155" y="492"/>
                    </a:lnTo>
                    <a:lnTo>
                      <a:pt x="1157" y="492"/>
                    </a:lnTo>
                    <a:lnTo>
                      <a:pt x="1160" y="492"/>
                    </a:lnTo>
                    <a:lnTo>
                      <a:pt x="1160" y="490"/>
                    </a:lnTo>
                    <a:lnTo>
                      <a:pt x="1162" y="490"/>
                    </a:lnTo>
                    <a:lnTo>
                      <a:pt x="1164" y="490"/>
                    </a:lnTo>
                    <a:lnTo>
                      <a:pt x="1164" y="487"/>
                    </a:lnTo>
                    <a:lnTo>
                      <a:pt x="1166" y="487"/>
                    </a:lnTo>
                    <a:lnTo>
                      <a:pt x="1168" y="487"/>
                    </a:lnTo>
                    <a:lnTo>
                      <a:pt x="1168" y="485"/>
                    </a:lnTo>
                    <a:lnTo>
                      <a:pt x="1168" y="483"/>
                    </a:lnTo>
                    <a:lnTo>
                      <a:pt x="1168" y="481"/>
                    </a:lnTo>
                    <a:lnTo>
                      <a:pt x="1168" y="479"/>
                    </a:lnTo>
                    <a:lnTo>
                      <a:pt x="1168" y="476"/>
                    </a:lnTo>
                    <a:lnTo>
                      <a:pt x="1171" y="474"/>
                    </a:lnTo>
                    <a:lnTo>
                      <a:pt x="1171" y="472"/>
                    </a:lnTo>
                    <a:lnTo>
                      <a:pt x="1171" y="470"/>
                    </a:lnTo>
                    <a:lnTo>
                      <a:pt x="1171" y="468"/>
                    </a:lnTo>
                    <a:lnTo>
                      <a:pt x="1171" y="465"/>
                    </a:lnTo>
                    <a:lnTo>
                      <a:pt x="1173" y="465"/>
                    </a:lnTo>
                    <a:lnTo>
                      <a:pt x="1173" y="463"/>
                    </a:lnTo>
                    <a:lnTo>
                      <a:pt x="1175" y="461"/>
                    </a:lnTo>
                    <a:lnTo>
                      <a:pt x="1177" y="459"/>
                    </a:lnTo>
                    <a:lnTo>
                      <a:pt x="1182" y="457"/>
                    </a:lnTo>
                    <a:lnTo>
                      <a:pt x="1184" y="454"/>
                    </a:lnTo>
                    <a:lnTo>
                      <a:pt x="1186" y="454"/>
                    </a:lnTo>
                    <a:lnTo>
                      <a:pt x="1188" y="457"/>
                    </a:lnTo>
                    <a:lnTo>
                      <a:pt x="1188" y="461"/>
                    </a:lnTo>
                    <a:lnTo>
                      <a:pt x="1190" y="465"/>
                    </a:lnTo>
                    <a:lnTo>
                      <a:pt x="1190" y="468"/>
                    </a:lnTo>
                    <a:lnTo>
                      <a:pt x="1193" y="470"/>
                    </a:lnTo>
                    <a:lnTo>
                      <a:pt x="1193" y="472"/>
                    </a:lnTo>
                    <a:lnTo>
                      <a:pt x="1193" y="470"/>
                    </a:lnTo>
                    <a:lnTo>
                      <a:pt x="1195" y="468"/>
                    </a:lnTo>
                    <a:lnTo>
                      <a:pt x="1195" y="465"/>
                    </a:lnTo>
                    <a:lnTo>
                      <a:pt x="1197" y="463"/>
                    </a:lnTo>
                    <a:lnTo>
                      <a:pt x="1197" y="461"/>
                    </a:lnTo>
                    <a:lnTo>
                      <a:pt x="1197" y="459"/>
                    </a:lnTo>
                    <a:lnTo>
                      <a:pt x="1199" y="457"/>
                    </a:lnTo>
                    <a:lnTo>
                      <a:pt x="1199" y="454"/>
                    </a:lnTo>
                    <a:lnTo>
                      <a:pt x="1201" y="452"/>
                    </a:lnTo>
                    <a:lnTo>
                      <a:pt x="1204" y="450"/>
                    </a:lnTo>
                    <a:lnTo>
                      <a:pt x="1204" y="448"/>
                    </a:lnTo>
                    <a:lnTo>
                      <a:pt x="1201" y="448"/>
                    </a:lnTo>
                    <a:lnTo>
                      <a:pt x="1199" y="446"/>
                    </a:lnTo>
                    <a:lnTo>
                      <a:pt x="1197" y="446"/>
                    </a:lnTo>
                    <a:lnTo>
                      <a:pt x="1195" y="446"/>
                    </a:lnTo>
                    <a:lnTo>
                      <a:pt x="1193" y="443"/>
                    </a:lnTo>
                    <a:lnTo>
                      <a:pt x="1190" y="441"/>
                    </a:lnTo>
                    <a:lnTo>
                      <a:pt x="1190" y="439"/>
                    </a:lnTo>
                    <a:lnTo>
                      <a:pt x="1188" y="437"/>
                    </a:lnTo>
                    <a:lnTo>
                      <a:pt x="1188" y="435"/>
                    </a:lnTo>
                    <a:lnTo>
                      <a:pt x="1190" y="435"/>
                    </a:lnTo>
                    <a:lnTo>
                      <a:pt x="1193" y="432"/>
                    </a:lnTo>
                    <a:lnTo>
                      <a:pt x="1195" y="432"/>
                    </a:lnTo>
                    <a:lnTo>
                      <a:pt x="1193" y="430"/>
                    </a:lnTo>
                    <a:lnTo>
                      <a:pt x="1193" y="428"/>
                    </a:lnTo>
                    <a:lnTo>
                      <a:pt x="1193" y="426"/>
                    </a:lnTo>
                    <a:lnTo>
                      <a:pt x="1193" y="424"/>
                    </a:lnTo>
                    <a:lnTo>
                      <a:pt x="1190" y="421"/>
                    </a:lnTo>
                    <a:lnTo>
                      <a:pt x="1190" y="419"/>
                    </a:lnTo>
                    <a:lnTo>
                      <a:pt x="1188" y="417"/>
                    </a:lnTo>
                    <a:lnTo>
                      <a:pt x="1188" y="415"/>
                    </a:lnTo>
                    <a:lnTo>
                      <a:pt x="1188" y="413"/>
                    </a:lnTo>
                    <a:lnTo>
                      <a:pt x="1193" y="410"/>
                    </a:lnTo>
                    <a:lnTo>
                      <a:pt x="1195" y="410"/>
                    </a:lnTo>
                    <a:lnTo>
                      <a:pt x="1195" y="404"/>
                    </a:lnTo>
                    <a:lnTo>
                      <a:pt x="1195" y="402"/>
                    </a:lnTo>
                    <a:lnTo>
                      <a:pt x="1195" y="399"/>
                    </a:lnTo>
                    <a:lnTo>
                      <a:pt x="1193" y="399"/>
                    </a:lnTo>
                    <a:lnTo>
                      <a:pt x="1193" y="397"/>
                    </a:lnTo>
                    <a:lnTo>
                      <a:pt x="1190" y="397"/>
                    </a:lnTo>
                    <a:lnTo>
                      <a:pt x="1190" y="395"/>
                    </a:lnTo>
                    <a:lnTo>
                      <a:pt x="1190" y="393"/>
                    </a:lnTo>
                    <a:lnTo>
                      <a:pt x="1188" y="393"/>
                    </a:lnTo>
                    <a:lnTo>
                      <a:pt x="1190" y="393"/>
                    </a:lnTo>
                    <a:lnTo>
                      <a:pt x="1190" y="391"/>
                    </a:lnTo>
                    <a:lnTo>
                      <a:pt x="1188" y="391"/>
                    </a:lnTo>
                    <a:lnTo>
                      <a:pt x="1190" y="391"/>
                    </a:lnTo>
                    <a:lnTo>
                      <a:pt x="1193" y="393"/>
                    </a:lnTo>
                    <a:lnTo>
                      <a:pt x="1195" y="393"/>
                    </a:lnTo>
                    <a:lnTo>
                      <a:pt x="1197" y="393"/>
                    </a:lnTo>
                    <a:lnTo>
                      <a:pt x="1199" y="393"/>
                    </a:lnTo>
                    <a:lnTo>
                      <a:pt x="1201" y="395"/>
                    </a:lnTo>
                    <a:lnTo>
                      <a:pt x="1201" y="397"/>
                    </a:lnTo>
                    <a:lnTo>
                      <a:pt x="1204" y="397"/>
                    </a:lnTo>
                    <a:lnTo>
                      <a:pt x="1204" y="399"/>
                    </a:lnTo>
                    <a:lnTo>
                      <a:pt x="1206" y="399"/>
                    </a:lnTo>
                    <a:lnTo>
                      <a:pt x="1208" y="399"/>
                    </a:lnTo>
                    <a:lnTo>
                      <a:pt x="1210" y="402"/>
                    </a:lnTo>
                    <a:lnTo>
                      <a:pt x="1212" y="402"/>
                    </a:lnTo>
                    <a:lnTo>
                      <a:pt x="1215" y="399"/>
                    </a:lnTo>
                    <a:lnTo>
                      <a:pt x="1215" y="397"/>
                    </a:lnTo>
                    <a:lnTo>
                      <a:pt x="1215" y="395"/>
                    </a:lnTo>
                    <a:lnTo>
                      <a:pt x="1215" y="393"/>
                    </a:lnTo>
                    <a:lnTo>
                      <a:pt x="1215" y="391"/>
                    </a:lnTo>
                    <a:lnTo>
                      <a:pt x="1215" y="389"/>
                    </a:lnTo>
                    <a:lnTo>
                      <a:pt x="1217" y="386"/>
                    </a:lnTo>
                    <a:lnTo>
                      <a:pt x="1217" y="384"/>
                    </a:lnTo>
                    <a:lnTo>
                      <a:pt x="1217" y="382"/>
                    </a:lnTo>
                    <a:lnTo>
                      <a:pt x="1215" y="382"/>
                    </a:lnTo>
                    <a:lnTo>
                      <a:pt x="1215" y="380"/>
                    </a:lnTo>
                    <a:lnTo>
                      <a:pt x="1212" y="380"/>
                    </a:lnTo>
                    <a:lnTo>
                      <a:pt x="1215" y="378"/>
                    </a:lnTo>
                    <a:lnTo>
                      <a:pt x="1219" y="375"/>
                    </a:lnTo>
                    <a:lnTo>
                      <a:pt x="1221" y="375"/>
                    </a:lnTo>
                    <a:lnTo>
                      <a:pt x="1223" y="373"/>
                    </a:lnTo>
                    <a:lnTo>
                      <a:pt x="1223" y="371"/>
                    </a:lnTo>
                    <a:lnTo>
                      <a:pt x="1223" y="369"/>
                    </a:lnTo>
                    <a:lnTo>
                      <a:pt x="1223" y="367"/>
                    </a:lnTo>
                    <a:lnTo>
                      <a:pt x="1228" y="358"/>
                    </a:lnTo>
                    <a:lnTo>
                      <a:pt x="1232" y="349"/>
                    </a:lnTo>
                    <a:lnTo>
                      <a:pt x="1237" y="338"/>
                    </a:lnTo>
                    <a:lnTo>
                      <a:pt x="1239" y="338"/>
                    </a:lnTo>
                    <a:lnTo>
                      <a:pt x="1243" y="318"/>
                    </a:lnTo>
                    <a:lnTo>
                      <a:pt x="1248" y="318"/>
                    </a:lnTo>
                    <a:lnTo>
                      <a:pt x="1252" y="316"/>
                    </a:lnTo>
                    <a:lnTo>
                      <a:pt x="1254" y="316"/>
                    </a:lnTo>
                    <a:lnTo>
                      <a:pt x="1263" y="323"/>
                    </a:lnTo>
                    <a:lnTo>
                      <a:pt x="1265" y="323"/>
                    </a:lnTo>
                    <a:lnTo>
                      <a:pt x="1283" y="331"/>
                    </a:lnTo>
                    <a:lnTo>
                      <a:pt x="1287" y="331"/>
                    </a:lnTo>
                    <a:lnTo>
                      <a:pt x="1302" y="340"/>
                    </a:lnTo>
                    <a:lnTo>
                      <a:pt x="1305" y="340"/>
                    </a:lnTo>
                    <a:lnTo>
                      <a:pt x="1307" y="340"/>
                    </a:lnTo>
                    <a:lnTo>
                      <a:pt x="1309" y="340"/>
                    </a:lnTo>
                    <a:lnTo>
                      <a:pt x="1311" y="340"/>
                    </a:lnTo>
                    <a:lnTo>
                      <a:pt x="1313" y="342"/>
                    </a:lnTo>
                    <a:lnTo>
                      <a:pt x="1318" y="342"/>
                    </a:lnTo>
                    <a:lnTo>
                      <a:pt x="1320" y="342"/>
                    </a:lnTo>
                    <a:lnTo>
                      <a:pt x="1322" y="342"/>
                    </a:lnTo>
                    <a:lnTo>
                      <a:pt x="1322" y="345"/>
                    </a:lnTo>
                    <a:lnTo>
                      <a:pt x="1322" y="347"/>
                    </a:lnTo>
                    <a:lnTo>
                      <a:pt x="1324" y="349"/>
                    </a:lnTo>
                    <a:lnTo>
                      <a:pt x="1324" y="351"/>
                    </a:lnTo>
                    <a:lnTo>
                      <a:pt x="1324" y="353"/>
                    </a:lnTo>
                    <a:lnTo>
                      <a:pt x="1338" y="356"/>
                    </a:lnTo>
                    <a:lnTo>
                      <a:pt x="1335" y="360"/>
                    </a:lnTo>
                    <a:lnTo>
                      <a:pt x="1331" y="369"/>
                    </a:lnTo>
                    <a:lnTo>
                      <a:pt x="1327" y="378"/>
                    </a:lnTo>
                    <a:lnTo>
                      <a:pt x="1335" y="382"/>
                    </a:lnTo>
                    <a:lnTo>
                      <a:pt x="1338" y="382"/>
                    </a:lnTo>
                    <a:lnTo>
                      <a:pt x="1340" y="382"/>
                    </a:lnTo>
                    <a:lnTo>
                      <a:pt x="1342" y="382"/>
                    </a:lnTo>
                    <a:lnTo>
                      <a:pt x="1342" y="380"/>
                    </a:lnTo>
                    <a:lnTo>
                      <a:pt x="1344" y="380"/>
                    </a:lnTo>
                    <a:lnTo>
                      <a:pt x="1346" y="380"/>
                    </a:lnTo>
                    <a:lnTo>
                      <a:pt x="1346" y="382"/>
                    </a:lnTo>
                    <a:lnTo>
                      <a:pt x="1349" y="382"/>
                    </a:lnTo>
                    <a:lnTo>
                      <a:pt x="1351" y="382"/>
                    </a:lnTo>
                    <a:lnTo>
                      <a:pt x="1353" y="382"/>
                    </a:lnTo>
                    <a:lnTo>
                      <a:pt x="1353" y="380"/>
                    </a:lnTo>
                    <a:lnTo>
                      <a:pt x="1355" y="380"/>
                    </a:lnTo>
                    <a:lnTo>
                      <a:pt x="1362" y="378"/>
                    </a:lnTo>
                    <a:lnTo>
                      <a:pt x="1371" y="375"/>
                    </a:lnTo>
                    <a:lnTo>
                      <a:pt x="1377" y="384"/>
                    </a:lnTo>
                    <a:lnTo>
                      <a:pt x="1382" y="393"/>
                    </a:lnTo>
                    <a:lnTo>
                      <a:pt x="1395" y="386"/>
                    </a:lnTo>
                    <a:lnTo>
                      <a:pt x="1404" y="382"/>
                    </a:lnTo>
                    <a:lnTo>
                      <a:pt x="1406" y="386"/>
                    </a:lnTo>
                    <a:lnTo>
                      <a:pt x="1408" y="393"/>
                    </a:lnTo>
                    <a:lnTo>
                      <a:pt x="1417" y="397"/>
                    </a:lnTo>
                    <a:lnTo>
                      <a:pt x="1430" y="393"/>
                    </a:lnTo>
                    <a:lnTo>
                      <a:pt x="1436" y="393"/>
                    </a:lnTo>
                    <a:lnTo>
                      <a:pt x="1445" y="395"/>
                    </a:lnTo>
                    <a:lnTo>
                      <a:pt x="1454" y="397"/>
                    </a:lnTo>
                    <a:lnTo>
                      <a:pt x="1461" y="402"/>
                    </a:lnTo>
                    <a:lnTo>
                      <a:pt x="1461" y="404"/>
                    </a:lnTo>
                    <a:lnTo>
                      <a:pt x="1458" y="404"/>
                    </a:lnTo>
                    <a:lnTo>
                      <a:pt x="1458" y="406"/>
                    </a:lnTo>
                    <a:lnTo>
                      <a:pt x="1458" y="408"/>
                    </a:lnTo>
                    <a:lnTo>
                      <a:pt x="1458" y="413"/>
                    </a:lnTo>
                    <a:lnTo>
                      <a:pt x="1458" y="415"/>
                    </a:lnTo>
                    <a:lnTo>
                      <a:pt x="1458" y="417"/>
                    </a:lnTo>
                    <a:lnTo>
                      <a:pt x="1458" y="419"/>
                    </a:lnTo>
                    <a:lnTo>
                      <a:pt x="1463" y="419"/>
                    </a:lnTo>
                    <a:lnTo>
                      <a:pt x="1467" y="424"/>
                    </a:lnTo>
                    <a:lnTo>
                      <a:pt x="1469" y="426"/>
                    </a:lnTo>
                    <a:lnTo>
                      <a:pt x="1472" y="421"/>
                    </a:lnTo>
                    <a:lnTo>
                      <a:pt x="1476" y="419"/>
                    </a:lnTo>
                    <a:lnTo>
                      <a:pt x="1478" y="419"/>
                    </a:lnTo>
                    <a:lnTo>
                      <a:pt x="1480" y="417"/>
                    </a:lnTo>
                    <a:lnTo>
                      <a:pt x="1483" y="415"/>
                    </a:lnTo>
                    <a:lnTo>
                      <a:pt x="1485" y="415"/>
                    </a:lnTo>
                    <a:lnTo>
                      <a:pt x="1487" y="413"/>
                    </a:lnTo>
                    <a:lnTo>
                      <a:pt x="1489" y="408"/>
                    </a:lnTo>
                    <a:lnTo>
                      <a:pt x="1496" y="406"/>
                    </a:lnTo>
                    <a:lnTo>
                      <a:pt x="1507" y="397"/>
                    </a:lnTo>
                    <a:lnTo>
                      <a:pt x="1507" y="395"/>
                    </a:lnTo>
                    <a:lnTo>
                      <a:pt x="1505" y="393"/>
                    </a:lnTo>
                    <a:lnTo>
                      <a:pt x="1505" y="391"/>
                    </a:lnTo>
                    <a:lnTo>
                      <a:pt x="1507" y="391"/>
                    </a:lnTo>
                    <a:lnTo>
                      <a:pt x="1507" y="389"/>
                    </a:lnTo>
                    <a:lnTo>
                      <a:pt x="1509" y="389"/>
                    </a:lnTo>
                    <a:lnTo>
                      <a:pt x="1509" y="386"/>
                    </a:lnTo>
                    <a:lnTo>
                      <a:pt x="1511" y="386"/>
                    </a:lnTo>
                    <a:lnTo>
                      <a:pt x="1511" y="384"/>
                    </a:lnTo>
                    <a:lnTo>
                      <a:pt x="1513" y="384"/>
                    </a:lnTo>
                    <a:lnTo>
                      <a:pt x="1513" y="382"/>
                    </a:lnTo>
                    <a:lnTo>
                      <a:pt x="1516" y="380"/>
                    </a:lnTo>
                    <a:lnTo>
                      <a:pt x="1516" y="378"/>
                    </a:lnTo>
                    <a:lnTo>
                      <a:pt x="1516" y="375"/>
                    </a:lnTo>
                    <a:lnTo>
                      <a:pt x="1516" y="373"/>
                    </a:lnTo>
                    <a:lnTo>
                      <a:pt x="1516" y="371"/>
                    </a:lnTo>
                    <a:lnTo>
                      <a:pt x="1516" y="369"/>
                    </a:lnTo>
                    <a:lnTo>
                      <a:pt x="1518" y="367"/>
                    </a:lnTo>
                    <a:lnTo>
                      <a:pt x="1520" y="364"/>
                    </a:lnTo>
                    <a:lnTo>
                      <a:pt x="1522" y="362"/>
                    </a:lnTo>
                    <a:lnTo>
                      <a:pt x="1522" y="360"/>
                    </a:lnTo>
                    <a:lnTo>
                      <a:pt x="1524" y="360"/>
                    </a:lnTo>
                    <a:lnTo>
                      <a:pt x="1527" y="358"/>
                    </a:lnTo>
                    <a:lnTo>
                      <a:pt x="1538" y="351"/>
                    </a:lnTo>
                    <a:lnTo>
                      <a:pt x="1540" y="351"/>
                    </a:lnTo>
                    <a:lnTo>
                      <a:pt x="1542" y="351"/>
                    </a:lnTo>
                    <a:lnTo>
                      <a:pt x="1544" y="351"/>
                    </a:lnTo>
                    <a:lnTo>
                      <a:pt x="1546" y="353"/>
                    </a:lnTo>
                    <a:lnTo>
                      <a:pt x="1549" y="353"/>
                    </a:lnTo>
                    <a:lnTo>
                      <a:pt x="1551" y="353"/>
                    </a:lnTo>
                    <a:lnTo>
                      <a:pt x="1553" y="353"/>
                    </a:lnTo>
                    <a:lnTo>
                      <a:pt x="1555" y="353"/>
                    </a:lnTo>
                    <a:lnTo>
                      <a:pt x="1555" y="349"/>
                    </a:lnTo>
                    <a:lnTo>
                      <a:pt x="1553" y="349"/>
                    </a:lnTo>
                    <a:lnTo>
                      <a:pt x="1555" y="349"/>
                    </a:lnTo>
                    <a:lnTo>
                      <a:pt x="1555" y="347"/>
                    </a:lnTo>
                    <a:lnTo>
                      <a:pt x="1557" y="340"/>
                    </a:lnTo>
                    <a:lnTo>
                      <a:pt x="1557" y="342"/>
                    </a:lnTo>
                    <a:lnTo>
                      <a:pt x="1559" y="342"/>
                    </a:lnTo>
                    <a:lnTo>
                      <a:pt x="1559" y="345"/>
                    </a:lnTo>
                    <a:lnTo>
                      <a:pt x="1568" y="347"/>
                    </a:lnTo>
                    <a:lnTo>
                      <a:pt x="1579" y="349"/>
                    </a:lnTo>
                    <a:lnTo>
                      <a:pt x="1588" y="351"/>
                    </a:lnTo>
                    <a:lnTo>
                      <a:pt x="1590" y="347"/>
                    </a:lnTo>
                    <a:lnTo>
                      <a:pt x="1601" y="347"/>
                    </a:lnTo>
                    <a:lnTo>
                      <a:pt x="1603" y="345"/>
                    </a:lnTo>
                    <a:lnTo>
                      <a:pt x="1603" y="342"/>
                    </a:lnTo>
                    <a:lnTo>
                      <a:pt x="1608" y="338"/>
                    </a:lnTo>
                    <a:lnTo>
                      <a:pt x="1612" y="336"/>
                    </a:lnTo>
                    <a:lnTo>
                      <a:pt x="1614" y="336"/>
                    </a:lnTo>
                    <a:lnTo>
                      <a:pt x="1619" y="338"/>
                    </a:lnTo>
                    <a:lnTo>
                      <a:pt x="1621" y="338"/>
                    </a:lnTo>
                    <a:lnTo>
                      <a:pt x="1625" y="336"/>
                    </a:lnTo>
                    <a:lnTo>
                      <a:pt x="1628" y="336"/>
                    </a:lnTo>
                    <a:lnTo>
                      <a:pt x="1632" y="336"/>
                    </a:lnTo>
                    <a:lnTo>
                      <a:pt x="1639" y="334"/>
                    </a:lnTo>
                    <a:lnTo>
                      <a:pt x="1641" y="334"/>
                    </a:lnTo>
                    <a:lnTo>
                      <a:pt x="1645" y="336"/>
                    </a:lnTo>
                    <a:lnTo>
                      <a:pt x="1652" y="347"/>
                    </a:lnTo>
                    <a:lnTo>
                      <a:pt x="1658" y="347"/>
                    </a:lnTo>
                    <a:lnTo>
                      <a:pt x="1663" y="351"/>
                    </a:lnTo>
                    <a:lnTo>
                      <a:pt x="1665" y="351"/>
                    </a:lnTo>
                    <a:lnTo>
                      <a:pt x="1667" y="353"/>
                    </a:lnTo>
                    <a:lnTo>
                      <a:pt x="1672" y="353"/>
                    </a:lnTo>
                    <a:lnTo>
                      <a:pt x="1676" y="353"/>
                    </a:lnTo>
                    <a:lnTo>
                      <a:pt x="1676" y="356"/>
                    </a:lnTo>
                    <a:lnTo>
                      <a:pt x="1676" y="358"/>
                    </a:lnTo>
                    <a:lnTo>
                      <a:pt x="1665" y="367"/>
                    </a:lnTo>
                    <a:lnTo>
                      <a:pt x="1674" y="367"/>
                    </a:lnTo>
                    <a:lnTo>
                      <a:pt x="1672" y="371"/>
                    </a:lnTo>
                    <a:lnTo>
                      <a:pt x="1674" y="371"/>
                    </a:lnTo>
                    <a:lnTo>
                      <a:pt x="1685" y="386"/>
                    </a:lnTo>
                    <a:lnTo>
                      <a:pt x="1687" y="386"/>
                    </a:lnTo>
                    <a:lnTo>
                      <a:pt x="1689" y="386"/>
                    </a:lnTo>
                    <a:lnTo>
                      <a:pt x="1691" y="384"/>
                    </a:lnTo>
                    <a:lnTo>
                      <a:pt x="1693" y="384"/>
                    </a:lnTo>
                    <a:lnTo>
                      <a:pt x="1696" y="382"/>
                    </a:lnTo>
                    <a:lnTo>
                      <a:pt x="1696" y="380"/>
                    </a:lnTo>
                    <a:lnTo>
                      <a:pt x="1696" y="378"/>
                    </a:lnTo>
                    <a:lnTo>
                      <a:pt x="1696" y="375"/>
                    </a:lnTo>
                    <a:lnTo>
                      <a:pt x="1698" y="373"/>
                    </a:lnTo>
                    <a:lnTo>
                      <a:pt x="1700" y="373"/>
                    </a:lnTo>
                    <a:lnTo>
                      <a:pt x="1702" y="371"/>
                    </a:lnTo>
                    <a:lnTo>
                      <a:pt x="1704" y="369"/>
                    </a:lnTo>
                    <a:lnTo>
                      <a:pt x="1704" y="367"/>
                    </a:lnTo>
                    <a:lnTo>
                      <a:pt x="1704" y="362"/>
                    </a:lnTo>
                    <a:lnTo>
                      <a:pt x="1709" y="353"/>
                    </a:lnTo>
                    <a:lnTo>
                      <a:pt x="1709" y="351"/>
                    </a:lnTo>
                    <a:lnTo>
                      <a:pt x="1718" y="351"/>
                    </a:lnTo>
                    <a:lnTo>
                      <a:pt x="1722" y="351"/>
                    </a:lnTo>
                    <a:lnTo>
                      <a:pt x="1731" y="351"/>
                    </a:lnTo>
                    <a:lnTo>
                      <a:pt x="1726" y="356"/>
                    </a:lnTo>
                    <a:lnTo>
                      <a:pt x="1726" y="358"/>
                    </a:lnTo>
                    <a:lnTo>
                      <a:pt x="1729" y="364"/>
                    </a:lnTo>
                    <a:lnTo>
                      <a:pt x="1731" y="367"/>
                    </a:lnTo>
                    <a:lnTo>
                      <a:pt x="1733" y="369"/>
                    </a:lnTo>
                    <a:lnTo>
                      <a:pt x="1737" y="378"/>
                    </a:lnTo>
                    <a:lnTo>
                      <a:pt x="1740" y="378"/>
                    </a:lnTo>
                    <a:lnTo>
                      <a:pt x="1744" y="375"/>
                    </a:lnTo>
                    <a:lnTo>
                      <a:pt x="1746" y="373"/>
                    </a:lnTo>
                    <a:lnTo>
                      <a:pt x="1748" y="373"/>
                    </a:lnTo>
                    <a:lnTo>
                      <a:pt x="1753" y="373"/>
                    </a:lnTo>
                    <a:lnTo>
                      <a:pt x="1757" y="373"/>
                    </a:lnTo>
                    <a:lnTo>
                      <a:pt x="1762" y="373"/>
                    </a:lnTo>
                    <a:lnTo>
                      <a:pt x="1762" y="375"/>
                    </a:lnTo>
                    <a:lnTo>
                      <a:pt x="1768" y="380"/>
                    </a:lnTo>
                    <a:lnTo>
                      <a:pt x="1768" y="382"/>
                    </a:lnTo>
                    <a:lnTo>
                      <a:pt x="1764" y="382"/>
                    </a:lnTo>
                    <a:lnTo>
                      <a:pt x="1762" y="382"/>
                    </a:lnTo>
                    <a:lnTo>
                      <a:pt x="1762" y="389"/>
                    </a:lnTo>
                    <a:lnTo>
                      <a:pt x="1762" y="391"/>
                    </a:lnTo>
                    <a:lnTo>
                      <a:pt x="1759" y="391"/>
                    </a:lnTo>
                    <a:lnTo>
                      <a:pt x="1753" y="389"/>
                    </a:lnTo>
                    <a:lnTo>
                      <a:pt x="1753" y="391"/>
                    </a:lnTo>
                    <a:lnTo>
                      <a:pt x="1748" y="399"/>
                    </a:lnTo>
                    <a:lnTo>
                      <a:pt x="1748" y="406"/>
                    </a:lnTo>
                    <a:lnTo>
                      <a:pt x="1751" y="406"/>
                    </a:lnTo>
                    <a:lnTo>
                      <a:pt x="1757" y="406"/>
                    </a:lnTo>
                    <a:lnTo>
                      <a:pt x="1759" y="404"/>
                    </a:lnTo>
                    <a:lnTo>
                      <a:pt x="1762" y="404"/>
                    </a:lnTo>
                    <a:lnTo>
                      <a:pt x="1764" y="404"/>
                    </a:lnTo>
                    <a:lnTo>
                      <a:pt x="1768" y="406"/>
                    </a:lnTo>
                    <a:lnTo>
                      <a:pt x="1770" y="408"/>
                    </a:lnTo>
                    <a:lnTo>
                      <a:pt x="1773" y="410"/>
                    </a:lnTo>
                    <a:lnTo>
                      <a:pt x="1770" y="410"/>
                    </a:lnTo>
                    <a:lnTo>
                      <a:pt x="1770" y="413"/>
                    </a:lnTo>
                    <a:lnTo>
                      <a:pt x="1773" y="415"/>
                    </a:lnTo>
                    <a:lnTo>
                      <a:pt x="1775" y="415"/>
                    </a:lnTo>
                    <a:lnTo>
                      <a:pt x="1777" y="417"/>
                    </a:lnTo>
                    <a:lnTo>
                      <a:pt x="1779" y="419"/>
                    </a:lnTo>
                    <a:lnTo>
                      <a:pt x="1777" y="424"/>
                    </a:lnTo>
                    <a:lnTo>
                      <a:pt x="1775" y="426"/>
                    </a:lnTo>
                    <a:lnTo>
                      <a:pt x="1768" y="430"/>
                    </a:lnTo>
                    <a:lnTo>
                      <a:pt x="1770" y="432"/>
                    </a:lnTo>
                    <a:lnTo>
                      <a:pt x="1773" y="432"/>
                    </a:lnTo>
                    <a:lnTo>
                      <a:pt x="1770" y="435"/>
                    </a:lnTo>
                    <a:lnTo>
                      <a:pt x="1766" y="435"/>
                    </a:lnTo>
                    <a:lnTo>
                      <a:pt x="1766" y="437"/>
                    </a:lnTo>
                    <a:lnTo>
                      <a:pt x="1759" y="435"/>
                    </a:lnTo>
                    <a:lnTo>
                      <a:pt x="1757" y="435"/>
                    </a:lnTo>
                    <a:lnTo>
                      <a:pt x="1755" y="439"/>
                    </a:lnTo>
                    <a:lnTo>
                      <a:pt x="1755" y="443"/>
                    </a:lnTo>
                    <a:lnTo>
                      <a:pt x="1757" y="443"/>
                    </a:lnTo>
                    <a:lnTo>
                      <a:pt x="1757" y="446"/>
                    </a:lnTo>
                    <a:lnTo>
                      <a:pt x="1755" y="448"/>
                    </a:lnTo>
                    <a:lnTo>
                      <a:pt x="1753" y="446"/>
                    </a:lnTo>
                    <a:lnTo>
                      <a:pt x="1751" y="448"/>
                    </a:lnTo>
                    <a:lnTo>
                      <a:pt x="1748" y="448"/>
                    </a:lnTo>
                    <a:lnTo>
                      <a:pt x="1748" y="450"/>
                    </a:lnTo>
                    <a:lnTo>
                      <a:pt x="1751" y="450"/>
                    </a:lnTo>
                    <a:lnTo>
                      <a:pt x="1748" y="450"/>
                    </a:lnTo>
                    <a:lnTo>
                      <a:pt x="1746" y="450"/>
                    </a:lnTo>
                    <a:lnTo>
                      <a:pt x="1746" y="454"/>
                    </a:lnTo>
                    <a:lnTo>
                      <a:pt x="1746" y="457"/>
                    </a:lnTo>
                    <a:lnTo>
                      <a:pt x="1746" y="461"/>
                    </a:lnTo>
                    <a:lnTo>
                      <a:pt x="1748" y="457"/>
                    </a:lnTo>
                    <a:lnTo>
                      <a:pt x="1748" y="454"/>
                    </a:lnTo>
                    <a:lnTo>
                      <a:pt x="1755" y="457"/>
                    </a:lnTo>
                    <a:lnTo>
                      <a:pt x="1755" y="459"/>
                    </a:lnTo>
                    <a:lnTo>
                      <a:pt x="1755" y="463"/>
                    </a:lnTo>
                    <a:lnTo>
                      <a:pt x="1755" y="465"/>
                    </a:lnTo>
                    <a:lnTo>
                      <a:pt x="1755" y="468"/>
                    </a:lnTo>
                    <a:lnTo>
                      <a:pt x="1751" y="468"/>
                    </a:lnTo>
                    <a:lnTo>
                      <a:pt x="1748" y="470"/>
                    </a:lnTo>
                    <a:lnTo>
                      <a:pt x="1746" y="472"/>
                    </a:lnTo>
                    <a:lnTo>
                      <a:pt x="1748" y="472"/>
                    </a:lnTo>
                    <a:lnTo>
                      <a:pt x="1751" y="472"/>
                    </a:lnTo>
                    <a:lnTo>
                      <a:pt x="1746" y="476"/>
                    </a:lnTo>
                    <a:lnTo>
                      <a:pt x="1744" y="476"/>
                    </a:lnTo>
                    <a:lnTo>
                      <a:pt x="1742" y="476"/>
                    </a:lnTo>
                    <a:lnTo>
                      <a:pt x="1737" y="476"/>
                    </a:lnTo>
                    <a:lnTo>
                      <a:pt x="1733" y="474"/>
                    </a:lnTo>
                    <a:lnTo>
                      <a:pt x="1731" y="474"/>
                    </a:lnTo>
                    <a:lnTo>
                      <a:pt x="1729" y="474"/>
                    </a:lnTo>
                    <a:lnTo>
                      <a:pt x="1729" y="476"/>
                    </a:lnTo>
                    <a:lnTo>
                      <a:pt x="1731" y="479"/>
                    </a:lnTo>
                    <a:lnTo>
                      <a:pt x="1731" y="481"/>
                    </a:lnTo>
                    <a:lnTo>
                      <a:pt x="1726" y="485"/>
                    </a:lnTo>
                    <a:lnTo>
                      <a:pt x="1715" y="485"/>
                    </a:lnTo>
                    <a:lnTo>
                      <a:pt x="1713" y="485"/>
                    </a:lnTo>
                    <a:lnTo>
                      <a:pt x="1709" y="487"/>
                    </a:lnTo>
                    <a:lnTo>
                      <a:pt x="1707" y="487"/>
                    </a:lnTo>
                    <a:lnTo>
                      <a:pt x="1707" y="490"/>
                    </a:lnTo>
                    <a:lnTo>
                      <a:pt x="1707" y="492"/>
                    </a:lnTo>
                    <a:lnTo>
                      <a:pt x="1702" y="494"/>
                    </a:lnTo>
                    <a:lnTo>
                      <a:pt x="1700" y="494"/>
                    </a:lnTo>
                    <a:lnTo>
                      <a:pt x="1700" y="496"/>
                    </a:lnTo>
                    <a:lnTo>
                      <a:pt x="1696" y="496"/>
                    </a:lnTo>
                    <a:lnTo>
                      <a:pt x="1691" y="501"/>
                    </a:lnTo>
                    <a:lnTo>
                      <a:pt x="1689" y="501"/>
                    </a:lnTo>
                    <a:lnTo>
                      <a:pt x="1687" y="501"/>
                    </a:lnTo>
                    <a:lnTo>
                      <a:pt x="1680" y="501"/>
                    </a:lnTo>
                    <a:lnTo>
                      <a:pt x="1678" y="498"/>
                    </a:lnTo>
                    <a:lnTo>
                      <a:pt x="1676" y="496"/>
                    </a:lnTo>
                    <a:lnTo>
                      <a:pt x="1674" y="496"/>
                    </a:lnTo>
                    <a:lnTo>
                      <a:pt x="1667" y="490"/>
                    </a:lnTo>
                    <a:lnTo>
                      <a:pt x="1663" y="485"/>
                    </a:lnTo>
                    <a:lnTo>
                      <a:pt x="1661" y="483"/>
                    </a:lnTo>
                    <a:lnTo>
                      <a:pt x="1658" y="483"/>
                    </a:lnTo>
                    <a:lnTo>
                      <a:pt x="1654" y="481"/>
                    </a:lnTo>
                    <a:lnTo>
                      <a:pt x="1650" y="487"/>
                    </a:lnTo>
                    <a:lnTo>
                      <a:pt x="1645" y="487"/>
                    </a:lnTo>
                    <a:lnTo>
                      <a:pt x="1643" y="490"/>
                    </a:lnTo>
                    <a:lnTo>
                      <a:pt x="1641" y="490"/>
                    </a:lnTo>
                    <a:lnTo>
                      <a:pt x="1639" y="492"/>
                    </a:lnTo>
                    <a:lnTo>
                      <a:pt x="1634" y="496"/>
                    </a:lnTo>
                    <a:lnTo>
                      <a:pt x="1628" y="496"/>
                    </a:lnTo>
                    <a:lnTo>
                      <a:pt x="1628" y="498"/>
                    </a:lnTo>
                    <a:lnTo>
                      <a:pt x="1628" y="501"/>
                    </a:lnTo>
                    <a:lnTo>
                      <a:pt x="1625" y="505"/>
                    </a:lnTo>
                    <a:lnTo>
                      <a:pt x="1621" y="514"/>
                    </a:lnTo>
                    <a:lnTo>
                      <a:pt x="1623" y="516"/>
                    </a:lnTo>
                    <a:lnTo>
                      <a:pt x="1628" y="520"/>
                    </a:lnTo>
                    <a:lnTo>
                      <a:pt x="1630" y="523"/>
                    </a:lnTo>
                    <a:lnTo>
                      <a:pt x="1625" y="527"/>
                    </a:lnTo>
                    <a:lnTo>
                      <a:pt x="1606" y="525"/>
                    </a:lnTo>
                    <a:lnTo>
                      <a:pt x="1603" y="525"/>
                    </a:lnTo>
                    <a:lnTo>
                      <a:pt x="1597" y="525"/>
                    </a:lnTo>
                    <a:lnTo>
                      <a:pt x="1590" y="523"/>
                    </a:lnTo>
                    <a:lnTo>
                      <a:pt x="1588" y="523"/>
                    </a:lnTo>
                    <a:lnTo>
                      <a:pt x="1581" y="523"/>
                    </a:lnTo>
                    <a:lnTo>
                      <a:pt x="1575" y="520"/>
                    </a:lnTo>
                    <a:lnTo>
                      <a:pt x="1566" y="520"/>
                    </a:lnTo>
                    <a:lnTo>
                      <a:pt x="1562" y="529"/>
                    </a:lnTo>
                    <a:lnTo>
                      <a:pt x="1559" y="529"/>
                    </a:lnTo>
                    <a:lnTo>
                      <a:pt x="1559" y="531"/>
                    </a:lnTo>
                    <a:lnTo>
                      <a:pt x="1559" y="533"/>
                    </a:lnTo>
                    <a:lnTo>
                      <a:pt x="1555" y="538"/>
                    </a:lnTo>
                    <a:lnTo>
                      <a:pt x="1551" y="536"/>
                    </a:lnTo>
                    <a:lnTo>
                      <a:pt x="1544" y="533"/>
                    </a:lnTo>
                    <a:lnTo>
                      <a:pt x="1542" y="533"/>
                    </a:lnTo>
                    <a:lnTo>
                      <a:pt x="1540" y="531"/>
                    </a:lnTo>
                    <a:lnTo>
                      <a:pt x="1538" y="531"/>
                    </a:lnTo>
                    <a:lnTo>
                      <a:pt x="1535" y="529"/>
                    </a:lnTo>
                    <a:lnTo>
                      <a:pt x="1531" y="536"/>
                    </a:lnTo>
                    <a:lnTo>
                      <a:pt x="1529" y="538"/>
                    </a:lnTo>
                    <a:lnTo>
                      <a:pt x="1529" y="540"/>
                    </a:lnTo>
                    <a:lnTo>
                      <a:pt x="1522" y="542"/>
                    </a:lnTo>
                    <a:lnTo>
                      <a:pt x="1520" y="542"/>
                    </a:lnTo>
                    <a:lnTo>
                      <a:pt x="1518" y="542"/>
                    </a:lnTo>
                    <a:lnTo>
                      <a:pt x="1505" y="549"/>
                    </a:lnTo>
                    <a:lnTo>
                      <a:pt x="1511" y="560"/>
                    </a:lnTo>
                    <a:lnTo>
                      <a:pt x="1511" y="564"/>
                    </a:lnTo>
                    <a:lnTo>
                      <a:pt x="1511" y="573"/>
                    </a:lnTo>
                    <a:lnTo>
                      <a:pt x="1516" y="577"/>
                    </a:lnTo>
                    <a:lnTo>
                      <a:pt x="1522" y="584"/>
                    </a:lnTo>
                    <a:lnTo>
                      <a:pt x="1524" y="591"/>
                    </a:lnTo>
                    <a:lnTo>
                      <a:pt x="1527" y="599"/>
                    </a:lnTo>
                    <a:lnTo>
                      <a:pt x="1529" y="599"/>
                    </a:lnTo>
                    <a:lnTo>
                      <a:pt x="1527" y="610"/>
                    </a:lnTo>
                    <a:lnTo>
                      <a:pt x="1522" y="613"/>
                    </a:lnTo>
                    <a:lnTo>
                      <a:pt x="1518" y="617"/>
                    </a:lnTo>
                    <a:lnTo>
                      <a:pt x="1520" y="617"/>
                    </a:lnTo>
                    <a:lnTo>
                      <a:pt x="1535" y="626"/>
                    </a:lnTo>
                    <a:lnTo>
                      <a:pt x="1540" y="632"/>
                    </a:lnTo>
                    <a:lnTo>
                      <a:pt x="1540" y="639"/>
                    </a:lnTo>
                    <a:lnTo>
                      <a:pt x="1540" y="641"/>
                    </a:lnTo>
                    <a:lnTo>
                      <a:pt x="1553" y="641"/>
                    </a:lnTo>
                    <a:lnTo>
                      <a:pt x="1546" y="659"/>
                    </a:lnTo>
                    <a:lnTo>
                      <a:pt x="1529" y="654"/>
                    </a:lnTo>
                    <a:lnTo>
                      <a:pt x="1527" y="654"/>
                    </a:lnTo>
                    <a:lnTo>
                      <a:pt x="1511" y="648"/>
                    </a:lnTo>
                    <a:lnTo>
                      <a:pt x="1498" y="648"/>
                    </a:lnTo>
                    <a:lnTo>
                      <a:pt x="1496" y="646"/>
                    </a:lnTo>
                    <a:lnTo>
                      <a:pt x="1496" y="643"/>
                    </a:lnTo>
                    <a:lnTo>
                      <a:pt x="1489" y="643"/>
                    </a:lnTo>
                    <a:lnTo>
                      <a:pt x="1485" y="643"/>
                    </a:lnTo>
                    <a:lnTo>
                      <a:pt x="1472" y="650"/>
                    </a:lnTo>
                    <a:lnTo>
                      <a:pt x="1467" y="652"/>
                    </a:lnTo>
                    <a:lnTo>
                      <a:pt x="1472" y="659"/>
                    </a:lnTo>
                    <a:lnTo>
                      <a:pt x="1474" y="663"/>
                    </a:lnTo>
                    <a:lnTo>
                      <a:pt x="1474" y="665"/>
                    </a:lnTo>
                    <a:lnTo>
                      <a:pt x="1476" y="667"/>
                    </a:lnTo>
                    <a:lnTo>
                      <a:pt x="1469" y="672"/>
                    </a:lnTo>
                    <a:lnTo>
                      <a:pt x="1463" y="672"/>
                    </a:lnTo>
                    <a:lnTo>
                      <a:pt x="1445" y="672"/>
                    </a:lnTo>
                    <a:lnTo>
                      <a:pt x="1443" y="678"/>
                    </a:lnTo>
                    <a:lnTo>
                      <a:pt x="1430" y="694"/>
                    </a:lnTo>
                    <a:lnTo>
                      <a:pt x="1432" y="700"/>
                    </a:lnTo>
                    <a:lnTo>
                      <a:pt x="1434" y="705"/>
                    </a:lnTo>
                    <a:lnTo>
                      <a:pt x="1425" y="711"/>
                    </a:lnTo>
                    <a:lnTo>
                      <a:pt x="1425" y="714"/>
                    </a:lnTo>
                    <a:lnTo>
                      <a:pt x="1428" y="716"/>
                    </a:lnTo>
                    <a:lnTo>
                      <a:pt x="1430" y="718"/>
                    </a:lnTo>
                    <a:lnTo>
                      <a:pt x="1432" y="720"/>
                    </a:lnTo>
                    <a:lnTo>
                      <a:pt x="1430" y="727"/>
                    </a:lnTo>
                    <a:lnTo>
                      <a:pt x="1428" y="729"/>
                    </a:lnTo>
                    <a:lnTo>
                      <a:pt x="1421" y="738"/>
                    </a:lnTo>
                    <a:lnTo>
                      <a:pt x="1412" y="747"/>
                    </a:lnTo>
                    <a:lnTo>
                      <a:pt x="1410" y="758"/>
                    </a:lnTo>
                    <a:lnTo>
                      <a:pt x="1406" y="762"/>
                    </a:lnTo>
                    <a:lnTo>
                      <a:pt x="1401" y="764"/>
                    </a:lnTo>
                    <a:lnTo>
                      <a:pt x="1399" y="769"/>
                    </a:lnTo>
                    <a:lnTo>
                      <a:pt x="1397" y="769"/>
                    </a:lnTo>
                    <a:lnTo>
                      <a:pt x="1397" y="771"/>
                    </a:lnTo>
                    <a:lnTo>
                      <a:pt x="1395" y="775"/>
                    </a:lnTo>
                    <a:lnTo>
                      <a:pt x="1393" y="780"/>
                    </a:lnTo>
                    <a:lnTo>
                      <a:pt x="1386" y="791"/>
                    </a:lnTo>
                    <a:lnTo>
                      <a:pt x="1382" y="793"/>
                    </a:lnTo>
                    <a:lnTo>
                      <a:pt x="1382" y="797"/>
                    </a:lnTo>
                    <a:lnTo>
                      <a:pt x="1371" y="797"/>
                    </a:lnTo>
                    <a:lnTo>
                      <a:pt x="1371" y="810"/>
                    </a:lnTo>
                    <a:lnTo>
                      <a:pt x="1371" y="812"/>
                    </a:lnTo>
                    <a:lnTo>
                      <a:pt x="1371" y="815"/>
                    </a:lnTo>
                    <a:lnTo>
                      <a:pt x="1375" y="817"/>
                    </a:lnTo>
                    <a:lnTo>
                      <a:pt x="1384" y="821"/>
                    </a:lnTo>
                    <a:lnTo>
                      <a:pt x="1382" y="823"/>
                    </a:lnTo>
                    <a:lnTo>
                      <a:pt x="1384" y="823"/>
                    </a:lnTo>
                    <a:lnTo>
                      <a:pt x="1395" y="821"/>
                    </a:lnTo>
                    <a:lnTo>
                      <a:pt x="1397" y="821"/>
                    </a:lnTo>
                    <a:lnTo>
                      <a:pt x="1408" y="823"/>
                    </a:lnTo>
                    <a:lnTo>
                      <a:pt x="1417" y="823"/>
                    </a:lnTo>
                    <a:lnTo>
                      <a:pt x="1425" y="826"/>
                    </a:lnTo>
                    <a:lnTo>
                      <a:pt x="1436" y="823"/>
                    </a:lnTo>
                    <a:lnTo>
                      <a:pt x="1439" y="821"/>
                    </a:lnTo>
                    <a:lnTo>
                      <a:pt x="1447" y="821"/>
                    </a:lnTo>
                    <a:lnTo>
                      <a:pt x="1461" y="817"/>
                    </a:lnTo>
                    <a:lnTo>
                      <a:pt x="1474" y="817"/>
                    </a:lnTo>
                    <a:lnTo>
                      <a:pt x="1480" y="815"/>
                    </a:lnTo>
                    <a:lnTo>
                      <a:pt x="1485" y="812"/>
                    </a:lnTo>
                    <a:lnTo>
                      <a:pt x="1491" y="812"/>
                    </a:lnTo>
                    <a:lnTo>
                      <a:pt x="1496" y="812"/>
                    </a:lnTo>
                    <a:lnTo>
                      <a:pt x="1498" y="812"/>
                    </a:lnTo>
                    <a:lnTo>
                      <a:pt x="1511" y="812"/>
                    </a:lnTo>
                    <a:lnTo>
                      <a:pt x="1516" y="815"/>
                    </a:lnTo>
                    <a:lnTo>
                      <a:pt x="1520" y="815"/>
                    </a:lnTo>
                    <a:lnTo>
                      <a:pt x="1524" y="815"/>
                    </a:lnTo>
                    <a:lnTo>
                      <a:pt x="1527" y="815"/>
                    </a:lnTo>
                    <a:lnTo>
                      <a:pt x="1529" y="817"/>
                    </a:lnTo>
                    <a:lnTo>
                      <a:pt x="1531" y="819"/>
                    </a:lnTo>
                    <a:lnTo>
                      <a:pt x="1533" y="821"/>
                    </a:lnTo>
                    <a:lnTo>
                      <a:pt x="1535" y="826"/>
                    </a:lnTo>
                    <a:lnTo>
                      <a:pt x="1538" y="826"/>
                    </a:lnTo>
                    <a:lnTo>
                      <a:pt x="1538" y="828"/>
                    </a:lnTo>
                    <a:lnTo>
                      <a:pt x="1542" y="832"/>
                    </a:lnTo>
                    <a:lnTo>
                      <a:pt x="1544" y="834"/>
                    </a:lnTo>
                    <a:lnTo>
                      <a:pt x="1542" y="828"/>
                    </a:lnTo>
                    <a:lnTo>
                      <a:pt x="1546" y="830"/>
                    </a:lnTo>
                    <a:lnTo>
                      <a:pt x="1551" y="830"/>
                    </a:lnTo>
                    <a:lnTo>
                      <a:pt x="1555" y="830"/>
                    </a:lnTo>
                    <a:lnTo>
                      <a:pt x="1559" y="828"/>
                    </a:lnTo>
                    <a:lnTo>
                      <a:pt x="1570" y="830"/>
                    </a:lnTo>
                    <a:lnTo>
                      <a:pt x="1573" y="830"/>
                    </a:lnTo>
                    <a:lnTo>
                      <a:pt x="1579" y="830"/>
                    </a:lnTo>
                    <a:lnTo>
                      <a:pt x="1581" y="830"/>
                    </a:lnTo>
                    <a:lnTo>
                      <a:pt x="1584" y="834"/>
                    </a:lnTo>
                    <a:lnTo>
                      <a:pt x="1595" y="837"/>
                    </a:lnTo>
                    <a:lnTo>
                      <a:pt x="1599" y="839"/>
                    </a:lnTo>
                    <a:lnTo>
                      <a:pt x="1603" y="841"/>
                    </a:lnTo>
                    <a:lnTo>
                      <a:pt x="1610" y="843"/>
                    </a:lnTo>
                    <a:lnTo>
                      <a:pt x="1610" y="845"/>
                    </a:lnTo>
                    <a:lnTo>
                      <a:pt x="1608" y="852"/>
                    </a:lnTo>
                    <a:lnTo>
                      <a:pt x="1608" y="865"/>
                    </a:lnTo>
                    <a:lnTo>
                      <a:pt x="1612" y="863"/>
                    </a:lnTo>
                    <a:lnTo>
                      <a:pt x="1614" y="870"/>
                    </a:lnTo>
                    <a:lnTo>
                      <a:pt x="1630" y="878"/>
                    </a:lnTo>
                    <a:lnTo>
                      <a:pt x="1628" y="887"/>
                    </a:lnTo>
                    <a:lnTo>
                      <a:pt x="1628" y="892"/>
                    </a:lnTo>
                    <a:lnTo>
                      <a:pt x="1621" y="892"/>
                    </a:lnTo>
                    <a:lnTo>
                      <a:pt x="1617" y="892"/>
                    </a:lnTo>
                    <a:lnTo>
                      <a:pt x="1603" y="892"/>
                    </a:lnTo>
                    <a:lnTo>
                      <a:pt x="1597" y="887"/>
                    </a:lnTo>
                    <a:lnTo>
                      <a:pt x="1597" y="889"/>
                    </a:lnTo>
                    <a:lnTo>
                      <a:pt x="1597" y="892"/>
                    </a:lnTo>
                    <a:lnTo>
                      <a:pt x="1592" y="896"/>
                    </a:lnTo>
                    <a:lnTo>
                      <a:pt x="1592" y="900"/>
                    </a:lnTo>
                    <a:lnTo>
                      <a:pt x="1588" y="900"/>
                    </a:lnTo>
                    <a:lnTo>
                      <a:pt x="1586" y="900"/>
                    </a:lnTo>
                    <a:lnTo>
                      <a:pt x="1584" y="903"/>
                    </a:lnTo>
                    <a:lnTo>
                      <a:pt x="1581" y="903"/>
                    </a:lnTo>
                    <a:lnTo>
                      <a:pt x="1579" y="903"/>
                    </a:lnTo>
                    <a:lnTo>
                      <a:pt x="1575" y="905"/>
                    </a:lnTo>
                    <a:lnTo>
                      <a:pt x="1570" y="905"/>
                    </a:lnTo>
                    <a:lnTo>
                      <a:pt x="1568" y="905"/>
                    </a:lnTo>
                    <a:lnTo>
                      <a:pt x="1566" y="905"/>
                    </a:lnTo>
                    <a:lnTo>
                      <a:pt x="1564" y="905"/>
                    </a:lnTo>
                    <a:lnTo>
                      <a:pt x="1564" y="907"/>
                    </a:lnTo>
                    <a:lnTo>
                      <a:pt x="1564" y="909"/>
                    </a:lnTo>
                    <a:lnTo>
                      <a:pt x="1564" y="911"/>
                    </a:lnTo>
                    <a:lnTo>
                      <a:pt x="1562" y="911"/>
                    </a:lnTo>
                    <a:lnTo>
                      <a:pt x="1562" y="914"/>
                    </a:lnTo>
                    <a:lnTo>
                      <a:pt x="1562" y="916"/>
                    </a:lnTo>
                    <a:lnTo>
                      <a:pt x="1557" y="920"/>
                    </a:lnTo>
                    <a:lnTo>
                      <a:pt x="1553" y="925"/>
                    </a:lnTo>
                    <a:lnTo>
                      <a:pt x="1557" y="927"/>
                    </a:lnTo>
                    <a:lnTo>
                      <a:pt x="1562" y="927"/>
                    </a:lnTo>
                    <a:lnTo>
                      <a:pt x="1568" y="929"/>
                    </a:lnTo>
                    <a:lnTo>
                      <a:pt x="1573" y="929"/>
                    </a:lnTo>
                    <a:lnTo>
                      <a:pt x="1577" y="929"/>
                    </a:lnTo>
                    <a:lnTo>
                      <a:pt x="1577" y="925"/>
                    </a:lnTo>
                    <a:lnTo>
                      <a:pt x="1579" y="925"/>
                    </a:lnTo>
                    <a:lnTo>
                      <a:pt x="1581" y="925"/>
                    </a:lnTo>
                    <a:lnTo>
                      <a:pt x="1584" y="925"/>
                    </a:lnTo>
                    <a:lnTo>
                      <a:pt x="1586" y="922"/>
                    </a:lnTo>
                    <a:lnTo>
                      <a:pt x="1590" y="922"/>
                    </a:lnTo>
                    <a:lnTo>
                      <a:pt x="1592" y="925"/>
                    </a:lnTo>
                    <a:lnTo>
                      <a:pt x="1595" y="925"/>
                    </a:lnTo>
                    <a:lnTo>
                      <a:pt x="1597" y="925"/>
                    </a:lnTo>
                    <a:lnTo>
                      <a:pt x="1597" y="927"/>
                    </a:lnTo>
                    <a:lnTo>
                      <a:pt x="1595" y="927"/>
                    </a:lnTo>
                    <a:lnTo>
                      <a:pt x="1597" y="935"/>
                    </a:lnTo>
                    <a:lnTo>
                      <a:pt x="1610" y="935"/>
                    </a:lnTo>
                    <a:lnTo>
                      <a:pt x="1614" y="940"/>
                    </a:lnTo>
                    <a:lnTo>
                      <a:pt x="1630" y="942"/>
                    </a:lnTo>
                    <a:lnTo>
                      <a:pt x="1636" y="944"/>
                    </a:lnTo>
                    <a:lnTo>
                      <a:pt x="1636" y="946"/>
                    </a:lnTo>
                    <a:lnTo>
                      <a:pt x="1634" y="946"/>
                    </a:lnTo>
                    <a:lnTo>
                      <a:pt x="1634" y="949"/>
                    </a:lnTo>
                    <a:lnTo>
                      <a:pt x="1632" y="949"/>
                    </a:lnTo>
                    <a:lnTo>
                      <a:pt x="1632" y="951"/>
                    </a:lnTo>
                    <a:lnTo>
                      <a:pt x="1630" y="951"/>
                    </a:lnTo>
                    <a:lnTo>
                      <a:pt x="1628" y="951"/>
                    </a:lnTo>
                    <a:lnTo>
                      <a:pt x="1625" y="951"/>
                    </a:lnTo>
                    <a:lnTo>
                      <a:pt x="1623" y="951"/>
                    </a:lnTo>
                    <a:lnTo>
                      <a:pt x="1623" y="953"/>
                    </a:lnTo>
                    <a:lnTo>
                      <a:pt x="1621" y="953"/>
                    </a:lnTo>
                    <a:lnTo>
                      <a:pt x="1621" y="955"/>
                    </a:lnTo>
                    <a:lnTo>
                      <a:pt x="1623" y="955"/>
                    </a:lnTo>
                    <a:lnTo>
                      <a:pt x="1623" y="957"/>
                    </a:lnTo>
                    <a:lnTo>
                      <a:pt x="1621" y="957"/>
                    </a:lnTo>
                    <a:lnTo>
                      <a:pt x="1619" y="957"/>
                    </a:lnTo>
                    <a:lnTo>
                      <a:pt x="1619" y="960"/>
                    </a:lnTo>
                    <a:lnTo>
                      <a:pt x="1621" y="960"/>
                    </a:lnTo>
                    <a:lnTo>
                      <a:pt x="1621" y="962"/>
                    </a:lnTo>
                    <a:lnTo>
                      <a:pt x="1619" y="962"/>
                    </a:lnTo>
                    <a:lnTo>
                      <a:pt x="1621" y="962"/>
                    </a:lnTo>
                    <a:lnTo>
                      <a:pt x="1621" y="964"/>
                    </a:lnTo>
                    <a:lnTo>
                      <a:pt x="1619" y="964"/>
                    </a:lnTo>
                    <a:lnTo>
                      <a:pt x="1619" y="966"/>
                    </a:lnTo>
                    <a:lnTo>
                      <a:pt x="1619" y="968"/>
                    </a:lnTo>
                    <a:lnTo>
                      <a:pt x="1619" y="971"/>
                    </a:lnTo>
                    <a:lnTo>
                      <a:pt x="1621" y="971"/>
                    </a:lnTo>
                    <a:lnTo>
                      <a:pt x="1621" y="973"/>
                    </a:lnTo>
                    <a:lnTo>
                      <a:pt x="1621" y="975"/>
                    </a:lnTo>
                    <a:lnTo>
                      <a:pt x="1621" y="977"/>
                    </a:lnTo>
                    <a:lnTo>
                      <a:pt x="1619" y="977"/>
                    </a:lnTo>
                    <a:lnTo>
                      <a:pt x="1617" y="977"/>
                    </a:lnTo>
                    <a:lnTo>
                      <a:pt x="1614" y="977"/>
                    </a:lnTo>
                    <a:lnTo>
                      <a:pt x="1612" y="977"/>
                    </a:lnTo>
                    <a:lnTo>
                      <a:pt x="1610" y="977"/>
                    </a:lnTo>
                    <a:lnTo>
                      <a:pt x="1608" y="977"/>
                    </a:lnTo>
                    <a:lnTo>
                      <a:pt x="1606" y="977"/>
                    </a:lnTo>
                    <a:lnTo>
                      <a:pt x="1603" y="977"/>
                    </a:lnTo>
                    <a:lnTo>
                      <a:pt x="1601" y="977"/>
                    </a:lnTo>
                    <a:lnTo>
                      <a:pt x="1599" y="977"/>
                    </a:lnTo>
                    <a:lnTo>
                      <a:pt x="1597" y="977"/>
                    </a:lnTo>
                    <a:lnTo>
                      <a:pt x="1595" y="977"/>
                    </a:lnTo>
                    <a:lnTo>
                      <a:pt x="1595" y="979"/>
                    </a:lnTo>
                    <a:lnTo>
                      <a:pt x="1592" y="979"/>
                    </a:lnTo>
                    <a:lnTo>
                      <a:pt x="1590" y="979"/>
                    </a:lnTo>
                    <a:lnTo>
                      <a:pt x="1590" y="982"/>
                    </a:lnTo>
                    <a:lnTo>
                      <a:pt x="1588" y="982"/>
                    </a:lnTo>
                    <a:lnTo>
                      <a:pt x="1586" y="982"/>
                    </a:lnTo>
                    <a:lnTo>
                      <a:pt x="1586" y="984"/>
                    </a:lnTo>
                    <a:lnTo>
                      <a:pt x="1586" y="982"/>
                    </a:lnTo>
                    <a:lnTo>
                      <a:pt x="1584" y="982"/>
                    </a:lnTo>
                    <a:lnTo>
                      <a:pt x="1584" y="984"/>
                    </a:lnTo>
                    <a:lnTo>
                      <a:pt x="1584" y="982"/>
                    </a:lnTo>
                    <a:lnTo>
                      <a:pt x="1581" y="982"/>
                    </a:lnTo>
                    <a:lnTo>
                      <a:pt x="1579" y="982"/>
                    </a:lnTo>
                    <a:lnTo>
                      <a:pt x="1579" y="984"/>
                    </a:lnTo>
                    <a:lnTo>
                      <a:pt x="1577" y="984"/>
                    </a:lnTo>
                    <a:lnTo>
                      <a:pt x="1575" y="984"/>
                    </a:lnTo>
                    <a:lnTo>
                      <a:pt x="1573" y="984"/>
                    </a:lnTo>
                    <a:lnTo>
                      <a:pt x="1570" y="984"/>
                    </a:lnTo>
                    <a:lnTo>
                      <a:pt x="1568" y="984"/>
                    </a:lnTo>
                    <a:lnTo>
                      <a:pt x="1566" y="984"/>
                    </a:lnTo>
                    <a:lnTo>
                      <a:pt x="1564" y="984"/>
                    </a:lnTo>
                    <a:lnTo>
                      <a:pt x="1564" y="986"/>
                    </a:lnTo>
                    <a:lnTo>
                      <a:pt x="1562" y="986"/>
                    </a:lnTo>
                    <a:lnTo>
                      <a:pt x="1559" y="986"/>
                    </a:lnTo>
                    <a:lnTo>
                      <a:pt x="1557" y="986"/>
                    </a:lnTo>
                    <a:lnTo>
                      <a:pt x="1557" y="988"/>
                    </a:lnTo>
                    <a:lnTo>
                      <a:pt x="1555" y="988"/>
                    </a:lnTo>
                    <a:lnTo>
                      <a:pt x="1555" y="990"/>
                    </a:lnTo>
                    <a:lnTo>
                      <a:pt x="1553" y="990"/>
                    </a:lnTo>
                    <a:lnTo>
                      <a:pt x="1551" y="990"/>
                    </a:lnTo>
                    <a:lnTo>
                      <a:pt x="1551" y="993"/>
                    </a:lnTo>
                    <a:lnTo>
                      <a:pt x="1549" y="993"/>
                    </a:lnTo>
                    <a:lnTo>
                      <a:pt x="1549" y="995"/>
                    </a:lnTo>
                    <a:lnTo>
                      <a:pt x="1546" y="997"/>
                    </a:lnTo>
                    <a:lnTo>
                      <a:pt x="1549" y="997"/>
                    </a:lnTo>
                    <a:lnTo>
                      <a:pt x="1546" y="997"/>
                    </a:lnTo>
                    <a:lnTo>
                      <a:pt x="1549" y="997"/>
                    </a:lnTo>
                    <a:lnTo>
                      <a:pt x="1546" y="997"/>
                    </a:lnTo>
                    <a:lnTo>
                      <a:pt x="1549" y="997"/>
                    </a:lnTo>
                    <a:lnTo>
                      <a:pt x="1546" y="997"/>
                    </a:lnTo>
                    <a:lnTo>
                      <a:pt x="1549" y="997"/>
                    </a:lnTo>
                    <a:lnTo>
                      <a:pt x="1546" y="997"/>
                    </a:lnTo>
                    <a:lnTo>
                      <a:pt x="1546" y="999"/>
                    </a:lnTo>
                    <a:lnTo>
                      <a:pt x="1549" y="999"/>
                    </a:lnTo>
                    <a:lnTo>
                      <a:pt x="1546" y="999"/>
                    </a:lnTo>
                    <a:lnTo>
                      <a:pt x="1546" y="1001"/>
                    </a:lnTo>
                    <a:lnTo>
                      <a:pt x="1546" y="1004"/>
                    </a:lnTo>
                    <a:lnTo>
                      <a:pt x="1546" y="1006"/>
                    </a:lnTo>
                    <a:lnTo>
                      <a:pt x="1546" y="1008"/>
                    </a:lnTo>
                    <a:lnTo>
                      <a:pt x="1546" y="1010"/>
                    </a:lnTo>
                    <a:lnTo>
                      <a:pt x="1549" y="1010"/>
                    </a:lnTo>
                    <a:lnTo>
                      <a:pt x="1551" y="1010"/>
                    </a:lnTo>
                    <a:lnTo>
                      <a:pt x="1553" y="1010"/>
                    </a:lnTo>
                    <a:lnTo>
                      <a:pt x="1555" y="1010"/>
                    </a:lnTo>
                    <a:lnTo>
                      <a:pt x="1555" y="1012"/>
                    </a:lnTo>
                    <a:lnTo>
                      <a:pt x="1557" y="1012"/>
                    </a:lnTo>
                    <a:lnTo>
                      <a:pt x="1555" y="1012"/>
                    </a:lnTo>
                    <a:lnTo>
                      <a:pt x="1553" y="1012"/>
                    </a:lnTo>
                    <a:lnTo>
                      <a:pt x="1551" y="1012"/>
                    </a:lnTo>
                    <a:lnTo>
                      <a:pt x="1549" y="1012"/>
                    </a:lnTo>
                    <a:lnTo>
                      <a:pt x="1551" y="1012"/>
                    </a:lnTo>
                    <a:lnTo>
                      <a:pt x="1551" y="1010"/>
                    </a:lnTo>
                    <a:lnTo>
                      <a:pt x="1549" y="1010"/>
                    </a:lnTo>
                    <a:lnTo>
                      <a:pt x="1546" y="1010"/>
                    </a:lnTo>
                    <a:lnTo>
                      <a:pt x="1544" y="1010"/>
                    </a:lnTo>
                    <a:lnTo>
                      <a:pt x="1544" y="1012"/>
                    </a:lnTo>
                    <a:lnTo>
                      <a:pt x="1544" y="1010"/>
                    </a:lnTo>
                    <a:lnTo>
                      <a:pt x="1542" y="1010"/>
                    </a:lnTo>
                    <a:lnTo>
                      <a:pt x="1542" y="1012"/>
                    </a:lnTo>
                    <a:lnTo>
                      <a:pt x="1542" y="1010"/>
                    </a:lnTo>
                    <a:lnTo>
                      <a:pt x="1542" y="1012"/>
                    </a:lnTo>
                    <a:lnTo>
                      <a:pt x="1542" y="1010"/>
                    </a:lnTo>
                    <a:lnTo>
                      <a:pt x="1540" y="1010"/>
                    </a:lnTo>
                    <a:lnTo>
                      <a:pt x="1538" y="1010"/>
                    </a:lnTo>
                    <a:lnTo>
                      <a:pt x="1535" y="1010"/>
                    </a:lnTo>
                    <a:lnTo>
                      <a:pt x="1533" y="1010"/>
                    </a:lnTo>
                    <a:lnTo>
                      <a:pt x="1531" y="1010"/>
                    </a:lnTo>
                    <a:lnTo>
                      <a:pt x="1529" y="1010"/>
                    </a:lnTo>
                    <a:lnTo>
                      <a:pt x="1527" y="1010"/>
                    </a:lnTo>
                    <a:lnTo>
                      <a:pt x="1524" y="1010"/>
                    </a:lnTo>
                    <a:lnTo>
                      <a:pt x="1522" y="1010"/>
                    </a:lnTo>
                    <a:lnTo>
                      <a:pt x="1520" y="1010"/>
                    </a:lnTo>
                    <a:lnTo>
                      <a:pt x="1518" y="1010"/>
                    </a:lnTo>
                    <a:lnTo>
                      <a:pt x="1518" y="1008"/>
                    </a:lnTo>
                    <a:lnTo>
                      <a:pt x="1516" y="1008"/>
                    </a:lnTo>
                    <a:lnTo>
                      <a:pt x="1516" y="1010"/>
                    </a:lnTo>
                    <a:lnTo>
                      <a:pt x="1516" y="1008"/>
                    </a:lnTo>
                    <a:lnTo>
                      <a:pt x="1513" y="1008"/>
                    </a:lnTo>
                    <a:lnTo>
                      <a:pt x="1511" y="1008"/>
                    </a:lnTo>
                    <a:lnTo>
                      <a:pt x="1509" y="1008"/>
                    </a:lnTo>
                    <a:lnTo>
                      <a:pt x="1507" y="1008"/>
                    </a:lnTo>
                    <a:lnTo>
                      <a:pt x="1507" y="1006"/>
                    </a:lnTo>
                    <a:lnTo>
                      <a:pt x="1507" y="1008"/>
                    </a:lnTo>
                    <a:lnTo>
                      <a:pt x="1507" y="1006"/>
                    </a:lnTo>
                    <a:lnTo>
                      <a:pt x="1507" y="1008"/>
                    </a:lnTo>
                    <a:lnTo>
                      <a:pt x="1507" y="1006"/>
                    </a:lnTo>
                    <a:lnTo>
                      <a:pt x="1505" y="1006"/>
                    </a:lnTo>
                    <a:lnTo>
                      <a:pt x="1502" y="1006"/>
                    </a:lnTo>
                    <a:lnTo>
                      <a:pt x="1502" y="1008"/>
                    </a:lnTo>
                    <a:lnTo>
                      <a:pt x="1502" y="1006"/>
                    </a:lnTo>
                    <a:lnTo>
                      <a:pt x="1502" y="1008"/>
                    </a:lnTo>
                    <a:lnTo>
                      <a:pt x="1502" y="1006"/>
                    </a:lnTo>
                    <a:lnTo>
                      <a:pt x="1500" y="1006"/>
                    </a:lnTo>
                    <a:lnTo>
                      <a:pt x="1498" y="1006"/>
                    </a:lnTo>
                    <a:lnTo>
                      <a:pt x="1496" y="1006"/>
                    </a:lnTo>
                    <a:lnTo>
                      <a:pt x="1494" y="1006"/>
                    </a:lnTo>
                    <a:lnTo>
                      <a:pt x="1491" y="1006"/>
                    </a:lnTo>
                    <a:lnTo>
                      <a:pt x="1489" y="1006"/>
                    </a:lnTo>
                    <a:lnTo>
                      <a:pt x="1487" y="1006"/>
                    </a:lnTo>
                    <a:lnTo>
                      <a:pt x="1485" y="1006"/>
                    </a:lnTo>
                    <a:lnTo>
                      <a:pt x="1483" y="1006"/>
                    </a:lnTo>
                    <a:lnTo>
                      <a:pt x="1480" y="1006"/>
                    </a:lnTo>
                    <a:lnTo>
                      <a:pt x="1478" y="1004"/>
                    </a:lnTo>
                    <a:lnTo>
                      <a:pt x="1478" y="1006"/>
                    </a:lnTo>
                    <a:lnTo>
                      <a:pt x="1478" y="1004"/>
                    </a:lnTo>
                    <a:lnTo>
                      <a:pt x="1476" y="1004"/>
                    </a:lnTo>
                    <a:lnTo>
                      <a:pt x="1476" y="1006"/>
                    </a:lnTo>
                    <a:lnTo>
                      <a:pt x="1476" y="1004"/>
                    </a:lnTo>
                    <a:lnTo>
                      <a:pt x="1476" y="1006"/>
                    </a:lnTo>
                    <a:lnTo>
                      <a:pt x="1476" y="1004"/>
                    </a:lnTo>
                    <a:lnTo>
                      <a:pt x="1474" y="1004"/>
                    </a:lnTo>
                    <a:lnTo>
                      <a:pt x="1474" y="1006"/>
                    </a:lnTo>
                    <a:lnTo>
                      <a:pt x="1474" y="1004"/>
                    </a:lnTo>
                    <a:lnTo>
                      <a:pt x="1474" y="1006"/>
                    </a:lnTo>
                    <a:lnTo>
                      <a:pt x="1472" y="1006"/>
                    </a:lnTo>
                    <a:lnTo>
                      <a:pt x="1472" y="1004"/>
                    </a:lnTo>
                    <a:lnTo>
                      <a:pt x="1472" y="1006"/>
                    </a:lnTo>
                    <a:lnTo>
                      <a:pt x="1472" y="1004"/>
                    </a:lnTo>
                    <a:lnTo>
                      <a:pt x="1469" y="1004"/>
                    </a:lnTo>
                    <a:lnTo>
                      <a:pt x="1469" y="1006"/>
                    </a:lnTo>
                    <a:lnTo>
                      <a:pt x="1469" y="1004"/>
                    </a:lnTo>
                    <a:lnTo>
                      <a:pt x="1469" y="1006"/>
                    </a:lnTo>
                    <a:lnTo>
                      <a:pt x="1467" y="1006"/>
                    </a:lnTo>
                    <a:lnTo>
                      <a:pt x="1465" y="1006"/>
                    </a:lnTo>
                    <a:lnTo>
                      <a:pt x="1463" y="1006"/>
                    </a:lnTo>
                    <a:lnTo>
                      <a:pt x="1461" y="1006"/>
                    </a:lnTo>
                    <a:lnTo>
                      <a:pt x="1458" y="1006"/>
                    </a:lnTo>
                    <a:lnTo>
                      <a:pt x="1456" y="1006"/>
                    </a:lnTo>
                    <a:lnTo>
                      <a:pt x="1454" y="1006"/>
                    </a:lnTo>
                    <a:lnTo>
                      <a:pt x="1454" y="1004"/>
                    </a:lnTo>
                    <a:lnTo>
                      <a:pt x="1452" y="1004"/>
                    </a:lnTo>
                    <a:lnTo>
                      <a:pt x="1450" y="1004"/>
                    </a:lnTo>
                    <a:lnTo>
                      <a:pt x="1447" y="1004"/>
                    </a:lnTo>
                    <a:lnTo>
                      <a:pt x="1447" y="1001"/>
                    </a:lnTo>
                    <a:lnTo>
                      <a:pt x="1445" y="1001"/>
                    </a:lnTo>
                    <a:lnTo>
                      <a:pt x="1443" y="1001"/>
                    </a:lnTo>
                    <a:lnTo>
                      <a:pt x="1441" y="1001"/>
                    </a:lnTo>
                    <a:lnTo>
                      <a:pt x="1441" y="1004"/>
                    </a:lnTo>
                    <a:lnTo>
                      <a:pt x="1439" y="1004"/>
                    </a:lnTo>
                    <a:lnTo>
                      <a:pt x="1436" y="1004"/>
                    </a:lnTo>
                    <a:lnTo>
                      <a:pt x="1436" y="1006"/>
                    </a:lnTo>
                    <a:lnTo>
                      <a:pt x="1436" y="1008"/>
                    </a:lnTo>
                    <a:lnTo>
                      <a:pt x="1439" y="1008"/>
                    </a:lnTo>
                    <a:lnTo>
                      <a:pt x="1436" y="1008"/>
                    </a:lnTo>
                    <a:lnTo>
                      <a:pt x="1436" y="1006"/>
                    </a:lnTo>
                    <a:lnTo>
                      <a:pt x="1434" y="1006"/>
                    </a:lnTo>
                    <a:lnTo>
                      <a:pt x="1432" y="1006"/>
                    </a:lnTo>
                    <a:lnTo>
                      <a:pt x="1432" y="1004"/>
                    </a:lnTo>
                    <a:lnTo>
                      <a:pt x="1430" y="1004"/>
                    </a:lnTo>
                    <a:lnTo>
                      <a:pt x="1428" y="1004"/>
                    </a:lnTo>
                    <a:lnTo>
                      <a:pt x="1425" y="1001"/>
                    </a:lnTo>
                    <a:lnTo>
                      <a:pt x="1423" y="1001"/>
                    </a:lnTo>
                    <a:lnTo>
                      <a:pt x="1421" y="1001"/>
                    </a:lnTo>
                    <a:lnTo>
                      <a:pt x="1419" y="999"/>
                    </a:lnTo>
                    <a:lnTo>
                      <a:pt x="1417" y="999"/>
                    </a:lnTo>
                    <a:lnTo>
                      <a:pt x="1415" y="999"/>
                    </a:lnTo>
                    <a:lnTo>
                      <a:pt x="1412" y="999"/>
                    </a:lnTo>
                    <a:lnTo>
                      <a:pt x="1412" y="997"/>
                    </a:lnTo>
                    <a:lnTo>
                      <a:pt x="1410" y="997"/>
                    </a:lnTo>
                    <a:lnTo>
                      <a:pt x="1408" y="997"/>
                    </a:lnTo>
                    <a:lnTo>
                      <a:pt x="1406" y="997"/>
                    </a:lnTo>
                    <a:lnTo>
                      <a:pt x="1404" y="997"/>
                    </a:lnTo>
                    <a:lnTo>
                      <a:pt x="1401" y="997"/>
                    </a:lnTo>
                    <a:lnTo>
                      <a:pt x="1401" y="995"/>
                    </a:lnTo>
                    <a:lnTo>
                      <a:pt x="1401" y="997"/>
                    </a:lnTo>
                    <a:lnTo>
                      <a:pt x="1401" y="995"/>
                    </a:lnTo>
                    <a:lnTo>
                      <a:pt x="1399" y="995"/>
                    </a:lnTo>
                    <a:lnTo>
                      <a:pt x="1397" y="995"/>
                    </a:lnTo>
                    <a:lnTo>
                      <a:pt x="1395" y="995"/>
                    </a:lnTo>
                    <a:lnTo>
                      <a:pt x="1395" y="993"/>
                    </a:lnTo>
                    <a:lnTo>
                      <a:pt x="1393" y="993"/>
                    </a:lnTo>
                    <a:lnTo>
                      <a:pt x="1390" y="993"/>
                    </a:lnTo>
                    <a:lnTo>
                      <a:pt x="1388" y="993"/>
                    </a:lnTo>
                    <a:lnTo>
                      <a:pt x="1388" y="990"/>
                    </a:lnTo>
                    <a:lnTo>
                      <a:pt x="1386" y="990"/>
                    </a:lnTo>
                    <a:lnTo>
                      <a:pt x="1384" y="990"/>
                    </a:lnTo>
                    <a:lnTo>
                      <a:pt x="1382" y="990"/>
                    </a:lnTo>
                    <a:lnTo>
                      <a:pt x="1379" y="990"/>
                    </a:lnTo>
                    <a:lnTo>
                      <a:pt x="1377" y="990"/>
                    </a:lnTo>
                    <a:lnTo>
                      <a:pt x="1377" y="993"/>
                    </a:lnTo>
                    <a:lnTo>
                      <a:pt x="1379" y="993"/>
                    </a:lnTo>
                    <a:lnTo>
                      <a:pt x="1377" y="993"/>
                    </a:lnTo>
                    <a:lnTo>
                      <a:pt x="1377" y="990"/>
                    </a:lnTo>
                    <a:lnTo>
                      <a:pt x="1375" y="990"/>
                    </a:lnTo>
                    <a:lnTo>
                      <a:pt x="1373" y="990"/>
                    </a:lnTo>
                    <a:lnTo>
                      <a:pt x="1371" y="990"/>
                    </a:lnTo>
                    <a:lnTo>
                      <a:pt x="1371" y="988"/>
                    </a:lnTo>
                    <a:lnTo>
                      <a:pt x="1368" y="988"/>
                    </a:lnTo>
                    <a:lnTo>
                      <a:pt x="1366" y="988"/>
                    </a:lnTo>
                    <a:lnTo>
                      <a:pt x="1364" y="988"/>
                    </a:lnTo>
                    <a:lnTo>
                      <a:pt x="1362" y="988"/>
                    </a:lnTo>
                    <a:lnTo>
                      <a:pt x="1362" y="986"/>
                    </a:lnTo>
                    <a:lnTo>
                      <a:pt x="1360" y="986"/>
                    </a:lnTo>
                    <a:lnTo>
                      <a:pt x="1357" y="986"/>
                    </a:lnTo>
                    <a:lnTo>
                      <a:pt x="1355" y="986"/>
                    </a:lnTo>
                    <a:lnTo>
                      <a:pt x="1353" y="986"/>
                    </a:lnTo>
                    <a:lnTo>
                      <a:pt x="1353" y="984"/>
                    </a:lnTo>
                    <a:lnTo>
                      <a:pt x="1351" y="984"/>
                    </a:lnTo>
                    <a:lnTo>
                      <a:pt x="1349" y="984"/>
                    </a:lnTo>
                    <a:lnTo>
                      <a:pt x="1346" y="984"/>
                    </a:lnTo>
                    <a:lnTo>
                      <a:pt x="1344" y="984"/>
                    </a:lnTo>
                    <a:lnTo>
                      <a:pt x="1342" y="984"/>
                    </a:lnTo>
                    <a:lnTo>
                      <a:pt x="1340" y="984"/>
                    </a:lnTo>
                    <a:lnTo>
                      <a:pt x="1338" y="984"/>
                    </a:lnTo>
                    <a:lnTo>
                      <a:pt x="1338" y="982"/>
                    </a:lnTo>
                    <a:lnTo>
                      <a:pt x="1335" y="982"/>
                    </a:lnTo>
                    <a:lnTo>
                      <a:pt x="1333" y="982"/>
                    </a:lnTo>
                    <a:lnTo>
                      <a:pt x="1331" y="982"/>
                    </a:lnTo>
                    <a:lnTo>
                      <a:pt x="1329" y="982"/>
                    </a:lnTo>
                    <a:lnTo>
                      <a:pt x="1327" y="982"/>
                    </a:lnTo>
                    <a:lnTo>
                      <a:pt x="1324" y="982"/>
                    </a:lnTo>
                    <a:lnTo>
                      <a:pt x="1322" y="982"/>
                    </a:lnTo>
                    <a:lnTo>
                      <a:pt x="1320" y="982"/>
                    </a:lnTo>
                    <a:lnTo>
                      <a:pt x="1320" y="984"/>
                    </a:lnTo>
                    <a:lnTo>
                      <a:pt x="1318" y="984"/>
                    </a:lnTo>
                    <a:lnTo>
                      <a:pt x="1318" y="986"/>
                    </a:lnTo>
                    <a:lnTo>
                      <a:pt x="1316" y="986"/>
                    </a:lnTo>
                    <a:lnTo>
                      <a:pt x="1316" y="988"/>
                    </a:lnTo>
                    <a:lnTo>
                      <a:pt x="1313" y="988"/>
                    </a:lnTo>
                    <a:lnTo>
                      <a:pt x="1311" y="988"/>
                    </a:lnTo>
                    <a:lnTo>
                      <a:pt x="1311" y="990"/>
                    </a:lnTo>
                    <a:lnTo>
                      <a:pt x="1309" y="990"/>
                    </a:lnTo>
                    <a:lnTo>
                      <a:pt x="1307" y="990"/>
                    </a:lnTo>
                    <a:lnTo>
                      <a:pt x="1309" y="990"/>
                    </a:lnTo>
                    <a:lnTo>
                      <a:pt x="1309" y="993"/>
                    </a:lnTo>
                    <a:lnTo>
                      <a:pt x="1307" y="993"/>
                    </a:lnTo>
                    <a:lnTo>
                      <a:pt x="1307" y="990"/>
                    </a:lnTo>
                    <a:lnTo>
                      <a:pt x="1307" y="993"/>
                    </a:lnTo>
                    <a:lnTo>
                      <a:pt x="1307" y="990"/>
                    </a:lnTo>
                    <a:lnTo>
                      <a:pt x="1307" y="993"/>
                    </a:lnTo>
                    <a:lnTo>
                      <a:pt x="1305" y="993"/>
                    </a:lnTo>
                    <a:lnTo>
                      <a:pt x="1305" y="995"/>
                    </a:lnTo>
                    <a:lnTo>
                      <a:pt x="1302" y="995"/>
                    </a:lnTo>
                    <a:lnTo>
                      <a:pt x="1305" y="995"/>
                    </a:lnTo>
                    <a:lnTo>
                      <a:pt x="1302" y="995"/>
                    </a:lnTo>
                    <a:lnTo>
                      <a:pt x="1300" y="995"/>
                    </a:lnTo>
                    <a:lnTo>
                      <a:pt x="1302" y="995"/>
                    </a:lnTo>
                    <a:lnTo>
                      <a:pt x="1300" y="995"/>
                    </a:lnTo>
                    <a:lnTo>
                      <a:pt x="1300" y="997"/>
                    </a:lnTo>
                    <a:lnTo>
                      <a:pt x="1300" y="995"/>
                    </a:lnTo>
                    <a:lnTo>
                      <a:pt x="1298" y="995"/>
                    </a:lnTo>
                    <a:lnTo>
                      <a:pt x="1298" y="997"/>
                    </a:lnTo>
                    <a:lnTo>
                      <a:pt x="1298" y="995"/>
                    </a:lnTo>
                    <a:lnTo>
                      <a:pt x="1298" y="997"/>
                    </a:lnTo>
                    <a:lnTo>
                      <a:pt x="1296" y="997"/>
                    </a:lnTo>
                    <a:lnTo>
                      <a:pt x="1296" y="995"/>
                    </a:lnTo>
                    <a:lnTo>
                      <a:pt x="1298" y="995"/>
                    </a:lnTo>
                    <a:lnTo>
                      <a:pt x="1296" y="995"/>
                    </a:lnTo>
                    <a:lnTo>
                      <a:pt x="1296" y="997"/>
                    </a:lnTo>
                    <a:lnTo>
                      <a:pt x="1296" y="995"/>
                    </a:lnTo>
                    <a:lnTo>
                      <a:pt x="1296" y="997"/>
                    </a:lnTo>
                    <a:lnTo>
                      <a:pt x="1296" y="995"/>
                    </a:lnTo>
                    <a:lnTo>
                      <a:pt x="1296" y="997"/>
                    </a:lnTo>
                    <a:lnTo>
                      <a:pt x="1294" y="997"/>
                    </a:lnTo>
                    <a:lnTo>
                      <a:pt x="1291" y="997"/>
                    </a:lnTo>
                    <a:lnTo>
                      <a:pt x="1289" y="997"/>
                    </a:lnTo>
                    <a:lnTo>
                      <a:pt x="1289" y="999"/>
                    </a:lnTo>
                    <a:lnTo>
                      <a:pt x="1289" y="997"/>
                    </a:lnTo>
                    <a:lnTo>
                      <a:pt x="1287" y="997"/>
                    </a:lnTo>
                    <a:lnTo>
                      <a:pt x="1287" y="999"/>
                    </a:lnTo>
                    <a:lnTo>
                      <a:pt x="1285" y="999"/>
                    </a:lnTo>
                    <a:lnTo>
                      <a:pt x="1285" y="997"/>
                    </a:lnTo>
                    <a:lnTo>
                      <a:pt x="1285" y="999"/>
                    </a:lnTo>
                    <a:lnTo>
                      <a:pt x="1283" y="999"/>
                    </a:lnTo>
                    <a:lnTo>
                      <a:pt x="1280" y="999"/>
                    </a:lnTo>
                    <a:lnTo>
                      <a:pt x="1280" y="997"/>
                    </a:lnTo>
                    <a:lnTo>
                      <a:pt x="1280" y="999"/>
                    </a:lnTo>
                    <a:lnTo>
                      <a:pt x="1280" y="997"/>
                    </a:lnTo>
                    <a:lnTo>
                      <a:pt x="1280" y="999"/>
                    </a:lnTo>
                    <a:lnTo>
                      <a:pt x="1280" y="997"/>
                    </a:lnTo>
                    <a:lnTo>
                      <a:pt x="1280" y="999"/>
                    </a:lnTo>
                    <a:lnTo>
                      <a:pt x="1280" y="997"/>
                    </a:lnTo>
                    <a:lnTo>
                      <a:pt x="1280" y="999"/>
                    </a:lnTo>
                    <a:lnTo>
                      <a:pt x="1280" y="997"/>
                    </a:lnTo>
                    <a:lnTo>
                      <a:pt x="1280" y="999"/>
                    </a:lnTo>
                    <a:lnTo>
                      <a:pt x="1280" y="997"/>
                    </a:lnTo>
                    <a:lnTo>
                      <a:pt x="1278" y="997"/>
                    </a:lnTo>
                    <a:lnTo>
                      <a:pt x="1276" y="997"/>
                    </a:lnTo>
                    <a:lnTo>
                      <a:pt x="1276" y="999"/>
                    </a:lnTo>
                    <a:lnTo>
                      <a:pt x="1276" y="997"/>
                    </a:lnTo>
                    <a:lnTo>
                      <a:pt x="1274" y="997"/>
                    </a:lnTo>
                    <a:lnTo>
                      <a:pt x="1274" y="999"/>
                    </a:lnTo>
                    <a:lnTo>
                      <a:pt x="1272" y="999"/>
                    </a:lnTo>
                    <a:lnTo>
                      <a:pt x="1270" y="999"/>
                    </a:lnTo>
                    <a:lnTo>
                      <a:pt x="1267" y="999"/>
                    </a:lnTo>
                    <a:lnTo>
                      <a:pt x="1267" y="997"/>
                    </a:lnTo>
                    <a:lnTo>
                      <a:pt x="1265" y="997"/>
                    </a:lnTo>
                    <a:lnTo>
                      <a:pt x="1263" y="997"/>
                    </a:lnTo>
                    <a:lnTo>
                      <a:pt x="1261" y="997"/>
                    </a:lnTo>
                    <a:lnTo>
                      <a:pt x="1259" y="997"/>
                    </a:lnTo>
                    <a:lnTo>
                      <a:pt x="1256" y="997"/>
                    </a:lnTo>
                    <a:lnTo>
                      <a:pt x="1254" y="997"/>
                    </a:lnTo>
                    <a:lnTo>
                      <a:pt x="1252" y="997"/>
                    </a:lnTo>
                    <a:lnTo>
                      <a:pt x="1250" y="997"/>
                    </a:lnTo>
                    <a:lnTo>
                      <a:pt x="1248" y="997"/>
                    </a:lnTo>
                    <a:lnTo>
                      <a:pt x="1245" y="997"/>
                    </a:lnTo>
                    <a:lnTo>
                      <a:pt x="1243" y="997"/>
                    </a:lnTo>
                    <a:lnTo>
                      <a:pt x="1241" y="997"/>
                    </a:lnTo>
                    <a:lnTo>
                      <a:pt x="1239" y="997"/>
                    </a:lnTo>
                    <a:lnTo>
                      <a:pt x="1237" y="997"/>
                    </a:lnTo>
                    <a:lnTo>
                      <a:pt x="1234" y="997"/>
                    </a:lnTo>
                    <a:lnTo>
                      <a:pt x="1234" y="999"/>
                    </a:lnTo>
                    <a:lnTo>
                      <a:pt x="1232" y="999"/>
                    </a:lnTo>
                    <a:lnTo>
                      <a:pt x="1230" y="999"/>
                    </a:lnTo>
                    <a:lnTo>
                      <a:pt x="1228" y="999"/>
                    </a:lnTo>
                    <a:lnTo>
                      <a:pt x="1226" y="999"/>
                    </a:lnTo>
                    <a:lnTo>
                      <a:pt x="1226" y="1001"/>
                    </a:lnTo>
                    <a:lnTo>
                      <a:pt x="1226" y="999"/>
                    </a:lnTo>
                    <a:lnTo>
                      <a:pt x="1226" y="1001"/>
                    </a:lnTo>
                    <a:lnTo>
                      <a:pt x="1223" y="1001"/>
                    </a:lnTo>
                    <a:lnTo>
                      <a:pt x="1221" y="1001"/>
                    </a:lnTo>
                    <a:lnTo>
                      <a:pt x="1219" y="1001"/>
                    </a:lnTo>
                    <a:lnTo>
                      <a:pt x="1219" y="1004"/>
                    </a:lnTo>
                    <a:lnTo>
                      <a:pt x="1219" y="1001"/>
                    </a:lnTo>
                    <a:lnTo>
                      <a:pt x="1219" y="1004"/>
                    </a:lnTo>
                    <a:lnTo>
                      <a:pt x="1217" y="1004"/>
                    </a:lnTo>
                    <a:lnTo>
                      <a:pt x="1215" y="1004"/>
                    </a:lnTo>
                    <a:lnTo>
                      <a:pt x="1215" y="1006"/>
                    </a:lnTo>
                    <a:lnTo>
                      <a:pt x="1212" y="1006"/>
                    </a:lnTo>
                    <a:lnTo>
                      <a:pt x="1210" y="1006"/>
                    </a:lnTo>
                    <a:lnTo>
                      <a:pt x="1210" y="1008"/>
                    </a:lnTo>
                    <a:lnTo>
                      <a:pt x="1208" y="1008"/>
                    </a:lnTo>
                    <a:lnTo>
                      <a:pt x="1210" y="1008"/>
                    </a:lnTo>
                    <a:lnTo>
                      <a:pt x="1208" y="1008"/>
                    </a:lnTo>
                    <a:lnTo>
                      <a:pt x="1208" y="1010"/>
                    </a:lnTo>
                    <a:lnTo>
                      <a:pt x="1206" y="1010"/>
                    </a:lnTo>
                    <a:lnTo>
                      <a:pt x="1208" y="1010"/>
                    </a:lnTo>
                    <a:lnTo>
                      <a:pt x="1206" y="1010"/>
                    </a:lnTo>
                    <a:lnTo>
                      <a:pt x="1206" y="1012"/>
                    </a:lnTo>
                    <a:lnTo>
                      <a:pt x="1204" y="1012"/>
                    </a:lnTo>
                    <a:lnTo>
                      <a:pt x="1204" y="1015"/>
                    </a:lnTo>
                    <a:lnTo>
                      <a:pt x="1201" y="1015"/>
                    </a:lnTo>
                    <a:lnTo>
                      <a:pt x="1201" y="1017"/>
                    </a:lnTo>
                    <a:lnTo>
                      <a:pt x="1199" y="1017"/>
                    </a:lnTo>
                    <a:lnTo>
                      <a:pt x="1199" y="1019"/>
                    </a:lnTo>
                    <a:lnTo>
                      <a:pt x="1199" y="1021"/>
                    </a:lnTo>
                    <a:lnTo>
                      <a:pt x="1199" y="1023"/>
                    </a:lnTo>
                    <a:lnTo>
                      <a:pt x="1199" y="1026"/>
                    </a:lnTo>
                    <a:lnTo>
                      <a:pt x="1199" y="1028"/>
                    </a:lnTo>
                    <a:lnTo>
                      <a:pt x="1201" y="1028"/>
                    </a:lnTo>
                    <a:lnTo>
                      <a:pt x="1201" y="1030"/>
                    </a:lnTo>
                    <a:lnTo>
                      <a:pt x="1204" y="1030"/>
                    </a:lnTo>
                    <a:lnTo>
                      <a:pt x="1206" y="1030"/>
                    </a:lnTo>
                    <a:lnTo>
                      <a:pt x="1206" y="1032"/>
                    </a:lnTo>
                    <a:lnTo>
                      <a:pt x="1208" y="1032"/>
                    </a:lnTo>
                    <a:lnTo>
                      <a:pt x="1208" y="1030"/>
                    </a:lnTo>
                    <a:lnTo>
                      <a:pt x="1208" y="1032"/>
                    </a:lnTo>
                    <a:lnTo>
                      <a:pt x="1208" y="1030"/>
                    </a:lnTo>
                    <a:lnTo>
                      <a:pt x="1208" y="1032"/>
                    </a:lnTo>
                    <a:lnTo>
                      <a:pt x="1210" y="1032"/>
                    </a:lnTo>
                    <a:lnTo>
                      <a:pt x="1212" y="1032"/>
                    </a:lnTo>
                    <a:lnTo>
                      <a:pt x="1210" y="1032"/>
                    </a:lnTo>
                    <a:lnTo>
                      <a:pt x="1212" y="1032"/>
                    </a:lnTo>
                    <a:lnTo>
                      <a:pt x="1210" y="1032"/>
                    </a:lnTo>
                    <a:lnTo>
                      <a:pt x="1212" y="1032"/>
                    </a:lnTo>
                    <a:lnTo>
                      <a:pt x="1210" y="1032"/>
                    </a:lnTo>
                    <a:lnTo>
                      <a:pt x="1212" y="1032"/>
                    </a:lnTo>
                    <a:lnTo>
                      <a:pt x="1212" y="1034"/>
                    </a:lnTo>
                    <a:lnTo>
                      <a:pt x="1210" y="1034"/>
                    </a:lnTo>
                    <a:lnTo>
                      <a:pt x="1208" y="1034"/>
                    </a:lnTo>
                    <a:lnTo>
                      <a:pt x="1208" y="1037"/>
                    </a:lnTo>
                    <a:lnTo>
                      <a:pt x="1208" y="1034"/>
                    </a:lnTo>
                    <a:lnTo>
                      <a:pt x="1208" y="1037"/>
                    </a:lnTo>
                    <a:lnTo>
                      <a:pt x="1206" y="1037"/>
                    </a:lnTo>
                    <a:lnTo>
                      <a:pt x="1204" y="1037"/>
                    </a:lnTo>
                    <a:lnTo>
                      <a:pt x="1201" y="1037"/>
                    </a:lnTo>
                    <a:lnTo>
                      <a:pt x="1201" y="1039"/>
                    </a:lnTo>
                    <a:lnTo>
                      <a:pt x="1199" y="1039"/>
                    </a:lnTo>
                    <a:lnTo>
                      <a:pt x="1197" y="1039"/>
                    </a:lnTo>
                    <a:lnTo>
                      <a:pt x="1195" y="1039"/>
                    </a:lnTo>
                    <a:lnTo>
                      <a:pt x="1193" y="1039"/>
                    </a:lnTo>
                    <a:lnTo>
                      <a:pt x="1193" y="1041"/>
                    </a:lnTo>
                    <a:lnTo>
                      <a:pt x="1193" y="1039"/>
                    </a:lnTo>
                    <a:lnTo>
                      <a:pt x="1190" y="1039"/>
                    </a:lnTo>
                    <a:lnTo>
                      <a:pt x="1188" y="1039"/>
                    </a:lnTo>
                    <a:lnTo>
                      <a:pt x="1186" y="1039"/>
                    </a:lnTo>
                    <a:lnTo>
                      <a:pt x="1184" y="1039"/>
                    </a:lnTo>
                    <a:lnTo>
                      <a:pt x="1182" y="1039"/>
                    </a:lnTo>
                    <a:lnTo>
                      <a:pt x="1179" y="1039"/>
                    </a:lnTo>
                    <a:lnTo>
                      <a:pt x="1177" y="1039"/>
                    </a:lnTo>
                    <a:lnTo>
                      <a:pt x="1175" y="1039"/>
                    </a:lnTo>
                    <a:lnTo>
                      <a:pt x="1175" y="1041"/>
                    </a:lnTo>
                    <a:lnTo>
                      <a:pt x="1175" y="1039"/>
                    </a:lnTo>
                    <a:lnTo>
                      <a:pt x="1175" y="1041"/>
                    </a:lnTo>
                    <a:lnTo>
                      <a:pt x="1175" y="1039"/>
                    </a:lnTo>
                    <a:lnTo>
                      <a:pt x="1175" y="1041"/>
                    </a:lnTo>
                    <a:lnTo>
                      <a:pt x="1175" y="1039"/>
                    </a:lnTo>
                    <a:lnTo>
                      <a:pt x="1175" y="1041"/>
                    </a:lnTo>
                    <a:lnTo>
                      <a:pt x="1173" y="1041"/>
                    </a:lnTo>
                    <a:lnTo>
                      <a:pt x="1171" y="1041"/>
                    </a:lnTo>
                    <a:lnTo>
                      <a:pt x="1168" y="1041"/>
                    </a:lnTo>
                    <a:lnTo>
                      <a:pt x="1166" y="1041"/>
                    </a:lnTo>
                    <a:lnTo>
                      <a:pt x="1164" y="1041"/>
                    </a:lnTo>
                    <a:lnTo>
                      <a:pt x="1164" y="1043"/>
                    </a:lnTo>
                    <a:lnTo>
                      <a:pt x="1162" y="1043"/>
                    </a:lnTo>
                    <a:lnTo>
                      <a:pt x="1160" y="1043"/>
                    </a:lnTo>
                    <a:lnTo>
                      <a:pt x="1157" y="1043"/>
                    </a:lnTo>
                    <a:lnTo>
                      <a:pt x="1157" y="1045"/>
                    </a:lnTo>
                    <a:lnTo>
                      <a:pt x="1155" y="1045"/>
                    </a:lnTo>
                    <a:lnTo>
                      <a:pt x="1153" y="1045"/>
                    </a:lnTo>
                    <a:lnTo>
                      <a:pt x="1153" y="1048"/>
                    </a:lnTo>
                    <a:lnTo>
                      <a:pt x="1151" y="1048"/>
                    </a:lnTo>
                    <a:lnTo>
                      <a:pt x="1151" y="1050"/>
                    </a:lnTo>
                    <a:lnTo>
                      <a:pt x="1149" y="1050"/>
                    </a:lnTo>
                    <a:lnTo>
                      <a:pt x="1149" y="1052"/>
                    </a:lnTo>
                    <a:lnTo>
                      <a:pt x="1146" y="1052"/>
                    </a:lnTo>
                    <a:lnTo>
                      <a:pt x="1146" y="1054"/>
                    </a:lnTo>
                    <a:lnTo>
                      <a:pt x="1144" y="1054"/>
                    </a:lnTo>
                    <a:lnTo>
                      <a:pt x="1144" y="1056"/>
                    </a:lnTo>
                    <a:lnTo>
                      <a:pt x="1144" y="1059"/>
                    </a:lnTo>
                    <a:lnTo>
                      <a:pt x="1144" y="1061"/>
                    </a:lnTo>
                    <a:lnTo>
                      <a:pt x="1144" y="1063"/>
                    </a:lnTo>
                    <a:lnTo>
                      <a:pt x="1146" y="1063"/>
                    </a:lnTo>
                    <a:lnTo>
                      <a:pt x="1149" y="1063"/>
                    </a:lnTo>
                    <a:lnTo>
                      <a:pt x="1151" y="1063"/>
                    </a:lnTo>
                    <a:lnTo>
                      <a:pt x="1151" y="1065"/>
                    </a:lnTo>
                    <a:lnTo>
                      <a:pt x="1153" y="1065"/>
                    </a:lnTo>
                    <a:lnTo>
                      <a:pt x="1151" y="1065"/>
                    </a:lnTo>
                    <a:lnTo>
                      <a:pt x="1151" y="1067"/>
                    </a:lnTo>
                    <a:lnTo>
                      <a:pt x="1149" y="1067"/>
                    </a:lnTo>
                    <a:lnTo>
                      <a:pt x="1149" y="1065"/>
                    </a:lnTo>
                    <a:lnTo>
                      <a:pt x="1149" y="1067"/>
                    </a:lnTo>
                    <a:lnTo>
                      <a:pt x="1146" y="1067"/>
                    </a:lnTo>
                    <a:lnTo>
                      <a:pt x="1144" y="1067"/>
                    </a:lnTo>
                    <a:lnTo>
                      <a:pt x="1144" y="1069"/>
                    </a:lnTo>
                    <a:lnTo>
                      <a:pt x="1142" y="1069"/>
                    </a:lnTo>
                    <a:lnTo>
                      <a:pt x="1142" y="1072"/>
                    </a:lnTo>
                    <a:lnTo>
                      <a:pt x="1142" y="1074"/>
                    </a:lnTo>
                    <a:lnTo>
                      <a:pt x="1142" y="1076"/>
                    </a:lnTo>
                    <a:lnTo>
                      <a:pt x="1144" y="1076"/>
                    </a:lnTo>
                    <a:lnTo>
                      <a:pt x="1142" y="1076"/>
                    </a:lnTo>
                    <a:lnTo>
                      <a:pt x="1142" y="1078"/>
                    </a:lnTo>
                    <a:lnTo>
                      <a:pt x="1140" y="1078"/>
                    </a:lnTo>
                    <a:lnTo>
                      <a:pt x="1140" y="1076"/>
                    </a:lnTo>
                    <a:lnTo>
                      <a:pt x="1140" y="1078"/>
                    </a:lnTo>
                    <a:lnTo>
                      <a:pt x="1140" y="1076"/>
                    </a:lnTo>
                    <a:lnTo>
                      <a:pt x="1140" y="1078"/>
                    </a:lnTo>
                    <a:lnTo>
                      <a:pt x="1140" y="1076"/>
                    </a:lnTo>
                    <a:lnTo>
                      <a:pt x="1140" y="1078"/>
                    </a:lnTo>
                    <a:lnTo>
                      <a:pt x="1140" y="1076"/>
                    </a:lnTo>
                    <a:lnTo>
                      <a:pt x="1140" y="1078"/>
                    </a:lnTo>
                    <a:lnTo>
                      <a:pt x="1140" y="1076"/>
                    </a:lnTo>
                    <a:lnTo>
                      <a:pt x="1138" y="1076"/>
                    </a:lnTo>
                    <a:lnTo>
                      <a:pt x="1138" y="1078"/>
                    </a:lnTo>
                    <a:lnTo>
                      <a:pt x="1138" y="1076"/>
                    </a:lnTo>
                    <a:lnTo>
                      <a:pt x="1138" y="1078"/>
                    </a:lnTo>
                    <a:lnTo>
                      <a:pt x="1138" y="1076"/>
                    </a:lnTo>
                    <a:lnTo>
                      <a:pt x="1136" y="1076"/>
                    </a:lnTo>
                    <a:lnTo>
                      <a:pt x="1136" y="1078"/>
                    </a:lnTo>
                    <a:lnTo>
                      <a:pt x="1136" y="1080"/>
                    </a:lnTo>
                    <a:lnTo>
                      <a:pt x="1133" y="1080"/>
                    </a:lnTo>
                    <a:lnTo>
                      <a:pt x="1133" y="1083"/>
                    </a:lnTo>
                    <a:lnTo>
                      <a:pt x="1131" y="1083"/>
                    </a:lnTo>
                    <a:lnTo>
                      <a:pt x="1133" y="1083"/>
                    </a:lnTo>
                    <a:lnTo>
                      <a:pt x="1131" y="1083"/>
                    </a:lnTo>
                    <a:lnTo>
                      <a:pt x="1129" y="1083"/>
                    </a:lnTo>
                    <a:lnTo>
                      <a:pt x="1127" y="1083"/>
                    </a:lnTo>
                    <a:lnTo>
                      <a:pt x="1127" y="1085"/>
                    </a:lnTo>
                    <a:lnTo>
                      <a:pt x="1125" y="1085"/>
                    </a:lnTo>
                    <a:lnTo>
                      <a:pt x="1122" y="1085"/>
                    </a:lnTo>
                    <a:lnTo>
                      <a:pt x="1120" y="1085"/>
                    </a:lnTo>
                    <a:lnTo>
                      <a:pt x="1120" y="1087"/>
                    </a:lnTo>
                    <a:lnTo>
                      <a:pt x="1120" y="1085"/>
                    </a:lnTo>
                    <a:lnTo>
                      <a:pt x="1120" y="1087"/>
                    </a:lnTo>
                    <a:lnTo>
                      <a:pt x="1120" y="1085"/>
                    </a:lnTo>
                    <a:lnTo>
                      <a:pt x="1120" y="1087"/>
                    </a:lnTo>
                    <a:lnTo>
                      <a:pt x="1118" y="1087"/>
                    </a:lnTo>
                    <a:lnTo>
                      <a:pt x="1116" y="1087"/>
                    </a:lnTo>
                    <a:lnTo>
                      <a:pt x="1118" y="1087"/>
                    </a:lnTo>
                    <a:lnTo>
                      <a:pt x="1116" y="1087"/>
                    </a:lnTo>
                    <a:lnTo>
                      <a:pt x="1114" y="1087"/>
                    </a:lnTo>
                    <a:lnTo>
                      <a:pt x="1116" y="1087"/>
                    </a:lnTo>
                    <a:lnTo>
                      <a:pt x="1114" y="1087"/>
                    </a:lnTo>
                    <a:lnTo>
                      <a:pt x="1111" y="1087"/>
                    </a:lnTo>
                    <a:lnTo>
                      <a:pt x="1109" y="1087"/>
                    </a:lnTo>
                    <a:lnTo>
                      <a:pt x="1107" y="1087"/>
                    </a:lnTo>
                    <a:lnTo>
                      <a:pt x="1105" y="1087"/>
                    </a:lnTo>
                    <a:lnTo>
                      <a:pt x="1105" y="1089"/>
                    </a:lnTo>
                    <a:lnTo>
                      <a:pt x="1103" y="1089"/>
                    </a:lnTo>
                    <a:lnTo>
                      <a:pt x="1103" y="1087"/>
                    </a:lnTo>
                    <a:lnTo>
                      <a:pt x="1103" y="1089"/>
                    </a:lnTo>
                    <a:lnTo>
                      <a:pt x="1103" y="1087"/>
                    </a:lnTo>
                    <a:lnTo>
                      <a:pt x="1103" y="1089"/>
                    </a:lnTo>
                    <a:lnTo>
                      <a:pt x="1100" y="1089"/>
                    </a:lnTo>
                    <a:lnTo>
                      <a:pt x="1098" y="1089"/>
                    </a:lnTo>
                    <a:lnTo>
                      <a:pt x="1096" y="1089"/>
                    </a:lnTo>
                    <a:lnTo>
                      <a:pt x="1094" y="1089"/>
                    </a:lnTo>
                    <a:lnTo>
                      <a:pt x="1094" y="1091"/>
                    </a:lnTo>
                    <a:lnTo>
                      <a:pt x="1092" y="1091"/>
                    </a:lnTo>
                    <a:lnTo>
                      <a:pt x="1089" y="1091"/>
                    </a:lnTo>
                    <a:lnTo>
                      <a:pt x="1087" y="1091"/>
                    </a:lnTo>
                    <a:lnTo>
                      <a:pt x="1085" y="1091"/>
                    </a:lnTo>
                    <a:lnTo>
                      <a:pt x="1083" y="1091"/>
                    </a:lnTo>
                    <a:lnTo>
                      <a:pt x="1083" y="1089"/>
                    </a:lnTo>
                    <a:lnTo>
                      <a:pt x="1083" y="1091"/>
                    </a:lnTo>
                    <a:lnTo>
                      <a:pt x="1081" y="1091"/>
                    </a:lnTo>
                    <a:lnTo>
                      <a:pt x="1081" y="1089"/>
                    </a:lnTo>
                    <a:lnTo>
                      <a:pt x="1081" y="1091"/>
                    </a:lnTo>
                    <a:lnTo>
                      <a:pt x="1081" y="1089"/>
                    </a:lnTo>
                    <a:lnTo>
                      <a:pt x="1078" y="1089"/>
                    </a:lnTo>
                    <a:lnTo>
                      <a:pt x="1076" y="1089"/>
                    </a:lnTo>
                    <a:lnTo>
                      <a:pt x="1074" y="1089"/>
                    </a:lnTo>
                    <a:lnTo>
                      <a:pt x="1072" y="1089"/>
                    </a:lnTo>
                    <a:lnTo>
                      <a:pt x="1072" y="1087"/>
                    </a:lnTo>
                    <a:lnTo>
                      <a:pt x="1070" y="1087"/>
                    </a:lnTo>
                    <a:lnTo>
                      <a:pt x="1067" y="1087"/>
                    </a:lnTo>
                    <a:lnTo>
                      <a:pt x="1065" y="1087"/>
                    </a:lnTo>
                    <a:lnTo>
                      <a:pt x="1063" y="1087"/>
                    </a:lnTo>
                    <a:lnTo>
                      <a:pt x="1063" y="1085"/>
                    </a:lnTo>
                    <a:lnTo>
                      <a:pt x="1061" y="1085"/>
                    </a:lnTo>
                    <a:lnTo>
                      <a:pt x="1059" y="1085"/>
                    </a:lnTo>
                    <a:lnTo>
                      <a:pt x="1056" y="1085"/>
                    </a:lnTo>
                    <a:lnTo>
                      <a:pt x="1056" y="1083"/>
                    </a:lnTo>
                    <a:lnTo>
                      <a:pt x="1054" y="1083"/>
                    </a:lnTo>
                    <a:lnTo>
                      <a:pt x="1052" y="1083"/>
                    </a:lnTo>
                    <a:lnTo>
                      <a:pt x="1050" y="1083"/>
                    </a:lnTo>
                    <a:lnTo>
                      <a:pt x="1048" y="1083"/>
                    </a:lnTo>
                    <a:lnTo>
                      <a:pt x="1048" y="1080"/>
                    </a:lnTo>
                    <a:lnTo>
                      <a:pt x="1048" y="1083"/>
                    </a:lnTo>
                    <a:lnTo>
                      <a:pt x="1045" y="1083"/>
                    </a:lnTo>
                    <a:lnTo>
                      <a:pt x="1043" y="1083"/>
                    </a:lnTo>
                    <a:lnTo>
                      <a:pt x="1043" y="1080"/>
                    </a:lnTo>
                    <a:lnTo>
                      <a:pt x="1041" y="1080"/>
                    </a:lnTo>
                    <a:lnTo>
                      <a:pt x="1039" y="1080"/>
                    </a:lnTo>
                    <a:lnTo>
                      <a:pt x="1037" y="1080"/>
                    </a:lnTo>
                    <a:lnTo>
                      <a:pt x="1034" y="1080"/>
                    </a:lnTo>
                    <a:lnTo>
                      <a:pt x="1034" y="1083"/>
                    </a:lnTo>
                    <a:lnTo>
                      <a:pt x="1034" y="1080"/>
                    </a:lnTo>
                    <a:lnTo>
                      <a:pt x="1032" y="1080"/>
                    </a:lnTo>
                    <a:lnTo>
                      <a:pt x="1032" y="1083"/>
                    </a:lnTo>
                    <a:lnTo>
                      <a:pt x="1030" y="1083"/>
                    </a:lnTo>
                    <a:lnTo>
                      <a:pt x="1028" y="1083"/>
                    </a:lnTo>
                    <a:lnTo>
                      <a:pt x="1026" y="1083"/>
                    </a:lnTo>
                    <a:lnTo>
                      <a:pt x="1023" y="1083"/>
                    </a:lnTo>
                    <a:lnTo>
                      <a:pt x="1021" y="1083"/>
                    </a:lnTo>
                    <a:lnTo>
                      <a:pt x="1019" y="1083"/>
                    </a:lnTo>
                    <a:lnTo>
                      <a:pt x="1017" y="1083"/>
                    </a:lnTo>
                    <a:lnTo>
                      <a:pt x="1015" y="1083"/>
                    </a:lnTo>
                    <a:lnTo>
                      <a:pt x="1015" y="1085"/>
                    </a:lnTo>
                    <a:lnTo>
                      <a:pt x="1012" y="1085"/>
                    </a:lnTo>
                    <a:lnTo>
                      <a:pt x="1010" y="1085"/>
                    </a:lnTo>
                    <a:lnTo>
                      <a:pt x="1010" y="1087"/>
                    </a:lnTo>
                    <a:lnTo>
                      <a:pt x="1008" y="1087"/>
                    </a:lnTo>
                    <a:lnTo>
                      <a:pt x="1008" y="1089"/>
                    </a:lnTo>
                    <a:lnTo>
                      <a:pt x="1010" y="1089"/>
                    </a:lnTo>
                    <a:lnTo>
                      <a:pt x="1010" y="1091"/>
                    </a:lnTo>
                    <a:lnTo>
                      <a:pt x="1010" y="1089"/>
                    </a:lnTo>
                    <a:lnTo>
                      <a:pt x="1008" y="1089"/>
                    </a:lnTo>
                    <a:lnTo>
                      <a:pt x="1006" y="1089"/>
                    </a:lnTo>
                    <a:lnTo>
                      <a:pt x="1006" y="1091"/>
                    </a:lnTo>
                    <a:lnTo>
                      <a:pt x="1006" y="1094"/>
                    </a:lnTo>
                    <a:lnTo>
                      <a:pt x="1006" y="1091"/>
                    </a:lnTo>
                    <a:lnTo>
                      <a:pt x="1006" y="1094"/>
                    </a:lnTo>
                    <a:lnTo>
                      <a:pt x="1004" y="1094"/>
                    </a:lnTo>
                    <a:lnTo>
                      <a:pt x="1002" y="1094"/>
                    </a:lnTo>
                    <a:lnTo>
                      <a:pt x="1002" y="1096"/>
                    </a:lnTo>
                    <a:lnTo>
                      <a:pt x="1002" y="1094"/>
                    </a:lnTo>
                    <a:lnTo>
                      <a:pt x="1002" y="1096"/>
                    </a:lnTo>
                    <a:lnTo>
                      <a:pt x="999" y="1096"/>
                    </a:lnTo>
                    <a:lnTo>
                      <a:pt x="997" y="1096"/>
                    </a:lnTo>
                    <a:lnTo>
                      <a:pt x="997" y="1098"/>
                    </a:lnTo>
                    <a:lnTo>
                      <a:pt x="995" y="1098"/>
                    </a:lnTo>
                    <a:lnTo>
                      <a:pt x="993" y="1098"/>
                    </a:lnTo>
                    <a:lnTo>
                      <a:pt x="991" y="1098"/>
                    </a:lnTo>
                    <a:lnTo>
                      <a:pt x="988" y="1098"/>
                    </a:lnTo>
                    <a:lnTo>
                      <a:pt x="988" y="1100"/>
                    </a:lnTo>
                    <a:lnTo>
                      <a:pt x="986" y="1100"/>
                    </a:lnTo>
                    <a:lnTo>
                      <a:pt x="984" y="1100"/>
                    </a:lnTo>
                    <a:lnTo>
                      <a:pt x="984" y="1102"/>
                    </a:lnTo>
                    <a:lnTo>
                      <a:pt x="982" y="1102"/>
                    </a:lnTo>
                    <a:lnTo>
                      <a:pt x="982" y="1100"/>
                    </a:lnTo>
                    <a:lnTo>
                      <a:pt x="980" y="1100"/>
                    </a:lnTo>
                    <a:lnTo>
                      <a:pt x="980" y="1102"/>
                    </a:lnTo>
                    <a:lnTo>
                      <a:pt x="977" y="1102"/>
                    </a:lnTo>
                    <a:lnTo>
                      <a:pt x="975" y="1102"/>
                    </a:lnTo>
                    <a:lnTo>
                      <a:pt x="973" y="1102"/>
                    </a:lnTo>
                    <a:lnTo>
                      <a:pt x="971" y="1102"/>
                    </a:lnTo>
                    <a:lnTo>
                      <a:pt x="971" y="1100"/>
                    </a:lnTo>
                    <a:lnTo>
                      <a:pt x="969" y="1100"/>
                    </a:lnTo>
                    <a:lnTo>
                      <a:pt x="966" y="1100"/>
                    </a:lnTo>
                    <a:lnTo>
                      <a:pt x="964" y="1100"/>
                    </a:lnTo>
                    <a:lnTo>
                      <a:pt x="964" y="1098"/>
                    </a:lnTo>
                    <a:lnTo>
                      <a:pt x="962" y="1098"/>
                    </a:lnTo>
                    <a:lnTo>
                      <a:pt x="960" y="1098"/>
                    </a:lnTo>
                    <a:lnTo>
                      <a:pt x="958" y="1098"/>
                    </a:lnTo>
                    <a:lnTo>
                      <a:pt x="955" y="1098"/>
                    </a:lnTo>
                    <a:lnTo>
                      <a:pt x="955" y="1096"/>
                    </a:lnTo>
                    <a:lnTo>
                      <a:pt x="955" y="1098"/>
                    </a:lnTo>
                    <a:lnTo>
                      <a:pt x="953" y="1098"/>
                    </a:lnTo>
                    <a:lnTo>
                      <a:pt x="953" y="1096"/>
                    </a:lnTo>
                    <a:lnTo>
                      <a:pt x="953" y="1098"/>
                    </a:lnTo>
                    <a:lnTo>
                      <a:pt x="953" y="1096"/>
                    </a:lnTo>
                    <a:lnTo>
                      <a:pt x="951" y="1096"/>
                    </a:lnTo>
                    <a:lnTo>
                      <a:pt x="949" y="1096"/>
                    </a:lnTo>
                    <a:lnTo>
                      <a:pt x="949" y="1094"/>
                    </a:lnTo>
                    <a:lnTo>
                      <a:pt x="947" y="1094"/>
                    </a:lnTo>
                    <a:lnTo>
                      <a:pt x="944" y="1094"/>
                    </a:lnTo>
                    <a:lnTo>
                      <a:pt x="944" y="1091"/>
                    </a:lnTo>
                    <a:lnTo>
                      <a:pt x="942" y="1091"/>
                    </a:lnTo>
                    <a:lnTo>
                      <a:pt x="940" y="1091"/>
                    </a:lnTo>
                    <a:lnTo>
                      <a:pt x="938" y="1091"/>
                    </a:lnTo>
                    <a:lnTo>
                      <a:pt x="938" y="1089"/>
                    </a:lnTo>
                    <a:lnTo>
                      <a:pt x="936" y="1089"/>
                    </a:lnTo>
                    <a:lnTo>
                      <a:pt x="933" y="1089"/>
                    </a:lnTo>
                    <a:lnTo>
                      <a:pt x="931" y="1089"/>
                    </a:lnTo>
                    <a:lnTo>
                      <a:pt x="929" y="1089"/>
                    </a:lnTo>
                    <a:lnTo>
                      <a:pt x="929" y="1087"/>
                    </a:lnTo>
                    <a:lnTo>
                      <a:pt x="927" y="1087"/>
                    </a:lnTo>
                    <a:lnTo>
                      <a:pt x="925" y="1087"/>
                    </a:lnTo>
                    <a:lnTo>
                      <a:pt x="922" y="1087"/>
                    </a:lnTo>
                    <a:lnTo>
                      <a:pt x="920" y="1087"/>
                    </a:lnTo>
                    <a:lnTo>
                      <a:pt x="918" y="1087"/>
                    </a:lnTo>
                    <a:lnTo>
                      <a:pt x="918" y="1085"/>
                    </a:lnTo>
                    <a:lnTo>
                      <a:pt x="916" y="1085"/>
                    </a:lnTo>
                    <a:lnTo>
                      <a:pt x="914" y="1085"/>
                    </a:lnTo>
                    <a:lnTo>
                      <a:pt x="911" y="1085"/>
                    </a:lnTo>
                    <a:lnTo>
                      <a:pt x="909" y="1085"/>
                    </a:lnTo>
                    <a:lnTo>
                      <a:pt x="907" y="1085"/>
                    </a:lnTo>
                    <a:lnTo>
                      <a:pt x="905" y="1085"/>
                    </a:lnTo>
                    <a:lnTo>
                      <a:pt x="903" y="1085"/>
                    </a:lnTo>
                    <a:lnTo>
                      <a:pt x="900" y="1085"/>
                    </a:lnTo>
                    <a:lnTo>
                      <a:pt x="898" y="1085"/>
                    </a:lnTo>
                    <a:lnTo>
                      <a:pt x="898" y="1083"/>
                    </a:lnTo>
                    <a:lnTo>
                      <a:pt x="896" y="1083"/>
                    </a:lnTo>
                    <a:lnTo>
                      <a:pt x="894" y="1083"/>
                    </a:lnTo>
                    <a:lnTo>
                      <a:pt x="892" y="1083"/>
                    </a:lnTo>
                    <a:lnTo>
                      <a:pt x="889" y="1083"/>
                    </a:lnTo>
                    <a:lnTo>
                      <a:pt x="887" y="1083"/>
                    </a:lnTo>
                    <a:lnTo>
                      <a:pt x="885" y="1083"/>
                    </a:lnTo>
                    <a:lnTo>
                      <a:pt x="883" y="1083"/>
                    </a:lnTo>
                    <a:lnTo>
                      <a:pt x="881" y="1083"/>
                    </a:lnTo>
                    <a:lnTo>
                      <a:pt x="878" y="1083"/>
                    </a:lnTo>
                    <a:lnTo>
                      <a:pt x="876" y="1083"/>
                    </a:lnTo>
                    <a:lnTo>
                      <a:pt x="874" y="1083"/>
                    </a:lnTo>
                    <a:lnTo>
                      <a:pt x="872" y="1083"/>
                    </a:lnTo>
                    <a:lnTo>
                      <a:pt x="870" y="1083"/>
                    </a:lnTo>
                    <a:lnTo>
                      <a:pt x="870" y="1085"/>
                    </a:lnTo>
                    <a:lnTo>
                      <a:pt x="868" y="1085"/>
                    </a:lnTo>
                    <a:lnTo>
                      <a:pt x="865" y="1085"/>
                    </a:lnTo>
                    <a:lnTo>
                      <a:pt x="863" y="1085"/>
                    </a:lnTo>
                    <a:lnTo>
                      <a:pt x="863" y="1087"/>
                    </a:lnTo>
                    <a:lnTo>
                      <a:pt x="861" y="1087"/>
                    </a:lnTo>
                    <a:lnTo>
                      <a:pt x="859" y="1087"/>
                    </a:lnTo>
                    <a:lnTo>
                      <a:pt x="859" y="1089"/>
                    </a:lnTo>
                    <a:lnTo>
                      <a:pt x="857" y="1089"/>
                    </a:lnTo>
                    <a:lnTo>
                      <a:pt x="854" y="1089"/>
                    </a:lnTo>
                    <a:lnTo>
                      <a:pt x="854" y="1091"/>
                    </a:lnTo>
                    <a:lnTo>
                      <a:pt x="852" y="1091"/>
                    </a:lnTo>
                    <a:lnTo>
                      <a:pt x="852" y="1094"/>
                    </a:lnTo>
                    <a:lnTo>
                      <a:pt x="850" y="1094"/>
                    </a:lnTo>
                    <a:lnTo>
                      <a:pt x="850" y="1096"/>
                    </a:lnTo>
                    <a:lnTo>
                      <a:pt x="852" y="1096"/>
                    </a:lnTo>
                    <a:lnTo>
                      <a:pt x="852" y="1098"/>
                    </a:lnTo>
                    <a:lnTo>
                      <a:pt x="854" y="1098"/>
                    </a:lnTo>
                    <a:lnTo>
                      <a:pt x="854" y="1100"/>
                    </a:lnTo>
                    <a:lnTo>
                      <a:pt x="857" y="1100"/>
                    </a:lnTo>
                    <a:lnTo>
                      <a:pt x="857" y="1102"/>
                    </a:lnTo>
                    <a:lnTo>
                      <a:pt x="857" y="1105"/>
                    </a:lnTo>
                    <a:lnTo>
                      <a:pt x="857" y="1107"/>
                    </a:lnTo>
                    <a:lnTo>
                      <a:pt x="857" y="1109"/>
                    </a:lnTo>
                    <a:lnTo>
                      <a:pt x="854" y="1109"/>
                    </a:lnTo>
                    <a:lnTo>
                      <a:pt x="857" y="1109"/>
                    </a:lnTo>
                    <a:lnTo>
                      <a:pt x="857" y="1111"/>
                    </a:lnTo>
                    <a:lnTo>
                      <a:pt x="854" y="1111"/>
                    </a:lnTo>
                    <a:lnTo>
                      <a:pt x="852" y="1111"/>
                    </a:lnTo>
                    <a:lnTo>
                      <a:pt x="850" y="1111"/>
                    </a:lnTo>
                    <a:lnTo>
                      <a:pt x="850" y="1113"/>
                    </a:lnTo>
                    <a:lnTo>
                      <a:pt x="850" y="1111"/>
                    </a:lnTo>
                    <a:lnTo>
                      <a:pt x="850" y="1113"/>
                    </a:lnTo>
                    <a:lnTo>
                      <a:pt x="850" y="1111"/>
                    </a:lnTo>
                    <a:lnTo>
                      <a:pt x="850" y="1113"/>
                    </a:lnTo>
                    <a:lnTo>
                      <a:pt x="848" y="1113"/>
                    </a:lnTo>
                    <a:lnTo>
                      <a:pt x="848" y="1111"/>
                    </a:lnTo>
                    <a:lnTo>
                      <a:pt x="848" y="1113"/>
                    </a:lnTo>
                    <a:lnTo>
                      <a:pt x="848" y="1111"/>
                    </a:lnTo>
                    <a:lnTo>
                      <a:pt x="846" y="1111"/>
                    </a:lnTo>
                    <a:lnTo>
                      <a:pt x="843" y="1111"/>
                    </a:lnTo>
                    <a:lnTo>
                      <a:pt x="841" y="1111"/>
                    </a:lnTo>
                    <a:lnTo>
                      <a:pt x="839" y="1111"/>
                    </a:lnTo>
                    <a:lnTo>
                      <a:pt x="837" y="1111"/>
                    </a:lnTo>
                    <a:lnTo>
                      <a:pt x="835" y="1111"/>
                    </a:lnTo>
                    <a:lnTo>
                      <a:pt x="835" y="1109"/>
                    </a:lnTo>
                    <a:lnTo>
                      <a:pt x="832" y="1109"/>
                    </a:lnTo>
                    <a:lnTo>
                      <a:pt x="830" y="1109"/>
                    </a:lnTo>
                    <a:lnTo>
                      <a:pt x="828" y="1109"/>
                    </a:lnTo>
                    <a:lnTo>
                      <a:pt x="826" y="1109"/>
                    </a:lnTo>
                    <a:lnTo>
                      <a:pt x="824" y="1109"/>
                    </a:lnTo>
                    <a:lnTo>
                      <a:pt x="824" y="1107"/>
                    </a:lnTo>
                    <a:lnTo>
                      <a:pt x="824" y="1109"/>
                    </a:lnTo>
                    <a:lnTo>
                      <a:pt x="824" y="1107"/>
                    </a:lnTo>
                    <a:lnTo>
                      <a:pt x="824" y="1109"/>
                    </a:lnTo>
                    <a:lnTo>
                      <a:pt x="824" y="1107"/>
                    </a:lnTo>
                    <a:lnTo>
                      <a:pt x="824" y="1109"/>
                    </a:lnTo>
                    <a:lnTo>
                      <a:pt x="824" y="1107"/>
                    </a:lnTo>
                    <a:lnTo>
                      <a:pt x="824" y="1109"/>
                    </a:lnTo>
                    <a:lnTo>
                      <a:pt x="821" y="1109"/>
                    </a:lnTo>
                    <a:lnTo>
                      <a:pt x="821" y="1107"/>
                    </a:lnTo>
                    <a:lnTo>
                      <a:pt x="819" y="1107"/>
                    </a:lnTo>
                    <a:lnTo>
                      <a:pt x="817" y="1107"/>
                    </a:lnTo>
                    <a:lnTo>
                      <a:pt x="815" y="1107"/>
                    </a:lnTo>
                    <a:lnTo>
                      <a:pt x="813" y="1107"/>
                    </a:lnTo>
                    <a:lnTo>
                      <a:pt x="810" y="1107"/>
                    </a:lnTo>
                    <a:lnTo>
                      <a:pt x="808" y="1107"/>
                    </a:lnTo>
                    <a:lnTo>
                      <a:pt x="806" y="1107"/>
                    </a:lnTo>
                    <a:lnTo>
                      <a:pt x="804" y="1107"/>
                    </a:lnTo>
                    <a:lnTo>
                      <a:pt x="802" y="1107"/>
                    </a:lnTo>
                    <a:lnTo>
                      <a:pt x="799" y="1107"/>
                    </a:lnTo>
                    <a:lnTo>
                      <a:pt x="797" y="1107"/>
                    </a:lnTo>
                    <a:lnTo>
                      <a:pt x="795" y="1107"/>
                    </a:lnTo>
                    <a:lnTo>
                      <a:pt x="793" y="1107"/>
                    </a:lnTo>
                    <a:lnTo>
                      <a:pt x="791" y="1107"/>
                    </a:lnTo>
                    <a:lnTo>
                      <a:pt x="788" y="1107"/>
                    </a:lnTo>
                    <a:lnTo>
                      <a:pt x="786" y="1107"/>
                    </a:lnTo>
                    <a:lnTo>
                      <a:pt x="784" y="1107"/>
                    </a:lnTo>
                    <a:lnTo>
                      <a:pt x="782" y="1107"/>
                    </a:lnTo>
                    <a:lnTo>
                      <a:pt x="782" y="1109"/>
                    </a:lnTo>
                    <a:lnTo>
                      <a:pt x="782" y="1107"/>
                    </a:lnTo>
                    <a:lnTo>
                      <a:pt x="780" y="1107"/>
                    </a:lnTo>
                    <a:lnTo>
                      <a:pt x="780" y="1109"/>
                    </a:lnTo>
                    <a:lnTo>
                      <a:pt x="780" y="1107"/>
                    </a:lnTo>
                    <a:lnTo>
                      <a:pt x="780" y="1109"/>
                    </a:lnTo>
                    <a:lnTo>
                      <a:pt x="780" y="1107"/>
                    </a:lnTo>
                    <a:lnTo>
                      <a:pt x="780" y="1109"/>
                    </a:lnTo>
                    <a:lnTo>
                      <a:pt x="777" y="1109"/>
                    </a:lnTo>
                    <a:lnTo>
                      <a:pt x="775" y="1109"/>
                    </a:lnTo>
                    <a:lnTo>
                      <a:pt x="773" y="1109"/>
                    </a:lnTo>
                    <a:lnTo>
                      <a:pt x="775" y="1109"/>
                    </a:lnTo>
                    <a:lnTo>
                      <a:pt x="773" y="1109"/>
                    </a:lnTo>
                    <a:lnTo>
                      <a:pt x="771" y="1109"/>
                    </a:lnTo>
                    <a:lnTo>
                      <a:pt x="771" y="1111"/>
                    </a:lnTo>
                    <a:lnTo>
                      <a:pt x="769" y="1111"/>
                    </a:lnTo>
                    <a:lnTo>
                      <a:pt x="766" y="1111"/>
                    </a:lnTo>
                    <a:lnTo>
                      <a:pt x="764" y="1111"/>
                    </a:lnTo>
                    <a:lnTo>
                      <a:pt x="762" y="1111"/>
                    </a:lnTo>
                    <a:lnTo>
                      <a:pt x="762" y="1113"/>
                    </a:lnTo>
                    <a:lnTo>
                      <a:pt x="760" y="1113"/>
                    </a:lnTo>
                    <a:lnTo>
                      <a:pt x="758" y="1113"/>
                    </a:lnTo>
                    <a:lnTo>
                      <a:pt x="755" y="1113"/>
                    </a:lnTo>
                    <a:lnTo>
                      <a:pt x="755" y="1116"/>
                    </a:lnTo>
                    <a:lnTo>
                      <a:pt x="753" y="1116"/>
                    </a:lnTo>
                    <a:lnTo>
                      <a:pt x="751" y="1116"/>
                    </a:lnTo>
                    <a:lnTo>
                      <a:pt x="751" y="1118"/>
                    </a:lnTo>
                    <a:lnTo>
                      <a:pt x="749" y="1118"/>
                    </a:lnTo>
                    <a:lnTo>
                      <a:pt x="747" y="1118"/>
                    </a:lnTo>
                    <a:lnTo>
                      <a:pt x="747" y="1120"/>
                    </a:lnTo>
                    <a:lnTo>
                      <a:pt x="744" y="1120"/>
                    </a:lnTo>
                    <a:lnTo>
                      <a:pt x="742" y="1120"/>
                    </a:lnTo>
                    <a:lnTo>
                      <a:pt x="742" y="1122"/>
                    </a:lnTo>
                    <a:lnTo>
                      <a:pt x="740" y="1122"/>
                    </a:lnTo>
                    <a:lnTo>
                      <a:pt x="738" y="1122"/>
                    </a:lnTo>
                    <a:lnTo>
                      <a:pt x="738" y="1124"/>
                    </a:lnTo>
                    <a:lnTo>
                      <a:pt x="736" y="1124"/>
                    </a:lnTo>
                    <a:lnTo>
                      <a:pt x="736" y="1127"/>
                    </a:lnTo>
                    <a:lnTo>
                      <a:pt x="734" y="1127"/>
                    </a:lnTo>
                    <a:lnTo>
                      <a:pt x="734" y="1129"/>
                    </a:lnTo>
                    <a:lnTo>
                      <a:pt x="734" y="1131"/>
                    </a:lnTo>
                    <a:lnTo>
                      <a:pt x="731" y="1131"/>
                    </a:lnTo>
                    <a:lnTo>
                      <a:pt x="731" y="1133"/>
                    </a:lnTo>
                    <a:lnTo>
                      <a:pt x="731" y="1135"/>
                    </a:lnTo>
                    <a:lnTo>
                      <a:pt x="731" y="1133"/>
                    </a:lnTo>
                    <a:lnTo>
                      <a:pt x="731" y="1135"/>
                    </a:lnTo>
                    <a:lnTo>
                      <a:pt x="729" y="1135"/>
                    </a:lnTo>
                    <a:lnTo>
                      <a:pt x="729" y="1138"/>
                    </a:lnTo>
                    <a:lnTo>
                      <a:pt x="727" y="1138"/>
                    </a:lnTo>
                    <a:lnTo>
                      <a:pt x="729" y="1138"/>
                    </a:lnTo>
                    <a:lnTo>
                      <a:pt x="727" y="1138"/>
                    </a:lnTo>
                    <a:lnTo>
                      <a:pt x="727" y="1140"/>
                    </a:lnTo>
                    <a:lnTo>
                      <a:pt x="725" y="1140"/>
                    </a:lnTo>
                    <a:lnTo>
                      <a:pt x="723" y="1140"/>
                    </a:lnTo>
                    <a:lnTo>
                      <a:pt x="723" y="1142"/>
                    </a:lnTo>
                    <a:lnTo>
                      <a:pt x="720" y="1142"/>
                    </a:lnTo>
                    <a:lnTo>
                      <a:pt x="718" y="1142"/>
                    </a:lnTo>
                    <a:lnTo>
                      <a:pt x="716" y="1142"/>
                    </a:lnTo>
                    <a:lnTo>
                      <a:pt x="716" y="1144"/>
                    </a:lnTo>
                    <a:lnTo>
                      <a:pt x="714" y="1144"/>
                    </a:lnTo>
                    <a:lnTo>
                      <a:pt x="712" y="1144"/>
                    </a:lnTo>
                    <a:lnTo>
                      <a:pt x="712" y="1146"/>
                    </a:lnTo>
                    <a:lnTo>
                      <a:pt x="709" y="1146"/>
                    </a:lnTo>
                    <a:lnTo>
                      <a:pt x="709" y="1149"/>
                    </a:lnTo>
                    <a:lnTo>
                      <a:pt x="707" y="1149"/>
                    </a:lnTo>
                    <a:lnTo>
                      <a:pt x="707" y="1151"/>
                    </a:lnTo>
                    <a:lnTo>
                      <a:pt x="705" y="1151"/>
                    </a:lnTo>
                    <a:lnTo>
                      <a:pt x="705" y="1153"/>
                    </a:lnTo>
                    <a:lnTo>
                      <a:pt x="703" y="1153"/>
                    </a:lnTo>
                    <a:lnTo>
                      <a:pt x="701" y="1153"/>
                    </a:lnTo>
                    <a:lnTo>
                      <a:pt x="698" y="1153"/>
                    </a:lnTo>
                    <a:lnTo>
                      <a:pt x="698" y="1155"/>
                    </a:lnTo>
                    <a:lnTo>
                      <a:pt x="696" y="1155"/>
                    </a:lnTo>
                    <a:lnTo>
                      <a:pt x="694" y="1155"/>
                    </a:lnTo>
                    <a:lnTo>
                      <a:pt x="692" y="1155"/>
                    </a:lnTo>
                    <a:lnTo>
                      <a:pt x="692" y="1157"/>
                    </a:lnTo>
                    <a:lnTo>
                      <a:pt x="690" y="1157"/>
                    </a:lnTo>
                    <a:lnTo>
                      <a:pt x="687" y="1157"/>
                    </a:lnTo>
                    <a:lnTo>
                      <a:pt x="687" y="1160"/>
                    </a:lnTo>
                    <a:lnTo>
                      <a:pt x="685" y="1160"/>
                    </a:lnTo>
                    <a:lnTo>
                      <a:pt x="683" y="1160"/>
                    </a:lnTo>
                    <a:lnTo>
                      <a:pt x="683" y="1162"/>
                    </a:lnTo>
                    <a:lnTo>
                      <a:pt x="681" y="1164"/>
                    </a:lnTo>
                    <a:lnTo>
                      <a:pt x="683" y="1164"/>
                    </a:lnTo>
                    <a:lnTo>
                      <a:pt x="681" y="1164"/>
                    </a:lnTo>
                    <a:lnTo>
                      <a:pt x="681" y="1166"/>
                    </a:lnTo>
                    <a:lnTo>
                      <a:pt x="681" y="1168"/>
                    </a:lnTo>
                    <a:lnTo>
                      <a:pt x="681" y="1171"/>
                    </a:lnTo>
                    <a:lnTo>
                      <a:pt x="681" y="1173"/>
                    </a:lnTo>
                    <a:lnTo>
                      <a:pt x="679" y="1173"/>
                    </a:lnTo>
                    <a:lnTo>
                      <a:pt x="676" y="1173"/>
                    </a:lnTo>
                    <a:lnTo>
                      <a:pt x="674" y="1173"/>
                    </a:lnTo>
                    <a:lnTo>
                      <a:pt x="672" y="1173"/>
                    </a:lnTo>
                    <a:lnTo>
                      <a:pt x="670" y="1173"/>
                    </a:lnTo>
                    <a:lnTo>
                      <a:pt x="668" y="1173"/>
                    </a:lnTo>
                    <a:lnTo>
                      <a:pt x="665" y="1173"/>
                    </a:lnTo>
                    <a:lnTo>
                      <a:pt x="663" y="1173"/>
                    </a:lnTo>
                    <a:lnTo>
                      <a:pt x="663" y="1175"/>
                    </a:lnTo>
                    <a:lnTo>
                      <a:pt x="661" y="1175"/>
                    </a:lnTo>
                    <a:lnTo>
                      <a:pt x="659" y="1175"/>
                    </a:lnTo>
                    <a:lnTo>
                      <a:pt x="657" y="1175"/>
                    </a:lnTo>
                    <a:lnTo>
                      <a:pt x="657" y="1177"/>
                    </a:lnTo>
                    <a:lnTo>
                      <a:pt x="654" y="1177"/>
                    </a:lnTo>
                    <a:lnTo>
                      <a:pt x="652" y="1177"/>
                    </a:lnTo>
                    <a:lnTo>
                      <a:pt x="652" y="1179"/>
                    </a:lnTo>
                    <a:lnTo>
                      <a:pt x="650" y="1179"/>
                    </a:lnTo>
                    <a:lnTo>
                      <a:pt x="648" y="1179"/>
                    </a:lnTo>
                    <a:lnTo>
                      <a:pt x="648" y="1182"/>
                    </a:lnTo>
                    <a:lnTo>
                      <a:pt x="646" y="1182"/>
                    </a:lnTo>
                    <a:lnTo>
                      <a:pt x="643" y="1182"/>
                    </a:lnTo>
                    <a:lnTo>
                      <a:pt x="643" y="1184"/>
                    </a:lnTo>
                    <a:lnTo>
                      <a:pt x="641" y="1184"/>
                    </a:lnTo>
                    <a:lnTo>
                      <a:pt x="639" y="1184"/>
                    </a:lnTo>
                    <a:lnTo>
                      <a:pt x="639" y="1186"/>
                    </a:lnTo>
                    <a:lnTo>
                      <a:pt x="637" y="1186"/>
                    </a:lnTo>
                    <a:lnTo>
                      <a:pt x="637" y="1188"/>
                    </a:lnTo>
                    <a:lnTo>
                      <a:pt x="635" y="1188"/>
                    </a:lnTo>
                    <a:lnTo>
                      <a:pt x="635" y="1190"/>
                    </a:lnTo>
                    <a:lnTo>
                      <a:pt x="632" y="1190"/>
                    </a:lnTo>
                    <a:lnTo>
                      <a:pt x="632" y="1192"/>
                    </a:lnTo>
                    <a:lnTo>
                      <a:pt x="630" y="1192"/>
                    </a:lnTo>
                    <a:lnTo>
                      <a:pt x="630" y="1195"/>
                    </a:lnTo>
                    <a:lnTo>
                      <a:pt x="630" y="1197"/>
                    </a:lnTo>
                    <a:lnTo>
                      <a:pt x="630" y="1199"/>
                    </a:lnTo>
                    <a:lnTo>
                      <a:pt x="630" y="1201"/>
                    </a:lnTo>
                    <a:lnTo>
                      <a:pt x="632" y="1201"/>
                    </a:lnTo>
                    <a:lnTo>
                      <a:pt x="632" y="1203"/>
                    </a:lnTo>
                    <a:lnTo>
                      <a:pt x="635" y="1203"/>
                    </a:lnTo>
                    <a:lnTo>
                      <a:pt x="635" y="1206"/>
                    </a:lnTo>
                    <a:lnTo>
                      <a:pt x="635" y="1203"/>
                    </a:lnTo>
                    <a:lnTo>
                      <a:pt x="635" y="1206"/>
                    </a:lnTo>
                    <a:lnTo>
                      <a:pt x="632" y="1206"/>
                    </a:lnTo>
                    <a:lnTo>
                      <a:pt x="635" y="1206"/>
                    </a:lnTo>
                    <a:lnTo>
                      <a:pt x="632" y="1206"/>
                    </a:lnTo>
                    <a:lnTo>
                      <a:pt x="630" y="1206"/>
                    </a:lnTo>
                    <a:lnTo>
                      <a:pt x="628" y="1206"/>
                    </a:lnTo>
                    <a:lnTo>
                      <a:pt x="626" y="1206"/>
                    </a:lnTo>
                    <a:lnTo>
                      <a:pt x="626" y="1208"/>
                    </a:lnTo>
                    <a:lnTo>
                      <a:pt x="626" y="1206"/>
                    </a:lnTo>
                    <a:lnTo>
                      <a:pt x="626" y="1208"/>
                    </a:lnTo>
                    <a:lnTo>
                      <a:pt x="624" y="1208"/>
                    </a:lnTo>
                    <a:lnTo>
                      <a:pt x="626" y="1208"/>
                    </a:lnTo>
                    <a:lnTo>
                      <a:pt x="624" y="1208"/>
                    </a:lnTo>
                    <a:lnTo>
                      <a:pt x="624" y="1210"/>
                    </a:lnTo>
                    <a:lnTo>
                      <a:pt x="621" y="1210"/>
                    </a:lnTo>
                    <a:lnTo>
                      <a:pt x="619" y="1210"/>
                    </a:lnTo>
                    <a:lnTo>
                      <a:pt x="621" y="1210"/>
                    </a:lnTo>
                    <a:lnTo>
                      <a:pt x="619" y="1210"/>
                    </a:lnTo>
                    <a:lnTo>
                      <a:pt x="621" y="1212"/>
                    </a:lnTo>
                    <a:lnTo>
                      <a:pt x="619" y="1212"/>
                    </a:lnTo>
                    <a:lnTo>
                      <a:pt x="617" y="1212"/>
                    </a:lnTo>
                    <a:lnTo>
                      <a:pt x="615" y="1212"/>
                    </a:lnTo>
                    <a:lnTo>
                      <a:pt x="613" y="1212"/>
                    </a:lnTo>
                    <a:lnTo>
                      <a:pt x="613" y="1210"/>
                    </a:lnTo>
                    <a:lnTo>
                      <a:pt x="610" y="1210"/>
                    </a:lnTo>
                    <a:lnTo>
                      <a:pt x="608" y="1210"/>
                    </a:lnTo>
                    <a:lnTo>
                      <a:pt x="606" y="1210"/>
                    </a:lnTo>
                    <a:lnTo>
                      <a:pt x="608" y="1210"/>
                    </a:lnTo>
                    <a:lnTo>
                      <a:pt x="608" y="1208"/>
                    </a:lnTo>
                    <a:lnTo>
                      <a:pt x="606" y="1208"/>
                    </a:lnTo>
                    <a:lnTo>
                      <a:pt x="604" y="1208"/>
                    </a:lnTo>
                    <a:lnTo>
                      <a:pt x="604" y="1206"/>
                    </a:lnTo>
                    <a:lnTo>
                      <a:pt x="604" y="1208"/>
                    </a:lnTo>
                    <a:lnTo>
                      <a:pt x="604" y="1206"/>
                    </a:lnTo>
                    <a:lnTo>
                      <a:pt x="604" y="1208"/>
                    </a:lnTo>
                    <a:lnTo>
                      <a:pt x="604" y="1206"/>
                    </a:lnTo>
                    <a:lnTo>
                      <a:pt x="604" y="1208"/>
                    </a:lnTo>
                    <a:lnTo>
                      <a:pt x="604" y="1206"/>
                    </a:lnTo>
                    <a:lnTo>
                      <a:pt x="604" y="1208"/>
                    </a:lnTo>
                    <a:lnTo>
                      <a:pt x="604" y="1206"/>
                    </a:lnTo>
                    <a:lnTo>
                      <a:pt x="604" y="1208"/>
                    </a:lnTo>
                    <a:lnTo>
                      <a:pt x="604" y="1206"/>
                    </a:lnTo>
                    <a:lnTo>
                      <a:pt x="602" y="1206"/>
                    </a:lnTo>
                    <a:lnTo>
                      <a:pt x="602" y="1208"/>
                    </a:lnTo>
                    <a:lnTo>
                      <a:pt x="602" y="1206"/>
                    </a:lnTo>
                    <a:lnTo>
                      <a:pt x="602" y="1208"/>
                    </a:lnTo>
                    <a:lnTo>
                      <a:pt x="602" y="1206"/>
                    </a:lnTo>
                    <a:lnTo>
                      <a:pt x="599" y="1206"/>
                    </a:lnTo>
                    <a:lnTo>
                      <a:pt x="599" y="1203"/>
                    </a:lnTo>
                    <a:lnTo>
                      <a:pt x="597" y="1203"/>
                    </a:lnTo>
                    <a:lnTo>
                      <a:pt x="597" y="1201"/>
                    </a:lnTo>
                    <a:lnTo>
                      <a:pt x="595" y="1201"/>
                    </a:lnTo>
                    <a:lnTo>
                      <a:pt x="593" y="1201"/>
                    </a:lnTo>
                    <a:lnTo>
                      <a:pt x="593" y="1199"/>
                    </a:lnTo>
                    <a:lnTo>
                      <a:pt x="591" y="1199"/>
                    </a:lnTo>
                    <a:lnTo>
                      <a:pt x="589" y="1199"/>
                    </a:lnTo>
                    <a:lnTo>
                      <a:pt x="589" y="1197"/>
                    </a:lnTo>
                    <a:lnTo>
                      <a:pt x="586" y="1197"/>
                    </a:lnTo>
                    <a:lnTo>
                      <a:pt x="586" y="1195"/>
                    </a:lnTo>
                    <a:lnTo>
                      <a:pt x="584" y="1195"/>
                    </a:lnTo>
                    <a:lnTo>
                      <a:pt x="582" y="1195"/>
                    </a:lnTo>
                    <a:lnTo>
                      <a:pt x="582" y="1192"/>
                    </a:lnTo>
                    <a:lnTo>
                      <a:pt x="580" y="1192"/>
                    </a:lnTo>
                    <a:lnTo>
                      <a:pt x="582" y="1192"/>
                    </a:lnTo>
                    <a:lnTo>
                      <a:pt x="580" y="1195"/>
                    </a:lnTo>
                    <a:lnTo>
                      <a:pt x="580" y="1192"/>
                    </a:lnTo>
                    <a:lnTo>
                      <a:pt x="580" y="1195"/>
                    </a:lnTo>
                    <a:lnTo>
                      <a:pt x="580" y="1192"/>
                    </a:lnTo>
                    <a:lnTo>
                      <a:pt x="580" y="1195"/>
                    </a:lnTo>
                    <a:lnTo>
                      <a:pt x="580" y="1192"/>
                    </a:lnTo>
                    <a:lnTo>
                      <a:pt x="580" y="1195"/>
                    </a:lnTo>
                    <a:lnTo>
                      <a:pt x="580" y="1192"/>
                    </a:lnTo>
                    <a:lnTo>
                      <a:pt x="578" y="1192"/>
                    </a:lnTo>
                    <a:lnTo>
                      <a:pt x="578" y="1195"/>
                    </a:lnTo>
                    <a:lnTo>
                      <a:pt x="578" y="1192"/>
                    </a:lnTo>
                    <a:lnTo>
                      <a:pt x="578" y="1195"/>
                    </a:lnTo>
                    <a:lnTo>
                      <a:pt x="575" y="1195"/>
                    </a:lnTo>
                    <a:lnTo>
                      <a:pt x="578" y="1195"/>
                    </a:lnTo>
                    <a:lnTo>
                      <a:pt x="575" y="1195"/>
                    </a:lnTo>
                    <a:lnTo>
                      <a:pt x="573" y="1195"/>
                    </a:lnTo>
                    <a:lnTo>
                      <a:pt x="573" y="1192"/>
                    </a:lnTo>
                    <a:lnTo>
                      <a:pt x="573" y="1195"/>
                    </a:lnTo>
                    <a:lnTo>
                      <a:pt x="573" y="1192"/>
                    </a:lnTo>
                    <a:lnTo>
                      <a:pt x="573" y="1195"/>
                    </a:lnTo>
                    <a:lnTo>
                      <a:pt x="573" y="1192"/>
                    </a:lnTo>
                    <a:lnTo>
                      <a:pt x="571" y="1192"/>
                    </a:lnTo>
                    <a:lnTo>
                      <a:pt x="569" y="1192"/>
                    </a:lnTo>
                    <a:lnTo>
                      <a:pt x="567" y="1192"/>
                    </a:lnTo>
                    <a:lnTo>
                      <a:pt x="564" y="1192"/>
                    </a:lnTo>
                    <a:lnTo>
                      <a:pt x="562" y="1192"/>
                    </a:lnTo>
                    <a:lnTo>
                      <a:pt x="562" y="1195"/>
                    </a:lnTo>
                    <a:lnTo>
                      <a:pt x="562" y="1192"/>
                    </a:lnTo>
                    <a:lnTo>
                      <a:pt x="562" y="1195"/>
                    </a:lnTo>
                    <a:lnTo>
                      <a:pt x="560" y="1195"/>
                    </a:lnTo>
                    <a:lnTo>
                      <a:pt x="560" y="1192"/>
                    </a:lnTo>
                    <a:lnTo>
                      <a:pt x="558" y="1192"/>
                    </a:lnTo>
                    <a:lnTo>
                      <a:pt x="556" y="1192"/>
                    </a:lnTo>
                    <a:lnTo>
                      <a:pt x="553" y="1192"/>
                    </a:lnTo>
                    <a:lnTo>
                      <a:pt x="551" y="1192"/>
                    </a:lnTo>
                    <a:lnTo>
                      <a:pt x="551" y="1195"/>
                    </a:lnTo>
                    <a:lnTo>
                      <a:pt x="549" y="1195"/>
                    </a:lnTo>
                    <a:lnTo>
                      <a:pt x="547" y="1195"/>
                    </a:lnTo>
                    <a:lnTo>
                      <a:pt x="545" y="1195"/>
                    </a:lnTo>
                    <a:lnTo>
                      <a:pt x="542" y="1195"/>
                    </a:lnTo>
                    <a:lnTo>
                      <a:pt x="540" y="1195"/>
                    </a:lnTo>
                    <a:lnTo>
                      <a:pt x="540" y="1192"/>
                    </a:lnTo>
                    <a:lnTo>
                      <a:pt x="538" y="1192"/>
                    </a:lnTo>
                    <a:lnTo>
                      <a:pt x="536" y="1192"/>
                    </a:lnTo>
                    <a:lnTo>
                      <a:pt x="534" y="1192"/>
                    </a:lnTo>
                    <a:lnTo>
                      <a:pt x="531" y="1192"/>
                    </a:lnTo>
                    <a:lnTo>
                      <a:pt x="529" y="1192"/>
                    </a:lnTo>
                    <a:lnTo>
                      <a:pt x="529" y="1195"/>
                    </a:lnTo>
                    <a:lnTo>
                      <a:pt x="527" y="1195"/>
                    </a:lnTo>
                    <a:lnTo>
                      <a:pt x="527" y="1197"/>
                    </a:lnTo>
                    <a:lnTo>
                      <a:pt x="527" y="1199"/>
                    </a:lnTo>
                    <a:lnTo>
                      <a:pt x="527" y="1197"/>
                    </a:lnTo>
                    <a:lnTo>
                      <a:pt x="527" y="1199"/>
                    </a:lnTo>
                    <a:lnTo>
                      <a:pt x="527" y="1197"/>
                    </a:lnTo>
                    <a:lnTo>
                      <a:pt x="527" y="1199"/>
                    </a:lnTo>
                    <a:lnTo>
                      <a:pt x="525" y="1199"/>
                    </a:lnTo>
                    <a:lnTo>
                      <a:pt x="523" y="1199"/>
                    </a:lnTo>
                    <a:lnTo>
                      <a:pt x="525" y="1199"/>
                    </a:lnTo>
                    <a:lnTo>
                      <a:pt x="523" y="1199"/>
                    </a:lnTo>
                    <a:lnTo>
                      <a:pt x="520" y="1199"/>
                    </a:lnTo>
                    <a:lnTo>
                      <a:pt x="523" y="1199"/>
                    </a:lnTo>
                    <a:lnTo>
                      <a:pt x="520" y="1199"/>
                    </a:lnTo>
                    <a:lnTo>
                      <a:pt x="518" y="1199"/>
                    </a:lnTo>
                    <a:lnTo>
                      <a:pt x="518" y="1197"/>
                    </a:lnTo>
                    <a:lnTo>
                      <a:pt x="520" y="1197"/>
                    </a:lnTo>
                    <a:lnTo>
                      <a:pt x="518" y="1197"/>
                    </a:lnTo>
                    <a:lnTo>
                      <a:pt x="520" y="1197"/>
                    </a:lnTo>
                    <a:lnTo>
                      <a:pt x="518" y="1197"/>
                    </a:lnTo>
                    <a:lnTo>
                      <a:pt x="518" y="1199"/>
                    </a:lnTo>
                    <a:lnTo>
                      <a:pt x="518" y="1197"/>
                    </a:lnTo>
                    <a:lnTo>
                      <a:pt x="518" y="1199"/>
                    </a:lnTo>
                    <a:lnTo>
                      <a:pt x="518" y="1197"/>
                    </a:lnTo>
                    <a:lnTo>
                      <a:pt x="516" y="1197"/>
                    </a:lnTo>
                    <a:lnTo>
                      <a:pt x="518" y="1197"/>
                    </a:lnTo>
                    <a:lnTo>
                      <a:pt x="518" y="1195"/>
                    </a:lnTo>
                    <a:lnTo>
                      <a:pt x="518" y="1192"/>
                    </a:lnTo>
                    <a:lnTo>
                      <a:pt x="516" y="1192"/>
                    </a:lnTo>
                    <a:lnTo>
                      <a:pt x="516" y="1190"/>
                    </a:lnTo>
                    <a:lnTo>
                      <a:pt x="514" y="1190"/>
                    </a:lnTo>
                    <a:lnTo>
                      <a:pt x="512" y="1190"/>
                    </a:lnTo>
                    <a:lnTo>
                      <a:pt x="509" y="1190"/>
                    </a:lnTo>
                    <a:lnTo>
                      <a:pt x="507" y="1190"/>
                    </a:lnTo>
                    <a:lnTo>
                      <a:pt x="509" y="1190"/>
                    </a:lnTo>
                    <a:lnTo>
                      <a:pt x="507" y="1190"/>
                    </a:lnTo>
                    <a:lnTo>
                      <a:pt x="509" y="1190"/>
                    </a:lnTo>
                    <a:lnTo>
                      <a:pt x="507" y="1190"/>
                    </a:lnTo>
                    <a:lnTo>
                      <a:pt x="509" y="1190"/>
                    </a:lnTo>
                    <a:lnTo>
                      <a:pt x="507" y="1190"/>
                    </a:lnTo>
                    <a:lnTo>
                      <a:pt x="509" y="1190"/>
                    </a:lnTo>
                    <a:lnTo>
                      <a:pt x="507" y="1190"/>
                    </a:lnTo>
                    <a:lnTo>
                      <a:pt x="507" y="1188"/>
                    </a:lnTo>
                    <a:lnTo>
                      <a:pt x="507" y="1190"/>
                    </a:lnTo>
                    <a:lnTo>
                      <a:pt x="507" y="1188"/>
                    </a:lnTo>
                    <a:lnTo>
                      <a:pt x="505" y="1188"/>
                    </a:lnTo>
                    <a:lnTo>
                      <a:pt x="505" y="1186"/>
                    </a:lnTo>
                    <a:lnTo>
                      <a:pt x="507" y="1186"/>
                    </a:lnTo>
                    <a:lnTo>
                      <a:pt x="505" y="1186"/>
                    </a:lnTo>
                    <a:lnTo>
                      <a:pt x="505" y="1184"/>
                    </a:lnTo>
                    <a:lnTo>
                      <a:pt x="505" y="1186"/>
                    </a:lnTo>
                    <a:lnTo>
                      <a:pt x="505" y="1184"/>
                    </a:lnTo>
                    <a:lnTo>
                      <a:pt x="505" y="1182"/>
                    </a:lnTo>
                    <a:lnTo>
                      <a:pt x="503" y="1182"/>
                    </a:lnTo>
                    <a:lnTo>
                      <a:pt x="503" y="1184"/>
                    </a:lnTo>
                    <a:lnTo>
                      <a:pt x="501" y="1184"/>
                    </a:lnTo>
                    <a:lnTo>
                      <a:pt x="498" y="1184"/>
                    </a:lnTo>
                    <a:lnTo>
                      <a:pt x="498" y="1182"/>
                    </a:lnTo>
                    <a:lnTo>
                      <a:pt x="501" y="1182"/>
                    </a:lnTo>
                    <a:lnTo>
                      <a:pt x="498" y="1182"/>
                    </a:lnTo>
                    <a:lnTo>
                      <a:pt x="496" y="1182"/>
                    </a:lnTo>
                    <a:lnTo>
                      <a:pt x="496" y="1179"/>
                    </a:lnTo>
                    <a:lnTo>
                      <a:pt x="494" y="1179"/>
                    </a:lnTo>
                    <a:lnTo>
                      <a:pt x="492" y="1179"/>
                    </a:lnTo>
                    <a:lnTo>
                      <a:pt x="492" y="1177"/>
                    </a:lnTo>
                    <a:lnTo>
                      <a:pt x="492" y="1175"/>
                    </a:lnTo>
                    <a:lnTo>
                      <a:pt x="490" y="1175"/>
                    </a:lnTo>
                    <a:lnTo>
                      <a:pt x="490" y="1173"/>
                    </a:lnTo>
                    <a:lnTo>
                      <a:pt x="490" y="1175"/>
                    </a:lnTo>
                    <a:lnTo>
                      <a:pt x="490" y="1173"/>
                    </a:lnTo>
                    <a:lnTo>
                      <a:pt x="487" y="1173"/>
                    </a:lnTo>
                    <a:lnTo>
                      <a:pt x="487" y="1171"/>
                    </a:lnTo>
                    <a:lnTo>
                      <a:pt x="487" y="1168"/>
                    </a:lnTo>
                    <a:lnTo>
                      <a:pt x="485" y="1168"/>
                    </a:lnTo>
                    <a:lnTo>
                      <a:pt x="485" y="1166"/>
                    </a:lnTo>
                    <a:lnTo>
                      <a:pt x="483" y="1166"/>
                    </a:lnTo>
                    <a:lnTo>
                      <a:pt x="483" y="1168"/>
                    </a:lnTo>
                    <a:lnTo>
                      <a:pt x="481" y="1168"/>
                    </a:lnTo>
                    <a:lnTo>
                      <a:pt x="481" y="1166"/>
                    </a:lnTo>
                    <a:lnTo>
                      <a:pt x="481" y="1168"/>
                    </a:lnTo>
                    <a:lnTo>
                      <a:pt x="481" y="1166"/>
                    </a:lnTo>
                    <a:lnTo>
                      <a:pt x="481" y="1168"/>
                    </a:lnTo>
                    <a:lnTo>
                      <a:pt x="479" y="1168"/>
                    </a:lnTo>
                    <a:lnTo>
                      <a:pt x="479" y="1166"/>
                    </a:lnTo>
                    <a:lnTo>
                      <a:pt x="481" y="1166"/>
                    </a:lnTo>
                    <a:lnTo>
                      <a:pt x="479" y="1166"/>
                    </a:lnTo>
                    <a:lnTo>
                      <a:pt x="479" y="1168"/>
                    </a:lnTo>
                    <a:lnTo>
                      <a:pt x="479" y="1166"/>
                    </a:lnTo>
                    <a:lnTo>
                      <a:pt x="479" y="1168"/>
                    </a:lnTo>
                    <a:lnTo>
                      <a:pt x="476" y="1168"/>
                    </a:lnTo>
                    <a:lnTo>
                      <a:pt x="476" y="1166"/>
                    </a:lnTo>
                    <a:lnTo>
                      <a:pt x="479" y="1166"/>
                    </a:lnTo>
                    <a:lnTo>
                      <a:pt x="476" y="1166"/>
                    </a:lnTo>
                    <a:lnTo>
                      <a:pt x="476" y="1164"/>
                    </a:lnTo>
                    <a:lnTo>
                      <a:pt x="474" y="1164"/>
                    </a:lnTo>
                    <a:lnTo>
                      <a:pt x="474" y="1166"/>
                    </a:lnTo>
                    <a:lnTo>
                      <a:pt x="474" y="1164"/>
                    </a:lnTo>
                    <a:lnTo>
                      <a:pt x="472" y="1164"/>
                    </a:lnTo>
                    <a:lnTo>
                      <a:pt x="472" y="1166"/>
                    </a:lnTo>
                    <a:lnTo>
                      <a:pt x="472" y="1164"/>
                    </a:lnTo>
                    <a:lnTo>
                      <a:pt x="470" y="1164"/>
                    </a:lnTo>
                    <a:lnTo>
                      <a:pt x="468" y="1164"/>
                    </a:lnTo>
                    <a:lnTo>
                      <a:pt x="465" y="1164"/>
                    </a:lnTo>
                    <a:lnTo>
                      <a:pt x="465" y="1162"/>
                    </a:lnTo>
                    <a:lnTo>
                      <a:pt x="463" y="1162"/>
                    </a:lnTo>
                    <a:lnTo>
                      <a:pt x="463" y="1160"/>
                    </a:lnTo>
                    <a:lnTo>
                      <a:pt x="463" y="1157"/>
                    </a:lnTo>
                    <a:lnTo>
                      <a:pt x="461" y="1157"/>
                    </a:lnTo>
                    <a:lnTo>
                      <a:pt x="461" y="1155"/>
                    </a:lnTo>
                    <a:lnTo>
                      <a:pt x="461" y="1153"/>
                    </a:lnTo>
                    <a:lnTo>
                      <a:pt x="459" y="1153"/>
                    </a:lnTo>
                    <a:lnTo>
                      <a:pt x="459" y="1151"/>
                    </a:lnTo>
                    <a:lnTo>
                      <a:pt x="457" y="1151"/>
                    </a:lnTo>
                    <a:lnTo>
                      <a:pt x="455" y="1151"/>
                    </a:lnTo>
                    <a:lnTo>
                      <a:pt x="455" y="1149"/>
                    </a:lnTo>
                    <a:lnTo>
                      <a:pt x="452" y="1149"/>
                    </a:lnTo>
                    <a:lnTo>
                      <a:pt x="450" y="1149"/>
                    </a:lnTo>
                    <a:lnTo>
                      <a:pt x="450" y="1151"/>
                    </a:lnTo>
                    <a:lnTo>
                      <a:pt x="448" y="1151"/>
                    </a:lnTo>
                    <a:lnTo>
                      <a:pt x="446" y="1151"/>
                    </a:lnTo>
                    <a:lnTo>
                      <a:pt x="444" y="1151"/>
                    </a:lnTo>
                    <a:lnTo>
                      <a:pt x="441" y="1151"/>
                    </a:lnTo>
                    <a:lnTo>
                      <a:pt x="441" y="1153"/>
                    </a:lnTo>
                    <a:lnTo>
                      <a:pt x="441" y="1151"/>
                    </a:lnTo>
                    <a:lnTo>
                      <a:pt x="439" y="1151"/>
                    </a:lnTo>
                    <a:lnTo>
                      <a:pt x="439" y="1153"/>
                    </a:lnTo>
                    <a:lnTo>
                      <a:pt x="437" y="1153"/>
                    </a:lnTo>
                    <a:lnTo>
                      <a:pt x="439" y="1153"/>
                    </a:lnTo>
                    <a:lnTo>
                      <a:pt x="437" y="1155"/>
                    </a:lnTo>
                    <a:lnTo>
                      <a:pt x="435" y="1155"/>
                    </a:lnTo>
                    <a:lnTo>
                      <a:pt x="433" y="1155"/>
                    </a:lnTo>
                    <a:lnTo>
                      <a:pt x="430" y="1155"/>
                    </a:lnTo>
                    <a:lnTo>
                      <a:pt x="428" y="1155"/>
                    </a:lnTo>
                    <a:lnTo>
                      <a:pt x="428" y="1153"/>
                    </a:lnTo>
                    <a:lnTo>
                      <a:pt x="428" y="1155"/>
                    </a:lnTo>
                    <a:lnTo>
                      <a:pt x="428" y="1153"/>
                    </a:lnTo>
                    <a:lnTo>
                      <a:pt x="428" y="1155"/>
                    </a:lnTo>
                    <a:lnTo>
                      <a:pt x="426" y="1155"/>
                    </a:lnTo>
                    <a:lnTo>
                      <a:pt x="426" y="1157"/>
                    </a:lnTo>
                    <a:lnTo>
                      <a:pt x="424" y="1157"/>
                    </a:lnTo>
                    <a:lnTo>
                      <a:pt x="422" y="1157"/>
                    </a:lnTo>
                    <a:lnTo>
                      <a:pt x="424" y="1157"/>
                    </a:lnTo>
                    <a:lnTo>
                      <a:pt x="424" y="1155"/>
                    </a:lnTo>
                    <a:lnTo>
                      <a:pt x="424" y="1157"/>
                    </a:lnTo>
                    <a:lnTo>
                      <a:pt x="424" y="1155"/>
                    </a:lnTo>
                    <a:lnTo>
                      <a:pt x="422" y="1155"/>
                    </a:lnTo>
                    <a:lnTo>
                      <a:pt x="424" y="1155"/>
                    </a:lnTo>
                    <a:lnTo>
                      <a:pt x="422" y="1155"/>
                    </a:lnTo>
                    <a:lnTo>
                      <a:pt x="422" y="1157"/>
                    </a:lnTo>
                    <a:lnTo>
                      <a:pt x="422" y="1155"/>
                    </a:lnTo>
                    <a:lnTo>
                      <a:pt x="422" y="1157"/>
                    </a:lnTo>
                    <a:lnTo>
                      <a:pt x="422" y="1155"/>
                    </a:lnTo>
                    <a:lnTo>
                      <a:pt x="422" y="1157"/>
                    </a:lnTo>
                    <a:lnTo>
                      <a:pt x="422" y="1155"/>
                    </a:lnTo>
                    <a:lnTo>
                      <a:pt x="424" y="1155"/>
                    </a:lnTo>
                    <a:lnTo>
                      <a:pt x="424" y="1153"/>
                    </a:lnTo>
                    <a:lnTo>
                      <a:pt x="424" y="1151"/>
                    </a:lnTo>
                    <a:lnTo>
                      <a:pt x="426" y="1151"/>
                    </a:lnTo>
                    <a:lnTo>
                      <a:pt x="426" y="1153"/>
                    </a:lnTo>
                    <a:lnTo>
                      <a:pt x="426" y="1151"/>
                    </a:lnTo>
                    <a:lnTo>
                      <a:pt x="428" y="1151"/>
                    </a:lnTo>
                    <a:lnTo>
                      <a:pt x="430" y="1151"/>
                    </a:lnTo>
                    <a:lnTo>
                      <a:pt x="433" y="1151"/>
                    </a:lnTo>
                    <a:lnTo>
                      <a:pt x="433" y="1149"/>
                    </a:lnTo>
                    <a:lnTo>
                      <a:pt x="433" y="1146"/>
                    </a:lnTo>
                    <a:lnTo>
                      <a:pt x="435" y="1146"/>
                    </a:lnTo>
                    <a:lnTo>
                      <a:pt x="435" y="1144"/>
                    </a:lnTo>
                    <a:lnTo>
                      <a:pt x="437" y="1144"/>
                    </a:lnTo>
                    <a:lnTo>
                      <a:pt x="437" y="1142"/>
                    </a:lnTo>
                    <a:lnTo>
                      <a:pt x="435" y="1142"/>
                    </a:lnTo>
                    <a:lnTo>
                      <a:pt x="435" y="1140"/>
                    </a:lnTo>
                    <a:lnTo>
                      <a:pt x="437" y="1140"/>
                    </a:lnTo>
                    <a:lnTo>
                      <a:pt x="437" y="1142"/>
                    </a:lnTo>
                    <a:lnTo>
                      <a:pt x="437" y="1140"/>
                    </a:lnTo>
                    <a:lnTo>
                      <a:pt x="439" y="1140"/>
                    </a:lnTo>
                    <a:lnTo>
                      <a:pt x="439" y="1138"/>
                    </a:lnTo>
                    <a:lnTo>
                      <a:pt x="437" y="1138"/>
                    </a:lnTo>
                    <a:lnTo>
                      <a:pt x="439" y="1138"/>
                    </a:lnTo>
                    <a:lnTo>
                      <a:pt x="437" y="1138"/>
                    </a:lnTo>
                    <a:lnTo>
                      <a:pt x="439" y="1138"/>
                    </a:lnTo>
                    <a:lnTo>
                      <a:pt x="439" y="1135"/>
                    </a:lnTo>
                    <a:lnTo>
                      <a:pt x="439" y="1138"/>
                    </a:lnTo>
                    <a:lnTo>
                      <a:pt x="439" y="1135"/>
                    </a:lnTo>
                    <a:lnTo>
                      <a:pt x="441" y="1135"/>
                    </a:lnTo>
                    <a:lnTo>
                      <a:pt x="441" y="1133"/>
                    </a:lnTo>
                    <a:lnTo>
                      <a:pt x="444" y="1133"/>
                    </a:lnTo>
                    <a:lnTo>
                      <a:pt x="446" y="1133"/>
                    </a:lnTo>
                    <a:lnTo>
                      <a:pt x="446" y="1131"/>
                    </a:lnTo>
                    <a:lnTo>
                      <a:pt x="446" y="1129"/>
                    </a:lnTo>
                    <a:lnTo>
                      <a:pt x="444" y="1129"/>
                    </a:lnTo>
                    <a:lnTo>
                      <a:pt x="446" y="1129"/>
                    </a:lnTo>
                    <a:lnTo>
                      <a:pt x="444" y="1129"/>
                    </a:lnTo>
                    <a:lnTo>
                      <a:pt x="444" y="1127"/>
                    </a:lnTo>
                    <a:lnTo>
                      <a:pt x="444" y="1124"/>
                    </a:lnTo>
                    <a:lnTo>
                      <a:pt x="444" y="1122"/>
                    </a:lnTo>
                    <a:lnTo>
                      <a:pt x="441" y="1122"/>
                    </a:lnTo>
                    <a:lnTo>
                      <a:pt x="441" y="1120"/>
                    </a:lnTo>
                    <a:lnTo>
                      <a:pt x="441" y="1118"/>
                    </a:lnTo>
                    <a:lnTo>
                      <a:pt x="439" y="1118"/>
                    </a:lnTo>
                    <a:lnTo>
                      <a:pt x="439" y="1116"/>
                    </a:lnTo>
                    <a:lnTo>
                      <a:pt x="439" y="1113"/>
                    </a:lnTo>
                    <a:lnTo>
                      <a:pt x="437" y="1113"/>
                    </a:lnTo>
                    <a:lnTo>
                      <a:pt x="437" y="1111"/>
                    </a:lnTo>
                    <a:lnTo>
                      <a:pt x="435" y="1111"/>
                    </a:lnTo>
                    <a:lnTo>
                      <a:pt x="435" y="1109"/>
                    </a:lnTo>
                    <a:lnTo>
                      <a:pt x="435" y="1107"/>
                    </a:lnTo>
                    <a:lnTo>
                      <a:pt x="433" y="1107"/>
                    </a:lnTo>
                    <a:lnTo>
                      <a:pt x="433" y="1105"/>
                    </a:lnTo>
                    <a:lnTo>
                      <a:pt x="430" y="1105"/>
                    </a:lnTo>
                    <a:lnTo>
                      <a:pt x="430" y="1102"/>
                    </a:lnTo>
                    <a:lnTo>
                      <a:pt x="428" y="1102"/>
                    </a:lnTo>
                    <a:lnTo>
                      <a:pt x="428" y="1100"/>
                    </a:lnTo>
                    <a:lnTo>
                      <a:pt x="426" y="1100"/>
                    </a:lnTo>
                    <a:lnTo>
                      <a:pt x="424" y="1100"/>
                    </a:lnTo>
                    <a:lnTo>
                      <a:pt x="424" y="1098"/>
                    </a:lnTo>
                    <a:lnTo>
                      <a:pt x="422" y="1098"/>
                    </a:lnTo>
                    <a:lnTo>
                      <a:pt x="422" y="1096"/>
                    </a:lnTo>
                    <a:lnTo>
                      <a:pt x="419" y="1096"/>
                    </a:lnTo>
                    <a:lnTo>
                      <a:pt x="417" y="1096"/>
                    </a:lnTo>
                    <a:lnTo>
                      <a:pt x="415" y="1096"/>
                    </a:lnTo>
                    <a:lnTo>
                      <a:pt x="413" y="1096"/>
                    </a:lnTo>
                    <a:lnTo>
                      <a:pt x="411" y="1096"/>
                    </a:lnTo>
                    <a:lnTo>
                      <a:pt x="411" y="1098"/>
                    </a:lnTo>
                    <a:lnTo>
                      <a:pt x="408" y="1098"/>
                    </a:lnTo>
                    <a:lnTo>
                      <a:pt x="406" y="1098"/>
                    </a:lnTo>
                    <a:lnTo>
                      <a:pt x="406" y="1100"/>
                    </a:lnTo>
                    <a:lnTo>
                      <a:pt x="404" y="1100"/>
                    </a:lnTo>
                    <a:lnTo>
                      <a:pt x="404" y="1102"/>
                    </a:lnTo>
                    <a:lnTo>
                      <a:pt x="402" y="1102"/>
                    </a:lnTo>
                    <a:lnTo>
                      <a:pt x="400" y="1102"/>
                    </a:lnTo>
                    <a:lnTo>
                      <a:pt x="397" y="1102"/>
                    </a:lnTo>
                    <a:lnTo>
                      <a:pt x="397" y="1100"/>
                    </a:lnTo>
                    <a:lnTo>
                      <a:pt x="395" y="1100"/>
                    </a:lnTo>
                    <a:lnTo>
                      <a:pt x="393" y="1100"/>
                    </a:lnTo>
                    <a:lnTo>
                      <a:pt x="395" y="1100"/>
                    </a:lnTo>
                    <a:lnTo>
                      <a:pt x="393" y="1100"/>
                    </a:lnTo>
                    <a:lnTo>
                      <a:pt x="393" y="1098"/>
                    </a:lnTo>
                    <a:lnTo>
                      <a:pt x="391" y="1098"/>
                    </a:lnTo>
                    <a:lnTo>
                      <a:pt x="389" y="1098"/>
                    </a:lnTo>
                    <a:lnTo>
                      <a:pt x="389" y="1096"/>
                    </a:lnTo>
                    <a:lnTo>
                      <a:pt x="389" y="1098"/>
                    </a:lnTo>
                    <a:lnTo>
                      <a:pt x="386" y="1098"/>
                    </a:lnTo>
                    <a:lnTo>
                      <a:pt x="384" y="1098"/>
                    </a:lnTo>
                    <a:lnTo>
                      <a:pt x="382" y="1098"/>
                    </a:lnTo>
                    <a:lnTo>
                      <a:pt x="380" y="1098"/>
                    </a:lnTo>
                    <a:lnTo>
                      <a:pt x="378" y="1098"/>
                    </a:lnTo>
                    <a:lnTo>
                      <a:pt x="375" y="1098"/>
                    </a:lnTo>
                    <a:lnTo>
                      <a:pt x="375" y="1096"/>
                    </a:lnTo>
                    <a:lnTo>
                      <a:pt x="373" y="1096"/>
                    </a:lnTo>
                    <a:lnTo>
                      <a:pt x="375" y="1096"/>
                    </a:lnTo>
                    <a:lnTo>
                      <a:pt x="373" y="1096"/>
                    </a:lnTo>
                    <a:lnTo>
                      <a:pt x="373" y="1094"/>
                    </a:lnTo>
                    <a:lnTo>
                      <a:pt x="375" y="1094"/>
                    </a:lnTo>
                    <a:lnTo>
                      <a:pt x="375" y="1091"/>
                    </a:lnTo>
                    <a:lnTo>
                      <a:pt x="375" y="1089"/>
                    </a:lnTo>
                    <a:lnTo>
                      <a:pt x="373" y="1089"/>
                    </a:lnTo>
                    <a:lnTo>
                      <a:pt x="373" y="1087"/>
                    </a:lnTo>
                    <a:lnTo>
                      <a:pt x="371" y="1087"/>
                    </a:lnTo>
                    <a:lnTo>
                      <a:pt x="371" y="1085"/>
                    </a:lnTo>
                    <a:lnTo>
                      <a:pt x="369" y="1085"/>
                    </a:lnTo>
                    <a:lnTo>
                      <a:pt x="369" y="1083"/>
                    </a:lnTo>
                    <a:lnTo>
                      <a:pt x="367" y="1083"/>
                    </a:lnTo>
                    <a:lnTo>
                      <a:pt x="364" y="1083"/>
                    </a:lnTo>
                    <a:lnTo>
                      <a:pt x="364" y="1080"/>
                    </a:lnTo>
                    <a:lnTo>
                      <a:pt x="362" y="1080"/>
                    </a:lnTo>
                    <a:lnTo>
                      <a:pt x="360" y="1080"/>
                    </a:lnTo>
                    <a:lnTo>
                      <a:pt x="360" y="1078"/>
                    </a:lnTo>
                    <a:lnTo>
                      <a:pt x="358" y="1078"/>
                    </a:lnTo>
                    <a:lnTo>
                      <a:pt x="356" y="1078"/>
                    </a:lnTo>
                    <a:lnTo>
                      <a:pt x="356" y="1076"/>
                    </a:lnTo>
                    <a:lnTo>
                      <a:pt x="353" y="1076"/>
                    </a:lnTo>
                    <a:lnTo>
                      <a:pt x="351" y="1076"/>
                    </a:lnTo>
                    <a:lnTo>
                      <a:pt x="351" y="1078"/>
                    </a:lnTo>
                    <a:lnTo>
                      <a:pt x="349" y="1078"/>
                    </a:lnTo>
                    <a:lnTo>
                      <a:pt x="347" y="1078"/>
                    </a:lnTo>
                    <a:lnTo>
                      <a:pt x="345" y="1078"/>
                    </a:lnTo>
                    <a:lnTo>
                      <a:pt x="342" y="1078"/>
                    </a:lnTo>
                    <a:lnTo>
                      <a:pt x="342" y="1076"/>
                    </a:lnTo>
                    <a:lnTo>
                      <a:pt x="340" y="1076"/>
                    </a:lnTo>
                    <a:lnTo>
                      <a:pt x="340" y="1078"/>
                    </a:lnTo>
                    <a:lnTo>
                      <a:pt x="338" y="1078"/>
                    </a:lnTo>
                    <a:lnTo>
                      <a:pt x="336" y="1078"/>
                    </a:lnTo>
                    <a:lnTo>
                      <a:pt x="336" y="1080"/>
                    </a:lnTo>
                    <a:lnTo>
                      <a:pt x="334" y="1080"/>
                    </a:lnTo>
                    <a:lnTo>
                      <a:pt x="331" y="1080"/>
                    </a:lnTo>
                    <a:lnTo>
                      <a:pt x="331" y="1083"/>
                    </a:lnTo>
                    <a:lnTo>
                      <a:pt x="329" y="1083"/>
                    </a:lnTo>
                    <a:lnTo>
                      <a:pt x="327" y="1083"/>
                    </a:lnTo>
                    <a:lnTo>
                      <a:pt x="327" y="1080"/>
                    </a:lnTo>
                    <a:lnTo>
                      <a:pt x="325" y="1080"/>
                    </a:lnTo>
                    <a:lnTo>
                      <a:pt x="323" y="1080"/>
                    </a:lnTo>
                    <a:lnTo>
                      <a:pt x="321" y="1080"/>
                    </a:lnTo>
                    <a:lnTo>
                      <a:pt x="318" y="1080"/>
                    </a:lnTo>
                    <a:lnTo>
                      <a:pt x="316" y="1080"/>
                    </a:lnTo>
                    <a:lnTo>
                      <a:pt x="316" y="1083"/>
                    </a:lnTo>
                    <a:lnTo>
                      <a:pt x="314" y="1083"/>
                    </a:lnTo>
                    <a:lnTo>
                      <a:pt x="316" y="1083"/>
                    </a:lnTo>
                    <a:lnTo>
                      <a:pt x="314" y="1083"/>
                    </a:lnTo>
                    <a:lnTo>
                      <a:pt x="314" y="1085"/>
                    </a:lnTo>
                    <a:lnTo>
                      <a:pt x="314" y="1083"/>
                    </a:lnTo>
                    <a:lnTo>
                      <a:pt x="314" y="1085"/>
                    </a:lnTo>
                    <a:lnTo>
                      <a:pt x="314" y="1083"/>
                    </a:lnTo>
                    <a:lnTo>
                      <a:pt x="312" y="1083"/>
                    </a:lnTo>
                    <a:lnTo>
                      <a:pt x="312" y="1085"/>
                    </a:lnTo>
                    <a:lnTo>
                      <a:pt x="310" y="1085"/>
                    </a:lnTo>
                    <a:lnTo>
                      <a:pt x="307" y="1085"/>
                    </a:lnTo>
                    <a:lnTo>
                      <a:pt x="305" y="1085"/>
                    </a:lnTo>
                    <a:lnTo>
                      <a:pt x="303" y="1085"/>
                    </a:lnTo>
                    <a:lnTo>
                      <a:pt x="301" y="1085"/>
                    </a:lnTo>
                    <a:lnTo>
                      <a:pt x="301" y="1087"/>
                    </a:lnTo>
                    <a:lnTo>
                      <a:pt x="303" y="1087"/>
                    </a:lnTo>
                    <a:lnTo>
                      <a:pt x="301" y="1087"/>
                    </a:lnTo>
                    <a:lnTo>
                      <a:pt x="303" y="1087"/>
                    </a:lnTo>
                    <a:lnTo>
                      <a:pt x="303" y="1089"/>
                    </a:lnTo>
                    <a:lnTo>
                      <a:pt x="301" y="1089"/>
                    </a:lnTo>
                    <a:lnTo>
                      <a:pt x="301" y="1087"/>
                    </a:lnTo>
                    <a:lnTo>
                      <a:pt x="301" y="1089"/>
                    </a:lnTo>
                    <a:lnTo>
                      <a:pt x="301" y="1087"/>
                    </a:lnTo>
                    <a:lnTo>
                      <a:pt x="299" y="1087"/>
                    </a:lnTo>
                    <a:lnTo>
                      <a:pt x="296" y="1087"/>
                    </a:lnTo>
                    <a:lnTo>
                      <a:pt x="294" y="1087"/>
                    </a:lnTo>
                    <a:lnTo>
                      <a:pt x="296" y="1087"/>
                    </a:lnTo>
                    <a:lnTo>
                      <a:pt x="296" y="1089"/>
                    </a:lnTo>
                    <a:lnTo>
                      <a:pt x="294" y="1089"/>
                    </a:lnTo>
                    <a:lnTo>
                      <a:pt x="294" y="1087"/>
                    </a:lnTo>
                    <a:lnTo>
                      <a:pt x="292" y="1087"/>
                    </a:lnTo>
                    <a:lnTo>
                      <a:pt x="294" y="1087"/>
                    </a:lnTo>
                    <a:lnTo>
                      <a:pt x="294" y="1085"/>
                    </a:lnTo>
                    <a:lnTo>
                      <a:pt x="292" y="1085"/>
                    </a:lnTo>
                    <a:lnTo>
                      <a:pt x="294" y="1085"/>
                    </a:lnTo>
                    <a:lnTo>
                      <a:pt x="292" y="1085"/>
                    </a:lnTo>
                    <a:lnTo>
                      <a:pt x="290" y="1085"/>
                    </a:lnTo>
                    <a:lnTo>
                      <a:pt x="290" y="1083"/>
                    </a:lnTo>
                    <a:lnTo>
                      <a:pt x="292" y="1083"/>
                    </a:lnTo>
                    <a:lnTo>
                      <a:pt x="290" y="1083"/>
                    </a:lnTo>
                    <a:lnTo>
                      <a:pt x="290" y="1080"/>
                    </a:lnTo>
                    <a:lnTo>
                      <a:pt x="292" y="1080"/>
                    </a:lnTo>
                    <a:lnTo>
                      <a:pt x="290" y="1080"/>
                    </a:lnTo>
                    <a:lnTo>
                      <a:pt x="290" y="1078"/>
                    </a:lnTo>
                    <a:lnTo>
                      <a:pt x="288" y="1078"/>
                    </a:lnTo>
                    <a:lnTo>
                      <a:pt x="290" y="1078"/>
                    </a:lnTo>
                    <a:lnTo>
                      <a:pt x="292" y="1078"/>
                    </a:lnTo>
                    <a:lnTo>
                      <a:pt x="294" y="1078"/>
                    </a:lnTo>
                    <a:lnTo>
                      <a:pt x="294" y="1076"/>
                    </a:lnTo>
                    <a:lnTo>
                      <a:pt x="292" y="1076"/>
                    </a:lnTo>
                    <a:lnTo>
                      <a:pt x="292" y="1074"/>
                    </a:lnTo>
                    <a:lnTo>
                      <a:pt x="292" y="1072"/>
                    </a:lnTo>
                    <a:lnTo>
                      <a:pt x="292" y="1069"/>
                    </a:lnTo>
                    <a:lnTo>
                      <a:pt x="290" y="1069"/>
                    </a:lnTo>
                    <a:lnTo>
                      <a:pt x="292" y="1069"/>
                    </a:lnTo>
                    <a:lnTo>
                      <a:pt x="292" y="1067"/>
                    </a:lnTo>
                    <a:lnTo>
                      <a:pt x="290" y="1067"/>
                    </a:lnTo>
                    <a:lnTo>
                      <a:pt x="290" y="1069"/>
                    </a:lnTo>
                    <a:lnTo>
                      <a:pt x="290" y="1067"/>
                    </a:lnTo>
                    <a:lnTo>
                      <a:pt x="290" y="1065"/>
                    </a:lnTo>
                    <a:lnTo>
                      <a:pt x="290" y="1067"/>
                    </a:lnTo>
                    <a:lnTo>
                      <a:pt x="290" y="1065"/>
                    </a:lnTo>
                    <a:lnTo>
                      <a:pt x="290" y="1063"/>
                    </a:lnTo>
                    <a:lnTo>
                      <a:pt x="290" y="1065"/>
                    </a:lnTo>
                    <a:lnTo>
                      <a:pt x="292" y="1065"/>
                    </a:lnTo>
                    <a:lnTo>
                      <a:pt x="292" y="1063"/>
                    </a:lnTo>
                    <a:lnTo>
                      <a:pt x="292" y="1061"/>
                    </a:lnTo>
                    <a:lnTo>
                      <a:pt x="294" y="1061"/>
                    </a:lnTo>
                    <a:lnTo>
                      <a:pt x="294" y="1059"/>
                    </a:lnTo>
                    <a:lnTo>
                      <a:pt x="296" y="1059"/>
                    </a:lnTo>
                    <a:lnTo>
                      <a:pt x="296" y="1056"/>
                    </a:lnTo>
                    <a:lnTo>
                      <a:pt x="299" y="1056"/>
                    </a:lnTo>
                    <a:lnTo>
                      <a:pt x="301" y="1056"/>
                    </a:lnTo>
                    <a:lnTo>
                      <a:pt x="301" y="1054"/>
                    </a:lnTo>
                    <a:lnTo>
                      <a:pt x="301" y="1052"/>
                    </a:lnTo>
                    <a:lnTo>
                      <a:pt x="301" y="1050"/>
                    </a:lnTo>
                    <a:lnTo>
                      <a:pt x="301" y="1048"/>
                    </a:lnTo>
                    <a:lnTo>
                      <a:pt x="299" y="1048"/>
                    </a:lnTo>
                    <a:lnTo>
                      <a:pt x="299" y="1045"/>
                    </a:lnTo>
                    <a:lnTo>
                      <a:pt x="296" y="1045"/>
                    </a:lnTo>
                    <a:lnTo>
                      <a:pt x="296" y="1043"/>
                    </a:lnTo>
                    <a:lnTo>
                      <a:pt x="294" y="1043"/>
                    </a:lnTo>
                    <a:lnTo>
                      <a:pt x="296" y="1043"/>
                    </a:lnTo>
                    <a:lnTo>
                      <a:pt x="294" y="1043"/>
                    </a:lnTo>
                    <a:lnTo>
                      <a:pt x="296" y="1043"/>
                    </a:lnTo>
                    <a:lnTo>
                      <a:pt x="294" y="1043"/>
                    </a:lnTo>
                    <a:lnTo>
                      <a:pt x="296" y="1043"/>
                    </a:lnTo>
                    <a:lnTo>
                      <a:pt x="294" y="1043"/>
                    </a:lnTo>
                    <a:lnTo>
                      <a:pt x="294" y="1041"/>
                    </a:lnTo>
                    <a:lnTo>
                      <a:pt x="296" y="1041"/>
                    </a:lnTo>
                    <a:lnTo>
                      <a:pt x="294" y="1041"/>
                    </a:lnTo>
                    <a:lnTo>
                      <a:pt x="294" y="1039"/>
                    </a:lnTo>
                    <a:lnTo>
                      <a:pt x="292" y="1037"/>
                    </a:lnTo>
                    <a:lnTo>
                      <a:pt x="292" y="1039"/>
                    </a:lnTo>
                    <a:lnTo>
                      <a:pt x="292" y="1037"/>
                    </a:lnTo>
                    <a:lnTo>
                      <a:pt x="292" y="1039"/>
                    </a:lnTo>
                    <a:lnTo>
                      <a:pt x="292" y="1037"/>
                    </a:lnTo>
                    <a:lnTo>
                      <a:pt x="292" y="1034"/>
                    </a:lnTo>
                    <a:lnTo>
                      <a:pt x="292" y="1032"/>
                    </a:lnTo>
                    <a:lnTo>
                      <a:pt x="294" y="1032"/>
                    </a:lnTo>
                    <a:lnTo>
                      <a:pt x="294" y="1030"/>
                    </a:lnTo>
                    <a:lnTo>
                      <a:pt x="296" y="1030"/>
                    </a:lnTo>
                    <a:lnTo>
                      <a:pt x="299" y="1030"/>
                    </a:lnTo>
                    <a:lnTo>
                      <a:pt x="299" y="1028"/>
                    </a:lnTo>
                    <a:lnTo>
                      <a:pt x="301" y="1028"/>
                    </a:lnTo>
                    <a:lnTo>
                      <a:pt x="303" y="1028"/>
                    </a:lnTo>
                    <a:lnTo>
                      <a:pt x="305" y="1028"/>
                    </a:lnTo>
                    <a:lnTo>
                      <a:pt x="305" y="1026"/>
                    </a:lnTo>
                    <a:lnTo>
                      <a:pt x="303" y="1026"/>
                    </a:lnTo>
                    <a:lnTo>
                      <a:pt x="303" y="1023"/>
                    </a:lnTo>
                    <a:lnTo>
                      <a:pt x="301" y="1023"/>
                    </a:lnTo>
                    <a:lnTo>
                      <a:pt x="303" y="1023"/>
                    </a:lnTo>
                    <a:lnTo>
                      <a:pt x="301" y="1023"/>
                    </a:lnTo>
                    <a:lnTo>
                      <a:pt x="301" y="1021"/>
                    </a:lnTo>
                    <a:lnTo>
                      <a:pt x="299" y="1021"/>
                    </a:lnTo>
                    <a:lnTo>
                      <a:pt x="299" y="1019"/>
                    </a:lnTo>
                    <a:lnTo>
                      <a:pt x="296" y="1019"/>
                    </a:lnTo>
                    <a:lnTo>
                      <a:pt x="296" y="1017"/>
                    </a:lnTo>
                    <a:lnTo>
                      <a:pt x="294" y="1017"/>
                    </a:lnTo>
                    <a:lnTo>
                      <a:pt x="294" y="1015"/>
                    </a:lnTo>
                    <a:lnTo>
                      <a:pt x="292" y="1015"/>
                    </a:lnTo>
                    <a:lnTo>
                      <a:pt x="292" y="1012"/>
                    </a:lnTo>
                    <a:lnTo>
                      <a:pt x="290" y="1012"/>
                    </a:lnTo>
                    <a:lnTo>
                      <a:pt x="290" y="1010"/>
                    </a:lnTo>
                    <a:lnTo>
                      <a:pt x="288" y="1010"/>
                    </a:lnTo>
                    <a:lnTo>
                      <a:pt x="288" y="1008"/>
                    </a:lnTo>
                    <a:lnTo>
                      <a:pt x="285" y="1008"/>
                    </a:lnTo>
                    <a:lnTo>
                      <a:pt x="283" y="1008"/>
                    </a:lnTo>
                    <a:lnTo>
                      <a:pt x="283" y="1006"/>
                    </a:lnTo>
                    <a:lnTo>
                      <a:pt x="281" y="1006"/>
                    </a:lnTo>
                    <a:lnTo>
                      <a:pt x="279" y="1006"/>
                    </a:lnTo>
                    <a:lnTo>
                      <a:pt x="277" y="1006"/>
                    </a:lnTo>
                    <a:lnTo>
                      <a:pt x="277" y="1004"/>
                    </a:lnTo>
                    <a:lnTo>
                      <a:pt x="274" y="1004"/>
                    </a:lnTo>
                    <a:lnTo>
                      <a:pt x="272" y="1004"/>
                    </a:lnTo>
                    <a:lnTo>
                      <a:pt x="270" y="1004"/>
                    </a:lnTo>
                    <a:lnTo>
                      <a:pt x="268" y="1004"/>
                    </a:lnTo>
                    <a:lnTo>
                      <a:pt x="266" y="1004"/>
                    </a:lnTo>
                    <a:lnTo>
                      <a:pt x="263" y="1004"/>
                    </a:lnTo>
                    <a:lnTo>
                      <a:pt x="263" y="1001"/>
                    </a:lnTo>
                    <a:lnTo>
                      <a:pt x="261" y="1001"/>
                    </a:lnTo>
                    <a:lnTo>
                      <a:pt x="259" y="1001"/>
                    </a:lnTo>
                    <a:lnTo>
                      <a:pt x="257" y="1001"/>
                    </a:lnTo>
                    <a:lnTo>
                      <a:pt x="255" y="1001"/>
                    </a:lnTo>
                    <a:lnTo>
                      <a:pt x="255" y="1004"/>
                    </a:lnTo>
                    <a:lnTo>
                      <a:pt x="257" y="1004"/>
                    </a:lnTo>
                    <a:lnTo>
                      <a:pt x="255" y="1004"/>
                    </a:lnTo>
                    <a:lnTo>
                      <a:pt x="252" y="1004"/>
                    </a:lnTo>
                    <a:lnTo>
                      <a:pt x="250" y="1004"/>
                    </a:lnTo>
                    <a:lnTo>
                      <a:pt x="250" y="1001"/>
                    </a:lnTo>
                    <a:lnTo>
                      <a:pt x="248" y="1001"/>
                    </a:lnTo>
                    <a:lnTo>
                      <a:pt x="246" y="1001"/>
                    </a:lnTo>
                    <a:lnTo>
                      <a:pt x="244" y="1001"/>
                    </a:lnTo>
                    <a:lnTo>
                      <a:pt x="241" y="1001"/>
                    </a:lnTo>
                    <a:lnTo>
                      <a:pt x="239" y="1001"/>
                    </a:lnTo>
                    <a:lnTo>
                      <a:pt x="239" y="1004"/>
                    </a:lnTo>
                    <a:lnTo>
                      <a:pt x="239" y="1001"/>
                    </a:lnTo>
                    <a:lnTo>
                      <a:pt x="239" y="1004"/>
                    </a:lnTo>
                    <a:lnTo>
                      <a:pt x="239" y="1001"/>
                    </a:lnTo>
                    <a:lnTo>
                      <a:pt x="239" y="1004"/>
                    </a:lnTo>
                    <a:lnTo>
                      <a:pt x="239" y="1001"/>
                    </a:lnTo>
                    <a:lnTo>
                      <a:pt x="239" y="1004"/>
                    </a:lnTo>
                    <a:lnTo>
                      <a:pt x="237" y="1004"/>
                    </a:lnTo>
                    <a:lnTo>
                      <a:pt x="235" y="1004"/>
                    </a:lnTo>
                    <a:lnTo>
                      <a:pt x="233" y="1004"/>
                    </a:lnTo>
                    <a:lnTo>
                      <a:pt x="230" y="1004"/>
                    </a:lnTo>
                    <a:lnTo>
                      <a:pt x="228" y="1004"/>
                    </a:lnTo>
                    <a:lnTo>
                      <a:pt x="226" y="1004"/>
                    </a:lnTo>
                    <a:lnTo>
                      <a:pt x="226" y="1006"/>
                    </a:lnTo>
                    <a:lnTo>
                      <a:pt x="224" y="1006"/>
                    </a:lnTo>
                    <a:lnTo>
                      <a:pt x="222" y="1006"/>
                    </a:lnTo>
                    <a:lnTo>
                      <a:pt x="219" y="1006"/>
                    </a:lnTo>
                    <a:lnTo>
                      <a:pt x="217" y="1006"/>
                    </a:lnTo>
                    <a:lnTo>
                      <a:pt x="215" y="1008"/>
                    </a:lnTo>
                    <a:lnTo>
                      <a:pt x="213" y="1008"/>
                    </a:lnTo>
                    <a:lnTo>
                      <a:pt x="211" y="1008"/>
                    </a:lnTo>
                    <a:lnTo>
                      <a:pt x="208" y="1008"/>
                    </a:lnTo>
                    <a:lnTo>
                      <a:pt x="206" y="1008"/>
                    </a:lnTo>
                    <a:lnTo>
                      <a:pt x="204" y="1008"/>
                    </a:lnTo>
                    <a:lnTo>
                      <a:pt x="204" y="1010"/>
                    </a:lnTo>
                    <a:lnTo>
                      <a:pt x="202" y="1010"/>
                    </a:lnTo>
                    <a:lnTo>
                      <a:pt x="200" y="1010"/>
                    </a:lnTo>
                    <a:lnTo>
                      <a:pt x="197" y="1010"/>
                    </a:lnTo>
                    <a:lnTo>
                      <a:pt x="197" y="1012"/>
                    </a:lnTo>
                    <a:lnTo>
                      <a:pt x="195" y="1012"/>
                    </a:lnTo>
                    <a:lnTo>
                      <a:pt x="193" y="1012"/>
                    </a:lnTo>
                    <a:lnTo>
                      <a:pt x="193" y="1015"/>
                    </a:lnTo>
                    <a:lnTo>
                      <a:pt x="191" y="1015"/>
                    </a:lnTo>
                    <a:lnTo>
                      <a:pt x="193" y="1015"/>
                    </a:lnTo>
                    <a:lnTo>
                      <a:pt x="191" y="1015"/>
                    </a:lnTo>
                    <a:lnTo>
                      <a:pt x="191" y="1017"/>
                    </a:lnTo>
                    <a:lnTo>
                      <a:pt x="189" y="1017"/>
                    </a:lnTo>
                    <a:lnTo>
                      <a:pt x="191" y="1017"/>
                    </a:lnTo>
                    <a:lnTo>
                      <a:pt x="189" y="1017"/>
                    </a:lnTo>
                    <a:lnTo>
                      <a:pt x="191" y="1017"/>
                    </a:lnTo>
                    <a:lnTo>
                      <a:pt x="189" y="1017"/>
                    </a:lnTo>
                    <a:lnTo>
                      <a:pt x="189" y="1019"/>
                    </a:lnTo>
                    <a:lnTo>
                      <a:pt x="191" y="1017"/>
                    </a:lnTo>
                    <a:lnTo>
                      <a:pt x="189" y="1019"/>
                    </a:lnTo>
                    <a:lnTo>
                      <a:pt x="187" y="1019"/>
                    </a:lnTo>
                    <a:lnTo>
                      <a:pt x="184" y="1019"/>
                    </a:lnTo>
                    <a:lnTo>
                      <a:pt x="184" y="1021"/>
                    </a:lnTo>
                    <a:lnTo>
                      <a:pt x="187" y="1021"/>
                    </a:lnTo>
                    <a:lnTo>
                      <a:pt x="187" y="1023"/>
                    </a:lnTo>
                    <a:lnTo>
                      <a:pt x="187" y="1026"/>
                    </a:lnTo>
                    <a:lnTo>
                      <a:pt x="184" y="1026"/>
                    </a:lnTo>
                    <a:lnTo>
                      <a:pt x="184" y="1028"/>
                    </a:lnTo>
                    <a:lnTo>
                      <a:pt x="184" y="1030"/>
                    </a:lnTo>
                    <a:lnTo>
                      <a:pt x="182" y="1030"/>
                    </a:lnTo>
                    <a:lnTo>
                      <a:pt x="182" y="1032"/>
                    </a:lnTo>
                    <a:lnTo>
                      <a:pt x="182" y="1034"/>
                    </a:lnTo>
                    <a:lnTo>
                      <a:pt x="184" y="1034"/>
                    </a:lnTo>
                    <a:lnTo>
                      <a:pt x="187" y="1034"/>
                    </a:lnTo>
                    <a:lnTo>
                      <a:pt x="184" y="1034"/>
                    </a:lnTo>
                    <a:lnTo>
                      <a:pt x="187" y="1034"/>
                    </a:lnTo>
                    <a:lnTo>
                      <a:pt x="184" y="1034"/>
                    </a:lnTo>
                    <a:lnTo>
                      <a:pt x="187" y="1034"/>
                    </a:lnTo>
                    <a:lnTo>
                      <a:pt x="189" y="1034"/>
                    </a:lnTo>
                    <a:lnTo>
                      <a:pt x="187" y="1034"/>
                    </a:lnTo>
                    <a:lnTo>
                      <a:pt x="187" y="1032"/>
                    </a:lnTo>
                    <a:lnTo>
                      <a:pt x="187" y="1034"/>
                    </a:lnTo>
                    <a:lnTo>
                      <a:pt x="189" y="1034"/>
                    </a:lnTo>
                    <a:lnTo>
                      <a:pt x="189" y="1037"/>
                    </a:lnTo>
                    <a:lnTo>
                      <a:pt x="191" y="1037"/>
                    </a:lnTo>
                    <a:lnTo>
                      <a:pt x="189" y="1037"/>
                    </a:lnTo>
                    <a:lnTo>
                      <a:pt x="191" y="1037"/>
                    </a:lnTo>
                    <a:lnTo>
                      <a:pt x="189" y="1037"/>
                    </a:lnTo>
                    <a:lnTo>
                      <a:pt x="191" y="1037"/>
                    </a:lnTo>
                    <a:lnTo>
                      <a:pt x="191" y="1039"/>
                    </a:lnTo>
                    <a:lnTo>
                      <a:pt x="193" y="1039"/>
                    </a:lnTo>
                    <a:lnTo>
                      <a:pt x="193" y="1041"/>
                    </a:lnTo>
                    <a:lnTo>
                      <a:pt x="193" y="1043"/>
                    </a:lnTo>
                    <a:lnTo>
                      <a:pt x="195" y="1043"/>
                    </a:lnTo>
                    <a:lnTo>
                      <a:pt x="195" y="1045"/>
                    </a:lnTo>
                    <a:lnTo>
                      <a:pt x="197" y="1045"/>
                    </a:lnTo>
                    <a:lnTo>
                      <a:pt x="197" y="1048"/>
                    </a:lnTo>
                    <a:lnTo>
                      <a:pt x="197" y="1045"/>
                    </a:lnTo>
                    <a:lnTo>
                      <a:pt x="197" y="1048"/>
                    </a:lnTo>
                    <a:lnTo>
                      <a:pt x="197" y="1050"/>
                    </a:lnTo>
                    <a:lnTo>
                      <a:pt x="197" y="1048"/>
                    </a:lnTo>
                    <a:lnTo>
                      <a:pt x="197" y="1050"/>
                    </a:lnTo>
                    <a:lnTo>
                      <a:pt x="197" y="1052"/>
                    </a:lnTo>
                    <a:lnTo>
                      <a:pt x="197" y="1054"/>
                    </a:lnTo>
                    <a:lnTo>
                      <a:pt x="195" y="1054"/>
                    </a:lnTo>
                    <a:lnTo>
                      <a:pt x="195" y="1056"/>
                    </a:lnTo>
                    <a:lnTo>
                      <a:pt x="193" y="1056"/>
                    </a:lnTo>
                    <a:lnTo>
                      <a:pt x="195" y="1056"/>
                    </a:lnTo>
                    <a:lnTo>
                      <a:pt x="193" y="1056"/>
                    </a:lnTo>
                    <a:lnTo>
                      <a:pt x="195" y="1056"/>
                    </a:lnTo>
                    <a:lnTo>
                      <a:pt x="195" y="1059"/>
                    </a:lnTo>
                    <a:lnTo>
                      <a:pt x="197" y="1059"/>
                    </a:lnTo>
                    <a:lnTo>
                      <a:pt x="195" y="1059"/>
                    </a:lnTo>
                    <a:lnTo>
                      <a:pt x="195" y="1061"/>
                    </a:lnTo>
                    <a:lnTo>
                      <a:pt x="195" y="1063"/>
                    </a:lnTo>
                    <a:lnTo>
                      <a:pt x="193" y="1063"/>
                    </a:lnTo>
                    <a:lnTo>
                      <a:pt x="195" y="1063"/>
                    </a:lnTo>
                    <a:lnTo>
                      <a:pt x="193" y="1063"/>
                    </a:lnTo>
                    <a:lnTo>
                      <a:pt x="195" y="1063"/>
                    </a:lnTo>
                    <a:lnTo>
                      <a:pt x="195" y="1065"/>
                    </a:lnTo>
                    <a:lnTo>
                      <a:pt x="193" y="1065"/>
                    </a:lnTo>
                    <a:lnTo>
                      <a:pt x="193" y="1067"/>
                    </a:lnTo>
                    <a:lnTo>
                      <a:pt x="193" y="1069"/>
                    </a:lnTo>
                    <a:lnTo>
                      <a:pt x="193" y="1072"/>
                    </a:lnTo>
                    <a:lnTo>
                      <a:pt x="195" y="1072"/>
                    </a:lnTo>
                    <a:lnTo>
                      <a:pt x="195" y="1074"/>
                    </a:lnTo>
                    <a:lnTo>
                      <a:pt x="195" y="1076"/>
                    </a:lnTo>
                    <a:lnTo>
                      <a:pt x="197" y="1076"/>
                    </a:lnTo>
                    <a:lnTo>
                      <a:pt x="197" y="1078"/>
                    </a:lnTo>
                    <a:lnTo>
                      <a:pt x="200" y="1078"/>
                    </a:lnTo>
                    <a:lnTo>
                      <a:pt x="202" y="1078"/>
                    </a:lnTo>
                    <a:lnTo>
                      <a:pt x="202" y="1080"/>
                    </a:lnTo>
                    <a:lnTo>
                      <a:pt x="200" y="1080"/>
                    </a:lnTo>
                    <a:lnTo>
                      <a:pt x="197" y="1080"/>
                    </a:lnTo>
                    <a:lnTo>
                      <a:pt x="195" y="1080"/>
                    </a:lnTo>
                    <a:lnTo>
                      <a:pt x="195" y="1078"/>
                    </a:lnTo>
                    <a:lnTo>
                      <a:pt x="193" y="1078"/>
                    </a:lnTo>
                    <a:lnTo>
                      <a:pt x="195" y="1078"/>
                    </a:lnTo>
                    <a:lnTo>
                      <a:pt x="193" y="1078"/>
                    </a:lnTo>
                    <a:lnTo>
                      <a:pt x="193" y="1076"/>
                    </a:lnTo>
                    <a:lnTo>
                      <a:pt x="191" y="1076"/>
                    </a:lnTo>
                    <a:lnTo>
                      <a:pt x="189" y="1074"/>
                    </a:lnTo>
                    <a:lnTo>
                      <a:pt x="189" y="1076"/>
                    </a:lnTo>
                    <a:lnTo>
                      <a:pt x="187" y="1076"/>
                    </a:lnTo>
                    <a:lnTo>
                      <a:pt x="187" y="1074"/>
                    </a:lnTo>
                    <a:lnTo>
                      <a:pt x="184" y="1074"/>
                    </a:lnTo>
                    <a:lnTo>
                      <a:pt x="182" y="1074"/>
                    </a:lnTo>
                    <a:lnTo>
                      <a:pt x="182" y="1072"/>
                    </a:lnTo>
                    <a:lnTo>
                      <a:pt x="180" y="1072"/>
                    </a:lnTo>
                    <a:lnTo>
                      <a:pt x="180" y="1069"/>
                    </a:lnTo>
                    <a:lnTo>
                      <a:pt x="178" y="1069"/>
                    </a:lnTo>
                    <a:lnTo>
                      <a:pt x="178" y="1067"/>
                    </a:lnTo>
                    <a:lnTo>
                      <a:pt x="176" y="1067"/>
                    </a:lnTo>
                    <a:lnTo>
                      <a:pt x="178" y="1067"/>
                    </a:lnTo>
                    <a:lnTo>
                      <a:pt x="178" y="1065"/>
                    </a:lnTo>
                    <a:lnTo>
                      <a:pt x="176" y="1065"/>
                    </a:lnTo>
                    <a:lnTo>
                      <a:pt x="176" y="1063"/>
                    </a:lnTo>
                    <a:lnTo>
                      <a:pt x="176" y="1061"/>
                    </a:lnTo>
                    <a:lnTo>
                      <a:pt x="173" y="1061"/>
                    </a:lnTo>
                    <a:lnTo>
                      <a:pt x="173" y="1059"/>
                    </a:lnTo>
                    <a:lnTo>
                      <a:pt x="171" y="1059"/>
                    </a:lnTo>
                    <a:lnTo>
                      <a:pt x="171" y="1056"/>
                    </a:lnTo>
                    <a:lnTo>
                      <a:pt x="171" y="1054"/>
                    </a:lnTo>
                    <a:lnTo>
                      <a:pt x="171" y="1052"/>
                    </a:lnTo>
                    <a:lnTo>
                      <a:pt x="169" y="1052"/>
                    </a:lnTo>
                    <a:lnTo>
                      <a:pt x="171" y="1052"/>
                    </a:lnTo>
                    <a:lnTo>
                      <a:pt x="171" y="1050"/>
                    </a:lnTo>
                    <a:lnTo>
                      <a:pt x="169" y="1050"/>
                    </a:lnTo>
                    <a:lnTo>
                      <a:pt x="169" y="1048"/>
                    </a:lnTo>
                    <a:lnTo>
                      <a:pt x="169" y="1045"/>
                    </a:lnTo>
                    <a:lnTo>
                      <a:pt x="169" y="1043"/>
                    </a:lnTo>
                    <a:lnTo>
                      <a:pt x="169" y="1041"/>
                    </a:lnTo>
                    <a:lnTo>
                      <a:pt x="167" y="1041"/>
                    </a:lnTo>
                    <a:lnTo>
                      <a:pt x="167" y="1039"/>
                    </a:lnTo>
                    <a:lnTo>
                      <a:pt x="169" y="1039"/>
                    </a:lnTo>
                    <a:lnTo>
                      <a:pt x="169" y="1037"/>
                    </a:lnTo>
                    <a:lnTo>
                      <a:pt x="167" y="1037"/>
                    </a:lnTo>
                    <a:lnTo>
                      <a:pt x="167" y="1034"/>
                    </a:lnTo>
                    <a:lnTo>
                      <a:pt x="167" y="1032"/>
                    </a:lnTo>
                    <a:lnTo>
                      <a:pt x="165" y="1032"/>
                    </a:lnTo>
                    <a:lnTo>
                      <a:pt x="162" y="1032"/>
                    </a:lnTo>
                    <a:lnTo>
                      <a:pt x="162" y="1030"/>
                    </a:lnTo>
                    <a:lnTo>
                      <a:pt x="160" y="1030"/>
                    </a:lnTo>
                    <a:lnTo>
                      <a:pt x="160" y="1032"/>
                    </a:lnTo>
                    <a:lnTo>
                      <a:pt x="158" y="1032"/>
                    </a:lnTo>
                    <a:lnTo>
                      <a:pt x="158" y="1030"/>
                    </a:lnTo>
                    <a:lnTo>
                      <a:pt x="158" y="1028"/>
                    </a:lnTo>
                    <a:lnTo>
                      <a:pt x="156" y="1028"/>
                    </a:lnTo>
                    <a:lnTo>
                      <a:pt x="156" y="1026"/>
                    </a:lnTo>
                    <a:lnTo>
                      <a:pt x="154" y="1026"/>
                    </a:lnTo>
                    <a:lnTo>
                      <a:pt x="154" y="1023"/>
                    </a:lnTo>
                    <a:lnTo>
                      <a:pt x="154" y="1021"/>
                    </a:lnTo>
                    <a:lnTo>
                      <a:pt x="156" y="1021"/>
                    </a:lnTo>
                    <a:lnTo>
                      <a:pt x="154" y="1021"/>
                    </a:lnTo>
                    <a:lnTo>
                      <a:pt x="156" y="1021"/>
                    </a:lnTo>
                    <a:lnTo>
                      <a:pt x="156" y="1019"/>
                    </a:lnTo>
                    <a:lnTo>
                      <a:pt x="156" y="1021"/>
                    </a:lnTo>
                    <a:lnTo>
                      <a:pt x="156" y="1019"/>
                    </a:lnTo>
                    <a:lnTo>
                      <a:pt x="158" y="1019"/>
                    </a:lnTo>
                    <a:lnTo>
                      <a:pt x="158" y="1017"/>
                    </a:lnTo>
                    <a:lnTo>
                      <a:pt x="160" y="1017"/>
                    </a:lnTo>
                    <a:lnTo>
                      <a:pt x="160" y="1019"/>
                    </a:lnTo>
                    <a:lnTo>
                      <a:pt x="162" y="1019"/>
                    </a:lnTo>
                    <a:lnTo>
                      <a:pt x="162" y="1017"/>
                    </a:lnTo>
                    <a:lnTo>
                      <a:pt x="162" y="1015"/>
                    </a:lnTo>
                    <a:lnTo>
                      <a:pt x="165" y="1015"/>
                    </a:lnTo>
                    <a:lnTo>
                      <a:pt x="165" y="1012"/>
                    </a:lnTo>
                    <a:lnTo>
                      <a:pt x="165" y="1010"/>
                    </a:lnTo>
                    <a:lnTo>
                      <a:pt x="165" y="1008"/>
                    </a:lnTo>
                    <a:lnTo>
                      <a:pt x="162" y="1010"/>
                    </a:lnTo>
                    <a:lnTo>
                      <a:pt x="162" y="1008"/>
                    </a:lnTo>
                    <a:lnTo>
                      <a:pt x="162" y="1006"/>
                    </a:lnTo>
                    <a:lnTo>
                      <a:pt x="165" y="1006"/>
                    </a:lnTo>
                    <a:lnTo>
                      <a:pt x="162" y="1006"/>
                    </a:lnTo>
                    <a:lnTo>
                      <a:pt x="165" y="1006"/>
                    </a:lnTo>
                    <a:lnTo>
                      <a:pt x="165" y="1004"/>
                    </a:lnTo>
                    <a:lnTo>
                      <a:pt x="162" y="1004"/>
                    </a:lnTo>
                    <a:lnTo>
                      <a:pt x="165" y="1004"/>
                    </a:lnTo>
                    <a:lnTo>
                      <a:pt x="167" y="1001"/>
                    </a:lnTo>
                    <a:lnTo>
                      <a:pt x="167" y="999"/>
                    </a:lnTo>
                    <a:lnTo>
                      <a:pt x="167" y="997"/>
                    </a:lnTo>
                    <a:lnTo>
                      <a:pt x="165" y="997"/>
                    </a:lnTo>
                    <a:lnTo>
                      <a:pt x="167" y="997"/>
                    </a:lnTo>
                    <a:lnTo>
                      <a:pt x="165" y="997"/>
                    </a:lnTo>
                    <a:lnTo>
                      <a:pt x="165" y="995"/>
                    </a:lnTo>
                    <a:lnTo>
                      <a:pt x="162" y="995"/>
                    </a:lnTo>
                    <a:lnTo>
                      <a:pt x="162" y="997"/>
                    </a:lnTo>
                    <a:lnTo>
                      <a:pt x="162" y="995"/>
                    </a:lnTo>
                    <a:lnTo>
                      <a:pt x="160" y="997"/>
                    </a:lnTo>
                    <a:lnTo>
                      <a:pt x="162" y="997"/>
                    </a:lnTo>
                    <a:lnTo>
                      <a:pt x="160" y="997"/>
                    </a:lnTo>
                    <a:lnTo>
                      <a:pt x="160" y="999"/>
                    </a:lnTo>
                    <a:lnTo>
                      <a:pt x="158" y="999"/>
                    </a:lnTo>
                    <a:lnTo>
                      <a:pt x="156" y="999"/>
                    </a:lnTo>
                    <a:lnTo>
                      <a:pt x="156" y="997"/>
                    </a:lnTo>
                    <a:lnTo>
                      <a:pt x="156" y="999"/>
                    </a:lnTo>
                    <a:lnTo>
                      <a:pt x="156" y="997"/>
                    </a:lnTo>
                    <a:lnTo>
                      <a:pt x="156" y="995"/>
                    </a:lnTo>
                    <a:lnTo>
                      <a:pt x="154" y="995"/>
                    </a:lnTo>
                    <a:lnTo>
                      <a:pt x="151" y="995"/>
                    </a:lnTo>
                    <a:lnTo>
                      <a:pt x="151" y="993"/>
                    </a:lnTo>
                    <a:lnTo>
                      <a:pt x="149" y="993"/>
                    </a:lnTo>
                    <a:lnTo>
                      <a:pt x="151" y="993"/>
                    </a:lnTo>
                    <a:lnTo>
                      <a:pt x="151" y="990"/>
                    </a:lnTo>
                    <a:lnTo>
                      <a:pt x="154" y="990"/>
                    </a:lnTo>
                    <a:lnTo>
                      <a:pt x="151" y="990"/>
                    </a:lnTo>
                    <a:lnTo>
                      <a:pt x="154" y="990"/>
                    </a:lnTo>
                    <a:lnTo>
                      <a:pt x="156" y="990"/>
                    </a:lnTo>
                    <a:lnTo>
                      <a:pt x="156" y="988"/>
                    </a:lnTo>
                    <a:lnTo>
                      <a:pt x="158" y="988"/>
                    </a:lnTo>
                    <a:lnTo>
                      <a:pt x="156" y="988"/>
                    </a:lnTo>
                    <a:lnTo>
                      <a:pt x="158" y="988"/>
                    </a:lnTo>
                    <a:lnTo>
                      <a:pt x="158" y="986"/>
                    </a:lnTo>
                    <a:lnTo>
                      <a:pt x="158" y="984"/>
                    </a:lnTo>
                    <a:lnTo>
                      <a:pt x="158" y="986"/>
                    </a:lnTo>
                    <a:lnTo>
                      <a:pt x="160" y="986"/>
                    </a:lnTo>
                    <a:lnTo>
                      <a:pt x="160" y="984"/>
                    </a:lnTo>
                    <a:lnTo>
                      <a:pt x="158" y="984"/>
                    </a:lnTo>
                    <a:lnTo>
                      <a:pt x="160" y="984"/>
                    </a:lnTo>
                    <a:lnTo>
                      <a:pt x="160" y="982"/>
                    </a:lnTo>
                    <a:lnTo>
                      <a:pt x="160" y="979"/>
                    </a:lnTo>
                    <a:lnTo>
                      <a:pt x="162" y="979"/>
                    </a:lnTo>
                    <a:lnTo>
                      <a:pt x="162" y="977"/>
                    </a:lnTo>
                    <a:lnTo>
                      <a:pt x="165" y="977"/>
                    </a:lnTo>
                    <a:lnTo>
                      <a:pt x="162" y="977"/>
                    </a:lnTo>
                    <a:lnTo>
                      <a:pt x="165" y="977"/>
                    </a:lnTo>
                    <a:lnTo>
                      <a:pt x="167" y="977"/>
                    </a:lnTo>
                    <a:lnTo>
                      <a:pt x="167" y="975"/>
                    </a:lnTo>
                    <a:lnTo>
                      <a:pt x="169" y="975"/>
                    </a:lnTo>
                    <a:lnTo>
                      <a:pt x="167" y="975"/>
                    </a:lnTo>
                    <a:lnTo>
                      <a:pt x="167" y="973"/>
                    </a:lnTo>
                    <a:lnTo>
                      <a:pt x="169" y="973"/>
                    </a:lnTo>
                    <a:lnTo>
                      <a:pt x="169" y="971"/>
                    </a:lnTo>
                    <a:lnTo>
                      <a:pt x="169" y="968"/>
                    </a:lnTo>
                    <a:lnTo>
                      <a:pt x="169" y="971"/>
                    </a:lnTo>
                    <a:lnTo>
                      <a:pt x="169" y="968"/>
                    </a:lnTo>
                    <a:lnTo>
                      <a:pt x="169" y="966"/>
                    </a:lnTo>
                    <a:lnTo>
                      <a:pt x="169" y="964"/>
                    </a:lnTo>
                    <a:lnTo>
                      <a:pt x="169" y="962"/>
                    </a:lnTo>
                    <a:lnTo>
                      <a:pt x="169" y="960"/>
                    </a:lnTo>
                    <a:lnTo>
                      <a:pt x="171" y="960"/>
                    </a:lnTo>
                    <a:lnTo>
                      <a:pt x="173" y="957"/>
                    </a:lnTo>
                    <a:lnTo>
                      <a:pt x="176" y="957"/>
                    </a:lnTo>
                    <a:lnTo>
                      <a:pt x="176" y="955"/>
                    </a:lnTo>
                    <a:lnTo>
                      <a:pt x="178" y="955"/>
                    </a:lnTo>
                    <a:lnTo>
                      <a:pt x="180" y="955"/>
                    </a:lnTo>
                    <a:lnTo>
                      <a:pt x="182" y="955"/>
                    </a:lnTo>
                    <a:lnTo>
                      <a:pt x="184" y="955"/>
                    </a:lnTo>
                    <a:lnTo>
                      <a:pt x="184" y="953"/>
                    </a:lnTo>
                    <a:lnTo>
                      <a:pt x="184" y="955"/>
                    </a:lnTo>
                    <a:lnTo>
                      <a:pt x="182" y="955"/>
                    </a:lnTo>
                    <a:lnTo>
                      <a:pt x="184" y="955"/>
                    </a:lnTo>
                    <a:lnTo>
                      <a:pt x="182" y="955"/>
                    </a:lnTo>
                    <a:lnTo>
                      <a:pt x="182" y="957"/>
                    </a:lnTo>
                    <a:lnTo>
                      <a:pt x="180" y="957"/>
                    </a:lnTo>
                    <a:lnTo>
                      <a:pt x="182" y="957"/>
                    </a:lnTo>
                    <a:lnTo>
                      <a:pt x="182" y="955"/>
                    </a:lnTo>
                    <a:lnTo>
                      <a:pt x="182" y="957"/>
                    </a:lnTo>
                    <a:lnTo>
                      <a:pt x="184" y="955"/>
                    </a:lnTo>
                    <a:lnTo>
                      <a:pt x="184" y="957"/>
                    </a:lnTo>
                    <a:lnTo>
                      <a:pt x="184" y="955"/>
                    </a:lnTo>
                    <a:lnTo>
                      <a:pt x="184" y="957"/>
                    </a:lnTo>
                    <a:lnTo>
                      <a:pt x="182" y="957"/>
                    </a:lnTo>
                    <a:lnTo>
                      <a:pt x="184" y="957"/>
                    </a:lnTo>
                    <a:lnTo>
                      <a:pt x="184" y="960"/>
                    </a:lnTo>
                    <a:lnTo>
                      <a:pt x="187" y="960"/>
                    </a:lnTo>
                    <a:lnTo>
                      <a:pt x="189" y="960"/>
                    </a:lnTo>
                    <a:lnTo>
                      <a:pt x="187" y="960"/>
                    </a:lnTo>
                    <a:lnTo>
                      <a:pt x="189" y="960"/>
                    </a:lnTo>
                    <a:lnTo>
                      <a:pt x="187" y="957"/>
                    </a:lnTo>
                    <a:lnTo>
                      <a:pt x="189" y="960"/>
                    </a:lnTo>
                    <a:lnTo>
                      <a:pt x="191" y="960"/>
                    </a:lnTo>
                    <a:lnTo>
                      <a:pt x="189" y="960"/>
                    </a:lnTo>
                    <a:lnTo>
                      <a:pt x="191" y="960"/>
                    </a:lnTo>
                    <a:lnTo>
                      <a:pt x="189" y="960"/>
                    </a:lnTo>
                    <a:lnTo>
                      <a:pt x="191" y="960"/>
                    </a:lnTo>
                    <a:lnTo>
                      <a:pt x="189" y="957"/>
                    </a:lnTo>
                    <a:lnTo>
                      <a:pt x="189" y="955"/>
                    </a:lnTo>
                    <a:lnTo>
                      <a:pt x="187" y="955"/>
                    </a:lnTo>
                    <a:lnTo>
                      <a:pt x="189" y="955"/>
                    </a:lnTo>
                    <a:lnTo>
                      <a:pt x="189" y="957"/>
                    </a:lnTo>
                    <a:lnTo>
                      <a:pt x="191" y="957"/>
                    </a:lnTo>
                    <a:lnTo>
                      <a:pt x="193" y="957"/>
                    </a:lnTo>
                    <a:lnTo>
                      <a:pt x="195" y="957"/>
                    </a:lnTo>
                    <a:lnTo>
                      <a:pt x="195" y="955"/>
                    </a:lnTo>
                    <a:lnTo>
                      <a:pt x="197" y="955"/>
                    </a:lnTo>
                    <a:lnTo>
                      <a:pt x="197" y="953"/>
                    </a:lnTo>
                    <a:lnTo>
                      <a:pt x="200" y="953"/>
                    </a:lnTo>
                    <a:lnTo>
                      <a:pt x="200" y="951"/>
                    </a:lnTo>
                    <a:lnTo>
                      <a:pt x="200" y="949"/>
                    </a:lnTo>
                    <a:lnTo>
                      <a:pt x="200" y="946"/>
                    </a:lnTo>
                    <a:lnTo>
                      <a:pt x="200" y="944"/>
                    </a:lnTo>
                    <a:lnTo>
                      <a:pt x="200" y="942"/>
                    </a:lnTo>
                    <a:lnTo>
                      <a:pt x="200" y="940"/>
                    </a:lnTo>
                    <a:lnTo>
                      <a:pt x="200" y="938"/>
                    </a:lnTo>
                    <a:lnTo>
                      <a:pt x="197" y="938"/>
                    </a:lnTo>
                    <a:lnTo>
                      <a:pt x="197" y="935"/>
                    </a:lnTo>
                    <a:lnTo>
                      <a:pt x="197" y="933"/>
                    </a:lnTo>
                    <a:lnTo>
                      <a:pt x="195" y="933"/>
                    </a:lnTo>
                    <a:lnTo>
                      <a:pt x="195" y="931"/>
                    </a:lnTo>
                    <a:lnTo>
                      <a:pt x="195" y="929"/>
                    </a:lnTo>
                    <a:lnTo>
                      <a:pt x="193" y="929"/>
                    </a:lnTo>
                    <a:lnTo>
                      <a:pt x="193" y="927"/>
                    </a:lnTo>
                    <a:lnTo>
                      <a:pt x="191" y="927"/>
                    </a:lnTo>
                    <a:lnTo>
                      <a:pt x="193" y="927"/>
                    </a:lnTo>
                    <a:lnTo>
                      <a:pt x="191" y="927"/>
                    </a:lnTo>
                    <a:lnTo>
                      <a:pt x="191" y="925"/>
                    </a:lnTo>
                    <a:lnTo>
                      <a:pt x="191" y="922"/>
                    </a:lnTo>
                    <a:lnTo>
                      <a:pt x="189" y="922"/>
                    </a:lnTo>
                    <a:lnTo>
                      <a:pt x="189" y="920"/>
                    </a:lnTo>
                    <a:lnTo>
                      <a:pt x="189" y="918"/>
                    </a:lnTo>
                    <a:lnTo>
                      <a:pt x="189" y="916"/>
                    </a:lnTo>
                    <a:lnTo>
                      <a:pt x="187" y="916"/>
                    </a:lnTo>
                    <a:lnTo>
                      <a:pt x="189" y="916"/>
                    </a:lnTo>
                    <a:lnTo>
                      <a:pt x="187" y="916"/>
                    </a:lnTo>
                    <a:lnTo>
                      <a:pt x="187" y="914"/>
                    </a:lnTo>
                    <a:lnTo>
                      <a:pt x="187" y="911"/>
                    </a:lnTo>
                    <a:lnTo>
                      <a:pt x="187" y="909"/>
                    </a:lnTo>
                    <a:lnTo>
                      <a:pt x="187" y="907"/>
                    </a:lnTo>
                    <a:lnTo>
                      <a:pt x="189" y="907"/>
                    </a:lnTo>
                    <a:lnTo>
                      <a:pt x="189" y="905"/>
                    </a:lnTo>
                    <a:lnTo>
                      <a:pt x="189" y="903"/>
                    </a:lnTo>
                    <a:lnTo>
                      <a:pt x="187" y="903"/>
                    </a:lnTo>
                    <a:lnTo>
                      <a:pt x="187" y="900"/>
                    </a:lnTo>
                    <a:lnTo>
                      <a:pt x="187" y="898"/>
                    </a:lnTo>
                    <a:lnTo>
                      <a:pt x="187" y="896"/>
                    </a:lnTo>
                    <a:lnTo>
                      <a:pt x="184" y="896"/>
                    </a:lnTo>
                    <a:lnTo>
                      <a:pt x="187" y="896"/>
                    </a:lnTo>
                    <a:lnTo>
                      <a:pt x="184" y="896"/>
                    </a:lnTo>
                    <a:lnTo>
                      <a:pt x="184" y="894"/>
                    </a:lnTo>
                    <a:lnTo>
                      <a:pt x="182" y="894"/>
                    </a:lnTo>
                    <a:lnTo>
                      <a:pt x="184" y="894"/>
                    </a:lnTo>
                    <a:lnTo>
                      <a:pt x="184" y="892"/>
                    </a:lnTo>
                    <a:lnTo>
                      <a:pt x="182" y="894"/>
                    </a:lnTo>
                    <a:lnTo>
                      <a:pt x="184" y="892"/>
                    </a:lnTo>
                    <a:lnTo>
                      <a:pt x="182" y="892"/>
                    </a:lnTo>
                    <a:lnTo>
                      <a:pt x="182" y="889"/>
                    </a:lnTo>
                    <a:lnTo>
                      <a:pt x="182" y="887"/>
                    </a:lnTo>
                    <a:lnTo>
                      <a:pt x="180" y="887"/>
                    </a:lnTo>
                    <a:lnTo>
                      <a:pt x="180" y="885"/>
                    </a:lnTo>
                    <a:lnTo>
                      <a:pt x="178" y="885"/>
                    </a:lnTo>
                    <a:lnTo>
                      <a:pt x="178" y="883"/>
                    </a:lnTo>
                    <a:lnTo>
                      <a:pt x="178" y="881"/>
                    </a:lnTo>
                    <a:lnTo>
                      <a:pt x="176" y="881"/>
                    </a:lnTo>
                    <a:lnTo>
                      <a:pt x="176" y="878"/>
                    </a:lnTo>
                    <a:lnTo>
                      <a:pt x="173" y="878"/>
                    </a:lnTo>
                    <a:lnTo>
                      <a:pt x="171" y="878"/>
                    </a:lnTo>
                    <a:lnTo>
                      <a:pt x="171" y="876"/>
                    </a:lnTo>
                    <a:lnTo>
                      <a:pt x="169" y="876"/>
                    </a:lnTo>
                    <a:lnTo>
                      <a:pt x="169" y="874"/>
                    </a:lnTo>
                    <a:lnTo>
                      <a:pt x="167" y="872"/>
                    </a:lnTo>
                    <a:lnTo>
                      <a:pt x="165" y="872"/>
                    </a:lnTo>
                    <a:lnTo>
                      <a:pt x="165" y="870"/>
                    </a:lnTo>
                    <a:lnTo>
                      <a:pt x="165" y="867"/>
                    </a:lnTo>
                    <a:lnTo>
                      <a:pt x="162" y="865"/>
                    </a:lnTo>
                    <a:lnTo>
                      <a:pt x="160" y="865"/>
                    </a:lnTo>
                    <a:lnTo>
                      <a:pt x="160" y="863"/>
                    </a:lnTo>
                    <a:lnTo>
                      <a:pt x="160" y="865"/>
                    </a:lnTo>
                    <a:lnTo>
                      <a:pt x="158" y="865"/>
                    </a:lnTo>
                    <a:lnTo>
                      <a:pt x="160" y="865"/>
                    </a:lnTo>
                    <a:lnTo>
                      <a:pt x="158" y="865"/>
                    </a:lnTo>
                    <a:lnTo>
                      <a:pt x="158" y="863"/>
                    </a:lnTo>
                    <a:lnTo>
                      <a:pt x="158" y="865"/>
                    </a:lnTo>
                    <a:lnTo>
                      <a:pt x="156" y="865"/>
                    </a:lnTo>
                    <a:lnTo>
                      <a:pt x="156" y="863"/>
                    </a:lnTo>
                    <a:lnTo>
                      <a:pt x="156" y="865"/>
                    </a:lnTo>
                    <a:lnTo>
                      <a:pt x="156" y="863"/>
                    </a:lnTo>
                    <a:lnTo>
                      <a:pt x="156" y="865"/>
                    </a:lnTo>
                    <a:lnTo>
                      <a:pt x="154" y="865"/>
                    </a:lnTo>
                    <a:lnTo>
                      <a:pt x="154" y="863"/>
                    </a:lnTo>
                    <a:lnTo>
                      <a:pt x="154" y="865"/>
                    </a:lnTo>
                    <a:lnTo>
                      <a:pt x="154" y="863"/>
                    </a:lnTo>
                    <a:lnTo>
                      <a:pt x="151" y="863"/>
                    </a:lnTo>
                    <a:lnTo>
                      <a:pt x="151" y="861"/>
                    </a:lnTo>
                    <a:lnTo>
                      <a:pt x="151" y="859"/>
                    </a:lnTo>
                    <a:lnTo>
                      <a:pt x="151" y="856"/>
                    </a:lnTo>
                    <a:lnTo>
                      <a:pt x="154" y="856"/>
                    </a:lnTo>
                    <a:lnTo>
                      <a:pt x="154" y="854"/>
                    </a:lnTo>
                    <a:lnTo>
                      <a:pt x="151" y="854"/>
                    </a:lnTo>
                    <a:lnTo>
                      <a:pt x="154" y="854"/>
                    </a:lnTo>
                    <a:lnTo>
                      <a:pt x="151" y="854"/>
                    </a:lnTo>
                    <a:lnTo>
                      <a:pt x="154" y="854"/>
                    </a:lnTo>
                    <a:lnTo>
                      <a:pt x="151" y="854"/>
                    </a:lnTo>
                    <a:lnTo>
                      <a:pt x="151" y="852"/>
                    </a:lnTo>
                    <a:lnTo>
                      <a:pt x="154" y="852"/>
                    </a:lnTo>
                    <a:lnTo>
                      <a:pt x="154" y="850"/>
                    </a:lnTo>
                    <a:lnTo>
                      <a:pt x="156" y="850"/>
                    </a:lnTo>
                    <a:lnTo>
                      <a:pt x="154" y="850"/>
                    </a:lnTo>
                    <a:lnTo>
                      <a:pt x="154" y="848"/>
                    </a:lnTo>
                    <a:lnTo>
                      <a:pt x="154" y="850"/>
                    </a:lnTo>
                    <a:lnTo>
                      <a:pt x="154" y="848"/>
                    </a:lnTo>
                    <a:lnTo>
                      <a:pt x="151" y="848"/>
                    </a:lnTo>
                    <a:lnTo>
                      <a:pt x="151" y="845"/>
                    </a:lnTo>
                    <a:lnTo>
                      <a:pt x="154" y="845"/>
                    </a:lnTo>
                    <a:lnTo>
                      <a:pt x="151" y="845"/>
                    </a:lnTo>
                    <a:lnTo>
                      <a:pt x="154" y="845"/>
                    </a:lnTo>
                    <a:lnTo>
                      <a:pt x="151" y="845"/>
                    </a:lnTo>
                    <a:lnTo>
                      <a:pt x="154" y="845"/>
                    </a:lnTo>
                    <a:lnTo>
                      <a:pt x="154" y="843"/>
                    </a:lnTo>
                    <a:lnTo>
                      <a:pt x="151" y="843"/>
                    </a:lnTo>
                    <a:lnTo>
                      <a:pt x="154" y="843"/>
                    </a:lnTo>
                    <a:lnTo>
                      <a:pt x="151" y="843"/>
                    </a:lnTo>
                    <a:lnTo>
                      <a:pt x="151" y="841"/>
                    </a:lnTo>
                    <a:lnTo>
                      <a:pt x="149" y="841"/>
                    </a:lnTo>
                    <a:lnTo>
                      <a:pt x="151" y="841"/>
                    </a:lnTo>
                    <a:lnTo>
                      <a:pt x="149" y="841"/>
                    </a:lnTo>
                    <a:lnTo>
                      <a:pt x="151" y="839"/>
                    </a:lnTo>
                    <a:lnTo>
                      <a:pt x="149" y="839"/>
                    </a:lnTo>
                    <a:lnTo>
                      <a:pt x="149" y="837"/>
                    </a:lnTo>
                    <a:lnTo>
                      <a:pt x="147" y="837"/>
                    </a:lnTo>
                    <a:lnTo>
                      <a:pt x="147" y="834"/>
                    </a:lnTo>
                    <a:lnTo>
                      <a:pt x="145" y="834"/>
                    </a:lnTo>
                    <a:lnTo>
                      <a:pt x="145" y="832"/>
                    </a:lnTo>
                    <a:lnTo>
                      <a:pt x="143" y="832"/>
                    </a:lnTo>
                    <a:lnTo>
                      <a:pt x="143" y="830"/>
                    </a:lnTo>
                    <a:lnTo>
                      <a:pt x="140" y="830"/>
                    </a:lnTo>
                    <a:lnTo>
                      <a:pt x="140" y="828"/>
                    </a:lnTo>
                    <a:lnTo>
                      <a:pt x="138" y="828"/>
                    </a:lnTo>
                    <a:lnTo>
                      <a:pt x="138" y="826"/>
                    </a:lnTo>
                    <a:lnTo>
                      <a:pt x="136" y="826"/>
                    </a:lnTo>
                    <a:lnTo>
                      <a:pt x="136" y="823"/>
                    </a:lnTo>
                    <a:lnTo>
                      <a:pt x="134" y="823"/>
                    </a:lnTo>
                    <a:lnTo>
                      <a:pt x="134" y="821"/>
                    </a:lnTo>
                    <a:lnTo>
                      <a:pt x="132" y="821"/>
                    </a:lnTo>
                    <a:lnTo>
                      <a:pt x="129" y="821"/>
                    </a:lnTo>
                    <a:lnTo>
                      <a:pt x="129" y="819"/>
                    </a:lnTo>
                    <a:lnTo>
                      <a:pt x="127" y="819"/>
                    </a:lnTo>
                    <a:lnTo>
                      <a:pt x="127" y="817"/>
                    </a:lnTo>
                    <a:lnTo>
                      <a:pt x="125" y="817"/>
                    </a:lnTo>
                    <a:lnTo>
                      <a:pt x="125" y="815"/>
                    </a:lnTo>
                    <a:lnTo>
                      <a:pt x="123" y="815"/>
                    </a:lnTo>
                    <a:lnTo>
                      <a:pt x="121" y="815"/>
                    </a:lnTo>
                    <a:lnTo>
                      <a:pt x="121" y="812"/>
                    </a:lnTo>
                    <a:lnTo>
                      <a:pt x="118" y="812"/>
                    </a:lnTo>
                    <a:lnTo>
                      <a:pt x="116" y="812"/>
                    </a:lnTo>
                    <a:lnTo>
                      <a:pt x="116" y="810"/>
                    </a:lnTo>
                    <a:lnTo>
                      <a:pt x="114" y="810"/>
                    </a:lnTo>
                    <a:lnTo>
                      <a:pt x="112" y="810"/>
                    </a:lnTo>
                    <a:lnTo>
                      <a:pt x="112" y="808"/>
                    </a:lnTo>
                    <a:lnTo>
                      <a:pt x="110" y="808"/>
                    </a:lnTo>
                    <a:lnTo>
                      <a:pt x="112" y="808"/>
                    </a:lnTo>
                    <a:lnTo>
                      <a:pt x="110" y="808"/>
                    </a:lnTo>
                    <a:lnTo>
                      <a:pt x="110" y="806"/>
                    </a:lnTo>
                    <a:lnTo>
                      <a:pt x="107" y="806"/>
                    </a:lnTo>
                    <a:lnTo>
                      <a:pt x="110" y="806"/>
                    </a:lnTo>
                    <a:lnTo>
                      <a:pt x="107" y="806"/>
                    </a:lnTo>
                    <a:lnTo>
                      <a:pt x="107" y="804"/>
                    </a:lnTo>
                    <a:lnTo>
                      <a:pt x="105" y="804"/>
                    </a:lnTo>
                    <a:lnTo>
                      <a:pt x="107" y="804"/>
                    </a:lnTo>
                    <a:lnTo>
                      <a:pt x="105" y="804"/>
                    </a:lnTo>
                    <a:lnTo>
                      <a:pt x="107" y="804"/>
                    </a:lnTo>
                    <a:lnTo>
                      <a:pt x="105" y="804"/>
                    </a:lnTo>
                    <a:lnTo>
                      <a:pt x="107" y="804"/>
                    </a:lnTo>
                    <a:lnTo>
                      <a:pt x="105" y="804"/>
                    </a:lnTo>
                    <a:lnTo>
                      <a:pt x="105" y="801"/>
                    </a:lnTo>
                    <a:lnTo>
                      <a:pt x="107" y="801"/>
                    </a:lnTo>
                    <a:lnTo>
                      <a:pt x="105" y="801"/>
                    </a:lnTo>
                    <a:lnTo>
                      <a:pt x="107" y="801"/>
                    </a:lnTo>
                    <a:lnTo>
                      <a:pt x="110" y="801"/>
                    </a:lnTo>
                    <a:lnTo>
                      <a:pt x="110" y="799"/>
                    </a:lnTo>
                    <a:lnTo>
                      <a:pt x="110" y="797"/>
                    </a:lnTo>
                    <a:lnTo>
                      <a:pt x="110" y="795"/>
                    </a:lnTo>
                    <a:lnTo>
                      <a:pt x="107" y="795"/>
                    </a:lnTo>
                    <a:lnTo>
                      <a:pt x="107" y="793"/>
                    </a:lnTo>
                    <a:lnTo>
                      <a:pt x="107" y="791"/>
                    </a:lnTo>
                    <a:lnTo>
                      <a:pt x="105" y="791"/>
                    </a:lnTo>
                    <a:lnTo>
                      <a:pt x="105" y="788"/>
                    </a:lnTo>
                    <a:lnTo>
                      <a:pt x="105" y="786"/>
                    </a:lnTo>
                    <a:lnTo>
                      <a:pt x="103" y="786"/>
                    </a:lnTo>
                    <a:lnTo>
                      <a:pt x="103" y="784"/>
                    </a:lnTo>
                    <a:lnTo>
                      <a:pt x="103" y="782"/>
                    </a:lnTo>
                    <a:lnTo>
                      <a:pt x="101" y="782"/>
                    </a:lnTo>
                    <a:lnTo>
                      <a:pt x="101" y="780"/>
                    </a:lnTo>
                    <a:lnTo>
                      <a:pt x="99" y="780"/>
                    </a:lnTo>
                    <a:lnTo>
                      <a:pt x="99" y="777"/>
                    </a:lnTo>
                    <a:lnTo>
                      <a:pt x="96" y="777"/>
                    </a:lnTo>
                    <a:lnTo>
                      <a:pt x="96" y="775"/>
                    </a:lnTo>
                    <a:lnTo>
                      <a:pt x="96" y="773"/>
                    </a:lnTo>
                    <a:lnTo>
                      <a:pt x="94" y="773"/>
                    </a:lnTo>
                    <a:lnTo>
                      <a:pt x="94" y="771"/>
                    </a:lnTo>
                    <a:lnTo>
                      <a:pt x="92" y="771"/>
                    </a:lnTo>
                    <a:lnTo>
                      <a:pt x="92" y="769"/>
                    </a:lnTo>
                    <a:lnTo>
                      <a:pt x="90" y="769"/>
                    </a:lnTo>
                    <a:lnTo>
                      <a:pt x="90" y="766"/>
                    </a:lnTo>
                    <a:lnTo>
                      <a:pt x="88" y="766"/>
                    </a:lnTo>
                    <a:lnTo>
                      <a:pt x="88" y="764"/>
                    </a:lnTo>
                    <a:lnTo>
                      <a:pt x="85" y="764"/>
                    </a:lnTo>
                    <a:lnTo>
                      <a:pt x="85" y="762"/>
                    </a:lnTo>
                    <a:lnTo>
                      <a:pt x="83" y="762"/>
                    </a:lnTo>
                    <a:lnTo>
                      <a:pt x="83" y="760"/>
                    </a:lnTo>
                    <a:lnTo>
                      <a:pt x="81" y="760"/>
                    </a:lnTo>
                    <a:lnTo>
                      <a:pt x="81" y="758"/>
                    </a:lnTo>
                    <a:lnTo>
                      <a:pt x="79" y="758"/>
                    </a:lnTo>
                    <a:lnTo>
                      <a:pt x="79" y="755"/>
                    </a:lnTo>
                    <a:lnTo>
                      <a:pt x="77" y="755"/>
                    </a:lnTo>
                    <a:lnTo>
                      <a:pt x="77" y="753"/>
                    </a:lnTo>
                    <a:lnTo>
                      <a:pt x="74" y="753"/>
                    </a:lnTo>
                    <a:lnTo>
                      <a:pt x="72" y="753"/>
                    </a:lnTo>
                    <a:lnTo>
                      <a:pt x="72" y="751"/>
                    </a:lnTo>
                    <a:lnTo>
                      <a:pt x="70" y="751"/>
                    </a:lnTo>
                    <a:lnTo>
                      <a:pt x="70" y="749"/>
                    </a:lnTo>
                    <a:lnTo>
                      <a:pt x="68" y="749"/>
                    </a:lnTo>
                    <a:lnTo>
                      <a:pt x="68" y="747"/>
                    </a:lnTo>
                    <a:lnTo>
                      <a:pt x="66" y="747"/>
                    </a:lnTo>
                    <a:lnTo>
                      <a:pt x="66" y="749"/>
                    </a:lnTo>
                    <a:lnTo>
                      <a:pt x="66" y="747"/>
                    </a:lnTo>
                    <a:lnTo>
                      <a:pt x="66" y="749"/>
                    </a:lnTo>
                    <a:lnTo>
                      <a:pt x="66" y="747"/>
                    </a:lnTo>
                    <a:lnTo>
                      <a:pt x="66" y="749"/>
                    </a:lnTo>
                    <a:lnTo>
                      <a:pt x="66" y="747"/>
                    </a:lnTo>
                    <a:lnTo>
                      <a:pt x="63" y="747"/>
                    </a:lnTo>
                    <a:lnTo>
                      <a:pt x="61" y="747"/>
                    </a:lnTo>
                    <a:lnTo>
                      <a:pt x="59" y="747"/>
                    </a:lnTo>
                    <a:lnTo>
                      <a:pt x="59" y="744"/>
                    </a:lnTo>
                    <a:lnTo>
                      <a:pt x="57" y="744"/>
                    </a:lnTo>
                    <a:lnTo>
                      <a:pt x="59" y="744"/>
                    </a:lnTo>
                    <a:lnTo>
                      <a:pt x="57" y="744"/>
                    </a:lnTo>
                    <a:lnTo>
                      <a:pt x="57" y="742"/>
                    </a:lnTo>
                    <a:lnTo>
                      <a:pt x="59" y="742"/>
                    </a:lnTo>
                    <a:lnTo>
                      <a:pt x="59" y="740"/>
                    </a:lnTo>
                    <a:lnTo>
                      <a:pt x="57" y="740"/>
                    </a:lnTo>
                    <a:lnTo>
                      <a:pt x="57" y="738"/>
                    </a:lnTo>
                    <a:lnTo>
                      <a:pt x="55" y="738"/>
                    </a:lnTo>
                    <a:lnTo>
                      <a:pt x="53" y="738"/>
                    </a:lnTo>
                    <a:lnTo>
                      <a:pt x="55" y="738"/>
                    </a:lnTo>
                    <a:lnTo>
                      <a:pt x="53" y="738"/>
                    </a:lnTo>
                    <a:lnTo>
                      <a:pt x="53" y="736"/>
                    </a:lnTo>
                    <a:lnTo>
                      <a:pt x="55" y="736"/>
                    </a:lnTo>
                    <a:lnTo>
                      <a:pt x="55" y="733"/>
                    </a:lnTo>
                    <a:lnTo>
                      <a:pt x="57" y="733"/>
                    </a:lnTo>
                    <a:lnTo>
                      <a:pt x="59" y="733"/>
                    </a:lnTo>
                    <a:lnTo>
                      <a:pt x="59" y="731"/>
                    </a:lnTo>
                    <a:lnTo>
                      <a:pt x="59" y="729"/>
                    </a:lnTo>
                    <a:lnTo>
                      <a:pt x="59" y="727"/>
                    </a:lnTo>
                    <a:lnTo>
                      <a:pt x="59" y="725"/>
                    </a:lnTo>
                    <a:lnTo>
                      <a:pt x="59" y="727"/>
                    </a:lnTo>
                    <a:lnTo>
                      <a:pt x="57" y="725"/>
                    </a:lnTo>
                    <a:lnTo>
                      <a:pt x="59" y="725"/>
                    </a:lnTo>
                    <a:lnTo>
                      <a:pt x="57" y="725"/>
                    </a:lnTo>
                    <a:lnTo>
                      <a:pt x="59" y="725"/>
                    </a:lnTo>
                    <a:lnTo>
                      <a:pt x="61" y="725"/>
                    </a:lnTo>
                    <a:lnTo>
                      <a:pt x="61" y="727"/>
                    </a:lnTo>
                    <a:lnTo>
                      <a:pt x="61" y="725"/>
                    </a:lnTo>
                    <a:lnTo>
                      <a:pt x="61" y="727"/>
                    </a:lnTo>
                    <a:lnTo>
                      <a:pt x="63" y="727"/>
                    </a:lnTo>
                    <a:lnTo>
                      <a:pt x="66" y="727"/>
                    </a:lnTo>
                    <a:lnTo>
                      <a:pt x="63" y="727"/>
                    </a:lnTo>
                    <a:lnTo>
                      <a:pt x="66" y="727"/>
                    </a:lnTo>
                    <a:lnTo>
                      <a:pt x="63" y="727"/>
                    </a:lnTo>
                    <a:lnTo>
                      <a:pt x="66" y="727"/>
                    </a:lnTo>
                    <a:lnTo>
                      <a:pt x="63" y="727"/>
                    </a:lnTo>
                    <a:lnTo>
                      <a:pt x="66" y="727"/>
                    </a:lnTo>
                    <a:lnTo>
                      <a:pt x="63" y="727"/>
                    </a:lnTo>
                    <a:lnTo>
                      <a:pt x="66" y="727"/>
                    </a:lnTo>
                    <a:lnTo>
                      <a:pt x="63" y="727"/>
                    </a:lnTo>
                    <a:lnTo>
                      <a:pt x="63" y="729"/>
                    </a:lnTo>
                    <a:lnTo>
                      <a:pt x="66" y="729"/>
                    </a:lnTo>
                    <a:lnTo>
                      <a:pt x="68" y="729"/>
                    </a:lnTo>
                    <a:lnTo>
                      <a:pt x="66" y="729"/>
                    </a:lnTo>
                    <a:lnTo>
                      <a:pt x="68" y="729"/>
                    </a:lnTo>
                    <a:lnTo>
                      <a:pt x="66" y="729"/>
                    </a:lnTo>
                    <a:lnTo>
                      <a:pt x="68" y="729"/>
                    </a:lnTo>
                    <a:lnTo>
                      <a:pt x="66" y="729"/>
                    </a:lnTo>
                    <a:lnTo>
                      <a:pt x="66" y="731"/>
                    </a:lnTo>
                    <a:lnTo>
                      <a:pt x="68" y="731"/>
                    </a:lnTo>
                    <a:lnTo>
                      <a:pt x="66" y="731"/>
                    </a:lnTo>
                    <a:lnTo>
                      <a:pt x="63" y="731"/>
                    </a:lnTo>
                    <a:lnTo>
                      <a:pt x="61" y="731"/>
                    </a:lnTo>
                    <a:lnTo>
                      <a:pt x="61" y="733"/>
                    </a:lnTo>
                    <a:lnTo>
                      <a:pt x="63" y="733"/>
                    </a:lnTo>
                    <a:lnTo>
                      <a:pt x="63" y="731"/>
                    </a:lnTo>
                    <a:lnTo>
                      <a:pt x="63" y="733"/>
                    </a:lnTo>
                    <a:lnTo>
                      <a:pt x="66" y="733"/>
                    </a:lnTo>
                    <a:lnTo>
                      <a:pt x="68" y="733"/>
                    </a:lnTo>
                    <a:lnTo>
                      <a:pt x="70" y="733"/>
                    </a:lnTo>
                    <a:lnTo>
                      <a:pt x="68" y="733"/>
                    </a:lnTo>
                    <a:lnTo>
                      <a:pt x="68" y="736"/>
                    </a:lnTo>
                    <a:lnTo>
                      <a:pt x="70" y="736"/>
                    </a:lnTo>
                    <a:lnTo>
                      <a:pt x="70" y="738"/>
                    </a:lnTo>
                    <a:lnTo>
                      <a:pt x="70" y="740"/>
                    </a:lnTo>
                    <a:lnTo>
                      <a:pt x="72" y="740"/>
                    </a:lnTo>
                    <a:lnTo>
                      <a:pt x="72" y="742"/>
                    </a:lnTo>
                    <a:lnTo>
                      <a:pt x="74" y="742"/>
                    </a:lnTo>
                    <a:lnTo>
                      <a:pt x="74" y="744"/>
                    </a:lnTo>
                    <a:lnTo>
                      <a:pt x="72" y="744"/>
                    </a:lnTo>
                    <a:lnTo>
                      <a:pt x="72" y="747"/>
                    </a:lnTo>
                    <a:lnTo>
                      <a:pt x="74" y="747"/>
                    </a:lnTo>
                    <a:lnTo>
                      <a:pt x="74" y="749"/>
                    </a:lnTo>
                    <a:lnTo>
                      <a:pt x="77" y="749"/>
                    </a:lnTo>
                    <a:lnTo>
                      <a:pt x="79" y="749"/>
                    </a:lnTo>
                    <a:lnTo>
                      <a:pt x="79" y="751"/>
                    </a:lnTo>
                    <a:lnTo>
                      <a:pt x="81" y="751"/>
                    </a:lnTo>
                    <a:lnTo>
                      <a:pt x="81" y="753"/>
                    </a:lnTo>
                    <a:lnTo>
                      <a:pt x="83" y="753"/>
                    </a:lnTo>
                    <a:lnTo>
                      <a:pt x="83" y="755"/>
                    </a:lnTo>
                    <a:lnTo>
                      <a:pt x="85" y="755"/>
                    </a:lnTo>
                    <a:lnTo>
                      <a:pt x="85" y="758"/>
                    </a:lnTo>
                    <a:lnTo>
                      <a:pt x="88" y="758"/>
                    </a:lnTo>
                    <a:lnTo>
                      <a:pt x="90" y="758"/>
                    </a:lnTo>
                    <a:lnTo>
                      <a:pt x="90" y="760"/>
                    </a:lnTo>
                    <a:lnTo>
                      <a:pt x="90" y="762"/>
                    </a:lnTo>
                    <a:lnTo>
                      <a:pt x="92" y="762"/>
                    </a:lnTo>
                    <a:lnTo>
                      <a:pt x="92" y="764"/>
                    </a:lnTo>
                    <a:lnTo>
                      <a:pt x="94" y="764"/>
                    </a:lnTo>
                    <a:lnTo>
                      <a:pt x="94" y="762"/>
                    </a:lnTo>
                    <a:lnTo>
                      <a:pt x="96" y="762"/>
                    </a:lnTo>
                    <a:lnTo>
                      <a:pt x="94" y="762"/>
                    </a:lnTo>
                    <a:lnTo>
                      <a:pt x="96" y="762"/>
                    </a:lnTo>
                    <a:lnTo>
                      <a:pt x="99" y="762"/>
                    </a:lnTo>
                    <a:lnTo>
                      <a:pt x="99" y="760"/>
                    </a:lnTo>
                    <a:lnTo>
                      <a:pt x="101" y="760"/>
                    </a:lnTo>
                    <a:lnTo>
                      <a:pt x="101" y="758"/>
                    </a:lnTo>
                    <a:lnTo>
                      <a:pt x="99" y="758"/>
                    </a:lnTo>
                    <a:lnTo>
                      <a:pt x="99" y="755"/>
                    </a:lnTo>
                    <a:lnTo>
                      <a:pt x="96" y="758"/>
                    </a:lnTo>
                    <a:lnTo>
                      <a:pt x="96" y="755"/>
                    </a:lnTo>
                    <a:lnTo>
                      <a:pt x="96" y="758"/>
                    </a:lnTo>
                    <a:lnTo>
                      <a:pt x="94" y="758"/>
                    </a:lnTo>
                    <a:lnTo>
                      <a:pt x="96" y="758"/>
                    </a:lnTo>
                    <a:lnTo>
                      <a:pt x="94" y="758"/>
                    </a:lnTo>
                    <a:lnTo>
                      <a:pt x="94" y="755"/>
                    </a:lnTo>
                    <a:lnTo>
                      <a:pt x="92" y="755"/>
                    </a:lnTo>
                    <a:lnTo>
                      <a:pt x="90" y="755"/>
                    </a:lnTo>
                    <a:lnTo>
                      <a:pt x="88" y="755"/>
                    </a:lnTo>
                    <a:lnTo>
                      <a:pt x="88" y="753"/>
                    </a:lnTo>
                    <a:lnTo>
                      <a:pt x="90" y="753"/>
                    </a:lnTo>
                    <a:lnTo>
                      <a:pt x="92" y="753"/>
                    </a:lnTo>
                    <a:lnTo>
                      <a:pt x="90" y="753"/>
                    </a:lnTo>
                    <a:lnTo>
                      <a:pt x="90" y="751"/>
                    </a:lnTo>
                    <a:lnTo>
                      <a:pt x="92" y="751"/>
                    </a:lnTo>
                    <a:lnTo>
                      <a:pt x="92" y="749"/>
                    </a:lnTo>
                    <a:lnTo>
                      <a:pt x="92" y="747"/>
                    </a:lnTo>
                    <a:lnTo>
                      <a:pt x="90" y="747"/>
                    </a:lnTo>
                    <a:lnTo>
                      <a:pt x="90" y="744"/>
                    </a:lnTo>
                    <a:lnTo>
                      <a:pt x="88" y="744"/>
                    </a:lnTo>
                    <a:lnTo>
                      <a:pt x="85" y="744"/>
                    </a:lnTo>
                    <a:lnTo>
                      <a:pt x="83" y="742"/>
                    </a:lnTo>
                    <a:lnTo>
                      <a:pt x="81" y="742"/>
                    </a:lnTo>
                    <a:lnTo>
                      <a:pt x="81" y="740"/>
                    </a:lnTo>
                    <a:lnTo>
                      <a:pt x="79" y="740"/>
                    </a:lnTo>
                    <a:lnTo>
                      <a:pt x="79" y="738"/>
                    </a:lnTo>
                    <a:lnTo>
                      <a:pt x="77" y="738"/>
                    </a:lnTo>
                    <a:lnTo>
                      <a:pt x="77" y="736"/>
                    </a:lnTo>
                    <a:lnTo>
                      <a:pt x="74" y="736"/>
                    </a:lnTo>
                    <a:lnTo>
                      <a:pt x="74" y="733"/>
                    </a:lnTo>
                    <a:lnTo>
                      <a:pt x="74" y="731"/>
                    </a:lnTo>
                    <a:lnTo>
                      <a:pt x="72" y="731"/>
                    </a:lnTo>
                    <a:lnTo>
                      <a:pt x="72" y="729"/>
                    </a:lnTo>
                    <a:lnTo>
                      <a:pt x="74" y="729"/>
                    </a:lnTo>
                    <a:lnTo>
                      <a:pt x="74" y="727"/>
                    </a:lnTo>
                    <a:lnTo>
                      <a:pt x="77" y="727"/>
                    </a:lnTo>
                    <a:lnTo>
                      <a:pt x="77" y="725"/>
                    </a:lnTo>
                    <a:lnTo>
                      <a:pt x="77" y="722"/>
                    </a:lnTo>
                    <a:lnTo>
                      <a:pt x="77" y="720"/>
                    </a:lnTo>
                    <a:lnTo>
                      <a:pt x="77" y="718"/>
                    </a:lnTo>
                    <a:lnTo>
                      <a:pt x="74" y="718"/>
                    </a:lnTo>
                    <a:lnTo>
                      <a:pt x="77" y="718"/>
                    </a:lnTo>
                    <a:lnTo>
                      <a:pt x="74" y="718"/>
                    </a:lnTo>
                    <a:lnTo>
                      <a:pt x="77" y="718"/>
                    </a:lnTo>
                    <a:lnTo>
                      <a:pt x="74" y="718"/>
                    </a:lnTo>
                    <a:lnTo>
                      <a:pt x="77" y="718"/>
                    </a:lnTo>
                    <a:lnTo>
                      <a:pt x="77" y="716"/>
                    </a:lnTo>
                    <a:lnTo>
                      <a:pt x="74" y="716"/>
                    </a:lnTo>
                    <a:lnTo>
                      <a:pt x="74" y="714"/>
                    </a:lnTo>
                    <a:lnTo>
                      <a:pt x="72" y="714"/>
                    </a:lnTo>
                    <a:lnTo>
                      <a:pt x="72" y="711"/>
                    </a:lnTo>
                    <a:lnTo>
                      <a:pt x="70" y="711"/>
                    </a:lnTo>
                    <a:lnTo>
                      <a:pt x="70" y="709"/>
                    </a:lnTo>
                    <a:lnTo>
                      <a:pt x="68" y="709"/>
                    </a:lnTo>
                    <a:lnTo>
                      <a:pt x="66" y="709"/>
                    </a:lnTo>
                    <a:lnTo>
                      <a:pt x="63" y="709"/>
                    </a:lnTo>
                    <a:lnTo>
                      <a:pt x="63" y="711"/>
                    </a:lnTo>
                    <a:lnTo>
                      <a:pt x="63" y="714"/>
                    </a:lnTo>
                    <a:lnTo>
                      <a:pt x="61" y="714"/>
                    </a:lnTo>
                    <a:lnTo>
                      <a:pt x="61" y="716"/>
                    </a:lnTo>
                    <a:lnTo>
                      <a:pt x="61" y="714"/>
                    </a:lnTo>
                    <a:lnTo>
                      <a:pt x="63" y="711"/>
                    </a:lnTo>
                    <a:lnTo>
                      <a:pt x="63" y="709"/>
                    </a:lnTo>
                    <a:lnTo>
                      <a:pt x="63" y="711"/>
                    </a:lnTo>
                    <a:lnTo>
                      <a:pt x="63" y="709"/>
                    </a:lnTo>
                    <a:lnTo>
                      <a:pt x="63" y="707"/>
                    </a:lnTo>
                    <a:lnTo>
                      <a:pt x="66" y="707"/>
                    </a:lnTo>
                    <a:lnTo>
                      <a:pt x="63" y="707"/>
                    </a:lnTo>
                    <a:lnTo>
                      <a:pt x="63" y="705"/>
                    </a:lnTo>
                    <a:lnTo>
                      <a:pt x="61" y="705"/>
                    </a:lnTo>
                    <a:lnTo>
                      <a:pt x="59" y="705"/>
                    </a:lnTo>
                    <a:lnTo>
                      <a:pt x="57" y="705"/>
                    </a:lnTo>
                    <a:lnTo>
                      <a:pt x="55" y="707"/>
                    </a:lnTo>
                    <a:lnTo>
                      <a:pt x="53" y="707"/>
                    </a:lnTo>
                    <a:lnTo>
                      <a:pt x="50" y="707"/>
                    </a:lnTo>
                    <a:lnTo>
                      <a:pt x="50" y="709"/>
                    </a:lnTo>
                    <a:lnTo>
                      <a:pt x="53" y="709"/>
                    </a:lnTo>
                    <a:lnTo>
                      <a:pt x="53" y="711"/>
                    </a:lnTo>
                    <a:lnTo>
                      <a:pt x="50" y="711"/>
                    </a:lnTo>
                    <a:lnTo>
                      <a:pt x="50" y="714"/>
                    </a:lnTo>
                    <a:lnTo>
                      <a:pt x="53" y="714"/>
                    </a:lnTo>
                    <a:lnTo>
                      <a:pt x="55" y="714"/>
                    </a:lnTo>
                    <a:lnTo>
                      <a:pt x="57" y="714"/>
                    </a:lnTo>
                    <a:lnTo>
                      <a:pt x="57" y="716"/>
                    </a:lnTo>
                    <a:lnTo>
                      <a:pt x="59" y="716"/>
                    </a:lnTo>
                    <a:lnTo>
                      <a:pt x="59" y="718"/>
                    </a:lnTo>
                    <a:lnTo>
                      <a:pt x="57" y="718"/>
                    </a:lnTo>
                    <a:lnTo>
                      <a:pt x="57" y="720"/>
                    </a:lnTo>
                    <a:lnTo>
                      <a:pt x="57" y="718"/>
                    </a:lnTo>
                    <a:lnTo>
                      <a:pt x="55" y="718"/>
                    </a:lnTo>
                    <a:lnTo>
                      <a:pt x="57" y="718"/>
                    </a:lnTo>
                    <a:lnTo>
                      <a:pt x="55" y="718"/>
                    </a:lnTo>
                    <a:lnTo>
                      <a:pt x="57" y="718"/>
                    </a:lnTo>
                    <a:lnTo>
                      <a:pt x="57" y="716"/>
                    </a:lnTo>
                    <a:lnTo>
                      <a:pt x="55" y="716"/>
                    </a:lnTo>
                    <a:lnTo>
                      <a:pt x="55" y="714"/>
                    </a:lnTo>
                    <a:lnTo>
                      <a:pt x="55" y="716"/>
                    </a:lnTo>
                    <a:lnTo>
                      <a:pt x="55" y="714"/>
                    </a:lnTo>
                    <a:lnTo>
                      <a:pt x="55" y="716"/>
                    </a:lnTo>
                    <a:lnTo>
                      <a:pt x="55" y="714"/>
                    </a:lnTo>
                    <a:lnTo>
                      <a:pt x="55" y="716"/>
                    </a:lnTo>
                    <a:lnTo>
                      <a:pt x="53" y="716"/>
                    </a:lnTo>
                    <a:lnTo>
                      <a:pt x="53" y="714"/>
                    </a:lnTo>
                    <a:lnTo>
                      <a:pt x="53" y="716"/>
                    </a:lnTo>
                    <a:lnTo>
                      <a:pt x="53" y="714"/>
                    </a:lnTo>
                    <a:lnTo>
                      <a:pt x="53" y="716"/>
                    </a:lnTo>
                    <a:lnTo>
                      <a:pt x="53" y="714"/>
                    </a:lnTo>
                    <a:lnTo>
                      <a:pt x="50" y="714"/>
                    </a:lnTo>
                    <a:lnTo>
                      <a:pt x="48" y="714"/>
                    </a:lnTo>
                    <a:lnTo>
                      <a:pt x="48" y="716"/>
                    </a:lnTo>
                    <a:lnTo>
                      <a:pt x="48" y="718"/>
                    </a:lnTo>
                    <a:lnTo>
                      <a:pt x="48" y="716"/>
                    </a:lnTo>
                    <a:lnTo>
                      <a:pt x="48" y="718"/>
                    </a:lnTo>
                    <a:lnTo>
                      <a:pt x="46" y="718"/>
                    </a:lnTo>
                    <a:lnTo>
                      <a:pt x="44" y="718"/>
                    </a:lnTo>
                    <a:lnTo>
                      <a:pt x="46" y="718"/>
                    </a:lnTo>
                    <a:lnTo>
                      <a:pt x="44" y="718"/>
                    </a:lnTo>
                    <a:lnTo>
                      <a:pt x="44" y="720"/>
                    </a:lnTo>
                    <a:lnTo>
                      <a:pt x="44" y="718"/>
                    </a:lnTo>
                    <a:lnTo>
                      <a:pt x="44" y="720"/>
                    </a:lnTo>
                    <a:lnTo>
                      <a:pt x="42" y="720"/>
                    </a:lnTo>
                    <a:lnTo>
                      <a:pt x="39" y="720"/>
                    </a:lnTo>
                    <a:lnTo>
                      <a:pt x="39" y="718"/>
                    </a:lnTo>
                    <a:lnTo>
                      <a:pt x="37" y="718"/>
                    </a:lnTo>
                    <a:lnTo>
                      <a:pt x="37" y="716"/>
                    </a:lnTo>
                    <a:lnTo>
                      <a:pt x="35" y="716"/>
                    </a:lnTo>
                    <a:lnTo>
                      <a:pt x="35" y="714"/>
                    </a:lnTo>
                    <a:lnTo>
                      <a:pt x="37" y="714"/>
                    </a:lnTo>
                    <a:lnTo>
                      <a:pt x="37" y="716"/>
                    </a:lnTo>
                    <a:lnTo>
                      <a:pt x="37" y="714"/>
                    </a:lnTo>
                    <a:lnTo>
                      <a:pt x="39" y="714"/>
                    </a:lnTo>
                    <a:lnTo>
                      <a:pt x="39" y="711"/>
                    </a:lnTo>
                    <a:lnTo>
                      <a:pt x="39" y="709"/>
                    </a:lnTo>
                    <a:lnTo>
                      <a:pt x="37" y="709"/>
                    </a:lnTo>
                    <a:lnTo>
                      <a:pt x="37" y="707"/>
                    </a:lnTo>
                    <a:lnTo>
                      <a:pt x="35" y="707"/>
                    </a:lnTo>
                    <a:lnTo>
                      <a:pt x="33" y="707"/>
                    </a:lnTo>
                    <a:lnTo>
                      <a:pt x="33" y="709"/>
                    </a:lnTo>
                    <a:lnTo>
                      <a:pt x="33" y="707"/>
                    </a:lnTo>
                    <a:lnTo>
                      <a:pt x="31" y="707"/>
                    </a:lnTo>
                    <a:lnTo>
                      <a:pt x="33" y="707"/>
                    </a:lnTo>
                    <a:lnTo>
                      <a:pt x="31" y="707"/>
                    </a:lnTo>
                    <a:lnTo>
                      <a:pt x="33" y="707"/>
                    </a:lnTo>
                    <a:lnTo>
                      <a:pt x="31" y="707"/>
                    </a:lnTo>
                    <a:lnTo>
                      <a:pt x="31" y="705"/>
                    </a:lnTo>
                    <a:lnTo>
                      <a:pt x="31" y="703"/>
                    </a:lnTo>
                    <a:lnTo>
                      <a:pt x="33" y="703"/>
                    </a:lnTo>
                    <a:lnTo>
                      <a:pt x="31" y="703"/>
                    </a:lnTo>
                    <a:lnTo>
                      <a:pt x="33" y="703"/>
                    </a:lnTo>
                    <a:lnTo>
                      <a:pt x="31" y="703"/>
                    </a:lnTo>
                    <a:lnTo>
                      <a:pt x="33" y="703"/>
                    </a:lnTo>
                    <a:lnTo>
                      <a:pt x="31" y="703"/>
                    </a:lnTo>
                    <a:lnTo>
                      <a:pt x="33" y="703"/>
                    </a:lnTo>
                    <a:lnTo>
                      <a:pt x="31" y="703"/>
                    </a:lnTo>
                    <a:lnTo>
                      <a:pt x="33" y="703"/>
                    </a:lnTo>
                    <a:lnTo>
                      <a:pt x="33" y="700"/>
                    </a:lnTo>
                    <a:lnTo>
                      <a:pt x="35" y="700"/>
                    </a:lnTo>
                    <a:lnTo>
                      <a:pt x="33" y="700"/>
                    </a:lnTo>
                    <a:lnTo>
                      <a:pt x="35" y="700"/>
                    </a:lnTo>
                    <a:lnTo>
                      <a:pt x="33" y="700"/>
                    </a:lnTo>
                    <a:lnTo>
                      <a:pt x="33" y="698"/>
                    </a:lnTo>
                    <a:lnTo>
                      <a:pt x="35" y="698"/>
                    </a:lnTo>
                    <a:lnTo>
                      <a:pt x="35" y="696"/>
                    </a:lnTo>
                    <a:lnTo>
                      <a:pt x="33" y="698"/>
                    </a:lnTo>
                    <a:lnTo>
                      <a:pt x="33" y="696"/>
                    </a:lnTo>
                    <a:lnTo>
                      <a:pt x="33" y="694"/>
                    </a:lnTo>
                    <a:lnTo>
                      <a:pt x="33" y="696"/>
                    </a:lnTo>
                    <a:lnTo>
                      <a:pt x="33" y="694"/>
                    </a:lnTo>
                    <a:lnTo>
                      <a:pt x="35" y="694"/>
                    </a:lnTo>
                    <a:lnTo>
                      <a:pt x="35" y="692"/>
                    </a:lnTo>
                    <a:lnTo>
                      <a:pt x="35" y="689"/>
                    </a:lnTo>
                    <a:lnTo>
                      <a:pt x="35" y="687"/>
                    </a:lnTo>
                    <a:lnTo>
                      <a:pt x="33" y="687"/>
                    </a:lnTo>
                    <a:lnTo>
                      <a:pt x="33" y="685"/>
                    </a:lnTo>
                    <a:lnTo>
                      <a:pt x="31" y="685"/>
                    </a:lnTo>
                    <a:lnTo>
                      <a:pt x="31" y="683"/>
                    </a:lnTo>
                    <a:lnTo>
                      <a:pt x="28" y="683"/>
                    </a:lnTo>
                    <a:lnTo>
                      <a:pt x="26" y="683"/>
                    </a:lnTo>
                    <a:lnTo>
                      <a:pt x="26" y="681"/>
                    </a:lnTo>
                    <a:lnTo>
                      <a:pt x="28" y="681"/>
                    </a:lnTo>
                    <a:lnTo>
                      <a:pt x="28" y="678"/>
                    </a:lnTo>
                    <a:lnTo>
                      <a:pt x="28" y="676"/>
                    </a:lnTo>
                    <a:lnTo>
                      <a:pt x="31" y="676"/>
                    </a:lnTo>
                    <a:lnTo>
                      <a:pt x="31" y="674"/>
                    </a:lnTo>
                    <a:lnTo>
                      <a:pt x="31" y="676"/>
                    </a:lnTo>
                    <a:lnTo>
                      <a:pt x="33" y="676"/>
                    </a:lnTo>
                    <a:lnTo>
                      <a:pt x="33" y="674"/>
                    </a:lnTo>
                    <a:lnTo>
                      <a:pt x="33" y="672"/>
                    </a:lnTo>
                    <a:lnTo>
                      <a:pt x="35" y="672"/>
                    </a:lnTo>
                    <a:lnTo>
                      <a:pt x="33" y="672"/>
                    </a:lnTo>
                    <a:lnTo>
                      <a:pt x="33" y="670"/>
                    </a:lnTo>
                    <a:lnTo>
                      <a:pt x="33" y="667"/>
                    </a:lnTo>
                    <a:lnTo>
                      <a:pt x="33" y="665"/>
                    </a:lnTo>
                    <a:lnTo>
                      <a:pt x="31" y="665"/>
                    </a:lnTo>
                    <a:lnTo>
                      <a:pt x="31" y="663"/>
                    </a:lnTo>
                    <a:lnTo>
                      <a:pt x="31" y="665"/>
                    </a:lnTo>
                    <a:lnTo>
                      <a:pt x="31" y="663"/>
                    </a:lnTo>
                    <a:lnTo>
                      <a:pt x="31" y="665"/>
                    </a:lnTo>
                    <a:lnTo>
                      <a:pt x="31" y="663"/>
                    </a:lnTo>
                    <a:lnTo>
                      <a:pt x="31" y="665"/>
                    </a:lnTo>
                    <a:lnTo>
                      <a:pt x="31" y="663"/>
                    </a:lnTo>
                    <a:lnTo>
                      <a:pt x="28" y="663"/>
                    </a:lnTo>
                    <a:lnTo>
                      <a:pt x="26" y="663"/>
                    </a:lnTo>
                    <a:lnTo>
                      <a:pt x="28" y="663"/>
                    </a:lnTo>
                    <a:lnTo>
                      <a:pt x="26" y="663"/>
                    </a:lnTo>
                    <a:lnTo>
                      <a:pt x="28" y="663"/>
                    </a:lnTo>
                    <a:lnTo>
                      <a:pt x="26" y="663"/>
                    </a:lnTo>
                    <a:lnTo>
                      <a:pt x="26" y="661"/>
                    </a:lnTo>
                    <a:lnTo>
                      <a:pt x="26" y="663"/>
                    </a:lnTo>
                    <a:lnTo>
                      <a:pt x="26" y="661"/>
                    </a:lnTo>
                    <a:lnTo>
                      <a:pt x="24" y="661"/>
                    </a:lnTo>
                    <a:lnTo>
                      <a:pt x="24" y="659"/>
                    </a:lnTo>
                    <a:lnTo>
                      <a:pt x="22" y="659"/>
                    </a:lnTo>
                    <a:lnTo>
                      <a:pt x="24" y="659"/>
                    </a:lnTo>
                    <a:lnTo>
                      <a:pt x="24" y="657"/>
                    </a:lnTo>
                    <a:lnTo>
                      <a:pt x="26" y="657"/>
                    </a:lnTo>
                    <a:lnTo>
                      <a:pt x="28" y="657"/>
                    </a:lnTo>
                    <a:lnTo>
                      <a:pt x="28" y="654"/>
                    </a:lnTo>
                    <a:lnTo>
                      <a:pt x="28" y="657"/>
                    </a:lnTo>
                    <a:lnTo>
                      <a:pt x="31" y="657"/>
                    </a:lnTo>
                    <a:lnTo>
                      <a:pt x="31" y="654"/>
                    </a:lnTo>
                    <a:lnTo>
                      <a:pt x="31" y="657"/>
                    </a:lnTo>
                    <a:lnTo>
                      <a:pt x="31" y="654"/>
                    </a:lnTo>
                    <a:lnTo>
                      <a:pt x="33" y="654"/>
                    </a:lnTo>
                    <a:lnTo>
                      <a:pt x="33" y="652"/>
                    </a:lnTo>
                    <a:lnTo>
                      <a:pt x="33" y="654"/>
                    </a:lnTo>
                    <a:lnTo>
                      <a:pt x="35" y="654"/>
                    </a:lnTo>
                    <a:lnTo>
                      <a:pt x="37" y="654"/>
                    </a:lnTo>
                    <a:lnTo>
                      <a:pt x="37" y="652"/>
                    </a:lnTo>
                    <a:lnTo>
                      <a:pt x="39" y="652"/>
                    </a:lnTo>
                    <a:lnTo>
                      <a:pt x="39" y="650"/>
                    </a:lnTo>
                    <a:lnTo>
                      <a:pt x="39" y="648"/>
                    </a:lnTo>
                    <a:lnTo>
                      <a:pt x="39" y="646"/>
                    </a:lnTo>
                    <a:lnTo>
                      <a:pt x="39" y="643"/>
                    </a:lnTo>
                    <a:lnTo>
                      <a:pt x="39" y="641"/>
                    </a:lnTo>
                    <a:lnTo>
                      <a:pt x="39" y="639"/>
                    </a:lnTo>
                    <a:lnTo>
                      <a:pt x="37" y="639"/>
                    </a:lnTo>
                    <a:lnTo>
                      <a:pt x="37" y="637"/>
                    </a:lnTo>
                    <a:lnTo>
                      <a:pt x="37" y="635"/>
                    </a:lnTo>
                    <a:lnTo>
                      <a:pt x="39" y="635"/>
                    </a:lnTo>
                    <a:lnTo>
                      <a:pt x="42" y="635"/>
                    </a:lnTo>
                    <a:lnTo>
                      <a:pt x="42" y="632"/>
                    </a:lnTo>
                    <a:lnTo>
                      <a:pt x="44" y="632"/>
                    </a:lnTo>
                    <a:lnTo>
                      <a:pt x="44" y="630"/>
                    </a:lnTo>
                    <a:lnTo>
                      <a:pt x="44" y="628"/>
                    </a:lnTo>
                    <a:lnTo>
                      <a:pt x="46" y="628"/>
                    </a:lnTo>
                    <a:lnTo>
                      <a:pt x="46" y="630"/>
                    </a:lnTo>
                    <a:lnTo>
                      <a:pt x="48" y="630"/>
                    </a:lnTo>
                    <a:lnTo>
                      <a:pt x="48" y="628"/>
                    </a:lnTo>
                    <a:lnTo>
                      <a:pt x="50" y="628"/>
                    </a:lnTo>
                    <a:lnTo>
                      <a:pt x="50" y="630"/>
                    </a:lnTo>
                    <a:lnTo>
                      <a:pt x="48" y="630"/>
                    </a:lnTo>
                    <a:lnTo>
                      <a:pt x="50" y="630"/>
                    </a:lnTo>
                    <a:lnTo>
                      <a:pt x="53" y="630"/>
                    </a:lnTo>
                    <a:lnTo>
                      <a:pt x="55" y="630"/>
                    </a:lnTo>
                    <a:lnTo>
                      <a:pt x="55" y="628"/>
                    </a:lnTo>
                    <a:lnTo>
                      <a:pt x="57" y="628"/>
                    </a:lnTo>
                    <a:lnTo>
                      <a:pt x="57" y="626"/>
                    </a:lnTo>
                    <a:lnTo>
                      <a:pt x="57" y="624"/>
                    </a:lnTo>
                    <a:lnTo>
                      <a:pt x="57" y="626"/>
                    </a:lnTo>
                    <a:lnTo>
                      <a:pt x="59" y="626"/>
                    </a:lnTo>
                    <a:lnTo>
                      <a:pt x="61" y="626"/>
                    </a:lnTo>
                    <a:lnTo>
                      <a:pt x="59" y="626"/>
                    </a:lnTo>
                    <a:lnTo>
                      <a:pt x="59" y="628"/>
                    </a:lnTo>
                    <a:lnTo>
                      <a:pt x="59" y="630"/>
                    </a:lnTo>
                    <a:lnTo>
                      <a:pt x="59" y="632"/>
                    </a:lnTo>
                    <a:lnTo>
                      <a:pt x="61" y="632"/>
                    </a:lnTo>
                    <a:lnTo>
                      <a:pt x="63" y="632"/>
                    </a:lnTo>
                    <a:lnTo>
                      <a:pt x="66" y="632"/>
                    </a:lnTo>
                    <a:lnTo>
                      <a:pt x="66" y="635"/>
                    </a:lnTo>
                    <a:lnTo>
                      <a:pt x="68" y="635"/>
                    </a:lnTo>
                    <a:lnTo>
                      <a:pt x="70" y="635"/>
                    </a:lnTo>
                    <a:lnTo>
                      <a:pt x="70" y="637"/>
                    </a:lnTo>
                    <a:lnTo>
                      <a:pt x="68" y="637"/>
                    </a:lnTo>
                    <a:lnTo>
                      <a:pt x="70" y="637"/>
                    </a:lnTo>
                    <a:lnTo>
                      <a:pt x="68" y="637"/>
                    </a:lnTo>
                    <a:lnTo>
                      <a:pt x="70" y="637"/>
                    </a:lnTo>
                    <a:lnTo>
                      <a:pt x="70" y="639"/>
                    </a:lnTo>
                    <a:lnTo>
                      <a:pt x="72" y="639"/>
                    </a:lnTo>
                    <a:lnTo>
                      <a:pt x="74" y="639"/>
                    </a:lnTo>
                    <a:lnTo>
                      <a:pt x="74" y="641"/>
                    </a:lnTo>
                    <a:lnTo>
                      <a:pt x="77" y="641"/>
                    </a:lnTo>
                    <a:lnTo>
                      <a:pt x="77" y="643"/>
                    </a:lnTo>
                    <a:lnTo>
                      <a:pt x="79" y="643"/>
                    </a:lnTo>
                    <a:lnTo>
                      <a:pt x="79" y="646"/>
                    </a:lnTo>
                    <a:lnTo>
                      <a:pt x="81" y="646"/>
                    </a:lnTo>
                    <a:lnTo>
                      <a:pt x="79" y="646"/>
                    </a:lnTo>
                    <a:lnTo>
                      <a:pt x="81" y="646"/>
                    </a:lnTo>
                    <a:lnTo>
                      <a:pt x="81" y="648"/>
                    </a:lnTo>
                    <a:lnTo>
                      <a:pt x="83" y="648"/>
                    </a:lnTo>
                    <a:lnTo>
                      <a:pt x="83" y="646"/>
                    </a:lnTo>
                    <a:lnTo>
                      <a:pt x="85" y="646"/>
                    </a:lnTo>
                    <a:lnTo>
                      <a:pt x="88" y="646"/>
                    </a:lnTo>
                    <a:lnTo>
                      <a:pt x="90" y="646"/>
                    </a:lnTo>
                    <a:lnTo>
                      <a:pt x="92" y="646"/>
                    </a:lnTo>
                    <a:lnTo>
                      <a:pt x="94" y="646"/>
                    </a:lnTo>
                    <a:lnTo>
                      <a:pt x="96" y="646"/>
                    </a:lnTo>
                    <a:lnTo>
                      <a:pt x="99" y="646"/>
                    </a:lnTo>
                    <a:lnTo>
                      <a:pt x="101" y="646"/>
                    </a:lnTo>
                    <a:lnTo>
                      <a:pt x="103" y="646"/>
                    </a:lnTo>
                    <a:lnTo>
                      <a:pt x="103" y="643"/>
                    </a:lnTo>
                    <a:lnTo>
                      <a:pt x="105" y="643"/>
                    </a:lnTo>
                    <a:lnTo>
                      <a:pt x="107" y="643"/>
                    </a:lnTo>
                    <a:lnTo>
                      <a:pt x="107" y="641"/>
                    </a:lnTo>
                    <a:lnTo>
                      <a:pt x="110" y="641"/>
                    </a:lnTo>
                    <a:lnTo>
                      <a:pt x="110" y="639"/>
                    </a:lnTo>
                    <a:lnTo>
                      <a:pt x="112" y="639"/>
                    </a:lnTo>
                    <a:lnTo>
                      <a:pt x="112" y="637"/>
                    </a:lnTo>
                    <a:lnTo>
                      <a:pt x="114" y="637"/>
                    </a:lnTo>
                    <a:lnTo>
                      <a:pt x="114" y="635"/>
                    </a:lnTo>
                    <a:lnTo>
                      <a:pt x="116" y="635"/>
                    </a:lnTo>
                    <a:lnTo>
                      <a:pt x="116" y="632"/>
                    </a:lnTo>
                    <a:lnTo>
                      <a:pt x="118" y="632"/>
                    </a:lnTo>
                    <a:lnTo>
                      <a:pt x="118" y="630"/>
                    </a:lnTo>
                    <a:lnTo>
                      <a:pt x="121" y="630"/>
                    </a:lnTo>
                    <a:lnTo>
                      <a:pt x="121" y="628"/>
                    </a:lnTo>
                    <a:lnTo>
                      <a:pt x="123" y="628"/>
                    </a:lnTo>
                    <a:lnTo>
                      <a:pt x="123" y="626"/>
                    </a:lnTo>
                    <a:lnTo>
                      <a:pt x="125" y="626"/>
                    </a:lnTo>
                    <a:lnTo>
                      <a:pt x="125" y="624"/>
                    </a:lnTo>
                    <a:lnTo>
                      <a:pt x="127" y="624"/>
                    </a:lnTo>
                    <a:lnTo>
                      <a:pt x="129" y="624"/>
                    </a:lnTo>
                    <a:lnTo>
                      <a:pt x="129" y="621"/>
                    </a:lnTo>
                    <a:lnTo>
                      <a:pt x="132" y="621"/>
                    </a:lnTo>
                    <a:lnTo>
                      <a:pt x="132" y="619"/>
                    </a:lnTo>
                    <a:lnTo>
                      <a:pt x="134" y="619"/>
                    </a:lnTo>
                    <a:lnTo>
                      <a:pt x="134" y="617"/>
                    </a:lnTo>
                    <a:lnTo>
                      <a:pt x="136" y="617"/>
                    </a:lnTo>
                    <a:lnTo>
                      <a:pt x="136" y="615"/>
                    </a:lnTo>
                    <a:lnTo>
                      <a:pt x="138" y="613"/>
                    </a:lnTo>
                    <a:lnTo>
                      <a:pt x="138" y="610"/>
                    </a:lnTo>
                    <a:lnTo>
                      <a:pt x="140" y="610"/>
                    </a:lnTo>
                    <a:lnTo>
                      <a:pt x="140" y="608"/>
                    </a:lnTo>
                    <a:lnTo>
                      <a:pt x="143" y="608"/>
                    </a:lnTo>
                    <a:lnTo>
                      <a:pt x="143" y="606"/>
                    </a:lnTo>
                    <a:lnTo>
                      <a:pt x="143" y="604"/>
                    </a:lnTo>
                    <a:lnTo>
                      <a:pt x="145" y="604"/>
                    </a:lnTo>
                    <a:lnTo>
                      <a:pt x="145" y="602"/>
                    </a:lnTo>
                    <a:lnTo>
                      <a:pt x="145" y="599"/>
                    </a:lnTo>
                    <a:lnTo>
                      <a:pt x="147" y="599"/>
                    </a:lnTo>
                    <a:lnTo>
                      <a:pt x="147" y="597"/>
                    </a:lnTo>
                    <a:lnTo>
                      <a:pt x="147" y="595"/>
                    </a:lnTo>
                    <a:lnTo>
                      <a:pt x="149" y="595"/>
                    </a:lnTo>
                    <a:lnTo>
                      <a:pt x="149" y="593"/>
                    </a:lnTo>
                    <a:lnTo>
                      <a:pt x="149" y="591"/>
                    </a:lnTo>
                    <a:lnTo>
                      <a:pt x="151" y="591"/>
                    </a:lnTo>
                    <a:lnTo>
                      <a:pt x="151" y="588"/>
                    </a:lnTo>
                    <a:lnTo>
                      <a:pt x="151" y="586"/>
                    </a:lnTo>
                    <a:lnTo>
                      <a:pt x="154" y="586"/>
                    </a:lnTo>
                    <a:lnTo>
                      <a:pt x="154" y="584"/>
                    </a:lnTo>
                    <a:lnTo>
                      <a:pt x="154" y="582"/>
                    </a:lnTo>
                    <a:lnTo>
                      <a:pt x="154" y="580"/>
                    </a:lnTo>
                    <a:lnTo>
                      <a:pt x="156" y="580"/>
                    </a:lnTo>
                    <a:lnTo>
                      <a:pt x="156" y="577"/>
                    </a:lnTo>
                    <a:lnTo>
                      <a:pt x="156" y="575"/>
                    </a:lnTo>
                    <a:lnTo>
                      <a:pt x="156" y="573"/>
                    </a:lnTo>
                    <a:lnTo>
                      <a:pt x="156" y="571"/>
                    </a:lnTo>
                    <a:lnTo>
                      <a:pt x="156" y="569"/>
                    </a:lnTo>
                    <a:lnTo>
                      <a:pt x="158" y="569"/>
                    </a:lnTo>
                    <a:lnTo>
                      <a:pt x="158" y="566"/>
                    </a:lnTo>
                    <a:lnTo>
                      <a:pt x="158" y="564"/>
                    </a:lnTo>
                    <a:lnTo>
                      <a:pt x="158" y="562"/>
                    </a:lnTo>
                    <a:lnTo>
                      <a:pt x="158" y="560"/>
                    </a:lnTo>
                    <a:lnTo>
                      <a:pt x="158" y="558"/>
                    </a:lnTo>
                    <a:lnTo>
                      <a:pt x="158" y="555"/>
                    </a:lnTo>
                    <a:lnTo>
                      <a:pt x="158" y="553"/>
                    </a:lnTo>
                    <a:lnTo>
                      <a:pt x="158" y="551"/>
                    </a:lnTo>
                    <a:lnTo>
                      <a:pt x="158" y="549"/>
                    </a:lnTo>
                    <a:lnTo>
                      <a:pt x="158" y="547"/>
                    </a:lnTo>
                    <a:lnTo>
                      <a:pt x="158" y="544"/>
                    </a:lnTo>
                    <a:lnTo>
                      <a:pt x="158" y="542"/>
                    </a:lnTo>
                    <a:lnTo>
                      <a:pt x="156" y="542"/>
                    </a:lnTo>
                    <a:lnTo>
                      <a:pt x="156" y="540"/>
                    </a:lnTo>
                    <a:lnTo>
                      <a:pt x="156" y="538"/>
                    </a:lnTo>
                    <a:lnTo>
                      <a:pt x="156" y="536"/>
                    </a:lnTo>
                    <a:lnTo>
                      <a:pt x="156" y="533"/>
                    </a:lnTo>
                    <a:lnTo>
                      <a:pt x="156" y="531"/>
                    </a:lnTo>
                    <a:lnTo>
                      <a:pt x="154" y="531"/>
                    </a:lnTo>
                    <a:lnTo>
                      <a:pt x="154" y="529"/>
                    </a:lnTo>
                    <a:lnTo>
                      <a:pt x="154" y="527"/>
                    </a:lnTo>
                    <a:lnTo>
                      <a:pt x="154" y="525"/>
                    </a:lnTo>
                    <a:lnTo>
                      <a:pt x="154" y="523"/>
                    </a:lnTo>
                    <a:lnTo>
                      <a:pt x="154" y="520"/>
                    </a:lnTo>
                    <a:lnTo>
                      <a:pt x="151" y="520"/>
                    </a:lnTo>
                    <a:lnTo>
                      <a:pt x="154" y="520"/>
                    </a:lnTo>
                    <a:lnTo>
                      <a:pt x="151" y="520"/>
                    </a:lnTo>
                    <a:lnTo>
                      <a:pt x="151" y="518"/>
                    </a:lnTo>
                    <a:lnTo>
                      <a:pt x="154" y="518"/>
                    </a:lnTo>
                    <a:lnTo>
                      <a:pt x="151" y="518"/>
                    </a:lnTo>
                    <a:lnTo>
                      <a:pt x="154" y="518"/>
                    </a:lnTo>
                    <a:lnTo>
                      <a:pt x="156" y="518"/>
                    </a:lnTo>
                    <a:lnTo>
                      <a:pt x="158" y="518"/>
                    </a:lnTo>
                    <a:lnTo>
                      <a:pt x="160" y="518"/>
                    </a:lnTo>
                    <a:lnTo>
                      <a:pt x="160" y="516"/>
                    </a:lnTo>
                    <a:lnTo>
                      <a:pt x="160" y="514"/>
                    </a:lnTo>
                    <a:lnTo>
                      <a:pt x="160" y="512"/>
                    </a:lnTo>
                    <a:lnTo>
                      <a:pt x="160" y="509"/>
                    </a:lnTo>
                    <a:lnTo>
                      <a:pt x="160" y="507"/>
                    </a:lnTo>
                    <a:lnTo>
                      <a:pt x="160" y="505"/>
                    </a:lnTo>
                    <a:lnTo>
                      <a:pt x="160" y="503"/>
                    </a:lnTo>
                    <a:lnTo>
                      <a:pt x="160" y="501"/>
                    </a:lnTo>
                    <a:lnTo>
                      <a:pt x="158" y="501"/>
                    </a:lnTo>
                    <a:lnTo>
                      <a:pt x="158" y="498"/>
                    </a:lnTo>
                    <a:lnTo>
                      <a:pt x="158" y="496"/>
                    </a:lnTo>
                    <a:lnTo>
                      <a:pt x="158" y="494"/>
                    </a:lnTo>
                    <a:lnTo>
                      <a:pt x="156" y="494"/>
                    </a:lnTo>
                    <a:lnTo>
                      <a:pt x="156" y="492"/>
                    </a:lnTo>
                    <a:lnTo>
                      <a:pt x="156" y="490"/>
                    </a:lnTo>
                    <a:lnTo>
                      <a:pt x="156" y="487"/>
                    </a:lnTo>
                    <a:lnTo>
                      <a:pt x="156" y="485"/>
                    </a:lnTo>
                    <a:lnTo>
                      <a:pt x="154" y="485"/>
                    </a:lnTo>
                    <a:lnTo>
                      <a:pt x="154" y="483"/>
                    </a:lnTo>
                    <a:lnTo>
                      <a:pt x="154" y="481"/>
                    </a:lnTo>
                    <a:lnTo>
                      <a:pt x="151" y="481"/>
                    </a:lnTo>
                    <a:lnTo>
                      <a:pt x="151" y="479"/>
                    </a:lnTo>
                    <a:lnTo>
                      <a:pt x="151" y="476"/>
                    </a:lnTo>
                    <a:lnTo>
                      <a:pt x="151" y="474"/>
                    </a:lnTo>
                    <a:lnTo>
                      <a:pt x="149" y="474"/>
                    </a:lnTo>
                    <a:lnTo>
                      <a:pt x="149" y="472"/>
                    </a:lnTo>
                    <a:lnTo>
                      <a:pt x="149" y="470"/>
                    </a:lnTo>
                    <a:lnTo>
                      <a:pt x="149" y="468"/>
                    </a:lnTo>
                    <a:lnTo>
                      <a:pt x="149" y="465"/>
                    </a:lnTo>
                    <a:lnTo>
                      <a:pt x="149" y="463"/>
                    </a:lnTo>
                    <a:lnTo>
                      <a:pt x="149" y="461"/>
                    </a:lnTo>
                    <a:lnTo>
                      <a:pt x="149" y="459"/>
                    </a:lnTo>
                    <a:lnTo>
                      <a:pt x="149" y="457"/>
                    </a:lnTo>
                    <a:lnTo>
                      <a:pt x="149" y="459"/>
                    </a:lnTo>
                    <a:lnTo>
                      <a:pt x="149" y="457"/>
                    </a:lnTo>
                    <a:lnTo>
                      <a:pt x="151" y="457"/>
                    </a:lnTo>
                    <a:lnTo>
                      <a:pt x="151" y="454"/>
                    </a:lnTo>
                    <a:lnTo>
                      <a:pt x="151" y="452"/>
                    </a:lnTo>
                    <a:lnTo>
                      <a:pt x="151" y="450"/>
                    </a:lnTo>
                    <a:lnTo>
                      <a:pt x="151" y="448"/>
                    </a:lnTo>
                    <a:lnTo>
                      <a:pt x="151" y="446"/>
                    </a:lnTo>
                    <a:lnTo>
                      <a:pt x="149" y="446"/>
                    </a:lnTo>
                    <a:lnTo>
                      <a:pt x="149" y="443"/>
                    </a:lnTo>
                    <a:lnTo>
                      <a:pt x="149" y="441"/>
                    </a:lnTo>
                    <a:lnTo>
                      <a:pt x="147" y="441"/>
                    </a:lnTo>
                    <a:lnTo>
                      <a:pt x="147" y="439"/>
                    </a:lnTo>
                    <a:lnTo>
                      <a:pt x="147" y="437"/>
                    </a:lnTo>
                    <a:lnTo>
                      <a:pt x="147" y="435"/>
                    </a:lnTo>
                    <a:lnTo>
                      <a:pt x="145" y="435"/>
                    </a:lnTo>
                    <a:lnTo>
                      <a:pt x="145" y="432"/>
                    </a:lnTo>
                    <a:lnTo>
                      <a:pt x="145" y="430"/>
                    </a:lnTo>
                    <a:lnTo>
                      <a:pt x="143" y="430"/>
                    </a:lnTo>
                    <a:lnTo>
                      <a:pt x="143" y="428"/>
                    </a:lnTo>
                    <a:lnTo>
                      <a:pt x="145" y="428"/>
                    </a:lnTo>
                    <a:lnTo>
                      <a:pt x="145" y="426"/>
                    </a:lnTo>
                    <a:lnTo>
                      <a:pt x="143" y="426"/>
                    </a:lnTo>
                    <a:lnTo>
                      <a:pt x="143" y="424"/>
                    </a:lnTo>
                    <a:lnTo>
                      <a:pt x="143" y="421"/>
                    </a:lnTo>
                    <a:lnTo>
                      <a:pt x="143" y="419"/>
                    </a:lnTo>
                    <a:lnTo>
                      <a:pt x="140" y="419"/>
                    </a:lnTo>
                    <a:lnTo>
                      <a:pt x="140" y="417"/>
                    </a:lnTo>
                    <a:lnTo>
                      <a:pt x="138" y="417"/>
                    </a:lnTo>
                    <a:lnTo>
                      <a:pt x="138" y="415"/>
                    </a:lnTo>
                    <a:lnTo>
                      <a:pt x="138" y="413"/>
                    </a:lnTo>
                    <a:lnTo>
                      <a:pt x="140" y="413"/>
                    </a:lnTo>
                    <a:lnTo>
                      <a:pt x="140" y="410"/>
                    </a:lnTo>
                    <a:lnTo>
                      <a:pt x="143" y="410"/>
                    </a:lnTo>
                    <a:lnTo>
                      <a:pt x="143" y="408"/>
                    </a:lnTo>
                    <a:lnTo>
                      <a:pt x="140" y="408"/>
                    </a:lnTo>
                    <a:lnTo>
                      <a:pt x="140" y="406"/>
                    </a:lnTo>
                    <a:lnTo>
                      <a:pt x="143" y="406"/>
                    </a:lnTo>
                    <a:lnTo>
                      <a:pt x="143" y="408"/>
                    </a:lnTo>
                    <a:lnTo>
                      <a:pt x="143" y="406"/>
                    </a:lnTo>
                    <a:lnTo>
                      <a:pt x="143" y="408"/>
                    </a:lnTo>
                    <a:lnTo>
                      <a:pt x="143" y="406"/>
                    </a:lnTo>
                    <a:lnTo>
                      <a:pt x="143" y="404"/>
                    </a:lnTo>
                    <a:lnTo>
                      <a:pt x="143" y="402"/>
                    </a:lnTo>
                    <a:lnTo>
                      <a:pt x="143" y="399"/>
                    </a:lnTo>
                    <a:lnTo>
                      <a:pt x="140" y="399"/>
                    </a:lnTo>
                    <a:lnTo>
                      <a:pt x="140" y="397"/>
                    </a:lnTo>
                    <a:lnTo>
                      <a:pt x="140" y="395"/>
                    </a:lnTo>
                    <a:lnTo>
                      <a:pt x="138" y="395"/>
                    </a:lnTo>
                    <a:lnTo>
                      <a:pt x="138" y="393"/>
                    </a:lnTo>
                    <a:lnTo>
                      <a:pt x="138" y="391"/>
                    </a:lnTo>
                    <a:lnTo>
                      <a:pt x="136" y="391"/>
                    </a:lnTo>
                    <a:lnTo>
                      <a:pt x="136" y="389"/>
                    </a:lnTo>
                    <a:lnTo>
                      <a:pt x="134" y="389"/>
                    </a:lnTo>
                    <a:lnTo>
                      <a:pt x="134" y="386"/>
                    </a:lnTo>
                    <a:lnTo>
                      <a:pt x="132" y="386"/>
                    </a:lnTo>
                    <a:lnTo>
                      <a:pt x="132" y="384"/>
                    </a:lnTo>
                    <a:lnTo>
                      <a:pt x="132" y="382"/>
                    </a:lnTo>
                    <a:lnTo>
                      <a:pt x="129" y="382"/>
                    </a:lnTo>
                    <a:lnTo>
                      <a:pt x="129" y="380"/>
                    </a:lnTo>
                    <a:lnTo>
                      <a:pt x="129" y="378"/>
                    </a:lnTo>
                    <a:lnTo>
                      <a:pt x="129" y="375"/>
                    </a:lnTo>
                    <a:lnTo>
                      <a:pt x="129" y="373"/>
                    </a:lnTo>
                    <a:lnTo>
                      <a:pt x="129" y="371"/>
                    </a:lnTo>
                    <a:lnTo>
                      <a:pt x="127" y="371"/>
                    </a:lnTo>
                    <a:lnTo>
                      <a:pt x="127" y="369"/>
                    </a:lnTo>
                    <a:lnTo>
                      <a:pt x="127" y="367"/>
                    </a:lnTo>
                    <a:lnTo>
                      <a:pt x="127" y="364"/>
                    </a:lnTo>
                    <a:lnTo>
                      <a:pt x="127" y="362"/>
                    </a:lnTo>
                    <a:lnTo>
                      <a:pt x="127" y="360"/>
                    </a:lnTo>
                    <a:lnTo>
                      <a:pt x="125" y="360"/>
                    </a:lnTo>
                    <a:lnTo>
                      <a:pt x="125" y="358"/>
                    </a:lnTo>
                    <a:lnTo>
                      <a:pt x="123" y="358"/>
                    </a:lnTo>
                    <a:lnTo>
                      <a:pt x="123" y="356"/>
                    </a:lnTo>
                    <a:lnTo>
                      <a:pt x="123" y="353"/>
                    </a:lnTo>
                    <a:lnTo>
                      <a:pt x="121" y="353"/>
                    </a:lnTo>
                    <a:lnTo>
                      <a:pt x="121" y="351"/>
                    </a:lnTo>
                    <a:lnTo>
                      <a:pt x="118" y="351"/>
                    </a:lnTo>
                    <a:lnTo>
                      <a:pt x="118" y="349"/>
                    </a:lnTo>
                    <a:lnTo>
                      <a:pt x="116" y="349"/>
                    </a:lnTo>
                    <a:lnTo>
                      <a:pt x="116" y="347"/>
                    </a:lnTo>
                    <a:lnTo>
                      <a:pt x="116" y="345"/>
                    </a:lnTo>
                    <a:lnTo>
                      <a:pt x="114" y="345"/>
                    </a:lnTo>
                    <a:lnTo>
                      <a:pt x="116" y="345"/>
                    </a:lnTo>
                    <a:lnTo>
                      <a:pt x="114" y="345"/>
                    </a:lnTo>
                    <a:lnTo>
                      <a:pt x="114" y="342"/>
                    </a:lnTo>
                    <a:lnTo>
                      <a:pt x="112" y="342"/>
                    </a:lnTo>
                    <a:lnTo>
                      <a:pt x="112" y="340"/>
                    </a:lnTo>
                    <a:lnTo>
                      <a:pt x="110" y="340"/>
                    </a:lnTo>
                    <a:lnTo>
                      <a:pt x="110" y="338"/>
                    </a:lnTo>
                    <a:lnTo>
                      <a:pt x="110" y="340"/>
                    </a:lnTo>
                    <a:lnTo>
                      <a:pt x="110" y="338"/>
                    </a:lnTo>
                    <a:lnTo>
                      <a:pt x="107" y="338"/>
                    </a:lnTo>
                    <a:lnTo>
                      <a:pt x="107" y="336"/>
                    </a:lnTo>
                    <a:lnTo>
                      <a:pt x="110" y="336"/>
                    </a:lnTo>
                    <a:lnTo>
                      <a:pt x="107" y="336"/>
                    </a:lnTo>
                    <a:lnTo>
                      <a:pt x="107" y="334"/>
                    </a:lnTo>
                    <a:lnTo>
                      <a:pt x="105" y="334"/>
                    </a:lnTo>
                    <a:lnTo>
                      <a:pt x="105" y="331"/>
                    </a:lnTo>
                    <a:lnTo>
                      <a:pt x="105" y="329"/>
                    </a:lnTo>
                    <a:lnTo>
                      <a:pt x="103" y="329"/>
                    </a:lnTo>
                    <a:lnTo>
                      <a:pt x="105" y="329"/>
                    </a:lnTo>
                    <a:lnTo>
                      <a:pt x="103" y="329"/>
                    </a:lnTo>
                    <a:lnTo>
                      <a:pt x="103" y="327"/>
                    </a:lnTo>
                    <a:lnTo>
                      <a:pt x="101" y="327"/>
                    </a:lnTo>
                    <a:lnTo>
                      <a:pt x="103" y="327"/>
                    </a:lnTo>
                    <a:lnTo>
                      <a:pt x="101" y="327"/>
                    </a:lnTo>
                    <a:lnTo>
                      <a:pt x="103" y="327"/>
                    </a:lnTo>
                    <a:lnTo>
                      <a:pt x="101" y="327"/>
                    </a:lnTo>
                    <a:lnTo>
                      <a:pt x="103" y="327"/>
                    </a:lnTo>
                    <a:lnTo>
                      <a:pt x="101" y="327"/>
                    </a:lnTo>
                    <a:lnTo>
                      <a:pt x="103" y="327"/>
                    </a:lnTo>
                    <a:lnTo>
                      <a:pt x="101" y="327"/>
                    </a:lnTo>
                    <a:lnTo>
                      <a:pt x="101" y="325"/>
                    </a:lnTo>
                    <a:lnTo>
                      <a:pt x="103" y="325"/>
                    </a:lnTo>
                    <a:lnTo>
                      <a:pt x="101" y="325"/>
                    </a:lnTo>
                    <a:lnTo>
                      <a:pt x="101" y="323"/>
                    </a:lnTo>
                    <a:lnTo>
                      <a:pt x="99" y="323"/>
                    </a:lnTo>
                    <a:lnTo>
                      <a:pt x="99" y="320"/>
                    </a:lnTo>
                    <a:lnTo>
                      <a:pt x="96" y="320"/>
                    </a:lnTo>
                    <a:lnTo>
                      <a:pt x="99" y="320"/>
                    </a:lnTo>
                    <a:lnTo>
                      <a:pt x="96" y="320"/>
                    </a:lnTo>
                    <a:lnTo>
                      <a:pt x="99" y="320"/>
                    </a:lnTo>
                    <a:lnTo>
                      <a:pt x="99" y="318"/>
                    </a:lnTo>
                    <a:lnTo>
                      <a:pt x="99" y="316"/>
                    </a:lnTo>
                    <a:lnTo>
                      <a:pt x="96" y="316"/>
                    </a:lnTo>
                    <a:lnTo>
                      <a:pt x="96" y="314"/>
                    </a:lnTo>
                    <a:lnTo>
                      <a:pt x="94" y="314"/>
                    </a:lnTo>
                    <a:lnTo>
                      <a:pt x="94" y="312"/>
                    </a:lnTo>
                    <a:lnTo>
                      <a:pt x="92" y="312"/>
                    </a:lnTo>
                    <a:lnTo>
                      <a:pt x="92" y="309"/>
                    </a:lnTo>
                    <a:lnTo>
                      <a:pt x="90" y="307"/>
                    </a:lnTo>
                    <a:lnTo>
                      <a:pt x="90" y="305"/>
                    </a:lnTo>
                    <a:lnTo>
                      <a:pt x="88" y="305"/>
                    </a:lnTo>
                    <a:lnTo>
                      <a:pt x="88" y="303"/>
                    </a:lnTo>
                    <a:lnTo>
                      <a:pt x="85" y="303"/>
                    </a:lnTo>
                    <a:lnTo>
                      <a:pt x="85" y="301"/>
                    </a:lnTo>
                    <a:lnTo>
                      <a:pt x="83" y="301"/>
                    </a:lnTo>
                    <a:lnTo>
                      <a:pt x="81" y="301"/>
                    </a:lnTo>
                    <a:lnTo>
                      <a:pt x="81" y="298"/>
                    </a:lnTo>
                    <a:lnTo>
                      <a:pt x="79" y="298"/>
                    </a:lnTo>
                    <a:lnTo>
                      <a:pt x="79" y="296"/>
                    </a:lnTo>
                    <a:lnTo>
                      <a:pt x="79" y="298"/>
                    </a:lnTo>
                    <a:lnTo>
                      <a:pt x="79" y="296"/>
                    </a:lnTo>
                    <a:lnTo>
                      <a:pt x="77" y="296"/>
                    </a:lnTo>
                    <a:lnTo>
                      <a:pt x="77" y="294"/>
                    </a:lnTo>
                    <a:lnTo>
                      <a:pt x="74" y="294"/>
                    </a:lnTo>
                    <a:lnTo>
                      <a:pt x="74" y="292"/>
                    </a:lnTo>
                    <a:lnTo>
                      <a:pt x="72" y="292"/>
                    </a:lnTo>
                    <a:lnTo>
                      <a:pt x="72" y="290"/>
                    </a:lnTo>
                    <a:lnTo>
                      <a:pt x="70" y="290"/>
                    </a:lnTo>
                    <a:lnTo>
                      <a:pt x="70" y="287"/>
                    </a:lnTo>
                    <a:lnTo>
                      <a:pt x="70" y="290"/>
                    </a:lnTo>
                    <a:lnTo>
                      <a:pt x="70" y="287"/>
                    </a:lnTo>
                    <a:lnTo>
                      <a:pt x="68" y="287"/>
                    </a:lnTo>
                    <a:lnTo>
                      <a:pt x="68" y="285"/>
                    </a:lnTo>
                    <a:lnTo>
                      <a:pt x="68" y="283"/>
                    </a:lnTo>
                    <a:lnTo>
                      <a:pt x="66" y="283"/>
                    </a:lnTo>
                    <a:lnTo>
                      <a:pt x="68" y="283"/>
                    </a:lnTo>
                    <a:lnTo>
                      <a:pt x="66" y="283"/>
                    </a:lnTo>
                    <a:lnTo>
                      <a:pt x="66" y="281"/>
                    </a:lnTo>
                    <a:lnTo>
                      <a:pt x="63" y="281"/>
                    </a:lnTo>
                    <a:lnTo>
                      <a:pt x="63" y="279"/>
                    </a:lnTo>
                    <a:lnTo>
                      <a:pt x="63" y="281"/>
                    </a:lnTo>
                    <a:lnTo>
                      <a:pt x="63" y="279"/>
                    </a:lnTo>
                    <a:lnTo>
                      <a:pt x="61" y="279"/>
                    </a:lnTo>
                    <a:lnTo>
                      <a:pt x="63" y="279"/>
                    </a:lnTo>
                    <a:lnTo>
                      <a:pt x="61" y="279"/>
                    </a:lnTo>
                    <a:lnTo>
                      <a:pt x="61" y="276"/>
                    </a:lnTo>
                    <a:lnTo>
                      <a:pt x="59" y="276"/>
                    </a:lnTo>
                    <a:lnTo>
                      <a:pt x="59" y="274"/>
                    </a:lnTo>
                    <a:lnTo>
                      <a:pt x="57" y="274"/>
                    </a:lnTo>
                    <a:lnTo>
                      <a:pt x="59" y="274"/>
                    </a:lnTo>
                    <a:lnTo>
                      <a:pt x="57" y="274"/>
                    </a:lnTo>
                    <a:lnTo>
                      <a:pt x="57" y="272"/>
                    </a:lnTo>
                    <a:lnTo>
                      <a:pt x="55" y="272"/>
                    </a:lnTo>
                    <a:lnTo>
                      <a:pt x="55" y="270"/>
                    </a:lnTo>
                    <a:lnTo>
                      <a:pt x="53" y="270"/>
                    </a:lnTo>
                    <a:lnTo>
                      <a:pt x="53" y="268"/>
                    </a:lnTo>
                    <a:lnTo>
                      <a:pt x="50" y="268"/>
                    </a:lnTo>
                    <a:lnTo>
                      <a:pt x="53" y="268"/>
                    </a:lnTo>
                    <a:lnTo>
                      <a:pt x="50" y="268"/>
                    </a:lnTo>
                    <a:lnTo>
                      <a:pt x="50" y="265"/>
                    </a:lnTo>
                    <a:lnTo>
                      <a:pt x="50" y="263"/>
                    </a:lnTo>
                    <a:lnTo>
                      <a:pt x="48" y="263"/>
                    </a:lnTo>
                    <a:lnTo>
                      <a:pt x="48" y="261"/>
                    </a:lnTo>
                    <a:lnTo>
                      <a:pt x="46" y="261"/>
                    </a:lnTo>
                    <a:lnTo>
                      <a:pt x="46" y="259"/>
                    </a:lnTo>
                    <a:lnTo>
                      <a:pt x="44" y="259"/>
                    </a:lnTo>
                    <a:lnTo>
                      <a:pt x="44" y="257"/>
                    </a:lnTo>
                    <a:lnTo>
                      <a:pt x="42" y="257"/>
                    </a:lnTo>
                    <a:lnTo>
                      <a:pt x="42" y="255"/>
                    </a:lnTo>
                    <a:lnTo>
                      <a:pt x="39" y="255"/>
                    </a:lnTo>
                    <a:lnTo>
                      <a:pt x="39" y="252"/>
                    </a:lnTo>
                    <a:lnTo>
                      <a:pt x="37" y="252"/>
                    </a:lnTo>
                    <a:lnTo>
                      <a:pt x="39" y="252"/>
                    </a:lnTo>
                    <a:lnTo>
                      <a:pt x="37" y="252"/>
                    </a:lnTo>
                    <a:lnTo>
                      <a:pt x="39" y="252"/>
                    </a:lnTo>
                    <a:lnTo>
                      <a:pt x="37" y="252"/>
                    </a:lnTo>
                    <a:lnTo>
                      <a:pt x="37" y="250"/>
                    </a:lnTo>
                    <a:lnTo>
                      <a:pt x="37" y="248"/>
                    </a:lnTo>
                    <a:lnTo>
                      <a:pt x="35" y="248"/>
                    </a:lnTo>
                    <a:lnTo>
                      <a:pt x="35" y="246"/>
                    </a:lnTo>
                    <a:lnTo>
                      <a:pt x="33" y="246"/>
                    </a:lnTo>
                    <a:lnTo>
                      <a:pt x="35" y="246"/>
                    </a:lnTo>
                    <a:lnTo>
                      <a:pt x="33" y="246"/>
                    </a:lnTo>
                    <a:lnTo>
                      <a:pt x="33" y="244"/>
                    </a:lnTo>
                    <a:lnTo>
                      <a:pt x="33" y="241"/>
                    </a:lnTo>
                    <a:lnTo>
                      <a:pt x="33" y="239"/>
                    </a:lnTo>
                    <a:lnTo>
                      <a:pt x="33" y="237"/>
                    </a:lnTo>
                    <a:lnTo>
                      <a:pt x="33" y="235"/>
                    </a:lnTo>
                    <a:lnTo>
                      <a:pt x="33" y="233"/>
                    </a:lnTo>
                    <a:lnTo>
                      <a:pt x="31" y="233"/>
                    </a:lnTo>
                    <a:lnTo>
                      <a:pt x="31" y="230"/>
                    </a:lnTo>
                    <a:lnTo>
                      <a:pt x="28" y="230"/>
                    </a:lnTo>
                    <a:lnTo>
                      <a:pt x="31" y="230"/>
                    </a:lnTo>
                    <a:lnTo>
                      <a:pt x="28" y="230"/>
                    </a:lnTo>
                    <a:lnTo>
                      <a:pt x="28" y="228"/>
                    </a:lnTo>
                    <a:lnTo>
                      <a:pt x="28" y="230"/>
                    </a:lnTo>
                    <a:lnTo>
                      <a:pt x="28" y="228"/>
                    </a:lnTo>
                    <a:lnTo>
                      <a:pt x="28" y="226"/>
                    </a:lnTo>
                    <a:lnTo>
                      <a:pt x="26" y="226"/>
                    </a:lnTo>
                    <a:lnTo>
                      <a:pt x="26" y="224"/>
                    </a:lnTo>
                    <a:lnTo>
                      <a:pt x="24" y="224"/>
                    </a:lnTo>
                    <a:lnTo>
                      <a:pt x="24" y="222"/>
                    </a:lnTo>
                    <a:lnTo>
                      <a:pt x="22" y="222"/>
                    </a:lnTo>
                    <a:lnTo>
                      <a:pt x="22" y="219"/>
                    </a:lnTo>
                    <a:lnTo>
                      <a:pt x="20" y="219"/>
                    </a:lnTo>
                    <a:lnTo>
                      <a:pt x="22" y="219"/>
                    </a:lnTo>
                    <a:lnTo>
                      <a:pt x="20" y="219"/>
                    </a:lnTo>
                    <a:lnTo>
                      <a:pt x="17" y="219"/>
                    </a:lnTo>
                    <a:lnTo>
                      <a:pt x="17" y="217"/>
                    </a:lnTo>
                    <a:lnTo>
                      <a:pt x="15" y="217"/>
                    </a:lnTo>
                    <a:lnTo>
                      <a:pt x="15" y="215"/>
                    </a:lnTo>
                    <a:lnTo>
                      <a:pt x="13" y="215"/>
                    </a:lnTo>
                    <a:lnTo>
                      <a:pt x="13" y="213"/>
                    </a:lnTo>
                    <a:lnTo>
                      <a:pt x="11" y="213"/>
                    </a:lnTo>
                    <a:lnTo>
                      <a:pt x="13" y="213"/>
                    </a:lnTo>
                    <a:lnTo>
                      <a:pt x="11" y="213"/>
                    </a:lnTo>
                    <a:lnTo>
                      <a:pt x="11" y="211"/>
                    </a:lnTo>
                    <a:lnTo>
                      <a:pt x="9" y="211"/>
                    </a:lnTo>
                    <a:lnTo>
                      <a:pt x="11" y="211"/>
                    </a:lnTo>
                    <a:lnTo>
                      <a:pt x="9" y="211"/>
                    </a:lnTo>
                    <a:lnTo>
                      <a:pt x="9" y="208"/>
                    </a:lnTo>
                    <a:lnTo>
                      <a:pt x="6" y="208"/>
                    </a:lnTo>
                    <a:lnTo>
                      <a:pt x="6" y="206"/>
                    </a:lnTo>
                    <a:lnTo>
                      <a:pt x="6" y="204"/>
                    </a:lnTo>
                    <a:lnTo>
                      <a:pt x="4" y="204"/>
                    </a:lnTo>
                    <a:lnTo>
                      <a:pt x="2" y="204"/>
                    </a:lnTo>
                    <a:lnTo>
                      <a:pt x="4" y="204"/>
                    </a:lnTo>
                    <a:lnTo>
                      <a:pt x="2" y="204"/>
                    </a:lnTo>
                    <a:lnTo>
                      <a:pt x="2" y="202"/>
                    </a:lnTo>
                    <a:lnTo>
                      <a:pt x="2" y="200"/>
                    </a:lnTo>
                    <a:lnTo>
                      <a:pt x="0" y="200"/>
                    </a:lnTo>
                    <a:lnTo>
                      <a:pt x="2" y="200"/>
                    </a:lnTo>
                    <a:lnTo>
                      <a:pt x="0" y="200"/>
                    </a:lnTo>
                    <a:lnTo>
                      <a:pt x="0" y="197"/>
                    </a:lnTo>
                    <a:lnTo>
                      <a:pt x="4" y="200"/>
                    </a:lnTo>
                    <a:lnTo>
                      <a:pt x="6" y="200"/>
                    </a:lnTo>
                    <a:lnTo>
                      <a:pt x="9" y="202"/>
                    </a:lnTo>
                    <a:lnTo>
                      <a:pt x="11" y="202"/>
                    </a:lnTo>
                    <a:lnTo>
                      <a:pt x="13" y="202"/>
                    </a:lnTo>
                    <a:lnTo>
                      <a:pt x="17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17" y="197"/>
                    </a:lnTo>
                    <a:lnTo>
                      <a:pt x="17" y="193"/>
                    </a:lnTo>
                    <a:lnTo>
                      <a:pt x="15" y="191"/>
                    </a:lnTo>
                    <a:lnTo>
                      <a:pt x="15" y="186"/>
                    </a:lnTo>
                    <a:lnTo>
                      <a:pt x="13" y="182"/>
                    </a:lnTo>
                    <a:lnTo>
                      <a:pt x="15" y="180"/>
                    </a:lnTo>
                    <a:lnTo>
                      <a:pt x="17" y="178"/>
                    </a:lnTo>
                    <a:lnTo>
                      <a:pt x="20" y="178"/>
                    </a:lnTo>
                    <a:lnTo>
                      <a:pt x="20" y="175"/>
                    </a:lnTo>
                    <a:lnTo>
                      <a:pt x="22" y="173"/>
                    </a:lnTo>
                    <a:lnTo>
                      <a:pt x="24" y="173"/>
                    </a:lnTo>
                    <a:lnTo>
                      <a:pt x="26" y="171"/>
                    </a:lnTo>
                    <a:lnTo>
                      <a:pt x="28" y="169"/>
                    </a:lnTo>
                    <a:lnTo>
                      <a:pt x="31" y="169"/>
                    </a:lnTo>
                    <a:lnTo>
                      <a:pt x="33" y="167"/>
                    </a:lnTo>
                    <a:lnTo>
                      <a:pt x="35" y="167"/>
                    </a:lnTo>
                    <a:lnTo>
                      <a:pt x="35" y="164"/>
                    </a:lnTo>
                    <a:lnTo>
                      <a:pt x="37" y="164"/>
                    </a:lnTo>
                    <a:lnTo>
                      <a:pt x="39" y="162"/>
                    </a:lnTo>
                    <a:lnTo>
                      <a:pt x="42" y="162"/>
                    </a:lnTo>
                    <a:lnTo>
                      <a:pt x="42" y="160"/>
                    </a:lnTo>
                    <a:lnTo>
                      <a:pt x="44" y="160"/>
                    </a:lnTo>
                    <a:lnTo>
                      <a:pt x="46" y="160"/>
                    </a:lnTo>
                    <a:lnTo>
                      <a:pt x="46" y="158"/>
                    </a:lnTo>
                    <a:lnTo>
                      <a:pt x="44" y="158"/>
                    </a:lnTo>
                    <a:lnTo>
                      <a:pt x="44" y="156"/>
                    </a:lnTo>
                    <a:lnTo>
                      <a:pt x="42" y="153"/>
                    </a:lnTo>
                    <a:lnTo>
                      <a:pt x="39" y="151"/>
                    </a:lnTo>
                    <a:lnTo>
                      <a:pt x="37" y="149"/>
                    </a:lnTo>
                    <a:lnTo>
                      <a:pt x="35" y="147"/>
                    </a:lnTo>
                    <a:lnTo>
                      <a:pt x="35" y="145"/>
                    </a:lnTo>
                    <a:lnTo>
                      <a:pt x="33" y="142"/>
                    </a:lnTo>
                    <a:lnTo>
                      <a:pt x="33" y="140"/>
                    </a:lnTo>
                    <a:lnTo>
                      <a:pt x="33" y="138"/>
                    </a:lnTo>
                    <a:lnTo>
                      <a:pt x="33" y="136"/>
                    </a:lnTo>
                    <a:lnTo>
                      <a:pt x="35" y="136"/>
                    </a:lnTo>
                    <a:lnTo>
                      <a:pt x="37" y="136"/>
                    </a:lnTo>
                    <a:lnTo>
                      <a:pt x="39" y="136"/>
                    </a:lnTo>
                    <a:lnTo>
                      <a:pt x="42" y="136"/>
                    </a:lnTo>
                    <a:lnTo>
                      <a:pt x="44" y="134"/>
                    </a:lnTo>
                    <a:lnTo>
                      <a:pt x="48" y="134"/>
                    </a:lnTo>
                    <a:lnTo>
                      <a:pt x="50" y="134"/>
                    </a:lnTo>
                    <a:lnTo>
                      <a:pt x="55" y="131"/>
                    </a:lnTo>
                    <a:lnTo>
                      <a:pt x="57" y="131"/>
                    </a:lnTo>
                    <a:lnTo>
                      <a:pt x="59" y="131"/>
                    </a:lnTo>
                    <a:lnTo>
                      <a:pt x="63" y="134"/>
                    </a:lnTo>
                    <a:lnTo>
                      <a:pt x="63" y="131"/>
                    </a:lnTo>
                    <a:lnTo>
                      <a:pt x="63" y="129"/>
                    </a:lnTo>
                    <a:lnTo>
                      <a:pt x="63" y="127"/>
                    </a:lnTo>
                    <a:lnTo>
                      <a:pt x="63" y="123"/>
                    </a:lnTo>
                    <a:lnTo>
                      <a:pt x="63" y="121"/>
                    </a:lnTo>
                    <a:lnTo>
                      <a:pt x="63" y="118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3" y="110"/>
                    </a:lnTo>
                    <a:lnTo>
                      <a:pt x="63" y="107"/>
                    </a:lnTo>
                    <a:lnTo>
                      <a:pt x="63" y="105"/>
                    </a:lnTo>
                    <a:lnTo>
                      <a:pt x="66" y="105"/>
                    </a:lnTo>
                    <a:lnTo>
                      <a:pt x="66" y="103"/>
                    </a:lnTo>
                    <a:lnTo>
                      <a:pt x="66" y="101"/>
                    </a:lnTo>
                    <a:lnTo>
                      <a:pt x="68" y="99"/>
                    </a:lnTo>
                    <a:lnTo>
                      <a:pt x="70" y="99"/>
                    </a:lnTo>
                    <a:lnTo>
                      <a:pt x="72" y="96"/>
                    </a:lnTo>
                    <a:lnTo>
                      <a:pt x="74" y="96"/>
                    </a:lnTo>
                    <a:lnTo>
                      <a:pt x="77" y="96"/>
                    </a:lnTo>
                    <a:lnTo>
                      <a:pt x="79" y="94"/>
                    </a:lnTo>
                    <a:lnTo>
                      <a:pt x="81" y="94"/>
                    </a:lnTo>
                    <a:lnTo>
                      <a:pt x="88" y="96"/>
                    </a:lnTo>
                    <a:lnTo>
                      <a:pt x="90" y="96"/>
                    </a:lnTo>
                    <a:lnTo>
                      <a:pt x="92" y="99"/>
                    </a:lnTo>
                    <a:lnTo>
                      <a:pt x="99" y="103"/>
                    </a:lnTo>
                    <a:lnTo>
                      <a:pt x="103" y="110"/>
                    </a:lnTo>
                    <a:lnTo>
                      <a:pt x="105" y="110"/>
                    </a:lnTo>
                    <a:lnTo>
                      <a:pt x="112" y="114"/>
                    </a:lnTo>
                    <a:lnTo>
                      <a:pt x="114" y="114"/>
                    </a:lnTo>
                    <a:lnTo>
                      <a:pt x="114" y="112"/>
                    </a:lnTo>
                    <a:lnTo>
                      <a:pt x="116" y="112"/>
                    </a:lnTo>
                    <a:lnTo>
                      <a:pt x="118" y="110"/>
                    </a:lnTo>
                    <a:lnTo>
                      <a:pt x="121" y="110"/>
                    </a:lnTo>
                    <a:lnTo>
                      <a:pt x="123" y="110"/>
                    </a:lnTo>
                    <a:lnTo>
                      <a:pt x="121" y="107"/>
                    </a:lnTo>
                    <a:lnTo>
                      <a:pt x="118" y="105"/>
                    </a:lnTo>
                    <a:lnTo>
                      <a:pt x="121" y="105"/>
                    </a:lnTo>
                    <a:lnTo>
                      <a:pt x="123" y="105"/>
                    </a:lnTo>
                    <a:lnTo>
                      <a:pt x="123" y="103"/>
                    </a:lnTo>
                    <a:lnTo>
                      <a:pt x="125" y="103"/>
                    </a:lnTo>
                    <a:lnTo>
                      <a:pt x="125" y="105"/>
                    </a:lnTo>
                    <a:lnTo>
                      <a:pt x="127" y="105"/>
                    </a:lnTo>
                    <a:lnTo>
                      <a:pt x="129" y="105"/>
                    </a:lnTo>
                    <a:lnTo>
                      <a:pt x="129" y="107"/>
                    </a:lnTo>
                    <a:lnTo>
                      <a:pt x="132" y="107"/>
                    </a:lnTo>
                    <a:lnTo>
                      <a:pt x="136" y="107"/>
                    </a:lnTo>
                    <a:lnTo>
                      <a:pt x="138" y="105"/>
                    </a:lnTo>
                    <a:lnTo>
                      <a:pt x="140" y="105"/>
                    </a:lnTo>
                    <a:lnTo>
                      <a:pt x="140" y="103"/>
                    </a:lnTo>
                    <a:lnTo>
                      <a:pt x="140" y="101"/>
                    </a:lnTo>
                    <a:lnTo>
                      <a:pt x="143" y="101"/>
                    </a:lnTo>
                    <a:lnTo>
                      <a:pt x="143" y="99"/>
                    </a:lnTo>
                    <a:lnTo>
                      <a:pt x="145" y="96"/>
                    </a:lnTo>
                    <a:lnTo>
                      <a:pt x="147" y="94"/>
                    </a:lnTo>
                    <a:lnTo>
                      <a:pt x="147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51" y="88"/>
                    </a:lnTo>
                    <a:lnTo>
                      <a:pt x="151" y="85"/>
                    </a:lnTo>
                    <a:lnTo>
                      <a:pt x="154" y="83"/>
                    </a:lnTo>
                    <a:lnTo>
                      <a:pt x="156" y="81"/>
                    </a:lnTo>
                    <a:lnTo>
                      <a:pt x="156" y="79"/>
                    </a:lnTo>
                    <a:lnTo>
                      <a:pt x="158" y="77"/>
                    </a:lnTo>
                    <a:lnTo>
                      <a:pt x="160" y="74"/>
                    </a:lnTo>
                    <a:lnTo>
                      <a:pt x="160" y="72"/>
                    </a:lnTo>
                    <a:lnTo>
                      <a:pt x="162" y="70"/>
                    </a:lnTo>
                    <a:lnTo>
                      <a:pt x="162" y="68"/>
                    </a:lnTo>
                    <a:lnTo>
                      <a:pt x="165" y="66"/>
                    </a:lnTo>
                    <a:lnTo>
                      <a:pt x="167" y="63"/>
                    </a:lnTo>
                    <a:lnTo>
                      <a:pt x="167" y="61"/>
                    </a:lnTo>
                    <a:lnTo>
                      <a:pt x="169" y="44"/>
                    </a:lnTo>
                    <a:lnTo>
                      <a:pt x="169" y="41"/>
                    </a:lnTo>
                    <a:lnTo>
                      <a:pt x="171" y="39"/>
                    </a:lnTo>
                    <a:lnTo>
                      <a:pt x="171" y="37"/>
                    </a:lnTo>
                    <a:lnTo>
                      <a:pt x="173" y="37"/>
                    </a:lnTo>
                    <a:lnTo>
                      <a:pt x="173" y="35"/>
                    </a:lnTo>
                    <a:lnTo>
                      <a:pt x="173" y="33"/>
                    </a:lnTo>
                    <a:lnTo>
                      <a:pt x="176" y="33"/>
                    </a:lnTo>
                    <a:lnTo>
                      <a:pt x="176" y="30"/>
                    </a:lnTo>
                    <a:lnTo>
                      <a:pt x="178" y="28"/>
                    </a:lnTo>
                    <a:lnTo>
                      <a:pt x="180" y="26"/>
                    </a:lnTo>
                    <a:lnTo>
                      <a:pt x="180" y="24"/>
                    </a:lnTo>
                    <a:lnTo>
                      <a:pt x="178" y="24"/>
                    </a:lnTo>
                    <a:lnTo>
                      <a:pt x="178" y="22"/>
                    </a:lnTo>
                    <a:lnTo>
                      <a:pt x="176" y="19"/>
                    </a:lnTo>
                    <a:lnTo>
                      <a:pt x="176" y="17"/>
                    </a:lnTo>
                    <a:lnTo>
                      <a:pt x="176" y="15"/>
                    </a:lnTo>
                    <a:lnTo>
                      <a:pt x="173" y="15"/>
                    </a:lnTo>
                    <a:lnTo>
                      <a:pt x="173" y="13"/>
                    </a:lnTo>
                    <a:lnTo>
                      <a:pt x="173" y="11"/>
                    </a:lnTo>
                    <a:lnTo>
                      <a:pt x="171" y="11"/>
                    </a:lnTo>
                    <a:lnTo>
                      <a:pt x="171" y="8"/>
                    </a:lnTo>
                    <a:lnTo>
                      <a:pt x="171" y="6"/>
                    </a:lnTo>
                    <a:lnTo>
                      <a:pt x="171" y="8"/>
                    </a:lnTo>
                    <a:lnTo>
                      <a:pt x="173" y="8"/>
                    </a:lnTo>
                    <a:lnTo>
                      <a:pt x="173" y="11"/>
                    </a:lnTo>
                    <a:lnTo>
                      <a:pt x="176" y="11"/>
                    </a:lnTo>
                    <a:lnTo>
                      <a:pt x="178" y="13"/>
                    </a:lnTo>
                    <a:lnTo>
                      <a:pt x="180" y="15"/>
                    </a:lnTo>
                    <a:lnTo>
                      <a:pt x="182" y="17"/>
                    </a:lnTo>
                    <a:lnTo>
                      <a:pt x="184" y="17"/>
                    </a:lnTo>
                    <a:lnTo>
                      <a:pt x="184" y="19"/>
                    </a:lnTo>
                    <a:lnTo>
                      <a:pt x="187" y="19"/>
                    </a:lnTo>
                    <a:lnTo>
                      <a:pt x="189" y="22"/>
                    </a:lnTo>
                    <a:lnTo>
                      <a:pt x="204" y="39"/>
                    </a:lnTo>
                    <a:lnTo>
                      <a:pt x="204" y="41"/>
                    </a:lnTo>
                    <a:lnTo>
                      <a:pt x="206" y="41"/>
                    </a:lnTo>
                    <a:lnTo>
                      <a:pt x="206" y="44"/>
                    </a:lnTo>
                    <a:lnTo>
                      <a:pt x="208" y="48"/>
                    </a:lnTo>
                    <a:lnTo>
                      <a:pt x="208" y="46"/>
                    </a:lnTo>
                    <a:lnTo>
                      <a:pt x="208" y="44"/>
                    </a:lnTo>
                    <a:lnTo>
                      <a:pt x="206" y="41"/>
                    </a:lnTo>
                    <a:lnTo>
                      <a:pt x="206" y="39"/>
                    </a:lnTo>
                    <a:lnTo>
                      <a:pt x="204" y="37"/>
                    </a:lnTo>
                    <a:lnTo>
                      <a:pt x="204" y="33"/>
                    </a:lnTo>
                    <a:lnTo>
                      <a:pt x="202" y="33"/>
                    </a:lnTo>
                    <a:lnTo>
                      <a:pt x="202" y="30"/>
                    </a:lnTo>
                    <a:lnTo>
                      <a:pt x="200" y="26"/>
                    </a:lnTo>
                    <a:lnTo>
                      <a:pt x="200" y="24"/>
                    </a:lnTo>
                    <a:lnTo>
                      <a:pt x="200" y="22"/>
                    </a:lnTo>
                    <a:lnTo>
                      <a:pt x="200" y="19"/>
                    </a:lnTo>
                    <a:lnTo>
                      <a:pt x="200" y="17"/>
                    </a:lnTo>
                    <a:lnTo>
                      <a:pt x="202" y="15"/>
                    </a:lnTo>
                    <a:lnTo>
                      <a:pt x="202" y="13"/>
                    </a:lnTo>
                    <a:lnTo>
                      <a:pt x="202" y="11"/>
                    </a:lnTo>
                    <a:lnTo>
                      <a:pt x="202" y="8"/>
                    </a:lnTo>
                    <a:lnTo>
                      <a:pt x="202" y="6"/>
                    </a:lnTo>
                    <a:lnTo>
                      <a:pt x="204" y="6"/>
                    </a:lnTo>
                    <a:lnTo>
                      <a:pt x="204" y="4"/>
                    </a:lnTo>
                    <a:lnTo>
                      <a:pt x="204" y="2"/>
                    </a:lnTo>
                    <a:lnTo>
                      <a:pt x="206" y="2"/>
                    </a:lnTo>
                    <a:lnTo>
                      <a:pt x="208" y="2"/>
                    </a:lnTo>
                    <a:lnTo>
                      <a:pt x="211" y="2"/>
                    </a:lnTo>
                    <a:lnTo>
                      <a:pt x="213" y="2"/>
                    </a:lnTo>
                    <a:lnTo>
                      <a:pt x="215" y="0"/>
                    </a:lnTo>
                    <a:lnTo>
                      <a:pt x="217" y="0"/>
                    </a:lnTo>
                    <a:lnTo>
                      <a:pt x="219" y="0"/>
                    </a:lnTo>
                    <a:lnTo>
                      <a:pt x="222" y="0"/>
                    </a:lnTo>
                    <a:lnTo>
                      <a:pt x="224" y="0"/>
                    </a:lnTo>
                    <a:lnTo>
                      <a:pt x="224" y="2"/>
                    </a:lnTo>
                    <a:lnTo>
                      <a:pt x="226" y="4"/>
                    </a:lnTo>
                    <a:lnTo>
                      <a:pt x="228" y="8"/>
                    </a:lnTo>
                    <a:lnTo>
                      <a:pt x="230" y="8"/>
                    </a:lnTo>
                    <a:lnTo>
                      <a:pt x="230" y="11"/>
                    </a:lnTo>
                    <a:lnTo>
                      <a:pt x="233" y="13"/>
                    </a:lnTo>
                    <a:lnTo>
                      <a:pt x="233" y="15"/>
                    </a:lnTo>
                    <a:lnTo>
                      <a:pt x="235" y="15"/>
                    </a:lnTo>
                    <a:lnTo>
                      <a:pt x="235" y="17"/>
                    </a:lnTo>
                    <a:lnTo>
                      <a:pt x="237" y="19"/>
                    </a:lnTo>
                    <a:lnTo>
                      <a:pt x="237" y="22"/>
                    </a:lnTo>
                    <a:lnTo>
                      <a:pt x="239" y="24"/>
                    </a:lnTo>
                    <a:lnTo>
                      <a:pt x="241" y="26"/>
                    </a:lnTo>
                    <a:lnTo>
                      <a:pt x="241" y="28"/>
                    </a:lnTo>
                    <a:lnTo>
                      <a:pt x="244" y="28"/>
                    </a:lnTo>
                    <a:lnTo>
                      <a:pt x="244" y="30"/>
                    </a:lnTo>
                    <a:lnTo>
                      <a:pt x="246" y="33"/>
                    </a:lnTo>
                    <a:lnTo>
                      <a:pt x="250" y="35"/>
                    </a:lnTo>
                    <a:lnTo>
                      <a:pt x="252" y="35"/>
                    </a:lnTo>
                    <a:lnTo>
                      <a:pt x="255" y="35"/>
                    </a:lnTo>
                    <a:lnTo>
                      <a:pt x="257" y="35"/>
                    </a:lnTo>
                    <a:lnTo>
                      <a:pt x="261" y="35"/>
                    </a:lnTo>
                    <a:lnTo>
                      <a:pt x="263" y="35"/>
                    </a:lnTo>
                    <a:lnTo>
                      <a:pt x="268" y="37"/>
                    </a:lnTo>
                    <a:lnTo>
                      <a:pt x="270" y="37"/>
                    </a:lnTo>
                    <a:lnTo>
                      <a:pt x="272" y="37"/>
                    </a:lnTo>
                    <a:lnTo>
                      <a:pt x="274" y="37"/>
                    </a:lnTo>
                    <a:lnTo>
                      <a:pt x="277" y="39"/>
                    </a:lnTo>
                    <a:lnTo>
                      <a:pt x="277" y="41"/>
                    </a:lnTo>
                    <a:lnTo>
                      <a:pt x="279" y="41"/>
                    </a:lnTo>
                    <a:lnTo>
                      <a:pt x="279" y="44"/>
                    </a:lnTo>
                    <a:lnTo>
                      <a:pt x="281" y="46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208" name="Freeform 43"/>
              <p:cNvSpPr>
                <a:spLocks/>
              </p:cNvSpPr>
              <p:nvPr/>
            </p:nvSpPr>
            <p:spPr bwMode="auto">
              <a:xfrm>
                <a:off x="2260600" y="5772150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2147483647 h 2"/>
                  <a:gd name="T4" fmla="*/ 2147483647 w 2"/>
                  <a:gd name="T5" fmla="*/ 0 h 2"/>
                  <a:gd name="T6" fmla="*/ 2147483647 w 2"/>
                  <a:gd name="T7" fmla="*/ 2147483647 h 2"/>
                  <a:gd name="T8" fmla="*/ 0 w 2"/>
                  <a:gd name="T9" fmla="*/ 2147483647 h 2"/>
                  <a:gd name="T10" fmla="*/ 2147483647 w 2"/>
                  <a:gd name="T11" fmla="*/ 2147483647 h 2"/>
                  <a:gd name="T12" fmla="*/ 0 w 2"/>
                  <a:gd name="T13" fmla="*/ 2147483647 h 2"/>
                  <a:gd name="T14" fmla="*/ 2147483647 w 2"/>
                  <a:gd name="T15" fmla="*/ 2147483647 h 2"/>
                  <a:gd name="T16" fmla="*/ 2147483647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209" name="Freeform 44"/>
              <p:cNvSpPr>
                <a:spLocks/>
              </p:cNvSpPr>
              <p:nvPr/>
            </p:nvSpPr>
            <p:spPr bwMode="auto">
              <a:xfrm>
                <a:off x="2260600" y="5767388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0 w 2"/>
                  <a:gd name="T9" fmla="*/ 2147483647 h 3"/>
                  <a:gd name="T10" fmla="*/ 2147483647 w 2"/>
                  <a:gd name="T11" fmla="*/ 2147483647 h 3"/>
                  <a:gd name="T12" fmla="*/ 2147483647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210" name="Freeform 45"/>
              <p:cNvSpPr>
                <a:spLocks/>
              </p:cNvSpPr>
              <p:nvPr/>
            </p:nvSpPr>
            <p:spPr bwMode="auto">
              <a:xfrm>
                <a:off x="1800225" y="5381625"/>
                <a:ext cx="9525" cy="12700"/>
              </a:xfrm>
              <a:custGeom>
                <a:avLst/>
                <a:gdLst>
                  <a:gd name="T0" fmla="*/ 2147483647 w 6"/>
                  <a:gd name="T1" fmla="*/ 0 h 8"/>
                  <a:gd name="T2" fmla="*/ 2147483647 w 6"/>
                  <a:gd name="T3" fmla="*/ 0 h 8"/>
                  <a:gd name="T4" fmla="*/ 2147483647 w 6"/>
                  <a:gd name="T5" fmla="*/ 2147483647 h 8"/>
                  <a:gd name="T6" fmla="*/ 2147483647 w 6"/>
                  <a:gd name="T7" fmla="*/ 2147483647 h 8"/>
                  <a:gd name="T8" fmla="*/ 2147483647 w 6"/>
                  <a:gd name="T9" fmla="*/ 2147483647 h 8"/>
                  <a:gd name="T10" fmla="*/ 2147483647 w 6"/>
                  <a:gd name="T11" fmla="*/ 2147483647 h 8"/>
                  <a:gd name="T12" fmla="*/ 2147483647 w 6"/>
                  <a:gd name="T13" fmla="*/ 2147483647 h 8"/>
                  <a:gd name="T14" fmla="*/ 2147483647 w 6"/>
                  <a:gd name="T15" fmla="*/ 2147483647 h 8"/>
                  <a:gd name="T16" fmla="*/ 2147483647 w 6"/>
                  <a:gd name="T17" fmla="*/ 2147483647 h 8"/>
                  <a:gd name="T18" fmla="*/ 2147483647 w 6"/>
                  <a:gd name="T19" fmla="*/ 2147483647 h 8"/>
                  <a:gd name="T20" fmla="*/ 2147483647 w 6"/>
                  <a:gd name="T21" fmla="*/ 2147483647 h 8"/>
                  <a:gd name="T22" fmla="*/ 2147483647 w 6"/>
                  <a:gd name="T23" fmla="*/ 2147483647 h 8"/>
                  <a:gd name="T24" fmla="*/ 0 w 6"/>
                  <a:gd name="T25" fmla="*/ 2147483647 h 8"/>
                  <a:gd name="T26" fmla="*/ 0 w 6"/>
                  <a:gd name="T27" fmla="*/ 2147483647 h 8"/>
                  <a:gd name="T28" fmla="*/ 0 w 6"/>
                  <a:gd name="T29" fmla="*/ 2147483647 h 8"/>
                  <a:gd name="T30" fmla="*/ 0 w 6"/>
                  <a:gd name="T31" fmla="*/ 0 h 8"/>
                  <a:gd name="T32" fmla="*/ 2147483647 w 6"/>
                  <a:gd name="T33" fmla="*/ 0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211" name="Freeform 46"/>
              <p:cNvSpPr>
                <a:spLocks/>
              </p:cNvSpPr>
              <p:nvPr/>
            </p:nvSpPr>
            <p:spPr bwMode="auto">
              <a:xfrm>
                <a:off x="1673225" y="5216525"/>
                <a:ext cx="11113" cy="7938"/>
              </a:xfrm>
              <a:custGeom>
                <a:avLst/>
                <a:gdLst>
                  <a:gd name="T0" fmla="*/ 0 w 7"/>
                  <a:gd name="T1" fmla="*/ 0 h 5"/>
                  <a:gd name="T2" fmla="*/ 2147483647 w 7"/>
                  <a:gd name="T3" fmla="*/ 0 h 5"/>
                  <a:gd name="T4" fmla="*/ 2147483647 w 7"/>
                  <a:gd name="T5" fmla="*/ 0 h 5"/>
                  <a:gd name="T6" fmla="*/ 2147483647 w 7"/>
                  <a:gd name="T7" fmla="*/ 2147483647 h 5"/>
                  <a:gd name="T8" fmla="*/ 2147483647 w 7"/>
                  <a:gd name="T9" fmla="*/ 2147483647 h 5"/>
                  <a:gd name="T10" fmla="*/ 2147483647 w 7"/>
                  <a:gd name="T11" fmla="*/ 2147483647 h 5"/>
                  <a:gd name="T12" fmla="*/ 2147483647 w 7"/>
                  <a:gd name="T13" fmla="*/ 2147483647 h 5"/>
                  <a:gd name="T14" fmla="*/ 2147483647 w 7"/>
                  <a:gd name="T15" fmla="*/ 2147483647 h 5"/>
                  <a:gd name="T16" fmla="*/ 2147483647 w 7"/>
                  <a:gd name="T17" fmla="*/ 2147483647 h 5"/>
                  <a:gd name="T18" fmla="*/ 2147483647 w 7"/>
                  <a:gd name="T19" fmla="*/ 2147483647 h 5"/>
                  <a:gd name="T20" fmla="*/ 2147483647 w 7"/>
                  <a:gd name="T21" fmla="*/ 2147483647 h 5"/>
                  <a:gd name="T22" fmla="*/ 2147483647 w 7"/>
                  <a:gd name="T23" fmla="*/ 2147483647 h 5"/>
                  <a:gd name="T24" fmla="*/ 2147483647 w 7"/>
                  <a:gd name="T25" fmla="*/ 2147483647 h 5"/>
                  <a:gd name="T26" fmla="*/ 2147483647 w 7"/>
                  <a:gd name="T27" fmla="*/ 2147483647 h 5"/>
                  <a:gd name="T28" fmla="*/ 2147483647 w 7"/>
                  <a:gd name="T29" fmla="*/ 2147483647 h 5"/>
                  <a:gd name="T30" fmla="*/ 2147483647 w 7"/>
                  <a:gd name="T31" fmla="*/ 2147483647 h 5"/>
                  <a:gd name="T32" fmla="*/ 2147483647 w 7"/>
                  <a:gd name="T33" fmla="*/ 2147483647 h 5"/>
                  <a:gd name="T34" fmla="*/ 2147483647 w 7"/>
                  <a:gd name="T35" fmla="*/ 2147483647 h 5"/>
                  <a:gd name="T36" fmla="*/ 2147483647 w 7"/>
                  <a:gd name="T37" fmla="*/ 2147483647 h 5"/>
                  <a:gd name="T38" fmla="*/ 0 w 7"/>
                  <a:gd name="T39" fmla="*/ 2147483647 h 5"/>
                  <a:gd name="T40" fmla="*/ 2147483647 w 7"/>
                  <a:gd name="T41" fmla="*/ 2147483647 h 5"/>
                  <a:gd name="T42" fmla="*/ 0 w 7"/>
                  <a:gd name="T43" fmla="*/ 2147483647 h 5"/>
                  <a:gd name="T44" fmla="*/ 0 w 7"/>
                  <a:gd name="T45" fmla="*/ 0 h 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212" name="Freeform 47"/>
              <p:cNvSpPr>
                <a:spLocks/>
              </p:cNvSpPr>
              <p:nvPr/>
            </p:nvSpPr>
            <p:spPr bwMode="auto">
              <a:xfrm>
                <a:off x="1631950" y="5102225"/>
                <a:ext cx="3175" cy="1588"/>
              </a:xfrm>
              <a:custGeom>
                <a:avLst/>
                <a:gdLst>
                  <a:gd name="T0" fmla="*/ 2147483647 w 2"/>
                  <a:gd name="T1" fmla="*/ 0 h 1588"/>
                  <a:gd name="T2" fmla="*/ 0 w 2"/>
                  <a:gd name="T3" fmla="*/ 0 h 1588"/>
                  <a:gd name="T4" fmla="*/ 2147483647 w 2"/>
                  <a:gd name="T5" fmla="*/ 0 h 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588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213" name="Rectangle 48"/>
              <p:cNvSpPr>
                <a:spLocks noChangeArrowheads="1"/>
              </p:cNvSpPr>
              <p:nvPr/>
            </p:nvSpPr>
            <p:spPr bwMode="auto">
              <a:xfrm>
                <a:off x="1649413" y="5073650"/>
                <a:ext cx="3175" cy="3175"/>
              </a:xfrm>
              <a:prstGeom prst="rect">
                <a:avLst/>
              </a:prstGeom>
              <a:noFill/>
              <a:ln w="14288">
                <a:solidFill>
                  <a:srgbClr val="686868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W">
                  <a:solidFill>
                    <a:prstClr val="black"/>
                  </a:solidFill>
                </a:endParaRPr>
              </a:p>
            </p:txBody>
          </p:sp>
          <p:sp>
            <p:nvSpPr>
              <p:cNvPr id="6214" name="Freeform 49"/>
              <p:cNvSpPr>
                <a:spLocks/>
              </p:cNvSpPr>
              <p:nvPr/>
            </p:nvSpPr>
            <p:spPr bwMode="auto">
              <a:xfrm>
                <a:off x="1646238" y="5070475"/>
                <a:ext cx="1588" cy="3175"/>
              </a:xfrm>
              <a:custGeom>
                <a:avLst/>
                <a:gdLst>
                  <a:gd name="T0" fmla="*/ 0 w 1588"/>
                  <a:gd name="T1" fmla="*/ 0 h 2"/>
                  <a:gd name="T2" fmla="*/ 0 w 1588"/>
                  <a:gd name="T3" fmla="*/ 2147483647 h 2"/>
                  <a:gd name="T4" fmla="*/ 0 w 1588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88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215" name="Rectangle 50"/>
              <p:cNvSpPr>
                <a:spLocks noChangeArrowheads="1"/>
              </p:cNvSpPr>
              <p:nvPr/>
            </p:nvSpPr>
            <p:spPr bwMode="auto">
              <a:xfrm>
                <a:off x="1622425" y="5070475"/>
                <a:ext cx="3175" cy="3175"/>
              </a:xfrm>
              <a:prstGeom prst="rect">
                <a:avLst/>
              </a:prstGeom>
              <a:noFill/>
              <a:ln w="14288">
                <a:solidFill>
                  <a:srgbClr val="686868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W">
                  <a:solidFill>
                    <a:prstClr val="black"/>
                  </a:solidFill>
                </a:endParaRPr>
              </a:p>
            </p:txBody>
          </p:sp>
          <p:sp>
            <p:nvSpPr>
              <p:cNvPr id="6216" name="Freeform 51"/>
              <p:cNvSpPr>
                <a:spLocks/>
              </p:cNvSpPr>
              <p:nvPr/>
            </p:nvSpPr>
            <p:spPr bwMode="auto">
              <a:xfrm>
                <a:off x="1608138" y="5056188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2147483647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0 w 2"/>
                  <a:gd name="T9" fmla="*/ 2147483647 h 2"/>
                  <a:gd name="T10" fmla="*/ 0 w 2"/>
                  <a:gd name="T11" fmla="*/ 0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217" name="Freeform 52"/>
              <p:cNvSpPr>
                <a:spLocks/>
              </p:cNvSpPr>
              <p:nvPr/>
            </p:nvSpPr>
            <p:spPr bwMode="auto">
              <a:xfrm>
                <a:off x="1984375" y="3986213"/>
                <a:ext cx="1465263" cy="1025525"/>
              </a:xfrm>
              <a:custGeom>
                <a:avLst/>
                <a:gdLst>
                  <a:gd name="T0" fmla="*/ 2147483647 w 923"/>
                  <a:gd name="T1" fmla="*/ 2147483647 h 646"/>
                  <a:gd name="T2" fmla="*/ 2147483647 w 923"/>
                  <a:gd name="T3" fmla="*/ 2147483647 h 646"/>
                  <a:gd name="T4" fmla="*/ 2147483647 w 923"/>
                  <a:gd name="T5" fmla="*/ 2147483647 h 646"/>
                  <a:gd name="T6" fmla="*/ 2147483647 w 923"/>
                  <a:gd name="T7" fmla="*/ 2147483647 h 646"/>
                  <a:gd name="T8" fmla="*/ 2147483647 w 923"/>
                  <a:gd name="T9" fmla="*/ 2147483647 h 646"/>
                  <a:gd name="T10" fmla="*/ 2147483647 w 923"/>
                  <a:gd name="T11" fmla="*/ 2147483647 h 646"/>
                  <a:gd name="T12" fmla="*/ 2147483647 w 923"/>
                  <a:gd name="T13" fmla="*/ 2147483647 h 646"/>
                  <a:gd name="T14" fmla="*/ 2147483647 w 923"/>
                  <a:gd name="T15" fmla="*/ 2147483647 h 646"/>
                  <a:gd name="T16" fmla="*/ 2147483647 w 923"/>
                  <a:gd name="T17" fmla="*/ 2147483647 h 646"/>
                  <a:gd name="T18" fmla="*/ 2147483647 w 923"/>
                  <a:gd name="T19" fmla="*/ 2147483647 h 646"/>
                  <a:gd name="T20" fmla="*/ 2147483647 w 923"/>
                  <a:gd name="T21" fmla="*/ 2147483647 h 646"/>
                  <a:gd name="T22" fmla="*/ 2147483647 w 923"/>
                  <a:gd name="T23" fmla="*/ 2147483647 h 646"/>
                  <a:gd name="T24" fmla="*/ 2147483647 w 923"/>
                  <a:gd name="T25" fmla="*/ 2147483647 h 646"/>
                  <a:gd name="T26" fmla="*/ 2147483647 w 923"/>
                  <a:gd name="T27" fmla="*/ 2147483647 h 646"/>
                  <a:gd name="T28" fmla="*/ 2147483647 w 923"/>
                  <a:gd name="T29" fmla="*/ 2147483647 h 646"/>
                  <a:gd name="T30" fmla="*/ 2147483647 w 923"/>
                  <a:gd name="T31" fmla="*/ 2147483647 h 646"/>
                  <a:gd name="T32" fmla="*/ 2147483647 w 923"/>
                  <a:gd name="T33" fmla="*/ 2147483647 h 646"/>
                  <a:gd name="T34" fmla="*/ 2147483647 w 923"/>
                  <a:gd name="T35" fmla="*/ 2147483647 h 646"/>
                  <a:gd name="T36" fmla="*/ 2147483647 w 923"/>
                  <a:gd name="T37" fmla="*/ 2147483647 h 646"/>
                  <a:gd name="T38" fmla="*/ 2147483647 w 923"/>
                  <a:gd name="T39" fmla="*/ 2147483647 h 646"/>
                  <a:gd name="T40" fmla="*/ 2147483647 w 923"/>
                  <a:gd name="T41" fmla="*/ 2147483647 h 646"/>
                  <a:gd name="T42" fmla="*/ 2147483647 w 923"/>
                  <a:gd name="T43" fmla="*/ 2147483647 h 646"/>
                  <a:gd name="T44" fmla="*/ 2147483647 w 923"/>
                  <a:gd name="T45" fmla="*/ 2147483647 h 646"/>
                  <a:gd name="T46" fmla="*/ 2147483647 w 923"/>
                  <a:gd name="T47" fmla="*/ 2147483647 h 646"/>
                  <a:gd name="T48" fmla="*/ 2147483647 w 923"/>
                  <a:gd name="T49" fmla="*/ 2147483647 h 646"/>
                  <a:gd name="T50" fmla="*/ 2147483647 w 923"/>
                  <a:gd name="T51" fmla="*/ 2147483647 h 646"/>
                  <a:gd name="T52" fmla="*/ 2147483647 w 923"/>
                  <a:gd name="T53" fmla="*/ 2147483647 h 646"/>
                  <a:gd name="T54" fmla="*/ 2147483647 w 923"/>
                  <a:gd name="T55" fmla="*/ 2147483647 h 646"/>
                  <a:gd name="T56" fmla="*/ 2147483647 w 923"/>
                  <a:gd name="T57" fmla="*/ 2147483647 h 646"/>
                  <a:gd name="T58" fmla="*/ 2147483647 w 923"/>
                  <a:gd name="T59" fmla="*/ 2147483647 h 646"/>
                  <a:gd name="T60" fmla="*/ 2147483647 w 923"/>
                  <a:gd name="T61" fmla="*/ 2147483647 h 646"/>
                  <a:gd name="T62" fmla="*/ 2147483647 w 923"/>
                  <a:gd name="T63" fmla="*/ 2147483647 h 646"/>
                  <a:gd name="T64" fmla="*/ 2147483647 w 923"/>
                  <a:gd name="T65" fmla="*/ 2147483647 h 646"/>
                  <a:gd name="T66" fmla="*/ 2147483647 w 923"/>
                  <a:gd name="T67" fmla="*/ 2147483647 h 646"/>
                  <a:gd name="T68" fmla="*/ 2147483647 w 923"/>
                  <a:gd name="T69" fmla="*/ 2147483647 h 646"/>
                  <a:gd name="T70" fmla="*/ 2147483647 w 923"/>
                  <a:gd name="T71" fmla="*/ 2147483647 h 646"/>
                  <a:gd name="T72" fmla="*/ 2147483647 w 923"/>
                  <a:gd name="T73" fmla="*/ 2147483647 h 646"/>
                  <a:gd name="T74" fmla="*/ 2147483647 w 923"/>
                  <a:gd name="T75" fmla="*/ 2147483647 h 646"/>
                  <a:gd name="T76" fmla="*/ 2147483647 w 923"/>
                  <a:gd name="T77" fmla="*/ 2147483647 h 646"/>
                  <a:gd name="T78" fmla="*/ 2147483647 w 923"/>
                  <a:gd name="T79" fmla="*/ 2147483647 h 646"/>
                  <a:gd name="T80" fmla="*/ 2147483647 w 923"/>
                  <a:gd name="T81" fmla="*/ 2147483647 h 646"/>
                  <a:gd name="T82" fmla="*/ 2147483647 w 923"/>
                  <a:gd name="T83" fmla="*/ 2147483647 h 646"/>
                  <a:gd name="T84" fmla="*/ 2147483647 w 923"/>
                  <a:gd name="T85" fmla="*/ 2147483647 h 646"/>
                  <a:gd name="T86" fmla="*/ 2147483647 w 923"/>
                  <a:gd name="T87" fmla="*/ 2147483647 h 646"/>
                  <a:gd name="T88" fmla="*/ 2147483647 w 923"/>
                  <a:gd name="T89" fmla="*/ 2147483647 h 646"/>
                  <a:gd name="T90" fmla="*/ 2147483647 w 923"/>
                  <a:gd name="T91" fmla="*/ 2147483647 h 646"/>
                  <a:gd name="T92" fmla="*/ 2147483647 w 923"/>
                  <a:gd name="T93" fmla="*/ 2147483647 h 646"/>
                  <a:gd name="T94" fmla="*/ 2147483647 w 923"/>
                  <a:gd name="T95" fmla="*/ 2147483647 h 646"/>
                  <a:gd name="T96" fmla="*/ 2147483647 w 923"/>
                  <a:gd name="T97" fmla="*/ 2147483647 h 646"/>
                  <a:gd name="T98" fmla="*/ 2147483647 w 923"/>
                  <a:gd name="T99" fmla="*/ 2147483647 h 646"/>
                  <a:gd name="T100" fmla="*/ 2147483647 w 923"/>
                  <a:gd name="T101" fmla="*/ 2147483647 h 646"/>
                  <a:gd name="T102" fmla="*/ 2147483647 w 923"/>
                  <a:gd name="T103" fmla="*/ 2147483647 h 646"/>
                  <a:gd name="T104" fmla="*/ 2147483647 w 923"/>
                  <a:gd name="T105" fmla="*/ 2147483647 h 646"/>
                  <a:gd name="T106" fmla="*/ 2147483647 w 923"/>
                  <a:gd name="T107" fmla="*/ 2147483647 h 646"/>
                  <a:gd name="T108" fmla="*/ 2147483647 w 923"/>
                  <a:gd name="T109" fmla="*/ 2147483647 h 646"/>
                  <a:gd name="T110" fmla="*/ 2147483647 w 923"/>
                  <a:gd name="T111" fmla="*/ 2147483647 h 646"/>
                  <a:gd name="T112" fmla="*/ 2147483647 w 923"/>
                  <a:gd name="T113" fmla="*/ 2147483647 h 646"/>
                  <a:gd name="T114" fmla="*/ 2147483647 w 923"/>
                  <a:gd name="T115" fmla="*/ 2147483647 h 646"/>
                  <a:gd name="T116" fmla="*/ 2147483647 w 923"/>
                  <a:gd name="T117" fmla="*/ 2147483647 h 646"/>
                  <a:gd name="T118" fmla="*/ 2147483647 w 923"/>
                  <a:gd name="T119" fmla="*/ 2147483647 h 64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23" h="646"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4" y="17"/>
                    </a:lnTo>
                    <a:lnTo>
                      <a:pt x="7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4"/>
                    </a:lnTo>
                    <a:lnTo>
                      <a:pt x="13" y="24"/>
                    </a:lnTo>
                    <a:lnTo>
                      <a:pt x="15" y="26"/>
                    </a:lnTo>
                    <a:lnTo>
                      <a:pt x="18" y="28"/>
                    </a:lnTo>
                    <a:lnTo>
                      <a:pt x="20" y="31"/>
                    </a:lnTo>
                    <a:lnTo>
                      <a:pt x="22" y="33"/>
                    </a:lnTo>
                    <a:lnTo>
                      <a:pt x="24" y="33"/>
                    </a:lnTo>
                    <a:lnTo>
                      <a:pt x="26" y="33"/>
                    </a:lnTo>
                    <a:lnTo>
                      <a:pt x="29" y="33"/>
                    </a:lnTo>
                    <a:lnTo>
                      <a:pt x="31" y="35"/>
                    </a:lnTo>
                    <a:lnTo>
                      <a:pt x="35" y="35"/>
                    </a:lnTo>
                    <a:lnTo>
                      <a:pt x="37" y="37"/>
                    </a:lnTo>
                    <a:lnTo>
                      <a:pt x="40" y="37"/>
                    </a:lnTo>
                    <a:lnTo>
                      <a:pt x="42" y="37"/>
                    </a:lnTo>
                    <a:lnTo>
                      <a:pt x="44" y="39"/>
                    </a:lnTo>
                    <a:lnTo>
                      <a:pt x="46" y="39"/>
                    </a:lnTo>
                    <a:lnTo>
                      <a:pt x="46" y="42"/>
                    </a:lnTo>
                    <a:lnTo>
                      <a:pt x="48" y="46"/>
                    </a:lnTo>
                    <a:lnTo>
                      <a:pt x="48" y="48"/>
                    </a:lnTo>
                    <a:lnTo>
                      <a:pt x="48" y="53"/>
                    </a:lnTo>
                    <a:lnTo>
                      <a:pt x="48" y="55"/>
                    </a:lnTo>
                    <a:lnTo>
                      <a:pt x="48" y="57"/>
                    </a:lnTo>
                    <a:lnTo>
                      <a:pt x="48" y="70"/>
                    </a:lnTo>
                    <a:lnTo>
                      <a:pt x="48" y="72"/>
                    </a:lnTo>
                    <a:lnTo>
                      <a:pt x="26" y="79"/>
                    </a:lnTo>
                    <a:lnTo>
                      <a:pt x="29" y="81"/>
                    </a:lnTo>
                    <a:lnTo>
                      <a:pt x="31" y="81"/>
                    </a:lnTo>
                    <a:lnTo>
                      <a:pt x="33" y="83"/>
                    </a:lnTo>
                    <a:lnTo>
                      <a:pt x="35" y="85"/>
                    </a:lnTo>
                    <a:lnTo>
                      <a:pt x="40" y="88"/>
                    </a:lnTo>
                    <a:lnTo>
                      <a:pt x="42" y="88"/>
                    </a:lnTo>
                    <a:lnTo>
                      <a:pt x="46" y="90"/>
                    </a:lnTo>
                    <a:lnTo>
                      <a:pt x="48" y="92"/>
                    </a:lnTo>
                    <a:lnTo>
                      <a:pt x="50" y="92"/>
                    </a:lnTo>
                    <a:lnTo>
                      <a:pt x="53" y="94"/>
                    </a:lnTo>
                    <a:lnTo>
                      <a:pt x="55" y="94"/>
                    </a:lnTo>
                    <a:lnTo>
                      <a:pt x="53" y="96"/>
                    </a:lnTo>
                    <a:lnTo>
                      <a:pt x="50" y="96"/>
                    </a:lnTo>
                    <a:lnTo>
                      <a:pt x="48" y="99"/>
                    </a:lnTo>
                    <a:lnTo>
                      <a:pt x="46" y="99"/>
                    </a:lnTo>
                    <a:lnTo>
                      <a:pt x="44" y="101"/>
                    </a:lnTo>
                    <a:lnTo>
                      <a:pt x="42" y="101"/>
                    </a:lnTo>
                    <a:lnTo>
                      <a:pt x="40" y="103"/>
                    </a:lnTo>
                    <a:lnTo>
                      <a:pt x="35" y="103"/>
                    </a:lnTo>
                    <a:lnTo>
                      <a:pt x="35" y="105"/>
                    </a:lnTo>
                    <a:lnTo>
                      <a:pt x="35" y="107"/>
                    </a:lnTo>
                    <a:lnTo>
                      <a:pt x="35" y="110"/>
                    </a:lnTo>
                    <a:lnTo>
                      <a:pt x="35" y="112"/>
                    </a:lnTo>
                    <a:lnTo>
                      <a:pt x="35" y="114"/>
                    </a:lnTo>
                    <a:lnTo>
                      <a:pt x="35" y="116"/>
                    </a:lnTo>
                    <a:lnTo>
                      <a:pt x="35" y="118"/>
                    </a:lnTo>
                    <a:lnTo>
                      <a:pt x="33" y="118"/>
                    </a:lnTo>
                    <a:lnTo>
                      <a:pt x="33" y="121"/>
                    </a:lnTo>
                    <a:lnTo>
                      <a:pt x="35" y="123"/>
                    </a:lnTo>
                    <a:lnTo>
                      <a:pt x="35" y="125"/>
                    </a:lnTo>
                    <a:lnTo>
                      <a:pt x="35" y="127"/>
                    </a:lnTo>
                    <a:lnTo>
                      <a:pt x="42" y="134"/>
                    </a:lnTo>
                    <a:lnTo>
                      <a:pt x="42" y="136"/>
                    </a:lnTo>
                    <a:lnTo>
                      <a:pt x="44" y="138"/>
                    </a:lnTo>
                    <a:lnTo>
                      <a:pt x="46" y="140"/>
                    </a:lnTo>
                    <a:lnTo>
                      <a:pt x="46" y="145"/>
                    </a:lnTo>
                    <a:lnTo>
                      <a:pt x="46" y="147"/>
                    </a:lnTo>
                    <a:lnTo>
                      <a:pt x="46" y="149"/>
                    </a:lnTo>
                    <a:lnTo>
                      <a:pt x="46" y="151"/>
                    </a:lnTo>
                    <a:lnTo>
                      <a:pt x="46" y="154"/>
                    </a:lnTo>
                    <a:lnTo>
                      <a:pt x="46" y="156"/>
                    </a:lnTo>
                    <a:lnTo>
                      <a:pt x="46" y="158"/>
                    </a:lnTo>
                    <a:lnTo>
                      <a:pt x="46" y="160"/>
                    </a:lnTo>
                    <a:lnTo>
                      <a:pt x="46" y="165"/>
                    </a:lnTo>
                    <a:lnTo>
                      <a:pt x="46" y="167"/>
                    </a:lnTo>
                    <a:lnTo>
                      <a:pt x="46" y="169"/>
                    </a:lnTo>
                    <a:lnTo>
                      <a:pt x="46" y="171"/>
                    </a:lnTo>
                    <a:lnTo>
                      <a:pt x="46" y="173"/>
                    </a:lnTo>
                    <a:lnTo>
                      <a:pt x="44" y="173"/>
                    </a:lnTo>
                    <a:lnTo>
                      <a:pt x="44" y="176"/>
                    </a:lnTo>
                    <a:lnTo>
                      <a:pt x="46" y="176"/>
                    </a:lnTo>
                    <a:lnTo>
                      <a:pt x="46" y="178"/>
                    </a:lnTo>
                    <a:lnTo>
                      <a:pt x="46" y="180"/>
                    </a:lnTo>
                    <a:lnTo>
                      <a:pt x="48" y="180"/>
                    </a:lnTo>
                    <a:lnTo>
                      <a:pt x="48" y="182"/>
                    </a:lnTo>
                    <a:lnTo>
                      <a:pt x="48" y="184"/>
                    </a:lnTo>
                    <a:lnTo>
                      <a:pt x="50" y="187"/>
                    </a:lnTo>
                    <a:lnTo>
                      <a:pt x="50" y="189"/>
                    </a:lnTo>
                    <a:lnTo>
                      <a:pt x="53" y="189"/>
                    </a:lnTo>
                    <a:lnTo>
                      <a:pt x="55" y="189"/>
                    </a:lnTo>
                    <a:lnTo>
                      <a:pt x="55" y="191"/>
                    </a:lnTo>
                    <a:lnTo>
                      <a:pt x="57" y="191"/>
                    </a:lnTo>
                    <a:lnTo>
                      <a:pt x="59" y="191"/>
                    </a:lnTo>
                    <a:lnTo>
                      <a:pt x="59" y="193"/>
                    </a:lnTo>
                    <a:lnTo>
                      <a:pt x="61" y="193"/>
                    </a:lnTo>
                    <a:lnTo>
                      <a:pt x="64" y="193"/>
                    </a:lnTo>
                    <a:lnTo>
                      <a:pt x="64" y="195"/>
                    </a:lnTo>
                    <a:lnTo>
                      <a:pt x="61" y="195"/>
                    </a:lnTo>
                    <a:lnTo>
                      <a:pt x="61" y="198"/>
                    </a:lnTo>
                    <a:lnTo>
                      <a:pt x="61" y="200"/>
                    </a:lnTo>
                    <a:lnTo>
                      <a:pt x="59" y="200"/>
                    </a:lnTo>
                    <a:lnTo>
                      <a:pt x="59" y="202"/>
                    </a:lnTo>
                    <a:lnTo>
                      <a:pt x="57" y="204"/>
                    </a:lnTo>
                    <a:lnTo>
                      <a:pt x="55" y="206"/>
                    </a:lnTo>
                    <a:lnTo>
                      <a:pt x="55" y="209"/>
                    </a:lnTo>
                    <a:lnTo>
                      <a:pt x="57" y="209"/>
                    </a:lnTo>
                    <a:lnTo>
                      <a:pt x="59" y="211"/>
                    </a:lnTo>
                    <a:lnTo>
                      <a:pt x="61" y="211"/>
                    </a:lnTo>
                    <a:lnTo>
                      <a:pt x="64" y="211"/>
                    </a:lnTo>
                    <a:lnTo>
                      <a:pt x="64" y="213"/>
                    </a:lnTo>
                    <a:lnTo>
                      <a:pt x="66" y="213"/>
                    </a:lnTo>
                    <a:lnTo>
                      <a:pt x="66" y="215"/>
                    </a:lnTo>
                    <a:lnTo>
                      <a:pt x="68" y="215"/>
                    </a:lnTo>
                    <a:lnTo>
                      <a:pt x="68" y="217"/>
                    </a:lnTo>
                    <a:lnTo>
                      <a:pt x="68" y="219"/>
                    </a:lnTo>
                    <a:lnTo>
                      <a:pt x="70" y="219"/>
                    </a:lnTo>
                    <a:lnTo>
                      <a:pt x="70" y="222"/>
                    </a:lnTo>
                    <a:lnTo>
                      <a:pt x="68" y="222"/>
                    </a:lnTo>
                    <a:lnTo>
                      <a:pt x="68" y="224"/>
                    </a:lnTo>
                    <a:lnTo>
                      <a:pt x="70" y="224"/>
                    </a:lnTo>
                    <a:lnTo>
                      <a:pt x="70" y="226"/>
                    </a:lnTo>
                    <a:lnTo>
                      <a:pt x="72" y="226"/>
                    </a:lnTo>
                    <a:lnTo>
                      <a:pt x="72" y="228"/>
                    </a:lnTo>
                    <a:lnTo>
                      <a:pt x="72" y="230"/>
                    </a:lnTo>
                    <a:lnTo>
                      <a:pt x="70" y="230"/>
                    </a:lnTo>
                    <a:lnTo>
                      <a:pt x="70" y="233"/>
                    </a:lnTo>
                    <a:lnTo>
                      <a:pt x="70" y="235"/>
                    </a:lnTo>
                    <a:lnTo>
                      <a:pt x="70" y="237"/>
                    </a:lnTo>
                    <a:lnTo>
                      <a:pt x="70" y="239"/>
                    </a:lnTo>
                    <a:lnTo>
                      <a:pt x="68" y="239"/>
                    </a:lnTo>
                    <a:lnTo>
                      <a:pt x="68" y="241"/>
                    </a:lnTo>
                    <a:lnTo>
                      <a:pt x="66" y="244"/>
                    </a:lnTo>
                    <a:lnTo>
                      <a:pt x="66" y="246"/>
                    </a:lnTo>
                    <a:lnTo>
                      <a:pt x="66" y="248"/>
                    </a:lnTo>
                    <a:lnTo>
                      <a:pt x="64" y="248"/>
                    </a:lnTo>
                    <a:lnTo>
                      <a:pt x="64" y="250"/>
                    </a:lnTo>
                    <a:lnTo>
                      <a:pt x="61" y="250"/>
                    </a:lnTo>
                    <a:lnTo>
                      <a:pt x="64" y="250"/>
                    </a:lnTo>
                    <a:lnTo>
                      <a:pt x="64" y="252"/>
                    </a:lnTo>
                    <a:lnTo>
                      <a:pt x="66" y="250"/>
                    </a:lnTo>
                    <a:lnTo>
                      <a:pt x="66" y="248"/>
                    </a:lnTo>
                    <a:lnTo>
                      <a:pt x="68" y="250"/>
                    </a:lnTo>
                    <a:lnTo>
                      <a:pt x="70" y="252"/>
                    </a:lnTo>
                    <a:lnTo>
                      <a:pt x="72" y="252"/>
                    </a:lnTo>
                    <a:lnTo>
                      <a:pt x="75" y="252"/>
                    </a:lnTo>
                    <a:lnTo>
                      <a:pt x="77" y="252"/>
                    </a:lnTo>
                    <a:lnTo>
                      <a:pt x="79" y="252"/>
                    </a:lnTo>
                    <a:lnTo>
                      <a:pt x="81" y="255"/>
                    </a:lnTo>
                    <a:lnTo>
                      <a:pt x="83" y="255"/>
                    </a:lnTo>
                    <a:lnTo>
                      <a:pt x="83" y="257"/>
                    </a:lnTo>
                    <a:lnTo>
                      <a:pt x="81" y="257"/>
                    </a:lnTo>
                    <a:lnTo>
                      <a:pt x="81" y="259"/>
                    </a:lnTo>
                    <a:lnTo>
                      <a:pt x="79" y="259"/>
                    </a:lnTo>
                    <a:lnTo>
                      <a:pt x="79" y="261"/>
                    </a:lnTo>
                    <a:lnTo>
                      <a:pt x="79" y="263"/>
                    </a:lnTo>
                    <a:lnTo>
                      <a:pt x="77" y="263"/>
                    </a:lnTo>
                    <a:lnTo>
                      <a:pt x="77" y="266"/>
                    </a:lnTo>
                    <a:lnTo>
                      <a:pt x="75" y="266"/>
                    </a:lnTo>
                    <a:lnTo>
                      <a:pt x="75" y="268"/>
                    </a:lnTo>
                    <a:lnTo>
                      <a:pt x="77" y="268"/>
                    </a:lnTo>
                    <a:lnTo>
                      <a:pt x="79" y="268"/>
                    </a:lnTo>
                    <a:lnTo>
                      <a:pt x="81" y="268"/>
                    </a:lnTo>
                    <a:lnTo>
                      <a:pt x="83" y="268"/>
                    </a:lnTo>
                    <a:lnTo>
                      <a:pt x="83" y="270"/>
                    </a:lnTo>
                    <a:lnTo>
                      <a:pt x="83" y="272"/>
                    </a:lnTo>
                    <a:lnTo>
                      <a:pt x="86" y="272"/>
                    </a:lnTo>
                    <a:lnTo>
                      <a:pt x="86" y="274"/>
                    </a:lnTo>
                    <a:lnTo>
                      <a:pt x="83" y="274"/>
                    </a:lnTo>
                    <a:lnTo>
                      <a:pt x="83" y="277"/>
                    </a:lnTo>
                    <a:lnTo>
                      <a:pt x="83" y="279"/>
                    </a:lnTo>
                    <a:lnTo>
                      <a:pt x="81" y="279"/>
                    </a:lnTo>
                    <a:lnTo>
                      <a:pt x="81" y="281"/>
                    </a:lnTo>
                    <a:lnTo>
                      <a:pt x="79" y="281"/>
                    </a:lnTo>
                    <a:lnTo>
                      <a:pt x="79" y="283"/>
                    </a:lnTo>
                    <a:lnTo>
                      <a:pt x="81" y="283"/>
                    </a:lnTo>
                    <a:lnTo>
                      <a:pt x="81" y="285"/>
                    </a:lnTo>
                    <a:lnTo>
                      <a:pt x="81" y="288"/>
                    </a:lnTo>
                    <a:lnTo>
                      <a:pt x="81" y="290"/>
                    </a:lnTo>
                    <a:lnTo>
                      <a:pt x="81" y="292"/>
                    </a:lnTo>
                    <a:lnTo>
                      <a:pt x="81" y="294"/>
                    </a:lnTo>
                    <a:lnTo>
                      <a:pt x="77" y="294"/>
                    </a:lnTo>
                    <a:lnTo>
                      <a:pt x="75" y="294"/>
                    </a:lnTo>
                    <a:lnTo>
                      <a:pt x="77" y="299"/>
                    </a:lnTo>
                    <a:lnTo>
                      <a:pt x="79" y="305"/>
                    </a:lnTo>
                    <a:lnTo>
                      <a:pt x="81" y="307"/>
                    </a:lnTo>
                    <a:lnTo>
                      <a:pt x="83" y="312"/>
                    </a:lnTo>
                    <a:lnTo>
                      <a:pt x="86" y="314"/>
                    </a:lnTo>
                    <a:lnTo>
                      <a:pt x="86" y="316"/>
                    </a:lnTo>
                    <a:lnTo>
                      <a:pt x="86" y="321"/>
                    </a:lnTo>
                    <a:lnTo>
                      <a:pt x="83" y="321"/>
                    </a:lnTo>
                    <a:lnTo>
                      <a:pt x="83" y="318"/>
                    </a:lnTo>
                    <a:lnTo>
                      <a:pt x="81" y="318"/>
                    </a:lnTo>
                    <a:lnTo>
                      <a:pt x="81" y="321"/>
                    </a:lnTo>
                    <a:lnTo>
                      <a:pt x="79" y="321"/>
                    </a:lnTo>
                    <a:lnTo>
                      <a:pt x="79" y="323"/>
                    </a:lnTo>
                    <a:lnTo>
                      <a:pt x="79" y="325"/>
                    </a:lnTo>
                    <a:lnTo>
                      <a:pt x="81" y="325"/>
                    </a:lnTo>
                    <a:lnTo>
                      <a:pt x="81" y="327"/>
                    </a:lnTo>
                    <a:lnTo>
                      <a:pt x="83" y="327"/>
                    </a:lnTo>
                    <a:lnTo>
                      <a:pt x="83" y="329"/>
                    </a:lnTo>
                    <a:lnTo>
                      <a:pt x="81" y="329"/>
                    </a:lnTo>
                    <a:lnTo>
                      <a:pt x="81" y="332"/>
                    </a:lnTo>
                    <a:lnTo>
                      <a:pt x="79" y="332"/>
                    </a:lnTo>
                    <a:lnTo>
                      <a:pt x="79" y="334"/>
                    </a:lnTo>
                    <a:lnTo>
                      <a:pt x="77" y="334"/>
                    </a:lnTo>
                    <a:lnTo>
                      <a:pt x="75" y="334"/>
                    </a:lnTo>
                    <a:lnTo>
                      <a:pt x="75" y="336"/>
                    </a:lnTo>
                    <a:lnTo>
                      <a:pt x="75" y="338"/>
                    </a:lnTo>
                    <a:lnTo>
                      <a:pt x="72" y="338"/>
                    </a:lnTo>
                    <a:lnTo>
                      <a:pt x="70" y="338"/>
                    </a:lnTo>
                    <a:lnTo>
                      <a:pt x="68" y="338"/>
                    </a:lnTo>
                    <a:lnTo>
                      <a:pt x="68" y="340"/>
                    </a:lnTo>
                    <a:lnTo>
                      <a:pt x="68" y="343"/>
                    </a:lnTo>
                    <a:lnTo>
                      <a:pt x="68" y="345"/>
                    </a:lnTo>
                    <a:lnTo>
                      <a:pt x="70" y="345"/>
                    </a:lnTo>
                    <a:lnTo>
                      <a:pt x="68" y="345"/>
                    </a:lnTo>
                    <a:lnTo>
                      <a:pt x="70" y="345"/>
                    </a:lnTo>
                    <a:lnTo>
                      <a:pt x="70" y="347"/>
                    </a:lnTo>
                    <a:lnTo>
                      <a:pt x="68" y="347"/>
                    </a:lnTo>
                    <a:lnTo>
                      <a:pt x="68" y="349"/>
                    </a:lnTo>
                    <a:lnTo>
                      <a:pt x="68" y="351"/>
                    </a:lnTo>
                    <a:lnTo>
                      <a:pt x="70" y="351"/>
                    </a:lnTo>
                    <a:lnTo>
                      <a:pt x="72" y="351"/>
                    </a:lnTo>
                    <a:lnTo>
                      <a:pt x="75" y="351"/>
                    </a:lnTo>
                    <a:lnTo>
                      <a:pt x="77" y="351"/>
                    </a:lnTo>
                    <a:lnTo>
                      <a:pt x="77" y="353"/>
                    </a:lnTo>
                    <a:lnTo>
                      <a:pt x="79" y="353"/>
                    </a:lnTo>
                    <a:lnTo>
                      <a:pt x="81" y="353"/>
                    </a:lnTo>
                    <a:lnTo>
                      <a:pt x="81" y="356"/>
                    </a:lnTo>
                    <a:lnTo>
                      <a:pt x="83" y="356"/>
                    </a:lnTo>
                    <a:lnTo>
                      <a:pt x="86" y="356"/>
                    </a:lnTo>
                    <a:lnTo>
                      <a:pt x="88" y="356"/>
                    </a:lnTo>
                    <a:lnTo>
                      <a:pt x="88" y="358"/>
                    </a:lnTo>
                    <a:lnTo>
                      <a:pt x="90" y="358"/>
                    </a:lnTo>
                    <a:lnTo>
                      <a:pt x="92" y="358"/>
                    </a:lnTo>
                    <a:lnTo>
                      <a:pt x="92" y="360"/>
                    </a:lnTo>
                    <a:lnTo>
                      <a:pt x="94" y="360"/>
                    </a:lnTo>
                    <a:lnTo>
                      <a:pt x="97" y="360"/>
                    </a:lnTo>
                    <a:lnTo>
                      <a:pt x="99" y="360"/>
                    </a:lnTo>
                    <a:lnTo>
                      <a:pt x="101" y="360"/>
                    </a:lnTo>
                    <a:lnTo>
                      <a:pt x="101" y="358"/>
                    </a:lnTo>
                    <a:lnTo>
                      <a:pt x="103" y="358"/>
                    </a:lnTo>
                    <a:lnTo>
                      <a:pt x="105" y="358"/>
                    </a:lnTo>
                    <a:lnTo>
                      <a:pt x="105" y="360"/>
                    </a:lnTo>
                    <a:lnTo>
                      <a:pt x="108" y="360"/>
                    </a:lnTo>
                    <a:lnTo>
                      <a:pt x="110" y="360"/>
                    </a:lnTo>
                    <a:lnTo>
                      <a:pt x="112" y="360"/>
                    </a:lnTo>
                    <a:lnTo>
                      <a:pt x="114" y="360"/>
                    </a:lnTo>
                    <a:lnTo>
                      <a:pt x="116" y="360"/>
                    </a:lnTo>
                    <a:lnTo>
                      <a:pt x="116" y="362"/>
                    </a:lnTo>
                    <a:lnTo>
                      <a:pt x="116" y="364"/>
                    </a:lnTo>
                    <a:lnTo>
                      <a:pt x="116" y="367"/>
                    </a:lnTo>
                    <a:lnTo>
                      <a:pt x="119" y="369"/>
                    </a:lnTo>
                    <a:lnTo>
                      <a:pt x="119" y="371"/>
                    </a:lnTo>
                    <a:lnTo>
                      <a:pt x="119" y="369"/>
                    </a:lnTo>
                    <a:lnTo>
                      <a:pt x="121" y="369"/>
                    </a:lnTo>
                    <a:lnTo>
                      <a:pt x="123" y="367"/>
                    </a:lnTo>
                    <a:lnTo>
                      <a:pt x="125" y="364"/>
                    </a:lnTo>
                    <a:lnTo>
                      <a:pt x="125" y="362"/>
                    </a:lnTo>
                    <a:lnTo>
                      <a:pt x="127" y="362"/>
                    </a:lnTo>
                    <a:lnTo>
                      <a:pt x="130" y="360"/>
                    </a:lnTo>
                    <a:lnTo>
                      <a:pt x="130" y="358"/>
                    </a:lnTo>
                    <a:lnTo>
                      <a:pt x="132" y="358"/>
                    </a:lnTo>
                    <a:lnTo>
                      <a:pt x="134" y="356"/>
                    </a:lnTo>
                    <a:lnTo>
                      <a:pt x="134" y="353"/>
                    </a:lnTo>
                    <a:lnTo>
                      <a:pt x="138" y="349"/>
                    </a:lnTo>
                    <a:lnTo>
                      <a:pt x="141" y="347"/>
                    </a:lnTo>
                    <a:lnTo>
                      <a:pt x="141" y="349"/>
                    </a:lnTo>
                    <a:lnTo>
                      <a:pt x="138" y="351"/>
                    </a:lnTo>
                    <a:lnTo>
                      <a:pt x="138" y="356"/>
                    </a:lnTo>
                    <a:lnTo>
                      <a:pt x="138" y="358"/>
                    </a:lnTo>
                    <a:lnTo>
                      <a:pt x="138" y="360"/>
                    </a:lnTo>
                    <a:lnTo>
                      <a:pt x="136" y="364"/>
                    </a:lnTo>
                    <a:lnTo>
                      <a:pt x="136" y="369"/>
                    </a:lnTo>
                    <a:lnTo>
                      <a:pt x="134" y="371"/>
                    </a:lnTo>
                    <a:lnTo>
                      <a:pt x="134" y="373"/>
                    </a:lnTo>
                    <a:lnTo>
                      <a:pt x="134" y="375"/>
                    </a:lnTo>
                    <a:lnTo>
                      <a:pt x="134" y="378"/>
                    </a:lnTo>
                    <a:lnTo>
                      <a:pt x="136" y="380"/>
                    </a:lnTo>
                    <a:lnTo>
                      <a:pt x="138" y="378"/>
                    </a:lnTo>
                    <a:lnTo>
                      <a:pt x="141" y="375"/>
                    </a:lnTo>
                    <a:lnTo>
                      <a:pt x="143" y="378"/>
                    </a:lnTo>
                    <a:lnTo>
                      <a:pt x="145" y="378"/>
                    </a:lnTo>
                    <a:lnTo>
                      <a:pt x="147" y="380"/>
                    </a:lnTo>
                    <a:lnTo>
                      <a:pt x="149" y="382"/>
                    </a:lnTo>
                    <a:lnTo>
                      <a:pt x="149" y="384"/>
                    </a:lnTo>
                    <a:lnTo>
                      <a:pt x="149" y="386"/>
                    </a:lnTo>
                    <a:lnTo>
                      <a:pt x="152" y="389"/>
                    </a:lnTo>
                    <a:lnTo>
                      <a:pt x="152" y="391"/>
                    </a:lnTo>
                    <a:lnTo>
                      <a:pt x="154" y="391"/>
                    </a:lnTo>
                    <a:lnTo>
                      <a:pt x="156" y="393"/>
                    </a:lnTo>
                    <a:lnTo>
                      <a:pt x="158" y="393"/>
                    </a:lnTo>
                    <a:lnTo>
                      <a:pt x="158" y="395"/>
                    </a:lnTo>
                    <a:lnTo>
                      <a:pt x="160" y="395"/>
                    </a:lnTo>
                    <a:lnTo>
                      <a:pt x="160" y="397"/>
                    </a:lnTo>
                    <a:lnTo>
                      <a:pt x="163" y="397"/>
                    </a:lnTo>
                    <a:lnTo>
                      <a:pt x="163" y="395"/>
                    </a:lnTo>
                    <a:lnTo>
                      <a:pt x="165" y="395"/>
                    </a:lnTo>
                    <a:lnTo>
                      <a:pt x="167" y="393"/>
                    </a:lnTo>
                    <a:lnTo>
                      <a:pt x="167" y="391"/>
                    </a:lnTo>
                    <a:lnTo>
                      <a:pt x="169" y="391"/>
                    </a:lnTo>
                    <a:lnTo>
                      <a:pt x="169" y="389"/>
                    </a:lnTo>
                    <a:lnTo>
                      <a:pt x="171" y="391"/>
                    </a:lnTo>
                    <a:lnTo>
                      <a:pt x="174" y="391"/>
                    </a:lnTo>
                    <a:lnTo>
                      <a:pt x="176" y="393"/>
                    </a:lnTo>
                    <a:lnTo>
                      <a:pt x="178" y="393"/>
                    </a:lnTo>
                    <a:lnTo>
                      <a:pt x="178" y="395"/>
                    </a:lnTo>
                    <a:lnTo>
                      <a:pt x="180" y="395"/>
                    </a:lnTo>
                    <a:lnTo>
                      <a:pt x="180" y="397"/>
                    </a:lnTo>
                    <a:lnTo>
                      <a:pt x="182" y="397"/>
                    </a:lnTo>
                    <a:lnTo>
                      <a:pt x="182" y="400"/>
                    </a:lnTo>
                    <a:lnTo>
                      <a:pt x="184" y="400"/>
                    </a:lnTo>
                    <a:lnTo>
                      <a:pt x="184" y="402"/>
                    </a:lnTo>
                    <a:lnTo>
                      <a:pt x="187" y="402"/>
                    </a:lnTo>
                    <a:lnTo>
                      <a:pt x="187" y="404"/>
                    </a:lnTo>
                    <a:lnTo>
                      <a:pt x="189" y="404"/>
                    </a:lnTo>
                    <a:lnTo>
                      <a:pt x="189" y="406"/>
                    </a:lnTo>
                    <a:lnTo>
                      <a:pt x="191" y="406"/>
                    </a:lnTo>
                    <a:lnTo>
                      <a:pt x="193" y="406"/>
                    </a:lnTo>
                    <a:lnTo>
                      <a:pt x="193" y="408"/>
                    </a:lnTo>
                    <a:lnTo>
                      <a:pt x="195" y="408"/>
                    </a:lnTo>
                    <a:lnTo>
                      <a:pt x="193" y="408"/>
                    </a:lnTo>
                    <a:lnTo>
                      <a:pt x="193" y="411"/>
                    </a:lnTo>
                    <a:lnTo>
                      <a:pt x="195" y="411"/>
                    </a:lnTo>
                    <a:lnTo>
                      <a:pt x="193" y="417"/>
                    </a:lnTo>
                    <a:lnTo>
                      <a:pt x="195" y="419"/>
                    </a:lnTo>
                    <a:lnTo>
                      <a:pt x="200" y="411"/>
                    </a:lnTo>
                    <a:lnTo>
                      <a:pt x="200" y="408"/>
                    </a:lnTo>
                    <a:lnTo>
                      <a:pt x="200" y="413"/>
                    </a:lnTo>
                    <a:lnTo>
                      <a:pt x="202" y="417"/>
                    </a:lnTo>
                    <a:lnTo>
                      <a:pt x="202" y="419"/>
                    </a:lnTo>
                    <a:lnTo>
                      <a:pt x="200" y="419"/>
                    </a:lnTo>
                    <a:lnTo>
                      <a:pt x="195" y="422"/>
                    </a:lnTo>
                    <a:lnTo>
                      <a:pt x="193" y="422"/>
                    </a:lnTo>
                    <a:lnTo>
                      <a:pt x="191" y="424"/>
                    </a:lnTo>
                    <a:lnTo>
                      <a:pt x="191" y="426"/>
                    </a:lnTo>
                    <a:lnTo>
                      <a:pt x="193" y="428"/>
                    </a:lnTo>
                    <a:lnTo>
                      <a:pt x="193" y="430"/>
                    </a:lnTo>
                    <a:lnTo>
                      <a:pt x="191" y="433"/>
                    </a:lnTo>
                    <a:lnTo>
                      <a:pt x="193" y="430"/>
                    </a:lnTo>
                    <a:lnTo>
                      <a:pt x="198" y="435"/>
                    </a:lnTo>
                    <a:lnTo>
                      <a:pt x="198" y="439"/>
                    </a:lnTo>
                    <a:lnTo>
                      <a:pt x="195" y="439"/>
                    </a:lnTo>
                    <a:lnTo>
                      <a:pt x="198" y="441"/>
                    </a:lnTo>
                    <a:lnTo>
                      <a:pt x="195" y="444"/>
                    </a:lnTo>
                    <a:lnTo>
                      <a:pt x="198" y="444"/>
                    </a:lnTo>
                    <a:lnTo>
                      <a:pt x="198" y="446"/>
                    </a:lnTo>
                    <a:lnTo>
                      <a:pt x="195" y="448"/>
                    </a:lnTo>
                    <a:lnTo>
                      <a:pt x="195" y="450"/>
                    </a:lnTo>
                    <a:lnTo>
                      <a:pt x="193" y="450"/>
                    </a:lnTo>
                    <a:lnTo>
                      <a:pt x="193" y="452"/>
                    </a:lnTo>
                    <a:lnTo>
                      <a:pt x="195" y="452"/>
                    </a:lnTo>
                    <a:lnTo>
                      <a:pt x="195" y="455"/>
                    </a:lnTo>
                    <a:lnTo>
                      <a:pt x="193" y="457"/>
                    </a:lnTo>
                    <a:lnTo>
                      <a:pt x="187" y="459"/>
                    </a:lnTo>
                    <a:lnTo>
                      <a:pt x="178" y="463"/>
                    </a:lnTo>
                    <a:lnTo>
                      <a:pt x="174" y="466"/>
                    </a:lnTo>
                    <a:lnTo>
                      <a:pt x="174" y="468"/>
                    </a:lnTo>
                    <a:lnTo>
                      <a:pt x="174" y="470"/>
                    </a:lnTo>
                    <a:lnTo>
                      <a:pt x="176" y="479"/>
                    </a:lnTo>
                    <a:lnTo>
                      <a:pt x="178" y="483"/>
                    </a:lnTo>
                    <a:lnTo>
                      <a:pt x="178" y="485"/>
                    </a:lnTo>
                    <a:lnTo>
                      <a:pt x="180" y="487"/>
                    </a:lnTo>
                    <a:lnTo>
                      <a:pt x="180" y="490"/>
                    </a:lnTo>
                    <a:lnTo>
                      <a:pt x="182" y="490"/>
                    </a:lnTo>
                    <a:lnTo>
                      <a:pt x="182" y="492"/>
                    </a:lnTo>
                    <a:lnTo>
                      <a:pt x="182" y="494"/>
                    </a:lnTo>
                    <a:lnTo>
                      <a:pt x="184" y="494"/>
                    </a:lnTo>
                    <a:lnTo>
                      <a:pt x="184" y="496"/>
                    </a:lnTo>
                    <a:lnTo>
                      <a:pt x="187" y="496"/>
                    </a:lnTo>
                    <a:lnTo>
                      <a:pt x="187" y="498"/>
                    </a:lnTo>
                    <a:lnTo>
                      <a:pt x="189" y="498"/>
                    </a:lnTo>
                    <a:lnTo>
                      <a:pt x="189" y="501"/>
                    </a:lnTo>
                    <a:lnTo>
                      <a:pt x="189" y="503"/>
                    </a:lnTo>
                    <a:lnTo>
                      <a:pt x="191" y="503"/>
                    </a:lnTo>
                    <a:lnTo>
                      <a:pt x="191" y="505"/>
                    </a:lnTo>
                    <a:lnTo>
                      <a:pt x="189" y="505"/>
                    </a:lnTo>
                    <a:lnTo>
                      <a:pt x="191" y="505"/>
                    </a:lnTo>
                    <a:lnTo>
                      <a:pt x="191" y="507"/>
                    </a:lnTo>
                    <a:lnTo>
                      <a:pt x="193" y="507"/>
                    </a:lnTo>
                    <a:lnTo>
                      <a:pt x="193" y="509"/>
                    </a:lnTo>
                    <a:lnTo>
                      <a:pt x="193" y="512"/>
                    </a:lnTo>
                    <a:lnTo>
                      <a:pt x="195" y="512"/>
                    </a:lnTo>
                    <a:lnTo>
                      <a:pt x="195" y="514"/>
                    </a:lnTo>
                    <a:lnTo>
                      <a:pt x="195" y="516"/>
                    </a:lnTo>
                    <a:lnTo>
                      <a:pt x="198" y="516"/>
                    </a:lnTo>
                    <a:lnTo>
                      <a:pt x="200" y="516"/>
                    </a:lnTo>
                    <a:lnTo>
                      <a:pt x="200" y="518"/>
                    </a:lnTo>
                    <a:lnTo>
                      <a:pt x="202" y="518"/>
                    </a:lnTo>
                    <a:lnTo>
                      <a:pt x="195" y="523"/>
                    </a:lnTo>
                    <a:lnTo>
                      <a:pt x="195" y="534"/>
                    </a:lnTo>
                    <a:lnTo>
                      <a:pt x="193" y="540"/>
                    </a:lnTo>
                    <a:lnTo>
                      <a:pt x="195" y="547"/>
                    </a:lnTo>
                    <a:lnTo>
                      <a:pt x="198" y="553"/>
                    </a:lnTo>
                    <a:lnTo>
                      <a:pt x="202" y="562"/>
                    </a:lnTo>
                    <a:lnTo>
                      <a:pt x="206" y="571"/>
                    </a:lnTo>
                    <a:lnTo>
                      <a:pt x="209" y="569"/>
                    </a:lnTo>
                    <a:lnTo>
                      <a:pt x="211" y="569"/>
                    </a:lnTo>
                    <a:lnTo>
                      <a:pt x="213" y="569"/>
                    </a:lnTo>
                    <a:lnTo>
                      <a:pt x="213" y="567"/>
                    </a:lnTo>
                    <a:lnTo>
                      <a:pt x="215" y="567"/>
                    </a:lnTo>
                    <a:lnTo>
                      <a:pt x="217" y="567"/>
                    </a:lnTo>
                    <a:lnTo>
                      <a:pt x="220" y="564"/>
                    </a:lnTo>
                    <a:lnTo>
                      <a:pt x="222" y="564"/>
                    </a:lnTo>
                    <a:lnTo>
                      <a:pt x="222" y="562"/>
                    </a:lnTo>
                    <a:lnTo>
                      <a:pt x="224" y="562"/>
                    </a:lnTo>
                    <a:lnTo>
                      <a:pt x="224" y="560"/>
                    </a:lnTo>
                    <a:lnTo>
                      <a:pt x="226" y="560"/>
                    </a:lnTo>
                    <a:lnTo>
                      <a:pt x="226" y="558"/>
                    </a:lnTo>
                    <a:lnTo>
                      <a:pt x="226" y="556"/>
                    </a:lnTo>
                    <a:lnTo>
                      <a:pt x="226" y="553"/>
                    </a:lnTo>
                    <a:lnTo>
                      <a:pt x="228" y="551"/>
                    </a:lnTo>
                    <a:lnTo>
                      <a:pt x="228" y="549"/>
                    </a:lnTo>
                    <a:lnTo>
                      <a:pt x="228" y="547"/>
                    </a:lnTo>
                    <a:lnTo>
                      <a:pt x="228" y="545"/>
                    </a:lnTo>
                    <a:lnTo>
                      <a:pt x="228" y="542"/>
                    </a:lnTo>
                    <a:lnTo>
                      <a:pt x="228" y="540"/>
                    </a:lnTo>
                    <a:lnTo>
                      <a:pt x="228" y="538"/>
                    </a:lnTo>
                    <a:lnTo>
                      <a:pt x="228" y="536"/>
                    </a:lnTo>
                    <a:lnTo>
                      <a:pt x="228" y="534"/>
                    </a:lnTo>
                    <a:lnTo>
                      <a:pt x="228" y="531"/>
                    </a:lnTo>
                    <a:lnTo>
                      <a:pt x="231" y="529"/>
                    </a:lnTo>
                    <a:lnTo>
                      <a:pt x="231" y="527"/>
                    </a:lnTo>
                    <a:lnTo>
                      <a:pt x="233" y="525"/>
                    </a:lnTo>
                    <a:lnTo>
                      <a:pt x="233" y="523"/>
                    </a:lnTo>
                    <a:lnTo>
                      <a:pt x="233" y="520"/>
                    </a:lnTo>
                    <a:lnTo>
                      <a:pt x="233" y="518"/>
                    </a:lnTo>
                    <a:lnTo>
                      <a:pt x="231" y="516"/>
                    </a:lnTo>
                    <a:lnTo>
                      <a:pt x="233" y="514"/>
                    </a:lnTo>
                    <a:lnTo>
                      <a:pt x="235" y="512"/>
                    </a:lnTo>
                    <a:lnTo>
                      <a:pt x="237" y="509"/>
                    </a:lnTo>
                    <a:lnTo>
                      <a:pt x="239" y="507"/>
                    </a:lnTo>
                    <a:lnTo>
                      <a:pt x="244" y="512"/>
                    </a:lnTo>
                    <a:lnTo>
                      <a:pt x="248" y="514"/>
                    </a:lnTo>
                    <a:lnTo>
                      <a:pt x="248" y="512"/>
                    </a:lnTo>
                    <a:lnTo>
                      <a:pt x="250" y="512"/>
                    </a:lnTo>
                    <a:lnTo>
                      <a:pt x="253" y="509"/>
                    </a:lnTo>
                    <a:lnTo>
                      <a:pt x="255" y="509"/>
                    </a:lnTo>
                    <a:lnTo>
                      <a:pt x="257" y="509"/>
                    </a:lnTo>
                    <a:lnTo>
                      <a:pt x="259" y="507"/>
                    </a:lnTo>
                    <a:lnTo>
                      <a:pt x="261" y="507"/>
                    </a:lnTo>
                    <a:lnTo>
                      <a:pt x="259" y="505"/>
                    </a:lnTo>
                    <a:lnTo>
                      <a:pt x="257" y="503"/>
                    </a:lnTo>
                    <a:lnTo>
                      <a:pt x="255" y="503"/>
                    </a:lnTo>
                    <a:lnTo>
                      <a:pt x="255" y="501"/>
                    </a:lnTo>
                    <a:lnTo>
                      <a:pt x="261" y="498"/>
                    </a:lnTo>
                    <a:lnTo>
                      <a:pt x="261" y="494"/>
                    </a:lnTo>
                    <a:lnTo>
                      <a:pt x="264" y="492"/>
                    </a:lnTo>
                    <a:lnTo>
                      <a:pt x="270" y="498"/>
                    </a:lnTo>
                    <a:lnTo>
                      <a:pt x="272" y="498"/>
                    </a:lnTo>
                    <a:lnTo>
                      <a:pt x="275" y="496"/>
                    </a:lnTo>
                    <a:lnTo>
                      <a:pt x="277" y="496"/>
                    </a:lnTo>
                    <a:lnTo>
                      <a:pt x="279" y="496"/>
                    </a:lnTo>
                    <a:lnTo>
                      <a:pt x="279" y="494"/>
                    </a:lnTo>
                    <a:lnTo>
                      <a:pt x="281" y="494"/>
                    </a:lnTo>
                    <a:lnTo>
                      <a:pt x="281" y="492"/>
                    </a:lnTo>
                    <a:lnTo>
                      <a:pt x="283" y="490"/>
                    </a:lnTo>
                    <a:lnTo>
                      <a:pt x="283" y="487"/>
                    </a:lnTo>
                    <a:lnTo>
                      <a:pt x="286" y="485"/>
                    </a:lnTo>
                    <a:lnTo>
                      <a:pt x="288" y="485"/>
                    </a:lnTo>
                    <a:lnTo>
                      <a:pt x="290" y="485"/>
                    </a:lnTo>
                    <a:lnTo>
                      <a:pt x="292" y="485"/>
                    </a:lnTo>
                    <a:lnTo>
                      <a:pt x="294" y="485"/>
                    </a:lnTo>
                    <a:lnTo>
                      <a:pt x="297" y="487"/>
                    </a:lnTo>
                    <a:lnTo>
                      <a:pt x="297" y="490"/>
                    </a:lnTo>
                    <a:lnTo>
                      <a:pt x="299" y="490"/>
                    </a:lnTo>
                    <a:lnTo>
                      <a:pt x="301" y="492"/>
                    </a:lnTo>
                    <a:lnTo>
                      <a:pt x="303" y="490"/>
                    </a:lnTo>
                    <a:lnTo>
                      <a:pt x="305" y="490"/>
                    </a:lnTo>
                    <a:lnTo>
                      <a:pt x="308" y="490"/>
                    </a:lnTo>
                    <a:lnTo>
                      <a:pt x="310" y="490"/>
                    </a:lnTo>
                    <a:lnTo>
                      <a:pt x="312" y="490"/>
                    </a:lnTo>
                    <a:lnTo>
                      <a:pt x="314" y="490"/>
                    </a:lnTo>
                    <a:lnTo>
                      <a:pt x="316" y="490"/>
                    </a:lnTo>
                    <a:lnTo>
                      <a:pt x="318" y="490"/>
                    </a:lnTo>
                    <a:lnTo>
                      <a:pt x="327" y="483"/>
                    </a:lnTo>
                    <a:lnTo>
                      <a:pt x="327" y="481"/>
                    </a:lnTo>
                    <a:lnTo>
                      <a:pt x="329" y="479"/>
                    </a:lnTo>
                    <a:lnTo>
                      <a:pt x="334" y="479"/>
                    </a:lnTo>
                    <a:lnTo>
                      <a:pt x="336" y="477"/>
                    </a:lnTo>
                    <a:lnTo>
                      <a:pt x="338" y="477"/>
                    </a:lnTo>
                    <a:lnTo>
                      <a:pt x="338" y="474"/>
                    </a:lnTo>
                    <a:lnTo>
                      <a:pt x="340" y="474"/>
                    </a:lnTo>
                    <a:lnTo>
                      <a:pt x="340" y="472"/>
                    </a:lnTo>
                    <a:lnTo>
                      <a:pt x="343" y="470"/>
                    </a:lnTo>
                    <a:lnTo>
                      <a:pt x="345" y="468"/>
                    </a:lnTo>
                    <a:lnTo>
                      <a:pt x="347" y="468"/>
                    </a:lnTo>
                    <a:lnTo>
                      <a:pt x="347" y="466"/>
                    </a:lnTo>
                    <a:lnTo>
                      <a:pt x="347" y="463"/>
                    </a:lnTo>
                    <a:lnTo>
                      <a:pt x="349" y="461"/>
                    </a:lnTo>
                    <a:lnTo>
                      <a:pt x="351" y="455"/>
                    </a:lnTo>
                    <a:lnTo>
                      <a:pt x="354" y="455"/>
                    </a:lnTo>
                    <a:lnTo>
                      <a:pt x="356" y="455"/>
                    </a:lnTo>
                    <a:lnTo>
                      <a:pt x="358" y="455"/>
                    </a:lnTo>
                    <a:lnTo>
                      <a:pt x="360" y="455"/>
                    </a:lnTo>
                    <a:lnTo>
                      <a:pt x="362" y="455"/>
                    </a:lnTo>
                    <a:lnTo>
                      <a:pt x="362" y="452"/>
                    </a:lnTo>
                    <a:lnTo>
                      <a:pt x="365" y="452"/>
                    </a:lnTo>
                    <a:lnTo>
                      <a:pt x="365" y="450"/>
                    </a:lnTo>
                    <a:lnTo>
                      <a:pt x="365" y="448"/>
                    </a:lnTo>
                    <a:lnTo>
                      <a:pt x="367" y="448"/>
                    </a:lnTo>
                    <a:lnTo>
                      <a:pt x="367" y="446"/>
                    </a:lnTo>
                    <a:lnTo>
                      <a:pt x="367" y="444"/>
                    </a:lnTo>
                    <a:lnTo>
                      <a:pt x="369" y="441"/>
                    </a:lnTo>
                    <a:lnTo>
                      <a:pt x="371" y="439"/>
                    </a:lnTo>
                    <a:lnTo>
                      <a:pt x="373" y="439"/>
                    </a:lnTo>
                    <a:lnTo>
                      <a:pt x="373" y="437"/>
                    </a:lnTo>
                    <a:lnTo>
                      <a:pt x="376" y="437"/>
                    </a:lnTo>
                    <a:lnTo>
                      <a:pt x="378" y="437"/>
                    </a:lnTo>
                    <a:lnTo>
                      <a:pt x="380" y="437"/>
                    </a:lnTo>
                    <a:lnTo>
                      <a:pt x="382" y="437"/>
                    </a:lnTo>
                    <a:lnTo>
                      <a:pt x="384" y="437"/>
                    </a:lnTo>
                    <a:lnTo>
                      <a:pt x="384" y="439"/>
                    </a:lnTo>
                    <a:lnTo>
                      <a:pt x="384" y="441"/>
                    </a:lnTo>
                    <a:lnTo>
                      <a:pt x="382" y="444"/>
                    </a:lnTo>
                    <a:lnTo>
                      <a:pt x="382" y="446"/>
                    </a:lnTo>
                    <a:lnTo>
                      <a:pt x="382" y="448"/>
                    </a:lnTo>
                    <a:lnTo>
                      <a:pt x="384" y="448"/>
                    </a:lnTo>
                    <a:lnTo>
                      <a:pt x="387" y="448"/>
                    </a:lnTo>
                    <a:lnTo>
                      <a:pt x="391" y="448"/>
                    </a:lnTo>
                    <a:lnTo>
                      <a:pt x="393" y="448"/>
                    </a:lnTo>
                    <a:lnTo>
                      <a:pt x="395" y="448"/>
                    </a:lnTo>
                    <a:lnTo>
                      <a:pt x="398" y="448"/>
                    </a:lnTo>
                    <a:lnTo>
                      <a:pt x="400" y="448"/>
                    </a:lnTo>
                    <a:lnTo>
                      <a:pt x="402" y="448"/>
                    </a:lnTo>
                    <a:lnTo>
                      <a:pt x="402" y="452"/>
                    </a:lnTo>
                    <a:lnTo>
                      <a:pt x="404" y="455"/>
                    </a:lnTo>
                    <a:lnTo>
                      <a:pt x="404" y="459"/>
                    </a:lnTo>
                    <a:lnTo>
                      <a:pt x="404" y="461"/>
                    </a:lnTo>
                    <a:lnTo>
                      <a:pt x="404" y="463"/>
                    </a:lnTo>
                    <a:lnTo>
                      <a:pt x="406" y="470"/>
                    </a:lnTo>
                    <a:lnTo>
                      <a:pt x="404" y="470"/>
                    </a:lnTo>
                    <a:lnTo>
                      <a:pt x="402" y="470"/>
                    </a:lnTo>
                    <a:lnTo>
                      <a:pt x="400" y="470"/>
                    </a:lnTo>
                    <a:lnTo>
                      <a:pt x="398" y="470"/>
                    </a:lnTo>
                    <a:lnTo>
                      <a:pt x="395" y="470"/>
                    </a:lnTo>
                    <a:lnTo>
                      <a:pt x="391" y="472"/>
                    </a:lnTo>
                    <a:lnTo>
                      <a:pt x="384" y="479"/>
                    </a:lnTo>
                    <a:lnTo>
                      <a:pt x="380" y="483"/>
                    </a:lnTo>
                    <a:lnTo>
                      <a:pt x="382" y="490"/>
                    </a:lnTo>
                    <a:lnTo>
                      <a:pt x="380" y="492"/>
                    </a:lnTo>
                    <a:lnTo>
                      <a:pt x="378" y="496"/>
                    </a:lnTo>
                    <a:lnTo>
                      <a:pt x="371" y="501"/>
                    </a:lnTo>
                    <a:lnTo>
                      <a:pt x="369" y="501"/>
                    </a:lnTo>
                    <a:lnTo>
                      <a:pt x="367" y="498"/>
                    </a:lnTo>
                    <a:lnTo>
                      <a:pt x="362" y="496"/>
                    </a:lnTo>
                    <a:lnTo>
                      <a:pt x="358" y="494"/>
                    </a:lnTo>
                    <a:lnTo>
                      <a:pt x="358" y="496"/>
                    </a:lnTo>
                    <a:lnTo>
                      <a:pt x="358" y="498"/>
                    </a:lnTo>
                    <a:lnTo>
                      <a:pt x="358" y="501"/>
                    </a:lnTo>
                    <a:lnTo>
                      <a:pt x="358" y="503"/>
                    </a:lnTo>
                    <a:lnTo>
                      <a:pt x="360" y="505"/>
                    </a:lnTo>
                    <a:lnTo>
                      <a:pt x="360" y="507"/>
                    </a:lnTo>
                    <a:lnTo>
                      <a:pt x="360" y="509"/>
                    </a:lnTo>
                    <a:lnTo>
                      <a:pt x="360" y="512"/>
                    </a:lnTo>
                    <a:lnTo>
                      <a:pt x="362" y="514"/>
                    </a:lnTo>
                    <a:lnTo>
                      <a:pt x="362" y="516"/>
                    </a:lnTo>
                    <a:lnTo>
                      <a:pt x="362" y="518"/>
                    </a:lnTo>
                    <a:lnTo>
                      <a:pt x="362" y="520"/>
                    </a:lnTo>
                    <a:lnTo>
                      <a:pt x="362" y="523"/>
                    </a:lnTo>
                    <a:lnTo>
                      <a:pt x="362" y="525"/>
                    </a:lnTo>
                    <a:lnTo>
                      <a:pt x="362" y="527"/>
                    </a:lnTo>
                    <a:lnTo>
                      <a:pt x="365" y="527"/>
                    </a:lnTo>
                    <a:lnTo>
                      <a:pt x="365" y="529"/>
                    </a:lnTo>
                    <a:lnTo>
                      <a:pt x="365" y="531"/>
                    </a:lnTo>
                    <a:lnTo>
                      <a:pt x="367" y="531"/>
                    </a:lnTo>
                    <a:lnTo>
                      <a:pt x="367" y="534"/>
                    </a:lnTo>
                    <a:lnTo>
                      <a:pt x="367" y="536"/>
                    </a:lnTo>
                    <a:lnTo>
                      <a:pt x="369" y="536"/>
                    </a:lnTo>
                    <a:lnTo>
                      <a:pt x="369" y="538"/>
                    </a:lnTo>
                    <a:lnTo>
                      <a:pt x="369" y="540"/>
                    </a:lnTo>
                    <a:lnTo>
                      <a:pt x="367" y="542"/>
                    </a:lnTo>
                    <a:lnTo>
                      <a:pt x="369" y="545"/>
                    </a:lnTo>
                    <a:lnTo>
                      <a:pt x="369" y="547"/>
                    </a:lnTo>
                    <a:lnTo>
                      <a:pt x="371" y="549"/>
                    </a:lnTo>
                    <a:lnTo>
                      <a:pt x="371" y="551"/>
                    </a:lnTo>
                    <a:lnTo>
                      <a:pt x="373" y="553"/>
                    </a:lnTo>
                    <a:lnTo>
                      <a:pt x="373" y="556"/>
                    </a:lnTo>
                    <a:lnTo>
                      <a:pt x="373" y="558"/>
                    </a:lnTo>
                    <a:lnTo>
                      <a:pt x="373" y="560"/>
                    </a:lnTo>
                    <a:lnTo>
                      <a:pt x="373" y="562"/>
                    </a:lnTo>
                    <a:lnTo>
                      <a:pt x="376" y="562"/>
                    </a:lnTo>
                    <a:lnTo>
                      <a:pt x="376" y="564"/>
                    </a:lnTo>
                    <a:lnTo>
                      <a:pt x="378" y="564"/>
                    </a:lnTo>
                    <a:lnTo>
                      <a:pt x="380" y="564"/>
                    </a:lnTo>
                    <a:lnTo>
                      <a:pt x="380" y="567"/>
                    </a:lnTo>
                    <a:lnTo>
                      <a:pt x="382" y="567"/>
                    </a:lnTo>
                    <a:lnTo>
                      <a:pt x="384" y="569"/>
                    </a:lnTo>
                    <a:lnTo>
                      <a:pt x="387" y="569"/>
                    </a:lnTo>
                    <a:lnTo>
                      <a:pt x="387" y="571"/>
                    </a:lnTo>
                    <a:lnTo>
                      <a:pt x="387" y="573"/>
                    </a:lnTo>
                    <a:lnTo>
                      <a:pt x="389" y="573"/>
                    </a:lnTo>
                    <a:lnTo>
                      <a:pt x="389" y="575"/>
                    </a:lnTo>
                    <a:lnTo>
                      <a:pt x="389" y="578"/>
                    </a:lnTo>
                    <a:lnTo>
                      <a:pt x="389" y="580"/>
                    </a:lnTo>
                    <a:lnTo>
                      <a:pt x="389" y="582"/>
                    </a:lnTo>
                    <a:lnTo>
                      <a:pt x="389" y="584"/>
                    </a:lnTo>
                    <a:lnTo>
                      <a:pt x="389" y="586"/>
                    </a:lnTo>
                    <a:lnTo>
                      <a:pt x="387" y="586"/>
                    </a:lnTo>
                    <a:lnTo>
                      <a:pt x="387" y="589"/>
                    </a:lnTo>
                    <a:lnTo>
                      <a:pt x="387" y="591"/>
                    </a:lnTo>
                    <a:lnTo>
                      <a:pt x="387" y="593"/>
                    </a:lnTo>
                    <a:lnTo>
                      <a:pt x="389" y="593"/>
                    </a:lnTo>
                    <a:lnTo>
                      <a:pt x="389" y="595"/>
                    </a:lnTo>
                    <a:lnTo>
                      <a:pt x="391" y="595"/>
                    </a:lnTo>
                    <a:lnTo>
                      <a:pt x="391" y="597"/>
                    </a:lnTo>
                    <a:lnTo>
                      <a:pt x="393" y="597"/>
                    </a:lnTo>
                    <a:lnTo>
                      <a:pt x="393" y="600"/>
                    </a:lnTo>
                    <a:lnTo>
                      <a:pt x="395" y="600"/>
                    </a:lnTo>
                    <a:lnTo>
                      <a:pt x="395" y="602"/>
                    </a:lnTo>
                    <a:lnTo>
                      <a:pt x="398" y="602"/>
                    </a:lnTo>
                    <a:lnTo>
                      <a:pt x="400" y="602"/>
                    </a:lnTo>
                    <a:lnTo>
                      <a:pt x="400" y="604"/>
                    </a:lnTo>
                    <a:lnTo>
                      <a:pt x="402" y="604"/>
                    </a:lnTo>
                    <a:lnTo>
                      <a:pt x="404" y="604"/>
                    </a:lnTo>
                    <a:lnTo>
                      <a:pt x="406" y="606"/>
                    </a:lnTo>
                    <a:lnTo>
                      <a:pt x="409" y="606"/>
                    </a:lnTo>
                    <a:lnTo>
                      <a:pt x="411" y="606"/>
                    </a:lnTo>
                    <a:lnTo>
                      <a:pt x="413" y="606"/>
                    </a:lnTo>
                    <a:lnTo>
                      <a:pt x="415" y="606"/>
                    </a:lnTo>
                    <a:lnTo>
                      <a:pt x="417" y="606"/>
                    </a:lnTo>
                    <a:lnTo>
                      <a:pt x="420" y="608"/>
                    </a:lnTo>
                    <a:lnTo>
                      <a:pt x="422" y="611"/>
                    </a:lnTo>
                    <a:lnTo>
                      <a:pt x="422" y="613"/>
                    </a:lnTo>
                    <a:lnTo>
                      <a:pt x="424" y="613"/>
                    </a:lnTo>
                    <a:lnTo>
                      <a:pt x="424" y="615"/>
                    </a:lnTo>
                    <a:lnTo>
                      <a:pt x="426" y="615"/>
                    </a:lnTo>
                    <a:lnTo>
                      <a:pt x="426" y="617"/>
                    </a:lnTo>
                    <a:lnTo>
                      <a:pt x="428" y="619"/>
                    </a:lnTo>
                    <a:lnTo>
                      <a:pt x="428" y="621"/>
                    </a:lnTo>
                    <a:lnTo>
                      <a:pt x="431" y="621"/>
                    </a:lnTo>
                    <a:lnTo>
                      <a:pt x="433" y="621"/>
                    </a:lnTo>
                    <a:lnTo>
                      <a:pt x="433" y="624"/>
                    </a:lnTo>
                    <a:lnTo>
                      <a:pt x="435" y="624"/>
                    </a:lnTo>
                    <a:lnTo>
                      <a:pt x="435" y="626"/>
                    </a:lnTo>
                    <a:lnTo>
                      <a:pt x="435" y="628"/>
                    </a:lnTo>
                    <a:lnTo>
                      <a:pt x="435" y="630"/>
                    </a:lnTo>
                    <a:lnTo>
                      <a:pt x="435" y="632"/>
                    </a:lnTo>
                    <a:lnTo>
                      <a:pt x="435" y="635"/>
                    </a:lnTo>
                    <a:lnTo>
                      <a:pt x="435" y="637"/>
                    </a:lnTo>
                    <a:lnTo>
                      <a:pt x="437" y="637"/>
                    </a:lnTo>
                    <a:lnTo>
                      <a:pt x="437" y="635"/>
                    </a:lnTo>
                    <a:lnTo>
                      <a:pt x="439" y="635"/>
                    </a:lnTo>
                    <a:lnTo>
                      <a:pt x="442" y="635"/>
                    </a:lnTo>
                    <a:lnTo>
                      <a:pt x="444" y="635"/>
                    </a:lnTo>
                    <a:lnTo>
                      <a:pt x="444" y="637"/>
                    </a:lnTo>
                    <a:lnTo>
                      <a:pt x="446" y="637"/>
                    </a:lnTo>
                    <a:lnTo>
                      <a:pt x="448" y="639"/>
                    </a:lnTo>
                    <a:lnTo>
                      <a:pt x="450" y="639"/>
                    </a:lnTo>
                    <a:lnTo>
                      <a:pt x="450" y="641"/>
                    </a:lnTo>
                    <a:lnTo>
                      <a:pt x="453" y="641"/>
                    </a:lnTo>
                    <a:lnTo>
                      <a:pt x="455" y="643"/>
                    </a:lnTo>
                    <a:lnTo>
                      <a:pt x="457" y="643"/>
                    </a:lnTo>
                    <a:lnTo>
                      <a:pt x="459" y="643"/>
                    </a:lnTo>
                    <a:lnTo>
                      <a:pt x="461" y="643"/>
                    </a:lnTo>
                    <a:lnTo>
                      <a:pt x="463" y="643"/>
                    </a:lnTo>
                    <a:lnTo>
                      <a:pt x="466" y="643"/>
                    </a:lnTo>
                    <a:lnTo>
                      <a:pt x="468" y="646"/>
                    </a:lnTo>
                    <a:lnTo>
                      <a:pt x="470" y="646"/>
                    </a:lnTo>
                    <a:lnTo>
                      <a:pt x="472" y="646"/>
                    </a:lnTo>
                    <a:lnTo>
                      <a:pt x="474" y="643"/>
                    </a:lnTo>
                    <a:lnTo>
                      <a:pt x="477" y="641"/>
                    </a:lnTo>
                    <a:lnTo>
                      <a:pt x="479" y="639"/>
                    </a:lnTo>
                    <a:lnTo>
                      <a:pt x="481" y="637"/>
                    </a:lnTo>
                    <a:lnTo>
                      <a:pt x="483" y="635"/>
                    </a:lnTo>
                    <a:lnTo>
                      <a:pt x="485" y="632"/>
                    </a:lnTo>
                    <a:lnTo>
                      <a:pt x="488" y="630"/>
                    </a:lnTo>
                    <a:lnTo>
                      <a:pt x="490" y="630"/>
                    </a:lnTo>
                    <a:lnTo>
                      <a:pt x="490" y="628"/>
                    </a:lnTo>
                    <a:lnTo>
                      <a:pt x="492" y="630"/>
                    </a:lnTo>
                    <a:lnTo>
                      <a:pt x="492" y="632"/>
                    </a:lnTo>
                    <a:lnTo>
                      <a:pt x="494" y="632"/>
                    </a:lnTo>
                    <a:lnTo>
                      <a:pt x="494" y="635"/>
                    </a:lnTo>
                    <a:lnTo>
                      <a:pt x="496" y="637"/>
                    </a:lnTo>
                    <a:lnTo>
                      <a:pt x="499" y="639"/>
                    </a:lnTo>
                    <a:lnTo>
                      <a:pt x="499" y="641"/>
                    </a:lnTo>
                    <a:lnTo>
                      <a:pt x="499" y="643"/>
                    </a:lnTo>
                    <a:lnTo>
                      <a:pt x="499" y="646"/>
                    </a:lnTo>
                    <a:lnTo>
                      <a:pt x="501" y="646"/>
                    </a:lnTo>
                    <a:lnTo>
                      <a:pt x="503" y="646"/>
                    </a:lnTo>
                    <a:lnTo>
                      <a:pt x="505" y="646"/>
                    </a:lnTo>
                    <a:lnTo>
                      <a:pt x="507" y="646"/>
                    </a:lnTo>
                    <a:lnTo>
                      <a:pt x="510" y="643"/>
                    </a:lnTo>
                    <a:lnTo>
                      <a:pt x="512" y="643"/>
                    </a:lnTo>
                    <a:lnTo>
                      <a:pt x="514" y="643"/>
                    </a:lnTo>
                    <a:lnTo>
                      <a:pt x="514" y="641"/>
                    </a:lnTo>
                    <a:lnTo>
                      <a:pt x="516" y="643"/>
                    </a:lnTo>
                    <a:lnTo>
                      <a:pt x="518" y="643"/>
                    </a:lnTo>
                    <a:lnTo>
                      <a:pt x="521" y="643"/>
                    </a:lnTo>
                    <a:lnTo>
                      <a:pt x="523" y="643"/>
                    </a:lnTo>
                    <a:lnTo>
                      <a:pt x="525" y="643"/>
                    </a:lnTo>
                    <a:lnTo>
                      <a:pt x="527" y="643"/>
                    </a:lnTo>
                    <a:lnTo>
                      <a:pt x="529" y="643"/>
                    </a:lnTo>
                    <a:lnTo>
                      <a:pt x="532" y="646"/>
                    </a:lnTo>
                    <a:lnTo>
                      <a:pt x="534" y="646"/>
                    </a:lnTo>
                    <a:lnTo>
                      <a:pt x="536" y="646"/>
                    </a:lnTo>
                    <a:lnTo>
                      <a:pt x="538" y="646"/>
                    </a:lnTo>
                    <a:lnTo>
                      <a:pt x="538" y="643"/>
                    </a:lnTo>
                    <a:lnTo>
                      <a:pt x="538" y="641"/>
                    </a:lnTo>
                    <a:lnTo>
                      <a:pt x="538" y="639"/>
                    </a:lnTo>
                    <a:lnTo>
                      <a:pt x="540" y="639"/>
                    </a:lnTo>
                    <a:lnTo>
                      <a:pt x="540" y="637"/>
                    </a:lnTo>
                    <a:lnTo>
                      <a:pt x="543" y="637"/>
                    </a:lnTo>
                    <a:lnTo>
                      <a:pt x="545" y="635"/>
                    </a:lnTo>
                    <a:lnTo>
                      <a:pt x="547" y="635"/>
                    </a:lnTo>
                    <a:lnTo>
                      <a:pt x="549" y="635"/>
                    </a:lnTo>
                    <a:lnTo>
                      <a:pt x="551" y="632"/>
                    </a:lnTo>
                    <a:lnTo>
                      <a:pt x="554" y="632"/>
                    </a:lnTo>
                    <a:lnTo>
                      <a:pt x="556" y="632"/>
                    </a:lnTo>
                    <a:lnTo>
                      <a:pt x="556" y="630"/>
                    </a:lnTo>
                    <a:lnTo>
                      <a:pt x="558" y="628"/>
                    </a:lnTo>
                    <a:lnTo>
                      <a:pt x="558" y="626"/>
                    </a:lnTo>
                    <a:lnTo>
                      <a:pt x="558" y="624"/>
                    </a:lnTo>
                    <a:lnTo>
                      <a:pt x="560" y="624"/>
                    </a:lnTo>
                    <a:lnTo>
                      <a:pt x="560" y="621"/>
                    </a:lnTo>
                    <a:lnTo>
                      <a:pt x="560" y="619"/>
                    </a:lnTo>
                    <a:lnTo>
                      <a:pt x="562" y="617"/>
                    </a:lnTo>
                    <a:lnTo>
                      <a:pt x="562" y="615"/>
                    </a:lnTo>
                    <a:lnTo>
                      <a:pt x="565" y="613"/>
                    </a:lnTo>
                    <a:lnTo>
                      <a:pt x="565" y="611"/>
                    </a:lnTo>
                    <a:lnTo>
                      <a:pt x="565" y="608"/>
                    </a:lnTo>
                    <a:lnTo>
                      <a:pt x="565" y="606"/>
                    </a:lnTo>
                    <a:lnTo>
                      <a:pt x="565" y="604"/>
                    </a:lnTo>
                    <a:lnTo>
                      <a:pt x="565" y="602"/>
                    </a:lnTo>
                    <a:lnTo>
                      <a:pt x="565" y="600"/>
                    </a:lnTo>
                    <a:lnTo>
                      <a:pt x="562" y="600"/>
                    </a:lnTo>
                    <a:lnTo>
                      <a:pt x="562" y="597"/>
                    </a:lnTo>
                    <a:lnTo>
                      <a:pt x="560" y="597"/>
                    </a:lnTo>
                    <a:lnTo>
                      <a:pt x="560" y="595"/>
                    </a:lnTo>
                    <a:lnTo>
                      <a:pt x="558" y="595"/>
                    </a:lnTo>
                    <a:lnTo>
                      <a:pt x="558" y="593"/>
                    </a:lnTo>
                    <a:lnTo>
                      <a:pt x="558" y="591"/>
                    </a:lnTo>
                    <a:lnTo>
                      <a:pt x="556" y="591"/>
                    </a:lnTo>
                    <a:lnTo>
                      <a:pt x="556" y="589"/>
                    </a:lnTo>
                    <a:lnTo>
                      <a:pt x="554" y="589"/>
                    </a:lnTo>
                    <a:lnTo>
                      <a:pt x="554" y="586"/>
                    </a:lnTo>
                    <a:lnTo>
                      <a:pt x="554" y="584"/>
                    </a:lnTo>
                    <a:lnTo>
                      <a:pt x="554" y="582"/>
                    </a:lnTo>
                    <a:lnTo>
                      <a:pt x="554" y="580"/>
                    </a:lnTo>
                    <a:lnTo>
                      <a:pt x="556" y="580"/>
                    </a:lnTo>
                    <a:lnTo>
                      <a:pt x="558" y="580"/>
                    </a:lnTo>
                    <a:lnTo>
                      <a:pt x="558" y="578"/>
                    </a:lnTo>
                    <a:lnTo>
                      <a:pt x="560" y="578"/>
                    </a:lnTo>
                    <a:lnTo>
                      <a:pt x="562" y="578"/>
                    </a:lnTo>
                    <a:lnTo>
                      <a:pt x="562" y="575"/>
                    </a:lnTo>
                    <a:lnTo>
                      <a:pt x="565" y="575"/>
                    </a:lnTo>
                    <a:lnTo>
                      <a:pt x="565" y="573"/>
                    </a:lnTo>
                    <a:lnTo>
                      <a:pt x="565" y="571"/>
                    </a:lnTo>
                    <a:lnTo>
                      <a:pt x="567" y="571"/>
                    </a:lnTo>
                    <a:lnTo>
                      <a:pt x="567" y="569"/>
                    </a:lnTo>
                    <a:lnTo>
                      <a:pt x="569" y="569"/>
                    </a:lnTo>
                    <a:lnTo>
                      <a:pt x="569" y="567"/>
                    </a:lnTo>
                    <a:lnTo>
                      <a:pt x="571" y="567"/>
                    </a:lnTo>
                    <a:lnTo>
                      <a:pt x="573" y="567"/>
                    </a:lnTo>
                    <a:lnTo>
                      <a:pt x="576" y="567"/>
                    </a:lnTo>
                    <a:lnTo>
                      <a:pt x="578" y="567"/>
                    </a:lnTo>
                    <a:lnTo>
                      <a:pt x="580" y="564"/>
                    </a:lnTo>
                    <a:lnTo>
                      <a:pt x="582" y="564"/>
                    </a:lnTo>
                    <a:lnTo>
                      <a:pt x="587" y="564"/>
                    </a:lnTo>
                    <a:lnTo>
                      <a:pt x="589" y="564"/>
                    </a:lnTo>
                    <a:lnTo>
                      <a:pt x="591" y="564"/>
                    </a:lnTo>
                    <a:lnTo>
                      <a:pt x="593" y="562"/>
                    </a:lnTo>
                    <a:lnTo>
                      <a:pt x="595" y="562"/>
                    </a:lnTo>
                    <a:lnTo>
                      <a:pt x="600" y="562"/>
                    </a:lnTo>
                    <a:lnTo>
                      <a:pt x="602" y="562"/>
                    </a:lnTo>
                    <a:lnTo>
                      <a:pt x="604" y="562"/>
                    </a:lnTo>
                    <a:lnTo>
                      <a:pt x="606" y="562"/>
                    </a:lnTo>
                    <a:lnTo>
                      <a:pt x="608" y="562"/>
                    </a:lnTo>
                    <a:lnTo>
                      <a:pt x="611" y="562"/>
                    </a:lnTo>
                    <a:lnTo>
                      <a:pt x="613" y="562"/>
                    </a:lnTo>
                    <a:lnTo>
                      <a:pt x="615" y="564"/>
                    </a:lnTo>
                    <a:lnTo>
                      <a:pt x="617" y="564"/>
                    </a:lnTo>
                    <a:lnTo>
                      <a:pt x="619" y="564"/>
                    </a:lnTo>
                    <a:lnTo>
                      <a:pt x="622" y="564"/>
                    </a:lnTo>
                    <a:lnTo>
                      <a:pt x="624" y="564"/>
                    </a:lnTo>
                    <a:lnTo>
                      <a:pt x="626" y="567"/>
                    </a:lnTo>
                    <a:lnTo>
                      <a:pt x="628" y="567"/>
                    </a:lnTo>
                    <a:lnTo>
                      <a:pt x="630" y="567"/>
                    </a:lnTo>
                    <a:lnTo>
                      <a:pt x="633" y="567"/>
                    </a:lnTo>
                    <a:lnTo>
                      <a:pt x="635" y="564"/>
                    </a:lnTo>
                    <a:lnTo>
                      <a:pt x="637" y="564"/>
                    </a:lnTo>
                    <a:lnTo>
                      <a:pt x="639" y="564"/>
                    </a:lnTo>
                    <a:lnTo>
                      <a:pt x="641" y="564"/>
                    </a:lnTo>
                    <a:lnTo>
                      <a:pt x="641" y="562"/>
                    </a:lnTo>
                    <a:lnTo>
                      <a:pt x="644" y="562"/>
                    </a:lnTo>
                    <a:lnTo>
                      <a:pt x="646" y="562"/>
                    </a:lnTo>
                    <a:lnTo>
                      <a:pt x="648" y="560"/>
                    </a:lnTo>
                    <a:lnTo>
                      <a:pt x="650" y="560"/>
                    </a:lnTo>
                    <a:lnTo>
                      <a:pt x="652" y="560"/>
                    </a:lnTo>
                    <a:lnTo>
                      <a:pt x="655" y="558"/>
                    </a:lnTo>
                    <a:lnTo>
                      <a:pt x="652" y="556"/>
                    </a:lnTo>
                    <a:lnTo>
                      <a:pt x="652" y="553"/>
                    </a:lnTo>
                    <a:lnTo>
                      <a:pt x="650" y="551"/>
                    </a:lnTo>
                    <a:lnTo>
                      <a:pt x="650" y="549"/>
                    </a:lnTo>
                    <a:lnTo>
                      <a:pt x="650" y="547"/>
                    </a:lnTo>
                    <a:lnTo>
                      <a:pt x="650" y="545"/>
                    </a:lnTo>
                    <a:lnTo>
                      <a:pt x="652" y="542"/>
                    </a:lnTo>
                    <a:lnTo>
                      <a:pt x="652" y="540"/>
                    </a:lnTo>
                    <a:lnTo>
                      <a:pt x="655" y="538"/>
                    </a:lnTo>
                    <a:lnTo>
                      <a:pt x="655" y="536"/>
                    </a:lnTo>
                    <a:lnTo>
                      <a:pt x="657" y="534"/>
                    </a:lnTo>
                    <a:lnTo>
                      <a:pt x="657" y="531"/>
                    </a:lnTo>
                    <a:lnTo>
                      <a:pt x="659" y="531"/>
                    </a:lnTo>
                    <a:lnTo>
                      <a:pt x="659" y="529"/>
                    </a:lnTo>
                    <a:lnTo>
                      <a:pt x="659" y="527"/>
                    </a:lnTo>
                    <a:lnTo>
                      <a:pt x="661" y="527"/>
                    </a:lnTo>
                    <a:lnTo>
                      <a:pt x="661" y="525"/>
                    </a:lnTo>
                    <a:lnTo>
                      <a:pt x="663" y="525"/>
                    </a:lnTo>
                    <a:lnTo>
                      <a:pt x="666" y="523"/>
                    </a:lnTo>
                    <a:lnTo>
                      <a:pt x="672" y="516"/>
                    </a:lnTo>
                    <a:lnTo>
                      <a:pt x="674" y="514"/>
                    </a:lnTo>
                    <a:lnTo>
                      <a:pt x="677" y="512"/>
                    </a:lnTo>
                    <a:lnTo>
                      <a:pt x="679" y="512"/>
                    </a:lnTo>
                    <a:lnTo>
                      <a:pt x="681" y="512"/>
                    </a:lnTo>
                    <a:lnTo>
                      <a:pt x="683" y="509"/>
                    </a:lnTo>
                    <a:lnTo>
                      <a:pt x="685" y="509"/>
                    </a:lnTo>
                    <a:lnTo>
                      <a:pt x="688" y="507"/>
                    </a:lnTo>
                    <a:lnTo>
                      <a:pt x="690" y="505"/>
                    </a:lnTo>
                    <a:lnTo>
                      <a:pt x="690" y="503"/>
                    </a:lnTo>
                    <a:lnTo>
                      <a:pt x="692" y="503"/>
                    </a:lnTo>
                    <a:lnTo>
                      <a:pt x="692" y="501"/>
                    </a:lnTo>
                    <a:lnTo>
                      <a:pt x="692" y="498"/>
                    </a:lnTo>
                    <a:lnTo>
                      <a:pt x="694" y="498"/>
                    </a:lnTo>
                    <a:lnTo>
                      <a:pt x="694" y="496"/>
                    </a:lnTo>
                    <a:lnTo>
                      <a:pt x="694" y="494"/>
                    </a:lnTo>
                    <a:lnTo>
                      <a:pt x="694" y="492"/>
                    </a:lnTo>
                    <a:lnTo>
                      <a:pt x="694" y="490"/>
                    </a:lnTo>
                    <a:lnTo>
                      <a:pt x="696" y="490"/>
                    </a:lnTo>
                    <a:lnTo>
                      <a:pt x="699" y="490"/>
                    </a:lnTo>
                    <a:lnTo>
                      <a:pt x="701" y="492"/>
                    </a:lnTo>
                    <a:lnTo>
                      <a:pt x="703" y="492"/>
                    </a:lnTo>
                    <a:lnTo>
                      <a:pt x="705" y="492"/>
                    </a:lnTo>
                    <a:lnTo>
                      <a:pt x="707" y="492"/>
                    </a:lnTo>
                    <a:lnTo>
                      <a:pt x="707" y="494"/>
                    </a:lnTo>
                    <a:lnTo>
                      <a:pt x="710" y="492"/>
                    </a:lnTo>
                    <a:lnTo>
                      <a:pt x="712" y="492"/>
                    </a:lnTo>
                    <a:lnTo>
                      <a:pt x="714" y="492"/>
                    </a:lnTo>
                    <a:lnTo>
                      <a:pt x="714" y="490"/>
                    </a:lnTo>
                    <a:lnTo>
                      <a:pt x="716" y="490"/>
                    </a:lnTo>
                    <a:lnTo>
                      <a:pt x="718" y="490"/>
                    </a:lnTo>
                    <a:lnTo>
                      <a:pt x="721" y="487"/>
                    </a:lnTo>
                    <a:lnTo>
                      <a:pt x="723" y="487"/>
                    </a:lnTo>
                    <a:lnTo>
                      <a:pt x="729" y="490"/>
                    </a:lnTo>
                    <a:lnTo>
                      <a:pt x="729" y="487"/>
                    </a:lnTo>
                    <a:lnTo>
                      <a:pt x="731" y="487"/>
                    </a:lnTo>
                    <a:lnTo>
                      <a:pt x="731" y="485"/>
                    </a:lnTo>
                    <a:lnTo>
                      <a:pt x="734" y="483"/>
                    </a:lnTo>
                    <a:lnTo>
                      <a:pt x="736" y="481"/>
                    </a:lnTo>
                    <a:lnTo>
                      <a:pt x="738" y="479"/>
                    </a:lnTo>
                    <a:lnTo>
                      <a:pt x="740" y="479"/>
                    </a:lnTo>
                    <a:lnTo>
                      <a:pt x="742" y="477"/>
                    </a:lnTo>
                    <a:lnTo>
                      <a:pt x="745" y="477"/>
                    </a:lnTo>
                    <a:lnTo>
                      <a:pt x="749" y="477"/>
                    </a:lnTo>
                    <a:lnTo>
                      <a:pt x="753" y="479"/>
                    </a:lnTo>
                    <a:lnTo>
                      <a:pt x="762" y="474"/>
                    </a:lnTo>
                    <a:lnTo>
                      <a:pt x="764" y="474"/>
                    </a:lnTo>
                    <a:lnTo>
                      <a:pt x="764" y="472"/>
                    </a:lnTo>
                    <a:lnTo>
                      <a:pt x="767" y="472"/>
                    </a:lnTo>
                    <a:lnTo>
                      <a:pt x="764" y="470"/>
                    </a:lnTo>
                    <a:lnTo>
                      <a:pt x="764" y="468"/>
                    </a:lnTo>
                    <a:lnTo>
                      <a:pt x="762" y="466"/>
                    </a:lnTo>
                    <a:lnTo>
                      <a:pt x="762" y="463"/>
                    </a:lnTo>
                    <a:lnTo>
                      <a:pt x="762" y="461"/>
                    </a:lnTo>
                    <a:lnTo>
                      <a:pt x="760" y="459"/>
                    </a:lnTo>
                    <a:lnTo>
                      <a:pt x="760" y="457"/>
                    </a:lnTo>
                    <a:lnTo>
                      <a:pt x="760" y="455"/>
                    </a:lnTo>
                    <a:lnTo>
                      <a:pt x="760" y="452"/>
                    </a:lnTo>
                    <a:lnTo>
                      <a:pt x="760" y="450"/>
                    </a:lnTo>
                    <a:lnTo>
                      <a:pt x="758" y="448"/>
                    </a:lnTo>
                    <a:lnTo>
                      <a:pt x="760" y="448"/>
                    </a:lnTo>
                    <a:lnTo>
                      <a:pt x="762" y="448"/>
                    </a:lnTo>
                    <a:lnTo>
                      <a:pt x="764" y="448"/>
                    </a:lnTo>
                    <a:lnTo>
                      <a:pt x="767" y="448"/>
                    </a:lnTo>
                    <a:lnTo>
                      <a:pt x="769" y="446"/>
                    </a:lnTo>
                    <a:lnTo>
                      <a:pt x="771" y="446"/>
                    </a:lnTo>
                    <a:lnTo>
                      <a:pt x="773" y="446"/>
                    </a:lnTo>
                    <a:lnTo>
                      <a:pt x="775" y="446"/>
                    </a:lnTo>
                    <a:lnTo>
                      <a:pt x="775" y="444"/>
                    </a:lnTo>
                    <a:lnTo>
                      <a:pt x="778" y="444"/>
                    </a:lnTo>
                    <a:lnTo>
                      <a:pt x="780" y="444"/>
                    </a:lnTo>
                    <a:lnTo>
                      <a:pt x="782" y="444"/>
                    </a:lnTo>
                    <a:lnTo>
                      <a:pt x="784" y="444"/>
                    </a:lnTo>
                    <a:lnTo>
                      <a:pt x="786" y="444"/>
                    </a:lnTo>
                    <a:lnTo>
                      <a:pt x="789" y="444"/>
                    </a:lnTo>
                    <a:lnTo>
                      <a:pt x="791" y="444"/>
                    </a:lnTo>
                    <a:lnTo>
                      <a:pt x="791" y="446"/>
                    </a:lnTo>
                    <a:lnTo>
                      <a:pt x="793" y="448"/>
                    </a:lnTo>
                    <a:lnTo>
                      <a:pt x="795" y="450"/>
                    </a:lnTo>
                    <a:lnTo>
                      <a:pt x="797" y="452"/>
                    </a:lnTo>
                    <a:lnTo>
                      <a:pt x="800" y="452"/>
                    </a:lnTo>
                    <a:lnTo>
                      <a:pt x="802" y="455"/>
                    </a:lnTo>
                    <a:lnTo>
                      <a:pt x="804" y="452"/>
                    </a:lnTo>
                    <a:lnTo>
                      <a:pt x="804" y="450"/>
                    </a:lnTo>
                    <a:lnTo>
                      <a:pt x="806" y="448"/>
                    </a:lnTo>
                    <a:lnTo>
                      <a:pt x="808" y="448"/>
                    </a:lnTo>
                    <a:lnTo>
                      <a:pt x="811" y="444"/>
                    </a:lnTo>
                    <a:lnTo>
                      <a:pt x="813" y="441"/>
                    </a:lnTo>
                    <a:lnTo>
                      <a:pt x="815" y="441"/>
                    </a:lnTo>
                    <a:lnTo>
                      <a:pt x="815" y="446"/>
                    </a:lnTo>
                    <a:lnTo>
                      <a:pt x="817" y="448"/>
                    </a:lnTo>
                    <a:lnTo>
                      <a:pt x="819" y="448"/>
                    </a:lnTo>
                    <a:lnTo>
                      <a:pt x="824" y="448"/>
                    </a:lnTo>
                    <a:lnTo>
                      <a:pt x="824" y="450"/>
                    </a:lnTo>
                    <a:lnTo>
                      <a:pt x="826" y="455"/>
                    </a:lnTo>
                    <a:lnTo>
                      <a:pt x="828" y="455"/>
                    </a:lnTo>
                    <a:lnTo>
                      <a:pt x="830" y="457"/>
                    </a:lnTo>
                    <a:lnTo>
                      <a:pt x="833" y="457"/>
                    </a:lnTo>
                    <a:lnTo>
                      <a:pt x="835" y="457"/>
                    </a:lnTo>
                    <a:lnTo>
                      <a:pt x="837" y="459"/>
                    </a:lnTo>
                    <a:lnTo>
                      <a:pt x="839" y="459"/>
                    </a:lnTo>
                    <a:lnTo>
                      <a:pt x="841" y="459"/>
                    </a:lnTo>
                    <a:lnTo>
                      <a:pt x="844" y="459"/>
                    </a:lnTo>
                    <a:lnTo>
                      <a:pt x="844" y="461"/>
                    </a:lnTo>
                    <a:lnTo>
                      <a:pt x="846" y="461"/>
                    </a:lnTo>
                    <a:lnTo>
                      <a:pt x="848" y="461"/>
                    </a:lnTo>
                    <a:lnTo>
                      <a:pt x="850" y="461"/>
                    </a:lnTo>
                    <a:lnTo>
                      <a:pt x="852" y="461"/>
                    </a:lnTo>
                    <a:lnTo>
                      <a:pt x="855" y="461"/>
                    </a:lnTo>
                    <a:lnTo>
                      <a:pt x="857" y="461"/>
                    </a:lnTo>
                    <a:lnTo>
                      <a:pt x="859" y="461"/>
                    </a:lnTo>
                    <a:lnTo>
                      <a:pt x="859" y="459"/>
                    </a:lnTo>
                    <a:lnTo>
                      <a:pt x="859" y="457"/>
                    </a:lnTo>
                    <a:lnTo>
                      <a:pt x="861" y="457"/>
                    </a:lnTo>
                    <a:lnTo>
                      <a:pt x="861" y="455"/>
                    </a:lnTo>
                    <a:lnTo>
                      <a:pt x="863" y="457"/>
                    </a:lnTo>
                    <a:lnTo>
                      <a:pt x="865" y="457"/>
                    </a:lnTo>
                    <a:lnTo>
                      <a:pt x="865" y="455"/>
                    </a:lnTo>
                    <a:lnTo>
                      <a:pt x="868" y="455"/>
                    </a:lnTo>
                    <a:lnTo>
                      <a:pt x="868" y="452"/>
                    </a:lnTo>
                    <a:lnTo>
                      <a:pt x="868" y="450"/>
                    </a:lnTo>
                    <a:lnTo>
                      <a:pt x="868" y="448"/>
                    </a:lnTo>
                    <a:lnTo>
                      <a:pt x="870" y="448"/>
                    </a:lnTo>
                    <a:lnTo>
                      <a:pt x="870" y="446"/>
                    </a:lnTo>
                    <a:lnTo>
                      <a:pt x="872" y="446"/>
                    </a:lnTo>
                    <a:lnTo>
                      <a:pt x="874" y="446"/>
                    </a:lnTo>
                    <a:lnTo>
                      <a:pt x="876" y="446"/>
                    </a:lnTo>
                    <a:lnTo>
                      <a:pt x="879" y="446"/>
                    </a:lnTo>
                    <a:lnTo>
                      <a:pt x="879" y="444"/>
                    </a:lnTo>
                    <a:lnTo>
                      <a:pt x="881" y="444"/>
                    </a:lnTo>
                    <a:lnTo>
                      <a:pt x="883" y="444"/>
                    </a:lnTo>
                    <a:lnTo>
                      <a:pt x="883" y="441"/>
                    </a:lnTo>
                    <a:lnTo>
                      <a:pt x="885" y="441"/>
                    </a:lnTo>
                    <a:lnTo>
                      <a:pt x="887" y="441"/>
                    </a:lnTo>
                    <a:lnTo>
                      <a:pt x="887" y="439"/>
                    </a:lnTo>
                    <a:lnTo>
                      <a:pt x="887" y="437"/>
                    </a:lnTo>
                    <a:lnTo>
                      <a:pt x="887" y="435"/>
                    </a:lnTo>
                    <a:lnTo>
                      <a:pt x="887" y="433"/>
                    </a:lnTo>
                    <a:lnTo>
                      <a:pt x="887" y="430"/>
                    </a:lnTo>
                    <a:lnTo>
                      <a:pt x="890" y="428"/>
                    </a:lnTo>
                    <a:lnTo>
                      <a:pt x="890" y="426"/>
                    </a:lnTo>
                    <a:lnTo>
                      <a:pt x="890" y="424"/>
                    </a:lnTo>
                    <a:lnTo>
                      <a:pt x="890" y="422"/>
                    </a:lnTo>
                    <a:lnTo>
                      <a:pt x="890" y="419"/>
                    </a:lnTo>
                    <a:lnTo>
                      <a:pt x="892" y="419"/>
                    </a:lnTo>
                    <a:lnTo>
                      <a:pt x="892" y="417"/>
                    </a:lnTo>
                    <a:lnTo>
                      <a:pt x="894" y="415"/>
                    </a:lnTo>
                    <a:lnTo>
                      <a:pt x="896" y="413"/>
                    </a:lnTo>
                    <a:lnTo>
                      <a:pt x="901" y="411"/>
                    </a:lnTo>
                    <a:lnTo>
                      <a:pt x="903" y="408"/>
                    </a:lnTo>
                    <a:lnTo>
                      <a:pt x="905" y="408"/>
                    </a:lnTo>
                    <a:lnTo>
                      <a:pt x="907" y="411"/>
                    </a:lnTo>
                    <a:lnTo>
                      <a:pt x="907" y="415"/>
                    </a:lnTo>
                    <a:lnTo>
                      <a:pt x="909" y="419"/>
                    </a:lnTo>
                    <a:lnTo>
                      <a:pt x="909" y="422"/>
                    </a:lnTo>
                    <a:lnTo>
                      <a:pt x="912" y="424"/>
                    </a:lnTo>
                    <a:lnTo>
                      <a:pt x="912" y="426"/>
                    </a:lnTo>
                    <a:lnTo>
                      <a:pt x="912" y="424"/>
                    </a:lnTo>
                    <a:lnTo>
                      <a:pt x="914" y="422"/>
                    </a:lnTo>
                    <a:lnTo>
                      <a:pt x="914" y="419"/>
                    </a:lnTo>
                    <a:lnTo>
                      <a:pt x="916" y="417"/>
                    </a:lnTo>
                    <a:lnTo>
                      <a:pt x="916" y="415"/>
                    </a:lnTo>
                    <a:lnTo>
                      <a:pt x="916" y="413"/>
                    </a:lnTo>
                    <a:lnTo>
                      <a:pt x="918" y="411"/>
                    </a:lnTo>
                    <a:lnTo>
                      <a:pt x="918" y="408"/>
                    </a:lnTo>
                    <a:lnTo>
                      <a:pt x="920" y="406"/>
                    </a:lnTo>
                    <a:lnTo>
                      <a:pt x="923" y="404"/>
                    </a:lnTo>
                    <a:lnTo>
                      <a:pt x="923" y="402"/>
                    </a:lnTo>
                    <a:lnTo>
                      <a:pt x="920" y="402"/>
                    </a:lnTo>
                    <a:lnTo>
                      <a:pt x="918" y="400"/>
                    </a:lnTo>
                    <a:lnTo>
                      <a:pt x="916" y="400"/>
                    </a:lnTo>
                    <a:lnTo>
                      <a:pt x="914" y="400"/>
                    </a:lnTo>
                    <a:lnTo>
                      <a:pt x="912" y="397"/>
                    </a:lnTo>
                    <a:lnTo>
                      <a:pt x="909" y="395"/>
                    </a:lnTo>
                    <a:lnTo>
                      <a:pt x="909" y="393"/>
                    </a:lnTo>
                    <a:lnTo>
                      <a:pt x="907" y="391"/>
                    </a:lnTo>
                    <a:lnTo>
                      <a:pt x="907" y="389"/>
                    </a:lnTo>
                    <a:lnTo>
                      <a:pt x="909" y="389"/>
                    </a:lnTo>
                    <a:lnTo>
                      <a:pt x="912" y="386"/>
                    </a:lnTo>
                    <a:lnTo>
                      <a:pt x="914" y="386"/>
                    </a:lnTo>
                    <a:lnTo>
                      <a:pt x="912" y="384"/>
                    </a:lnTo>
                    <a:lnTo>
                      <a:pt x="912" y="382"/>
                    </a:lnTo>
                    <a:lnTo>
                      <a:pt x="912" y="380"/>
                    </a:lnTo>
                    <a:lnTo>
                      <a:pt x="912" y="378"/>
                    </a:lnTo>
                    <a:lnTo>
                      <a:pt x="909" y="375"/>
                    </a:lnTo>
                    <a:lnTo>
                      <a:pt x="909" y="373"/>
                    </a:lnTo>
                    <a:lnTo>
                      <a:pt x="907" y="371"/>
                    </a:lnTo>
                    <a:lnTo>
                      <a:pt x="907" y="369"/>
                    </a:lnTo>
                    <a:lnTo>
                      <a:pt x="907" y="367"/>
                    </a:lnTo>
                    <a:lnTo>
                      <a:pt x="912" y="364"/>
                    </a:lnTo>
                    <a:lnTo>
                      <a:pt x="914" y="364"/>
                    </a:lnTo>
                    <a:lnTo>
                      <a:pt x="914" y="358"/>
                    </a:lnTo>
                    <a:lnTo>
                      <a:pt x="914" y="356"/>
                    </a:lnTo>
                    <a:lnTo>
                      <a:pt x="914" y="353"/>
                    </a:lnTo>
                    <a:lnTo>
                      <a:pt x="912" y="353"/>
                    </a:lnTo>
                    <a:lnTo>
                      <a:pt x="912" y="351"/>
                    </a:lnTo>
                    <a:lnTo>
                      <a:pt x="909" y="351"/>
                    </a:lnTo>
                    <a:lnTo>
                      <a:pt x="909" y="349"/>
                    </a:lnTo>
                    <a:lnTo>
                      <a:pt x="909" y="347"/>
                    </a:lnTo>
                    <a:lnTo>
                      <a:pt x="907" y="347"/>
                    </a:lnTo>
                    <a:lnTo>
                      <a:pt x="909" y="347"/>
                    </a:lnTo>
                    <a:lnTo>
                      <a:pt x="909" y="345"/>
                    </a:lnTo>
                    <a:lnTo>
                      <a:pt x="907" y="345"/>
                    </a:lnTo>
                    <a:lnTo>
                      <a:pt x="909" y="345"/>
                    </a:lnTo>
                    <a:lnTo>
                      <a:pt x="912" y="347"/>
                    </a:lnTo>
                    <a:lnTo>
                      <a:pt x="914" y="347"/>
                    </a:lnTo>
                    <a:lnTo>
                      <a:pt x="916" y="347"/>
                    </a:lnTo>
                    <a:lnTo>
                      <a:pt x="918" y="347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218" name="Freeform 53"/>
              <p:cNvSpPr>
                <a:spLocks/>
              </p:cNvSpPr>
              <p:nvPr/>
            </p:nvSpPr>
            <p:spPr bwMode="auto">
              <a:xfrm>
                <a:off x="3316288" y="4414838"/>
                <a:ext cx="1046163" cy="1220788"/>
              </a:xfrm>
              <a:custGeom>
                <a:avLst/>
                <a:gdLst>
                  <a:gd name="T0" fmla="*/ 2147483647 w 659"/>
                  <a:gd name="T1" fmla="*/ 2147483647 h 769"/>
                  <a:gd name="T2" fmla="*/ 2147483647 w 659"/>
                  <a:gd name="T3" fmla="*/ 2147483647 h 769"/>
                  <a:gd name="T4" fmla="*/ 2147483647 w 659"/>
                  <a:gd name="T5" fmla="*/ 2147483647 h 769"/>
                  <a:gd name="T6" fmla="*/ 2147483647 w 659"/>
                  <a:gd name="T7" fmla="*/ 2147483647 h 769"/>
                  <a:gd name="T8" fmla="*/ 2147483647 w 659"/>
                  <a:gd name="T9" fmla="*/ 2147483647 h 769"/>
                  <a:gd name="T10" fmla="*/ 2147483647 w 659"/>
                  <a:gd name="T11" fmla="*/ 2147483647 h 769"/>
                  <a:gd name="T12" fmla="*/ 2147483647 w 659"/>
                  <a:gd name="T13" fmla="*/ 2147483647 h 769"/>
                  <a:gd name="T14" fmla="*/ 2147483647 w 659"/>
                  <a:gd name="T15" fmla="*/ 2147483647 h 769"/>
                  <a:gd name="T16" fmla="*/ 2147483647 w 659"/>
                  <a:gd name="T17" fmla="*/ 2147483647 h 769"/>
                  <a:gd name="T18" fmla="*/ 2147483647 w 659"/>
                  <a:gd name="T19" fmla="*/ 2147483647 h 769"/>
                  <a:gd name="T20" fmla="*/ 2147483647 w 659"/>
                  <a:gd name="T21" fmla="*/ 2147483647 h 769"/>
                  <a:gd name="T22" fmla="*/ 2147483647 w 659"/>
                  <a:gd name="T23" fmla="*/ 2147483647 h 769"/>
                  <a:gd name="T24" fmla="*/ 2147483647 w 659"/>
                  <a:gd name="T25" fmla="*/ 2147483647 h 769"/>
                  <a:gd name="T26" fmla="*/ 2147483647 w 659"/>
                  <a:gd name="T27" fmla="*/ 2147483647 h 769"/>
                  <a:gd name="T28" fmla="*/ 2147483647 w 659"/>
                  <a:gd name="T29" fmla="*/ 2147483647 h 769"/>
                  <a:gd name="T30" fmla="*/ 2147483647 w 659"/>
                  <a:gd name="T31" fmla="*/ 2147483647 h 769"/>
                  <a:gd name="T32" fmla="*/ 2147483647 w 659"/>
                  <a:gd name="T33" fmla="*/ 2147483647 h 769"/>
                  <a:gd name="T34" fmla="*/ 2147483647 w 659"/>
                  <a:gd name="T35" fmla="*/ 2147483647 h 769"/>
                  <a:gd name="T36" fmla="*/ 2147483647 w 659"/>
                  <a:gd name="T37" fmla="*/ 2147483647 h 769"/>
                  <a:gd name="T38" fmla="*/ 2147483647 w 659"/>
                  <a:gd name="T39" fmla="*/ 2147483647 h 769"/>
                  <a:gd name="T40" fmla="*/ 2147483647 w 659"/>
                  <a:gd name="T41" fmla="*/ 2147483647 h 769"/>
                  <a:gd name="T42" fmla="*/ 2147483647 w 659"/>
                  <a:gd name="T43" fmla="*/ 2147483647 h 769"/>
                  <a:gd name="T44" fmla="*/ 2147483647 w 659"/>
                  <a:gd name="T45" fmla="*/ 2147483647 h 769"/>
                  <a:gd name="T46" fmla="*/ 2147483647 w 659"/>
                  <a:gd name="T47" fmla="*/ 2147483647 h 769"/>
                  <a:gd name="T48" fmla="*/ 2147483647 w 659"/>
                  <a:gd name="T49" fmla="*/ 2147483647 h 769"/>
                  <a:gd name="T50" fmla="*/ 2147483647 w 659"/>
                  <a:gd name="T51" fmla="*/ 2147483647 h 769"/>
                  <a:gd name="T52" fmla="*/ 2147483647 w 659"/>
                  <a:gd name="T53" fmla="*/ 2147483647 h 769"/>
                  <a:gd name="T54" fmla="*/ 2147483647 w 659"/>
                  <a:gd name="T55" fmla="*/ 2147483647 h 769"/>
                  <a:gd name="T56" fmla="*/ 2147483647 w 659"/>
                  <a:gd name="T57" fmla="*/ 2147483647 h 769"/>
                  <a:gd name="T58" fmla="*/ 2147483647 w 659"/>
                  <a:gd name="T59" fmla="*/ 2147483647 h 769"/>
                  <a:gd name="T60" fmla="*/ 2147483647 w 659"/>
                  <a:gd name="T61" fmla="*/ 2147483647 h 769"/>
                  <a:gd name="T62" fmla="*/ 2147483647 w 659"/>
                  <a:gd name="T63" fmla="*/ 2147483647 h 769"/>
                  <a:gd name="T64" fmla="*/ 2147483647 w 659"/>
                  <a:gd name="T65" fmla="*/ 2147483647 h 769"/>
                  <a:gd name="T66" fmla="*/ 2147483647 w 659"/>
                  <a:gd name="T67" fmla="*/ 2147483647 h 769"/>
                  <a:gd name="T68" fmla="*/ 2147483647 w 659"/>
                  <a:gd name="T69" fmla="*/ 2147483647 h 769"/>
                  <a:gd name="T70" fmla="*/ 2147483647 w 659"/>
                  <a:gd name="T71" fmla="*/ 2147483647 h 769"/>
                  <a:gd name="T72" fmla="*/ 2147483647 w 659"/>
                  <a:gd name="T73" fmla="*/ 2147483647 h 769"/>
                  <a:gd name="T74" fmla="*/ 2147483647 w 659"/>
                  <a:gd name="T75" fmla="*/ 2147483647 h 769"/>
                  <a:gd name="T76" fmla="*/ 2147483647 w 659"/>
                  <a:gd name="T77" fmla="*/ 2147483647 h 769"/>
                  <a:gd name="T78" fmla="*/ 2147483647 w 659"/>
                  <a:gd name="T79" fmla="*/ 2147483647 h 769"/>
                  <a:gd name="T80" fmla="*/ 2147483647 w 659"/>
                  <a:gd name="T81" fmla="*/ 2147483647 h 769"/>
                  <a:gd name="T82" fmla="*/ 2147483647 w 659"/>
                  <a:gd name="T83" fmla="*/ 2147483647 h 769"/>
                  <a:gd name="T84" fmla="*/ 2147483647 w 659"/>
                  <a:gd name="T85" fmla="*/ 2147483647 h 769"/>
                  <a:gd name="T86" fmla="*/ 2147483647 w 659"/>
                  <a:gd name="T87" fmla="*/ 2147483647 h 769"/>
                  <a:gd name="T88" fmla="*/ 2147483647 w 659"/>
                  <a:gd name="T89" fmla="*/ 2147483647 h 769"/>
                  <a:gd name="T90" fmla="*/ 2147483647 w 659"/>
                  <a:gd name="T91" fmla="*/ 2147483647 h 769"/>
                  <a:gd name="T92" fmla="*/ 2147483647 w 659"/>
                  <a:gd name="T93" fmla="*/ 2147483647 h 769"/>
                  <a:gd name="T94" fmla="*/ 2147483647 w 659"/>
                  <a:gd name="T95" fmla="*/ 2147483647 h 769"/>
                  <a:gd name="T96" fmla="*/ 2147483647 w 659"/>
                  <a:gd name="T97" fmla="*/ 2147483647 h 769"/>
                  <a:gd name="T98" fmla="*/ 2147483647 w 659"/>
                  <a:gd name="T99" fmla="*/ 2147483647 h 769"/>
                  <a:gd name="T100" fmla="*/ 2147483647 w 659"/>
                  <a:gd name="T101" fmla="*/ 2147483647 h 769"/>
                  <a:gd name="T102" fmla="*/ 2147483647 w 659"/>
                  <a:gd name="T103" fmla="*/ 2147483647 h 769"/>
                  <a:gd name="T104" fmla="*/ 2147483647 w 659"/>
                  <a:gd name="T105" fmla="*/ 2147483647 h 769"/>
                  <a:gd name="T106" fmla="*/ 2147483647 w 659"/>
                  <a:gd name="T107" fmla="*/ 2147483647 h 769"/>
                  <a:gd name="T108" fmla="*/ 2147483647 w 659"/>
                  <a:gd name="T109" fmla="*/ 2147483647 h 769"/>
                  <a:gd name="T110" fmla="*/ 2147483647 w 659"/>
                  <a:gd name="T111" fmla="*/ 2147483647 h 769"/>
                  <a:gd name="T112" fmla="*/ 2147483647 w 659"/>
                  <a:gd name="T113" fmla="*/ 2147483647 h 769"/>
                  <a:gd name="T114" fmla="*/ 2147483647 w 659"/>
                  <a:gd name="T115" fmla="*/ 2147483647 h 769"/>
                  <a:gd name="T116" fmla="*/ 2147483647 w 659"/>
                  <a:gd name="T117" fmla="*/ 2147483647 h 769"/>
                  <a:gd name="T118" fmla="*/ 2147483647 w 659"/>
                  <a:gd name="T119" fmla="*/ 2147483647 h 76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659" h="769">
                    <a:moveTo>
                      <a:pt x="79" y="77"/>
                    </a:moveTo>
                    <a:lnTo>
                      <a:pt x="81" y="79"/>
                    </a:lnTo>
                    <a:lnTo>
                      <a:pt x="81" y="81"/>
                    </a:lnTo>
                    <a:lnTo>
                      <a:pt x="84" y="81"/>
                    </a:lnTo>
                    <a:lnTo>
                      <a:pt x="84" y="83"/>
                    </a:lnTo>
                    <a:lnTo>
                      <a:pt x="86" y="83"/>
                    </a:lnTo>
                    <a:lnTo>
                      <a:pt x="88" y="83"/>
                    </a:lnTo>
                    <a:lnTo>
                      <a:pt x="90" y="86"/>
                    </a:lnTo>
                    <a:lnTo>
                      <a:pt x="92" y="86"/>
                    </a:lnTo>
                    <a:lnTo>
                      <a:pt x="95" y="83"/>
                    </a:lnTo>
                    <a:lnTo>
                      <a:pt x="95" y="81"/>
                    </a:lnTo>
                    <a:lnTo>
                      <a:pt x="95" y="79"/>
                    </a:lnTo>
                    <a:lnTo>
                      <a:pt x="95" y="77"/>
                    </a:lnTo>
                    <a:lnTo>
                      <a:pt x="95" y="75"/>
                    </a:lnTo>
                    <a:lnTo>
                      <a:pt x="95" y="73"/>
                    </a:lnTo>
                    <a:lnTo>
                      <a:pt x="97" y="70"/>
                    </a:lnTo>
                    <a:lnTo>
                      <a:pt x="97" y="68"/>
                    </a:lnTo>
                    <a:lnTo>
                      <a:pt x="97" y="66"/>
                    </a:lnTo>
                    <a:lnTo>
                      <a:pt x="95" y="66"/>
                    </a:lnTo>
                    <a:lnTo>
                      <a:pt x="95" y="64"/>
                    </a:lnTo>
                    <a:lnTo>
                      <a:pt x="92" y="64"/>
                    </a:lnTo>
                    <a:lnTo>
                      <a:pt x="95" y="62"/>
                    </a:lnTo>
                    <a:lnTo>
                      <a:pt x="99" y="59"/>
                    </a:lnTo>
                    <a:lnTo>
                      <a:pt x="101" y="59"/>
                    </a:lnTo>
                    <a:lnTo>
                      <a:pt x="103" y="57"/>
                    </a:lnTo>
                    <a:lnTo>
                      <a:pt x="103" y="55"/>
                    </a:lnTo>
                    <a:lnTo>
                      <a:pt x="103" y="53"/>
                    </a:lnTo>
                    <a:lnTo>
                      <a:pt x="103" y="51"/>
                    </a:lnTo>
                    <a:lnTo>
                      <a:pt x="108" y="42"/>
                    </a:lnTo>
                    <a:lnTo>
                      <a:pt x="112" y="33"/>
                    </a:lnTo>
                    <a:lnTo>
                      <a:pt x="117" y="22"/>
                    </a:lnTo>
                    <a:lnTo>
                      <a:pt x="119" y="22"/>
                    </a:lnTo>
                    <a:lnTo>
                      <a:pt x="123" y="2"/>
                    </a:lnTo>
                    <a:lnTo>
                      <a:pt x="128" y="2"/>
                    </a:lnTo>
                    <a:lnTo>
                      <a:pt x="132" y="0"/>
                    </a:lnTo>
                    <a:lnTo>
                      <a:pt x="134" y="0"/>
                    </a:lnTo>
                    <a:lnTo>
                      <a:pt x="143" y="7"/>
                    </a:lnTo>
                    <a:lnTo>
                      <a:pt x="145" y="7"/>
                    </a:lnTo>
                    <a:lnTo>
                      <a:pt x="163" y="15"/>
                    </a:lnTo>
                    <a:lnTo>
                      <a:pt x="167" y="15"/>
                    </a:lnTo>
                    <a:lnTo>
                      <a:pt x="182" y="24"/>
                    </a:lnTo>
                    <a:lnTo>
                      <a:pt x="185" y="24"/>
                    </a:lnTo>
                    <a:lnTo>
                      <a:pt x="187" y="24"/>
                    </a:lnTo>
                    <a:lnTo>
                      <a:pt x="189" y="24"/>
                    </a:lnTo>
                    <a:lnTo>
                      <a:pt x="191" y="24"/>
                    </a:lnTo>
                    <a:lnTo>
                      <a:pt x="193" y="26"/>
                    </a:lnTo>
                    <a:lnTo>
                      <a:pt x="198" y="26"/>
                    </a:lnTo>
                    <a:lnTo>
                      <a:pt x="200" y="26"/>
                    </a:lnTo>
                    <a:lnTo>
                      <a:pt x="202" y="26"/>
                    </a:lnTo>
                    <a:lnTo>
                      <a:pt x="202" y="29"/>
                    </a:lnTo>
                    <a:lnTo>
                      <a:pt x="202" y="31"/>
                    </a:lnTo>
                    <a:lnTo>
                      <a:pt x="204" y="33"/>
                    </a:lnTo>
                    <a:lnTo>
                      <a:pt x="204" y="35"/>
                    </a:lnTo>
                    <a:lnTo>
                      <a:pt x="204" y="37"/>
                    </a:lnTo>
                    <a:lnTo>
                      <a:pt x="218" y="40"/>
                    </a:lnTo>
                    <a:lnTo>
                      <a:pt x="215" y="44"/>
                    </a:lnTo>
                    <a:lnTo>
                      <a:pt x="211" y="53"/>
                    </a:lnTo>
                    <a:lnTo>
                      <a:pt x="207" y="62"/>
                    </a:lnTo>
                    <a:lnTo>
                      <a:pt x="215" y="66"/>
                    </a:lnTo>
                    <a:lnTo>
                      <a:pt x="218" y="66"/>
                    </a:lnTo>
                    <a:lnTo>
                      <a:pt x="220" y="66"/>
                    </a:lnTo>
                    <a:lnTo>
                      <a:pt x="222" y="66"/>
                    </a:lnTo>
                    <a:lnTo>
                      <a:pt x="222" y="64"/>
                    </a:lnTo>
                    <a:lnTo>
                      <a:pt x="224" y="64"/>
                    </a:lnTo>
                    <a:lnTo>
                      <a:pt x="226" y="64"/>
                    </a:lnTo>
                    <a:lnTo>
                      <a:pt x="226" y="66"/>
                    </a:lnTo>
                    <a:lnTo>
                      <a:pt x="229" y="66"/>
                    </a:lnTo>
                    <a:lnTo>
                      <a:pt x="231" y="66"/>
                    </a:lnTo>
                    <a:lnTo>
                      <a:pt x="233" y="66"/>
                    </a:lnTo>
                    <a:lnTo>
                      <a:pt x="233" y="64"/>
                    </a:lnTo>
                    <a:lnTo>
                      <a:pt x="235" y="64"/>
                    </a:lnTo>
                    <a:lnTo>
                      <a:pt x="242" y="62"/>
                    </a:lnTo>
                    <a:lnTo>
                      <a:pt x="251" y="59"/>
                    </a:lnTo>
                    <a:lnTo>
                      <a:pt x="257" y="68"/>
                    </a:lnTo>
                    <a:lnTo>
                      <a:pt x="262" y="77"/>
                    </a:lnTo>
                    <a:lnTo>
                      <a:pt x="275" y="70"/>
                    </a:lnTo>
                    <a:lnTo>
                      <a:pt x="284" y="66"/>
                    </a:lnTo>
                    <a:lnTo>
                      <a:pt x="286" y="70"/>
                    </a:lnTo>
                    <a:lnTo>
                      <a:pt x="288" y="77"/>
                    </a:lnTo>
                    <a:lnTo>
                      <a:pt x="297" y="81"/>
                    </a:lnTo>
                    <a:lnTo>
                      <a:pt x="310" y="77"/>
                    </a:lnTo>
                    <a:lnTo>
                      <a:pt x="316" y="77"/>
                    </a:lnTo>
                    <a:lnTo>
                      <a:pt x="325" y="79"/>
                    </a:lnTo>
                    <a:lnTo>
                      <a:pt x="334" y="81"/>
                    </a:lnTo>
                    <a:lnTo>
                      <a:pt x="341" y="86"/>
                    </a:lnTo>
                    <a:lnTo>
                      <a:pt x="341" y="88"/>
                    </a:lnTo>
                    <a:lnTo>
                      <a:pt x="338" y="88"/>
                    </a:lnTo>
                    <a:lnTo>
                      <a:pt x="338" y="90"/>
                    </a:lnTo>
                    <a:lnTo>
                      <a:pt x="338" y="92"/>
                    </a:lnTo>
                    <a:lnTo>
                      <a:pt x="338" y="97"/>
                    </a:lnTo>
                    <a:lnTo>
                      <a:pt x="338" y="99"/>
                    </a:lnTo>
                    <a:lnTo>
                      <a:pt x="338" y="101"/>
                    </a:lnTo>
                    <a:lnTo>
                      <a:pt x="338" y="103"/>
                    </a:lnTo>
                    <a:lnTo>
                      <a:pt x="343" y="103"/>
                    </a:lnTo>
                    <a:lnTo>
                      <a:pt x="347" y="108"/>
                    </a:lnTo>
                    <a:lnTo>
                      <a:pt x="349" y="110"/>
                    </a:lnTo>
                    <a:lnTo>
                      <a:pt x="352" y="105"/>
                    </a:lnTo>
                    <a:lnTo>
                      <a:pt x="356" y="103"/>
                    </a:lnTo>
                    <a:lnTo>
                      <a:pt x="358" y="103"/>
                    </a:lnTo>
                    <a:lnTo>
                      <a:pt x="360" y="101"/>
                    </a:lnTo>
                    <a:lnTo>
                      <a:pt x="363" y="99"/>
                    </a:lnTo>
                    <a:lnTo>
                      <a:pt x="365" y="99"/>
                    </a:lnTo>
                    <a:lnTo>
                      <a:pt x="367" y="97"/>
                    </a:lnTo>
                    <a:lnTo>
                      <a:pt x="369" y="92"/>
                    </a:lnTo>
                    <a:lnTo>
                      <a:pt x="376" y="90"/>
                    </a:lnTo>
                    <a:lnTo>
                      <a:pt x="387" y="81"/>
                    </a:lnTo>
                    <a:lnTo>
                      <a:pt x="387" y="79"/>
                    </a:lnTo>
                    <a:lnTo>
                      <a:pt x="385" y="77"/>
                    </a:lnTo>
                    <a:lnTo>
                      <a:pt x="385" y="75"/>
                    </a:lnTo>
                    <a:lnTo>
                      <a:pt x="387" y="75"/>
                    </a:lnTo>
                    <a:lnTo>
                      <a:pt x="387" y="73"/>
                    </a:lnTo>
                    <a:lnTo>
                      <a:pt x="389" y="73"/>
                    </a:lnTo>
                    <a:lnTo>
                      <a:pt x="389" y="70"/>
                    </a:lnTo>
                    <a:lnTo>
                      <a:pt x="391" y="70"/>
                    </a:lnTo>
                    <a:lnTo>
                      <a:pt x="391" y="68"/>
                    </a:lnTo>
                    <a:lnTo>
                      <a:pt x="393" y="68"/>
                    </a:lnTo>
                    <a:lnTo>
                      <a:pt x="393" y="66"/>
                    </a:lnTo>
                    <a:lnTo>
                      <a:pt x="396" y="64"/>
                    </a:lnTo>
                    <a:lnTo>
                      <a:pt x="396" y="62"/>
                    </a:lnTo>
                    <a:lnTo>
                      <a:pt x="396" y="59"/>
                    </a:lnTo>
                    <a:lnTo>
                      <a:pt x="396" y="57"/>
                    </a:lnTo>
                    <a:lnTo>
                      <a:pt x="396" y="55"/>
                    </a:lnTo>
                    <a:lnTo>
                      <a:pt x="396" y="53"/>
                    </a:lnTo>
                    <a:lnTo>
                      <a:pt x="398" y="51"/>
                    </a:lnTo>
                    <a:lnTo>
                      <a:pt x="400" y="48"/>
                    </a:lnTo>
                    <a:lnTo>
                      <a:pt x="402" y="46"/>
                    </a:lnTo>
                    <a:lnTo>
                      <a:pt x="402" y="44"/>
                    </a:lnTo>
                    <a:lnTo>
                      <a:pt x="404" y="44"/>
                    </a:lnTo>
                    <a:lnTo>
                      <a:pt x="407" y="42"/>
                    </a:lnTo>
                    <a:lnTo>
                      <a:pt x="418" y="35"/>
                    </a:lnTo>
                    <a:lnTo>
                      <a:pt x="420" y="35"/>
                    </a:lnTo>
                    <a:lnTo>
                      <a:pt x="422" y="35"/>
                    </a:lnTo>
                    <a:lnTo>
                      <a:pt x="424" y="35"/>
                    </a:lnTo>
                    <a:lnTo>
                      <a:pt x="426" y="37"/>
                    </a:lnTo>
                    <a:lnTo>
                      <a:pt x="429" y="37"/>
                    </a:lnTo>
                    <a:lnTo>
                      <a:pt x="431" y="37"/>
                    </a:lnTo>
                    <a:lnTo>
                      <a:pt x="433" y="37"/>
                    </a:lnTo>
                    <a:lnTo>
                      <a:pt x="435" y="37"/>
                    </a:lnTo>
                    <a:lnTo>
                      <a:pt x="435" y="33"/>
                    </a:lnTo>
                    <a:lnTo>
                      <a:pt x="433" y="33"/>
                    </a:lnTo>
                    <a:lnTo>
                      <a:pt x="435" y="33"/>
                    </a:lnTo>
                    <a:lnTo>
                      <a:pt x="435" y="31"/>
                    </a:lnTo>
                    <a:lnTo>
                      <a:pt x="437" y="24"/>
                    </a:lnTo>
                    <a:lnTo>
                      <a:pt x="437" y="26"/>
                    </a:lnTo>
                    <a:lnTo>
                      <a:pt x="439" y="26"/>
                    </a:lnTo>
                    <a:lnTo>
                      <a:pt x="439" y="29"/>
                    </a:lnTo>
                    <a:lnTo>
                      <a:pt x="448" y="31"/>
                    </a:lnTo>
                    <a:lnTo>
                      <a:pt x="459" y="33"/>
                    </a:lnTo>
                    <a:lnTo>
                      <a:pt x="468" y="35"/>
                    </a:lnTo>
                    <a:lnTo>
                      <a:pt x="470" y="31"/>
                    </a:lnTo>
                    <a:lnTo>
                      <a:pt x="481" y="31"/>
                    </a:lnTo>
                    <a:lnTo>
                      <a:pt x="483" y="29"/>
                    </a:lnTo>
                    <a:lnTo>
                      <a:pt x="483" y="26"/>
                    </a:lnTo>
                    <a:lnTo>
                      <a:pt x="488" y="22"/>
                    </a:lnTo>
                    <a:lnTo>
                      <a:pt x="492" y="20"/>
                    </a:lnTo>
                    <a:lnTo>
                      <a:pt x="494" y="20"/>
                    </a:lnTo>
                    <a:lnTo>
                      <a:pt x="499" y="22"/>
                    </a:lnTo>
                    <a:lnTo>
                      <a:pt x="501" y="22"/>
                    </a:lnTo>
                    <a:lnTo>
                      <a:pt x="505" y="20"/>
                    </a:lnTo>
                    <a:lnTo>
                      <a:pt x="508" y="20"/>
                    </a:lnTo>
                    <a:lnTo>
                      <a:pt x="512" y="20"/>
                    </a:lnTo>
                    <a:lnTo>
                      <a:pt x="519" y="18"/>
                    </a:lnTo>
                    <a:lnTo>
                      <a:pt x="521" y="18"/>
                    </a:lnTo>
                    <a:lnTo>
                      <a:pt x="525" y="20"/>
                    </a:lnTo>
                    <a:lnTo>
                      <a:pt x="532" y="31"/>
                    </a:lnTo>
                    <a:lnTo>
                      <a:pt x="538" y="31"/>
                    </a:lnTo>
                    <a:lnTo>
                      <a:pt x="543" y="35"/>
                    </a:lnTo>
                    <a:lnTo>
                      <a:pt x="545" y="35"/>
                    </a:lnTo>
                    <a:lnTo>
                      <a:pt x="547" y="37"/>
                    </a:lnTo>
                    <a:lnTo>
                      <a:pt x="552" y="37"/>
                    </a:lnTo>
                    <a:lnTo>
                      <a:pt x="556" y="37"/>
                    </a:lnTo>
                    <a:lnTo>
                      <a:pt x="556" y="40"/>
                    </a:lnTo>
                    <a:lnTo>
                      <a:pt x="556" y="42"/>
                    </a:lnTo>
                    <a:lnTo>
                      <a:pt x="545" y="51"/>
                    </a:lnTo>
                    <a:lnTo>
                      <a:pt x="554" y="51"/>
                    </a:lnTo>
                    <a:lnTo>
                      <a:pt x="552" y="55"/>
                    </a:lnTo>
                    <a:lnTo>
                      <a:pt x="554" y="55"/>
                    </a:lnTo>
                    <a:lnTo>
                      <a:pt x="565" y="70"/>
                    </a:lnTo>
                    <a:lnTo>
                      <a:pt x="567" y="70"/>
                    </a:lnTo>
                    <a:lnTo>
                      <a:pt x="569" y="70"/>
                    </a:lnTo>
                    <a:lnTo>
                      <a:pt x="571" y="68"/>
                    </a:lnTo>
                    <a:lnTo>
                      <a:pt x="573" y="68"/>
                    </a:lnTo>
                    <a:lnTo>
                      <a:pt x="576" y="66"/>
                    </a:lnTo>
                    <a:lnTo>
                      <a:pt x="576" y="64"/>
                    </a:lnTo>
                    <a:lnTo>
                      <a:pt x="576" y="62"/>
                    </a:lnTo>
                    <a:lnTo>
                      <a:pt x="576" y="59"/>
                    </a:lnTo>
                    <a:lnTo>
                      <a:pt x="578" y="57"/>
                    </a:lnTo>
                    <a:lnTo>
                      <a:pt x="580" y="57"/>
                    </a:lnTo>
                    <a:lnTo>
                      <a:pt x="582" y="55"/>
                    </a:lnTo>
                    <a:lnTo>
                      <a:pt x="584" y="53"/>
                    </a:lnTo>
                    <a:lnTo>
                      <a:pt x="584" y="51"/>
                    </a:lnTo>
                    <a:lnTo>
                      <a:pt x="584" y="46"/>
                    </a:lnTo>
                    <a:lnTo>
                      <a:pt x="589" y="37"/>
                    </a:lnTo>
                    <a:lnTo>
                      <a:pt x="589" y="35"/>
                    </a:lnTo>
                    <a:lnTo>
                      <a:pt x="598" y="35"/>
                    </a:lnTo>
                    <a:lnTo>
                      <a:pt x="602" y="35"/>
                    </a:lnTo>
                    <a:lnTo>
                      <a:pt x="611" y="35"/>
                    </a:lnTo>
                    <a:lnTo>
                      <a:pt x="606" y="40"/>
                    </a:lnTo>
                    <a:lnTo>
                      <a:pt x="606" y="42"/>
                    </a:lnTo>
                    <a:lnTo>
                      <a:pt x="609" y="48"/>
                    </a:lnTo>
                    <a:lnTo>
                      <a:pt x="611" y="51"/>
                    </a:lnTo>
                    <a:lnTo>
                      <a:pt x="613" y="53"/>
                    </a:lnTo>
                    <a:lnTo>
                      <a:pt x="617" y="62"/>
                    </a:lnTo>
                    <a:lnTo>
                      <a:pt x="620" y="62"/>
                    </a:lnTo>
                    <a:lnTo>
                      <a:pt x="624" y="59"/>
                    </a:lnTo>
                    <a:lnTo>
                      <a:pt x="626" y="57"/>
                    </a:lnTo>
                    <a:lnTo>
                      <a:pt x="628" y="57"/>
                    </a:lnTo>
                    <a:lnTo>
                      <a:pt x="633" y="57"/>
                    </a:lnTo>
                    <a:lnTo>
                      <a:pt x="637" y="57"/>
                    </a:lnTo>
                    <a:lnTo>
                      <a:pt x="642" y="57"/>
                    </a:lnTo>
                    <a:lnTo>
                      <a:pt x="642" y="59"/>
                    </a:lnTo>
                    <a:lnTo>
                      <a:pt x="648" y="64"/>
                    </a:lnTo>
                    <a:lnTo>
                      <a:pt x="648" y="66"/>
                    </a:lnTo>
                    <a:lnTo>
                      <a:pt x="644" y="66"/>
                    </a:lnTo>
                    <a:lnTo>
                      <a:pt x="642" y="66"/>
                    </a:lnTo>
                    <a:lnTo>
                      <a:pt x="642" y="73"/>
                    </a:lnTo>
                    <a:lnTo>
                      <a:pt x="642" y="75"/>
                    </a:lnTo>
                    <a:lnTo>
                      <a:pt x="639" y="75"/>
                    </a:lnTo>
                    <a:lnTo>
                      <a:pt x="633" y="73"/>
                    </a:lnTo>
                    <a:lnTo>
                      <a:pt x="633" y="75"/>
                    </a:lnTo>
                    <a:lnTo>
                      <a:pt x="628" y="83"/>
                    </a:lnTo>
                    <a:lnTo>
                      <a:pt x="628" y="90"/>
                    </a:lnTo>
                    <a:lnTo>
                      <a:pt x="631" y="90"/>
                    </a:lnTo>
                    <a:lnTo>
                      <a:pt x="637" y="90"/>
                    </a:lnTo>
                    <a:lnTo>
                      <a:pt x="639" y="88"/>
                    </a:lnTo>
                    <a:lnTo>
                      <a:pt x="642" y="88"/>
                    </a:lnTo>
                    <a:lnTo>
                      <a:pt x="644" y="88"/>
                    </a:lnTo>
                    <a:lnTo>
                      <a:pt x="648" y="90"/>
                    </a:lnTo>
                    <a:lnTo>
                      <a:pt x="650" y="92"/>
                    </a:lnTo>
                    <a:lnTo>
                      <a:pt x="653" y="94"/>
                    </a:lnTo>
                    <a:lnTo>
                      <a:pt x="650" y="94"/>
                    </a:lnTo>
                    <a:lnTo>
                      <a:pt x="650" y="97"/>
                    </a:lnTo>
                    <a:lnTo>
                      <a:pt x="653" y="99"/>
                    </a:lnTo>
                    <a:lnTo>
                      <a:pt x="655" y="99"/>
                    </a:lnTo>
                    <a:lnTo>
                      <a:pt x="657" y="101"/>
                    </a:lnTo>
                    <a:lnTo>
                      <a:pt x="659" y="103"/>
                    </a:lnTo>
                    <a:lnTo>
                      <a:pt x="657" y="108"/>
                    </a:lnTo>
                    <a:lnTo>
                      <a:pt x="655" y="110"/>
                    </a:lnTo>
                    <a:lnTo>
                      <a:pt x="648" y="114"/>
                    </a:lnTo>
                    <a:lnTo>
                      <a:pt x="650" y="116"/>
                    </a:lnTo>
                    <a:lnTo>
                      <a:pt x="653" y="116"/>
                    </a:lnTo>
                    <a:lnTo>
                      <a:pt x="650" y="119"/>
                    </a:lnTo>
                    <a:lnTo>
                      <a:pt x="646" y="119"/>
                    </a:lnTo>
                    <a:lnTo>
                      <a:pt x="646" y="121"/>
                    </a:lnTo>
                    <a:lnTo>
                      <a:pt x="639" y="119"/>
                    </a:lnTo>
                    <a:lnTo>
                      <a:pt x="637" y="119"/>
                    </a:lnTo>
                    <a:lnTo>
                      <a:pt x="635" y="123"/>
                    </a:lnTo>
                    <a:lnTo>
                      <a:pt x="635" y="127"/>
                    </a:lnTo>
                    <a:lnTo>
                      <a:pt x="637" y="127"/>
                    </a:lnTo>
                    <a:lnTo>
                      <a:pt x="637" y="130"/>
                    </a:lnTo>
                    <a:lnTo>
                      <a:pt x="635" y="132"/>
                    </a:lnTo>
                    <a:lnTo>
                      <a:pt x="633" y="130"/>
                    </a:lnTo>
                    <a:lnTo>
                      <a:pt x="631" y="132"/>
                    </a:lnTo>
                    <a:lnTo>
                      <a:pt x="628" y="132"/>
                    </a:lnTo>
                    <a:lnTo>
                      <a:pt x="628" y="134"/>
                    </a:lnTo>
                    <a:lnTo>
                      <a:pt x="631" y="134"/>
                    </a:lnTo>
                    <a:lnTo>
                      <a:pt x="628" y="134"/>
                    </a:lnTo>
                    <a:lnTo>
                      <a:pt x="626" y="134"/>
                    </a:lnTo>
                    <a:lnTo>
                      <a:pt x="626" y="138"/>
                    </a:lnTo>
                    <a:lnTo>
                      <a:pt x="626" y="141"/>
                    </a:lnTo>
                    <a:lnTo>
                      <a:pt x="626" y="145"/>
                    </a:lnTo>
                    <a:lnTo>
                      <a:pt x="628" y="141"/>
                    </a:lnTo>
                    <a:lnTo>
                      <a:pt x="628" y="138"/>
                    </a:lnTo>
                    <a:lnTo>
                      <a:pt x="635" y="141"/>
                    </a:lnTo>
                    <a:lnTo>
                      <a:pt x="635" y="143"/>
                    </a:lnTo>
                    <a:lnTo>
                      <a:pt x="635" y="147"/>
                    </a:lnTo>
                    <a:lnTo>
                      <a:pt x="635" y="149"/>
                    </a:lnTo>
                    <a:lnTo>
                      <a:pt x="635" y="152"/>
                    </a:lnTo>
                    <a:lnTo>
                      <a:pt x="631" y="152"/>
                    </a:lnTo>
                    <a:lnTo>
                      <a:pt x="628" y="154"/>
                    </a:lnTo>
                    <a:lnTo>
                      <a:pt x="626" y="156"/>
                    </a:lnTo>
                    <a:lnTo>
                      <a:pt x="628" y="156"/>
                    </a:lnTo>
                    <a:lnTo>
                      <a:pt x="631" y="156"/>
                    </a:lnTo>
                    <a:lnTo>
                      <a:pt x="626" y="160"/>
                    </a:lnTo>
                    <a:lnTo>
                      <a:pt x="624" y="160"/>
                    </a:lnTo>
                    <a:lnTo>
                      <a:pt x="622" y="160"/>
                    </a:lnTo>
                    <a:lnTo>
                      <a:pt x="617" y="160"/>
                    </a:lnTo>
                    <a:lnTo>
                      <a:pt x="613" y="158"/>
                    </a:lnTo>
                    <a:lnTo>
                      <a:pt x="611" y="158"/>
                    </a:lnTo>
                    <a:lnTo>
                      <a:pt x="609" y="158"/>
                    </a:lnTo>
                    <a:lnTo>
                      <a:pt x="609" y="160"/>
                    </a:lnTo>
                    <a:lnTo>
                      <a:pt x="611" y="163"/>
                    </a:lnTo>
                    <a:lnTo>
                      <a:pt x="611" y="165"/>
                    </a:lnTo>
                    <a:lnTo>
                      <a:pt x="606" y="169"/>
                    </a:lnTo>
                    <a:lnTo>
                      <a:pt x="595" y="169"/>
                    </a:lnTo>
                    <a:lnTo>
                      <a:pt x="593" y="169"/>
                    </a:lnTo>
                    <a:lnTo>
                      <a:pt x="589" y="171"/>
                    </a:lnTo>
                    <a:lnTo>
                      <a:pt x="587" y="171"/>
                    </a:lnTo>
                    <a:lnTo>
                      <a:pt x="587" y="174"/>
                    </a:lnTo>
                    <a:lnTo>
                      <a:pt x="587" y="176"/>
                    </a:lnTo>
                    <a:lnTo>
                      <a:pt x="582" y="178"/>
                    </a:lnTo>
                    <a:lnTo>
                      <a:pt x="580" y="178"/>
                    </a:lnTo>
                    <a:lnTo>
                      <a:pt x="580" y="180"/>
                    </a:lnTo>
                    <a:lnTo>
                      <a:pt x="576" y="180"/>
                    </a:lnTo>
                    <a:lnTo>
                      <a:pt x="571" y="185"/>
                    </a:lnTo>
                    <a:lnTo>
                      <a:pt x="569" y="185"/>
                    </a:lnTo>
                    <a:lnTo>
                      <a:pt x="567" y="185"/>
                    </a:lnTo>
                    <a:lnTo>
                      <a:pt x="560" y="185"/>
                    </a:lnTo>
                    <a:lnTo>
                      <a:pt x="558" y="182"/>
                    </a:lnTo>
                    <a:lnTo>
                      <a:pt x="556" y="180"/>
                    </a:lnTo>
                    <a:lnTo>
                      <a:pt x="554" y="180"/>
                    </a:lnTo>
                    <a:lnTo>
                      <a:pt x="547" y="174"/>
                    </a:lnTo>
                    <a:lnTo>
                      <a:pt x="543" y="169"/>
                    </a:lnTo>
                    <a:lnTo>
                      <a:pt x="541" y="167"/>
                    </a:lnTo>
                    <a:lnTo>
                      <a:pt x="538" y="167"/>
                    </a:lnTo>
                    <a:lnTo>
                      <a:pt x="534" y="165"/>
                    </a:lnTo>
                    <a:lnTo>
                      <a:pt x="530" y="171"/>
                    </a:lnTo>
                    <a:lnTo>
                      <a:pt x="525" y="171"/>
                    </a:lnTo>
                    <a:lnTo>
                      <a:pt x="523" y="174"/>
                    </a:lnTo>
                    <a:lnTo>
                      <a:pt x="521" y="174"/>
                    </a:lnTo>
                    <a:lnTo>
                      <a:pt x="519" y="176"/>
                    </a:lnTo>
                    <a:lnTo>
                      <a:pt x="514" y="180"/>
                    </a:lnTo>
                    <a:lnTo>
                      <a:pt x="508" y="180"/>
                    </a:lnTo>
                    <a:lnTo>
                      <a:pt x="508" y="182"/>
                    </a:lnTo>
                    <a:lnTo>
                      <a:pt x="508" y="185"/>
                    </a:lnTo>
                    <a:lnTo>
                      <a:pt x="505" y="189"/>
                    </a:lnTo>
                    <a:lnTo>
                      <a:pt x="501" y="198"/>
                    </a:lnTo>
                    <a:lnTo>
                      <a:pt x="503" y="200"/>
                    </a:lnTo>
                    <a:lnTo>
                      <a:pt x="508" y="204"/>
                    </a:lnTo>
                    <a:lnTo>
                      <a:pt x="510" y="207"/>
                    </a:lnTo>
                    <a:lnTo>
                      <a:pt x="505" y="211"/>
                    </a:lnTo>
                    <a:lnTo>
                      <a:pt x="486" y="209"/>
                    </a:lnTo>
                    <a:lnTo>
                      <a:pt x="483" y="209"/>
                    </a:lnTo>
                    <a:lnTo>
                      <a:pt x="477" y="209"/>
                    </a:lnTo>
                    <a:lnTo>
                      <a:pt x="470" y="207"/>
                    </a:lnTo>
                    <a:lnTo>
                      <a:pt x="468" y="207"/>
                    </a:lnTo>
                    <a:lnTo>
                      <a:pt x="461" y="207"/>
                    </a:lnTo>
                    <a:lnTo>
                      <a:pt x="455" y="204"/>
                    </a:lnTo>
                    <a:lnTo>
                      <a:pt x="446" y="204"/>
                    </a:lnTo>
                    <a:lnTo>
                      <a:pt x="442" y="213"/>
                    </a:lnTo>
                    <a:lnTo>
                      <a:pt x="439" y="213"/>
                    </a:lnTo>
                    <a:lnTo>
                      <a:pt x="439" y="215"/>
                    </a:lnTo>
                    <a:lnTo>
                      <a:pt x="439" y="217"/>
                    </a:lnTo>
                    <a:lnTo>
                      <a:pt x="435" y="222"/>
                    </a:lnTo>
                    <a:lnTo>
                      <a:pt x="431" y="220"/>
                    </a:lnTo>
                    <a:lnTo>
                      <a:pt x="424" y="217"/>
                    </a:lnTo>
                    <a:lnTo>
                      <a:pt x="422" y="217"/>
                    </a:lnTo>
                    <a:lnTo>
                      <a:pt x="420" y="215"/>
                    </a:lnTo>
                    <a:lnTo>
                      <a:pt x="418" y="215"/>
                    </a:lnTo>
                    <a:lnTo>
                      <a:pt x="415" y="213"/>
                    </a:lnTo>
                    <a:lnTo>
                      <a:pt x="411" y="220"/>
                    </a:lnTo>
                    <a:lnTo>
                      <a:pt x="409" y="222"/>
                    </a:lnTo>
                    <a:lnTo>
                      <a:pt x="409" y="224"/>
                    </a:lnTo>
                    <a:lnTo>
                      <a:pt x="402" y="226"/>
                    </a:lnTo>
                    <a:lnTo>
                      <a:pt x="400" y="226"/>
                    </a:lnTo>
                    <a:lnTo>
                      <a:pt x="398" y="226"/>
                    </a:lnTo>
                    <a:lnTo>
                      <a:pt x="385" y="233"/>
                    </a:lnTo>
                    <a:lnTo>
                      <a:pt x="391" y="244"/>
                    </a:lnTo>
                    <a:lnTo>
                      <a:pt x="391" y="248"/>
                    </a:lnTo>
                    <a:lnTo>
                      <a:pt x="391" y="257"/>
                    </a:lnTo>
                    <a:lnTo>
                      <a:pt x="396" y="261"/>
                    </a:lnTo>
                    <a:lnTo>
                      <a:pt x="402" y="268"/>
                    </a:lnTo>
                    <a:lnTo>
                      <a:pt x="404" y="275"/>
                    </a:lnTo>
                    <a:lnTo>
                      <a:pt x="407" y="283"/>
                    </a:lnTo>
                    <a:lnTo>
                      <a:pt x="409" y="283"/>
                    </a:lnTo>
                    <a:lnTo>
                      <a:pt x="407" y="294"/>
                    </a:lnTo>
                    <a:lnTo>
                      <a:pt x="402" y="297"/>
                    </a:lnTo>
                    <a:lnTo>
                      <a:pt x="398" y="301"/>
                    </a:lnTo>
                    <a:lnTo>
                      <a:pt x="400" y="301"/>
                    </a:lnTo>
                    <a:lnTo>
                      <a:pt x="415" y="310"/>
                    </a:lnTo>
                    <a:lnTo>
                      <a:pt x="420" y="316"/>
                    </a:lnTo>
                    <a:lnTo>
                      <a:pt x="420" y="323"/>
                    </a:lnTo>
                    <a:lnTo>
                      <a:pt x="420" y="325"/>
                    </a:lnTo>
                    <a:lnTo>
                      <a:pt x="433" y="325"/>
                    </a:lnTo>
                    <a:lnTo>
                      <a:pt x="426" y="343"/>
                    </a:lnTo>
                    <a:lnTo>
                      <a:pt x="409" y="338"/>
                    </a:lnTo>
                    <a:lnTo>
                      <a:pt x="407" y="338"/>
                    </a:lnTo>
                    <a:lnTo>
                      <a:pt x="391" y="332"/>
                    </a:lnTo>
                    <a:lnTo>
                      <a:pt x="378" y="332"/>
                    </a:lnTo>
                    <a:lnTo>
                      <a:pt x="376" y="330"/>
                    </a:lnTo>
                    <a:lnTo>
                      <a:pt x="376" y="327"/>
                    </a:lnTo>
                    <a:lnTo>
                      <a:pt x="369" y="327"/>
                    </a:lnTo>
                    <a:lnTo>
                      <a:pt x="365" y="327"/>
                    </a:lnTo>
                    <a:lnTo>
                      <a:pt x="352" y="334"/>
                    </a:lnTo>
                    <a:lnTo>
                      <a:pt x="347" y="336"/>
                    </a:lnTo>
                    <a:lnTo>
                      <a:pt x="352" y="343"/>
                    </a:lnTo>
                    <a:lnTo>
                      <a:pt x="354" y="347"/>
                    </a:lnTo>
                    <a:lnTo>
                      <a:pt x="354" y="349"/>
                    </a:lnTo>
                    <a:lnTo>
                      <a:pt x="356" y="351"/>
                    </a:lnTo>
                    <a:lnTo>
                      <a:pt x="349" y="356"/>
                    </a:lnTo>
                    <a:lnTo>
                      <a:pt x="343" y="356"/>
                    </a:lnTo>
                    <a:lnTo>
                      <a:pt x="325" y="356"/>
                    </a:lnTo>
                    <a:lnTo>
                      <a:pt x="323" y="362"/>
                    </a:lnTo>
                    <a:lnTo>
                      <a:pt x="310" y="378"/>
                    </a:lnTo>
                    <a:lnTo>
                      <a:pt x="312" y="384"/>
                    </a:lnTo>
                    <a:lnTo>
                      <a:pt x="314" y="389"/>
                    </a:lnTo>
                    <a:lnTo>
                      <a:pt x="305" y="395"/>
                    </a:lnTo>
                    <a:lnTo>
                      <a:pt x="305" y="398"/>
                    </a:lnTo>
                    <a:lnTo>
                      <a:pt x="308" y="400"/>
                    </a:lnTo>
                    <a:lnTo>
                      <a:pt x="310" y="402"/>
                    </a:lnTo>
                    <a:lnTo>
                      <a:pt x="312" y="404"/>
                    </a:lnTo>
                    <a:lnTo>
                      <a:pt x="310" y="411"/>
                    </a:lnTo>
                    <a:lnTo>
                      <a:pt x="308" y="413"/>
                    </a:lnTo>
                    <a:lnTo>
                      <a:pt x="301" y="422"/>
                    </a:lnTo>
                    <a:lnTo>
                      <a:pt x="292" y="431"/>
                    </a:lnTo>
                    <a:lnTo>
                      <a:pt x="290" y="442"/>
                    </a:lnTo>
                    <a:lnTo>
                      <a:pt x="286" y="446"/>
                    </a:lnTo>
                    <a:lnTo>
                      <a:pt x="281" y="448"/>
                    </a:lnTo>
                    <a:lnTo>
                      <a:pt x="279" y="453"/>
                    </a:lnTo>
                    <a:lnTo>
                      <a:pt x="277" y="453"/>
                    </a:lnTo>
                    <a:lnTo>
                      <a:pt x="277" y="455"/>
                    </a:lnTo>
                    <a:lnTo>
                      <a:pt x="275" y="459"/>
                    </a:lnTo>
                    <a:lnTo>
                      <a:pt x="273" y="464"/>
                    </a:lnTo>
                    <a:lnTo>
                      <a:pt x="266" y="475"/>
                    </a:lnTo>
                    <a:lnTo>
                      <a:pt x="262" y="477"/>
                    </a:lnTo>
                    <a:lnTo>
                      <a:pt x="262" y="481"/>
                    </a:lnTo>
                    <a:lnTo>
                      <a:pt x="251" y="481"/>
                    </a:lnTo>
                    <a:lnTo>
                      <a:pt x="251" y="494"/>
                    </a:lnTo>
                    <a:lnTo>
                      <a:pt x="251" y="496"/>
                    </a:lnTo>
                    <a:lnTo>
                      <a:pt x="251" y="499"/>
                    </a:lnTo>
                    <a:lnTo>
                      <a:pt x="255" y="501"/>
                    </a:lnTo>
                    <a:lnTo>
                      <a:pt x="264" y="505"/>
                    </a:lnTo>
                    <a:lnTo>
                      <a:pt x="262" y="507"/>
                    </a:lnTo>
                    <a:lnTo>
                      <a:pt x="264" y="507"/>
                    </a:lnTo>
                    <a:lnTo>
                      <a:pt x="275" y="505"/>
                    </a:lnTo>
                    <a:lnTo>
                      <a:pt x="277" y="505"/>
                    </a:lnTo>
                    <a:lnTo>
                      <a:pt x="288" y="507"/>
                    </a:lnTo>
                    <a:lnTo>
                      <a:pt x="297" y="507"/>
                    </a:lnTo>
                    <a:lnTo>
                      <a:pt x="305" y="510"/>
                    </a:lnTo>
                    <a:lnTo>
                      <a:pt x="316" y="507"/>
                    </a:lnTo>
                    <a:lnTo>
                      <a:pt x="319" y="505"/>
                    </a:lnTo>
                    <a:lnTo>
                      <a:pt x="327" y="505"/>
                    </a:lnTo>
                    <a:lnTo>
                      <a:pt x="341" y="501"/>
                    </a:lnTo>
                    <a:lnTo>
                      <a:pt x="354" y="501"/>
                    </a:lnTo>
                    <a:lnTo>
                      <a:pt x="360" y="499"/>
                    </a:lnTo>
                    <a:lnTo>
                      <a:pt x="365" y="496"/>
                    </a:lnTo>
                    <a:lnTo>
                      <a:pt x="371" y="496"/>
                    </a:lnTo>
                    <a:lnTo>
                      <a:pt x="376" y="496"/>
                    </a:lnTo>
                    <a:lnTo>
                      <a:pt x="378" y="496"/>
                    </a:lnTo>
                    <a:lnTo>
                      <a:pt x="391" y="496"/>
                    </a:lnTo>
                    <a:lnTo>
                      <a:pt x="396" y="499"/>
                    </a:lnTo>
                    <a:lnTo>
                      <a:pt x="400" y="499"/>
                    </a:lnTo>
                    <a:lnTo>
                      <a:pt x="404" y="499"/>
                    </a:lnTo>
                    <a:lnTo>
                      <a:pt x="407" y="499"/>
                    </a:lnTo>
                    <a:lnTo>
                      <a:pt x="409" y="501"/>
                    </a:lnTo>
                    <a:lnTo>
                      <a:pt x="411" y="503"/>
                    </a:lnTo>
                    <a:lnTo>
                      <a:pt x="413" y="505"/>
                    </a:lnTo>
                    <a:lnTo>
                      <a:pt x="415" y="510"/>
                    </a:lnTo>
                    <a:lnTo>
                      <a:pt x="418" y="510"/>
                    </a:lnTo>
                    <a:lnTo>
                      <a:pt x="418" y="512"/>
                    </a:lnTo>
                    <a:lnTo>
                      <a:pt x="422" y="516"/>
                    </a:lnTo>
                    <a:lnTo>
                      <a:pt x="424" y="518"/>
                    </a:lnTo>
                    <a:lnTo>
                      <a:pt x="422" y="512"/>
                    </a:lnTo>
                    <a:lnTo>
                      <a:pt x="426" y="514"/>
                    </a:lnTo>
                    <a:lnTo>
                      <a:pt x="431" y="514"/>
                    </a:lnTo>
                    <a:lnTo>
                      <a:pt x="435" y="514"/>
                    </a:lnTo>
                    <a:lnTo>
                      <a:pt x="439" y="512"/>
                    </a:lnTo>
                    <a:lnTo>
                      <a:pt x="450" y="514"/>
                    </a:lnTo>
                    <a:lnTo>
                      <a:pt x="453" y="514"/>
                    </a:lnTo>
                    <a:lnTo>
                      <a:pt x="459" y="514"/>
                    </a:lnTo>
                    <a:lnTo>
                      <a:pt x="461" y="514"/>
                    </a:lnTo>
                    <a:lnTo>
                      <a:pt x="464" y="518"/>
                    </a:lnTo>
                    <a:lnTo>
                      <a:pt x="475" y="521"/>
                    </a:lnTo>
                    <a:lnTo>
                      <a:pt x="479" y="523"/>
                    </a:lnTo>
                    <a:lnTo>
                      <a:pt x="483" y="525"/>
                    </a:lnTo>
                    <a:lnTo>
                      <a:pt x="490" y="527"/>
                    </a:lnTo>
                    <a:lnTo>
                      <a:pt x="490" y="529"/>
                    </a:lnTo>
                    <a:lnTo>
                      <a:pt x="488" y="536"/>
                    </a:lnTo>
                    <a:lnTo>
                      <a:pt x="488" y="549"/>
                    </a:lnTo>
                    <a:lnTo>
                      <a:pt x="492" y="547"/>
                    </a:lnTo>
                    <a:lnTo>
                      <a:pt x="494" y="554"/>
                    </a:lnTo>
                    <a:lnTo>
                      <a:pt x="510" y="562"/>
                    </a:lnTo>
                    <a:lnTo>
                      <a:pt x="508" y="571"/>
                    </a:lnTo>
                    <a:lnTo>
                      <a:pt x="508" y="576"/>
                    </a:lnTo>
                    <a:lnTo>
                      <a:pt x="501" y="576"/>
                    </a:lnTo>
                    <a:lnTo>
                      <a:pt x="497" y="576"/>
                    </a:lnTo>
                    <a:lnTo>
                      <a:pt x="483" y="576"/>
                    </a:lnTo>
                    <a:lnTo>
                      <a:pt x="477" y="571"/>
                    </a:lnTo>
                    <a:lnTo>
                      <a:pt x="477" y="573"/>
                    </a:lnTo>
                    <a:lnTo>
                      <a:pt x="477" y="576"/>
                    </a:lnTo>
                    <a:lnTo>
                      <a:pt x="472" y="580"/>
                    </a:lnTo>
                    <a:lnTo>
                      <a:pt x="472" y="584"/>
                    </a:lnTo>
                    <a:lnTo>
                      <a:pt x="468" y="584"/>
                    </a:lnTo>
                    <a:lnTo>
                      <a:pt x="466" y="584"/>
                    </a:lnTo>
                    <a:lnTo>
                      <a:pt x="464" y="587"/>
                    </a:lnTo>
                    <a:lnTo>
                      <a:pt x="461" y="587"/>
                    </a:lnTo>
                    <a:lnTo>
                      <a:pt x="459" y="587"/>
                    </a:lnTo>
                    <a:lnTo>
                      <a:pt x="455" y="589"/>
                    </a:lnTo>
                    <a:lnTo>
                      <a:pt x="450" y="589"/>
                    </a:lnTo>
                    <a:lnTo>
                      <a:pt x="448" y="589"/>
                    </a:lnTo>
                    <a:lnTo>
                      <a:pt x="446" y="589"/>
                    </a:lnTo>
                    <a:lnTo>
                      <a:pt x="444" y="589"/>
                    </a:lnTo>
                    <a:lnTo>
                      <a:pt x="444" y="591"/>
                    </a:lnTo>
                    <a:lnTo>
                      <a:pt x="444" y="593"/>
                    </a:lnTo>
                    <a:lnTo>
                      <a:pt x="444" y="595"/>
                    </a:lnTo>
                    <a:lnTo>
                      <a:pt x="442" y="595"/>
                    </a:lnTo>
                    <a:lnTo>
                      <a:pt x="442" y="598"/>
                    </a:lnTo>
                    <a:lnTo>
                      <a:pt x="442" y="600"/>
                    </a:lnTo>
                    <a:lnTo>
                      <a:pt x="437" y="604"/>
                    </a:lnTo>
                    <a:lnTo>
                      <a:pt x="433" y="609"/>
                    </a:lnTo>
                    <a:lnTo>
                      <a:pt x="437" y="611"/>
                    </a:lnTo>
                    <a:lnTo>
                      <a:pt x="442" y="611"/>
                    </a:lnTo>
                    <a:lnTo>
                      <a:pt x="448" y="613"/>
                    </a:lnTo>
                    <a:lnTo>
                      <a:pt x="453" y="613"/>
                    </a:lnTo>
                    <a:lnTo>
                      <a:pt x="457" y="613"/>
                    </a:lnTo>
                    <a:lnTo>
                      <a:pt x="457" y="609"/>
                    </a:lnTo>
                    <a:lnTo>
                      <a:pt x="459" y="609"/>
                    </a:lnTo>
                    <a:lnTo>
                      <a:pt x="461" y="609"/>
                    </a:lnTo>
                    <a:lnTo>
                      <a:pt x="464" y="609"/>
                    </a:lnTo>
                    <a:lnTo>
                      <a:pt x="466" y="606"/>
                    </a:lnTo>
                    <a:lnTo>
                      <a:pt x="470" y="606"/>
                    </a:lnTo>
                    <a:lnTo>
                      <a:pt x="472" y="609"/>
                    </a:lnTo>
                    <a:lnTo>
                      <a:pt x="475" y="609"/>
                    </a:lnTo>
                    <a:lnTo>
                      <a:pt x="477" y="609"/>
                    </a:lnTo>
                    <a:lnTo>
                      <a:pt x="477" y="611"/>
                    </a:lnTo>
                    <a:lnTo>
                      <a:pt x="475" y="611"/>
                    </a:lnTo>
                    <a:lnTo>
                      <a:pt x="477" y="619"/>
                    </a:lnTo>
                    <a:lnTo>
                      <a:pt x="490" y="619"/>
                    </a:lnTo>
                    <a:lnTo>
                      <a:pt x="494" y="624"/>
                    </a:lnTo>
                    <a:lnTo>
                      <a:pt x="510" y="626"/>
                    </a:lnTo>
                    <a:lnTo>
                      <a:pt x="516" y="628"/>
                    </a:lnTo>
                    <a:lnTo>
                      <a:pt x="516" y="630"/>
                    </a:lnTo>
                    <a:lnTo>
                      <a:pt x="514" y="630"/>
                    </a:lnTo>
                    <a:lnTo>
                      <a:pt x="514" y="633"/>
                    </a:lnTo>
                    <a:lnTo>
                      <a:pt x="512" y="633"/>
                    </a:lnTo>
                    <a:lnTo>
                      <a:pt x="512" y="635"/>
                    </a:lnTo>
                    <a:lnTo>
                      <a:pt x="510" y="635"/>
                    </a:lnTo>
                    <a:lnTo>
                      <a:pt x="508" y="635"/>
                    </a:lnTo>
                    <a:lnTo>
                      <a:pt x="505" y="635"/>
                    </a:lnTo>
                    <a:lnTo>
                      <a:pt x="503" y="635"/>
                    </a:lnTo>
                    <a:lnTo>
                      <a:pt x="503" y="637"/>
                    </a:lnTo>
                    <a:lnTo>
                      <a:pt x="501" y="637"/>
                    </a:lnTo>
                    <a:lnTo>
                      <a:pt x="501" y="639"/>
                    </a:lnTo>
                    <a:lnTo>
                      <a:pt x="503" y="639"/>
                    </a:lnTo>
                    <a:lnTo>
                      <a:pt x="503" y="641"/>
                    </a:lnTo>
                    <a:lnTo>
                      <a:pt x="501" y="641"/>
                    </a:lnTo>
                    <a:lnTo>
                      <a:pt x="499" y="641"/>
                    </a:lnTo>
                    <a:lnTo>
                      <a:pt x="499" y="644"/>
                    </a:lnTo>
                    <a:lnTo>
                      <a:pt x="501" y="644"/>
                    </a:lnTo>
                    <a:lnTo>
                      <a:pt x="501" y="646"/>
                    </a:lnTo>
                    <a:lnTo>
                      <a:pt x="499" y="646"/>
                    </a:lnTo>
                    <a:lnTo>
                      <a:pt x="501" y="646"/>
                    </a:lnTo>
                    <a:lnTo>
                      <a:pt x="501" y="648"/>
                    </a:lnTo>
                    <a:lnTo>
                      <a:pt x="499" y="648"/>
                    </a:lnTo>
                    <a:lnTo>
                      <a:pt x="499" y="650"/>
                    </a:lnTo>
                    <a:lnTo>
                      <a:pt x="499" y="652"/>
                    </a:lnTo>
                    <a:lnTo>
                      <a:pt x="499" y="655"/>
                    </a:lnTo>
                    <a:lnTo>
                      <a:pt x="501" y="655"/>
                    </a:lnTo>
                    <a:lnTo>
                      <a:pt x="501" y="657"/>
                    </a:lnTo>
                    <a:lnTo>
                      <a:pt x="501" y="659"/>
                    </a:lnTo>
                    <a:lnTo>
                      <a:pt x="501" y="661"/>
                    </a:lnTo>
                    <a:lnTo>
                      <a:pt x="499" y="661"/>
                    </a:lnTo>
                    <a:lnTo>
                      <a:pt x="497" y="661"/>
                    </a:lnTo>
                    <a:lnTo>
                      <a:pt x="494" y="661"/>
                    </a:lnTo>
                    <a:lnTo>
                      <a:pt x="492" y="661"/>
                    </a:lnTo>
                    <a:lnTo>
                      <a:pt x="490" y="661"/>
                    </a:lnTo>
                    <a:lnTo>
                      <a:pt x="488" y="661"/>
                    </a:lnTo>
                    <a:lnTo>
                      <a:pt x="486" y="661"/>
                    </a:lnTo>
                    <a:lnTo>
                      <a:pt x="483" y="661"/>
                    </a:lnTo>
                    <a:lnTo>
                      <a:pt x="481" y="661"/>
                    </a:lnTo>
                    <a:lnTo>
                      <a:pt x="479" y="661"/>
                    </a:lnTo>
                    <a:lnTo>
                      <a:pt x="477" y="661"/>
                    </a:lnTo>
                    <a:lnTo>
                      <a:pt x="475" y="661"/>
                    </a:lnTo>
                    <a:lnTo>
                      <a:pt x="475" y="663"/>
                    </a:lnTo>
                    <a:lnTo>
                      <a:pt x="472" y="663"/>
                    </a:lnTo>
                    <a:lnTo>
                      <a:pt x="470" y="663"/>
                    </a:lnTo>
                    <a:lnTo>
                      <a:pt x="470" y="666"/>
                    </a:lnTo>
                    <a:lnTo>
                      <a:pt x="468" y="666"/>
                    </a:lnTo>
                    <a:lnTo>
                      <a:pt x="466" y="666"/>
                    </a:lnTo>
                    <a:lnTo>
                      <a:pt x="466" y="668"/>
                    </a:lnTo>
                    <a:lnTo>
                      <a:pt x="466" y="666"/>
                    </a:lnTo>
                    <a:lnTo>
                      <a:pt x="464" y="666"/>
                    </a:lnTo>
                    <a:lnTo>
                      <a:pt x="464" y="668"/>
                    </a:lnTo>
                    <a:lnTo>
                      <a:pt x="464" y="666"/>
                    </a:lnTo>
                    <a:lnTo>
                      <a:pt x="461" y="666"/>
                    </a:lnTo>
                    <a:lnTo>
                      <a:pt x="459" y="666"/>
                    </a:lnTo>
                    <a:lnTo>
                      <a:pt x="459" y="668"/>
                    </a:lnTo>
                    <a:lnTo>
                      <a:pt x="457" y="668"/>
                    </a:lnTo>
                    <a:lnTo>
                      <a:pt x="455" y="668"/>
                    </a:lnTo>
                    <a:lnTo>
                      <a:pt x="453" y="668"/>
                    </a:lnTo>
                    <a:lnTo>
                      <a:pt x="450" y="668"/>
                    </a:lnTo>
                    <a:lnTo>
                      <a:pt x="448" y="668"/>
                    </a:lnTo>
                    <a:lnTo>
                      <a:pt x="446" y="668"/>
                    </a:lnTo>
                    <a:lnTo>
                      <a:pt x="444" y="668"/>
                    </a:lnTo>
                    <a:lnTo>
                      <a:pt x="444" y="670"/>
                    </a:lnTo>
                    <a:lnTo>
                      <a:pt x="442" y="670"/>
                    </a:lnTo>
                    <a:lnTo>
                      <a:pt x="439" y="670"/>
                    </a:lnTo>
                    <a:lnTo>
                      <a:pt x="437" y="670"/>
                    </a:lnTo>
                    <a:lnTo>
                      <a:pt x="437" y="672"/>
                    </a:lnTo>
                    <a:lnTo>
                      <a:pt x="435" y="672"/>
                    </a:lnTo>
                    <a:lnTo>
                      <a:pt x="435" y="674"/>
                    </a:lnTo>
                    <a:lnTo>
                      <a:pt x="433" y="674"/>
                    </a:lnTo>
                    <a:lnTo>
                      <a:pt x="431" y="674"/>
                    </a:lnTo>
                    <a:lnTo>
                      <a:pt x="431" y="677"/>
                    </a:lnTo>
                    <a:lnTo>
                      <a:pt x="429" y="677"/>
                    </a:lnTo>
                    <a:lnTo>
                      <a:pt x="429" y="679"/>
                    </a:lnTo>
                    <a:lnTo>
                      <a:pt x="426" y="681"/>
                    </a:lnTo>
                    <a:lnTo>
                      <a:pt x="429" y="681"/>
                    </a:lnTo>
                    <a:lnTo>
                      <a:pt x="426" y="681"/>
                    </a:lnTo>
                    <a:lnTo>
                      <a:pt x="429" y="681"/>
                    </a:lnTo>
                    <a:lnTo>
                      <a:pt x="426" y="681"/>
                    </a:lnTo>
                    <a:lnTo>
                      <a:pt x="429" y="681"/>
                    </a:lnTo>
                    <a:lnTo>
                      <a:pt x="426" y="681"/>
                    </a:lnTo>
                    <a:lnTo>
                      <a:pt x="429" y="681"/>
                    </a:lnTo>
                    <a:lnTo>
                      <a:pt x="426" y="681"/>
                    </a:lnTo>
                    <a:lnTo>
                      <a:pt x="426" y="683"/>
                    </a:lnTo>
                    <a:lnTo>
                      <a:pt x="429" y="683"/>
                    </a:lnTo>
                    <a:lnTo>
                      <a:pt x="426" y="683"/>
                    </a:lnTo>
                    <a:lnTo>
                      <a:pt x="426" y="685"/>
                    </a:lnTo>
                    <a:lnTo>
                      <a:pt x="426" y="688"/>
                    </a:lnTo>
                    <a:lnTo>
                      <a:pt x="426" y="690"/>
                    </a:lnTo>
                    <a:lnTo>
                      <a:pt x="426" y="692"/>
                    </a:lnTo>
                    <a:lnTo>
                      <a:pt x="426" y="694"/>
                    </a:lnTo>
                    <a:lnTo>
                      <a:pt x="429" y="694"/>
                    </a:lnTo>
                    <a:lnTo>
                      <a:pt x="431" y="694"/>
                    </a:lnTo>
                    <a:lnTo>
                      <a:pt x="433" y="694"/>
                    </a:lnTo>
                    <a:lnTo>
                      <a:pt x="435" y="694"/>
                    </a:lnTo>
                    <a:lnTo>
                      <a:pt x="435" y="696"/>
                    </a:lnTo>
                    <a:lnTo>
                      <a:pt x="437" y="696"/>
                    </a:lnTo>
                    <a:lnTo>
                      <a:pt x="435" y="696"/>
                    </a:lnTo>
                    <a:lnTo>
                      <a:pt x="433" y="696"/>
                    </a:lnTo>
                    <a:lnTo>
                      <a:pt x="431" y="696"/>
                    </a:lnTo>
                    <a:lnTo>
                      <a:pt x="429" y="696"/>
                    </a:lnTo>
                    <a:lnTo>
                      <a:pt x="431" y="696"/>
                    </a:lnTo>
                    <a:lnTo>
                      <a:pt x="431" y="694"/>
                    </a:lnTo>
                    <a:lnTo>
                      <a:pt x="429" y="694"/>
                    </a:lnTo>
                    <a:lnTo>
                      <a:pt x="426" y="694"/>
                    </a:lnTo>
                    <a:lnTo>
                      <a:pt x="424" y="694"/>
                    </a:lnTo>
                    <a:lnTo>
                      <a:pt x="424" y="696"/>
                    </a:lnTo>
                    <a:lnTo>
                      <a:pt x="424" y="694"/>
                    </a:lnTo>
                    <a:lnTo>
                      <a:pt x="422" y="694"/>
                    </a:lnTo>
                    <a:lnTo>
                      <a:pt x="422" y="696"/>
                    </a:lnTo>
                    <a:lnTo>
                      <a:pt x="422" y="694"/>
                    </a:lnTo>
                    <a:lnTo>
                      <a:pt x="422" y="696"/>
                    </a:lnTo>
                    <a:lnTo>
                      <a:pt x="422" y="694"/>
                    </a:lnTo>
                    <a:lnTo>
                      <a:pt x="420" y="694"/>
                    </a:lnTo>
                    <a:lnTo>
                      <a:pt x="418" y="694"/>
                    </a:lnTo>
                    <a:lnTo>
                      <a:pt x="415" y="694"/>
                    </a:lnTo>
                    <a:lnTo>
                      <a:pt x="413" y="694"/>
                    </a:lnTo>
                    <a:lnTo>
                      <a:pt x="411" y="694"/>
                    </a:lnTo>
                    <a:lnTo>
                      <a:pt x="409" y="694"/>
                    </a:lnTo>
                    <a:lnTo>
                      <a:pt x="407" y="694"/>
                    </a:lnTo>
                    <a:lnTo>
                      <a:pt x="404" y="694"/>
                    </a:lnTo>
                    <a:lnTo>
                      <a:pt x="402" y="694"/>
                    </a:lnTo>
                    <a:lnTo>
                      <a:pt x="400" y="694"/>
                    </a:lnTo>
                    <a:lnTo>
                      <a:pt x="398" y="694"/>
                    </a:lnTo>
                    <a:lnTo>
                      <a:pt x="398" y="692"/>
                    </a:lnTo>
                    <a:lnTo>
                      <a:pt x="396" y="692"/>
                    </a:lnTo>
                    <a:lnTo>
                      <a:pt x="396" y="694"/>
                    </a:lnTo>
                    <a:lnTo>
                      <a:pt x="396" y="692"/>
                    </a:lnTo>
                    <a:lnTo>
                      <a:pt x="393" y="692"/>
                    </a:lnTo>
                    <a:lnTo>
                      <a:pt x="391" y="692"/>
                    </a:lnTo>
                    <a:lnTo>
                      <a:pt x="389" y="692"/>
                    </a:lnTo>
                    <a:lnTo>
                      <a:pt x="387" y="692"/>
                    </a:lnTo>
                    <a:lnTo>
                      <a:pt x="387" y="690"/>
                    </a:lnTo>
                    <a:lnTo>
                      <a:pt x="387" y="692"/>
                    </a:lnTo>
                    <a:lnTo>
                      <a:pt x="387" y="690"/>
                    </a:lnTo>
                    <a:lnTo>
                      <a:pt x="387" y="692"/>
                    </a:lnTo>
                    <a:lnTo>
                      <a:pt x="387" y="690"/>
                    </a:lnTo>
                    <a:lnTo>
                      <a:pt x="385" y="690"/>
                    </a:lnTo>
                    <a:lnTo>
                      <a:pt x="382" y="690"/>
                    </a:lnTo>
                    <a:lnTo>
                      <a:pt x="382" y="692"/>
                    </a:lnTo>
                    <a:lnTo>
                      <a:pt x="382" y="690"/>
                    </a:lnTo>
                    <a:lnTo>
                      <a:pt x="382" y="692"/>
                    </a:lnTo>
                    <a:lnTo>
                      <a:pt x="382" y="690"/>
                    </a:lnTo>
                    <a:lnTo>
                      <a:pt x="380" y="690"/>
                    </a:lnTo>
                    <a:lnTo>
                      <a:pt x="378" y="690"/>
                    </a:lnTo>
                    <a:lnTo>
                      <a:pt x="376" y="690"/>
                    </a:lnTo>
                    <a:lnTo>
                      <a:pt x="374" y="690"/>
                    </a:lnTo>
                    <a:lnTo>
                      <a:pt x="371" y="690"/>
                    </a:lnTo>
                    <a:lnTo>
                      <a:pt x="369" y="690"/>
                    </a:lnTo>
                    <a:lnTo>
                      <a:pt x="367" y="690"/>
                    </a:lnTo>
                    <a:lnTo>
                      <a:pt x="365" y="690"/>
                    </a:lnTo>
                    <a:lnTo>
                      <a:pt x="363" y="690"/>
                    </a:lnTo>
                    <a:lnTo>
                      <a:pt x="360" y="690"/>
                    </a:lnTo>
                    <a:lnTo>
                      <a:pt x="358" y="688"/>
                    </a:lnTo>
                    <a:lnTo>
                      <a:pt x="358" y="690"/>
                    </a:lnTo>
                    <a:lnTo>
                      <a:pt x="358" y="688"/>
                    </a:lnTo>
                    <a:lnTo>
                      <a:pt x="356" y="688"/>
                    </a:lnTo>
                    <a:lnTo>
                      <a:pt x="356" y="690"/>
                    </a:lnTo>
                    <a:lnTo>
                      <a:pt x="356" y="688"/>
                    </a:lnTo>
                    <a:lnTo>
                      <a:pt x="356" y="690"/>
                    </a:lnTo>
                    <a:lnTo>
                      <a:pt x="356" y="688"/>
                    </a:lnTo>
                    <a:lnTo>
                      <a:pt x="354" y="688"/>
                    </a:lnTo>
                    <a:lnTo>
                      <a:pt x="354" y="690"/>
                    </a:lnTo>
                    <a:lnTo>
                      <a:pt x="354" y="688"/>
                    </a:lnTo>
                    <a:lnTo>
                      <a:pt x="354" y="690"/>
                    </a:lnTo>
                    <a:lnTo>
                      <a:pt x="352" y="690"/>
                    </a:lnTo>
                    <a:lnTo>
                      <a:pt x="352" y="688"/>
                    </a:lnTo>
                    <a:lnTo>
                      <a:pt x="352" y="690"/>
                    </a:lnTo>
                    <a:lnTo>
                      <a:pt x="352" y="688"/>
                    </a:lnTo>
                    <a:lnTo>
                      <a:pt x="349" y="688"/>
                    </a:lnTo>
                    <a:lnTo>
                      <a:pt x="349" y="690"/>
                    </a:lnTo>
                    <a:lnTo>
                      <a:pt x="349" y="688"/>
                    </a:lnTo>
                    <a:lnTo>
                      <a:pt x="349" y="690"/>
                    </a:lnTo>
                    <a:lnTo>
                      <a:pt x="347" y="690"/>
                    </a:lnTo>
                    <a:lnTo>
                      <a:pt x="345" y="690"/>
                    </a:lnTo>
                    <a:lnTo>
                      <a:pt x="343" y="690"/>
                    </a:lnTo>
                    <a:lnTo>
                      <a:pt x="341" y="690"/>
                    </a:lnTo>
                    <a:lnTo>
                      <a:pt x="338" y="690"/>
                    </a:lnTo>
                    <a:lnTo>
                      <a:pt x="336" y="690"/>
                    </a:lnTo>
                    <a:lnTo>
                      <a:pt x="334" y="690"/>
                    </a:lnTo>
                    <a:lnTo>
                      <a:pt x="334" y="688"/>
                    </a:lnTo>
                    <a:lnTo>
                      <a:pt x="332" y="688"/>
                    </a:lnTo>
                    <a:lnTo>
                      <a:pt x="330" y="688"/>
                    </a:lnTo>
                    <a:lnTo>
                      <a:pt x="327" y="688"/>
                    </a:lnTo>
                    <a:lnTo>
                      <a:pt x="327" y="685"/>
                    </a:lnTo>
                    <a:lnTo>
                      <a:pt x="325" y="685"/>
                    </a:lnTo>
                    <a:lnTo>
                      <a:pt x="323" y="685"/>
                    </a:lnTo>
                    <a:lnTo>
                      <a:pt x="321" y="685"/>
                    </a:lnTo>
                    <a:lnTo>
                      <a:pt x="321" y="688"/>
                    </a:lnTo>
                    <a:lnTo>
                      <a:pt x="319" y="688"/>
                    </a:lnTo>
                    <a:lnTo>
                      <a:pt x="316" y="688"/>
                    </a:lnTo>
                    <a:lnTo>
                      <a:pt x="316" y="690"/>
                    </a:lnTo>
                    <a:lnTo>
                      <a:pt x="316" y="692"/>
                    </a:lnTo>
                    <a:lnTo>
                      <a:pt x="319" y="692"/>
                    </a:lnTo>
                    <a:lnTo>
                      <a:pt x="316" y="692"/>
                    </a:lnTo>
                    <a:lnTo>
                      <a:pt x="316" y="690"/>
                    </a:lnTo>
                    <a:lnTo>
                      <a:pt x="314" y="690"/>
                    </a:lnTo>
                    <a:lnTo>
                      <a:pt x="312" y="690"/>
                    </a:lnTo>
                    <a:lnTo>
                      <a:pt x="312" y="688"/>
                    </a:lnTo>
                    <a:lnTo>
                      <a:pt x="310" y="688"/>
                    </a:lnTo>
                    <a:lnTo>
                      <a:pt x="308" y="688"/>
                    </a:lnTo>
                    <a:lnTo>
                      <a:pt x="305" y="685"/>
                    </a:lnTo>
                    <a:lnTo>
                      <a:pt x="303" y="685"/>
                    </a:lnTo>
                    <a:lnTo>
                      <a:pt x="301" y="685"/>
                    </a:lnTo>
                    <a:lnTo>
                      <a:pt x="299" y="683"/>
                    </a:lnTo>
                    <a:lnTo>
                      <a:pt x="297" y="683"/>
                    </a:lnTo>
                    <a:lnTo>
                      <a:pt x="295" y="683"/>
                    </a:lnTo>
                    <a:lnTo>
                      <a:pt x="292" y="683"/>
                    </a:lnTo>
                    <a:lnTo>
                      <a:pt x="292" y="681"/>
                    </a:lnTo>
                    <a:lnTo>
                      <a:pt x="290" y="681"/>
                    </a:lnTo>
                    <a:lnTo>
                      <a:pt x="288" y="681"/>
                    </a:lnTo>
                    <a:lnTo>
                      <a:pt x="286" y="681"/>
                    </a:lnTo>
                    <a:lnTo>
                      <a:pt x="284" y="681"/>
                    </a:lnTo>
                    <a:lnTo>
                      <a:pt x="281" y="681"/>
                    </a:lnTo>
                    <a:lnTo>
                      <a:pt x="281" y="679"/>
                    </a:lnTo>
                    <a:lnTo>
                      <a:pt x="281" y="681"/>
                    </a:lnTo>
                    <a:lnTo>
                      <a:pt x="281" y="679"/>
                    </a:lnTo>
                    <a:lnTo>
                      <a:pt x="279" y="679"/>
                    </a:lnTo>
                    <a:lnTo>
                      <a:pt x="277" y="679"/>
                    </a:lnTo>
                    <a:lnTo>
                      <a:pt x="275" y="679"/>
                    </a:lnTo>
                    <a:lnTo>
                      <a:pt x="275" y="677"/>
                    </a:lnTo>
                    <a:lnTo>
                      <a:pt x="273" y="677"/>
                    </a:lnTo>
                    <a:lnTo>
                      <a:pt x="270" y="677"/>
                    </a:lnTo>
                    <a:lnTo>
                      <a:pt x="268" y="677"/>
                    </a:lnTo>
                    <a:lnTo>
                      <a:pt x="268" y="674"/>
                    </a:lnTo>
                    <a:lnTo>
                      <a:pt x="266" y="674"/>
                    </a:lnTo>
                    <a:lnTo>
                      <a:pt x="264" y="674"/>
                    </a:lnTo>
                    <a:lnTo>
                      <a:pt x="262" y="674"/>
                    </a:lnTo>
                    <a:lnTo>
                      <a:pt x="259" y="674"/>
                    </a:lnTo>
                    <a:lnTo>
                      <a:pt x="257" y="674"/>
                    </a:lnTo>
                    <a:lnTo>
                      <a:pt x="257" y="677"/>
                    </a:lnTo>
                    <a:lnTo>
                      <a:pt x="259" y="677"/>
                    </a:lnTo>
                    <a:lnTo>
                      <a:pt x="257" y="677"/>
                    </a:lnTo>
                    <a:lnTo>
                      <a:pt x="257" y="674"/>
                    </a:lnTo>
                    <a:lnTo>
                      <a:pt x="255" y="674"/>
                    </a:lnTo>
                    <a:lnTo>
                      <a:pt x="253" y="674"/>
                    </a:lnTo>
                    <a:lnTo>
                      <a:pt x="251" y="674"/>
                    </a:lnTo>
                    <a:lnTo>
                      <a:pt x="251" y="672"/>
                    </a:lnTo>
                    <a:lnTo>
                      <a:pt x="248" y="672"/>
                    </a:lnTo>
                    <a:lnTo>
                      <a:pt x="246" y="672"/>
                    </a:lnTo>
                    <a:lnTo>
                      <a:pt x="244" y="672"/>
                    </a:lnTo>
                    <a:lnTo>
                      <a:pt x="242" y="672"/>
                    </a:lnTo>
                    <a:lnTo>
                      <a:pt x="242" y="670"/>
                    </a:lnTo>
                    <a:lnTo>
                      <a:pt x="240" y="670"/>
                    </a:lnTo>
                    <a:lnTo>
                      <a:pt x="237" y="670"/>
                    </a:lnTo>
                    <a:lnTo>
                      <a:pt x="235" y="670"/>
                    </a:lnTo>
                    <a:lnTo>
                      <a:pt x="233" y="670"/>
                    </a:lnTo>
                    <a:lnTo>
                      <a:pt x="233" y="668"/>
                    </a:lnTo>
                    <a:lnTo>
                      <a:pt x="231" y="668"/>
                    </a:lnTo>
                    <a:lnTo>
                      <a:pt x="229" y="668"/>
                    </a:lnTo>
                    <a:lnTo>
                      <a:pt x="226" y="668"/>
                    </a:lnTo>
                    <a:lnTo>
                      <a:pt x="224" y="668"/>
                    </a:lnTo>
                    <a:lnTo>
                      <a:pt x="222" y="668"/>
                    </a:lnTo>
                    <a:lnTo>
                      <a:pt x="220" y="668"/>
                    </a:lnTo>
                    <a:lnTo>
                      <a:pt x="218" y="668"/>
                    </a:lnTo>
                    <a:lnTo>
                      <a:pt x="218" y="666"/>
                    </a:lnTo>
                    <a:lnTo>
                      <a:pt x="215" y="666"/>
                    </a:lnTo>
                    <a:lnTo>
                      <a:pt x="213" y="666"/>
                    </a:lnTo>
                    <a:lnTo>
                      <a:pt x="211" y="666"/>
                    </a:lnTo>
                    <a:lnTo>
                      <a:pt x="209" y="666"/>
                    </a:lnTo>
                    <a:lnTo>
                      <a:pt x="207" y="666"/>
                    </a:lnTo>
                    <a:lnTo>
                      <a:pt x="204" y="666"/>
                    </a:lnTo>
                    <a:lnTo>
                      <a:pt x="202" y="666"/>
                    </a:lnTo>
                    <a:lnTo>
                      <a:pt x="200" y="666"/>
                    </a:lnTo>
                    <a:lnTo>
                      <a:pt x="200" y="668"/>
                    </a:lnTo>
                    <a:lnTo>
                      <a:pt x="198" y="668"/>
                    </a:lnTo>
                    <a:lnTo>
                      <a:pt x="198" y="670"/>
                    </a:lnTo>
                    <a:lnTo>
                      <a:pt x="196" y="670"/>
                    </a:lnTo>
                    <a:lnTo>
                      <a:pt x="196" y="672"/>
                    </a:lnTo>
                    <a:lnTo>
                      <a:pt x="193" y="672"/>
                    </a:lnTo>
                    <a:lnTo>
                      <a:pt x="191" y="672"/>
                    </a:lnTo>
                    <a:lnTo>
                      <a:pt x="191" y="674"/>
                    </a:lnTo>
                    <a:lnTo>
                      <a:pt x="189" y="674"/>
                    </a:lnTo>
                    <a:lnTo>
                      <a:pt x="187" y="674"/>
                    </a:lnTo>
                    <a:lnTo>
                      <a:pt x="189" y="674"/>
                    </a:lnTo>
                    <a:lnTo>
                      <a:pt x="189" y="677"/>
                    </a:lnTo>
                    <a:lnTo>
                      <a:pt x="187" y="677"/>
                    </a:lnTo>
                    <a:lnTo>
                      <a:pt x="187" y="674"/>
                    </a:lnTo>
                    <a:lnTo>
                      <a:pt x="187" y="677"/>
                    </a:lnTo>
                    <a:lnTo>
                      <a:pt x="187" y="674"/>
                    </a:lnTo>
                    <a:lnTo>
                      <a:pt x="187" y="677"/>
                    </a:lnTo>
                    <a:lnTo>
                      <a:pt x="185" y="677"/>
                    </a:lnTo>
                    <a:lnTo>
                      <a:pt x="185" y="679"/>
                    </a:lnTo>
                    <a:lnTo>
                      <a:pt x="182" y="679"/>
                    </a:lnTo>
                    <a:lnTo>
                      <a:pt x="185" y="679"/>
                    </a:lnTo>
                    <a:lnTo>
                      <a:pt x="182" y="679"/>
                    </a:lnTo>
                    <a:lnTo>
                      <a:pt x="180" y="679"/>
                    </a:lnTo>
                    <a:lnTo>
                      <a:pt x="182" y="679"/>
                    </a:lnTo>
                    <a:lnTo>
                      <a:pt x="180" y="679"/>
                    </a:lnTo>
                    <a:lnTo>
                      <a:pt x="180" y="681"/>
                    </a:lnTo>
                    <a:lnTo>
                      <a:pt x="180" y="679"/>
                    </a:lnTo>
                    <a:lnTo>
                      <a:pt x="178" y="679"/>
                    </a:lnTo>
                    <a:lnTo>
                      <a:pt x="178" y="681"/>
                    </a:lnTo>
                    <a:lnTo>
                      <a:pt x="178" y="679"/>
                    </a:lnTo>
                    <a:lnTo>
                      <a:pt x="178" y="681"/>
                    </a:lnTo>
                    <a:lnTo>
                      <a:pt x="176" y="681"/>
                    </a:lnTo>
                    <a:lnTo>
                      <a:pt x="176" y="679"/>
                    </a:lnTo>
                    <a:lnTo>
                      <a:pt x="178" y="679"/>
                    </a:lnTo>
                    <a:lnTo>
                      <a:pt x="176" y="679"/>
                    </a:lnTo>
                    <a:lnTo>
                      <a:pt x="176" y="681"/>
                    </a:lnTo>
                    <a:lnTo>
                      <a:pt x="176" y="679"/>
                    </a:lnTo>
                    <a:lnTo>
                      <a:pt x="176" y="681"/>
                    </a:lnTo>
                    <a:lnTo>
                      <a:pt x="176" y="679"/>
                    </a:lnTo>
                    <a:lnTo>
                      <a:pt x="176" y="681"/>
                    </a:lnTo>
                    <a:lnTo>
                      <a:pt x="174" y="681"/>
                    </a:lnTo>
                    <a:lnTo>
                      <a:pt x="171" y="681"/>
                    </a:lnTo>
                    <a:lnTo>
                      <a:pt x="169" y="681"/>
                    </a:lnTo>
                    <a:lnTo>
                      <a:pt x="169" y="683"/>
                    </a:lnTo>
                    <a:lnTo>
                      <a:pt x="169" y="681"/>
                    </a:lnTo>
                    <a:lnTo>
                      <a:pt x="167" y="681"/>
                    </a:lnTo>
                    <a:lnTo>
                      <a:pt x="167" y="683"/>
                    </a:lnTo>
                    <a:lnTo>
                      <a:pt x="165" y="683"/>
                    </a:lnTo>
                    <a:lnTo>
                      <a:pt x="165" y="681"/>
                    </a:lnTo>
                    <a:lnTo>
                      <a:pt x="165" y="683"/>
                    </a:lnTo>
                    <a:lnTo>
                      <a:pt x="163" y="683"/>
                    </a:lnTo>
                    <a:lnTo>
                      <a:pt x="160" y="683"/>
                    </a:lnTo>
                    <a:lnTo>
                      <a:pt x="160" y="681"/>
                    </a:lnTo>
                    <a:lnTo>
                      <a:pt x="160" y="683"/>
                    </a:lnTo>
                    <a:lnTo>
                      <a:pt x="160" y="681"/>
                    </a:lnTo>
                    <a:lnTo>
                      <a:pt x="160" y="683"/>
                    </a:lnTo>
                    <a:lnTo>
                      <a:pt x="160" y="681"/>
                    </a:lnTo>
                    <a:lnTo>
                      <a:pt x="160" y="683"/>
                    </a:lnTo>
                    <a:lnTo>
                      <a:pt x="160" y="681"/>
                    </a:lnTo>
                    <a:lnTo>
                      <a:pt x="160" y="683"/>
                    </a:lnTo>
                    <a:lnTo>
                      <a:pt x="160" y="681"/>
                    </a:lnTo>
                    <a:lnTo>
                      <a:pt x="160" y="683"/>
                    </a:lnTo>
                    <a:lnTo>
                      <a:pt x="160" y="681"/>
                    </a:lnTo>
                    <a:lnTo>
                      <a:pt x="158" y="681"/>
                    </a:lnTo>
                    <a:lnTo>
                      <a:pt x="156" y="681"/>
                    </a:lnTo>
                    <a:lnTo>
                      <a:pt x="156" y="683"/>
                    </a:lnTo>
                    <a:lnTo>
                      <a:pt x="156" y="681"/>
                    </a:lnTo>
                    <a:lnTo>
                      <a:pt x="154" y="681"/>
                    </a:lnTo>
                    <a:lnTo>
                      <a:pt x="154" y="683"/>
                    </a:lnTo>
                    <a:lnTo>
                      <a:pt x="152" y="683"/>
                    </a:lnTo>
                    <a:lnTo>
                      <a:pt x="150" y="683"/>
                    </a:lnTo>
                    <a:lnTo>
                      <a:pt x="147" y="683"/>
                    </a:lnTo>
                    <a:lnTo>
                      <a:pt x="147" y="681"/>
                    </a:lnTo>
                    <a:lnTo>
                      <a:pt x="145" y="681"/>
                    </a:lnTo>
                    <a:lnTo>
                      <a:pt x="143" y="681"/>
                    </a:lnTo>
                    <a:lnTo>
                      <a:pt x="141" y="681"/>
                    </a:lnTo>
                    <a:lnTo>
                      <a:pt x="139" y="681"/>
                    </a:lnTo>
                    <a:lnTo>
                      <a:pt x="136" y="681"/>
                    </a:lnTo>
                    <a:lnTo>
                      <a:pt x="134" y="681"/>
                    </a:lnTo>
                    <a:lnTo>
                      <a:pt x="132" y="681"/>
                    </a:lnTo>
                    <a:lnTo>
                      <a:pt x="130" y="681"/>
                    </a:lnTo>
                    <a:lnTo>
                      <a:pt x="128" y="681"/>
                    </a:lnTo>
                    <a:lnTo>
                      <a:pt x="125" y="681"/>
                    </a:lnTo>
                    <a:lnTo>
                      <a:pt x="123" y="681"/>
                    </a:lnTo>
                    <a:lnTo>
                      <a:pt x="121" y="681"/>
                    </a:lnTo>
                    <a:lnTo>
                      <a:pt x="119" y="681"/>
                    </a:lnTo>
                    <a:lnTo>
                      <a:pt x="117" y="681"/>
                    </a:lnTo>
                    <a:lnTo>
                      <a:pt x="114" y="681"/>
                    </a:lnTo>
                    <a:lnTo>
                      <a:pt x="114" y="683"/>
                    </a:lnTo>
                    <a:lnTo>
                      <a:pt x="112" y="683"/>
                    </a:lnTo>
                    <a:lnTo>
                      <a:pt x="110" y="683"/>
                    </a:lnTo>
                    <a:lnTo>
                      <a:pt x="108" y="683"/>
                    </a:lnTo>
                    <a:lnTo>
                      <a:pt x="106" y="683"/>
                    </a:lnTo>
                    <a:lnTo>
                      <a:pt x="106" y="685"/>
                    </a:lnTo>
                    <a:lnTo>
                      <a:pt x="106" y="683"/>
                    </a:lnTo>
                    <a:lnTo>
                      <a:pt x="106" y="685"/>
                    </a:lnTo>
                    <a:lnTo>
                      <a:pt x="103" y="685"/>
                    </a:lnTo>
                    <a:lnTo>
                      <a:pt x="101" y="685"/>
                    </a:lnTo>
                    <a:lnTo>
                      <a:pt x="99" y="685"/>
                    </a:lnTo>
                    <a:lnTo>
                      <a:pt x="99" y="688"/>
                    </a:lnTo>
                    <a:lnTo>
                      <a:pt x="99" y="685"/>
                    </a:lnTo>
                    <a:lnTo>
                      <a:pt x="99" y="688"/>
                    </a:lnTo>
                    <a:lnTo>
                      <a:pt x="97" y="688"/>
                    </a:lnTo>
                    <a:lnTo>
                      <a:pt x="95" y="688"/>
                    </a:lnTo>
                    <a:lnTo>
                      <a:pt x="95" y="690"/>
                    </a:lnTo>
                    <a:lnTo>
                      <a:pt x="92" y="690"/>
                    </a:lnTo>
                    <a:lnTo>
                      <a:pt x="90" y="690"/>
                    </a:lnTo>
                    <a:lnTo>
                      <a:pt x="90" y="692"/>
                    </a:lnTo>
                    <a:lnTo>
                      <a:pt x="88" y="692"/>
                    </a:lnTo>
                    <a:lnTo>
                      <a:pt x="90" y="692"/>
                    </a:lnTo>
                    <a:lnTo>
                      <a:pt x="88" y="692"/>
                    </a:lnTo>
                    <a:lnTo>
                      <a:pt x="88" y="694"/>
                    </a:lnTo>
                    <a:lnTo>
                      <a:pt x="86" y="694"/>
                    </a:lnTo>
                    <a:lnTo>
                      <a:pt x="88" y="694"/>
                    </a:lnTo>
                    <a:lnTo>
                      <a:pt x="86" y="694"/>
                    </a:lnTo>
                    <a:lnTo>
                      <a:pt x="86" y="696"/>
                    </a:lnTo>
                    <a:lnTo>
                      <a:pt x="84" y="696"/>
                    </a:lnTo>
                    <a:lnTo>
                      <a:pt x="84" y="699"/>
                    </a:lnTo>
                    <a:lnTo>
                      <a:pt x="81" y="699"/>
                    </a:lnTo>
                    <a:lnTo>
                      <a:pt x="81" y="701"/>
                    </a:lnTo>
                    <a:lnTo>
                      <a:pt x="79" y="701"/>
                    </a:lnTo>
                    <a:lnTo>
                      <a:pt x="79" y="703"/>
                    </a:lnTo>
                    <a:lnTo>
                      <a:pt x="79" y="705"/>
                    </a:lnTo>
                    <a:lnTo>
                      <a:pt x="79" y="707"/>
                    </a:lnTo>
                    <a:lnTo>
                      <a:pt x="79" y="710"/>
                    </a:lnTo>
                    <a:lnTo>
                      <a:pt x="79" y="712"/>
                    </a:lnTo>
                    <a:lnTo>
                      <a:pt x="81" y="712"/>
                    </a:lnTo>
                    <a:lnTo>
                      <a:pt x="81" y="714"/>
                    </a:lnTo>
                    <a:lnTo>
                      <a:pt x="84" y="714"/>
                    </a:lnTo>
                    <a:lnTo>
                      <a:pt x="86" y="714"/>
                    </a:lnTo>
                    <a:lnTo>
                      <a:pt x="86" y="716"/>
                    </a:lnTo>
                    <a:lnTo>
                      <a:pt x="88" y="716"/>
                    </a:lnTo>
                    <a:lnTo>
                      <a:pt x="88" y="714"/>
                    </a:lnTo>
                    <a:lnTo>
                      <a:pt x="88" y="716"/>
                    </a:lnTo>
                    <a:lnTo>
                      <a:pt x="88" y="714"/>
                    </a:lnTo>
                    <a:lnTo>
                      <a:pt x="88" y="716"/>
                    </a:lnTo>
                    <a:lnTo>
                      <a:pt x="90" y="716"/>
                    </a:lnTo>
                    <a:lnTo>
                      <a:pt x="92" y="716"/>
                    </a:lnTo>
                    <a:lnTo>
                      <a:pt x="90" y="716"/>
                    </a:lnTo>
                    <a:lnTo>
                      <a:pt x="92" y="716"/>
                    </a:lnTo>
                    <a:lnTo>
                      <a:pt x="90" y="716"/>
                    </a:lnTo>
                    <a:lnTo>
                      <a:pt x="92" y="716"/>
                    </a:lnTo>
                    <a:lnTo>
                      <a:pt x="90" y="716"/>
                    </a:lnTo>
                    <a:lnTo>
                      <a:pt x="92" y="716"/>
                    </a:lnTo>
                    <a:lnTo>
                      <a:pt x="92" y="718"/>
                    </a:lnTo>
                    <a:lnTo>
                      <a:pt x="90" y="718"/>
                    </a:lnTo>
                    <a:lnTo>
                      <a:pt x="88" y="718"/>
                    </a:lnTo>
                    <a:lnTo>
                      <a:pt x="88" y="721"/>
                    </a:lnTo>
                    <a:lnTo>
                      <a:pt x="88" y="718"/>
                    </a:lnTo>
                    <a:lnTo>
                      <a:pt x="88" y="721"/>
                    </a:lnTo>
                    <a:lnTo>
                      <a:pt x="86" y="721"/>
                    </a:lnTo>
                    <a:lnTo>
                      <a:pt x="84" y="721"/>
                    </a:lnTo>
                    <a:lnTo>
                      <a:pt x="81" y="721"/>
                    </a:lnTo>
                    <a:lnTo>
                      <a:pt x="81" y="723"/>
                    </a:lnTo>
                    <a:lnTo>
                      <a:pt x="79" y="723"/>
                    </a:lnTo>
                    <a:lnTo>
                      <a:pt x="77" y="723"/>
                    </a:lnTo>
                    <a:lnTo>
                      <a:pt x="75" y="723"/>
                    </a:lnTo>
                    <a:lnTo>
                      <a:pt x="73" y="723"/>
                    </a:lnTo>
                    <a:lnTo>
                      <a:pt x="73" y="725"/>
                    </a:lnTo>
                    <a:lnTo>
                      <a:pt x="73" y="723"/>
                    </a:lnTo>
                    <a:lnTo>
                      <a:pt x="70" y="723"/>
                    </a:lnTo>
                    <a:lnTo>
                      <a:pt x="68" y="723"/>
                    </a:lnTo>
                    <a:lnTo>
                      <a:pt x="66" y="723"/>
                    </a:lnTo>
                    <a:lnTo>
                      <a:pt x="64" y="723"/>
                    </a:lnTo>
                    <a:lnTo>
                      <a:pt x="62" y="723"/>
                    </a:lnTo>
                    <a:lnTo>
                      <a:pt x="59" y="723"/>
                    </a:lnTo>
                    <a:lnTo>
                      <a:pt x="57" y="723"/>
                    </a:lnTo>
                    <a:lnTo>
                      <a:pt x="55" y="723"/>
                    </a:lnTo>
                    <a:lnTo>
                      <a:pt x="55" y="725"/>
                    </a:lnTo>
                    <a:lnTo>
                      <a:pt x="55" y="723"/>
                    </a:lnTo>
                    <a:lnTo>
                      <a:pt x="55" y="725"/>
                    </a:lnTo>
                    <a:lnTo>
                      <a:pt x="55" y="723"/>
                    </a:lnTo>
                    <a:lnTo>
                      <a:pt x="55" y="725"/>
                    </a:lnTo>
                    <a:lnTo>
                      <a:pt x="55" y="723"/>
                    </a:lnTo>
                    <a:lnTo>
                      <a:pt x="55" y="725"/>
                    </a:lnTo>
                    <a:lnTo>
                      <a:pt x="53" y="725"/>
                    </a:lnTo>
                    <a:lnTo>
                      <a:pt x="51" y="725"/>
                    </a:lnTo>
                    <a:lnTo>
                      <a:pt x="48" y="725"/>
                    </a:lnTo>
                    <a:lnTo>
                      <a:pt x="46" y="725"/>
                    </a:lnTo>
                    <a:lnTo>
                      <a:pt x="44" y="725"/>
                    </a:lnTo>
                    <a:lnTo>
                      <a:pt x="44" y="727"/>
                    </a:lnTo>
                    <a:lnTo>
                      <a:pt x="42" y="727"/>
                    </a:lnTo>
                    <a:lnTo>
                      <a:pt x="40" y="727"/>
                    </a:lnTo>
                    <a:lnTo>
                      <a:pt x="37" y="727"/>
                    </a:lnTo>
                    <a:lnTo>
                      <a:pt x="37" y="729"/>
                    </a:lnTo>
                    <a:lnTo>
                      <a:pt x="35" y="729"/>
                    </a:lnTo>
                    <a:lnTo>
                      <a:pt x="33" y="729"/>
                    </a:lnTo>
                    <a:lnTo>
                      <a:pt x="33" y="732"/>
                    </a:lnTo>
                    <a:lnTo>
                      <a:pt x="31" y="732"/>
                    </a:lnTo>
                    <a:lnTo>
                      <a:pt x="31" y="734"/>
                    </a:lnTo>
                    <a:lnTo>
                      <a:pt x="29" y="734"/>
                    </a:lnTo>
                    <a:lnTo>
                      <a:pt x="29" y="736"/>
                    </a:lnTo>
                    <a:lnTo>
                      <a:pt x="26" y="736"/>
                    </a:lnTo>
                    <a:lnTo>
                      <a:pt x="26" y="738"/>
                    </a:lnTo>
                    <a:lnTo>
                      <a:pt x="24" y="738"/>
                    </a:lnTo>
                    <a:lnTo>
                      <a:pt x="24" y="740"/>
                    </a:lnTo>
                    <a:lnTo>
                      <a:pt x="24" y="743"/>
                    </a:lnTo>
                    <a:lnTo>
                      <a:pt x="24" y="745"/>
                    </a:lnTo>
                    <a:lnTo>
                      <a:pt x="24" y="747"/>
                    </a:lnTo>
                    <a:lnTo>
                      <a:pt x="26" y="747"/>
                    </a:lnTo>
                    <a:lnTo>
                      <a:pt x="29" y="747"/>
                    </a:lnTo>
                    <a:lnTo>
                      <a:pt x="31" y="747"/>
                    </a:lnTo>
                    <a:lnTo>
                      <a:pt x="31" y="749"/>
                    </a:lnTo>
                    <a:lnTo>
                      <a:pt x="33" y="749"/>
                    </a:lnTo>
                    <a:lnTo>
                      <a:pt x="31" y="749"/>
                    </a:lnTo>
                    <a:lnTo>
                      <a:pt x="31" y="751"/>
                    </a:lnTo>
                    <a:lnTo>
                      <a:pt x="29" y="751"/>
                    </a:lnTo>
                    <a:lnTo>
                      <a:pt x="29" y="749"/>
                    </a:lnTo>
                    <a:lnTo>
                      <a:pt x="29" y="751"/>
                    </a:lnTo>
                    <a:lnTo>
                      <a:pt x="26" y="751"/>
                    </a:lnTo>
                    <a:lnTo>
                      <a:pt x="24" y="751"/>
                    </a:lnTo>
                    <a:lnTo>
                      <a:pt x="24" y="753"/>
                    </a:lnTo>
                    <a:lnTo>
                      <a:pt x="22" y="753"/>
                    </a:lnTo>
                    <a:lnTo>
                      <a:pt x="22" y="756"/>
                    </a:lnTo>
                    <a:lnTo>
                      <a:pt x="22" y="758"/>
                    </a:lnTo>
                    <a:lnTo>
                      <a:pt x="22" y="760"/>
                    </a:lnTo>
                    <a:lnTo>
                      <a:pt x="24" y="760"/>
                    </a:lnTo>
                    <a:lnTo>
                      <a:pt x="22" y="760"/>
                    </a:lnTo>
                    <a:lnTo>
                      <a:pt x="22" y="762"/>
                    </a:lnTo>
                    <a:lnTo>
                      <a:pt x="20" y="762"/>
                    </a:lnTo>
                    <a:lnTo>
                      <a:pt x="20" y="760"/>
                    </a:lnTo>
                    <a:lnTo>
                      <a:pt x="20" y="762"/>
                    </a:lnTo>
                    <a:lnTo>
                      <a:pt x="20" y="760"/>
                    </a:lnTo>
                    <a:lnTo>
                      <a:pt x="20" y="762"/>
                    </a:lnTo>
                    <a:lnTo>
                      <a:pt x="20" y="760"/>
                    </a:lnTo>
                    <a:lnTo>
                      <a:pt x="20" y="762"/>
                    </a:lnTo>
                    <a:lnTo>
                      <a:pt x="20" y="760"/>
                    </a:lnTo>
                    <a:lnTo>
                      <a:pt x="20" y="762"/>
                    </a:lnTo>
                    <a:lnTo>
                      <a:pt x="20" y="760"/>
                    </a:lnTo>
                    <a:lnTo>
                      <a:pt x="18" y="760"/>
                    </a:lnTo>
                    <a:lnTo>
                      <a:pt x="18" y="762"/>
                    </a:lnTo>
                    <a:lnTo>
                      <a:pt x="18" y="760"/>
                    </a:lnTo>
                    <a:lnTo>
                      <a:pt x="18" y="762"/>
                    </a:lnTo>
                    <a:lnTo>
                      <a:pt x="18" y="760"/>
                    </a:lnTo>
                    <a:lnTo>
                      <a:pt x="16" y="760"/>
                    </a:lnTo>
                    <a:lnTo>
                      <a:pt x="16" y="762"/>
                    </a:lnTo>
                    <a:lnTo>
                      <a:pt x="16" y="764"/>
                    </a:lnTo>
                    <a:lnTo>
                      <a:pt x="13" y="764"/>
                    </a:lnTo>
                    <a:lnTo>
                      <a:pt x="13" y="767"/>
                    </a:lnTo>
                    <a:lnTo>
                      <a:pt x="11" y="767"/>
                    </a:lnTo>
                    <a:lnTo>
                      <a:pt x="13" y="767"/>
                    </a:lnTo>
                    <a:lnTo>
                      <a:pt x="11" y="767"/>
                    </a:lnTo>
                    <a:lnTo>
                      <a:pt x="9" y="767"/>
                    </a:lnTo>
                    <a:lnTo>
                      <a:pt x="7" y="767"/>
                    </a:lnTo>
                    <a:lnTo>
                      <a:pt x="7" y="769"/>
                    </a:lnTo>
                    <a:lnTo>
                      <a:pt x="5" y="769"/>
                    </a:lnTo>
                    <a:lnTo>
                      <a:pt x="2" y="769"/>
                    </a:lnTo>
                    <a:lnTo>
                      <a:pt x="0" y="769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219" name="Freeform 54"/>
              <p:cNvSpPr>
                <a:spLocks/>
              </p:cNvSpPr>
              <p:nvPr/>
            </p:nvSpPr>
            <p:spPr bwMode="auto">
              <a:xfrm>
                <a:off x="1827213" y="5502275"/>
                <a:ext cx="1489075" cy="334963"/>
              </a:xfrm>
              <a:custGeom>
                <a:avLst/>
                <a:gdLst>
                  <a:gd name="T0" fmla="*/ 2147483647 w 938"/>
                  <a:gd name="T1" fmla="*/ 2147483647 h 211"/>
                  <a:gd name="T2" fmla="*/ 2147483647 w 938"/>
                  <a:gd name="T3" fmla="*/ 2147483647 h 211"/>
                  <a:gd name="T4" fmla="*/ 2147483647 w 938"/>
                  <a:gd name="T5" fmla="*/ 2147483647 h 211"/>
                  <a:gd name="T6" fmla="*/ 2147483647 w 938"/>
                  <a:gd name="T7" fmla="*/ 2147483647 h 211"/>
                  <a:gd name="T8" fmla="*/ 2147483647 w 938"/>
                  <a:gd name="T9" fmla="*/ 2147483647 h 211"/>
                  <a:gd name="T10" fmla="*/ 2147483647 w 938"/>
                  <a:gd name="T11" fmla="*/ 2147483647 h 211"/>
                  <a:gd name="T12" fmla="*/ 2147483647 w 938"/>
                  <a:gd name="T13" fmla="*/ 2147483647 h 211"/>
                  <a:gd name="T14" fmla="*/ 2147483647 w 938"/>
                  <a:gd name="T15" fmla="*/ 2147483647 h 211"/>
                  <a:gd name="T16" fmla="*/ 2147483647 w 938"/>
                  <a:gd name="T17" fmla="*/ 2147483647 h 211"/>
                  <a:gd name="T18" fmla="*/ 2147483647 w 938"/>
                  <a:gd name="T19" fmla="*/ 2147483647 h 211"/>
                  <a:gd name="T20" fmla="*/ 2147483647 w 938"/>
                  <a:gd name="T21" fmla="*/ 2147483647 h 211"/>
                  <a:gd name="T22" fmla="*/ 2147483647 w 938"/>
                  <a:gd name="T23" fmla="*/ 2147483647 h 211"/>
                  <a:gd name="T24" fmla="*/ 2147483647 w 938"/>
                  <a:gd name="T25" fmla="*/ 2147483647 h 211"/>
                  <a:gd name="T26" fmla="*/ 2147483647 w 938"/>
                  <a:gd name="T27" fmla="*/ 2147483647 h 211"/>
                  <a:gd name="T28" fmla="*/ 2147483647 w 938"/>
                  <a:gd name="T29" fmla="*/ 2147483647 h 211"/>
                  <a:gd name="T30" fmla="*/ 2147483647 w 938"/>
                  <a:gd name="T31" fmla="*/ 2147483647 h 211"/>
                  <a:gd name="T32" fmla="*/ 2147483647 w 938"/>
                  <a:gd name="T33" fmla="*/ 2147483647 h 211"/>
                  <a:gd name="T34" fmla="*/ 2147483647 w 938"/>
                  <a:gd name="T35" fmla="*/ 2147483647 h 211"/>
                  <a:gd name="T36" fmla="*/ 2147483647 w 938"/>
                  <a:gd name="T37" fmla="*/ 2147483647 h 211"/>
                  <a:gd name="T38" fmla="*/ 2147483647 w 938"/>
                  <a:gd name="T39" fmla="*/ 2147483647 h 211"/>
                  <a:gd name="T40" fmla="*/ 2147483647 w 938"/>
                  <a:gd name="T41" fmla="*/ 2147483647 h 211"/>
                  <a:gd name="T42" fmla="*/ 2147483647 w 938"/>
                  <a:gd name="T43" fmla="*/ 2147483647 h 211"/>
                  <a:gd name="T44" fmla="*/ 2147483647 w 938"/>
                  <a:gd name="T45" fmla="*/ 2147483647 h 211"/>
                  <a:gd name="T46" fmla="*/ 2147483647 w 938"/>
                  <a:gd name="T47" fmla="*/ 2147483647 h 211"/>
                  <a:gd name="T48" fmla="*/ 2147483647 w 938"/>
                  <a:gd name="T49" fmla="*/ 2147483647 h 211"/>
                  <a:gd name="T50" fmla="*/ 2147483647 w 938"/>
                  <a:gd name="T51" fmla="*/ 2147483647 h 211"/>
                  <a:gd name="T52" fmla="*/ 2147483647 w 938"/>
                  <a:gd name="T53" fmla="*/ 2147483647 h 211"/>
                  <a:gd name="T54" fmla="*/ 2147483647 w 938"/>
                  <a:gd name="T55" fmla="*/ 2147483647 h 211"/>
                  <a:gd name="T56" fmla="*/ 2147483647 w 938"/>
                  <a:gd name="T57" fmla="*/ 2147483647 h 211"/>
                  <a:gd name="T58" fmla="*/ 2147483647 w 938"/>
                  <a:gd name="T59" fmla="*/ 2147483647 h 211"/>
                  <a:gd name="T60" fmla="*/ 2147483647 w 938"/>
                  <a:gd name="T61" fmla="*/ 2147483647 h 211"/>
                  <a:gd name="T62" fmla="*/ 2147483647 w 938"/>
                  <a:gd name="T63" fmla="*/ 2147483647 h 211"/>
                  <a:gd name="T64" fmla="*/ 2147483647 w 938"/>
                  <a:gd name="T65" fmla="*/ 2147483647 h 211"/>
                  <a:gd name="T66" fmla="*/ 2147483647 w 938"/>
                  <a:gd name="T67" fmla="*/ 2147483647 h 211"/>
                  <a:gd name="T68" fmla="*/ 2147483647 w 938"/>
                  <a:gd name="T69" fmla="*/ 2147483647 h 211"/>
                  <a:gd name="T70" fmla="*/ 2147483647 w 938"/>
                  <a:gd name="T71" fmla="*/ 2147483647 h 211"/>
                  <a:gd name="T72" fmla="*/ 2147483647 w 938"/>
                  <a:gd name="T73" fmla="*/ 2147483647 h 211"/>
                  <a:gd name="T74" fmla="*/ 2147483647 w 938"/>
                  <a:gd name="T75" fmla="*/ 2147483647 h 211"/>
                  <a:gd name="T76" fmla="*/ 2147483647 w 938"/>
                  <a:gd name="T77" fmla="*/ 2147483647 h 211"/>
                  <a:gd name="T78" fmla="*/ 2147483647 w 938"/>
                  <a:gd name="T79" fmla="*/ 2147483647 h 211"/>
                  <a:gd name="T80" fmla="*/ 2147483647 w 938"/>
                  <a:gd name="T81" fmla="*/ 2147483647 h 211"/>
                  <a:gd name="T82" fmla="*/ 2147483647 w 938"/>
                  <a:gd name="T83" fmla="*/ 2147483647 h 211"/>
                  <a:gd name="T84" fmla="*/ 2147483647 w 938"/>
                  <a:gd name="T85" fmla="*/ 2147483647 h 211"/>
                  <a:gd name="T86" fmla="*/ 2147483647 w 938"/>
                  <a:gd name="T87" fmla="*/ 2147483647 h 211"/>
                  <a:gd name="T88" fmla="*/ 2147483647 w 938"/>
                  <a:gd name="T89" fmla="*/ 2147483647 h 211"/>
                  <a:gd name="T90" fmla="*/ 2147483647 w 938"/>
                  <a:gd name="T91" fmla="*/ 2147483647 h 211"/>
                  <a:gd name="T92" fmla="*/ 2147483647 w 938"/>
                  <a:gd name="T93" fmla="*/ 2147483647 h 211"/>
                  <a:gd name="T94" fmla="*/ 2147483647 w 938"/>
                  <a:gd name="T95" fmla="*/ 2147483647 h 211"/>
                  <a:gd name="T96" fmla="*/ 2147483647 w 938"/>
                  <a:gd name="T97" fmla="*/ 2147483647 h 211"/>
                  <a:gd name="T98" fmla="*/ 2147483647 w 938"/>
                  <a:gd name="T99" fmla="*/ 2147483647 h 211"/>
                  <a:gd name="T100" fmla="*/ 2147483647 w 938"/>
                  <a:gd name="T101" fmla="*/ 2147483647 h 211"/>
                  <a:gd name="T102" fmla="*/ 2147483647 w 938"/>
                  <a:gd name="T103" fmla="*/ 2147483647 h 211"/>
                  <a:gd name="T104" fmla="*/ 2147483647 w 938"/>
                  <a:gd name="T105" fmla="*/ 2147483647 h 211"/>
                  <a:gd name="T106" fmla="*/ 2147483647 w 938"/>
                  <a:gd name="T107" fmla="*/ 2147483647 h 211"/>
                  <a:gd name="T108" fmla="*/ 2147483647 w 938"/>
                  <a:gd name="T109" fmla="*/ 0 h 211"/>
                  <a:gd name="T110" fmla="*/ 2147483647 w 938"/>
                  <a:gd name="T111" fmla="*/ 2147483647 h 211"/>
                  <a:gd name="T112" fmla="*/ 2147483647 w 938"/>
                  <a:gd name="T113" fmla="*/ 2147483647 h 211"/>
                  <a:gd name="T114" fmla="*/ 2147483647 w 938"/>
                  <a:gd name="T115" fmla="*/ 2147483647 h 211"/>
                  <a:gd name="T116" fmla="*/ 0 w 938"/>
                  <a:gd name="T117" fmla="*/ 2147483647 h 211"/>
                  <a:gd name="T118" fmla="*/ 2147483647 w 938"/>
                  <a:gd name="T119" fmla="*/ 2147483647 h 2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38" h="211">
                    <a:moveTo>
                      <a:pt x="938" y="84"/>
                    </a:moveTo>
                    <a:lnTo>
                      <a:pt x="938" y="86"/>
                    </a:lnTo>
                    <a:lnTo>
                      <a:pt x="938" y="84"/>
                    </a:lnTo>
                    <a:lnTo>
                      <a:pt x="938" y="86"/>
                    </a:lnTo>
                    <a:lnTo>
                      <a:pt x="938" y="84"/>
                    </a:lnTo>
                    <a:lnTo>
                      <a:pt x="938" y="86"/>
                    </a:lnTo>
                    <a:lnTo>
                      <a:pt x="936" y="86"/>
                    </a:lnTo>
                    <a:lnTo>
                      <a:pt x="934" y="86"/>
                    </a:lnTo>
                    <a:lnTo>
                      <a:pt x="936" y="86"/>
                    </a:lnTo>
                    <a:lnTo>
                      <a:pt x="934" y="86"/>
                    </a:lnTo>
                    <a:lnTo>
                      <a:pt x="932" y="86"/>
                    </a:lnTo>
                    <a:lnTo>
                      <a:pt x="934" y="86"/>
                    </a:lnTo>
                    <a:lnTo>
                      <a:pt x="932" y="86"/>
                    </a:lnTo>
                    <a:lnTo>
                      <a:pt x="929" y="86"/>
                    </a:lnTo>
                    <a:lnTo>
                      <a:pt x="927" y="86"/>
                    </a:lnTo>
                    <a:lnTo>
                      <a:pt x="925" y="86"/>
                    </a:lnTo>
                    <a:lnTo>
                      <a:pt x="923" y="86"/>
                    </a:lnTo>
                    <a:lnTo>
                      <a:pt x="923" y="88"/>
                    </a:lnTo>
                    <a:lnTo>
                      <a:pt x="921" y="88"/>
                    </a:lnTo>
                    <a:lnTo>
                      <a:pt x="921" y="86"/>
                    </a:lnTo>
                    <a:lnTo>
                      <a:pt x="921" y="88"/>
                    </a:lnTo>
                    <a:lnTo>
                      <a:pt x="921" y="86"/>
                    </a:lnTo>
                    <a:lnTo>
                      <a:pt x="921" y="88"/>
                    </a:lnTo>
                    <a:lnTo>
                      <a:pt x="918" y="88"/>
                    </a:lnTo>
                    <a:lnTo>
                      <a:pt x="916" y="88"/>
                    </a:lnTo>
                    <a:lnTo>
                      <a:pt x="914" y="88"/>
                    </a:lnTo>
                    <a:lnTo>
                      <a:pt x="912" y="88"/>
                    </a:lnTo>
                    <a:lnTo>
                      <a:pt x="912" y="90"/>
                    </a:lnTo>
                    <a:lnTo>
                      <a:pt x="910" y="90"/>
                    </a:lnTo>
                    <a:lnTo>
                      <a:pt x="907" y="90"/>
                    </a:lnTo>
                    <a:lnTo>
                      <a:pt x="905" y="90"/>
                    </a:lnTo>
                    <a:lnTo>
                      <a:pt x="903" y="90"/>
                    </a:lnTo>
                    <a:lnTo>
                      <a:pt x="901" y="90"/>
                    </a:lnTo>
                    <a:lnTo>
                      <a:pt x="901" y="88"/>
                    </a:lnTo>
                    <a:lnTo>
                      <a:pt x="901" y="90"/>
                    </a:lnTo>
                    <a:lnTo>
                      <a:pt x="899" y="90"/>
                    </a:lnTo>
                    <a:lnTo>
                      <a:pt x="899" y="88"/>
                    </a:lnTo>
                    <a:lnTo>
                      <a:pt x="899" y="90"/>
                    </a:lnTo>
                    <a:lnTo>
                      <a:pt x="899" y="88"/>
                    </a:lnTo>
                    <a:lnTo>
                      <a:pt x="896" y="88"/>
                    </a:lnTo>
                    <a:lnTo>
                      <a:pt x="894" y="88"/>
                    </a:lnTo>
                    <a:lnTo>
                      <a:pt x="892" y="88"/>
                    </a:lnTo>
                    <a:lnTo>
                      <a:pt x="890" y="88"/>
                    </a:lnTo>
                    <a:lnTo>
                      <a:pt x="890" y="86"/>
                    </a:lnTo>
                    <a:lnTo>
                      <a:pt x="888" y="86"/>
                    </a:lnTo>
                    <a:lnTo>
                      <a:pt x="885" y="86"/>
                    </a:lnTo>
                    <a:lnTo>
                      <a:pt x="883" y="86"/>
                    </a:lnTo>
                    <a:lnTo>
                      <a:pt x="881" y="86"/>
                    </a:lnTo>
                    <a:lnTo>
                      <a:pt x="881" y="84"/>
                    </a:lnTo>
                    <a:lnTo>
                      <a:pt x="879" y="84"/>
                    </a:lnTo>
                    <a:lnTo>
                      <a:pt x="877" y="84"/>
                    </a:lnTo>
                    <a:lnTo>
                      <a:pt x="874" y="84"/>
                    </a:lnTo>
                    <a:lnTo>
                      <a:pt x="874" y="82"/>
                    </a:lnTo>
                    <a:lnTo>
                      <a:pt x="872" y="82"/>
                    </a:lnTo>
                    <a:lnTo>
                      <a:pt x="870" y="82"/>
                    </a:lnTo>
                    <a:lnTo>
                      <a:pt x="868" y="82"/>
                    </a:lnTo>
                    <a:lnTo>
                      <a:pt x="866" y="82"/>
                    </a:lnTo>
                    <a:lnTo>
                      <a:pt x="866" y="79"/>
                    </a:lnTo>
                    <a:lnTo>
                      <a:pt x="866" y="82"/>
                    </a:lnTo>
                    <a:lnTo>
                      <a:pt x="863" y="82"/>
                    </a:lnTo>
                    <a:lnTo>
                      <a:pt x="861" y="82"/>
                    </a:lnTo>
                    <a:lnTo>
                      <a:pt x="861" y="79"/>
                    </a:lnTo>
                    <a:lnTo>
                      <a:pt x="859" y="79"/>
                    </a:lnTo>
                    <a:lnTo>
                      <a:pt x="857" y="79"/>
                    </a:lnTo>
                    <a:lnTo>
                      <a:pt x="855" y="79"/>
                    </a:lnTo>
                    <a:lnTo>
                      <a:pt x="852" y="79"/>
                    </a:lnTo>
                    <a:lnTo>
                      <a:pt x="852" y="82"/>
                    </a:lnTo>
                    <a:lnTo>
                      <a:pt x="852" y="79"/>
                    </a:lnTo>
                    <a:lnTo>
                      <a:pt x="850" y="79"/>
                    </a:lnTo>
                    <a:lnTo>
                      <a:pt x="850" y="82"/>
                    </a:lnTo>
                    <a:lnTo>
                      <a:pt x="848" y="82"/>
                    </a:lnTo>
                    <a:lnTo>
                      <a:pt x="846" y="82"/>
                    </a:lnTo>
                    <a:lnTo>
                      <a:pt x="844" y="82"/>
                    </a:lnTo>
                    <a:lnTo>
                      <a:pt x="841" y="82"/>
                    </a:lnTo>
                    <a:lnTo>
                      <a:pt x="839" y="82"/>
                    </a:lnTo>
                    <a:lnTo>
                      <a:pt x="837" y="82"/>
                    </a:lnTo>
                    <a:lnTo>
                      <a:pt x="835" y="82"/>
                    </a:lnTo>
                    <a:lnTo>
                      <a:pt x="833" y="82"/>
                    </a:lnTo>
                    <a:lnTo>
                      <a:pt x="833" y="84"/>
                    </a:lnTo>
                    <a:lnTo>
                      <a:pt x="830" y="84"/>
                    </a:lnTo>
                    <a:lnTo>
                      <a:pt x="828" y="84"/>
                    </a:lnTo>
                    <a:lnTo>
                      <a:pt x="828" y="86"/>
                    </a:lnTo>
                    <a:lnTo>
                      <a:pt x="826" y="86"/>
                    </a:lnTo>
                    <a:lnTo>
                      <a:pt x="826" y="88"/>
                    </a:lnTo>
                    <a:lnTo>
                      <a:pt x="828" y="88"/>
                    </a:lnTo>
                    <a:lnTo>
                      <a:pt x="828" y="90"/>
                    </a:lnTo>
                    <a:lnTo>
                      <a:pt x="828" y="88"/>
                    </a:lnTo>
                    <a:lnTo>
                      <a:pt x="826" y="88"/>
                    </a:lnTo>
                    <a:lnTo>
                      <a:pt x="824" y="88"/>
                    </a:lnTo>
                    <a:lnTo>
                      <a:pt x="824" y="90"/>
                    </a:lnTo>
                    <a:lnTo>
                      <a:pt x="824" y="93"/>
                    </a:lnTo>
                    <a:lnTo>
                      <a:pt x="824" y="90"/>
                    </a:lnTo>
                    <a:lnTo>
                      <a:pt x="824" y="93"/>
                    </a:lnTo>
                    <a:lnTo>
                      <a:pt x="822" y="93"/>
                    </a:lnTo>
                    <a:lnTo>
                      <a:pt x="820" y="93"/>
                    </a:lnTo>
                    <a:lnTo>
                      <a:pt x="820" y="95"/>
                    </a:lnTo>
                    <a:lnTo>
                      <a:pt x="820" y="93"/>
                    </a:lnTo>
                    <a:lnTo>
                      <a:pt x="820" y="95"/>
                    </a:lnTo>
                    <a:lnTo>
                      <a:pt x="817" y="95"/>
                    </a:lnTo>
                    <a:lnTo>
                      <a:pt x="815" y="95"/>
                    </a:lnTo>
                    <a:lnTo>
                      <a:pt x="815" y="97"/>
                    </a:lnTo>
                    <a:lnTo>
                      <a:pt x="813" y="97"/>
                    </a:lnTo>
                    <a:lnTo>
                      <a:pt x="811" y="97"/>
                    </a:lnTo>
                    <a:lnTo>
                      <a:pt x="809" y="97"/>
                    </a:lnTo>
                    <a:lnTo>
                      <a:pt x="806" y="97"/>
                    </a:lnTo>
                    <a:lnTo>
                      <a:pt x="806" y="99"/>
                    </a:lnTo>
                    <a:lnTo>
                      <a:pt x="804" y="99"/>
                    </a:lnTo>
                    <a:lnTo>
                      <a:pt x="802" y="99"/>
                    </a:lnTo>
                    <a:lnTo>
                      <a:pt x="802" y="101"/>
                    </a:lnTo>
                    <a:lnTo>
                      <a:pt x="800" y="101"/>
                    </a:lnTo>
                    <a:lnTo>
                      <a:pt x="800" y="99"/>
                    </a:lnTo>
                    <a:lnTo>
                      <a:pt x="798" y="99"/>
                    </a:lnTo>
                    <a:lnTo>
                      <a:pt x="798" y="101"/>
                    </a:lnTo>
                    <a:lnTo>
                      <a:pt x="795" y="101"/>
                    </a:lnTo>
                    <a:lnTo>
                      <a:pt x="793" y="101"/>
                    </a:lnTo>
                    <a:lnTo>
                      <a:pt x="791" y="101"/>
                    </a:lnTo>
                    <a:lnTo>
                      <a:pt x="789" y="101"/>
                    </a:lnTo>
                    <a:lnTo>
                      <a:pt x="789" y="99"/>
                    </a:lnTo>
                    <a:lnTo>
                      <a:pt x="787" y="99"/>
                    </a:lnTo>
                    <a:lnTo>
                      <a:pt x="784" y="99"/>
                    </a:lnTo>
                    <a:lnTo>
                      <a:pt x="782" y="99"/>
                    </a:lnTo>
                    <a:lnTo>
                      <a:pt x="782" y="97"/>
                    </a:lnTo>
                    <a:lnTo>
                      <a:pt x="780" y="97"/>
                    </a:lnTo>
                    <a:lnTo>
                      <a:pt x="778" y="97"/>
                    </a:lnTo>
                    <a:lnTo>
                      <a:pt x="776" y="97"/>
                    </a:lnTo>
                    <a:lnTo>
                      <a:pt x="773" y="97"/>
                    </a:lnTo>
                    <a:lnTo>
                      <a:pt x="773" y="95"/>
                    </a:lnTo>
                    <a:lnTo>
                      <a:pt x="773" y="97"/>
                    </a:lnTo>
                    <a:lnTo>
                      <a:pt x="771" y="97"/>
                    </a:lnTo>
                    <a:lnTo>
                      <a:pt x="771" y="95"/>
                    </a:lnTo>
                    <a:lnTo>
                      <a:pt x="771" y="97"/>
                    </a:lnTo>
                    <a:lnTo>
                      <a:pt x="771" y="95"/>
                    </a:lnTo>
                    <a:lnTo>
                      <a:pt x="769" y="95"/>
                    </a:lnTo>
                    <a:lnTo>
                      <a:pt x="767" y="95"/>
                    </a:lnTo>
                    <a:lnTo>
                      <a:pt x="767" y="93"/>
                    </a:lnTo>
                    <a:lnTo>
                      <a:pt x="765" y="93"/>
                    </a:lnTo>
                    <a:lnTo>
                      <a:pt x="762" y="93"/>
                    </a:lnTo>
                    <a:lnTo>
                      <a:pt x="762" y="90"/>
                    </a:lnTo>
                    <a:lnTo>
                      <a:pt x="760" y="90"/>
                    </a:lnTo>
                    <a:lnTo>
                      <a:pt x="758" y="90"/>
                    </a:lnTo>
                    <a:lnTo>
                      <a:pt x="756" y="90"/>
                    </a:lnTo>
                    <a:lnTo>
                      <a:pt x="756" y="88"/>
                    </a:lnTo>
                    <a:lnTo>
                      <a:pt x="754" y="88"/>
                    </a:lnTo>
                    <a:lnTo>
                      <a:pt x="751" y="88"/>
                    </a:lnTo>
                    <a:lnTo>
                      <a:pt x="749" y="88"/>
                    </a:lnTo>
                    <a:lnTo>
                      <a:pt x="747" y="88"/>
                    </a:lnTo>
                    <a:lnTo>
                      <a:pt x="747" y="86"/>
                    </a:lnTo>
                    <a:lnTo>
                      <a:pt x="745" y="86"/>
                    </a:lnTo>
                    <a:lnTo>
                      <a:pt x="743" y="86"/>
                    </a:lnTo>
                    <a:lnTo>
                      <a:pt x="740" y="86"/>
                    </a:lnTo>
                    <a:lnTo>
                      <a:pt x="738" y="86"/>
                    </a:lnTo>
                    <a:lnTo>
                      <a:pt x="736" y="86"/>
                    </a:lnTo>
                    <a:lnTo>
                      <a:pt x="736" y="84"/>
                    </a:lnTo>
                    <a:lnTo>
                      <a:pt x="734" y="84"/>
                    </a:lnTo>
                    <a:lnTo>
                      <a:pt x="732" y="84"/>
                    </a:lnTo>
                    <a:lnTo>
                      <a:pt x="729" y="84"/>
                    </a:lnTo>
                    <a:lnTo>
                      <a:pt x="727" y="84"/>
                    </a:lnTo>
                    <a:lnTo>
                      <a:pt x="725" y="84"/>
                    </a:lnTo>
                    <a:lnTo>
                      <a:pt x="723" y="84"/>
                    </a:lnTo>
                    <a:lnTo>
                      <a:pt x="721" y="84"/>
                    </a:lnTo>
                    <a:lnTo>
                      <a:pt x="718" y="84"/>
                    </a:lnTo>
                    <a:lnTo>
                      <a:pt x="716" y="84"/>
                    </a:lnTo>
                    <a:lnTo>
                      <a:pt x="716" y="82"/>
                    </a:lnTo>
                    <a:lnTo>
                      <a:pt x="714" y="82"/>
                    </a:lnTo>
                    <a:lnTo>
                      <a:pt x="712" y="82"/>
                    </a:lnTo>
                    <a:lnTo>
                      <a:pt x="710" y="82"/>
                    </a:lnTo>
                    <a:lnTo>
                      <a:pt x="707" y="82"/>
                    </a:lnTo>
                    <a:lnTo>
                      <a:pt x="705" y="82"/>
                    </a:lnTo>
                    <a:lnTo>
                      <a:pt x="703" y="82"/>
                    </a:lnTo>
                    <a:lnTo>
                      <a:pt x="701" y="82"/>
                    </a:lnTo>
                    <a:lnTo>
                      <a:pt x="699" y="82"/>
                    </a:lnTo>
                    <a:lnTo>
                      <a:pt x="696" y="82"/>
                    </a:lnTo>
                    <a:lnTo>
                      <a:pt x="694" y="82"/>
                    </a:lnTo>
                    <a:lnTo>
                      <a:pt x="692" y="82"/>
                    </a:lnTo>
                    <a:lnTo>
                      <a:pt x="690" y="82"/>
                    </a:lnTo>
                    <a:lnTo>
                      <a:pt x="688" y="82"/>
                    </a:lnTo>
                    <a:lnTo>
                      <a:pt x="688" y="84"/>
                    </a:lnTo>
                    <a:lnTo>
                      <a:pt x="686" y="84"/>
                    </a:lnTo>
                    <a:lnTo>
                      <a:pt x="683" y="84"/>
                    </a:lnTo>
                    <a:lnTo>
                      <a:pt x="681" y="84"/>
                    </a:lnTo>
                    <a:lnTo>
                      <a:pt x="681" y="86"/>
                    </a:lnTo>
                    <a:lnTo>
                      <a:pt x="679" y="86"/>
                    </a:lnTo>
                    <a:lnTo>
                      <a:pt x="677" y="86"/>
                    </a:lnTo>
                    <a:lnTo>
                      <a:pt x="677" y="88"/>
                    </a:lnTo>
                    <a:lnTo>
                      <a:pt x="675" y="88"/>
                    </a:lnTo>
                    <a:lnTo>
                      <a:pt x="672" y="88"/>
                    </a:lnTo>
                    <a:lnTo>
                      <a:pt x="672" y="90"/>
                    </a:lnTo>
                    <a:lnTo>
                      <a:pt x="670" y="90"/>
                    </a:lnTo>
                    <a:lnTo>
                      <a:pt x="670" y="93"/>
                    </a:lnTo>
                    <a:lnTo>
                      <a:pt x="668" y="93"/>
                    </a:lnTo>
                    <a:lnTo>
                      <a:pt x="668" y="95"/>
                    </a:lnTo>
                    <a:lnTo>
                      <a:pt x="670" y="95"/>
                    </a:lnTo>
                    <a:lnTo>
                      <a:pt x="670" y="97"/>
                    </a:lnTo>
                    <a:lnTo>
                      <a:pt x="672" y="97"/>
                    </a:lnTo>
                    <a:lnTo>
                      <a:pt x="672" y="99"/>
                    </a:lnTo>
                    <a:lnTo>
                      <a:pt x="675" y="99"/>
                    </a:lnTo>
                    <a:lnTo>
                      <a:pt x="675" y="101"/>
                    </a:lnTo>
                    <a:lnTo>
                      <a:pt x="675" y="104"/>
                    </a:lnTo>
                    <a:lnTo>
                      <a:pt x="675" y="106"/>
                    </a:lnTo>
                    <a:lnTo>
                      <a:pt x="675" y="108"/>
                    </a:lnTo>
                    <a:lnTo>
                      <a:pt x="672" y="108"/>
                    </a:lnTo>
                    <a:lnTo>
                      <a:pt x="675" y="108"/>
                    </a:lnTo>
                    <a:lnTo>
                      <a:pt x="675" y="110"/>
                    </a:lnTo>
                    <a:lnTo>
                      <a:pt x="672" y="110"/>
                    </a:lnTo>
                    <a:lnTo>
                      <a:pt x="670" y="110"/>
                    </a:lnTo>
                    <a:lnTo>
                      <a:pt x="668" y="110"/>
                    </a:lnTo>
                    <a:lnTo>
                      <a:pt x="668" y="112"/>
                    </a:lnTo>
                    <a:lnTo>
                      <a:pt x="668" y="110"/>
                    </a:lnTo>
                    <a:lnTo>
                      <a:pt x="668" y="112"/>
                    </a:lnTo>
                    <a:lnTo>
                      <a:pt x="668" y="110"/>
                    </a:lnTo>
                    <a:lnTo>
                      <a:pt x="668" y="112"/>
                    </a:lnTo>
                    <a:lnTo>
                      <a:pt x="666" y="112"/>
                    </a:lnTo>
                    <a:lnTo>
                      <a:pt x="666" y="110"/>
                    </a:lnTo>
                    <a:lnTo>
                      <a:pt x="666" y="112"/>
                    </a:lnTo>
                    <a:lnTo>
                      <a:pt x="666" y="110"/>
                    </a:lnTo>
                    <a:lnTo>
                      <a:pt x="664" y="110"/>
                    </a:lnTo>
                    <a:lnTo>
                      <a:pt x="661" y="110"/>
                    </a:lnTo>
                    <a:lnTo>
                      <a:pt x="659" y="110"/>
                    </a:lnTo>
                    <a:lnTo>
                      <a:pt x="657" y="110"/>
                    </a:lnTo>
                    <a:lnTo>
                      <a:pt x="655" y="110"/>
                    </a:lnTo>
                    <a:lnTo>
                      <a:pt x="653" y="110"/>
                    </a:lnTo>
                    <a:lnTo>
                      <a:pt x="653" y="108"/>
                    </a:lnTo>
                    <a:lnTo>
                      <a:pt x="650" y="108"/>
                    </a:lnTo>
                    <a:lnTo>
                      <a:pt x="648" y="108"/>
                    </a:lnTo>
                    <a:lnTo>
                      <a:pt x="646" y="108"/>
                    </a:lnTo>
                    <a:lnTo>
                      <a:pt x="644" y="108"/>
                    </a:lnTo>
                    <a:lnTo>
                      <a:pt x="642" y="108"/>
                    </a:lnTo>
                    <a:lnTo>
                      <a:pt x="642" y="106"/>
                    </a:lnTo>
                    <a:lnTo>
                      <a:pt x="642" y="108"/>
                    </a:lnTo>
                    <a:lnTo>
                      <a:pt x="642" y="106"/>
                    </a:lnTo>
                    <a:lnTo>
                      <a:pt x="642" y="108"/>
                    </a:lnTo>
                    <a:lnTo>
                      <a:pt x="642" y="106"/>
                    </a:lnTo>
                    <a:lnTo>
                      <a:pt x="642" y="108"/>
                    </a:lnTo>
                    <a:lnTo>
                      <a:pt x="642" y="106"/>
                    </a:lnTo>
                    <a:lnTo>
                      <a:pt x="642" y="108"/>
                    </a:lnTo>
                    <a:lnTo>
                      <a:pt x="639" y="108"/>
                    </a:lnTo>
                    <a:lnTo>
                      <a:pt x="639" y="106"/>
                    </a:lnTo>
                    <a:lnTo>
                      <a:pt x="637" y="106"/>
                    </a:lnTo>
                    <a:lnTo>
                      <a:pt x="635" y="106"/>
                    </a:lnTo>
                    <a:lnTo>
                      <a:pt x="633" y="106"/>
                    </a:lnTo>
                    <a:lnTo>
                      <a:pt x="631" y="106"/>
                    </a:lnTo>
                    <a:lnTo>
                      <a:pt x="628" y="106"/>
                    </a:lnTo>
                    <a:lnTo>
                      <a:pt x="626" y="106"/>
                    </a:lnTo>
                    <a:lnTo>
                      <a:pt x="624" y="106"/>
                    </a:lnTo>
                    <a:lnTo>
                      <a:pt x="622" y="106"/>
                    </a:lnTo>
                    <a:lnTo>
                      <a:pt x="620" y="106"/>
                    </a:lnTo>
                    <a:lnTo>
                      <a:pt x="617" y="106"/>
                    </a:lnTo>
                    <a:lnTo>
                      <a:pt x="615" y="106"/>
                    </a:lnTo>
                    <a:lnTo>
                      <a:pt x="613" y="106"/>
                    </a:lnTo>
                    <a:lnTo>
                      <a:pt x="611" y="106"/>
                    </a:lnTo>
                    <a:lnTo>
                      <a:pt x="609" y="106"/>
                    </a:lnTo>
                    <a:lnTo>
                      <a:pt x="606" y="106"/>
                    </a:lnTo>
                    <a:lnTo>
                      <a:pt x="604" y="106"/>
                    </a:lnTo>
                    <a:lnTo>
                      <a:pt x="602" y="106"/>
                    </a:lnTo>
                    <a:lnTo>
                      <a:pt x="600" y="106"/>
                    </a:lnTo>
                    <a:lnTo>
                      <a:pt x="600" y="108"/>
                    </a:lnTo>
                    <a:lnTo>
                      <a:pt x="600" y="106"/>
                    </a:lnTo>
                    <a:lnTo>
                      <a:pt x="598" y="106"/>
                    </a:lnTo>
                    <a:lnTo>
                      <a:pt x="598" y="108"/>
                    </a:lnTo>
                    <a:lnTo>
                      <a:pt x="598" y="106"/>
                    </a:lnTo>
                    <a:lnTo>
                      <a:pt x="598" y="108"/>
                    </a:lnTo>
                    <a:lnTo>
                      <a:pt x="598" y="106"/>
                    </a:lnTo>
                    <a:lnTo>
                      <a:pt x="598" y="108"/>
                    </a:lnTo>
                    <a:lnTo>
                      <a:pt x="595" y="108"/>
                    </a:lnTo>
                    <a:lnTo>
                      <a:pt x="593" y="108"/>
                    </a:lnTo>
                    <a:lnTo>
                      <a:pt x="591" y="108"/>
                    </a:lnTo>
                    <a:lnTo>
                      <a:pt x="593" y="108"/>
                    </a:lnTo>
                    <a:lnTo>
                      <a:pt x="591" y="108"/>
                    </a:lnTo>
                    <a:lnTo>
                      <a:pt x="589" y="108"/>
                    </a:lnTo>
                    <a:lnTo>
                      <a:pt x="589" y="110"/>
                    </a:lnTo>
                    <a:lnTo>
                      <a:pt x="587" y="110"/>
                    </a:lnTo>
                    <a:lnTo>
                      <a:pt x="584" y="110"/>
                    </a:lnTo>
                    <a:lnTo>
                      <a:pt x="582" y="110"/>
                    </a:lnTo>
                    <a:lnTo>
                      <a:pt x="580" y="110"/>
                    </a:lnTo>
                    <a:lnTo>
                      <a:pt x="580" y="112"/>
                    </a:lnTo>
                    <a:lnTo>
                      <a:pt x="578" y="112"/>
                    </a:lnTo>
                    <a:lnTo>
                      <a:pt x="576" y="112"/>
                    </a:lnTo>
                    <a:lnTo>
                      <a:pt x="573" y="112"/>
                    </a:lnTo>
                    <a:lnTo>
                      <a:pt x="573" y="115"/>
                    </a:lnTo>
                    <a:lnTo>
                      <a:pt x="571" y="115"/>
                    </a:lnTo>
                    <a:lnTo>
                      <a:pt x="569" y="115"/>
                    </a:lnTo>
                    <a:lnTo>
                      <a:pt x="569" y="117"/>
                    </a:lnTo>
                    <a:lnTo>
                      <a:pt x="567" y="117"/>
                    </a:lnTo>
                    <a:lnTo>
                      <a:pt x="565" y="117"/>
                    </a:lnTo>
                    <a:lnTo>
                      <a:pt x="565" y="119"/>
                    </a:lnTo>
                    <a:lnTo>
                      <a:pt x="562" y="119"/>
                    </a:lnTo>
                    <a:lnTo>
                      <a:pt x="560" y="119"/>
                    </a:lnTo>
                    <a:lnTo>
                      <a:pt x="560" y="121"/>
                    </a:lnTo>
                    <a:lnTo>
                      <a:pt x="558" y="121"/>
                    </a:lnTo>
                    <a:lnTo>
                      <a:pt x="556" y="121"/>
                    </a:lnTo>
                    <a:lnTo>
                      <a:pt x="556" y="123"/>
                    </a:lnTo>
                    <a:lnTo>
                      <a:pt x="554" y="123"/>
                    </a:lnTo>
                    <a:lnTo>
                      <a:pt x="554" y="126"/>
                    </a:lnTo>
                    <a:lnTo>
                      <a:pt x="552" y="126"/>
                    </a:lnTo>
                    <a:lnTo>
                      <a:pt x="552" y="128"/>
                    </a:lnTo>
                    <a:lnTo>
                      <a:pt x="552" y="130"/>
                    </a:lnTo>
                    <a:lnTo>
                      <a:pt x="549" y="130"/>
                    </a:lnTo>
                    <a:lnTo>
                      <a:pt x="549" y="132"/>
                    </a:lnTo>
                    <a:lnTo>
                      <a:pt x="549" y="134"/>
                    </a:lnTo>
                    <a:lnTo>
                      <a:pt x="549" y="132"/>
                    </a:lnTo>
                    <a:lnTo>
                      <a:pt x="549" y="134"/>
                    </a:lnTo>
                    <a:lnTo>
                      <a:pt x="547" y="134"/>
                    </a:lnTo>
                    <a:lnTo>
                      <a:pt x="547" y="137"/>
                    </a:lnTo>
                    <a:lnTo>
                      <a:pt x="545" y="137"/>
                    </a:lnTo>
                    <a:lnTo>
                      <a:pt x="547" y="137"/>
                    </a:lnTo>
                    <a:lnTo>
                      <a:pt x="545" y="137"/>
                    </a:lnTo>
                    <a:lnTo>
                      <a:pt x="545" y="139"/>
                    </a:lnTo>
                    <a:lnTo>
                      <a:pt x="543" y="139"/>
                    </a:lnTo>
                    <a:lnTo>
                      <a:pt x="541" y="139"/>
                    </a:lnTo>
                    <a:lnTo>
                      <a:pt x="541" y="141"/>
                    </a:lnTo>
                    <a:lnTo>
                      <a:pt x="538" y="141"/>
                    </a:lnTo>
                    <a:lnTo>
                      <a:pt x="536" y="141"/>
                    </a:lnTo>
                    <a:lnTo>
                      <a:pt x="534" y="141"/>
                    </a:lnTo>
                    <a:lnTo>
                      <a:pt x="534" y="143"/>
                    </a:lnTo>
                    <a:lnTo>
                      <a:pt x="532" y="143"/>
                    </a:lnTo>
                    <a:lnTo>
                      <a:pt x="530" y="143"/>
                    </a:lnTo>
                    <a:lnTo>
                      <a:pt x="530" y="145"/>
                    </a:lnTo>
                    <a:lnTo>
                      <a:pt x="527" y="145"/>
                    </a:lnTo>
                    <a:lnTo>
                      <a:pt x="527" y="148"/>
                    </a:lnTo>
                    <a:lnTo>
                      <a:pt x="525" y="148"/>
                    </a:lnTo>
                    <a:lnTo>
                      <a:pt x="525" y="150"/>
                    </a:lnTo>
                    <a:lnTo>
                      <a:pt x="523" y="150"/>
                    </a:lnTo>
                    <a:lnTo>
                      <a:pt x="523" y="152"/>
                    </a:lnTo>
                    <a:lnTo>
                      <a:pt x="521" y="152"/>
                    </a:lnTo>
                    <a:lnTo>
                      <a:pt x="519" y="152"/>
                    </a:lnTo>
                    <a:lnTo>
                      <a:pt x="516" y="152"/>
                    </a:lnTo>
                    <a:lnTo>
                      <a:pt x="516" y="154"/>
                    </a:lnTo>
                    <a:lnTo>
                      <a:pt x="514" y="154"/>
                    </a:lnTo>
                    <a:lnTo>
                      <a:pt x="512" y="154"/>
                    </a:lnTo>
                    <a:lnTo>
                      <a:pt x="510" y="154"/>
                    </a:lnTo>
                    <a:lnTo>
                      <a:pt x="510" y="156"/>
                    </a:lnTo>
                    <a:lnTo>
                      <a:pt x="508" y="156"/>
                    </a:lnTo>
                    <a:lnTo>
                      <a:pt x="505" y="156"/>
                    </a:lnTo>
                    <a:lnTo>
                      <a:pt x="505" y="159"/>
                    </a:lnTo>
                    <a:lnTo>
                      <a:pt x="503" y="159"/>
                    </a:lnTo>
                    <a:lnTo>
                      <a:pt x="501" y="159"/>
                    </a:lnTo>
                    <a:lnTo>
                      <a:pt x="501" y="161"/>
                    </a:lnTo>
                    <a:lnTo>
                      <a:pt x="499" y="163"/>
                    </a:lnTo>
                    <a:lnTo>
                      <a:pt x="501" y="163"/>
                    </a:lnTo>
                    <a:lnTo>
                      <a:pt x="499" y="163"/>
                    </a:lnTo>
                    <a:lnTo>
                      <a:pt x="499" y="165"/>
                    </a:lnTo>
                    <a:lnTo>
                      <a:pt x="499" y="167"/>
                    </a:lnTo>
                    <a:lnTo>
                      <a:pt x="499" y="170"/>
                    </a:lnTo>
                    <a:lnTo>
                      <a:pt x="499" y="172"/>
                    </a:lnTo>
                    <a:lnTo>
                      <a:pt x="497" y="172"/>
                    </a:lnTo>
                    <a:lnTo>
                      <a:pt x="494" y="172"/>
                    </a:lnTo>
                    <a:lnTo>
                      <a:pt x="492" y="172"/>
                    </a:lnTo>
                    <a:lnTo>
                      <a:pt x="490" y="172"/>
                    </a:lnTo>
                    <a:lnTo>
                      <a:pt x="488" y="172"/>
                    </a:lnTo>
                    <a:lnTo>
                      <a:pt x="486" y="172"/>
                    </a:lnTo>
                    <a:lnTo>
                      <a:pt x="483" y="172"/>
                    </a:lnTo>
                    <a:lnTo>
                      <a:pt x="481" y="172"/>
                    </a:lnTo>
                    <a:lnTo>
                      <a:pt x="481" y="174"/>
                    </a:lnTo>
                    <a:lnTo>
                      <a:pt x="479" y="174"/>
                    </a:lnTo>
                    <a:lnTo>
                      <a:pt x="477" y="174"/>
                    </a:lnTo>
                    <a:lnTo>
                      <a:pt x="475" y="174"/>
                    </a:lnTo>
                    <a:lnTo>
                      <a:pt x="475" y="176"/>
                    </a:lnTo>
                    <a:lnTo>
                      <a:pt x="472" y="176"/>
                    </a:lnTo>
                    <a:lnTo>
                      <a:pt x="470" y="176"/>
                    </a:lnTo>
                    <a:lnTo>
                      <a:pt x="470" y="178"/>
                    </a:lnTo>
                    <a:lnTo>
                      <a:pt x="468" y="178"/>
                    </a:lnTo>
                    <a:lnTo>
                      <a:pt x="466" y="178"/>
                    </a:lnTo>
                    <a:lnTo>
                      <a:pt x="466" y="181"/>
                    </a:lnTo>
                    <a:lnTo>
                      <a:pt x="464" y="181"/>
                    </a:lnTo>
                    <a:lnTo>
                      <a:pt x="461" y="181"/>
                    </a:lnTo>
                    <a:lnTo>
                      <a:pt x="461" y="183"/>
                    </a:lnTo>
                    <a:lnTo>
                      <a:pt x="459" y="183"/>
                    </a:lnTo>
                    <a:lnTo>
                      <a:pt x="457" y="183"/>
                    </a:lnTo>
                    <a:lnTo>
                      <a:pt x="457" y="185"/>
                    </a:lnTo>
                    <a:lnTo>
                      <a:pt x="455" y="185"/>
                    </a:lnTo>
                    <a:lnTo>
                      <a:pt x="455" y="187"/>
                    </a:lnTo>
                    <a:lnTo>
                      <a:pt x="453" y="187"/>
                    </a:lnTo>
                    <a:lnTo>
                      <a:pt x="453" y="189"/>
                    </a:lnTo>
                    <a:lnTo>
                      <a:pt x="450" y="189"/>
                    </a:lnTo>
                    <a:lnTo>
                      <a:pt x="450" y="191"/>
                    </a:lnTo>
                    <a:lnTo>
                      <a:pt x="448" y="191"/>
                    </a:lnTo>
                    <a:lnTo>
                      <a:pt x="448" y="194"/>
                    </a:lnTo>
                    <a:lnTo>
                      <a:pt x="448" y="196"/>
                    </a:lnTo>
                    <a:lnTo>
                      <a:pt x="448" y="198"/>
                    </a:lnTo>
                    <a:lnTo>
                      <a:pt x="448" y="200"/>
                    </a:lnTo>
                    <a:lnTo>
                      <a:pt x="450" y="200"/>
                    </a:lnTo>
                    <a:lnTo>
                      <a:pt x="450" y="202"/>
                    </a:lnTo>
                    <a:lnTo>
                      <a:pt x="453" y="202"/>
                    </a:lnTo>
                    <a:lnTo>
                      <a:pt x="453" y="205"/>
                    </a:lnTo>
                    <a:lnTo>
                      <a:pt x="453" y="202"/>
                    </a:lnTo>
                    <a:lnTo>
                      <a:pt x="453" y="205"/>
                    </a:lnTo>
                    <a:lnTo>
                      <a:pt x="450" y="205"/>
                    </a:lnTo>
                    <a:lnTo>
                      <a:pt x="453" y="205"/>
                    </a:lnTo>
                    <a:lnTo>
                      <a:pt x="450" y="205"/>
                    </a:lnTo>
                    <a:lnTo>
                      <a:pt x="448" y="205"/>
                    </a:lnTo>
                    <a:lnTo>
                      <a:pt x="446" y="205"/>
                    </a:lnTo>
                    <a:lnTo>
                      <a:pt x="444" y="205"/>
                    </a:lnTo>
                    <a:lnTo>
                      <a:pt x="444" y="207"/>
                    </a:lnTo>
                    <a:lnTo>
                      <a:pt x="444" y="205"/>
                    </a:lnTo>
                    <a:lnTo>
                      <a:pt x="444" y="207"/>
                    </a:lnTo>
                    <a:lnTo>
                      <a:pt x="442" y="207"/>
                    </a:lnTo>
                    <a:lnTo>
                      <a:pt x="444" y="207"/>
                    </a:lnTo>
                    <a:lnTo>
                      <a:pt x="442" y="207"/>
                    </a:lnTo>
                    <a:lnTo>
                      <a:pt x="442" y="209"/>
                    </a:lnTo>
                    <a:lnTo>
                      <a:pt x="439" y="209"/>
                    </a:lnTo>
                    <a:lnTo>
                      <a:pt x="437" y="209"/>
                    </a:lnTo>
                    <a:lnTo>
                      <a:pt x="439" y="209"/>
                    </a:lnTo>
                    <a:lnTo>
                      <a:pt x="437" y="209"/>
                    </a:lnTo>
                    <a:lnTo>
                      <a:pt x="439" y="211"/>
                    </a:lnTo>
                    <a:lnTo>
                      <a:pt x="437" y="211"/>
                    </a:lnTo>
                    <a:lnTo>
                      <a:pt x="435" y="211"/>
                    </a:lnTo>
                    <a:lnTo>
                      <a:pt x="433" y="211"/>
                    </a:lnTo>
                    <a:lnTo>
                      <a:pt x="431" y="211"/>
                    </a:lnTo>
                    <a:lnTo>
                      <a:pt x="431" y="209"/>
                    </a:lnTo>
                    <a:lnTo>
                      <a:pt x="428" y="209"/>
                    </a:lnTo>
                    <a:lnTo>
                      <a:pt x="426" y="209"/>
                    </a:lnTo>
                    <a:lnTo>
                      <a:pt x="424" y="209"/>
                    </a:lnTo>
                    <a:lnTo>
                      <a:pt x="426" y="209"/>
                    </a:lnTo>
                    <a:lnTo>
                      <a:pt x="426" y="207"/>
                    </a:lnTo>
                    <a:lnTo>
                      <a:pt x="424" y="207"/>
                    </a:lnTo>
                    <a:lnTo>
                      <a:pt x="422" y="207"/>
                    </a:lnTo>
                    <a:lnTo>
                      <a:pt x="422" y="205"/>
                    </a:lnTo>
                    <a:lnTo>
                      <a:pt x="422" y="207"/>
                    </a:lnTo>
                    <a:lnTo>
                      <a:pt x="422" y="205"/>
                    </a:lnTo>
                    <a:lnTo>
                      <a:pt x="422" y="207"/>
                    </a:lnTo>
                    <a:lnTo>
                      <a:pt x="422" y="205"/>
                    </a:lnTo>
                    <a:lnTo>
                      <a:pt x="422" y="207"/>
                    </a:lnTo>
                    <a:lnTo>
                      <a:pt x="422" y="205"/>
                    </a:lnTo>
                    <a:lnTo>
                      <a:pt x="422" y="207"/>
                    </a:lnTo>
                    <a:lnTo>
                      <a:pt x="422" y="205"/>
                    </a:lnTo>
                    <a:lnTo>
                      <a:pt x="422" y="207"/>
                    </a:lnTo>
                    <a:lnTo>
                      <a:pt x="422" y="205"/>
                    </a:lnTo>
                    <a:lnTo>
                      <a:pt x="420" y="205"/>
                    </a:lnTo>
                    <a:lnTo>
                      <a:pt x="420" y="207"/>
                    </a:lnTo>
                    <a:lnTo>
                      <a:pt x="420" y="205"/>
                    </a:lnTo>
                    <a:lnTo>
                      <a:pt x="420" y="207"/>
                    </a:lnTo>
                    <a:lnTo>
                      <a:pt x="420" y="205"/>
                    </a:lnTo>
                    <a:lnTo>
                      <a:pt x="417" y="205"/>
                    </a:lnTo>
                    <a:lnTo>
                      <a:pt x="417" y="202"/>
                    </a:lnTo>
                    <a:lnTo>
                      <a:pt x="415" y="202"/>
                    </a:lnTo>
                    <a:lnTo>
                      <a:pt x="415" y="200"/>
                    </a:lnTo>
                    <a:lnTo>
                      <a:pt x="413" y="200"/>
                    </a:lnTo>
                    <a:lnTo>
                      <a:pt x="411" y="200"/>
                    </a:lnTo>
                    <a:lnTo>
                      <a:pt x="411" y="198"/>
                    </a:lnTo>
                    <a:lnTo>
                      <a:pt x="409" y="198"/>
                    </a:lnTo>
                    <a:lnTo>
                      <a:pt x="407" y="198"/>
                    </a:lnTo>
                    <a:lnTo>
                      <a:pt x="407" y="196"/>
                    </a:lnTo>
                    <a:lnTo>
                      <a:pt x="404" y="196"/>
                    </a:lnTo>
                    <a:lnTo>
                      <a:pt x="404" y="194"/>
                    </a:lnTo>
                    <a:lnTo>
                      <a:pt x="402" y="194"/>
                    </a:lnTo>
                    <a:lnTo>
                      <a:pt x="400" y="194"/>
                    </a:lnTo>
                    <a:lnTo>
                      <a:pt x="400" y="191"/>
                    </a:lnTo>
                    <a:lnTo>
                      <a:pt x="398" y="191"/>
                    </a:lnTo>
                    <a:lnTo>
                      <a:pt x="400" y="191"/>
                    </a:lnTo>
                    <a:lnTo>
                      <a:pt x="398" y="194"/>
                    </a:lnTo>
                    <a:lnTo>
                      <a:pt x="398" y="191"/>
                    </a:lnTo>
                    <a:lnTo>
                      <a:pt x="398" y="194"/>
                    </a:lnTo>
                    <a:lnTo>
                      <a:pt x="398" y="191"/>
                    </a:lnTo>
                    <a:lnTo>
                      <a:pt x="398" y="194"/>
                    </a:lnTo>
                    <a:lnTo>
                      <a:pt x="398" y="191"/>
                    </a:lnTo>
                    <a:lnTo>
                      <a:pt x="398" y="194"/>
                    </a:lnTo>
                    <a:lnTo>
                      <a:pt x="398" y="191"/>
                    </a:lnTo>
                    <a:lnTo>
                      <a:pt x="396" y="191"/>
                    </a:lnTo>
                    <a:lnTo>
                      <a:pt x="396" y="194"/>
                    </a:lnTo>
                    <a:lnTo>
                      <a:pt x="396" y="191"/>
                    </a:lnTo>
                    <a:lnTo>
                      <a:pt x="396" y="194"/>
                    </a:lnTo>
                    <a:lnTo>
                      <a:pt x="393" y="194"/>
                    </a:lnTo>
                    <a:lnTo>
                      <a:pt x="396" y="194"/>
                    </a:lnTo>
                    <a:lnTo>
                      <a:pt x="393" y="194"/>
                    </a:lnTo>
                    <a:lnTo>
                      <a:pt x="391" y="194"/>
                    </a:lnTo>
                    <a:lnTo>
                      <a:pt x="391" y="191"/>
                    </a:lnTo>
                    <a:lnTo>
                      <a:pt x="391" y="194"/>
                    </a:lnTo>
                    <a:lnTo>
                      <a:pt x="391" y="191"/>
                    </a:lnTo>
                    <a:lnTo>
                      <a:pt x="391" y="194"/>
                    </a:lnTo>
                    <a:lnTo>
                      <a:pt x="391" y="191"/>
                    </a:lnTo>
                    <a:lnTo>
                      <a:pt x="389" y="191"/>
                    </a:lnTo>
                    <a:lnTo>
                      <a:pt x="387" y="191"/>
                    </a:lnTo>
                    <a:lnTo>
                      <a:pt x="385" y="191"/>
                    </a:lnTo>
                    <a:lnTo>
                      <a:pt x="382" y="191"/>
                    </a:lnTo>
                    <a:lnTo>
                      <a:pt x="380" y="191"/>
                    </a:lnTo>
                    <a:lnTo>
                      <a:pt x="380" y="194"/>
                    </a:lnTo>
                    <a:lnTo>
                      <a:pt x="380" y="191"/>
                    </a:lnTo>
                    <a:lnTo>
                      <a:pt x="380" y="194"/>
                    </a:lnTo>
                    <a:lnTo>
                      <a:pt x="378" y="194"/>
                    </a:lnTo>
                    <a:lnTo>
                      <a:pt x="378" y="191"/>
                    </a:lnTo>
                    <a:lnTo>
                      <a:pt x="376" y="191"/>
                    </a:lnTo>
                    <a:lnTo>
                      <a:pt x="374" y="191"/>
                    </a:lnTo>
                    <a:lnTo>
                      <a:pt x="371" y="191"/>
                    </a:lnTo>
                    <a:lnTo>
                      <a:pt x="369" y="191"/>
                    </a:lnTo>
                    <a:lnTo>
                      <a:pt x="369" y="194"/>
                    </a:lnTo>
                    <a:lnTo>
                      <a:pt x="367" y="194"/>
                    </a:lnTo>
                    <a:lnTo>
                      <a:pt x="365" y="194"/>
                    </a:lnTo>
                    <a:lnTo>
                      <a:pt x="363" y="194"/>
                    </a:lnTo>
                    <a:lnTo>
                      <a:pt x="360" y="194"/>
                    </a:lnTo>
                    <a:lnTo>
                      <a:pt x="358" y="194"/>
                    </a:lnTo>
                    <a:lnTo>
                      <a:pt x="358" y="191"/>
                    </a:lnTo>
                    <a:lnTo>
                      <a:pt x="356" y="191"/>
                    </a:lnTo>
                    <a:lnTo>
                      <a:pt x="354" y="191"/>
                    </a:lnTo>
                    <a:lnTo>
                      <a:pt x="352" y="191"/>
                    </a:lnTo>
                    <a:lnTo>
                      <a:pt x="349" y="191"/>
                    </a:lnTo>
                    <a:lnTo>
                      <a:pt x="347" y="191"/>
                    </a:lnTo>
                    <a:lnTo>
                      <a:pt x="347" y="194"/>
                    </a:lnTo>
                    <a:lnTo>
                      <a:pt x="345" y="194"/>
                    </a:lnTo>
                    <a:lnTo>
                      <a:pt x="345" y="196"/>
                    </a:lnTo>
                    <a:lnTo>
                      <a:pt x="345" y="198"/>
                    </a:lnTo>
                    <a:lnTo>
                      <a:pt x="345" y="196"/>
                    </a:lnTo>
                    <a:lnTo>
                      <a:pt x="345" y="198"/>
                    </a:lnTo>
                    <a:lnTo>
                      <a:pt x="345" y="196"/>
                    </a:lnTo>
                    <a:lnTo>
                      <a:pt x="345" y="198"/>
                    </a:lnTo>
                    <a:lnTo>
                      <a:pt x="343" y="198"/>
                    </a:lnTo>
                    <a:lnTo>
                      <a:pt x="341" y="198"/>
                    </a:lnTo>
                    <a:lnTo>
                      <a:pt x="343" y="198"/>
                    </a:lnTo>
                    <a:lnTo>
                      <a:pt x="341" y="198"/>
                    </a:lnTo>
                    <a:lnTo>
                      <a:pt x="338" y="198"/>
                    </a:lnTo>
                    <a:lnTo>
                      <a:pt x="341" y="198"/>
                    </a:lnTo>
                    <a:lnTo>
                      <a:pt x="338" y="198"/>
                    </a:lnTo>
                    <a:lnTo>
                      <a:pt x="336" y="198"/>
                    </a:lnTo>
                    <a:lnTo>
                      <a:pt x="336" y="196"/>
                    </a:lnTo>
                    <a:lnTo>
                      <a:pt x="338" y="196"/>
                    </a:lnTo>
                    <a:lnTo>
                      <a:pt x="336" y="196"/>
                    </a:lnTo>
                    <a:lnTo>
                      <a:pt x="338" y="196"/>
                    </a:lnTo>
                    <a:lnTo>
                      <a:pt x="336" y="196"/>
                    </a:lnTo>
                    <a:lnTo>
                      <a:pt x="336" y="198"/>
                    </a:lnTo>
                    <a:lnTo>
                      <a:pt x="336" y="196"/>
                    </a:lnTo>
                    <a:lnTo>
                      <a:pt x="336" y="198"/>
                    </a:lnTo>
                    <a:lnTo>
                      <a:pt x="336" y="196"/>
                    </a:lnTo>
                    <a:lnTo>
                      <a:pt x="334" y="196"/>
                    </a:lnTo>
                    <a:lnTo>
                      <a:pt x="336" y="196"/>
                    </a:lnTo>
                    <a:lnTo>
                      <a:pt x="336" y="194"/>
                    </a:lnTo>
                    <a:lnTo>
                      <a:pt x="336" y="191"/>
                    </a:lnTo>
                    <a:lnTo>
                      <a:pt x="334" y="191"/>
                    </a:lnTo>
                    <a:lnTo>
                      <a:pt x="334" y="189"/>
                    </a:lnTo>
                    <a:lnTo>
                      <a:pt x="332" y="189"/>
                    </a:lnTo>
                    <a:lnTo>
                      <a:pt x="330" y="189"/>
                    </a:lnTo>
                    <a:lnTo>
                      <a:pt x="327" y="189"/>
                    </a:lnTo>
                    <a:lnTo>
                      <a:pt x="325" y="189"/>
                    </a:lnTo>
                    <a:lnTo>
                      <a:pt x="327" y="189"/>
                    </a:lnTo>
                    <a:lnTo>
                      <a:pt x="325" y="189"/>
                    </a:lnTo>
                    <a:lnTo>
                      <a:pt x="327" y="189"/>
                    </a:lnTo>
                    <a:lnTo>
                      <a:pt x="325" y="189"/>
                    </a:lnTo>
                    <a:lnTo>
                      <a:pt x="327" y="189"/>
                    </a:lnTo>
                    <a:lnTo>
                      <a:pt x="325" y="189"/>
                    </a:lnTo>
                    <a:lnTo>
                      <a:pt x="327" y="189"/>
                    </a:lnTo>
                    <a:lnTo>
                      <a:pt x="325" y="189"/>
                    </a:lnTo>
                    <a:lnTo>
                      <a:pt x="325" y="187"/>
                    </a:lnTo>
                    <a:lnTo>
                      <a:pt x="325" y="189"/>
                    </a:lnTo>
                    <a:lnTo>
                      <a:pt x="325" y="187"/>
                    </a:lnTo>
                    <a:lnTo>
                      <a:pt x="323" y="187"/>
                    </a:lnTo>
                    <a:lnTo>
                      <a:pt x="323" y="185"/>
                    </a:lnTo>
                    <a:lnTo>
                      <a:pt x="325" y="185"/>
                    </a:lnTo>
                    <a:lnTo>
                      <a:pt x="323" y="185"/>
                    </a:lnTo>
                    <a:lnTo>
                      <a:pt x="323" y="183"/>
                    </a:lnTo>
                    <a:lnTo>
                      <a:pt x="323" y="185"/>
                    </a:lnTo>
                    <a:lnTo>
                      <a:pt x="323" y="183"/>
                    </a:lnTo>
                    <a:lnTo>
                      <a:pt x="323" y="181"/>
                    </a:lnTo>
                    <a:lnTo>
                      <a:pt x="321" y="181"/>
                    </a:lnTo>
                    <a:lnTo>
                      <a:pt x="321" y="183"/>
                    </a:lnTo>
                    <a:lnTo>
                      <a:pt x="319" y="183"/>
                    </a:lnTo>
                    <a:lnTo>
                      <a:pt x="316" y="183"/>
                    </a:lnTo>
                    <a:lnTo>
                      <a:pt x="316" y="181"/>
                    </a:lnTo>
                    <a:lnTo>
                      <a:pt x="319" y="181"/>
                    </a:lnTo>
                    <a:lnTo>
                      <a:pt x="316" y="181"/>
                    </a:lnTo>
                    <a:lnTo>
                      <a:pt x="314" y="181"/>
                    </a:lnTo>
                    <a:lnTo>
                      <a:pt x="314" y="178"/>
                    </a:lnTo>
                    <a:lnTo>
                      <a:pt x="312" y="178"/>
                    </a:lnTo>
                    <a:lnTo>
                      <a:pt x="310" y="178"/>
                    </a:lnTo>
                    <a:lnTo>
                      <a:pt x="310" y="176"/>
                    </a:lnTo>
                    <a:lnTo>
                      <a:pt x="310" y="174"/>
                    </a:lnTo>
                    <a:lnTo>
                      <a:pt x="308" y="174"/>
                    </a:lnTo>
                    <a:lnTo>
                      <a:pt x="308" y="172"/>
                    </a:lnTo>
                    <a:lnTo>
                      <a:pt x="308" y="174"/>
                    </a:lnTo>
                    <a:lnTo>
                      <a:pt x="308" y="172"/>
                    </a:lnTo>
                    <a:lnTo>
                      <a:pt x="305" y="172"/>
                    </a:lnTo>
                    <a:lnTo>
                      <a:pt x="305" y="170"/>
                    </a:lnTo>
                    <a:lnTo>
                      <a:pt x="305" y="167"/>
                    </a:lnTo>
                    <a:lnTo>
                      <a:pt x="303" y="167"/>
                    </a:lnTo>
                    <a:lnTo>
                      <a:pt x="303" y="165"/>
                    </a:lnTo>
                    <a:lnTo>
                      <a:pt x="301" y="165"/>
                    </a:lnTo>
                    <a:lnTo>
                      <a:pt x="301" y="167"/>
                    </a:lnTo>
                    <a:lnTo>
                      <a:pt x="299" y="167"/>
                    </a:lnTo>
                    <a:lnTo>
                      <a:pt x="299" y="165"/>
                    </a:lnTo>
                    <a:lnTo>
                      <a:pt x="299" y="167"/>
                    </a:lnTo>
                    <a:lnTo>
                      <a:pt x="299" y="165"/>
                    </a:lnTo>
                    <a:lnTo>
                      <a:pt x="299" y="167"/>
                    </a:lnTo>
                    <a:lnTo>
                      <a:pt x="297" y="167"/>
                    </a:lnTo>
                    <a:lnTo>
                      <a:pt x="297" y="165"/>
                    </a:lnTo>
                    <a:lnTo>
                      <a:pt x="299" y="165"/>
                    </a:lnTo>
                    <a:lnTo>
                      <a:pt x="297" y="165"/>
                    </a:lnTo>
                    <a:lnTo>
                      <a:pt x="297" y="167"/>
                    </a:lnTo>
                    <a:lnTo>
                      <a:pt x="297" y="165"/>
                    </a:lnTo>
                    <a:lnTo>
                      <a:pt x="297" y="167"/>
                    </a:lnTo>
                    <a:lnTo>
                      <a:pt x="294" y="167"/>
                    </a:lnTo>
                    <a:lnTo>
                      <a:pt x="294" y="165"/>
                    </a:lnTo>
                    <a:lnTo>
                      <a:pt x="297" y="165"/>
                    </a:lnTo>
                    <a:lnTo>
                      <a:pt x="294" y="165"/>
                    </a:lnTo>
                    <a:lnTo>
                      <a:pt x="294" y="163"/>
                    </a:lnTo>
                    <a:lnTo>
                      <a:pt x="292" y="163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0" y="163"/>
                    </a:lnTo>
                    <a:lnTo>
                      <a:pt x="290" y="165"/>
                    </a:lnTo>
                    <a:lnTo>
                      <a:pt x="290" y="163"/>
                    </a:lnTo>
                    <a:lnTo>
                      <a:pt x="288" y="163"/>
                    </a:lnTo>
                    <a:lnTo>
                      <a:pt x="286" y="163"/>
                    </a:lnTo>
                    <a:lnTo>
                      <a:pt x="283" y="163"/>
                    </a:lnTo>
                    <a:lnTo>
                      <a:pt x="283" y="161"/>
                    </a:lnTo>
                    <a:lnTo>
                      <a:pt x="281" y="161"/>
                    </a:lnTo>
                    <a:lnTo>
                      <a:pt x="281" y="159"/>
                    </a:lnTo>
                    <a:lnTo>
                      <a:pt x="281" y="156"/>
                    </a:lnTo>
                    <a:lnTo>
                      <a:pt x="279" y="156"/>
                    </a:lnTo>
                    <a:lnTo>
                      <a:pt x="279" y="154"/>
                    </a:lnTo>
                    <a:lnTo>
                      <a:pt x="279" y="152"/>
                    </a:lnTo>
                    <a:lnTo>
                      <a:pt x="277" y="152"/>
                    </a:lnTo>
                    <a:lnTo>
                      <a:pt x="277" y="150"/>
                    </a:lnTo>
                    <a:lnTo>
                      <a:pt x="275" y="150"/>
                    </a:lnTo>
                    <a:lnTo>
                      <a:pt x="273" y="150"/>
                    </a:lnTo>
                    <a:lnTo>
                      <a:pt x="273" y="148"/>
                    </a:lnTo>
                    <a:lnTo>
                      <a:pt x="270" y="148"/>
                    </a:lnTo>
                    <a:lnTo>
                      <a:pt x="268" y="148"/>
                    </a:lnTo>
                    <a:lnTo>
                      <a:pt x="268" y="150"/>
                    </a:lnTo>
                    <a:lnTo>
                      <a:pt x="266" y="150"/>
                    </a:lnTo>
                    <a:lnTo>
                      <a:pt x="264" y="150"/>
                    </a:lnTo>
                    <a:lnTo>
                      <a:pt x="262" y="150"/>
                    </a:lnTo>
                    <a:lnTo>
                      <a:pt x="259" y="150"/>
                    </a:lnTo>
                    <a:lnTo>
                      <a:pt x="259" y="152"/>
                    </a:lnTo>
                    <a:lnTo>
                      <a:pt x="259" y="150"/>
                    </a:lnTo>
                    <a:lnTo>
                      <a:pt x="257" y="150"/>
                    </a:lnTo>
                    <a:lnTo>
                      <a:pt x="257" y="152"/>
                    </a:lnTo>
                    <a:lnTo>
                      <a:pt x="255" y="152"/>
                    </a:lnTo>
                    <a:lnTo>
                      <a:pt x="257" y="152"/>
                    </a:lnTo>
                    <a:lnTo>
                      <a:pt x="255" y="154"/>
                    </a:lnTo>
                    <a:lnTo>
                      <a:pt x="253" y="154"/>
                    </a:lnTo>
                    <a:lnTo>
                      <a:pt x="251" y="154"/>
                    </a:lnTo>
                    <a:lnTo>
                      <a:pt x="248" y="154"/>
                    </a:lnTo>
                    <a:lnTo>
                      <a:pt x="246" y="154"/>
                    </a:lnTo>
                    <a:lnTo>
                      <a:pt x="246" y="152"/>
                    </a:lnTo>
                    <a:lnTo>
                      <a:pt x="246" y="154"/>
                    </a:lnTo>
                    <a:lnTo>
                      <a:pt x="246" y="152"/>
                    </a:lnTo>
                    <a:lnTo>
                      <a:pt x="246" y="154"/>
                    </a:lnTo>
                    <a:lnTo>
                      <a:pt x="244" y="154"/>
                    </a:lnTo>
                    <a:lnTo>
                      <a:pt x="244" y="156"/>
                    </a:lnTo>
                    <a:lnTo>
                      <a:pt x="242" y="156"/>
                    </a:lnTo>
                    <a:lnTo>
                      <a:pt x="240" y="156"/>
                    </a:lnTo>
                    <a:lnTo>
                      <a:pt x="242" y="156"/>
                    </a:lnTo>
                    <a:lnTo>
                      <a:pt x="242" y="154"/>
                    </a:lnTo>
                    <a:lnTo>
                      <a:pt x="242" y="156"/>
                    </a:lnTo>
                    <a:lnTo>
                      <a:pt x="242" y="154"/>
                    </a:lnTo>
                    <a:lnTo>
                      <a:pt x="240" y="154"/>
                    </a:lnTo>
                    <a:lnTo>
                      <a:pt x="242" y="154"/>
                    </a:lnTo>
                    <a:lnTo>
                      <a:pt x="240" y="154"/>
                    </a:lnTo>
                    <a:lnTo>
                      <a:pt x="240" y="156"/>
                    </a:lnTo>
                    <a:lnTo>
                      <a:pt x="240" y="154"/>
                    </a:lnTo>
                    <a:lnTo>
                      <a:pt x="240" y="156"/>
                    </a:lnTo>
                    <a:lnTo>
                      <a:pt x="240" y="154"/>
                    </a:lnTo>
                    <a:lnTo>
                      <a:pt x="240" y="156"/>
                    </a:lnTo>
                    <a:lnTo>
                      <a:pt x="240" y="154"/>
                    </a:lnTo>
                    <a:lnTo>
                      <a:pt x="242" y="154"/>
                    </a:lnTo>
                    <a:lnTo>
                      <a:pt x="242" y="152"/>
                    </a:lnTo>
                    <a:lnTo>
                      <a:pt x="242" y="150"/>
                    </a:lnTo>
                    <a:lnTo>
                      <a:pt x="244" y="150"/>
                    </a:lnTo>
                    <a:lnTo>
                      <a:pt x="244" y="152"/>
                    </a:lnTo>
                    <a:lnTo>
                      <a:pt x="244" y="150"/>
                    </a:lnTo>
                    <a:lnTo>
                      <a:pt x="246" y="150"/>
                    </a:lnTo>
                    <a:lnTo>
                      <a:pt x="248" y="150"/>
                    </a:lnTo>
                    <a:lnTo>
                      <a:pt x="251" y="150"/>
                    </a:lnTo>
                    <a:lnTo>
                      <a:pt x="251" y="148"/>
                    </a:lnTo>
                    <a:lnTo>
                      <a:pt x="251" y="145"/>
                    </a:lnTo>
                    <a:lnTo>
                      <a:pt x="253" y="145"/>
                    </a:lnTo>
                    <a:lnTo>
                      <a:pt x="253" y="143"/>
                    </a:lnTo>
                    <a:lnTo>
                      <a:pt x="255" y="143"/>
                    </a:lnTo>
                    <a:lnTo>
                      <a:pt x="255" y="141"/>
                    </a:lnTo>
                    <a:lnTo>
                      <a:pt x="253" y="141"/>
                    </a:lnTo>
                    <a:lnTo>
                      <a:pt x="253" y="139"/>
                    </a:lnTo>
                    <a:lnTo>
                      <a:pt x="255" y="139"/>
                    </a:lnTo>
                    <a:lnTo>
                      <a:pt x="255" y="141"/>
                    </a:lnTo>
                    <a:lnTo>
                      <a:pt x="255" y="139"/>
                    </a:lnTo>
                    <a:lnTo>
                      <a:pt x="257" y="139"/>
                    </a:lnTo>
                    <a:lnTo>
                      <a:pt x="257" y="137"/>
                    </a:lnTo>
                    <a:lnTo>
                      <a:pt x="255" y="137"/>
                    </a:lnTo>
                    <a:lnTo>
                      <a:pt x="257" y="137"/>
                    </a:lnTo>
                    <a:lnTo>
                      <a:pt x="255" y="137"/>
                    </a:lnTo>
                    <a:lnTo>
                      <a:pt x="257" y="137"/>
                    </a:lnTo>
                    <a:lnTo>
                      <a:pt x="257" y="134"/>
                    </a:lnTo>
                    <a:lnTo>
                      <a:pt x="257" y="137"/>
                    </a:lnTo>
                    <a:lnTo>
                      <a:pt x="257" y="134"/>
                    </a:lnTo>
                    <a:lnTo>
                      <a:pt x="259" y="134"/>
                    </a:lnTo>
                    <a:lnTo>
                      <a:pt x="259" y="132"/>
                    </a:lnTo>
                    <a:lnTo>
                      <a:pt x="262" y="132"/>
                    </a:lnTo>
                    <a:lnTo>
                      <a:pt x="264" y="132"/>
                    </a:lnTo>
                    <a:lnTo>
                      <a:pt x="264" y="130"/>
                    </a:lnTo>
                    <a:lnTo>
                      <a:pt x="264" y="128"/>
                    </a:lnTo>
                    <a:lnTo>
                      <a:pt x="262" y="128"/>
                    </a:lnTo>
                    <a:lnTo>
                      <a:pt x="264" y="128"/>
                    </a:lnTo>
                    <a:lnTo>
                      <a:pt x="262" y="128"/>
                    </a:lnTo>
                    <a:lnTo>
                      <a:pt x="262" y="126"/>
                    </a:lnTo>
                    <a:lnTo>
                      <a:pt x="262" y="123"/>
                    </a:lnTo>
                    <a:lnTo>
                      <a:pt x="262" y="121"/>
                    </a:lnTo>
                    <a:lnTo>
                      <a:pt x="259" y="121"/>
                    </a:lnTo>
                    <a:lnTo>
                      <a:pt x="259" y="119"/>
                    </a:lnTo>
                    <a:lnTo>
                      <a:pt x="259" y="117"/>
                    </a:lnTo>
                    <a:lnTo>
                      <a:pt x="257" y="117"/>
                    </a:lnTo>
                    <a:lnTo>
                      <a:pt x="257" y="115"/>
                    </a:lnTo>
                    <a:lnTo>
                      <a:pt x="257" y="112"/>
                    </a:lnTo>
                    <a:lnTo>
                      <a:pt x="255" y="112"/>
                    </a:lnTo>
                    <a:lnTo>
                      <a:pt x="255" y="110"/>
                    </a:lnTo>
                    <a:lnTo>
                      <a:pt x="253" y="110"/>
                    </a:lnTo>
                    <a:lnTo>
                      <a:pt x="253" y="108"/>
                    </a:lnTo>
                    <a:lnTo>
                      <a:pt x="253" y="106"/>
                    </a:lnTo>
                    <a:lnTo>
                      <a:pt x="251" y="106"/>
                    </a:lnTo>
                    <a:lnTo>
                      <a:pt x="251" y="104"/>
                    </a:lnTo>
                    <a:lnTo>
                      <a:pt x="248" y="104"/>
                    </a:lnTo>
                    <a:lnTo>
                      <a:pt x="248" y="101"/>
                    </a:lnTo>
                    <a:lnTo>
                      <a:pt x="246" y="101"/>
                    </a:lnTo>
                    <a:lnTo>
                      <a:pt x="246" y="99"/>
                    </a:lnTo>
                    <a:lnTo>
                      <a:pt x="244" y="99"/>
                    </a:lnTo>
                    <a:lnTo>
                      <a:pt x="242" y="99"/>
                    </a:lnTo>
                    <a:lnTo>
                      <a:pt x="242" y="97"/>
                    </a:lnTo>
                    <a:lnTo>
                      <a:pt x="240" y="97"/>
                    </a:lnTo>
                    <a:lnTo>
                      <a:pt x="240" y="95"/>
                    </a:lnTo>
                    <a:lnTo>
                      <a:pt x="237" y="95"/>
                    </a:lnTo>
                    <a:lnTo>
                      <a:pt x="235" y="95"/>
                    </a:lnTo>
                    <a:lnTo>
                      <a:pt x="233" y="95"/>
                    </a:lnTo>
                    <a:lnTo>
                      <a:pt x="231" y="95"/>
                    </a:lnTo>
                    <a:lnTo>
                      <a:pt x="229" y="95"/>
                    </a:lnTo>
                    <a:lnTo>
                      <a:pt x="229" y="97"/>
                    </a:lnTo>
                    <a:lnTo>
                      <a:pt x="226" y="97"/>
                    </a:lnTo>
                    <a:lnTo>
                      <a:pt x="224" y="97"/>
                    </a:lnTo>
                    <a:lnTo>
                      <a:pt x="224" y="99"/>
                    </a:lnTo>
                    <a:lnTo>
                      <a:pt x="222" y="99"/>
                    </a:lnTo>
                    <a:lnTo>
                      <a:pt x="222" y="101"/>
                    </a:lnTo>
                    <a:lnTo>
                      <a:pt x="220" y="101"/>
                    </a:lnTo>
                    <a:lnTo>
                      <a:pt x="218" y="101"/>
                    </a:lnTo>
                    <a:lnTo>
                      <a:pt x="215" y="101"/>
                    </a:lnTo>
                    <a:lnTo>
                      <a:pt x="215" y="99"/>
                    </a:lnTo>
                    <a:lnTo>
                      <a:pt x="213" y="99"/>
                    </a:lnTo>
                    <a:lnTo>
                      <a:pt x="211" y="99"/>
                    </a:lnTo>
                    <a:lnTo>
                      <a:pt x="213" y="99"/>
                    </a:lnTo>
                    <a:lnTo>
                      <a:pt x="211" y="99"/>
                    </a:lnTo>
                    <a:lnTo>
                      <a:pt x="211" y="97"/>
                    </a:lnTo>
                    <a:lnTo>
                      <a:pt x="209" y="97"/>
                    </a:lnTo>
                    <a:lnTo>
                      <a:pt x="207" y="97"/>
                    </a:lnTo>
                    <a:lnTo>
                      <a:pt x="207" y="95"/>
                    </a:lnTo>
                    <a:lnTo>
                      <a:pt x="207" y="97"/>
                    </a:lnTo>
                    <a:lnTo>
                      <a:pt x="204" y="97"/>
                    </a:lnTo>
                    <a:lnTo>
                      <a:pt x="202" y="97"/>
                    </a:lnTo>
                    <a:lnTo>
                      <a:pt x="200" y="97"/>
                    </a:lnTo>
                    <a:lnTo>
                      <a:pt x="198" y="97"/>
                    </a:lnTo>
                    <a:lnTo>
                      <a:pt x="196" y="97"/>
                    </a:lnTo>
                    <a:lnTo>
                      <a:pt x="193" y="97"/>
                    </a:lnTo>
                    <a:lnTo>
                      <a:pt x="193" y="95"/>
                    </a:lnTo>
                    <a:lnTo>
                      <a:pt x="191" y="95"/>
                    </a:lnTo>
                    <a:lnTo>
                      <a:pt x="193" y="95"/>
                    </a:lnTo>
                    <a:lnTo>
                      <a:pt x="191" y="95"/>
                    </a:lnTo>
                    <a:lnTo>
                      <a:pt x="191" y="93"/>
                    </a:lnTo>
                    <a:lnTo>
                      <a:pt x="193" y="93"/>
                    </a:lnTo>
                    <a:lnTo>
                      <a:pt x="193" y="90"/>
                    </a:lnTo>
                    <a:lnTo>
                      <a:pt x="193" y="88"/>
                    </a:lnTo>
                    <a:lnTo>
                      <a:pt x="191" y="88"/>
                    </a:lnTo>
                    <a:lnTo>
                      <a:pt x="191" y="86"/>
                    </a:lnTo>
                    <a:lnTo>
                      <a:pt x="189" y="86"/>
                    </a:lnTo>
                    <a:lnTo>
                      <a:pt x="189" y="84"/>
                    </a:lnTo>
                    <a:lnTo>
                      <a:pt x="187" y="84"/>
                    </a:lnTo>
                    <a:lnTo>
                      <a:pt x="187" y="82"/>
                    </a:lnTo>
                    <a:lnTo>
                      <a:pt x="185" y="82"/>
                    </a:lnTo>
                    <a:lnTo>
                      <a:pt x="182" y="82"/>
                    </a:lnTo>
                    <a:lnTo>
                      <a:pt x="182" y="79"/>
                    </a:lnTo>
                    <a:lnTo>
                      <a:pt x="180" y="79"/>
                    </a:lnTo>
                    <a:lnTo>
                      <a:pt x="178" y="79"/>
                    </a:lnTo>
                    <a:lnTo>
                      <a:pt x="178" y="77"/>
                    </a:lnTo>
                    <a:lnTo>
                      <a:pt x="176" y="77"/>
                    </a:lnTo>
                    <a:lnTo>
                      <a:pt x="174" y="77"/>
                    </a:lnTo>
                    <a:lnTo>
                      <a:pt x="174" y="75"/>
                    </a:lnTo>
                    <a:lnTo>
                      <a:pt x="171" y="75"/>
                    </a:lnTo>
                    <a:lnTo>
                      <a:pt x="169" y="75"/>
                    </a:lnTo>
                    <a:lnTo>
                      <a:pt x="169" y="77"/>
                    </a:lnTo>
                    <a:lnTo>
                      <a:pt x="167" y="77"/>
                    </a:lnTo>
                    <a:lnTo>
                      <a:pt x="165" y="77"/>
                    </a:lnTo>
                    <a:lnTo>
                      <a:pt x="163" y="77"/>
                    </a:lnTo>
                    <a:lnTo>
                      <a:pt x="160" y="77"/>
                    </a:lnTo>
                    <a:lnTo>
                      <a:pt x="160" y="75"/>
                    </a:lnTo>
                    <a:lnTo>
                      <a:pt x="158" y="75"/>
                    </a:lnTo>
                    <a:lnTo>
                      <a:pt x="158" y="77"/>
                    </a:lnTo>
                    <a:lnTo>
                      <a:pt x="156" y="77"/>
                    </a:lnTo>
                    <a:lnTo>
                      <a:pt x="154" y="77"/>
                    </a:lnTo>
                    <a:lnTo>
                      <a:pt x="154" y="79"/>
                    </a:lnTo>
                    <a:lnTo>
                      <a:pt x="152" y="79"/>
                    </a:lnTo>
                    <a:lnTo>
                      <a:pt x="149" y="79"/>
                    </a:lnTo>
                    <a:lnTo>
                      <a:pt x="149" y="82"/>
                    </a:lnTo>
                    <a:lnTo>
                      <a:pt x="147" y="82"/>
                    </a:lnTo>
                    <a:lnTo>
                      <a:pt x="145" y="82"/>
                    </a:lnTo>
                    <a:lnTo>
                      <a:pt x="145" y="79"/>
                    </a:lnTo>
                    <a:lnTo>
                      <a:pt x="143" y="79"/>
                    </a:lnTo>
                    <a:lnTo>
                      <a:pt x="141" y="79"/>
                    </a:lnTo>
                    <a:lnTo>
                      <a:pt x="139" y="79"/>
                    </a:lnTo>
                    <a:lnTo>
                      <a:pt x="136" y="79"/>
                    </a:lnTo>
                    <a:lnTo>
                      <a:pt x="134" y="79"/>
                    </a:lnTo>
                    <a:lnTo>
                      <a:pt x="134" y="82"/>
                    </a:lnTo>
                    <a:lnTo>
                      <a:pt x="132" y="82"/>
                    </a:lnTo>
                    <a:lnTo>
                      <a:pt x="134" y="82"/>
                    </a:lnTo>
                    <a:lnTo>
                      <a:pt x="132" y="82"/>
                    </a:lnTo>
                    <a:lnTo>
                      <a:pt x="132" y="84"/>
                    </a:lnTo>
                    <a:lnTo>
                      <a:pt x="132" y="82"/>
                    </a:lnTo>
                    <a:lnTo>
                      <a:pt x="132" y="84"/>
                    </a:lnTo>
                    <a:lnTo>
                      <a:pt x="132" y="82"/>
                    </a:lnTo>
                    <a:lnTo>
                      <a:pt x="130" y="82"/>
                    </a:lnTo>
                    <a:lnTo>
                      <a:pt x="130" y="84"/>
                    </a:lnTo>
                    <a:lnTo>
                      <a:pt x="128" y="84"/>
                    </a:lnTo>
                    <a:lnTo>
                      <a:pt x="125" y="84"/>
                    </a:lnTo>
                    <a:lnTo>
                      <a:pt x="123" y="84"/>
                    </a:lnTo>
                    <a:lnTo>
                      <a:pt x="121" y="84"/>
                    </a:lnTo>
                    <a:lnTo>
                      <a:pt x="119" y="84"/>
                    </a:lnTo>
                    <a:lnTo>
                      <a:pt x="119" y="86"/>
                    </a:lnTo>
                    <a:lnTo>
                      <a:pt x="121" y="86"/>
                    </a:lnTo>
                    <a:lnTo>
                      <a:pt x="119" y="86"/>
                    </a:lnTo>
                    <a:lnTo>
                      <a:pt x="121" y="86"/>
                    </a:lnTo>
                    <a:lnTo>
                      <a:pt x="121" y="88"/>
                    </a:lnTo>
                    <a:lnTo>
                      <a:pt x="119" y="88"/>
                    </a:lnTo>
                    <a:lnTo>
                      <a:pt x="119" y="86"/>
                    </a:lnTo>
                    <a:lnTo>
                      <a:pt x="119" y="88"/>
                    </a:lnTo>
                    <a:lnTo>
                      <a:pt x="119" y="86"/>
                    </a:lnTo>
                    <a:lnTo>
                      <a:pt x="117" y="86"/>
                    </a:lnTo>
                    <a:lnTo>
                      <a:pt x="114" y="86"/>
                    </a:lnTo>
                    <a:lnTo>
                      <a:pt x="112" y="86"/>
                    </a:lnTo>
                    <a:lnTo>
                      <a:pt x="114" y="86"/>
                    </a:lnTo>
                    <a:lnTo>
                      <a:pt x="114" y="88"/>
                    </a:lnTo>
                    <a:lnTo>
                      <a:pt x="112" y="88"/>
                    </a:lnTo>
                    <a:lnTo>
                      <a:pt x="112" y="86"/>
                    </a:lnTo>
                    <a:lnTo>
                      <a:pt x="110" y="86"/>
                    </a:lnTo>
                    <a:lnTo>
                      <a:pt x="112" y="86"/>
                    </a:lnTo>
                    <a:lnTo>
                      <a:pt x="112" y="84"/>
                    </a:lnTo>
                    <a:lnTo>
                      <a:pt x="110" y="84"/>
                    </a:lnTo>
                    <a:lnTo>
                      <a:pt x="112" y="84"/>
                    </a:lnTo>
                    <a:lnTo>
                      <a:pt x="110" y="84"/>
                    </a:lnTo>
                    <a:lnTo>
                      <a:pt x="108" y="84"/>
                    </a:lnTo>
                    <a:lnTo>
                      <a:pt x="108" y="82"/>
                    </a:lnTo>
                    <a:lnTo>
                      <a:pt x="110" y="82"/>
                    </a:lnTo>
                    <a:lnTo>
                      <a:pt x="108" y="82"/>
                    </a:lnTo>
                    <a:lnTo>
                      <a:pt x="108" y="79"/>
                    </a:lnTo>
                    <a:lnTo>
                      <a:pt x="110" y="79"/>
                    </a:lnTo>
                    <a:lnTo>
                      <a:pt x="108" y="79"/>
                    </a:lnTo>
                    <a:lnTo>
                      <a:pt x="108" y="77"/>
                    </a:lnTo>
                    <a:lnTo>
                      <a:pt x="106" y="77"/>
                    </a:lnTo>
                    <a:lnTo>
                      <a:pt x="108" y="77"/>
                    </a:lnTo>
                    <a:lnTo>
                      <a:pt x="110" y="77"/>
                    </a:lnTo>
                    <a:lnTo>
                      <a:pt x="112" y="77"/>
                    </a:lnTo>
                    <a:lnTo>
                      <a:pt x="112" y="75"/>
                    </a:lnTo>
                    <a:lnTo>
                      <a:pt x="110" y="75"/>
                    </a:lnTo>
                    <a:lnTo>
                      <a:pt x="110" y="73"/>
                    </a:lnTo>
                    <a:lnTo>
                      <a:pt x="110" y="71"/>
                    </a:lnTo>
                    <a:lnTo>
                      <a:pt x="110" y="68"/>
                    </a:lnTo>
                    <a:lnTo>
                      <a:pt x="108" y="68"/>
                    </a:lnTo>
                    <a:lnTo>
                      <a:pt x="110" y="68"/>
                    </a:lnTo>
                    <a:lnTo>
                      <a:pt x="110" y="66"/>
                    </a:lnTo>
                    <a:lnTo>
                      <a:pt x="108" y="66"/>
                    </a:lnTo>
                    <a:lnTo>
                      <a:pt x="108" y="68"/>
                    </a:lnTo>
                    <a:lnTo>
                      <a:pt x="108" y="66"/>
                    </a:lnTo>
                    <a:lnTo>
                      <a:pt x="108" y="64"/>
                    </a:lnTo>
                    <a:lnTo>
                      <a:pt x="108" y="66"/>
                    </a:lnTo>
                    <a:lnTo>
                      <a:pt x="108" y="64"/>
                    </a:lnTo>
                    <a:lnTo>
                      <a:pt x="108" y="62"/>
                    </a:lnTo>
                    <a:lnTo>
                      <a:pt x="108" y="64"/>
                    </a:lnTo>
                    <a:lnTo>
                      <a:pt x="110" y="64"/>
                    </a:lnTo>
                    <a:lnTo>
                      <a:pt x="110" y="62"/>
                    </a:lnTo>
                    <a:lnTo>
                      <a:pt x="110" y="60"/>
                    </a:lnTo>
                    <a:lnTo>
                      <a:pt x="112" y="60"/>
                    </a:lnTo>
                    <a:lnTo>
                      <a:pt x="112" y="58"/>
                    </a:lnTo>
                    <a:lnTo>
                      <a:pt x="114" y="58"/>
                    </a:lnTo>
                    <a:lnTo>
                      <a:pt x="114" y="55"/>
                    </a:lnTo>
                    <a:lnTo>
                      <a:pt x="117" y="55"/>
                    </a:lnTo>
                    <a:lnTo>
                      <a:pt x="119" y="55"/>
                    </a:lnTo>
                    <a:lnTo>
                      <a:pt x="119" y="53"/>
                    </a:lnTo>
                    <a:lnTo>
                      <a:pt x="119" y="51"/>
                    </a:lnTo>
                    <a:lnTo>
                      <a:pt x="119" y="49"/>
                    </a:lnTo>
                    <a:lnTo>
                      <a:pt x="119" y="47"/>
                    </a:lnTo>
                    <a:lnTo>
                      <a:pt x="117" y="47"/>
                    </a:lnTo>
                    <a:lnTo>
                      <a:pt x="117" y="44"/>
                    </a:lnTo>
                    <a:lnTo>
                      <a:pt x="114" y="44"/>
                    </a:lnTo>
                    <a:lnTo>
                      <a:pt x="114" y="42"/>
                    </a:lnTo>
                    <a:lnTo>
                      <a:pt x="112" y="42"/>
                    </a:lnTo>
                    <a:lnTo>
                      <a:pt x="114" y="42"/>
                    </a:lnTo>
                    <a:lnTo>
                      <a:pt x="112" y="42"/>
                    </a:lnTo>
                    <a:lnTo>
                      <a:pt x="114" y="42"/>
                    </a:lnTo>
                    <a:lnTo>
                      <a:pt x="112" y="42"/>
                    </a:lnTo>
                    <a:lnTo>
                      <a:pt x="114" y="42"/>
                    </a:lnTo>
                    <a:lnTo>
                      <a:pt x="112" y="42"/>
                    </a:lnTo>
                    <a:lnTo>
                      <a:pt x="112" y="40"/>
                    </a:lnTo>
                    <a:lnTo>
                      <a:pt x="114" y="40"/>
                    </a:lnTo>
                    <a:lnTo>
                      <a:pt x="112" y="40"/>
                    </a:lnTo>
                    <a:lnTo>
                      <a:pt x="112" y="38"/>
                    </a:lnTo>
                    <a:lnTo>
                      <a:pt x="110" y="36"/>
                    </a:lnTo>
                    <a:lnTo>
                      <a:pt x="110" y="38"/>
                    </a:lnTo>
                    <a:lnTo>
                      <a:pt x="110" y="36"/>
                    </a:lnTo>
                    <a:lnTo>
                      <a:pt x="110" y="38"/>
                    </a:lnTo>
                    <a:lnTo>
                      <a:pt x="110" y="36"/>
                    </a:lnTo>
                    <a:lnTo>
                      <a:pt x="110" y="33"/>
                    </a:lnTo>
                    <a:lnTo>
                      <a:pt x="110" y="31"/>
                    </a:lnTo>
                    <a:lnTo>
                      <a:pt x="112" y="31"/>
                    </a:lnTo>
                    <a:lnTo>
                      <a:pt x="112" y="29"/>
                    </a:lnTo>
                    <a:lnTo>
                      <a:pt x="114" y="29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9" y="27"/>
                    </a:lnTo>
                    <a:lnTo>
                      <a:pt x="121" y="27"/>
                    </a:lnTo>
                    <a:lnTo>
                      <a:pt x="123" y="27"/>
                    </a:lnTo>
                    <a:lnTo>
                      <a:pt x="123" y="25"/>
                    </a:lnTo>
                    <a:lnTo>
                      <a:pt x="121" y="25"/>
                    </a:lnTo>
                    <a:lnTo>
                      <a:pt x="121" y="22"/>
                    </a:lnTo>
                    <a:lnTo>
                      <a:pt x="119" y="22"/>
                    </a:lnTo>
                    <a:lnTo>
                      <a:pt x="121" y="22"/>
                    </a:lnTo>
                    <a:lnTo>
                      <a:pt x="119" y="22"/>
                    </a:lnTo>
                    <a:lnTo>
                      <a:pt x="119" y="20"/>
                    </a:lnTo>
                    <a:lnTo>
                      <a:pt x="117" y="20"/>
                    </a:lnTo>
                    <a:lnTo>
                      <a:pt x="117" y="18"/>
                    </a:lnTo>
                    <a:lnTo>
                      <a:pt x="114" y="18"/>
                    </a:lnTo>
                    <a:lnTo>
                      <a:pt x="114" y="16"/>
                    </a:lnTo>
                    <a:lnTo>
                      <a:pt x="112" y="16"/>
                    </a:lnTo>
                    <a:lnTo>
                      <a:pt x="112" y="14"/>
                    </a:lnTo>
                    <a:lnTo>
                      <a:pt x="110" y="14"/>
                    </a:lnTo>
                    <a:lnTo>
                      <a:pt x="110" y="11"/>
                    </a:lnTo>
                    <a:lnTo>
                      <a:pt x="108" y="11"/>
                    </a:lnTo>
                    <a:lnTo>
                      <a:pt x="108" y="9"/>
                    </a:lnTo>
                    <a:lnTo>
                      <a:pt x="106" y="9"/>
                    </a:lnTo>
                    <a:lnTo>
                      <a:pt x="106" y="7"/>
                    </a:lnTo>
                    <a:lnTo>
                      <a:pt x="103" y="7"/>
                    </a:lnTo>
                    <a:lnTo>
                      <a:pt x="101" y="7"/>
                    </a:lnTo>
                    <a:lnTo>
                      <a:pt x="101" y="5"/>
                    </a:lnTo>
                    <a:lnTo>
                      <a:pt x="99" y="5"/>
                    </a:lnTo>
                    <a:lnTo>
                      <a:pt x="97" y="5"/>
                    </a:lnTo>
                    <a:lnTo>
                      <a:pt x="95" y="5"/>
                    </a:lnTo>
                    <a:lnTo>
                      <a:pt x="95" y="3"/>
                    </a:lnTo>
                    <a:lnTo>
                      <a:pt x="92" y="3"/>
                    </a:lnTo>
                    <a:lnTo>
                      <a:pt x="90" y="3"/>
                    </a:lnTo>
                    <a:lnTo>
                      <a:pt x="88" y="3"/>
                    </a:lnTo>
                    <a:lnTo>
                      <a:pt x="86" y="3"/>
                    </a:lnTo>
                    <a:lnTo>
                      <a:pt x="84" y="3"/>
                    </a:lnTo>
                    <a:lnTo>
                      <a:pt x="81" y="3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3"/>
                    </a:lnTo>
                    <a:lnTo>
                      <a:pt x="75" y="3"/>
                    </a:lnTo>
                    <a:lnTo>
                      <a:pt x="73" y="3"/>
                    </a:lnTo>
                    <a:lnTo>
                      <a:pt x="70" y="3"/>
                    </a:lnTo>
                    <a:lnTo>
                      <a:pt x="68" y="3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2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7" y="3"/>
                    </a:lnTo>
                    <a:lnTo>
                      <a:pt x="57" y="0"/>
                    </a:lnTo>
                    <a:lnTo>
                      <a:pt x="57" y="3"/>
                    </a:lnTo>
                    <a:lnTo>
                      <a:pt x="57" y="0"/>
                    </a:lnTo>
                    <a:lnTo>
                      <a:pt x="57" y="3"/>
                    </a:lnTo>
                    <a:lnTo>
                      <a:pt x="57" y="0"/>
                    </a:lnTo>
                    <a:lnTo>
                      <a:pt x="57" y="3"/>
                    </a:lnTo>
                    <a:lnTo>
                      <a:pt x="55" y="3"/>
                    </a:lnTo>
                    <a:lnTo>
                      <a:pt x="53" y="3"/>
                    </a:lnTo>
                    <a:lnTo>
                      <a:pt x="51" y="3"/>
                    </a:lnTo>
                    <a:lnTo>
                      <a:pt x="48" y="3"/>
                    </a:lnTo>
                    <a:lnTo>
                      <a:pt x="46" y="3"/>
                    </a:lnTo>
                    <a:lnTo>
                      <a:pt x="44" y="3"/>
                    </a:lnTo>
                    <a:lnTo>
                      <a:pt x="44" y="5"/>
                    </a:lnTo>
                    <a:lnTo>
                      <a:pt x="42" y="5"/>
                    </a:lnTo>
                    <a:lnTo>
                      <a:pt x="40" y="5"/>
                    </a:lnTo>
                    <a:lnTo>
                      <a:pt x="37" y="5"/>
                    </a:lnTo>
                    <a:lnTo>
                      <a:pt x="35" y="5"/>
                    </a:lnTo>
                    <a:lnTo>
                      <a:pt x="33" y="7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2" y="9"/>
                    </a:lnTo>
                    <a:lnTo>
                      <a:pt x="20" y="9"/>
                    </a:lnTo>
                    <a:lnTo>
                      <a:pt x="18" y="9"/>
                    </a:lnTo>
                    <a:lnTo>
                      <a:pt x="15" y="9"/>
                    </a:lnTo>
                    <a:lnTo>
                      <a:pt x="15" y="11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9" y="16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5" y="20"/>
                    </a:lnTo>
                    <a:lnTo>
                      <a:pt x="5" y="22"/>
                    </a:lnTo>
                    <a:lnTo>
                      <a:pt x="5" y="25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2" y="33"/>
                    </a:lnTo>
                    <a:lnTo>
                      <a:pt x="5" y="33"/>
                    </a:lnTo>
                    <a:lnTo>
                      <a:pt x="2" y="33"/>
                    </a:lnTo>
                    <a:lnTo>
                      <a:pt x="5" y="33"/>
                    </a:lnTo>
                    <a:lnTo>
                      <a:pt x="2" y="33"/>
                    </a:lnTo>
                    <a:lnTo>
                      <a:pt x="5" y="33"/>
                    </a:lnTo>
                    <a:lnTo>
                      <a:pt x="7" y="33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5" y="33"/>
                    </a:lnTo>
                    <a:lnTo>
                      <a:pt x="7" y="33"/>
                    </a:lnTo>
                    <a:lnTo>
                      <a:pt x="7" y="36"/>
                    </a:lnTo>
                    <a:lnTo>
                      <a:pt x="9" y="36"/>
                    </a:lnTo>
                    <a:lnTo>
                      <a:pt x="7" y="36"/>
                    </a:lnTo>
                    <a:lnTo>
                      <a:pt x="9" y="36"/>
                    </a:lnTo>
                    <a:lnTo>
                      <a:pt x="7" y="36"/>
                    </a:lnTo>
                    <a:lnTo>
                      <a:pt x="9" y="36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1" y="40"/>
                    </a:lnTo>
                    <a:lnTo>
                      <a:pt x="11" y="42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220" name="Freeform 55"/>
              <p:cNvSpPr>
                <a:spLocks/>
              </p:cNvSpPr>
              <p:nvPr/>
            </p:nvSpPr>
            <p:spPr bwMode="auto">
              <a:xfrm>
                <a:off x="1573213" y="4560888"/>
                <a:ext cx="285750" cy="1066800"/>
              </a:xfrm>
              <a:custGeom>
                <a:avLst/>
                <a:gdLst>
                  <a:gd name="T0" fmla="*/ 2147483647 w 180"/>
                  <a:gd name="T1" fmla="*/ 2147483647 h 672"/>
                  <a:gd name="T2" fmla="*/ 2147483647 w 180"/>
                  <a:gd name="T3" fmla="*/ 2147483647 h 672"/>
                  <a:gd name="T4" fmla="*/ 2147483647 w 180"/>
                  <a:gd name="T5" fmla="*/ 2147483647 h 672"/>
                  <a:gd name="T6" fmla="*/ 2147483647 w 180"/>
                  <a:gd name="T7" fmla="*/ 2147483647 h 672"/>
                  <a:gd name="T8" fmla="*/ 2147483647 w 180"/>
                  <a:gd name="T9" fmla="*/ 2147483647 h 672"/>
                  <a:gd name="T10" fmla="*/ 2147483647 w 180"/>
                  <a:gd name="T11" fmla="*/ 2147483647 h 672"/>
                  <a:gd name="T12" fmla="*/ 2147483647 w 180"/>
                  <a:gd name="T13" fmla="*/ 2147483647 h 672"/>
                  <a:gd name="T14" fmla="*/ 2147483647 w 180"/>
                  <a:gd name="T15" fmla="*/ 2147483647 h 672"/>
                  <a:gd name="T16" fmla="*/ 2147483647 w 180"/>
                  <a:gd name="T17" fmla="*/ 2147483647 h 672"/>
                  <a:gd name="T18" fmla="*/ 2147483647 w 180"/>
                  <a:gd name="T19" fmla="*/ 2147483647 h 672"/>
                  <a:gd name="T20" fmla="*/ 2147483647 w 180"/>
                  <a:gd name="T21" fmla="*/ 2147483647 h 672"/>
                  <a:gd name="T22" fmla="*/ 2147483647 w 180"/>
                  <a:gd name="T23" fmla="*/ 2147483647 h 672"/>
                  <a:gd name="T24" fmla="*/ 2147483647 w 180"/>
                  <a:gd name="T25" fmla="*/ 2147483647 h 672"/>
                  <a:gd name="T26" fmla="*/ 2147483647 w 180"/>
                  <a:gd name="T27" fmla="*/ 2147483647 h 672"/>
                  <a:gd name="T28" fmla="*/ 2147483647 w 180"/>
                  <a:gd name="T29" fmla="*/ 2147483647 h 672"/>
                  <a:gd name="T30" fmla="*/ 2147483647 w 180"/>
                  <a:gd name="T31" fmla="*/ 2147483647 h 672"/>
                  <a:gd name="T32" fmla="*/ 2147483647 w 180"/>
                  <a:gd name="T33" fmla="*/ 2147483647 h 672"/>
                  <a:gd name="T34" fmla="*/ 2147483647 w 180"/>
                  <a:gd name="T35" fmla="*/ 2147483647 h 672"/>
                  <a:gd name="T36" fmla="*/ 2147483647 w 180"/>
                  <a:gd name="T37" fmla="*/ 2147483647 h 672"/>
                  <a:gd name="T38" fmla="*/ 2147483647 w 180"/>
                  <a:gd name="T39" fmla="*/ 2147483647 h 672"/>
                  <a:gd name="T40" fmla="*/ 2147483647 w 180"/>
                  <a:gd name="T41" fmla="*/ 2147483647 h 672"/>
                  <a:gd name="T42" fmla="*/ 2147483647 w 180"/>
                  <a:gd name="T43" fmla="*/ 2147483647 h 672"/>
                  <a:gd name="T44" fmla="*/ 2147483647 w 180"/>
                  <a:gd name="T45" fmla="*/ 2147483647 h 672"/>
                  <a:gd name="T46" fmla="*/ 2147483647 w 180"/>
                  <a:gd name="T47" fmla="*/ 2147483647 h 672"/>
                  <a:gd name="T48" fmla="*/ 2147483647 w 180"/>
                  <a:gd name="T49" fmla="*/ 2147483647 h 672"/>
                  <a:gd name="T50" fmla="*/ 2147483647 w 180"/>
                  <a:gd name="T51" fmla="*/ 2147483647 h 672"/>
                  <a:gd name="T52" fmla="*/ 2147483647 w 180"/>
                  <a:gd name="T53" fmla="*/ 2147483647 h 672"/>
                  <a:gd name="T54" fmla="*/ 2147483647 w 180"/>
                  <a:gd name="T55" fmla="*/ 2147483647 h 672"/>
                  <a:gd name="T56" fmla="*/ 2147483647 w 180"/>
                  <a:gd name="T57" fmla="*/ 2147483647 h 672"/>
                  <a:gd name="T58" fmla="*/ 2147483647 w 180"/>
                  <a:gd name="T59" fmla="*/ 2147483647 h 672"/>
                  <a:gd name="T60" fmla="*/ 2147483647 w 180"/>
                  <a:gd name="T61" fmla="*/ 2147483647 h 672"/>
                  <a:gd name="T62" fmla="*/ 2147483647 w 180"/>
                  <a:gd name="T63" fmla="*/ 2147483647 h 672"/>
                  <a:gd name="T64" fmla="*/ 2147483647 w 180"/>
                  <a:gd name="T65" fmla="*/ 2147483647 h 672"/>
                  <a:gd name="T66" fmla="*/ 2147483647 w 180"/>
                  <a:gd name="T67" fmla="*/ 2147483647 h 672"/>
                  <a:gd name="T68" fmla="*/ 2147483647 w 180"/>
                  <a:gd name="T69" fmla="*/ 2147483647 h 672"/>
                  <a:gd name="T70" fmla="*/ 2147483647 w 180"/>
                  <a:gd name="T71" fmla="*/ 2147483647 h 672"/>
                  <a:gd name="T72" fmla="*/ 2147483647 w 180"/>
                  <a:gd name="T73" fmla="*/ 2147483647 h 672"/>
                  <a:gd name="T74" fmla="*/ 2147483647 w 180"/>
                  <a:gd name="T75" fmla="*/ 2147483647 h 672"/>
                  <a:gd name="T76" fmla="*/ 2147483647 w 180"/>
                  <a:gd name="T77" fmla="*/ 2147483647 h 672"/>
                  <a:gd name="T78" fmla="*/ 2147483647 w 180"/>
                  <a:gd name="T79" fmla="*/ 2147483647 h 672"/>
                  <a:gd name="T80" fmla="*/ 2147483647 w 180"/>
                  <a:gd name="T81" fmla="*/ 2147483647 h 672"/>
                  <a:gd name="T82" fmla="*/ 2147483647 w 180"/>
                  <a:gd name="T83" fmla="*/ 2147483647 h 672"/>
                  <a:gd name="T84" fmla="*/ 2147483647 w 180"/>
                  <a:gd name="T85" fmla="*/ 2147483647 h 672"/>
                  <a:gd name="T86" fmla="*/ 2147483647 w 180"/>
                  <a:gd name="T87" fmla="*/ 2147483647 h 672"/>
                  <a:gd name="T88" fmla="*/ 2147483647 w 180"/>
                  <a:gd name="T89" fmla="*/ 2147483647 h 672"/>
                  <a:gd name="T90" fmla="*/ 2147483647 w 180"/>
                  <a:gd name="T91" fmla="*/ 2147483647 h 672"/>
                  <a:gd name="T92" fmla="*/ 2147483647 w 180"/>
                  <a:gd name="T93" fmla="*/ 2147483647 h 672"/>
                  <a:gd name="T94" fmla="*/ 2147483647 w 180"/>
                  <a:gd name="T95" fmla="*/ 2147483647 h 672"/>
                  <a:gd name="T96" fmla="*/ 2147483647 w 180"/>
                  <a:gd name="T97" fmla="*/ 2147483647 h 672"/>
                  <a:gd name="T98" fmla="*/ 2147483647 w 180"/>
                  <a:gd name="T99" fmla="*/ 2147483647 h 672"/>
                  <a:gd name="T100" fmla="*/ 2147483647 w 180"/>
                  <a:gd name="T101" fmla="*/ 2147483647 h 672"/>
                  <a:gd name="T102" fmla="*/ 2147483647 w 180"/>
                  <a:gd name="T103" fmla="*/ 2147483647 h 672"/>
                  <a:gd name="T104" fmla="*/ 2147483647 w 180"/>
                  <a:gd name="T105" fmla="*/ 2147483647 h 672"/>
                  <a:gd name="T106" fmla="*/ 2147483647 w 180"/>
                  <a:gd name="T107" fmla="*/ 2147483647 h 672"/>
                  <a:gd name="T108" fmla="*/ 2147483647 w 180"/>
                  <a:gd name="T109" fmla="*/ 2147483647 h 672"/>
                  <a:gd name="T110" fmla="*/ 2147483647 w 180"/>
                  <a:gd name="T111" fmla="*/ 2147483647 h 672"/>
                  <a:gd name="T112" fmla="*/ 2147483647 w 180"/>
                  <a:gd name="T113" fmla="*/ 2147483647 h 672"/>
                  <a:gd name="T114" fmla="*/ 2147483647 w 180"/>
                  <a:gd name="T115" fmla="*/ 2147483647 h 672"/>
                  <a:gd name="T116" fmla="*/ 2147483647 w 180"/>
                  <a:gd name="T117" fmla="*/ 2147483647 h 672"/>
                  <a:gd name="T118" fmla="*/ 2147483647 w 180"/>
                  <a:gd name="T119" fmla="*/ 2147483647 h 6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0" h="672">
                    <a:moveTo>
                      <a:pt x="171" y="635"/>
                    </a:moveTo>
                    <a:lnTo>
                      <a:pt x="173" y="635"/>
                    </a:lnTo>
                    <a:lnTo>
                      <a:pt x="173" y="637"/>
                    </a:lnTo>
                    <a:lnTo>
                      <a:pt x="175" y="637"/>
                    </a:lnTo>
                    <a:lnTo>
                      <a:pt x="175" y="640"/>
                    </a:lnTo>
                    <a:lnTo>
                      <a:pt x="175" y="637"/>
                    </a:lnTo>
                    <a:lnTo>
                      <a:pt x="175" y="640"/>
                    </a:lnTo>
                    <a:lnTo>
                      <a:pt x="175" y="642"/>
                    </a:lnTo>
                    <a:lnTo>
                      <a:pt x="175" y="640"/>
                    </a:lnTo>
                    <a:lnTo>
                      <a:pt x="175" y="642"/>
                    </a:lnTo>
                    <a:lnTo>
                      <a:pt x="175" y="644"/>
                    </a:lnTo>
                    <a:lnTo>
                      <a:pt x="175" y="646"/>
                    </a:lnTo>
                    <a:lnTo>
                      <a:pt x="173" y="646"/>
                    </a:lnTo>
                    <a:lnTo>
                      <a:pt x="173" y="648"/>
                    </a:lnTo>
                    <a:lnTo>
                      <a:pt x="171" y="648"/>
                    </a:lnTo>
                    <a:lnTo>
                      <a:pt x="173" y="648"/>
                    </a:lnTo>
                    <a:lnTo>
                      <a:pt x="171" y="648"/>
                    </a:lnTo>
                    <a:lnTo>
                      <a:pt x="173" y="648"/>
                    </a:lnTo>
                    <a:lnTo>
                      <a:pt x="173" y="651"/>
                    </a:lnTo>
                    <a:lnTo>
                      <a:pt x="175" y="651"/>
                    </a:lnTo>
                    <a:lnTo>
                      <a:pt x="173" y="651"/>
                    </a:lnTo>
                    <a:lnTo>
                      <a:pt x="173" y="653"/>
                    </a:lnTo>
                    <a:lnTo>
                      <a:pt x="173" y="655"/>
                    </a:lnTo>
                    <a:lnTo>
                      <a:pt x="171" y="655"/>
                    </a:lnTo>
                    <a:lnTo>
                      <a:pt x="173" y="655"/>
                    </a:lnTo>
                    <a:lnTo>
                      <a:pt x="171" y="655"/>
                    </a:lnTo>
                    <a:lnTo>
                      <a:pt x="173" y="655"/>
                    </a:lnTo>
                    <a:lnTo>
                      <a:pt x="173" y="657"/>
                    </a:lnTo>
                    <a:lnTo>
                      <a:pt x="171" y="657"/>
                    </a:lnTo>
                    <a:lnTo>
                      <a:pt x="171" y="659"/>
                    </a:lnTo>
                    <a:lnTo>
                      <a:pt x="171" y="661"/>
                    </a:lnTo>
                    <a:lnTo>
                      <a:pt x="171" y="664"/>
                    </a:lnTo>
                    <a:lnTo>
                      <a:pt x="173" y="664"/>
                    </a:lnTo>
                    <a:lnTo>
                      <a:pt x="173" y="666"/>
                    </a:lnTo>
                    <a:lnTo>
                      <a:pt x="173" y="668"/>
                    </a:lnTo>
                    <a:lnTo>
                      <a:pt x="175" y="668"/>
                    </a:lnTo>
                    <a:lnTo>
                      <a:pt x="175" y="670"/>
                    </a:lnTo>
                    <a:lnTo>
                      <a:pt x="178" y="670"/>
                    </a:lnTo>
                    <a:lnTo>
                      <a:pt x="180" y="670"/>
                    </a:lnTo>
                    <a:lnTo>
                      <a:pt x="180" y="672"/>
                    </a:lnTo>
                    <a:lnTo>
                      <a:pt x="178" y="672"/>
                    </a:lnTo>
                    <a:lnTo>
                      <a:pt x="175" y="672"/>
                    </a:lnTo>
                    <a:lnTo>
                      <a:pt x="173" y="672"/>
                    </a:lnTo>
                    <a:lnTo>
                      <a:pt x="173" y="670"/>
                    </a:lnTo>
                    <a:lnTo>
                      <a:pt x="171" y="670"/>
                    </a:lnTo>
                    <a:lnTo>
                      <a:pt x="173" y="670"/>
                    </a:lnTo>
                    <a:lnTo>
                      <a:pt x="171" y="670"/>
                    </a:lnTo>
                    <a:lnTo>
                      <a:pt x="171" y="668"/>
                    </a:lnTo>
                    <a:lnTo>
                      <a:pt x="169" y="668"/>
                    </a:lnTo>
                    <a:lnTo>
                      <a:pt x="167" y="666"/>
                    </a:lnTo>
                    <a:lnTo>
                      <a:pt x="167" y="668"/>
                    </a:lnTo>
                    <a:lnTo>
                      <a:pt x="165" y="668"/>
                    </a:lnTo>
                    <a:lnTo>
                      <a:pt x="165" y="666"/>
                    </a:lnTo>
                    <a:lnTo>
                      <a:pt x="162" y="666"/>
                    </a:lnTo>
                    <a:lnTo>
                      <a:pt x="160" y="666"/>
                    </a:lnTo>
                    <a:lnTo>
                      <a:pt x="160" y="664"/>
                    </a:lnTo>
                    <a:lnTo>
                      <a:pt x="158" y="664"/>
                    </a:lnTo>
                    <a:lnTo>
                      <a:pt x="158" y="661"/>
                    </a:lnTo>
                    <a:lnTo>
                      <a:pt x="156" y="661"/>
                    </a:lnTo>
                    <a:lnTo>
                      <a:pt x="156" y="659"/>
                    </a:lnTo>
                    <a:lnTo>
                      <a:pt x="154" y="659"/>
                    </a:lnTo>
                    <a:lnTo>
                      <a:pt x="156" y="659"/>
                    </a:lnTo>
                    <a:lnTo>
                      <a:pt x="156" y="657"/>
                    </a:lnTo>
                    <a:lnTo>
                      <a:pt x="154" y="657"/>
                    </a:lnTo>
                    <a:lnTo>
                      <a:pt x="154" y="655"/>
                    </a:lnTo>
                    <a:lnTo>
                      <a:pt x="154" y="653"/>
                    </a:lnTo>
                    <a:lnTo>
                      <a:pt x="151" y="653"/>
                    </a:lnTo>
                    <a:lnTo>
                      <a:pt x="151" y="651"/>
                    </a:lnTo>
                    <a:lnTo>
                      <a:pt x="149" y="651"/>
                    </a:lnTo>
                    <a:lnTo>
                      <a:pt x="149" y="648"/>
                    </a:lnTo>
                    <a:lnTo>
                      <a:pt x="149" y="646"/>
                    </a:lnTo>
                    <a:lnTo>
                      <a:pt x="149" y="644"/>
                    </a:lnTo>
                    <a:lnTo>
                      <a:pt x="147" y="644"/>
                    </a:lnTo>
                    <a:lnTo>
                      <a:pt x="149" y="644"/>
                    </a:lnTo>
                    <a:lnTo>
                      <a:pt x="149" y="642"/>
                    </a:lnTo>
                    <a:lnTo>
                      <a:pt x="147" y="642"/>
                    </a:lnTo>
                    <a:lnTo>
                      <a:pt x="147" y="640"/>
                    </a:lnTo>
                    <a:lnTo>
                      <a:pt x="147" y="637"/>
                    </a:lnTo>
                    <a:lnTo>
                      <a:pt x="147" y="635"/>
                    </a:lnTo>
                    <a:lnTo>
                      <a:pt x="147" y="633"/>
                    </a:lnTo>
                    <a:lnTo>
                      <a:pt x="145" y="633"/>
                    </a:lnTo>
                    <a:lnTo>
                      <a:pt x="145" y="631"/>
                    </a:lnTo>
                    <a:lnTo>
                      <a:pt x="147" y="631"/>
                    </a:lnTo>
                    <a:lnTo>
                      <a:pt x="147" y="629"/>
                    </a:lnTo>
                    <a:lnTo>
                      <a:pt x="145" y="629"/>
                    </a:lnTo>
                    <a:lnTo>
                      <a:pt x="145" y="626"/>
                    </a:lnTo>
                    <a:lnTo>
                      <a:pt x="145" y="624"/>
                    </a:lnTo>
                    <a:lnTo>
                      <a:pt x="143" y="624"/>
                    </a:lnTo>
                    <a:lnTo>
                      <a:pt x="140" y="624"/>
                    </a:lnTo>
                    <a:lnTo>
                      <a:pt x="140" y="622"/>
                    </a:lnTo>
                    <a:lnTo>
                      <a:pt x="138" y="622"/>
                    </a:lnTo>
                    <a:lnTo>
                      <a:pt x="138" y="624"/>
                    </a:lnTo>
                    <a:lnTo>
                      <a:pt x="136" y="624"/>
                    </a:lnTo>
                    <a:lnTo>
                      <a:pt x="136" y="622"/>
                    </a:lnTo>
                    <a:lnTo>
                      <a:pt x="136" y="620"/>
                    </a:lnTo>
                    <a:lnTo>
                      <a:pt x="134" y="620"/>
                    </a:lnTo>
                    <a:lnTo>
                      <a:pt x="134" y="618"/>
                    </a:lnTo>
                    <a:lnTo>
                      <a:pt x="132" y="618"/>
                    </a:lnTo>
                    <a:lnTo>
                      <a:pt x="132" y="615"/>
                    </a:lnTo>
                    <a:lnTo>
                      <a:pt x="132" y="613"/>
                    </a:lnTo>
                    <a:lnTo>
                      <a:pt x="134" y="613"/>
                    </a:lnTo>
                    <a:lnTo>
                      <a:pt x="132" y="613"/>
                    </a:lnTo>
                    <a:lnTo>
                      <a:pt x="134" y="613"/>
                    </a:lnTo>
                    <a:lnTo>
                      <a:pt x="134" y="611"/>
                    </a:lnTo>
                    <a:lnTo>
                      <a:pt x="134" y="613"/>
                    </a:lnTo>
                    <a:lnTo>
                      <a:pt x="134" y="611"/>
                    </a:lnTo>
                    <a:lnTo>
                      <a:pt x="136" y="611"/>
                    </a:lnTo>
                    <a:lnTo>
                      <a:pt x="136" y="609"/>
                    </a:lnTo>
                    <a:lnTo>
                      <a:pt x="138" y="609"/>
                    </a:lnTo>
                    <a:lnTo>
                      <a:pt x="138" y="611"/>
                    </a:lnTo>
                    <a:lnTo>
                      <a:pt x="140" y="611"/>
                    </a:lnTo>
                    <a:lnTo>
                      <a:pt x="140" y="609"/>
                    </a:lnTo>
                    <a:lnTo>
                      <a:pt x="140" y="607"/>
                    </a:lnTo>
                    <a:lnTo>
                      <a:pt x="143" y="607"/>
                    </a:lnTo>
                    <a:lnTo>
                      <a:pt x="143" y="604"/>
                    </a:lnTo>
                    <a:lnTo>
                      <a:pt x="143" y="602"/>
                    </a:lnTo>
                    <a:lnTo>
                      <a:pt x="143" y="600"/>
                    </a:lnTo>
                    <a:lnTo>
                      <a:pt x="140" y="602"/>
                    </a:lnTo>
                    <a:lnTo>
                      <a:pt x="140" y="600"/>
                    </a:lnTo>
                    <a:lnTo>
                      <a:pt x="140" y="598"/>
                    </a:lnTo>
                    <a:lnTo>
                      <a:pt x="143" y="598"/>
                    </a:lnTo>
                    <a:lnTo>
                      <a:pt x="140" y="598"/>
                    </a:lnTo>
                    <a:lnTo>
                      <a:pt x="143" y="598"/>
                    </a:lnTo>
                    <a:lnTo>
                      <a:pt x="143" y="596"/>
                    </a:lnTo>
                    <a:lnTo>
                      <a:pt x="140" y="596"/>
                    </a:lnTo>
                    <a:lnTo>
                      <a:pt x="143" y="596"/>
                    </a:lnTo>
                    <a:lnTo>
                      <a:pt x="145" y="593"/>
                    </a:lnTo>
                    <a:lnTo>
                      <a:pt x="145" y="591"/>
                    </a:lnTo>
                    <a:lnTo>
                      <a:pt x="145" y="589"/>
                    </a:lnTo>
                    <a:lnTo>
                      <a:pt x="143" y="589"/>
                    </a:lnTo>
                    <a:lnTo>
                      <a:pt x="145" y="589"/>
                    </a:lnTo>
                    <a:lnTo>
                      <a:pt x="143" y="589"/>
                    </a:lnTo>
                    <a:lnTo>
                      <a:pt x="143" y="587"/>
                    </a:lnTo>
                    <a:lnTo>
                      <a:pt x="140" y="587"/>
                    </a:lnTo>
                    <a:lnTo>
                      <a:pt x="140" y="589"/>
                    </a:lnTo>
                    <a:lnTo>
                      <a:pt x="140" y="587"/>
                    </a:lnTo>
                    <a:lnTo>
                      <a:pt x="138" y="589"/>
                    </a:lnTo>
                    <a:lnTo>
                      <a:pt x="140" y="589"/>
                    </a:lnTo>
                    <a:lnTo>
                      <a:pt x="138" y="589"/>
                    </a:lnTo>
                    <a:lnTo>
                      <a:pt x="138" y="591"/>
                    </a:lnTo>
                    <a:lnTo>
                      <a:pt x="136" y="591"/>
                    </a:lnTo>
                    <a:lnTo>
                      <a:pt x="134" y="591"/>
                    </a:lnTo>
                    <a:lnTo>
                      <a:pt x="134" y="589"/>
                    </a:lnTo>
                    <a:lnTo>
                      <a:pt x="134" y="591"/>
                    </a:lnTo>
                    <a:lnTo>
                      <a:pt x="134" y="589"/>
                    </a:lnTo>
                    <a:lnTo>
                      <a:pt x="134" y="587"/>
                    </a:lnTo>
                    <a:lnTo>
                      <a:pt x="132" y="587"/>
                    </a:lnTo>
                    <a:lnTo>
                      <a:pt x="129" y="587"/>
                    </a:lnTo>
                    <a:lnTo>
                      <a:pt x="129" y="585"/>
                    </a:lnTo>
                    <a:lnTo>
                      <a:pt x="127" y="585"/>
                    </a:lnTo>
                    <a:lnTo>
                      <a:pt x="129" y="585"/>
                    </a:lnTo>
                    <a:lnTo>
                      <a:pt x="129" y="582"/>
                    </a:lnTo>
                    <a:lnTo>
                      <a:pt x="132" y="582"/>
                    </a:lnTo>
                    <a:lnTo>
                      <a:pt x="129" y="582"/>
                    </a:lnTo>
                    <a:lnTo>
                      <a:pt x="132" y="582"/>
                    </a:lnTo>
                    <a:lnTo>
                      <a:pt x="134" y="582"/>
                    </a:lnTo>
                    <a:lnTo>
                      <a:pt x="134" y="580"/>
                    </a:lnTo>
                    <a:lnTo>
                      <a:pt x="136" y="580"/>
                    </a:lnTo>
                    <a:lnTo>
                      <a:pt x="134" y="580"/>
                    </a:lnTo>
                    <a:lnTo>
                      <a:pt x="136" y="580"/>
                    </a:lnTo>
                    <a:lnTo>
                      <a:pt x="136" y="578"/>
                    </a:lnTo>
                    <a:lnTo>
                      <a:pt x="136" y="576"/>
                    </a:lnTo>
                    <a:lnTo>
                      <a:pt x="136" y="578"/>
                    </a:lnTo>
                    <a:lnTo>
                      <a:pt x="138" y="578"/>
                    </a:lnTo>
                    <a:lnTo>
                      <a:pt x="138" y="576"/>
                    </a:lnTo>
                    <a:lnTo>
                      <a:pt x="136" y="576"/>
                    </a:lnTo>
                    <a:lnTo>
                      <a:pt x="138" y="576"/>
                    </a:lnTo>
                    <a:lnTo>
                      <a:pt x="138" y="574"/>
                    </a:lnTo>
                    <a:lnTo>
                      <a:pt x="138" y="571"/>
                    </a:lnTo>
                    <a:lnTo>
                      <a:pt x="140" y="571"/>
                    </a:lnTo>
                    <a:lnTo>
                      <a:pt x="140" y="569"/>
                    </a:lnTo>
                    <a:lnTo>
                      <a:pt x="143" y="569"/>
                    </a:lnTo>
                    <a:lnTo>
                      <a:pt x="140" y="569"/>
                    </a:lnTo>
                    <a:lnTo>
                      <a:pt x="143" y="569"/>
                    </a:lnTo>
                    <a:lnTo>
                      <a:pt x="145" y="569"/>
                    </a:lnTo>
                    <a:lnTo>
                      <a:pt x="145" y="567"/>
                    </a:lnTo>
                    <a:lnTo>
                      <a:pt x="147" y="567"/>
                    </a:lnTo>
                    <a:lnTo>
                      <a:pt x="145" y="567"/>
                    </a:lnTo>
                    <a:lnTo>
                      <a:pt x="145" y="565"/>
                    </a:lnTo>
                    <a:lnTo>
                      <a:pt x="147" y="565"/>
                    </a:lnTo>
                    <a:lnTo>
                      <a:pt x="147" y="563"/>
                    </a:lnTo>
                    <a:lnTo>
                      <a:pt x="147" y="560"/>
                    </a:lnTo>
                    <a:lnTo>
                      <a:pt x="147" y="563"/>
                    </a:lnTo>
                    <a:lnTo>
                      <a:pt x="147" y="560"/>
                    </a:lnTo>
                    <a:lnTo>
                      <a:pt x="147" y="558"/>
                    </a:lnTo>
                    <a:lnTo>
                      <a:pt x="147" y="556"/>
                    </a:lnTo>
                    <a:lnTo>
                      <a:pt x="147" y="554"/>
                    </a:lnTo>
                    <a:lnTo>
                      <a:pt x="147" y="552"/>
                    </a:lnTo>
                    <a:lnTo>
                      <a:pt x="149" y="552"/>
                    </a:lnTo>
                    <a:lnTo>
                      <a:pt x="151" y="549"/>
                    </a:lnTo>
                    <a:lnTo>
                      <a:pt x="154" y="549"/>
                    </a:lnTo>
                    <a:lnTo>
                      <a:pt x="154" y="547"/>
                    </a:lnTo>
                    <a:lnTo>
                      <a:pt x="156" y="547"/>
                    </a:lnTo>
                    <a:lnTo>
                      <a:pt x="158" y="547"/>
                    </a:lnTo>
                    <a:lnTo>
                      <a:pt x="160" y="547"/>
                    </a:lnTo>
                    <a:lnTo>
                      <a:pt x="162" y="547"/>
                    </a:lnTo>
                    <a:lnTo>
                      <a:pt x="162" y="545"/>
                    </a:lnTo>
                    <a:lnTo>
                      <a:pt x="162" y="547"/>
                    </a:lnTo>
                    <a:lnTo>
                      <a:pt x="160" y="547"/>
                    </a:lnTo>
                    <a:lnTo>
                      <a:pt x="162" y="547"/>
                    </a:lnTo>
                    <a:lnTo>
                      <a:pt x="160" y="547"/>
                    </a:lnTo>
                    <a:lnTo>
                      <a:pt x="160" y="549"/>
                    </a:lnTo>
                    <a:lnTo>
                      <a:pt x="158" y="549"/>
                    </a:lnTo>
                    <a:lnTo>
                      <a:pt x="160" y="549"/>
                    </a:lnTo>
                    <a:lnTo>
                      <a:pt x="160" y="547"/>
                    </a:lnTo>
                    <a:lnTo>
                      <a:pt x="160" y="549"/>
                    </a:lnTo>
                    <a:lnTo>
                      <a:pt x="162" y="547"/>
                    </a:lnTo>
                    <a:lnTo>
                      <a:pt x="162" y="549"/>
                    </a:lnTo>
                    <a:lnTo>
                      <a:pt x="162" y="547"/>
                    </a:lnTo>
                    <a:lnTo>
                      <a:pt x="162" y="549"/>
                    </a:lnTo>
                    <a:lnTo>
                      <a:pt x="160" y="549"/>
                    </a:lnTo>
                    <a:lnTo>
                      <a:pt x="162" y="549"/>
                    </a:lnTo>
                    <a:lnTo>
                      <a:pt x="162" y="552"/>
                    </a:lnTo>
                    <a:lnTo>
                      <a:pt x="165" y="552"/>
                    </a:lnTo>
                    <a:lnTo>
                      <a:pt x="167" y="552"/>
                    </a:lnTo>
                    <a:lnTo>
                      <a:pt x="165" y="552"/>
                    </a:lnTo>
                    <a:lnTo>
                      <a:pt x="167" y="552"/>
                    </a:lnTo>
                    <a:lnTo>
                      <a:pt x="165" y="549"/>
                    </a:lnTo>
                    <a:lnTo>
                      <a:pt x="167" y="552"/>
                    </a:lnTo>
                    <a:lnTo>
                      <a:pt x="169" y="552"/>
                    </a:lnTo>
                    <a:lnTo>
                      <a:pt x="167" y="552"/>
                    </a:lnTo>
                    <a:lnTo>
                      <a:pt x="169" y="552"/>
                    </a:lnTo>
                    <a:lnTo>
                      <a:pt x="167" y="552"/>
                    </a:lnTo>
                    <a:lnTo>
                      <a:pt x="169" y="552"/>
                    </a:lnTo>
                    <a:lnTo>
                      <a:pt x="167" y="549"/>
                    </a:lnTo>
                    <a:lnTo>
                      <a:pt x="167" y="547"/>
                    </a:lnTo>
                    <a:lnTo>
                      <a:pt x="165" y="547"/>
                    </a:lnTo>
                    <a:lnTo>
                      <a:pt x="167" y="547"/>
                    </a:lnTo>
                    <a:lnTo>
                      <a:pt x="167" y="549"/>
                    </a:lnTo>
                    <a:lnTo>
                      <a:pt x="169" y="549"/>
                    </a:lnTo>
                    <a:lnTo>
                      <a:pt x="171" y="549"/>
                    </a:lnTo>
                    <a:lnTo>
                      <a:pt x="173" y="549"/>
                    </a:lnTo>
                    <a:lnTo>
                      <a:pt x="173" y="547"/>
                    </a:lnTo>
                    <a:lnTo>
                      <a:pt x="175" y="547"/>
                    </a:lnTo>
                    <a:lnTo>
                      <a:pt x="175" y="545"/>
                    </a:lnTo>
                    <a:lnTo>
                      <a:pt x="178" y="545"/>
                    </a:lnTo>
                    <a:lnTo>
                      <a:pt x="178" y="543"/>
                    </a:lnTo>
                    <a:lnTo>
                      <a:pt x="178" y="541"/>
                    </a:lnTo>
                    <a:lnTo>
                      <a:pt x="178" y="538"/>
                    </a:lnTo>
                    <a:lnTo>
                      <a:pt x="178" y="536"/>
                    </a:lnTo>
                    <a:lnTo>
                      <a:pt x="178" y="534"/>
                    </a:lnTo>
                    <a:lnTo>
                      <a:pt x="178" y="532"/>
                    </a:lnTo>
                    <a:lnTo>
                      <a:pt x="178" y="530"/>
                    </a:lnTo>
                    <a:lnTo>
                      <a:pt x="175" y="530"/>
                    </a:lnTo>
                    <a:lnTo>
                      <a:pt x="175" y="527"/>
                    </a:lnTo>
                    <a:lnTo>
                      <a:pt x="175" y="525"/>
                    </a:lnTo>
                    <a:lnTo>
                      <a:pt x="173" y="525"/>
                    </a:lnTo>
                    <a:lnTo>
                      <a:pt x="173" y="523"/>
                    </a:lnTo>
                    <a:lnTo>
                      <a:pt x="173" y="521"/>
                    </a:lnTo>
                    <a:lnTo>
                      <a:pt x="171" y="521"/>
                    </a:lnTo>
                    <a:lnTo>
                      <a:pt x="171" y="519"/>
                    </a:lnTo>
                    <a:lnTo>
                      <a:pt x="169" y="519"/>
                    </a:lnTo>
                    <a:lnTo>
                      <a:pt x="171" y="519"/>
                    </a:lnTo>
                    <a:lnTo>
                      <a:pt x="169" y="519"/>
                    </a:lnTo>
                    <a:lnTo>
                      <a:pt x="169" y="517"/>
                    </a:lnTo>
                    <a:lnTo>
                      <a:pt x="169" y="514"/>
                    </a:lnTo>
                    <a:lnTo>
                      <a:pt x="167" y="514"/>
                    </a:lnTo>
                    <a:lnTo>
                      <a:pt x="167" y="512"/>
                    </a:lnTo>
                    <a:lnTo>
                      <a:pt x="167" y="510"/>
                    </a:lnTo>
                    <a:lnTo>
                      <a:pt x="167" y="508"/>
                    </a:lnTo>
                    <a:lnTo>
                      <a:pt x="165" y="508"/>
                    </a:lnTo>
                    <a:lnTo>
                      <a:pt x="167" y="508"/>
                    </a:lnTo>
                    <a:lnTo>
                      <a:pt x="165" y="508"/>
                    </a:lnTo>
                    <a:lnTo>
                      <a:pt x="165" y="506"/>
                    </a:lnTo>
                    <a:lnTo>
                      <a:pt x="165" y="503"/>
                    </a:lnTo>
                    <a:lnTo>
                      <a:pt x="165" y="501"/>
                    </a:lnTo>
                    <a:lnTo>
                      <a:pt x="165" y="499"/>
                    </a:lnTo>
                    <a:lnTo>
                      <a:pt x="167" y="499"/>
                    </a:lnTo>
                    <a:lnTo>
                      <a:pt x="167" y="497"/>
                    </a:lnTo>
                    <a:lnTo>
                      <a:pt x="167" y="495"/>
                    </a:lnTo>
                    <a:lnTo>
                      <a:pt x="165" y="495"/>
                    </a:lnTo>
                    <a:lnTo>
                      <a:pt x="165" y="492"/>
                    </a:lnTo>
                    <a:lnTo>
                      <a:pt x="165" y="490"/>
                    </a:lnTo>
                    <a:lnTo>
                      <a:pt x="165" y="488"/>
                    </a:lnTo>
                    <a:lnTo>
                      <a:pt x="162" y="488"/>
                    </a:lnTo>
                    <a:lnTo>
                      <a:pt x="165" y="488"/>
                    </a:lnTo>
                    <a:lnTo>
                      <a:pt x="162" y="488"/>
                    </a:lnTo>
                    <a:lnTo>
                      <a:pt x="162" y="486"/>
                    </a:lnTo>
                    <a:lnTo>
                      <a:pt x="160" y="486"/>
                    </a:lnTo>
                    <a:lnTo>
                      <a:pt x="162" y="486"/>
                    </a:lnTo>
                    <a:lnTo>
                      <a:pt x="162" y="484"/>
                    </a:lnTo>
                    <a:lnTo>
                      <a:pt x="160" y="486"/>
                    </a:lnTo>
                    <a:lnTo>
                      <a:pt x="162" y="484"/>
                    </a:lnTo>
                    <a:lnTo>
                      <a:pt x="160" y="484"/>
                    </a:lnTo>
                    <a:lnTo>
                      <a:pt x="160" y="481"/>
                    </a:lnTo>
                    <a:lnTo>
                      <a:pt x="160" y="479"/>
                    </a:lnTo>
                    <a:lnTo>
                      <a:pt x="158" y="479"/>
                    </a:lnTo>
                    <a:lnTo>
                      <a:pt x="158" y="477"/>
                    </a:lnTo>
                    <a:lnTo>
                      <a:pt x="156" y="477"/>
                    </a:lnTo>
                    <a:lnTo>
                      <a:pt x="156" y="475"/>
                    </a:lnTo>
                    <a:lnTo>
                      <a:pt x="156" y="473"/>
                    </a:lnTo>
                    <a:lnTo>
                      <a:pt x="154" y="473"/>
                    </a:lnTo>
                    <a:lnTo>
                      <a:pt x="154" y="470"/>
                    </a:lnTo>
                    <a:lnTo>
                      <a:pt x="151" y="470"/>
                    </a:lnTo>
                    <a:lnTo>
                      <a:pt x="149" y="470"/>
                    </a:lnTo>
                    <a:lnTo>
                      <a:pt x="149" y="468"/>
                    </a:lnTo>
                    <a:lnTo>
                      <a:pt x="147" y="468"/>
                    </a:lnTo>
                    <a:lnTo>
                      <a:pt x="147" y="466"/>
                    </a:lnTo>
                    <a:lnTo>
                      <a:pt x="145" y="464"/>
                    </a:lnTo>
                    <a:lnTo>
                      <a:pt x="143" y="464"/>
                    </a:lnTo>
                    <a:lnTo>
                      <a:pt x="143" y="462"/>
                    </a:lnTo>
                    <a:lnTo>
                      <a:pt x="143" y="459"/>
                    </a:lnTo>
                    <a:lnTo>
                      <a:pt x="140" y="457"/>
                    </a:lnTo>
                    <a:lnTo>
                      <a:pt x="138" y="457"/>
                    </a:lnTo>
                    <a:lnTo>
                      <a:pt x="138" y="455"/>
                    </a:lnTo>
                    <a:lnTo>
                      <a:pt x="138" y="457"/>
                    </a:lnTo>
                    <a:lnTo>
                      <a:pt x="136" y="457"/>
                    </a:lnTo>
                    <a:lnTo>
                      <a:pt x="138" y="457"/>
                    </a:lnTo>
                    <a:lnTo>
                      <a:pt x="136" y="457"/>
                    </a:lnTo>
                    <a:lnTo>
                      <a:pt x="136" y="455"/>
                    </a:lnTo>
                    <a:lnTo>
                      <a:pt x="136" y="457"/>
                    </a:lnTo>
                    <a:lnTo>
                      <a:pt x="134" y="457"/>
                    </a:lnTo>
                    <a:lnTo>
                      <a:pt x="134" y="455"/>
                    </a:lnTo>
                    <a:lnTo>
                      <a:pt x="134" y="457"/>
                    </a:lnTo>
                    <a:lnTo>
                      <a:pt x="134" y="455"/>
                    </a:lnTo>
                    <a:lnTo>
                      <a:pt x="134" y="457"/>
                    </a:lnTo>
                    <a:lnTo>
                      <a:pt x="132" y="457"/>
                    </a:lnTo>
                    <a:lnTo>
                      <a:pt x="132" y="455"/>
                    </a:lnTo>
                    <a:lnTo>
                      <a:pt x="132" y="457"/>
                    </a:lnTo>
                    <a:lnTo>
                      <a:pt x="132" y="455"/>
                    </a:lnTo>
                    <a:lnTo>
                      <a:pt x="129" y="455"/>
                    </a:lnTo>
                    <a:lnTo>
                      <a:pt x="129" y="453"/>
                    </a:lnTo>
                    <a:lnTo>
                      <a:pt x="129" y="451"/>
                    </a:lnTo>
                    <a:lnTo>
                      <a:pt x="129" y="448"/>
                    </a:lnTo>
                    <a:lnTo>
                      <a:pt x="132" y="448"/>
                    </a:lnTo>
                    <a:lnTo>
                      <a:pt x="132" y="446"/>
                    </a:lnTo>
                    <a:lnTo>
                      <a:pt x="129" y="446"/>
                    </a:lnTo>
                    <a:lnTo>
                      <a:pt x="132" y="446"/>
                    </a:lnTo>
                    <a:lnTo>
                      <a:pt x="129" y="446"/>
                    </a:lnTo>
                    <a:lnTo>
                      <a:pt x="132" y="446"/>
                    </a:lnTo>
                    <a:lnTo>
                      <a:pt x="129" y="446"/>
                    </a:lnTo>
                    <a:lnTo>
                      <a:pt x="129" y="444"/>
                    </a:lnTo>
                    <a:lnTo>
                      <a:pt x="132" y="444"/>
                    </a:lnTo>
                    <a:lnTo>
                      <a:pt x="132" y="442"/>
                    </a:lnTo>
                    <a:lnTo>
                      <a:pt x="134" y="442"/>
                    </a:lnTo>
                    <a:lnTo>
                      <a:pt x="132" y="442"/>
                    </a:lnTo>
                    <a:lnTo>
                      <a:pt x="132" y="440"/>
                    </a:lnTo>
                    <a:lnTo>
                      <a:pt x="132" y="442"/>
                    </a:lnTo>
                    <a:lnTo>
                      <a:pt x="132" y="440"/>
                    </a:lnTo>
                    <a:lnTo>
                      <a:pt x="129" y="440"/>
                    </a:lnTo>
                    <a:lnTo>
                      <a:pt x="129" y="437"/>
                    </a:lnTo>
                    <a:lnTo>
                      <a:pt x="132" y="437"/>
                    </a:lnTo>
                    <a:lnTo>
                      <a:pt x="129" y="437"/>
                    </a:lnTo>
                    <a:lnTo>
                      <a:pt x="132" y="437"/>
                    </a:lnTo>
                    <a:lnTo>
                      <a:pt x="129" y="437"/>
                    </a:lnTo>
                    <a:lnTo>
                      <a:pt x="132" y="437"/>
                    </a:lnTo>
                    <a:lnTo>
                      <a:pt x="132" y="435"/>
                    </a:lnTo>
                    <a:lnTo>
                      <a:pt x="129" y="435"/>
                    </a:lnTo>
                    <a:lnTo>
                      <a:pt x="132" y="435"/>
                    </a:lnTo>
                    <a:lnTo>
                      <a:pt x="129" y="435"/>
                    </a:lnTo>
                    <a:lnTo>
                      <a:pt x="129" y="433"/>
                    </a:lnTo>
                    <a:lnTo>
                      <a:pt x="127" y="433"/>
                    </a:lnTo>
                    <a:lnTo>
                      <a:pt x="129" y="433"/>
                    </a:lnTo>
                    <a:lnTo>
                      <a:pt x="127" y="433"/>
                    </a:lnTo>
                    <a:lnTo>
                      <a:pt x="129" y="431"/>
                    </a:lnTo>
                    <a:lnTo>
                      <a:pt x="127" y="431"/>
                    </a:lnTo>
                    <a:lnTo>
                      <a:pt x="127" y="429"/>
                    </a:lnTo>
                    <a:lnTo>
                      <a:pt x="125" y="429"/>
                    </a:lnTo>
                    <a:lnTo>
                      <a:pt x="125" y="426"/>
                    </a:lnTo>
                    <a:lnTo>
                      <a:pt x="123" y="426"/>
                    </a:lnTo>
                    <a:lnTo>
                      <a:pt x="123" y="424"/>
                    </a:lnTo>
                    <a:lnTo>
                      <a:pt x="121" y="424"/>
                    </a:lnTo>
                    <a:lnTo>
                      <a:pt x="121" y="422"/>
                    </a:lnTo>
                    <a:lnTo>
                      <a:pt x="118" y="422"/>
                    </a:lnTo>
                    <a:lnTo>
                      <a:pt x="118" y="420"/>
                    </a:lnTo>
                    <a:lnTo>
                      <a:pt x="116" y="420"/>
                    </a:lnTo>
                    <a:lnTo>
                      <a:pt x="116" y="418"/>
                    </a:lnTo>
                    <a:lnTo>
                      <a:pt x="114" y="418"/>
                    </a:lnTo>
                    <a:lnTo>
                      <a:pt x="114" y="415"/>
                    </a:lnTo>
                    <a:lnTo>
                      <a:pt x="112" y="415"/>
                    </a:lnTo>
                    <a:lnTo>
                      <a:pt x="112" y="413"/>
                    </a:lnTo>
                    <a:lnTo>
                      <a:pt x="110" y="413"/>
                    </a:lnTo>
                    <a:lnTo>
                      <a:pt x="107" y="413"/>
                    </a:lnTo>
                    <a:lnTo>
                      <a:pt x="107" y="411"/>
                    </a:lnTo>
                    <a:lnTo>
                      <a:pt x="105" y="411"/>
                    </a:lnTo>
                    <a:lnTo>
                      <a:pt x="105" y="409"/>
                    </a:lnTo>
                    <a:lnTo>
                      <a:pt x="103" y="409"/>
                    </a:lnTo>
                    <a:lnTo>
                      <a:pt x="103" y="407"/>
                    </a:lnTo>
                    <a:lnTo>
                      <a:pt x="101" y="407"/>
                    </a:lnTo>
                    <a:lnTo>
                      <a:pt x="99" y="407"/>
                    </a:lnTo>
                    <a:lnTo>
                      <a:pt x="99" y="404"/>
                    </a:lnTo>
                    <a:lnTo>
                      <a:pt x="96" y="404"/>
                    </a:lnTo>
                    <a:lnTo>
                      <a:pt x="94" y="404"/>
                    </a:lnTo>
                    <a:lnTo>
                      <a:pt x="94" y="402"/>
                    </a:lnTo>
                    <a:lnTo>
                      <a:pt x="92" y="402"/>
                    </a:lnTo>
                    <a:lnTo>
                      <a:pt x="90" y="402"/>
                    </a:lnTo>
                    <a:lnTo>
                      <a:pt x="90" y="400"/>
                    </a:lnTo>
                    <a:lnTo>
                      <a:pt x="88" y="400"/>
                    </a:lnTo>
                    <a:lnTo>
                      <a:pt x="90" y="400"/>
                    </a:lnTo>
                    <a:lnTo>
                      <a:pt x="88" y="400"/>
                    </a:lnTo>
                    <a:lnTo>
                      <a:pt x="88" y="398"/>
                    </a:lnTo>
                    <a:lnTo>
                      <a:pt x="85" y="398"/>
                    </a:lnTo>
                    <a:lnTo>
                      <a:pt x="88" y="398"/>
                    </a:lnTo>
                    <a:lnTo>
                      <a:pt x="85" y="398"/>
                    </a:lnTo>
                    <a:lnTo>
                      <a:pt x="85" y="396"/>
                    </a:lnTo>
                    <a:lnTo>
                      <a:pt x="83" y="396"/>
                    </a:lnTo>
                    <a:lnTo>
                      <a:pt x="85" y="396"/>
                    </a:lnTo>
                    <a:lnTo>
                      <a:pt x="83" y="396"/>
                    </a:lnTo>
                    <a:lnTo>
                      <a:pt x="85" y="396"/>
                    </a:lnTo>
                    <a:lnTo>
                      <a:pt x="83" y="396"/>
                    </a:lnTo>
                    <a:lnTo>
                      <a:pt x="85" y="396"/>
                    </a:lnTo>
                    <a:lnTo>
                      <a:pt x="83" y="396"/>
                    </a:lnTo>
                    <a:lnTo>
                      <a:pt x="83" y="393"/>
                    </a:lnTo>
                    <a:lnTo>
                      <a:pt x="85" y="393"/>
                    </a:lnTo>
                    <a:lnTo>
                      <a:pt x="83" y="393"/>
                    </a:lnTo>
                    <a:lnTo>
                      <a:pt x="85" y="393"/>
                    </a:lnTo>
                    <a:lnTo>
                      <a:pt x="88" y="393"/>
                    </a:lnTo>
                    <a:lnTo>
                      <a:pt x="88" y="391"/>
                    </a:lnTo>
                    <a:lnTo>
                      <a:pt x="88" y="389"/>
                    </a:lnTo>
                    <a:lnTo>
                      <a:pt x="88" y="387"/>
                    </a:lnTo>
                    <a:lnTo>
                      <a:pt x="85" y="387"/>
                    </a:lnTo>
                    <a:lnTo>
                      <a:pt x="85" y="385"/>
                    </a:lnTo>
                    <a:lnTo>
                      <a:pt x="85" y="383"/>
                    </a:lnTo>
                    <a:lnTo>
                      <a:pt x="83" y="383"/>
                    </a:lnTo>
                    <a:lnTo>
                      <a:pt x="83" y="380"/>
                    </a:lnTo>
                    <a:lnTo>
                      <a:pt x="83" y="378"/>
                    </a:lnTo>
                    <a:lnTo>
                      <a:pt x="81" y="378"/>
                    </a:lnTo>
                    <a:lnTo>
                      <a:pt x="81" y="376"/>
                    </a:lnTo>
                    <a:lnTo>
                      <a:pt x="81" y="374"/>
                    </a:lnTo>
                    <a:lnTo>
                      <a:pt x="79" y="374"/>
                    </a:lnTo>
                    <a:lnTo>
                      <a:pt x="79" y="372"/>
                    </a:lnTo>
                    <a:lnTo>
                      <a:pt x="77" y="372"/>
                    </a:lnTo>
                    <a:lnTo>
                      <a:pt x="77" y="369"/>
                    </a:lnTo>
                    <a:lnTo>
                      <a:pt x="74" y="369"/>
                    </a:lnTo>
                    <a:lnTo>
                      <a:pt x="74" y="367"/>
                    </a:lnTo>
                    <a:lnTo>
                      <a:pt x="74" y="365"/>
                    </a:lnTo>
                    <a:lnTo>
                      <a:pt x="72" y="365"/>
                    </a:lnTo>
                    <a:lnTo>
                      <a:pt x="72" y="363"/>
                    </a:lnTo>
                    <a:lnTo>
                      <a:pt x="70" y="363"/>
                    </a:lnTo>
                    <a:lnTo>
                      <a:pt x="70" y="361"/>
                    </a:lnTo>
                    <a:lnTo>
                      <a:pt x="68" y="361"/>
                    </a:lnTo>
                    <a:lnTo>
                      <a:pt x="68" y="358"/>
                    </a:lnTo>
                    <a:lnTo>
                      <a:pt x="66" y="358"/>
                    </a:lnTo>
                    <a:lnTo>
                      <a:pt x="66" y="356"/>
                    </a:lnTo>
                    <a:lnTo>
                      <a:pt x="63" y="356"/>
                    </a:lnTo>
                    <a:lnTo>
                      <a:pt x="63" y="354"/>
                    </a:lnTo>
                    <a:lnTo>
                      <a:pt x="61" y="354"/>
                    </a:lnTo>
                    <a:lnTo>
                      <a:pt x="61" y="352"/>
                    </a:lnTo>
                    <a:lnTo>
                      <a:pt x="59" y="352"/>
                    </a:lnTo>
                    <a:lnTo>
                      <a:pt x="59" y="350"/>
                    </a:lnTo>
                    <a:lnTo>
                      <a:pt x="57" y="350"/>
                    </a:lnTo>
                    <a:lnTo>
                      <a:pt x="57" y="347"/>
                    </a:lnTo>
                    <a:lnTo>
                      <a:pt x="55" y="347"/>
                    </a:lnTo>
                    <a:lnTo>
                      <a:pt x="55" y="345"/>
                    </a:lnTo>
                    <a:lnTo>
                      <a:pt x="52" y="345"/>
                    </a:lnTo>
                    <a:lnTo>
                      <a:pt x="50" y="345"/>
                    </a:lnTo>
                    <a:lnTo>
                      <a:pt x="50" y="343"/>
                    </a:lnTo>
                    <a:lnTo>
                      <a:pt x="48" y="343"/>
                    </a:lnTo>
                    <a:lnTo>
                      <a:pt x="48" y="341"/>
                    </a:lnTo>
                    <a:lnTo>
                      <a:pt x="46" y="341"/>
                    </a:lnTo>
                    <a:lnTo>
                      <a:pt x="46" y="339"/>
                    </a:lnTo>
                    <a:lnTo>
                      <a:pt x="44" y="339"/>
                    </a:lnTo>
                    <a:lnTo>
                      <a:pt x="44" y="341"/>
                    </a:lnTo>
                    <a:lnTo>
                      <a:pt x="44" y="339"/>
                    </a:lnTo>
                    <a:lnTo>
                      <a:pt x="44" y="341"/>
                    </a:lnTo>
                    <a:lnTo>
                      <a:pt x="44" y="339"/>
                    </a:lnTo>
                    <a:lnTo>
                      <a:pt x="44" y="341"/>
                    </a:lnTo>
                    <a:lnTo>
                      <a:pt x="44" y="339"/>
                    </a:lnTo>
                    <a:lnTo>
                      <a:pt x="41" y="339"/>
                    </a:lnTo>
                    <a:lnTo>
                      <a:pt x="39" y="339"/>
                    </a:lnTo>
                    <a:lnTo>
                      <a:pt x="37" y="339"/>
                    </a:lnTo>
                    <a:lnTo>
                      <a:pt x="37" y="336"/>
                    </a:lnTo>
                    <a:lnTo>
                      <a:pt x="35" y="336"/>
                    </a:lnTo>
                    <a:lnTo>
                      <a:pt x="37" y="336"/>
                    </a:lnTo>
                    <a:lnTo>
                      <a:pt x="35" y="336"/>
                    </a:lnTo>
                    <a:lnTo>
                      <a:pt x="35" y="334"/>
                    </a:lnTo>
                    <a:lnTo>
                      <a:pt x="37" y="334"/>
                    </a:lnTo>
                    <a:lnTo>
                      <a:pt x="37" y="332"/>
                    </a:lnTo>
                    <a:lnTo>
                      <a:pt x="35" y="332"/>
                    </a:lnTo>
                    <a:lnTo>
                      <a:pt x="35" y="330"/>
                    </a:lnTo>
                    <a:lnTo>
                      <a:pt x="33" y="330"/>
                    </a:lnTo>
                    <a:lnTo>
                      <a:pt x="31" y="330"/>
                    </a:lnTo>
                    <a:lnTo>
                      <a:pt x="33" y="330"/>
                    </a:lnTo>
                    <a:lnTo>
                      <a:pt x="31" y="330"/>
                    </a:lnTo>
                    <a:lnTo>
                      <a:pt x="31" y="328"/>
                    </a:lnTo>
                    <a:lnTo>
                      <a:pt x="33" y="328"/>
                    </a:lnTo>
                    <a:lnTo>
                      <a:pt x="33" y="325"/>
                    </a:lnTo>
                    <a:lnTo>
                      <a:pt x="35" y="325"/>
                    </a:lnTo>
                    <a:lnTo>
                      <a:pt x="37" y="325"/>
                    </a:lnTo>
                    <a:lnTo>
                      <a:pt x="37" y="323"/>
                    </a:lnTo>
                    <a:lnTo>
                      <a:pt x="37" y="321"/>
                    </a:lnTo>
                    <a:lnTo>
                      <a:pt x="37" y="319"/>
                    </a:lnTo>
                    <a:lnTo>
                      <a:pt x="37" y="317"/>
                    </a:lnTo>
                    <a:lnTo>
                      <a:pt x="37" y="319"/>
                    </a:lnTo>
                    <a:lnTo>
                      <a:pt x="35" y="317"/>
                    </a:lnTo>
                    <a:lnTo>
                      <a:pt x="37" y="317"/>
                    </a:lnTo>
                    <a:lnTo>
                      <a:pt x="35" y="317"/>
                    </a:lnTo>
                    <a:lnTo>
                      <a:pt x="37" y="317"/>
                    </a:lnTo>
                    <a:lnTo>
                      <a:pt x="39" y="317"/>
                    </a:lnTo>
                    <a:lnTo>
                      <a:pt x="39" y="319"/>
                    </a:lnTo>
                    <a:lnTo>
                      <a:pt x="39" y="317"/>
                    </a:lnTo>
                    <a:lnTo>
                      <a:pt x="39" y="319"/>
                    </a:lnTo>
                    <a:lnTo>
                      <a:pt x="41" y="319"/>
                    </a:lnTo>
                    <a:lnTo>
                      <a:pt x="44" y="319"/>
                    </a:lnTo>
                    <a:lnTo>
                      <a:pt x="41" y="319"/>
                    </a:lnTo>
                    <a:lnTo>
                      <a:pt x="44" y="319"/>
                    </a:lnTo>
                    <a:lnTo>
                      <a:pt x="41" y="319"/>
                    </a:lnTo>
                    <a:lnTo>
                      <a:pt x="44" y="319"/>
                    </a:lnTo>
                    <a:lnTo>
                      <a:pt x="41" y="319"/>
                    </a:lnTo>
                    <a:lnTo>
                      <a:pt x="44" y="319"/>
                    </a:lnTo>
                    <a:lnTo>
                      <a:pt x="41" y="319"/>
                    </a:lnTo>
                    <a:lnTo>
                      <a:pt x="44" y="319"/>
                    </a:lnTo>
                    <a:lnTo>
                      <a:pt x="41" y="319"/>
                    </a:lnTo>
                    <a:lnTo>
                      <a:pt x="41" y="321"/>
                    </a:lnTo>
                    <a:lnTo>
                      <a:pt x="44" y="321"/>
                    </a:lnTo>
                    <a:lnTo>
                      <a:pt x="46" y="321"/>
                    </a:lnTo>
                    <a:lnTo>
                      <a:pt x="44" y="321"/>
                    </a:lnTo>
                    <a:lnTo>
                      <a:pt x="46" y="321"/>
                    </a:lnTo>
                    <a:lnTo>
                      <a:pt x="44" y="321"/>
                    </a:lnTo>
                    <a:lnTo>
                      <a:pt x="46" y="321"/>
                    </a:lnTo>
                    <a:lnTo>
                      <a:pt x="44" y="321"/>
                    </a:lnTo>
                    <a:lnTo>
                      <a:pt x="44" y="323"/>
                    </a:lnTo>
                    <a:lnTo>
                      <a:pt x="46" y="323"/>
                    </a:lnTo>
                    <a:lnTo>
                      <a:pt x="44" y="323"/>
                    </a:lnTo>
                    <a:lnTo>
                      <a:pt x="41" y="323"/>
                    </a:lnTo>
                    <a:lnTo>
                      <a:pt x="39" y="323"/>
                    </a:lnTo>
                    <a:lnTo>
                      <a:pt x="39" y="325"/>
                    </a:lnTo>
                    <a:lnTo>
                      <a:pt x="41" y="325"/>
                    </a:lnTo>
                    <a:lnTo>
                      <a:pt x="41" y="323"/>
                    </a:lnTo>
                    <a:lnTo>
                      <a:pt x="41" y="325"/>
                    </a:lnTo>
                    <a:lnTo>
                      <a:pt x="44" y="325"/>
                    </a:lnTo>
                    <a:lnTo>
                      <a:pt x="46" y="325"/>
                    </a:lnTo>
                    <a:lnTo>
                      <a:pt x="48" y="325"/>
                    </a:lnTo>
                    <a:lnTo>
                      <a:pt x="46" y="325"/>
                    </a:lnTo>
                    <a:lnTo>
                      <a:pt x="46" y="328"/>
                    </a:lnTo>
                    <a:lnTo>
                      <a:pt x="48" y="328"/>
                    </a:lnTo>
                    <a:lnTo>
                      <a:pt x="48" y="330"/>
                    </a:lnTo>
                    <a:lnTo>
                      <a:pt x="48" y="332"/>
                    </a:lnTo>
                    <a:lnTo>
                      <a:pt x="50" y="332"/>
                    </a:lnTo>
                    <a:lnTo>
                      <a:pt x="50" y="334"/>
                    </a:lnTo>
                    <a:lnTo>
                      <a:pt x="52" y="334"/>
                    </a:lnTo>
                    <a:lnTo>
                      <a:pt x="52" y="336"/>
                    </a:lnTo>
                    <a:lnTo>
                      <a:pt x="50" y="336"/>
                    </a:lnTo>
                    <a:lnTo>
                      <a:pt x="50" y="339"/>
                    </a:lnTo>
                    <a:lnTo>
                      <a:pt x="52" y="339"/>
                    </a:lnTo>
                    <a:lnTo>
                      <a:pt x="52" y="341"/>
                    </a:lnTo>
                    <a:lnTo>
                      <a:pt x="55" y="341"/>
                    </a:lnTo>
                    <a:lnTo>
                      <a:pt x="57" y="341"/>
                    </a:lnTo>
                    <a:lnTo>
                      <a:pt x="57" y="343"/>
                    </a:lnTo>
                    <a:lnTo>
                      <a:pt x="59" y="343"/>
                    </a:lnTo>
                    <a:lnTo>
                      <a:pt x="59" y="345"/>
                    </a:lnTo>
                    <a:lnTo>
                      <a:pt x="61" y="345"/>
                    </a:lnTo>
                    <a:lnTo>
                      <a:pt x="61" y="347"/>
                    </a:lnTo>
                    <a:lnTo>
                      <a:pt x="63" y="347"/>
                    </a:lnTo>
                    <a:lnTo>
                      <a:pt x="63" y="350"/>
                    </a:lnTo>
                    <a:lnTo>
                      <a:pt x="66" y="350"/>
                    </a:lnTo>
                    <a:lnTo>
                      <a:pt x="68" y="350"/>
                    </a:lnTo>
                    <a:lnTo>
                      <a:pt x="68" y="352"/>
                    </a:lnTo>
                    <a:lnTo>
                      <a:pt x="68" y="354"/>
                    </a:lnTo>
                    <a:lnTo>
                      <a:pt x="70" y="354"/>
                    </a:lnTo>
                    <a:lnTo>
                      <a:pt x="70" y="356"/>
                    </a:lnTo>
                    <a:lnTo>
                      <a:pt x="72" y="356"/>
                    </a:lnTo>
                    <a:lnTo>
                      <a:pt x="72" y="354"/>
                    </a:lnTo>
                    <a:lnTo>
                      <a:pt x="74" y="354"/>
                    </a:lnTo>
                    <a:lnTo>
                      <a:pt x="72" y="354"/>
                    </a:lnTo>
                    <a:lnTo>
                      <a:pt x="74" y="354"/>
                    </a:lnTo>
                    <a:lnTo>
                      <a:pt x="77" y="354"/>
                    </a:lnTo>
                    <a:lnTo>
                      <a:pt x="77" y="352"/>
                    </a:lnTo>
                    <a:lnTo>
                      <a:pt x="79" y="352"/>
                    </a:lnTo>
                    <a:lnTo>
                      <a:pt x="79" y="350"/>
                    </a:lnTo>
                    <a:lnTo>
                      <a:pt x="77" y="350"/>
                    </a:lnTo>
                    <a:lnTo>
                      <a:pt x="77" y="347"/>
                    </a:lnTo>
                    <a:lnTo>
                      <a:pt x="74" y="350"/>
                    </a:lnTo>
                    <a:lnTo>
                      <a:pt x="74" y="347"/>
                    </a:lnTo>
                    <a:lnTo>
                      <a:pt x="74" y="350"/>
                    </a:lnTo>
                    <a:lnTo>
                      <a:pt x="72" y="350"/>
                    </a:lnTo>
                    <a:lnTo>
                      <a:pt x="74" y="350"/>
                    </a:lnTo>
                    <a:lnTo>
                      <a:pt x="72" y="350"/>
                    </a:lnTo>
                    <a:lnTo>
                      <a:pt x="72" y="347"/>
                    </a:lnTo>
                    <a:lnTo>
                      <a:pt x="70" y="347"/>
                    </a:lnTo>
                    <a:lnTo>
                      <a:pt x="68" y="347"/>
                    </a:lnTo>
                    <a:lnTo>
                      <a:pt x="66" y="347"/>
                    </a:lnTo>
                    <a:lnTo>
                      <a:pt x="66" y="345"/>
                    </a:lnTo>
                    <a:lnTo>
                      <a:pt x="68" y="345"/>
                    </a:lnTo>
                    <a:lnTo>
                      <a:pt x="70" y="345"/>
                    </a:lnTo>
                    <a:lnTo>
                      <a:pt x="68" y="345"/>
                    </a:lnTo>
                    <a:lnTo>
                      <a:pt x="68" y="343"/>
                    </a:lnTo>
                    <a:lnTo>
                      <a:pt x="70" y="343"/>
                    </a:lnTo>
                    <a:lnTo>
                      <a:pt x="70" y="341"/>
                    </a:lnTo>
                    <a:lnTo>
                      <a:pt x="70" y="339"/>
                    </a:lnTo>
                    <a:lnTo>
                      <a:pt x="68" y="339"/>
                    </a:lnTo>
                    <a:lnTo>
                      <a:pt x="68" y="336"/>
                    </a:lnTo>
                    <a:lnTo>
                      <a:pt x="66" y="336"/>
                    </a:lnTo>
                    <a:lnTo>
                      <a:pt x="63" y="336"/>
                    </a:lnTo>
                    <a:lnTo>
                      <a:pt x="61" y="334"/>
                    </a:lnTo>
                    <a:lnTo>
                      <a:pt x="59" y="334"/>
                    </a:lnTo>
                    <a:lnTo>
                      <a:pt x="59" y="332"/>
                    </a:lnTo>
                    <a:lnTo>
                      <a:pt x="57" y="332"/>
                    </a:lnTo>
                    <a:lnTo>
                      <a:pt x="57" y="330"/>
                    </a:lnTo>
                    <a:lnTo>
                      <a:pt x="55" y="330"/>
                    </a:lnTo>
                    <a:lnTo>
                      <a:pt x="55" y="328"/>
                    </a:lnTo>
                    <a:lnTo>
                      <a:pt x="52" y="328"/>
                    </a:lnTo>
                    <a:lnTo>
                      <a:pt x="52" y="325"/>
                    </a:lnTo>
                    <a:lnTo>
                      <a:pt x="52" y="323"/>
                    </a:lnTo>
                    <a:lnTo>
                      <a:pt x="50" y="323"/>
                    </a:lnTo>
                    <a:lnTo>
                      <a:pt x="50" y="321"/>
                    </a:lnTo>
                    <a:lnTo>
                      <a:pt x="52" y="321"/>
                    </a:lnTo>
                    <a:lnTo>
                      <a:pt x="52" y="319"/>
                    </a:lnTo>
                    <a:lnTo>
                      <a:pt x="55" y="319"/>
                    </a:lnTo>
                    <a:lnTo>
                      <a:pt x="55" y="317"/>
                    </a:lnTo>
                    <a:lnTo>
                      <a:pt x="55" y="314"/>
                    </a:lnTo>
                    <a:lnTo>
                      <a:pt x="55" y="312"/>
                    </a:lnTo>
                    <a:lnTo>
                      <a:pt x="55" y="310"/>
                    </a:lnTo>
                    <a:lnTo>
                      <a:pt x="52" y="310"/>
                    </a:lnTo>
                    <a:lnTo>
                      <a:pt x="55" y="310"/>
                    </a:lnTo>
                    <a:lnTo>
                      <a:pt x="52" y="310"/>
                    </a:lnTo>
                    <a:lnTo>
                      <a:pt x="55" y="310"/>
                    </a:lnTo>
                    <a:lnTo>
                      <a:pt x="52" y="310"/>
                    </a:lnTo>
                    <a:lnTo>
                      <a:pt x="55" y="310"/>
                    </a:lnTo>
                    <a:lnTo>
                      <a:pt x="55" y="308"/>
                    </a:lnTo>
                    <a:lnTo>
                      <a:pt x="52" y="308"/>
                    </a:lnTo>
                    <a:lnTo>
                      <a:pt x="52" y="306"/>
                    </a:lnTo>
                    <a:lnTo>
                      <a:pt x="50" y="306"/>
                    </a:lnTo>
                    <a:lnTo>
                      <a:pt x="50" y="303"/>
                    </a:lnTo>
                    <a:lnTo>
                      <a:pt x="48" y="303"/>
                    </a:lnTo>
                    <a:lnTo>
                      <a:pt x="48" y="301"/>
                    </a:lnTo>
                    <a:lnTo>
                      <a:pt x="46" y="301"/>
                    </a:lnTo>
                    <a:lnTo>
                      <a:pt x="44" y="301"/>
                    </a:lnTo>
                    <a:lnTo>
                      <a:pt x="41" y="301"/>
                    </a:lnTo>
                    <a:lnTo>
                      <a:pt x="41" y="303"/>
                    </a:lnTo>
                    <a:lnTo>
                      <a:pt x="41" y="306"/>
                    </a:lnTo>
                    <a:lnTo>
                      <a:pt x="39" y="306"/>
                    </a:lnTo>
                    <a:lnTo>
                      <a:pt x="39" y="308"/>
                    </a:lnTo>
                    <a:lnTo>
                      <a:pt x="39" y="306"/>
                    </a:lnTo>
                    <a:lnTo>
                      <a:pt x="41" y="303"/>
                    </a:lnTo>
                    <a:lnTo>
                      <a:pt x="41" y="301"/>
                    </a:lnTo>
                    <a:lnTo>
                      <a:pt x="41" y="303"/>
                    </a:lnTo>
                    <a:lnTo>
                      <a:pt x="41" y="301"/>
                    </a:lnTo>
                    <a:lnTo>
                      <a:pt x="41" y="299"/>
                    </a:lnTo>
                    <a:lnTo>
                      <a:pt x="44" y="299"/>
                    </a:lnTo>
                    <a:lnTo>
                      <a:pt x="41" y="299"/>
                    </a:lnTo>
                    <a:lnTo>
                      <a:pt x="41" y="297"/>
                    </a:lnTo>
                    <a:lnTo>
                      <a:pt x="39" y="297"/>
                    </a:lnTo>
                    <a:lnTo>
                      <a:pt x="37" y="297"/>
                    </a:lnTo>
                    <a:lnTo>
                      <a:pt x="35" y="297"/>
                    </a:lnTo>
                    <a:lnTo>
                      <a:pt x="33" y="299"/>
                    </a:lnTo>
                    <a:lnTo>
                      <a:pt x="31" y="299"/>
                    </a:lnTo>
                    <a:lnTo>
                      <a:pt x="28" y="299"/>
                    </a:lnTo>
                    <a:lnTo>
                      <a:pt x="28" y="301"/>
                    </a:lnTo>
                    <a:lnTo>
                      <a:pt x="31" y="301"/>
                    </a:lnTo>
                    <a:lnTo>
                      <a:pt x="31" y="303"/>
                    </a:lnTo>
                    <a:lnTo>
                      <a:pt x="28" y="303"/>
                    </a:lnTo>
                    <a:lnTo>
                      <a:pt x="28" y="306"/>
                    </a:lnTo>
                    <a:lnTo>
                      <a:pt x="31" y="306"/>
                    </a:lnTo>
                    <a:lnTo>
                      <a:pt x="33" y="306"/>
                    </a:lnTo>
                    <a:lnTo>
                      <a:pt x="35" y="306"/>
                    </a:lnTo>
                    <a:lnTo>
                      <a:pt x="35" y="308"/>
                    </a:lnTo>
                    <a:lnTo>
                      <a:pt x="37" y="308"/>
                    </a:lnTo>
                    <a:lnTo>
                      <a:pt x="37" y="310"/>
                    </a:lnTo>
                    <a:lnTo>
                      <a:pt x="35" y="310"/>
                    </a:lnTo>
                    <a:lnTo>
                      <a:pt x="35" y="312"/>
                    </a:lnTo>
                    <a:lnTo>
                      <a:pt x="35" y="310"/>
                    </a:lnTo>
                    <a:lnTo>
                      <a:pt x="33" y="310"/>
                    </a:lnTo>
                    <a:lnTo>
                      <a:pt x="35" y="310"/>
                    </a:lnTo>
                    <a:lnTo>
                      <a:pt x="33" y="310"/>
                    </a:lnTo>
                    <a:lnTo>
                      <a:pt x="35" y="310"/>
                    </a:lnTo>
                    <a:lnTo>
                      <a:pt x="35" y="308"/>
                    </a:lnTo>
                    <a:lnTo>
                      <a:pt x="33" y="308"/>
                    </a:lnTo>
                    <a:lnTo>
                      <a:pt x="33" y="306"/>
                    </a:lnTo>
                    <a:lnTo>
                      <a:pt x="33" y="308"/>
                    </a:lnTo>
                    <a:lnTo>
                      <a:pt x="33" y="306"/>
                    </a:lnTo>
                    <a:lnTo>
                      <a:pt x="33" y="308"/>
                    </a:lnTo>
                    <a:lnTo>
                      <a:pt x="33" y="306"/>
                    </a:lnTo>
                    <a:lnTo>
                      <a:pt x="33" y="308"/>
                    </a:lnTo>
                    <a:lnTo>
                      <a:pt x="31" y="308"/>
                    </a:lnTo>
                    <a:lnTo>
                      <a:pt x="31" y="306"/>
                    </a:lnTo>
                    <a:lnTo>
                      <a:pt x="31" y="308"/>
                    </a:lnTo>
                    <a:lnTo>
                      <a:pt x="31" y="306"/>
                    </a:lnTo>
                    <a:lnTo>
                      <a:pt x="31" y="308"/>
                    </a:lnTo>
                    <a:lnTo>
                      <a:pt x="31" y="306"/>
                    </a:lnTo>
                    <a:lnTo>
                      <a:pt x="28" y="306"/>
                    </a:lnTo>
                    <a:lnTo>
                      <a:pt x="26" y="306"/>
                    </a:lnTo>
                    <a:lnTo>
                      <a:pt x="26" y="308"/>
                    </a:lnTo>
                    <a:lnTo>
                      <a:pt x="26" y="310"/>
                    </a:lnTo>
                    <a:lnTo>
                      <a:pt x="26" y="308"/>
                    </a:lnTo>
                    <a:lnTo>
                      <a:pt x="26" y="310"/>
                    </a:lnTo>
                    <a:lnTo>
                      <a:pt x="24" y="310"/>
                    </a:lnTo>
                    <a:lnTo>
                      <a:pt x="22" y="310"/>
                    </a:lnTo>
                    <a:lnTo>
                      <a:pt x="24" y="310"/>
                    </a:lnTo>
                    <a:lnTo>
                      <a:pt x="22" y="310"/>
                    </a:lnTo>
                    <a:lnTo>
                      <a:pt x="22" y="312"/>
                    </a:lnTo>
                    <a:lnTo>
                      <a:pt x="22" y="310"/>
                    </a:lnTo>
                    <a:lnTo>
                      <a:pt x="22" y="312"/>
                    </a:lnTo>
                    <a:lnTo>
                      <a:pt x="20" y="312"/>
                    </a:lnTo>
                    <a:lnTo>
                      <a:pt x="17" y="312"/>
                    </a:lnTo>
                    <a:lnTo>
                      <a:pt x="17" y="310"/>
                    </a:lnTo>
                    <a:lnTo>
                      <a:pt x="15" y="310"/>
                    </a:lnTo>
                    <a:lnTo>
                      <a:pt x="15" y="308"/>
                    </a:lnTo>
                    <a:lnTo>
                      <a:pt x="13" y="308"/>
                    </a:lnTo>
                    <a:lnTo>
                      <a:pt x="13" y="306"/>
                    </a:lnTo>
                    <a:lnTo>
                      <a:pt x="15" y="306"/>
                    </a:lnTo>
                    <a:lnTo>
                      <a:pt x="15" y="308"/>
                    </a:lnTo>
                    <a:lnTo>
                      <a:pt x="15" y="306"/>
                    </a:lnTo>
                    <a:lnTo>
                      <a:pt x="17" y="306"/>
                    </a:lnTo>
                    <a:lnTo>
                      <a:pt x="17" y="303"/>
                    </a:lnTo>
                    <a:lnTo>
                      <a:pt x="17" y="301"/>
                    </a:lnTo>
                    <a:lnTo>
                      <a:pt x="15" y="301"/>
                    </a:lnTo>
                    <a:lnTo>
                      <a:pt x="15" y="299"/>
                    </a:lnTo>
                    <a:lnTo>
                      <a:pt x="13" y="299"/>
                    </a:lnTo>
                    <a:lnTo>
                      <a:pt x="11" y="299"/>
                    </a:lnTo>
                    <a:lnTo>
                      <a:pt x="11" y="301"/>
                    </a:lnTo>
                    <a:lnTo>
                      <a:pt x="11" y="299"/>
                    </a:lnTo>
                    <a:lnTo>
                      <a:pt x="9" y="299"/>
                    </a:lnTo>
                    <a:lnTo>
                      <a:pt x="11" y="299"/>
                    </a:lnTo>
                    <a:lnTo>
                      <a:pt x="9" y="299"/>
                    </a:lnTo>
                    <a:lnTo>
                      <a:pt x="11" y="299"/>
                    </a:lnTo>
                    <a:lnTo>
                      <a:pt x="9" y="299"/>
                    </a:lnTo>
                    <a:lnTo>
                      <a:pt x="9" y="297"/>
                    </a:lnTo>
                    <a:lnTo>
                      <a:pt x="9" y="295"/>
                    </a:lnTo>
                    <a:lnTo>
                      <a:pt x="11" y="295"/>
                    </a:lnTo>
                    <a:lnTo>
                      <a:pt x="9" y="295"/>
                    </a:lnTo>
                    <a:lnTo>
                      <a:pt x="11" y="295"/>
                    </a:lnTo>
                    <a:lnTo>
                      <a:pt x="9" y="295"/>
                    </a:lnTo>
                    <a:lnTo>
                      <a:pt x="11" y="295"/>
                    </a:lnTo>
                    <a:lnTo>
                      <a:pt x="9" y="295"/>
                    </a:lnTo>
                    <a:lnTo>
                      <a:pt x="11" y="295"/>
                    </a:lnTo>
                    <a:lnTo>
                      <a:pt x="9" y="295"/>
                    </a:lnTo>
                    <a:lnTo>
                      <a:pt x="11" y="295"/>
                    </a:lnTo>
                    <a:lnTo>
                      <a:pt x="11" y="292"/>
                    </a:lnTo>
                    <a:lnTo>
                      <a:pt x="13" y="292"/>
                    </a:lnTo>
                    <a:lnTo>
                      <a:pt x="11" y="292"/>
                    </a:lnTo>
                    <a:lnTo>
                      <a:pt x="13" y="292"/>
                    </a:lnTo>
                    <a:lnTo>
                      <a:pt x="11" y="292"/>
                    </a:lnTo>
                    <a:lnTo>
                      <a:pt x="11" y="290"/>
                    </a:lnTo>
                    <a:lnTo>
                      <a:pt x="13" y="290"/>
                    </a:lnTo>
                    <a:lnTo>
                      <a:pt x="13" y="288"/>
                    </a:lnTo>
                    <a:lnTo>
                      <a:pt x="11" y="290"/>
                    </a:lnTo>
                    <a:lnTo>
                      <a:pt x="11" y="288"/>
                    </a:lnTo>
                    <a:lnTo>
                      <a:pt x="11" y="286"/>
                    </a:lnTo>
                    <a:lnTo>
                      <a:pt x="11" y="288"/>
                    </a:lnTo>
                    <a:lnTo>
                      <a:pt x="11" y="286"/>
                    </a:lnTo>
                    <a:lnTo>
                      <a:pt x="13" y="286"/>
                    </a:lnTo>
                    <a:lnTo>
                      <a:pt x="13" y="284"/>
                    </a:lnTo>
                    <a:lnTo>
                      <a:pt x="13" y="281"/>
                    </a:lnTo>
                    <a:lnTo>
                      <a:pt x="13" y="279"/>
                    </a:lnTo>
                    <a:lnTo>
                      <a:pt x="11" y="279"/>
                    </a:lnTo>
                    <a:lnTo>
                      <a:pt x="11" y="277"/>
                    </a:lnTo>
                    <a:lnTo>
                      <a:pt x="9" y="277"/>
                    </a:lnTo>
                    <a:lnTo>
                      <a:pt x="9" y="275"/>
                    </a:lnTo>
                    <a:lnTo>
                      <a:pt x="6" y="275"/>
                    </a:lnTo>
                    <a:lnTo>
                      <a:pt x="4" y="275"/>
                    </a:lnTo>
                    <a:lnTo>
                      <a:pt x="4" y="273"/>
                    </a:lnTo>
                    <a:lnTo>
                      <a:pt x="6" y="273"/>
                    </a:lnTo>
                    <a:lnTo>
                      <a:pt x="6" y="270"/>
                    </a:lnTo>
                    <a:lnTo>
                      <a:pt x="6" y="268"/>
                    </a:lnTo>
                    <a:lnTo>
                      <a:pt x="9" y="268"/>
                    </a:lnTo>
                    <a:lnTo>
                      <a:pt x="9" y="266"/>
                    </a:lnTo>
                    <a:lnTo>
                      <a:pt x="9" y="268"/>
                    </a:lnTo>
                    <a:lnTo>
                      <a:pt x="11" y="268"/>
                    </a:lnTo>
                    <a:lnTo>
                      <a:pt x="11" y="266"/>
                    </a:lnTo>
                    <a:lnTo>
                      <a:pt x="11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11" y="262"/>
                    </a:lnTo>
                    <a:lnTo>
                      <a:pt x="11" y="259"/>
                    </a:lnTo>
                    <a:lnTo>
                      <a:pt x="11" y="257"/>
                    </a:lnTo>
                    <a:lnTo>
                      <a:pt x="9" y="257"/>
                    </a:lnTo>
                    <a:lnTo>
                      <a:pt x="9" y="255"/>
                    </a:lnTo>
                    <a:lnTo>
                      <a:pt x="9" y="257"/>
                    </a:lnTo>
                    <a:lnTo>
                      <a:pt x="9" y="255"/>
                    </a:lnTo>
                    <a:lnTo>
                      <a:pt x="9" y="257"/>
                    </a:lnTo>
                    <a:lnTo>
                      <a:pt x="9" y="255"/>
                    </a:lnTo>
                    <a:lnTo>
                      <a:pt x="9" y="257"/>
                    </a:lnTo>
                    <a:lnTo>
                      <a:pt x="9" y="255"/>
                    </a:lnTo>
                    <a:lnTo>
                      <a:pt x="6" y="255"/>
                    </a:lnTo>
                    <a:lnTo>
                      <a:pt x="4" y="255"/>
                    </a:lnTo>
                    <a:lnTo>
                      <a:pt x="6" y="255"/>
                    </a:lnTo>
                    <a:lnTo>
                      <a:pt x="4" y="255"/>
                    </a:lnTo>
                    <a:lnTo>
                      <a:pt x="6" y="255"/>
                    </a:lnTo>
                    <a:lnTo>
                      <a:pt x="4" y="255"/>
                    </a:lnTo>
                    <a:lnTo>
                      <a:pt x="4" y="253"/>
                    </a:lnTo>
                    <a:lnTo>
                      <a:pt x="4" y="255"/>
                    </a:lnTo>
                    <a:lnTo>
                      <a:pt x="4" y="253"/>
                    </a:lnTo>
                    <a:lnTo>
                      <a:pt x="2" y="253"/>
                    </a:lnTo>
                    <a:lnTo>
                      <a:pt x="2" y="251"/>
                    </a:lnTo>
                    <a:lnTo>
                      <a:pt x="0" y="251"/>
                    </a:lnTo>
                    <a:lnTo>
                      <a:pt x="2" y="251"/>
                    </a:lnTo>
                    <a:lnTo>
                      <a:pt x="2" y="249"/>
                    </a:lnTo>
                    <a:lnTo>
                      <a:pt x="4" y="249"/>
                    </a:lnTo>
                    <a:lnTo>
                      <a:pt x="6" y="249"/>
                    </a:lnTo>
                    <a:lnTo>
                      <a:pt x="6" y="246"/>
                    </a:lnTo>
                    <a:lnTo>
                      <a:pt x="6" y="249"/>
                    </a:lnTo>
                    <a:lnTo>
                      <a:pt x="9" y="249"/>
                    </a:lnTo>
                    <a:lnTo>
                      <a:pt x="9" y="246"/>
                    </a:lnTo>
                    <a:lnTo>
                      <a:pt x="9" y="249"/>
                    </a:lnTo>
                    <a:lnTo>
                      <a:pt x="9" y="246"/>
                    </a:lnTo>
                    <a:lnTo>
                      <a:pt x="11" y="246"/>
                    </a:lnTo>
                    <a:lnTo>
                      <a:pt x="11" y="244"/>
                    </a:lnTo>
                    <a:lnTo>
                      <a:pt x="11" y="246"/>
                    </a:lnTo>
                    <a:lnTo>
                      <a:pt x="13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7" y="244"/>
                    </a:lnTo>
                    <a:lnTo>
                      <a:pt x="17" y="242"/>
                    </a:lnTo>
                    <a:lnTo>
                      <a:pt x="17" y="240"/>
                    </a:lnTo>
                    <a:lnTo>
                      <a:pt x="17" y="238"/>
                    </a:lnTo>
                    <a:lnTo>
                      <a:pt x="17" y="235"/>
                    </a:lnTo>
                    <a:lnTo>
                      <a:pt x="17" y="233"/>
                    </a:lnTo>
                    <a:lnTo>
                      <a:pt x="17" y="231"/>
                    </a:lnTo>
                    <a:lnTo>
                      <a:pt x="15" y="231"/>
                    </a:lnTo>
                    <a:lnTo>
                      <a:pt x="15" y="229"/>
                    </a:lnTo>
                    <a:lnTo>
                      <a:pt x="15" y="227"/>
                    </a:lnTo>
                    <a:lnTo>
                      <a:pt x="17" y="227"/>
                    </a:lnTo>
                    <a:lnTo>
                      <a:pt x="20" y="227"/>
                    </a:lnTo>
                    <a:lnTo>
                      <a:pt x="20" y="224"/>
                    </a:lnTo>
                    <a:lnTo>
                      <a:pt x="22" y="224"/>
                    </a:lnTo>
                    <a:lnTo>
                      <a:pt x="22" y="222"/>
                    </a:lnTo>
                    <a:lnTo>
                      <a:pt x="22" y="220"/>
                    </a:lnTo>
                    <a:lnTo>
                      <a:pt x="24" y="220"/>
                    </a:lnTo>
                    <a:lnTo>
                      <a:pt x="24" y="222"/>
                    </a:lnTo>
                    <a:lnTo>
                      <a:pt x="26" y="222"/>
                    </a:lnTo>
                    <a:lnTo>
                      <a:pt x="26" y="220"/>
                    </a:lnTo>
                    <a:lnTo>
                      <a:pt x="28" y="220"/>
                    </a:lnTo>
                    <a:lnTo>
                      <a:pt x="28" y="222"/>
                    </a:lnTo>
                    <a:lnTo>
                      <a:pt x="26" y="222"/>
                    </a:lnTo>
                    <a:lnTo>
                      <a:pt x="28" y="222"/>
                    </a:lnTo>
                    <a:lnTo>
                      <a:pt x="31" y="222"/>
                    </a:lnTo>
                    <a:lnTo>
                      <a:pt x="33" y="222"/>
                    </a:lnTo>
                    <a:lnTo>
                      <a:pt x="33" y="220"/>
                    </a:lnTo>
                    <a:lnTo>
                      <a:pt x="35" y="220"/>
                    </a:lnTo>
                    <a:lnTo>
                      <a:pt x="35" y="218"/>
                    </a:lnTo>
                    <a:lnTo>
                      <a:pt x="35" y="216"/>
                    </a:lnTo>
                    <a:lnTo>
                      <a:pt x="35" y="218"/>
                    </a:lnTo>
                    <a:lnTo>
                      <a:pt x="37" y="218"/>
                    </a:lnTo>
                    <a:lnTo>
                      <a:pt x="39" y="218"/>
                    </a:lnTo>
                    <a:lnTo>
                      <a:pt x="37" y="218"/>
                    </a:lnTo>
                    <a:lnTo>
                      <a:pt x="37" y="220"/>
                    </a:lnTo>
                    <a:lnTo>
                      <a:pt x="37" y="222"/>
                    </a:lnTo>
                    <a:lnTo>
                      <a:pt x="37" y="224"/>
                    </a:lnTo>
                    <a:lnTo>
                      <a:pt x="39" y="224"/>
                    </a:lnTo>
                    <a:lnTo>
                      <a:pt x="41" y="224"/>
                    </a:lnTo>
                    <a:lnTo>
                      <a:pt x="44" y="224"/>
                    </a:lnTo>
                    <a:lnTo>
                      <a:pt x="44" y="227"/>
                    </a:lnTo>
                    <a:lnTo>
                      <a:pt x="46" y="227"/>
                    </a:lnTo>
                    <a:lnTo>
                      <a:pt x="48" y="227"/>
                    </a:lnTo>
                    <a:lnTo>
                      <a:pt x="48" y="229"/>
                    </a:lnTo>
                    <a:lnTo>
                      <a:pt x="46" y="229"/>
                    </a:lnTo>
                    <a:lnTo>
                      <a:pt x="48" y="229"/>
                    </a:lnTo>
                    <a:lnTo>
                      <a:pt x="46" y="229"/>
                    </a:lnTo>
                    <a:lnTo>
                      <a:pt x="48" y="229"/>
                    </a:lnTo>
                    <a:lnTo>
                      <a:pt x="48" y="231"/>
                    </a:lnTo>
                    <a:lnTo>
                      <a:pt x="50" y="231"/>
                    </a:lnTo>
                    <a:lnTo>
                      <a:pt x="52" y="231"/>
                    </a:lnTo>
                    <a:lnTo>
                      <a:pt x="52" y="233"/>
                    </a:lnTo>
                    <a:lnTo>
                      <a:pt x="55" y="233"/>
                    </a:lnTo>
                    <a:lnTo>
                      <a:pt x="55" y="235"/>
                    </a:lnTo>
                    <a:lnTo>
                      <a:pt x="57" y="235"/>
                    </a:lnTo>
                    <a:lnTo>
                      <a:pt x="57" y="238"/>
                    </a:lnTo>
                    <a:lnTo>
                      <a:pt x="59" y="238"/>
                    </a:lnTo>
                    <a:lnTo>
                      <a:pt x="57" y="238"/>
                    </a:lnTo>
                    <a:lnTo>
                      <a:pt x="59" y="238"/>
                    </a:lnTo>
                    <a:lnTo>
                      <a:pt x="59" y="240"/>
                    </a:lnTo>
                    <a:lnTo>
                      <a:pt x="61" y="240"/>
                    </a:lnTo>
                    <a:lnTo>
                      <a:pt x="61" y="238"/>
                    </a:lnTo>
                    <a:lnTo>
                      <a:pt x="63" y="238"/>
                    </a:lnTo>
                    <a:lnTo>
                      <a:pt x="66" y="238"/>
                    </a:lnTo>
                    <a:lnTo>
                      <a:pt x="68" y="238"/>
                    </a:lnTo>
                    <a:lnTo>
                      <a:pt x="70" y="238"/>
                    </a:lnTo>
                    <a:lnTo>
                      <a:pt x="72" y="238"/>
                    </a:lnTo>
                    <a:lnTo>
                      <a:pt x="74" y="238"/>
                    </a:lnTo>
                    <a:lnTo>
                      <a:pt x="77" y="238"/>
                    </a:lnTo>
                    <a:lnTo>
                      <a:pt x="79" y="238"/>
                    </a:lnTo>
                    <a:lnTo>
                      <a:pt x="81" y="238"/>
                    </a:lnTo>
                    <a:lnTo>
                      <a:pt x="81" y="235"/>
                    </a:lnTo>
                    <a:lnTo>
                      <a:pt x="83" y="235"/>
                    </a:lnTo>
                    <a:lnTo>
                      <a:pt x="85" y="235"/>
                    </a:lnTo>
                    <a:lnTo>
                      <a:pt x="85" y="233"/>
                    </a:lnTo>
                    <a:lnTo>
                      <a:pt x="88" y="233"/>
                    </a:lnTo>
                    <a:lnTo>
                      <a:pt x="88" y="231"/>
                    </a:lnTo>
                    <a:lnTo>
                      <a:pt x="90" y="231"/>
                    </a:lnTo>
                    <a:lnTo>
                      <a:pt x="90" y="229"/>
                    </a:lnTo>
                    <a:lnTo>
                      <a:pt x="92" y="229"/>
                    </a:lnTo>
                    <a:lnTo>
                      <a:pt x="92" y="227"/>
                    </a:lnTo>
                    <a:lnTo>
                      <a:pt x="94" y="227"/>
                    </a:lnTo>
                    <a:lnTo>
                      <a:pt x="94" y="224"/>
                    </a:lnTo>
                    <a:lnTo>
                      <a:pt x="96" y="224"/>
                    </a:lnTo>
                    <a:lnTo>
                      <a:pt x="96" y="222"/>
                    </a:lnTo>
                    <a:lnTo>
                      <a:pt x="99" y="222"/>
                    </a:lnTo>
                    <a:lnTo>
                      <a:pt x="99" y="220"/>
                    </a:lnTo>
                    <a:lnTo>
                      <a:pt x="101" y="220"/>
                    </a:lnTo>
                    <a:lnTo>
                      <a:pt x="101" y="218"/>
                    </a:lnTo>
                    <a:lnTo>
                      <a:pt x="103" y="218"/>
                    </a:lnTo>
                    <a:lnTo>
                      <a:pt x="103" y="216"/>
                    </a:lnTo>
                    <a:lnTo>
                      <a:pt x="105" y="216"/>
                    </a:lnTo>
                    <a:lnTo>
                      <a:pt x="107" y="216"/>
                    </a:lnTo>
                    <a:lnTo>
                      <a:pt x="107" y="213"/>
                    </a:lnTo>
                    <a:lnTo>
                      <a:pt x="110" y="213"/>
                    </a:lnTo>
                    <a:lnTo>
                      <a:pt x="110" y="211"/>
                    </a:lnTo>
                    <a:lnTo>
                      <a:pt x="112" y="211"/>
                    </a:lnTo>
                    <a:lnTo>
                      <a:pt x="112" y="209"/>
                    </a:lnTo>
                    <a:lnTo>
                      <a:pt x="114" y="209"/>
                    </a:lnTo>
                    <a:lnTo>
                      <a:pt x="114" y="207"/>
                    </a:lnTo>
                    <a:lnTo>
                      <a:pt x="116" y="205"/>
                    </a:lnTo>
                    <a:lnTo>
                      <a:pt x="116" y="202"/>
                    </a:lnTo>
                    <a:lnTo>
                      <a:pt x="118" y="202"/>
                    </a:lnTo>
                    <a:lnTo>
                      <a:pt x="118" y="200"/>
                    </a:lnTo>
                    <a:lnTo>
                      <a:pt x="121" y="200"/>
                    </a:lnTo>
                    <a:lnTo>
                      <a:pt x="121" y="198"/>
                    </a:lnTo>
                    <a:lnTo>
                      <a:pt x="121" y="196"/>
                    </a:lnTo>
                    <a:lnTo>
                      <a:pt x="123" y="196"/>
                    </a:lnTo>
                    <a:lnTo>
                      <a:pt x="123" y="194"/>
                    </a:lnTo>
                    <a:lnTo>
                      <a:pt x="123" y="191"/>
                    </a:lnTo>
                    <a:lnTo>
                      <a:pt x="125" y="191"/>
                    </a:lnTo>
                    <a:lnTo>
                      <a:pt x="125" y="189"/>
                    </a:lnTo>
                    <a:lnTo>
                      <a:pt x="125" y="187"/>
                    </a:lnTo>
                    <a:lnTo>
                      <a:pt x="127" y="187"/>
                    </a:lnTo>
                    <a:lnTo>
                      <a:pt x="127" y="185"/>
                    </a:lnTo>
                    <a:lnTo>
                      <a:pt x="127" y="183"/>
                    </a:lnTo>
                    <a:lnTo>
                      <a:pt x="129" y="183"/>
                    </a:lnTo>
                    <a:lnTo>
                      <a:pt x="129" y="180"/>
                    </a:lnTo>
                    <a:lnTo>
                      <a:pt x="129" y="178"/>
                    </a:lnTo>
                    <a:lnTo>
                      <a:pt x="132" y="178"/>
                    </a:lnTo>
                    <a:lnTo>
                      <a:pt x="132" y="176"/>
                    </a:lnTo>
                    <a:lnTo>
                      <a:pt x="132" y="174"/>
                    </a:lnTo>
                    <a:lnTo>
                      <a:pt x="132" y="172"/>
                    </a:lnTo>
                    <a:lnTo>
                      <a:pt x="134" y="172"/>
                    </a:lnTo>
                    <a:lnTo>
                      <a:pt x="134" y="169"/>
                    </a:lnTo>
                    <a:lnTo>
                      <a:pt x="134" y="167"/>
                    </a:lnTo>
                    <a:lnTo>
                      <a:pt x="134" y="165"/>
                    </a:lnTo>
                    <a:lnTo>
                      <a:pt x="134" y="163"/>
                    </a:lnTo>
                    <a:lnTo>
                      <a:pt x="134" y="161"/>
                    </a:lnTo>
                    <a:lnTo>
                      <a:pt x="136" y="161"/>
                    </a:lnTo>
                    <a:lnTo>
                      <a:pt x="136" y="158"/>
                    </a:lnTo>
                    <a:lnTo>
                      <a:pt x="136" y="156"/>
                    </a:lnTo>
                    <a:lnTo>
                      <a:pt x="136" y="154"/>
                    </a:lnTo>
                    <a:lnTo>
                      <a:pt x="136" y="152"/>
                    </a:lnTo>
                    <a:lnTo>
                      <a:pt x="136" y="150"/>
                    </a:lnTo>
                    <a:lnTo>
                      <a:pt x="136" y="147"/>
                    </a:lnTo>
                    <a:lnTo>
                      <a:pt x="136" y="145"/>
                    </a:lnTo>
                    <a:lnTo>
                      <a:pt x="136" y="143"/>
                    </a:lnTo>
                    <a:lnTo>
                      <a:pt x="136" y="141"/>
                    </a:lnTo>
                    <a:lnTo>
                      <a:pt x="136" y="139"/>
                    </a:lnTo>
                    <a:lnTo>
                      <a:pt x="136" y="136"/>
                    </a:lnTo>
                    <a:lnTo>
                      <a:pt x="136" y="134"/>
                    </a:lnTo>
                    <a:lnTo>
                      <a:pt x="134" y="134"/>
                    </a:lnTo>
                    <a:lnTo>
                      <a:pt x="134" y="132"/>
                    </a:lnTo>
                    <a:lnTo>
                      <a:pt x="134" y="130"/>
                    </a:lnTo>
                    <a:lnTo>
                      <a:pt x="134" y="128"/>
                    </a:lnTo>
                    <a:lnTo>
                      <a:pt x="134" y="125"/>
                    </a:lnTo>
                    <a:lnTo>
                      <a:pt x="134" y="123"/>
                    </a:lnTo>
                    <a:lnTo>
                      <a:pt x="132" y="123"/>
                    </a:lnTo>
                    <a:lnTo>
                      <a:pt x="132" y="121"/>
                    </a:lnTo>
                    <a:lnTo>
                      <a:pt x="132" y="119"/>
                    </a:lnTo>
                    <a:lnTo>
                      <a:pt x="132" y="117"/>
                    </a:lnTo>
                    <a:lnTo>
                      <a:pt x="132" y="115"/>
                    </a:lnTo>
                    <a:lnTo>
                      <a:pt x="132" y="112"/>
                    </a:lnTo>
                    <a:lnTo>
                      <a:pt x="129" y="112"/>
                    </a:lnTo>
                    <a:lnTo>
                      <a:pt x="132" y="112"/>
                    </a:lnTo>
                    <a:lnTo>
                      <a:pt x="129" y="112"/>
                    </a:lnTo>
                    <a:lnTo>
                      <a:pt x="129" y="110"/>
                    </a:lnTo>
                    <a:lnTo>
                      <a:pt x="132" y="110"/>
                    </a:lnTo>
                    <a:lnTo>
                      <a:pt x="129" y="110"/>
                    </a:lnTo>
                    <a:lnTo>
                      <a:pt x="132" y="110"/>
                    </a:lnTo>
                    <a:lnTo>
                      <a:pt x="134" y="110"/>
                    </a:lnTo>
                    <a:lnTo>
                      <a:pt x="136" y="110"/>
                    </a:lnTo>
                    <a:lnTo>
                      <a:pt x="138" y="110"/>
                    </a:lnTo>
                    <a:lnTo>
                      <a:pt x="138" y="108"/>
                    </a:lnTo>
                    <a:lnTo>
                      <a:pt x="138" y="106"/>
                    </a:lnTo>
                    <a:lnTo>
                      <a:pt x="138" y="104"/>
                    </a:lnTo>
                    <a:lnTo>
                      <a:pt x="138" y="101"/>
                    </a:lnTo>
                    <a:lnTo>
                      <a:pt x="138" y="99"/>
                    </a:lnTo>
                    <a:lnTo>
                      <a:pt x="138" y="97"/>
                    </a:lnTo>
                    <a:lnTo>
                      <a:pt x="138" y="95"/>
                    </a:lnTo>
                    <a:lnTo>
                      <a:pt x="138" y="93"/>
                    </a:lnTo>
                    <a:lnTo>
                      <a:pt x="136" y="93"/>
                    </a:lnTo>
                    <a:lnTo>
                      <a:pt x="136" y="90"/>
                    </a:lnTo>
                    <a:lnTo>
                      <a:pt x="136" y="88"/>
                    </a:lnTo>
                    <a:lnTo>
                      <a:pt x="136" y="86"/>
                    </a:lnTo>
                    <a:lnTo>
                      <a:pt x="134" y="86"/>
                    </a:lnTo>
                    <a:lnTo>
                      <a:pt x="134" y="84"/>
                    </a:lnTo>
                    <a:lnTo>
                      <a:pt x="134" y="82"/>
                    </a:lnTo>
                    <a:lnTo>
                      <a:pt x="134" y="79"/>
                    </a:lnTo>
                    <a:lnTo>
                      <a:pt x="134" y="77"/>
                    </a:lnTo>
                    <a:lnTo>
                      <a:pt x="132" y="77"/>
                    </a:lnTo>
                    <a:lnTo>
                      <a:pt x="132" y="75"/>
                    </a:lnTo>
                    <a:lnTo>
                      <a:pt x="132" y="73"/>
                    </a:lnTo>
                    <a:lnTo>
                      <a:pt x="129" y="73"/>
                    </a:lnTo>
                    <a:lnTo>
                      <a:pt x="129" y="71"/>
                    </a:lnTo>
                    <a:lnTo>
                      <a:pt x="129" y="68"/>
                    </a:lnTo>
                    <a:lnTo>
                      <a:pt x="129" y="66"/>
                    </a:lnTo>
                    <a:lnTo>
                      <a:pt x="127" y="66"/>
                    </a:lnTo>
                    <a:lnTo>
                      <a:pt x="127" y="64"/>
                    </a:lnTo>
                    <a:lnTo>
                      <a:pt x="127" y="62"/>
                    </a:lnTo>
                    <a:lnTo>
                      <a:pt x="127" y="60"/>
                    </a:lnTo>
                    <a:lnTo>
                      <a:pt x="127" y="57"/>
                    </a:lnTo>
                    <a:lnTo>
                      <a:pt x="127" y="55"/>
                    </a:lnTo>
                    <a:lnTo>
                      <a:pt x="127" y="53"/>
                    </a:lnTo>
                    <a:lnTo>
                      <a:pt x="127" y="51"/>
                    </a:lnTo>
                    <a:lnTo>
                      <a:pt x="127" y="49"/>
                    </a:lnTo>
                    <a:lnTo>
                      <a:pt x="127" y="51"/>
                    </a:lnTo>
                    <a:lnTo>
                      <a:pt x="127" y="49"/>
                    </a:lnTo>
                    <a:lnTo>
                      <a:pt x="129" y="49"/>
                    </a:lnTo>
                    <a:lnTo>
                      <a:pt x="129" y="46"/>
                    </a:lnTo>
                    <a:lnTo>
                      <a:pt x="129" y="44"/>
                    </a:lnTo>
                    <a:lnTo>
                      <a:pt x="129" y="42"/>
                    </a:lnTo>
                    <a:lnTo>
                      <a:pt x="129" y="40"/>
                    </a:lnTo>
                    <a:lnTo>
                      <a:pt x="129" y="38"/>
                    </a:lnTo>
                    <a:lnTo>
                      <a:pt x="127" y="38"/>
                    </a:lnTo>
                    <a:lnTo>
                      <a:pt x="127" y="35"/>
                    </a:lnTo>
                    <a:lnTo>
                      <a:pt x="127" y="33"/>
                    </a:lnTo>
                    <a:lnTo>
                      <a:pt x="125" y="33"/>
                    </a:lnTo>
                    <a:lnTo>
                      <a:pt x="125" y="31"/>
                    </a:lnTo>
                    <a:lnTo>
                      <a:pt x="125" y="29"/>
                    </a:lnTo>
                    <a:lnTo>
                      <a:pt x="125" y="27"/>
                    </a:lnTo>
                    <a:lnTo>
                      <a:pt x="123" y="27"/>
                    </a:lnTo>
                    <a:lnTo>
                      <a:pt x="123" y="24"/>
                    </a:lnTo>
                    <a:lnTo>
                      <a:pt x="123" y="22"/>
                    </a:lnTo>
                    <a:lnTo>
                      <a:pt x="121" y="22"/>
                    </a:lnTo>
                    <a:lnTo>
                      <a:pt x="121" y="20"/>
                    </a:lnTo>
                    <a:lnTo>
                      <a:pt x="123" y="20"/>
                    </a:lnTo>
                    <a:lnTo>
                      <a:pt x="123" y="18"/>
                    </a:lnTo>
                    <a:lnTo>
                      <a:pt x="121" y="18"/>
                    </a:lnTo>
                    <a:lnTo>
                      <a:pt x="121" y="16"/>
                    </a:lnTo>
                    <a:lnTo>
                      <a:pt x="121" y="13"/>
                    </a:lnTo>
                    <a:lnTo>
                      <a:pt x="121" y="11"/>
                    </a:lnTo>
                    <a:lnTo>
                      <a:pt x="118" y="11"/>
                    </a:lnTo>
                    <a:lnTo>
                      <a:pt x="118" y="9"/>
                    </a:lnTo>
                    <a:lnTo>
                      <a:pt x="116" y="9"/>
                    </a:lnTo>
                    <a:lnTo>
                      <a:pt x="116" y="7"/>
                    </a:lnTo>
                    <a:lnTo>
                      <a:pt x="116" y="5"/>
                    </a:lnTo>
                    <a:lnTo>
                      <a:pt x="118" y="5"/>
                    </a:lnTo>
                    <a:lnTo>
                      <a:pt x="118" y="2"/>
                    </a:lnTo>
                    <a:lnTo>
                      <a:pt x="121" y="2"/>
                    </a:lnTo>
                    <a:lnTo>
                      <a:pt x="121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6221" name="Freeform 56"/>
              <p:cNvSpPr>
                <a:spLocks/>
              </p:cNvSpPr>
              <p:nvPr/>
            </p:nvSpPr>
            <p:spPr bwMode="auto">
              <a:xfrm>
                <a:off x="1538288" y="3913188"/>
                <a:ext cx="446088" cy="647700"/>
              </a:xfrm>
              <a:custGeom>
                <a:avLst/>
                <a:gdLst>
                  <a:gd name="T0" fmla="*/ 2147483647 w 281"/>
                  <a:gd name="T1" fmla="*/ 2147483647 h 408"/>
                  <a:gd name="T2" fmla="*/ 2147483647 w 281"/>
                  <a:gd name="T3" fmla="*/ 2147483647 h 408"/>
                  <a:gd name="T4" fmla="*/ 2147483647 w 281"/>
                  <a:gd name="T5" fmla="*/ 2147483647 h 408"/>
                  <a:gd name="T6" fmla="*/ 2147483647 w 281"/>
                  <a:gd name="T7" fmla="*/ 2147483647 h 408"/>
                  <a:gd name="T8" fmla="*/ 2147483647 w 281"/>
                  <a:gd name="T9" fmla="*/ 2147483647 h 408"/>
                  <a:gd name="T10" fmla="*/ 2147483647 w 281"/>
                  <a:gd name="T11" fmla="*/ 2147483647 h 408"/>
                  <a:gd name="T12" fmla="*/ 2147483647 w 281"/>
                  <a:gd name="T13" fmla="*/ 2147483647 h 408"/>
                  <a:gd name="T14" fmla="*/ 2147483647 w 281"/>
                  <a:gd name="T15" fmla="*/ 2147483647 h 408"/>
                  <a:gd name="T16" fmla="*/ 2147483647 w 281"/>
                  <a:gd name="T17" fmla="*/ 2147483647 h 408"/>
                  <a:gd name="T18" fmla="*/ 2147483647 w 281"/>
                  <a:gd name="T19" fmla="*/ 2147483647 h 408"/>
                  <a:gd name="T20" fmla="*/ 2147483647 w 281"/>
                  <a:gd name="T21" fmla="*/ 2147483647 h 408"/>
                  <a:gd name="T22" fmla="*/ 2147483647 w 281"/>
                  <a:gd name="T23" fmla="*/ 2147483647 h 408"/>
                  <a:gd name="T24" fmla="*/ 2147483647 w 281"/>
                  <a:gd name="T25" fmla="*/ 2147483647 h 408"/>
                  <a:gd name="T26" fmla="*/ 2147483647 w 281"/>
                  <a:gd name="T27" fmla="*/ 2147483647 h 408"/>
                  <a:gd name="T28" fmla="*/ 2147483647 w 281"/>
                  <a:gd name="T29" fmla="*/ 2147483647 h 408"/>
                  <a:gd name="T30" fmla="*/ 2147483647 w 281"/>
                  <a:gd name="T31" fmla="*/ 2147483647 h 408"/>
                  <a:gd name="T32" fmla="*/ 2147483647 w 281"/>
                  <a:gd name="T33" fmla="*/ 2147483647 h 408"/>
                  <a:gd name="T34" fmla="*/ 2147483647 w 281"/>
                  <a:gd name="T35" fmla="*/ 2147483647 h 408"/>
                  <a:gd name="T36" fmla="*/ 2147483647 w 281"/>
                  <a:gd name="T37" fmla="*/ 2147483647 h 408"/>
                  <a:gd name="T38" fmla="*/ 2147483647 w 281"/>
                  <a:gd name="T39" fmla="*/ 2147483647 h 408"/>
                  <a:gd name="T40" fmla="*/ 2147483647 w 281"/>
                  <a:gd name="T41" fmla="*/ 2147483647 h 408"/>
                  <a:gd name="T42" fmla="*/ 2147483647 w 281"/>
                  <a:gd name="T43" fmla="*/ 2147483647 h 408"/>
                  <a:gd name="T44" fmla="*/ 2147483647 w 281"/>
                  <a:gd name="T45" fmla="*/ 2147483647 h 408"/>
                  <a:gd name="T46" fmla="*/ 2147483647 w 281"/>
                  <a:gd name="T47" fmla="*/ 2147483647 h 408"/>
                  <a:gd name="T48" fmla="*/ 2147483647 w 281"/>
                  <a:gd name="T49" fmla="*/ 2147483647 h 408"/>
                  <a:gd name="T50" fmla="*/ 2147483647 w 281"/>
                  <a:gd name="T51" fmla="*/ 2147483647 h 408"/>
                  <a:gd name="T52" fmla="*/ 2147483647 w 281"/>
                  <a:gd name="T53" fmla="*/ 2147483647 h 408"/>
                  <a:gd name="T54" fmla="*/ 2147483647 w 281"/>
                  <a:gd name="T55" fmla="*/ 2147483647 h 408"/>
                  <a:gd name="T56" fmla="*/ 2147483647 w 281"/>
                  <a:gd name="T57" fmla="*/ 2147483647 h 408"/>
                  <a:gd name="T58" fmla="*/ 2147483647 w 281"/>
                  <a:gd name="T59" fmla="*/ 2147483647 h 408"/>
                  <a:gd name="T60" fmla="*/ 2147483647 w 281"/>
                  <a:gd name="T61" fmla="*/ 2147483647 h 408"/>
                  <a:gd name="T62" fmla="*/ 2147483647 w 281"/>
                  <a:gd name="T63" fmla="*/ 2147483647 h 408"/>
                  <a:gd name="T64" fmla="*/ 2147483647 w 281"/>
                  <a:gd name="T65" fmla="*/ 2147483647 h 408"/>
                  <a:gd name="T66" fmla="*/ 2147483647 w 281"/>
                  <a:gd name="T67" fmla="*/ 2147483647 h 408"/>
                  <a:gd name="T68" fmla="*/ 2147483647 w 281"/>
                  <a:gd name="T69" fmla="*/ 2147483647 h 408"/>
                  <a:gd name="T70" fmla="*/ 2147483647 w 281"/>
                  <a:gd name="T71" fmla="*/ 2147483647 h 408"/>
                  <a:gd name="T72" fmla="*/ 2147483647 w 281"/>
                  <a:gd name="T73" fmla="*/ 2147483647 h 408"/>
                  <a:gd name="T74" fmla="*/ 2147483647 w 281"/>
                  <a:gd name="T75" fmla="*/ 2147483647 h 408"/>
                  <a:gd name="T76" fmla="*/ 2147483647 w 281"/>
                  <a:gd name="T77" fmla="*/ 2147483647 h 408"/>
                  <a:gd name="T78" fmla="*/ 2147483647 w 281"/>
                  <a:gd name="T79" fmla="*/ 2147483647 h 408"/>
                  <a:gd name="T80" fmla="*/ 2147483647 w 281"/>
                  <a:gd name="T81" fmla="*/ 2147483647 h 408"/>
                  <a:gd name="T82" fmla="*/ 2147483647 w 281"/>
                  <a:gd name="T83" fmla="*/ 2147483647 h 408"/>
                  <a:gd name="T84" fmla="*/ 2147483647 w 281"/>
                  <a:gd name="T85" fmla="*/ 2147483647 h 408"/>
                  <a:gd name="T86" fmla="*/ 2147483647 w 281"/>
                  <a:gd name="T87" fmla="*/ 2147483647 h 408"/>
                  <a:gd name="T88" fmla="*/ 2147483647 w 281"/>
                  <a:gd name="T89" fmla="*/ 2147483647 h 408"/>
                  <a:gd name="T90" fmla="*/ 2147483647 w 281"/>
                  <a:gd name="T91" fmla="*/ 2147483647 h 408"/>
                  <a:gd name="T92" fmla="*/ 2147483647 w 281"/>
                  <a:gd name="T93" fmla="*/ 2147483647 h 408"/>
                  <a:gd name="T94" fmla="*/ 2147483647 w 281"/>
                  <a:gd name="T95" fmla="*/ 2147483647 h 408"/>
                  <a:gd name="T96" fmla="*/ 2147483647 w 281"/>
                  <a:gd name="T97" fmla="*/ 2147483647 h 408"/>
                  <a:gd name="T98" fmla="*/ 2147483647 w 281"/>
                  <a:gd name="T99" fmla="*/ 2147483647 h 408"/>
                  <a:gd name="T100" fmla="*/ 2147483647 w 281"/>
                  <a:gd name="T101" fmla="*/ 2147483647 h 408"/>
                  <a:gd name="T102" fmla="*/ 2147483647 w 281"/>
                  <a:gd name="T103" fmla="*/ 0 h 408"/>
                  <a:gd name="T104" fmla="*/ 2147483647 w 281"/>
                  <a:gd name="T105" fmla="*/ 2147483647 h 408"/>
                  <a:gd name="T106" fmla="*/ 2147483647 w 281"/>
                  <a:gd name="T107" fmla="*/ 2147483647 h 408"/>
                  <a:gd name="T108" fmla="*/ 2147483647 w 281"/>
                  <a:gd name="T109" fmla="*/ 2147483647 h 408"/>
                  <a:gd name="T110" fmla="*/ 2147483647 w 281"/>
                  <a:gd name="T111" fmla="*/ 2147483647 h 4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81" h="408">
                    <a:moveTo>
                      <a:pt x="143" y="408"/>
                    </a:moveTo>
                    <a:lnTo>
                      <a:pt x="140" y="408"/>
                    </a:lnTo>
                    <a:lnTo>
                      <a:pt x="140" y="406"/>
                    </a:lnTo>
                    <a:lnTo>
                      <a:pt x="143" y="406"/>
                    </a:lnTo>
                    <a:lnTo>
                      <a:pt x="143" y="408"/>
                    </a:lnTo>
                    <a:lnTo>
                      <a:pt x="143" y="406"/>
                    </a:lnTo>
                    <a:lnTo>
                      <a:pt x="143" y="408"/>
                    </a:lnTo>
                    <a:lnTo>
                      <a:pt x="143" y="406"/>
                    </a:lnTo>
                    <a:lnTo>
                      <a:pt x="143" y="404"/>
                    </a:lnTo>
                    <a:lnTo>
                      <a:pt x="143" y="402"/>
                    </a:lnTo>
                    <a:lnTo>
                      <a:pt x="143" y="399"/>
                    </a:lnTo>
                    <a:lnTo>
                      <a:pt x="140" y="399"/>
                    </a:lnTo>
                    <a:lnTo>
                      <a:pt x="140" y="397"/>
                    </a:lnTo>
                    <a:lnTo>
                      <a:pt x="140" y="395"/>
                    </a:lnTo>
                    <a:lnTo>
                      <a:pt x="138" y="395"/>
                    </a:lnTo>
                    <a:lnTo>
                      <a:pt x="138" y="393"/>
                    </a:lnTo>
                    <a:lnTo>
                      <a:pt x="138" y="391"/>
                    </a:lnTo>
                    <a:lnTo>
                      <a:pt x="136" y="391"/>
                    </a:lnTo>
                    <a:lnTo>
                      <a:pt x="136" y="389"/>
                    </a:lnTo>
                    <a:lnTo>
                      <a:pt x="134" y="389"/>
                    </a:lnTo>
                    <a:lnTo>
                      <a:pt x="134" y="386"/>
                    </a:lnTo>
                    <a:lnTo>
                      <a:pt x="132" y="386"/>
                    </a:lnTo>
                    <a:lnTo>
                      <a:pt x="132" y="384"/>
                    </a:lnTo>
                    <a:lnTo>
                      <a:pt x="132" y="382"/>
                    </a:lnTo>
                    <a:lnTo>
                      <a:pt x="129" y="382"/>
                    </a:lnTo>
                    <a:lnTo>
                      <a:pt x="129" y="380"/>
                    </a:lnTo>
                    <a:lnTo>
                      <a:pt x="129" y="378"/>
                    </a:lnTo>
                    <a:lnTo>
                      <a:pt x="129" y="375"/>
                    </a:lnTo>
                    <a:lnTo>
                      <a:pt x="129" y="373"/>
                    </a:lnTo>
                    <a:lnTo>
                      <a:pt x="129" y="371"/>
                    </a:lnTo>
                    <a:lnTo>
                      <a:pt x="127" y="371"/>
                    </a:lnTo>
                    <a:lnTo>
                      <a:pt x="127" y="369"/>
                    </a:lnTo>
                    <a:lnTo>
                      <a:pt x="127" y="367"/>
                    </a:lnTo>
                    <a:lnTo>
                      <a:pt x="127" y="364"/>
                    </a:lnTo>
                    <a:lnTo>
                      <a:pt x="127" y="362"/>
                    </a:lnTo>
                    <a:lnTo>
                      <a:pt x="127" y="360"/>
                    </a:lnTo>
                    <a:lnTo>
                      <a:pt x="125" y="360"/>
                    </a:lnTo>
                    <a:lnTo>
                      <a:pt x="125" y="358"/>
                    </a:lnTo>
                    <a:lnTo>
                      <a:pt x="123" y="358"/>
                    </a:lnTo>
                    <a:lnTo>
                      <a:pt x="123" y="356"/>
                    </a:lnTo>
                    <a:lnTo>
                      <a:pt x="123" y="353"/>
                    </a:lnTo>
                    <a:lnTo>
                      <a:pt x="121" y="353"/>
                    </a:lnTo>
                    <a:lnTo>
                      <a:pt x="121" y="351"/>
                    </a:lnTo>
                    <a:lnTo>
                      <a:pt x="118" y="351"/>
                    </a:lnTo>
                    <a:lnTo>
                      <a:pt x="118" y="349"/>
                    </a:lnTo>
                    <a:lnTo>
                      <a:pt x="116" y="349"/>
                    </a:lnTo>
                    <a:lnTo>
                      <a:pt x="116" y="347"/>
                    </a:lnTo>
                    <a:lnTo>
                      <a:pt x="116" y="345"/>
                    </a:lnTo>
                    <a:lnTo>
                      <a:pt x="114" y="345"/>
                    </a:lnTo>
                    <a:lnTo>
                      <a:pt x="116" y="345"/>
                    </a:lnTo>
                    <a:lnTo>
                      <a:pt x="114" y="345"/>
                    </a:lnTo>
                    <a:lnTo>
                      <a:pt x="114" y="342"/>
                    </a:lnTo>
                    <a:lnTo>
                      <a:pt x="112" y="342"/>
                    </a:lnTo>
                    <a:lnTo>
                      <a:pt x="112" y="340"/>
                    </a:lnTo>
                    <a:lnTo>
                      <a:pt x="110" y="340"/>
                    </a:lnTo>
                    <a:lnTo>
                      <a:pt x="110" y="338"/>
                    </a:lnTo>
                    <a:lnTo>
                      <a:pt x="110" y="340"/>
                    </a:lnTo>
                    <a:lnTo>
                      <a:pt x="110" y="338"/>
                    </a:lnTo>
                    <a:lnTo>
                      <a:pt x="107" y="338"/>
                    </a:lnTo>
                    <a:lnTo>
                      <a:pt x="107" y="336"/>
                    </a:lnTo>
                    <a:lnTo>
                      <a:pt x="110" y="336"/>
                    </a:lnTo>
                    <a:lnTo>
                      <a:pt x="107" y="336"/>
                    </a:lnTo>
                    <a:lnTo>
                      <a:pt x="107" y="334"/>
                    </a:lnTo>
                    <a:lnTo>
                      <a:pt x="105" y="334"/>
                    </a:lnTo>
                    <a:lnTo>
                      <a:pt x="105" y="331"/>
                    </a:lnTo>
                    <a:lnTo>
                      <a:pt x="105" y="329"/>
                    </a:lnTo>
                    <a:lnTo>
                      <a:pt x="103" y="329"/>
                    </a:lnTo>
                    <a:lnTo>
                      <a:pt x="105" y="329"/>
                    </a:lnTo>
                    <a:lnTo>
                      <a:pt x="103" y="329"/>
                    </a:lnTo>
                    <a:lnTo>
                      <a:pt x="103" y="327"/>
                    </a:lnTo>
                    <a:lnTo>
                      <a:pt x="101" y="327"/>
                    </a:lnTo>
                    <a:lnTo>
                      <a:pt x="103" y="327"/>
                    </a:lnTo>
                    <a:lnTo>
                      <a:pt x="101" y="327"/>
                    </a:lnTo>
                    <a:lnTo>
                      <a:pt x="103" y="327"/>
                    </a:lnTo>
                    <a:lnTo>
                      <a:pt x="101" y="327"/>
                    </a:lnTo>
                    <a:lnTo>
                      <a:pt x="103" y="327"/>
                    </a:lnTo>
                    <a:lnTo>
                      <a:pt x="101" y="327"/>
                    </a:lnTo>
                    <a:lnTo>
                      <a:pt x="103" y="327"/>
                    </a:lnTo>
                    <a:lnTo>
                      <a:pt x="101" y="327"/>
                    </a:lnTo>
                    <a:lnTo>
                      <a:pt x="101" y="325"/>
                    </a:lnTo>
                    <a:lnTo>
                      <a:pt x="103" y="325"/>
                    </a:lnTo>
                    <a:lnTo>
                      <a:pt x="101" y="325"/>
                    </a:lnTo>
                    <a:lnTo>
                      <a:pt x="101" y="323"/>
                    </a:lnTo>
                    <a:lnTo>
                      <a:pt x="99" y="323"/>
                    </a:lnTo>
                    <a:lnTo>
                      <a:pt x="99" y="320"/>
                    </a:lnTo>
                    <a:lnTo>
                      <a:pt x="96" y="320"/>
                    </a:lnTo>
                    <a:lnTo>
                      <a:pt x="99" y="320"/>
                    </a:lnTo>
                    <a:lnTo>
                      <a:pt x="96" y="320"/>
                    </a:lnTo>
                    <a:lnTo>
                      <a:pt x="99" y="320"/>
                    </a:lnTo>
                    <a:lnTo>
                      <a:pt x="99" y="318"/>
                    </a:lnTo>
                    <a:lnTo>
                      <a:pt x="99" y="316"/>
                    </a:lnTo>
                    <a:lnTo>
                      <a:pt x="96" y="316"/>
                    </a:lnTo>
                    <a:lnTo>
                      <a:pt x="96" y="314"/>
                    </a:lnTo>
                    <a:lnTo>
                      <a:pt x="94" y="314"/>
                    </a:lnTo>
                    <a:lnTo>
                      <a:pt x="94" y="312"/>
                    </a:lnTo>
                    <a:lnTo>
                      <a:pt x="92" y="312"/>
                    </a:lnTo>
                    <a:lnTo>
                      <a:pt x="92" y="309"/>
                    </a:lnTo>
                    <a:lnTo>
                      <a:pt x="90" y="307"/>
                    </a:lnTo>
                    <a:lnTo>
                      <a:pt x="90" y="305"/>
                    </a:lnTo>
                    <a:lnTo>
                      <a:pt x="88" y="305"/>
                    </a:lnTo>
                    <a:lnTo>
                      <a:pt x="88" y="303"/>
                    </a:lnTo>
                    <a:lnTo>
                      <a:pt x="85" y="303"/>
                    </a:lnTo>
                    <a:lnTo>
                      <a:pt x="85" y="301"/>
                    </a:lnTo>
                    <a:lnTo>
                      <a:pt x="83" y="301"/>
                    </a:lnTo>
                    <a:lnTo>
                      <a:pt x="81" y="301"/>
                    </a:lnTo>
                    <a:lnTo>
                      <a:pt x="81" y="298"/>
                    </a:lnTo>
                    <a:lnTo>
                      <a:pt x="79" y="298"/>
                    </a:lnTo>
                    <a:lnTo>
                      <a:pt x="79" y="296"/>
                    </a:lnTo>
                    <a:lnTo>
                      <a:pt x="79" y="298"/>
                    </a:lnTo>
                    <a:lnTo>
                      <a:pt x="79" y="296"/>
                    </a:lnTo>
                    <a:lnTo>
                      <a:pt x="77" y="296"/>
                    </a:lnTo>
                    <a:lnTo>
                      <a:pt x="77" y="294"/>
                    </a:lnTo>
                    <a:lnTo>
                      <a:pt x="74" y="294"/>
                    </a:lnTo>
                    <a:lnTo>
                      <a:pt x="74" y="292"/>
                    </a:lnTo>
                    <a:lnTo>
                      <a:pt x="72" y="292"/>
                    </a:lnTo>
                    <a:lnTo>
                      <a:pt x="72" y="290"/>
                    </a:lnTo>
                    <a:lnTo>
                      <a:pt x="70" y="290"/>
                    </a:lnTo>
                    <a:lnTo>
                      <a:pt x="70" y="287"/>
                    </a:lnTo>
                    <a:lnTo>
                      <a:pt x="70" y="290"/>
                    </a:lnTo>
                    <a:lnTo>
                      <a:pt x="70" y="287"/>
                    </a:lnTo>
                    <a:lnTo>
                      <a:pt x="68" y="287"/>
                    </a:lnTo>
                    <a:lnTo>
                      <a:pt x="68" y="285"/>
                    </a:lnTo>
                    <a:lnTo>
                      <a:pt x="68" y="283"/>
                    </a:lnTo>
                    <a:lnTo>
                      <a:pt x="66" y="283"/>
                    </a:lnTo>
                    <a:lnTo>
                      <a:pt x="68" y="283"/>
                    </a:lnTo>
                    <a:lnTo>
                      <a:pt x="66" y="283"/>
                    </a:lnTo>
                    <a:lnTo>
                      <a:pt x="66" y="281"/>
                    </a:lnTo>
                    <a:lnTo>
                      <a:pt x="63" y="281"/>
                    </a:lnTo>
                    <a:lnTo>
                      <a:pt x="63" y="279"/>
                    </a:lnTo>
                    <a:lnTo>
                      <a:pt x="63" y="281"/>
                    </a:lnTo>
                    <a:lnTo>
                      <a:pt x="63" y="279"/>
                    </a:lnTo>
                    <a:lnTo>
                      <a:pt x="61" y="279"/>
                    </a:lnTo>
                    <a:lnTo>
                      <a:pt x="63" y="279"/>
                    </a:lnTo>
                    <a:lnTo>
                      <a:pt x="61" y="279"/>
                    </a:lnTo>
                    <a:lnTo>
                      <a:pt x="61" y="276"/>
                    </a:lnTo>
                    <a:lnTo>
                      <a:pt x="59" y="276"/>
                    </a:lnTo>
                    <a:lnTo>
                      <a:pt x="59" y="274"/>
                    </a:lnTo>
                    <a:lnTo>
                      <a:pt x="57" y="274"/>
                    </a:lnTo>
                    <a:lnTo>
                      <a:pt x="59" y="274"/>
                    </a:lnTo>
                    <a:lnTo>
                      <a:pt x="57" y="274"/>
                    </a:lnTo>
                    <a:lnTo>
                      <a:pt x="57" y="272"/>
                    </a:lnTo>
                    <a:lnTo>
                      <a:pt x="55" y="272"/>
                    </a:lnTo>
                    <a:lnTo>
                      <a:pt x="55" y="270"/>
                    </a:lnTo>
                    <a:lnTo>
                      <a:pt x="53" y="270"/>
                    </a:lnTo>
                    <a:lnTo>
                      <a:pt x="53" y="268"/>
                    </a:lnTo>
                    <a:lnTo>
                      <a:pt x="50" y="268"/>
                    </a:lnTo>
                    <a:lnTo>
                      <a:pt x="53" y="268"/>
                    </a:lnTo>
                    <a:lnTo>
                      <a:pt x="50" y="268"/>
                    </a:lnTo>
                    <a:lnTo>
                      <a:pt x="50" y="265"/>
                    </a:lnTo>
                    <a:lnTo>
                      <a:pt x="50" y="263"/>
                    </a:lnTo>
                    <a:lnTo>
                      <a:pt x="48" y="263"/>
                    </a:lnTo>
                    <a:lnTo>
                      <a:pt x="48" y="261"/>
                    </a:lnTo>
                    <a:lnTo>
                      <a:pt x="46" y="261"/>
                    </a:lnTo>
                    <a:lnTo>
                      <a:pt x="46" y="259"/>
                    </a:lnTo>
                    <a:lnTo>
                      <a:pt x="44" y="259"/>
                    </a:lnTo>
                    <a:lnTo>
                      <a:pt x="44" y="257"/>
                    </a:lnTo>
                    <a:lnTo>
                      <a:pt x="42" y="257"/>
                    </a:lnTo>
                    <a:lnTo>
                      <a:pt x="42" y="255"/>
                    </a:lnTo>
                    <a:lnTo>
                      <a:pt x="39" y="255"/>
                    </a:lnTo>
                    <a:lnTo>
                      <a:pt x="39" y="252"/>
                    </a:lnTo>
                    <a:lnTo>
                      <a:pt x="37" y="252"/>
                    </a:lnTo>
                    <a:lnTo>
                      <a:pt x="39" y="252"/>
                    </a:lnTo>
                    <a:lnTo>
                      <a:pt x="37" y="252"/>
                    </a:lnTo>
                    <a:lnTo>
                      <a:pt x="39" y="252"/>
                    </a:lnTo>
                    <a:lnTo>
                      <a:pt x="37" y="252"/>
                    </a:lnTo>
                    <a:lnTo>
                      <a:pt x="37" y="250"/>
                    </a:lnTo>
                    <a:lnTo>
                      <a:pt x="37" y="248"/>
                    </a:lnTo>
                    <a:lnTo>
                      <a:pt x="35" y="248"/>
                    </a:lnTo>
                    <a:lnTo>
                      <a:pt x="35" y="246"/>
                    </a:lnTo>
                    <a:lnTo>
                      <a:pt x="33" y="246"/>
                    </a:lnTo>
                    <a:lnTo>
                      <a:pt x="35" y="246"/>
                    </a:lnTo>
                    <a:lnTo>
                      <a:pt x="33" y="246"/>
                    </a:lnTo>
                    <a:lnTo>
                      <a:pt x="33" y="244"/>
                    </a:lnTo>
                    <a:lnTo>
                      <a:pt x="33" y="241"/>
                    </a:lnTo>
                    <a:lnTo>
                      <a:pt x="33" y="239"/>
                    </a:lnTo>
                    <a:lnTo>
                      <a:pt x="33" y="237"/>
                    </a:lnTo>
                    <a:lnTo>
                      <a:pt x="33" y="235"/>
                    </a:lnTo>
                    <a:lnTo>
                      <a:pt x="33" y="233"/>
                    </a:lnTo>
                    <a:lnTo>
                      <a:pt x="31" y="233"/>
                    </a:lnTo>
                    <a:lnTo>
                      <a:pt x="31" y="230"/>
                    </a:lnTo>
                    <a:lnTo>
                      <a:pt x="28" y="230"/>
                    </a:lnTo>
                    <a:lnTo>
                      <a:pt x="31" y="230"/>
                    </a:lnTo>
                    <a:lnTo>
                      <a:pt x="28" y="230"/>
                    </a:lnTo>
                    <a:lnTo>
                      <a:pt x="28" y="228"/>
                    </a:lnTo>
                    <a:lnTo>
                      <a:pt x="28" y="230"/>
                    </a:lnTo>
                    <a:lnTo>
                      <a:pt x="28" y="228"/>
                    </a:lnTo>
                    <a:lnTo>
                      <a:pt x="28" y="226"/>
                    </a:lnTo>
                    <a:lnTo>
                      <a:pt x="26" y="226"/>
                    </a:lnTo>
                    <a:lnTo>
                      <a:pt x="26" y="224"/>
                    </a:lnTo>
                    <a:lnTo>
                      <a:pt x="24" y="224"/>
                    </a:lnTo>
                    <a:lnTo>
                      <a:pt x="24" y="222"/>
                    </a:lnTo>
                    <a:lnTo>
                      <a:pt x="22" y="222"/>
                    </a:lnTo>
                    <a:lnTo>
                      <a:pt x="22" y="219"/>
                    </a:lnTo>
                    <a:lnTo>
                      <a:pt x="20" y="219"/>
                    </a:lnTo>
                    <a:lnTo>
                      <a:pt x="22" y="219"/>
                    </a:lnTo>
                    <a:lnTo>
                      <a:pt x="20" y="219"/>
                    </a:lnTo>
                    <a:lnTo>
                      <a:pt x="17" y="219"/>
                    </a:lnTo>
                    <a:lnTo>
                      <a:pt x="17" y="217"/>
                    </a:lnTo>
                    <a:lnTo>
                      <a:pt x="15" y="217"/>
                    </a:lnTo>
                    <a:lnTo>
                      <a:pt x="15" y="215"/>
                    </a:lnTo>
                    <a:lnTo>
                      <a:pt x="13" y="215"/>
                    </a:lnTo>
                    <a:lnTo>
                      <a:pt x="13" y="213"/>
                    </a:lnTo>
                    <a:lnTo>
                      <a:pt x="11" y="213"/>
                    </a:lnTo>
                    <a:lnTo>
                      <a:pt x="13" y="213"/>
                    </a:lnTo>
                    <a:lnTo>
                      <a:pt x="11" y="213"/>
                    </a:lnTo>
                    <a:lnTo>
                      <a:pt x="11" y="211"/>
                    </a:lnTo>
                    <a:lnTo>
                      <a:pt x="9" y="211"/>
                    </a:lnTo>
                    <a:lnTo>
                      <a:pt x="11" y="211"/>
                    </a:lnTo>
                    <a:lnTo>
                      <a:pt x="9" y="211"/>
                    </a:lnTo>
                    <a:lnTo>
                      <a:pt x="9" y="208"/>
                    </a:lnTo>
                    <a:lnTo>
                      <a:pt x="6" y="208"/>
                    </a:lnTo>
                    <a:lnTo>
                      <a:pt x="6" y="206"/>
                    </a:lnTo>
                    <a:lnTo>
                      <a:pt x="6" y="204"/>
                    </a:lnTo>
                    <a:lnTo>
                      <a:pt x="4" y="204"/>
                    </a:lnTo>
                    <a:lnTo>
                      <a:pt x="2" y="204"/>
                    </a:lnTo>
                    <a:lnTo>
                      <a:pt x="4" y="204"/>
                    </a:lnTo>
                    <a:lnTo>
                      <a:pt x="2" y="204"/>
                    </a:lnTo>
                    <a:lnTo>
                      <a:pt x="2" y="202"/>
                    </a:lnTo>
                    <a:lnTo>
                      <a:pt x="2" y="200"/>
                    </a:lnTo>
                    <a:lnTo>
                      <a:pt x="0" y="200"/>
                    </a:lnTo>
                    <a:lnTo>
                      <a:pt x="2" y="200"/>
                    </a:lnTo>
                    <a:lnTo>
                      <a:pt x="0" y="200"/>
                    </a:lnTo>
                    <a:lnTo>
                      <a:pt x="0" y="197"/>
                    </a:lnTo>
                    <a:lnTo>
                      <a:pt x="4" y="200"/>
                    </a:lnTo>
                    <a:lnTo>
                      <a:pt x="6" y="200"/>
                    </a:lnTo>
                    <a:lnTo>
                      <a:pt x="9" y="202"/>
                    </a:lnTo>
                    <a:lnTo>
                      <a:pt x="11" y="202"/>
                    </a:lnTo>
                    <a:lnTo>
                      <a:pt x="13" y="202"/>
                    </a:lnTo>
                    <a:lnTo>
                      <a:pt x="17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17" y="197"/>
                    </a:lnTo>
                    <a:lnTo>
                      <a:pt x="17" y="193"/>
                    </a:lnTo>
                    <a:lnTo>
                      <a:pt x="15" y="191"/>
                    </a:lnTo>
                    <a:lnTo>
                      <a:pt x="15" y="186"/>
                    </a:lnTo>
                    <a:lnTo>
                      <a:pt x="13" y="182"/>
                    </a:lnTo>
                    <a:lnTo>
                      <a:pt x="15" y="180"/>
                    </a:lnTo>
                    <a:lnTo>
                      <a:pt x="17" y="178"/>
                    </a:lnTo>
                    <a:lnTo>
                      <a:pt x="20" y="178"/>
                    </a:lnTo>
                    <a:lnTo>
                      <a:pt x="20" y="175"/>
                    </a:lnTo>
                    <a:lnTo>
                      <a:pt x="22" y="173"/>
                    </a:lnTo>
                    <a:lnTo>
                      <a:pt x="24" y="173"/>
                    </a:lnTo>
                    <a:lnTo>
                      <a:pt x="26" y="171"/>
                    </a:lnTo>
                    <a:lnTo>
                      <a:pt x="28" y="169"/>
                    </a:lnTo>
                    <a:lnTo>
                      <a:pt x="31" y="169"/>
                    </a:lnTo>
                    <a:lnTo>
                      <a:pt x="33" y="167"/>
                    </a:lnTo>
                    <a:lnTo>
                      <a:pt x="35" y="167"/>
                    </a:lnTo>
                    <a:lnTo>
                      <a:pt x="35" y="164"/>
                    </a:lnTo>
                    <a:lnTo>
                      <a:pt x="37" y="164"/>
                    </a:lnTo>
                    <a:lnTo>
                      <a:pt x="39" y="162"/>
                    </a:lnTo>
                    <a:lnTo>
                      <a:pt x="42" y="162"/>
                    </a:lnTo>
                    <a:lnTo>
                      <a:pt x="42" y="160"/>
                    </a:lnTo>
                    <a:lnTo>
                      <a:pt x="44" y="160"/>
                    </a:lnTo>
                    <a:lnTo>
                      <a:pt x="46" y="160"/>
                    </a:lnTo>
                    <a:lnTo>
                      <a:pt x="46" y="158"/>
                    </a:lnTo>
                    <a:lnTo>
                      <a:pt x="44" y="158"/>
                    </a:lnTo>
                    <a:lnTo>
                      <a:pt x="44" y="156"/>
                    </a:lnTo>
                    <a:lnTo>
                      <a:pt x="42" y="153"/>
                    </a:lnTo>
                    <a:lnTo>
                      <a:pt x="39" y="151"/>
                    </a:lnTo>
                    <a:lnTo>
                      <a:pt x="37" y="149"/>
                    </a:lnTo>
                    <a:lnTo>
                      <a:pt x="35" y="147"/>
                    </a:lnTo>
                    <a:lnTo>
                      <a:pt x="35" y="145"/>
                    </a:lnTo>
                    <a:lnTo>
                      <a:pt x="33" y="142"/>
                    </a:lnTo>
                    <a:lnTo>
                      <a:pt x="33" y="140"/>
                    </a:lnTo>
                    <a:lnTo>
                      <a:pt x="33" y="138"/>
                    </a:lnTo>
                    <a:lnTo>
                      <a:pt x="33" y="136"/>
                    </a:lnTo>
                    <a:lnTo>
                      <a:pt x="35" y="136"/>
                    </a:lnTo>
                    <a:lnTo>
                      <a:pt x="37" y="136"/>
                    </a:lnTo>
                    <a:lnTo>
                      <a:pt x="39" y="136"/>
                    </a:lnTo>
                    <a:lnTo>
                      <a:pt x="42" y="136"/>
                    </a:lnTo>
                    <a:lnTo>
                      <a:pt x="44" y="134"/>
                    </a:lnTo>
                    <a:lnTo>
                      <a:pt x="48" y="134"/>
                    </a:lnTo>
                    <a:lnTo>
                      <a:pt x="50" y="134"/>
                    </a:lnTo>
                    <a:lnTo>
                      <a:pt x="55" y="131"/>
                    </a:lnTo>
                    <a:lnTo>
                      <a:pt x="57" y="131"/>
                    </a:lnTo>
                    <a:lnTo>
                      <a:pt x="59" y="131"/>
                    </a:lnTo>
                    <a:lnTo>
                      <a:pt x="63" y="134"/>
                    </a:lnTo>
                    <a:lnTo>
                      <a:pt x="63" y="131"/>
                    </a:lnTo>
                    <a:lnTo>
                      <a:pt x="63" y="129"/>
                    </a:lnTo>
                    <a:lnTo>
                      <a:pt x="63" y="127"/>
                    </a:lnTo>
                    <a:lnTo>
                      <a:pt x="63" y="123"/>
                    </a:lnTo>
                    <a:lnTo>
                      <a:pt x="63" y="121"/>
                    </a:lnTo>
                    <a:lnTo>
                      <a:pt x="63" y="118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3" y="110"/>
                    </a:lnTo>
                    <a:lnTo>
                      <a:pt x="63" y="107"/>
                    </a:lnTo>
                    <a:lnTo>
                      <a:pt x="63" y="105"/>
                    </a:lnTo>
                    <a:lnTo>
                      <a:pt x="66" y="105"/>
                    </a:lnTo>
                    <a:lnTo>
                      <a:pt x="66" y="103"/>
                    </a:lnTo>
                    <a:lnTo>
                      <a:pt x="66" y="101"/>
                    </a:lnTo>
                    <a:lnTo>
                      <a:pt x="68" y="99"/>
                    </a:lnTo>
                    <a:lnTo>
                      <a:pt x="70" y="99"/>
                    </a:lnTo>
                    <a:lnTo>
                      <a:pt x="72" y="96"/>
                    </a:lnTo>
                    <a:lnTo>
                      <a:pt x="74" y="96"/>
                    </a:lnTo>
                    <a:lnTo>
                      <a:pt x="77" y="96"/>
                    </a:lnTo>
                    <a:lnTo>
                      <a:pt x="79" y="94"/>
                    </a:lnTo>
                    <a:lnTo>
                      <a:pt x="81" y="94"/>
                    </a:lnTo>
                    <a:lnTo>
                      <a:pt x="88" y="96"/>
                    </a:lnTo>
                    <a:lnTo>
                      <a:pt x="90" y="96"/>
                    </a:lnTo>
                    <a:lnTo>
                      <a:pt x="92" y="99"/>
                    </a:lnTo>
                    <a:lnTo>
                      <a:pt x="99" y="103"/>
                    </a:lnTo>
                    <a:lnTo>
                      <a:pt x="103" y="110"/>
                    </a:lnTo>
                    <a:lnTo>
                      <a:pt x="105" y="110"/>
                    </a:lnTo>
                    <a:lnTo>
                      <a:pt x="112" y="114"/>
                    </a:lnTo>
                    <a:lnTo>
                      <a:pt x="114" y="114"/>
                    </a:lnTo>
                    <a:lnTo>
                      <a:pt x="114" y="112"/>
                    </a:lnTo>
                    <a:lnTo>
                      <a:pt x="116" y="112"/>
                    </a:lnTo>
                    <a:lnTo>
                      <a:pt x="118" y="110"/>
                    </a:lnTo>
                    <a:lnTo>
                      <a:pt x="121" y="110"/>
                    </a:lnTo>
                    <a:lnTo>
                      <a:pt x="123" y="110"/>
                    </a:lnTo>
                    <a:lnTo>
                      <a:pt x="121" y="107"/>
                    </a:lnTo>
                    <a:lnTo>
                      <a:pt x="118" y="105"/>
                    </a:lnTo>
                    <a:lnTo>
                      <a:pt x="121" y="105"/>
                    </a:lnTo>
                    <a:lnTo>
                      <a:pt x="123" y="105"/>
                    </a:lnTo>
                    <a:lnTo>
                      <a:pt x="123" y="103"/>
                    </a:lnTo>
                    <a:lnTo>
                      <a:pt x="125" y="103"/>
                    </a:lnTo>
                    <a:lnTo>
                      <a:pt x="125" y="105"/>
                    </a:lnTo>
                    <a:lnTo>
                      <a:pt x="127" y="105"/>
                    </a:lnTo>
                    <a:lnTo>
                      <a:pt x="129" y="105"/>
                    </a:lnTo>
                    <a:lnTo>
                      <a:pt x="129" y="107"/>
                    </a:lnTo>
                    <a:lnTo>
                      <a:pt x="132" y="107"/>
                    </a:lnTo>
                    <a:lnTo>
                      <a:pt x="136" y="107"/>
                    </a:lnTo>
                    <a:lnTo>
                      <a:pt x="138" y="105"/>
                    </a:lnTo>
                    <a:lnTo>
                      <a:pt x="140" y="105"/>
                    </a:lnTo>
                    <a:lnTo>
                      <a:pt x="140" y="103"/>
                    </a:lnTo>
                    <a:lnTo>
                      <a:pt x="140" y="101"/>
                    </a:lnTo>
                    <a:lnTo>
                      <a:pt x="143" y="101"/>
                    </a:lnTo>
                    <a:lnTo>
                      <a:pt x="143" y="99"/>
                    </a:lnTo>
                    <a:lnTo>
                      <a:pt x="145" y="96"/>
                    </a:lnTo>
                    <a:lnTo>
                      <a:pt x="147" y="94"/>
                    </a:lnTo>
                    <a:lnTo>
                      <a:pt x="147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51" y="88"/>
                    </a:lnTo>
                    <a:lnTo>
                      <a:pt x="151" y="85"/>
                    </a:lnTo>
                    <a:lnTo>
                      <a:pt x="154" y="83"/>
                    </a:lnTo>
                    <a:lnTo>
                      <a:pt x="156" y="81"/>
                    </a:lnTo>
                    <a:lnTo>
                      <a:pt x="156" y="79"/>
                    </a:lnTo>
                    <a:lnTo>
                      <a:pt x="158" y="77"/>
                    </a:lnTo>
                    <a:lnTo>
                      <a:pt x="160" y="74"/>
                    </a:lnTo>
                    <a:lnTo>
                      <a:pt x="160" y="72"/>
                    </a:lnTo>
                    <a:lnTo>
                      <a:pt x="162" y="70"/>
                    </a:lnTo>
                    <a:lnTo>
                      <a:pt x="162" y="68"/>
                    </a:lnTo>
                    <a:lnTo>
                      <a:pt x="165" y="66"/>
                    </a:lnTo>
                    <a:lnTo>
                      <a:pt x="167" y="63"/>
                    </a:lnTo>
                    <a:lnTo>
                      <a:pt x="167" y="61"/>
                    </a:lnTo>
                    <a:lnTo>
                      <a:pt x="169" y="44"/>
                    </a:lnTo>
                    <a:lnTo>
                      <a:pt x="169" y="41"/>
                    </a:lnTo>
                    <a:lnTo>
                      <a:pt x="171" y="39"/>
                    </a:lnTo>
                    <a:lnTo>
                      <a:pt x="171" y="37"/>
                    </a:lnTo>
                    <a:lnTo>
                      <a:pt x="173" y="37"/>
                    </a:lnTo>
                    <a:lnTo>
                      <a:pt x="173" y="35"/>
                    </a:lnTo>
                    <a:lnTo>
                      <a:pt x="173" y="33"/>
                    </a:lnTo>
                    <a:lnTo>
                      <a:pt x="176" y="33"/>
                    </a:lnTo>
                    <a:lnTo>
                      <a:pt x="176" y="30"/>
                    </a:lnTo>
                    <a:lnTo>
                      <a:pt x="178" y="28"/>
                    </a:lnTo>
                    <a:lnTo>
                      <a:pt x="180" y="26"/>
                    </a:lnTo>
                    <a:lnTo>
                      <a:pt x="180" y="24"/>
                    </a:lnTo>
                    <a:lnTo>
                      <a:pt x="178" y="24"/>
                    </a:lnTo>
                    <a:lnTo>
                      <a:pt x="178" y="22"/>
                    </a:lnTo>
                    <a:lnTo>
                      <a:pt x="176" y="19"/>
                    </a:lnTo>
                    <a:lnTo>
                      <a:pt x="176" y="17"/>
                    </a:lnTo>
                    <a:lnTo>
                      <a:pt x="176" y="15"/>
                    </a:lnTo>
                    <a:lnTo>
                      <a:pt x="173" y="15"/>
                    </a:lnTo>
                    <a:lnTo>
                      <a:pt x="173" y="13"/>
                    </a:lnTo>
                    <a:lnTo>
                      <a:pt x="173" y="11"/>
                    </a:lnTo>
                    <a:lnTo>
                      <a:pt x="171" y="11"/>
                    </a:lnTo>
                    <a:lnTo>
                      <a:pt x="171" y="8"/>
                    </a:lnTo>
                    <a:lnTo>
                      <a:pt x="171" y="6"/>
                    </a:lnTo>
                    <a:lnTo>
                      <a:pt x="171" y="8"/>
                    </a:lnTo>
                    <a:lnTo>
                      <a:pt x="173" y="8"/>
                    </a:lnTo>
                    <a:lnTo>
                      <a:pt x="173" y="11"/>
                    </a:lnTo>
                    <a:lnTo>
                      <a:pt x="176" y="11"/>
                    </a:lnTo>
                    <a:lnTo>
                      <a:pt x="178" y="13"/>
                    </a:lnTo>
                    <a:lnTo>
                      <a:pt x="180" y="15"/>
                    </a:lnTo>
                    <a:lnTo>
                      <a:pt x="182" y="17"/>
                    </a:lnTo>
                    <a:lnTo>
                      <a:pt x="184" y="17"/>
                    </a:lnTo>
                    <a:lnTo>
                      <a:pt x="184" y="19"/>
                    </a:lnTo>
                    <a:lnTo>
                      <a:pt x="187" y="19"/>
                    </a:lnTo>
                    <a:lnTo>
                      <a:pt x="189" y="22"/>
                    </a:lnTo>
                    <a:lnTo>
                      <a:pt x="204" y="39"/>
                    </a:lnTo>
                    <a:lnTo>
                      <a:pt x="204" y="41"/>
                    </a:lnTo>
                    <a:lnTo>
                      <a:pt x="206" y="41"/>
                    </a:lnTo>
                    <a:lnTo>
                      <a:pt x="206" y="44"/>
                    </a:lnTo>
                    <a:lnTo>
                      <a:pt x="208" y="48"/>
                    </a:lnTo>
                    <a:lnTo>
                      <a:pt x="208" y="46"/>
                    </a:lnTo>
                    <a:lnTo>
                      <a:pt x="208" y="44"/>
                    </a:lnTo>
                    <a:lnTo>
                      <a:pt x="206" y="41"/>
                    </a:lnTo>
                    <a:lnTo>
                      <a:pt x="206" y="39"/>
                    </a:lnTo>
                    <a:lnTo>
                      <a:pt x="204" y="37"/>
                    </a:lnTo>
                    <a:lnTo>
                      <a:pt x="204" y="33"/>
                    </a:lnTo>
                    <a:lnTo>
                      <a:pt x="202" y="33"/>
                    </a:lnTo>
                    <a:lnTo>
                      <a:pt x="202" y="30"/>
                    </a:lnTo>
                    <a:lnTo>
                      <a:pt x="200" y="26"/>
                    </a:lnTo>
                    <a:lnTo>
                      <a:pt x="200" y="24"/>
                    </a:lnTo>
                    <a:lnTo>
                      <a:pt x="200" y="22"/>
                    </a:lnTo>
                    <a:lnTo>
                      <a:pt x="200" y="19"/>
                    </a:lnTo>
                    <a:lnTo>
                      <a:pt x="200" y="17"/>
                    </a:lnTo>
                    <a:lnTo>
                      <a:pt x="202" y="15"/>
                    </a:lnTo>
                    <a:lnTo>
                      <a:pt x="202" y="13"/>
                    </a:lnTo>
                    <a:lnTo>
                      <a:pt x="202" y="11"/>
                    </a:lnTo>
                    <a:lnTo>
                      <a:pt x="202" y="8"/>
                    </a:lnTo>
                    <a:lnTo>
                      <a:pt x="202" y="6"/>
                    </a:lnTo>
                    <a:lnTo>
                      <a:pt x="204" y="6"/>
                    </a:lnTo>
                    <a:lnTo>
                      <a:pt x="204" y="4"/>
                    </a:lnTo>
                    <a:lnTo>
                      <a:pt x="204" y="2"/>
                    </a:lnTo>
                    <a:lnTo>
                      <a:pt x="206" y="2"/>
                    </a:lnTo>
                    <a:lnTo>
                      <a:pt x="208" y="2"/>
                    </a:lnTo>
                    <a:lnTo>
                      <a:pt x="211" y="2"/>
                    </a:lnTo>
                    <a:lnTo>
                      <a:pt x="213" y="2"/>
                    </a:lnTo>
                    <a:lnTo>
                      <a:pt x="215" y="0"/>
                    </a:lnTo>
                    <a:lnTo>
                      <a:pt x="217" y="0"/>
                    </a:lnTo>
                    <a:lnTo>
                      <a:pt x="219" y="0"/>
                    </a:lnTo>
                    <a:lnTo>
                      <a:pt x="222" y="0"/>
                    </a:lnTo>
                    <a:lnTo>
                      <a:pt x="224" y="0"/>
                    </a:lnTo>
                    <a:lnTo>
                      <a:pt x="224" y="2"/>
                    </a:lnTo>
                    <a:lnTo>
                      <a:pt x="226" y="4"/>
                    </a:lnTo>
                    <a:lnTo>
                      <a:pt x="228" y="8"/>
                    </a:lnTo>
                    <a:lnTo>
                      <a:pt x="230" y="8"/>
                    </a:lnTo>
                    <a:lnTo>
                      <a:pt x="230" y="11"/>
                    </a:lnTo>
                    <a:lnTo>
                      <a:pt x="233" y="13"/>
                    </a:lnTo>
                    <a:lnTo>
                      <a:pt x="233" y="15"/>
                    </a:lnTo>
                    <a:lnTo>
                      <a:pt x="235" y="15"/>
                    </a:lnTo>
                    <a:lnTo>
                      <a:pt x="235" y="17"/>
                    </a:lnTo>
                    <a:lnTo>
                      <a:pt x="237" y="19"/>
                    </a:lnTo>
                    <a:lnTo>
                      <a:pt x="237" y="22"/>
                    </a:lnTo>
                    <a:lnTo>
                      <a:pt x="239" y="24"/>
                    </a:lnTo>
                    <a:lnTo>
                      <a:pt x="241" y="26"/>
                    </a:lnTo>
                    <a:lnTo>
                      <a:pt x="241" y="28"/>
                    </a:lnTo>
                    <a:lnTo>
                      <a:pt x="244" y="28"/>
                    </a:lnTo>
                    <a:lnTo>
                      <a:pt x="244" y="30"/>
                    </a:lnTo>
                    <a:lnTo>
                      <a:pt x="246" y="33"/>
                    </a:lnTo>
                    <a:lnTo>
                      <a:pt x="250" y="35"/>
                    </a:lnTo>
                    <a:lnTo>
                      <a:pt x="252" y="35"/>
                    </a:lnTo>
                    <a:lnTo>
                      <a:pt x="255" y="35"/>
                    </a:lnTo>
                    <a:lnTo>
                      <a:pt x="257" y="35"/>
                    </a:lnTo>
                    <a:lnTo>
                      <a:pt x="261" y="35"/>
                    </a:lnTo>
                    <a:lnTo>
                      <a:pt x="263" y="35"/>
                    </a:lnTo>
                    <a:lnTo>
                      <a:pt x="268" y="37"/>
                    </a:lnTo>
                    <a:lnTo>
                      <a:pt x="270" y="37"/>
                    </a:lnTo>
                    <a:lnTo>
                      <a:pt x="272" y="37"/>
                    </a:lnTo>
                    <a:lnTo>
                      <a:pt x="274" y="37"/>
                    </a:lnTo>
                    <a:lnTo>
                      <a:pt x="277" y="39"/>
                    </a:lnTo>
                    <a:lnTo>
                      <a:pt x="277" y="41"/>
                    </a:lnTo>
                    <a:lnTo>
                      <a:pt x="279" y="41"/>
                    </a:lnTo>
                    <a:lnTo>
                      <a:pt x="279" y="44"/>
                    </a:lnTo>
                    <a:lnTo>
                      <a:pt x="281" y="46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148" name="TextBox 1"/>
            <p:cNvSpPr txBox="1">
              <a:spLocks noChangeArrowheads="1"/>
            </p:cNvSpPr>
            <p:nvPr/>
          </p:nvSpPr>
          <p:spPr bwMode="auto">
            <a:xfrm>
              <a:off x="7095794" y="1601391"/>
              <a:ext cx="11592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prstClr val="black"/>
                  </a:solidFill>
                </a:rPr>
                <a:t>Limpopo</a:t>
              </a:r>
            </a:p>
          </p:txBody>
        </p:sp>
        <p:sp>
          <p:nvSpPr>
            <p:cNvPr id="6149" name="TextBox 2"/>
            <p:cNvSpPr txBox="1">
              <a:spLocks noChangeArrowheads="1"/>
            </p:cNvSpPr>
            <p:nvPr/>
          </p:nvSpPr>
          <p:spPr bwMode="auto">
            <a:xfrm>
              <a:off x="7596128" y="2401491"/>
              <a:ext cx="15953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prstClr val="black"/>
                  </a:solidFill>
                </a:rPr>
                <a:t>Mpumalanga</a:t>
              </a:r>
            </a:p>
          </p:txBody>
        </p:sp>
        <p:sp>
          <p:nvSpPr>
            <p:cNvPr id="6150" name="TextBox 13"/>
            <p:cNvSpPr txBox="1">
              <a:spLocks noChangeArrowheads="1"/>
            </p:cNvSpPr>
            <p:nvPr/>
          </p:nvSpPr>
          <p:spPr bwMode="auto">
            <a:xfrm>
              <a:off x="7683231" y="3476230"/>
              <a:ext cx="114646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prstClr val="black"/>
                  </a:solidFill>
                </a:rPr>
                <a:t>KwaZulu</a:t>
              </a:r>
            </a:p>
            <a:p>
              <a:pPr algn="ctr" eaLnBrk="1" hangingPunct="1"/>
              <a:r>
                <a:rPr lang="en-US" b="1">
                  <a:solidFill>
                    <a:prstClr val="black"/>
                  </a:solidFill>
                </a:rPr>
                <a:t>Natal</a:t>
              </a:r>
            </a:p>
          </p:txBody>
        </p:sp>
        <p:sp>
          <p:nvSpPr>
            <p:cNvPr id="6151" name="TextBox 14"/>
            <p:cNvSpPr txBox="1">
              <a:spLocks noChangeArrowheads="1"/>
            </p:cNvSpPr>
            <p:nvPr/>
          </p:nvSpPr>
          <p:spPr bwMode="auto">
            <a:xfrm>
              <a:off x="5669387" y="5130404"/>
              <a:ext cx="16594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prstClr val="black"/>
                  </a:solidFill>
                </a:rPr>
                <a:t>Eastern Cape</a:t>
              </a:r>
            </a:p>
          </p:txBody>
        </p:sp>
        <p:sp>
          <p:nvSpPr>
            <p:cNvPr id="6152" name="TextBox 15"/>
            <p:cNvSpPr txBox="1">
              <a:spLocks noChangeArrowheads="1"/>
            </p:cNvSpPr>
            <p:nvPr/>
          </p:nvSpPr>
          <p:spPr bwMode="auto">
            <a:xfrm>
              <a:off x="3252665" y="5562204"/>
              <a:ext cx="17193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>
                  <a:solidFill>
                    <a:prstClr val="black"/>
                  </a:solidFill>
                </a:rPr>
                <a:t>Western Cape</a:t>
              </a:r>
            </a:p>
          </p:txBody>
        </p:sp>
        <p:sp>
          <p:nvSpPr>
            <p:cNvPr id="6153" name="TextBox 16"/>
            <p:cNvSpPr txBox="1">
              <a:spLocks noChangeArrowheads="1"/>
            </p:cNvSpPr>
            <p:nvPr/>
          </p:nvSpPr>
          <p:spPr bwMode="auto">
            <a:xfrm>
              <a:off x="3424042" y="4049316"/>
              <a:ext cx="17876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prstClr val="black"/>
                  </a:solidFill>
                </a:rPr>
                <a:t>Northern Cape</a:t>
              </a:r>
            </a:p>
          </p:txBody>
        </p:sp>
        <p:sp>
          <p:nvSpPr>
            <p:cNvPr id="6154" name="TextBox 17"/>
            <p:cNvSpPr txBox="1">
              <a:spLocks noChangeArrowheads="1"/>
            </p:cNvSpPr>
            <p:nvPr/>
          </p:nvSpPr>
          <p:spPr bwMode="auto">
            <a:xfrm>
              <a:off x="5413253" y="2680891"/>
              <a:ext cx="14116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>
                  <a:solidFill>
                    <a:prstClr val="black"/>
                  </a:solidFill>
                </a:rPr>
                <a:t>North West</a:t>
              </a:r>
            </a:p>
          </p:txBody>
        </p:sp>
        <p:sp>
          <p:nvSpPr>
            <p:cNvPr id="6155" name="TextBox 18"/>
            <p:cNvSpPr txBox="1">
              <a:spLocks noChangeArrowheads="1"/>
            </p:cNvSpPr>
            <p:nvPr/>
          </p:nvSpPr>
          <p:spPr bwMode="auto">
            <a:xfrm>
              <a:off x="5824318" y="3607991"/>
              <a:ext cx="13003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prstClr val="black"/>
                  </a:solidFill>
                </a:rPr>
                <a:t>Free State</a:t>
              </a:r>
            </a:p>
          </p:txBody>
        </p:sp>
        <p:sp>
          <p:nvSpPr>
            <p:cNvPr id="6156" name="TextBox 19"/>
            <p:cNvSpPr txBox="1">
              <a:spLocks noChangeArrowheads="1"/>
            </p:cNvSpPr>
            <p:nvPr/>
          </p:nvSpPr>
          <p:spPr bwMode="auto">
            <a:xfrm>
              <a:off x="5187805" y="1712000"/>
              <a:ext cx="11208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prstClr val="black"/>
                  </a:solidFill>
                </a:rPr>
                <a:t>Gauteng</a:t>
              </a:r>
            </a:p>
          </p:txBody>
        </p:sp>
        <p:cxnSp>
          <p:nvCxnSpPr>
            <p:cNvPr id="64" name="Straight Arrow Connector 63"/>
            <p:cNvCxnSpPr>
              <a:cxnSpLocks noChangeShapeType="1"/>
            </p:cNvCxnSpPr>
            <p:nvPr/>
          </p:nvCxnSpPr>
          <p:spPr bwMode="auto">
            <a:xfrm>
              <a:off x="6219702" y="1995091"/>
              <a:ext cx="863600" cy="71913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" name="Oval 65"/>
            <p:cNvSpPr>
              <a:spLocks noChangeAspect="1"/>
            </p:cNvSpPr>
            <p:nvPr/>
          </p:nvSpPr>
          <p:spPr bwMode="auto">
            <a:xfrm>
              <a:off x="3085978" y="6006705"/>
              <a:ext cx="103187" cy="103187"/>
            </a:xfrm>
            <a:prstGeom prst="ellipse">
              <a:avLst/>
            </a:prstGeom>
            <a:solidFill>
              <a:srgbClr val="FFFE0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159" name="TextBox 1"/>
            <p:cNvSpPr txBox="1">
              <a:spLocks noChangeArrowheads="1"/>
            </p:cNvSpPr>
            <p:nvPr/>
          </p:nvSpPr>
          <p:spPr bwMode="auto">
            <a:xfrm>
              <a:off x="8350127" y="4195367"/>
              <a:ext cx="72390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200" b="1">
                  <a:solidFill>
                    <a:prstClr val="black"/>
                  </a:solidFill>
                </a:rPr>
                <a:t>Durban</a:t>
              </a:r>
            </a:p>
          </p:txBody>
        </p:sp>
        <p:sp>
          <p:nvSpPr>
            <p:cNvPr id="6160" name="TextBox 1"/>
            <p:cNvSpPr txBox="1">
              <a:spLocks noChangeArrowheads="1"/>
            </p:cNvSpPr>
            <p:nvPr/>
          </p:nvSpPr>
          <p:spPr bwMode="auto">
            <a:xfrm>
              <a:off x="2098553" y="5893992"/>
              <a:ext cx="9937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200" b="1">
                  <a:solidFill>
                    <a:prstClr val="black"/>
                  </a:solidFill>
                </a:rPr>
                <a:t>Cape Town</a:t>
              </a:r>
            </a:p>
          </p:txBody>
        </p:sp>
        <p:sp>
          <p:nvSpPr>
            <p:cNvPr id="6161" name="TextBox 1"/>
            <p:cNvSpPr txBox="1">
              <a:spLocks noChangeArrowheads="1"/>
            </p:cNvSpPr>
            <p:nvPr/>
          </p:nvSpPr>
          <p:spPr bwMode="auto">
            <a:xfrm>
              <a:off x="6781677" y="2825354"/>
              <a:ext cx="12446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200" b="1">
                  <a:solidFill>
                    <a:prstClr val="black"/>
                  </a:solidFill>
                </a:rPr>
                <a:t>Johannesburg</a:t>
              </a:r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 bwMode="auto">
            <a:xfrm>
              <a:off x="6937253" y="5563791"/>
              <a:ext cx="103187" cy="103188"/>
            </a:xfrm>
            <a:prstGeom prst="ellipse">
              <a:avLst/>
            </a:prstGeom>
            <a:solidFill>
              <a:srgbClr val="FFFE0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 bwMode="auto">
            <a:xfrm>
              <a:off x="6060953" y="5922566"/>
              <a:ext cx="103187" cy="103188"/>
            </a:xfrm>
            <a:prstGeom prst="ellipse">
              <a:avLst/>
            </a:prstGeom>
            <a:solidFill>
              <a:srgbClr val="FFFE0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164" name="TextBox 1"/>
            <p:cNvSpPr txBox="1">
              <a:spLocks noChangeArrowheads="1"/>
            </p:cNvSpPr>
            <p:nvPr/>
          </p:nvSpPr>
          <p:spPr bwMode="auto">
            <a:xfrm>
              <a:off x="6878515" y="2314180"/>
              <a:ext cx="7667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200" b="1">
                  <a:solidFill>
                    <a:prstClr val="white"/>
                  </a:solidFill>
                </a:rPr>
                <a:t>Pretoria</a:t>
              </a:r>
            </a:p>
          </p:txBody>
        </p:sp>
        <p:sp>
          <p:nvSpPr>
            <p:cNvPr id="6165" name="TextBox 1"/>
            <p:cNvSpPr txBox="1">
              <a:spLocks noChangeArrowheads="1"/>
            </p:cNvSpPr>
            <p:nvPr/>
          </p:nvSpPr>
          <p:spPr bwMode="auto">
            <a:xfrm>
              <a:off x="6989639" y="5609830"/>
              <a:ext cx="11176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200" b="1">
                  <a:solidFill>
                    <a:prstClr val="black"/>
                  </a:solidFill>
                </a:rPr>
                <a:t>East London</a:t>
              </a:r>
            </a:p>
          </p:txBody>
        </p:sp>
        <p:sp>
          <p:nvSpPr>
            <p:cNvPr id="6166" name="TextBox 1"/>
            <p:cNvSpPr txBox="1">
              <a:spLocks noChangeArrowheads="1"/>
            </p:cNvSpPr>
            <p:nvPr/>
          </p:nvSpPr>
          <p:spPr bwMode="auto">
            <a:xfrm>
              <a:off x="6129215" y="5974955"/>
              <a:ext cx="12112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200" b="1" dirty="0">
                  <a:solidFill>
                    <a:prstClr val="black"/>
                  </a:solidFill>
                </a:rPr>
                <a:t>Port Elizabeth</a:t>
              </a:r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 bwMode="auto">
            <a:xfrm>
              <a:off x="7003928" y="2761855"/>
              <a:ext cx="103187" cy="103187"/>
            </a:xfrm>
            <a:prstGeom prst="ellipse">
              <a:avLst/>
            </a:prstGeom>
            <a:solidFill>
              <a:srgbClr val="FFFE0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5-Point Star 31"/>
            <p:cNvSpPr>
              <a:spLocks noChangeAspect="1"/>
            </p:cNvSpPr>
            <p:nvPr/>
          </p:nvSpPr>
          <p:spPr bwMode="auto">
            <a:xfrm>
              <a:off x="7173790" y="2506267"/>
              <a:ext cx="182563" cy="182563"/>
            </a:xfrm>
            <a:custGeom>
              <a:avLst/>
              <a:gdLst>
                <a:gd name="T0" fmla="*/ 0 w 182562"/>
                <a:gd name="T1" fmla="*/ 69733 h 182563"/>
                <a:gd name="T2" fmla="*/ 69733 w 182562"/>
                <a:gd name="T3" fmla="*/ 69733 h 182563"/>
                <a:gd name="T4" fmla="*/ 91281 w 182562"/>
                <a:gd name="T5" fmla="*/ 0 h 182563"/>
                <a:gd name="T6" fmla="*/ 112829 w 182562"/>
                <a:gd name="T7" fmla="*/ 69733 h 182563"/>
                <a:gd name="T8" fmla="*/ 182562 w 182562"/>
                <a:gd name="T9" fmla="*/ 69733 h 182563"/>
                <a:gd name="T10" fmla="*/ 126147 w 182562"/>
                <a:gd name="T11" fmla="*/ 112830 h 182563"/>
                <a:gd name="T12" fmla="*/ 147696 w 182562"/>
                <a:gd name="T13" fmla="*/ 182563 h 182563"/>
                <a:gd name="T14" fmla="*/ 91281 w 182562"/>
                <a:gd name="T15" fmla="*/ 139465 h 182563"/>
                <a:gd name="T16" fmla="*/ 34866 w 182562"/>
                <a:gd name="T17" fmla="*/ 182563 h 182563"/>
                <a:gd name="T18" fmla="*/ 56415 w 182562"/>
                <a:gd name="T19" fmla="*/ 112830 h 182563"/>
                <a:gd name="T20" fmla="*/ 0 w 182562"/>
                <a:gd name="T21" fmla="*/ 69733 h 1825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2562" h="182563">
                  <a:moveTo>
                    <a:pt x="0" y="69733"/>
                  </a:moveTo>
                  <a:lnTo>
                    <a:pt x="69733" y="69733"/>
                  </a:lnTo>
                  <a:lnTo>
                    <a:pt x="91281" y="0"/>
                  </a:lnTo>
                  <a:lnTo>
                    <a:pt x="112829" y="69733"/>
                  </a:lnTo>
                  <a:lnTo>
                    <a:pt x="182562" y="69733"/>
                  </a:lnTo>
                  <a:lnTo>
                    <a:pt x="126147" y="112830"/>
                  </a:lnTo>
                  <a:lnTo>
                    <a:pt x="147696" y="182563"/>
                  </a:lnTo>
                  <a:lnTo>
                    <a:pt x="91281" y="139465"/>
                  </a:lnTo>
                  <a:lnTo>
                    <a:pt x="34866" y="182563"/>
                  </a:lnTo>
                  <a:lnTo>
                    <a:pt x="56415" y="112830"/>
                  </a:lnTo>
                  <a:lnTo>
                    <a:pt x="0" y="69733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ZA">
                <a:solidFill>
                  <a:prstClr val="black"/>
                </a:solidFill>
              </a:endParaRPr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 bwMode="auto">
            <a:xfrm>
              <a:off x="8264403" y="4244580"/>
              <a:ext cx="103187" cy="103187"/>
            </a:xfrm>
            <a:prstGeom prst="ellipse">
              <a:avLst/>
            </a:prstGeom>
            <a:solidFill>
              <a:srgbClr val="FFFE0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6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South African Provincial Map</a:t>
            </a:r>
          </a:p>
        </p:txBody>
      </p:sp>
    </p:spTree>
    <p:extLst>
      <p:ext uri="{BB962C8B-B14F-4D97-AF65-F5344CB8AC3E}">
        <p14:creationId xmlns:p14="http://schemas.microsoft.com/office/powerpoint/2010/main" val="195419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"/>
          <p:cNvSpPr>
            <a:spLocks noChangeAspect="1" noChangeArrowheads="1" noTextEdit="1"/>
          </p:cNvSpPr>
          <p:nvPr/>
        </p:nvSpPr>
        <p:spPr bwMode="auto">
          <a:xfrm>
            <a:off x="1271465" y="-27384"/>
            <a:ext cx="911701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148" name="Title 1"/>
          <p:cNvSpPr txBox="1">
            <a:spLocks/>
          </p:cNvSpPr>
          <p:nvPr/>
        </p:nvSpPr>
        <p:spPr bwMode="auto">
          <a:xfrm>
            <a:off x="1981200" y="274639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2F4A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F4A56"/>
                </a:solidFill>
                <a:latin typeface="Helvetica Neue Light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F4A56"/>
                </a:solidFill>
                <a:latin typeface="Helvetica Neue Light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F4A56"/>
                </a:solidFill>
                <a:latin typeface="Helvetica Neue Light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F4A56"/>
                </a:solidFill>
                <a:latin typeface="Helvetica Neue Light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F4A56"/>
                </a:solidFill>
                <a:latin typeface="Helvetica Neue Light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F4A56"/>
                </a:solidFill>
                <a:latin typeface="Helvetica Neue Light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F4A56"/>
                </a:solidFill>
                <a:latin typeface="Helvetica Neue Light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F4A56"/>
                </a:solidFill>
                <a:latin typeface="Helvetica Neue Light"/>
              </a:defRPr>
            </a:lvl9pPr>
          </a:lstStyle>
          <a:p>
            <a:r>
              <a:rPr lang="en-ZA" dirty="0"/>
              <a:t>FPD Footprint: South Africa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484000" y="1404000"/>
            <a:ext cx="6985271" cy="5184775"/>
            <a:chOff x="2098553" y="1160067"/>
            <a:chExt cx="6985271" cy="5184775"/>
          </a:xfrm>
        </p:grpSpPr>
        <p:grpSp>
          <p:nvGrpSpPr>
            <p:cNvPr id="8195" name="Group 1"/>
            <p:cNvGrpSpPr>
              <a:grpSpLocks noChangeAspect="1"/>
            </p:cNvGrpSpPr>
            <p:nvPr/>
          </p:nvGrpSpPr>
          <p:grpSpPr bwMode="auto">
            <a:xfrm>
              <a:off x="2359174" y="1160067"/>
              <a:ext cx="6724650" cy="5184775"/>
              <a:chOff x="963613" y="277813"/>
              <a:chExt cx="7189788" cy="5543550"/>
            </a:xfrm>
          </p:grpSpPr>
          <p:sp>
            <p:nvSpPr>
              <p:cNvPr id="8221" name="Freeform 6"/>
              <p:cNvSpPr>
                <a:spLocks noEditPoints="1"/>
              </p:cNvSpPr>
              <p:nvPr/>
            </p:nvSpPr>
            <p:spPr bwMode="auto">
              <a:xfrm>
                <a:off x="1770063" y="5226051"/>
                <a:ext cx="306388" cy="385763"/>
              </a:xfrm>
              <a:custGeom>
                <a:avLst/>
                <a:gdLst>
                  <a:gd name="T0" fmla="*/ 2147483647 w 193"/>
                  <a:gd name="T1" fmla="*/ 2147483647 h 243"/>
                  <a:gd name="T2" fmla="*/ 2147483647 w 193"/>
                  <a:gd name="T3" fmla="*/ 2147483647 h 243"/>
                  <a:gd name="T4" fmla="*/ 2147483647 w 193"/>
                  <a:gd name="T5" fmla="*/ 2147483647 h 243"/>
                  <a:gd name="T6" fmla="*/ 2147483647 w 193"/>
                  <a:gd name="T7" fmla="*/ 2147483647 h 243"/>
                  <a:gd name="T8" fmla="*/ 2147483647 w 193"/>
                  <a:gd name="T9" fmla="*/ 2147483647 h 243"/>
                  <a:gd name="T10" fmla="*/ 2147483647 w 193"/>
                  <a:gd name="T11" fmla="*/ 2147483647 h 243"/>
                  <a:gd name="T12" fmla="*/ 2147483647 w 193"/>
                  <a:gd name="T13" fmla="*/ 2147483647 h 243"/>
                  <a:gd name="T14" fmla="*/ 2147483647 w 193"/>
                  <a:gd name="T15" fmla="*/ 2147483647 h 243"/>
                  <a:gd name="T16" fmla="*/ 2147483647 w 193"/>
                  <a:gd name="T17" fmla="*/ 2147483647 h 243"/>
                  <a:gd name="T18" fmla="*/ 2147483647 w 193"/>
                  <a:gd name="T19" fmla="*/ 2147483647 h 243"/>
                  <a:gd name="T20" fmla="*/ 2147483647 w 193"/>
                  <a:gd name="T21" fmla="*/ 2147483647 h 243"/>
                  <a:gd name="T22" fmla="*/ 2147483647 w 193"/>
                  <a:gd name="T23" fmla="*/ 2147483647 h 243"/>
                  <a:gd name="T24" fmla="*/ 2147483647 w 193"/>
                  <a:gd name="T25" fmla="*/ 2147483647 h 243"/>
                  <a:gd name="T26" fmla="*/ 2147483647 w 193"/>
                  <a:gd name="T27" fmla="*/ 2147483647 h 243"/>
                  <a:gd name="T28" fmla="*/ 2147483647 w 193"/>
                  <a:gd name="T29" fmla="*/ 2147483647 h 243"/>
                  <a:gd name="T30" fmla="*/ 2147483647 w 193"/>
                  <a:gd name="T31" fmla="*/ 2147483647 h 243"/>
                  <a:gd name="T32" fmla="*/ 2147483647 w 193"/>
                  <a:gd name="T33" fmla="*/ 2147483647 h 243"/>
                  <a:gd name="T34" fmla="*/ 2147483647 w 193"/>
                  <a:gd name="T35" fmla="*/ 2147483647 h 243"/>
                  <a:gd name="T36" fmla="*/ 2147483647 w 193"/>
                  <a:gd name="T37" fmla="*/ 2147483647 h 243"/>
                  <a:gd name="T38" fmla="*/ 2147483647 w 193"/>
                  <a:gd name="T39" fmla="*/ 2147483647 h 243"/>
                  <a:gd name="T40" fmla="*/ 2147483647 w 193"/>
                  <a:gd name="T41" fmla="*/ 2147483647 h 243"/>
                  <a:gd name="T42" fmla="*/ 2147483647 w 193"/>
                  <a:gd name="T43" fmla="*/ 2147483647 h 243"/>
                  <a:gd name="T44" fmla="*/ 2147483647 w 193"/>
                  <a:gd name="T45" fmla="*/ 2147483647 h 243"/>
                  <a:gd name="T46" fmla="*/ 2147483647 w 193"/>
                  <a:gd name="T47" fmla="*/ 2147483647 h 243"/>
                  <a:gd name="T48" fmla="*/ 2147483647 w 193"/>
                  <a:gd name="T49" fmla="*/ 2147483647 h 243"/>
                  <a:gd name="T50" fmla="*/ 2147483647 w 193"/>
                  <a:gd name="T51" fmla="*/ 2147483647 h 243"/>
                  <a:gd name="T52" fmla="*/ 2147483647 w 193"/>
                  <a:gd name="T53" fmla="*/ 2147483647 h 243"/>
                  <a:gd name="T54" fmla="*/ 2147483647 w 193"/>
                  <a:gd name="T55" fmla="*/ 2147483647 h 243"/>
                  <a:gd name="T56" fmla="*/ 2147483647 w 193"/>
                  <a:gd name="T57" fmla="*/ 2147483647 h 243"/>
                  <a:gd name="T58" fmla="*/ 2147483647 w 193"/>
                  <a:gd name="T59" fmla="*/ 2147483647 h 243"/>
                  <a:gd name="T60" fmla="*/ 2147483647 w 193"/>
                  <a:gd name="T61" fmla="*/ 2147483647 h 243"/>
                  <a:gd name="T62" fmla="*/ 2147483647 w 193"/>
                  <a:gd name="T63" fmla="*/ 2147483647 h 243"/>
                  <a:gd name="T64" fmla="*/ 2147483647 w 193"/>
                  <a:gd name="T65" fmla="*/ 2147483647 h 243"/>
                  <a:gd name="T66" fmla="*/ 2147483647 w 193"/>
                  <a:gd name="T67" fmla="*/ 2147483647 h 243"/>
                  <a:gd name="T68" fmla="*/ 2147483647 w 193"/>
                  <a:gd name="T69" fmla="*/ 2147483647 h 243"/>
                  <a:gd name="T70" fmla="*/ 2147483647 w 193"/>
                  <a:gd name="T71" fmla="*/ 2147483647 h 243"/>
                  <a:gd name="T72" fmla="*/ 2147483647 w 193"/>
                  <a:gd name="T73" fmla="*/ 2147483647 h 243"/>
                  <a:gd name="T74" fmla="*/ 2147483647 w 193"/>
                  <a:gd name="T75" fmla="*/ 2147483647 h 243"/>
                  <a:gd name="T76" fmla="*/ 2147483647 w 193"/>
                  <a:gd name="T77" fmla="*/ 2147483647 h 243"/>
                  <a:gd name="T78" fmla="*/ 2147483647 w 193"/>
                  <a:gd name="T79" fmla="*/ 2147483647 h 243"/>
                  <a:gd name="T80" fmla="*/ 2147483647 w 193"/>
                  <a:gd name="T81" fmla="*/ 2147483647 h 243"/>
                  <a:gd name="T82" fmla="*/ 2147483647 w 193"/>
                  <a:gd name="T83" fmla="*/ 2147483647 h 243"/>
                  <a:gd name="T84" fmla="*/ 2147483647 w 193"/>
                  <a:gd name="T85" fmla="*/ 2147483647 h 243"/>
                  <a:gd name="T86" fmla="*/ 2147483647 w 193"/>
                  <a:gd name="T87" fmla="*/ 2147483647 h 243"/>
                  <a:gd name="T88" fmla="*/ 2147483647 w 193"/>
                  <a:gd name="T89" fmla="*/ 2147483647 h 243"/>
                  <a:gd name="T90" fmla="*/ 2147483647 w 193"/>
                  <a:gd name="T91" fmla="*/ 2147483647 h 243"/>
                  <a:gd name="T92" fmla="*/ 2147483647 w 193"/>
                  <a:gd name="T93" fmla="*/ 2147483647 h 243"/>
                  <a:gd name="T94" fmla="*/ 2147483647 w 193"/>
                  <a:gd name="T95" fmla="*/ 2147483647 h 243"/>
                  <a:gd name="T96" fmla="*/ 2147483647 w 193"/>
                  <a:gd name="T97" fmla="*/ 2147483647 h 243"/>
                  <a:gd name="T98" fmla="*/ 2147483647 w 193"/>
                  <a:gd name="T99" fmla="*/ 2147483647 h 243"/>
                  <a:gd name="T100" fmla="*/ 2147483647 w 193"/>
                  <a:gd name="T101" fmla="*/ 2147483647 h 243"/>
                  <a:gd name="T102" fmla="*/ 2147483647 w 193"/>
                  <a:gd name="T103" fmla="*/ 2147483647 h 243"/>
                  <a:gd name="T104" fmla="*/ 2147483647 w 193"/>
                  <a:gd name="T105" fmla="*/ 2147483647 h 243"/>
                  <a:gd name="T106" fmla="*/ 2147483647 w 193"/>
                  <a:gd name="T107" fmla="*/ 2147483647 h 243"/>
                  <a:gd name="T108" fmla="*/ 2147483647 w 193"/>
                  <a:gd name="T109" fmla="*/ 2147483647 h 243"/>
                  <a:gd name="T110" fmla="*/ 2147483647 w 193"/>
                  <a:gd name="T111" fmla="*/ 2147483647 h 243"/>
                  <a:gd name="T112" fmla="*/ 2147483647 w 193"/>
                  <a:gd name="T113" fmla="*/ 2147483647 h 243"/>
                  <a:gd name="T114" fmla="*/ 2147483647 w 193"/>
                  <a:gd name="T115" fmla="*/ 2147483647 h 243"/>
                  <a:gd name="T116" fmla="*/ 2147483647 w 193"/>
                  <a:gd name="T117" fmla="*/ 2147483647 h 243"/>
                  <a:gd name="T118" fmla="*/ 2147483647 w 193"/>
                  <a:gd name="T119" fmla="*/ 2147483647 h 243"/>
                  <a:gd name="T120" fmla="*/ 2147483647 w 193"/>
                  <a:gd name="T121" fmla="*/ 2147483647 h 24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93" h="243">
                    <a:moveTo>
                      <a:pt x="39" y="5"/>
                    </a:moveTo>
                    <a:lnTo>
                      <a:pt x="39" y="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7" y="5"/>
                    </a:lnTo>
                    <a:lnTo>
                      <a:pt x="57" y="7"/>
                    </a:lnTo>
                    <a:lnTo>
                      <a:pt x="61" y="9"/>
                    </a:lnTo>
                    <a:lnTo>
                      <a:pt x="61" y="13"/>
                    </a:lnTo>
                    <a:lnTo>
                      <a:pt x="61" y="16"/>
                    </a:lnTo>
                    <a:lnTo>
                      <a:pt x="63" y="16"/>
                    </a:lnTo>
                    <a:lnTo>
                      <a:pt x="66" y="16"/>
                    </a:lnTo>
                    <a:lnTo>
                      <a:pt x="68" y="16"/>
                    </a:lnTo>
                    <a:lnTo>
                      <a:pt x="70" y="16"/>
                    </a:lnTo>
                    <a:lnTo>
                      <a:pt x="72" y="16"/>
                    </a:lnTo>
                    <a:lnTo>
                      <a:pt x="74" y="18"/>
                    </a:lnTo>
                    <a:lnTo>
                      <a:pt x="74" y="20"/>
                    </a:lnTo>
                    <a:lnTo>
                      <a:pt x="77" y="22"/>
                    </a:lnTo>
                    <a:lnTo>
                      <a:pt x="77" y="24"/>
                    </a:lnTo>
                    <a:lnTo>
                      <a:pt x="74" y="24"/>
                    </a:lnTo>
                    <a:lnTo>
                      <a:pt x="72" y="24"/>
                    </a:lnTo>
                    <a:lnTo>
                      <a:pt x="72" y="26"/>
                    </a:lnTo>
                    <a:lnTo>
                      <a:pt x="74" y="26"/>
                    </a:lnTo>
                    <a:lnTo>
                      <a:pt x="74" y="29"/>
                    </a:lnTo>
                    <a:lnTo>
                      <a:pt x="77" y="29"/>
                    </a:lnTo>
                    <a:lnTo>
                      <a:pt x="79" y="29"/>
                    </a:lnTo>
                    <a:lnTo>
                      <a:pt x="79" y="31"/>
                    </a:lnTo>
                    <a:lnTo>
                      <a:pt x="81" y="31"/>
                    </a:lnTo>
                    <a:lnTo>
                      <a:pt x="83" y="31"/>
                    </a:lnTo>
                    <a:lnTo>
                      <a:pt x="85" y="31"/>
                    </a:lnTo>
                    <a:lnTo>
                      <a:pt x="87" y="33"/>
                    </a:lnTo>
                    <a:lnTo>
                      <a:pt x="87" y="35"/>
                    </a:lnTo>
                    <a:lnTo>
                      <a:pt x="92" y="33"/>
                    </a:lnTo>
                    <a:lnTo>
                      <a:pt x="94" y="35"/>
                    </a:lnTo>
                    <a:lnTo>
                      <a:pt x="94" y="33"/>
                    </a:lnTo>
                    <a:lnTo>
                      <a:pt x="96" y="33"/>
                    </a:lnTo>
                    <a:lnTo>
                      <a:pt x="96" y="35"/>
                    </a:lnTo>
                    <a:lnTo>
                      <a:pt x="98" y="37"/>
                    </a:lnTo>
                    <a:lnTo>
                      <a:pt x="98" y="40"/>
                    </a:lnTo>
                    <a:lnTo>
                      <a:pt x="101" y="42"/>
                    </a:lnTo>
                    <a:lnTo>
                      <a:pt x="98" y="42"/>
                    </a:lnTo>
                    <a:lnTo>
                      <a:pt x="98" y="44"/>
                    </a:lnTo>
                    <a:lnTo>
                      <a:pt x="96" y="44"/>
                    </a:lnTo>
                    <a:lnTo>
                      <a:pt x="98" y="48"/>
                    </a:lnTo>
                    <a:lnTo>
                      <a:pt x="101" y="48"/>
                    </a:lnTo>
                    <a:lnTo>
                      <a:pt x="105" y="53"/>
                    </a:lnTo>
                    <a:lnTo>
                      <a:pt x="107" y="55"/>
                    </a:lnTo>
                    <a:lnTo>
                      <a:pt x="107" y="57"/>
                    </a:lnTo>
                    <a:lnTo>
                      <a:pt x="112" y="57"/>
                    </a:lnTo>
                    <a:lnTo>
                      <a:pt x="118" y="59"/>
                    </a:lnTo>
                    <a:lnTo>
                      <a:pt x="123" y="57"/>
                    </a:lnTo>
                    <a:lnTo>
                      <a:pt x="125" y="53"/>
                    </a:lnTo>
                    <a:lnTo>
                      <a:pt x="127" y="48"/>
                    </a:lnTo>
                    <a:lnTo>
                      <a:pt x="131" y="48"/>
                    </a:lnTo>
                    <a:lnTo>
                      <a:pt x="131" y="46"/>
                    </a:lnTo>
                    <a:lnTo>
                      <a:pt x="133" y="46"/>
                    </a:lnTo>
                    <a:lnTo>
                      <a:pt x="136" y="46"/>
                    </a:lnTo>
                    <a:lnTo>
                      <a:pt x="138" y="46"/>
                    </a:lnTo>
                    <a:lnTo>
                      <a:pt x="140" y="46"/>
                    </a:lnTo>
                    <a:lnTo>
                      <a:pt x="142" y="46"/>
                    </a:lnTo>
                    <a:lnTo>
                      <a:pt x="142" y="48"/>
                    </a:lnTo>
                    <a:lnTo>
                      <a:pt x="140" y="51"/>
                    </a:lnTo>
                    <a:lnTo>
                      <a:pt x="138" y="53"/>
                    </a:lnTo>
                    <a:lnTo>
                      <a:pt x="138" y="55"/>
                    </a:lnTo>
                    <a:lnTo>
                      <a:pt x="136" y="57"/>
                    </a:lnTo>
                    <a:lnTo>
                      <a:pt x="136" y="59"/>
                    </a:lnTo>
                    <a:lnTo>
                      <a:pt x="136" y="62"/>
                    </a:lnTo>
                    <a:lnTo>
                      <a:pt x="136" y="66"/>
                    </a:lnTo>
                    <a:lnTo>
                      <a:pt x="136" y="64"/>
                    </a:lnTo>
                    <a:lnTo>
                      <a:pt x="138" y="64"/>
                    </a:lnTo>
                    <a:lnTo>
                      <a:pt x="138" y="66"/>
                    </a:lnTo>
                    <a:lnTo>
                      <a:pt x="140" y="66"/>
                    </a:lnTo>
                    <a:lnTo>
                      <a:pt x="140" y="64"/>
                    </a:lnTo>
                    <a:lnTo>
                      <a:pt x="142" y="66"/>
                    </a:lnTo>
                    <a:lnTo>
                      <a:pt x="142" y="68"/>
                    </a:lnTo>
                    <a:lnTo>
                      <a:pt x="142" y="70"/>
                    </a:lnTo>
                    <a:lnTo>
                      <a:pt x="144" y="72"/>
                    </a:lnTo>
                    <a:lnTo>
                      <a:pt x="138" y="75"/>
                    </a:lnTo>
                    <a:lnTo>
                      <a:pt x="140" y="77"/>
                    </a:lnTo>
                    <a:lnTo>
                      <a:pt x="140" y="79"/>
                    </a:lnTo>
                    <a:lnTo>
                      <a:pt x="138" y="79"/>
                    </a:lnTo>
                    <a:lnTo>
                      <a:pt x="133" y="81"/>
                    </a:lnTo>
                    <a:lnTo>
                      <a:pt x="136" y="83"/>
                    </a:lnTo>
                    <a:lnTo>
                      <a:pt x="138" y="83"/>
                    </a:lnTo>
                    <a:lnTo>
                      <a:pt x="140" y="86"/>
                    </a:lnTo>
                    <a:lnTo>
                      <a:pt x="136" y="90"/>
                    </a:lnTo>
                    <a:lnTo>
                      <a:pt x="133" y="90"/>
                    </a:lnTo>
                    <a:lnTo>
                      <a:pt x="131" y="92"/>
                    </a:lnTo>
                    <a:lnTo>
                      <a:pt x="133" y="94"/>
                    </a:lnTo>
                    <a:lnTo>
                      <a:pt x="133" y="97"/>
                    </a:lnTo>
                    <a:lnTo>
                      <a:pt x="131" y="97"/>
                    </a:lnTo>
                    <a:lnTo>
                      <a:pt x="129" y="97"/>
                    </a:lnTo>
                    <a:lnTo>
                      <a:pt x="127" y="99"/>
                    </a:lnTo>
                    <a:lnTo>
                      <a:pt x="125" y="99"/>
                    </a:lnTo>
                    <a:lnTo>
                      <a:pt x="123" y="101"/>
                    </a:lnTo>
                    <a:lnTo>
                      <a:pt x="123" y="103"/>
                    </a:lnTo>
                    <a:lnTo>
                      <a:pt x="123" y="105"/>
                    </a:lnTo>
                    <a:lnTo>
                      <a:pt x="123" y="108"/>
                    </a:lnTo>
                    <a:lnTo>
                      <a:pt x="120" y="108"/>
                    </a:lnTo>
                    <a:lnTo>
                      <a:pt x="120" y="110"/>
                    </a:lnTo>
                    <a:lnTo>
                      <a:pt x="123" y="112"/>
                    </a:lnTo>
                    <a:lnTo>
                      <a:pt x="123" y="114"/>
                    </a:lnTo>
                    <a:lnTo>
                      <a:pt x="123" y="116"/>
                    </a:lnTo>
                    <a:lnTo>
                      <a:pt x="123" y="114"/>
                    </a:lnTo>
                    <a:lnTo>
                      <a:pt x="120" y="114"/>
                    </a:lnTo>
                    <a:lnTo>
                      <a:pt x="120" y="116"/>
                    </a:lnTo>
                    <a:lnTo>
                      <a:pt x="118" y="116"/>
                    </a:lnTo>
                    <a:lnTo>
                      <a:pt x="116" y="116"/>
                    </a:lnTo>
                    <a:lnTo>
                      <a:pt x="114" y="116"/>
                    </a:lnTo>
                    <a:lnTo>
                      <a:pt x="114" y="118"/>
                    </a:lnTo>
                    <a:lnTo>
                      <a:pt x="112" y="121"/>
                    </a:lnTo>
                    <a:lnTo>
                      <a:pt x="112" y="125"/>
                    </a:lnTo>
                    <a:lnTo>
                      <a:pt x="112" y="123"/>
                    </a:lnTo>
                    <a:lnTo>
                      <a:pt x="114" y="125"/>
                    </a:lnTo>
                    <a:lnTo>
                      <a:pt x="116" y="125"/>
                    </a:lnTo>
                    <a:lnTo>
                      <a:pt x="118" y="125"/>
                    </a:lnTo>
                    <a:lnTo>
                      <a:pt x="120" y="127"/>
                    </a:lnTo>
                    <a:lnTo>
                      <a:pt x="120" y="129"/>
                    </a:lnTo>
                    <a:lnTo>
                      <a:pt x="118" y="129"/>
                    </a:lnTo>
                    <a:lnTo>
                      <a:pt x="118" y="132"/>
                    </a:lnTo>
                    <a:lnTo>
                      <a:pt x="118" y="136"/>
                    </a:lnTo>
                    <a:lnTo>
                      <a:pt x="116" y="136"/>
                    </a:lnTo>
                    <a:lnTo>
                      <a:pt x="118" y="138"/>
                    </a:lnTo>
                    <a:lnTo>
                      <a:pt x="118" y="140"/>
                    </a:lnTo>
                    <a:lnTo>
                      <a:pt x="120" y="140"/>
                    </a:lnTo>
                    <a:lnTo>
                      <a:pt x="120" y="143"/>
                    </a:lnTo>
                    <a:lnTo>
                      <a:pt x="118" y="143"/>
                    </a:lnTo>
                    <a:lnTo>
                      <a:pt x="120" y="143"/>
                    </a:lnTo>
                    <a:lnTo>
                      <a:pt x="120" y="145"/>
                    </a:lnTo>
                    <a:lnTo>
                      <a:pt x="123" y="145"/>
                    </a:lnTo>
                    <a:lnTo>
                      <a:pt x="123" y="147"/>
                    </a:lnTo>
                    <a:lnTo>
                      <a:pt x="123" y="149"/>
                    </a:lnTo>
                    <a:lnTo>
                      <a:pt x="120" y="149"/>
                    </a:lnTo>
                    <a:lnTo>
                      <a:pt x="120" y="151"/>
                    </a:lnTo>
                    <a:lnTo>
                      <a:pt x="123" y="154"/>
                    </a:lnTo>
                    <a:lnTo>
                      <a:pt x="125" y="154"/>
                    </a:lnTo>
                    <a:lnTo>
                      <a:pt x="125" y="156"/>
                    </a:lnTo>
                    <a:lnTo>
                      <a:pt x="125" y="154"/>
                    </a:lnTo>
                    <a:lnTo>
                      <a:pt x="125" y="156"/>
                    </a:lnTo>
                    <a:lnTo>
                      <a:pt x="127" y="156"/>
                    </a:lnTo>
                    <a:lnTo>
                      <a:pt x="127" y="158"/>
                    </a:lnTo>
                    <a:lnTo>
                      <a:pt x="129" y="158"/>
                    </a:lnTo>
                    <a:lnTo>
                      <a:pt x="131" y="158"/>
                    </a:lnTo>
                    <a:lnTo>
                      <a:pt x="131" y="160"/>
                    </a:lnTo>
                    <a:lnTo>
                      <a:pt x="131" y="158"/>
                    </a:lnTo>
                    <a:lnTo>
                      <a:pt x="131" y="160"/>
                    </a:lnTo>
                    <a:lnTo>
                      <a:pt x="133" y="160"/>
                    </a:lnTo>
                    <a:lnTo>
                      <a:pt x="136" y="160"/>
                    </a:lnTo>
                    <a:lnTo>
                      <a:pt x="138" y="160"/>
                    </a:lnTo>
                    <a:lnTo>
                      <a:pt x="138" y="162"/>
                    </a:lnTo>
                    <a:lnTo>
                      <a:pt x="140" y="162"/>
                    </a:lnTo>
                    <a:lnTo>
                      <a:pt x="140" y="160"/>
                    </a:lnTo>
                    <a:lnTo>
                      <a:pt x="138" y="160"/>
                    </a:lnTo>
                    <a:lnTo>
                      <a:pt x="140" y="158"/>
                    </a:lnTo>
                    <a:lnTo>
                      <a:pt x="142" y="156"/>
                    </a:lnTo>
                    <a:lnTo>
                      <a:pt x="142" y="158"/>
                    </a:lnTo>
                    <a:lnTo>
                      <a:pt x="144" y="158"/>
                    </a:lnTo>
                    <a:lnTo>
                      <a:pt x="147" y="158"/>
                    </a:lnTo>
                    <a:lnTo>
                      <a:pt x="149" y="158"/>
                    </a:lnTo>
                    <a:lnTo>
                      <a:pt x="151" y="158"/>
                    </a:lnTo>
                    <a:lnTo>
                      <a:pt x="153" y="156"/>
                    </a:lnTo>
                    <a:lnTo>
                      <a:pt x="153" y="154"/>
                    </a:lnTo>
                    <a:lnTo>
                      <a:pt x="151" y="154"/>
                    </a:lnTo>
                    <a:lnTo>
                      <a:pt x="153" y="154"/>
                    </a:lnTo>
                    <a:lnTo>
                      <a:pt x="155" y="154"/>
                    </a:lnTo>
                    <a:lnTo>
                      <a:pt x="155" y="156"/>
                    </a:lnTo>
                    <a:lnTo>
                      <a:pt x="158" y="156"/>
                    </a:lnTo>
                    <a:lnTo>
                      <a:pt x="158" y="154"/>
                    </a:lnTo>
                    <a:lnTo>
                      <a:pt x="160" y="154"/>
                    </a:lnTo>
                    <a:lnTo>
                      <a:pt x="160" y="156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4" y="154"/>
                    </a:lnTo>
                    <a:lnTo>
                      <a:pt x="164" y="151"/>
                    </a:lnTo>
                    <a:lnTo>
                      <a:pt x="166" y="151"/>
                    </a:lnTo>
                    <a:lnTo>
                      <a:pt x="169" y="149"/>
                    </a:lnTo>
                    <a:lnTo>
                      <a:pt x="171" y="149"/>
                    </a:lnTo>
                    <a:lnTo>
                      <a:pt x="169" y="149"/>
                    </a:lnTo>
                    <a:lnTo>
                      <a:pt x="169" y="147"/>
                    </a:lnTo>
                    <a:lnTo>
                      <a:pt x="171" y="147"/>
                    </a:lnTo>
                    <a:lnTo>
                      <a:pt x="171" y="145"/>
                    </a:lnTo>
                    <a:lnTo>
                      <a:pt x="173" y="145"/>
                    </a:lnTo>
                    <a:lnTo>
                      <a:pt x="173" y="147"/>
                    </a:lnTo>
                    <a:lnTo>
                      <a:pt x="175" y="147"/>
                    </a:lnTo>
                    <a:lnTo>
                      <a:pt x="177" y="147"/>
                    </a:lnTo>
                    <a:lnTo>
                      <a:pt x="179" y="147"/>
                    </a:lnTo>
                    <a:lnTo>
                      <a:pt x="179" y="149"/>
                    </a:lnTo>
                    <a:lnTo>
                      <a:pt x="182" y="149"/>
                    </a:lnTo>
                    <a:lnTo>
                      <a:pt x="182" y="151"/>
                    </a:lnTo>
                    <a:lnTo>
                      <a:pt x="184" y="151"/>
                    </a:lnTo>
                    <a:lnTo>
                      <a:pt x="186" y="156"/>
                    </a:lnTo>
                    <a:lnTo>
                      <a:pt x="193" y="167"/>
                    </a:lnTo>
                    <a:lnTo>
                      <a:pt x="190" y="169"/>
                    </a:lnTo>
                    <a:lnTo>
                      <a:pt x="188" y="169"/>
                    </a:lnTo>
                    <a:lnTo>
                      <a:pt x="186" y="171"/>
                    </a:lnTo>
                    <a:lnTo>
                      <a:pt x="184" y="171"/>
                    </a:lnTo>
                    <a:lnTo>
                      <a:pt x="184" y="173"/>
                    </a:lnTo>
                    <a:lnTo>
                      <a:pt x="182" y="173"/>
                    </a:lnTo>
                    <a:lnTo>
                      <a:pt x="179" y="178"/>
                    </a:lnTo>
                    <a:lnTo>
                      <a:pt x="179" y="180"/>
                    </a:lnTo>
                    <a:lnTo>
                      <a:pt x="177" y="182"/>
                    </a:lnTo>
                    <a:lnTo>
                      <a:pt x="175" y="182"/>
                    </a:lnTo>
                    <a:lnTo>
                      <a:pt x="175" y="184"/>
                    </a:lnTo>
                    <a:lnTo>
                      <a:pt x="177" y="184"/>
                    </a:lnTo>
                    <a:lnTo>
                      <a:pt x="182" y="184"/>
                    </a:lnTo>
                    <a:lnTo>
                      <a:pt x="182" y="186"/>
                    </a:lnTo>
                    <a:lnTo>
                      <a:pt x="182" y="189"/>
                    </a:lnTo>
                    <a:lnTo>
                      <a:pt x="186" y="189"/>
                    </a:lnTo>
                    <a:lnTo>
                      <a:pt x="182" y="195"/>
                    </a:lnTo>
                    <a:lnTo>
                      <a:pt x="179" y="193"/>
                    </a:lnTo>
                    <a:lnTo>
                      <a:pt x="179" y="195"/>
                    </a:lnTo>
                    <a:lnTo>
                      <a:pt x="177" y="197"/>
                    </a:lnTo>
                    <a:lnTo>
                      <a:pt x="175" y="197"/>
                    </a:lnTo>
                    <a:lnTo>
                      <a:pt x="173" y="200"/>
                    </a:lnTo>
                    <a:lnTo>
                      <a:pt x="171" y="202"/>
                    </a:lnTo>
                    <a:lnTo>
                      <a:pt x="173" y="202"/>
                    </a:lnTo>
                    <a:lnTo>
                      <a:pt x="171" y="202"/>
                    </a:lnTo>
                    <a:lnTo>
                      <a:pt x="171" y="204"/>
                    </a:lnTo>
                    <a:lnTo>
                      <a:pt x="169" y="204"/>
                    </a:lnTo>
                    <a:lnTo>
                      <a:pt x="166" y="204"/>
                    </a:lnTo>
                    <a:lnTo>
                      <a:pt x="166" y="206"/>
                    </a:lnTo>
                    <a:lnTo>
                      <a:pt x="164" y="206"/>
                    </a:lnTo>
                    <a:lnTo>
                      <a:pt x="164" y="204"/>
                    </a:lnTo>
                    <a:lnTo>
                      <a:pt x="164" y="206"/>
                    </a:lnTo>
                    <a:lnTo>
                      <a:pt x="164" y="208"/>
                    </a:lnTo>
                    <a:lnTo>
                      <a:pt x="162" y="208"/>
                    </a:lnTo>
                    <a:lnTo>
                      <a:pt x="162" y="210"/>
                    </a:lnTo>
                    <a:lnTo>
                      <a:pt x="160" y="208"/>
                    </a:lnTo>
                    <a:lnTo>
                      <a:pt x="158" y="208"/>
                    </a:lnTo>
                    <a:lnTo>
                      <a:pt x="158" y="213"/>
                    </a:lnTo>
                    <a:lnTo>
                      <a:pt x="158" y="215"/>
                    </a:lnTo>
                    <a:lnTo>
                      <a:pt x="155" y="215"/>
                    </a:lnTo>
                    <a:lnTo>
                      <a:pt x="155" y="217"/>
                    </a:lnTo>
                    <a:lnTo>
                      <a:pt x="153" y="217"/>
                    </a:lnTo>
                    <a:lnTo>
                      <a:pt x="153" y="219"/>
                    </a:lnTo>
                    <a:lnTo>
                      <a:pt x="151" y="219"/>
                    </a:lnTo>
                    <a:lnTo>
                      <a:pt x="149" y="219"/>
                    </a:lnTo>
                    <a:lnTo>
                      <a:pt x="151" y="219"/>
                    </a:lnTo>
                    <a:lnTo>
                      <a:pt x="151" y="217"/>
                    </a:lnTo>
                    <a:lnTo>
                      <a:pt x="151" y="215"/>
                    </a:lnTo>
                    <a:lnTo>
                      <a:pt x="151" y="213"/>
                    </a:lnTo>
                    <a:lnTo>
                      <a:pt x="151" y="210"/>
                    </a:lnTo>
                    <a:lnTo>
                      <a:pt x="149" y="210"/>
                    </a:lnTo>
                    <a:lnTo>
                      <a:pt x="149" y="208"/>
                    </a:lnTo>
                    <a:lnTo>
                      <a:pt x="147" y="208"/>
                    </a:lnTo>
                    <a:lnTo>
                      <a:pt x="147" y="206"/>
                    </a:lnTo>
                    <a:lnTo>
                      <a:pt x="144" y="206"/>
                    </a:lnTo>
                    <a:lnTo>
                      <a:pt x="147" y="206"/>
                    </a:lnTo>
                    <a:lnTo>
                      <a:pt x="144" y="206"/>
                    </a:lnTo>
                    <a:lnTo>
                      <a:pt x="147" y="206"/>
                    </a:lnTo>
                    <a:lnTo>
                      <a:pt x="144" y="206"/>
                    </a:lnTo>
                    <a:lnTo>
                      <a:pt x="147" y="206"/>
                    </a:lnTo>
                    <a:lnTo>
                      <a:pt x="144" y="206"/>
                    </a:lnTo>
                    <a:lnTo>
                      <a:pt x="144" y="204"/>
                    </a:lnTo>
                    <a:lnTo>
                      <a:pt x="147" y="204"/>
                    </a:lnTo>
                    <a:lnTo>
                      <a:pt x="144" y="204"/>
                    </a:lnTo>
                    <a:lnTo>
                      <a:pt x="144" y="202"/>
                    </a:lnTo>
                    <a:lnTo>
                      <a:pt x="142" y="200"/>
                    </a:lnTo>
                    <a:lnTo>
                      <a:pt x="142" y="202"/>
                    </a:lnTo>
                    <a:lnTo>
                      <a:pt x="142" y="200"/>
                    </a:lnTo>
                    <a:lnTo>
                      <a:pt x="142" y="202"/>
                    </a:lnTo>
                    <a:lnTo>
                      <a:pt x="142" y="200"/>
                    </a:lnTo>
                    <a:lnTo>
                      <a:pt x="142" y="197"/>
                    </a:lnTo>
                    <a:lnTo>
                      <a:pt x="142" y="195"/>
                    </a:lnTo>
                    <a:lnTo>
                      <a:pt x="144" y="195"/>
                    </a:lnTo>
                    <a:lnTo>
                      <a:pt x="144" y="193"/>
                    </a:lnTo>
                    <a:lnTo>
                      <a:pt x="147" y="193"/>
                    </a:lnTo>
                    <a:lnTo>
                      <a:pt x="149" y="193"/>
                    </a:lnTo>
                    <a:lnTo>
                      <a:pt x="149" y="191"/>
                    </a:lnTo>
                    <a:lnTo>
                      <a:pt x="151" y="191"/>
                    </a:lnTo>
                    <a:lnTo>
                      <a:pt x="153" y="191"/>
                    </a:lnTo>
                    <a:lnTo>
                      <a:pt x="155" y="191"/>
                    </a:lnTo>
                    <a:lnTo>
                      <a:pt x="155" y="189"/>
                    </a:lnTo>
                    <a:lnTo>
                      <a:pt x="153" y="189"/>
                    </a:lnTo>
                    <a:lnTo>
                      <a:pt x="153" y="186"/>
                    </a:lnTo>
                    <a:lnTo>
                      <a:pt x="151" y="186"/>
                    </a:lnTo>
                    <a:lnTo>
                      <a:pt x="153" y="186"/>
                    </a:lnTo>
                    <a:lnTo>
                      <a:pt x="151" y="186"/>
                    </a:lnTo>
                    <a:lnTo>
                      <a:pt x="151" y="184"/>
                    </a:lnTo>
                    <a:lnTo>
                      <a:pt x="149" y="184"/>
                    </a:lnTo>
                    <a:lnTo>
                      <a:pt x="149" y="182"/>
                    </a:lnTo>
                    <a:lnTo>
                      <a:pt x="147" y="182"/>
                    </a:lnTo>
                    <a:lnTo>
                      <a:pt x="147" y="180"/>
                    </a:lnTo>
                    <a:lnTo>
                      <a:pt x="144" y="180"/>
                    </a:lnTo>
                    <a:lnTo>
                      <a:pt x="144" y="178"/>
                    </a:lnTo>
                    <a:lnTo>
                      <a:pt x="142" y="178"/>
                    </a:lnTo>
                    <a:lnTo>
                      <a:pt x="142" y="175"/>
                    </a:lnTo>
                    <a:lnTo>
                      <a:pt x="140" y="175"/>
                    </a:lnTo>
                    <a:lnTo>
                      <a:pt x="140" y="173"/>
                    </a:lnTo>
                    <a:lnTo>
                      <a:pt x="138" y="173"/>
                    </a:lnTo>
                    <a:lnTo>
                      <a:pt x="138" y="171"/>
                    </a:lnTo>
                    <a:lnTo>
                      <a:pt x="136" y="171"/>
                    </a:lnTo>
                    <a:lnTo>
                      <a:pt x="133" y="171"/>
                    </a:lnTo>
                    <a:lnTo>
                      <a:pt x="133" y="169"/>
                    </a:lnTo>
                    <a:lnTo>
                      <a:pt x="131" y="169"/>
                    </a:lnTo>
                    <a:lnTo>
                      <a:pt x="129" y="169"/>
                    </a:lnTo>
                    <a:lnTo>
                      <a:pt x="127" y="169"/>
                    </a:lnTo>
                    <a:lnTo>
                      <a:pt x="127" y="167"/>
                    </a:lnTo>
                    <a:lnTo>
                      <a:pt x="125" y="167"/>
                    </a:lnTo>
                    <a:lnTo>
                      <a:pt x="123" y="167"/>
                    </a:lnTo>
                    <a:lnTo>
                      <a:pt x="120" y="167"/>
                    </a:lnTo>
                    <a:lnTo>
                      <a:pt x="118" y="167"/>
                    </a:lnTo>
                    <a:lnTo>
                      <a:pt x="116" y="167"/>
                    </a:lnTo>
                    <a:lnTo>
                      <a:pt x="114" y="167"/>
                    </a:lnTo>
                    <a:lnTo>
                      <a:pt x="114" y="164"/>
                    </a:lnTo>
                    <a:lnTo>
                      <a:pt x="112" y="164"/>
                    </a:lnTo>
                    <a:lnTo>
                      <a:pt x="109" y="164"/>
                    </a:lnTo>
                    <a:lnTo>
                      <a:pt x="107" y="164"/>
                    </a:lnTo>
                    <a:lnTo>
                      <a:pt x="105" y="164"/>
                    </a:lnTo>
                    <a:lnTo>
                      <a:pt x="105" y="167"/>
                    </a:lnTo>
                    <a:lnTo>
                      <a:pt x="107" y="167"/>
                    </a:lnTo>
                    <a:lnTo>
                      <a:pt x="105" y="167"/>
                    </a:lnTo>
                    <a:lnTo>
                      <a:pt x="103" y="167"/>
                    </a:lnTo>
                    <a:lnTo>
                      <a:pt x="101" y="167"/>
                    </a:lnTo>
                    <a:lnTo>
                      <a:pt x="101" y="164"/>
                    </a:lnTo>
                    <a:lnTo>
                      <a:pt x="98" y="164"/>
                    </a:lnTo>
                    <a:lnTo>
                      <a:pt x="96" y="164"/>
                    </a:lnTo>
                    <a:lnTo>
                      <a:pt x="94" y="164"/>
                    </a:lnTo>
                    <a:lnTo>
                      <a:pt x="92" y="164"/>
                    </a:lnTo>
                    <a:lnTo>
                      <a:pt x="90" y="164"/>
                    </a:lnTo>
                    <a:lnTo>
                      <a:pt x="90" y="167"/>
                    </a:lnTo>
                    <a:lnTo>
                      <a:pt x="90" y="164"/>
                    </a:lnTo>
                    <a:lnTo>
                      <a:pt x="90" y="167"/>
                    </a:lnTo>
                    <a:lnTo>
                      <a:pt x="90" y="164"/>
                    </a:lnTo>
                    <a:lnTo>
                      <a:pt x="90" y="167"/>
                    </a:lnTo>
                    <a:lnTo>
                      <a:pt x="90" y="164"/>
                    </a:lnTo>
                    <a:lnTo>
                      <a:pt x="90" y="167"/>
                    </a:lnTo>
                    <a:lnTo>
                      <a:pt x="87" y="167"/>
                    </a:lnTo>
                    <a:lnTo>
                      <a:pt x="85" y="167"/>
                    </a:lnTo>
                    <a:lnTo>
                      <a:pt x="83" y="167"/>
                    </a:lnTo>
                    <a:lnTo>
                      <a:pt x="81" y="167"/>
                    </a:lnTo>
                    <a:lnTo>
                      <a:pt x="79" y="167"/>
                    </a:lnTo>
                    <a:lnTo>
                      <a:pt x="77" y="167"/>
                    </a:lnTo>
                    <a:lnTo>
                      <a:pt x="77" y="169"/>
                    </a:lnTo>
                    <a:lnTo>
                      <a:pt x="74" y="169"/>
                    </a:lnTo>
                    <a:lnTo>
                      <a:pt x="72" y="169"/>
                    </a:lnTo>
                    <a:lnTo>
                      <a:pt x="70" y="169"/>
                    </a:lnTo>
                    <a:lnTo>
                      <a:pt x="68" y="169"/>
                    </a:lnTo>
                    <a:lnTo>
                      <a:pt x="66" y="171"/>
                    </a:lnTo>
                    <a:lnTo>
                      <a:pt x="63" y="171"/>
                    </a:lnTo>
                    <a:lnTo>
                      <a:pt x="61" y="171"/>
                    </a:lnTo>
                    <a:lnTo>
                      <a:pt x="59" y="171"/>
                    </a:lnTo>
                    <a:lnTo>
                      <a:pt x="57" y="171"/>
                    </a:lnTo>
                    <a:lnTo>
                      <a:pt x="55" y="171"/>
                    </a:lnTo>
                    <a:lnTo>
                      <a:pt x="55" y="173"/>
                    </a:lnTo>
                    <a:lnTo>
                      <a:pt x="52" y="173"/>
                    </a:lnTo>
                    <a:lnTo>
                      <a:pt x="50" y="173"/>
                    </a:lnTo>
                    <a:lnTo>
                      <a:pt x="48" y="173"/>
                    </a:lnTo>
                    <a:lnTo>
                      <a:pt x="48" y="175"/>
                    </a:lnTo>
                    <a:lnTo>
                      <a:pt x="46" y="175"/>
                    </a:lnTo>
                    <a:lnTo>
                      <a:pt x="44" y="175"/>
                    </a:lnTo>
                    <a:lnTo>
                      <a:pt x="44" y="178"/>
                    </a:lnTo>
                    <a:lnTo>
                      <a:pt x="41" y="178"/>
                    </a:lnTo>
                    <a:lnTo>
                      <a:pt x="44" y="178"/>
                    </a:lnTo>
                    <a:lnTo>
                      <a:pt x="41" y="178"/>
                    </a:lnTo>
                    <a:lnTo>
                      <a:pt x="41" y="180"/>
                    </a:lnTo>
                    <a:lnTo>
                      <a:pt x="39" y="180"/>
                    </a:lnTo>
                    <a:lnTo>
                      <a:pt x="41" y="180"/>
                    </a:lnTo>
                    <a:lnTo>
                      <a:pt x="39" y="180"/>
                    </a:lnTo>
                    <a:lnTo>
                      <a:pt x="41" y="180"/>
                    </a:lnTo>
                    <a:lnTo>
                      <a:pt x="39" y="180"/>
                    </a:lnTo>
                    <a:lnTo>
                      <a:pt x="39" y="182"/>
                    </a:lnTo>
                    <a:lnTo>
                      <a:pt x="41" y="180"/>
                    </a:lnTo>
                    <a:lnTo>
                      <a:pt x="39" y="182"/>
                    </a:lnTo>
                    <a:lnTo>
                      <a:pt x="37" y="182"/>
                    </a:lnTo>
                    <a:lnTo>
                      <a:pt x="35" y="182"/>
                    </a:lnTo>
                    <a:lnTo>
                      <a:pt x="35" y="184"/>
                    </a:lnTo>
                    <a:lnTo>
                      <a:pt x="37" y="184"/>
                    </a:lnTo>
                    <a:lnTo>
                      <a:pt x="37" y="186"/>
                    </a:lnTo>
                    <a:lnTo>
                      <a:pt x="37" y="189"/>
                    </a:lnTo>
                    <a:lnTo>
                      <a:pt x="35" y="189"/>
                    </a:lnTo>
                    <a:lnTo>
                      <a:pt x="35" y="191"/>
                    </a:lnTo>
                    <a:lnTo>
                      <a:pt x="35" y="193"/>
                    </a:lnTo>
                    <a:lnTo>
                      <a:pt x="33" y="193"/>
                    </a:lnTo>
                    <a:lnTo>
                      <a:pt x="33" y="195"/>
                    </a:lnTo>
                    <a:lnTo>
                      <a:pt x="33" y="197"/>
                    </a:lnTo>
                    <a:lnTo>
                      <a:pt x="35" y="197"/>
                    </a:lnTo>
                    <a:lnTo>
                      <a:pt x="37" y="197"/>
                    </a:lnTo>
                    <a:lnTo>
                      <a:pt x="35" y="197"/>
                    </a:lnTo>
                    <a:lnTo>
                      <a:pt x="37" y="197"/>
                    </a:lnTo>
                    <a:lnTo>
                      <a:pt x="35" y="197"/>
                    </a:lnTo>
                    <a:lnTo>
                      <a:pt x="37" y="197"/>
                    </a:lnTo>
                    <a:lnTo>
                      <a:pt x="39" y="197"/>
                    </a:lnTo>
                    <a:lnTo>
                      <a:pt x="37" y="197"/>
                    </a:lnTo>
                    <a:lnTo>
                      <a:pt x="37" y="195"/>
                    </a:lnTo>
                    <a:lnTo>
                      <a:pt x="37" y="197"/>
                    </a:lnTo>
                    <a:lnTo>
                      <a:pt x="39" y="197"/>
                    </a:lnTo>
                    <a:lnTo>
                      <a:pt x="39" y="200"/>
                    </a:lnTo>
                    <a:lnTo>
                      <a:pt x="41" y="200"/>
                    </a:lnTo>
                    <a:lnTo>
                      <a:pt x="39" y="200"/>
                    </a:lnTo>
                    <a:lnTo>
                      <a:pt x="41" y="200"/>
                    </a:lnTo>
                    <a:lnTo>
                      <a:pt x="39" y="200"/>
                    </a:lnTo>
                    <a:lnTo>
                      <a:pt x="41" y="200"/>
                    </a:lnTo>
                    <a:lnTo>
                      <a:pt x="41" y="202"/>
                    </a:lnTo>
                    <a:lnTo>
                      <a:pt x="44" y="202"/>
                    </a:lnTo>
                    <a:lnTo>
                      <a:pt x="44" y="204"/>
                    </a:lnTo>
                    <a:lnTo>
                      <a:pt x="44" y="206"/>
                    </a:lnTo>
                    <a:lnTo>
                      <a:pt x="46" y="206"/>
                    </a:lnTo>
                    <a:lnTo>
                      <a:pt x="46" y="208"/>
                    </a:lnTo>
                    <a:lnTo>
                      <a:pt x="48" y="208"/>
                    </a:lnTo>
                    <a:lnTo>
                      <a:pt x="48" y="210"/>
                    </a:lnTo>
                    <a:lnTo>
                      <a:pt x="48" y="208"/>
                    </a:lnTo>
                    <a:lnTo>
                      <a:pt x="48" y="210"/>
                    </a:lnTo>
                    <a:lnTo>
                      <a:pt x="48" y="213"/>
                    </a:lnTo>
                    <a:lnTo>
                      <a:pt x="48" y="210"/>
                    </a:lnTo>
                    <a:lnTo>
                      <a:pt x="48" y="213"/>
                    </a:lnTo>
                    <a:lnTo>
                      <a:pt x="48" y="215"/>
                    </a:lnTo>
                    <a:lnTo>
                      <a:pt x="48" y="217"/>
                    </a:lnTo>
                    <a:lnTo>
                      <a:pt x="46" y="217"/>
                    </a:lnTo>
                    <a:lnTo>
                      <a:pt x="46" y="219"/>
                    </a:lnTo>
                    <a:lnTo>
                      <a:pt x="44" y="219"/>
                    </a:lnTo>
                    <a:lnTo>
                      <a:pt x="46" y="219"/>
                    </a:lnTo>
                    <a:lnTo>
                      <a:pt x="44" y="219"/>
                    </a:lnTo>
                    <a:lnTo>
                      <a:pt x="46" y="219"/>
                    </a:lnTo>
                    <a:lnTo>
                      <a:pt x="46" y="221"/>
                    </a:lnTo>
                    <a:lnTo>
                      <a:pt x="48" y="221"/>
                    </a:lnTo>
                    <a:lnTo>
                      <a:pt x="46" y="221"/>
                    </a:lnTo>
                    <a:lnTo>
                      <a:pt x="46" y="224"/>
                    </a:lnTo>
                    <a:lnTo>
                      <a:pt x="46" y="226"/>
                    </a:lnTo>
                    <a:lnTo>
                      <a:pt x="44" y="226"/>
                    </a:lnTo>
                    <a:lnTo>
                      <a:pt x="46" y="226"/>
                    </a:lnTo>
                    <a:lnTo>
                      <a:pt x="44" y="226"/>
                    </a:lnTo>
                    <a:lnTo>
                      <a:pt x="46" y="226"/>
                    </a:lnTo>
                    <a:lnTo>
                      <a:pt x="46" y="228"/>
                    </a:lnTo>
                    <a:lnTo>
                      <a:pt x="44" y="228"/>
                    </a:lnTo>
                    <a:lnTo>
                      <a:pt x="44" y="230"/>
                    </a:lnTo>
                    <a:lnTo>
                      <a:pt x="44" y="232"/>
                    </a:lnTo>
                    <a:lnTo>
                      <a:pt x="44" y="235"/>
                    </a:lnTo>
                    <a:lnTo>
                      <a:pt x="46" y="235"/>
                    </a:lnTo>
                    <a:lnTo>
                      <a:pt x="46" y="237"/>
                    </a:lnTo>
                    <a:lnTo>
                      <a:pt x="46" y="239"/>
                    </a:lnTo>
                    <a:lnTo>
                      <a:pt x="48" y="239"/>
                    </a:lnTo>
                    <a:lnTo>
                      <a:pt x="48" y="241"/>
                    </a:lnTo>
                    <a:lnTo>
                      <a:pt x="50" y="241"/>
                    </a:lnTo>
                    <a:lnTo>
                      <a:pt x="52" y="241"/>
                    </a:lnTo>
                    <a:lnTo>
                      <a:pt x="52" y="243"/>
                    </a:lnTo>
                    <a:lnTo>
                      <a:pt x="50" y="243"/>
                    </a:lnTo>
                    <a:lnTo>
                      <a:pt x="48" y="243"/>
                    </a:lnTo>
                    <a:lnTo>
                      <a:pt x="46" y="243"/>
                    </a:lnTo>
                    <a:lnTo>
                      <a:pt x="46" y="241"/>
                    </a:lnTo>
                    <a:lnTo>
                      <a:pt x="44" y="241"/>
                    </a:lnTo>
                    <a:lnTo>
                      <a:pt x="46" y="241"/>
                    </a:lnTo>
                    <a:lnTo>
                      <a:pt x="44" y="241"/>
                    </a:lnTo>
                    <a:lnTo>
                      <a:pt x="44" y="239"/>
                    </a:lnTo>
                    <a:lnTo>
                      <a:pt x="41" y="239"/>
                    </a:lnTo>
                    <a:lnTo>
                      <a:pt x="39" y="237"/>
                    </a:lnTo>
                    <a:lnTo>
                      <a:pt x="39" y="239"/>
                    </a:lnTo>
                    <a:lnTo>
                      <a:pt x="37" y="239"/>
                    </a:lnTo>
                    <a:lnTo>
                      <a:pt x="37" y="237"/>
                    </a:lnTo>
                    <a:lnTo>
                      <a:pt x="35" y="237"/>
                    </a:lnTo>
                    <a:lnTo>
                      <a:pt x="33" y="237"/>
                    </a:lnTo>
                    <a:lnTo>
                      <a:pt x="33" y="235"/>
                    </a:lnTo>
                    <a:lnTo>
                      <a:pt x="31" y="235"/>
                    </a:lnTo>
                    <a:lnTo>
                      <a:pt x="31" y="232"/>
                    </a:lnTo>
                    <a:lnTo>
                      <a:pt x="28" y="232"/>
                    </a:lnTo>
                    <a:lnTo>
                      <a:pt x="28" y="230"/>
                    </a:lnTo>
                    <a:lnTo>
                      <a:pt x="26" y="230"/>
                    </a:lnTo>
                    <a:lnTo>
                      <a:pt x="28" y="230"/>
                    </a:lnTo>
                    <a:lnTo>
                      <a:pt x="28" y="228"/>
                    </a:lnTo>
                    <a:lnTo>
                      <a:pt x="26" y="228"/>
                    </a:lnTo>
                    <a:lnTo>
                      <a:pt x="26" y="226"/>
                    </a:lnTo>
                    <a:lnTo>
                      <a:pt x="26" y="224"/>
                    </a:lnTo>
                    <a:lnTo>
                      <a:pt x="24" y="224"/>
                    </a:lnTo>
                    <a:lnTo>
                      <a:pt x="24" y="221"/>
                    </a:lnTo>
                    <a:lnTo>
                      <a:pt x="22" y="221"/>
                    </a:lnTo>
                    <a:lnTo>
                      <a:pt x="22" y="219"/>
                    </a:lnTo>
                    <a:lnTo>
                      <a:pt x="22" y="217"/>
                    </a:lnTo>
                    <a:lnTo>
                      <a:pt x="22" y="215"/>
                    </a:lnTo>
                    <a:lnTo>
                      <a:pt x="20" y="215"/>
                    </a:lnTo>
                    <a:lnTo>
                      <a:pt x="22" y="215"/>
                    </a:lnTo>
                    <a:lnTo>
                      <a:pt x="22" y="213"/>
                    </a:lnTo>
                    <a:lnTo>
                      <a:pt x="20" y="213"/>
                    </a:lnTo>
                    <a:lnTo>
                      <a:pt x="20" y="210"/>
                    </a:lnTo>
                    <a:lnTo>
                      <a:pt x="20" y="208"/>
                    </a:lnTo>
                    <a:lnTo>
                      <a:pt x="20" y="206"/>
                    </a:lnTo>
                    <a:lnTo>
                      <a:pt x="20" y="204"/>
                    </a:lnTo>
                    <a:lnTo>
                      <a:pt x="17" y="204"/>
                    </a:lnTo>
                    <a:lnTo>
                      <a:pt x="17" y="202"/>
                    </a:lnTo>
                    <a:lnTo>
                      <a:pt x="20" y="202"/>
                    </a:lnTo>
                    <a:lnTo>
                      <a:pt x="20" y="200"/>
                    </a:lnTo>
                    <a:lnTo>
                      <a:pt x="17" y="200"/>
                    </a:lnTo>
                    <a:lnTo>
                      <a:pt x="17" y="197"/>
                    </a:lnTo>
                    <a:lnTo>
                      <a:pt x="17" y="195"/>
                    </a:lnTo>
                    <a:lnTo>
                      <a:pt x="15" y="195"/>
                    </a:lnTo>
                    <a:lnTo>
                      <a:pt x="13" y="195"/>
                    </a:lnTo>
                    <a:lnTo>
                      <a:pt x="13" y="193"/>
                    </a:lnTo>
                    <a:lnTo>
                      <a:pt x="11" y="193"/>
                    </a:lnTo>
                    <a:lnTo>
                      <a:pt x="11" y="195"/>
                    </a:lnTo>
                    <a:lnTo>
                      <a:pt x="9" y="195"/>
                    </a:lnTo>
                    <a:lnTo>
                      <a:pt x="9" y="193"/>
                    </a:lnTo>
                    <a:lnTo>
                      <a:pt x="9" y="191"/>
                    </a:lnTo>
                    <a:lnTo>
                      <a:pt x="6" y="191"/>
                    </a:lnTo>
                    <a:lnTo>
                      <a:pt x="6" y="189"/>
                    </a:lnTo>
                    <a:lnTo>
                      <a:pt x="4" y="189"/>
                    </a:lnTo>
                    <a:lnTo>
                      <a:pt x="4" y="186"/>
                    </a:lnTo>
                    <a:lnTo>
                      <a:pt x="4" y="184"/>
                    </a:lnTo>
                    <a:lnTo>
                      <a:pt x="6" y="184"/>
                    </a:lnTo>
                    <a:lnTo>
                      <a:pt x="4" y="184"/>
                    </a:lnTo>
                    <a:lnTo>
                      <a:pt x="6" y="184"/>
                    </a:lnTo>
                    <a:lnTo>
                      <a:pt x="6" y="182"/>
                    </a:lnTo>
                    <a:lnTo>
                      <a:pt x="6" y="184"/>
                    </a:lnTo>
                    <a:lnTo>
                      <a:pt x="6" y="182"/>
                    </a:lnTo>
                    <a:lnTo>
                      <a:pt x="9" y="182"/>
                    </a:lnTo>
                    <a:lnTo>
                      <a:pt x="9" y="180"/>
                    </a:lnTo>
                    <a:lnTo>
                      <a:pt x="11" y="180"/>
                    </a:lnTo>
                    <a:lnTo>
                      <a:pt x="11" y="182"/>
                    </a:lnTo>
                    <a:lnTo>
                      <a:pt x="13" y="182"/>
                    </a:lnTo>
                    <a:lnTo>
                      <a:pt x="13" y="180"/>
                    </a:lnTo>
                    <a:lnTo>
                      <a:pt x="13" y="178"/>
                    </a:lnTo>
                    <a:lnTo>
                      <a:pt x="15" y="178"/>
                    </a:lnTo>
                    <a:lnTo>
                      <a:pt x="15" y="175"/>
                    </a:lnTo>
                    <a:lnTo>
                      <a:pt x="15" y="173"/>
                    </a:lnTo>
                    <a:lnTo>
                      <a:pt x="15" y="171"/>
                    </a:lnTo>
                    <a:lnTo>
                      <a:pt x="13" y="173"/>
                    </a:lnTo>
                    <a:lnTo>
                      <a:pt x="13" y="171"/>
                    </a:lnTo>
                    <a:lnTo>
                      <a:pt x="13" y="169"/>
                    </a:lnTo>
                    <a:lnTo>
                      <a:pt x="15" y="169"/>
                    </a:lnTo>
                    <a:lnTo>
                      <a:pt x="13" y="169"/>
                    </a:lnTo>
                    <a:lnTo>
                      <a:pt x="15" y="169"/>
                    </a:lnTo>
                    <a:lnTo>
                      <a:pt x="15" y="167"/>
                    </a:lnTo>
                    <a:lnTo>
                      <a:pt x="13" y="167"/>
                    </a:lnTo>
                    <a:lnTo>
                      <a:pt x="15" y="167"/>
                    </a:lnTo>
                    <a:lnTo>
                      <a:pt x="17" y="164"/>
                    </a:lnTo>
                    <a:lnTo>
                      <a:pt x="17" y="162"/>
                    </a:lnTo>
                    <a:lnTo>
                      <a:pt x="17" y="160"/>
                    </a:lnTo>
                    <a:lnTo>
                      <a:pt x="15" y="160"/>
                    </a:lnTo>
                    <a:lnTo>
                      <a:pt x="17" y="160"/>
                    </a:lnTo>
                    <a:lnTo>
                      <a:pt x="15" y="160"/>
                    </a:lnTo>
                    <a:lnTo>
                      <a:pt x="15" y="158"/>
                    </a:lnTo>
                    <a:lnTo>
                      <a:pt x="13" y="158"/>
                    </a:lnTo>
                    <a:lnTo>
                      <a:pt x="13" y="160"/>
                    </a:lnTo>
                    <a:lnTo>
                      <a:pt x="13" y="158"/>
                    </a:lnTo>
                    <a:lnTo>
                      <a:pt x="11" y="160"/>
                    </a:lnTo>
                    <a:lnTo>
                      <a:pt x="13" y="160"/>
                    </a:lnTo>
                    <a:lnTo>
                      <a:pt x="11" y="160"/>
                    </a:lnTo>
                    <a:lnTo>
                      <a:pt x="11" y="162"/>
                    </a:lnTo>
                    <a:lnTo>
                      <a:pt x="9" y="162"/>
                    </a:lnTo>
                    <a:lnTo>
                      <a:pt x="6" y="162"/>
                    </a:lnTo>
                    <a:lnTo>
                      <a:pt x="6" y="160"/>
                    </a:lnTo>
                    <a:lnTo>
                      <a:pt x="6" y="162"/>
                    </a:lnTo>
                    <a:lnTo>
                      <a:pt x="6" y="160"/>
                    </a:lnTo>
                    <a:lnTo>
                      <a:pt x="6" y="158"/>
                    </a:lnTo>
                    <a:lnTo>
                      <a:pt x="4" y="158"/>
                    </a:lnTo>
                    <a:lnTo>
                      <a:pt x="2" y="158"/>
                    </a:lnTo>
                    <a:lnTo>
                      <a:pt x="2" y="156"/>
                    </a:lnTo>
                    <a:lnTo>
                      <a:pt x="0" y="156"/>
                    </a:lnTo>
                    <a:lnTo>
                      <a:pt x="2" y="156"/>
                    </a:lnTo>
                    <a:lnTo>
                      <a:pt x="2" y="154"/>
                    </a:lnTo>
                    <a:lnTo>
                      <a:pt x="4" y="154"/>
                    </a:lnTo>
                    <a:lnTo>
                      <a:pt x="2" y="154"/>
                    </a:lnTo>
                    <a:lnTo>
                      <a:pt x="4" y="154"/>
                    </a:lnTo>
                    <a:lnTo>
                      <a:pt x="6" y="154"/>
                    </a:lnTo>
                    <a:lnTo>
                      <a:pt x="6" y="151"/>
                    </a:lnTo>
                    <a:lnTo>
                      <a:pt x="9" y="151"/>
                    </a:lnTo>
                    <a:lnTo>
                      <a:pt x="6" y="151"/>
                    </a:lnTo>
                    <a:lnTo>
                      <a:pt x="9" y="151"/>
                    </a:lnTo>
                    <a:lnTo>
                      <a:pt x="9" y="149"/>
                    </a:lnTo>
                    <a:lnTo>
                      <a:pt x="9" y="147"/>
                    </a:lnTo>
                    <a:lnTo>
                      <a:pt x="9" y="149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9" y="147"/>
                    </a:lnTo>
                    <a:lnTo>
                      <a:pt x="11" y="147"/>
                    </a:lnTo>
                    <a:lnTo>
                      <a:pt x="11" y="145"/>
                    </a:lnTo>
                    <a:lnTo>
                      <a:pt x="11" y="143"/>
                    </a:lnTo>
                    <a:lnTo>
                      <a:pt x="13" y="143"/>
                    </a:lnTo>
                    <a:lnTo>
                      <a:pt x="13" y="140"/>
                    </a:lnTo>
                    <a:lnTo>
                      <a:pt x="15" y="140"/>
                    </a:lnTo>
                    <a:lnTo>
                      <a:pt x="13" y="140"/>
                    </a:lnTo>
                    <a:lnTo>
                      <a:pt x="15" y="140"/>
                    </a:lnTo>
                    <a:lnTo>
                      <a:pt x="17" y="140"/>
                    </a:lnTo>
                    <a:lnTo>
                      <a:pt x="17" y="138"/>
                    </a:lnTo>
                    <a:lnTo>
                      <a:pt x="20" y="138"/>
                    </a:lnTo>
                    <a:lnTo>
                      <a:pt x="17" y="138"/>
                    </a:lnTo>
                    <a:lnTo>
                      <a:pt x="17" y="136"/>
                    </a:lnTo>
                    <a:lnTo>
                      <a:pt x="20" y="136"/>
                    </a:lnTo>
                    <a:lnTo>
                      <a:pt x="20" y="134"/>
                    </a:lnTo>
                    <a:lnTo>
                      <a:pt x="20" y="132"/>
                    </a:lnTo>
                    <a:lnTo>
                      <a:pt x="20" y="134"/>
                    </a:lnTo>
                    <a:lnTo>
                      <a:pt x="20" y="132"/>
                    </a:lnTo>
                    <a:lnTo>
                      <a:pt x="20" y="129"/>
                    </a:lnTo>
                    <a:lnTo>
                      <a:pt x="20" y="127"/>
                    </a:lnTo>
                    <a:lnTo>
                      <a:pt x="20" y="125"/>
                    </a:lnTo>
                    <a:lnTo>
                      <a:pt x="20" y="123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6" y="121"/>
                    </a:lnTo>
                    <a:lnTo>
                      <a:pt x="26" y="118"/>
                    </a:lnTo>
                    <a:lnTo>
                      <a:pt x="28" y="118"/>
                    </a:lnTo>
                    <a:lnTo>
                      <a:pt x="31" y="118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5" y="116"/>
                    </a:lnTo>
                    <a:lnTo>
                      <a:pt x="35" y="118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3" y="118"/>
                    </a:lnTo>
                    <a:lnTo>
                      <a:pt x="33" y="121"/>
                    </a:lnTo>
                    <a:lnTo>
                      <a:pt x="31" y="121"/>
                    </a:lnTo>
                    <a:lnTo>
                      <a:pt x="33" y="121"/>
                    </a:lnTo>
                    <a:lnTo>
                      <a:pt x="33" y="118"/>
                    </a:lnTo>
                    <a:lnTo>
                      <a:pt x="33" y="121"/>
                    </a:lnTo>
                    <a:lnTo>
                      <a:pt x="35" y="118"/>
                    </a:lnTo>
                    <a:lnTo>
                      <a:pt x="35" y="121"/>
                    </a:lnTo>
                    <a:lnTo>
                      <a:pt x="35" y="118"/>
                    </a:lnTo>
                    <a:lnTo>
                      <a:pt x="35" y="121"/>
                    </a:lnTo>
                    <a:lnTo>
                      <a:pt x="33" y="121"/>
                    </a:lnTo>
                    <a:lnTo>
                      <a:pt x="35" y="121"/>
                    </a:lnTo>
                    <a:lnTo>
                      <a:pt x="35" y="123"/>
                    </a:lnTo>
                    <a:lnTo>
                      <a:pt x="37" y="123"/>
                    </a:lnTo>
                    <a:lnTo>
                      <a:pt x="39" y="123"/>
                    </a:lnTo>
                    <a:lnTo>
                      <a:pt x="37" y="123"/>
                    </a:lnTo>
                    <a:lnTo>
                      <a:pt x="39" y="123"/>
                    </a:lnTo>
                    <a:lnTo>
                      <a:pt x="37" y="121"/>
                    </a:lnTo>
                    <a:lnTo>
                      <a:pt x="39" y="123"/>
                    </a:lnTo>
                    <a:lnTo>
                      <a:pt x="41" y="123"/>
                    </a:lnTo>
                    <a:lnTo>
                      <a:pt x="39" y="123"/>
                    </a:lnTo>
                    <a:lnTo>
                      <a:pt x="41" y="123"/>
                    </a:lnTo>
                    <a:lnTo>
                      <a:pt x="39" y="123"/>
                    </a:lnTo>
                    <a:lnTo>
                      <a:pt x="41" y="123"/>
                    </a:lnTo>
                    <a:lnTo>
                      <a:pt x="39" y="121"/>
                    </a:lnTo>
                    <a:lnTo>
                      <a:pt x="39" y="118"/>
                    </a:lnTo>
                    <a:lnTo>
                      <a:pt x="37" y="118"/>
                    </a:lnTo>
                    <a:lnTo>
                      <a:pt x="39" y="118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4" y="121"/>
                    </a:lnTo>
                    <a:lnTo>
                      <a:pt x="46" y="121"/>
                    </a:lnTo>
                    <a:lnTo>
                      <a:pt x="46" y="118"/>
                    </a:lnTo>
                    <a:lnTo>
                      <a:pt x="48" y="118"/>
                    </a:lnTo>
                    <a:lnTo>
                      <a:pt x="48" y="116"/>
                    </a:lnTo>
                    <a:lnTo>
                      <a:pt x="50" y="116"/>
                    </a:lnTo>
                    <a:lnTo>
                      <a:pt x="50" y="114"/>
                    </a:lnTo>
                    <a:lnTo>
                      <a:pt x="50" y="112"/>
                    </a:lnTo>
                    <a:lnTo>
                      <a:pt x="50" y="110"/>
                    </a:lnTo>
                    <a:lnTo>
                      <a:pt x="50" y="108"/>
                    </a:lnTo>
                    <a:lnTo>
                      <a:pt x="50" y="105"/>
                    </a:lnTo>
                    <a:lnTo>
                      <a:pt x="50" y="103"/>
                    </a:lnTo>
                    <a:lnTo>
                      <a:pt x="50" y="101"/>
                    </a:lnTo>
                    <a:lnTo>
                      <a:pt x="48" y="101"/>
                    </a:lnTo>
                    <a:lnTo>
                      <a:pt x="48" y="99"/>
                    </a:lnTo>
                    <a:lnTo>
                      <a:pt x="48" y="97"/>
                    </a:lnTo>
                    <a:lnTo>
                      <a:pt x="46" y="97"/>
                    </a:lnTo>
                    <a:lnTo>
                      <a:pt x="46" y="94"/>
                    </a:lnTo>
                    <a:lnTo>
                      <a:pt x="46" y="92"/>
                    </a:lnTo>
                    <a:lnTo>
                      <a:pt x="44" y="92"/>
                    </a:lnTo>
                    <a:lnTo>
                      <a:pt x="44" y="90"/>
                    </a:lnTo>
                    <a:lnTo>
                      <a:pt x="41" y="90"/>
                    </a:lnTo>
                    <a:lnTo>
                      <a:pt x="44" y="90"/>
                    </a:lnTo>
                    <a:lnTo>
                      <a:pt x="41" y="90"/>
                    </a:lnTo>
                    <a:lnTo>
                      <a:pt x="41" y="88"/>
                    </a:lnTo>
                    <a:lnTo>
                      <a:pt x="41" y="86"/>
                    </a:lnTo>
                    <a:lnTo>
                      <a:pt x="39" y="86"/>
                    </a:lnTo>
                    <a:lnTo>
                      <a:pt x="39" y="83"/>
                    </a:lnTo>
                    <a:lnTo>
                      <a:pt x="39" y="81"/>
                    </a:lnTo>
                    <a:lnTo>
                      <a:pt x="39" y="79"/>
                    </a:lnTo>
                    <a:lnTo>
                      <a:pt x="37" y="79"/>
                    </a:lnTo>
                    <a:lnTo>
                      <a:pt x="39" y="79"/>
                    </a:lnTo>
                    <a:lnTo>
                      <a:pt x="37" y="79"/>
                    </a:lnTo>
                    <a:lnTo>
                      <a:pt x="37" y="77"/>
                    </a:lnTo>
                    <a:lnTo>
                      <a:pt x="37" y="75"/>
                    </a:lnTo>
                    <a:lnTo>
                      <a:pt x="37" y="72"/>
                    </a:lnTo>
                    <a:lnTo>
                      <a:pt x="37" y="70"/>
                    </a:lnTo>
                    <a:lnTo>
                      <a:pt x="39" y="70"/>
                    </a:lnTo>
                    <a:lnTo>
                      <a:pt x="39" y="68"/>
                    </a:lnTo>
                    <a:lnTo>
                      <a:pt x="39" y="66"/>
                    </a:lnTo>
                    <a:lnTo>
                      <a:pt x="37" y="66"/>
                    </a:lnTo>
                    <a:lnTo>
                      <a:pt x="37" y="64"/>
                    </a:lnTo>
                    <a:lnTo>
                      <a:pt x="37" y="62"/>
                    </a:lnTo>
                    <a:lnTo>
                      <a:pt x="37" y="59"/>
                    </a:lnTo>
                    <a:lnTo>
                      <a:pt x="35" y="59"/>
                    </a:lnTo>
                    <a:lnTo>
                      <a:pt x="37" y="59"/>
                    </a:lnTo>
                    <a:lnTo>
                      <a:pt x="35" y="59"/>
                    </a:lnTo>
                    <a:lnTo>
                      <a:pt x="35" y="57"/>
                    </a:lnTo>
                    <a:lnTo>
                      <a:pt x="33" y="57"/>
                    </a:lnTo>
                    <a:lnTo>
                      <a:pt x="35" y="57"/>
                    </a:lnTo>
                    <a:lnTo>
                      <a:pt x="35" y="55"/>
                    </a:lnTo>
                    <a:lnTo>
                      <a:pt x="33" y="57"/>
                    </a:lnTo>
                    <a:lnTo>
                      <a:pt x="35" y="55"/>
                    </a:lnTo>
                    <a:lnTo>
                      <a:pt x="33" y="55"/>
                    </a:lnTo>
                    <a:lnTo>
                      <a:pt x="33" y="53"/>
                    </a:lnTo>
                    <a:lnTo>
                      <a:pt x="33" y="51"/>
                    </a:lnTo>
                    <a:lnTo>
                      <a:pt x="31" y="51"/>
                    </a:lnTo>
                    <a:lnTo>
                      <a:pt x="31" y="48"/>
                    </a:lnTo>
                    <a:lnTo>
                      <a:pt x="28" y="48"/>
                    </a:lnTo>
                    <a:lnTo>
                      <a:pt x="28" y="46"/>
                    </a:lnTo>
                    <a:lnTo>
                      <a:pt x="28" y="44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2" y="42"/>
                    </a:lnTo>
                    <a:lnTo>
                      <a:pt x="22" y="40"/>
                    </a:lnTo>
                    <a:lnTo>
                      <a:pt x="20" y="40"/>
                    </a:lnTo>
                    <a:lnTo>
                      <a:pt x="20" y="37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5" y="33"/>
                    </a:lnTo>
                    <a:lnTo>
                      <a:pt x="15" y="31"/>
                    </a:lnTo>
                    <a:lnTo>
                      <a:pt x="13" y="29"/>
                    </a:lnTo>
                    <a:lnTo>
                      <a:pt x="11" y="29"/>
                    </a:lnTo>
                    <a:lnTo>
                      <a:pt x="11" y="26"/>
                    </a:lnTo>
                    <a:lnTo>
                      <a:pt x="11" y="24"/>
                    </a:lnTo>
                    <a:lnTo>
                      <a:pt x="13" y="22"/>
                    </a:lnTo>
                    <a:lnTo>
                      <a:pt x="15" y="22"/>
                    </a:lnTo>
                    <a:lnTo>
                      <a:pt x="15" y="20"/>
                    </a:lnTo>
                    <a:lnTo>
                      <a:pt x="17" y="18"/>
                    </a:lnTo>
                    <a:lnTo>
                      <a:pt x="17" y="16"/>
                    </a:lnTo>
                    <a:lnTo>
                      <a:pt x="20" y="13"/>
                    </a:lnTo>
                    <a:lnTo>
                      <a:pt x="22" y="11"/>
                    </a:lnTo>
                    <a:lnTo>
                      <a:pt x="24" y="11"/>
                    </a:lnTo>
                    <a:lnTo>
                      <a:pt x="26" y="11"/>
                    </a:lnTo>
                    <a:lnTo>
                      <a:pt x="28" y="11"/>
                    </a:lnTo>
                    <a:lnTo>
                      <a:pt x="31" y="11"/>
                    </a:lnTo>
                    <a:lnTo>
                      <a:pt x="33" y="11"/>
                    </a:lnTo>
                    <a:lnTo>
                      <a:pt x="35" y="11"/>
                    </a:lnTo>
                    <a:lnTo>
                      <a:pt x="35" y="9"/>
                    </a:lnTo>
                    <a:lnTo>
                      <a:pt x="37" y="9"/>
                    </a:lnTo>
                    <a:lnTo>
                      <a:pt x="37" y="7"/>
                    </a:lnTo>
                    <a:lnTo>
                      <a:pt x="39" y="7"/>
                    </a:lnTo>
                    <a:lnTo>
                      <a:pt x="39" y="5"/>
                    </a:lnTo>
                    <a:close/>
                    <a:moveTo>
                      <a:pt x="17" y="97"/>
                    </a:moveTo>
                    <a:lnTo>
                      <a:pt x="17" y="94"/>
                    </a:lnTo>
                    <a:lnTo>
                      <a:pt x="15" y="94"/>
                    </a:lnTo>
                    <a:lnTo>
                      <a:pt x="15" y="92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7" y="88"/>
                    </a:lnTo>
                    <a:lnTo>
                      <a:pt x="20" y="88"/>
                    </a:lnTo>
                    <a:lnTo>
                      <a:pt x="20" y="90"/>
                    </a:lnTo>
                    <a:lnTo>
                      <a:pt x="20" y="92"/>
                    </a:lnTo>
                    <a:lnTo>
                      <a:pt x="22" y="92"/>
                    </a:lnTo>
                    <a:lnTo>
                      <a:pt x="22" y="94"/>
                    </a:lnTo>
                    <a:lnTo>
                      <a:pt x="22" y="97"/>
                    </a:lnTo>
                    <a:lnTo>
                      <a:pt x="20" y="97"/>
                    </a:lnTo>
                    <a:lnTo>
                      <a:pt x="20" y="94"/>
                    </a:lnTo>
                    <a:lnTo>
                      <a:pt x="20" y="97"/>
                    </a:lnTo>
                    <a:lnTo>
                      <a:pt x="17" y="97"/>
                    </a:lnTo>
                    <a:close/>
                  </a:path>
                </a:pathLst>
              </a:custGeom>
              <a:solidFill>
                <a:srgbClr val="E6E6E6"/>
              </a:solidFill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22" name="Freeform 7"/>
              <p:cNvSpPr>
                <a:spLocks noEditPoints="1"/>
              </p:cNvSpPr>
              <p:nvPr/>
            </p:nvSpPr>
            <p:spPr bwMode="auto">
              <a:xfrm>
                <a:off x="1533525" y="3902075"/>
                <a:ext cx="765175" cy="1417638"/>
              </a:xfrm>
              <a:custGeom>
                <a:avLst/>
                <a:gdLst>
                  <a:gd name="T0" fmla="*/ 2147483647 w 482"/>
                  <a:gd name="T1" fmla="*/ 2147483647 h 893"/>
                  <a:gd name="T2" fmla="*/ 2147483647 w 482"/>
                  <a:gd name="T3" fmla="*/ 2147483647 h 893"/>
                  <a:gd name="T4" fmla="*/ 2147483647 w 482"/>
                  <a:gd name="T5" fmla="*/ 2147483647 h 893"/>
                  <a:gd name="T6" fmla="*/ 2147483647 w 482"/>
                  <a:gd name="T7" fmla="*/ 2147483647 h 893"/>
                  <a:gd name="T8" fmla="*/ 2147483647 w 482"/>
                  <a:gd name="T9" fmla="*/ 2147483647 h 893"/>
                  <a:gd name="T10" fmla="*/ 2147483647 w 482"/>
                  <a:gd name="T11" fmla="*/ 2147483647 h 893"/>
                  <a:gd name="T12" fmla="*/ 2147483647 w 482"/>
                  <a:gd name="T13" fmla="*/ 2147483647 h 893"/>
                  <a:gd name="T14" fmla="*/ 2147483647 w 482"/>
                  <a:gd name="T15" fmla="*/ 2147483647 h 893"/>
                  <a:gd name="T16" fmla="*/ 2147483647 w 482"/>
                  <a:gd name="T17" fmla="*/ 2147483647 h 893"/>
                  <a:gd name="T18" fmla="*/ 2147483647 w 482"/>
                  <a:gd name="T19" fmla="*/ 2147483647 h 893"/>
                  <a:gd name="T20" fmla="*/ 2147483647 w 482"/>
                  <a:gd name="T21" fmla="*/ 2147483647 h 893"/>
                  <a:gd name="T22" fmla="*/ 2147483647 w 482"/>
                  <a:gd name="T23" fmla="*/ 2147483647 h 893"/>
                  <a:gd name="T24" fmla="*/ 2147483647 w 482"/>
                  <a:gd name="T25" fmla="*/ 2147483647 h 893"/>
                  <a:gd name="T26" fmla="*/ 2147483647 w 482"/>
                  <a:gd name="T27" fmla="*/ 2147483647 h 893"/>
                  <a:gd name="T28" fmla="*/ 2147483647 w 482"/>
                  <a:gd name="T29" fmla="*/ 2147483647 h 893"/>
                  <a:gd name="T30" fmla="*/ 2147483647 w 482"/>
                  <a:gd name="T31" fmla="*/ 2147483647 h 893"/>
                  <a:gd name="T32" fmla="*/ 2147483647 w 482"/>
                  <a:gd name="T33" fmla="*/ 2147483647 h 893"/>
                  <a:gd name="T34" fmla="*/ 2147483647 w 482"/>
                  <a:gd name="T35" fmla="*/ 2147483647 h 893"/>
                  <a:gd name="T36" fmla="*/ 2147483647 w 482"/>
                  <a:gd name="T37" fmla="*/ 2147483647 h 893"/>
                  <a:gd name="T38" fmla="*/ 2147483647 w 482"/>
                  <a:gd name="T39" fmla="*/ 2147483647 h 893"/>
                  <a:gd name="T40" fmla="*/ 2147483647 w 482"/>
                  <a:gd name="T41" fmla="*/ 2147483647 h 893"/>
                  <a:gd name="T42" fmla="*/ 2147483647 w 482"/>
                  <a:gd name="T43" fmla="*/ 2147483647 h 893"/>
                  <a:gd name="T44" fmla="*/ 2147483647 w 482"/>
                  <a:gd name="T45" fmla="*/ 2147483647 h 893"/>
                  <a:gd name="T46" fmla="*/ 2147483647 w 482"/>
                  <a:gd name="T47" fmla="*/ 2147483647 h 893"/>
                  <a:gd name="T48" fmla="*/ 2147483647 w 482"/>
                  <a:gd name="T49" fmla="*/ 2147483647 h 893"/>
                  <a:gd name="T50" fmla="*/ 2147483647 w 482"/>
                  <a:gd name="T51" fmla="*/ 2147483647 h 893"/>
                  <a:gd name="T52" fmla="*/ 2147483647 w 482"/>
                  <a:gd name="T53" fmla="*/ 2147483647 h 893"/>
                  <a:gd name="T54" fmla="*/ 2147483647 w 482"/>
                  <a:gd name="T55" fmla="*/ 2147483647 h 893"/>
                  <a:gd name="T56" fmla="*/ 2147483647 w 482"/>
                  <a:gd name="T57" fmla="*/ 2147483647 h 893"/>
                  <a:gd name="T58" fmla="*/ 2147483647 w 482"/>
                  <a:gd name="T59" fmla="*/ 2147483647 h 893"/>
                  <a:gd name="T60" fmla="*/ 2147483647 w 482"/>
                  <a:gd name="T61" fmla="*/ 2147483647 h 893"/>
                  <a:gd name="T62" fmla="*/ 2147483647 w 482"/>
                  <a:gd name="T63" fmla="*/ 2147483647 h 893"/>
                  <a:gd name="T64" fmla="*/ 2147483647 w 482"/>
                  <a:gd name="T65" fmla="*/ 2147483647 h 893"/>
                  <a:gd name="T66" fmla="*/ 2147483647 w 482"/>
                  <a:gd name="T67" fmla="*/ 2147483647 h 893"/>
                  <a:gd name="T68" fmla="*/ 2147483647 w 482"/>
                  <a:gd name="T69" fmla="*/ 2147483647 h 893"/>
                  <a:gd name="T70" fmla="*/ 2147483647 w 482"/>
                  <a:gd name="T71" fmla="*/ 2147483647 h 893"/>
                  <a:gd name="T72" fmla="*/ 2147483647 w 482"/>
                  <a:gd name="T73" fmla="*/ 2147483647 h 893"/>
                  <a:gd name="T74" fmla="*/ 2147483647 w 482"/>
                  <a:gd name="T75" fmla="*/ 2147483647 h 893"/>
                  <a:gd name="T76" fmla="*/ 2147483647 w 482"/>
                  <a:gd name="T77" fmla="*/ 2147483647 h 893"/>
                  <a:gd name="T78" fmla="*/ 2147483647 w 482"/>
                  <a:gd name="T79" fmla="*/ 2147483647 h 893"/>
                  <a:gd name="T80" fmla="*/ 2147483647 w 482"/>
                  <a:gd name="T81" fmla="*/ 2147483647 h 893"/>
                  <a:gd name="T82" fmla="*/ 2147483647 w 482"/>
                  <a:gd name="T83" fmla="*/ 2147483647 h 893"/>
                  <a:gd name="T84" fmla="*/ 2147483647 w 482"/>
                  <a:gd name="T85" fmla="*/ 2147483647 h 893"/>
                  <a:gd name="T86" fmla="*/ 2147483647 w 482"/>
                  <a:gd name="T87" fmla="*/ 2147483647 h 893"/>
                  <a:gd name="T88" fmla="*/ 2147483647 w 482"/>
                  <a:gd name="T89" fmla="*/ 2147483647 h 893"/>
                  <a:gd name="T90" fmla="*/ 2147483647 w 482"/>
                  <a:gd name="T91" fmla="*/ 2147483647 h 893"/>
                  <a:gd name="T92" fmla="*/ 2147483647 w 482"/>
                  <a:gd name="T93" fmla="*/ 2147483647 h 893"/>
                  <a:gd name="T94" fmla="*/ 2147483647 w 482"/>
                  <a:gd name="T95" fmla="*/ 2147483647 h 893"/>
                  <a:gd name="T96" fmla="*/ 2147483647 w 482"/>
                  <a:gd name="T97" fmla="*/ 2147483647 h 893"/>
                  <a:gd name="T98" fmla="*/ 2147483647 w 482"/>
                  <a:gd name="T99" fmla="*/ 2147483647 h 893"/>
                  <a:gd name="T100" fmla="*/ 2147483647 w 482"/>
                  <a:gd name="T101" fmla="*/ 2147483647 h 893"/>
                  <a:gd name="T102" fmla="*/ 2147483647 w 482"/>
                  <a:gd name="T103" fmla="*/ 2147483647 h 893"/>
                  <a:gd name="T104" fmla="*/ 2147483647 w 482"/>
                  <a:gd name="T105" fmla="*/ 2147483647 h 893"/>
                  <a:gd name="T106" fmla="*/ 2147483647 w 482"/>
                  <a:gd name="T107" fmla="*/ 2147483647 h 893"/>
                  <a:gd name="T108" fmla="*/ 2147483647 w 482"/>
                  <a:gd name="T109" fmla="*/ 2147483647 h 893"/>
                  <a:gd name="T110" fmla="*/ 2147483647 w 482"/>
                  <a:gd name="T111" fmla="*/ 2147483647 h 893"/>
                  <a:gd name="T112" fmla="*/ 2147483647 w 482"/>
                  <a:gd name="T113" fmla="*/ 2147483647 h 893"/>
                  <a:gd name="T114" fmla="*/ 2147483647 w 482"/>
                  <a:gd name="T115" fmla="*/ 2147483647 h 893"/>
                  <a:gd name="T116" fmla="*/ 2147483647 w 482"/>
                  <a:gd name="T117" fmla="*/ 2147483647 h 893"/>
                  <a:gd name="T118" fmla="*/ 2147483647 w 482"/>
                  <a:gd name="T119" fmla="*/ 2147483647 h 893"/>
                  <a:gd name="T120" fmla="*/ 2147483647 w 482"/>
                  <a:gd name="T121" fmla="*/ 2147483647 h 893"/>
                  <a:gd name="T122" fmla="*/ 2147483647 w 482"/>
                  <a:gd name="T123" fmla="*/ 2147483647 h 89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82" h="893">
                    <a:moveTo>
                      <a:pt x="85" y="819"/>
                    </a:moveTo>
                    <a:lnTo>
                      <a:pt x="88" y="819"/>
                    </a:lnTo>
                    <a:lnTo>
                      <a:pt x="90" y="819"/>
                    </a:lnTo>
                    <a:lnTo>
                      <a:pt x="90" y="821"/>
                    </a:lnTo>
                    <a:lnTo>
                      <a:pt x="92" y="821"/>
                    </a:lnTo>
                    <a:lnTo>
                      <a:pt x="90" y="821"/>
                    </a:lnTo>
                    <a:lnTo>
                      <a:pt x="92" y="821"/>
                    </a:lnTo>
                    <a:lnTo>
                      <a:pt x="90" y="821"/>
                    </a:lnTo>
                    <a:lnTo>
                      <a:pt x="92" y="821"/>
                    </a:lnTo>
                    <a:lnTo>
                      <a:pt x="92" y="823"/>
                    </a:lnTo>
                    <a:lnTo>
                      <a:pt x="90" y="823"/>
                    </a:lnTo>
                    <a:lnTo>
                      <a:pt x="92" y="823"/>
                    </a:lnTo>
                    <a:lnTo>
                      <a:pt x="90" y="823"/>
                    </a:lnTo>
                    <a:lnTo>
                      <a:pt x="88" y="823"/>
                    </a:lnTo>
                    <a:lnTo>
                      <a:pt x="90" y="823"/>
                    </a:lnTo>
                    <a:lnTo>
                      <a:pt x="88" y="823"/>
                    </a:lnTo>
                    <a:lnTo>
                      <a:pt x="88" y="821"/>
                    </a:lnTo>
                    <a:lnTo>
                      <a:pt x="88" y="823"/>
                    </a:lnTo>
                    <a:lnTo>
                      <a:pt x="88" y="821"/>
                    </a:lnTo>
                    <a:lnTo>
                      <a:pt x="85" y="821"/>
                    </a:lnTo>
                    <a:lnTo>
                      <a:pt x="88" y="821"/>
                    </a:lnTo>
                    <a:lnTo>
                      <a:pt x="85" y="821"/>
                    </a:lnTo>
                    <a:lnTo>
                      <a:pt x="85" y="819"/>
                    </a:lnTo>
                    <a:close/>
                    <a:moveTo>
                      <a:pt x="61" y="747"/>
                    </a:moveTo>
                    <a:lnTo>
                      <a:pt x="59" y="747"/>
                    </a:lnTo>
                    <a:lnTo>
                      <a:pt x="61" y="747"/>
                    </a:lnTo>
                    <a:close/>
                    <a:moveTo>
                      <a:pt x="72" y="729"/>
                    </a:moveTo>
                    <a:lnTo>
                      <a:pt x="72" y="731"/>
                    </a:lnTo>
                    <a:lnTo>
                      <a:pt x="70" y="731"/>
                    </a:lnTo>
                    <a:lnTo>
                      <a:pt x="70" y="729"/>
                    </a:lnTo>
                    <a:lnTo>
                      <a:pt x="72" y="729"/>
                    </a:lnTo>
                    <a:close/>
                    <a:moveTo>
                      <a:pt x="68" y="727"/>
                    </a:moveTo>
                    <a:lnTo>
                      <a:pt x="68" y="729"/>
                    </a:lnTo>
                    <a:lnTo>
                      <a:pt x="68" y="727"/>
                    </a:lnTo>
                    <a:close/>
                    <a:moveTo>
                      <a:pt x="52" y="727"/>
                    </a:moveTo>
                    <a:lnTo>
                      <a:pt x="55" y="727"/>
                    </a:lnTo>
                    <a:lnTo>
                      <a:pt x="55" y="729"/>
                    </a:lnTo>
                    <a:lnTo>
                      <a:pt x="52" y="729"/>
                    </a:lnTo>
                    <a:lnTo>
                      <a:pt x="52" y="727"/>
                    </a:lnTo>
                    <a:close/>
                    <a:moveTo>
                      <a:pt x="46" y="718"/>
                    </a:moveTo>
                    <a:lnTo>
                      <a:pt x="46" y="720"/>
                    </a:lnTo>
                    <a:lnTo>
                      <a:pt x="44" y="720"/>
                    </a:lnTo>
                    <a:lnTo>
                      <a:pt x="46" y="720"/>
                    </a:lnTo>
                    <a:lnTo>
                      <a:pt x="44" y="720"/>
                    </a:lnTo>
                    <a:lnTo>
                      <a:pt x="44" y="718"/>
                    </a:lnTo>
                    <a:lnTo>
                      <a:pt x="46" y="718"/>
                    </a:lnTo>
                    <a:close/>
                    <a:moveTo>
                      <a:pt x="280" y="46"/>
                    </a:moveTo>
                    <a:lnTo>
                      <a:pt x="280" y="48"/>
                    </a:lnTo>
                    <a:lnTo>
                      <a:pt x="282" y="50"/>
                    </a:lnTo>
                    <a:lnTo>
                      <a:pt x="285" y="52"/>
                    </a:lnTo>
                    <a:lnTo>
                      <a:pt x="285" y="54"/>
                    </a:lnTo>
                    <a:lnTo>
                      <a:pt x="285" y="57"/>
                    </a:lnTo>
                    <a:lnTo>
                      <a:pt x="285" y="59"/>
                    </a:lnTo>
                    <a:lnTo>
                      <a:pt x="285" y="61"/>
                    </a:lnTo>
                    <a:lnTo>
                      <a:pt x="285" y="63"/>
                    </a:lnTo>
                    <a:lnTo>
                      <a:pt x="287" y="65"/>
                    </a:lnTo>
                    <a:lnTo>
                      <a:pt x="287" y="68"/>
                    </a:lnTo>
                    <a:lnTo>
                      <a:pt x="289" y="68"/>
                    </a:lnTo>
                    <a:lnTo>
                      <a:pt x="291" y="70"/>
                    </a:lnTo>
                    <a:lnTo>
                      <a:pt x="293" y="70"/>
                    </a:lnTo>
                    <a:lnTo>
                      <a:pt x="296" y="72"/>
                    </a:lnTo>
                    <a:lnTo>
                      <a:pt x="298" y="74"/>
                    </a:lnTo>
                    <a:lnTo>
                      <a:pt x="300" y="76"/>
                    </a:lnTo>
                    <a:lnTo>
                      <a:pt x="302" y="79"/>
                    </a:lnTo>
                    <a:lnTo>
                      <a:pt x="304" y="79"/>
                    </a:lnTo>
                    <a:lnTo>
                      <a:pt x="307" y="79"/>
                    </a:lnTo>
                    <a:lnTo>
                      <a:pt x="309" y="79"/>
                    </a:lnTo>
                    <a:lnTo>
                      <a:pt x="311" y="81"/>
                    </a:lnTo>
                    <a:lnTo>
                      <a:pt x="315" y="81"/>
                    </a:lnTo>
                    <a:lnTo>
                      <a:pt x="318" y="83"/>
                    </a:lnTo>
                    <a:lnTo>
                      <a:pt x="320" y="83"/>
                    </a:lnTo>
                    <a:lnTo>
                      <a:pt x="322" y="83"/>
                    </a:lnTo>
                    <a:lnTo>
                      <a:pt x="324" y="85"/>
                    </a:lnTo>
                    <a:lnTo>
                      <a:pt x="326" y="85"/>
                    </a:lnTo>
                    <a:lnTo>
                      <a:pt x="326" y="87"/>
                    </a:lnTo>
                    <a:lnTo>
                      <a:pt x="328" y="92"/>
                    </a:lnTo>
                    <a:lnTo>
                      <a:pt x="328" y="94"/>
                    </a:lnTo>
                    <a:lnTo>
                      <a:pt x="328" y="98"/>
                    </a:lnTo>
                    <a:lnTo>
                      <a:pt x="328" y="100"/>
                    </a:lnTo>
                    <a:lnTo>
                      <a:pt x="328" y="103"/>
                    </a:lnTo>
                    <a:lnTo>
                      <a:pt x="328" y="116"/>
                    </a:lnTo>
                    <a:lnTo>
                      <a:pt x="328" y="118"/>
                    </a:lnTo>
                    <a:lnTo>
                      <a:pt x="307" y="125"/>
                    </a:lnTo>
                    <a:lnTo>
                      <a:pt x="309" y="127"/>
                    </a:lnTo>
                    <a:lnTo>
                      <a:pt x="311" y="127"/>
                    </a:lnTo>
                    <a:lnTo>
                      <a:pt x="313" y="129"/>
                    </a:lnTo>
                    <a:lnTo>
                      <a:pt x="315" y="131"/>
                    </a:lnTo>
                    <a:lnTo>
                      <a:pt x="320" y="133"/>
                    </a:lnTo>
                    <a:lnTo>
                      <a:pt x="322" y="133"/>
                    </a:lnTo>
                    <a:lnTo>
                      <a:pt x="326" y="135"/>
                    </a:lnTo>
                    <a:lnTo>
                      <a:pt x="328" y="138"/>
                    </a:lnTo>
                    <a:lnTo>
                      <a:pt x="331" y="138"/>
                    </a:lnTo>
                    <a:lnTo>
                      <a:pt x="333" y="140"/>
                    </a:lnTo>
                    <a:lnTo>
                      <a:pt x="335" y="140"/>
                    </a:lnTo>
                    <a:lnTo>
                      <a:pt x="333" y="142"/>
                    </a:lnTo>
                    <a:lnTo>
                      <a:pt x="331" y="142"/>
                    </a:lnTo>
                    <a:lnTo>
                      <a:pt x="328" y="144"/>
                    </a:lnTo>
                    <a:lnTo>
                      <a:pt x="326" y="144"/>
                    </a:lnTo>
                    <a:lnTo>
                      <a:pt x="324" y="146"/>
                    </a:lnTo>
                    <a:lnTo>
                      <a:pt x="322" y="146"/>
                    </a:lnTo>
                    <a:lnTo>
                      <a:pt x="320" y="149"/>
                    </a:lnTo>
                    <a:lnTo>
                      <a:pt x="315" y="149"/>
                    </a:lnTo>
                    <a:lnTo>
                      <a:pt x="315" y="151"/>
                    </a:lnTo>
                    <a:lnTo>
                      <a:pt x="315" y="153"/>
                    </a:lnTo>
                    <a:lnTo>
                      <a:pt x="315" y="155"/>
                    </a:lnTo>
                    <a:lnTo>
                      <a:pt x="315" y="157"/>
                    </a:lnTo>
                    <a:lnTo>
                      <a:pt x="315" y="160"/>
                    </a:lnTo>
                    <a:lnTo>
                      <a:pt x="315" y="162"/>
                    </a:lnTo>
                    <a:lnTo>
                      <a:pt x="315" y="164"/>
                    </a:lnTo>
                    <a:lnTo>
                      <a:pt x="313" y="164"/>
                    </a:lnTo>
                    <a:lnTo>
                      <a:pt x="313" y="166"/>
                    </a:lnTo>
                    <a:lnTo>
                      <a:pt x="315" y="168"/>
                    </a:lnTo>
                    <a:lnTo>
                      <a:pt x="315" y="171"/>
                    </a:lnTo>
                    <a:lnTo>
                      <a:pt x="315" y="173"/>
                    </a:lnTo>
                    <a:lnTo>
                      <a:pt x="322" y="179"/>
                    </a:lnTo>
                    <a:lnTo>
                      <a:pt x="322" y="181"/>
                    </a:lnTo>
                    <a:lnTo>
                      <a:pt x="324" y="184"/>
                    </a:lnTo>
                    <a:lnTo>
                      <a:pt x="326" y="186"/>
                    </a:lnTo>
                    <a:lnTo>
                      <a:pt x="326" y="190"/>
                    </a:lnTo>
                    <a:lnTo>
                      <a:pt x="326" y="192"/>
                    </a:lnTo>
                    <a:lnTo>
                      <a:pt x="326" y="195"/>
                    </a:lnTo>
                    <a:lnTo>
                      <a:pt x="326" y="197"/>
                    </a:lnTo>
                    <a:lnTo>
                      <a:pt x="326" y="199"/>
                    </a:lnTo>
                    <a:lnTo>
                      <a:pt x="326" y="201"/>
                    </a:lnTo>
                    <a:lnTo>
                      <a:pt x="326" y="203"/>
                    </a:lnTo>
                    <a:lnTo>
                      <a:pt x="326" y="206"/>
                    </a:lnTo>
                    <a:lnTo>
                      <a:pt x="326" y="210"/>
                    </a:lnTo>
                    <a:lnTo>
                      <a:pt x="326" y="212"/>
                    </a:lnTo>
                    <a:lnTo>
                      <a:pt x="326" y="214"/>
                    </a:lnTo>
                    <a:lnTo>
                      <a:pt x="326" y="217"/>
                    </a:lnTo>
                    <a:lnTo>
                      <a:pt x="326" y="219"/>
                    </a:lnTo>
                    <a:lnTo>
                      <a:pt x="324" y="219"/>
                    </a:lnTo>
                    <a:lnTo>
                      <a:pt x="324" y="221"/>
                    </a:lnTo>
                    <a:lnTo>
                      <a:pt x="326" y="221"/>
                    </a:lnTo>
                    <a:lnTo>
                      <a:pt x="326" y="223"/>
                    </a:lnTo>
                    <a:lnTo>
                      <a:pt x="326" y="225"/>
                    </a:lnTo>
                    <a:lnTo>
                      <a:pt x="328" y="225"/>
                    </a:lnTo>
                    <a:lnTo>
                      <a:pt x="328" y="227"/>
                    </a:lnTo>
                    <a:lnTo>
                      <a:pt x="328" y="230"/>
                    </a:lnTo>
                    <a:lnTo>
                      <a:pt x="331" y="232"/>
                    </a:lnTo>
                    <a:lnTo>
                      <a:pt x="331" y="234"/>
                    </a:lnTo>
                    <a:lnTo>
                      <a:pt x="333" y="234"/>
                    </a:lnTo>
                    <a:lnTo>
                      <a:pt x="335" y="234"/>
                    </a:lnTo>
                    <a:lnTo>
                      <a:pt x="335" y="236"/>
                    </a:lnTo>
                    <a:lnTo>
                      <a:pt x="337" y="236"/>
                    </a:lnTo>
                    <a:lnTo>
                      <a:pt x="339" y="236"/>
                    </a:lnTo>
                    <a:lnTo>
                      <a:pt x="339" y="238"/>
                    </a:lnTo>
                    <a:lnTo>
                      <a:pt x="342" y="238"/>
                    </a:lnTo>
                    <a:lnTo>
                      <a:pt x="344" y="238"/>
                    </a:lnTo>
                    <a:lnTo>
                      <a:pt x="344" y="241"/>
                    </a:lnTo>
                    <a:lnTo>
                      <a:pt x="342" y="241"/>
                    </a:lnTo>
                    <a:lnTo>
                      <a:pt x="342" y="243"/>
                    </a:lnTo>
                    <a:lnTo>
                      <a:pt x="342" y="245"/>
                    </a:lnTo>
                    <a:lnTo>
                      <a:pt x="339" y="245"/>
                    </a:lnTo>
                    <a:lnTo>
                      <a:pt x="339" y="247"/>
                    </a:lnTo>
                    <a:lnTo>
                      <a:pt x="337" y="249"/>
                    </a:lnTo>
                    <a:lnTo>
                      <a:pt x="335" y="252"/>
                    </a:lnTo>
                    <a:lnTo>
                      <a:pt x="335" y="254"/>
                    </a:lnTo>
                    <a:lnTo>
                      <a:pt x="337" y="254"/>
                    </a:lnTo>
                    <a:lnTo>
                      <a:pt x="339" y="256"/>
                    </a:lnTo>
                    <a:lnTo>
                      <a:pt x="342" y="256"/>
                    </a:lnTo>
                    <a:lnTo>
                      <a:pt x="344" y="256"/>
                    </a:lnTo>
                    <a:lnTo>
                      <a:pt x="344" y="258"/>
                    </a:lnTo>
                    <a:lnTo>
                      <a:pt x="346" y="258"/>
                    </a:lnTo>
                    <a:lnTo>
                      <a:pt x="346" y="260"/>
                    </a:lnTo>
                    <a:lnTo>
                      <a:pt x="348" y="260"/>
                    </a:lnTo>
                    <a:lnTo>
                      <a:pt x="348" y="263"/>
                    </a:lnTo>
                    <a:lnTo>
                      <a:pt x="348" y="265"/>
                    </a:lnTo>
                    <a:lnTo>
                      <a:pt x="350" y="265"/>
                    </a:lnTo>
                    <a:lnTo>
                      <a:pt x="350" y="267"/>
                    </a:lnTo>
                    <a:lnTo>
                      <a:pt x="348" y="267"/>
                    </a:lnTo>
                    <a:lnTo>
                      <a:pt x="348" y="269"/>
                    </a:lnTo>
                    <a:lnTo>
                      <a:pt x="350" y="269"/>
                    </a:lnTo>
                    <a:lnTo>
                      <a:pt x="350" y="271"/>
                    </a:lnTo>
                    <a:lnTo>
                      <a:pt x="353" y="271"/>
                    </a:lnTo>
                    <a:lnTo>
                      <a:pt x="353" y="273"/>
                    </a:lnTo>
                    <a:lnTo>
                      <a:pt x="353" y="276"/>
                    </a:lnTo>
                    <a:lnTo>
                      <a:pt x="350" y="276"/>
                    </a:lnTo>
                    <a:lnTo>
                      <a:pt x="350" y="278"/>
                    </a:lnTo>
                    <a:lnTo>
                      <a:pt x="350" y="280"/>
                    </a:lnTo>
                    <a:lnTo>
                      <a:pt x="350" y="282"/>
                    </a:lnTo>
                    <a:lnTo>
                      <a:pt x="350" y="284"/>
                    </a:lnTo>
                    <a:lnTo>
                      <a:pt x="348" y="284"/>
                    </a:lnTo>
                    <a:lnTo>
                      <a:pt x="348" y="287"/>
                    </a:lnTo>
                    <a:lnTo>
                      <a:pt x="346" y="289"/>
                    </a:lnTo>
                    <a:lnTo>
                      <a:pt x="346" y="291"/>
                    </a:lnTo>
                    <a:lnTo>
                      <a:pt x="346" y="293"/>
                    </a:lnTo>
                    <a:lnTo>
                      <a:pt x="344" y="293"/>
                    </a:lnTo>
                    <a:lnTo>
                      <a:pt x="344" y="295"/>
                    </a:lnTo>
                    <a:lnTo>
                      <a:pt x="342" y="295"/>
                    </a:lnTo>
                    <a:lnTo>
                      <a:pt x="344" y="295"/>
                    </a:lnTo>
                    <a:lnTo>
                      <a:pt x="344" y="298"/>
                    </a:lnTo>
                    <a:lnTo>
                      <a:pt x="346" y="295"/>
                    </a:lnTo>
                    <a:lnTo>
                      <a:pt x="346" y="293"/>
                    </a:lnTo>
                    <a:lnTo>
                      <a:pt x="348" y="295"/>
                    </a:lnTo>
                    <a:lnTo>
                      <a:pt x="350" y="298"/>
                    </a:lnTo>
                    <a:lnTo>
                      <a:pt x="353" y="298"/>
                    </a:lnTo>
                    <a:lnTo>
                      <a:pt x="355" y="298"/>
                    </a:lnTo>
                    <a:lnTo>
                      <a:pt x="357" y="298"/>
                    </a:lnTo>
                    <a:lnTo>
                      <a:pt x="359" y="298"/>
                    </a:lnTo>
                    <a:lnTo>
                      <a:pt x="361" y="300"/>
                    </a:lnTo>
                    <a:lnTo>
                      <a:pt x="364" y="300"/>
                    </a:lnTo>
                    <a:lnTo>
                      <a:pt x="364" y="302"/>
                    </a:lnTo>
                    <a:lnTo>
                      <a:pt x="361" y="302"/>
                    </a:lnTo>
                    <a:lnTo>
                      <a:pt x="361" y="304"/>
                    </a:lnTo>
                    <a:lnTo>
                      <a:pt x="359" y="304"/>
                    </a:lnTo>
                    <a:lnTo>
                      <a:pt x="359" y="306"/>
                    </a:lnTo>
                    <a:lnTo>
                      <a:pt x="359" y="309"/>
                    </a:lnTo>
                    <a:lnTo>
                      <a:pt x="357" y="309"/>
                    </a:lnTo>
                    <a:lnTo>
                      <a:pt x="357" y="311"/>
                    </a:lnTo>
                    <a:lnTo>
                      <a:pt x="355" y="311"/>
                    </a:lnTo>
                    <a:lnTo>
                      <a:pt x="355" y="313"/>
                    </a:lnTo>
                    <a:lnTo>
                      <a:pt x="357" y="313"/>
                    </a:lnTo>
                    <a:lnTo>
                      <a:pt x="359" y="313"/>
                    </a:lnTo>
                    <a:lnTo>
                      <a:pt x="361" y="313"/>
                    </a:lnTo>
                    <a:lnTo>
                      <a:pt x="364" y="313"/>
                    </a:lnTo>
                    <a:lnTo>
                      <a:pt x="364" y="315"/>
                    </a:lnTo>
                    <a:lnTo>
                      <a:pt x="364" y="317"/>
                    </a:lnTo>
                    <a:lnTo>
                      <a:pt x="366" y="317"/>
                    </a:lnTo>
                    <a:lnTo>
                      <a:pt x="366" y="319"/>
                    </a:lnTo>
                    <a:lnTo>
                      <a:pt x="364" y="319"/>
                    </a:lnTo>
                    <a:lnTo>
                      <a:pt x="364" y="322"/>
                    </a:lnTo>
                    <a:lnTo>
                      <a:pt x="364" y="324"/>
                    </a:lnTo>
                    <a:lnTo>
                      <a:pt x="361" y="324"/>
                    </a:lnTo>
                    <a:lnTo>
                      <a:pt x="361" y="326"/>
                    </a:lnTo>
                    <a:lnTo>
                      <a:pt x="359" y="326"/>
                    </a:lnTo>
                    <a:lnTo>
                      <a:pt x="359" y="328"/>
                    </a:lnTo>
                    <a:lnTo>
                      <a:pt x="361" y="328"/>
                    </a:lnTo>
                    <a:lnTo>
                      <a:pt x="361" y="330"/>
                    </a:lnTo>
                    <a:lnTo>
                      <a:pt x="361" y="333"/>
                    </a:lnTo>
                    <a:lnTo>
                      <a:pt x="361" y="335"/>
                    </a:lnTo>
                    <a:lnTo>
                      <a:pt x="361" y="337"/>
                    </a:lnTo>
                    <a:lnTo>
                      <a:pt x="361" y="339"/>
                    </a:lnTo>
                    <a:lnTo>
                      <a:pt x="357" y="339"/>
                    </a:lnTo>
                    <a:lnTo>
                      <a:pt x="355" y="339"/>
                    </a:lnTo>
                    <a:lnTo>
                      <a:pt x="357" y="344"/>
                    </a:lnTo>
                    <a:lnTo>
                      <a:pt x="359" y="350"/>
                    </a:lnTo>
                    <a:lnTo>
                      <a:pt x="361" y="352"/>
                    </a:lnTo>
                    <a:lnTo>
                      <a:pt x="364" y="357"/>
                    </a:lnTo>
                    <a:lnTo>
                      <a:pt x="366" y="359"/>
                    </a:lnTo>
                    <a:lnTo>
                      <a:pt x="366" y="361"/>
                    </a:lnTo>
                    <a:lnTo>
                      <a:pt x="366" y="365"/>
                    </a:lnTo>
                    <a:lnTo>
                      <a:pt x="364" y="365"/>
                    </a:lnTo>
                    <a:lnTo>
                      <a:pt x="364" y="363"/>
                    </a:lnTo>
                    <a:lnTo>
                      <a:pt x="361" y="363"/>
                    </a:lnTo>
                    <a:lnTo>
                      <a:pt x="361" y="365"/>
                    </a:lnTo>
                    <a:lnTo>
                      <a:pt x="359" y="365"/>
                    </a:lnTo>
                    <a:lnTo>
                      <a:pt x="359" y="368"/>
                    </a:lnTo>
                    <a:lnTo>
                      <a:pt x="359" y="370"/>
                    </a:lnTo>
                    <a:lnTo>
                      <a:pt x="361" y="370"/>
                    </a:lnTo>
                    <a:lnTo>
                      <a:pt x="361" y="372"/>
                    </a:lnTo>
                    <a:lnTo>
                      <a:pt x="364" y="372"/>
                    </a:lnTo>
                    <a:lnTo>
                      <a:pt x="364" y="374"/>
                    </a:lnTo>
                    <a:lnTo>
                      <a:pt x="361" y="374"/>
                    </a:lnTo>
                    <a:lnTo>
                      <a:pt x="361" y="376"/>
                    </a:lnTo>
                    <a:lnTo>
                      <a:pt x="359" y="376"/>
                    </a:lnTo>
                    <a:lnTo>
                      <a:pt x="359" y="379"/>
                    </a:lnTo>
                    <a:lnTo>
                      <a:pt x="357" y="379"/>
                    </a:lnTo>
                    <a:lnTo>
                      <a:pt x="355" y="379"/>
                    </a:lnTo>
                    <a:lnTo>
                      <a:pt x="355" y="381"/>
                    </a:lnTo>
                    <a:lnTo>
                      <a:pt x="355" y="383"/>
                    </a:lnTo>
                    <a:lnTo>
                      <a:pt x="353" y="383"/>
                    </a:lnTo>
                    <a:lnTo>
                      <a:pt x="350" y="383"/>
                    </a:lnTo>
                    <a:lnTo>
                      <a:pt x="348" y="383"/>
                    </a:lnTo>
                    <a:lnTo>
                      <a:pt x="348" y="385"/>
                    </a:lnTo>
                    <a:lnTo>
                      <a:pt x="348" y="387"/>
                    </a:lnTo>
                    <a:lnTo>
                      <a:pt x="348" y="390"/>
                    </a:lnTo>
                    <a:lnTo>
                      <a:pt x="350" y="390"/>
                    </a:lnTo>
                    <a:lnTo>
                      <a:pt x="348" y="390"/>
                    </a:lnTo>
                    <a:lnTo>
                      <a:pt x="350" y="390"/>
                    </a:lnTo>
                    <a:lnTo>
                      <a:pt x="350" y="392"/>
                    </a:lnTo>
                    <a:lnTo>
                      <a:pt x="348" y="392"/>
                    </a:lnTo>
                    <a:lnTo>
                      <a:pt x="348" y="394"/>
                    </a:lnTo>
                    <a:lnTo>
                      <a:pt x="348" y="396"/>
                    </a:lnTo>
                    <a:lnTo>
                      <a:pt x="350" y="396"/>
                    </a:lnTo>
                    <a:lnTo>
                      <a:pt x="353" y="396"/>
                    </a:lnTo>
                    <a:lnTo>
                      <a:pt x="355" y="396"/>
                    </a:lnTo>
                    <a:lnTo>
                      <a:pt x="357" y="396"/>
                    </a:lnTo>
                    <a:lnTo>
                      <a:pt x="357" y="398"/>
                    </a:lnTo>
                    <a:lnTo>
                      <a:pt x="359" y="398"/>
                    </a:lnTo>
                    <a:lnTo>
                      <a:pt x="361" y="398"/>
                    </a:lnTo>
                    <a:lnTo>
                      <a:pt x="361" y="400"/>
                    </a:lnTo>
                    <a:lnTo>
                      <a:pt x="364" y="400"/>
                    </a:lnTo>
                    <a:lnTo>
                      <a:pt x="366" y="400"/>
                    </a:lnTo>
                    <a:lnTo>
                      <a:pt x="368" y="400"/>
                    </a:lnTo>
                    <a:lnTo>
                      <a:pt x="368" y="403"/>
                    </a:lnTo>
                    <a:lnTo>
                      <a:pt x="370" y="403"/>
                    </a:lnTo>
                    <a:lnTo>
                      <a:pt x="372" y="403"/>
                    </a:lnTo>
                    <a:lnTo>
                      <a:pt x="372" y="405"/>
                    </a:lnTo>
                    <a:lnTo>
                      <a:pt x="374" y="405"/>
                    </a:lnTo>
                    <a:lnTo>
                      <a:pt x="377" y="405"/>
                    </a:lnTo>
                    <a:lnTo>
                      <a:pt x="379" y="405"/>
                    </a:lnTo>
                    <a:lnTo>
                      <a:pt x="381" y="405"/>
                    </a:lnTo>
                    <a:lnTo>
                      <a:pt x="381" y="403"/>
                    </a:lnTo>
                    <a:lnTo>
                      <a:pt x="383" y="403"/>
                    </a:lnTo>
                    <a:lnTo>
                      <a:pt x="385" y="403"/>
                    </a:lnTo>
                    <a:lnTo>
                      <a:pt x="385" y="405"/>
                    </a:lnTo>
                    <a:lnTo>
                      <a:pt x="388" y="405"/>
                    </a:lnTo>
                    <a:lnTo>
                      <a:pt x="390" y="405"/>
                    </a:lnTo>
                    <a:lnTo>
                      <a:pt x="392" y="405"/>
                    </a:lnTo>
                    <a:lnTo>
                      <a:pt x="394" y="405"/>
                    </a:lnTo>
                    <a:lnTo>
                      <a:pt x="396" y="405"/>
                    </a:lnTo>
                    <a:lnTo>
                      <a:pt x="396" y="407"/>
                    </a:lnTo>
                    <a:lnTo>
                      <a:pt x="396" y="409"/>
                    </a:lnTo>
                    <a:lnTo>
                      <a:pt x="396" y="411"/>
                    </a:lnTo>
                    <a:lnTo>
                      <a:pt x="399" y="414"/>
                    </a:lnTo>
                    <a:lnTo>
                      <a:pt x="399" y="416"/>
                    </a:lnTo>
                    <a:lnTo>
                      <a:pt x="399" y="414"/>
                    </a:lnTo>
                    <a:lnTo>
                      <a:pt x="401" y="414"/>
                    </a:lnTo>
                    <a:lnTo>
                      <a:pt x="403" y="411"/>
                    </a:lnTo>
                    <a:lnTo>
                      <a:pt x="405" y="409"/>
                    </a:lnTo>
                    <a:lnTo>
                      <a:pt x="405" y="407"/>
                    </a:lnTo>
                    <a:lnTo>
                      <a:pt x="407" y="407"/>
                    </a:lnTo>
                    <a:lnTo>
                      <a:pt x="410" y="405"/>
                    </a:lnTo>
                    <a:lnTo>
                      <a:pt x="410" y="403"/>
                    </a:lnTo>
                    <a:lnTo>
                      <a:pt x="412" y="403"/>
                    </a:lnTo>
                    <a:lnTo>
                      <a:pt x="414" y="400"/>
                    </a:lnTo>
                    <a:lnTo>
                      <a:pt x="414" y="398"/>
                    </a:lnTo>
                    <a:lnTo>
                      <a:pt x="418" y="394"/>
                    </a:lnTo>
                    <a:lnTo>
                      <a:pt x="420" y="392"/>
                    </a:lnTo>
                    <a:lnTo>
                      <a:pt x="420" y="394"/>
                    </a:lnTo>
                    <a:lnTo>
                      <a:pt x="418" y="396"/>
                    </a:lnTo>
                    <a:lnTo>
                      <a:pt x="418" y="400"/>
                    </a:lnTo>
                    <a:lnTo>
                      <a:pt x="418" y="403"/>
                    </a:lnTo>
                    <a:lnTo>
                      <a:pt x="418" y="405"/>
                    </a:lnTo>
                    <a:lnTo>
                      <a:pt x="416" y="409"/>
                    </a:lnTo>
                    <a:lnTo>
                      <a:pt x="416" y="414"/>
                    </a:lnTo>
                    <a:lnTo>
                      <a:pt x="414" y="416"/>
                    </a:lnTo>
                    <a:lnTo>
                      <a:pt x="414" y="418"/>
                    </a:lnTo>
                    <a:lnTo>
                      <a:pt x="414" y="420"/>
                    </a:lnTo>
                    <a:lnTo>
                      <a:pt x="414" y="422"/>
                    </a:lnTo>
                    <a:lnTo>
                      <a:pt x="416" y="425"/>
                    </a:lnTo>
                    <a:lnTo>
                      <a:pt x="418" y="422"/>
                    </a:lnTo>
                    <a:lnTo>
                      <a:pt x="420" y="420"/>
                    </a:lnTo>
                    <a:lnTo>
                      <a:pt x="423" y="422"/>
                    </a:lnTo>
                    <a:lnTo>
                      <a:pt x="425" y="422"/>
                    </a:lnTo>
                    <a:lnTo>
                      <a:pt x="427" y="425"/>
                    </a:lnTo>
                    <a:lnTo>
                      <a:pt x="429" y="427"/>
                    </a:lnTo>
                    <a:lnTo>
                      <a:pt x="429" y="429"/>
                    </a:lnTo>
                    <a:lnTo>
                      <a:pt x="429" y="431"/>
                    </a:lnTo>
                    <a:lnTo>
                      <a:pt x="431" y="433"/>
                    </a:lnTo>
                    <a:lnTo>
                      <a:pt x="431" y="436"/>
                    </a:lnTo>
                    <a:lnTo>
                      <a:pt x="434" y="436"/>
                    </a:lnTo>
                    <a:lnTo>
                      <a:pt x="436" y="438"/>
                    </a:lnTo>
                    <a:lnTo>
                      <a:pt x="438" y="438"/>
                    </a:lnTo>
                    <a:lnTo>
                      <a:pt x="438" y="440"/>
                    </a:lnTo>
                    <a:lnTo>
                      <a:pt x="440" y="440"/>
                    </a:lnTo>
                    <a:lnTo>
                      <a:pt x="440" y="442"/>
                    </a:lnTo>
                    <a:lnTo>
                      <a:pt x="442" y="442"/>
                    </a:lnTo>
                    <a:lnTo>
                      <a:pt x="442" y="440"/>
                    </a:lnTo>
                    <a:lnTo>
                      <a:pt x="445" y="440"/>
                    </a:lnTo>
                    <a:lnTo>
                      <a:pt x="447" y="438"/>
                    </a:lnTo>
                    <a:lnTo>
                      <a:pt x="447" y="436"/>
                    </a:lnTo>
                    <a:lnTo>
                      <a:pt x="449" y="436"/>
                    </a:lnTo>
                    <a:lnTo>
                      <a:pt x="449" y="433"/>
                    </a:lnTo>
                    <a:lnTo>
                      <a:pt x="451" y="436"/>
                    </a:lnTo>
                    <a:lnTo>
                      <a:pt x="453" y="436"/>
                    </a:lnTo>
                    <a:lnTo>
                      <a:pt x="455" y="438"/>
                    </a:lnTo>
                    <a:lnTo>
                      <a:pt x="458" y="438"/>
                    </a:lnTo>
                    <a:lnTo>
                      <a:pt x="458" y="440"/>
                    </a:lnTo>
                    <a:lnTo>
                      <a:pt x="460" y="440"/>
                    </a:lnTo>
                    <a:lnTo>
                      <a:pt x="460" y="442"/>
                    </a:lnTo>
                    <a:lnTo>
                      <a:pt x="462" y="442"/>
                    </a:lnTo>
                    <a:lnTo>
                      <a:pt x="462" y="444"/>
                    </a:lnTo>
                    <a:lnTo>
                      <a:pt x="464" y="444"/>
                    </a:lnTo>
                    <a:lnTo>
                      <a:pt x="464" y="446"/>
                    </a:lnTo>
                    <a:lnTo>
                      <a:pt x="466" y="446"/>
                    </a:lnTo>
                    <a:lnTo>
                      <a:pt x="466" y="449"/>
                    </a:lnTo>
                    <a:lnTo>
                      <a:pt x="469" y="449"/>
                    </a:lnTo>
                    <a:lnTo>
                      <a:pt x="469" y="451"/>
                    </a:lnTo>
                    <a:lnTo>
                      <a:pt x="471" y="451"/>
                    </a:lnTo>
                    <a:lnTo>
                      <a:pt x="473" y="451"/>
                    </a:lnTo>
                    <a:lnTo>
                      <a:pt x="473" y="453"/>
                    </a:lnTo>
                    <a:lnTo>
                      <a:pt x="475" y="453"/>
                    </a:lnTo>
                    <a:lnTo>
                      <a:pt x="473" y="453"/>
                    </a:lnTo>
                    <a:lnTo>
                      <a:pt x="473" y="455"/>
                    </a:lnTo>
                    <a:lnTo>
                      <a:pt x="475" y="455"/>
                    </a:lnTo>
                    <a:lnTo>
                      <a:pt x="473" y="462"/>
                    </a:lnTo>
                    <a:lnTo>
                      <a:pt x="475" y="464"/>
                    </a:lnTo>
                    <a:lnTo>
                      <a:pt x="480" y="455"/>
                    </a:lnTo>
                    <a:lnTo>
                      <a:pt x="480" y="453"/>
                    </a:lnTo>
                    <a:lnTo>
                      <a:pt x="480" y="457"/>
                    </a:lnTo>
                    <a:lnTo>
                      <a:pt x="482" y="462"/>
                    </a:lnTo>
                    <a:lnTo>
                      <a:pt x="482" y="464"/>
                    </a:lnTo>
                    <a:lnTo>
                      <a:pt x="480" y="464"/>
                    </a:lnTo>
                    <a:lnTo>
                      <a:pt x="475" y="466"/>
                    </a:lnTo>
                    <a:lnTo>
                      <a:pt x="473" y="466"/>
                    </a:lnTo>
                    <a:lnTo>
                      <a:pt x="471" y="468"/>
                    </a:lnTo>
                    <a:lnTo>
                      <a:pt x="471" y="471"/>
                    </a:lnTo>
                    <a:lnTo>
                      <a:pt x="473" y="473"/>
                    </a:lnTo>
                    <a:lnTo>
                      <a:pt x="473" y="475"/>
                    </a:lnTo>
                    <a:lnTo>
                      <a:pt x="471" y="477"/>
                    </a:lnTo>
                    <a:lnTo>
                      <a:pt x="473" y="475"/>
                    </a:lnTo>
                    <a:lnTo>
                      <a:pt x="477" y="479"/>
                    </a:lnTo>
                    <a:lnTo>
                      <a:pt x="477" y="484"/>
                    </a:lnTo>
                    <a:lnTo>
                      <a:pt x="475" y="484"/>
                    </a:lnTo>
                    <a:lnTo>
                      <a:pt x="477" y="486"/>
                    </a:lnTo>
                    <a:lnTo>
                      <a:pt x="475" y="488"/>
                    </a:lnTo>
                    <a:lnTo>
                      <a:pt x="477" y="488"/>
                    </a:lnTo>
                    <a:lnTo>
                      <a:pt x="477" y="490"/>
                    </a:lnTo>
                    <a:lnTo>
                      <a:pt x="475" y="492"/>
                    </a:lnTo>
                    <a:lnTo>
                      <a:pt x="475" y="495"/>
                    </a:lnTo>
                    <a:lnTo>
                      <a:pt x="473" y="495"/>
                    </a:lnTo>
                    <a:lnTo>
                      <a:pt x="473" y="497"/>
                    </a:lnTo>
                    <a:lnTo>
                      <a:pt x="475" y="497"/>
                    </a:lnTo>
                    <a:lnTo>
                      <a:pt x="475" y="499"/>
                    </a:lnTo>
                    <a:lnTo>
                      <a:pt x="473" y="501"/>
                    </a:lnTo>
                    <a:lnTo>
                      <a:pt x="466" y="503"/>
                    </a:lnTo>
                    <a:lnTo>
                      <a:pt x="458" y="508"/>
                    </a:lnTo>
                    <a:lnTo>
                      <a:pt x="453" y="510"/>
                    </a:lnTo>
                    <a:lnTo>
                      <a:pt x="453" y="512"/>
                    </a:lnTo>
                    <a:lnTo>
                      <a:pt x="453" y="514"/>
                    </a:lnTo>
                    <a:lnTo>
                      <a:pt x="455" y="523"/>
                    </a:lnTo>
                    <a:lnTo>
                      <a:pt x="458" y="528"/>
                    </a:lnTo>
                    <a:lnTo>
                      <a:pt x="458" y="530"/>
                    </a:lnTo>
                    <a:lnTo>
                      <a:pt x="460" y="532"/>
                    </a:lnTo>
                    <a:lnTo>
                      <a:pt x="460" y="534"/>
                    </a:lnTo>
                    <a:lnTo>
                      <a:pt x="462" y="534"/>
                    </a:lnTo>
                    <a:lnTo>
                      <a:pt x="462" y="536"/>
                    </a:lnTo>
                    <a:lnTo>
                      <a:pt x="462" y="538"/>
                    </a:lnTo>
                    <a:lnTo>
                      <a:pt x="464" y="538"/>
                    </a:lnTo>
                    <a:lnTo>
                      <a:pt x="464" y="541"/>
                    </a:lnTo>
                    <a:lnTo>
                      <a:pt x="466" y="541"/>
                    </a:lnTo>
                    <a:lnTo>
                      <a:pt x="466" y="543"/>
                    </a:lnTo>
                    <a:lnTo>
                      <a:pt x="469" y="543"/>
                    </a:lnTo>
                    <a:lnTo>
                      <a:pt x="469" y="545"/>
                    </a:lnTo>
                    <a:lnTo>
                      <a:pt x="469" y="547"/>
                    </a:lnTo>
                    <a:lnTo>
                      <a:pt x="471" y="547"/>
                    </a:lnTo>
                    <a:lnTo>
                      <a:pt x="471" y="549"/>
                    </a:lnTo>
                    <a:lnTo>
                      <a:pt x="469" y="549"/>
                    </a:lnTo>
                    <a:lnTo>
                      <a:pt x="471" y="549"/>
                    </a:lnTo>
                    <a:lnTo>
                      <a:pt x="471" y="552"/>
                    </a:lnTo>
                    <a:lnTo>
                      <a:pt x="473" y="552"/>
                    </a:lnTo>
                    <a:lnTo>
                      <a:pt x="473" y="554"/>
                    </a:lnTo>
                    <a:lnTo>
                      <a:pt x="473" y="556"/>
                    </a:lnTo>
                    <a:lnTo>
                      <a:pt x="475" y="556"/>
                    </a:lnTo>
                    <a:lnTo>
                      <a:pt x="475" y="558"/>
                    </a:lnTo>
                    <a:lnTo>
                      <a:pt x="475" y="560"/>
                    </a:lnTo>
                    <a:lnTo>
                      <a:pt x="477" y="560"/>
                    </a:lnTo>
                    <a:lnTo>
                      <a:pt x="480" y="560"/>
                    </a:lnTo>
                    <a:lnTo>
                      <a:pt x="480" y="563"/>
                    </a:lnTo>
                    <a:lnTo>
                      <a:pt x="482" y="563"/>
                    </a:lnTo>
                    <a:lnTo>
                      <a:pt x="475" y="567"/>
                    </a:lnTo>
                    <a:lnTo>
                      <a:pt x="475" y="578"/>
                    </a:lnTo>
                    <a:lnTo>
                      <a:pt x="473" y="584"/>
                    </a:lnTo>
                    <a:lnTo>
                      <a:pt x="473" y="589"/>
                    </a:lnTo>
                    <a:lnTo>
                      <a:pt x="471" y="593"/>
                    </a:lnTo>
                    <a:lnTo>
                      <a:pt x="469" y="595"/>
                    </a:lnTo>
                    <a:lnTo>
                      <a:pt x="466" y="598"/>
                    </a:lnTo>
                    <a:lnTo>
                      <a:pt x="464" y="598"/>
                    </a:lnTo>
                    <a:lnTo>
                      <a:pt x="464" y="602"/>
                    </a:lnTo>
                    <a:lnTo>
                      <a:pt x="462" y="606"/>
                    </a:lnTo>
                    <a:lnTo>
                      <a:pt x="460" y="602"/>
                    </a:lnTo>
                    <a:lnTo>
                      <a:pt x="455" y="602"/>
                    </a:lnTo>
                    <a:lnTo>
                      <a:pt x="449" y="598"/>
                    </a:lnTo>
                    <a:lnTo>
                      <a:pt x="447" y="598"/>
                    </a:lnTo>
                    <a:lnTo>
                      <a:pt x="442" y="598"/>
                    </a:lnTo>
                    <a:lnTo>
                      <a:pt x="438" y="600"/>
                    </a:lnTo>
                    <a:lnTo>
                      <a:pt x="434" y="591"/>
                    </a:lnTo>
                    <a:lnTo>
                      <a:pt x="429" y="589"/>
                    </a:lnTo>
                    <a:lnTo>
                      <a:pt x="418" y="589"/>
                    </a:lnTo>
                    <a:lnTo>
                      <a:pt x="414" y="591"/>
                    </a:lnTo>
                    <a:lnTo>
                      <a:pt x="401" y="589"/>
                    </a:lnTo>
                    <a:lnTo>
                      <a:pt x="396" y="589"/>
                    </a:lnTo>
                    <a:lnTo>
                      <a:pt x="388" y="587"/>
                    </a:lnTo>
                    <a:lnTo>
                      <a:pt x="383" y="587"/>
                    </a:lnTo>
                    <a:lnTo>
                      <a:pt x="381" y="591"/>
                    </a:lnTo>
                    <a:lnTo>
                      <a:pt x="381" y="593"/>
                    </a:lnTo>
                    <a:lnTo>
                      <a:pt x="383" y="595"/>
                    </a:lnTo>
                    <a:lnTo>
                      <a:pt x="381" y="595"/>
                    </a:lnTo>
                    <a:lnTo>
                      <a:pt x="379" y="595"/>
                    </a:lnTo>
                    <a:lnTo>
                      <a:pt x="379" y="600"/>
                    </a:lnTo>
                    <a:lnTo>
                      <a:pt x="383" y="606"/>
                    </a:lnTo>
                    <a:lnTo>
                      <a:pt x="385" y="609"/>
                    </a:lnTo>
                    <a:lnTo>
                      <a:pt x="388" y="611"/>
                    </a:lnTo>
                    <a:lnTo>
                      <a:pt x="388" y="613"/>
                    </a:lnTo>
                    <a:lnTo>
                      <a:pt x="388" y="615"/>
                    </a:lnTo>
                    <a:lnTo>
                      <a:pt x="392" y="617"/>
                    </a:lnTo>
                    <a:lnTo>
                      <a:pt x="396" y="626"/>
                    </a:lnTo>
                    <a:lnTo>
                      <a:pt x="396" y="628"/>
                    </a:lnTo>
                    <a:lnTo>
                      <a:pt x="399" y="630"/>
                    </a:lnTo>
                    <a:lnTo>
                      <a:pt x="388" y="633"/>
                    </a:lnTo>
                    <a:lnTo>
                      <a:pt x="388" y="648"/>
                    </a:lnTo>
                    <a:lnTo>
                      <a:pt x="388" y="650"/>
                    </a:lnTo>
                    <a:lnTo>
                      <a:pt x="390" y="652"/>
                    </a:lnTo>
                    <a:lnTo>
                      <a:pt x="392" y="657"/>
                    </a:lnTo>
                    <a:lnTo>
                      <a:pt x="392" y="663"/>
                    </a:lnTo>
                    <a:lnTo>
                      <a:pt x="392" y="668"/>
                    </a:lnTo>
                    <a:lnTo>
                      <a:pt x="383" y="701"/>
                    </a:lnTo>
                    <a:lnTo>
                      <a:pt x="385" y="714"/>
                    </a:lnTo>
                    <a:lnTo>
                      <a:pt x="390" y="720"/>
                    </a:lnTo>
                    <a:lnTo>
                      <a:pt x="388" y="729"/>
                    </a:lnTo>
                    <a:lnTo>
                      <a:pt x="381" y="733"/>
                    </a:lnTo>
                    <a:lnTo>
                      <a:pt x="366" y="736"/>
                    </a:lnTo>
                    <a:lnTo>
                      <a:pt x="359" y="740"/>
                    </a:lnTo>
                    <a:lnTo>
                      <a:pt x="357" y="742"/>
                    </a:lnTo>
                    <a:lnTo>
                      <a:pt x="355" y="742"/>
                    </a:lnTo>
                    <a:lnTo>
                      <a:pt x="355" y="744"/>
                    </a:lnTo>
                    <a:lnTo>
                      <a:pt x="350" y="744"/>
                    </a:lnTo>
                    <a:lnTo>
                      <a:pt x="348" y="744"/>
                    </a:lnTo>
                    <a:lnTo>
                      <a:pt x="346" y="744"/>
                    </a:lnTo>
                    <a:lnTo>
                      <a:pt x="344" y="744"/>
                    </a:lnTo>
                    <a:lnTo>
                      <a:pt x="342" y="744"/>
                    </a:lnTo>
                    <a:lnTo>
                      <a:pt x="339" y="744"/>
                    </a:lnTo>
                    <a:lnTo>
                      <a:pt x="337" y="744"/>
                    </a:lnTo>
                    <a:lnTo>
                      <a:pt x="337" y="747"/>
                    </a:lnTo>
                    <a:lnTo>
                      <a:pt x="335" y="747"/>
                    </a:lnTo>
                    <a:lnTo>
                      <a:pt x="333" y="747"/>
                    </a:lnTo>
                    <a:lnTo>
                      <a:pt x="328" y="751"/>
                    </a:lnTo>
                    <a:lnTo>
                      <a:pt x="328" y="753"/>
                    </a:lnTo>
                    <a:lnTo>
                      <a:pt x="328" y="755"/>
                    </a:lnTo>
                    <a:lnTo>
                      <a:pt x="324" y="758"/>
                    </a:lnTo>
                    <a:lnTo>
                      <a:pt x="324" y="760"/>
                    </a:lnTo>
                    <a:lnTo>
                      <a:pt x="322" y="760"/>
                    </a:lnTo>
                    <a:lnTo>
                      <a:pt x="324" y="760"/>
                    </a:lnTo>
                    <a:lnTo>
                      <a:pt x="326" y="760"/>
                    </a:lnTo>
                    <a:lnTo>
                      <a:pt x="326" y="762"/>
                    </a:lnTo>
                    <a:lnTo>
                      <a:pt x="324" y="762"/>
                    </a:lnTo>
                    <a:lnTo>
                      <a:pt x="326" y="762"/>
                    </a:lnTo>
                    <a:lnTo>
                      <a:pt x="326" y="764"/>
                    </a:lnTo>
                    <a:lnTo>
                      <a:pt x="328" y="764"/>
                    </a:lnTo>
                    <a:lnTo>
                      <a:pt x="328" y="766"/>
                    </a:lnTo>
                    <a:lnTo>
                      <a:pt x="328" y="768"/>
                    </a:lnTo>
                    <a:lnTo>
                      <a:pt x="326" y="768"/>
                    </a:lnTo>
                    <a:lnTo>
                      <a:pt x="326" y="771"/>
                    </a:lnTo>
                    <a:lnTo>
                      <a:pt x="326" y="773"/>
                    </a:lnTo>
                    <a:lnTo>
                      <a:pt x="326" y="775"/>
                    </a:lnTo>
                    <a:lnTo>
                      <a:pt x="328" y="775"/>
                    </a:lnTo>
                    <a:lnTo>
                      <a:pt x="328" y="777"/>
                    </a:lnTo>
                    <a:lnTo>
                      <a:pt x="326" y="777"/>
                    </a:lnTo>
                    <a:lnTo>
                      <a:pt x="328" y="777"/>
                    </a:lnTo>
                    <a:lnTo>
                      <a:pt x="331" y="777"/>
                    </a:lnTo>
                    <a:lnTo>
                      <a:pt x="331" y="779"/>
                    </a:lnTo>
                    <a:lnTo>
                      <a:pt x="333" y="779"/>
                    </a:lnTo>
                    <a:lnTo>
                      <a:pt x="333" y="782"/>
                    </a:lnTo>
                    <a:lnTo>
                      <a:pt x="333" y="784"/>
                    </a:lnTo>
                    <a:lnTo>
                      <a:pt x="335" y="784"/>
                    </a:lnTo>
                    <a:lnTo>
                      <a:pt x="335" y="786"/>
                    </a:lnTo>
                    <a:lnTo>
                      <a:pt x="337" y="786"/>
                    </a:lnTo>
                    <a:lnTo>
                      <a:pt x="337" y="788"/>
                    </a:lnTo>
                    <a:lnTo>
                      <a:pt x="339" y="788"/>
                    </a:lnTo>
                    <a:lnTo>
                      <a:pt x="339" y="790"/>
                    </a:lnTo>
                    <a:lnTo>
                      <a:pt x="337" y="790"/>
                    </a:lnTo>
                    <a:lnTo>
                      <a:pt x="335" y="790"/>
                    </a:lnTo>
                    <a:lnTo>
                      <a:pt x="335" y="793"/>
                    </a:lnTo>
                    <a:lnTo>
                      <a:pt x="335" y="795"/>
                    </a:lnTo>
                    <a:lnTo>
                      <a:pt x="337" y="795"/>
                    </a:lnTo>
                    <a:lnTo>
                      <a:pt x="337" y="797"/>
                    </a:lnTo>
                    <a:lnTo>
                      <a:pt x="335" y="797"/>
                    </a:lnTo>
                    <a:lnTo>
                      <a:pt x="335" y="799"/>
                    </a:lnTo>
                    <a:lnTo>
                      <a:pt x="337" y="799"/>
                    </a:lnTo>
                    <a:lnTo>
                      <a:pt x="337" y="801"/>
                    </a:lnTo>
                    <a:lnTo>
                      <a:pt x="337" y="804"/>
                    </a:lnTo>
                    <a:lnTo>
                      <a:pt x="337" y="806"/>
                    </a:lnTo>
                    <a:lnTo>
                      <a:pt x="339" y="806"/>
                    </a:lnTo>
                    <a:lnTo>
                      <a:pt x="337" y="806"/>
                    </a:lnTo>
                    <a:lnTo>
                      <a:pt x="337" y="808"/>
                    </a:lnTo>
                    <a:lnTo>
                      <a:pt x="335" y="808"/>
                    </a:lnTo>
                    <a:lnTo>
                      <a:pt x="335" y="810"/>
                    </a:lnTo>
                    <a:lnTo>
                      <a:pt x="337" y="810"/>
                    </a:lnTo>
                    <a:lnTo>
                      <a:pt x="339" y="810"/>
                    </a:lnTo>
                    <a:lnTo>
                      <a:pt x="337" y="810"/>
                    </a:lnTo>
                    <a:lnTo>
                      <a:pt x="337" y="812"/>
                    </a:lnTo>
                    <a:lnTo>
                      <a:pt x="337" y="814"/>
                    </a:lnTo>
                    <a:lnTo>
                      <a:pt x="335" y="814"/>
                    </a:lnTo>
                    <a:lnTo>
                      <a:pt x="335" y="817"/>
                    </a:lnTo>
                    <a:lnTo>
                      <a:pt x="333" y="817"/>
                    </a:lnTo>
                    <a:lnTo>
                      <a:pt x="333" y="819"/>
                    </a:lnTo>
                    <a:lnTo>
                      <a:pt x="331" y="819"/>
                    </a:lnTo>
                    <a:lnTo>
                      <a:pt x="331" y="821"/>
                    </a:lnTo>
                    <a:lnTo>
                      <a:pt x="333" y="821"/>
                    </a:lnTo>
                    <a:lnTo>
                      <a:pt x="333" y="823"/>
                    </a:lnTo>
                    <a:lnTo>
                      <a:pt x="331" y="823"/>
                    </a:lnTo>
                    <a:lnTo>
                      <a:pt x="328" y="823"/>
                    </a:lnTo>
                    <a:lnTo>
                      <a:pt x="328" y="825"/>
                    </a:lnTo>
                    <a:lnTo>
                      <a:pt x="328" y="828"/>
                    </a:lnTo>
                    <a:lnTo>
                      <a:pt x="326" y="828"/>
                    </a:lnTo>
                    <a:lnTo>
                      <a:pt x="326" y="830"/>
                    </a:lnTo>
                    <a:lnTo>
                      <a:pt x="326" y="832"/>
                    </a:lnTo>
                    <a:lnTo>
                      <a:pt x="328" y="832"/>
                    </a:lnTo>
                    <a:lnTo>
                      <a:pt x="326" y="832"/>
                    </a:lnTo>
                    <a:lnTo>
                      <a:pt x="324" y="832"/>
                    </a:lnTo>
                    <a:lnTo>
                      <a:pt x="324" y="834"/>
                    </a:lnTo>
                    <a:lnTo>
                      <a:pt x="324" y="836"/>
                    </a:lnTo>
                    <a:lnTo>
                      <a:pt x="322" y="836"/>
                    </a:lnTo>
                    <a:lnTo>
                      <a:pt x="322" y="839"/>
                    </a:lnTo>
                    <a:lnTo>
                      <a:pt x="324" y="839"/>
                    </a:lnTo>
                    <a:lnTo>
                      <a:pt x="322" y="839"/>
                    </a:lnTo>
                    <a:lnTo>
                      <a:pt x="322" y="841"/>
                    </a:lnTo>
                    <a:lnTo>
                      <a:pt x="324" y="841"/>
                    </a:lnTo>
                    <a:lnTo>
                      <a:pt x="324" y="843"/>
                    </a:lnTo>
                    <a:lnTo>
                      <a:pt x="322" y="843"/>
                    </a:lnTo>
                    <a:lnTo>
                      <a:pt x="322" y="845"/>
                    </a:lnTo>
                    <a:lnTo>
                      <a:pt x="324" y="845"/>
                    </a:lnTo>
                    <a:lnTo>
                      <a:pt x="324" y="847"/>
                    </a:lnTo>
                    <a:lnTo>
                      <a:pt x="322" y="847"/>
                    </a:lnTo>
                    <a:lnTo>
                      <a:pt x="322" y="850"/>
                    </a:lnTo>
                    <a:lnTo>
                      <a:pt x="322" y="852"/>
                    </a:lnTo>
                    <a:lnTo>
                      <a:pt x="322" y="854"/>
                    </a:lnTo>
                    <a:lnTo>
                      <a:pt x="324" y="854"/>
                    </a:lnTo>
                    <a:lnTo>
                      <a:pt x="322" y="854"/>
                    </a:lnTo>
                    <a:lnTo>
                      <a:pt x="320" y="856"/>
                    </a:lnTo>
                    <a:lnTo>
                      <a:pt x="318" y="856"/>
                    </a:lnTo>
                    <a:lnTo>
                      <a:pt x="315" y="856"/>
                    </a:lnTo>
                    <a:lnTo>
                      <a:pt x="313" y="856"/>
                    </a:lnTo>
                    <a:lnTo>
                      <a:pt x="313" y="858"/>
                    </a:lnTo>
                    <a:lnTo>
                      <a:pt x="311" y="860"/>
                    </a:lnTo>
                    <a:lnTo>
                      <a:pt x="311" y="863"/>
                    </a:lnTo>
                    <a:lnTo>
                      <a:pt x="307" y="863"/>
                    </a:lnTo>
                    <a:lnTo>
                      <a:pt x="302" y="863"/>
                    </a:lnTo>
                    <a:lnTo>
                      <a:pt x="300" y="860"/>
                    </a:lnTo>
                    <a:lnTo>
                      <a:pt x="300" y="863"/>
                    </a:lnTo>
                    <a:lnTo>
                      <a:pt x="298" y="863"/>
                    </a:lnTo>
                    <a:lnTo>
                      <a:pt x="296" y="863"/>
                    </a:lnTo>
                    <a:lnTo>
                      <a:pt x="296" y="865"/>
                    </a:lnTo>
                    <a:lnTo>
                      <a:pt x="298" y="867"/>
                    </a:lnTo>
                    <a:lnTo>
                      <a:pt x="296" y="867"/>
                    </a:lnTo>
                    <a:lnTo>
                      <a:pt x="296" y="869"/>
                    </a:lnTo>
                    <a:lnTo>
                      <a:pt x="296" y="871"/>
                    </a:lnTo>
                    <a:lnTo>
                      <a:pt x="293" y="869"/>
                    </a:lnTo>
                    <a:lnTo>
                      <a:pt x="291" y="869"/>
                    </a:lnTo>
                    <a:lnTo>
                      <a:pt x="289" y="869"/>
                    </a:lnTo>
                    <a:lnTo>
                      <a:pt x="289" y="871"/>
                    </a:lnTo>
                    <a:lnTo>
                      <a:pt x="287" y="871"/>
                    </a:lnTo>
                    <a:lnTo>
                      <a:pt x="287" y="874"/>
                    </a:lnTo>
                    <a:lnTo>
                      <a:pt x="285" y="876"/>
                    </a:lnTo>
                    <a:lnTo>
                      <a:pt x="285" y="878"/>
                    </a:lnTo>
                    <a:lnTo>
                      <a:pt x="282" y="880"/>
                    </a:lnTo>
                    <a:lnTo>
                      <a:pt x="280" y="880"/>
                    </a:lnTo>
                    <a:lnTo>
                      <a:pt x="280" y="882"/>
                    </a:lnTo>
                    <a:lnTo>
                      <a:pt x="276" y="882"/>
                    </a:lnTo>
                    <a:lnTo>
                      <a:pt x="274" y="887"/>
                    </a:lnTo>
                    <a:lnTo>
                      <a:pt x="272" y="891"/>
                    </a:lnTo>
                    <a:lnTo>
                      <a:pt x="267" y="893"/>
                    </a:lnTo>
                    <a:lnTo>
                      <a:pt x="261" y="891"/>
                    </a:lnTo>
                    <a:lnTo>
                      <a:pt x="256" y="891"/>
                    </a:lnTo>
                    <a:lnTo>
                      <a:pt x="256" y="889"/>
                    </a:lnTo>
                    <a:lnTo>
                      <a:pt x="254" y="887"/>
                    </a:lnTo>
                    <a:lnTo>
                      <a:pt x="250" y="882"/>
                    </a:lnTo>
                    <a:lnTo>
                      <a:pt x="247" y="882"/>
                    </a:lnTo>
                    <a:lnTo>
                      <a:pt x="245" y="878"/>
                    </a:lnTo>
                    <a:lnTo>
                      <a:pt x="247" y="878"/>
                    </a:lnTo>
                    <a:lnTo>
                      <a:pt x="247" y="876"/>
                    </a:lnTo>
                    <a:lnTo>
                      <a:pt x="250" y="876"/>
                    </a:lnTo>
                    <a:lnTo>
                      <a:pt x="247" y="874"/>
                    </a:lnTo>
                    <a:lnTo>
                      <a:pt x="247" y="871"/>
                    </a:lnTo>
                    <a:lnTo>
                      <a:pt x="245" y="869"/>
                    </a:lnTo>
                    <a:lnTo>
                      <a:pt x="245" y="867"/>
                    </a:lnTo>
                    <a:lnTo>
                      <a:pt x="243" y="867"/>
                    </a:lnTo>
                    <a:lnTo>
                      <a:pt x="243" y="869"/>
                    </a:lnTo>
                    <a:lnTo>
                      <a:pt x="241" y="867"/>
                    </a:lnTo>
                    <a:lnTo>
                      <a:pt x="236" y="869"/>
                    </a:lnTo>
                    <a:lnTo>
                      <a:pt x="236" y="867"/>
                    </a:lnTo>
                    <a:lnTo>
                      <a:pt x="234" y="865"/>
                    </a:lnTo>
                    <a:lnTo>
                      <a:pt x="232" y="865"/>
                    </a:lnTo>
                    <a:lnTo>
                      <a:pt x="230" y="865"/>
                    </a:lnTo>
                    <a:lnTo>
                      <a:pt x="228" y="865"/>
                    </a:lnTo>
                    <a:lnTo>
                      <a:pt x="228" y="863"/>
                    </a:lnTo>
                    <a:lnTo>
                      <a:pt x="226" y="863"/>
                    </a:lnTo>
                    <a:lnTo>
                      <a:pt x="223" y="863"/>
                    </a:lnTo>
                    <a:lnTo>
                      <a:pt x="223" y="860"/>
                    </a:lnTo>
                    <a:lnTo>
                      <a:pt x="221" y="860"/>
                    </a:lnTo>
                    <a:lnTo>
                      <a:pt x="221" y="858"/>
                    </a:lnTo>
                    <a:lnTo>
                      <a:pt x="223" y="858"/>
                    </a:lnTo>
                    <a:lnTo>
                      <a:pt x="226" y="858"/>
                    </a:lnTo>
                    <a:lnTo>
                      <a:pt x="226" y="856"/>
                    </a:lnTo>
                    <a:lnTo>
                      <a:pt x="223" y="854"/>
                    </a:lnTo>
                    <a:lnTo>
                      <a:pt x="223" y="852"/>
                    </a:lnTo>
                    <a:lnTo>
                      <a:pt x="221" y="850"/>
                    </a:lnTo>
                    <a:lnTo>
                      <a:pt x="219" y="850"/>
                    </a:lnTo>
                    <a:lnTo>
                      <a:pt x="217" y="850"/>
                    </a:lnTo>
                    <a:lnTo>
                      <a:pt x="215" y="850"/>
                    </a:lnTo>
                    <a:lnTo>
                      <a:pt x="212" y="850"/>
                    </a:lnTo>
                    <a:lnTo>
                      <a:pt x="210" y="850"/>
                    </a:lnTo>
                    <a:lnTo>
                      <a:pt x="210" y="847"/>
                    </a:lnTo>
                    <a:lnTo>
                      <a:pt x="210" y="843"/>
                    </a:lnTo>
                    <a:lnTo>
                      <a:pt x="206" y="841"/>
                    </a:lnTo>
                    <a:lnTo>
                      <a:pt x="206" y="839"/>
                    </a:lnTo>
                    <a:lnTo>
                      <a:pt x="201" y="836"/>
                    </a:lnTo>
                    <a:lnTo>
                      <a:pt x="199" y="836"/>
                    </a:lnTo>
                    <a:lnTo>
                      <a:pt x="190" y="834"/>
                    </a:lnTo>
                    <a:lnTo>
                      <a:pt x="190" y="836"/>
                    </a:lnTo>
                    <a:lnTo>
                      <a:pt x="188" y="836"/>
                    </a:lnTo>
                    <a:lnTo>
                      <a:pt x="188" y="839"/>
                    </a:lnTo>
                    <a:lnTo>
                      <a:pt x="188" y="841"/>
                    </a:lnTo>
                    <a:lnTo>
                      <a:pt x="186" y="841"/>
                    </a:lnTo>
                    <a:lnTo>
                      <a:pt x="186" y="843"/>
                    </a:lnTo>
                    <a:lnTo>
                      <a:pt x="184" y="843"/>
                    </a:lnTo>
                    <a:lnTo>
                      <a:pt x="184" y="845"/>
                    </a:lnTo>
                    <a:lnTo>
                      <a:pt x="182" y="845"/>
                    </a:lnTo>
                    <a:lnTo>
                      <a:pt x="180" y="845"/>
                    </a:lnTo>
                    <a:lnTo>
                      <a:pt x="177" y="845"/>
                    </a:lnTo>
                    <a:lnTo>
                      <a:pt x="175" y="845"/>
                    </a:lnTo>
                    <a:lnTo>
                      <a:pt x="173" y="845"/>
                    </a:lnTo>
                    <a:lnTo>
                      <a:pt x="171" y="845"/>
                    </a:lnTo>
                    <a:lnTo>
                      <a:pt x="169" y="847"/>
                    </a:lnTo>
                    <a:lnTo>
                      <a:pt x="166" y="850"/>
                    </a:lnTo>
                    <a:lnTo>
                      <a:pt x="166" y="852"/>
                    </a:lnTo>
                    <a:lnTo>
                      <a:pt x="164" y="854"/>
                    </a:lnTo>
                    <a:lnTo>
                      <a:pt x="164" y="856"/>
                    </a:lnTo>
                    <a:lnTo>
                      <a:pt x="162" y="856"/>
                    </a:lnTo>
                    <a:lnTo>
                      <a:pt x="160" y="858"/>
                    </a:lnTo>
                    <a:lnTo>
                      <a:pt x="160" y="860"/>
                    </a:lnTo>
                    <a:lnTo>
                      <a:pt x="160" y="863"/>
                    </a:lnTo>
                    <a:lnTo>
                      <a:pt x="158" y="863"/>
                    </a:lnTo>
                    <a:lnTo>
                      <a:pt x="160" y="863"/>
                    </a:lnTo>
                    <a:lnTo>
                      <a:pt x="158" y="863"/>
                    </a:lnTo>
                    <a:lnTo>
                      <a:pt x="158" y="860"/>
                    </a:lnTo>
                    <a:lnTo>
                      <a:pt x="158" y="863"/>
                    </a:lnTo>
                    <a:lnTo>
                      <a:pt x="155" y="863"/>
                    </a:lnTo>
                    <a:lnTo>
                      <a:pt x="155" y="860"/>
                    </a:lnTo>
                    <a:lnTo>
                      <a:pt x="155" y="863"/>
                    </a:lnTo>
                    <a:lnTo>
                      <a:pt x="155" y="860"/>
                    </a:lnTo>
                    <a:lnTo>
                      <a:pt x="155" y="863"/>
                    </a:lnTo>
                    <a:lnTo>
                      <a:pt x="153" y="863"/>
                    </a:lnTo>
                    <a:lnTo>
                      <a:pt x="153" y="860"/>
                    </a:lnTo>
                    <a:lnTo>
                      <a:pt x="153" y="863"/>
                    </a:lnTo>
                    <a:lnTo>
                      <a:pt x="153" y="860"/>
                    </a:lnTo>
                    <a:lnTo>
                      <a:pt x="151" y="860"/>
                    </a:lnTo>
                    <a:lnTo>
                      <a:pt x="151" y="858"/>
                    </a:lnTo>
                    <a:lnTo>
                      <a:pt x="151" y="856"/>
                    </a:lnTo>
                    <a:lnTo>
                      <a:pt x="151" y="854"/>
                    </a:lnTo>
                    <a:lnTo>
                      <a:pt x="153" y="854"/>
                    </a:lnTo>
                    <a:lnTo>
                      <a:pt x="153" y="852"/>
                    </a:lnTo>
                    <a:lnTo>
                      <a:pt x="151" y="852"/>
                    </a:lnTo>
                    <a:lnTo>
                      <a:pt x="153" y="852"/>
                    </a:lnTo>
                    <a:lnTo>
                      <a:pt x="151" y="852"/>
                    </a:lnTo>
                    <a:lnTo>
                      <a:pt x="153" y="852"/>
                    </a:lnTo>
                    <a:lnTo>
                      <a:pt x="151" y="852"/>
                    </a:lnTo>
                    <a:lnTo>
                      <a:pt x="151" y="850"/>
                    </a:lnTo>
                    <a:lnTo>
                      <a:pt x="153" y="850"/>
                    </a:lnTo>
                    <a:lnTo>
                      <a:pt x="153" y="847"/>
                    </a:lnTo>
                    <a:lnTo>
                      <a:pt x="155" y="847"/>
                    </a:lnTo>
                    <a:lnTo>
                      <a:pt x="153" y="847"/>
                    </a:lnTo>
                    <a:lnTo>
                      <a:pt x="153" y="845"/>
                    </a:lnTo>
                    <a:lnTo>
                      <a:pt x="153" y="847"/>
                    </a:lnTo>
                    <a:lnTo>
                      <a:pt x="153" y="845"/>
                    </a:lnTo>
                    <a:lnTo>
                      <a:pt x="151" y="845"/>
                    </a:lnTo>
                    <a:lnTo>
                      <a:pt x="151" y="843"/>
                    </a:lnTo>
                    <a:lnTo>
                      <a:pt x="153" y="843"/>
                    </a:lnTo>
                    <a:lnTo>
                      <a:pt x="151" y="843"/>
                    </a:lnTo>
                    <a:lnTo>
                      <a:pt x="153" y="843"/>
                    </a:lnTo>
                    <a:lnTo>
                      <a:pt x="151" y="843"/>
                    </a:lnTo>
                    <a:lnTo>
                      <a:pt x="153" y="843"/>
                    </a:lnTo>
                    <a:lnTo>
                      <a:pt x="153" y="841"/>
                    </a:lnTo>
                    <a:lnTo>
                      <a:pt x="151" y="841"/>
                    </a:lnTo>
                    <a:lnTo>
                      <a:pt x="153" y="841"/>
                    </a:lnTo>
                    <a:lnTo>
                      <a:pt x="151" y="841"/>
                    </a:lnTo>
                    <a:lnTo>
                      <a:pt x="151" y="839"/>
                    </a:lnTo>
                    <a:lnTo>
                      <a:pt x="149" y="839"/>
                    </a:lnTo>
                    <a:lnTo>
                      <a:pt x="151" y="839"/>
                    </a:lnTo>
                    <a:lnTo>
                      <a:pt x="149" y="839"/>
                    </a:lnTo>
                    <a:lnTo>
                      <a:pt x="151" y="836"/>
                    </a:lnTo>
                    <a:lnTo>
                      <a:pt x="149" y="836"/>
                    </a:lnTo>
                    <a:lnTo>
                      <a:pt x="149" y="834"/>
                    </a:lnTo>
                    <a:lnTo>
                      <a:pt x="147" y="834"/>
                    </a:lnTo>
                    <a:lnTo>
                      <a:pt x="147" y="832"/>
                    </a:lnTo>
                    <a:lnTo>
                      <a:pt x="144" y="832"/>
                    </a:lnTo>
                    <a:lnTo>
                      <a:pt x="144" y="830"/>
                    </a:lnTo>
                    <a:lnTo>
                      <a:pt x="142" y="830"/>
                    </a:lnTo>
                    <a:lnTo>
                      <a:pt x="142" y="828"/>
                    </a:lnTo>
                    <a:lnTo>
                      <a:pt x="140" y="828"/>
                    </a:lnTo>
                    <a:lnTo>
                      <a:pt x="140" y="825"/>
                    </a:lnTo>
                    <a:lnTo>
                      <a:pt x="138" y="825"/>
                    </a:lnTo>
                    <a:lnTo>
                      <a:pt x="138" y="823"/>
                    </a:lnTo>
                    <a:lnTo>
                      <a:pt x="136" y="823"/>
                    </a:lnTo>
                    <a:lnTo>
                      <a:pt x="136" y="821"/>
                    </a:lnTo>
                    <a:lnTo>
                      <a:pt x="134" y="821"/>
                    </a:lnTo>
                    <a:lnTo>
                      <a:pt x="134" y="819"/>
                    </a:lnTo>
                    <a:lnTo>
                      <a:pt x="131" y="819"/>
                    </a:lnTo>
                    <a:lnTo>
                      <a:pt x="129" y="819"/>
                    </a:lnTo>
                    <a:lnTo>
                      <a:pt x="129" y="817"/>
                    </a:lnTo>
                    <a:lnTo>
                      <a:pt x="127" y="817"/>
                    </a:lnTo>
                    <a:lnTo>
                      <a:pt x="127" y="814"/>
                    </a:lnTo>
                    <a:lnTo>
                      <a:pt x="125" y="814"/>
                    </a:lnTo>
                    <a:lnTo>
                      <a:pt x="125" y="812"/>
                    </a:lnTo>
                    <a:lnTo>
                      <a:pt x="123" y="812"/>
                    </a:lnTo>
                    <a:lnTo>
                      <a:pt x="120" y="812"/>
                    </a:lnTo>
                    <a:lnTo>
                      <a:pt x="120" y="810"/>
                    </a:lnTo>
                    <a:lnTo>
                      <a:pt x="118" y="810"/>
                    </a:lnTo>
                    <a:lnTo>
                      <a:pt x="116" y="810"/>
                    </a:lnTo>
                    <a:lnTo>
                      <a:pt x="116" y="808"/>
                    </a:lnTo>
                    <a:lnTo>
                      <a:pt x="114" y="808"/>
                    </a:lnTo>
                    <a:lnTo>
                      <a:pt x="112" y="808"/>
                    </a:lnTo>
                    <a:lnTo>
                      <a:pt x="112" y="806"/>
                    </a:lnTo>
                    <a:lnTo>
                      <a:pt x="109" y="806"/>
                    </a:lnTo>
                    <a:lnTo>
                      <a:pt x="112" y="806"/>
                    </a:lnTo>
                    <a:lnTo>
                      <a:pt x="109" y="806"/>
                    </a:lnTo>
                    <a:lnTo>
                      <a:pt x="109" y="804"/>
                    </a:lnTo>
                    <a:lnTo>
                      <a:pt x="107" y="804"/>
                    </a:lnTo>
                    <a:lnTo>
                      <a:pt x="109" y="804"/>
                    </a:lnTo>
                    <a:lnTo>
                      <a:pt x="107" y="804"/>
                    </a:lnTo>
                    <a:lnTo>
                      <a:pt x="107" y="801"/>
                    </a:lnTo>
                    <a:lnTo>
                      <a:pt x="105" y="801"/>
                    </a:lnTo>
                    <a:lnTo>
                      <a:pt x="107" y="801"/>
                    </a:lnTo>
                    <a:lnTo>
                      <a:pt x="105" y="801"/>
                    </a:lnTo>
                    <a:lnTo>
                      <a:pt x="107" y="801"/>
                    </a:lnTo>
                    <a:lnTo>
                      <a:pt x="105" y="801"/>
                    </a:lnTo>
                    <a:lnTo>
                      <a:pt x="107" y="801"/>
                    </a:lnTo>
                    <a:lnTo>
                      <a:pt x="105" y="801"/>
                    </a:lnTo>
                    <a:lnTo>
                      <a:pt x="105" y="799"/>
                    </a:lnTo>
                    <a:lnTo>
                      <a:pt x="107" y="799"/>
                    </a:lnTo>
                    <a:lnTo>
                      <a:pt x="105" y="799"/>
                    </a:lnTo>
                    <a:lnTo>
                      <a:pt x="107" y="799"/>
                    </a:lnTo>
                    <a:lnTo>
                      <a:pt x="109" y="799"/>
                    </a:lnTo>
                    <a:lnTo>
                      <a:pt x="109" y="797"/>
                    </a:lnTo>
                    <a:lnTo>
                      <a:pt x="109" y="795"/>
                    </a:lnTo>
                    <a:lnTo>
                      <a:pt x="109" y="793"/>
                    </a:lnTo>
                    <a:lnTo>
                      <a:pt x="107" y="793"/>
                    </a:lnTo>
                    <a:lnTo>
                      <a:pt x="107" y="790"/>
                    </a:lnTo>
                    <a:lnTo>
                      <a:pt x="107" y="788"/>
                    </a:lnTo>
                    <a:lnTo>
                      <a:pt x="105" y="788"/>
                    </a:lnTo>
                    <a:lnTo>
                      <a:pt x="105" y="786"/>
                    </a:lnTo>
                    <a:lnTo>
                      <a:pt x="105" y="784"/>
                    </a:lnTo>
                    <a:lnTo>
                      <a:pt x="103" y="784"/>
                    </a:lnTo>
                    <a:lnTo>
                      <a:pt x="103" y="782"/>
                    </a:lnTo>
                    <a:lnTo>
                      <a:pt x="103" y="779"/>
                    </a:lnTo>
                    <a:lnTo>
                      <a:pt x="101" y="779"/>
                    </a:lnTo>
                    <a:lnTo>
                      <a:pt x="101" y="777"/>
                    </a:lnTo>
                    <a:lnTo>
                      <a:pt x="98" y="777"/>
                    </a:lnTo>
                    <a:lnTo>
                      <a:pt x="98" y="775"/>
                    </a:lnTo>
                    <a:lnTo>
                      <a:pt x="96" y="775"/>
                    </a:lnTo>
                    <a:lnTo>
                      <a:pt x="96" y="773"/>
                    </a:lnTo>
                    <a:lnTo>
                      <a:pt x="96" y="771"/>
                    </a:lnTo>
                    <a:lnTo>
                      <a:pt x="94" y="771"/>
                    </a:lnTo>
                    <a:lnTo>
                      <a:pt x="94" y="768"/>
                    </a:lnTo>
                    <a:lnTo>
                      <a:pt x="92" y="768"/>
                    </a:lnTo>
                    <a:lnTo>
                      <a:pt x="92" y="766"/>
                    </a:lnTo>
                    <a:lnTo>
                      <a:pt x="90" y="766"/>
                    </a:lnTo>
                    <a:lnTo>
                      <a:pt x="90" y="764"/>
                    </a:lnTo>
                    <a:lnTo>
                      <a:pt x="88" y="764"/>
                    </a:lnTo>
                    <a:lnTo>
                      <a:pt x="88" y="762"/>
                    </a:lnTo>
                    <a:lnTo>
                      <a:pt x="85" y="762"/>
                    </a:lnTo>
                    <a:lnTo>
                      <a:pt x="85" y="760"/>
                    </a:lnTo>
                    <a:lnTo>
                      <a:pt x="83" y="760"/>
                    </a:lnTo>
                    <a:lnTo>
                      <a:pt x="83" y="758"/>
                    </a:lnTo>
                    <a:lnTo>
                      <a:pt x="81" y="758"/>
                    </a:lnTo>
                    <a:lnTo>
                      <a:pt x="81" y="755"/>
                    </a:lnTo>
                    <a:lnTo>
                      <a:pt x="79" y="755"/>
                    </a:lnTo>
                    <a:lnTo>
                      <a:pt x="79" y="753"/>
                    </a:lnTo>
                    <a:lnTo>
                      <a:pt x="77" y="753"/>
                    </a:lnTo>
                    <a:lnTo>
                      <a:pt x="77" y="751"/>
                    </a:lnTo>
                    <a:lnTo>
                      <a:pt x="74" y="751"/>
                    </a:lnTo>
                    <a:lnTo>
                      <a:pt x="72" y="751"/>
                    </a:lnTo>
                    <a:lnTo>
                      <a:pt x="72" y="749"/>
                    </a:lnTo>
                    <a:lnTo>
                      <a:pt x="70" y="749"/>
                    </a:lnTo>
                    <a:lnTo>
                      <a:pt x="70" y="747"/>
                    </a:lnTo>
                    <a:lnTo>
                      <a:pt x="68" y="747"/>
                    </a:lnTo>
                    <a:lnTo>
                      <a:pt x="68" y="744"/>
                    </a:lnTo>
                    <a:lnTo>
                      <a:pt x="66" y="744"/>
                    </a:lnTo>
                    <a:lnTo>
                      <a:pt x="66" y="747"/>
                    </a:lnTo>
                    <a:lnTo>
                      <a:pt x="66" y="744"/>
                    </a:lnTo>
                    <a:lnTo>
                      <a:pt x="66" y="747"/>
                    </a:lnTo>
                    <a:lnTo>
                      <a:pt x="66" y="744"/>
                    </a:lnTo>
                    <a:lnTo>
                      <a:pt x="66" y="747"/>
                    </a:lnTo>
                    <a:lnTo>
                      <a:pt x="66" y="744"/>
                    </a:lnTo>
                    <a:lnTo>
                      <a:pt x="63" y="744"/>
                    </a:lnTo>
                    <a:lnTo>
                      <a:pt x="61" y="744"/>
                    </a:lnTo>
                    <a:lnTo>
                      <a:pt x="59" y="744"/>
                    </a:lnTo>
                    <a:lnTo>
                      <a:pt x="59" y="742"/>
                    </a:lnTo>
                    <a:lnTo>
                      <a:pt x="57" y="742"/>
                    </a:lnTo>
                    <a:lnTo>
                      <a:pt x="59" y="742"/>
                    </a:lnTo>
                    <a:lnTo>
                      <a:pt x="57" y="742"/>
                    </a:lnTo>
                    <a:lnTo>
                      <a:pt x="57" y="740"/>
                    </a:lnTo>
                    <a:lnTo>
                      <a:pt x="59" y="740"/>
                    </a:lnTo>
                    <a:lnTo>
                      <a:pt x="59" y="738"/>
                    </a:lnTo>
                    <a:lnTo>
                      <a:pt x="57" y="738"/>
                    </a:lnTo>
                    <a:lnTo>
                      <a:pt x="57" y="736"/>
                    </a:lnTo>
                    <a:lnTo>
                      <a:pt x="55" y="736"/>
                    </a:lnTo>
                    <a:lnTo>
                      <a:pt x="52" y="736"/>
                    </a:lnTo>
                    <a:lnTo>
                      <a:pt x="55" y="736"/>
                    </a:lnTo>
                    <a:lnTo>
                      <a:pt x="52" y="736"/>
                    </a:lnTo>
                    <a:lnTo>
                      <a:pt x="52" y="733"/>
                    </a:lnTo>
                    <a:lnTo>
                      <a:pt x="55" y="733"/>
                    </a:lnTo>
                    <a:lnTo>
                      <a:pt x="55" y="731"/>
                    </a:lnTo>
                    <a:lnTo>
                      <a:pt x="57" y="731"/>
                    </a:lnTo>
                    <a:lnTo>
                      <a:pt x="59" y="731"/>
                    </a:lnTo>
                    <a:lnTo>
                      <a:pt x="59" y="729"/>
                    </a:lnTo>
                    <a:lnTo>
                      <a:pt x="59" y="727"/>
                    </a:lnTo>
                    <a:lnTo>
                      <a:pt x="59" y="725"/>
                    </a:lnTo>
                    <a:lnTo>
                      <a:pt x="59" y="722"/>
                    </a:lnTo>
                    <a:lnTo>
                      <a:pt x="59" y="725"/>
                    </a:lnTo>
                    <a:lnTo>
                      <a:pt x="57" y="722"/>
                    </a:lnTo>
                    <a:lnTo>
                      <a:pt x="59" y="722"/>
                    </a:lnTo>
                    <a:lnTo>
                      <a:pt x="57" y="722"/>
                    </a:lnTo>
                    <a:lnTo>
                      <a:pt x="59" y="722"/>
                    </a:lnTo>
                    <a:lnTo>
                      <a:pt x="61" y="722"/>
                    </a:lnTo>
                    <a:lnTo>
                      <a:pt x="61" y="725"/>
                    </a:lnTo>
                    <a:lnTo>
                      <a:pt x="61" y="722"/>
                    </a:lnTo>
                    <a:lnTo>
                      <a:pt x="61" y="725"/>
                    </a:lnTo>
                    <a:lnTo>
                      <a:pt x="63" y="725"/>
                    </a:lnTo>
                    <a:lnTo>
                      <a:pt x="66" y="725"/>
                    </a:lnTo>
                    <a:lnTo>
                      <a:pt x="63" y="725"/>
                    </a:lnTo>
                    <a:lnTo>
                      <a:pt x="66" y="725"/>
                    </a:lnTo>
                    <a:lnTo>
                      <a:pt x="63" y="725"/>
                    </a:lnTo>
                    <a:lnTo>
                      <a:pt x="66" y="725"/>
                    </a:lnTo>
                    <a:lnTo>
                      <a:pt x="63" y="725"/>
                    </a:lnTo>
                    <a:lnTo>
                      <a:pt x="66" y="725"/>
                    </a:lnTo>
                    <a:lnTo>
                      <a:pt x="63" y="725"/>
                    </a:lnTo>
                    <a:lnTo>
                      <a:pt x="66" y="725"/>
                    </a:lnTo>
                    <a:lnTo>
                      <a:pt x="63" y="725"/>
                    </a:lnTo>
                    <a:lnTo>
                      <a:pt x="63" y="727"/>
                    </a:lnTo>
                    <a:lnTo>
                      <a:pt x="66" y="727"/>
                    </a:lnTo>
                    <a:lnTo>
                      <a:pt x="68" y="727"/>
                    </a:lnTo>
                    <a:lnTo>
                      <a:pt x="66" y="727"/>
                    </a:lnTo>
                    <a:lnTo>
                      <a:pt x="68" y="727"/>
                    </a:lnTo>
                    <a:lnTo>
                      <a:pt x="66" y="727"/>
                    </a:lnTo>
                    <a:lnTo>
                      <a:pt x="68" y="727"/>
                    </a:lnTo>
                    <a:lnTo>
                      <a:pt x="66" y="727"/>
                    </a:lnTo>
                    <a:lnTo>
                      <a:pt x="66" y="729"/>
                    </a:lnTo>
                    <a:lnTo>
                      <a:pt x="68" y="729"/>
                    </a:lnTo>
                    <a:lnTo>
                      <a:pt x="66" y="729"/>
                    </a:lnTo>
                    <a:lnTo>
                      <a:pt x="63" y="729"/>
                    </a:lnTo>
                    <a:lnTo>
                      <a:pt x="61" y="729"/>
                    </a:lnTo>
                    <a:lnTo>
                      <a:pt x="61" y="731"/>
                    </a:lnTo>
                    <a:lnTo>
                      <a:pt x="63" y="731"/>
                    </a:lnTo>
                    <a:lnTo>
                      <a:pt x="63" y="729"/>
                    </a:lnTo>
                    <a:lnTo>
                      <a:pt x="63" y="731"/>
                    </a:lnTo>
                    <a:lnTo>
                      <a:pt x="66" y="731"/>
                    </a:lnTo>
                    <a:lnTo>
                      <a:pt x="68" y="731"/>
                    </a:lnTo>
                    <a:lnTo>
                      <a:pt x="70" y="731"/>
                    </a:lnTo>
                    <a:lnTo>
                      <a:pt x="68" y="731"/>
                    </a:lnTo>
                    <a:lnTo>
                      <a:pt x="68" y="733"/>
                    </a:lnTo>
                    <a:lnTo>
                      <a:pt x="70" y="733"/>
                    </a:lnTo>
                    <a:lnTo>
                      <a:pt x="70" y="736"/>
                    </a:lnTo>
                    <a:lnTo>
                      <a:pt x="70" y="738"/>
                    </a:lnTo>
                    <a:lnTo>
                      <a:pt x="72" y="738"/>
                    </a:lnTo>
                    <a:lnTo>
                      <a:pt x="72" y="740"/>
                    </a:lnTo>
                    <a:lnTo>
                      <a:pt x="74" y="740"/>
                    </a:lnTo>
                    <a:lnTo>
                      <a:pt x="74" y="742"/>
                    </a:lnTo>
                    <a:lnTo>
                      <a:pt x="72" y="742"/>
                    </a:lnTo>
                    <a:lnTo>
                      <a:pt x="72" y="744"/>
                    </a:lnTo>
                    <a:lnTo>
                      <a:pt x="74" y="744"/>
                    </a:lnTo>
                    <a:lnTo>
                      <a:pt x="74" y="747"/>
                    </a:lnTo>
                    <a:lnTo>
                      <a:pt x="77" y="747"/>
                    </a:lnTo>
                    <a:lnTo>
                      <a:pt x="79" y="747"/>
                    </a:lnTo>
                    <a:lnTo>
                      <a:pt x="79" y="749"/>
                    </a:lnTo>
                    <a:lnTo>
                      <a:pt x="81" y="749"/>
                    </a:lnTo>
                    <a:lnTo>
                      <a:pt x="81" y="751"/>
                    </a:lnTo>
                    <a:lnTo>
                      <a:pt x="83" y="751"/>
                    </a:lnTo>
                    <a:lnTo>
                      <a:pt x="83" y="753"/>
                    </a:lnTo>
                    <a:lnTo>
                      <a:pt x="85" y="753"/>
                    </a:lnTo>
                    <a:lnTo>
                      <a:pt x="85" y="755"/>
                    </a:lnTo>
                    <a:lnTo>
                      <a:pt x="88" y="755"/>
                    </a:lnTo>
                    <a:lnTo>
                      <a:pt x="90" y="755"/>
                    </a:lnTo>
                    <a:lnTo>
                      <a:pt x="90" y="758"/>
                    </a:lnTo>
                    <a:lnTo>
                      <a:pt x="90" y="760"/>
                    </a:lnTo>
                    <a:lnTo>
                      <a:pt x="92" y="760"/>
                    </a:lnTo>
                    <a:lnTo>
                      <a:pt x="92" y="762"/>
                    </a:lnTo>
                    <a:lnTo>
                      <a:pt x="94" y="762"/>
                    </a:lnTo>
                    <a:lnTo>
                      <a:pt x="94" y="760"/>
                    </a:lnTo>
                    <a:lnTo>
                      <a:pt x="96" y="760"/>
                    </a:lnTo>
                    <a:lnTo>
                      <a:pt x="94" y="760"/>
                    </a:lnTo>
                    <a:lnTo>
                      <a:pt x="96" y="760"/>
                    </a:lnTo>
                    <a:lnTo>
                      <a:pt x="98" y="760"/>
                    </a:lnTo>
                    <a:lnTo>
                      <a:pt x="98" y="758"/>
                    </a:lnTo>
                    <a:lnTo>
                      <a:pt x="101" y="758"/>
                    </a:lnTo>
                    <a:lnTo>
                      <a:pt x="101" y="755"/>
                    </a:lnTo>
                    <a:lnTo>
                      <a:pt x="98" y="755"/>
                    </a:lnTo>
                    <a:lnTo>
                      <a:pt x="98" y="753"/>
                    </a:lnTo>
                    <a:lnTo>
                      <a:pt x="96" y="755"/>
                    </a:lnTo>
                    <a:lnTo>
                      <a:pt x="96" y="753"/>
                    </a:lnTo>
                    <a:lnTo>
                      <a:pt x="96" y="755"/>
                    </a:lnTo>
                    <a:lnTo>
                      <a:pt x="94" y="755"/>
                    </a:lnTo>
                    <a:lnTo>
                      <a:pt x="96" y="755"/>
                    </a:lnTo>
                    <a:lnTo>
                      <a:pt x="94" y="755"/>
                    </a:lnTo>
                    <a:lnTo>
                      <a:pt x="94" y="753"/>
                    </a:lnTo>
                    <a:lnTo>
                      <a:pt x="92" y="753"/>
                    </a:lnTo>
                    <a:lnTo>
                      <a:pt x="90" y="753"/>
                    </a:lnTo>
                    <a:lnTo>
                      <a:pt x="88" y="753"/>
                    </a:lnTo>
                    <a:lnTo>
                      <a:pt x="88" y="751"/>
                    </a:lnTo>
                    <a:lnTo>
                      <a:pt x="90" y="751"/>
                    </a:lnTo>
                    <a:lnTo>
                      <a:pt x="92" y="751"/>
                    </a:lnTo>
                    <a:lnTo>
                      <a:pt x="90" y="751"/>
                    </a:lnTo>
                    <a:lnTo>
                      <a:pt x="90" y="749"/>
                    </a:lnTo>
                    <a:lnTo>
                      <a:pt x="92" y="749"/>
                    </a:lnTo>
                    <a:lnTo>
                      <a:pt x="92" y="747"/>
                    </a:lnTo>
                    <a:lnTo>
                      <a:pt x="92" y="744"/>
                    </a:lnTo>
                    <a:lnTo>
                      <a:pt x="90" y="744"/>
                    </a:lnTo>
                    <a:lnTo>
                      <a:pt x="90" y="742"/>
                    </a:lnTo>
                    <a:lnTo>
                      <a:pt x="88" y="742"/>
                    </a:lnTo>
                    <a:lnTo>
                      <a:pt x="85" y="742"/>
                    </a:lnTo>
                    <a:lnTo>
                      <a:pt x="83" y="740"/>
                    </a:lnTo>
                    <a:lnTo>
                      <a:pt x="81" y="740"/>
                    </a:lnTo>
                    <a:lnTo>
                      <a:pt x="81" y="738"/>
                    </a:lnTo>
                    <a:lnTo>
                      <a:pt x="79" y="738"/>
                    </a:lnTo>
                    <a:lnTo>
                      <a:pt x="79" y="736"/>
                    </a:lnTo>
                    <a:lnTo>
                      <a:pt x="77" y="736"/>
                    </a:lnTo>
                    <a:lnTo>
                      <a:pt x="77" y="733"/>
                    </a:lnTo>
                    <a:lnTo>
                      <a:pt x="74" y="733"/>
                    </a:lnTo>
                    <a:lnTo>
                      <a:pt x="74" y="731"/>
                    </a:lnTo>
                    <a:lnTo>
                      <a:pt x="74" y="729"/>
                    </a:lnTo>
                    <a:lnTo>
                      <a:pt x="72" y="729"/>
                    </a:lnTo>
                    <a:lnTo>
                      <a:pt x="72" y="727"/>
                    </a:lnTo>
                    <a:lnTo>
                      <a:pt x="74" y="727"/>
                    </a:lnTo>
                    <a:lnTo>
                      <a:pt x="74" y="725"/>
                    </a:lnTo>
                    <a:lnTo>
                      <a:pt x="77" y="725"/>
                    </a:lnTo>
                    <a:lnTo>
                      <a:pt x="77" y="722"/>
                    </a:lnTo>
                    <a:lnTo>
                      <a:pt x="77" y="720"/>
                    </a:lnTo>
                    <a:lnTo>
                      <a:pt x="77" y="718"/>
                    </a:lnTo>
                    <a:lnTo>
                      <a:pt x="77" y="716"/>
                    </a:lnTo>
                    <a:lnTo>
                      <a:pt x="74" y="716"/>
                    </a:lnTo>
                    <a:lnTo>
                      <a:pt x="77" y="716"/>
                    </a:lnTo>
                    <a:lnTo>
                      <a:pt x="74" y="716"/>
                    </a:lnTo>
                    <a:lnTo>
                      <a:pt x="77" y="716"/>
                    </a:lnTo>
                    <a:lnTo>
                      <a:pt x="74" y="716"/>
                    </a:lnTo>
                    <a:lnTo>
                      <a:pt x="77" y="716"/>
                    </a:lnTo>
                    <a:lnTo>
                      <a:pt x="77" y="714"/>
                    </a:lnTo>
                    <a:lnTo>
                      <a:pt x="74" y="714"/>
                    </a:lnTo>
                    <a:lnTo>
                      <a:pt x="74" y="712"/>
                    </a:lnTo>
                    <a:lnTo>
                      <a:pt x="72" y="712"/>
                    </a:lnTo>
                    <a:lnTo>
                      <a:pt x="72" y="709"/>
                    </a:lnTo>
                    <a:lnTo>
                      <a:pt x="70" y="709"/>
                    </a:lnTo>
                    <a:lnTo>
                      <a:pt x="70" y="707"/>
                    </a:lnTo>
                    <a:lnTo>
                      <a:pt x="68" y="707"/>
                    </a:lnTo>
                    <a:lnTo>
                      <a:pt x="66" y="707"/>
                    </a:lnTo>
                    <a:lnTo>
                      <a:pt x="63" y="707"/>
                    </a:lnTo>
                    <a:lnTo>
                      <a:pt x="63" y="709"/>
                    </a:lnTo>
                    <a:lnTo>
                      <a:pt x="63" y="712"/>
                    </a:lnTo>
                    <a:lnTo>
                      <a:pt x="61" y="712"/>
                    </a:lnTo>
                    <a:lnTo>
                      <a:pt x="61" y="714"/>
                    </a:lnTo>
                    <a:lnTo>
                      <a:pt x="61" y="712"/>
                    </a:lnTo>
                    <a:lnTo>
                      <a:pt x="63" y="709"/>
                    </a:lnTo>
                    <a:lnTo>
                      <a:pt x="63" y="707"/>
                    </a:lnTo>
                    <a:lnTo>
                      <a:pt x="63" y="709"/>
                    </a:lnTo>
                    <a:lnTo>
                      <a:pt x="63" y="707"/>
                    </a:lnTo>
                    <a:lnTo>
                      <a:pt x="63" y="705"/>
                    </a:lnTo>
                    <a:lnTo>
                      <a:pt x="66" y="705"/>
                    </a:lnTo>
                    <a:lnTo>
                      <a:pt x="63" y="705"/>
                    </a:lnTo>
                    <a:lnTo>
                      <a:pt x="63" y="703"/>
                    </a:lnTo>
                    <a:lnTo>
                      <a:pt x="61" y="703"/>
                    </a:lnTo>
                    <a:lnTo>
                      <a:pt x="59" y="703"/>
                    </a:lnTo>
                    <a:lnTo>
                      <a:pt x="57" y="703"/>
                    </a:lnTo>
                    <a:lnTo>
                      <a:pt x="55" y="705"/>
                    </a:lnTo>
                    <a:lnTo>
                      <a:pt x="52" y="705"/>
                    </a:lnTo>
                    <a:lnTo>
                      <a:pt x="50" y="705"/>
                    </a:lnTo>
                    <a:lnTo>
                      <a:pt x="50" y="707"/>
                    </a:lnTo>
                    <a:lnTo>
                      <a:pt x="52" y="707"/>
                    </a:lnTo>
                    <a:lnTo>
                      <a:pt x="52" y="709"/>
                    </a:lnTo>
                    <a:lnTo>
                      <a:pt x="50" y="709"/>
                    </a:lnTo>
                    <a:lnTo>
                      <a:pt x="50" y="712"/>
                    </a:lnTo>
                    <a:lnTo>
                      <a:pt x="52" y="712"/>
                    </a:lnTo>
                    <a:lnTo>
                      <a:pt x="55" y="712"/>
                    </a:lnTo>
                    <a:lnTo>
                      <a:pt x="57" y="712"/>
                    </a:lnTo>
                    <a:lnTo>
                      <a:pt x="57" y="714"/>
                    </a:lnTo>
                    <a:lnTo>
                      <a:pt x="59" y="714"/>
                    </a:lnTo>
                    <a:lnTo>
                      <a:pt x="59" y="716"/>
                    </a:lnTo>
                    <a:lnTo>
                      <a:pt x="57" y="716"/>
                    </a:lnTo>
                    <a:lnTo>
                      <a:pt x="57" y="718"/>
                    </a:lnTo>
                    <a:lnTo>
                      <a:pt x="57" y="716"/>
                    </a:lnTo>
                    <a:lnTo>
                      <a:pt x="55" y="716"/>
                    </a:lnTo>
                    <a:lnTo>
                      <a:pt x="57" y="716"/>
                    </a:lnTo>
                    <a:lnTo>
                      <a:pt x="55" y="716"/>
                    </a:lnTo>
                    <a:lnTo>
                      <a:pt x="57" y="716"/>
                    </a:lnTo>
                    <a:lnTo>
                      <a:pt x="57" y="714"/>
                    </a:lnTo>
                    <a:lnTo>
                      <a:pt x="55" y="714"/>
                    </a:lnTo>
                    <a:lnTo>
                      <a:pt x="55" y="712"/>
                    </a:lnTo>
                    <a:lnTo>
                      <a:pt x="55" y="714"/>
                    </a:lnTo>
                    <a:lnTo>
                      <a:pt x="55" y="712"/>
                    </a:lnTo>
                    <a:lnTo>
                      <a:pt x="55" y="714"/>
                    </a:lnTo>
                    <a:lnTo>
                      <a:pt x="55" y="712"/>
                    </a:lnTo>
                    <a:lnTo>
                      <a:pt x="55" y="714"/>
                    </a:lnTo>
                    <a:lnTo>
                      <a:pt x="52" y="714"/>
                    </a:lnTo>
                    <a:lnTo>
                      <a:pt x="52" y="712"/>
                    </a:lnTo>
                    <a:lnTo>
                      <a:pt x="52" y="714"/>
                    </a:lnTo>
                    <a:lnTo>
                      <a:pt x="52" y="712"/>
                    </a:lnTo>
                    <a:lnTo>
                      <a:pt x="52" y="714"/>
                    </a:lnTo>
                    <a:lnTo>
                      <a:pt x="52" y="712"/>
                    </a:lnTo>
                    <a:lnTo>
                      <a:pt x="50" y="712"/>
                    </a:lnTo>
                    <a:lnTo>
                      <a:pt x="48" y="712"/>
                    </a:lnTo>
                    <a:lnTo>
                      <a:pt x="48" y="714"/>
                    </a:lnTo>
                    <a:lnTo>
                      <a:pt x="48" y="716"/>
                    </a:lnTo>
                    <a:lnTo>
                      <a:pt x="48" y="714"/>
                    </a:lnTo>
                    <a:lnTo>
                      <a:pt x="48" y="716"/>
                    </a:lnTo>
                    <a:lnTo>
                      <a:pt x="46" y="716"/>
                    </a:lnTo>
                    <a:lnTo>
                      <a:pt x="44" y="716"/>
                    </a:lnTo>
                    <a:lnTo>
                      <a:pt x="46" y="716"/>
                    </a:lnTo>
                    <a:lnTo>
                      <a:pt x="44" y="716"/>
                    </a:lnTo>
                    <a:lnTo>
                      <a:pt x="44" y="718"/>
                    </a:lnTo>
                    <a:lnTo>
                      <a:pt x="44" y="716"/>
                    </a:lnTo>
                    <a:lnTo>
                      <a:pt x="44" y="718"/>
                    </a:lnTo>
                    <a:lnTo>
                      <a:pt x="42" y="718"/>
                    </a:lnTo>
                    <a:lnTo>
                      <a:pt x="39" y="718"/>
                    </a:lnTo>
                    <a:lnTo>
                      <a:pt x="39" y="716"/>
                    </a:lnTo>
                    <a:lnTo>
                      <a:pt x="37" y="716"/>
                    </a:lnTo>
                    <a:lnTo>
                      <a:pt x="37" y="714"/>
                    </a:lnTo>
                    <a:lnTo>
                      <a:pt x="35" y="714"/>
                    </a:lnTo>
                    <a:lnTo>
                      <a:pt x="35" y="712"/>
                    </a:lnTo>
                    <a:lnTo>
                      <a:pt x="37" y="712"/>
                    </a:lnTo>
                    <a:lnTo>
                      <a:pt x="37" y="714"/>
                    </a:lnTo>
                    <a:lnTo>
                      <a:pt x="37" y="712"/>
                    </a:lnTo>
                    <a:lnTo>
                      <a:pt x="39" y="712"/>
                    </a:lnTo>
                    <a:lnTo>
                      <a:pt x="39" y="709"/>
                    </a:lnTo>
                    <a:lnTo>
                      <a:pt x="39" y="707"/>
                    </a:lnTo>
                    <a:lnTo>
                      <a:pt x="37" y="707"/>
                    </a:lnTo>
                    <a:lnTo>
                      <a:pt x="37" y="705"/>
                    </a:lnTo>
                    <a:lnTo>
                      <a:pt x="35" y="705"/>
                    </a:lnTo>
                    <a:lnTo>
                      <a:pt x="33" y="705"/>
                    </a:lnTo>
                    <a:lnTo>
                      <a:pt x="33" y="707"/>
                    </a:lnTo>
                    <a:lnTo>
                      <a:pt x="33" y="705"/>
                    </a:lnTo>
                    <a:lnTo>
                      <a:pt x="31" y="705"/>
                    </a:lnTo>
                    <a:lnTo>
                      <a:pt x="33" y="705"/>
                    </a:lnTo>
                    <a:lnTo>
                      <a:pt x="31" y="705"/>
                    </a:lnTo>
                    <a:lnTo>
                      <a:pt x="33" y="705"/>
                    </a:lnTo>
                    <a:lnTo>
                      <a:pt x="31" y="705"/>
                    </a:lnTo>
                    <a:lnTo>
                      <a:pt x="31" y="703"/>
                    </a:lnTo>
                    <a:lnTo>
                      <a:pt x="31" y="701"/>
                    </a:lnTo>
                    <a:lnTo>
                      <a:pt x="33" y="701"/>
                    </a:lnTo>
                    <a:lnTo>
                      <a:pt x="31" y="701"/>
                    </a:lnTo>
                    <a:lnTo>
                      <a:pt x="33" y="701"/>
                    </a:lnTo>
                    <a:lnTo>
                      <a:pt x="31" y="701"/>
                    </a:lnTo>
                    <a:lnTo>
                      <a:pt x="33" y="701"/>
                    </a:lnTo>
                    <a:lnTo>
                      <a:pt x="31" y="701"/>
                    </a:lnTo>
                    <a:lnTo>
                      <a:pt x="33" y="701"/>
                    </a:lnTo>
                    <a:lnTo>
                      <a:pt x="31" y="701"/>
                    </a:lnTo>
                    <a:lnTo>
                      <a:pt x="33" y="701"/>
                    </a:lnTo>
                    <a:lnTo>
                      <a:pt x="33" y="698"/>
                    </a:lnTo>
                    <a:lnTo>
                      <a:pt x="35" y="698"/>
                    </a:lnTo>
                    <a:lnTo>
                      <a:pt x="33" y="698"/>
                    </a:lnTo>
                    <a:lnTo>
                      <a:pt x="35" y="698"/>
                    </a:lnTo>
                    <a:lnTo>
                      <a:pt x="33" y="698"/>
                    </a:lnTo>
                    <a:lnTo>
                      <a:pt x="33" y="696"/>
                    </a:lnTo>
                    <a:lnTo>
                      <a:pt x="35" y="696"/>
                    </a:lnTo>
                    <a:lnTo>
                      <a:pt x="35" y="694"/>
                    </a:lnTo>
                    <a:lnTo>
                      <a:pt x="33" y="696"/>
                    </a:lnTo>
                    <a:lnTo>
                      <a:pt x="33" y="694"/>
                    </a:lnTo>
                    <a:lnTo>
                      <a:pt x="33" y="692"/>
                    </a:lnTo>
                    <a:lnTo>
                      <a:pt x="33" y="694"/>
                    </a:lnTo>
                    <a:lnTo>
                      <a:pt x="33" y="692"/>
                    </a:lnTo>
                    <a:lnTo>
                      <a:pt x="35" y="692"/>
                    </a:lnTo>
                    <a:lnTo>
                      <a:pt x="35" y="690"/>
                    </a:lnTo>
                    <a:lnTo>
                      <a:pt x="35" y="687"/>
                    </a:lnTo>
                    <a:lnTo>
                      <a:pt x="35" y="685"/>
                    </a:lnTo>
                    <a:lnTo>
                      <a:pt x="33" y="685"/>
                    </a:lnTo>
                    <a:lnTo>
                      <a:pt x="33" y="683"/>
                    </a:lnTo>
                    <a:lnTo>
                      <a:pt x="31" y="683"/>
                    </a:lnTo>
                    <a:lnTo>
                      <a:pt x="31" y="681"/>
                    </a:lnTo>
                    <a:lnTo>
                      <a:pt x="28" y="681"/>
                    </a:lnTo>
                    <a:lnTo>
                      <a:pt x="26" y="681"/>
                    </a:lnTo>
                    <a:lnTo>
                      <a:pt x="26" y="679"/>
                    </a:lnTo>
                    <a:lnTo>
                      <a:pt x="28" y="679"/>
                    </a:lnTo>
                    <a:lnTo>
                      <a:pt x="28" y="676"/>
                    </a:lnTo>
                    <a:lnTo>
                      <a:pt x="28" y="674"/>
                    </a:lnTo>
                    <a:lnTo>
                      <a:pt x="31" y="674"/>
                    </a:lnTo>
                    <a:lnTo>
                      <a:pt x="31" y="672"/>
                    </a:lnTo>
                    <a:lnTo>
                      <a:pt x="31" y="674"/>
                    </a:lnTo>
                    <a:lnTo>
                      <a:pt x="33" y="674"/>
                    </a:lnTo>
                    <a:lnTo>
                      <a:pt x="33" y="672"/>
                    </a:lnTo>
                    <a:lnTo>
                      <a:pt x="33" y="670"/>
                    </a:lnTo>
                    <a:lnTo>
                      <a:pt x="35" y="670"/>
                    </a:lnTo>
                    <a:lnTo>
                      <a:pt x="33" y="670"/>
                    </a:lnTo>
                    <a:lnTo>
                      <a:pt x="33" y="668"/>
                    </a:lnTo>
                    <a:lnTo>
                      <a:pt x="33" y="666"/>
                    </a:lnTo>
                    <a:lnTo>
                      <a:pt x="33" y="663"/>
                    </a:lnTo>
                    <a:lnTo>
                      <a:pt x="31" y="663"/>
                    </a:lnTo>
                    <a:lnTo>
                      <a:pt x="31" y="661"/>
                    </a:lnTo>
                    <a:lnTo>
                      <a:pt x="31" y="663"/>
                    </a:lnTo>
                    <a:lnTo>
                      <a:pt x="31" y="661"/>
                    </a:lnTo>
                    <a:lnTo>
                      <a:pt x="31" y="663"/>
                    </a:lnTo>
                    <a:lnTo>
                      <a:pt x="31" y="661"/>
                    </a:lnTo>
                    <a:lnTo>
                      <a:pt x="31" y="663"/>
                    </a:lnTo>
                    <a:lnTo>
                      <a:pt x="31" y="661"/>
                    </a:lnTo>
                    <a:lnTo>
                      <a:pt x="28" y="661"/>
                    </a:lnTo>
                    <a:lnTo>
                      <a:pt x="26" y="661"/>
                    </a:lnTo>
                    <a:lnTo>
                      <a:pt x="28" y="661"/>
                    </a:lnTo>
                    <a:lnTo>
                      <a:pt x="26" y="661"/>
                    </a:lnTo>
                    <a:lnTo>
                      <a:pt x="28" y="661"/>
                    </a:lnTo>
                    <a:lnTo>
                      <a:pt x="26" y="661"/>
                    </a:lnTo>
                    <a:lnTo>
                      <a:pt x="26" y="659"/>
                    </a:lnTo>
                    <a:lnTo>
                      <a:pt x="26" y="661"/>
                    </a:lnTo>
                    <a:lnTo>
                      <a:pt x="26" y="659"/>
                    </a:lnTo>
                    <a:lnTo>
                      <a:pt x="24" y="659"/>
                    </a:lnTo>
                    <a:lnTo>
                      <a:pt x="24" y="657"/>
                    </a:lnTo>
                    <a:lnTo>
                      <a:pt x="22" y="657"/>
                    </a:lnTo>
                    <a:lnTo>
                      <a:pt x="24" y="657"/>
                    </a:lnTo>
                    <a:lnTo>
                      <a:pt x="24" y="655"/>
                    </a:lnTo>
                    <a:lnTo>
                      <a:pt x="26" y="655"/>
                    </a:lnTo>
                    <a:lnTo>
                      <a:pt x="28" y="655"/>
                    </a:lnTo>
                    <a:lnTo>
                      <a:pt x="28" y="652"/>
                    </a:lnTo>
                    <a:lnTo>
                      <a:pt x="28" y="655"/>
                    </a:lnTo>
                    <a:lnTo>
                      <a:pt x="31" y="655"/>
                    </a:lnTo>
                    <a:lnTo>
                      <a:pt x="31" y="652"/>
                    </a:lnTo>
                    <a:lnTo>
                      <a:pt x="31" y="655"/>
                    </a:lnTo>
                    <a:lnTo>
                      <a:pt x="31" y="652"/>
                    </a:lnTo>
                    <a:lnTo>
                      <a:pt x="33" y="652"/>
                    </a:lnTo>
                    <a:lnTo>
                      <a:pt x="33" y="650"/>
                    </a:lnTo>
                    <a:lnTo>
                      <a:pt x="33" y="652"/>
                    </a:lnTo>
                    <a:lnTo>
                      <a:pt x="35" y="652"/>
                    </a:lnTo>
                    <a:lnTo>
                      <a:pt x="37" y="652"/>
                    </a:lnTo>
                    <a:lnTo>
                      <a:pt x="37" y="650"/>
                    </a:lnTo>
                    <a:lnTo>
                      <a:pt x="39" y="650"/>
                    </a:lnTo>
                    <a:lnTo>
                      <a:pt x="39" y="648"/>
                    </a:lnTo>
                    <a:lnTo>
                      <a:pt x="39" y="646"/>
                    </a:lnTo>
                    <a:lnTo>
                      <a:pt x="39" y="644"/>
                    </a:lnTo>
                    <a:lnTo>
                      <a:pt x="39" y="641"/>
                    </a:lnTo>
                    <a:lnTo>
                      <a:pt x="39" y="639"/>
                    </a:lnTo>
                    <a:lnTo>
                      <a:pt x="39" y="637"/>
                    </a:lnTo>
                    <a:lnTo>
                      <a:pt x="37" y="637"/>
                    </a:lnTo>
                    <a:lnTo>
                      <a:pt x="37" y="635"/>
                    </a:lnTo>
                    <a:lnTo>
                      <a:pt x="37" y="633"/>
                    </a:lnTo>
                    <a:lnTo>
                      <a:pt x="39" y="633"/>
                    </a:lnTo>
                    <a:lnTo>
                      <a:pt x="42" y="633"/>
                    </a:lnTo>
                    <a:lnTo>
                      <a:pt x="42" y="630"/>
                    </a:lnTo>
                    <a:lnTo>
                      <a:pt x="44" y="630"/>
                    </a:lnTo>
                    <a:lnTo>
                      <a:pt x="44" y="628"/>
                    </a:lnTo>
                    <a:lnTo>
                      <a:pt x="44" y="626"/>
                    </a:lnTo>
                    <a:lnTo>
                      <a:pt x="46" y="626"/>
                    </a:lnTo>
                    <a:lnTo>
                      <a:pt x="46" y="628"/>
                    </a:lnTo>
                    <a:lnTo>
                      <a:pt x="48" y="628"/>
                    </a:lnTo>
                    <a:lnTo>
                      <a:pt x="48" y="626"/>
                    </a:lnTo>
                    <a:lnTo>
                      <a:pt x="50" y="626"/>
                    </a:lnTo>
                    <a:lnTo>
                      <a:pt x="50" y="628"/>
                    </a:lnTo>
                    <a:lnTo>
                      <a:pt x="48" y="628"/>
                    </a:lnTo>
                    <a:lnTo>
                      <a:pt x="50" y="628"/>
                    </a:lnTo>
                    <a:lnTo>
                      <a:pt x="52" y="628"/>
                    </a:lnTo>
                    <a:lnTo>
                      <a:pt x="55" y="628"/>
                    </a:lnTo>
                    <a:lnTo>
                      <a:pt x="55" y="626"/>
                    </a:lnTo>
                    <a:lnTo>
                      <a:pt x="57" y="626"/>
                    </a:lnTo>
                    <a:lnTo>
                      <a:pt x="57" y="624"/>
                    </a:lnTo>
                    <a:lnTo>
                      <a:pt x="57" y="622"/>
                    </a:lnTo>
                    <a:lnTo>
                      <a:pt x="57" y="624"/>
                    </a:lnTo>
                    <a:lnTo>
                      <a:pt x="59" y="624"/>
                    </a:lnTo>
                    <a:lnTo>
                      <a:pt x="61" y="624"/>
                    </a:lnTo>
                    <a:lnTo>
                      <a:pt x="59" y="624"/>
                    </a:lnTo>
                    <a:lnTo>
                      <a:pt x="59" y="626"/>
                    </a:lnTo>
                    <a:lnTo>
                      <a:pt x="59" y="628"/>
                    </a:lnTo>
                    <a:lnTo>
                      <a:pt x="59" y="630"/>
                    </a:lnTo>
                    <a:lnTo>
                      <a:pt x="61" y="630"/>
                    </a:lnTo>
                    <a:lnTo>
                      <a:pt x="63" y="630"/>
                    </a:lnTo>
                    <a:lnTo>
                      <a:pt x="66" y="630"/>
                    </a:lnTo>
                    <a:lnTo>
                      <a:pt x="66" y="633"/>
                    </a:lnTo>
                    <a:lnTo>
                      <a:pt x="68" y="633"/>
                    </a:lnTo>
                    <a:lnTo>
                      <a:pt x="70" y="633"/>
                    </a:lnTo>
                    <a:lnTo>
                      <a:pt x="70" y="635"/>
                    </a:lnTo>
                    <a:lnTo>
                      <a:pt x="68" y="635"/>
                    </a:lnTo>
                    <a:lnTo>
                      <a:pt x="70" y="635"/>
                    </a:lnTo>
                    <a:lnTo>
                      <a:pt x="68" y="635"/>
                    </a:lnTo>
                    <a:lnTo>
                      <a:pt x="70" y="635"/>
                    </a:lnTo>
                    <a:lnTo>
                      <a:pt x="70" y="637"/>
                    </a:lnTo>
                    <a:lnTo>
                      <a:pt x="72" y="637"/>
                    </a:lnTo>
                    <a:lnTo>
                      <a:pt x="74" y="637"/>
                    </a:lnTo>
                    <a:lnTo>
                      <a:pt x="74" y="639"/>
                    </a:lnTo>
                    <a:lnTo>
                      <a:pt x="77" y="639"/>
                    </a:lnTo>
                    <a:lnTo>
                      <a:pt x="77" y="641"/>
                    </a:lnTo>
                    <a:lnTo>
                      <a:pt x="79" y="641"/>
                    </a:lnTo>
                    <a:lnTo>
                      <a:pt x="79" y="644"/>
                    </a:lnTo>
                    <a:lnTo>
                      <a:pt x="81" y="644"/>
                    </a:lnTo>
                    <a:lnTo>
                      <a:pt x="79" y="644"/>
                    </a:lnTo>
                    <a:lnTo>
                      <a:pt x="81" y="644"/>
                    </a:lnTo>
                    <a:lnTo>
                      <a:pt x="81" y="646"/>
                    </a:lnTo>
                    <a:lnTo>
                      <a:pt x="83" y="646"/>
                    </a:lnTo>
                    <a:lnTo>
                      <a:pt x="83" y="644"/>
                    </a:lnTo>
                    <a:lnTo>
                      <a:pt x="85" y="644"/>
                    </a:lnTo>
                    <a:lnTo>
                      <a:pt x="88" y="644"/>
                    </a:lnTo>
                    <a:lnTo>
                      <a:pt x="90" y="644"/>
                    </a:lnTo>
                    <a:lnTo>
                      <a:pt x="92" y="644"/>
                    </a:lnTo>
                    <a:lnTo>
                      <a:pt x="94" y="644"/>
                    </a:lnTo>
                    <a:lnTo>
                      <a:pt x="96" y="644"/>
                    </a:lnTo>
                    <a:lnTo>
                      <a:pt x="98" y="644"/>
                    </a:lnTo>
                    <a:lnTo>
                      <a:pt x="101" y="644"/>
                    </a:lnTo>
                    <a:lnTo>
                      <a:pt x="103" y="644"/>
                    </a:lnTo>
                    <a:lnTo>
                      <a:pt x="103" y="641"/>
                    </a:lnTo>
                    <a:lnTo>
                      <a:pt x="105" y="641"/>
                    </a:lnTo>
                    <a:lnTo>
                      <a:pt x="107" y="641"/>
                    </a:lnTo>
                    <a:lnTo>
                      <a:pt x="107" y="639"/>
                    </a:lnTo>
                    <a:lnTo>
                      <a:pt x="109" y="639"/>
                    </a:lnTo>
                    <a:lnTo>
                      <a:pt x="109" y="637"/>
                    </a:lnTo>
                    <a:lnTo>
                      <a:pt x="112" y="637"/>
                    </a:lnTo>
                    <a:lnTo>
                      <a:pt x="112" y="635"/>
                    </a:lnTo>
                    <a:lnTo>
                      <a:pt x="114" y="635"/>
                    </a:lnTo>
                    <a:lnTo>
                      <a:pt x="114" y="633"/>
                    </a:lnTo>
                    <a:lnTo>
                      <a:pt x="116" y="633"/>
                    </a:lnTo>
                    <a:lnTo>
                      <a:pt x="116" y="630"/>
                    </a:lnTo>
                    <a:lnTo>
                      <a:pt x="118" y="630"/>
                    </a:lnTo>
                    <a:lnTo>
                      <a:pt x="118" y="628"/>
                    </a:lnTo>
                    <a:lnTo>
                      <a:pt x="120" y="628"/>
                    </a:lnTo>
                    <a:lnTo>
                      <a:pt x="120" y="626"/>
                    </a:lnTo>
                    <a:lnTo>
                      <a:pt x="123" y="626"/>
                    </a:lnTo>
                    <a:lnTo>
                      <a:pt x="123" y="624"/>
                    </a:lnTo>
                    <a:lnTo>
                      <a:pt x="125" y="624"/>
                    </a:lnTo>
                    <a:lnTo>
                      <a:pt x="125" y="622"/>
                    </a:lnTo>
                    <a:lnTo>
                      <a:pt x="127" y="622"/>
                    </a:lnTo>
                    <a:lnTo>
                      <a:pt x="129" y="622"/>
                    </a:lnTo>
                    <a:lnTo>
                      <a:pt x="129" y="620"/>
                    </a:lnTo>
                    <a:lnTo>
                      <a:pt x="131" y="620"/>
                    </a:lnTo>
                    <a:lnTo>
                      <a:pt x="131" y="617"/>
                    </a:lnTo>
                    <a:lnTo>
                      <a:pt x="134" y="617"/>
                    </a:lnTo>
                    <a:lnTo>
                      <a:pt x="134" y="615"/>
                    </a:lnTo>
                    <a:lnTo>
                      <a:pt x="136" y="615"/>
                    </a:lnTo>
                    <a:lnTo>
                      <a:pt x="136" y="613"/>
                    </a:lnTo>
                    <a:lnTo>
                      <a:pt x="138" y="611"/>
                    </a:lnTo>
                    <a:lnTo>
                      <a:pt x="138" y="609"/>
                    </a:lnTo>
                    <a:lnTo>
                      <a:pt x="140" y="609"/>
                    </a:lnTo>
                    <a:lnTo>
                      <a:pt x="140" y="606"/>
                    </a:lnTo>
                    <a:lnTo>
                      <a:pt x="142" y="606"/>
                    </a:lnTo>
                    <a:lnTo>
                      <a:pt x="142" y="604"/>
                    </a:lnTo>
                    <a:lnTo>
                      <a:pt x="142" y="602"/>
                    </a:lnTo>
                    <a:lnTo>
                      <a:pt x="144" y="602"/>
                    </a:lnTo>
                    <a:lnTo>
                      <a:pt x="144" y="600"/>
                    </a:lnTo>
                    <a:lnTo>
                      <a:pt x="144" y="598"/>
                    </a:lnTo>
                    <a:lnTo>
                      <a:pt x="147" y="598"/>
                    </a:lnTo>
                    <a:lnTo>
                      <a:pt x="147" y="595"/>
                    </a:lnTo>
                    <a:lnTo>
                      <a:pt x="147" y="593"/>
                    </a:lnTo>
                    <a:lnTo>
                      <a:pt x="149" y="593"/>
                    </a:lnTo>
                    <a:lnTo>
                      <a:pt x="149" y="591"/>
                    </a:lnTo>
                    <a:lnTo>
                      <a:pt x="149" y="589"/>
                    </a:lnTo>
                    <a:lnTo>
                      <a:pt x="151" y="589"/>
                    </a:lnTo>
                    <a:lnTo>
                      <a:pt x="151" y="587"/>
                    </a:lnTo>
                    <a:lnTo>
                      <a:pt x="151" y="584"/>
                    </a:lnTo>
                    <a:lnTo>
                      <a:pt x="153" y="584"/>
                    </a:lnTo>
                    <a:lnTo>
                      <a:pt x="153" y="582"/>
                    </a:lnTo>
                    <a:lnTo>
                      <a:pt x="153" y="580"/>
                    </a:lnTo>
                    <a:lnTo>
                      <a:pt x="153" y="578"/>
                    </a:lnTo>
                    <a:lnTo>
                      <a:pt x="155" y="578"/>
                    </a:lnTo>
                    <a:lnTo>
                      <a:pt x="155" y="576"/>
                    </a:lnTo>
                    <a:lnTo>
                      <a:pt x="155" y="574"/>
                    </a:lnTo>
                    <a:lnTo>
                      <a:pt x="155" y="571"/>
                    </a:lnTo>
                    <a:lnTo>
                      <a:pt x="155" y="569"/>
                    </a:lnTo>
                    <a:lnTo>
                      <a:pt x="155" y="567"/>
                    </a:lnTo>
                    <a:lnTo>
                      <a:pt x="158" y="567"/>
                    </a:lnTo>
                    <a:lnTo>
                      <a:pt x="158" y="565"/>
                    </a:lnTo>
                    <a:lnTo>
                      <a:pt x="158" y="563"/>
                    </a:lnTo>
                    <a:lnTo>
                      <a:pt x="158" y="560"/>
                    </a:lnTo>
                    <a:lnTo>
                      <a:pt x="158" y="558"/>
                    </a:lnTo>
                    <a:lnTo>
                      <a:pt x="158" y="556"/>
                    </a:lnTo>
                    <a:lnTo>
                      <a:pt x="158" y="554"/>
                    </a:lnTo>
                    <a:lnTo>
                      <a:pt x="158" y="552"/>
                    </a:lnTo>
                    <a:lnTo>
                      <a:pt x="158" y="549"/>
                    </a:lnTo>
                    <a:lnTo>
                      <a:pt x="158" y="547"/>
                    </a:lnTo>
                    <a:lnTo>
                      <a:pt x="158" y="545"/>
                    </a:lnTo>
                    <a:lnTo>
                      <a:pt x="158" y="543"/>
                    </a:lnTo>
                    <a:lnTo>
                      <a:pt x="158" y="541"/>
                    </a:lnTo>
                    <a:lnTo>
                      <a:pt x="155" y="541"/>
                    </a:lnTo>
                    <a:lnTo>
                      <a:pt x="155" y="538"/>
                    </a:lnTo>
                    <a:lnTo>
                      <a:pt x="155" y="536"/>
                    </a:lnTo>
                    <a:lnTo>
                      <a:pt x="155" y="534"/>
                    </a:lnTo>
                    <a:lnTo>
                      <a:pt x="155" y="532"/>
                    </a:lnTo>
                    <a:lnTo>
                      <a:pt x="155" y="530"/>
                    </a:lnTo>
                    <a:lnTo>
                      <a:pt x="153" y="530"/>
                    </a:lnTo>
                    <a:lnTo>
                      <a:pt x="153" y="528"/>
                    </a:lnTo>
                    <a:lnTo>
                      <a:pt x="153" y="525"/>
                    </a:lnTo>
                    <a:lnTo>
                      <a:pt x="153" y="523"/>
                    </a:lnTo>
                    <a:lnTo>
                      <a:pt x="153" y="521"/>
                    </a:lnTo>
                    <a:lnTo>
                      <a:pt x="153" y="519"/>
                    </a:lnTo>
                    <a:lnTo>
                      <a:pt x="151" y="519"/>
                    </a:lnTo>
                    <a:lnTo>
                      <a:pt x="153" y="519"/>
                    </a:lnTo>
                    <a:lnTo>
                      <a:pt x="151" y="519"/>
                    </a:lnTo>
                    <a:lnTo>
                      <a:pt x="151" y="517"/>
                    </a:lnTo>
                    <a:lnTo>
                      <a:pt x="153" y="517"/>
                    </a:lnTo>
                    <a:lnTo>
                      <a:pt x="151" y="517"/>
                    </a:lnTo>
                    <a:lnTo>
                      <a:pt x="153" y="517"/>
                    </a:lnTo>
                    <a:lnTo>
                      <a:pt x="155" y="517"/>
                    </a:lnTo>
                    <a:lnTo>
                      <a:pt x="158" y="517"/>
                    </a:lnTo>
                    <a:lnTo>
                      <a:pt x="160" y="517"/>
                    </a:lnTo>
                    <a:lnTo>
                      <a:pt x="160" y="514"/>
                    </a:lnTo>
                    <a:lnTo>
                      <a:pt x="160" y="512"/>
                    </a:lnTo>
                    <a:lnTo>
                      <a:pt x="160" y="510"/>
                    </a:lnTo>
                    <a:lnTo>
                      <a:pt x="160" y="508"/>
                    </a:lnTo>
                    <a:lnTo>
                      <a:pt x="160" y="506"/>
                    </a:lnTo>
                    <a:lnTo>
                      <a:pt x="160" y="503"/>
                    </a:lnTo>
                    <a:lnTo>
                      <a:pt x="160" y="501"/>
                    </a:lnTo>
                    <a:lnTo>
                      <a:pt x="160" y="499"/>
                    </a:lnTo>
                    <a:lnTo>
                      <a:pt x="158" y="499"/>
                    </a:lnTo>
                    <a:lnTo>
                      <a:pt x="158" y="497"/>
                    </a:lnTo>
                    <a:lnTo>
                      <a:pt x="158" y="495"/>
                    </a:lnTo>
                    <a:lnTo>
                      <a:pt x="158" y="492"/>
                    </a:lnTo>
                    <a:lnTo>
                      <a:pt x="155" y="492"/>
                    </a:lnTo>
                    <a:lnTo>
                      <a:pt x="155" y="490"/>
                    </a:lnTo>
                    <a:lnTo>
                      <a:pt x="155" y="488"/>
                    </a:lnTo>
                    <a:lnTo>
                      <a:pt x="155" y="486"/>
                    </a:lnTo>
                    <a:lnTo>
                      <a:pt x="155" y="484"/>
                    </a:lnTo>
                    <a:lnTo>
                      <a:pt x="153" y="484"/>
                    </a:lnTo>
                    <a:lnTo>
                      <a:pt x="153" y="482"/>
                    </a:lnTo>
                    <a:lnTo>
                      <a:pt x="153" y="479"/>
                    </a:lnTo>
                    <a:lnTo>
                      <a:pt x="151" y="479"/>
                    </a:lnTo>
                    <a:lnTo>
                      <a:pt x="151" y="477"/>
                    </a:lnTo>
                    <a:lnTo>
                      <a:pt x="151" y="475"/>
                    </a:lnTo>
                    <a:lnTo>
                      <a:pt x="151" y="473"/>
                    </a:lnTo>
                    <a:lnTo>
                      <a:pt x="149" y="473"/>
                    </a:lnTo>
                    <a:lnTo>
                      <a:pt x="149" y="471"/>
                    </a:lnTo>
                    <a:lnTo>
                      <a:pt x="149" y="468"/>
                    </a:lnTo>
                    <a:lnTo>
                      <a:pt x="149" y="466"/>
                    </a:lnTo>
                    <a:lnTo>
                      <a:pt x="149" y="464"/>
                    </a:lnTo>
                    <a:lnTo>
                      <a:pt x="149" y="462"/>
                    </a:lnTo>
                    <a:lnTo>
                      <a:pt x="149" y="460"/>
                    </a:lnTo>
                    <a:lnTo>
                      <a:pt x="149" y="457"/>
                    </a:lnTo>
                    <a:lnTo>
                      <a:pt x="149" y="455"/>
                    </a:lnTo>
                    <a:lnTo>
                      <a:pt x="149" y="457"/>
                    </a:lnTo>
                    <a:lnTo>
                      <a:pt x="149" y="455"/>
                    </a:lnTo>
                    <a:lnTo>
                      <a:pt x="151" y="455"/>
                    </a:lnTo>
                    <a:lnTo>
                      <a:pt x="151" y="453"/>
                    </a:lnTo>
                    <a:lnTo>
                      <a:pt x="151" y="451"/>
                    </a:lnTo>
                    <a:lnTo>
                      <a:pt x="151" y="449"/>
                    </a:lnTo>
                    <a:lnTo>
                      <a:pt x="151" y="446"/>
                    </a:lnTo>
                    <a:lnTo>
                      <a:pt x="151" y="444"/>
                    </a:lnTo>
                    <a:lnTo>
                      <a:pt x="149" y="444"/>
                    </a:lnTo>
                    <a:lnTo>
                      <a:pt x="149" y="442"/>
                    </a:lnTo>
                    <a:lnTo>
                      <a:pt x="149" y="440"/>
                    </a:lnTo>
                    <a:lnTo>
                      <a:pt x="147" y="440"/>
                    </a:lnTo>
                    <a:lnTo>
                      <a:pt x="147" y="438"/>
                    </a:lnTo>
                    <a:lnTo>
                      <a:pt x="147" y="436"/>
                    </a:lnTo>
                    <a:lnTo>
                      <a:pt x="147" y="433"/>
                    </a:lnTo>
                    <a:lnTo>
                      <a:pt x="144" y="433"/>
                    </a:lnTo>
                    <a:lnTo>
                      <a:pt x="144" y="431"/>
                    </a:lnTo>
                    <a:lnTo>
                      <a:pt x="144" y="429"/>
                    </a:lnTo>
                    <a:lnTo>
                      <a:pt x="142" y="429"/>
                    </a:lnTo>
                    <a:lnTo>
                      <a:pt x="142" y="427"/>
                    </a:lnTo>
                    <a:lnTo>
                      <a:pt x="144" y="427"/>
                    </a:lnTo>
                    <a:lnTo>
                      <a:pt x="144" y="425"/>
                    </a:lnTo>
                    <a:lnTo>
                      <a:pt x="142" y="425"/>
                    </a:lnTo>
                    <a:lnTo>
                      <a:pt x="142" y="422"/>
                    </a:lnTo>
                    <a:lnTo>
                      <a:pt x="142" y="420"/>
                    </a:lnTo>
                    <a:lnTo>
                      <a:pt x="142" y="418"/>
                    </a:lnTo>
                    <a:lnTo>
                      <a:pt x="140" y="418"/>
                    </a:lnTo>
                    <a:lnTo>
                      <a:pt x="140" y="416"/>
                    </a:lnTo>
                    <a:lnTo>
                      <a:pt x="138" y="416"/>
                    </a:lnTo>
                    <a:lnTo>
                      <a:pt x="138" y="414"/>
                    </a:lnTo>
                    <a:lnTo>
                      <a:pt x="138" y="411"/>
                    </a:lnTo>
                    <a:lnTo>
                      <a:pt x="140" y="411"/>
                    </a:lnTo>
                    <a:lnTo>
                      <a:pt x="140" y="409"/>
                    </a:lnTo>
                    <a:lnTo>
                      <a:pt x="142" y="409"/>
                    </a:lnTo>
                    <a:lnTo>
                      <a:pt x="142" y="407"/>
                    </a:lnTo>
                    <a:lnTo>
                      <a:pt x="140" y="407"/>
                    </a:lnTo>
                    <a:lnTo>
                      <a:pt x="140" y="405"/>
                    </a:lnTo>
                    <a:lnTo>
                      <a:pt x="142" y="405"/>
                    </a:lnTo>
                    <a:lnTo>
                      <a:pt x="142" y="407"/>
                    </a:lnTo>
                    <a:lnTo>
                      <a:pt x="142" y="405"/>
                    </a:lnTo>
                    <a:lnTo>
                      <a:pt x="142" y="407"/>
                    </a:lnTo>
                    <a:lnTo>
                      <a:pt x="142" y="405"/>
                    </a:lnTo>
                    <a:lnTo>
                      <a:pt x="142" y="403"/>
                    </a:lnTo>
                    <a:lnTo>
                      <a:pt x="142" y="400"/>
                    </a:lnTo>
                    <a:lnTo>
                      <a:pt x="142" y="398"/>
                    </a:lnTo>
                    <a:lnTo>
                      <a:pt x="140" y="398"/>
                    </a:lnTo>
                    <a:lnTo>
                      <a:pt x="140" y="396"/>
                    </a:lnTo>
                    <a:lnTo>
                      <a:pt x="140" y="394"/>
                    </a:lnTo>
                    <a:lnTo>
                      <a:pt x="138" y="394"/>
                    </a:lnTo>
                    <a:lnTo>
                      <a:pt x="138" y="392"/>
                    </a:lnTo>
                    <a:lnTo>
                      <a:pt x="138" y="390"/>
                    </a:lnTo>
                    <a:lnTo>
                      <a:pt x="136" y="390"/>
                    </a:lnTo>
                    <a:lnTo>
                      <a:pt x="136" y="387"/>
                    </a:lnTo>
                    <a:lnTo>
                      <a:pt x="134" y="387"/>
                    </a:lnTo>
                    <a:lnTo>
                      <a:pt x="134" y="385"/>
                    </a:lnTo>
                    <a:lnTo>
                      <a:pt x="131" y="385"/>
                    </a:lnTo>
                    <a:lnTo>
                      <a:pt x="131" y="383"/>
                    </a:lnTo>
                    <a:lnTo>
                      <a:pt x="131" y="381"/>
                    </a:lnTo>
                    <a:lnTo>
                      <a:pt x="129" y="381"/>
                    </a:lnTo>
                    <a:lnTo>
                      <a:pt x="129" y="379"/>
                    </a:lnTo>
                    <a:lnTo>
                      <a:pt x="129" y="376"/>
                    </a:lnTo>
                    <a:lnTo>
                      <a:pt x="129" y="374"/>
                    </a:lnTo>
                    <a:lnTo>
                      <a:pt x="129" y="372"/>
                    </a:lnTo>
                    <a:lnTo>
                      <a:pt x="129" y="370"/>
                    </a:lnTo>
                    <a:lnTo>
                      <a:pt x="127" y="370"/>
                    </a:lnTo>
                    <a:lnTo>
                      <a:pt x="127" y="368"/>
                    </a:lnTo>
                    <a:lnTo>
                      <a:pt x="127" y="365"/>
                    </a:lnTo>
                    <a:lnTo>
                      <a:pt x="127" y="363"/>
                    </a:lnTo>
                    <a:lnTo>
                      <a:pt x="127" y="361"/>
                    </a:lnTo>
                    <a:lnTo>
                      <a:pt x="127" y="359"/>
                    </a:lnTo>
                    <a:lnTo>
                      <a:pt x="125" y="359"/>
                    </a:lnTo>
                    <a:lnTo>
                      <a:pt x="125" y="357"/>
                    </a:lnTo>
                    <a:lnTo>
                      <a:pt x="123" y="357"/>
                    </a:lnTo>
                    <a:lnTo>
                      <a:pt x="123" y="355"/>
                    </a:lnTo>
                    <a:lnTo>
                      <a:pt x="123" y="352"/>
                    </a:lnTo>
                    <a:lnTo>
                      <a:pt x="120" y="352"/>
                    </a:lnTo>
                    <a:lnTo>
                      <a:pt x="120" y="350"/>
                    </a:lnTo>
                    <a:lnTo>
                      <a:pt x="118" y="350"/>
                    </a:lnTo>
                    <a:lnTo>
                      <a:pt x="118" y="348"/>
                    </a:lnTo>
                    <a:lnTo>
                      <a:pt x="116" y="348"/>
                    </a:lnTo>
                    <a:lnTo>
                      <a:pt x="116" y="346"/>
                    </a:lnTo>
                    <a:lnTo>
                      <a:pt x="116" y="344"/>
                    </a:lnTo>
                    <a:lnTo>
                      <a:pt x="114" y="344"/>
                    </a:lnTo>
                    <a:lnTo>
                      <a:pt x="116" y="344"/>
                    </a:lnTo>
                    <a:lnTo>
                      <a:pt x="114" y="344"/>
                    </a:lnTo>
                    <a:lnTo>
                      <a:pt x="114" y="341"/>
                    </a:lnTo>
                    <a:lnTo>
                      <a:pt x="112" y="341"/>
                    </a:lnTo>
                    <a:lnTo>
                      <a:pt x="112" y="339"/>
                    </a:lnTo>
                    <a:lnTo>
                      <a:pt x="109" y="339"/>
                    </a:lnTo>
                    <a:lnTo>
                      <a:pt x="109" y="337"/>
                    </a:lnTo>
                    <a:lnTo>
                      <a:pt x="109" y="339"/>
                    </a:lnTo>
                    <a:lnTo>
                      <a:pt x="109" y="337"/>
                    </a:lnTo>
                    <a:lnTo>
                      <a:pt x="107" y="337"/>
                    </a:lnTo>
                    <a:lnTo>
                      <a:pt x="107" y="335"/>
                    </a:lnTo>
                    <a:lnTo>
                      <a:pt x="109" y="335"/>
                    </a:lnTo>
                    <a:lnTo>
                      <a:pt x="107" y="335"/>
                    </a:lnTo>
                    <a:lnTo>
                      <a:pt x="107" y="333"/>
                    </a:lnTo>
                    <a:lnTo>
                      <a:pt x="105" y="333"/>
                    </a:lnTo>
                    <a:lnTo>
                      <a:pt x="105" y="330"/>
                    </a:lnTo>
                    <a:lnTo>
                      <a:pt x="105" y="328"/>
                    </a:lnTo>
                    <a:lnTo>
                      <a:pt x="103" y="328"/>
                    </a:lnTo>
                    <a:lnTo>
                      <a:pt x="105" y="328"/>
                    </a:lnTo>
                    <a:lnTo>
                      <a:pt x="103" y="328"/>
                    </a:lnTo>
                    <a:lnTo>
                      <a:pt x="103" y="326"/>
                    </a:lnTo>
                    <a:lnTo>
                      <a:pt x="101" y="326"/>
                    </a:lnTo>
                    <a:lnTo>
                      <a:pt x="103" y="326"/>
                    </a:lnTo>
                    <a:lnTo>
                      <a:pt x="101" y="326"/>
                    </a:lnTo>
                    <a:lnTo>
                      <a:pt x="103" y="326"/>
                    </a:lnTo>
                    <a:lnTo>
                      <a:pt x="101" y="326"/>
                    </a:lnTo>
                    <a:lnTo>
                      <a:pt x="103" y="326"/>
                    </a:lnTo>
                    <a:lnTo>
                      <a:pt x="101" y="326"/>
                    </a:lnTo>
                    <a:lnTo>
                      <a:pt x="103" y="326"/>
                    </a:lnTo>
                    <a:lnTo>
                      <a:pt x="101" y="326"/>
                    </a:lnTo>
                    <a:lnTo>
                      <a:pt x="101" y="324"/>
                    </a:lnTo>
                    <a:lnTo>
                      <a:pt x="103" y="324"/>
                    </a:lnTo>
                    <a:lnTo>
                      <a:pt x="101" y="324"/>
                    </a:lnTo>
                    <a:lnTo>
                      <a:pt x="101" y="322"/>
                    </a:lnTo>
                    <a:lnTo>
                      <a:pt x="98" y="322"/>
                    </a:lnTo>
                    <a:lnTo>
                      <a:pt x="98" y="319"/>
                    </a:lnTo>
                    <a:lnTo>
                      <a:pt x="96" y="319"/>
                    </a:lnTo>
                    <a:lnTo>
                      <a:pt x="98" y="319"/>
                    </a:lnTo>
                    <a:lnTo>
                      <a:pt x="96" y="319"/>
                    </a:lnTo>
                    <a:lnTo>
                      <a:pt x="98" y="319"/>
                    </a:lnTo>
                    <a:lnTo>
                      <a:pt x="98" y="317"/>
                    </a:lnTo>
                    <a:lnTo>
                      <a:pt x="98" y="315"/>
                    </a:lnTo>
                    <a:lnTo>
                      <a:pt x="96" y="315"/>
                    </a:lnTo>
                    <a:lnTo>
                      <a:pt x="96" y="313"/>
                    </a:lnTo>
                    <a:lnTo>
                      <a:pt x="94" y="313"/>
                    </a:lnTo>
                    <a:lnTo>
                      <a:pt x="94" y="311"/>
                    </a:lnTo>
                    <a:lnTo>
                      <a:pt x="92" y="311"/>
                    </a:lnTo>
                    <a:lnTo>
                      <a:pt x="92" y="309"/>
                    </a:lnTo>
                    <a:lnTo>
                      <a:pt x="90" y="306"/>
                    </a:lnTo>
                    <a:lnTo>
                      <a:pt x="90" y="304"/>
                    </a:lnTo>
                    <a:lnTo>
                      <a:pt x="88" y="304"/>
                    </a:lnTo>
                    <a:lnTo>
                      <a:pt x="88" y="302"/>
                    </a:lnTo>
                    <a:lnTo>
                      <a:pt x="85" y="302"/>
                    </a:lnTo>
                    <a:lnTo>
                      <a:pt x="85" y="300"/>
                    </a:lnTo>
                    <a:lnTo>
                      <a:pt x="83" y="300"/>
                    </a:lnTo>
                    <a:lnTo>
                      <a:pt x="81" y="300"/>
                    </a:lnTo>
                    <a:lnTo>
                      <a:pt x="81" y="298"/>
                    </a:lnTo>
                    <a:lnTo>
                      <a:pt x="79" y="298"/>
                    </a:lnTo>
                    <a:lnTo>
                      <a:pt x="79" y="295"/>
                    </a:lnTo>
                    <a:lnTo>
                      <a:pt x="79" y="298"/>
                    </a:lnTo>
                    <a:lnTo>
                      <a:pt x="79" y="295"/>
                    </a:lnTo>
                    <a:lnTo>
                      <a:pt x="77" y="295"/>
                    </a:lnTo>
                    <a:lnTo>
                      <a:pt x="77" y="293"/>
                    </a:lnTo>
                    <a:lnTo>
                      <a:pt x="74" y="293"/>
                    </a:lnTo>
                    <a:lnTo>
                      <a:pt x="74" y="291"/>
                    </a:lnTo>
                    <a:lnTo>
                      <a:pt x="72" y="291"/>
                    </a:lnTo>
                    <a:lnTo>
                      <a:pt x="72" y="289"/>
                    </a:lnTo>
                    <a:lnTo>
                      <a:pt x="70" y="289"/>
                    </a:lnTo>
                    <a:lnTo>
                      <a:pt x="70" y="287"/>
                    </a:lnTo>
                    <a:lnTo>
                      <a:pt x="70" y="289"/>
                    </a:lnTo>
                    <a:lnTo>
                      <a:pt x="70" y="287"/>
                    </a:lnTo>
                    <a:lnTo>
                      <a:pt x="68" y="287"/>
                    </a:lnTo>
                    <a:lnTo>
                      <a:pt x="68" y="284"/>
                    </a:lnTo>
                    <a:lnTo>
                      <a:pt x="68" y="282"/>
                    </a:lnTo>
                    <a:lnTo>
                      <a:pt x="66" y="282"/>
                    </a:lnTo>
                    <a:lnTo>
                      <a:pt x="68" y="282"/>
                    </a:lnTo>
                    <a:lnTo>
                      <a:pt x="66" y="282"/>
                    </a:lnTo>
                    <a:lnTo>
                      <a:pt x="66" y="280"/>
                    </a:lnTo>
                    <a:lnTo>
                      <a:pt x="63" y="280"/>
                    </a:lnTo>
                    <a:lnTo>
                      <a:pt x="63" y="278"/>
                    </a:lnTo>
                    <a:lnTo>
                      <a:pt x="63" y="280"/>
                    </a:lnTo>
                    <a:lnTo>
                      <a:pt x="63" y="278"/>
                    </a:lnTo>
                    <a:lnTo>
                      <a:pt x="61" y="278"/>
                    </a:lnTo>
                    <a:lnTo>
                      <a:pt x="63" y="278"/>
                    </a:lnTo>
                    <a:lnTo>
                      <a:pt x="61" y="278"/>
                    </a:lnTo>
                    <a:lnTo>
                      <a:pt x="61" y="276"/>
                    </a:lnTo>
                    <a:lnTo>
                      <a:pt x="59" y="276"/>
                    </a:lnTo>
                    <a:lnTo>
                      <a:pt x="59" y="273"/>
                    </a:lnTo>
                    <a:lnTo>
                      <a:pt x="57" y="273"/>
                    </a:lnTo>
                    <a:lnTo>
                      <a:pt x="59" y="273"/>
                    </a:lnTo>
                    <a:lnTo>
                      <a:pt x="57" y="273"/>
                    </a:lnTo>
                    <a:lnTo>
                      <a:pt x="57" y="271"/>
                    </a:lnTo>
                    <a:lnTo>
                      <a:pt x="55" y="271"/>
                    </a:lnTo>
                    <a:lnTo>
                      <a:pt x="55" y="269"/>
                    </a:lnTo>
                    <a:lnTo>
                      <a:pt x="52" y="269"/>
                    </a:lnTo>
                    <a:lnTo>
                      <a:pt x="52" y="267"/>
                    </a:lnTo>
                    <a:lnTo>
                      <a:pt x="50" y="267"/>
                    </a:lnTo>
                    <a:lnTo>
                      <a:pt x="52" y="267"/>
                    </a:lnTo>
                    <a:lnTo>
                      <a:pt x="50" y="267"/>
                    </a:lnTo>
                    <a:lnTo>
                      <a:pt x="50" y="265"/>
                    </a:lnTo>
                    <a:lnTo>
                      <a:pt x="50" y="263"/>
                    </a:lnTo>
                    <a:lnTo>
                      <a:pt x="48" y="263"/>
                    </a:lnTo>
                    <a:lnTo>
                      <a:pt x="48" y="260"/>
                    </a:lnTo>
                    <a:lnTo>
                      <a:pt x="46" y="260"/>
                    </a:lnTo>
                    <a:lnTo>
                      <a:pt x="46" y="258"/>
                    </a:lnTo>
                    <a:lnTo>
                      <a:pt x="44" y="258"/>
                    </a:lnTo>
                    <a:lnTo>
                      <a:pt x="44" y="256"/>
                    </a:lnTo>
                    <a:lnTo>
                      <a:pt x="42" y="256"/>
                    </a:lnTo>
                    <a:lnTo>
                      <a:pt x="42" y="254"/>
                    </a:lnTo>
                    <a:lnTo>
                      <a:pt x="39" y="254"/>
                    </a:lnTo>
                    <a:lnTo>
                      <a:pt x="39" y="252"/>
                    </a:lnTo>
                    <a:lnTo>
                      <a:pt x="37" y="252"/>
                    </a:lnTo>
                    <a:lnTo>
                      <a:pt x="39" y="252"/>
                    </a:lnTo>
                    <a:lnTo>
                      <a:pt x="37" y="252"/>
                    </a:lnTo>
                    <a:lnTo>
                      <a:pt x="39" y="252"/>
                    </a:lnTo>
                    <a:lnTo>
                      <a:pt x="37" y="252"/>
                    </a:lnTo>
                    <a:lnTo>
                      <a:pt x="37" y="249"/>
                    </a:lnTo>
                    <a:lnTo>
                      <a:pt x="37" y="247"/>
                    </a:lnTo>
                    <a:lnTo>
                      <a:pt x="35" y="247"/>
                    </a:lnTo>
                    <a:lnTo>
                      <a:pt x="35" y="245"/>
                    </a:lnTo>
                    <a:lnTo>
                      <a:pt x="33" y="245"/>
                    </a:lnTo>
                    <a:lnTo>
                      <a:pt x="35" y="245"/>
                    </a:lnTo>
                    <a:lnTo>
                      <a:pt x="33" y="245"/>
                    </a:lnTo>
                    <a:lnTo>
                      <a:pt x="33" y="243"/>
                    </a:lnTo>
                    <a:lnTo>
                      <a:pt x="33" y="241"/>
                    </a:lnTo>
                    <a:lnTo>
                      <a:pt x="33" y="238"/>
                    </a:lnTo>
                    <a:lnTo>
                      <a:pt x="33" y="236"/>
                    </a:lnTo>
                    <a:lnTo>
                      <a:pt x="33" y="234"/>
                    </a:lnTo>
                    <a:lnTo>
                      <a:pt x="33" y="232"/>
                    </a:lnTo>
                    <a:lnTo>
                      <a:pt x="31" y="232"/>
                    </a:lnTo>
                    <a:lnTo>
                      <a:pt x="31" y="230"/>
                    </a:lnTo>
                    <a:lnTo>
                      <a:pt x="28" y="230"/>
                    </a:lnTo>
                    <a:lnTo>
                      <a:pt x="31" y="230"/>
                    </a:lnTo>
                    <a:lnTo>
                      <a:pt x="28" y="230"/>
                    </a:lnTo>
                    <a:lnTo>
                      <a:pt x="28" y="227"/>
                    </a:lnTo>
                    <a:lnTo>
                      <a:pt x="28" y="230"/>
                    </a:lnTo>
                    <a:lnTo>
                      <a:pt x="28" y="227"/>
                    </a:lnTo>
                    <a:lnTo>
                      <a:pt x="28" y="225"/>
                    </a:lnTo>
                    <a:lnTo>
                      <a:pt x="26" y="225"/>
                    </a:lnTo>
                    <a:lnTo>
                      <a:pt x="26" y="223"/>
                    </a:lnTo>
                    <a:lnTo>
                      <a:pt x="24" y="223"/>
                    </a:lnTo>
                    <a:lnTo>
                      <a:pt x="24" y="221"/>
                    </a:lnTo>
                    <a:lnTo>
                      <a:pt x="22" y="221"/>
                    </a:lnTo>
                    <a:lnTo>
                      <a:pt x="22" y="219"/>
                    </a:lnTo>
                    <a:lnTo>
                      <a:pt x="20" y="219"/>
                    </a:lnTo>
                    <a:lnTo>
                      <a:pt x="22" y="219"/>
                    </a:lnTo>
                    <a:lnTo>
                      <a:pt x="20" y="219"/>
                    </a:lnTo>
                    <a:lnTo>
                      <a:pt x="17" y="219"/>
                    </a:lnTo>
                    <a:lnTo>
                      <a:pt x="17" y="217"/>
                    </a:lnTo>
                    <a:lnTo>
                      <a:pt x="15" y="217"/>
                    </a:lnTo>
                    <a:lnTo>
                      <a:pt x="15" y="214"/>
                    </a:lnTo>
                    <a:lnTo>
                      <a:pt x="13" y="214"/>
                    </a:lnTo>
                    <a:lnTo>
                      <a:pt x="13" y="212"/>
                    </a:lnTo>
                    <a:lnTo>
                      <a:pt x="11" y="212"/>
                    </a:lnTo>
                    <a:lnTo>
                      <a:pt x="13" y="212"/>
                    </a:lnTo>
                    <a:lnTo>
                      <a:pt x="11" y="212"/>
                    </a:lnTo>
                    <a:lnTo>
                      <a:pt x="11" y="210"/>
                    </a:lnTo>
                    <a:lnTo>
                      <a:pt x="9" y="210"/>
                    </a:lnTo>
                    <a:lnTo>
                      <a:pt x="11" y="210"/>
                    </a:lnTo>
                    <a:lnTo>
                      <a:pt x="9" y="210"/>
                    </a:lnTo>
                    <a:lnTo>
                      <a:pt x="9" y="208"/>
                    </a:lnTo>
                    <a:lnTo>
                      <a:pt x="6" y="208"/>
                    </a:lnTo>
                    <a:lnTo>
                      <a:pt x="6" y="206"/>
                    </a:lnTo>
                    <a:lnTo>
                      <a:pt x="6" y="203"/>
                    </a:lnTo>
                    <a:lnTo>
                      <a:pt x="4" y="203"/>
                    </a:lnTo>
                    <a:lnTo>
                      <a:pt x="2" y="203"/>
                    </a:lnTo>
                    <a:lnTo>
                      <a:pt x="4" y="203"/>
                    </a:lnTo>
                    <a:lnTo>
                      <a:pt x="2" y="203"/>
                    </a:lnTo>
                    <a:lnTo>
                      <a:pt x="2" y="201"/>
                    </a:lnTo>
                    <a:lnTo>
                      <a:pt x="2" y="199"/>
                    </a:lnTo>
                    <a:lnTo>
                      <a:pt x="0" y="199"/>
                    </a:lnTo>
                    <a:lnTo>
                      <a:pt x="2" y="199"/>
                    </a:lnTo>
                    <a:lnTo>
                      <a:pt x="0" y="199"/>
                    </a:lnTo>
                    <a:lnTo>
                      <a:pt x="0" y="197"/>
                    </a:lnTo>
                    <a:lnTo>
                      <a:pt x="4" y="199"/>
                    </a:lnTo>
                    <a:lnTo>
                      <a:pt x="6" y="199"/>
                    </a:lnTo>
                    <a:lnTo>
                      <a:pt x="9" y="201"/>
                    </a:lnTo>
                    <a:lnTo>
                      <a:pt x="11" y="201"/>
                    </a:lnTo>
                    <a:lnTo>
                      <a:pt x="13" y="201"/>
                    </a:lnTo>
                    <a:lnTo>
                      <a:pt x="17" y="203"/>
                    </a:lnTo>
                    <a:lnTo>
                      <a:pt x="20" y="203"/>
                    </a:lnTo>
                    <a:lnTo>
                      <a:pt x="20" y="201"/>
                    </a:lnTo>
                    <a:lnTo>
                      <a:pt x="17" y="197"/>
                    </a:lnTo>
                    <a:lnTo>
                      <a:pt x="17" y="192"/>
                    </a:lnTo>
                    <a:lnTo>
                      <a:pt x="15" y="190"/>
                    </a:lnTo>
                    <a:lnTo>
                      <a:pt x="15" y="186"/>
                    </a:lnTo>
                    <a:lnTo>
                      <a:pt x="13" y="181"/>
                    </a:lnTo>
                    <a:lnTo>
                      <a:pt x="15" y="179"/>
                    </a:lnTo>
                    <a:lnTo>
                      <a:pt x="17" y="177"/>
                    </a:lnTo>
                    <a:lnTo>
                      <a:pt x="20" y="177"/>
                    </a:lnTo>
                    <a:lnTo>
                      <a:pt x="20" y="175"/>
                    </a:lnTo>
                    <a:lnTo>
                      <a:pt x="22" y="173"/>
                    </a:lnTo>
                    <a:lnTo>
                      <a:pt x="24" y="173"/>
                    </a:lnTo>
                    <a:lnTo>
                      <a:pt x="26" y="171"/>
                    </a:lnTo>
                    <a:lnTo>
                      <a:pt x="28" y="168"/>
                    </a:lnTo>
                    <a:lnTo>
                      <a:pt x="31" y="168"/>
                    </a:lnTo>
                    <a:lnTo>
                      <a:pt x="33" y="166"/>
                    </a:lnTo>
                    <a:lnTo>
                      <a:pt x="35" y="166"/>
                    </a:lnTo>
                    <a:lnTo>
                      <a:pt x="35" y="164"/>
                    </a:lnTo>
                    <a:lnTo>
                      <a:pt x="37" y="164"/>
                    </a:lnTo>
                    <a:lnTo>
                      <a:pt x="39" y="162"/>
                    </a:lnTo>
                    <a:lnTo>
                      <a:pt x="42" y="162"/>
                    </a:lnTo>
                    <a:lnTo>
                      <a:pt x="42" y="160"/>
                    </a:lnTo>
                    <a:lnTo>
                      <a:pt x="44" y="160"/>
                    </a:lnTo>
                    <a:lnTo>
                      <a:pt x="46" y="160"/>
                    </a:lnTo>
                    <a:lnTo>
                      <a:pt x="46" y="157"/>
                    </a:lnTo>
                    <a:lnTo>
                      <a:pt x="44" y="157"/>
                    </a:lnTo>
                    <a:lnTo>
                      <a:pt x="44" y="155"/>
                    </a:lnTo>
                    <a:lnTo>
                      <a:pt x="42" y="153"/>
                    </a:lnTo>
                    <a:lnTo>
                      <a:pt x="39" y="151"/>
                    </a:lnTo>
                    <a:lnTo>
                      <a:pt x="37" y="149"/>
                    </a:lnTo>
                    <a:lnTo>
                      <a:pt x="35" y="146"/>
                    </a:lnTo>
                    <a:lnTo>
                      <a:pt x="35" y="144"/>
                    </a:lnTo>
                    <a:lnTo>
                      <a:pt x="33" y="142"/>
                    </a:lnTo>
                    <a:lnTo>
                      <a:pt x="33" y="140"/>
                    </a:lnTo>
                    <a:lnTo>
                      <a:pt x="33" y="138"/>
                    </a:lnTo>
                    <a:lnTo>
                      <a:pt x="33" y="135"/>
                    </a:lnTo>
                    <a:lnTo>
                      <a:pt x="35" y="135"/>
                    </a:lnTo>
                    <a:lnTo>
                      <a:pt x="37" y="135"/>
                    </a:lnTo>
                    <a:lnTo>
                      <a:pt x="39" y="135"/>
                    </a:lnTo>
                    <a:lnTo>
                      <a:pt x="42" y="135"/>
                    </a:lnTo>
                    <a:lnTo>
                      <a:pt x="44" y="133"/>
                    </a:lnTo>
                    <a:lnTo>
                      <a:pt x="48" y="133"/>
                    </a:lnTo>
                    <a:lnTo>
                      <a:pt x="50" y="133"/>
                    </a:lnTo>
                    <a:lnTo>
                      <a:pt x="55" y="131"/>
                    </a:lnTo>
                    <a:lnTo>
                      <a:pt x="57" y="131"/>
                    </a:lnTo>
                    <a:lnTo>
                      <a:pt x="59" y="131"/>
                    </a:lnTo>
                    <a:lnTo>
                      <a:pt x="63" y="133"/>
                    </a:lnTo>
                    <a:lnTo>
                      <a:pt x="63" y="131"/>
                    </a:lnTo>
                    <a:lnTo>
                      <a:pt x="63" y="129"/>
                    </a:lnTo>
                    <a:lnTo>
                      <a:pt x="63" y="127"/>
                    </a:lnTo>
                    <a:lnTo>
                      <a:pt x="63" y="122"/>
                    </a:lnTo>
                    <a:lnTo>
                      <a:pt x="63" y="120"/>
                    </a:lnTo>
                    <a:lnTo>
                      <a:pt x="63" y="118"/>
                    </a:lnTo>
                    <a:lnTo>
                      <a:pt x="63" y="114"/>
                    </a:lnTo>
                    <a:lnTo>
                      <a:pt x="63" y="111"/>
                    </a:lnTo>
                    <a:lnTo>
                      <a:pt x="63" y="109"/>
                    </a:lnTo>
                    <a:lnTo>
                      <a:pt x="63" y="107"/>
                    </a:lnTo>
                    <a:lnTo>
                      <a:pt x="63" y="105"/>
                    </a:lnTo>
                    <a:lnTo>
                      <a:pt x="66" y="105"/>
                    </a:lnTo>
                    <a:lnTo>
                      <a:pt x="66" y="103"/>
                    </a:lnTo>
                    <a:lnTo>
                      <a:pt x="66" y="100"/>
                    </a:lnTo>
                    <a:lnTo>
                      <a:pt x="68" y="98"/>
                    </a:lnTo>
                    <a:lnTo>
                      <a:pt x="70" y="98"/>
                    </a:lnTo>
                    <a:lnTo>
                      <a:pt x="72" y="96"/>
                    </a:lnTo>
                    <a:lnTo>
                      <a:pt x="74" y="96"/>
                    </a:lnTo>
                    <a:lnTo>
                      <a:pt x="77" y="96"/>
                    </a:lnTo>
                    <a:lnTo>
                      <a:pt x="79" y="94"/>
                    </a:lnTo>
                    <a:lnTo>
                      <a:pt x="81" y="94"/>
                    </a:lnTo>
                    <a:lnTo>
                      <a:pt x="88" y="96"/>
                    </a:lnTo>
                    <a:lnTo>
                      <a:pt x="90" y="96"/>
                    </a:lnTo>
                    <a:lnTo>
                      <a:pt x="92" y="98"/>
                    </a:lnTo>
                    <a:lnTo>
                      <a:pt x="98" y="103"/>
                    </a:lnTo>
                    <a:lnTo>
                      <a:pt x="103" y="109"/>
                    </a:lnTo>
                    <a:lnTo>
                      <a:pt x="105" y="109"/>
                    </a:lnTo>
                    <a:lnTo>
                      <a:pt x="112" y="114"/>
                    </a:lnTo>
                    <a:lnTo>
                      <a:pt x="114" y="114"/>
                    </a:lnTo>
                    <a:lnTo>
                      <a:pt x="114" y="111"/>
                    </a:lnTo>
                    <a:lnTo>
                      <a:pt x="116" y="111"/>
                    </a:lnTo>
                    <a:lnTo>
                      <a:pt x="118" y="109"/>
                    </a:lnTo>
                    <a:lnTo>
                      <a:pt x="120" y="109"/>
                    </a:lnTo>
                    <a:lnTo>
                      <a:pt x="123" y="109"/>
                    </a:lnTo>
                    <a:lnTo>
                      <a:pt x="120" y="107"/>
                    </a:lnTo>
                    <a:lnTo>
                      <a:pt x="118" y="105"/>
                    </a:lnTo>
                    <a:lnTo>
                      <a:pt x="120" y="105"/>
                    </a:lnTo>
                    <a:lnTo>
                      <a:pt x="123" y="105"/>
                    </a:lnTo>
                    <a:lnTo>
                      <a:pt x="123" y="103"/>
                    </a:lnTo>
                    <a:lnTo>
                      <a:pt x="125" y="103"/>
                    </a:lnTo>
                    <a:lnTo>
                      <a:pt x="125" y="105"/>
                    </a:lnTo>
                    <a:lnTo>
                      <a:pt x="127" y="105"/>
                    </a:lnTo>
                    <a:lnTo>
                      <a:pt x="129" y="105"/>
                    </a:lnTo>
                    <a:lnTo>
                      <a:pt x="129" y="107"/>
                    </a:lnTo>
                    <a:lnTo>
                      <a:pt x="131" y="107"/>
                    </a:lnTo>
                    <a:lnTo>
                      <a:pt x="136" y="107"/>
                    </a:lnTo>
                    <a:lnTo>
                      <a:pt x="138" y="105"/>
                    </a:lnTo>
                    <a:lnTo>
                      <a:pt x="140" y="105"/>
                    </a:lnTo>
                    <a:lnTo>
                      <a:pt x="140" y="103"/>
                    </a:lnTo>
                    <a:lnTo>
                      <a:pt x="140" y="100"/>
                    </a:lnTo>
                    <a:lnTo>
                      <a:pt x="142" y="100"/>
                    </a:lnTo>
                    <a:lnTo>
                      <a:pt x="142" y="98"/>
                    </a:lnTo>
                    <a:lnTo>
                      <a:pt x="144" y="96"/>
                    </a:lnTo>
                    <a:lnTo>
                      <a:pt x="147" y="94"/>
                    </a:lnTo>
                    <a:lnTo>
                      <a:pt x="147" y="92"/>
                    </a:lnTo>
                    <a:lnTo>
                      <a:pt x="149" y="89"/>
                    </a:lnTo>
                    <a:lnTo>
                      <a:pt x="149" y="87"/>
                    </a:lnTo>
                    <a:lnTo>
                      <a:pt x="151" y="87"/>
                    </a:lnTo>
                    <a:lnTo>
                      <a:pt x="151" y="85"/>
                    </a:lnTo>
                    <a:lnTo>
                      <a:pt x="153" y="83"/>
                    </a:lnTo>
                    <a:lnTo>
                      <a:pt x="155" y="81"/>
                    </a:lnTo>
                    <a:lnTo>
                      <a:pt x="155" y="79"/>
                    </a:lnTo>
                    <a:lnTo>
                      <a:pt x="158" y="76"/>
                    </a:lnTo>
                    <a:lnTo>
                      <a:pt x="160" y="74"/>
                    </a:lnTo>
                    <a:lnTo>
                      <a:pt x="160" y="72"/>
                    </a:lnTo>
                    <a:lnTo>
                      <a:pt x="162" y="70"/>
                    </a:lnTo>
                    <a:lnTo>
                      <a:pt x="162" y="68"/>
                    </a:lnTo>
                    <a:lnTo>
                      <a:pt x="164" y="65"/>
                    </a:lnTo>
                    <a:lnTo>
                      <a:pt x="166" y="63"/>
                    </a:lnTo>
                    <a:lnTo>
                      <a:pt x="166" y="61"/>
                    </a:lnTo>
                    <a:lnTo>
                      <a:pt x="169" y="43"/>
                    </a:lnTo>
                    <a:lnTo>
                      <a:pt x="169" y="41"/>
                    </a:lnTo>
                    <a:lnTo>
                      <a:pt x="171" y="39"/>
                    </a:lnTo>
                    <a:lnTo>
                      <a:pt x="171" y="37"/>
                    </a:lnTo>
                    <a:lnTo>
                      <a:pt x="173" y="37"/>
                    </a:lnTo>
                    <a:lnTo>
                      <a:pt x="173" y="35"/>
                    </a:lnTo>
                    <a:lnTo>
                      <a:pt x="173" y="33"/>
                    </a:lnTo>
                    <a:lnTo>
                      <a:pt x="175" y="33"/>
                    </a:lnTo>
                    <a:lnTo>
                      <a:pt x="175" y="30"/>
                    </a:lnTo>
                    <a:lnTo>
                      <a:pt x="177" y="28"/>
                    </a:lnTo>
                    <a:lnTo>
                      <a:pt x="180" y="26"/>
                    </a:lnTo>
                    <a:lnTo>
                      <a:pt x="180" y="24"/>
                    </a:lnTo>
                    <a:lnTo>
                      <a:pt x="177" y="24"/>
                    </a:lnTo>
                    <a:lnTo>
                      <a:pt x="177" y="22"/>
                    </a:lnTo>
                    <a:lnTo>
                      <a:pt x="175" y="19"/>
                    </a:lnTo>
                    <a:lnTo>
                      <a:pt x="175" y="17"/>
                    </a:lnTo>
                    <a:lnTo>
                      <a:pt x="175" y="15"/>
                    </a:lnTo>
                    <a:lnTo>
                      <a:pt x="173" y="15"/>
                    </a:lnTo>
                    <a:lnTo>
                      <a:pt x="173" y="13"/>
                    </a:lnTo>
                    <a:lnTo>
                      <a:pt x="173" y="11"/>
                    </a:lnTo>
                    <a:lnTo>
                      <a:pt x="171" y="11"/>
                    </a:lnTo>
                    <a:lnTo>
                      <a:pt x="171" y="8"/>
                    </a:lnTo>
                    <a:lnTo>
                      <a:pt x="171" y="6"/>
                    </a:lnTo>
                    <a:lnTo>
                      <a:pt x="171" y="8"/>
                    </a:lnTo>
                    <a:lnTo>
                      <a:pt x="173" y="8"/>
                    </a:lnTo>
                    <a:lnTo>
                      <a:pt x="173" y="11"/>
                    </a:lnTo>
                    <a:lnTo>
                      <a:pt x="175" y="11"/>
                    </a:lnTo>
                    <a:lnTo>
                      <a:pt x="177" y="13"/>
                    </a:lnTo>
                    <a:lnTo>
                      <a:pt x="180" y="15"/>
                    </a:lnTo>
                    <a:lnTo>
                      <a:pt x="182" y="17"/>
                    </a:lnTo>
                    <a:lnTo>
                      <a:pt x="184" y="17"/>
                    </a:lnTo>
                    <a:lnTo>
                      <a:pt x="184" y="19"/>
                    </a:lnTo>
                    <a:lnTo>
                      <a:pt x="186" y="19"/>
                    </a:lnTo>
                    <a:lnTo>
                      <a:pt x="188" y="22"/>
                    </a:lnTo>
                    <a:lnTo>
                      <a:pt x="204" y="39"/>
                    </a:lnTo>
                    <a:lnTo>
                      <a:pt x="204" y="41"/>
                    </a:lnTo>
                    <a:lnTo>
                      <a:pt x="206" y="41"/>
                    </a:lnTo>
                    <a:lnTo>
                      <a:pt x="206" y="43"/>
                    </a:lnTo>
                    <a:lnTo>
                      <a:pt x="208" y="48"/>
                    </a:lnTo>
                    <a:lnTo>
                      <a:pt x="208" y="46"/>
                    </a:lnTo>
                    <a:lnTo>
                      <a:pt x="208" y="43"/>
                    </a:lnTo>
                    <a:lnTo>
                      <a:pt x="206" y="41"/>
                    </a:lnTo>
                    <a:lnTo>
                      <a:pt x="206" y="39"/>
                    </a:lnTo>
                    <a:lnTo>
                      <a:pt x="204" y="37"/>
                    </a:lnTo>
                    <a:lnTo>
                      <a:pt x="204" y="33"/>
                    </a:lnTo>
                    <a:lnTo>
                      <a:pt x="201" y="33"/>
                    </a:lnTo>
                    <a:lnTo>
                      <a:pt x="201" y="30"/>
                    </a:lnTo>
                    <a:lnTo>
                      <a:pt x="199" y="26"/>
                    </a:lnTo>
                    <a:lnTo>
                      <a:pt x="199" y="24"/>
                    </a:lnTo>
                    <a:lnTo>
                      <a:pt x="199" y="22"/>
                    </a:lnTo>
                    <a:lnTo>
                      <a:pt x="199" y="19"/>
                    </a:lnTo>
                    <a:lnTo>
                      <a:pt x="199" y="17"/>
                    </a:lnTo>
                    <a:lnTo>
                      <a:pt x="201" y="15"/>
                    </a:lnTo>
                    <a:lnTo>
                      <a:pt x="201" y="13"/>
                    </a:lnTo>
                    <a:lnTo>
                      <a:pt x="201" y="11"/>
                    </a:lnTo>
                    <a:lnTo>
                      <a:pt x="201" y="8"/>
                    </a:lnTo>
                    <a:lnTo>
                      <a:pt x="201" y="6"/>
                    </a:lnTo>
                    <a:lnTo>
                      <a:pt x="204" y="6"/>
                    </a:lnTo>
                    <a:lnTo>
                      <a:pt x="204" y="4"/>
                    </a:lnTo>
                    <a:lnTo>
                      <a:pt x="204" y="2"/>
                    </a:lnTo>
                    <a:lnTo>
                      <a:pt x="206" y="2"/>
                    </a:lnTo>
                    <a:lnTo>
                      <a:pt x="208" y="2"/>
                    </a:lnTo>
                    <a:lnTo>
                      <a:pt x="210" y="2"/>
                    </a:lnTo>
                    <a:lnTo>
                      <a:pt x="212" y="2"/>
                    </a:lnTo>
                    <a:lnTo>
                      <a:pt x="215" y="0"/>
                    </a:lnTo>
                    <a:lnTo>
                      <a:pt x="217" y="0"/>
                    </a:lnTo>
                    <a:lnTo>
                      <a:pt x="219" y="0"/>
                    </a:lnTo>
                    <a:lnTo>
                      <a:pt x="221" y="0"/>
                    </a:lnTo>
                    <a:lnTo>
                      <a:pt x="223" y="0"/>
                    </a:lnTo>
                    <a:lnTo>
                      <a:pt x="223" y="2"/>
                    </a:lnTo>
                    <a:lnTo>
                      <a:pt x="226" y="4"/>
                    </a:lnTo>
                    <a:lnTo>
                      <a:pt x="228" y="8"/>
                    </a:lnTo>
                    <a:lnTo>
                      <a:pt x="230" y="8"/>
                    </a:lnTo>
                    <a:lnTo>
                      <a:pt x="230" y="11"/>
                    </a:lnTo>
                    <a:lnTo>
                      <a:pt x="232" y="13"/>
                    </a:lnTo>
                    <a:lnTo>
                      <a:pt x="232" y="15"/>
                    </a:lnTo>
                    <a:lnTo>
                      <a:pt x="234" y="15"/>
                    </a:lnTo>
                    <a:lnTo>
                      <a:pt x="234" y="17"/>
                    </a:lnTo>
                    <a:lnTo>
                      <a:pt x="236" y="19"/>
                    </a:lnTo>
                    <a:lnTo>
                      <a:pt x="236" y="22"/>
                    </a:lnTo>
                    <a:lnTo>
                      <a:pt x="239" y="24"/>
                    </a:lnTo>
                    <a:lnTo>
                      <a:pt x="241" y="26"/>
                    </a:lnTo>
                    <a:lnTo>
                      <a:pt x="241" y="28"/>
                    </a:lnTo>
                    <a:lnTo>
                      <a:pt x="243" y="28"/>
                    </a:lnTo>
                    <a:lnTo>
                      <a:pt x="243" y="30"/>
                    </a:lnTo>
                    <a:lnTo>
                      <a:pt x="245" y="33"/>
                    </a:lnTo>
                    <a:lnTo>
                      <a:pt x="250" y="35"/>
                    </a:lnTo>
                    <a:lnTo>
                      <a:pt x="252" y="35"/>
                    </a:lnTo>
                    <a:lnTo>
                      <a:pt x="254" y="35"/>
                    </a:lnTo>
                    <a:lnTo>
                      <a:pt x="256" y="35"/>
                    </a:lnTo>
                    <a:lnTo>
                      <a:pt x="261" y="35"/>
                    </a:lnTo>
                    <a:lnTo>
                      <a:pt x="263" y="35"/>
                    </a:lnTo>
                    <a:lnTo>
                      <a:pt x="267" y="37"/>
                    </a:lnTo>
                    <a:lnTo>
                      <a:pt x="269" y="37"/>
                    </a:lnTo>
                    <a:lnTo>
                      <a:pt x="272" y="37"/>
                    </a:lnTo>
                    <a:lnTo>
                      <a:pt x="274" y="37"/>
                    </a:lnTo>
                    <a:lnTo>
                      <a:pt x="276" y="39"/>
                    </a:lnTo>
                    <a:lnTo>
                      <a:pt x="276" y="41"/>
                    </a:lnTo>
                    <a:lnTo>
                      <a:pt x="278" y="41"/>
                    </a:lnTo>
                    <a:lnTo>
                      <a:pt x="278" y="43"/>
                    </a:lnTo>
                    <a:lnTo>
                      <a:pt x="280" y="46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23" name="Freeform 8"/>
              <p:cNvSpPr>
                <a:spLocks/>
              </p:cNvSpPr>
              <p:nvPr/>
            </p:nvSpPr>
            <p:spPr bwMode="auto">
              <a:xfrm>
                <a:off x="1668463" y="5202238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2147483647 w 7"/>
                  <a:gd name="T3" fmla="*/ 0 h 4"/>
                  <a:gd name="T4" fmla="*/ 2147483647 w 7"/>
                  <a:gd name="T5" fmla="*/ 0 h 4"/>
                  <a:gd name="T6" fmla="*/ 2147483647 w 7"/>
                  <a:gd name="T7" fmla="*/ 2147483647 h 4"/>
                  <a:gd name="T8" fmla="*/ 2147483647 w 7"/>
                  <a:gd name="T9" fmla="*/ 2147483647 h 4"/>
                  <a:gd name="T10" fmla="*/ 2147483647 w 7"/>
                  <a:gd name="T11" fmla="*/ 2147483647 h 4"/>
                  <a:gd name="T12" fmla="*/ 2147483647 w 7"/>
                  <a:gd name="T13" fmla="*/ 2147483647 h 4"/>
                  <a:gd name="T14" fmla="*/ 2147483647 w 7"/>
                  <a:gd name="T15" fmla="*/ 2147483647 h 4"/>
                  <a:gd name="T16" fmla="*/ 2147483647 w 7"/>
                  <a:gd name="T17" fmla="*/ 2147483647 h 4"/>
                  <a:gd name="T18" fmla="*/ 2147483647 w 7"/>
                  <a:gd name="T19" fmla="*/ 2147483647 h 4"/>
                  <a:gd name="T20" fmla="*/ 2147483647 w 7"/>
                  <a:gd name="T21" fmla="*/ 2147483647 h 4"/>
                  <a:gd name="T22" fmla="*/ 2147483647 w 7"/>
                  <a:gd name="T23" fmla="*/ 2147483647 h 4"/>
                  <a:gd name="T24" fmla="*/ 2147483647 w 7"/>
                  <a:gd name="T25" fmla="*/ 2147483647 h 4"/>
                  <a:gd name="T26" fmla="*/ 2147483647 w 7"/>
                  <a:gd name="T27" fmla="*/ 2147483647 h 4"/>
                  <a:gd name="T28" fmla="*/ 2147483647 w 7"/>
                  <a:gd name="T29" fmla="*/ 2147483647 h 4"/>
                  <a:gd name="T30" fmla="*/ 2147483647 w 7"/>
                  <a:gd name="T31" fmla="*/ 2147483647 h 4"/>
                  <a:gd name="T32" fmla="*/ 2147483647 w 7"/>
                  <a:gd name="T33" fmla="*/ 2147483647 h 4"/>
                  <a:gd name="T34" fmla="*/ 2147483647 w 7"/>
                  <a:gd name="T35" fmla="*/ 2147483647 h 4"/>
                  <a:gd name="T36" fmla="*/ 2147483647 w 7"/>
                  <a:gd name="T37" fmla="*/ 2147483647 h 4"/>
                  <a:gd name="T38" fmla="*/ 0 w 7"/>
                  <a:gd name="T39" fmla="*/ 2147483647 h 4"/>
                  <a:gd name="T40" fmla="*/ 2147483647 w 7"/>
                  <a:gd name="T41" fmla="*/ 2147483647 h 4"/>
                  <a:gd name="T42" fmla="*/ 0 w 7"/>
                  <a:gd name="T43" fmla="*/ 2147483647 h 4"/>
                  <a:gd name="T44" fmla="*/ 0 w 7"/>
                  <a:gd name="T45" fmla="*/ 0 h 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24" name="Freeform 9"/>
              <p:cNvSpPr>
                <a:spLocks/>
              </p:cNvSpPr>
              <p:nvPr/>
            </p:nvSpPr>
            <p:spPr bwMode="auto">
              <a:xfrm>
                <a:off x="1627188" y="5087938"/>
                <a:ext cx="3175" cy="1588"/>
              </a:xfrm>
              <a:custGeom>
                <a:avLst/>
                <a:gdLst>
                  <a:gd name="T0" fmla="*/ 2147483647 w 2"/>
                  <a:gd name="T1" fmla="*/ 0 h 1588"/>
                  <a:gd name="T2" fmla="*/ 0 w 2"/>
                  <a:gd name="T3" fmla="*/ 0 h 1588"/>
                  <a:gd name="T4" fmla="*/ 2147483647 w 2"/>
                  <a:gd name="T5" fmla="*/ 0 h 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588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25" name="Rectangle 10"/>
              <p:cNvSpPr>
                <a:spLocks noChangeArrowheads="1"/>
              </p:cNvSpPr>
              <p:nvPr/>
            </p:nvSpPr>
            <p:spPr bwMode="auto">
              <a:xfrm>
                <a:off x="1644650" y="5059363"/>
                <a:ext cx="3175" cy="3175"/>
              </a:xfrm>
              <a:prstGeom prst="rect">
                <a:avLst/>
              </a:prstGeom>
              <a:noFill/>
              <a:ln w="14288">
                <a:solidFill>
                  <a:srgbClr val="686868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W">
                  <a:solidFill>
                    <a:prstClr val="black"/>
                  </a:solidFill>
                </a:endParaRPr>
              </a:p>
            </p:txBody>
          </p:sp>
          <p:sp>
            <p:nvSpPr>
              <p:cNvPr id="8226" name="Freeform 11"/>
              <p:cNvSpPr>
                <a:spLocks/>
              </p:cNvSpPr>
              <p:nvPr/>
            </p:nvSpPr>
            <p:spPr bwMode="auto">
              <a:xfrm>
                <a:off x="1641475" y="5056188"/>
                <a:ext cx="1588" cy="3175"/>
              </a:xfrm>
              <a:custGeom>
                <a:avLst/>
                <a:gdLst>
                  <a:gd name="T0" fmla="*/ 0 w 1588"/>
                  <a:gd name="T1" fmla="*/ 0 h 2"/>
                  <a:gd name="T2" fmla="*/ 0 w 1588"/>
                  <a:gd name="T3" fmla="*/ 2147483647 h 2"/>
                  <a:gd name="T4" fmla="*/ 0 w 1588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88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27" name="Rectangle 12"/>
              <p:cNvSpPr>
                <a:spLocks noChangeArrowheads="1"/>
              </p:cNvSpPr>
              <p:nvPr/>
            </p:nvSpPr>
            <p:spPr bwMode="auto">
              <a:xfrm>
                <a:off x="1616075" y="5056188"/>
                <a:ext cx="4763" cy="3175"/>
              </a:xfrm>
              <a:prstGeom prst="rect">
                <a:avLst/>
              </a:prstGeom>
              <a:noFill/>
              <a:ln w="14288">
                <a:solidFill>
                  <a:srgbClr val="686868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W">
                  <a:solidFill>
                    <a:prstClr val="black"/>
                  </a:solidFill>
                </a:endParaRPr>
              </a:p>
            </p:txBody>
          </p:sp>
          <p:sp>
            <p:nvSpPr>
              <p:cNvPr id="8228" name="Freeform 13"/>
              <p:cNvSpPr>
                <a:spLocks/>
              </p:cNvSpPr>
              <p:nvPr/>
            </p:nvSpPr>
            <p:spPr bwMode="auto">
              <a:xfrm>
                <a:off x="1603375" y="5041900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2147483647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0 w 2"/>
                  <a:gd name="T9" fmla="*/ 2147483647 h 2"/>
                  <a:gd name="T10" fmla="*/ 0 w 2"/>
                  <a:gd name="T11" fmla="*/ 0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29" name="Freeform 14"/>
              <p:cNvSpPr>
                <a:spLocks/>
              </p:cNvSpPr>
              <p:nvPr/>
            </p:nvSpPr>
            <p:spPr bwMode="auto">
              <a:xfrm>
                <a:off x="1609725" y="3975100"/>
                <a:ext cx="688975" cy="1344613"/>
              </a:xfrm>
              <a:custGeom>
                <a:avLst/>
                <a:gdLst>
                  <a:gd name="T0" fmla="*/ 2147483647 w 434"/>
                  <a:gd name="T1" fmla="*/ 2147483647 h 847"/>
                  <a:gd name="T2" fmla="*/ 2147483647 w 434"/>
                  <a:gd name="T3" fmla="*/ 2147483647 h 847"/>
                  <a:gd name="T4" fmla="*/ 2147483647 w 434"/>
                  <a:gd name="T5" fmla="*/ 2147483647 h 847"/>
                  <a:gd name="T6" fmla="*/ 2147483647 w 434"/>
                  <a:gd name="T7" fmla="*/ 2147483647 h 847"/>
                  <a:gd name="T8" fmla="*/ 2147483647 w 434"/>
                  <a:gd name="T9" fmla="*/ 2147483647 h 847"/>
                  <a:gd name="T10" fmla="*/ 2147483647 w 434"/>
                  <a:gd name="T11" fmla="*/ 2147483647 h 847"/>
                  <a:gd name="T12" fmla="*/ 2147483647 w 434"/>
                  <a:gd name="T13" fmla="*/ 2147483647 h 847"/>
                  <a:gd name="T14" fmla="*/ 2147483647 w 434"/>
                  <a:gd name="T15" fmla="*/ 2147483647 h 847"/>
                  <a:gd name="T16" fmla="*/ 2147483647 w 434"/>
                  <a:gd name="T17" fmla="*/ 2147483647 h 847"/>
                  <a:gd name="T18" fmla="*/ 2147483647 w 434"/>
                  <a:gd name="T19" fmla="*/ 2147483647 h 847"/>
                  <a:gd name="T20" fmla="*/ 2147483647 w 434"/>
                  <a:gd name="T21" fmla="*/ 2147483647 h 847"/>
                  <a:gd name="T22" fmla="*/ 2147483647 w 434"/>
                  <a:gd name="T23" fmla="*/ 2147483647 h 847"/>
                  <a:gd name="T24" fmla="*/ 2147483647 w 434"/>
                  <a:gd name="T25" fmla="*/ 2147483647 h 847"/>
                  <a:gd name="T26" fmla="*/ 2147483647 w 434"/>
                  <a:gd name="T27" fmla="*/ 2147483647 h 847"/>
                  <a:gd name="T28" fmla="*/ 2147483647 w 434"/>
                  <a:gd name="T29" fmla="*/ 2147483647 h 847"/>
                  <a:gd name="T30" fmla="*/ 2147483647 w 434"/>
                  <a:gd name="T31" fmla="*/ 2147483647 h 847"/>
                  <a:gd name="T32" fmla="*/ 2147483647 w 434"/>
                  <a:gd name="T33" fmla="*/ 2147483647 h 847"/>
                  <a:gd name="T34" fmla="*/ 2147483647 w 434"/>
                  <a:gd name="T35" fmla="*/ 2147483647 h 847"/>
                  <a:gd name="T36" fmla="*/ 2147483647 w 434"/>
                  <a:gd name="T37" fmla="*/ 2147483647 h 847"/>
                  <a:gd name="T38" fmla="*/ 2147483647 w 434"/>
                  <a:gd name="T39" fmla="*/ 2147483647 h 847"/>
                  <a:gd name="T40" fmla="*/ 2147483647 w 434"/>
                  <a:gd name="T41" fmla="*/ 2147483647 h 847"/>
                  <a:gd name="T42" fmla="*/ 2147483647 w 434"/>
                  <a:gd name="T43" fmla="*/ 2147483647 h 847"/>
                  <a:gd name="T44" fmla="*/ 2147483647 w 434"/>
                  <a:gd name="T45" fmla="*/ 2147483647 h 847"/>
                  <a:gd name="T46" fmla="*/ 2147483647 w 434"/>
                  <a:gd name="T47" fmla="*/ 2147483647 h 847"/>
                  <a:gd name="T48" fmla="*/ 2147483647 w 434"/>
                  <a:gd name="T49" fmla="*/ 2147483647 h 847"/>
                  <a:gd name="T50" fmla="*/ 2147483647 w 434"/>
                  <a:gd name="T51" fmla="*/ 2147483647 h 847"/>
                  <a:gd name="T52" fmla="*/ 2147483647 w 434"/>
                  <a:gd name="T53" fmla="*/ 2147483647 h 847"/>
                  <a:gd name="T54" fmla="*/ 2147483647 w 434"/>
                  <a:gd name="T55" fmla="*/ 2147483647 h 847"/>
                  <a:gd name="T56" fmla="*/ 2147483647 w 434"/>
                  <a:gd name="T57" fmla="*/ 2147483647 h 847"/>
                  <a:gd name="T58" fmla="*/ 2147483647 w 434"/>
                  <a:gd name="T59" fmla="*/ 2147483647 h 847"/>
                  <a:gd name="T60" fmla="*/ 2147483647 w 434"/>
                  <a:gd name="T61" fmla="*/ 2147483647 h 847"/>
                  <a:gd name="T62" fmla="*/ 2147483647 w 434"/>
                  <a:gd name="T63" fmla="*/ 2147483647 h 847"/>
                  <a:gd name="T64" fmla="*/ 2147483647 w 434"/>
                  <a:gd name="T65" fmla="*/ 2147483647 h 847"/>
                  <a:gd name="T66" fmla="*/ 2147483647 w 434"/>
                  <a:gd name="T67" fmla="*/ 2147483647 h 847"/>
                  <a:gd name="T68" fmla="*/ 2147483647 w 434"/>
                  <a:gd name="T69" fmla="*/ 2147483647 h 847"/>
                  <a:gd name="T70" fmla="*/ 2147483647 w 434"/>
                  <a:gd name="T71" fmla="*/ 2147483647 h 847"/>
                  <a:gd name="T72" fmla="*/ 2147483647 w 434"/>
                  <a:gd name="T73" fmla="*/ 2147483647 h 847"/>
                  <a:gd name="T74" fmla="*/ 2147483647 w 434"/>
                  <a:gd name="T75" fmla="*/ 2147483647 h 847"/>
                  <a:gd name="T76" fmla="*/ 2147483647 w 434"/>
                  <a:gd name="T77" fmla="*/ 2147483647 h 847"/>
                  <a:gd name="T78" fmla="*/ 2147483647 w 434"/>
                  <a:gd name="T79" fmla="*/ 2147483647 h 847"/>
                  <a:gd name="T80" fmla="*/ 2147483647 w 434"/>
                  <a:gd name="T81" fmla="*/ 2147483647 h 847"/>
                  <a:gd name="T82" fmla="*/ 2147483647 w 434"/>
                  <a:gd name="T83" fmla="*/ 2147483647 h 847"/>
                  <a:gd name="T84" fmla="*/ 2147483647 w 434"/>
                  <a:gd name="T85" fmla="*/ 2147483647 h 847"/>
                  <a:gd name="T86" fmla="*/ 2147483647 w 434"/>
                  <a:gd name="T87" fmla="*/ 2147483647 h 847"/>
                  <a:gd name="T88" fmla="*/ 2147483647 w 434"/>
                  <a:gd name="T89" fmla="*/ 2147483647 h 847"/>
                  <a:gd name="T90" fmla="*/ 2147483647 w 434"/>
                  <a:gd name="T91" fmla="*/ 2147483647 h 847"/>
                  <a:gd name="T92" fmla="*/ 2147483647 w 434"/>
                  <a:gd name="T93" fmla="*/ 2147483647 h 847"/>
                  <a:gd name="T94" fmla="*/ 2147483647 w 434"/>
                  <a:gd name="T95" fmla="*/ 2147483647 h 847"/>
                  <a:gd name="T96" fmla="*/ 2147483647 w 434"/>
                  <a:gd name="T97" fmla="*/ 2147483647 h 847"/>
                  <a:gd name="T98" fmla="*/ 2147483647 w 434"/>
                  <a:gd name="T99" fmla="*/ 2147483647 h 847"/>
                  <a:gd name="T100" fmla="*/ 2147483647 w 434"/>
                  <a:gd name="T101" fmla="*/ 2147483647 h 847"/>
                  <a:gd name="T102" fmla="*/ 2147483647 w 434"/>
                  <a:gd name="T103" fmla="*/ 2147483647 h 847"/>
                  <a:gd name="T104" fmla="*/ 2147483647 w 434"/>
                  <a:gd name="T105" fmla="*/ 2147483647 h 847"/>
                  <a:gd name="T106" fmla="*/ 2147483647 w 434"/>
                  <a:gd name="T107" fmla="*/ 2147483647 h 847"/>
                  <a:gd name="T108" fmla="*/ 2147483647 w 434"/>
                  <a:gd name="T109" fmla="*/ 2147483647 h 847"/>
                  <a:gd name="T110" fmla="*/ 2147483647 w 434"/>
                  <a:gd name="T111" fmla="*/ 2147483647 h 847"/>
                  <a:gd name="T112" fmla="*/ 2147483647 w 434"/>
                  <a:gd name="T113" fmla="*/ 2147483647 h 847"/>
                  <a:gd name="T114" fmla="*/ 2147483647 w 434"/>
                  <a:gd name="T115" fmla="*/ 2147483647 h 847"/>
                  <a:gd name="T116" fmla="*/ 2147483647 w 434"/>
                  <a:gd name="T117" fmla="*/ 2147483647 h 847"/>
                  <a:gd name="T118" fmla="*/ 2147483647 w 434"/>
                  <a:gd name="T119" fmla="*/ 2147483647 h 84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34" h="847">
                    <a:moveTo>
                      <a:pt x="232" y="0"/>
                    </a:moveTo>
                    <a:lnTo>
                      <a:pt x="232" y="2"/>
                    </a:lnTo>
                    <a:lnTo>
                      <a:pt x="234" y="4"/>
                    </a:lnTo>
                    <a:lnTo>
                      <a:pt x="237" y="6"/>
                    </a:lnTo>
                    <a:lnTo>
                      <a:pt x="237" y="8"/>
                    </a:lnTo>
                    <a:lnTo>
                      <a:pt x="237" y="11"/>
                    </a:lnTo>
                    <a:lnTo>
                      <a:pt x="237" y="13"/>
                    </a:lnTo>
                    <a:lnTo>
                      <a:pt x="237" y="15"/>
                    </a:lnTo>
                    <a:lnTo>
                      <a:pt x="237" y="17"/>
                    </a:lnTo>
                    <a:lnTo>
                      <a:pt x="239" y="19"/>
                    </a:lnTo>
                    <a:lnTo>
                      <a:pt x="239" y="22"/>
                    </a:lnTo>
                    <a:lnTo>
                      <a:pt x="241" y="22"/>
                    </a:lnTo>
                    <a:lnTo>
                      <a:pt x="243" y="24"/>
                    </a:lnTo>
                    <a:lnTo>
                      <a:pt x="245" y="24"/>
                    </a:lnTo>
                    <a:lnTo>
                      <a:pt x="248" y="26"/>
                    </a:lnTo>
                    <a:lnTo>
                      <a:pt x="250" y="28"/>
                    </a:lnTo>
                    <a:lnTo>
                      <a:pt x="252" y="30"/>
                    </a:lnTo>
                    <a:lnTo>
                      <a:pt x="254" y="33"/>
                    </a:lnTo>
                    <a:lnTo>
                      <a:pt x="256" y="33"/>
                    </a:lnTo>
                    <a:lnTo>
                      <a:pt x="259" y="33"/>
                    </a:lnTo>
                    <a:lnTo>
                      <a:pt x="261" y="33"/>
                    </a:lnTo>
                    <a:lnTo>
                      <a:pt x="263" y="35"/>
                    </a:lnTo>
                    <a:lnTo>
                      <a:pt x="267" y="35"/>
                    </a:lnTo>
                    <a:lnTo>
                      <a:pt x="270" y="37"/>
                    </a:lnTo>
                    <a:lnTo>
                      <a:pt x="272" y="37"/>
                    </a:lnTo>
                    <a:lnTo>
                      <a:pt x="274" y="37"/>
                    </a:lnTo>
                    <a:lnTo>
                      <a:pt x="276" y="39"/>
                    </a:lnTo>
                    <a:lnTo>
                      <a:pt x="278" y="39"/>
                    </a:lnTo>
                    <a:lnTo>
                      <a:pt x="278" y="41"/>
                    </a:lnTo>
                    <a:lnTo>
                      <a:pt x="280" y="46"/>
                    </a:lnTo>
                    <a:lnTo>
                      <a:pt x="280" y="48"/>
                    </a:lnTo>
                    <a:lnTo>
                      <a:pt x="280" y="52"/>
                    </a:lnTo>
                    <a:lnTo>
                      <a:pt x="280" y="54"/>
                    </a:lnTo>
                    <a:lnTo>
                      <a:pt x="280" y="57"/>
                    </a:lnTo>
                    <a:lnTo>
                      <a:pt x="280" y="70"/>
                    </a:lnTo>
                    <a:lnTo>
                      <a:pt x="280" y="72"/>
                    </a:lnTo>
                    <a:lnTo>
                      <a:pt x="259" y="79"/>
                    </a:lnTo>
                    <a:lnTo>
                      <a:pt x="261" y="81"/>
                    </a:lnTo>
                    <a:lnTo>
                      <a:pt x="263" y="81"/>
                    </a:lnTo>
                    <a:lnTo>
                      <a:pt x="265" y="83"/>
                    </a:lnTo>
                    <a:lnTo>
                      <a:pt x="267" y="85"/>
                    </a:lnTo>
                    <a:lnTo>
                      <a:pt x="272" y="87"/>
                    </a:lnTo>
                    <a:lnTo>
                      <a:pt x="274" y="87"/>
                    </a:lnTo>
                    <a:lnTo>
                      <a:pt x="278" y="89"/>
                    </a:lnTo>
                    <a:lnTo>
                      <a:pt x="280" y="92"/>
                    </a:lnTo>
                    <a:lnTo>
                      <a:pt x="283" y="92"/>
                    </a:lnTo>
                    <a:lnTo>
                      <a:pt x="285" y="94"/>
                    </a:lnTo>
                    <a:lnTo>
                      <a:pt x="287" y="94"/>
                    </a:lnTo>
                    <a:lnTo>
                      <a:pt x="285" y="96"/>
                    </a:lnTo>
                    <a:lnTo>
                      <a:pt x="283" y="96"/>
                    </a:lnTo>
                    <a:lnTo>
                      <a:pt x="280" y="98"/>
                    </a:lnTo>
                    <a:lnTo>
                      <a:pt x="278" y="98"/>
                    </a:lnTo>
                    <a:lnTo>
                      <a:pt x="276" y="100"/>
                    </a:lnTo>
                    <a:lnTo>
                      <a:pt x="274" y="100"/>
                    </a:lnTo>
                    <a:lnTo>
                      <a:pt x="272" y="103"/>
                    </a:lnTo>
                    <a:lnTo>
                      <a:pt x="267" y="103"/>
                    </a:lnTo>
                    <a:lnTo>
                      <a:pt x="267" y="105"/>
                    </a:lnTo>
                    <a:lnTo>
                      <a:pt x="267" y="107"/>
                    </a:lnTo>
                    <a:lnTo>
                      <a:pt x="267" y="109"/>
                    </a:lnTo>
                    <a:lnTo>
                      <a:pt x="267" y="111"/>
                    </a:lnTo>
                    <a:lnTo>
                      <a:pt x="267" y="114"/>
                    </a:lnTo>
                    <a:lnTo>
                      <a:pt x="267" y="116"/>
                    </a:lnTo>
                    <a:lnTo>
                      <a:pt x="267" y="118"/>
                    </a:lnTo>
                    <a:lnTo>
                      <a:pt x="265" y="118"/>
                    </a:lnTo>
                    <a:lnTo>
                      <a:pt x="265" y="120"/>
                    </a:lnTo>
                    <a:lnTo>
                      <a:pt x="267" y="122"/>
                    </a:lnTo>
                    <a:lnTo>
                      <a:pt x="267" y="125"/>
                    </a:lnTo>
                    <a:lnTo>
                      <a:pt x="267" y="127"/>
                    </a:lnTo>
                    <a:lnTo>
                      <a:pt x="274" y="133"/>
                    </a:lnTo>
                    <a:lnTo>
                      <a:pt x="274" y="135"/>
                    </a:lnTo>
                    <a:lnTo>
                      <a:pt x="276" y="138"/>
                    </a:lnTo>
                    <a:lnTo>
                      <a:pt x="278" y="140"/>
                    </a:lnTo>
                    <a:lnTo>
                      <a:pt x="278" y="144"/>
                    </a:lnTo>
                    <a:lnTo>
                      <a:pt x="278" y="146"/>
                    </a:lnTo>
                    <a:lnTo>
                      <a:pt x="278" y="149"/>
                    </a:lnTo>
                    <a:lnTo>
                      <a:pt x="278" y="151"/>
                    </a:lnTo>
                    <a:lnTo>
                      <a:pt x="278" y="153"/>
                    </a:lnTo>
                    <a:lnTo>
                      <a:pt x="278" y="155"/>
                    </a:lnTo>
                    <a:lnTo>
                      <a:pt x="278" y="157"/>
                    </a:lnTo>
                    <a:lnTo>
                      <a:pt x="278" y="160"/>
                    </a:lnTo>
                    <a:lnTo>
                      <a:pt x="278" y="164"/>
                    </a:lnTo>
                    <a:lnTo>
                      <a:pt x="278" y="166"/>
                    </a:lnTo>
                    <a:lnTo>
                      <a:pt x="278" y="168"/>
                    </a:lnTo>
                    <a:lnTo>
                      <a:pt x="278" y="171"/>
                    </a:lnTo>
                    <a:lnTo>
                      <a:pt x="278" y="173"/>
                    </a:lnTo>
                    <a:lnTo>
                      <a:pt x="276" y="173"/>
                    </a:lnTo>
                    <a:lnTo>
                      <a:pt x="276" y="175"/>
                    </a:lnTo>
                    <a:lnTo>
                      <a:pt x="278" y="175"/>
                    </a:lnTo>
                    <a:lnTo>
                      <a:pt x="278" y="177"/>
                    </a:lnTo>
                    <a:lnTo>
                      <a:pt x="278" y="179"/>
                    </a:lnTo>
                    <a:lnTo>
                      <a:pt x="280" y="179"/>
                    </a:lnTo>
                    <a:lnTo>
                      <a:pt x="280" y="181"/>
                    </a:lnTo>
                    <a:lnTo>
                      <a:pt x="280" y="184"/>
                    </a:lnTo>
                    <a:lnTo>
                      <a:pt x="283" y="186"/>
                    </a:lnTo>
                    <a:lnTo>
                      <a:pt x="283" y="188"/>
                    </a:lnTo>
                    <a:lnTo>
                      <a:pt x="285" y="188"/>
                    </a:lnTo>
                    <a:lnTo>
                      <a:pt x="287" y="188"/>
                    </a:lnTo>
                    <a:lnTo>
                      <a:pt x="287" y="190"/>
                    </a:lnTo>
                    <a:lnTo>
                      <a:pt x="289" y="190"/>
                    </a:lnTo>
                    <a:lnTo>
                      <a:pt x="291" y="190"/>
                    </a:lnTo>
                    <a:lnTo>
                      <a:pt x="291" y="192"/>
                    </a:lnTo>
                    <a:lnTo>
                      <a:pt x="294" y="192"/>
                    </a:lnTo>
                    <a:lnTo>
                      <a:pt x="296" y="192"/>
                    </a:lnTo>
                    <a:lnTo>
                      <a:pt x="296" y="195"/>
                    </a:lnTo>
                    <a:lnTo>
                      <a:pt x="294" y="195"/>
                    </a:lnTo>
                    <a:lnTo>
                      <a:pt x="294" y="197"/>
                    </a:lnTo>
                    <a:lnTo>
                      <a:pt x="294" y="199"/>
                    </a:lnTo>
                    <a:lnTo>
                      <a:pt x="291" y="199"/>
                    </a:lnTo>
                    <a:lnTo>
                      <a:pt x="291" y="201"/>
                    </a:lnTo>
                    <a:lnTo>
                      <a:pt x="289" y="203"/>
                    </a:lnTo>
                    <a:lnTo>
                      <a:pt x="287" y="206"/>
                    </a:lnTo>
                    <a:lnTo>
                      <a:pt x="287" y="208"/>
                    </a:lnTo>
                    <a:lnTo>
                      <a:pt x="289" y="208"/>
                    </a:lnTo>
                    <a:lnTo>
                      <a:pt x="291" y="210"/>
                    </a:lnTo>
                    <a:lnTo>
                      <a:pt x="294" y="210"/>
                    </a:lnTo>
                    <a:lnTo>
                      <a:pt x="296" y="210"/>
                    </a:lnTo>
                    <a:lnTo>
                      <a:pt x="296" y="212"/>
                    </a:lnTo>
                    <a:lnTo>
                      <a:pt x="298" y="212"/>
                    </a:lnTo>
                    <a:lnTo>
                      <a:pt x="298" y="214"/>
                    </a:lnTo>
                    <a:lnTo>
                      <a:pt x="300" y="214"/>
                    </a:lnTo>
                    <a:lnTo>
                      <a:pt x="300" y="217"/>
                    </a:lnTo>
                    <a:lnTo>
                      <a:pt x="300" y="219"/>
                    </a:lnTo>
                    <a:lnTo>
                      <a:pt x="302" y="219"/>
                    </a:lnTo>
                    <a:lnTo>
                      <a:pt x="302" y="221"/>
                    </a:lnTo>
                    <a:lnTo>
                      <a:pt x="300" y="221"/>
                    </a:lnTo>
                    <a:lnTo>
                      <a:pt x="300" y="223"/>
                    </a:lnTo>
                    <a:lnTo>
                      <a:pt x="302" y="223"/>
                    </a:lnTo>
                    <a:lnTo>
                      <a:pt x="302" y="225"/>
                    </a:lnTo>
                    <a:lnTo>
                      <a:pt x="305" y="225"/>
                    </a:lnTo>
                    <a:lnTo>
                      <a:pt x="305" y="227"/>
                    </a:lnTo>
                    <a:lnTo>
                      <a:pt x="305" y="230"/>
                    </a:lnTo>
                    <a:lnTo>
                      <a:pt x="302" y="230"/>
                    </a:lnTo>
                    <a:lnTo>
                      <a:pt x="302" y="232"/>
                    </a:lnTo>
                    <a:lnTo>
                      <a:pt x="302" y="234"/>
                    </a:lnTo>
                    <a:lnTo>
                      <a:pt x="302" y="236"/>
                    </a:lnTo>
                    <a:lnTo>
                      <a:pt x="302" y="238"/>
                    </a:lnTo>
                    <a:lnTo>
                      <a:pt x="300" y="238"/>
                    </a:lnTo>
                    <a:lnTo>
                      <a:pt x="300" y="241"/>
                    </a:lnTo>
                    <a:lnTo>
                      <a:pt x="298" y="243"/>
                    </a:lnTo>
                    <a:lnTo>
                      <a:pt x="298" y="245"/>
                    </a:lnTo>
                    <a:lnTo>
                      <a:pt x="298" y="247"/>
                    </a:lnTo>
                    <a:lnTo>
                      <a:pt x="296" y="247"/>
                    </a:lnTo>
                    <a:lnTo>
                      <a:pt x="296" y="249"/>
                    </a:lnTo>
                    <a:lnTo>
                      <a:pt x="294" y="249"/>
                    </a:lnTo>
                    <a:lnTo>
                      <a:pt x="296" y="249"/>
                    </a:lnTo>
                    <a:lnTo>
                      <a:pt x="296" y="252"/>
                    </a:lnTo>
                    <a:lnTo>
                      <a:pt x="298" y="249"/>
                    </a:lnTo>
                    <a:lnTo>
                      <a:pt x="298" y="247"/>
                    </a:lnTo>
                    <a:lnTo>
                      <a:pt x="300" y="249"/>
                    </a:lnTo>
                    <a:lnTo>
                      <a:pt x="302" y="252"/>
                    </a:lnTo>
                    <a:lnTo>
                      <a:pt x="305" y="252"/>
                    </a:lnTo>
                    <a:lnTo>
                      <a:pt x="307" y="252"/>
                    </a:lnTo>
                    <a:lnTo>
                      <a:pt x="309" y="252"/>
                    </a:lnTo>
                    <a:lnTo>
                      <a:pt x="311" y="252"/>
                    </a:lnTo>
                    <a:lnTo>
                      <a:pt x="313" y="254"/>
                    </a:lnTo>
                    <a:lnTo>
                      <a:pt x="316" y="254"/>
                    </a:lnTo>
                    <a:lnTo>
                      <a:pt x="316" y="256"/>
                    </a:lnTo>
                    <a:lnTo>
                      <a:pt x="313" y="256"/>
                    </a:lnTo>
                    <a:lnTo>
                      <a:pt x="313" y="258"/>
                    </a:lnTo>
                    <a:lnTo>
                      <a:pt x="311" y="258"/>
                    </a:lnTo>
                    <a:lnTo>
                      <a:pt x="311" y="260"/>
                    </a:lnTo>
                    <a:lnTo>
                      <a:pt x="311" y="263"/>
                    </a:lnTo>
                    <a:lnTo>
                      <a:pt x="309" y="263"/>
                    </a:lnTo>
                    <a:lnTo>
                      <a:pt x="309" y="265"/>
                    </a:lnTo>
                    <a:lnTo>
                      <a:pt x="307" y="265"/>
                    </a:lnTo>
                    <a:lnTo>
                      <a:pt x="307" y="267"/>
                    </a:lnTo>
                    <a:lnTo>
                      <a:pt x="309" y="267"/>
                    </a:lnTo>
                    <a:lnTo>
                      <a:pt x="311" y="267"/>
                    </a:lnTo>
                    <a:lnTo>
                      <a:pt x="313" y="267"/>
                    </a:lnTo>
                    <a:lnTo>
                      <a:pt x="316" y="267"/>
                    </a:lnTo>
                    <a:lnTo>
                      <a:pt x="316" y="269"/>
                    </a:lnTo>
                    <a:lnTo>
                      <a:pt x="316" y="271"/>
                    </a:lnTo>
                    <a:lnTo>
                      <a:pt x="318" y="271"/>
                    </a:lnTo>
                    <a:lnTo>
                      <a:pt x="318" y="273"/>
                    </a:lnTo>
                    <a:lnTo>
                      <a:pt x="316" y="273"/>
                    </a:lnTo>
                    <a:lnTo>
                      <a:pt x="316" y="276"/>
                    </a:lnTo>
                    <a:lnTo>
                      <a:pt x="316" y="278"/>
                    </a:lnTo>
                    <a:lnTo>
                      <a:pt x="313" y="278"/>
                    </a:lnTo>
                    <a:lnTo>
                      <a:pt x="313" y="280"/>
                    </a:lnTo>
                    <a:lnTo>
                      <a:pt x="311" y="280"/>
                    </a:lnTo>
                    <a:lnTo>
                      <a:pt x="311" y="282"/>
                    </a:lnTo>
                    <a:lnTo>
                      <a:pt x="313" y="282"/>
                    </a:lnTo>
                    <a:lnTo>
                      <a:pt x="313" y="284"/>
                    </a:lnTo>
                    <a:lnTo>
                      <a:pt x="313" y="287"/>
                    </a:lnTo>
                    <a:lnTo>
                      <a:pt x="313" y="289"/>
                    </a:lnTo>
                    <a:lnTo>
                      <a:pt x="313" y="291"/>
                    </a:lnTo>
                    <a:lnTo>
                      <a:pt x="313" y="293"/>
                    </a:lnTo>
                    <a:lnTo>
                      <a:pt x="309" y="293"/>
                    </a:lnTo>
                    <a:lnTo>
                      <a:pt x="307" y="293"/>
                    </a:lnTo>
                    <a:lnTo>
                      <a:pt x="309" y="298"/>
                    </a:lnTo>
                    <a:lnTo>
                      <a:pt x="311" y="304"/>
                    </a:lnTo>
                    <a:lnTo>
                      <a:pt x="313" y="306"/>
                    </a:lnTo>
                    <a:lnTo>
                      <a:pt x="316" y="311"/>
                    </a:lnTo>
                    <a:lnTo>
                      <a:pt x="318" y="313"/>
                    </a:lnTo>
                    <a:lnTo>
                      <a:pt x="318" y="315"/>
                    </a:lnTo>
                    <a:lnTo>
                      <a:pt x="318" y="319"/>
                    </a:lnTo>
                    <a:lnTo>
                      <a:pt x="316" y="319"/>
                    </a:lnTo>
                    <a:lnTo>
                      <a:pt x="316" y="317"/>
                    </a:lnTo>
                    <a:lnTo>
                      <a:pt x="313" y="317"/>
                    </a:lnTo>
                    <a:lnTo>
                      <a:pt x="313" y="319"/>
                    </a:lnTo>
                    <a:lnTo>
                      <a:pt x="311" y="319"/>
                    </a:lnTo>
                    <a:lnTo>
                      <a:pt x="311" y="322"/>
                    </a:lnTo>
                    <a:lnTo>
                      <a:pt x="311" y="324"/>
                    </a:lnTo>
                    <a:lnTo>
                      <a:pt x="313" y="324"/>
                    </a:lnTo>
                    <a:lnTo>
                      <a:pt x="313" y="326"/>
                    </a:lnTo>
                    <a:lnTo>
                      <a:pt x="316" y="326"/>
                    </a:lnTo>
                    <a:lnTo>
                      <a:pt x="316" y="328"/>
                    </a:lnTo>
                    <a:lnTo>
                      <a:pt x="313" y="328"/>
                    </a:lnTo>
                    <a:lnTo>
                      <a:pt x="313" y="330"/>
                    </a:lnTo>
                    <a:lnTo>
                      <a:pt x="311" y="330"/>
                    </a:lnTo>
                    <a:lnTo>
                      <a:pt x="311" y="333"/>
                    </a:lnTo>
                    <a:lnTo>
                      <a:pt x="309" y="333"/>
                    </a:lnTo>
                    <a:lnTo>
                      <a:pt x="307" y="333"/>
                    </a:lnTo>
                    <a:lnTo>
                      <a:pt x="307" y="335"/>
                    </a:lnTo>
                    <a:lnTo>
                      <a:pt x="307" y="337"/>
                    </a:lnTo>
                    <a:lnTo>
                      <a:pt x="305" y="337"/>
                    </a:lnTo>
                    <a:lnTo>
                      <a:pt x="302" y="337"/>
                    </a:lnTo>
                    <a:lnTo>
                      <a:pt x="300" y="337"/>
                    </a:lnTo>
                    <a:lnTo>
                      <a:pt x="300" y="339"/>
                    </a:lnTo>
                    <a:lnTo>
                      <a:pt x="300" y="341"/>
                    </a:lnTo>
                    <a:lnTo>
                      <a:pt x="300" y="344"/>
                    </a:lnTo>
                    <a:lnTo>
                      <a:pt x="302" y="344"/>
                    </a:lnTo>
                    <a:lnTo>
                      <a:pt x="300" y="344"/>
                    </a:lnTo>
                    <a:lnTo>
                      <a:pt x="302" y="344"/>
                    </a:lnTo>
                    <a:lnTo>
                      <a:pt x="302" y="346"/>
                    </a:lnTo>
                    <a:lnTo>
                      <a:pt x="300" y="346"/>
                    </a:lnTo>
                    <a:lnTo>
                      <a:pt x="300" y="348"/>
                    </a:lnTo>
                    <a:lnTo>
                      <a:pt x="300" y="350"/>
                    </a:lnTo>
                    <a:lnTo>
                      <a:pt x="302" y="350"/>
                    </a:lnTo>
                    <a:lnTo>
                      <a:pt x="305" y="350"/>
                    </a:lnTo>
                    <a:lnTo>
                      <a:pt x="307" y="350"/>
                    </a:lnTo>
                    <a:lnTo>
                      <a:pt x="309" y="350"/>
                    </a:lnTo>
                    <a:lnTo>
                      <a:pt x="309" y="352"/>
                    </a:lnTo>
                    <a:lnTo>
                      <a:pt x="311" y="352"/>
                    </a:lnTo>
                    <a:lnTo>
                      <a:pt x="313" y="352"/>
                    </a:lnTo>
                    <a:lnTo>
                      <a:pt x="313" y="354"/>
                    </a:lnTo>
                    <a:lnTo>
                      <a:pt x="316" y="354"/>
                    </a:lnTo>
                    <a:lnTo>
                      <a:pt x="318" y="354"/>
                    </a:lnTo>
                    <a:lnTo>
                      <a:pt x="320" y="354"/>
                    </a:lnTo>
                    <a:lnTo>
                      <a:pt x="320" y="357"/>
                    </a:lnTo>
                    <a:lnTo>
                      <a:pt x="322" y="357"/>
                    </a:lnTo>
                    <a:lnTo>
                      <a:pt x="324" y="357"/>
                    </a:lnTo>
                    <a:lnTo>
                      <a:pt x="324" y="359"/>
                    </a:lnTo>
                    <a:lnTo>
                      <a:pt x="326" y="359"/>
                    </a:lnTo>
                    <a:lnTo>
                      <a:pt x="329" y="359"/>
                    </a:lnTo>
                    <a:lnTo>
                      <a:pt x="331" y="359"/>
                    </a:lnTo>
                    <a:lnTo>
                      <a:pt x="333" y="359"/>
                    </a:lnTo>
                    <a:lnTo>
                      <a:pt x="333" y="357"/>
                    </a:lnTo>
                    <a:lnTo>
                      <a:pt x="335" y="357"/>
                    </a:lnTo>
                    <a:lnTo>
                      <a:pt x="337" y="357"/>
                    </a:lnTo>
                    <a:lnTo>
                      <a:pt x="337" y="359"/>
                    </a:lnTo>
                    <a:lnTo>
                      <a:pt x="340" y="359"/>
                    </a:lnTo>
                    <a:lnTo>
                      <a:pt x="342" y="359"/>
                    </a:lnTo>
                    <a:lnTo>
                      <a:pt x="344" y="359"/>
                    </a:lnTo>
                    <a:lnTo>
                      <a:pt x="346" y="359"/>
                    </a:lnTo>
                    <a:lnTo>
                      <a:pt x="348" y="359"/>
                    </a:lnTo>
                    <a:lnTo>
                      <a:pt x="348" y="361"/>
                    </a:lnTo>
                    <a:lnTo>
                      <a:pt x="348" y="363"/>
                    </a:lnTo>
                    <a:lnTo>
                      <a:pt x="348" y="365"/>
                    </a:lnTo>
                    <a:lnTo>
                      <a:pt x="351" y="368"/>
                    </a:lnTo>
                    <a:lnTo>
                      <a:pt x="351" y="370"/>
                    </a:lnTo>
                    <a:lnTo>
                      <a:pt x="351" y="368"/>
                    </a:lnTo>
                    <a:lnTo>
                      <a:pt x="353" y="368"/>
                    </a:lnTo>
                    <a:lnTo>
                      <a:pt x="355" y="365"/>
                    </a:lnTo>
                    <a:lnTo>
                      <a:pt x="357" y="363"/>
                    </a:lnTo>
                    <a:lnTo>
                      <a:pt x="357" y="361"/>
                    </a:lnTo>
                    <a:lnTo>
                      <a:pt x="359" y="361"/>
                    </a:lnTo>
                    <a:lnTo>
                      <a:pt x="362" y="359"/>
                    </a:lnTo>
                    <a:lnTo>
                      <a:pt x="362" y="357"/>
                    </a:lnTo>
                    <a:lnTo>
                      <a:pt x="364" y="357"/>
                    </a:lnTo>
                    <a:lnTo>
                      <a:pt x="366" y="354"/>
                    </a:lnTo>
                    <a:lnTo>
                      <a:pt x="366" y="352"/>
                    </a:lnTo>
                    <a:lnTo>
                      <a:pt x="370" y="348"/>
                    </a:lnTo>
                    <a:lnTo>
                      <a:pt x="372" y="346"/>
                    </a:lnTo>
                    <a:lnTo>
                      <a:pt x="372" y="348"/>
                    </a:lnTo>
                    <a:lnTo>
                      <a:pt x="370" y="350"/>
                    </a:lnTo>
                    <a:lnTo>
                      <a:pt x="370" y="354"/>
                    </a:lnTo>
                    <a:lnTo>
                      <a:pt x="370" y="357"/>
                    </a:lnTo>
                    <a:lnTo>
                      <a:pt x="370" y="359"/>
                    </a:lnTo>
                    <a:lnTo>
                      <a:pt x="368" y="363"/>
                    </a:lnTo>
                    <a:lnTo>
                      <a:pt x="368" y="368"/>
                    </a:lnTo>
                    <a:lnTo>
                      <a:pt x="366" y="370"/>
                    </a:lnTo>
                    <a:lnTo>
                      <a:pt x="366" y="372"/>
                    </a:lnTo>
                    <a:lnTo>
                      <a:pt x="366" y="374"/>
                    </a:lnTo>
                    <a:lnTo>
                      <a:pt x="366" y="376"/>
                    </a:lnTo>
                    <a:lnTo>
                      <a:pt x="368" y="379"/>
                    </a:lnTo>
                    <a:lnTo>
                      <a:pt x="370" y="376"/>
                    </a:lnTo>
                    <a:lnTo>
                      <a:pt x="372" y="374"/>
                    </a:lnTo>
                    <a:lnTo>
                      <a:pt x="375" y="376"/>
                    </a:lnTo>
                    <a:lnTo>
                      <a:pt x="377" y="376"/>
                    </a:lnTo>
                    <a:lnTo>
                      <a:pt x="379" y="379"/>
                    </a:lnTo>
                    <a:lnTo>
                      <a:pt x="381" y="381"/>
                    </a:lnTo>
                    <a:lnTo>
                      <a:pt x="381" y="383"/>
                    </a:lnTo>
                    <a:lnTo>
                      <a:pt x="381" y="385"/>
                    </a:lnTo>
                    <a:lnTo>
                      <a:pt x="383" y="387"/>
                    </a:lnTo>
                    <a:lnTo>
                      <a:pt x="383" y="390"/>
                    </a:lnTo>
                    <a:lnTo>
                      <a:pt x="386" y="390"/>
                    </a:lnTo>
                    <a:lnTo>
                      <a:pt x="388" y="392"/>
                    </a:lnTo>
                    <a:lnTo>
                      <a:pt x="390" y="392"/>
                    </a:lnTo>
                    <a:lnTo>
                      <a:pt x="390" y="394"/>
                    </a:lnTo>
                    <a:lnTo>
                      <a:pt x="392" y="394"/>
                    </a:lnTo>
                    <a:lnTo>
                      <a:pt x="392" y="396"/>
                    </a:lnTo>
                    <a:lnTo>
                      <a:pt x="394" y="396"/>
                    </a:lnTo>
                    <a:lnTo>
                      <a:pt x="394" y="394"/>
                    </a:lnTo>
                    <a:lnTo>
                      <a:pt x="397" y="394"/>
                    </a:lnTo>
                    <a:lnTo>
                      <a:pt x="399" y="392"/>
                    </a:lnTo>
                    <a:lnTo>
                      <a:pt x="399" y="390"/>
                    </a:lnTo>
                    <a:lnTo>
                      <a:pt x="401" y="390"/>
                    </a:lnTo>
                    <a:lnTo>
                      <a:pt x="401" y="387"/>
                    </a:lnTo>
                    <a:lnTo>
                      <a:pt x="403" y="390"/>
                    </a:lnTo>
                    <a:lnTo>
                      <a:pt x="405" y="390"/>
                    </a:lnTo>
                    <a:lnTo>
                      <a:pt x="407" y="392"/>
                    </a:lnTo>
                    <a:lnTo>
                      <a:pt x="410" y="392"/>
                    </a:lnTo>
                    <a:lnTo>
                      <a:pt x="410" y="394"/>
                    </a:lnTo>
                    <a:lnTo>
                      <a:pt x="412" y="394"/>
                    </a:lnTo>
                    <a:lnTo>
                      <a:pt x="412" y="396"/>
                    </a:lnTo>
                    <a:lnTo>
                      <a:pt x="414" y="396"/>
                    </a:lnTo>
                    <a:lnTo>
                      <a:pt x="414" y="398"/>
                    </a:lnTo>
                    <a:lnTo>
                      <a:pt x="416" y="398"/>
                    </a:lnTo>
                    <a:lnTo>
                      <a:pt x="416" y="400"/>
                    </a:lnTo>
                    <a:lnTo>
                      <a:pt x="418" y="400"/>
                    </a:lnTo>
                    <a:lnTo>
                      <a:pt x="418" y="403"/>
                    </a:lnTo>
                    <a:lnTo>
                      <a:pt x="421" y="403"/>
                    </a:lnTo>
                    <a:lnTo>
                      <a:pt x="421" y="405"/>
                    </a:lnTo>
                    <a:lnTo>
                      <a:pt x="423" y="405"/>
                    </a:lnTo>
                    <a:lnTo>
                      <a:pt x="425" y="405"/>
                    </a:lnTo>
                    <a:lnTo>
                      <a:pt x="425" y="407"/>
                    </a:lnTo>
                    <a:lnTo>
                      <a:pt x="427" y="407"/>
                    </a:lnTo>
                    <a:lnTo>
                      <a:pt x="425" y="407"/>
                    </a:lnTo>
                    <a:lnTo>
                      <a:pt x="425" y="409"/>
                    </a:lnTo>
                    <a:lnTo>
                      <a:pt x="427" y="409"/>
                    </a:lnTo>
                    <a:lnTo>
                      <a:pt x="425" y="416"/>
                    </a:lnTo>
                    <a:lnTo>
                      <a:pt x="427" y="418"/>
                    </a:lnTo>
                    <a:lnTo>
                      <a:pt x="432" y="409"/>
                    </a:lnTo>
                    <a:lnTo>
                      <a:pt x="432" y="407"/>
                    </a:lnTo>
                    <a:lnTo>
                      <a:pt x="432" y="411"/>
                    </a:lnTo>
                    <a:lnTo>
                      <a:pt x="434" y="416"/>
                    </a:lnTo>
                    <a:lnTo>
                      <a:pt x="434" y="418"/>
                    </a:lnTo>
                    <a:lnTo>
                      <a:pt x="432" y="418"/>
                    </a:lnTo>
                    <a:lnTo>
                      <a:pt x="427" y="420"/>
                    </a:lnTo>
                    <a:lnTo>
                      <a:pt x="425" y="420"/>
                    </a:lnTo>
                    <a:lnTo>
                      <a:pt x="423" y="422"/>
                    </a:lnTo>
                    <a:lnTo>
                      <a:pt x="423" y="425"/>
                    </a:lnTo>
                    <a:lnTo>
                      <a:pt x="425" y="427"/>
                    </a:lnTo>
                    <a:lnTo>
                      <a:pt x="425" y="429"/>
                    </a:lnTo>
                    <a:lnTo>
                      <a:pt x="423" y="431"/>
                    </a:lnTo>
                    <a:lnTo>
                      <a:pt x="425" y="429"/>
                    </a:lnTo>
                    <a:lnTo>
                      <a:pt x="429" y="433"/>
                    </a:lnTo>
                    <a:lnTo>
                      <a:pt x="429" y="438"/>
                    </a:lnTo>
                    <a:lnTo>
                      <a:pt x="427" y="438"/>
                    </a:lnTo>
                    <a:lnTo>
                      <a:pt x="429" y="440"/>
                    </a:lnTo>
                    <a:lnTo>
                      <a:pt x="427" y="442"/>
                    </a:lnTo>
                    <a:lnTo>
                      <a:pt x="429" y="442"/>
                    </a:lnTo>
                    <a:lnTo>
                      <a:pt x="429" y="444"/>
                    </a:lnTo>
                    <a:lnTo>
                      <a:pt x="427" y="446"/>
                    </a:lnTo>
                    <a:lnTo>
                      <a:pt x="427" y="449"/>
                    </a:lnTo>
                    <a:lnTo>
                      <a:pt x="425" y="449"/>
                    </a:lnTo>
                    <a:lnTo>
                      <a:pt x="425" y="451"/>
                    </a:lnTo>
                    <a:lnTo>
                      <a:pt x="427" y="451"/>
                    </a:lnTo>
                    <a:lnTo>
                      <a:pt x="427" y="453"/>
                    </a:lnTo>
                    <a:lnTo>
                      <a:pt x="425" y="455"/>
                    </a:lnTo>
                    <a:lnTo>
                      <a:pt x="418" y="457"/>
                    </a:lnTo>
                    <a:lnTo>
                      <a:pt x="410" y="462"/>
                    </a:lnTo>
                    <a:lnTo>
                      <a:pt x="405" y="464"/>
                    </a:lnTo>
                    <a:lnTo>
                      <a:pt x="405" y="466"/>
                    </a:lnTo>
                    <a:lnTo>
                      <a:pt x="405" y="468"/>
                    </a:lnTo>
                    <a:lnTo>
                      <a:pt x="407" y="477"/>
                    </a:lnTo>
                    <a:lnTo>
                      <a:pt x="410" y="482"/>
                    </a:lnTo>
                    <a:lnTo>
                      <a:pt x="410" y="484"/>
                    </a:lnTo>
                    <a:lnTo>
                      <a:pt x="412" y="486"/>
                    </a:lnTo>
                    <a:lnTo>
                      <a:pt x="412" y="488"/>
                    </a:lnTo>
                    <a:lnTo>
                      <a:pt x="414" y="488"/>
                    </a:lnTo>
                    <a:lnTo>
                      <a:pt x="414" y="490"/>
                    </a:lnTo>
                    <a:lnTo>
                      <a:pt x="414" y="492"/>
                    </a:lnTo>
                    <a:lnTo>
                      <a:pt x="416" y="492"/>
                    </a:lnTo>
                    <a:lnTo>
                      <a:pt x="416" y="495"/>
                    </a:lnTo>
                    <a:lnTo>
                      <a:pt x="418" y="495"/>
                    </a:lnTo>
                    <a:lnTo>
                      <a:pt x="418" y="497"/>
                    </a:lnTo>
                    <a:lnTo>
                      <a:pt x="421" y="497"/>
                    </a:lnTo>
                    <a:lnTo>
                      <a:pt x="421" y="499"/>
                    </a:lnTo>
                    <a:lnTo>
                      <a:pt x="421" y="501"/>
                    </a:lnTo>
                    <a:lnTo>
                      <a:pt x="423" y="501"/>
                    </a:lnTo>
                    <a:lnTo>
                      <a:pt x="423" y="503"/>
                    </a:lnTo>
                    <a:lnTo>
                      <a:pt x="421" y="503"/>
                    </a:lnTo>
                    <a:lnTo>
                      <a:pt x="423" y="503"/>
                    </a:lnTo>
                    <a:lnTo>
                      <a:pt x="423" y="506"/>
                    </a:lnTo>
                    <a:lnTo>
                      <a:pt x="425" y="506"/>
                    </a:lnTo>
                    <a:lnTo>
                      <a:pt x="425" y="508"/>
                    </a:lnTo>
                    <a:lnTo>
                      <a:pt x="425" y="510"/>
                    </a:lnTo>
                    <a:lnTo>
                      <a:pt x="427" y="510"/>
                    </a:lnTo>
                    <a:lnTo>
                      <a:pt x="427" y="512"/>
                    </a:lnTo>
                    <a:lnTo>
                      <a:pt x="427" y="514"/>
                    </a:lnTo>
                    <a:lnTo>
                      <a:pt x="429" y="514"/>
                    </a:lnTo>
                    <a:lnTo>
                      <a:pt x="432" y="514"/>
                    </a:lnTo>
                    <a:lnTo>
                      <a:pt x="432" y="517"/>
                    </a:lnTo>
                    <a:lnTo>
                      <a:pt x="434" y="517"/>
                    </a:lnTo>
                    <a:lnTo>
                      <a:pt x="427" y="521"/>
                    </a:lnTo>
                    <a:lnTo>
                      <a:pt x="427" y="532"/>
                    </a:lnTo>
                    <a:lnTo>
                      <a:pt x="425" y="538"/>
                    </a:lnTo>
                    <a:lnTo>
                      <a:pt x="425" y="543"/>
                    </a:lnTo>
                    <a:lnTo>
                      <a:pt x="423" y="547"/>
                    </a:lnTo>
                    <a:lnTo>
                      <a:pt x="421" y="549"/>
                    </a:lnTo>
                    <a:lnTo>
                      <a:pt x="418" y="552"/>
                    </a:lnTo>
                    <a:lnTo>
                      <a:pt x="416" y="552"/>
                    </a:lnTo>
                    <a:lnTo>
                      <a:pt x="416" y="556"/>
                    </a:lnTo>
                    <a:lnTo>
                      <a:pt x="414" y="560"/>
                    </a:lnTo>
                    <a:lnTo>
                      <a:pt x="412" y="556"/>
                    </a:lnTo>
                    <a:lnTo>
                      <a:pt x="407" y="556"/>
                    </a:lnTo>
                    <a:lnTo>
                      <a:pt x="401" y="552"/>
                    </a:lnTo>
                    <a:lnTo>
                      <a:pt x="399" y="552"/>
                    </a:lnTo>
                    <a:lnTo>
                      <a:pt x="394" y="552"/>
                    </a:lnTo>
                    <a:lnTo>
                      <a:pt x="390" y="554"/>
                    </a:lnTo>
                    <a:lnTo>
                      <a:pt x="386" y="545"/>
                    </a:lnTo>
                    <a:lnTo>
                      <a:pt x="381" y="543"/>
                    </a:lnTo>
                    <a:lnTo>
                      <a:pt x="370" y="543"/>
                    </a:lnTo>
                    <a:lnTo>
                      <a:pt x="366" y="545"/>
                    </a:lnTo>
                    <a:lnTo>
                      <a:pt x="353" y="543"/>
                    </a:lnTo>
                    <a:lnTo>
                      <a:pt x="348" y="543"/>
                    </a:lnTo>
                    <a:lnTo>
                      <a:pt x="340" y="541"/>
                    </a:lnTo>
                    <a:lnTo>
                      <a:pt x="335" y="541"/>
                    </a:lnTo>
                    <a:lnTo>
                      <a:pt x="333" y="545"/>
                    </a:lnTo>
                    <a:lnTo>
                      <a:pt x="333" y="547"/>
                    </a:lnTo>
                    <a:lnTo>
                      <a:pt x="335" y="549"/>
                    </a:lnTo>
                    <a:lnTo>
                      <a:pt x="333" y="549"/>
                    </a:lnTo>
                    <a:lnTo>
                      <a:pt x="331" y="549"/>
                    </a:lnTo>
                    <a:lnTo>
                      <a:pt x="331" y="554"/>
                    </a:lnTo>
                    <a:lnTo>
                      <a:pt x="335" y="560"/>
                    </a:lnTo>
                    <a:lnTo>
                      <a:pt x="337" y="563"/>
                    </a:lnTo>
                    <a:lnTo>
                      <a:pt x="340" y="565"/>
                    </a:lnTo>
                    <a:lnTo>
                      <a:pt x="340" y="567"/>
                    </a:lnTo>
                    <a:lnTo>
                      <a:pt x="340" y="569"/>
                    </a:lnTo>
                    <a:lnTo>
                      <a:pt x="344" y="571"/>
                    </a:lnTo>
                    <a:lnTo>
                      <a:pt x="348" y="580"/>
                    </a:lnTo>
                    <a:lnTo>
                      <a:pt x="348" y="582"/>
                    </a:lnTo>
                    <a:lnTo>
                      <a:pt x="351" y="584"/>
                    </a:lnTo>
                    <a:lnTo>
                      <a:pt x="340" y="587"/>
                    </a:lnTo>
                    <a:lnTo>
                      <a:pt x="340" y="602"/>
                    </a:lnTo>
                    <a:lnTo>
                      <a:pt x="340" y="604"/>
                    </a:lnTo>
                    <a:lnTo>
                      <a:pt x="342" y="606"/>
                    </a:lnTo>
                    <a:lnTo>
                      <a:pt x="344" y="611"/>
                    </a:lnTo>
                    <a:lnTo>
                      <a:pt x="344" y="617"/>
                    </a:lnTo>
                    <a:lnTo>
                      <a:pt x="344" y="622"/>
                    </a:lnTo>
                    <a:lnTo>
                      <a:pt x="335" y="655"/>
                    </a:lnTo>
                    <a:lnTo>
                      <a:pt x="337" y="668"/>
                    </a:lnTo>
                    <a:lnTo>
                      <a:pt x="342" y="674"/>
                    </a:lnTo>
                    <a:lnTo>
                      <a:pt x="340" y="683"/>
                    </a:lnTo>
                    <a:lnTo>
                      <a:pt x="333" y="687"/>
                    </a:lnTo>
                    <a:lnTo>
                      <a:pt x="318" y="690"/>
                    </a:lnTo>
                    <a:lnTo>
                      <a:pt x="311" y="694"/>
                    </a:lnTo>
                    <a:lnTo>
                      <a:pt x="309" y="696"/>
                    </a:lnTo>
                    <a:lnTo>
                      <a:pt x="307" y="696"/>
                    </a:lnTo>
                    <a:lnTo>
                      <a:pt x="307" y="698"/>
                    </a:lnTo>
                    <a:lnTo>
                      <a:pt x="302" y="698"/>
                    </a:lnTo>
                    <a:lnTo>
                      <a:pt x="300" y="698"/>
                    </a:lnTo>
                    <a:lnTo>
                      <a:pt x="298" y="698"/>
                    </a:lnTo>
                    <a:lnTo>
                      <a:pt x="296" y="698"/>
                    </a:lnTo>
                    <a:lnTo>
                      <a:pt x="294" y="698"/>
                    </a:lnTo>
                    <a:lnTo>
                      <a:pt x="291" y="698"/>
                    </a:lnTo>
                    <a:lnTo>
                      <a:pt x="289" y="698"/>
                    </a:lnTo>
                    <a:lnTo>
                      <a:pt x="289" y="701"/>
                    </a:lnTo>
                    <a:lnTo>
                      <a:pt x="287" y="701"/>
                    </a:lnTo>
                    <a:lnTo>
                      <a:pt x="285" y="701"/>
                    </a:lnTo>
                    <a:lnTo>
                      <a:pt x="280" y="705"/>
                    </a:lnTo>
                    <a:lnTo>
                      <a:pt x="280" y="707"/>
                    </a:lnTo>
                    <a:lnTo>
                      <a:pt x="280" y="709"/>
                    </a:lnTo>
                    <a:lnTo>
                      <a:pt x="276" y="712"/>
                    </a:lnTo>
                    <a:lnTo>
                      <a:pt x="276" y="714"/>
                    </a:lnTo>
                    <a:lnTo>
                      <a:pt x="274" y="714"/>
                    </a:lnTo>
                    <a:lnTo>
                      <a:pt x="276" y="714"/>
                    </a:lnTo>
                    <a:lnTo>
                      <a:pt x="278" y="714"/>
                    </a:lnTo>
                    <a:lnTo>
                      <a:pt x="278" y="716"/>
                    </a:lnTo>
                    <a:lnTo>
                      <a:pt x="276" y="716"/>
                    </a:lnTo>
                    <a:lnTo>
                      <a:pt x="278" y="716"/>
                    </a:lnTo>
                    <a:lnTo>
                      <a:pt x="278" y="718"/>
                    </a:lnTo>
                    <a:lnTo>
                      <a:pt x="280" y="718"/>
                    </a:lnTo>
                    <a:lnTo>
                      <a:pt x="280" y="720"/>
                    </a:lnTo>
                    <a:lnTo>
                      <a:pt x="280" y="722"/>
                    </a:lnTo>
                    <a:lnTo>
                      <a:pt x="278" y="722"/>
                    </a:lnTo>
                    <a:lnTo>
                      <a:pt x="278" y="725"/>
                    </a:lnTo>
                    <a:lnTo>
                      <a:pt x="278" y="727"/>
                    </a:lnTo>
                    <a:lnTo>
                      <a:pt x="278" y="729"/>
                    </a:lnTo>
                    <a:lnTo>
                      <a:pt x="280" y="729"/>
                    </a:lnTo>
                    <a:lnTo>
                      <a:pt x="280" y="731"/>
                    </a:lnTo>
                    <a:lnTo>
                      <a:pt x="278" y="731"/>
                    </a:lnTo>
                    <a:lnTo>
                      <a:pt x="280" y="731"/>
                    </a:lnTo>
                    <a:lnTo>
                      <a:pt x="283" y="731"/>
                    </a:lnTo>
                    <a:lnTo>
                      <a:pt x="283" y="733"/>
                    </a:lnTo>
                    <a:lnTo>
                      <a:pt x="285" y="733"/>
                    </a:lnTo>
                    <a:lnTo>
                      <a:pt x="285" y="736"/>
                    </a:lnTo>
                    <a:lnTo>
                      <a:pt x="285" y="738"/>
                    </a:lnTo>
                    <a:lnTo>
                      <a:pt x="287" y="738"/>
                    </a:lnTo>
                    <a:lnTo>
                      <a:pt x="287" y="740"/>
                    </a:lnTo>
                    <a:lnTo>
                      <a:pt x="289" y="740"/>
                    </a:lnTo>
                    <a:lnTo>
                      <a:pt x="289" y="742"/>
                    </a:lnTo>
                    <a:lnTo>
                      <a:pt x="291" y="742"/>
                    </a:lnTo>
                    <a:lnTo>
                      <a:pt x="291" y="744"/>
                    </a:lnTo>
                    <a:lnTo>
                      <a:pt x="289" y="744"/>
                    </a:lnTo>
                    <a:lnTo>
                      <a:pt x="287" y="744"/>
                    </a:lnTo>
                    <a:lnTo>
                      <a:pt x="287" y="747"/>
                    </a:lnTo>
                    <a:lnTo>
                      <a:pt x="287" y="749"/>
                    </a:lnTo>
                    <a:lnTo>
                      <a:pt x="289" y="749"/>
                    </a:lnTo>
                    <a:lnTo>
                      <a:pt x="289" y="751"/>
                    </a:lnTo>
                    <a:lnTo>
                      <a:pt x="287" y="751"/>
                    </a:lnTo>
                    <a:lnTo>
                      <a:pt x="287" y="753"/>
                    </a:lnTo>
                    <a:lnTo>
                      <a:pt x="289" y="753"/>
                    </a:lnTo>
                    <a:lnTo>
                      <a:pt x="289" y="755"/>
                    </a:lnTo>
                    <a:lnTo>
                      <a:pt x="289" y="758"/>
                    </a:lnTo>
                    <a:lnTo>
                      <a:pt x="289" y="760"/>
                    </a:lnTo>
                    <a:lnTo>
                      <a:pt x="291" y="760"/>
                    </a:lnTo>
                    <a:lnTo>
                      <a:pt x="289" y="760"/>
                    </a:lnTo>
                    <a:lnTo>
                      <a:pt x="289" y="762"/>
                    </a:lnTo>
                    <a:lnTo>
                      <a:pt x="287" y="762"/>
                    </a:lnTo>
                    <a:lnTo>
                      <a:pt x="287" y="764"/>
                    </a:lnTo>
                    <a:lnTo>
                      <a:pt x="289" y="764"/>
                    </a:lnTo>
                    <a:lnTo>
                      <a:pt x="291" y="764"/>
                    </a:lnTo>
                    <a:lnTo>
                      <a:pt x="289" y="764"/>
                    </a:lnTo>
                    <a:lnTo>
                      <a:pt x="289" y="766"/>
                    </a:lnTo>
                    <a:lnTo>
                      <a:pt x="289" y="768"/>
                    </a:lnTo>
                    <a:lnTo>
                      <a:pt x="287" y="768"/>
                    </a:lnTo>
                    <a:lnTo>
                      <a:pt x="287" y="771"/>
                    </a:lnTo>
                    <a:lnTo>
                      <a:pt x="285" y="771"/>
                    </a:lnTo>
                    <a:lnTo>
                      <a:pt x="285" y="773"/>
                    </a:lnTo>
                    <a:lnTo>
                      <a:pt x="283" y="773"/>
                    </a:lnTo>
                    <a:lnTo>
                      <a:pt x="283" y="775"/>
                    </a:lnTo>
                    <a:lnTo>
                      <a:pt x="285" y="775"/>
                    </a:lnTo>
                    <a:lnTo>
                      <a:pt x="285" y="777"/>
                    </a:lnTo>
                    <a:lnTo>
                      <a:pt x="283" y="777"/>
                    </a:lnTo>
                    <a:lnTo>
                      <a:pt x="280" y="777"/>
                    </a:lnTo>
                    <a:lnTo>
                      <a:pt x="280" y="779"/>
                    </a:lnTo>
                    <a:lnTo>
                      <a:pt x="280" y="782"/>
                    </a:lnTo>
                    <a:lnTo>
                      <a:pt x="278" y="782"/>
                    </a:lnTo>
                    <a:lnTo>
                      <a:pt x="278" y="784"/>
                    </a:lnTo>
                    <a:lnTo>
                      <a:pt x="278" y="786"/>
                    </a:lnTo>
                    <a:lnTo>
                      <a:pt x="280" y="786"/>
                    </a:lnTo>
                    <a:lnTo>
                      <a:pt x="278" y="786"/>
                    </a:lnTo>
                    <a:lnTo>
                      <a:pt x="276" y="786"/>
                    </a:lnTo>
                    <a:lnTo>
                      <a:pt x="276" y="788"/>
                    </a:lnTo>
                    <a:lnTo>
                      <a:pt x="276" y="790"/>
                    </a:lnTo>
                    <a:lnTo>
                      <a:pt x="274" y="790"/>
                    </a:lnTo>
                    <a:lnTo>
                      <a:pt x="274" y="793"/>
                    </a:lnTo>
                    <a:lnTo>
                      <a:pt x="276" y="793"/>
                    </a:lnTo>
                    <a:lnTo>
                      <a:pt x="274" y="793"/>
                    </a:lnTo>
                    <a:lnTo>
                      <a:pt x="274" y="795"/>
                    </a:lnTo>
                    <a:lnTo>
                      <a:pt x="276" y="795"/>
                    </a:lnTo>
                    <a:lnTo>
                      <a:pt x="276" y="797"/>
                    </a:lnTo>
                    <a:lnTo>
                      <a:pt x="274" y="797"/>
                    </a:lnTo>
                    <a:lnTo>
                      <a:pt x="274" y="799"/>
                    </a:lnTo>
                    <a:lnTo>
                      <a:pt x="276" y="799"/>
                    </a:lnTo>
                    <a:lnTo>
                      <a:pt x="276" y="801"/>
                    </a:lnTo>
                    <a:lnTo>
                      <a:pt x="274" y="801"/>
                    </a:lnTo>
                    <a:lnTo>
                      <a:pt x="274" y="804"/>
                    </a:lnTo>
                    <a:lnTo>
                      <a:pt x="274" y="806"/>
                    </a:lnTo>
                    <a:lnTo>
                      <a:pt x="274" y="808"/>
                    </a:lnTo>
                    <a:lnTo>
                      <a:pt x="276" y="808"/>
                    </a:lnTo>
                    <a:lnTo>
                      <a:pt x="274" y="808"/>
                    </a:lnTo>
                    <a:lnTo>
                      <a:pt x="272" y="810"/>
                    </a:lnTo>
                    <a:lnTo>
                      <a:pt x="270" y="810"/>
                    </a:lnTo>
                    <a:lnTo>
                      <a:pt x="267" y="810"/>
                    </a:lnTo>
                    <a:lnTo>
                      <a:pt x="265" y="810"/>
                    </a:lnTo>
                    <a:lnTo>
                      <a:pt x="265" y="812"/>
                    </a:lnTo>
                    <a:lnTo>
                      <a:pt x="263" y="814"/>
                    </a:lnTo>
                    <a:lnTo>
                      <a:pt x="263" y="817"/>
                    </a:lnTo>
                    <a:lnTo>
                      <a:pt x="259" y="817"/>
                    </a:lnTo>
                    <a:lnTo>
                      <a:pt x="254" y="817"/>
                    </a:lnTo>
                    <a:lnTo>
                      <a:pt x="252" y="814"/>
                    </a:lnTo>
                    <a:lnTo>
                      <a:pt x="252" y="817"/>
                    </a:lnTo>
                    <a:lnTo>
                      <a:pt x="250" y="817"/>
                    </a:lnTo>
                    <a:lnTo>
                      <a:pt x="248" y="817"/>
                    </a:lnTo>
                    <a:lnTo>
                      <a:pt x="248" y="819"/>
                    </a:lnTo>
                    <a:lnTo>
                      <a:pt x="250" y="821"/>
                    </a:lnTo>
                    <a:lnTo>
                      <a:pt x="248" y="821"/>
                    </a:lnTo>
                    <a:lnTo>
                      <a:pt x="248" y="823"/>
                    </a:lnTo>
                    <a:lnTo>
                      <a:pt x="248" y="825"/>
                    </a:lnTo>
                    <a:lnTo>
                      <a:pt x="245" y="823"/>
                    </a:lnTo>
                    <a:lnTo>
                      <a:pt x="243" y="823"/>
                    </a:lnTo>
                    <a:lnTo>
                      <a:pt x="241" y="823"/>
                    </a:lnTo>
                    <a:lnTo>
                      <a:pt x="241" y="825"/>
                    </a:lnTo>
                    <a:lnTo>
                      <a:pt x="239" y="825"/>
                    </a:lnTo>
                    <a:lnTo>
                      <a:pt x="239" y="828"/>
                    </a:lnTo>
                    <a:lnTo>
                      <a:pt x="237" y="830"/>
                    </a:lnTo>
                    <a:lnTo>
                      <a:pt x="237" y="832"/>
                    </a:lnTo>
                    <a:lnTo>
                      <a:pt x="234" y="834"/>
                    </a:lnTo>
                    <a:lnTo>
                      <a:pt x="232" y="834"/>
                    </a:lnTo>
                    <a:lnTo>
                      <a:pt x="232" y="836"/>
                    </a:lnTo>
                    <a:lnTo>
                      <a:pt x="228" y="836"/>
                    </a:lnTo>
                    <a:lnTo>
                      <a:pt x="226" y="841"/>
                    </a:lnTo>
                    <a:lnTo>
                      <a:pt x="224" y="845"/>
                    </a:lnTo>
                    <a:lnTo>
                      <a:pt x="219" y="847"/>
                    </a:lnTo>
                    <a:lnTo>
                      <a:pt x="213" y="845"/>
                    </a:lnTo>
                    <a:lnTo>
                      <a:pt x="208" y="845"/>
                    </a:lnTo>
                    <a:lnTo>
                      <a:pt x="208" y="843"/>
                    </a:lnTo>
                    <a:lnTo>
                      <a:pt x="206" y="841"/>
                    </a:lnTo>
                    <a:lnTo>
                      <a:pt x="202" y="836"/>
                    </a:lnTo>
                    <a:lnTo>
                      <a:pt x="199" y="836"/>
                    </a:lnTo>
                    <a:lnTo>
                      <a:pt x="197" y="832"/>
                    </a:lnTo>
                    <a:lnTo>
                      <a:pt x="199" y="832"/>
                    </a:lnTo>
                    <a:lnTo>
                      <a:pt x="199" y="830"/>
                    </a:lnTo>
                    <a:lnTo>
                      <a:pt x="202" y="830"/>
                    </a:lnTo>
                    <a:lnTo>
                      <a:pt x="199" y="828"/>
                    </a:lnTo>
                    <a:lnTo>
                      <a:pt x="199" y="825"/>
                    </a:lnTo>
                    <a:lnTo>
                      <a:pt x="197" y="823"/>
                    </a:lnTo>
                    <a:lnTo>
                      <a:pt x="197" y="821"/>
                    </a:lnTo>
                    <a:lnTo>
                      <a:pt x="195" y="821"/>
                    </a:lnTo>
                    <a:lnTo>
                      <a:pt x="195" y="823"/>
                    </a:lnTo>
                    <a:lnTo>
                      <a:pt x="193" y="821"/>
                    </a:lnTo>
                    <a:lnTo>
                      <a:pt x="188" y="823"/>
                    </a:lnTo>
                    <a:lnTo>
                      <a:pt x="188" y="821"/>
                    </a:lnTo>
                    <a:lnTo>
                      <a:pt x="186" y="819"/>
                    </a:lnTo>
                    <a:lnTo>
                      <a:pt x="184" y="819"/>
                    </a:lnTo>
                    <a:lnTo>
                      <a:pt x="182" y="819"/>
                    </a:lnTo>
                    <a:lnTo>
                      <a:pt x="180" y="819"/>
                    </a:lnTo>
                    <a:lnTo>
                      <a:pt x="180" y="817"/>
                    </a:lnTo>
                    <a:lnTo>
                      <a:pt x="178" y="817"/>
                    </a:lnTo>
                    <a:lnTo>
                      <a:pt x="175" y="817"/>
                    </a:lnTo>
                    <a:lnTo>
                      <a:pt x="175" y="814"/>
                    </a:lnTo>
                    <a:lnTo>
                      <a:pt x="173" y="814"/>
                    </a:lnTo>
                    <a:lnTo>
                      <a:pt x="173" y="812"/>
                    </a:lnTo>
                    <a:lnTo>
                      <a:pt x="175" y="812"/>
                    </a:lnTo>
                    <a:lnTo>
                      <a:pt x="178" y="812"/>
                    </a:lnTo>
                    <a:lnTo>
                      <a:pt x="178" y="810"/>
                    </a:lnTo>
                    <a:lnTo>
                      <a:pt x="175" y="808"/>
                    </a:lnTo>
                    <a:lnTo>
                      <a:pt x="175" y="806"/>
                    </a:lnTo>
                    <a:lnTo>
                      <a:pt x="173" y="804"/>
                    </a:lnTo>
                    <a:lnTo>
                      <a:pt x="171" y="804"/>
                    </a:lnTo>
                    <a:lnTo>
                      <a:pt x="169" y="804"/>
                    </a:lnTo>
                    <a:lnTo>
                      <a:pt x="167" y="804"/>
                    </a:lnTo>
                    <a:lnTo>
                      <a:pt x="164" y="804"/>
                    </a:lnTo>
                    <a:lnTo>
                      <a:pt x="162" y="804"/>
                    </a:lnTo>
                    <a:lnTo>
                      <a:pt x="162" y="801"/>
                    </a:lnTo>
                    <a:lnTo>
                      <a:pt x="162" y="797"/>
                    </a:lnTo>
                    <a:lnTo>
                      <a:pt x="158" y="795"/>
                    </a:lnTo>
                    <a:lnTo>
                      <a:pt x="158" y="793"/>
                    </a:lnTo>
                    <a:lnTo>
                      <a:pt x="153" y="790"/>
                    </a:lnTo>
                    <a:lnTo>
                      <a:pt x="151" y="790"/>
                    </a:lnTo>
                    <a:lnTo>
                      <a:pt x="142" y="788"/>
                    </a:lnTo>
                    <a:lnTo>
                      <a:pt x="142" y="790"/>
                    </a:lnTo>
                    <a:lnTo>
                      <a:pt x="140" y="790"/>
                    </a:lnTo>
                    <a:lnTo>
                      <a:pt x="140" y="793"/>
                    </a:lnTo>
                    <a:lnTo>
                      <a:pt x="140" y="795"/>
                    </a:lnTo>
                    <a:lnTo>
                      <a:pt x="138" y="795"/>
                    </a:lnTo>
                    <a:lnTo>
                      <a:pt x="138" y="797"/>
                    </a:lnTo>
                    <a:lnTo>
                      <a:pt x="136" y="797"/>
                    </a:lnTo>
                    <a:lnTo>
                      <a:pt x="136" y="799"/>
                    </a:lnTo>
                    <a:lnTo>
                      <a:pt x="134" y="799"/>
                    </a:lnTo>
                    <a:lnTo>
                      <a:pt x="132" y="799"/>
                    </a:lnTo>
                    <a:lnTo>
                      <a:pt x="129" y="799"/>
                    </a:lnTo>
                    <a:lnTo>
                      <a:pt x="127" y="799"/>
                    </a:lnTo>
                    <a:lnTo>
                      <a:pt x="125" y="799"/>
                    </a:lnTo>
                    <a:lnTo>
                      <a:pt x="123" y="799"/>
                    </a:lnTo>
                    <a:lnTo>
                      <a:pt x="121" y="801"/>
                    </a:lnTo>
                    <a:lnTo>
                      <a:pt x="118" y="804"/>
                    </a:lnTo>
                    <a:lnTo>
                      <a:pt x="118" y="806"/>
                    </a:lnTo>
                    <a:lnTo>
                      <a:pt x="116" y="808"/>
                    </a:lnTo>
                    <a:lnTo>
                      <a:pt x="116" y="810"/>
                    </a:lnTo>
                    <a:lnTo>
                      <a:pt x="114" y="810"/>
                    </a:lnTo>
                    <a:lnTo>
                      <a:pt x="112" y="812"/>
                    </a:lnTo>
                    <a:lnTo>
                      <a:pt x="112" y="814"/>
                    </a:lnTo>
                    <a:lnTo>
                      <a:pt x="112" y="817"/>
                    </a:lnTo>
                    <a:lnTo>
                      <a:pt x="110" y="817"/>
                    </a:lnTo>
                    <a:lnTo>
                      <a:pt x="112" y="817"/>
                    </a:lnTo>
                    <a:lnTo>
                      <a:pt x="110" y="817"/>
                    </a:lnTo>
                    <a:lnTo>
                      <a:pt x="110" y="814"/>
                    </a:lnTo>
                    <a:lnTo>
                      <a:pt x="110" y="817"/>
                    </a:lnTo>
                    <a:lnTo>
                      <a:pt x="107" y="817"/>
                    </a:lnTo>
                    <a:lnTo>
                      <a:pt x="107" y="814"/>
                    </a:lnTo>
                    <a:lnTo>
                      <a:pt x="107" y="817"/>
                    </a:lnTo>
                    <a:lnTo>
                      <a:pt x="107" y="814"/>
                    </a:lnTo>
                    <a:lnTo>
                      <a:pt x="107" y="817"/>
                    </a:lnTo>
                    <a:lnTo>
                      <a:pt x="105" y="817"/>
                    </a:lnTo>
                    <a:lnTo>
                      <a:pt x="105" y="814"/>
                    </a:lnTo>
                    <a:lnTo>
                      <a:pt x="105" y="817"/>
                    </a:lnTo>
                    <a:lnTo>
                      <a:pt x="105" y="814"/>
                    </a:lnTo>
                    <a:lnTo>
                      <a:pt x="103" y="814"/>
                    </a:lnTo>
                    <a:lnTo>
                      <a:pt x="103" y="812"/>
                    </a:lnTo>
                    <a:lnTo>
                      <a:pt x="103" y="810"/>
                    </a:lnTo>
                    <a:lnTo>
                      <a:pt x="103" y="808"/>
                    </a:lnTo>
                    <a:lnTo>
                      <a:pt x="105" y="808"/>
                    </a:lnTo>
                    <a:lnTo>
                      <a:pt x="105" y="806"/>
                    </a:lnTo>
                    <a:lnTo>
                      <a:pt x="103" y="806"/>
                    </a:lnTo>
                    <a:lnTo>
                      <a:pt x="105" y="806"/>
                    </a:lnTo>
                    <a:lnTo>
                      <a:pt x="103" y="806"/>
                    </a:lnTo>
                    <a:lnTo>
                      <a:pt x="105" y="806"/>
                    </a:lnTo>
                    <a:lnTo>
                      <a:pt x="103" y="806"/>
                    </a:lnTo>
                    <a:lnTo>
                      <a:pt x="103" y="804"/>
                    </a:lnTo>
                    <a:lnTo>
                      <a:pt x="105" y="804"/>
                    </a:lnTo>
                    <a:lnTo>
                      <a:pt x="105" y="801"/>
                    </a:lnTo>
                    <a:lnTo>
                      <a:pt x="107" y="801"/>
                    </a:lnTo>
                    <a:lnTo>
                      <a:pt x="105" y="801"/>
                    </a:lnTo>
                    <a:lnTo>
                      <a:pt x="105" y="799"/>
                    </a:lnTo>
                    <a:lnTo>
                      <a:pt x="105" y="801"/>
                    </a:lnTo>
                    <a:lnTo>
                      <a:pt x="105" y="799"/>
                    </a:lnTo>
                    <a:lnTo>
                      <a:pt x="103" y="799"/>
                    </a:lnTo>
                    <a:lnTo>
                      <a:pt x="103" y="797"/>
                    </a:lnTo>
                    <a:lnTo>
                      <a:pt x="105" y="797"/>
                    </a:lnTo>
                    <a:lnTo>
                      <a:pt x="103" y="797"/>
                    </a:lnTo>
                    <a:lnTo>
                      <a:pt x="105" y="797"/>
                    </a:lnTo>
                    <a:lnTo>
                      <a:pt x="103" y="797"/>
                    </a:lnTo>
                    <a:lnTo>
                      <a:pt x="105" y="797"/>
                    </a:lnTo>
                    <a:lnTo>
                      <a:pt x="105" y="795"/>
                    </a:lnTo>
                    <a:lnTo>
                      <a:pt x="103" y="795"/>
                    </a:lnTo>
                    <a:lnTo>
                      <a:pt x="105" y="795"/>
                    </a:lnTo>
                    <a:lnTo>
                      <a:pt x="103" y="795"/>
                    </a:lnTo>
                    <a:lnTo>
                      <a:pt x="103" y="793"/>
                    </a:lnTo>
                    <a:lnTo>
                      <a:pt x="101" y="793"/>
                    </a:lnTo>
                    <a:lnTo>
                      <a:pt x="103" y="793"/>
                    </a:lnTo>
                    <a:lnTo>
                      <a:pt x="101" y="793"/>
                    </a:lnTo>
                    <a:lnTo>
                      <a:pt x="103" y="790"/>
                    </a:lnTo>
                    <a:lnTo>
                      <a:pt x="101" y="790"/>
                    </a:lnTo>
                    <a:lnTo>
                      <a:pt x="101" y="788"/>
                    </a:lnTo>
                    <a:lnTo>
                      <a:pt x="99" y="788"/>
                    </a:lnTo>
                    <a:lnTo>
                      <a:pt x="99" y="786"/>
                    </a:lnTo>
                    <a:lnTo>
                      <a:pt x="96" y="786"/>
                    </a:lnTo>
                    <a:lnTo>
                      <a:pt x="96" y="784"/>
                    </a:lnTo>
                    <a:lnTo>
                      <a:pt x="94" y="784"/>
                    </a:lnTo>
                    <a:lnTo>
                      <a:pt x="94" y="782"/>
                    </a:lnTo>
                    <a:lnTo>
                      <a:pt x="92" y="782"/>
                    </a:lnTo>
                    <a:lnTo>
                      <a:pt x="92" y="779"/>
                    </a:lnTo>
                    <a:lnTo>
                      <a:pt x="90" y="779"/>
                    </a:lnTo>
                    <a:lnTo>
                      <a:pt x="90" y="777"/>
                    </a:lnTo>
                    <a:lnTo>
                      <a:pt x="88" y="777"/>
                    </a:lnTo>
                    <a:lnTo>
                      <a:pt x="88" y="775"/>
                    </a:lnTo>
                    <a:lnTo>
                      <a:pt x="86" y="775"/>
                    </a:lnTo>
                    <a:lnTo>
                      <a:pt x="86" y="773"/>
                    </a:lnTo>
                    <a:lnTo>
                      <a:pt x="83" y="773"/>
                    </a:lnTo>
                    <a:lnTo>
                      <a:pt x="81" y="773"/>
                    </a:lnTo>
                    <a:lnTo>
                      <a:pt x="81" y="771"/>
                    </a:lnTo>
                    <a:lnTo>
                      <a:pt x="79" y="771"/>
                    </a:lnTo>
                    <a:lnTo>
                      <a:pt x="79" y="768"/>
                    </a:lnTo>
                    <a:lnTo>
                      <a:pt x="77" y="768"/>
                    </a:lnTo>
                    <a:lnTo>
                      <a:pt x="77" y="766"/>
                    </a:lnTo>
                    <a:lnTo>
                      <a:pt x="75" y="766"/>
                    </a:lnTo>
                    <a:lnTo>
                      <a:pt x="72" y="766"/>
                    </a:lnTo>
                    <a:lnTo>
                      <a:pt x="72" y="764"/>
                    </a:lnTo>
                    <a:lnTo>
                      <a:pt x="70" y="764"/>
                    </a:lnTo>
                    <a:lnTo>
                      <a:pt x="68" y="764"/>
                    </a:lnTo>
                    <a:lnTo>
                      <a:pt x="68" y="762"/>
                    </a:lnTo>
                    <a:lnTo>
                      <a:pt x="66" y="762"/>
                    </a:lnTo>
                    <a:lnTo>
                      <a:pt x="64" y="762"/>
                    </a:lnTo>
                    <a:lnTo>
                      <a:pt x="64" y="760"/>
                    </a:lnTo>
                    <a:lnTo>
                      <a:pt x="61" y="760"/>
                    </a:lnTo>
                    <a:lnTo>
                      <a:pt x="64" y="760"/>
                    </a:lnTo>
                    <a:lnTo>
                      <a:pt x="61" y="760"/>
                    </a:lnTo>
                    <a:lnTo>
                      <a:pt x="61" y="758"/>
                    </a:lnTo>
                    <a:lnTo>
                      <a:pt x="59" y="758"/>
                    </a:lnTo>
                    <a:lnTo>
                      <a:pt x="61" y="758"/>
                    </a:lnTo>
                    <a:lnTo>
                      <a:pt x="59" y="758"/>
                    </a:lnTo>
                    <a:lnTo>
                      <a:pt x="59" y="755"/>
                    </a:lnTo>
                    <a:lnTo>
                      <a:pt x="57" y="755"/>
                    </a:lnTo>
                    <a:lnTo>
                      <a:pt x="59" y="755"/>
                    </a:lnTo>
                    <a:lnTo>
                      <a:pt x="57" y="755"/>
                    </a:lnTo>
                    <a:lnTo>
                      <a:pt x="59" y="755"/>
                    </a:lnTo>
                    <a:lnTo>
                      <a:pt x="57" y="755"/>
                    </a:lnTo>
                    <a:lnTo>
                      <a:pt x="59" y="755"/>
                    </a:lnTo>
                    <a:lnTo>
                      <a:pt x="57" y="755"/>
                    </a:lnTo>
                    <a:lnTo>
                      <a:pt x="57" y="753"/>
                    </a:lnTo>
                    <a:lnTo>
                      <a:pt x="59" y="753"/>
                    </a:lnTo>
                    <a:lnTo>
                      <a:pt x="57" y="753"/>
                    </a:lnTo>
                    <a:lnTo>
                      <a:pt x="59" y="753"/>
                    </a:lnTo>
                    <a:lnTo>
                      <a:pt x="61" y="753"/>
                    </a:lnTo>
                    <a:lnTo>
                      <a:pt x="61" y="751"/>
                    </a:lnTo>
                    <a:lnTo>
                      <a:pt x="61" y="749"/>
                    </a:lnTo>
                    <a:lnTo>
                      <a:pt x="61" y="747"/>
                    </a:lnTo>
                    <a:lnTo>
                      <a:pt x="59" y="747"/>
                    </a:lnTo>
                    <a:lnTo>
                      <a:pt x="59" y="744"/>
                    </a:lnTo>
                    <a:lnTo>
                      <a:pt x="59" y="742"/>
                    </a:lnTo>
                    <a:lnTo>
                      <a:pt x="57" y="742"/>
                    </a:lnTo>
                    <a:lnTo>
                      <a:pt x="57" y="740"/>
                    </a:lnTo>
                    <a:lnTo>
                      <a:pt x="57" y="738"/>
                    </a:lnTo>
                    <a:lnTo>
                      <a:pt x="55" y="738"/>
                    </a:lnTo>
                    <a:lnTo>
                      <a:pt x="55" y="736"/>
                    </a:lnTo>
                    <a:lnTo>
                      <a:pt x="55" y="733"/>
                    </a:lnTo>
                    <a:lnTo>
                      <a:pt x="53" y="733"/>
                    </a:lnTo>
                    <a:lnTo>
                      <a:pt x="53" y="731"/>
                    </a:lnTo>
                    <a:lnTo>
                      <a:pt x="50" y="731"/>
                    </a:lnTo>
                    <a:lnTo>
                      <a:pt x="50" y="729"/>
                    </a:lnTo>
                    <a:lnTo>
                      <a:pt x="48" y="729"/>
                    </a:lnTo>
                    <a:lnTo>
                      <a:pt x="48" y="727"/>
                    </a:lnTo>
                    <a:lnTo>
                      <a:pt x="48" y="725"/>
                    </a:lnTo>
                    <a:lnTo>
                      <a:pt x="46" y="725"/>
                    </a:lnTo>
                    <a:lnTo>
                      <a:pt x="46" y="722"/>
                    </a:lnTo>
                    <a:lnTo>
                      <a:pt x="44" y="722"/>
                    </a:lnTo>
                    <a:lnTo>
                      <a:pt x="44" y="720"/>
                    </a:lnTo>
                    <a:lnTo>
                      <a:pt x="42" y="720"/>
                    </a:lnTo>
                    <a:lnTo>
                      <a:pt x="42" y="718"/>
                    </a:lnTo>
                    <a:lnTo>
                      <a:pt x="40" y="718"/>
                    </a:lnTo>
                    <a:lnTo>
                      <a:pt x="40" y="716"/>
                    </a:lnTo>
                    <a:lnTo>
                      <a:pt x="37" y="716"/>
                    </a:lnTo>
                    <a:lnTo>
                      <a:pt x="37" y="714"/>
                    </a:lnTo>
                    <a:lnTo>
                      <a:pt x="35" y="714"/>
                    </a:lnTo>
                    <a:lnTo>
                      <a:pt x="35" y="712"/>
                    </a:lnTo>
                    <a:lnTo>
                      <a:pt x="33" y="712"/>
                    </a:lnTo>
                    <a:lnTo>
                      <a:pt x="33" y="709"/>
                    </a:lnTo>
                    <a:lnTo>
                      <a:pt x="31" y="709"/>
                    </a:lnTo>
                    <a:lnTo>
                      <a:pt x="31" y="707"/>
                    </a:lnTo>
                    <a:lnTo>
                      <a:pt x="29" y="707"/>
                    </a:lnTo>
                    <a:lnTo>
                      <a:pt x="29" y="705"/>
                    </a:lnTo>
                    <a:lnTo>
                      <a:pt x="26" y="705"/>
                    </a:lnTo>
                    <a:lnTo>
                      <a:pt x="24" y="705"/>
                    </a:lnTo>
                    <a:lnTo>
                      <a:pt x="24" y="703"/>
                    </a:lnTo>
                    <a:lnTo>
                      <a:pt x="22" y="703"/>
                    </a:lnTo>
                    <a:lnTo>
                      <a:pt x="22" y="701"/>
                    </a:lnTo>
                    <a:lnTo>
                      <a:pt x="20" y="701"/>
                    </a:lnTo>
                    <a:lnTo>
                      <a:pt x="20" y="698"/>
                    </a:lnTo>
                    <a:lnTo>
                      <a:pt x="18" y="698"/>
                    </a:lnTo>
                    <a:lnTo>
                      <a:pt x="18" y="701"/>
                    </a:lnTo>
                    <a:lnTo>
                      <a:pt x="18" y="698"/>
                    </a:lnTo>
                    <a:lnTo>
                      <a:pt x="18" y="701"/>
                    </a:lnTo>
                    <a:lnTo>
                      <a:pt x="18" y="698"/>
                    </a:lnTo>
                    <a:lnTo>
                      <a:pt x="18" y="701"/>
                    </a:lnTo>
                    <a:lnTo>
                      <a:pt x="18" y="698"/>
                    </a:lnTo>
                    <a:lnTo>
                      <a:pt x="15" y="698"/>
                    </a:lnTo>
                    <a:lnTo>
                      <a:pt x="13" y="698"/>
                    </a:lnTo>
                    <a:lnTo>
                      <a:pt x="11" y="698"/>
                    </a:lnTo>
                    <a:lnTo>
                      <a:pt x="11" y="696"/>
                    </a:lnTo>
                    <a:lnTo>
                      <a:pt x="9" y="696"/>
                    </a:lnTo>
                    <a:lnTo>
                      <a:pt x="11" y="696"/>
                    </a:lnTo>
                    <a:lnTo>
                      <a:pt x="9" y="696"/>
                    </a:lnTo>
                    <a:lnTo>
                      <a:pt x="9" y="694"/>
                    </a:lnTo>
                    <a:lnTo>
                      <a:pt x="11" y="694"/>
                    </a:lnTo>
                    <a:lnTo>
                      <a:pt x="11" y="692"/>
                    </a:lnTo>
                    <a:lnTo>
                      <a:pt x="9" y="692"/>
                    </a:lnTo>
                    <a:lnTo>
                      <a:pt x="9" y="690"/>
                    </a:lnTo>
                    <a:lnTo>
                      <a:pt x="7" y="690"/>
                    </a:lnTo>
                    <a:lnTo>
                      <a:pt x="4" y="690"/>
                    </a:lnTo>
                    <a:lnTo>
                      <a:pt x="7" y="690"/>
                    </a:lnTo>
                    <a:lnTo>
                      <a:pt x="4" y="690"/>
                    </a:lnTo>
                    <a:lnTo>
                      <a:pt x="4" y="687"/>
                    </a:lnTo>
                    <a:lnTo>
                      <a:pt x="7" y="687"/>
                    </a:lnTo>
                    <a:lnTo>
                      <a:pt x="7" y="685"/>
                    </a:lnTo>
                    <a:lnTo>
                      <a:pt x="9" y="685"/>
                    </a:lnTo>
                    <a:lnTo>
                      <a:pt x="11" y="685"/>
                    </a:lnTo>
                    <a:lnTo>
                      <a:pt x="11" y="683"/>
                    </a:lnTo>
                    <a:lnTo>
                      <a:pt x="11" y="681"/>
                    </a:lnTo>
                    <a:lnTo>
                      <a:pt x="11" y="679"/>
                    </a:lnTo>
                    <a:lnTo>
                      <a:pt x="11" y="676"/>
                    </a:lnTo>
                    <a:lnTo>
                      <a:pt x="11" y="679"/>
                    </a:lnTo>
                    <a:lnTo>
                      <a:pt x="9" y="676"/>
                    </a:lnTo>
                    <a:lnTo>
                      <a:pt x="11" y="676"/>
                    </a:lnTo>
                    <a:lnTo>
                      <a:pt x="9" y="676"/>
                    </a:lnTo>
                    <a:lnTo>
                      <a:pt x="11" y="676"/>
                    </a:lnTo>
                    <a:lnTo>
                      <a:pt x="13" y="676"/>
                    </a:lnTo>
                    <a:lnTo>
                      <a:pt x="13" y="679"/>
                    </a:lnTo>
                    <a:lnTo>
                      <a:pt x="13" y="676"/>
                    </a:lnTo>
                    <a:lnTo>
                      <a:pt x="13" y="679"/>
                    </a:lnTo>
                    <a:lnTo>
                      <a:pt x="15" y="679"/>
                    </a:lnTo>
                    <a:lnTo>
                      <a:pt x="18" y="679"/>
                    </a:lnTo>
                    <a:lnTo>
                      <a:pt x="15" y="679"/>
                    </a:lnTo>
                    <a:lnTo>
                      <a:pt x="18" y="679"/>
                    </a:lnTo>
                    <a:lnTo>
                      <a:pt x="15" y="679"/>
                    </a:lnTo>
                    <a:lnTo>
                      <a:pt x="18" y="679"/>
                    </a:lnTo>
                    <a:lnTo>
                      <a:pt x="15" y="679"/>
                    </a:lnTo>
                    <a:lnTo>
                      <a:pt x="18" y="679"/>
                    </a:lnTo>
                    <a:lnTo>
                      <a:pt x="15" y="679"/>
                    </a:lnTo>
                    <a:lnTo>
                      <a:pt x="18" y="679"/>
                    </a:lnTo>
                    <a:lnTo>
                      <a:pt x="15" y="679"/>
                    </a:lnTo>
                    <a:lnTo>
                      <a:pt x="15" y="681"/>
                    </a:lnTo>
                    <a:lnTo>
                      <a:pt x="18" y="681"/>
                    </a:lnTo>
                    <a:lnTo>
                      <a:pt x="20" y="681"/>
                    </a:lnTo>
                    <a:lnTo>
                      <a:pt x="18" y="681"/>
                    </a:lnTo>
                    <a:lnTo>
                      <a:pt x="20" y="681"/>
                    </a:lnTo>
                    <a:lnTo>
                      <a:pt x="18" y="681"/>
                    </a:lnTo>
                    <a:lnTo>
                      <a:pt x="20" y="681"/>
                    </a:lnTo>
                    <a:lnTo>
                      <a:pt x="18" y="681"/>
                    </a:lnTo>
                    <a:lnTo>
                      <a:pt x="18" y="683"/>
                    </a:lnTo>
                    <a:lnTo>
                      <a:pt x="20" y="683"/>
                    </a:lnTo>
                    <a:lnTo>
                      <a:pt x="18" y="683"/>
                    </a:lnTo>
                    <a:lnTo>
                      <a:pt x="15" y="683"/>
                    </a:lnTo>
                    <a:lnTo>
                      <a:pt x="13" y="683"/>
                    </a:lnTo>
                    <a:lnTo>
                      <a:pt x="13" y="685"/>
                    </a:lnTo>
                    <a:lnTo>
                      <a:pt x="15" y="685"/>
                    </a:lnTo>
                    <a:lnTo>
                      <a:pt x="15" y="683"/>
                    </a:lnTo>
                    <a:lnTo>
                      <a:pt x="15" y="685"/>
                    </a:lnTo>
                    <a:lnTo>
                      <a:pt x="18" y="685"/>
                    </a:lnTo>
                    <a:lnTo>
                      <a:pt x="20" y="685"/>
                    </a:lnTo>
                    <a:lnTo>
                      <a:pt x="22" y="685"/>
                    </a:lnTo>
                    <a:lnTo>
                      <a:pt x="20" y="685"/>
                    </a:lnTo>
                    <a:lnTo>
                      <a:pt x="20" y="687"/>
                    </a:lnTo>
                    <a:lnTo>
                      <a:pt x="22" y="687"/>
                    </a:lnTo>
                    <a:lnTo>
                      <a:pt x="22" y="690"/>
                    </a:lnTo>
                    <a:lnTo>
                      <a:pt x="22" y="692"/>
                    </a:lnTo>
                    <a:lnTo>
                      <a:pt x="24" y="692"/>
                    </a:lnTo>
                    <a:lnTo>
                      <a:pt x="24" y="694"/>
                    </a:lnTo>
                    <a:lnTo>
                      <a:pt x="26" y="694"/>
                    </a:lnTo>
                    <a:lnTo>
                      <a:pt x="26" y="696"/>
                    </a:lnTo>
                    <a:lnTo>
                      <a:pt x="24" y="696"/>
                    </a:lnTo>
                    <a:lnTo>
                      <a:pt x="24" y="698"/>
                    </a:lnTo>
                    <a:lnTo>
                      <a:pt x="26" y="698"/>
                    </a:lnTo>
                    <a:lnTo>
                      <a:pt x="26" y="701"/>
                    </a:lnTo>
                    <a:lnTo>
                      <a:pt x="29" y="701"/>
                    </a:lnTo>
                    <a:lnTo>
                      <a:pt x="31" y="701"/>
                    </a:lnTo>
                    <a:lnTo>
                      <a:pt x="31" y="703"/>
                    </a:lnTo>
                    <a:lnTo>
                      <a:pt x="33" y="703"/>
                    </a:lnTo>
                    <a:lnTo>
                      <a:pt x="33" y="705"/>
                    </a:lnTo>
                    <a:lnTo>
                      <a:pt x="35" y="705"/>
                    </a:lnTo>
                    <a:lnTo>
                      <a:pt x="35" y="707"/>
                    </a:lnTo>
                    <a:lnTo>
                      <a:pt x="37" y="707"/>
                    </a:lnTo>
                    <a:lnTo>
                      <a:pt x="37" y="709"/>
                    </a:lnTo>
                    <a:lnTo>
                      <a:pt x="40" y="709"/>
                    </a:lnTo>
                    <a:lnTo>
                      <a:pt x="42" y="709"/>
                    </a:lnTo>
                    <a:lnTo>
                      <a:pt x="42" y="712"/>
                    </a:lnTo>
                    <a:lnTo>
                      <a:pt x="42" y="714"/>
                    </a:lnTo>
                    <a:lnTo>
                      <a:pt x="44" y="714"/>
                    </a:lnTo>
                    <a:lnTo>
                      <a:pt x="44" y="716"/>
                    </a:lnTo>
                    <a:lnTo>
                      <a:pt x="46" y="716"/>
                    </a:lnTo>
                    <a:lnTo>
                      <a:pt x="46" y="714"/>
                    </a:lnTo>
                    <a:lnTo>
                      <a:pt x="48" y="714"/>
                    </a:lnTo>
                    <a:lnTo>
                      <a:pt x="46" y="714"/>
                    </a:lnTo>
                    <a:lnTo>
                      <a:pt x="48" y="714"/>
                    </a:lnTo>
                    <a:lnTo>
                      <a:pt x="50" y="714"/>
                    </a:lnTo>
                    <a:lnTo>
                      <a:pt x="50" y="712"/>
                    </a:lnTo>
                    <a:lnTo>
                      <a:pt x="53" y="712"/>
                    </a:lnTo>
                    <a:lnTo>
                      <a:pt x="53" y="709"/>
                    </a:lnTo>
                    <a:lnTo>
                      <a:pt x="50" y="709"/>
                    </a:lnTo>
                    <a:lnTo>
                      <a:pt x="50" y="707"/>
                    </a:lnTo>
                    <a:lnTo>
                      <a:pt x="48" y="709"/>
                    </a:lnTo>
                    <a:lnTo>
                      <a:pt x="48" y="707"/>
                    </a:lnTo>
                    <a:lnTo>
                      <a:pt x="48" y="709"/>
                    </a:lnTo>
                    <a:lnTo>
                      <a:pt x="46" y="709"/>
                    </a:lnTo>
                    <a:lnTo>
                      <a:pt x="48" y="709"/>
                    </a:lnTo>
                    <a:lnTo>
                      <a:pt x="46" y="709"/>
                    </a:lnTo>
                    <a:lnTo>
                      <a:pt x="46" y="707"/>
                    </a:lnTo>
                    <a:lnTo>
                      <a:pt x="44" y="707"/>
                    </a:lnTo>
                    <a:lnTo>
                      <a:pt x="42" y="707"/>
                    </a:lnTo>
                    <a:lnTo>
                      <a:pt x="40" y="707"/>
                    </a:lnTo>
                    <a:lnTo>
                      <a:pt x="40" y="705"/>
                    </a:lnTo>
                    <a:lnTo>
                      <a:pt x="42" y="705"/>
                    </a:lnTo>
                    <a:lnTo>
                      <a:pt x="44" y="705"/>
                    </a:lnTo>
                    <a:lnTo>
                      <a:pt x="42" y="705"/>
                    </a:lnTo>
                    <a:lnTo>
                      <a:pt x="42" y="703"/>
                    </a:lnTo>
                    <a:lnTo>
                      <a:pt x="44" y="703"/>
                    </a:lnTo>
                    <a:lnTo>
                      <a:pt x="44" y="701"/>
                    </a:lnTo>
                    <a:lnTo>
                      <a:pt x="44" y="698"/>
                    </a:lnTo>
                    <a:lnTo>
                      <a:pt x="42" y="698"/>
                    </a:lnTo>
                    <a:lnTo>
                      <a:pt x="42" y="696"/>
                    </a:lnTo>
                    <a:lnTo>
                      <a:pt x="40" y="696"/>
                    </a:lnTo>
                    <a:lnTo>
                      <a:pt x="37" y="696"/>
                    </a:lnTo>
                    <a:lnTo>
                      <a:pt x="35" y="694"/>
                    </a:lnTo>
                    <a:lnTo>
                      <a:pt x="33" y="694"/>
                    </a:lnTo>
                    <a:lnTo>
                      <a:pt x="33" y="692"/>
                    </a:lnTo>
                    <a:lnTo>
                      <a:pt x="31" y="692"/>
                    </a:lnTo>
                    <a:lnTo>
                      <a:pt x="31" y="690"/>
                    </a:lnTo>
                    <a:lnTo>
                      <a:pt x="29" y="690"/>
                    </a:lnTo>
                    <a:lnTo>
                      <a:pt x="29" y="687"/>
                    </a:lnTo>
                    <a:lnTo>
                      <a:pt x="26" y="687"/>
                    </a:lnTo>
                    <a:lnTo>
                      <a:pt x="26" y="685"/>
                    </a:lnTo>
                    <a:lnTo>
                      <a:pt x="26" y="683"/>
                    </a:lnTo>
                    <a:lnTo>
                      <a:pt x="24" y="683"/>
                    </a:lnTo>
                    <a:lnTo>
                      <a:pt x="24" y="681"/>
                    </a:lnTo>
                    <a:lnTo>
                      <a:pt x="26" y="681"/>
                    </a:lnTo>
                    <a:lnTo>
                      <a:pt x="26" y="679"/>
                    </a:lnTo>
                    <a:lnTo>
                      <a:pt x="29" y="679"/>
                    </a:lnTo>
                    <a:lnTo>
                      <a:pt x="29" y="676"/>
                    </a:lnTo>
                    <a:lnTo>
                      <a:pt x="29" y="674"/>
                    </a:lnTo>
                    <a:lnTo>
                      <a:pt x="29" y="672"/>
                    </a:lnTo>
                    <a:lnTo>
                      <a:pt x="29" y="670"/>
                    </a:lnTo>
                    <a:lnTo>
                      <a:pt x="26" y="670"/>
                    </a:lnTo>
                    <a:lnTo>
                      <a:pt x="29" y="670"/>
                    </a:lnTo>
                    <a:lnTo>
                      <a:pt x="26" y="670"/>
                    </a:lnTo>
                    <a:lnTo>
                      <a:pt x="29" y="670"/>
                    </a:lnTo>
                    <a:lnTo>
                      <a:pt x="26" y="670"/>
                    </a:lnTo>
                    <a:lnTo>
                      <a:pt x="29" y="670"/>
                    </a:lnTo>
                    <a:lnTo>
                      <a:pt x="29" y="668"/>
                    </a:lnTo>
                    <a:lnTo>
                      <a:pt x="26" y="668"/>
                    </a:lnTo>
                    <a:lnTo>
                      <a:pt x="26" y="666"/>
                    </a:lnTo>
                    <a:lnTo>
                      <a:pt x="24" y="666"/>
                    </a:lnTo>
                    <a:lnTo>
                      <a:pt x="24" y="663"/>
                    </a:lnTo>
                    <a:lnTo>
                      <a:pt x="22" y="663"/>
                    </a:lnTo>
                    <a:lnTo>
                      <a:pt x="22" y="661"/>
                    </a:lnTo>
                    <a:lnTo>
                      <a:pt x="20" y="661"/>
                    </a:lnTo>
                    <a:lnTo>
                      <a:pt x="18" y="661"/>
                    </a:lnTo>
                    <a:lnTo>
                      <a:pt x="15" y="661"/>
                    </a:lnTo>
                    <a:lnTo>
                      <a:pt x="15" y="663"/>
                    </a:lnTo>
                    <a:lnTo>
                      <a:pt x="15" y="666"/>
                    </a:lnTo>
                    <a:lnTo>
                      <a:pt x="13" y="666"/>
                    </a:lnTo>
                    <a:lnTo>
                      <a:pt x="13" y="668"/>
                    </a:lnTo>
                    <a:lnTo>
                      <a:pt x="13" y="666"/>
                    </a:lnTo>
                    <a:lnTo>
                      <a:pt x="15" y="663"/>
                    </a:lnTo>
                    <a:lnTo>
                      <a:pt x="15" y="661"/>
                    </a:lnTo>
                    <a:lnTo>
                      <a:pt x="15" y="663"/>
                    </a:lnTo>
                    <a:lnTo>
                      <a:pt x="15" y="661"/>
                    </a:lnTo>
                    <a:lnTo>
                      <a:pt x="15" y="659"/>
                    </a:lnTo>
                    <a:lnTo>
                      <a:pt x="18" y="659"/>
                    </a:lnTo>
                    <a:lnTo>
                      <a:pt x="15" y="659"/>
                    </a:lnTo>
                    <a:lnTo>
                      <a:pt x="15" y="657"/>
                    </a:lnTo>
                    <a:lnTo>
                      <a:pt x="13" y="657"/>
                    </a:lnTo>
                    <a:lnTo>
                      <a:pt x="11" y="657"/>
                    </a:lnTo>
                    <a:lnTo>
                      <a:pt x="9" y="657"/>
                    </a:lnTo>
                    <a:lnTo>
                      <a:pt x="7" y="659"/>
                    </a:lnTo>
                    <a:lnTo>
                      <a:pt x="4" y="659"/>
                    </a:lnTo>
                    <a:lnTo>
                      <a:pt x="2" y="659"/>
                    </a:lnTo>
                    <a:lnTo>
                      <a:pt x="2" y="661"/>
                    </a:lnTo>
                    <a:lnTo>
                      <a:pt x="4" y="661"/>
                    </a:lnTo>
                    <a:lnTo>
                      <a:pt x="4" y="663"/>
                    </a:lnTo>
                    <a:lnTo>
                      <a:pt x="2" y="663"/>
                    </a:lnTo>
                    <a:lnTo>
                      <a:pt x="2" y="666"/>
                    </a:lnTo>
                    <a:lnTo>
                      <a:pt x="4" y="666"/>
                    </a:lnTo>
                    <a:lnTo>
                      <a:pt x="7" y="666"/>
                    </a:lnTo>
                    <a:lnTo>
                      <a:pt x="9" y="666"/>
                    </a:lnTo>
                    <a:lnTo>
                      <a:pt x="9" y="668"/>
                    </a:lnTo>
                    <a:lnTo>
                      <a:pt x="11" y="668"/>
                    </a:lnTo>
                    <a:lnTo>
                      <a:pt x="11" y="670"/>
                    </a:lnTo>
                    <a:lnTo>
                      <a:pt x="9" y="670"/>
                    </a:lnTo>
                    <a:lnTo>
                      <a:pt x="9" y="672"/>
                    </a:lnTo>
                    <a:lnTo>
                      <a:pt x="9" y="670"/>
                    </a:lnTo>
                    <a:lnTo>
                      <a:pt x="7" y="670"/>
                    </a:lnTo>
                    <a:lnTo>
                      <a:pt x="9" y="670"/>
                    </a:lnTo>
                    <a:lnTo>
                      <a:pt x="7" y="670"/>
                    </a:lnTo>
                    <a:lnTo>
                      <a:pt x="9" y="670"/>
                    </a:lnTo>
                    <a:lnTo>
                      <a:pt x="9" y="668"/>
                    </a:lnTo>
                    <a:lnTo>
                      <a:pt x="7" y="668"/>
                    </a:lnTo>
                    <a:lnTo>
                      <a:pt x="7" y="666"/>
                    </a:lnTo>
                    <a:lnTo>
                      <a:pt x="7" y="668"/>
                    </a:lnTo>
                    <a:lnTo>
                      <a:pt x="7" y="666"/>
                    </a:lnTo>
                    <a:lnTo>
                      <a:pt x="7" y="668"/>
                    </a:lnTo>
                    <a:lnTo>
                      <a:pt x="7" y="666"/>
                    </a:lnTo>
                    <a:lnTo>
                      <a:pt x="7" y="668"/>
                    </a:lnTo>
                    <a:lnTo>
                      <a:pt x="4" y="668"/>
                    </a:lnTo>
                    <a:lnTo>
                      <a:pt x="4" y="666"/>
                    </a:lnTo>
                    <a:lnTo>
                      <a:pt x="4" y="668"/>
                    </a:lnTo>
                    <a:lnTo>
                      <a:pt x="4" y="666"/>
                    </a:lnTo>
                    <a:lnTo>
                      <a:pt x="4" y="668"/>
                    </a:lnTo>
                    <a:lnTo>
                      <a:pt x="4" y="666"/>
                    </a:lnTo>
                    <a:lnTo>
                      <a:pt x="2" y="666"/>
                    </a:lnTo>
                    <a:lnTo>
                      <a:pt x="0" y="666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30" name="Freeform 15"/>
              <p:cNvSpPr>
                <a:spLocks/>
              </p:cNvSpPr>
              <p:nvPr/>
            </p:nvSpPr>
            <p:spPr bwMode="auto">
              <a:xfrm>
                <a:off x="1533525" y="3902075"/>
                <a:ext cx="444500" cy="1139825"/>
              </a:xfrm>
              <a:custGeom>
                <a:avLst/>
                <a:gdLst>
                  <a:gd name="T0" fmla="*/ 2147483647 w 280"/>
                  <a:gd name="T1" fmla="*/ 2147483647 h 718"/>
                  <a:gd name="T2" fmla="*/ 2147483647 w 280"/>
                  <a:gd name="T3" fmla="*/ 2147483647 h 718"/>
                  <a:gd name="T4" fmla="*/ 2147483647 w 280"/>
                  <a:gd name="T5" fmla="*/ 2147483647 h 718"/>
                  <a:gd name="T6" fmla="*/ 2147483647 w 280"/>
                  <a:gd name="T7" fmla="*/ 2147483647 h 718"/>
                  <a:gd name="T8" fmla="*/ 2147483647 w 280"/>
                  <a:gd name="T9" fmla="*/ 2147483647 h 718"/>
                  <a:gd name="T10" fmla="*/ 2147483647 w 280"/>
                  <a:gd name="T11" fmla="*/ 2147483647 h 718"/>
                  <a:gd name="T12" fmla="*/ 2147483647 w 280"/>
                  <a:gd name="T13" fmla="*/ 2147483647 h 718"/>
                  <a:gd name="T14" fmla="*/ 2147483647 w 280"/>
                  <a:gd name="T15" fmla="*/ 2147483647 h 718"/>
                  <a:gd name="T16" fmla="*/ 2147483647 w 280"/>
                  <a:gd name="T17" fmla="*/ 2147483647 h 718"/>
                  <a:gd name="T18" fmla="*/ 2147483647 w 280"/>
                  <a:gd name="T19" fmla="*/ 2147483647 h 718"/>
                  <a:gd name="T20" fmla="*/ 2147483647 w 280"/>
                  <a:gd name="T21" fmla="*/ 2147483647 h 718"/>
                  <a:gd name="T22" fmla="*/ 2147483647 w 280"/>
                  <a:gd name="T23" fmla="*/ 2147483647 h 718"/>
                  <a:gd name="T24" fmla="*/ 2147483647 w 280"/>
                  <a:gd name="T25" fmla="*/ 2147483647 h 718"/>
                  <a:gd name="T26" fmla="*/ 2147483647 w 280"/>
                  <a:gd name="T27" fmla="*/ 2147483647 h 718"/>
                  <a:gd name="T28" fmla="*/ 2147483647 w 280"/>
                  <a:gd name="T29" fmla="*/ 2147483647 h 718"/>
                  <a:gd name="T30" fmla="*/ 2147483647 w 280"/>
                  <a:gd name="T31" fmla="*/ 2147483647 h 718"/>
                  <a:gd name="T32" fmla="*/ 2147483647 w 280"/>
                  <a:gd name="T33" fmla="*/ 2147483647 h 718"/>
                  <a:gd name="T34" fmla="*/ 2147483647 w 280"/>
                  <a:gd name="T35" fmla="*/ 2147483647 h 718"/>
                  <a:gd name="T36" fmla="*/ 2147483647 w 280"/>
                  <a:gd name="T37" fmla="*/ 2147483647 h 718"/>
                  <a:gd name="T38" fmla="*/ 2147483647 w 280"/>
                  <a:gd name="T39" fmla="*/ 2147483647 h 718"/>
                  <a:gd name="T40" fmla="*/ 2147483647 w 280"/>
                  <a:gd name="T41" fmla="*/ 2147483647 h 718"/>
                  <a:gd name="T42" fmla="*/ 2147483647 w 280"/>
                  <a:gd name="T43" fmla="*/ 2147483647 h 718"/>
                  <a:gd name="T44" fmla="*/ 2147483647 w 280"/>
                  <a:gd name="T45" fmla="*/ 2147483647 h 718"/>
                  <a:gd name="T46" fmla="*/ 2147483647 w 280"/>
                  <a:gd name="T47" fmla="*/ 2147483647 h 718"/>
                  <a:gd name="T48" fmla="*/ 2147483647 w 280"/>
                  <a:gd name="T49" fmla="*/ 2147483647 h 718"/>
                  <a:gd name="T50" fmla="*/ 2147483647 w 280"/>
                  <a:gd name="T51" fmla="*/ 2147483647 h 718"/>
                  <a:gd name="T52" fmla="*/ 2147483647 w 280"/>
                  <a:gd name="T53" fmla="*/ 2147483647 h 718"/>
                  <a:gd name="T54" fmla="*/ 2147483647 w 280"/>
                  <a:gd name="T55" fmla="*/ 2147483647 h 718"/>
                  <a:gd name="T56" fmla="*/ 2147483647 w 280"/>
                  <a:gd name="T57" fmla="*/ 2147483647 h 718"/>
                  <a:gd name="T58" fmla="*/ 2147483647 w 280"/>
                  <a:gd name="T59" fmla="*/ 2147483647 h 718"/>
                  <a:gd name="T60" fmla="*/ 2147483647 w 280"/>
                  <a:gd name="T61" fmla="*/ 2147483647 h 718"/>
                  <a:gd name="T62" fmla="*/ 2147483647 w 280"/>
                  <a:gd name="T63" fmla="*/ 2147483647 h 718"/>
                  <a:gd name="T64" fmla="*/ 2147483647 w 280"/>
                  <a:gd name="T65" fmla="*/ 2147483647 h 718"/>
                  <a:gd name="T66" fmla="*/ 2147483647 w 280"/>
                  <a:gd name="T67" fmla="*/ 2147483647 h 718"/>
                  <a:gd name="T68" fmla="*/ 2147483647 w 280"/>
                  <a:gd name="T69" fmla="*/ 2147483647 h 718"/>
                  <a:gd name="T70" fmla="*/ 2147483647 w 280"/>
                  <a:gd name="T71" fmla="*/ 2147483647 h 718"/>
                  <a:gd name="T72" fmla="*/ 2147483647 w 280"/>
                  <a:gd name="T73" fmla="*/ 2147483647 h 718"/>
                  <a:gd name="T74" fmla="*/ 2147483647 w 280"/>
                  <a:gd name="T75" fmla="*/ 2147483647 h 718"/>
                  <a:gd name="T76" fmla="*/ 2147483647 w 280"/>
                  <a:gd name="T77" fmla="*/ 2147483647 h 718"/>
                  <a:gd name="T78" fmla="*/ 2147483647 w 280"/>
                  <a:gd name="T79" fmla="*/ 2147483647 h 718"/>
                  <a:gd name="T80" fmla="*/ 2147483647 w 280"/>
                  <a:gd name="T81" fmla="*/ 2147483647 h 718"/>
                  <a:gd name="T82" fmla="*/ 2147483647 w 280"/>
                  <a:gd name="T83" fmla="*/ 2147483647 h 718"/>
                  <a:gd name="T84" fmla="*/ 2147483647 w 280"/>
                  <a:gd name="T85" fmla="*/ 2147483647 h 718"/>
                  <a:gd name="T86" fmla="*/ 0 w 280"/>
                  <a:gd name="T87" fmla="*/ 2147483647 h 718"/>
                  <a:gd name="T88" fmla="*/ 2147483647 w 280"/>
                  <a:gd name="T89" fmla="*/ 2147483647 h 718"/>
                  <a:gd name="T90" fmla="*/ 2147483647 w 280"/>
                  <a:gd name="T91" fmla="*/ 2147483647 h 718"/>
                  <a:gd name="T92" fmla="*/ 2147483647 w 280"/>
                  <a:gd name="T93" fmla="*/ 2147483647 h 718"/>
                  <a:gd name="T94" fmla="*/ 2147483647 w 280"/>
                  <a:gd name="T95" fmla="*/ 2147483647 h 718"/>
                  <a:gd name="T96" fmla="*/ 2147483647 w 280"/>
                  <a:gd name="T97" fmla="*/ 2147483647 h 718"/>
                  <a:gd name="T98" fmla="*/ 2147483647 w 280"/>
                  <a:gd name="T99" fmla="*/ 2147483647 h 718"/>
                  <a:gd name="T100" fmla="*/ 2147483647 w 280"/>
                  <a:gd name="T101" fmla="*/ 2147483647 h 718"/>
                  <a:gd name="T102" fmla="*/ 2147483647 w 280"/>
                  <a:gd name="T103" fmla="*/ 2147483647 h 718"/>
                  <a:gd name="T104" fmla="*/ 2147483647 w 280"/>
                  <a:gd name="T105" fmla="*/ 2147483647 h 718"/>
                  <a:gd name="T106" fmla="*/ 2147483647 w 280"/>
                  <a:gd name="T107" fmla="*/ 2147483647 h 718"/>
                  <a:gd name="T108" fmla="*/ 2147483647 w 280"/>
                  <a:gd name="T109" fmla="*/ 2147483647 h 718"/>
                  <a:gd name="T110" fmla="*/ 2147483647 w 280"/>
                  <a:gd name="T111" fmla="*/ 2147483647 h 718"/>
                  <a:gd name="T112" fmla="*/ 2147483647 w 280"/>
                  <a:gd name="T113" fmla="*/ 2147483647 h 718"/>
                  <a:gd name="T114" fmla="*/ 2147483647 w 280"/>
                  <a:gd name="T115" fmla="*/ 2147483647 h 718"/>
                  <a:gd name="T116" fmla="*/ 2147483647 w 280"/>
                  <a:gd name="T117" fmla="*/ 0 h 718"/>
                  <a:gd name="T118" fmla="*/ 2147483647 w 280"/>
                  <a:gd name="T119" fmla="*/ 2147483647 h 718"/>
                  <a:gd name="T120" fmla="*/ 2147483647 w 280"/>
                  <a:gd name="T121" fmla="*/ 2147483647 h 71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80" h="718">
                    <a:moveTo>
                      <a:pt x="48" y="712"/>
                    </a:moveTo>
                    <a:lnTo>
                      <a:pt x="48" y="714"/>
                    </a:lnTo>
                    <a:lnTo>
                      <a:pt x="48" y="716"/>
                    </a:lnTo>
                    <a:lnTo>
                      <a:pt x="48" y="714"/>
                    </a:lnTo>
                    <a:lnTo>
                      <a:pt x="48" y="716"/>
                    </a:lnTo>
                    <a:lnTo>
                      <a:pt x="46" y="716"/>
                    </a:lnTo>
                    <a:lnTo>
                      <a:pt x="44" y="716"/>
                    </a:lnTo>
                    <a:lnTo>
                      <a:pt x="46" y="716"/>
                    </a:lnTo>
                    <a:lnTo>
                      <a:pt x="44" y="716"/>
                    </a:lnTo>
                    <a:lnTo>
                      <a:pt x="44" y="718"/>
                    </a:lnTo>
                    <a:lnTo>
                      <a:pt x="44" y="716"/>
                    </a:lnTo>
                    <a:lnTo>
                      <a:pt x="44" y="718"/>
                    </a:lnTo>
                    <a:lnTo>
                      <a:pt x="42" y="718"/>
                    </a:lnTo>
                    <a:lnTo>
                      <a:pt x="39" y="718"/>
                    </a:lnTo>
                    <a:lnTo>
                      <a:pt x="39" y="716"/>
                    </a:lnTo>
                    <a:lnTo>
                      <a:pt x="37" y="716"/>
                    </a:lnTo>
                    <a:lnTo>
                      <a:pt x="37" y="714"/>
                    </a:lnTo>
                    <a:lnTo>
                      <a:pt x="35" y="714"/>
                    </a:lnTo>
                    <a:lnTo>
                      <a:pt x="35" y="712"/>
                    </a:lnTo>
                    <a:lnTo>
                      <a:pt x="37" y="712"/>
                    </a:lnTo>
                    <a:lnTo>
                      <a:pt x="37" y="714"/>
                    </a:lnTo>
                    <a:lnTo>
                      <a:pt x="37" y="712"/>
                    </a:lnTo>
                    <a:lnTo>
                      <a:pt x="39" y="712"/>
                    </a:lnTo>
                    <a:lnTo>
                      <a:pt x="39" y="709"/>
                    </a:lnTo>
                    <a:lnTo>
                      <a:pt x="39" y="707"/>
                    </a:lnTo>
                    <a:lnTo>
                      <a:pt x="37" y="707"/>
                    </a:lnTo>
                    <a:lnTo>
                      <a:pt x="37" y="705"/>
                    </a:lnTo>
                    <a:lnTo>
                      <a:pt x="35" y="705"/>
                    </a:lnTo>
                    <a:lnTo>
                      <a:pt x="33" y="705"/>
                    </a:lnTo>
                    <a:lnTo>
                      <a:pt x="33" y="707"/>
                    </a:lnTo>
                    <a:lnTo>
                      <a:pt x="33" y="705"/>
                    </a:lnTo>
                    <a:lnTo>
                      <a:pt x="31" y="705"/>
                    </a:lnTo>
                    <a:lnTo>
                      <a:pt x="33" y="705"/>
                    </a:lnTo>
                    <a:lnTo>
                      <a:pt x="31" y="705"/>
                    </a:lnTo>
                    <a:lnTo>
                      <a:pt x="33" y="705"/>
                    </a:lnTo>
                    <a:lnTo>
                      <a:pt x="31" y="705"/>
                    </a:lnTo>
                    <a:lnTo>
                      <a:pt x="31" y="703"/>
                    </a:lnTo>
                    <a:lnTo>
                      <a:pt x="31" y="701"/>
                    </a:lnTo>
                    <a:lnTo>
                      <a:pt x="33" y="701"/>
                    </a:lnTo>
                    <a:lnTo>
                      <a:pt x="31" y="701"/>
                    </a:lnTo>
                    <a:lnTo>
                      <a:pt x="33" y="701"/>
                    </a:lnTo>
                    <a:lnTo>
                      <a:pt x="31" y="701"/>
                    </a:lnTo>
                    <a:lnTo>
                      <a:pt x="33" y="701"/>
                    </a:lnTo>
                    <a:lnTo>
                      <a:pt x="31" y="701"/>
                    </a:lnTo>
                    <a:lnTo>
                      <a:pt x="33" y="701"/>
                    </a:lnTo>
                    <a:lnTo>
                      <a:pt x="31" y="701"/>
                    </a:lnTo>
                    <a:lnTo>
                      <a:pt x="33" y="701"/>
                    </a:lnTo>
                    <a:lnTo>
                      <a:pt x="33" y="698"/>
                    </a:lnTo>
                    <a:lnTo>
                      <a:pt x="35" y="698"/>
                    </a:lnTo>
                    <a:lnTo>
                      <a:pt x="33" y="698"/>
                    </a:lnTo>
                    <a:lnTo>
                      <a:pt x="35" y="698"/>
                    </a:lnTo>
                    <a:lnTo>
                      <a:pt x="33" y="698"/>
                    </a:lnTo>
                    <a:lnTo>
                      <a:pt x="33" y="696"/>
                    </a:lnTo>
                    <a:lnTo>
                      <a:pt x="35" y="696"/>
                    </a:lnTo>
                    <a:lnTo>
                      <a:pt x="35" y="694"/>
                    </a:lnTo>
                    <a:lnTo>
                      <a:pt x="33" y="696"/>
                    </a:lnTo>
                    <a:lnTo>
                      <a:pt x="33" y="694"/>
                    </a:lnTo>
                    <a:lnTo>
                      <a:pt x="33" y="692"/>
                    </a:lnTo>
                    <a:lnTo>
                      <a:pt x="33" y="694"/>
                    </a:lnTo>
                    <a:lnTo>
                      <a:pt x="33" y="692"/>
                    </a:lnTo>
                    <a:lnTo>
                      <a:pt x="35" y="692"/>
                    </a:lnTo>
                    <a:lnTo>
                      <a:pt x="35" y="690"/>
                    </a:lnTo>
                    <a:lnTo>
                      <a:pt x="35" y="687"/>
                    </a:lnTo>
                    <a:lnTo>
                      <a:pt x="35" y="685"/>
                    </a:lnTo>
                    <a:lnTo>
                      <a:pt x="33" y="685"/>
                    </a:lnTo>
                    <a:lnTo>
                      <a:pt x="33" y="683"/>
                    </a:lnTo>
                    <a:lnTo>
                      <a:pt x="31" y="683"/>
                    </a:lnTo>
                    <a:lnTo>
                      <a:pt x="31" y="681"/>
                    </a:lnTo>
                    <a:lnTo>
                      <a:pt x="28" y="681"/>
                    </a:lnTo>
                    <a:lnTo>
                      <a:pt x="26" y="681"/>
                    </a:lnTo>
                    <a:lnTo>
                      <a:pt x="26" y="679"/>
                    </a:lnTo>
                    <a:lnTo>
                      <a:pt x="28" y="679"/>
                    </a:lnTo>
                    <a:lnTo>
                      <a:pt x="28" y="676"/>
                    </a:lnTo>
                    <a:lnTo>
                      <a:pt x="28" y="674"/>
                    </a:lnTo>
                    <a:lnTo>
                      <a:pt x="31" y="674"/>
                    </a:lnTo>
                    <a:lnTo>
                      <a:pt x="31" y="672"/>
                    </a:lnTo>
                    <a:lnTo>
                      <a:pt x="31" y="674"/>
                    </a:lnTo>
                    <a:lnTo>
                      <a:pt x="33" y="674"/>
                    </a:lnTo>
                    <a:lnTo>
                      <a:pt x="33" y="672"/>
                    </a:lnTo>
                    <a:lnTo>
                      <a:pt x="33" y="670"/>
                    </a:lnTo>
                    <a:lnTo>
                      <a:pt x="35" y="670"/>
                    </a:lnTo>
                    <a:lnTo>
                      <a:pt x="33" y="670"/>
                    </a:lnTo>
                    <a:lnTo>
                      <a:pt x="33" y="668"/>
                    </a:lnTo>
                    <a:lnTo>
                      <a:pt x="33" y="666"/>
                    </a:lnTo>
                    <a:lnTo>
                      <a:pt x="33" y="663"/>
                    </a:lnTo>
                    <a:lnTo>
                      <a:pt x="31" y="663"/>
                    </a:lnTo>
                    <a:lnTo>
                      <a:pt x="31" y="661"/>
                    </a:lnTo>
                    <a:lnTo>
                      <a:pt x="31" y="663"/>
                    </a:lnTo>
                    <a:lnTo>
                      <a:pt x="31" y="661"/>
                    </a:lnTo>
                    <a:lnTo>
                      <a:pt x="31" y="663"/>
                    </a:lnTo>
                    <a:lnTo>
                      <a:pt x="31" y="661"/>
                    </a:lnTo>
                    <a:lnTo>
                      <a:pt x="31" y="663"/>
                    </a:lnTo>
                    <a:lnTo>
                      <a:pt x="31" y="661"/>
                    </a:lnTo>
                    <a:lnTo>
                      <a:pt x="28" y="661"/>
                    </a:lnTo>
                    <a:lnTo>
                      <a:pt x="26" y="661"/>
                    </a:lnTo>
                    <a:lnTo>
                      <a:pt x="28" y="661"/>
                    </a:lnTo>
                    <a:lnTo>
                      <a:pt x="26" y="661"/>
                    </a:lnTo>
                    <a:lnTo>
                      <a:pt x="28" y="661"/>
                    </a:lnTo>
                    <a:lnTo>
                      <a:pt x="26" y="661"/>
                    </a:lnTo>
                    <a:lnTo>
                      <a:pt x="26" y="659"/>
                    </a:lnTo>
                    <a:lnTo>
                      <a:pt x="26" y="661"/>
                    </a:lnTo>
                    <a:lnTo>
                      <a:pt x="26" y="659"/>
                    </a:lnTo>
                    <a:lnTo>
                      <a:pt x="24" y="659"/>
                    </a:lnTo>
                    <a:lnTo>
                      <a:pt x="24" y="657"/>
                    </a:lnTo>
                    <a:lnTo>
                      <a:pt x="22" y="657"/>
                    </a:lnTo>
                    <a:lnTo>
                      <a:pt x="24" y="657"/>
                    </a:lnTo>
                    <a:lnTo>
                      <a:pt x="24" y="655"/>
                    </a:lnTo>
                    <a:lnTo>
                      <a:pt x="26" y="655"/>
                    </a:lnTo>
                    <a:lnTo>
                      <a:pt x="28" y="655"/>
                    </a:lnTo>
                    <a:lnTo>
                      <a:pt x="28" y="652"/>
                    </a:lnTo>
                    <a:lnTo>
                      <a:pt x="28" y="655"/>
                    </a:lnTo>
                    <a:lnTo>
                      <a:pt x="31" y="655"/>
                    </a:lnTo>
                    <a:lnTo>
                      <a:pt x="31" y="652"/>
                    </a:lnTo>
                    <a:lnTo>
                      <a:pt x="31" y="655"/>
                    </a:lnTo>
                    <a:lnTo>
                      <a:pt x="31" y="652"/>
                    </a:lnTo>
                    <a:lnTo>
                      <a:pt x="33" y="652"/>
                    </a:lnTo>
                    <a:lnTo>
                      <a:pt x="33" y="650"/>
                    </a:lnTo>
                    <a:lnTo>
                      <a:pt x="33" y="652"/>
                    </a:lnTo>
                    <a:lnTo>
                      <a:pt x="35" y="652"/>
                    </a:lnTo>
                    <a:lnTo>
                      <a:pt x="37" y="652"/>
                    </a:lnTo>
                    <a:lnTo>
                      <a:pt x="37" y="650"/>
                    </a:lnTo>
                    <a:lnTo>
                      <a:pt x="39" y="650"/>
                    </a:lnTo>
                    <a:lnTo>
                      <a:pt x="39" y="648"/>
                    </a:lnTo>
                    <a:lnTo>
                      <a:pt x="39" y="646"/>
                    </a:lnTo>
                    <a:lnTo>
                      <a:pt x="39" y="644"/>
                    </a:lnTo>
                    <a:lnTo>
                      <a:pt x="39" y="641"/>
                    </a:lnTo>
                    <a:lnTo>
                      <a:pt x="39" y="639"/>
                    </a:lnTo>
                    <a:lnTo>
                      <a:pt x="39" y="637"/>
                    </a:lnTo>
                    <a:lnTo>
                      <a:pt x="37" y="637"/>
                    </a:lnTo>
                    <a:lnTo>
                      <a:pt x="37" y="635"/>
                    </a:lnTo>
                    <a:lnTo>
                      <a:pt x="37" y="633"/>
                    </a:lnTo>
                    <a:lnTo>
                      <a:pt x="39" y="633"/>
                    </a:lnTo>
                    <a:lnTo>
                      <a:pt x="42" y="633"/>
                    </a:lnTo>
                    <a:lnTo>
                      <a:pt x="42" y="630"/>
                    </a:lnTo>
                    <a:lnTo>
                      <a:pt x="44" y="630"/>
                    </a:lnTo>
                    <a:lnTo>
                      <a:pt x="44" y="628"/>
                    </a:lnTo>
                    <a:lnTo>
                      <a:pt x="44" y="626"/>
                    </a:lnTo>
                    <a:lnTo>
                      <a:pt x="46" y="626"/>
                    </a:lnTo>
                    <a:lnTo>
                      <a:pt x="46" y="628"/>
                    </a:lnTo>
                    <a:lnTo>
                      <a:pt x="48" y="628"/>
                    </a:lnTo>
                    <a:lnTo>
                      <a:pt x="48" y="626"/>
                    </a:lnTo>
                    <a:lnTo>
                      <a:pt x="50" y="626"/>
                    </a:lnTo>
                    <a:lnTo>
                      <a:pt x="50" y="628"/>
                    </a:lnTo>
                    <a:lnTo>
                      <a:pt x="48" y="628"/>
                    </a:lnTo>
                    <a:lnTo>
                      <a:pt x="50" y="628"/>
                    </a:lnTo>
                    <a:lnTo>
                      <a:pt x="52" y="628"/>
                    </a:lnTo>
                    <a:lnTo>
                      <a:pt x="55" y="628"/>
                    </a:lnTo>
                    <a:lnTo>
                      <a:pt x="55" y="626"/>
                    </a:lnTo>
                    <a:lnTo>
                      <a:pt x="57" y="626"/>
                    </a:lnTo>
                    <a:lnTo>
                      <a:pt x="57" y="624"/>
                    </a:lnTo>
                    <a:lnTo>
                      <a:pt x="57" y="622"/>
                    </a:lnTo>
                    <a:lnTo>
                      <a:pt x="57" y="624"/>
                    </a:lnTo>
                    <a:lnTo>
                      <a:pt x="59" y="624"/>
                    </a:lnTo>
                    <a:lnTo>
                      <a:pt x="61" y="624"/>
                    </a:lnTo>
                    <a:lnTo>
                      <a:pt x="59" y="624"/>
                    </a:lnTo>
                    <a:lnTo>
                      <a:pt x="59" y="626"/>
                    </a:lnTo>
                    <a:lnTo>
                      <a:pt x="59" y="628"/>
                    </a:lnTo>
                    <a:lnTo>
                      <a:pt x="59" y="630"/>
                    </a:lnTo>
                    <a:lnTo>
                      <a:pt x="61" y="630"/>
                    </a:lnTo>
                    <a:lnTo>
                      <a:pt x="63" y="630"/>
                    </a:lnTo>
                    <a:lnTo>
                      <a:pt x="66" y="630"/>
                    </a:lnTo>
                    <a:lnTo>
                      <a:pt x="66" y="633"/>
                    </a:lnTo>
                    <a:lnTo>
                      <a:pt x="68" y="633"/>
                    </a:lnTo>
                    <a:lnTo>
                      <a:pt x="70" y="633"/>
                    </a:lnTo>
                    <a:lnTo>
                      <a:pt x="70" y="635"/>
                    </a:lnTo>
                    <a:lnTo>
                      <a:pt x="68" y="635"/>
                    </a:lnTo>
                    <a:lnTo>
                      <a:pt x="70" y="635"/>
                    </a:lnTo>
                    <a:lnTo>
                      <a:pt x="68" y="635"/>
                    </a:lnTo>
                    <a:lnTo>
                      <a:pt x="70" y="635"/>
                    </a:lnTo>
                    <a:lnTo>
                      <a:pt x="70" y="637"/>
                    </a:lnTo>
                    <a:lnTo>
                      <a:pt x="72" y="637"/>
                    </a:lnTo>
                    <a:lnTo>
                      <a:pt x="74" y="637"/>
                    </a:lnTo>
                    <a:lnTo>
                      <a:pt x="74" y="639"/>
                    </a:lnTo>
                    <a:lnTo>
                      <a:pt x="77" y="639"/>
                    </a:lnTo>
                    <a:lnTo>
                      <a:pt x="77" y="641"/>
                    </a:lnTo>
                    <a:lnTo>
                      <a:pt x="79" y="641"/>
                    </a:lnTo>
                    <a:lnTo>
                      <a:pt x="79" y="644"/>
                    </a:lnTo>
                    <a:lnTo>
                      <a:pt x="81" y="644"/>
                    </a:lnTo>
                    <a:lnTo>
                      <a:pt x="79" y="644"/>
                    </a:lnTo>
                    <a:lnTo>
                      <a:pt x="81" y="644"/>
                    </a:lnTo>
                    <a:lnTo>
                      <a:pt x="81" y="646"/>
                    </a:lnTo>
                    <a:lnTo>
                      <a:pt x="83" y="646"/>
                    </a:lnTo>
                    <a:lnTo>
                      <a:pt x="83" y="644"/>
                    </a:lnTo>
                    <a:lnTo>
                      <a:pt x="85" y="644"/>
                    </a:lnTo>
                    <a:lnTo>
                      <a:pt x="88" y="644"/>
                    </a:lnTo>
                    <a:lnTo>
                      <a:pt x="90" y="644"/>
                    </a:lnTo>
                    <a:lnTo>
                      <a:pt x="92" y="644"/>
                    </a:lnTo>
                    <a:lnTo>
                      <a:pt x="94" y="644"/>
                    </a:lnTo>
                    <a:lnTo>
                      <a:pt x="96" y="644"/>
                    </a:lnTo>
                    <a:lnTo>
                      <a:pt x="98" y="644"/>
                    </a:lnTo>
                    <a:lnTo>
                      <a:pt x="101" y="644"/>
                    </a:lnTo>
                    <a:lnTo>
                      <a:pt x="103" y="644"/>
                    </a:lnTo>
                    <a:lnTo>
                      <a:pt x="103" y="641"/>
                    </a:lnTo>
                    <a:lnTo>
                      <a:pt x="105" y="641"/>
                    </a:lnTo>
                    <a:lnTo>
                      <a:pt x="107" y="641"/>
                    </a:lnTo>
                    <a:lnTo>
                      <a:pt x="107" y="639"/>
                    </a:lnTo>
                    <a:lnTo>
                      <a:pt x="109" y="639"/>
                    </a:lnTo>
                    <a:lnTo>
                      <a:pt x="109" y="637"/>
                    </a:lnTo>
                    <a:lnTo>
                      <a:pt x="112" y="637"/>
                    </a:lnTo>
                    <a:lnTo>
                      <a:pt x="112" y="635"/>
                    </a:lnTo>
                    <a:lnTo>
                      <a:pt x="114" y="635"/>
                    </a:lnTo>
                    <a:lnTo>
                      <a:pt x="114" y="633"/>
                    </a:lnTo>
                    <a:lnTo>
                      <a:pt x="116" y="633"/>
                    </a:lnTo>
                    <a:lnTo>
                      <a:pt x="116" y="630"/>
                    </a:lnTo>
                    <a:lnTo>
                      <a:pt x="118" y="630"/>
                    </a:lnTo>
                    <a:lnTo>
                      <a:pt x="118" y="628"/>
                    </a:lnTo>
                    <a:lnTo>
                      <a:pt x="120" y="628"/>
                    </a:lnTo>
                    <a:lnTo>
                      <a:pt x="120" y="626"/>
                    </a:lnTo>
                    <a:lnTo>
                      <a:pt x="123" y="626"/>
                    </a:lnTo>
                    <a:lnTo>
                      <a:pt x="123" y="624"/>
                    </a:lnTo>
                    <a:lnTo>
                      <a:pt x="125" y="624"/>
                    </a:lnTo>
                    <a:lnTo>
                      <a:pt x="125" y="622"/>
                    </a:lnTo>
                    <a:lnTo>
                      <a:pt x="127" y="622"/>
                    </a:lnTo>
                    <a:lnTo>
                      <a:pt x="129" y="622"/>
                    </a:lnTo>
                    <a:lnTo>
                      <a:pt x="129" y="620"/>
                    </a:lnTo>
                    <a:lnTo>
                      <a:pt x="131" y="620"/>
                    </a:lnTo>
                    <a:lnTo>
                      <a:pt x="131" y="617"/>
                    </a:lnTo>
                    <a:lnTo>
                      <a:pt x="134" y="617"/>
                    </a:lnTo>
                    <a:lnTo>
                      <a:pt x="134" y="615"/>
                    </a:lnTo>
                    <a:lnTo>
                      <a:pt x="136" y="615"/>
                    </a:lnTo>
                    <a:lnTo>
                      <a:pt x="136" y="613"/>
                    </a:lnTo>
                    <a:lnTo>
                      <a:pt x="138" y="611"/>
                    </a:lnTo>
                    <a:lnTo>
                      <a:pt x="138" y="609"/>
                    </a:lnTo>
                    <a:lnTo>
                      <a:pt x="140" y="609"/>
                    </a:lnTo>
                    <a:lnTo>
                      <a:pt x="140" y="606"/>
                    </a:lnTo>
                    <a:lnTo>
                      <a:pt x="142" y="606"/>
                    </a:lnTo>
                    <a:lnTo>
                      <a:pt x="142" y="604"/>
                    </a:lnTo>
                    <a:lnTo>
                      <a:pt x="142" y="602"/>
                    </a:lnTo>
                    <a:lnTo>
                      <a:pt x="144" y="602"/>
                    </a:lnTo>
                    <a:lnTo>
                      <a:pt x="144" y="600"/>
                    </a:lnTo>
                    <a:lnTo>
                      <a:pt x="144" y="598"/>
                    </a:lnTo>
                    <a:lnTo>
                      <a:pt x="147" y="598"/>
                    </a:lnTo>
                    <a:lnTo>
                      <a:pt x="147" y="595"/>
                    </a:lnTo>
                    <a:lnTo>
                      <a:pt x="147" y="593"/>
                    </a:lnTo>
                    <a:lnTo>
                      <a:pt x="149" y="593"/>
                    </a:lnTo>
                    <a:lnTo>
                      <a:pt x="149" y="591"/>
                    </a:lnTo>
                    <a:lnTo>
                      <a:pt x="149" y="589"/>
                    </a:lnTo>
                    <a:lnTo>
                      <a:pt x="151" y="589"/>
                    </a:lnTo>
                    <a:lnTo>
                      <a:pt x="151" y="587"/>
                    </a:lnTo>
                    <a:lnTo>
                      <a:pt x="151" y="584"/>
                    </a:lnTo>
                    <a:lnTo>
                      <a:pt x="153" y="584"/>
                    </a:lnTo>
                    <a:lnTo>
                      <a:pt x="153" y="582"/>
                    </a:lnTo>
                    <a:lnTo>
                      <a:pt x="153" y="580"/>
                    </a:lnTo>
                    <a:lnTo>
                      <a:pt x="153" y="578"/>
                    </a:lnTo>
                    <a:lnTo>
                      <a:pt x="155" y="578"/>
                    </a:lnTo>
                    <a:lnTo>
                      <a:pt x="155" y="576"/>
                    </a:lnTo>
                    <a:lnTo>
                      <a:pt x="155" y="574"/>
                    </a:lnTo>
                    <a:lnTo>
                      <a:pt x="155" y="571"/>
                    </a:lnTo>
                    <a:lnTo>
                      <a:pt x="155" y="569"/>
                    </a:lnTo>
                    <a:lnTo>
                      <a:pt x="155" y="567"/>
                    </a:lnTo>
                    <a:lnTo>
                      <a:pt x="158" y="567"/>
                    </a:lnTo>
                    <a:lnTo>
                      <a:pt x="158" y="565"/>
                    </a:lnTo>
                    <a:lnTo>
                      <a:pt x="158" y="563"/>
                    </a:lnTo>
                    <a:lnTo>
                      <a:pt x="158" y="560"/>
                    </a:lnTo>
                    <a:lnTo>
                      <a:pt x="158" y="558"/>
                    </a:lnTo>
                    <a:lnTo>
                      <a:pt x="158" y="556"/>
                    </a:lnTo>
                    <a:lnTo>
                      <a:pt x="158" y="554"/>
                    </a:lnTo>
                    <a:lnTo>
                      <a:pt x="158" y="552"/>
                    </a:lnTo>
                    <a:lnTo>
                      <a:pt x="158" y="549"/>
                    </a:lnTo>
                    <a:lnTo>
                      <a:pt x="158" y="547"/>
                    </a:lnTo>
                    <a:lnTo>
                      <a:pt x="158" y="545"/>
                    </a:lnTo>
                    <a:lnTo>
                      <a:pt x="158" y="543"/>
                    </a:lnTo>
                    <a:lnTo>
                      <a:pt x="158" y="541"/>
                    </a:lnTo>
                    <a:lnTo>
                      <a:pt x="155" y="541"/>
                    </a:lnTo>
                    <a:lnTo>
                      <a:pt x="155" y="538"/>
                    </a:lnTo>
                    <a:lnTo>
                      <a:pt x="155" y="536"/>
                    </a:lnTo>
                    <a:lnTo>
                      <a:pt x="155" y="534"/>
                    </a:lnTo>
                    <a:lnTo>
                      <a:pt x="155" y="532"/>
                    </a:lnTo>
                    <a:lnTo>
                      <a:pt x="155" y="530"/>
                    </a:lnTo>
                    <a:lnTo>
                      <a:pt x="153" y="530"/>
                    </a:lnTo>
                    <a:lnTo>
                      <a:pt x="153" y="528"/>
                    </a:lnTo>
                    <a:lnTo>
                      <a:pt x="153" y="525"/>
                    </a:lnTo>
                    <a:lnTo>
                      <a:pt x="153" y="523"/>
                    </a:lnTo>
                    <a:lnTo>
                      <a:pt x="153" y="521"/>
                    </a:lnTo>
                    <a:lnTo>
                      <a:pt x="153" y="519"/>
                    </a:lnTo>
                    <a:lnTo>
                      <a:pt x="151" y="519"/>
                    </a:lnTo>
                    <a:lnTo>
                      <a:pt x="153" y="519"/>
                    </a:lnTo>
                    <a:lnTo>
                      <a:pt x="151" y="519"/>
                    </a:lnTo>
                    <a:lnTo>
                      <a:pt x="151" y="517"/>
                    </a:lnTo>
                    <a:lnTo>
                      <a:pt x="153" y="517"/>
                    </a:lnTo>
                    <a:lnTo>
                      <a:pt x="151" y="517"/>
                    </a:lnTo>
                    <a:lnTo>
                      <a:pt x="153" y="517"/>
                    </a:lnTo>
                    <a:lnTo>
                      <a:pt x="155" y="517"/>
                    </a:lnTo>
                    <a:lnTo>
                      <a:pt x="158" y="517"/>
                    </a:lnTo>
                    <a:lnTo>
                      <a:pt x="160" y="517"/>
                    </a:lnTo>
                    <a:lnTo>
                      <a:pt x="160" y="514"/>
                    </a:lnTo>
                    <a:lnTo>
                      <a:pt x="160" y="512"/>
                    </a:lnTo>
                    <a:lnTo>
                      <a:pt x="160" y="510"/>
                    </a:lnTo>
                    <a:lnTo>
                      <a:pt x="160" y="508"/>
                    </a:lnTo>
                    <a:lnTo>
                      <a:pt x="160" y="506"/>
                    </a:lnTo>
                    <a:lnTo>
                      <a:pt x="160" y="503"/>
                    </a:lnTo>
                    <a:lnTo>
                      <a:pt x="160" y="501"/>
                    </a:lnTo>
                    <a:lnTo>
                      <a:pt x="160" y="499"/>
                    </a:lnTo>
                    <a:lnTo>
                      <a:pt x="158" y="499"/>
                    </a:lnTo>
                    <a:lnTo>
                      <a:pt x="158" y="497"/>
                    </a:lnTo>
                    <a:lnTo>
                      <a:pt x="158" y="495"/>
                    </a:lnTo>
                    <a:lnTo>
                      <a:pt x="158" y="492"/>
                    </a:lnTo>
                    <a:lnTo>
                      <a:pt x="155" y="492"/>
                    </a:lnTo>
                    <a:lnTo>
                      <a:pt x="155" y="490"/>
                    </a:lnTo>
                    <a:lnTo>
                      <a:pt x="155" y="488"/>
                    </a:lnTo>
                    <a:lnTo>
                      <a:pt x="155" y="486"/>
                    </a:lnTo>
                    <a:lnTo>
                      <a:pt x="155" y="484"/>
                    </a:lnTo>
                    <a:lnTo>
                      <a:pt x="153" y="484"/>
                    </a:lnTo>
                    <a:lnTo>
                      <a:pt x="153" y="482"/>
                    </a:lnTo>
                    <a:lnTo>
                      <a:pt x="153" y="479"/>
                    </a:lnTo>
                    <a:lnTo>
                      <a:pt x="151" y="479"/>
                    </a:lnTo>
                    <a:lnTo>
                      <a:pt x="151" y="477"/>
                    </a:lnTo>
                    <a:lnTo>
                      <a:pt x="151" y="475"/>
                    </a:lnTo>
                    <a:lnTo>
                      <a:pt x="151" y="473"/>
                    </a:lnTo>
                    <a:lnTo>
                      <a:pt x="149" y="473"/>
                    </a:lnTo>
                    <a:lnTo>
                      <a:pt x="149" y="471"/>
                    </a:lnTo>
                    <a:lnTo>
                      <a:pt x="149" y="468"/>
                    </a:lnTo>
                    <a:lnTo>
                      <a:pt x="149" y="466"/>
                    </a:lnTo>
                    <a:lnTo>
                      <a:pt x="149" y="464"/>
                    </a:lnTo>
                    <a:lnTo>
                      <a:pt x="149" y="462"/>
                    </a:lnTo>
                    <a:lnTo>
                      <a:pt x="149" y="460"/>
                    </a:lnTo>
                    <a:lnTo>
                      <a:pt x="149" y="457"/>
                    </a:lnTo>
                    <a:lnTo>
                      <a:pt x="149" y="455"/>
                    </a:lnTo>
                    <a:lnTo>
                      <a:pt x="149" y="457"/>
                    </a:lnTo>
                    <a:lnTo>
                      <a:pt x="149" y="455"/>
                    </a:lnTo>
                    <a:lnTo>
                      <a:pt x="151" y="455"/>
                    </a:lnTo>
                    <a:lnTo>
                      <a:pt x="151" y="453"/>
                    </a:lnTo>
                    <a:lnTo>
                      <a:pt x="151" y="451"/>
                    </a:lnTo>
                    <a:lnTo>
                      <a:pt x="151" y="449"/>
                    </a:lnTo>
                    <a:lnTo>
                      <a:pt x="151" y="446"/>
                    </a:lnTo>
                    <a:lnTo>
                      <a:pt x="151" y="444"/>
                    </a:lnTo>
                    <a:lnTo>
                      <a:pt x="149" y="444"/>
                    </a:lnTo>
                    <a:lnTo>
                      <a:pt x="149" y="442"/>
                    </a:lnTo>
                    <a:lnTo>
                      <a:pt x="149" y="440"/>
                    </a:lnTo>
                    <a:lnTo>
                      <a:pt x="147" y="440"/>
                    </a:lnTo>
                    <a:lnTo>
                      <a:pt x="147" y="438"/>
                    </a:lnTo>
                    <a:lnTo>
                      <a:pt x="147" y="436"/>
                    </a:lnTo>
                    <a:lnTo>
                      <a:pt x="147" y="433"/>
                    </a:lnTo>
                    <a:lnTo>
                      <a:pt x="144" y="433"/>
                    </a:lnTo>
                    <a:lnTo>
                      <a:pt x="144" y="431"/>
                    </a:lnTo>
                    <a:lnTo>
                      <a:pt x="144" y="429"/>
                    </a:lnTo>
                    <a:lnTo>
                      <a:pt x="142" y="429"/>
                    </a:lnTo>
                    <a:lnTo>
                      <a:pt x="142" y="427"/>
                    </a:lnTo>
                    <a:lnTo>
                      <a:pt x="144" y="427"/>
                    </a:lnTo>
                    <a:lnTo>
                      <a:pt x="144" y="425"/>
                    </a:lnTo>
                    <a:lnTo>
                      <a:pt x="142" y="425"/>
                    </a:lnTo>
                    <a:lnTo>
                      <a:pt x="142" y="422"/>
                    </a:lnTo>
                    <a:lnTo>
                      <a:pt x="142" y="420"/>
                    </a:lnTo>
                    <a:lnTo>
                      <a:pt x="142" y="418"/>
                    </a:lnTo>
                    <a:lnTo>
                      <a:pt x="140" y="418"/>
                    </a:lnTo>
                    <a:lnTo>
                      <a:pt x="140" y="416"/>
                    </a:lnTo>
                    <a:lnTo>
                      <a:pt x="138" y="416"/>
                    </a:lnTo>
                    <a:lnTo>
                      <a:pt x="138" y="414"/>
                    </a:lnTo>
                    <a:lnTo>
                      <a:pt x="138" y="411"/>
                    </a:lnTo>
                    <a:lnTo>
                      <a:pt x="140" y="411"/>
                    </a:lnTo>
                    <a:lnTo>
                      <a:pt x="140" y="409"/>
                    </a:lnTo>
                    <a:lnTo>
                      <a:pt x="142" y="409"/>
                    </a:lnTo>
                    <a:lnTo>
                      <a:pt x="142" y="407"/>
                    </a:lnTo>
                    <a:lnTo>
                      <a:pt x="140" y="407"/>
                    </a:lnTo>
                    <a:lnTo>
                      <a:pt x="140" y="405"/>
                    </a:lnTo>
                    <a:lnTo>
                      <a:pt x="142" y="405"/>
                    </a:lnTo>
                    <a:lnTo>
                      <a:pt x="142" y="407"/>
                    </a:lnTo>
                    <a:lnTo>
                      <a:pt x="142" y="405"/>
                    </a:lnTo>
                    <a:lnTo>
                      <a:pt x="142" y="407"/>
                    </a:lnTo>
                    <a:lnTo>
                      <a:pt x="142" y="405"/>
                    </a:lnTo>
                    <a:lnTo>
                      <a:pt x="142" y="403"/>
                    </a:lnTo>
                    <a:lnTo>
                      <a:pt x="142" y="400"/>
                    </a:lnTo>
                    <a:lnTo>
                      <a:pt x="142" y="398"/>
                    </a:lnTo>
                    <a:lnTo>
                      <a:pt x="140" y="398"/>
                    </a:lnTo>
                    <a:lnTo>
                      <a:pt x="140" y="396"/>
                    </a:lnTo>
                    <a:lnTo>
                      <a:pt x="140" y="394"/>
                    </a:lnTo>
                    <a:lnTo>
                      <a:pt x="138" y="394"/>
                    </a:lnTo>
                    <a:lnTo>
                      <a:pt x="138" y="392"/>
                    </a:lnTo>
                    <a:lnTo>
                      <a:pt x="138" y="390"/>
                    </a:lnTo>
                    <a:lnTo>
                      <a:pt x="136" y="390"/>
                    </a:lnTo>
                    <a:lnTo>
                      <a:pt x="136" y="387"/>
                    </a:lnTo>
                    <a:lnTo>
                      <a:pt x="134" y="387"/>
                    </a:lnTo>
                    <a:lnTo>
                      <a:pt x="134" y="385"/>
                    </a:lnTo>
                    <a:lnTo>
                      <a:pt x="131" y="385"/>
                    </a:lnTo>
                    <a:lnTo>
                      <a:pt x="131" y="383"/>
                    </a:lnTo>
                    <a:lnTo>
                      <a:pt x="131" y="381"/>
                    </a:lnTo>
                    <a:lnTo>
                      <a:pt x="129" y="381"/>
                    </a:lnTo>
                    <a:lnTo>
                      <a:pt x="129" y="379"/>
                    </a:lnTo>
                    <a:lnTo>
                      <a:pt x="129" y="376"/>
                    </a:lnTo>
                    <a:lnTo>
                      <a:pt x="129" y="374"/>
                    </a:lnTo>
                    <a:lnTo>
                      <a:pt x="129" y="372"/>
                    </a:lnTo>
                    <a:lnTo>
                      <a:pt x="129" y="370"/>
                    </a:lnTo>
                    <a:lnTo>
                      <a:pt x="127" y="370"/>
                    </a:lnTo>
                    <a:lnTo>
                      <a:pt x="127" y="368"/>
                    </a:lnTo>
                    <a:lnTo>
                      <a:pt x="127" y="365"/>
                    </a:lnTo>
                    <a:lnTo>
                      <a:pt x="127" y="363"/>
                    </a:lnTo>
                    <a:lnTo>
                      <a:pt x="127" y="361"/>
                    </a:lnTo>
                    <a:lnTo>
                      <a:pt x="127" y="359"/>
                    </a:lnTo>
                    <a:lnTo>
                      <a:pt x="125" y="359"/>
                    </a:lnTo>
                    <a:lnTo>
                      <a:pt x="125" y="357"/>
                    </a:lnTo>
                    <a:lnTo>
                      <a:pt x="123" y="357"/>
                    </a:lnTo>
                    <a:lnTo>
                      <a:pt x="123" y="355"/>
                    </a:lnTo>
                    <a:lnTo>
                      <a:pt x="123" y="352"/>
                    </a:lnTo>
                    <a:lnTo>
                      <a:pt x="120" y="352"/>
                    </a:lnTo>
                    <a:lnTo>
                      <a:pt x="120" y="350"/>
                    </a:lnTo>
                    <a:lnTo>
                      <a:pt x="118" y="350"/>
                    </a:lnTo>
                    <a:lnTo>
                      <a:pt x="118" y="348"/>
                    </a:lnTo>
                    <a:lnTo>
                      <a:pt x="116" y="348"/>
                    </a:lnTo>
                    <a:lnTo>
                      <a:pt x="116" y="346"/>
                    </a:lnTo>
                    <a:lnTo>
                      <a:pt x="116" y="344"/>
                    </a:lnTo>
                    <a:lnTo>
                      <a:pt x="114" y="344"/>
                    </a:lnTo>
                    <a:lnTo>
                      <a:pt x="116" y="344"/>
                    </a:lnTo>
                    <a:lnTo>
                      <a:pt x="114" y="344"/>
                    </a:lnTo>
                    <a:lnTo>
                      <a:pt x="114" y="341"/>
                    </a:lnTo>
                    <a:lnTo>
                      <a:pt x="112" y="341"/>
                    </a:lnTo>
                    <a:lnTo>
                      <a:pt x="112" y="339"/>
                    </a:lnTo>
                    <a:lnTo>
                      <a:pt x="109" y="339"/>
                    </a:lnTo>
                    <a:lnTo>
                      <a:pt x="109" y="337"/>
                    </a:lnTo>
                    <a:lnTo>
                      <a:pt x="109" y="339"/>
                    </a:lnTo>
                    <a:lnTo>
                      <a:pt x="109" y="337"/>
                    </a:lnTo>
                    <a:lnTo>
                      <a:pt x="107" y="337"/>
                    </a:lnTo>
                    <a:lnTo>
                      <a:pt x="107" y="335"/>
                    </a:lnTo>
                    <a:lnTo>
                      <a:pt x="109" y="335"/>
                    </a:lnTo>
                    <a:lnTo>
                      <a:pt x="107" y="335"/>
                    </a:lnTo>
                    <a:lnTo>
                      <a:pt x="107" y="333"/>
                    </a:lnTo>
                    <a:lnTo>
                      <a:pt x="105" y="333"/>
                    </a:lnTo>
                    <a:lnTo>
                      <a:pt x="105" y="330"/>
                    </a:lnTo>
                    <a:lnTo>
                      <a:pt x="105" y="328"/>
                    </a:lnTo>
                    <a:lnTo>
                      <a:pt x="103" y="328"/>
                    </a:lnTo>
                    <a:lnTo>
                      <a:pt x="105" y="328"/>
                    </a:lnTo>
                    <a:lnTo>
                      <a:pt x="103" y="328"/>
                    </a:lnTo>
                    <a:lnTo>
                      <a:pt x="103" y="326"/>
                    </a:lnTo>
                    <a:lnTo>
                      <a:pt x="101" y="326"/>
                    </a:lnTo>
                    <a:lnTo>
                      <a:pt x="103" y="326"/>
                    </a:lnTo>
                    <a:lnTo>
                      <a:pt x="101" y="326"/>
                    </a:lnTo>
                    <a:lnTo>
                      <a:pt x="103" y="326"/>
                    </a:lnTo>
                    <a:lnTo>
                      <a:pt x="101" y="326"/>
                    </a:lnTo>
                    <a:lnTo>
                      <a:pt x="103" y="326"/>
                    </a:lnTo>
                    <a:lnTo>
                      <a:pt x="101" y="326"/>
                    </a:lnTo>
                    <a:lnTo>
                      <a:pt x="103" y="326"/>
                    </a:lnTo>
                    <a:lnTo>
                      <a:pt x="101" y="326"/>
                    </a:lnTo>
                    <a:lnTo>
                      <a:pt x="101" y="324"/>
                    </a:lnTo>
                    <a:lnTo>
                      <a:pt x="103" y="324"/>
                    </a:lnTo>
                    <a:lnTo>
                      <a:pt x="101" y="324"/>
                    </a:lnTo>
                    <a:lnTo>
                      <a:pt x="101" y="322"/>
                    </a:lnTo>
                    <a:lnTo>
                      <a:pt x="98" y="322"/>
                    </a:lnTo>
                    <a:lnTo>
                      <a:pt x="98" y="319"/>
                    </a:lnTo>
                    <a:lnTo>
                      <a:pt x="96" y="319"/>
                    </a:lnTo>
                    <a:lnTo>
                      <a:pt x="98" y="319"/>
                    </a:lnTo>
                    <a:lnTo>
                      <a:pt x="96" y="319"/>
                    </a:lnTo>
                    <a:lnTo>
                      <a:pt x="98" y="319"/>
                    </a:lnTo>
                    <a:lnTo>
                      <a:pt x="98" y="317"/>
                    </a:lnTo>
                    <a:lnTo>
                      <a:pt x="98" y="315"/>
                    </a:lnTo>
                    <a:lnTo>
                      <a:pt x="96" y="315"/>
                    </a:lnTo>
                    <a:lnTo>
                      <a:pt x="96" y="313"/>
                    </a:lnTo>
                    <a:lnTo>
                      <a:pt x="94" y="313"/>
                    </a:lnTo>
                    <a:lnTo>
                      <a:pt x="94" y="311"/>
                    </a:lnTo>
                    <a:lnTo>
                      <a:pt x="92" y="311"/>
                    </a:lnTo>
                    <a:lnTo>
                      <a:pt x="92" y="309"/>
                    </a:lnTo>
                    <a:lnTo>
                      <a:pt x="90" y="306"/>
                    </a:lnTo>
                    <a:lnTo>
                      <a:pt x="90" y="304"/>
                    </a:lnTo>
                    <a:lnTo>
                      <a:pt x="88" y="304"/>
                    </a:lnTo>
                    <a:lnTo>
                      <a:pt x="88" y="302"/>
                    </a:lnTo>
                    <a:lnTo>
                      <a:pt x="85" y="302"/>
                    </a:lnTo>
                    <a:lnTo>
                      <a:pt x="85" y="300"/>
                    </a:lnTo>
                    <a:lnTo>
                      <a:pt x="83" y="300"/>
                    </a:lnTo>
                    <a:lnTo>
                      <a:pt x="81" y="300"/>
                    </a:lnTo>
                    <a:lnTo>
                      <a:pt x="81" y="298"/>
                    </a:lnTo>
                    <a:lnTo>
                      <a:pt x="79" y="298"/>
                    </a:lnTo>
                    <a:lnTo>
                      <a:pt x="79" y="295"/>
                    </a:lnTo>
                    <a:lnTo>
                      <a:pt x="79" y="298"/>
                    </a:lnTo>
                    <a:lnTo>
                      <a:pt x="79" y="295"/>
                    </a:lnTo>
                    <a:lnTo>
                      <a:pt x="77" y="295"/>
                    </a:lnTo>
                    <a:lnTo>
                      <a:pt x="77" y="293"/>
                    </a:lnTo>
                    <a:lnTo>
                      <a:pt x="74" y="293"/>
                    </a:lnTo>
                    <a:lnTo>
                      <a:pt x="74" y="291"/>
                    </a:lnTo>
                    <a:lnTo>
                      <a:pt x="72" y="291"/>
                    </a:lnTo>
                    <a:lnTo>
                      <a:pt x="72" y="289"/>
                    </a:lnTo>
                    <a:lnTo>
                      <a:pt x="70" y="289"/>
                    </a:lnTo>
                    <a:lnTo>
                      <a:pt x="70" y="287"/>
                    </a:lnTo>
                    <a:lnTo>
                      <a:pt x="70" y="289"/>
                    </a:lnTo>
                    <a:lnTo>
                      <a:pt x="70" y="287"/>
                    </a:lnTo>
                    <a:lnTo>
                      <a:pt x="68" y="287"/>
                    </a:lnTo>
                    <a:lnTo>
                      <a:pt x="68" y="284"/>
                    </a:lnTo>
                    <a:lnTo>
                      <a:pt x="68" y="282"/>
                    </a:lnTo>
                    <a:lnTo>
                      <a:pt x="66" y="282"/>
                    </a:lnTo>
                    <a:lnTo>
                      <a:pt x="68" y="282"/>
                    </a:lnTo>
                    <a:lnTo>
                      <a:pt x="66" y="282"/>
                    </a:lnTo>
                    <a:lnTo>
                      <a:pt x="66" y="280"/>
                    </a:lnTo>
                    <a:lnTo>
                      <a:pt x="63" y="280"/>
                    </a:lnTo>
                    <a:lnTo>
                      <a:pt x="63" y="278"/>
                    </a:lnTo>
                    <a:lnTo>
                      <a:pt x="63" y="280"/>
                    </a:lnTo>
                    <a:lnTo>
                      <a:pt x="63" y="278"/>
                    </a:lnTo>
                    <a:lnTo>
                      <a:pt x="61" y="278"/>
                    </a:lnTo>
                    <a:lnTo>
                      <a:pt x="63" y="278"/>
                    </a:lnTo>
                    <a:lnTo>
                      <a:pt x="61" y="278"/>
                    </a:lnTo>
                    <a:lnTo>
                      <a:pt x="61" y="276"/>
                    </a:lnTo>
                    <a:lnTo>
                      <a:pt x="59" y="276"/>
                    </a:lnTo>
                    <a:lnTo>
                      <a:pt x="59" y="273"/>
                    </a:lnTo>
                    <a:lnTo>
                      <a:pt x="57" y="273"/>
                    </a:lnTo>
                    <a:lnTo>
                      <a:pt x="59" y="273"/>
                    </a:lnTo>
                    <a:lnTo>
                      <a:pt x="57" y="273"/>
                    </a:lnTo>
                    <a:lnTo>
                      <a:pt x="57" y="271"/>
                    </a:lnTo>
                    <a:lnTo>
                      <a:pt x="55" y="271"/>
                    </a:lnTo>
                    <a:lnTo>
                      <a:pt x="55" y="269"/>
                    </a:lnTo>
                    <a:lnTo>
                      <a:pt x="52" y="269"/>
                    </a:lnTo>
                    <a:lnTo>
                      <a:pt x="52" y="267"/>
                    </a:lnTo>
                    <a:lnTo>
                      <a:pt x="50" y="267"/>
                    </a:lnTo>
                    <a:lnTo>
                      <a:pt x="52" y="267"/>
                    </a:lnTo>
                    <a:lnTo>
                      <a:pt x="50" y="267"/>
                    </a:lnTo>
                    <a:lnTo>
                      <a:pt x="50" y="265"/>
                    </a:lnTo>
                    <a:lnTo>
                      <a:pt x="50" y="263"/>
                    </a:lnTo>
                    <a:lnTo>
                      <a:pt x="48" y="263"/>
                    </a:lnTo>
                    <a:lnTo>
                      <a:pt x="48" y="260"/>
                    </a:lnTo>
                    <a:lnTo>
                      <a:pt x="46" y="260"/>
                    </a:lnTo>
                    <a:lnTo>
                      <a:pt x="46" y="258"/>
                    </a:lnTo>
                    <a:lnTo>
                      <a:pt x="44" y="258"/>
                    </a:lnTo>
                    <a:lnTo>
                      <a:pt x="44" y="256"/>
                    </a:lnTo>
                    <a:lnTo>
                      <a:pt x="42" y="256"/>
                    </a:lnTo>
                    <a:lnTo>
                      <a:pt x="42" y="254"/>
                    </a:lnTo>
                    <a:lnTo>
                      <a:pt x="39" y="254"/>
                    </a:lnTo>
                    <a:lnTo>
                      <a:pt x="39" y="252"/>
                    </a:lnTo>
                    <a:lnTo>
                      <a:pt x="37" y="252"/>
                    </a:lnTo>
                    <a:lnTo>
                      <a:pt x="39" y="252"/>
                    </a:lnTo>
                    <a:lnTo>
                      <a:pt x="37" y="252"/>
                    </a:lnTo>
                    <a:lnTo>
                      <a:pt x="39" y="252"/>
                    </a:lnTo>
                    <a:lnTo>
                      <a:pt x="37" y="252"/>
                    </a:lnTo>
                    <a:lnTo>
                      <a:pt x="37" y="249"/>
                    </a:lnTo>
                    <a:lnTo>
                      <a:pt x="37" y="247"/>
                    </a:lnTo>
                    <a:lnTo>
                      <a:pt x="35" y="247"/>
                    </a:lnTo>
                    <a:lnTo>
                      <a:pt x="35" y="245"/>
                    </a:lnTo>
                    <a:lnTo>
                      <a:pt x="33" y="245"/>
                    </a:lnTo>
                    <a:lnTo>
                      <a:pt x="35" y="245"/>
                    </a:lnTo>
                    <a:lnTo>
                      <a:pt x="33" y="245"/>
                    </a:lnTo>
                    <a:lnTo>
                      <a:pt x="33" y="243"/>
                    </a:lnTo>
                    <a:lnTo>
                      <a:pt x="33" y="241"/>
                    </a:lnTo>
                    <a:lnTo>
                      <a:pt x="33" y="238"/>
                    </a:lnTo>
                    <a:lnTo>
                      <a:pt x="33" y="236"/>
                    </a:lnTo>
                    <a:lnTo>
                      <a:pt x="33" y="234"/>
                    </a:lnTo>
                    <a:lnTo>
                      <a:pt x="33" y="232"/>
                    </a:lnTo>
                    <a:lnTo>
                      <a:pt x="31" y="232"/>
                    </a:lnTo>
                    <a:lnTo>
                      <a:pt x="31" y="230"/>
                    </a:lnTo>
                    <a:lnTo>
                      <a:pt x="28" y="230"/>
                    </a:lnTo>
                    <a:lnTo>
                      <a:pt x="31" y="230"/>
                    </a:lnTo>
                    <a:lnTo>
                      <a:pt x="28" y="230"/>
                    </a:lnTo>
                    <a:lnTo>
                      <a:pt x="28" y="227"/>
                    </a:lnTo>
                    <a:lnTo>
                      <a:pt x="28" y="230"/>
                    </a:lnTo>
                    <a:lnTo>
                      <a:pt x="28" y="227"/>
                    </a:lnTo>
                    <a:lnTo>
                      <a:pt x="28" y="225"/>
                    </a:lnTo>
                    <a:lnTo>
                      <a:pt x="26" y="225"/>
                    </a:lnTo>
                    <a:lnTo>
                      <a:pt x="26" y="223"/>
                    </a:lnTo>
                    <a:lnTo>
                      <a:pt x="24" y="223"/>
                    </a:lnTo>
                    <a:lnTo>
                      <a:pt x="24" y="221"/>
                    </a:lnTo>
                    <a:lnTo>
                      <a:pt x="22" y="221"/>
                    </a:lnTo>
                    <a:lnTo>
                      <a:pt x="22" y="219"/>
                    </a:lnTo>
                    <a:lnTo>
                      <a:pt x="20" y="219"/>
                    </a:lnTo>
                    <a:lnTo>
                      <a:pt x="22" y="219"/>
                    </a:lnTo>
                    <a:lnTo>
                      <a:pt x="20" y="219"/>
                    </a:lnTo>
                    <a:lnTo>
                      <a:pt x="17" y="219"/>
                    </a:lnTo>
                    <a:lnTo>
                      <a:pt x="17" y="217"/>
                    </a:lnTo>
                    <a:lnTo>
                      <a:pt x="15" y="217"/>
                    </a:lnTo>
                    <a:lnTo>
                      <a:pt x="15" y="214"/>
                    </a:lnTo>
                    <a:lnTo>
                      <a:pt x="13" y="214"/>
                    </a:lnTo>
                    <a:lnTo>
                      <a:pt x="13" y="212"/>
                    </a:lnTo>
                    <a:lnTo>
                      <a:pt x="11" y="212"/>
                    </a:lnTo>
                    <a:lnTo>
                      <a:pt x="13" y="212"/>
                    </a:lnTo>
                    <a:lnTo>
                      <a:pt x="11" y="212"/>
                    </a:lnTo>
                    <a:lnTo>
                      <a:pt x="11" y="210"/>
                    </a:lnTo>
                    <a:lnTo>
                      <a:pt x="9" y="210"/>
                    </a:lnTo>
                    <a:lnTo>
                      <a:pt x="11" y="210"/>
                    </a:lnTo>
                    <a:lnTo>
                      <a:pt x="9" y="210"/>
                    </a:lnTo>
                    <a:lnTo>
                      <a:pt x="9" y="208"/>
                    </a:lnTo>
                    <a:lnTo>
                      <a:pt x="6" y="208"/>
                    </a:lnTo>
                    <a:lnTo>
                      <a:pt x="6" y="206"/>
                    </a:lnTo>
                    <a:lnTo>
                      <a:pt x="6" y="203"/>
                    </a:lnTo>
                    <a:lnTo>
                      <a:pt x="4" y="203"/>
                    </a:lnTo>
                    <a:lnTo>
                      <a:pt x="2" y="203"/>
                    </a:lnTo>
                    <a:lnTo>
                      <a:pt x="4" y="203"/>
                    </a:lnTo>
                    <a:lnTo>
                      <a:pt x="2" y="203"/>
                    </a:lnTo>
                    <a:lnTo>
                      <a:pt x="2" y="201"/>
                    </a:lnTo>
                    <a:lnTo>
                      <a:pt x="2" y="199"/>
                    </a:lnTo>
                    <a:lnTo>
                      <a:pt x="0" y="199"/>
                    </a:lnTo>
                    <a:lnTo>
                      <a:pt x="2" y="199"/>
                    </a:lnTo>
                    <a:lnTo>
                      <a:pt x="0" y="199"/>
                    </a:lnTo>
                    <a:lnTo>
                      <a:pt x="0" y="197"/>
                    </a:lnTo>
                    <a:lnTo>
                      <a:pt x="4" y="199"/>
                    </a:lnTo>
                    <a:lnTo>
                      <a:pt x="6" y="199"/>
                    </a:lnTo>
                    <a:lnTo>
                      <a:pt x="9" y="201"/>
                    </a:lnTo>
                    <a:lnTo>
                      <a:pt x="11" y="201"/>
                    </a:lnTo>
                    <a:lnTo>
                      <a:pt x="13" y="201"/>
                    </a:lnTo>
                    <a:lnTo>
                      <a:pt x="17" y="203"/>
                    </a:lnTo>
                    <a:lnTo>
                      <a:pt x="20" y="203"/>
                    </a:lnTo>
                    <a:lnTo>
                      <a:pt x="20" y="201"/>
                    </a:lnTo>
                    <a:lnTo>
                      <a:pt x="17" y="197"/>
                    </a:lnTo>
                    <a:lnTo>
                      <a:pt x="17" y="192"/>
                    </a:lnTo>
                    <a:lnTo>
                      <a:pt x="15" y="190"/>
                    </a:lnTo>
                    <a:lnTo>
                      <a:pt x="15" y="186"/>
                    </a:lnTo>
                    <a:lnTo>
                      <a:pt x="13" y="181"/>
                    </a:lnTo>
                    <a:lnTo>
                      <a:pt x="15" y="179"/>
                    </a:lnTo>
                    <a:lnTo>
                      <a:pt x="17" y="177"/>
                    </a:lnTo>
                    <a:lnTo>
                      <a:pt x="20" y="177"/>
                    </a:lnTo>
                    <a:lnTo>
                      <a:pt x="20" y="175"/>
                    </a:lnTo>
                    <a:lnTo>
                      <a:pt x="22" y="173"/>
                    </a:lnTo>
                    <a:lnTo>
                      <a:pt x="24" y="173"/>
                    </a:lnTo>
                    <a:lnTo>
                      <a:pt x="26" y="171"/>
                    </a:lnTo>
                    <a:lnTo>
                      <a:pt x="28" y="168"/>
                    </a:lnTo>
                    <a:lnTo>
                      <a:pt x="31" y="168"/>
                    </a:lnTo>
                    <a:lnTo>
                      <a:pt x="33" y="166"/>
                    </a:lnTo>
                    <a:lnTo>
                      <a:pt x="35" y="166"/>
                    </a:lnTo>
                    <a:lnTo>
                      <a:pt x="35" y="164"/>
                    </a:lnTo>
                    <a:lnTo>
                      <a:pt x="37" y="164"/>
                    </a:lnTo>
                    <a:lnTo>
                      <a:pt x="39" y="162"/>
                    </a:lnTo>
                    <a:lnTo>
                      <a:pt x="42" y="162"/>
                    </a:lnTo>
                    <a:lnTo>
                      <a:pt x="42" y="160"/>
                    </a:lnTo>
                    <a:lnTo>
                      <a:pt x="44" y="160"/>
                    </a:lnTo>
                    <a:lnTo>
                      <a:pt x="46" y="160"/>
                    </a:lnTo>
                    <a:lnTo>
                      <a:pt x="46" y="157"/>
                    </a:lnTo>
                    <a:lnTo>
                      <a:pt x="44" y="157"/>
                    </a:lnTo>
                    <a:lnTo>
                      <a:pt x="44" y="155"/>
                    </a:lnTo>
                    <a:lnTo>
                      <a:pt x="42" y="153"/>
                    </a:lnTo>
                    <a:lnTo>
                      <a:pt x="39" y="151"/>
                    </a:lnTo>
                    <a:lnTo>
                      <a:pt x="37" y="149"/>
                    </a:lnTo>
                    <a:lnTo>
                      <a:pt x="35" y="146"/>
                    </a:lnTo>
                    <a:lnTo>
                      <a:pt x="35" y="144"/>
                    </a:lnTo>
                    <a:lnTo>
                      <a:pt x="33" y="142"/>
                    </a:lnTo>
                    <a:lnTo>
                      <a:pt x="33" y="140"/>
                    </a:lnTo>
                    <a:lnTo>
                      <a:pt x="33" y="138"/>
                    </a:lnTo>
                    <a:lnTo>
                      <a:pt x="33" y="135"/>
                    </a:lnTo>
                    <a:lnTo>
                      <a:pt x="35" y="135"/>
                    </a:lnTo>
                    <a:lnTo>
                      <a:pt x="37" y="135"/>
                    </a:lnTo>
                    <a:lnTo>
                      <a:pt x="39" y="135"/>
                    </a:lnTo>
                    <a:lnTo>
                      <a:pt x="42" y="135"/>
                    </a:lnTo>
                    <a:lnTo>
                      <a:pt x="44" y="133"/>
                    </a:lnTo>
                    <a:lnTo>
                      <a:pt x="48" y="133"/>
                    </a:lnTo>
                    <a:lnTo>
                      <a:pt x="50" y="133"/>
                    </a:lnTo>
                    <a:lnTo>
                      <a:pt x="55" y="131"/>
                    </a:lnTo>
                    <a:lnTo>
                      <a:pt x="57" y="131"/>
                    </a:lnTo>
                    <a:lnTo>
                      <a:pt x="59" y="131"/>
                    </a:lnTo>
                    <a:lnTo>
                      <a:pt x="63" y="133"/>
                    </a:lnTo>
                    <a:lnTo>
                      <a:pt x="63" y="131"/>
                    </a:lnTo>
                    <a:lnTo>
                      <a:pt x="63" y="129"/>
                    </a:lnTo>
                    <a:lnTo>
                      <a:pt x="63" y="127"/>
                    </a:lnTo>
                    <a:lnTo>
                      <a:pt x="63" y="122"/>
                    </a:lnTo>
                    <a:lnTo>
                      <a:pt x="63" y="120"/>
                    </a:lnTo>
                    <a:lnTo>
                      <a:pt x="63" y="118"/>
                    </a:lnTo>
                    <a:lnTo>
                      <a:pt x="63" y="114"/>
                    </a:lnTo>
                    <a:lnTo>
                      <a:pt x="63" y="111"/>
                    </a:lnTo>
                    <a:lnTo>
                      <a:pt x="63" y="109"/>
                    </a:lnTo>
                    <a:lnTo>
                      <a:pt x="63" y="107"/>
                    </a:lnTo>
                    <a:lnTo>
                      <a:pt x="63" y="105"/>
                    </a:lnTo>
                    <a:lnTo>
                      <a:pt x="66" y="105"/>
                    </a:lnTo>
                    <a:lnTo>
                      <a:pt x="66" y="103"/>
                    </a:lnTo>
                    <a:lnTo>
                      <a:pt x="66" y="100"/>
                    </a:lnTo>
                    <a:lnTo>
                      <a:pt x="68" y="98"/>
                    </a:lnTo>
                    <a:lnTo>
                      <a:pt x="70" y="98"/>
                    </a:lnTo>
                    <a:lnTo>
                      <a:pt x="72" y="96"/>
                    </a:lnTo>
                    <a:lnTo>
                      <a:pt x="74" y="96"/>
                    </a:lnTo>
                    <a:lnTo>
                      <a:pt x="77" y="96"/>
                    </a:lnTo>
                    <a:lnTo>
                      <a:pt x="79" y="94"/>
                    </a:lnTo>
                    <a:lnTo>
                      <a:pt x="81" y="94"/>
                    </a:lnTo>
                    <a:lnTo>
                      <a:pt x="88" y="96"/>
                    </a:lnTo>
                    <a:lnTo>
                      <a:pt x="90" y="96"/>
                    </a:lnTo>
                    <a:lnTo>
                      <a:pt x="92" y="98"/>
                    </a:lnTo>
                    <a:lnTo>
                      <a:pt x="98" y="103"/>
                    </a:lnTo>
                    <a:lnTo>
                      <a:pt x="103" y="109"/>
                    </a:lnTo>
                    <a:lnTo>
                      <a:pt x="105" y="109"/>
                    </a:lnTo>
                    <a:lnTo>
                      <a:pt x="112" y="114"/>
                    </a:lnTo>
                    <a:lnTo>
                      <a:pt x="114" y="114"/>
                    </a:lnTo>
                    <a:lnTo>
                      <a:pt x="114" y="111"/>
                    </a:lnTo>
                    <a:lnTo>
                      <a:pt x="116" y="111"/>
                    </a:lnTo>
                    <a:lnTo>
                      <a:pt x="118" y="109"/>
                    </a:lnTo>
                    <a:lnTo>
                      <a:pt x="120" y="109"/>
                    </a:lnTo>
                    <a:lnTo>
                      <a:pt x="123" y="109"/>
                    </a:lnTo>
                    <a:lnTo>
                      <a:pt x="120" y="107"/>
                    </a:lnTo>
                    <a:lnTo>
                      <a:pt x="118" y="105"/>
                    </a:lnTo>
                    <a:lnTo>
                      <a:pt x="120" y="105"/>
                    </a:lnTo>
                    <a:lnTo>
                      <a:pt x="123" y="105"/>
                    </a:lnTo>
                    <a:lnTo>
                      <a:pt x="123" y="103"/>
                    </a:lnTo>
                    <a:lnTo>
                      <a:pt x="125" y="103"/>
                    </a:lnTo>
                    <a:lnTo>
                      <a:pt x="125" y="105"/>
                    </a:lnTo>
                    <a:lnTo>
                      <a:pt x="127" y="105"/>
                    </a:lnTo>
                    <a:lnTo>
                      <a:pt x="129" y="105"/>
                    </a:lnTo>
                    <a:lnTo>
                      <a:pt x="129" y="107"/>
                    </a:lnTo>
                    <a:lnTo>
                      <a:pt x="131" y="107"/>
                    </a:lnTo>
                    <a:lnTo>
                      <a:pt x="136" y="107"/>
                    </a:lnTo>
                    <a:lnTo>
                      <a:pt x="138" y="105"/>
                    </a:lnTo>
                    <a:lnTo>
                      <a:pt x="140" y="105"/>
                    </a:lnTo>
                    <a:lnTo>
                      <a:pt x="140" y="103"/>
                    </a:lnTo>
                    <a:lnTo>
                      <a:pt x="140" y="100"/>
                    </a:lnTo>
                    <a:lnTo>
                      <a:pt x="142" y="100"/>
                    </a:lnTo>
                    <a:lnTo>
                      <a:pt x="142" y="98"/>
                    </a:lnTo>
                    <a:lnTo>
                      <a:pt x="144" y="96"/>
                    </a:lnTo>
                    <a:lnTo>
                      <a:pt x="147" y="94"/>
                    </a:lnTo>
                    <a:lnTo>
                      <a:pt x="147" y="92"/>
                    </a:lnTo>
                    <a:lnTo>
                      <a:pt x="149" y="89"/>
                    </a:lnTo>
                    <a:lnTo>
                      <a:pt x="149" y="87"/>
                    </a:lnTo>
                    <a:lnTo>
                      <a:pt x="151" y="87"/>
                    </a:lnTo>
                    <a:lnTo>
                      <a:pt x="151" y="85"/>
                    </a:lnTo>
                    <a:lnTo>
                      <a:pt x="153" y="83"/>
                    </a:lnTo>
                    <a:lnTo>
                      <a:pt x="155" y="81"/>
                    </a:lnTo>
                    <a:lnTo>
                      <a:pt x="155" y="79"/>
                    </a:lnTo>
                    <a:lnTo>
                      <a:pt x="158" y="76"/>
                    </a:lnTo>
                    <a:lnTo>
                      <a:pt x="160" y="74"/>
                    </a:lnTo>
                    <a:lnTo>
                      <a:pt x="160" y="72"/>
                    </a:lnTo>
                    <a:lnTo>
                      <a:pt x="162" y="70"/>
                    </a:lnTo>
                    <a:lnTo>
                      <a:pt x="162" y="68"/>
                    </a:lnTo>
                    <a:lnTo>
                      <a:pt x="164" y="65"/>
                    </a:lnTo>
                    <a:lnTo>
                      <a:pt x="166" y="63"/>
                    </a:lnTo>
                    <a:lnTo>
                      <a:pt x="166" y="61"/>
                    </a:lnTo>
                    <a:lnTo>
                      <a:pt x="169" y="43"/>
                    </a:lnTo>
                    <a:lnTo>
                      <a:pt x="169" y="41"/>
                    </a:lnTo>
                    <a:lnTo>
                      <a:pt x="171" y="39"/>
                    </a:lnTo>
                    <a:lnTo>
                      <a:pt x="171" y="37"/>
                    </a:lnTo>
                    <a:lnTo>
                      <a:pt x="173" y="37"/>
                    </a:lnTo>
                    <a:lnTo>
                      <a:pt x="173" y="35"/>
                    </a:lnTo>
                    <a:lnTo>
                      <a:pt x="173" y="33"/>
                    </a:lnTo>
                    <a:lnTo>
                      <a:pt x="175" y="33"/>
                    </a:lnTo>
                    <a:lnTo>
                      <a:pt x="175" y="30"/>
                    </a:lnTo>
                    <a:lnTo>
                      <a:pt x="177" y="28"/>
                    </a:lnTo>
                    <a:lnTo>
                      <a:pt x="180" y="26"/>
                    </a:lnTo>
                    <a:lnTo>
                      <a:pt x="180" y="24"/>
                    </a:lnTo>
                    <a:lnTo>
                      <a:pt x="177" y="24"/>
                    </a:lnTo>
                    <a:lnTo>
                      <a:pt x="177" y="22"/>
                    </a:lnTo>
                    <a:lnTo>
                      <a:pt x="175" y="19"/>
                    </a:lnTo>
                    <a:lnTo>
                      <a:pt x="175" y="17"/>
                    </a:lnTo>
                    <a:lnTo>
                      <a:pt x="175" y="15"/>
                    </a:lnTo>
                    <a:lnTo>
                      <a:pt x="173" y="15"/>
                    </a:lnTo>
                    <a:lnTo>
                      <a:pt x="173" y="13"/>
                    </a:lnTo>
                    <a:lnTo>
                      <a:pt x="173" y="11"/>
                    </a:lnTo>
                    <a:lnTo>
                      <a:pt x="171" y="11"/>
                    </a:lnTo>
                    <a:lnTo>
                      <a:pt x="171" y="8"/>
                    </a:lnTo>
                    <a:lnTo>
                      <a:pt x="171" y="6"/>
                    </a:lnTo>
                    <a:lnTo>
                      <a:pt x="171" y="8"/>
                    </a:lnTo>
                    <a:lnTo>
                      <a:pt x="173" y="8"/>
                    </a:lnTo>
                    <a:lnTo>
                      <a:pt x="173" y="11"/>
                    </a:lnTo>
                    <a:lnTo>
                      <a:pt x="175" y="11"/>
                    </a:lnTo>
                    <a:lnTo>
                      <a:pt x="177" y="13"/>
                    </a:lnTo>
                    <a:lnTo>
                      <a:pt x="180" y="15"/>
                    </a:lnTo>
                    <a:lnTo>
                      <a:pt x="182" y="17"/>
                    </a:lnTo>
                    <a:lnTo>
                      <a:pt x="184" y="17"/>
                    </a:lnTo>
                    <a:lnTo>
                      <a:pt x="184" y="19"/>
                    </a:lnTo>
                    <a:lnTo>
                      <a:pt x="186" y="19"/>
                    </a:lnTo>
                    <a:lnTo>
                      <a:pt x="188" y="22"/>
                    </a:lnTo>
                    <a:lnTo>
                      <a:pt x="204" y="39"/>
                    </a:lnTo>
                    <a:lnTo>
                      <a:pt x="204" y="41"/>
                    </a:lnTo>
                    <a:lnTo>
                      <a:pt x="206" y="41"/>
                    </a:lnTo>
                    <a:lnTo>
                      <a:pt x="206" y="43"/>
                    </a:lnTo>
                    <a:lnTo>
                      <a:pt x="208" y="48"/>
                    </a:lnTo>
                    <a:lnTo>
                      <a:pt x="208" y="46"/>
                    </a:lnTo>
                    <a:lnTo>
                      <a:pt x="208" y="43"/>
                    </a:lnTo>
                    <a:lnTo>
                      <a:pt x="206" y="41"/>
                    </a:lnTo>
                    <a:lnTo>
                      <a:pt x="206" y="39"/>
                    </a:lnTo>
                    <a:lnTo>
                      <a:pt x="204" y="37"/>
                    </a:lnTo>
                    <a:lnTo>
                      <a:pt x="204" y="33"/>
                    </a:lnTo>
                    <a:lnTo>
                      <a:pt x="201" y="33"/>
                    </a:lnTo>
                    <a:lnTo>
                      <a:pt x="201" y="30"/>
                    </a:lnTo>
                    <a:lnTo>
                      <a:pt x="199" y="26"/>
                    </a:lnTo>
                    <a:lnTo>
                      <a:pt x="199" y="24"/>
                    </a:lnTo>
                    <a:lnTo>
                      <a:pt x="199" y="22"/>
                    </a:lnTo>
                    <a:lnTo>
                      <a:pt x="199" y="19"/>
                    </a:lnTo>
                    <a:lnTo>
                      <a:pt x="199" y="17"/>
                    </a:lnTo>
                    <a:lnTo>
                      <a:pt x="201" y="15"/>
                    </a:lnTo>
                    <a:lnTo>
                      <a:pt x="201" y="13"/>
                    </a:lnTo>
                    <a:lnTo>
                      <a:pt x="201" y="11"/>
                    </a:lnTo>
                    <a:lnTo>
                      <a:pt x="201" y="8"/>
                    </a:lnTo>
                    <a:lnTo>
                      <a:pt x="201" y="6"/>
                    </a:lnTo>
                    <a:lnTo>
                      <a:pt x="204" y="6"/>
                    </a:lnTo>
                    <a:lnTo>
                      <a:pt x="204" y="4"/>
                    </a:lnTo>
                    <a:lnTo>
                      <a:pt x="204" y="2"/>
                    </a:lnTo>
                    <a:lnTo>
                      <a:pt x="206" y="2"/>
                    </a:lnTo>
                    <a:lnTo>
                      <a:pt x="208" y="2"/>
                    </a:lnTo>
                    <a:lnTo>
                      <a:pt x="210" y="2"/>
                    </a:lnTo>
                    <a:lnTo>
                      <a:pt x="212" y="2"/>
                    </a:lnTo>
                    <a:lnTo>
                      <a:pt x="215" y="0"/>
                    </a:lnTo>
                    <a:lnTo>
                      <a:pt x="217" y="0"/>
                    </a:lnTo>
                    <a:lnTo>
                      <a:pt x="219" y="0"/>
                    </a:lnTo>
                    <a:lnTo>
                      <a:pt x="221" y="0"/>
                    </a:lnTo>
                    <a:lnTo>
                      <a:pt x="223" y="0"/>
                    </a:lnTo>
                    <a:lnTo>
                      <a:pt x="223" y="2"/>
                    </a:lnTo>
                    <a:lnTo>
                      <a:pt x="226" y="4"/>
                    </a:lnTo>
                    <a:lnTo>
                      <a:pt x="228" y="8"/>
                    </a:lnTo>
                    <a:lnTo>
                      <a:pt x="230" y="8"/>
                    </a:lnTo>
                    <a:lnTo>
                      <a:pt x="230" y="11"/>
                    </a:lnTo>
                    <a:lnTo>
                      <a:pt x="232" y="13"/>
                    </a:lnTo>
                    <a:lnTo>
                      <a:pt x="232" y="15"/>
                    </a:lnTo>
                    <a:lnTo>
                      <a:pt x="234" y="15"/>
                    </a:lnTo>
                    <a:lnTo>
                      <a:pt x="234" y="17"/>
                    </a:lnTo>
                    <a:lnTo>
                      <a:pt x="236" y="19"/>
                    </a:lnTo>
                    <a:lnTo>
                      <a:pt x="236" y="22"/>
                    </a:lnTo>
                    <a:lnTo>
                      <a:pt x="239" y="24"/>
                    </a:lnTo>
                    <a:lnTo>
                      <a:pt x="241" y="26"/>
                    </a:lnTo>
                    <a:lnTo>
                      <a:pt x="241" y="28"/>
                    </a:lnTo>
                    <a:lnTo>
                      <a:pt x="243" y="28"/>
                    </a:lnTo>
                    <a:lnTo>
                      <a:pt x="243" y="30"/>
                    </a:lnTo>
                    <a:lnTo>
                      <a:pt x="245" y="33"/>
                    </a:lnTo>
                    <a:lnTo>
                      <a:pt x="250" y="35"/>
                    </a:lnTo>
                    <a:lnTo>
                      <a:pt x="252" y="35"/>
                    </a:lnTo>
                    <a:lnTo>
                      <a:pt x="254" y="35"/>
                    </a:lnTo>
                    <a:lnTo>
                      <a:pt x="256" y="35"/>
                    </a:lnTo>
                    <a:lnTo>
                      <a:pt x="261" y="35"/>
                    </a:lnTo>
                    <a:lnTo>
                      <a:pt x="263" y="35"/>
                    </a:lnTo>
                    <a:lnTo>
                      <a:pt x="267" y="37"/>
                    </a:lnTo>
                    <a:lnTo>
                      <a:pt x="269" y="37"/>
                    </a:lnTo>
                    <a:lnTo>
                      <a:pt x="272" y="37"/>
                    </a:lnTo>
                    <a:lnTo>
                      <a:pt x="274" y="37"/>
                    </a:lnTo>
                    <a:lnTo>
                      <a:pt x="276" y="39"/>
                    </a:lnTo>
                    <a:lnTo>
                      <a:pt x="276" y="41"/>
                    </a:lnTo>
                    <a:lnTo>
                      <a:pt x="278" y="41"/>
                    </a:lnTo>
                    <a:lnTo>
                      <a:pt x="278" y="43"/>
                    </a:lnTo>
                    <a:lnTo>
                      <a:pt x="280" y="46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3703065" y="4448206"/>
                <a:ext cx="1919654" cy="1101581"/>
              </a:xfrm>
              <a:custGeom>
                <a:avLst/>
                <a:gdLst/>
                <a:ahLst/>
                <a:cxnLst>
                  <a:cxn ang="0">
                    <a:pos x="528" y="8"/>
                  </a:cxn>
                  <a:cxn ang="0">
                    <a:pos x="571" y="30"/>
                  </a:cxn>
                  <a:cxn ang="0">
                    <a:pos x="606" y="65"/>
                  </a:cxn>
                  <a:cxn ang="0">
                    <a:pos x="606" y="127"/>
                  </a:cxn>
                  <a:cxn ang="0">
                    <a:pos x="635" y="159"/>
                  </a:cxn>
                  <a:cxn ang="0">
                    <a:pos x="698" y="179"/>
                  </a:cxn>
                  <a:cxn ang="0">
                    <a:pos x="749" y="199"/>
                  </a:cxn>
                  <a:cxn ang="0">
                    <a:pos x="821" y="232"/>
                  </a:cxn>
                  <a:cxn ang="0">
                    <a:pos x="885" y="236"/>
                  </a:cxn>
                  <a:cxn ang="0">
                    <a:pos x="909" y="267"/>
                  </a:cxn>
                  <a:cxn ang="0">
                    <a:pos x="961" y="304"/>
                  </a:cxn>
                  <a:cxn ang="0">
                    <a:pos x="955" y="322"/>
                  </a:cxn>
                  <a:cxn ang="0">
                    <a:pos x="1003" y="354"/>
                  </a:cxn>
                  <a:cxn ang="0">
                    <a:pos x="1040" y="352"/>
                  </a:cxn>
                  <a:cxn ang="0">
                    <a:pos x="1055" y="365"/>
                  </a:cxn>
                  <a:cxn ang="0">
                    <a:pos x="1086" y="376"/>
                  </a:cxn>
                  <a:cxn ang="0">
                    <a:pos x="1117" y="361"/>
                  </a:cxn>
                  <a:cxn ang="0">
                    <a:pos x="1121" y="372"/>
                  </a:cxn>
                  <a:cxn ang="0">
                    <a:pos x="1134" y="387"/>
                  </a:cxn>
                  <a:cxn ang="0">
                    <a:pos x="1132" y="409"/>
                  </a:cxn>
                  <a:cxn ang="0">
                    <a:pos x="1143" y="411"/>
                  </a:cxn>
                  <a:cxn ang="0">
                    <a:pos x="1161" y="424"/>
                  </a:cxn>
                  <a:cxn ang="0">
                    <a:pos x="1171" y="449"/>
                  </a:cxn>
                  <a:cxn ang="0">
                    <a:pos x="1189" y="484"/>
                  </a:cxn>
                  <a:cxn ang="0">
                    <a:pos x="1191" y="508"/>
                  </a:cxn>
                  <a:cxn ang="0">
                    <a:pos x="1150" y="523"/>
                  </a:cxn>
                  <a:cxn ang="0">
                    <a:pos x="1106" y="538"/>
                  </a:cxn>
                  <a:cxn ang="0">
                    <a:pos x="1062" y="558"/>
                  </a:cxn>
                  <a:cxn ang="0">
                    <a:pos x="1018" y="571"/>
                  </a:cxn>
                  <a:cxn ang="0">
                    <a:pos x="966" y="565"/>
                  </a:cxn>
                  <a:cxn ang="0">
                    <a:pos x="915" y="554"/>
                  </a:cxn>
                  <a:cxn ang="0">
                    <a:pos x="858" y="558"/>
                  </a:cxn>
                  <a:cxn ang="0">
                    <a:pos x="823" y="536"/>
                  </a:cxn>
                  <a:cxn ang="0">
                    <a:pos x="793" y="523"/>
                  </a:cxn>
                  <a:cxn ang="0">
                    <a:pos x="727" y="514"/>
                  </a:cxn>
                  <a:cxn ang="0">
                    <a:pos x="703" y="558"/>
                  </a:cxn>
                  <a:cxn ang="0">
                    <a:pos x="694" y="578"/>
                  </a:cxn>
                  <a:cxn ang="0">
                    <a:pos x="679" y="613"/>
                  </a:cxn>
                  <a:cxn ang="0">
                    <a:pos x="652" y="626"/>
                  </a:cxn>
                  <a:cxn ang="0">
                    <a:pos x="602" y="641"/>
                  </a:cxn>
                  <a:cxn ang="0">
                    <a:pos x="580" y="674"/>
                  </a:cxn>
                  <a:cxn ang="0">
                    <a:pos x="574" y="692"/>
                  </a:cxn>
                  <a:cxn ang="0">
                    <a:pos x="523" y="683"/>
                  </a:cxn>
                  <a:cxn ang="0">
                    <a:pos x="497" y="683"/>
                  </a:cxn>
                  <a:cxn ang="0">
                    <a:pos x="455" y="665"/>
                  </a:cxn>
                  <a:cxn ang="0">
                    <a:pos x="409" y="657"/>
                  </a:cxn>
                  <a:cxn ang="0">
                    <a:pos x="390" y="652"/>
                  </a:cxn>
                  <a:cxn ang="0">
                    <a:pos x="333" y="646"/>
                  </a:cxn>
                  <a:cxn ang="0">
                    <a:pos x="280" y="637"/>
                  </a:cxn>
                  <a:cxn ang="0">
                    <a:pos x="249" y="611"/>
                  </a:cxn>
                  <a:cxn ang="0">
                    <a:pos x="208" y="578"/>
                  </a:cxn>
                  <a:cxn ang="0">
                    <a:pos x="225" y="541"/>
                  </a:cxn>
                  <a:cxn ang="0">
                    <a:pos x="166" y="479"/>
                  </a:cxn>
                  <a:cxn ang="0">
                    <a:pos x="0" y="468"/>
                  </a:cxn>
                  <a:cxn ang="0">
                    <a:pos x="92" y="326"/>
                  </a:cxn>
                  <a:cxn ang="0">
                    <a:pos x="151" y="238"/>
                  </a:cxn>
                  <a:cxn ang="0">
                    <a:pos x="232" y="179"/>
                  </a:cxn>
                  <a:cxn ang="0">
                    <a:pos x="324" y="151"/>
                  </a:cxn>
                  <a:cxn ang="0">
                    <a:pos x="383" y="113"/>
                  </a:cxn>
                  <a:cxn ang="0">
                    <a:pos x="407" y="74"/>
                  </a:cxn>
                  <a:cxn ang="0">
                    <a:pos x="392" y="15"/>
                  </a:cxn>
                </a:cxnLst>
                <a:rect l="0" t="0" r="r" b="b"/>
                <a:pathLst>
                  <a:path w="1209" h="694">
                    <a:moveTo>
                      <a:pt x="468" y="6"/>
                    </a:moveTo>
                    <a:lnTo>
                      <a:pt x="475" y="6"/>
                    </a:lnTo>
                    <a:lnTo>
                      <a:pt x="486" y="6"/>
                    </a:lnTo>
                    <a:lnTo>
                      <a:pt x="486" y="8"/>
                    </a:lnTo>
                    <a:lnTo>
                      <a:pt x="486" y="11"/>
                    </a:lnTo>
                    <a:lnTo>
                      <a:pt x="486" y="13"/>
                    </a:lnTo>
                    <a:lnTo>
                      <a:pt x="486" y="15"/>
                    </a:lnTo>
                    <a:lnTo>
                      <a:pt x="486" y="19"/>
                    </a:lnTo>
                    <a:lnTo>
                      <a:pt x="488" y="19"/>
                    </a:lnTo>
                    <a:lnTo>
                      <a:pt x="490" y="19"/>
                    </a:lnTo>
                    <a:lnTo>
                      <a:pt x="495" y="19"/>
                    </a:lnTo>
                    <a:lnTo>
                      <a:pt x="497" y="19"/>
                    </a:lnTo>
                    <a:lnTo>
                      <a:pt x="497" y="21"/>
                    </a:lnTo>
                    <a:lnTo>
                      <a:pt x="501" y="17"/>
                    </a:lnTo>
                    <a:lnTo>
                      <a:pt x="503" y="15"/>
                    </a:lnTo>
                    <a:lnTo>
                      <a:pt x="506" y="15"/>
                    </a:lnTo>
                    <a:lnTo>
                      <a:pt x="506" y="13"/>
                    </a:lnTo>
                    <a:lnTo>
                      <a:pt x="508" y="13"/>
                    </a:lnTo>
                    <a:lnTo>
                      <a:pt x="512" y="11"/>
                    </a:lnTo>
                    <a:lnTo>
                      <a:pt x="517" y="11"/>
                    </a:lnTo>
                    <a:lnTo>
                      <a:pt x="517" y="8"/>
                    </a:lnTo>
                    <a:lnTo>
                      <a:pt x="517" y="6"/>
                    </a:lnTo>
                    <a:lnTo>
                      <a:pt x="521" y="2"/>
                    </a:lnTo>
                    <a:lnTo>
                      <a:pt x="523" y="2"/>
                    </a:lnTo>
                    <a:lnTo>
                      <a:pt x="521" y="6"/>
                    </a:lnTo>
                    <a:lnTo>
                      <a:pt x="519" y="6"/>
                    </a:lnTo>
                    <a:lnTo>
                      <a:pt x="521" y="8"/>
                    </a:lnTo>
                    <a:lnTo>
                      <a:pt x="525" y="8"/>
                    </a:lnTo>
                    <a:lnTo>
                      <a:pt x="528" y="8"/>
                    </a:lnTo>
                    <a:lnTo>
                      <a:pt x="523" y="11"/>
                    </a:lnTo>
                    <a:lnTo>
                      <a:pt x="528" y="13"/>
                    </a:lnTo>
                    <a:lnTo>
                      <a:pt x="530" y="13"/>
                    </a:lnTo>
                    <a:lnTo>
                      <a:pt x="532" y="13"/>
                    </a:lnTo>
                    <a:lnTo>
                      <a:pt x="534" y="13"/>
                    </a:lnTo>
                    <a:lnTo>
                      <a:pt x="538" y="15"/>
                    </a:lnTo>
                    <a:lnTo>
                      <a:pt x="541" y="15"/>
                    </a:lnTo>
                    <a:lnTo>
                      <a:pt x="538" y="17"/>
                    </a:lnTo>
                    <a:lnTo>
                      <a:pt x="538" y="19"/>
                    </a:lnTo>
                    <a:lnTo>
                      <a:pt x="538" y="21"/>
                    </a:lnTo>
                    <a:lnTo>
                      <a:pt x="541" y="24"/>
                    </a:lnTo>
                    <a:lnTo>
                      <a:pt x="543" y="24"/>
                    </a:lnTo>
                    <a:lnTo>
                      <a:pt x="545" y="24"/>
                    </a:lnTo>
                    <a:lnTo>
                      <a:pt x="545" y="26"/>
                    </a:lnTo>
                    <a:lnTo>
                      <a:pt x="547" y="26"/>
                    </a:lnTo>
                    <a:lnTo>
                      <a:pt x="547" y="28"/>
                    </a:lnTo>
                    <a:lnTo>
                      <a:pt x="549" y="26"/>
                    </a:lnTo>
                    <a:lnTo>
                      <a:pt x="552" y="26"/>
                    </a:lnTo>
                    <a:lnTo>
                      <a:pt x="554" y="26"/>
                    </a:lnTo>
                    <a:lnTo>
                      <a:pt x="554" y="28"/>
                    </a:lnTo>
                    <a:lnTo>
                      <a:pt x="558" y="28"/>
                    </a:lnTo>
                    <a:lnTo>
                      <a:pt x="558" y="30"/>
                    </a:lnTo>
                    <a:lnTo>
                      <a:pt x="556" y="32"/>
                    </a:lnTo>
                    <a:lnTo>
                      <a:pt x="560" y="30"/>
                    </a:lnTo>
                    <a:lnTo>
                      <a:pt x="565" y="28"/>
                    </a:lnTo>
                    <a:lnTo>
                      <a:pt x="567" y="28"/>
                    </a:lnTo>
                    <a:lnTo>
                      <a:pt x="569" y="28"/>
                    </a:lnTo>
                    <a:lnTo>
                      <a:pt x="569" y="30"/>
                    </a:lnTo>
                    <a:lnTo>
                      <a:pt x="571" y="30"/>
                    </a:lnTo>
                    <a:lnTo>
                      <a:pt x="574" y="32"/>
                    </a:lnTo>
                    <a:lnTo>
                      <a:pt x="576" y="32"/>
                    </a:lnTo>
                    <a:lnTo>
                      <a:pt x="576" y="35"/>
                    </a:lnTo>
                    <a:lnTo>
                      <a:pt x="578" y="35"/>
                    </a:lnTo>
                    <a:lnTo>
                      <a:pt x="580" y="37"/>
                    </a:lnTo>
                    <a:lnTo>
                      <a:pt x="580" y="39"/>
                    </a:lnTo>
                    <a:lnTo>
                      <a:pt x="582" y="39"/>
                    </a:lnTo>
                    <a:lnTo>
                      <a:pt x="582" y="41"/>
                    </a:lnTo>
                    <a:lnTo>
                      <a:pt x="584" y="41"/>
                    </a:lnTo>
                    <a:lnTo>
                      <a:pt x="587" y="41"/>
                    </a:lnTo>
                    <a:lnTo>
                      <a:pt x="589" y="41"/>
                    </a:lnTo>
                    <a:lnTo>
                      <a:pt x="591" y="41"/>
                    </a:lnTo>
                    <a:lnTo>
                      <a:pt x="593" y="41"/>
                    </a:lnTo>
                    <a:lnTo>
                      <a:pt x="593" y="43"/>
                    </a:lnTo>
                    <a:lnTo>
                      <a:pt x="593" y="46"/>
                    </a:lnTo>
                    <a:lnTo>
                      <a:pt x="593" y="48"/>
                    </a:lnTo>
                    <a:lnTo>
                      <a:pt x="595" y="48"/>
                    </a:lnTo>
                    <a:lnTo>
                      <a:pt x="595" y="50"/>
                    </a:lnTo>
                    <a:lnTo>
                      <a:pt x="598" y="50"/>
                    </a:lnTo>
                    <a:lnTo>
                      <a:pt x="598" y="48"/>
                    </a:lnTo>
                    <a:lnTo>
                      <a:pt x="600" y="50"/>
                    </a:lnTo>
                    <a:lnTo>
                      <a:pt x="600" y="52"/>
                    </a:lnTo>
                    <a:lnTo>
                      <a:pt x="600" y="54"/>
                    </a:lnTo>
                    <a:lnTo>
                      <a:pt x="602" y="56"/>
                    </a:lnTo>
                    <a:lnTo>
                      <a:pt x="604" y="59"/>
                    </a:lnTo>
                    <a:lnTo>
                      <a:pt x="604" y="61"/>
                    </a:lnTo>
                    <a:lnTo>
                      <a:pt x="604" y="63"/>
                    </a:lnTo>
                    <a:lnTo>
                      <a:pt x="604" y="65"/>
                    </a:lnTo>
                    <a:lnTo>
                      <a:pt x="606" y="65"/>
                    </a:lnTo>
                    <a:lnTo>
                      <a:pt x="602" y="70"/>
                    </a:lnTo>
                    <a:lnTo>
                      <a:pt x="600" y="70"/>
                    </a:lnTo>
                    <a:lnTo>
                      <a:pt x="600" y="72"/>
                    </a:lnTo>
                    <a:lnTo>
                      <a:pt x="600" y="74"/>
                    </a:lnTo>
                    <a:lnTo>
                      <a:pt x="602" y="74"/>
                    </a:lnTo>
                    <a:lnTo>
                      <a:pt x="602" y="76"/>
                    </a:lnTo>
                    <a:lnTo>
                      <a:pt x="604" y="78"/>
                    </a:lnTo>
                    <a:lnTo>
                      <a:pt x="606" y="81"/>
                    </a:lnTo>
                    <a:lnTo>
                      <a:pt x="606" y="85"/>
                    </a:lnTo>
                    <a:lnTo>
                      <a:pt x="609" y="87"/>
                    </a:lnTo>
                    <a:lnTo>
                      <a:pt x="606" y="89"/>
                    </a:lnTo>
                    <a:lnTo>
                      <a:pt x="606" y="92"/>
                    </a:lnTo>
                    <a:lnTo>
                      <a:pt x="606" y="94"/>
                    </a:lnTo>
                    <a:lnTo>
                      <a:pt x="604" y="98"/>
                    </a:lnTo>
                    <a:lnTo>
                      <a:pt x="604" y="100"/>
                    </a:lnTo>
                    <a:lnTo>
                      <a:pt x="604" y="102"/>
                    </a:lnTo>
                    <a:lnTo>
                      <a:pt x="606" y="105"/>
                    </a:lnTo>
                    <a:lnTo>
                      <a:pt x="609" y="105"/>
                    </a:lnTo>
                    <a:lnTo>
                      <a:pt x="609" y="107"/>
                    </a:lnTo>
                    <a:lnTo>
                      <a:pt x="611" y="107"/>
                    </a:lnTo>
                    <a:lnTo>
                      <a:pt x="611" y="109"/>
                    </a:lnTo>
                    <a:lnTo>
                      <a:pt x="611" y="113"/>
                    </a:lnTo>
                    <a:lnTo>
                      <a:pt x="613" y="116"/>
                    </a:lnTo>
                    <a:lnTo>
                      <a:pt x="611" y="118"/>
                    </a:lnTo>
                    <a:lnTo>
                      <a:pt x="609" y="120"/>
                    </a:lnTo>
                    <a:lnTo>
                      <a:pt x="609" y="122"/>
                    </a:lnTo>
                    <a:lnTo>
                      <a:pt x="609" y="124"/>
                    </a:lnTo>
                    <a:lnTo>
                      <a:pt x="609" y="127"/>
                    </a:lnTo>
                    <a:lnTo>
                      <a:pt x="606" y="127"/>
                    </a:lnTo>
                    <a:lnTo>
                      <a:pt x="604" y="129"/>
                    </a:lnTo>
                    <a:lnTo>
                      <a:pt x="604" y="131"/>
                    </a:lnTo>
                    <a:lnTo>
                      <a:pt x="604" y="133"/>
                    </a:lnTo>
                    <a:lnTo>
                      <a:pt x="600" y="133"/>
                    </a:lnTo>
                    <a:lnTo>
                      <a:pt x="600" y="131"/>
                    </a:lnTo>
                    <a:lnTo>
                      <a:pt x="598" y="133"/>
                    </a:lnTo>
                    <a:lnTo>
                      <a:pt x="598" y="135"/>
                    </a:lnTo>
                    <a:lnTo>
                      <a:pt x="595" y="138"/>
                    </a:lnTo>
                    <a:lnTo>
                      <a:pt x="595" y="140"/>
                    </a:lnTo>
                    <a:lnTo>
                      <a:pt x="595" y="144"/>
                    </a:lnTo>
                    <a:lnTo>
                      <a:pt x="595" y="146"/>
                    </a:lnTo>
                    <a:lnTo>
                      <a:pt x="595" y="148"/>
                    </a:lnTo>
                    <a:lnTo>
                      <a:pt x="600" y="151"/>
                    </a:lnTo>
                    <a:lnTo>
                      <a:pt x="600" y="153"/>
                    </a:lnTo>
                    <a:lnTo>
                      <a:pt x="602" y="153"/>
                    </a:lnTo>
                    <a:lnTo>
                      <a:pt x="606" y="153"/>
                    </a:lnTo>
                    <a:lnTo>
                      <a:pt x="609" y="153"/>
                    </a:lnTo>
                    <a:lnTo>
                      <a:pt x="611" y="155"/>
                    </a:lnTo>
                    <a:lnTo>
                      <a:pt x="613" y="155"/>
                    </a:lnTo>
                    <a:lnTo>
                      <a:pt x="615" y="157"/>
                    </a:lnTo>
                    <a:lnTo>
                      <a:pt x="617" y="157"/>
                    </a:lnTo>
                    <a:lnTo>
                      <a:pt x="620" y="155"/>
                    </a:lnTo>
                    <a:lnTo>
                      <a:pt x="622" y="155"/>
                    </a:lnTo>
                    <a:lnTo>
                      <a:pt x="624" y="155"/>
                    </a:lnTo>
                    <a:lnTo>
                      <a:pt x="626" y="155"/>
                    </a:lnTo>
                    <a:lnTo>
                      <a:pt x="628" y="157"/>
                    </a:lnTo>
                    <a:lnTo>
                      <a:pt x="628" y="159"/>
                    </a:lnTo>
                    <a:lnTo>
                      <a:pt x="630" y="159"/>
                    </a:lnTo>
                    <a:lnTo>
                      <a:pt x="635" y="159"/>
                    </a:lnTo>
                    <a:lnTo>
                      <a:pt x="637" y="162"/>
                    </a:lnTo>
                    <a:lnTo>
                      <a:pt x="637" y="164"/>
                    </a:lnTo>
                    <a:lnTo>
                      <a:pt x="639" y="162"/>
                    </a:lnTo>
                    <a:lnTo>
                      <a:pt x="641" y="162"/>
                    </a:lnTo>
                    <a:lnTo>
                      <a:pt x="644" y="162"/>
                    </a:lnTo>
                    <a:lnTo>
                      <a:pt x="646" y="162"/>
                    </a:lnTo>
                    <a:lnTo>
                      <a:pt x="648" y="164"/>
                    </a:lnTo>
                    <a:lnTo>
                      <a:pt x="650" y="164"/>
                    </a:lnTo>
                    <a:lnTo>
                      <a:pt x="652" y="166"/>
                    </a:lnTo>
                    <a:lnTo>
                      <a:pt x="657" y="166"/>
                    </a:lnTo>
                    <a:lnTo>
                      <a:pt x="659" y="168"/>
                    </a:lnTo>
                    <a:lnTo>
                      <a:pt x="663" y="170"/>
                    </a:lnTo>
                    <a:lnTo>
                      <a:pt x="663" y="173"/>
                    </a:lnTo>
                    <a:lnTo>
                      <a:pt x="666" y="175"/>
                    </a:lnTo>
                    <a:lnTo>
                      <a:pt x="668" y="177"/>
                    </a:lnTo>
                    <a:lnTo>
                      <a:pt x="670" y="175"/>
                    </a:lnTo>
                    <a:lnTo>
                      <a:pt x="672" y="175"/>
                    </a:lnTo>
                    <a:lnTo>
                      <a:pt x="674" y="177"/>
                    </a:lnTo>
                    <a:lnTo>
                      <a:pt x="676" y="177"/>
                    </a:lnTo>
                    <a:lnTo>
                      <a:pt x="681" y="179"/>
                    </a:lnTo>
                    <a:lnTo>
                      <a:pt x="681" y="181"/>
                    </a:lnTo>
                    <a:lnTo>
                      <a:pt x="683" y="179"/>
                    </a:lnTo>
                    <a:lnTo>
                      <a:pt x="685" y="179"/>
                    </a:lnTo>
                    <a:lnTo>
                      <a:pt x="687" y="179"/>
                    </a:lnTo>
                    <a:lnTo>
                      <a:pt x="690" y="179"/>
                    </a:lnTo>
                    <a:lnTo>
                      <a:pt x="692" y="179"/>
                    </a:lnTo>
                    <a:lnTo>
                      <a:pt x="694" y="181"/>
                    </a:lnTo>
                    <a:lnTo>
                      <a:pt x="698" y="181"/>
                    </a:lnTo>
                    <a:lnTo>
                      <a:pt x="698" y="179"/>
                    </a:lnTo>
                    <a:lnTo>
                      <a:pt x="701" y="179"/>
                    </a:lnTo>
                    <a:lnTo>
                      <a:pt x="703" y="175"/>
                    </a:lnTo>
                    <a:lnTo>
                      <a:pt x="705" y="173"/>
                    </a:lnTo>
                    <a:lnTo>
                      <a:pt x="707" y="173"/>
                    </a:lnTo>
                    <a:lnTo>
                      <a:pt x="709" y="173"/>
                    </a:lnTo>
                    <a:lnTo>
                      <a:pt x="714" y="173"/>
                    </a:lnTo>
                    <a:lnTo>
                      <a:pt x="716" y="170"/>
                    </a:lnTo>
                    <a:lnTo>
                      <a:pt x="720" y="170"/>
                    </a:lnTo>
                    <a:lnTo>
                      <a:pt x="720" y="173"/>
                    </a:lnTo>
                    <a:lnTo>
                      <a:pt x="720" y="175"/>
                    </a:lnTo>
                    <a:lnTo>
                      <a:pt x="720" y="179"/>
                    </a:lnTo>
                    <a:lnTo>
                      <a:pt x="722" y="181"/>
                    </a:lnTo>
                    <a:lnTo>
                      <a:pt x="727" y="181"/>
                    </a:lnTo>
                    <a:lnTo>
                      <a:pt x="729" y="184"/>
                    </a:lnTo>
                    <a:lnTo>
                      <a:pt x="731" y="188"/>
                    </a:lnTo>
                    <a:lnTo>
                      <a:pt x="733" y="188"/>
                    </a:lnTo>
                    <a:lnTo>
                      <a:pt x="736" y="188"/>
                    </a:lnTo>
                    <a:lnTo>
                      <a:pt x="736" y="190"/>
                    </a:lnTo>
                    <a:lnTo>
                      <a:pt x="736" y="192"/>
                    </a:lnTo>
                    <a:lnTo>
                      <a:pt x="733" y="194"/>
                    </a:lnTo>
                    <a:lnTo>
                      <a:pt x="731" y="197"/>
                    </a:lnTo>
                    <a:lnTo>
                      <a:pt x="731" y="199"/>
                    </a:lnTo>
                    <a:lnTo>
                      <a:pt x="733" y="201"/>
                    </a:lnTo>
                    <a:lnTo>
                      <a:pt x="738" y="203"/>
                    </a:lnTo>
                    <a:lnTo>
                      <a:pt x="740" y="201"/>
                    </a:lnTo>
                    <a:lnTo>
                      <a:pt x="742" y="201"/>
                    </a:lnTo>
                    <a:lnTo>
                      <a:pt x="744" y="201"/>
                    </a:lnTo>
                    <a:lnTo>
                      <a:pt x="747" y="201"/>
                    </a:lnTo>
                    <a:lnTo>
                      <a:pt x="749" y="199"/>
                    </a:lnTo>
                    <a:lnTo>
                      <a:pt x="753" y="199"/>
                    </a:lnTo>
                    <a:lnTo>
                      <a:pt x="758" y="199"/>
                    </a:lnTo>
                    <a:lnTo>
                      <a:pt x="762" y="197"/>
                    </a:lnTo>
                    <a:lnTo>
                      <a:pt x="762" y="194"/>
                    </a:lnTo>
                    <a:lnTo>
                      <a:pt x="768" y="194"/>
                    </a:lnTo>
                    <a:lnTo>
                      <a:pt x="768" y="197"/>
                    </a:lnTo>
                    <a:lnTo>
                      <a:pt x="771" y="197"/>
                    </a:lnTo>
                    <a:lnTo>
                      <a:pt x="773" y="199"/>
                    </a:lnTo>
                    <a:lnTo>
                      <a:pt x="773" y="201"/>
                    </a:lnTo>
                    <a:lnTo>
                      <a:pt x="775" y="205"/>
                    </a:lnTo>
                    <a:lnTo>
                      <a:pt x="777" y="208"/>
                    </a:lnTo>
                    <a:lnTo>
                      <a:pt x="777" y="210"/>
                    </a:lnTo>
                    <a:lnTo>
                      <a:pt x="779" y="212"/>
                    </a:lnTo>
                    <a:lnTo>
                      <a:pt x="782" y="212"/>
                    </a:lnTo>
                    <a:lnTo>
                      <a:pt x="784" y="212"/>
                    </a:lnTo>
                    <a:lnTo>
                      <a:pt x="786" y="210"/>
                    </a:lnTo>
                    <a:lnTo>
                      <a:pt x="788" y="210"/>
                    </a:lnTo>
                    <a:lnTo>
                      <a:pt x="793" y="212"/>
                    </a:lnTo>
                    <a:lnTo>
                      <a:pt x="795" y="214"/>
                    </a:lnTo>
                    <a:lnTo>
                      <a:pt x="797" y="216"/>
                    </a:lnTo>
                    <a:lnTo>
                      <a:pt x="799" y="219"/>
                    </a:lnTo>
                    <a:lnTo>
                      <a:pt x="799" y="223"/>
                    </a:lnTo>
                    <a:lnTo>
                      <a:pt x="801" y="225"/>
                    </a:lnTo>
                    <a:lnTo>
                      <a:pt x="806" y="225"/>
                    </a:lnTo>
                    <a:lnTo>
                      <a:pt x="810" y="223"/>
                    </a:lnTo>
                    <a:lnTo>
                      <a:pt x="812" y="225"/>
                    </a:lnTo>
                    <a:lnTo>
                      <a:pt x="812" y="230"/>
                    </a:lnTo>
                    <a:lnTo>
                      <a:pt x="817" y="230"/>
                    </a:lnTo>
                    <a:lnTo>
                      <a:pt x="821" y="232"/>
                    </a:lnTo>
                    <a:lnTo>
                      <a:pt x="823" y="232"/>
                    </a:lnTo>
                    <a:lnTo>
                      <a:pt x="825" y="232"/>
                    </a:lnTo>
                    <a:lnTo>
                      <a:pt x="828" y="232"/>
                    </a:lnTo>
                    <a:lnTo>
                      <a:pt x="832" y="234"/>
                    </a:lnTo>
                    <a:lnTo>
                      <a:pt x="836" y="234"/>
                    </a:lnTo>
                    <a:lnTo>
                      <a:pt x="839" y="232"/>
                    </a:lnTo>
                    <a:lnTo>
                      <a:pt x="839" y="230"/>
                    </a:lnTo>
                    <a:lnTo>
                      <a:pt x="839" y="227"/>
                    </a:lnTo>
                    <a:lnTo>
                      <a:pt x="839" y="223"/>
                    </a:lnTo>
                    <a:lnTo>
                      <a:pt x="839" y="221"/>
                    </a:lnTo>
                    <a:lnTo>
                      <a:pt x="841" y="219"/>
                    </a:lnTo>
                    <a:lnTo>
                      <a:pt x="841" y="216"/>
                    </a:lnTo>
                    <a:lnTo>
                      <a:pt x="843" y="219"/>
                    </a:lnTo>
                    <a:lnTo>
                      <a:pt x="847" y="221"/>
                    </a:lnTo>
                    <a:lnTo>
                      <a:pt x="849" y="221"/>
                    </a:lnTo>
                    <a:lnTo>
                      <a:pt x="852" y="221"/>
                    </a:lnTo>
                    <a:lnTo>
                      <a:pt x="856" y="221"/>
                    </a:lnTo>
                    <a:lnTo>
                      <a:pt x="860" y="221"/>
                    </a:lnTo>
                    <a:lnTo>
                      <a:pt x="863" y="221"/>
                    </a:lnTo>
                    <a:lnTo>
                      <a:pt x="865" y="221"/>
                    </a:lnTo>
                    <a:lnTo>
                      <a:pt x="874" y="219"/>
                    </a:lnTo>
                    <a:lnTo>
                      <a:pt x="878" y="216"/>
                    </a:lnTo>
                    <a:lnTo>
                      <a:pt x="876" y="221"/>
                    </a:lnTo>
                    <a:lnTo>
                      <a:pt x="876" y="223"/>
                    </a:lnTo>
                    <a:lnTo>
                      <a:pt x="878" y="225"/>
                    </a:lnTo>
                    <a:lnTo>
                      <a:pt x="878" y="230"/>
                    </a:lnTo>
                    <a:lnTo>
                      <a:pt x="880" y="234"/>
                    </a:lnTo>
                    <a:lnTo>
                      <a:pt x="882" y="236"/>
                    </a:lnTo>
                    <a:lnTo>
                      <a:pt x="885" y="236"/>
                    </a:lnTo>
                    <a:lnTo>
                      <a:pt x="885" y="238"/>
                    </a:lnTo>
                    <a:lnTo>
                      <a:pt x="889" y="236"/>
                    </a:lnTo>
                    <a:lnTo>
                      <a:pt x="893" y="236"/>
                    </a:lnTo>
                    <a:lnTo>
                      <a:pt x="900" y="236"/>
                    </a:lnTo>
                    <a:lnTo>
                      <a:pt x="904" y="236"/>
                    </a:lnTo>
                    <a:lnTo>
                      <a:pt x="904" y="234"/>
                    </a:lnTo>
                    <a:lnTo>
                      <a:pt x="909" y="236"/>
                    </a:lnTo>
                    <a:lnTo>
                      <a:pt x="913" y="236"/>
                    </a:lnTo>
                    <a:lnTo>
                      <a:pt x="917" y="236"/>
                    </a:lnTo>
                    <a:lnTo>
                      <a:pt x="920" y="238"/>
                    </a:lnTo>
                    <a:lnTo>
                      <a:pt x="920" y="240"/>
                    </a:lnTo>
                    <a:lnTo>
                      <a:pt x="922" y="240"/>
                    </a:lnTo>
                    <a:lnTo>
                      <a:pt x="926" y="243"/>
                    </a:lnTo>
                    <a:lnTo>
                      <a:pt x="928" y="245"/>
                    </a:lnTo>
                    <a:lnTo>
                      <a:pt x="931" y="247"/>
                    </a:lnTo>
                    <a:lnTo>
                      <a:pt x="931" y="249"/>
                    </a:lnTo>
                    <a:lnTo>
                      <a:pt x="928" y="249"/>
                    </a:lnTo>
                    <a:lnTo>
                      <a:pt x="928" y="251"/>
                    </a:lnTo>
                    <a:lnTo>
                      <a:pt x="924" y="254"/>
                    </a:lnTo>
                    <a:lnTo>
                      <a:pt x="922" y="256"/>
                    </a:lnTo>
                    <a:lnTo>
                      <a:pt x="922" y="258"/>
                    </a:lnTo>
                    <a:lnTo>
                      <a:pt x="920" y="258"/>
                    </a:lnTo>
                    <a:lnTo>
                      <a:pt x="917" y="258"/>
                    </a:lnTo>
                    <a:lnTo>
                      <a:pt x="917" y="262"/>
                    </a:lnTo>
                    <a:lnTo>
                      <a:pt x="915" y="260"/>
                    </a:lnTo>
                    <a:lnTo>
                      <a:pt x="911" y="260"/>
                    </a:lnTo>
                    <a:lnTo>
                      <a:pt x="909" y="260"/>
                    </a:lnTo>
                    <a:lnTo>
                      <a:pt x="909" y="262"/>
                    </a:lnTo>
                    <a:lnTo>
                      <a:pt x="909" y="267"/>
                    </a:lnTo>
                    <a:lnTo>
                      <a:pt x="906" y="267"/>
                    </a:lnTo>
                    <a:lnTo>
                      <a:pt x="904" y="271"/>
                    </a:lnTo>
                    <a:lnTo>
                      <a:pt x="909" y="271"/>
                    </a:lnTo>
                    <a:lnTo>
                      <a:pt x="913" y="273"/>
                    </a:lnTo>
                    <a:lnTo>
                      <a:pt x="913" y="276"/>
                    </a:lnTo>
                    <a:lnTo>
                      <a:pt x="913" y="278"/>
                    </a:lnTo>
                    <a:lnTo>
                      <a:pt x="911" y="282"/>
                    </a:lnTo>
                    <a:lnTo>
                      <a:pt x="909" y="284"/>
                    </a:lnTo>
                    <a:lnTo>
                      <a:pt x="909" y="289"/>
                    </a:lnTo>
                    <a:lnTo>
                      <a:pt x="906" y="293"/>
                    </a:lnTo>
                    <a:lnTo>
                      <a:pt x="904" y="295"/>
                    </a:lnTo>
                    <a:lnTo>
                      <a:pt x="909" y="300"/>
                    </a:lnTo>
                    <a:lnTo>
                      <a:pt x="913" y="302"/>
                    </a:lnTo>
                    <a:lnTo>
                      <a:pt x="915" y="302"/>
                    </a:lnTo>
                    <a:lnTo>
                      <a:pt x="915" y="300"/>
                    </a:lnTo>
                    <a:lnTo>
                      <a:pt x="922" y="297"/>
                    </a:lnTo>
                    <a:lnTo>
                      <a:pt x="922" y="295"/>
                    </a:lnTo>
                    <a:lnTo>
                      <a:pt x="926" y="295"/>
                    </a:lnTo>
                    <a:lnTo>
                      <a:pt x="926" y="297"/>
                    </a:lnTo>
                    <a:lnTo>
                      <a:pt x="931" y="297"/>
                    </a:lnTo>
                    <a:lnTo>
                      <a:pt x="935" y="297"/>
                    </a:lnTo>
                    <a:lnTo>
                      <a:pt x="941" y="295"/>
                    </a:lnTo>
                    <a:lnTo>
                      <a:pt x="946" y="295"/>
                    </a:lnTo>
                    <a:lnTo>
                      <a:pt x="950" y="293"/>
                    </a:lnTo>
                    <a:lnTo>
                      <a:pt x="952" y="291"/>
                    </a:lnTo>
                    <a:lnTo>
                      <a:pt x="952" y="293"/>
                    </a:lnTo>
                    <a:lnTo>
                      <a:pt x="952" y="297"/>
                    </a:lnTo>
                    <a:lnTo>
                      <a:pt x="957" y="300"/>
                    </a:lnTo>
                    <a:lnTo>
                      <a:pt x="961" y="304"/>
                    </a:lnTo>
                    <a:lnTo>
                      <a:pt x="963" y="308"/>
                    </a:lnTo>
                    <a:lnTo>
                      <a:pt x="963" y="311"/>
                    </a:lnTo>
                    <a:lnTo>
                      <a:pt x="959" y="311"/>
                    </a:lnTo>
                    <a:lnTo>
                      <a:pt x="952" y="308"/>
                    </a:lnTo>
                    <a:lnTo>
                      <a:pt x="948" y="308"/>
                    </a:lnTo>
                    <a:lnTo>
                      <a:pt x="946" y="313"/>
                    </a:lnTo>
                    <a:lnTo>
                      <a:pt x="944" y="317"/>
                    </a:lnTo>
                    <a:lnTo>
                      <a:pt x="941" y="317"/>
                    </a:lnTo>
                    <a:lnTo>
                      <a:pt x="941" y="319"/>
                    </a:lnTo>
                    <a:lnTo>
                      <a:pt x="941" y="322"/>
                    </a:lnTo>
                    <a:lnTo>
                      <a:pt x="944" y="322"/>
                    </a:lnTo>
                    <a:lnTo>
                      <a:pt x="944" y="319"/>
                    </a:lnTo>
                    <a:lnTo>
                      <a:pt x="946" y="319"/>
                    </a:lnTo>
                    <a:lnTo>
                      <a:pt x="946" y="317"/>
                    </a:lnTo>
                    <a:lnTo>
                      <a:pt x="946" y="319"/>
                    </a:lnTo>
                    <a:lnTo>
                      <a:pt x="946" y="322"/>
                    </a:lnTo>
                    <a:lnTo>
                      <a:pt x="948" y="322"/>
                    </a:lnTo>
                    <a:lnTo>
                      <a:pt x="948" y="324"/>
                    </a:lnTo>
                    <a:lnTo>
                      <a:pt x="946" y="324"/>
                    </a:lnTo>
                    <a:lnTo>
                      <a:pt x="946" y="326"/>
                    </a:lnTo>
                    <a:lnTo>
                      <a:pt x="948" y="324"/>
                    </a:lnTo>
                    <a:lnTo>
                      <a:pt x="950" y="324"/>
                    </a:lnTo>
                    <a:lnTo>
                      <a:pt x="950" y="322"/>
                    </a:lnTo>
                    <a:lnTo>
                      <a:pt x="950" y="319"/>
                    </a:lnTo>
                    <a:lnTo>
                      <a:pt x="952" y="319"/>
                    </a:lnTo>
                    <a:lnTo>
                      <a:pt x="952" y="322"/>
                    </a:lnTo>
                    <a:lnTo>
                      <a:pt x="952" y="324"/>
                    </a:lnTo>
                    <a:lnTo>
                      <a:pt x="955" y="324"/>
                    </a:lnTo>
                    <a:lnTo>
                      <a:pt x="955" y="322"/>
                    </a:lnTo>
                    <a:lnTo>
                      <a:pt x="957" y="322"/>
                    </a:lnTo>
                    <a:lnTo>
                      <a:pt x="959" y="322"/>
                    </a:lnTo>
                    <a:lnTo>
                      <a:pt x="959" y="324"/>
                    </a:lnTo>
                    <a:lnTo>
                      <a:pt x="957" y="324"/>
                    </a:lnTo>
                    <a:lnTo>
                      <a:pt x="957" y="326"/>
                    </a:lnTo>
                    <a:lnTo>
                      <a:pt x="957" y="328"/>
                    </a:lnTo>
                    <a:lnTo>
                      <a:pt x="959" y="328"/>
                    </a:lnTo>
                    <a:lnTo>
                      <a:pt x="959" y="326"/>
                    </a:lnTo>
                    <a:lnTo>
                      <a:pt x="961" y="326"/>
                    </a:lnTo>
                    <a:lnTo>
                      <a:pt x="961" y="328"/>
                    </a:lnTo>
                    <a:lnTo>
                      <a:pt x="963" y="328"/>
                    </a:lnTo>
                    <a:lnTo>
                      <a:pt x="963" y="330"/>
                    </a:lnTo>
                    <a:lnTo>
                      <a:pt x="966" y="330"/>
                    </a:lnTo>
                    <a:lnTo>
                      <a:pt x="968" y="330"/>
                    </a:lnTo>
                    <a:lnTo>
                      <a:pt x="968" y="328"/>
                    </a:lnTo>
                    <a:lnTo>
                      <a:pt x="970" y="328"/>
                    </a:lnTo>
                    <a:lnTo>
                      <a:pt x="972" y="328"/>
                    </a:lnTo>
                    <a:lnTo>
                      <a:pt x="972" y="330"/>
                    </a:lnTo>
                    <a:lnTo>
                      <a:pt x="974" y="330"/>
                    </a:lnTo>
                    <a:lnTo>
                      <a:pt x="974" y="332"/>
                    </a:lnTo>
                    <a:lnTo>
                      <a:pt x="972" y="337"/>
                    </a:lnTo>
                    <a:lnTo>
                      <a:pt x="972" y="343"/>
                    </a:lnTo>
                    <a:lnTo>
                      <a:pt x="979" y="341"/>
                    </a:lnTo>
                    <a:lnTo>
                      <a:pt x="985" y="343"/>
                    </a:lnTo>
                    <a:lnTo>
                      <a:pt x="992" y="343"/>
                    </a:lnTo>
                    <a:lnTo>
                      <a:pt x="994" y="343"/>
                    </a:lnTo>
                    <a:lnTo>
                      <a:pt x="996" y="348"/>
                    </a:lnTo>
                    <a:lnTo>
                      <a:pt x="996" y="350"/>
                    </a:lnTo>
                    <a:lnTo>
                      <a:pt x="1003" y="354"/>
                    </a:lnTo>
                    <a:lnTo>
                      <a:pt x="1012" y="350"/>
                    </a:lnTo>
                    <a:lnTo>
                      <a:pt x="1012" y="348"/>
                    </a:lnTo>
                    <a:lnTo>
                      <a:pt x="1014" y="348"/>
                    </a:lnTo>
                    <a:lnTo>
                      <a:pt x="1016" y="346"/>
                    </a:lnTo>
                    <a:lnTo>
                      <a:pt x="1018" y="346"/>
                    </a:lnTo>
                    <a:lnTo>
                      <a:pt x="1018" y="348"/>
                    </a:lnTo>
                    <a:lnTo>
                      <a:pt x="1020" y="348"/>
                    </a:lnTo>
                    <a:lnTo>
                      <a:pt x="1020" y="350"/>
                    </a:lnTo>
                    <a:lnTo>
                      <a:pt x="1023" y="350"/>
                    </a:lnTo>
                    <a:lnTo>
                      <a:pt x="1023" y="348"/>
                    </a:lnTo>
                    <a:lnTo>
                      <a:pt x="1025" y="348"/>
                    </a:lnTo>
                    <a:lnTo>
                      <a:pt x="1025" y="350"/>
                    </a:lnTo>
                    <a:lnTo>
                      <a:pt x="1025" y="352"/>
                    </a:lnTo>
                    <a:lnTo>
                      <a:pt x="1027" y="354"/>
                    </a:lnTo>
                    <a:lnTo>
                      <a:pt x="1029" y="354"/>
                    </a:lnTo>
                    <a:lnTo>
                      <a:pt x="1029" y="357"/>
                    </a:lnTo>
                    <a:lnTo>
                      <a:pt x="1031" y="357"/>
                    </a:lnTo>
                    <a:lnTo>
                      <a:pt x="1031" y="354"/>
                    </a:lnTo>
                    <a:lnTo>
                      <a:pt x="1031" y="352"/>
                    </a:lnTo>
                    <a:lnTo>
                      <a:pt x="1031" y="350"/>
                    </a:lnTo>
                    <a:lnTo>
                      <a:pt x="1031" y="348"/>
                    </a:lnTo>
                    <a:lnTo>
                      <a:pt x="1033" y="348"/>
                    </a:lnTo>
                    <a:lnTo>
                      <a:pt x="1033" y="346"/>
                    </a:lnTo>
                    <a:lnTo>
                      <a:pt x="1036" y="346"/>
                    </a:lnTo>
                    <a:lnTo>
                      <a:pt x="1038" y="346"/>
                    </a:lnTo>
                    <a:lnTo>
                      <a:pt x="1038" y="348"/>
                    </a:lnTo>
                    <a:lnTo>
                      <a:pt x="1038" y="350"/>
                    </a:lnTo>
                    <a:lnTo>
                      <a:pt x="1040" y="350"/>
                    </a:lnTo>
                    <a:lnTo>
                      <a:pt x="1040" y="352"/>
                    </a:lnTo>
                    <a:lnTo>
                      <a:pt x="1040" y="354"/>
                    </a:lnTo>
                    <a:lnTo>
                      <a:pt x="1038" y="354"/>
                    </a:lnTo>
                    <a:lnTo>
                      <a:pt x="1038" y="357"/>
                    </a:lnTo>
                    <a:lnTo>
                      <a:pt x="1038" y="359"/>
                    </a:lnTo>
                    <a:lnTo>
                      <a:pt x="1040" y="359"/>
                    </a:lnTo>
                    <a:lnTo>
                      <a:pt x="1042" y="359"/>
                    </a:lnTo>
                    <a:lnTo>
                      <a:pt x="1042" y="357"/>
                    </a:lnTo>
                    <a:lnTo>
                      <a:pt x="1044" y="354"/>
                    </a:lnTo>
                    <a:lnTo>
                      <a:pt x="1047" y="354"/>
                    </a:lnTo>
                    <a:lnTo>
                      <a:pt x="1047" y="357"/>
                    </a:lnTo>
                    <a:lnTo>
                      <a:pt x="1049" y="357"/>
                    </a:lnTo>
                    <a:lnTo>
                      <a:pt x="1051" y="359"/>
                    </a:lnTo>
                    <a:lnTo>
                      <a:pt x="1053" y="359"/>
                    </a:lnTo>
                    <a:lnTo>
                      <a:pt x="1053" y="357"/>
                    </a:lnTo>
                    <a:lnTo>
                      <a:pt x="1055" y="357"/>
                    </a:lnTo>
                    <a:lnTo>
                      <a:pt x="1055" y="354"/>
                    </a:lnTo>
                    <a:lnTo>
                      <a:pt x="1055" y="352"/>
                    </a:lnTo>
                    <a:lnTo>
                      <a:pt x="1055" y="350"/>
                    </a:lnTo>
                    <a:lnTo>
                      <a:pt x="1058" y="350"/>
                    </a:lnTo>
                    <a:lnTo>
                      <a:pt x="1058" y="352"/>
                    </a:lnTo>
                    <a:lnTo>
                      <a:pt x="1060" y="352"/>
                    </a:lnTo>
                    <a:lnTo>
                      <a:pt x="1060" y="354"/>
                    </a:lnTo>
                    <a:lnTo>
                      <a:pt x="1060" y="357"/>
                    </a:lnTo>
                    <a:lnTo>
                      <a:pt x="1060" y="359"/>
                    </a:lnTo>
                    <a:lnTo>
                      <a:pt x="1060" y="361"/>
                    </a:lnTo>
                    <a:lnTo>
                      <a:pt x="1058" y="361"/>
                    </a:lnTo>
                    <a:lnTo>
                      <a:pt x="1058" y="363"/>
                    </a:lnTo>
                    <a:lnTo>
                      <a:pt x="1055" y="363"/>
                    </a:lnTo>
                    <a:lnTo>
                      <a:pt x="1055" y="365"/>
                    </a:lnTo>
                    <a:lnTo>
                      <a:pt x="1058" y="365"/>
                    </a:lnTo>
                    <a:lnTo>
                      <a:pt x="1060" y="365"/>
                    </a:lnTo>
                    <a:lnTo>
                      <a:pt x="1060" y="363"/>
                    </a:lnTo>
                    <a:lnTo>
                      <a:pt x="1062" y="363"/>
                    </a:lnTo>
                    <a:lnTo>
                      <a:pt x="1064" y="363"/>
                    </a:lnTo>
                    <a:lnTo>
                      <a:pt x="1064" y="361"/>
                    </a:lnTo>
                    <a:lnTo>
                      <a:pt x="1066" y="361"/>
                    </a:lnTo>
                    <a:lnTo>
                      <a:pt x="1069" y="361"/>
                    </a:lnTo>
                    <a:lnTo>
                      <a:pt x="1069" y="363"/>
                    </a:lnTo>
                    <a:lnTo>
                      <a:pt x="1069" y="365"/>
                    </a:lnTo>
                    <a:lnTo>
                      <a:pt x="1069" y="368"/>
                    </a:lnTo>
                    <a:lnTo>
                      <a:pt x="1071" y="368"/>
                    </a:lnTo>
                    <a:lnTo>
                      <a:pt x="1071" y="370"/>
                    </a:lnTo>
                    <a:lnTo>
                      <a:pt x="1073" y="370"/>
                    </a:lnTo>
                    <a:lnTo>
                      <a:pt x="1071" y="370"/>
                    </a:lnTo>
                    <a:lnTo>
                      <a:pt x="1071" y="372"/>
                    </a:lnTo>
                    <a:lnTo>
                      <a:pt x="1071" y="374"/>
                    </a:lnTo>
                    <a:lnTo>
                      <a:pt x="1073" y="374"/>
                    </a:lnTo>
                    <a:lnTo>
                      <a:pt x="1075" y="374"/>
                    </a:lnTo>
                    <a:lnTo>
                      <a:pt x="1077" y="374"/>
                    </a:lnTo>
                    <a:lnTo>
                      <a:pt x="1077" y="372"/>
                    </a:lnTo>
                    <a:lnTo>
                      <a:pt x="1077" y="370"/>
                    </a:lnTo>
                    <a:lnTo>
                      <a:pt x="1079" y="370"/>
                    </a:lnTo>
                    <a:lnTo>
                      <a:pt x="1082" y="370"/>
                    </a:lnTo>
                    <a:lnTo>
                      <a:pt x="1082" y="372"/>
                    </a:lnTo>
                    <a:lnTo>
                      <a:pt x="1082" y="374"/>
                    </a:lnTo>
                    <a:lnTo>
                      <a:pt x="1084" y="374"/>
                    </a:lnTo>
                    <a:lnTo>
                      <a:pt x="1084" y="376"/>
                    </a:lnTo>
                    <a:lnTo>
                      <a:pt x="1086" y="376"/>
                    </a:lnTo>
                    <a:lnTo>
                      <a:pt x="1088" y="376"/>
                    </a:lnTo>
                    <a:lnTo>
                      <a:pt x="1088" y="374"/>
                    </a:lnTo>
                    <a:lnTo>
                      <a:pt x="1090" y="374"/>
                    </a:lnTo>
                    <a:lnTo>
                      <a:pt x="1090" y="372"/>
                    </a:lnTo>
                    <a:lnTo>
                      <a:pt x="1093" y="372"/>
                    </a:lnTo>
                    <a:lnTo>
                      <a:pt x="1095" y="372"/>
                    </a:lnTo>
                    <a:lnTo>
                      <a:pt x="1095" y="374"/>
                    </a:lnTo>
                    <a:lnTo>
                      <a:pt x="1095" y="376"/>
                    </a:lnTo>
                    <a:lnTo>
                      <a:pt x="1097" y="376"/>
                    </a:lnTo>
                    <a:lnTo>
                      <a:pt x="1099" y="376"/>
                    </a:lnTo>
                    <a:lnTo>
                      <a:pt x="1099" y="374"/>
                    </a:lnTo>
                    <a:lnTo>
                      <a:pt x="1101" y="374"/>
                    </a:lnTo>
                    <a:lnTo>
                      <a:pt x="1101" y="372"/>
                    </a:lnTo>
                    <a:lnTo>
                      <a:pt x="1101" y="370"/>
                    </a:lnTo>
                    <a:lnTo>
                      <a:pt x="1104" y="370"/>
                    </a:lnTo>
                    <a:lnTo>
                      <a:pt x="1106" y="370"/>
                    </a:lnTo>
                    <a:lnTo>
                      <a:pt x="1108" y="370"/>
                    </a:lnTo>
                    <a:lnTo>
                      <a:pt x="1110" y="370"/>
                    </a:lnTo>
                    <a:lnTo>
                      <a:pt x="1110" y="368"/>
                    </a:lnTo>
                    <a:lnTo>
                      <a:pt x="1112" y="368"/>
                    </a:lnTo>
                    <a:lnTo>
                      <a:pt x="1112" y="365"/>
                    </a:lnTo>
                    <a:lnTo>
                      <a:pt x="1110" y="365"/>
                    </a:lnTo>
                    <a:lnTo>
                      <a:pt x="1110" y="363"/>
                    </a:lnTo>
                    <a:lnTo>
                      <a:pt x="1112" y="363"/>
                    </a:lnTo>
                    <a:lnTo>
                      <a:pt x="1112" y="361"/>
                    </a:lnTo>
                    <a:lnTo>
                      <a:pt x="1112" y="359"/>
                    </a:lnTo>
                    <a:lnTo>
                      <a:pt x="1115" y="359"/>
                    </a:lnTo>
                    <a:lnTo>
                      <a:pt x="1117" y="359"/>
                    </a:lnTo>
                    <a:lnTo>
                      <a:pt x="1117" y="361"/>
                    </a:lnTo>
                    <a:lnTo>
                      <a:pt x="1117" y="363"/>
                    </a:lnTo>
                    <a:lnTo>
                      <a:pt x="1117" y="365"/>
                    </a:lnTo>
                    <a:lnTo>
                      <a:pt x="1115" y="365"/>
                    </a:lnTo>
                    <a:lnTo>
                      <a:pt x="1115" y="368"/>
                    </a:lnTo>
                    <a:lnTo>
                      <a:pt x="1115" y="370"/>
                    </a:lnTo>
                    <a:lnTo>
                      <a:pt x="1115" y="372"/>
                    </a:lnTo>
                    <a:lnTo>
                      <a:pt x="1115" y="374"/>
                    </a:lnTo>
                    <a:lnTo>
                      <a:pt x="1115" y="376"/>
                    </a:lnTo>
                    <a:lnTo>
                      <a:pt x="1112" y="376"/>
                    </a:lnTo>
                    <a:lnTo>
                      <a:pt x="1112" y="378"/>
                    </a:lnTo>
                    <a:lnTo>
                      <a:pt x="1110" y="378"/>
                    </a:lnTo>
                    <a:lnTo>
                      <a:pt x="1110" y="381"/>
                    </a:lnTo>
                    <a:lnTo>
                      <a:pt x="1108" y="381"/>
                    </a:lnTo>
                    <a:lnTo>
                      <a:pt x="1108" y="383"/>
                    </a:lnTo>
                    <a:lnTo>
                      <a:pt x="1108" y="385"/>
                    </a:lnTo>
                    <a:lnTo>
                      <a:pt x="1110" y="385"/>
                    </a:lnTo>
                    <a:lnTo>
                      <a:pt x="1112" y="385"/>
                    </a:lnTo>
                    <a:lnTo>
                      <a:pt x="1112" y="383"/>
                    </a:lnTo>
                    <a:lnTo>
                      <a:pt x="1112" y="381"/>
                    </a:lnTo>
                    <a:lnTo>
                      <a:pt x="1115" y="381"/>
                    </a:lnTo>
                    <a:lnTo>
                      <a:pt x="1115" y="378"/>
                    </a:lnTo>
                    <a:lnTo>
                      <a:pt x="1115" y="376"/>
                    </a:lnTo>
                    <a:lnTo>
                      <a:pt x="1117" y="376"/>
                    </a:lnTo>
                    <a:lnTo>
                      <a:pt x="1117" y="374"/>
                    </a:lnTo>
                    <a:lnTo>
                      <a:pt x="1119" y="374"/>
                    </a:lnTo>
                    <a:lnTo>
                      <a:pt x="1119" y="372"/>
                    </a:lnTo>
                    <a:lnTo>
                      <a:pt x="1119" y="370"/>
                    </a:lnTo>
                    <a:lnTo>
                      <a:pt x="1121" y="370"/>
                    </a:lnTo>
                    <a:lnTo>
                      <a:pt x="1121" y="372"/>
                    </a:lnTo>
                    <a:lnTo>
                      <a:pt x="1123" y="372"/>
                    </a:lnTo>
                    <a:lnTo>
                      <a:pt x="1123" y="374"/>
                    </a:lnTo>
                    <a:lnTo>
                      <a:pt x="1123" y="376"/>
                    </a:lnTo>
                    <a:lnTo>
                      <a:pt x="1123" y="378"/>
                    </a:lnTo>
                    <a:lnTo>
                      <a:pt x="1123" y="381"/>
                    </a:lnTo>
                    <a:lnTo>
                      <a:pt x="1125" y="381"/>
                    </a:lnTo>
                    <a:lnTo>
                      <a:pt x="1125" y="383"/>
                    </a:lnTo>
                    <a:lnTo>
                      <a:pt x="1128" y="383"/>
                    </a:lnTo>
                    <a:lnTo>
                      <a:pt x="1130" y="383"/>
                    </a:lnTo>
                    <a:lnTo>
                      <a:pt x="1130" y="381"/>
                    </a:lnTo>
                    <a:lnTo>
                      <a:pt x="1132" y="381"/>
                    </a:lnTo>
                    <a:lnTo>
                      <a:pt x="1132" y="378"/>
                    </a:lnTo>
                    <a:lnTo>
                      <a:pt x="1130" y="378"/>
                    </a:lnTo>
                    <a:lnTo>
                      <a:pt x="1132" y="378"/>
                    </a:lnTo>
                    <a:lnTo>
                      <a:pt x="1132" y="376"/>
                    </a:lnTo>
                    <a:lnTo>
                      <a:pt x="1130" y="376"/>
                    </a:lnTo>
                    <a:lnTo>
                      <a:pt x="1132" y="376"/>
                    </a:lnTo>
                    <a:lnTo>
                      <a:pt x="1132" y="374"/>
                    </a:lnTo>
                    <a:lnTo>
                      <a:pt x="1132" y="372"/>
                    </a:lnTo>
                    <a:lnTo>
                      <a:pt x="1134" y="372"/>
                    </a:lnTo>
                    <a:lnTo>
                      <a:pt x="1134" y="374"/>
                    </a:lnTo>
                    <a:lnTo>
                      <a:pt x="1136" y="374"/>
                    </a:lnTo>
                    <a:lnTo>
                      <a:pt x="1136" y="376"/>
                    </a:lnTo>
                    <a:lnTo>
                      <a:pt x="1136" y="378"/>
                    </a:lnTo>
                    <a:lnTo>
                      <a:pt x="1136" y="381"/>
                    </a:lnTo>
                    <a:lnTo>
                      <a:pt x="1136" y="383"/>
                    </a:lnTo>
                    <a:lnTo>
                      <a:pt x="1136" y="385"/>
                    </a:lnTo>
                    <a:lnTo>
                      <a:pt x="1134" y="385"/>
                    </a:lnTo>
                    <a:lnTo>
                      <a:pt x="1134" y="387"/>
                    </a:lnTo>
                    <a:lnTo>
                      <a:pt x="1132" y="387"/>
                    </a:lnTo>
                    <a:lnTo>
                      <a:pt x="1132" y="389"/>
                    </a:lnTo>
                    <a:lnTo>
                      <a:pt x="1132" y="392"/>
                    </a:lnTo>
                    <a:lnTo>
                      <a:pt x="1132" y="394"/>
                    </a:lnTo>
                    <a:lnTo>
                      <a:pt x="1130" y="394"/>
                    </a:lnTo>
                    <a:lnTo>
                      <a:pt x="1130" y="396"/>
                    </a:lnTo>
                    <a:lnTo>
                      <a:pt x="1128" y="396"/>
                    </a:lnTo>
                    <a:lnTo>
                      <a:pt x="1128" y="394"/>
                    </a:lnTo>
                    <a:lnTo>
                      <a:pt x="1125" y="394"/>
                    </a:lnTo>
                    <a:lnTo>
                      <a:pt x="1123" y="394"/>
                    </a:lnTo>
                    <a:lnTo>
                      <a:pt x="1123" y="396"/>
                    </a:lnTo>
                    <a:lnTo>
                      <a:pt x="1121" y="396"/>
                    </a:lnTo>
                    <a:lnTo>
                      <a:pt x="1121" y="398"/>
                    </a:lnTo>
                    <a:lnTo>
                      <a:pt x="1123" y="398"/>
                    </a:lnTo>
                    <a:lnTo>
                      <a:pt x="1121" y="398"/>
                    </a:lnTo>
                    <a:lnTo>
                      <a:pt x="1123" y="398"/>
                    </a:lnTo>
                    <a:lnTo>
                      <a:pt x="1123" y="400"/>
                    </a:lnTo>
                    <a:lnTo>
                      <a:pt x="1123" y="403"/>
                    </a:lnTo>
                    <a:lnTo>
                      <a:pt x="1125" y="403"/>
                    </a:lnTo>
                    <a:lnTo>
                      <a:pt x="1125" y="405"/>
                    </a:lnTo>
                    <a:lnTo>
                      <a:pt x="1125" y="407"/>
                    </a:lnTo>
                    <a:lnTo>
                      <a:pt x="1128" y="407"/>
                    </a:lnTo>
                    <a:lnTo>
                      <a:pt x="1125" y="407"/>
                    </a:lnTo>
                    <a:lnTo>
                      <a:pt x="1128" y="407"/>
                    </a:lnTo>
                    <a:lnTo>
                      <a:pt x="1125" y="407"/>
                    </a:lnTo>
                    <a:lnTo>
                      <a:pt x="1125" y="409"/>
                    </a:lnTo>
                    <a:lnTo>
                      <a:pt x="1128" y="409"/>
                    </a:lnTo>
                    <a:lnTo>
                      <a:pt x="1130" y="409"/>
                    </a:lnTo>
                    <a:lnTo>
                      <a:pt x="1132" y="409"/>
                    </a:lnTo>
                    <a:lnTo>
                      <a:pt x="1134" y="409"/>
                    </a:lnTo>
                    <a:lnTo>
                      <a:pt x="1134" y="411"/>
                    </a:lnTo>
                    <a:lnTo>
                      <a:pt x="1132" y="411"/>
                    </a:lnTo>
                    <a:lnTo>
                      <a:pt x="1132" y="414"/>
                    </a:lnTo>
                    <a:lnTo>
                      <a:pt x="1130" y="414"/>
                    </a:lnTo>
                    <a:lnTo>
                      <a:pt x="1128" y="414"/>
                    </a:lnTo>
                    <a:lnTo>
                      <a:pt x="1128" y="416"/>
                    </a:lnTo>
                    <a:lnTo>
                      <a:pt x="1128" y="418"/>
                    </a:lnTo>
                    <a:lnTo>
                      <a:pt x="1130" y="418"/>
                    </a:lnTo>
                    <a:lnTo>
                      <a:pt x="1132" y="418"/>
                    </a:lnTo>
                    <a:lnTo>
                      <a:pt x="1134" y="418"/>
                    </a:lnTo>
                    <a:lnTo>
                      <a:pt x="1134" y="416"/>
                    </a:lnTo>
                    <a:lnTo>
                      <a:pt x="1136" y="416"/>
                    </a:lnTo>
                    <a:lnTo>
                      <a:pt x="1134" y="416"/>
                    </a:lnTo>
                    <a:lnTo>
                      <a:pt x="1136" y="416"/>
                    </a:lnTo>
                    <a:lnTo>
                      <a:pt x="1136" y="414"/>
                    </a:lnTo>
                    <a:lnTo>
                      <a:pt x="1139" y="414"/>
                    </a:lnTo>
                    <a:lnTo>
                      <a:pt x="1139" y="411"/>
                    </a:lnTo>
                    <a:lnTo>
                      <a:pt x="1136" y="411"/>
                    </a:lnTo>
                    <a:lnTo>
                      <a:pt x="1136" y="409"/>
                    </a:lnTo>
                    <a:lnTo>
                      <a:pt x="1139" y="409"/>
                    </a:lnTo>
                    <a:lnTo>
                      <a:pt x="1136" y="409"/>
                    </a:lnTo>
                    <a:lnTo>
                      <a:pt x="1136" y="407"/>
                    </a:lnTo>
                    <a:lnTo>
                      <a:pt x="1139" y="407"/>
                    </a:lnTo>
                    <a:lnTo>
                      <a:pt x="1141" y="407"/>
                    </a:lnTo>
                    <a:lnTo>
                      <a:pt x="1143" y="407"/>
                    </a:lnTo>
                    <a:lnTo>
                      <a:pt x="1143" y="409"/>
                    </a:lnTo>
                    <a:lnTo>
                      <a:pt x="1141" y="409"/>
                    </a:lnTo>
                    <a:lnTo>
                      <a:pt x="1143" y="411"/>
                    </a:lnTo>
                    <a:lnTo>
                      <a:pt x="1143" y="414"/>
                    </a:lnTo>
                    <a:lnTo>
                      <a:pt x="1143" y="416"/>
                    </a:lnTo>
                    <a:lnTo>
                      <a:pt x="1145" y="416"/>
                    </a:lnTo>
                    <a:lnTo>
                      <a:pt x="1147" y="416"/>
                    </a:lnTo>
                    <a:lnTo>
                      <a:pt x="1150" y="416"/>
                    </a:lnTo>
                    <a:lnTo>
                      <a:pt x="1152" y="414"/>
                    </a:lnTo>
                    <a:lnTo>
                      <a:pt x="1150" y="414"/>
                    </a:lnTo>
                    <a:lnTo>
                      <a:pt x="1150" y="411"/>
                    </a:lnTo>
                    <a:lnTo>
                      <a:pt x="1150" y="409"/>
                    </a:lnTo>
                    <a:lnTo>
                      <a:pt x="1150" y="407"/>
                    </a:lnTo>
                    <a:lnTo>
                      <a:pt x="1152" y="407"/>
                    </a:lnTo>
                    <a:lnTo>
                      <a:pt x="1154" y="407"/>
                    </a:lnTo>
                    <a:lnTo>
                      <a:pt x="1156" y="407"/>
                    </a:lnTo>
                    <a:lnTo>
                      <a:pt x="1158" y="407"/>
                    </a:lnTo>
                    <a:lnTo>
                      <a:pt x="1161" y="409"/>
                    </a:lnTo>
                    <a:lnTo>
                      <a:pt x="1158" y="409"/>
                    </a:lnTo>
                    <a:lnTo>
                      <a:pt x="1158" y="411"/>
                    </a:lnTo>
                    <a:lnTo>
                      <a:pt x="1158" y="414"/>
                    </a:lnTo>
                    <a:lnTo>
                      <a:pt x="1161" y="414"/>
                    </a:lnTo>
                    <a:lnTo>
                      <a:pt x="1161" y="416"/>
                    </a:lnTo>
                    <a:lnTo>
                      <a:pt x="1161" y="418"/>
                    </a:lnTo>
                    <a:lnTo>
                      <a:pt x="1163" y="418"/>
                    </a:lnTo>
                    <a:lnTo>
                      <a:pt x="1165" y="420"/>
                    </a:lnTo>
                    <a:lnTo>
                      <a:pt x="1165" y="422"/>
                    </a:lnTo>
                    <a:lnTo>
                      <a:pt x="1163" y="422"/>
                    </a:lnTo>
                    <a:lnTo>
                      <a:pt x="1161" y="422"/>
                    </a:lnTo>
                    <a:lnTo>
                      <a:pt x="1161" y="424"/>
                    </a:lnTo>
                    <a:lnTo>
                      <a:pt x="1158" y="424"/>
                    </a:lnTo>
                    <a:lnTo>
                      <a:pt x="1161" y="424"/>
                    </a:lnTo>
                    <a:lnTo>
                      <a:pt x="1161" y="427"/>
                    </a:lnTo>
                    <a:lnTo>
                      <a:pt x="1163" y="427"/>
                    </a:lnTo>
                    <a:lnTo>
                      <a:pt x="1165" y="424"/>
                    </a:lnTo>
                    <a:lnTo>
                      <a:pt x="1167" y="424"/>
                    </a:lnTo>
                    <a:lnTo>
                      <a:pt x="1169" y="427"/>
                    </a:lnTo>
                    <a:lnTo>
                      <a:pt x="1171" y="427"/>
                    </a:lnTo>
                    <a:lnTo>
                      <a:pt x="1171" y="429"/>
                    </a:lnTo>
                    <a:lnTo>
                      <a:pt x="1174" y="429"/>
                    </a:lnTo>
                    <a:lnTo>
                      <a:pt x="1174" y="431"/>
                    </a:lnTo>
                    <a:lnTo>
                      <a:pt x="1171" y="431"/>
                    </a:lnTo>
                    <a:lnTo>
                      <a:pt x="1171" y="433"/>
                    </a:lnTo>
                    <a:lnTo>
                      <a:pt x="1169" y="433"/>
                    </a:lnTo>
                    <a:lnTo>
                      <a:pt x="1167" y="433"/>
                    </a:lnTo>
                    <a:lnTo>
                      <a:pt x="1167" y="431"/>
                    </a:lnTo>
                    <a:lnTo>
                      <a:pt x="1165" y="431"/>
                    </a:lnTo>
                    <a:lnTo>
                      <a:pt x="1163" y="431"/>
                    </a:lnTo>
                    <a:lnTo>
                      <a:pt x="1163" y="433"/>
                    </a:lnTo>
                    <a:lnTo>
                      <a:pt x="1165" y="433"/>
                    </a:lnTo>
                    <a:lnTo>
                      <a:pt x="1165" y="435"/>
                    </a:lnTo>
                    <a:lnTo>
                      <a:pt x="1167" y="435"/>
                    </a:lnTo>
                    <a:lnTo>
                      <a:pt x="1169" y="435"/>
                    </a:lnTo>
                    <a:lnTo>
                      <a:pt x="1169" y="438"/>
                    </a:lnTo>
                    <a:lnTo>
                      <a:pt x="1171" y="440"/>
                    </a:lnTo>
                    <a:lnTo>
                      <a:pt x="1171" y="442"/>
                    </a:lnTo>
                    <a:lnTo>
                      <a:pt x="1171" y="444"/>
                    </a:lnTo>
                    <a:lnTo>
                      <a:pt x="1171" y="446"/>
                    </a:lnTo>
                    <a:lnTo>
                      <a:pt x="1169" y="446"/>
                    </a:lnTo>
                    <a:lnTo>
                      <a:pt x="1169" y="449"/>
                    </a:lnTo>
                    <a:lnTo>
                      <a:pt x="1171" y="449"/>
                    </a:lnTo>
                    <a:lnTo>
                      <a:pt x="1171" y="451"/>
                    </a:lnTo>
                    <a:lnTo>
                      <a:pt x="1169" y="451"/>
                    </a:lnTo>
                    <a:lnTo>
                      <a:pt x="1169" y="453"/>
                    </a:lnTo>
                    <a:lnTo>
                      <a:pt x="1167" y="453"/>
                    </a:lnTo>
                    <a:lnTo>
                      <a:pt x="1167" y="455"/>
                    </a:lnTo>
                    <a:lnTo>
                      <a:pt x="1165" y="455"/>
                    </a:lnTo>
                    <a:lnTo>
                      <a:pt x="1165" y="457"/>
                    </a:lnTo>
                    <a:lnTo>
                      <a:pt x="1167" y="457"/>
                    </a:lnTo>
                    <a:lnTo>
                      <a:pt x="1167" y="460"/>
                    </a:lnTo>
                    <a:lnTo>
                      <a:pt x="1169" y="460"/>
                    </a:lnTo>
                    <a:lnTo>
                      <a:pt x="1171" y="462"/>
                    </a:lnTo>
                    <a:lnTo>
                      <a:pt x="1174" y="462"/>
                    </a:lnTo>
                    <a:lnTo>
                      <a:pt x="1174" y="464"/>
                    </a:lnTo>
                    <a:lnTo>
                      <a:pt x="1176" y="464"/>
                    </a:lnTo>
                    <a:lnTo>
                      <a:pt x="1176" y="466"/>
                    </a:lnTo>
                    <a:lnTo>
                      <a:pt x="1176" y="468"/>
                    </a:lnTo>
                    <a:lnTo>
                      <a:pt x="1176" y="470"/>
                    </a:lnTo>
                    <a:lnTo>
                      <a:pt x="1178" y="470"/>
                    </a:lnTo>
                    <a:lnTo>
                      <a:pt x="1180" y="470"/>
                    </a:lnTo>
                    <a:lnTo>
                      <a:pt x="1180" y="473"/>
                    </a:lnTo>
                    <a:lnTo>
                      <a:pt x="1182" y="473"/>
                    </a:lnTo>
                    <a:lnTo>
                      <a:pt x="1182" y="475"/>
                    </a:lnTo>
                    <a:lnTo>
                      <a:pt x="1185" y="475"/>
                    </a:lnTo>
                    <a:lnTo>
                      <a:pt x="1185" y="477"/>
                    </a:lnTo>
                    <a:lnTo>
                      <a:pt x="1185" y="479"/>
                    </a:lnTo>
                    <a:lnTo>
                      <a:pt x="1187" y="479"/>
                    </a:lnTo>
                    <a:lnTo>
                      <a:pt x="1187" y="481"/>
                    </a:lnTo>
                    <a:lnTo>
                      <a:pt x="1189" y="481"/>
                    </a:lnTo>
                    <a:lnTo>
                      <a:pt x="1189" y="484"/>
                    </a:lnTo>
                    <a:lnTo>
                      <a:pt x="1189" y="486"/>
                    </a:lnTo>
                    <a:lnTo>
                      <a:pt x="1191" y="488"/>
                    </a:lnTo>
                    <a:lnTo>
                      <a:pt x="1191" y="490"/>
                    </a:lnTo>
                    <a:lnTo>
                      <a:pt x="1193" y="490"/>
                    </a:lnTo>
                    <a:lnTo>
                      <a:pt x="1196" y="490"/>
                    </a:lnTo>
                    <a:lnTo>
                      <a:pt x="1196" y="492"/>
                    </a:lnTo>
                    <a:lnTo>
                      <a:pt x="1198" y="492"/>
                    </a:lnTo>
                    <a:lnTo>
                      <a:pt x="1200" y="492"/>
                    </a:lnTo>
                    <a:lnTo>
                      <a:pt x="1202" y="492"/>
                    </a:lnTo>
                    <a:lnTo>
                      <a:pt x="1202" y="495"/>
                    </a:lnTo>
                    <a:lnTo>
                      <a:pt x="1204" y="495"/>
                    </a:lnTo>
                    <a:lnTo>
                      <a:pt x="1207" y="495"/>
                    </a:lnTo>
                    <a:lnTo>
                      <a:pt x="1207" y="497"/>
                    </a:lnTo>
                    <a:lnTo>
                      <a:pt x="1209" y="497"/>
                    </a:lnTo>
                    <a:lnTo>
                      <a:pt x="1207" y="497"/>
                    </a:lnTo>
                    <a:lnTo>
                      <a:pt x="1207" y="499"/>
                    </a:lnTo>
                    <a:lnTo>
                      <a:pt x="1209" y="499"/>
                    </a:lnTo>
                    <a:lnTo>
                      <a:pt x="1207" y="499"/>
                    </a:lnTo>
                    <a:lnTo>
                      <a:pt x="1207" y="501"/>
                    </a:lnTo>
                    <a:lnTo>
                      <a:pt x="1204" y="501"/>
                    </a:lnTo>
                    <a:lnTo>
                      <a:pt x="1204" y="503"/>
                    </a:lnTo>
                    <a:lnTo>
                      <a:pt x="1202" y="503"/>
                    </a:lnTo>
                    <a:lnTo>
                      <a:pt x="1202" y="506"/>
                    </a:lnTo>
                    <a:lnTo>
                      <a:pt x="1200" y="506"/>
                    </a:lnTo>
                    <a:lnTo>
                      <a:pt x="1198" y="506"/>
                    </a:lnTo>
                    <a:lnTo>
                      <a:pt x="1196" y="506"/>
                    </a:lnTo>
                    <a:lnTo>
                      <a:pt x="1193" y="506"/>
                    </a:lnTo>
                    <a:lnTo>
                      <a:pt x="1191" y="506"/>
                    </a:lnTo>
                    <a:lnTo>
                      <a:pt x="1191" y="508"/>
                    </a:lnTo>
                    <a:lnTo>
                      <a:pt x="1189" y="508"/>
                    </a:lnTo>
                    <a:lnTo>
                      <a:pt x="1187" y="508"/>
                    </a:lnTo>
                    <a:lnTo>
                      <a:pt x="1185" y="508"/>
                    </a:lnTo>
                    <a:lnTo>
                      <a:pt x="1185" y="510"/>
                    </a:lnTo>
                    <a:lnTo>
                      <a:pt x="1182" y="510"/>
                    </a:lnTo>
                    <a:lnTo>
                      <a:pt x="1182" y="512"/>
                    </a:lnTo>
                    <a:lnTo>
                      <a:pt x="1180" y="514"/>
                    </a:lnTo>
                    <a:lnTo>
                      <a:pt x="1178" y="514"/>
                    </a:lnTo>
                    <a:lnTo>
                      <a:pt x="1176" y="514"/>
                    </a:lnTo>
                    <a:lnTo>
                      <a:pt x="1174" y="514"/>
                    </a:lnTo>
                    <a:lnTo>
                      <a:pt x="1174" y="516"/>
                    </a:lnTo>
                    <a:lnTo>
                      <a:pt x="1171" y="516"/>
                    </a:lnTo>
                    <a:lnTo>
                      <a:pt x="1171" y="519"/>
                    </a:lnTo>
                    <a:lnTo>
                      <a:pt x="1169" y="519"/>
                    </a:lnTo>
                    <a:lnTo>
                      <a:pt x="1169" y="516"/>
                    </a:lnTo>
                    <a:lnTo>
                      <a:pt x="1169" y="519"/>
                    </a:lnTo>
                    <a:lnTo>
                      <a:pt x="1167" y="519"/>
                    </a:lnTo>
                    <a:lnTo>
                      <a:pt x="1167" y="516"/>
                    </a:lnTo>
                    <a:lnTo>
                      <a:pt x="1167" y="519"/>
                    </a:lnTo>
                    <a:lnTo>
                      <a:pt x="1165" y="519"/>
                    </a:lnTo>
                    <a:lnTo>
                      <a:pt x="1163" y="519"/>
                    </a:lnTo>
                    <a:lnTo>
                      <a:pt x="1161" y="519"/>
                    </a:lnTo>
                    <a:lnTo>
                      <a:pt x="1158" y="519"/>
                    </a:lnTo>
                    <a:lnTo>
                      <a:pt x="1156" y="519"/>
                    </a:lnTo>
                    <a:lnTo>
                      <a:pt x="1156" y="521"/>
                    </a:lnTo>
                    <a:lnTo>
                      <a:pt x="1154" y="521"/>
                    </a:lnTo>
                    <a:lnTo>
                      <a:pt x="1152" y="521"/>
                    </a:lnTo>
                    <a:lnTo>
                      <a:pt x="1152" y="523"/>
                    </a:lnTo>
                    <a:lnTo>
                      <a:pt x="1150" y="523"/>
                    </a:lnTo>
                    <a:lnTo>
                      <a:pt x="1150" y="525"/>
                    </a:lnTo>
                    <a:lnTo>
                      <a:pt x="1147" y="525"/>
                    </a:lnTo>
                    <a:lnTo>
                      <a:pt x="1145" y="525"/>
                    </a:lnTo>
                    <a:lnTo>
                      <a:pt x="1143" y="525"/>
                    </a:lnTo>
                    <a:lnTo>
                      <a:pt x="1143" y="527"/>
                    </a:lnTo>
                    <a:lnTo>
                      <a:pt x="1141" y="527"/>
                    </a:lnTo>
                    <a:lnTo>
                      <a:pt x="1141" y="530"/>
                    </a:lnTo>
                    <a:lnTo>
                      <a:pt x="1139" y="530"/>
                    </a:lnTo>
                    <a:lnTo>
                      <a:pt x="1136" y="530"/>
                    </a:lnTo>
                    <a:lnTo>
                      <a:pt x="1136" y="532"/>
                    </a:lnTo>
                    <a:lnTo>
                      <a:pt x="1134" y="532"/>
                    </a:lnTo>
                    <a:lnTo>
                      <a:pt x="1132" y="532"/>
                    </a:lnTo>
                    <a:lnTo>
                      <a:pt x="1132" y="534"/>
                    </a:lnTo>
                    <a:lnTo>
                      <a:pt x="1130" y="534"/>
                    </a:lnTo>
                    <a:lnTo>
                      <a:pt x="1128" y="534"/>
                    </a:lnTo>
                    <a:lnTo>
                      <a:pt x="1125" y="534"/>
                    </a:lnTo>
                    <a:lnTo>
                      <a:pt x="1123" y="534"/>
                    </a:lnTo>
                    <a:lnTo>
                      <a:pt x="1121" y="534"/>
                    </a:lnTo>
                    <a:lnTo>
                      <a:pt x="1121" y="536"/>
                    </a:lnTo>
                    <a:lnTo>
                      <a:pt x="1119" y="536"/>
                    </a:lnTo>
                    <a:lnTo>
                      <a:pt x="1117" y="536"/>
                    </a:lnTo>
                    <a:lnTo>
                      <a:pt x="1115" y="536"/>
                    </a:lnTo>
                    <a:lnTo>
                      <a:pt x="1112" y="536"/>
                    </a:lnTo>
                    <a:lnTo>
                      <a:pt x="1112" y="538"/>
                    </a:lnTo>
                    <a:lnTo>
                      <a:pt x="1110" y="538"/>
                    </a:lnTo>
                    <a:lnTo>
                      <a:pt x="1108" y="538"/>
                    </a:lnTo>
                    <a:lnTo>
                      <a:pt x="1106" y="538"/>
                    </a:lnTo>
                    <a:lnTo>
                      <a:pt x="1104" y="538"/>
                    </a:lnTo>
                    <a:lnTo>
                      <a:pt x="1106" y="538"/>
                    </a:lnTo>
                    <a:lnTo>
                      <a:pt x="1104" y="538"/>
                    </a:lnTo>
                    <a:lnTo>
                      <a:pt x="1101" y="538"/>
                    </a:lnTo>
                    <a:lnTo>
                      <a:pt x="1101" y="541"/>
                    </a:lnTo>
                    <a:lnTo>
                      <a:pt x="1099" y="541"/>
                    </a:lnTo>
                    <a:lnTo>
                      <a:pt x="1097" y="541"/>
                    </a:lnTo>
                    <a:lnTo>
                      <a:pt x="1097" y="543"/>
                    </a:lnTo>
                    <a:lnTo>
                      <a:pt x="1095" y="543"/>
                    </a:lnTo>
                    <a:lnTo>
                      <a:pt x="1093" y="545"/>
                    </a:lnTo>
                    <a:lnTo>
                      <a:pt x="1090" y="545"/>
                    </a:lnTo>
                    <a:lnTo>
                      <a:pt x="1088" y="545"/>
                    </a:lnTo>
                    <a:lnTo>
                      <a:pt x="1088" y="547"/>
                    </a:lnTo>
                    <a:lnTo>
                      <a:pt x="1086" y="547"/>
                    </a:lnTo>
                    <a:lnTo>
                      <a:pt x="1084" y="549"/>
                    </a:lnTo>
                    <a:lnTo>
                      <a:pt x="1082" y="549"/>
                    </a:lnTo>
                    <a:lnTo>
                      <a:pt x="1082" y="552"/>
                    </a:lnTo>
                    <a:lnTo>
                      <a:pt x="1079" y="552"/>
                    </a:lnTo>
                    <a:lnTo>
                      <a:pt x="1077" y="552"/>
                    </a:lnTo>
                    <a:lnTo>
                      <a:pt x="1079" y="552"/>
                    </a:lnTo>
                    <a:lnTo>
                      <a:pt x="1077" y="552"/>
                    </a:lnTo>
                    <a:lnTo>
                      <a:pt x="1075" y="552"/>
                    </a:lnTo>
                    <a:lnTo>
                      <a:pt x="1075" y="554"/>
                    </a:lnTo>
                    <a:lnTo>
                      <a:pt x="1073" y="554"/>
                    </a:lnTo>
                    <a:lnTo>
                      <a:pt x="1073" y="556"/>
                    </a:lnTo>
                    <a:lnTo>
                      <a:pt x="1071" y="556"/>
                    </a:lnTo>
                    <a:lnTo>
                      <a:pt x="1069" y="556"/>
                    </a:lnTo>
                    <a:lnTo>
                      <a:pt x="1069" y="558"/>
                    </a:lnTo>
                    <a:lnTo>
                      <a:pt x="1066" y="558"/>
                    </a:lnTo>
                    <a:lnTo>
                      <a:pt x="1064" y="558"/>
                    </a:lnTo>
                    <a:lnTo>
                      <a:pt x="1062" y="558"/>
                    </a:lnTo>
                    <a:lnTo>
                      <a:pt x="1060" y="558"/>
                    </a:lnTo>
                    <a:lnTo>
                      <a:pt x="1060" y="560"/>
                    </a:lnTo>
                    <a:lnTo>
                      <a:pt x="1058" y="560"/>
                    </a:lnTo>
                    <a:lnTo>
                      <a:pt x="1055" y="560"/>
                    </a:lnTo>
                    <a:lnTo>
                      <a:pt x="1055" y="562"/>
                    </a:lnTo>
                    <a:lnTo>
                      <a:pt x="1053" y="562"/>
                    </a:lnTo>
                    <a:lnTo>
                      <a:pt x="1053" y="565"/>
                    </a:lnTo>
                    <a:lnTo>
                      <a:pt x="1051" y="565"/>
                    </a:lnTo>
                    <a:lnTo>
                      <a:pt x="1049" y="565"/>
                    </a:lnTo>
                    <a:lnTo>
                      <a:pt x="1049" y="567"/>
                    </a:lnTo>
                    <a:lnTo>
                      <a:pt x="1047" y="567"/>
                    </a:lnTo>
                    <a:lnTo>
                      <a:pt x="1044" y="567"/>
                    </a:lnTo>
                    <a:lnTo>
                      <a:pt x="1042" y="567"/>
                    </a:lnTo>
                    <a:lnTo>
                      <a:pt x="1040" y="569"/>
                    </a:lnTo>
                    <a:lnTo>
                      <a:pt x="1038" y="569"/>
                    </a:lnTo>
                    <a:lnTo>
                      <a:pt x="1036" y="569"/>
                    </a:lnTo>
                    <a:lnTo>
                      <a:pt x="1033" y="569"/>
                    </a:lnTo>
                    <a:lnTo>
                      <a:pt x="1033" y="571"/>
                    </a:lnTo>
                    <a:lnTo>
                      <a:pt x="1031" y="571"/>
                    </a:lnTo>
                    <a:lnTo>
                      <a:pt x="1029" y="571"/>
                    </a:lnTo>
                    <a:lnTo>
                      <a:pt x="1027" y="571"/>
                    </a:lnTo>
                    <a:lnTo>
                      <a:pt x="1027" y="573"/>
                    </a:lnTo>
                    <a:lnTo>
                      <a:pt x="1025" y="573"/>
                    </a:lnTo>
                    <a:lnTo>
                      <a:pt x="1023" y="573"/>
                    </a:lnTo>
                    <a:lnTo>
                      <a:pt x="1020" y="573"/>
                    </a:lnTo>
                    <a:lnTo>
                      <a:pt x="1020" y="571"/>
                    </a:lnTo>
                    <a:lnTo>
                      <a:pt x="1018" y="571"/>
                    </a:lnTo>
                    <a:lnTo>
                      <a:pt x="1018" y="573"/>
                    </a:lnTo>
                    <a:lnTo>
                      <a:pt x="1018" y="571"/>
                    </a:lnTo>
                    <a:lnTo>
                      <a:pt x="1016" y="571"/>
                    </a:lnTo>
                    <a:lnTo>
                      <a:pt x="1014" y="571"/>
                    </a:lnTo>
                    <a:lnTo>
                      <a:pt x="1012" y="571"/>
                    </a:lnTo>
                    <a:lnTo>
                      <a:pt x="1009" y="571"/>
                    </a:lnTo>
                    <a:lnTo>
                      <a:pt x="1009" y="569"/>
                    </a:lnTo>
                    <a:lnTo>
                      <a:pt x="1007" y="569"/>
                    </a:lnTo>
                    <a:lnTo>
                      <a:pt x="1005" y="569"/>
                    </a:lnTo>
                    <a:lnTo>
                      <a:pt x="1003" y="569"/>
                    </a:lnTo>
                    <a:lnTo>
                      <a:pt x="1001" y="569"/>
                    </a:lnTo>
                    <a:lnTo>
                      <a:pt x="998" y="569"/>
                    </a:lnTo>
                    <a:lnTo>
                      <a:pt x="996" y="569"/>
                    </a:lnTo>
                    <a:lnTo>
                      <a:pt x="994" y="569"/>
                    </a:lnTo>
                    <a:lnTo>
                      <a:pt x="992" y="569"/>
                    </a:lnTo>
                    <a:lnTo>
                      <a:pt x="992" y="571"/>
                    </a:lnTo>
                    <a:lnTo>
                      <a:pt x="990" y="571"/>
                    </a:lnTo>
                    <a:lnTo>
                      <a:pt x="987" y="571"/>
                    </a:lnTo>
                    <a:lnTo>
                      <a:pt x="985" y="571"/>
                    </a:lnTo>
                    <a:lnTo>
                      <a:pt x="983" y="571"/>
                    </a:lnTo>
                    <a:lnTo>
                      <a:pt x="981" y="571"/>
                    </a:lnTo>
                    <a:lnTo>
                      <a:pt x="979" y="571"/>
                    </a:lnTo>
                    <a:lnTo>
                      <a:pt x="977" y="571"/>
                    </a:lnTo>
                    <a:lnTo>
                      <a:pt x="977" y="569"/>
                    </a:lnTo>
                    <a:lnTo>
                      <a:pt x="974" y="569"/>
                    </a:lnTo>
                    <a:lnTo>
                      <a:pt x="972" y="569"/>
                    </a:lnTo>
                    <a:lnTo>
                      <a:pt x="970" y="569"/>
                    </a:lnTo>
                    <a:lnTo>
                      <a:pt x="970" y="567"/>
                    </a:lnTo>
                    <a:lnTo>
                      <a:pt x="968" y="567"/>
                    </a:lnTo>
                    <a:lnTo>
                      <a:pt x="966" y="567"/>
                    </a:lnTo>
                    <a:lnTo>
                      <a:pt x="966" y="565"/>
                    </a:lnTo>
                    <a:lnTo>
                      <a:pt x="963" y="565"/>
                    </a:lnTo>
                    <a:lnTo>
                      <a:pt x="961" y="565"/>
                    </a:lnTo>
                    <a:lnTo>
                      <a:pt x="959" y="565"/>
                    </a:lnTo>
                    <a:lnTo>
                      <a:pt x="959" y="562"/>
                    </a:lnTo>
                    <a:lnTo>
                      <a:pt x="957" y="562"/>
                    </a:lnTo>
                    <a:lnTo>
                      <a:pt x="955" y="562"/>
                    </a:lnTo>
                    <a:lnTo>
                      <a:pt x="952" y="562"/>
                    </a:lnTo>
                    <a:lnTo>
                      <a:pt x="952" y="560"/>
                    </a:lnTo>
                    <a:lnTo>
                      <a:pt x="952" y="562"/>
                    </a:lnTo>
                    <a:lnTo>
                      <a:pt x="952" y="560"/>
                    </a:lnTo>
                    <a:lnTo>
                      <a:pt x="950" y="560"/>
                    </a:lnTo>
                    <a:lnTo>
                      <a:pt x="948" y="560"/>
                    </a:lnTo>
                    <a:lnTo>
                      <a:pt x="946" y="560"/>
                    </a:lnTo>
                    <a:lnTo>
                      <a:pt x="944" y="560"/>
                    </a:lnTo>
                    <a:lnTo>
                      <a:pt x="944" y="558"/>
                    </a:lnTo>
                    <a:lnTo>
                      <a:pt x="941" y="558"/>
                    </a:lnTo>
                    <a:lnTo>
                      <a:pt x="939" y="558"/>
                    </a:lnTo>
                    <a:lnTo>
                      <a:pt x="937" y="558"/>
                    </a:lnTo>
                    <a:lnTo>
                      <a:pt x="935" y="558"/>
                    </a:lnTo>
                    <a:lnTo>
                      <a:pt x="933" y="558"/>
                    </a:lnTo>
                    <a:lnTo>
                      <a:pt x="933" y="556"/>
                    </a:lnTo>
                    <a:lnTo>
                      <a:pt x="931" y="556"/>
                    </a:lnTo>
                    <a:lnTo>
                      <a:pt x="928" y="556"/>
                    </a:lnTo>
                    <a:lnTo>
                      <a:pt x="926" y="556"/>
                    </a:lnTo>
                    <a:lnTo>
                      <a:pt x="924" y="556"/>
                    </a:lnTo>
                    <a:lnTo>
                      <a:pt x="922" y="556"/>
                    </a:lnTo>
                    <a:lnTo>
                      <a:pt x="920" y="556"/>
                    </a:lnTo>
                    <a:lnTo>
                      <a:pt x="917" y="556"/>
                    </a:lnTo>
                    <a:lnTo>
                      <a:pt x="915" y="554"/>
                    </a:lnTo>
                    <a:lnTo>
                      <a:pt x="913" y="554"/>
                    </a:lnTo>
                    <a:lnTo>
                      <a:pt x="911" y="554"/>
                    </a:lnTo>
                    <a:lnTo>
                      <a:pt x="909" y="554"/>
                    </a:lnTo>
                    <a:lnTo>
                      <a:pt x="906" y="554"/>
                    </a:lnTo>
                    <a:lnTo>
                      <a:pt x="904" y="554"/>
                    </a:lnTo>
                    <a:lnTo>
                      <a:pt x="902" y="554"/>
                    </a:lnTo>
                    <a:lnTo>
                      <a:pt x="900" y="554"/>
                    </a:lnTo>
                    <a:lnTo>
                      <a:pt x="898" y="554"/>
                    </a:lnTo>
                    <a:lnTo>
                      <a:pt x="895" y="554"/>
                    </a:lnTo>
                    <a:lnTo>
                      <a:pt x="895" y="556"/>
                    </a:lnTo>
                    <a:lnTo>
                      <a:pt x="895" y="554"/>
                    </a:lnTo>
                    <a:lnTo>
                      <a:pt x="893" y="556"/>
                    </a:lnTo>
                    <a:lnTo>
                      <a:pt x="891" y="556"/>
                    </a:lnTo>
                    <a:lnTo>
                      <a:pt x="889" y="556"/>
                    </a:lnTo>
                    <a:lnTo>
                      <a:pt x="887" y="556"/>
                    </a:lnTo>
                    <a:lnTo>
                      <a:pt x="885" y="556"/>
                    </a:lnTo>
                    <a:lnTo>
                      <a:pt x="882" y="556"/>
                    </a:lnTo>
                    <a:lnTo>
                      <a:pt x="880" y="556"/>
                    </a:lnTo>
                    <a:lnTo>
                      <a:pt x="878" y="556"/>
                    </a:lnTo>
                    <a:lnTo>
                      <a:pt x="876" y="556"/>
                    </a:lnTo>
                    <a:lnTo>
                      <a:pt x="874" y="556"/>
                    </a:lnTo>
                    <a:lnTo>
                      <a:pt x="871" y="556"/>
                    </a:lnTo>
                    <a:lnTo>
                      <a:pt x="869" y="556"/>
                    </a:lnTo>
                    <a:lnTo>
                      <a:pt x="867" y="556"/>
                    </a:lnTo>
                    <a:lnTo>
                      <a:pt x="867" y="558"/>
                    </a:lnTo>
                    <a:lnTo>
                      <a:pt x="865" y="558"/>
                    </a:lnTo>
                    <a:lnTo>
                      <a:pt x="863" y="558"/>
                    </a:lnTo>
                    <a:lnTo>
                      <a:pt x="860" y="558"/>
                    </a:lnTo>
                    <a:lnTo>
                      <a:pt x="858" y="558"/>
                    </a:lnTo>
                    <a:lnTo>
                      <a:pt x="856" y="558"/>
                    </a:lnTo>
                    <a:lnTo>
                      <a:pt x="854" y="558"/>
                    </a:lnTo>
                    <a:lnTo>
                      <a:pt x="856" y="558"/>
                    </a:lnTo>
                    <a:lnTo>
                      <a:pt x="858" y="556"/>
                    </a:lnTo>
                    <a:lnTo>
                      <a:pt x="860" y="554"/>
                    </a:lnTo>
                    <a:lnTo>
                      <a:pt x="860" y="552"/>
                    </a:lnTo>
                    <a:lnTo>
                      <a:pt x="858" y="549"/>
                    </a:lnTo>
                    <a:lnTo>
                      <a:pt x="856" y="547"/>
                    </a:lnTo>
                    <a:lnTo>
                      <a:pt x="854" y="543"/>
                    </a:lnTo>
                    <a:lnTo>
                      <a:pt x="854" y="545"/>
                    </a:lnTo>
                    <a:lnTo>
                      <a:pt x="849" y="545"/>
                    </a:lnTo>
                    <a:lnTo>
                      <a:pt x="845" y="547"/>
                    </a:lnTo>
                    <a:lnTo>
                      <a:pt x="843" y="547"/>
                    </a:lnTo>
                    <a:lnTo>
                      <a:pt x="839" y="549"/>
                    </a:lnTo>
                    <a:lnTo>
                      <a:pt x="839" y="552"/>
                    </a:lnTo>
                    <a:lnTo>
                      <a:pt x="836" y="552"/>
                    </a:lnTo>
                    <a:lnTo>
                      <a:pt x="834" y="552"/>
                    </a:lnTo>
                    <a:lnTo>
                      <a:pt x="834" y="549"/>
                    </a:lnTo>
                    <a:lnTo>
                      <a:pt x="832" y="549"/>
                    </a:lnTo>
                    <a:lnTo>
                      <a:pt x="832" y="547"/>
                    </a:lnTo>
                    <a:lnTo>
                      <a:pt x="830" y="545"/>
                    </a:lnTo>
                    <a:lnTo>
                      <a:pt x="828" y="543"/>
                    </a:lnTo>
                    <a:lnTo>
                      <a:pt x="825" y="543"/>
                    </a:lnTo>
                    <a:lnTo>
                      <a:pt x="825" y="541"/>
                    </a:lnTo>
                    <a:lnTo>
                      <a:pt x="823" y="541"/>
                    </a:lnTo>
                    <a:lnTo>
                      <a:pt x="823" y="538"/>
                    </a:lnTo>
                    <a:lnTo>
                      <a:pt x="825" y="538"/>
                    </a:lnTo>
                    <a:lnTo>
                      <a:pt x="825" y="536"/>
                    </a:lnTo>
                    <a:lnTo>
                      <a:pt x="823" y="536"/>
                    </a:lnTo>
                    <a:lnTo>
                      <a:pt x="823" y="534"/>
                    </a:lnTo>
                    <a:lnTo>
                      <a:pt x="823" y="532"/>
                    </a:lnTo>
                    <a:lnTo>
                      <a:pt x="821" y="532"/>
                    </a:lnTo>
                    <a:lnTo>
                      <a:pt x="819" y="532"/>
                    </a:lnTo>
                    <a:lnTo>
                      <a:pt x="817" y="532"/>
                    </a:lnTo>
                    <a:lnTo>
                      <a:pt x="814" y="532"/>
                    </a:lnTo>
                    <a:lnTo>
                      <a:pt x="814" y="534"/>
                    </a:lnTo>
                    <a:lnTo>
                      <a:pt x="814" y="532"/>
                    </a:lnTo>
                    <a:lnTo>
                      <a:pt x="812" y="532"/>
                    </a:lnTo>
                    <a:lnTo>
                      <a:pt x="812" y="530"/>
                    </a:lnTo>
                    <a:lnTo>
                      <a:pt x="812" y="527"/>
                    </a:lnTo>
                    <a:lnTo>
                      <a:pt x="810" y="525"/>
                    </a:lnTo>
                    <a:lnTo>
                      <a:pt x="808" y="527"/>
                    </a:lnTo>
                    <a:lnTo>
                      <a:pt x="806" y="530"/>
                    </a:lnTo>
                    <a:lnTo>
                      <a:pt x="808" y="530"/>
                    </a:lnTo>
                    <a:lnTo>
                      <a:pt x="808" y="532"/>
                    </a:lnTo>
                    <a:lnTo>
                      <a:pt x="810" y="532"/>
                    </a:lnTo>
                    <a:lnTo>
                      <a:pt x="808" y="534"/>
                    </a:lnTo>
                    <a:lnTo>
                      <a:pt x="808" y="532"/>
                    </a:lnTo>
                    <a:lnTo>
                      <a:pt x="808" y="534"/>
                    </a:lnTo>
                    <a:lnTo>
                      <a:pt x="806" y="532"/>
                    </a:lnTo>
                    <a:lnTo>
                      <a:pt x="806" y="530"/>
                    </a:lnTo>
                    <a:lnTo>
                      <a:pt x="803" y="530"/>
                    </a:lnTo>
                    <a:lnTo>
                      <a:pt x="801" y="530"/>
                    </a:lnTo>
                    <a:lnTo>
                      <a:pt x="797" y="530"/>
                    </a:lnTo>
                    <a:lnTo>
                      <a:pt x="793" y="527"/>
                    </a:lnTo>
                    <a:lnTo>
                      <a:pt x="795" y="525"/>
                    </a:lnTo>
                    <a:lnTo>
                      <a:pt x="795" y="523"/>
                    </a:lnTo>
                    <a:lnTo>
                      <a:pt x="793" y="523"/>
                    </a:lnTo>
                    <a:lnTo>
                      <a:pt x="788" y="523"/>
                    </a:lnTo>
                    <a:lnTo>
                      <a:pt x="786" y="523"/>
                    </a:lnTo>
                    <a:lnTo>
                      <a:pt x="784" y="523"/>
                    </a:lnTo>
                    <a:lnTo>
                      <a:pt x="782" y="523"/>
                    </a:lnTo>
                    <a:lnTo>
                      <a:pt x="777" y="525"/>
                    </a:lnTo>
                    <a:lnTo>
                      <a:pt x="775" y="525"/>
                    </a:lnTo>
                    <a:lnTo>
                      <a:pt x="773" y="527"/>
                    </a:lnTo>
                    <a:lnTo>
                      <a:pt x="773" y="530"/>
                    </a:lnTo>
                    <a:lnTo>
                      <a:pt x="775" y="534"/>
                    </a:lnTo>
                    <a:lnTo>
                      <a:pt x="771" y="532"/>
                    </a:lnTo>
                    <a:lnTo>
                      <a:pt x="768" y="532"/>
                    </a:lnTo>
                    <a:lnTo>
                      <a:pt x="764" y="530"/>
                    </a:lnTo>
                    <a:lnTo>
                      <a:pt x="762" y="530"/>
                    </a:lnTo>
                    <a:lnTo>
                      <a:pt x="760" y="530"/>
                    </a:lnTo>
                    <a:lnTo>
                      <a:pt x="758" y="530"/>
                    </a:lnTo>
                    <a:lnTo>
                      <a:pt x="758" y="527"/>
                    </a:lnTo>
                    <a:lnTo>
                      <a:pt x="760" y="523"/>
                    </a:lnTo>
                    <a:lnTo>
                      <a:pt x="760" y="519"/>
                    </a:lnTo>
                    <a:lnTo>
                      <a:pt x="758" y="516"/>
                    </a:lnTo>
                    <a:lnTo>
                      <a:pt x="753" y="516"/>
                    </a:lnTo>
                    <a:lnTo>
                      <a:pt x="749" y="514"/>
                    </a:lnTo>
                    <a:lnTo>
                      <a:pt x="747" y="514"/>
                    </a:lnTo>
                    <a:lnTo>
                      <a:pt x="742" y="512"/>
                    </a:lnTo>
                    <a:lnTo>
                      <a:pt x="738" y="514"/>
                    </a:lnTo>
                    <a:lnTo>
                      <a:pt x="736" y="514"/>
                    </a:lnTo>
                    <a:lnTo>
                      <a:pt x="733" y="514"/>
                    </a:lnTo>
                    <a:lnTo>
                      <a:pt x="731" y="514"/>
                    </a:lnTo>
                    <a:lnTo>
                      <a:pt x="729" y="514"/>
                    </a:lnTo>
                    <a:lnTo>
                      <a:pt x="727" y="514"/>
                    </a:lnTo>
                    <a:lnTo>
                      <a:pt x="725" y="514"/>
                    </a:lnTo>
                    <a:lnTo>
                      <a:pt x="720" y="514"/>
                    </a:lnTo>
                    <a:lnTo>
                      <a:pt x="716" y="514"/>
                    </a:lnTo>
                    <a:lnTo>
                      <a:pt x="716" y="516"/>
                    </a:lnTo>
                    <a:lnTo>
                      <a:pt x="714" y="519"/>
                    </a:lnTo>
                    <a:lnTo>
                      <a:pt x="714" y="521"/>
                    </a:lnTo>
                    <a:lnTo>
                      <a:pt x="712" y="523"/>
                    </a:lnTo>
                    <a:lnTo>
                      <a:pt x="712" y="527"/>
                    </a:lnTo>
                    <a:lnTo>
                      <a:pt x="709" y="530"/>
                    </a:lnTo>
                    <a:lnTo>
                      <a:pt x="709" y="532"/>
                    </a:lnTo>
                    <a:lnTo>
                      <a:pt x="714" y="534"/>
                    </a:lnTo>
                    <a:lnTo>
                      <a:pt x="714" y="536"/>
                    </a:lnTo>
                    <a:lnTo>
                      <a:pt x="709" y="536"/>
                    </a:lnTo>
                    <a:lnTo>
                      <a:pt x="705" y="536"/>
                    </a:lnTo>
                    <a:lnTo>
                      <a:pt x="709" y="538"/>
                    </a:lnTo>
                    <a:lnTo>
                      <a:pt x="714" y="543"/>
                    </a:lnTo>
                    <a:lnTo>
                      <a:pt x="716" y="545"/>
                    </a:lnTo>
                    <a:lnTo>
                      <a:pt x="714" y="547"/>
                    </a:lnTo>
                    <a:lnTo>
                      <a:pt x="712" y="549"/>
                    </a:lnTo>
                    <a:lnTo>
                      <a:pt x="714" y="552"/>
                    </a:lnTo>
                    <a:lnTo>
                      <a:pt x="718" y="554"/>
                    </a:lnTo>
                    <a:lnTo>
                      <a:pt x="718" y="556"/>
                    </a:lnTo>
                    <a:lnTo>
                      <a:pt x="718" y="558"/>
                    </a:lnTo>
                    <a:lnTo>
                      <a:pt x="714" y="556"/>
                    </a:lnTo>
                    <a:lnTo>
                      <a:pt x="714" y="558"/>
                    </a:lnTo>
                    <a:lnTo>
                      <a:pt x="712" y="560"/>
                    </a:lnTo>
                    <a:lnTo>
                      <a:pt x="707" y="558"/>
                    </a:lnTo>
                    <a:lnTo>
                      <a:pt x="705" y="558"/>
                    </a:lnTo>
                    <a:lnTo>
                      <a:pt x="703" y="558"/>
                    </a:lnTo>
                    <a:lnTo>
                      <a:pt x="703" y="556"/>
                    </a:lnTo>
                    <a:lnTo>
                      <a:pt x="705" y="556"/>
                    </a:lnTo>
                    <a:lnTo>
                      <a:pt x="705" y="554"/>
                    </a:lnTo>
                    <a:lnTo>
                      <a:pt x="701" y="554"/>
                    </a:lnTo>
                    <a:lnTo>
                      <a:pt x="696" y="552"/>
                    </a:lnTo>
                    <a:lnTo>
                      <a:pt x="694" y="552"/>
                    </a:lnTo>
                    <a:lnTo>
                      <a:pt x="696" y="549"/>
                    </a:lnTo>
                    <a:lnTo>
                      <a:pt x="692" y="549"/>
                    </a:lnTo>
                    <a:lnTo>
                      <a:pt x="690" y="549"/>
                    </a:lnTo>
                    <a:lnTo>
                      <a:pt x="687" y="549"/>
                    </a:lnTo>
                    <a:lnTo>
                      <a:pt x="687" y="552"/>
                    </a:lnTo>
                    <a:lnTo>
                      <a:pt x="690" y="552"/>
                    </a:lnTo>
                    <a:lnTo>
                      <a:pt x="692" y="552"/>
                    </a:lnTo>
                    <a:lnTo>
                      <a:pt x="694" y="552"/>
                    </a:lnTo>
                    <a:lnTo>
                      <a:pt x="694" y="554"/>
                    </a:lnTo>
                    <a:lnTo>
                      <a:pt x="698" y="556"/>
                    </a:lnTo>
                    <a:lnTo>
                      <a:pt x="701" y="558"/>
                    </a:lnTo>
                    <a:lnTo>
                      <a:pt x="701" y="560"/>
                    </a:lnTo>
                    <a:lnTo>
                      <a:pt x="705" y="560"/>
                    </a:lnTo>
                    <a:lnTo>
                      <a:pt x="703" y="562"/>
                    </a:lnTo>
                    <a:lnTo>
                      <a:pt x="701" y="565"/>
                    </a:lnTo>
                    <a:lnTo>
                      <a:pt x="701" y="567"/>
                    </a:lnTo>
                    <a:lnTo>
                      <a:pt x="703" y="569"/>
                    </a:lnTo>
                    <a:lnTo>
                      <a:pt x="705" y="569"/>
                    </a:lnTo>
                    <a:lnTo>
                      <a:pt x="703" y="573"/>
                    </a:lnTo>
                    <a:lnTo>
                      <a:pt x="698" y="573"/>
                    </a:lnTo>
                    <a:lnTo>
                      <a:pt x="696" y="573"/>
                    </a:lnTo>
                    <a:lnTo>
                      <a:pt x="694" y="576"/>
                    </a:lnTo>
                    <a:lnTo>
                      <a:pt x="694" y="578"/>
                    </a:lnTo>
                    <a:lnTo>
                      <a:pt x="694" y="580"/>
                    </a:lnTo>
                    <a:lnTo>
                      <a:pt x="692" y="582"/>
                    </a:lnTo>
                    <a:lnTo>
                      <a:pt x="692" y="584"/>
                    </a:lnTo>
                    <a:lnTo>
                      <a:pt x="690" y="587"/>
                    </a:lnTo>
                    <a:lnTo>
                      <a:pt x="687" y="589"/>
                    </a:lnTo>
                    <a:lnTo>
                      <a:pt x="685" y="591"/>
                    </a:lnTo>
                    <a:lnTo>
                      <a:pt x="685" y="593"/>
                    </a:lnTo>
                    <a:lnTo>
                      <a:pt x="683" y="593"/>
                    </a:lnTo>
                    <a:lnTo>
                      <a:pt x="683" y="595"/>
                    </a:lnTo>
                    <a:lnTo>
                      <a:pt x="685" y="595"/>
                    </a:lnTo>
                    <a:lnTo>
                      <a:pt x="690" y="598"/>
                    </a:lnTo>
                    <a:lnTo>
                      <a:pt x="685" y="600"/>
                    </a:lnTo>
                    <a:lnTo>
                      <a:pt x="681" y="602"/>
                    </a:lnTo>
                    <a:lnTo>
                      <a:pt x="687" y="602"/>
                    </a:lnTo>
                    <a:lnTo>
                      <a:pt x="692" y="604"/>
                    </a:lnTo>
                    <a:lnTo>
                      <a:pt x="694" y="604"/>
                    </a:lnTo>
                    <a:lnTo>
                      <a:pt x="683" y="604"/>
                    </a:lnTo>
                    <a:lnTo>
                      <a:pt x="681" y="604"/>
                    </a:lnTo>
                    <a:lnTo>
                      <a:pt x="679" y="604"/>
                    </a:lnTo>
                    <a:lnTo>
                      <a:pt x="679" y="606"/>
                    </a:lnTo>
                    <a:lnTo>
                      <a:pt x="676" y="606"/>
                    </a:lnTo>
                    <a:lnTo>
                      <a:pt x="676" y="608"/>
                    </a:lnTo>
                    <a:lnTo>
                      <a:pt x="676" y="611"/>
                    </a:lnTo>
                    <a:lnTo>
                      <a:pt x="674" y="611"/>
                    </a:lnTo>
                    <a:lnTo>
                      <a:pt x="674" y="613"/>
                    </a:lnTo>
                    <a:lnTo>
                      <a:pt x="674" y="615"/>
                    </a:lnTo>
                    <a:lnTo>
                      <a:pt x="679" y="613"/>
                    </a:lnTo>
                    <a:lnTo>
                      <a:pt x="679" y="615"/>
                    </a:lnTo>
                    <a:lnTo>
                      <a:pt x="679" y="613"/>
                    </a:lnTo>
                    <a:lnTo>
                      <a:pt x="681" y="617"/>
                    </a:lnTo>
                    <a:lnTo>
                      <a:pt x="683" y="619"/>
                    </a:lnTo>
                    <a:lnTo>
                      <a:pt x="683" y="622"/>
                    </a:lnTo>
                    <a:lnTo>
                      <a:pt x="683" y="624"/>
                    </a:lnTo>
                    <a:lnTo>
                      <a:pt x="681" y="624"/>
                    </a:lnTo>
                    <a:lnTo>
                      <a:pt x="683" y="624"/>
                    </a:lnTo>
                    <a:lnTo>
                      <a:pt x="681" y="626"/>
                    </a:lnTo>
                    <a:lnTo>
                      <a:pt x="681" y="624"/>
                    </a:lnTo>
                    <a:lnTo>
                      <a:pt x="679" y="626"/>
                    </a:lnTo>
                    <a:lnTo>
                      <a:pt x="681" y="626"/>
                    </a:lnTo>
                    <a:lnTo>
                      <a:pt x="683" y="626"/>
                    </a:lnTo>
                    <a:lnTo>
                      <a:pt x="683" y="628"/>
                    </a:lnTo>
                    <a:lnTo>
                      <a:pt x="681" y="628"/>
                    </a:lnTo>
                    <a:lnTo>
                      <a:pt x="681" y="626"/>
                    </a:lnTo>
                    <a:lnTo>
                      <a:pt x="681" y="628"/>
                    </a:lnTo>
                    <a:lnTo>
                      <a:pt x="681" y="626"/>
                    </a:lnTo>
                    <a:lnTo>
                      <a:pt x="679" y="626"/>
                    </a:lnTo>
                    <a:lnTo>
                      <a:pt x="676" y="626"/>
                    </a:lnTo>
                    <a:lnTo>
                      <a:pt x="674" y="626"/>
                    </a:lnTo>
                    <a:lnTo>
                      <a:pt x="672" y="626"/>
                    </a:lnTo>
                    <a:lnTo>
                      <a:pt x="670" y="626"/>
                    </a:lnTo>
                    <a:lnTo>
                      <a:pt x="668" y="626"/>
                    </a:lnTo>
                    <a:lnTo>
                      <a:pt x="666" y="626"/>
                    </a:lnTo>
                    <a:lnTo>
                      <a:pt x="663" y="626"/>
                    </a:lnTo>
                    <a:lnTo>
                      <a:pt x="661" y="626"/>
                    </a:lnTo>
                    <a:lnTo>
                      <a:pt x="659" y="626"/>
                    </a:lnTo>
                    <a:lnTo>
                      <a:pt x="657" y="626"/>
                    </a:lnTo>
                    <a:lnTo>
                      <a:pt x="655" y="626"/>
                    </a:lnTo>
                    <a:lnTo>
                      <a:pt x="652" y="626"/>
                    </a:lnTo>
                    <a:lnTo>
                      <a:pt x="650" y="626"/>
                    </a:lnTo>
                    <a:lnTo>
                      <a:pt x="648" y="626"/>
                    </a:lnTo>
                    <a:lnTo>
                      <a:pt x="646" y="626"/>
                    </a:lnTo>
                    <a:lnTo>
                      <a:pt x="644" y="626"/>
                    </a:lnTo>
                    <a:lnTo>
                      <a:pt x="641" y="626"/>
                    </a:lnTo>
                    <a:lnTo>
                      <a:pt x="639" y="626"/>
                    </a:lnTo>
                    <a:lnTo>
                      <a:pt x="637" y="626"/>
                    </a:lnTo>
                    <a:lnTo>
                      <a:pt x="635" y="626"/>
                    </a:lnTo>
                    <a:lnTo>
                      <a:pt x="633" y="626"/>
                    </a:lnTo>
                    <a:lnTo>
                      <a:pt x="633" y="628"/>
                    </a:lnTo>
                    <a:lnTo>
                      <a:pt x="630" y="628"/>
                    </a:lnTo>
                    <a:lnTo>
                      <a:pt x="628" y="628"/>
                    </a:lnTo>
                    <a:lnTo>
                      <a:pt x="626" y="628"/>
                    </a:lnTo>
                    <a:lnTo>
                      <a:pt x="624" y="628"/>
                    </a:lnTo>
                    <a:lnTo>
                      <a:pt x="622" y="628"/>
                    </a:lnTo>
                    <a:lnTo>
                      <a:pt x="622" y="630"/>
                    </a:lnTo>
                    <a:lnTo>
                      <a:pt x="620" y="630"/>
                    </a:lnTo>
                    <a:lnTo>
                      <a:pt x="617" y="630"/>
                    </a:lnTo>
                    <a:lnTo>
                      <a:pt x="615" y="630"/>
                    </a:lnTo>
                    <a:lnTo>
                      <a:pt x="615" y="633"/>
                    </a:lnTo>
                    <a:lnTo>
                      <a:pt x="613" y="633"/>
                    </a:lnTo>
                    <a:lnTo>
                      <a:pt x="611" y="633"/>
                    </a:lnTo>
                    <a:lnTo>
                      <a:pt x="609" y="635"/>
                    </a:lnTo>
                    <a:lnTo>
                      <a:pt x="606" y="635"/>
                    </a:lnTo>
                    <a:lnTo>
                      <a:pt x="606" y="637"/>
                    </a:lnTo>
                    <a:lnTo>
                      <a:pt x="604" y="637"/>
                    </a:lnTo>
                    <a:lnTo>
                      <a:pt x="602" y="637"/>
                    </a:lnTo>
                    <a:lnTo>
                      <a:pt x="602" y="639"/>
                    </a:lnTo>
                    <a:lnTo>
                      <a:pt x="602" y="641"/>
                    </a:lnTo>
                    <a:lnTo>
                      <a:pt x="602" y="644"/>
                    </a:lnTo>
                    <a:lnTo>
                      <a:pt x="604" y="644"/>
                    </a:lnTo>
                    <a:lnTo>
                      <a:pt x="604" y="646"/>
                    </a:lnTo>
                    <a:lnTo>
                      <a:pt x="602" y="646"/>
                    </a:lnTo>
                    <a:lnTo>
                      <a:pt x="602" y="648"/>
                    </a:lnTo>
                    <a:lnTo>
                      <a:pt x="602" y="650"/>
                    </a:lnTo>
                    <a:lnTo>
                      <a:pt x="600" y="650"/>
                    </a:lnTo>
                    <a:lnTo>
                      <a:pt x="600" y="652"/>
                    </a:lnTo>
                    <a:lnTo>
                      <a:pt x="602" y="652"/>
                    </a:lnTo>
                    <a:lnTo>
                      <a:pt x="600" y="652"/>
                    </a:lnTo>
                    <a:lnTo>
                      <a:pt x="600" y="654"/>
                    </a:lnTo>
                    <a:lnTo>
                      <a:pt x="600" y="657"/>
                    </a:lnTo>
                    <a:lnTo>
                      <a:pt x="600" y="659"/>
                    </a:lnTo>
                    <a:lnTo>
                      <a:pt x="598" y="659"/>
                    </a:lnTo>
                    <a:lnTo>
                      <a:pt x="595" y="659"/>
                    </a:lnTo>
                    <a:lnTo>
                      <a:pt x="595" y="661"/>
                    </a:lnTo>
                    <a:lnTo>
                      <a:pt x="593" y="661"/>
                    </a:lnTo>
                    <a:lnTo>
                      <a:pt x="593" y="663"/>
                    </a:lnTo>
                    <a:lnTo>
                      <a:pt x="591" y="663"/>
                    </a:lnTo>
                    <a:lnTo>
                      <a:pt x="591" y="665"/>
                    </a:lnTo>
                    <a:lnTo>
                      <a:pt x="589" y="665"/>
                    </a:lnTo>
                    <a:lnTo>
                      <a:pt x="589" y="668"/>
                    </a:lnTo>
                    <a:lnTo>
                      <a:pt x="587" y="668"/>
                    </a:lnTo>
                    <a:lnTo>
                      <a:pt x="584" y="668"/>
                    </a:lnTo>
                    <a:lnTo>
                      <a:pt x="584" y="670"/>
                    </a:lnTo>
                    <a:lnTo>
                      <a:pt x="582" y="670"/>
                    </a:lnTo>
                    <a:lnTo>
                      <a:pt x="582" y="672"/>
                    </a:lnTo>
                    <a:lnTo>
                      <a:pt x="580" y="672"/>
                    </a:lnTo>
                    <a:lnTo>
                      <a:pt x="580" y="674"/>
                    </a:lnTo>
                    <a:lnTo>
                      <a:pt x="578" y="674"/>
                    </a:lnTo>
                    <a:lnTo>
                      <a:pt x="578" y="676"/>
                    </a:lnTo>
                    <a:lnTo>
                      <a:pt x="578" y="679"/>
                    </a:lnTo>
                    <a:lnTo>
                      <a:pt x="576" y="679"/>
                    </a:lnTo>
                    <a:lnTo>
                      <a:pt x="576" y="681"/>
                    </a:lnTo>
                    <a:lnTo>
                      <a:pt x="576" y="683"/>
                    </a:lnTo>
                    <a:lnTo>
                      <a:pt x="578" y="683"/>
                    </a:lnTo>
                    <a:lnTo>
                      <a:pt x="578" y="685"/>
                    </a:lnTo>
                    <a:lnTo>
                      <a:pt x="580" y="685"/>
                    </a:lnTo>
                    <a:lnTo>
                      <a:pt x="582" y="685"/>
                    </a:lnTo>
                    <a:lnTo>
                      <a:pt x="582" y="687"/>
                    </a:lnTo>
                    <a:lnTo>
                      <a:pt x="584" y="687"/>
                    </a:lnTo>
                    <a:lnTo>
                      <a:pt x="584" y="690"/>
                    </a:lnTo>
                    <a:lnTo>
                      <a:pt x="587" y="690"/>
                    </a:lnTo>
                    <a:lnTo>
                      <a:pt x="584" y="690"/>
                    </a:lnTo>
                    <a:lnTo>
                      <a:pt x="582" y="690"/>
                    </a:lnTo>
                    <a:lnTo>
                      <a:pt x="580" y="690"/>
                    </a:lnTo>
                    <a:lnTo>
                      <a:pt x="578" y="690"/>
                    </a:lnTo>
                    <a:lnTo>
                      <a:pt x="576" y="690"/>
                    </a:lnTo>
                    <a:lnTo>
                      <a:pt x="576" y="692"/>
                    </a:lnTo>
                    <a:lnTo>
                      <a:pt x="576" y="694"/>
                    </a:lnTo>
                    <a:lnTo>
                      <a:pt x="578" y="694"/>
                    </a:lnTo>
                    <a:lnTo>
                      <a:pt x="576" y="694"/>
                    </a:lnTo>
                    <a:lnTo>
                      <a:pt x="578" y="694"/>
                    </a:lnTo>
                    <a:lnTo>
                      <a:pt x="576" y="694"/>
                    </a:lnTo>
                    <a:lnTo>
                      <a:pt x="578" y="694"/>
                    </a:lnTo>
                    <a:lnTo>
                      <a:pt x="576" y="694"/>
                    </a:lnTo>
                    <a:lnTo>
                      <a:pt x="574" y="694"/>
                    </a:lnTo>
                    <a:lnTo>
                      <a:pt x="574" y="692"/>
                    </a:lnTo>
                    <a:lnTo>
                      <a:pt x="571" y="692"/>
                    </a:lnTo>
                    <a:lnTo>
                      <a:pt x="569" y="692"/>
                    </a:lnTo>
                    <a:lnTo>
                      <a:pt x="567" y="692"/>
                    </a:lnTo>
                    <a:lnTo>
                      <a:pt x="567" y="690"/>
                    </a:lnTo>
                    <a:lnTo>
                      <a:pt x="565" y="690"/>
                    </a:lnTo>
                    <a:lnTo>
                      <a:pt x="563" y="690"/>
                    </a:lnTo>
                    <a:lnTo>
                      <a:pt x="560" y="690"/>
                    </a:lnTo>
                    <a:lnTo>
                      <a:pt x="558" y="690"/>
                    </a:lnTo>
                    <a:lnTo>
                      <a:pt x="556" y="690"/>
                    </a:lnTo>
                    <a:lnTo>
                      <a:pt x="554" y="690"/>
                    </a:lnTo>
                    <a:lnTo>
                      <a:pt x="554" y="687"/>
                    </a:lnTo>
                    <a:lnTo>
                      <a:pt x="552" y="687"/>
                    </a:lnTo>
                    <a:lnTo>
                      <a:pt x="549" y="687"/>
                    </a:lnTo>
                    <a:lnTo>
                      <a:pt x="547" y="687"/>
                    </a:lnTo>
                    <a:lnTo>
                      <a:pt x="545" y="687"/>
                    </a:lnTo>
                    <a:lnTo>
                      <a:pt x="543" y="687"/>
                    </a:lnTo>
                    <a:lnTo>
                      <a:pt x="543" y="690"/>
                    </a:lnTo>
                    <a:lnTo>
                      <a:pt x="543" y="687"/>
                    </a:lnTo>
                    <a:lnTo>
                      <a:pt x="541" y="687"/>
                    </a:lnTo>
                    <a:lnTo>
                      <a:pt x="538" y="687"/>
                    </a:lnTo>
                    <a:lnTo>
                      <a:pt x="536" y="687"/>
                    </a:lnTo>
                    <a:lnTo>
                      <a:pt x="534" y="687"/>
                    </a:lnTo>
                    <a:lnTo>
                      <a:pt x="534" y="685"/>
                    </a:lnTo>
                    <a:lnTo>
                      <a:pt x="532" y="685"/>
                    </a:lnTo>
                    <a:lnTo>
                      <a:pt x="530" y="685"/>
                    </a:lnTo>
                    <a:lnTo>
                      <a:pt x="530" y="683"/>
                    </a:lnTo>
                    <a:lnTo>
                      <a:pt x="528" y="683"/>
                    </a:lnTo>
                    <a:lnTo>
                      <a:pt x="525" y="683"/>
                    </a:lnTo>
                    <a:lnTo>
                      <a:pt x="523" y="683"/>
                    </a:lnTo>
                    <a:lnTo>
                      <a:pt x="521" y="683"/>
                    </a:lnTo>
                    <a:lnTo>
                      <a:pt x="519" y="683"/>
                    </a:lnTo>
                    <a:lnTo>
                      <a:pt x="517" y="683"/>
                    </a:lnTo>
                    <a:lnTo>
                      <a:pt x="514" y="683"/>
                    </a:lnTo>
                    <a:lnTo>
                      <a:pt x="514" y="685"/>
                    </a:lnTo>
                    <a:lnTo>
                      <a:pt x="512" y="685"/>
                    </a:lnTo>
                    <a:lnTo>
                      <a:pt x="512" y="687"/>
                    </a:lnTo>
                    <a:lnTo>
                      <a:pt x="514" y="687"/>
                    </a:lnTo>
                    <a:lnTo>
                      <a:pt x="512" y="687"/>
                    </a:lnTo>
                    <a:lnTo>
                      <a:pt x="514" y="687"/>
                    </a:lnTo>
                    <a:lnTo>
                      <a:pt x="512" y="687"/>
                    </a:lnTo>
                    <a:lnTo>
                      <a:pt x="514" y="687"/>
                    </a:lnTo>
                    <a:lnTo>
                      <a:pt x="512" y="687"/>
                    </a:lnTo>
                    <a:lnTo>
                      <a:pt x="514" y="687"/>
                    </a:lnTo>
                    <a:lnTo>
                      <a:pt x="512" y="687"/>
                    </a:lnTo>
                    <a:lnTo>
                      <a:pt x="510" y="687"/>
                    </a:lnTo>
                    <a:lnTo>
                      <a:pt x="508" y="687"/>
                    </a:lnTo>
                    <a:lnTo>
                      <a:pt x="508" y="685"/>
                    </a:lnTo>
                    <a:lnTo>
                      <a:pt x="506" y="685"/>
                    </a:lnTo>
                    <a:lnTo>
                      <a:pt x="506" y="687"/>
                    </a:lnTo>
                    <a:lnTo>
                      <a:pt x="506" y="685"/>
                    </a:lnTo>
                    <a:lnTo>
                      <a:pt x="506" y="687"/>
                    </a:lnTo>
                    <a:lnTo>
                      <a:pt x="506" y="685"/>
                    </a:lnTo>
                    <a:lnTo>
                      <a:pt x="503" y="685"/>
                    </a:lnTo>
                    <a:lnTo>
                      <a:pt x="501" y="685"/>
                    </a:lnTo>
                    <a:lnTo>
                      <a:pt x="499" y="683"/>
                    </a:lnTo>
                    <a:lnTo>
                      <a:pt x="501" y="683"/>
                    </a:lnTo>
                    <a:lnTo>
                      <a:pt x="499" y="683"/>
                    </a:lnTo>
                    <a:lnTo>
                      <a:pt x="497" y="683"/>
                    </a:lnTo>
                    <a:lnTo>
                      <a:pt x="495" y="683"/>
                    </a:lnTo>
                    <a:lnTo>
                      <a:pt x="492" y="683"/>
                    </a:lnTo>
                    <a:lnTo>
                      <a:pt x="490" y="683"/>
                    </a:lnTo>
                    <a:lnTo>
                      <a:pt x="488" y="683"/>
                    </a:lnTo>
                    <a:lnTo>
                      <a:pt x="486" y="683"/>
                    </a:lnTo>
                    <a:lnTo>
                      <a:pt x="484" y="683"/>
                    </a:lnTo>
                    <a:lnTo>
                      <a:pt x="484" y="681"/>
                    </a:lnTo>
                    <a:lnTo>
                      <a:pt x="482" y="681"/>
                    </a:lnTo>
                    <a:lnTo>
                      <a:pt x="479" y="681"/>
                    </a:lnTo>
                    <a:lnTo>
                      <a:pt x="477" y="681"/>
                    </a:lnTo>
                    <a:lnTo>
                      <a:pt x="477" y="679"/>
                    </a:lnTo>
                    <a:lnTo>
                      <a:pt x="475" y="679"/>
                    </a:lnTo>
                    <a:lnTo>
                      <a:pt x="473" y="679"/>
                    </a:lnTo>
                    <a:lnTo>
                      <a:pt x="473" y="676"/>
                    </a:lnTo>
                    <a:lnTo>
                      <a:pt x="471" y="676"/>
                    </a:lnTo>
                    <a:lnTo>
                      <a:pt x="468" y="676"/>
                    </a:lnTo>
                    <a:lnTo>
                      <a:pt x="468" y="674"/>
                    </a:lnTo>
                    <a:lnTo>
                      <a:pt x="466" y="674"/>
                    </a:lnTo>
                    <a:lnTo>
                      <a:pt x="468" y="674"/>
                    </a:lnTo>
                    <a:lnTo>
                      <a:pt x="468" y="672"/>
                    </a:lnTo>
                    <a:lnTo>
                      <a:pt x="466" y="672"/>
                    </a:lnTo>
                    <a:lnTo>
                      <a:pt x="464" y="672"/>
                    </a:lnTo>
                    <a:lnTo>
                      <a:pt x="464" y="670"/>
                    </a:lnTo>
                    <a:lnTo>
                      <a:pt x="462" y="670"/>
                    </a:lnTo>
                    <a:lnTo>
                      <a:pt x="462" y="668"/>
                    </a:lnTo>
                    <a:lnTo>
                      <a:pt x="460" y="668"/>
                    </a:lnTo>
                    <a:lnTo>
                      <a:pt x="457" y="668"/>
                    </a:lnTo>
                    <a:lnTo>
                      <a:pt x="455" y="668"/>
                    </a:lnTo>
                    <a:lnTo>
                      <a:pt x="455" y="665"/>
                    </a:lnTo>
                    <a:lnTo>
                      <a:pt x="453" y="665"/>
                    </a:lnTo>
                    <a:lnTo>
                      <a:pt x="455" y="665"/>
                    </a:lnTo>
                    <a:lnTo>
                      <a:pt x="453" y="665"/>
                    </a:lnTo>
                    <a:lnTo>
                      <a:pt x="453" y="663"/>
                    </a:lnTo>
                    <a:lnTo>
                      <a:pt x="451" y="663"/>
                    </a:lnTo>
                    <a:lnTo>
                      <a:pt x="451" y="665"/>
                    </a:lnTo>
                    <a:lnTo>
                      <a:pt x="451" y="663"/>
                    </a:lnTo>
                    <a:lnTo>
                      <a:pt x="449" y="663"/>
                    </a:lnTo>
                    <a:lnTo>
                      <a:pt x="446" y="663"/>
                    </a:lnTo>
                    <a:lnTo>
                      <a:pt x="444" y="663"/>
                    </a:lnTo>
                    <a:lnTo>
                      <a:pt x="442" y="663"/>
                    </a:lnTo>
                    <a:lnTo>
                      <a:pt x="440" y="663"/>
                    </a:lnTo>
                    <a:lnTo>
                      <a:pt x="438" y="663"/>
                    </a:lnTo>
                    <a:lnTo>
                      <a:pt x="436" y="663"/>
                    </a:lnTo>
                    <a:lnTo>
                      <a:pt x="433" y="663"/>
                    </a:lnTo>
                    <a:lnTo>
                      <a:pt x="431" y="663"/>
                    </a:lnTo>
                    <a:lnTo>
                      <a:pt x="429" y="663"/>
                    </a:lnTo>
                    <a:lnTo>
                      <a:pt x="429" y="661"/>
                    </a:lnTo>
                    <a:lnTo>
                      <a:pt x="427" y="661"/>
                    </a:lnTo>
                    <a:lnTo>
                      <a:pt x="425" y="661"/>
                    </a:lnTo>
                    <a:lnTo>
                      <a:pt x="422" y="661"/>
                    </a:lnTo>
                    <a:lnTo>
                      <a:pt x="422" y="659"/>
                    </a:lnTo>
                    <a:lnTo>
                      <a:pt x="420" y="659"/>
                    </a:lnTo>
                    <a:lnTo>
                      <a:pt x="418" y="659"/>
                    </a:lnTo>
                    <a:lnTo>
                      <a:pt x="416" y="659"/>
                    </a:lnTo>
                    <a:lnTo>
                      <a:pt x="414" y="659"/>
                    </a:lnTo>
                    <a:lnTo>
                      <a:pt x="414" y="657"/>
                    </a:lnTo>
                    <a:lnTo>
                      <a:pt x="411" y="657"/>
                    </a:lnTo>
                    <a:lnTo>
                      <a:pt x="409" y="657"/>
                    </a:lnTo>
                    <a:lnTo>
                      <a:pt x="409" y="654"/>
                    </a:lnTo>
                    <a:lnTo>
                      <a:pt x="409" y="657"/>
                    </a:lnTo>
                    <a:lnTo>
                      <a:pt x="409" y="654"/>
                    </a:lnTo>
                    <a:lnTo>
                      <a:pt x="407" y="654"/>
                    </a:lnTo>
                    <a:lnTo>
                      <a:pt x="407" y="657"/>
                    </a:lnTo>
                    <a:lnTo>
                      <a:pt x="407" y="654"/>
                    </a:lnTo>
                    <a:lnTo>
                      <a:pt x="407" y="657"/>
                    </a:lnTo>
                    <a:lnTo>
                      <a:pt x="407" y="654"/>
                    </a:lnTo>
                    <a:lnTo>
                      <a:pt x="407" y="657"/>
                    </a:lnTo>
                    <a:lnTo>
                      <a:pt x="407" y="654"/>
                    </a:lnTo>
                    <a:lnTo>
                      <a:pt x="407" y="657"/>
                    </a:lnTo>
                    <a:lnTo>
                      <a:pt x="407" y="654"/>
                    </a:lnTo>
                    <a:lnTo>
                      <a:pt x="405" y="654"/>
                    </a:lnTo>
                    <a:lnTo>
                      <a:pt x="407" y="654"/>
                    </a:lnTo>
                    <a:lnTo>
                      <a:pt x="405" y="654"/>
                    </a:lnTo>
                    <a:lnTo>
                      <a:pt x="403" y="654"/>
                    </a:lnTo>
                    <a:lnTo>
                      <a:pt x="403" y="652"/>
                    </a:lnTo>
                    <a:lnTo>
                      <a:pt x="400" y="652"/>
                    </a:lnTo>
                    <a:lnTo>
                      <a:pt x="400" y="654"/>
                    </a:lnTo>
                    <a:lnTo>
                      <a:pt x="398" y="654"/>
                    </a:lnTo>
                    <a:lnTo>
                      <a:pt x="398" y="652"/>
                    </a:lnTo>
                    <a:lnTo>
                      <a:pt x="396" y="652"/>
                    </a:lnTo>
                    <a:lnTo>
                      <a:pt x="396" y="654"/>
                    </a:lnTo>
                    <a:lnTo>
                      <a:pt x="394" y="654"/>
                    </a:lnTo>
                    <a:lnTo>
                      <a:pt x="394" y="652"/>
                    </a:lnTo>
                    <a:lnTo>
                      <a:pt x="394" y="654"/>
                    </a:lnTo>
                    <a:lnTo>
                      <a:pt x="394" y="652"/>
                    </a:lnTo>
                    <a:lnTo>
                      <a:pt x="392" y="652"/>
                    </a:lnTo>
                    <a:lnTo>
                      <a:pt x="390" y="652"/>
                    </a:lnTo>
                    <a:lnTo>
                      <a:pt x="387" y="652"/>
                    </a:lnTo>
                    <a:lnTo>
                      <a:pt x="385" y="652"/>
                    </a:lnTo>
                    <a:lnTo>
                      <a:pt x="383" y="652"/>
                    </a:lnTo>
                    <a:lnTo>
                      <a:pt x="381" y="652"/>
                    </a:lnTo>
                    <a:lnTo>
                      <a:pt x="379" y="652"/>
                    </a:lnTo>
                    <a:lnTo>
                      <a:pt x="376" y="652"/>
                    </a:lnTo>
                    <a:lnTo>
                      <a:pt x="374" y="652"/>
                    </a:lnTo>
                    <a:lnTo>
                      <a:pt x="374" y="650"/>
                    </a:lnTo>
                    <a:lnTo>
                      <a:pt x="372" y="650"/>
                    </a:lnTo>
                    <a:lnTo>
                      <a:pt x="370" y="650"/>
                    </a:lnTo>
                    <a:lnTo>
                      <a:pt x="368" y="650"/>
                    </a:lnTo>
                    <a:lnTo>
                      <a:pt x="365" y="650"/>
                    </a:lnTo>
                    <a:lnTo>
                      <a:pt x="363" y="650"/>
                    </a:lnTo>
                    <a:lnTo>
                      <a:pt x="361" y="650"/>
                    </a:lnTo>
                    <a:lnTo>
                      <a:pt x="359" y="650"/>
                    </a:lnTo>
                    <a:lnTo>
                      <a:pt x="359" y="648"/>
                    </a:lnTo>
                    <a:lnTo>
                      <a:pt x="357" y="648"/>
                    </a:lnTo>
                    <a:lnTo>
                      <a:pt x="354" y="648"/>
                    </a:lnTo>
                    <a:lnTo>
                      <a:pt x="352" y="648"/>
                    </a:lnTo>
                    <a:lnTo>
                      <a:pt x="350" y="648"/>
                    </a:lnTo>
                    <a:lnTo>
                      <a:pt x="348" y="648"/>
                    </a:lnTo>
                    <a:lnTo>
                      <a:pt x="346" y="648"/>
                    </a:lnTo>
                    <a:lnTo>
                      <a:pt x="344" y="648"/>
                    </a:lnTo>
                    <a:lnTo>
                      <a:pt x="341" y="648"/>
                    </a:lnTo>
                    <a:lnTo>
                      <a:pt x="341" y="646"/>
                    </a:lnTo>
                    <a:lnTo>
                      <a:pt x="339" y="646"/>
                    </a:lnTo>
                    <a:lnTo>
                      <a:pt x="337" y="646"/>
                    </a:lnTo>
                    <a:lnTo>
                      <a:pt x="335" y="646"/>
                    </a:lnTo>
                    <a:lnTo>
                      <a:pt x="333" y="646"/>
                    </a:lnTo>
                    <a:lnTo>
                      <a:pt x="330" y="646"/>
                    </a:lnTo>
                    <a:lnTo>
                      <a:pt x="328" y="646"/>
                    </a:lnTo>
                    <a:lnTo>
                      <a:pt x="328" y="644"/>
                    </a:lnTo>
                    <a:lnTo>
                      <a:pt x="326" y="644"/>
                    </a:lnTo>
                    <a:lnTo>
                      <a:pt x="324" y="644"/>
                    </a:lnTo>
                    <a:lnTo>
                      <a:pt x="322" y="644"/>
                    </a:lnTo>
                    <a:lnTo>
                      <a:pt x="319" y="644"/>
                    </a:lnTo>
                    <a:lnTo>
                      <a:pt x="317" y="644"/>
                    </a:lnTo>
                    <a:lnTo>
                      <a:pt x="315" y="644"/>
                    </a:lnTo>
                    <a:lnTo>
                      <a:pt x="313" y="644"/>
                    </a:lnTo>
                    <a:lnTo>
                      <a:pt x="311" y="644"/>
                    </a:lnTo>
                    <a:lnTo>
                      <a:pt x="308" y="644"/>
                    </a:lnTo>
                    <a:lnTo>
                      <a:pt x="306" y="644"/>
                    </a:lnTo>
                    <a:lnTo>
                      <a:pt x="304" y="644"/>
                    </a:lnTo>
                    <a:lnTo>
                      <a:pt x="302" y="644"/>
                    </a:lnTo>
                    <a:lnTo>
                      <a:pt x="302" y="641"/>
                    </a:lnTo>
                    <a:lnTo>
                      <a:pt x="300" y="641"/>
                    </a:lnTo>
                    <a:lnTo>
                      <a:pt x="298" y="641"/>
                    </a:lnTo>
                    <a:lnTo>
                      <a:pt x="295" y="641"/>
                    </a:lnTo>
                    <a:lnTo>
                      <a:pt x="293" y="641"/>
                    </a:lnTo>
                    <a:lnTo>
                      <a:pt x="293" y="639"/>
                    </a:lnTo>
                    <a:lnTo>
                      <a:pt x="291" y="641"/>
                    </a:lnTo>
                    <a:lnTo>
                      <a:pt x="291" y="639"/>
                    </a:lnTo>
                    <a:lnTo>
                      <a:pt x="289" y="639"/>
                    </a:lnTo>
                    <a:lnTo>
                      <a:pt x="287" y="639"/>
                    </a:lnTo>
                    <a:lnTo>
                      <a:pt x="284" y="639"/>
                    </a:lnTo>
                    <a:lnTo>
                      <a:pt x="282" y="639"/>
                    </a:lnTo>
                    <a:lnTo>
                      <a:pt x="280" y="639"/>
                    </a:lnTo>
                    <a:lnTo>
                      <a:pt x="280" y="637"/>
                    </a:lnTo>
                    <a:lnTo>
                      <a:pt x="278" y="637"/>
                    </a:lnTo>
                    <a:lnTo>
                      <a:pt x="276" y="637"/>
                    </a:lnTo>
                    <a:lnTo>
                      <a:pt x="273" y="637"/>
                    </a:lnTo>
                    <a:lnTo>
                      <a:pt x="271" y="637"/>
                    </a:lnTo>
                    <a:lnTo>
                      <a:pt x="269" y="637"/>
                    </a:lnTo>
                    <a:lnTo>
                      <a:pt x="267" y="635"/>
                    </a:lnTo>
                    <a:lnTo>
                      <a:pt x="265" y="635"/>
                    </a:lnTo>
                    <a:lnTo>
                      <a:pt x="262" y="635"/>
                    </a:lnTo>
                    <a:lnTo>
                      <a:pt x="260" y="635"/>
                    </a:lnTo>
                    <a:lnTo>
                      <a:pt x="256" y="633"/>
                    </a:lnTo>
                    <a:lnTo>
                      <a:pt x="254" y="633"/>
                    </a:lnTo>
                    <a:lnTo>
                      <a:pt x="252" y="633"/>
                    </a:lnTo>
                    <a:lnTo>
                      <a:pt x="249" y="633"/>
                    </a:lnTo>
                    <a:lnTo>
                      <a:pt x="249" y="630"/>
                    </a:lnTo>
                    <a:lnTo>
                      <a:pt x="249" y="628"/>
                    </a:lnTo>
                    <a:lnTo>
                      <a:pt x="249" y="626"/>
                    </a:lnTo>
                    <a:lnTo>
                      <a:pt x="249" y="624"/>
                    </a:lnTo>
                    <a:lnTo>
                      <a:pt x="247" y="624"/>
                    </a:lnTo>
                    <a:lnTo>
                      <a:pt x="247" y="622"/>
                    </a:lnTo>
                    <a:lnTo>
                      <a:pt x="247" y="619"/>
                    </a:lnTo>
                    <a:lnTo>
                      <a:pt x="247" y="617"/>
                    </a:lnTo>
                    <a:lnTo>
                      <a:pt x="249" y="617"/>
                    </a:lnTo>
                    <a:lnTo>
                      <a:pt x="249" y="615"/>
                    </a:lnTo>
                    <a:lnTo>
                      <a:pt x="247" y="615"/>
                    </a:lnTo>
                    <a:lnTo>
                      <a:pt x="249" y="615"/>
                    </a:lnTo>
                    <a:lnTo>
                      <a:pt x="249" y="613"/>
                    </a:lnTo>
                    <a:lnTo>
                      <a:pt x="247" y="613"/>
                    </a:lnTo>
                    <a:lnTo>
                      <a:pt x="247" y="611"/>
                    </a:lnTo>
                    <a:lnTo>
                      <a:pt x="249" y="611"/>
                    </a:lnTo>
                    <a:lnTo>
                      <a:pt x="252" y="611"/>
                    </a:lnTo>
                    <a:lnTo>
                      <a:pt x="252" y="608"/>
                    </a:lnTo>
                    <a:lnTo>
                      <a:pt x="249" y="608"/>
                    </a:lnTo>
                    <a:lnTo>
                      <a:pt x="249" y="606"/>
                    </a:lnTo>
                    <a:lnTo>
                      <a:pt x="252" y="606"/>
                    </a:lnTo>
                    <a:lnTo>
                      <a:pt x="252" y="604"/>
                    </a:lnTo>
                    <a:lnTo>
                      <a:pt x="254" y="604"/>
                    </a:lnTo>
                    <a:lnTo>
                      <a:pt x="256" y="604"/>
                    </a:lnTo>
                    <a:lnTo>
                      <a:pt x="258" y="604"/>
                    </a:lnTo>
                    <a:lnTo>
                      <a:pt x="260" y="604"/>
                    </a:lnTo>
                    <a:lnTo>
                      <a:pt x="260" y="602"/>
                    </a:lnTo>
                    <a:lnTo>
                      <a:pt x="262" y="602"/>
                    </a:lnTo>
                    <a:lnTo>
                      <a:pt x="262" y="600"/>
                    </a:lnTo>
                    <a:lnTo>
                      <a:pt x="265" y="600"/>
                    </a:lnTo>
                    <a:lnTo>
                      <a:pt x="265" y="598"/>
                    </a:lnTo>
                    <a:lnTo>
                      <a:pt x="258" y="595"/>
                    </a:lnTo>
                    <a:lnTo>
                      <a:pt x="243" y="593"/>
                    </a:lnTo>
                    <a:lnTo>
                      <a:pt x="238" y="589"/>
                    </a:lnTo>
                    <a:lnTo>
                      <a:pt x="225" y="589"/>
                    </a:lnTo>
                    <a:lnTo>
                      <a:pt x="223" y="580"/>
                    </a:lnTo>
                    <a:lnTo>
                      <a:pt x="225" y="580"/>
                    </a:lnTo>
                    <a:lnTo>
                      <a:pt x="225" y="578"/>
                    </a:lnTo>
                    <a:lnTo>
                      <a:pt x="223" y="578"/>
                    </a:lnTo>
                    <a:lnTo>
                      <a:pt x="221" y="578"/>
                    </a:lnTo>
                    <a:lnTo>
                      <a:pt x="219" y="576"/>
                    </a:lnTo>
                    <a:lnTo>
                      <a:pt x="214" y="576"/>
                    </a:lnTo>
                    <a:lnTo>
                      <a:pt x="212" y="578"/>
                    </a:lnTo>
                    <a:lnTo>
                      <a:pt x="210" y="578"/>
                    </a:lnTo>
                    <a:lnTo>
                      <a:pt x="208" y="578"/>
                    </a:lnTo>
                    <a:lnTo>
                      <a:pt x="206" y="578"/>
                    </a:lnTo>
                    <a:lnTo>
                      <a:pt x="206" y="582"/>
                    </a:lnTo>
                    <a:lnTo>
                      <a:pt x="201" y="582"/>
                    </a:lnTo>
                    <a:lnTo>
                      <a:pt x="197" y="582"/>
                    </a:lnTo>
                    <a:lnTo>
                      <a:pt x="190" y="580"/>
                    </a:lnTo>
                    <a:lnTo>
                      <a:pt x="186" y="580"/>
                    </a:lnTo>
                    <a:lnTo>
                      <a:pt x="181" y="578"/>
                    </a:lnTo>
                    <a:lnTo>
                      <a:pt x="186" y="573"/>
                    </a:lnTo>
                    <a:lnTo>
                      <a:pt x="190" y="569"/>
                    </a:lnTo>
                    <a:lnTo>
                      <a:pt x="190" y="567"/>
                    </a:lnTo>
                    <a:lnTo>
                      <a:pt x="190" y="565"/>
                    </a:lnTo>
                    <a:lnTo>
                      <a:pt x="192" y="565"/>
                    </a:lnTo>
                    <a:lnTo>
                      <a:pt x="192" y="562"/>
                    </a:lnTo>
                    <a:lnTo>
                      <a:pt x="192" y="560"/>
                    </a:lnTo>
                    <a:lnTo>
                      <a:pt x="192" y="558"/>
                    </a:lnTo>
                    <a:lnTo>
                      <a:pt x="195" y="558"/>
                    </a:lnTo>
                    <a:lnTo>
                      <a:pt x="197" y="558"/>
                    </a:lnTo>
                    <a:lnTo>
                      <a:pt x="199" y="558"/>
                    </a:lnTo>
                    <a:lnTo>
                      <a:pt x="203" y="558"/>
                    </a:lnTo>
                    <a:lnTo>
                      <a:pt x="208" y="556"/>
                    </a:lnTo>
                    <a:lnTo>
                      <a:pt x="210" y="556"/>
                    </a:lnTo>
                    <a:lnTo>
                      <a:pt x="212" y="556"/>
                    </a:lnTo>
                    <a:lnTo>
                      <a:pt x="214" y="554"/>
                    </a:lnTo>
                    <a:lnTo>
                      <a:pt x="216" y="554"/>
                    </a:lnTo>
                    <a:lnTo>
                      <a:pt x="221" y="554"/>
                    </a:lnTo>
                    <a:lnTo>
                      <a:pt x="221" y="549"/>
                    </a:lnTo>
                    <a:lnTo>
                      <a:pt x="225" y="545"/>
                    </a:lnTo>
                    <a:lnTo>
                      <a:pt x="225" y="543"/>
                    </a:lnTo>
                    <a:lnTo>
                      <a:pt x="225" y="541"/>
                    </a:lnTo>
                    <a:lnTo>
                      <a:pt x="232" y="545"/>
                    </a:lnTo>
                    <a:lnTo>
                      <a:pt x="245" y="545"/>
                    </a:lnTo>
                    <a:lnTo>
                      <a:pt x="249" y="545"/>
                    </a:lnTo>
                    <a:lnTo>
                      <a:pt x="256" y="545"/>
                    </a:lnTo>
                    <a:lnTo>
                      <a:pt x="256" y="541"/>
                    </a:lnTo>
                    <a:lnTo>
                      <a:pt x="258" y="532"/>
                    </a:lnTo>
                    <a:lnTo>
                      <a:pt x="243" y="523"/>
                    </a:lnTo>
                    <a:lnTo>
                      <a:pt x="241" y="516"/>
                    </a:lnTo>
                    <a:lnTo>
                      <a:pt x="236" y="519"/>
                    </a:lnTo>
                    <a:lnTo>
                      <a:pt x="236" y="506"/>
                    </a:lnTo>
                    <a:lnTo>
                      <a:pt x="238" y="499"/>
                    </a:lnTo>
                    <a:lnTo>
                      <a:pt x="238" y="497"/>
                    </a:lnTo>
                    <a:lnTo>
                      <a:pt x="232" y="495"/>
                    </a:lnTo>
                    <a:lnTo>
                      <a:pt x="227" y="492"/>
                    </a:lnTo>
                    <a:lnTo>
                      <a:pt x="223" y="490"/>
                    </a:lnTo>
                    <a:lnTo>
                      <a:pt x="212" y="488"/>
                    </a:lnTo>
                    <a:lnTo>
                      <a:pt x="210" y="484"/>
                    </a:lnTo>
                    <a:lnTo>
                      <a:pt x="208" y="484"/>
                    </a:lnTo>
                    <a:lnTo>
                      <a:pt x="201" y="484"/>
                    </a:lnTo>
                    <a:lnTo>
                      <a:pt x="199" y="484"/>
                    </a:lnTo>
                    <a:lnTo>
                      <a:pt x="188" y="481"/>
                    </a:lnTo>
                    <a:lnTo>
                      <a:pt x="184" y="484"/>
                    </a:lnTo>
                    <a:lnTo>
                      <a:pt x="179" y="484"/>
                    </a:lnTo>
                    <a:lnTo>
                      <a:pt x="175" y="484"/>
                    </a:lnTo>
                    <a:lnTo>
                      <a:pt x="171" y="481"/>
                    </a:lnTo>
                    <a:lnTo>
                      <a:pt x="173" y="488"/>
                    </a:lnTo>
                    <a:lnTo>
                      <a:pt x="171" y="486"/>
                    </a:lnTo>
                    <a:lnTo>
                      <a:pt x="166" y="481"/>
                    </a:lnTo>
                    <a:lnTo>
                      <a:pt x="166" y="479"/>
                    </a:lnTo>
                    <a:lnTo>
                      <a:pt x="164" y="479"/>
                    </a:lnTo>
                    <a:lnTo>
                      <a:pt x="162" y="475"/>
                    </a:lnTo>
                    <a:lnTo>
                      <a:pt x="160" y="473"/>
                    </a:lnTo>
                    <a:lnTo>
                      <a:pt x="157" y="470"/>
                    </a:lnTo>
                    <a:lnTo>
                      <a:pt x="155" y="468"/>
                    </a:lnTo>
                    <a:lnTo>
                      <a:pt x="153" y="468"/>
                    </a:lnTo>
                    <a:lnTo>
                      <a:pt x="149" y="468"/>
                    </a:lnTo>
                    <a:lnTo>
                      <a:pt x="144" y="468"/>
                    </a:lnTo>
                    <a:lnTo>
                      <a:pt x="140" y="466"/>
                    </a:lnTo>
                    <a:lnTo>
                      <a:pt x="127" y="466"/>
                    </a:lnTo>
                    <a:lnTo>
                      <a:pt x="125" y="466"/>
                    </a:lnTo>
                    <a:lnTo>
                      <a:pt x="120" y="466"/>
                    </a:lnTo>
                    <a:lnTo>
                      <a:pt x="114" y="466"/>
                    </a:lnTo>
                    <a:lnTo>
                      <a:pt x="109" y="468"/>
                    </a:lnTo>
                    <a:lnTo>
                      <a:pt x="103" y="470"/>
                    </a:lnTo>
                    <a:lnTo>
                      <a:pt x="89" y="470"/>
                    </a:lnTo>
                    <a:lnTo>
                      <a:pt x="76" y="475"/>
                    </a:lnTo>
                    <a:lnTo>
                      <a:pt x="68" y="475"/>
                    </a:lnTo>
                    <a:lnTo>
                      <a:pt x="65" y="477"/>
                    </a:lnTo>
                    <a:lnTo>
                      <a:pt x="54" y="479"/>
                    </a:lnTo>
                    <a:lnTo>
                      <a:pt x="46" y="477"/>
                    </a:lnTo>
                    <a:lnTo>
                      <a:pt x="37" y="477"/>
                    </a:lnTo>
                    <a:lnTo>
                      <a:pt x="26" y="475"/>
                    </a:lnTo>
                    <a:lnTo>
                      <a:pt x="24" y="475"/>
                    </a:lnTo>
                    <a:lnTo>
                      <a:pt x="13" y="477"/>
                    </a:lnTo>
                    <a:lnTo>
                      <a:pt x="11" y="477"/>
                    </a:lnTo>
                    <a:lnTo>
                      <a:pt x="13" y="475"/>
                    </a:lnTo>
                    <a:lnTo>
                      <a:pt x="4" y="470"/>
                    </a:lnTo>
                    <a:lnTo>
                      <a:pt x="0" y="468"/>
                    </a:lnTo>
                    <a:lnTo>
                      <a:pt x="0" y="466"/>
                    </a:lnTo>
                    <a:lnTo>
                      <a:pt x="0" y="464"/>
                    </a:lnTo>
                    <a:lnTo>
                      <a:pt x="0" y="451"/>
                    </a:lnTo>
                    <a:lnTo>
                      <a:pt x="11" y="451"/>
                    </a:lnTo>
                    <a:lnTo>
                      <a:pt x="11" y="446"/>
                    </a:lnTo>
                    <a:lnTo>
                      <a:pt x="15" y="444"/>
                    </a:lnTo>
                    <a:lnTo>
                      <a:pt x="22" y="433"/>
                    </a:lnTo>
                    <a:lnTo>
                      <a:pt x="24" y="429"/>
                    </a:lnTo>
                    <a:lnTo>
                      <a:pt x="26" y="424"/>
                    </a:lnTo>
                    <a:lnTo>
                      <a:pt x="26" y="422"/>
                    </a:lnTo>
                    <a:lnTo>
                      <a:pt x="28" y="422"/>
                    </a:lnTo>
                    <a:lnTo>
                      <a:pt x="30" y="418"/>
                    </a:lnTo>
                    <a:lnTo>
                      <a:pt x="35" y="416"/>
                    </a:lnTo>
                    <a:lnTo>
                      <a:pt x="39" y="411"/>
                    </a:lnTo>
                    <a:lnTo>
                      <a:pt x="41" y="400"/>
                    </a:lnTo>
                    <a:lnTo>
                      <a:pt x="50" y="392"/>
                    </a:lnTo>
                    <a:lnTo>
                      <a:pt x="57" y="383"/>
                    </a:lnTo>
                    <a:lnTo>
                      <a:pt x="59" y="381"/>
                    </a:lnTo>
                    <a:lnTo>
                      <a:pt x="61" y="374"/>
                    </a:lnTo>
                    <a:lnTo>
                      <a:pt x="59" y="372"/>
                    </a:lnTo>
                    <a:lnTo>
                      <a:pt x="57" y="370"/>
                    </a:lnTo>
                    <a:lnTo>
                      <a:pt x="54" y="368"/>
                    </a:lnTo>
                    <a:lnTo>
                      <a:pt x="54" y="365"/>
                    </a:lnTo>
                    <a:lnTo>
                      <a:pt x="63" y="359"/>
                    </a:lnTo>
                    <a:lnTo>
                      <a:pt x="61" y="354"/>
                    </a:lnTo>
                    <a:lnTo>
                      <a:pt x="59" y="348"/>
                    </a:lnTo>
                    <a:lnTo>
                      <a:pt x="72" y="332"/>
                    </a:lnTo>
                    <a:lnTo>
                      <a:pt x="74" y="326"/>
                    </a:lnTo>
                    <a:lnTo>
                      <a:pt x="92" y="326"/>
                    </a:lnTo>
                    <a:lnTo>
                      <a:pt x="98" y="326"/>
                    </a:lnTo>
                    <a:lnTo>
                      <a:pt x="105" y="322"/>
                    </a:lnTo>
                    <a:lnTo>
                      <a:pt x="103" y="319"/>
                    </a:lnTo>
                    <a:lnTo>
                      <a:pt x="103" y="317"/>
                    </a:lnTo>
                    <a:lnTo>
                      <a:pt x="100" y="313"/>
                    </a:lnTo>
                    <a:lnTo>
                      <a:pt x="96" y="306"/>
                    </a:lnTo>
                    <a:lnTo>
                      <a:pt x="100" y="304"/>
                    </a:lnTo>
                    <a:lnTo>
                      <a:pt x="114" y="297"/>
                    </a:lnTo>
                    <a:lnTo>
                      <a:pt x="118" y="297"/>
                    </a:lnTo>
                    <a:lnTo>
                      <a:pt x="125" y="297"/>
                    </a:lnTo>
                    <a:lnTo>
                      <a:pt x="125" y="300"/>
                    </a:lnTo>
                    <a:lnTo>
                      <a:pt x="127" y="302"/>
                    </a:lnTo>
                    <a:lnTo>
                      <a:pt x="140" y="302"/>
                    </a:lnTo>
                    <a:lnTo>
                      <a:pt x="155" y="308"/>
                    </a:lnTo>
                    <a:lnTo>
                      <a:pt x="157" y="308"/>
                    </a:lnTo>
                    <a:lnTo>
                      <a:pt x="175" y="313"/>
                    </a:lnTo>
                    <a:lnTo>
                      <a:pt x="181" y="295"/>
                    </a:lnTo>
                    <a:lnTo>
                      <a:pt x="168" y="295"/>
                    </a:lnTo>
                    <a:lnTo>
                      <a:pt x="168" y="293"/>
                    </a:lnTo>
                    <a:lnTo>
                      <a:pt x="168" y="286"/>
                    </a:lnTo>
                    <a:lnTo>
                      <a:pt x="164" y="280"/>
                    </a:lnTo>
                    <a:lnTo>
                      <a:pt x="149" y="271"/>
                    </a:lnTo>
                    <a:lnTo>
                      <a:pt x="146" y="271"/>
                    </a:lnTo>
                    <a:lnTo>
                      <a:pt x="151" y="267"/>
                    </a:lnTo>
                    <a:lnTo>
                      <a:pt x="155" y="265"/>
                    </a:lnTo>
                    <a:lnTo>
                      <a:pt x="157" y="254"/>
                    </a:lnTo>
                    <a:lnTo>
                      <a:pt x="155" y="254"/>
                    </a:lnTo>
                    <a:lnTo>
                      <a:pt x="153" y="245"/>
                    </a:lnTo>
                    <a:lnTo>
                      <a:pt x="151" y="238"/>
                    </a:lnTo>
                    <a:lnTo>
                      <a:pt x="144" y="232"/>
                    </a:lnTo>
                    <a:lnTo>
                      <a:pt x="140" y="227"/>
                    </a:lnTo>
                    <a:lnTo>
                      <a:pt x="140" y="219"/>
                    </a:lnTo>
                    <a:lnTo>
                      <a:pt x="140" y="214"/>
                    </a:lnTo>
                    <a:lnTo>
                      <a:pt x="133" y="203"/>
                    </a:lnTo>
                    <a:lnTo>
                      <a:pt x="146" y="197"/>
                    </a:lnTo>
                    <a:lnTo>
                      <a:pt x="149" y="197"/>
                    </a:lnTo>
                    <a:lnTo>
                      <a:pt x="151" y="197"/>
                    </a:lnTo>
                    <a:lnTo>
                      <a:pt x="157" y="194"/>
                    </a:lnTo>
                    <a:lnTo>
                      <a:pt x="157" y="192"/>
                    </a:lnTo>
                    <a:lnTo>
                      <a:pt x="160" y="190"/>
                    </a:lnTo>
                    <a:lnTo>
                      <a:pt x="164" y="184"/>
                    </a:lnTo>
                    <a:lnTo>
                      <a:pt x="166" y="186"/>
                    </a:lnTo>
                    <a:lnTo>
                      <a:pt x="168" y="186"/>
                    </a:lnTo>
                    <a:lnTo>
                      <a:pt x="171" y="188"/>
                    </a:lnTo>
                    <a:lnTo>
                      <a:pt x="173" y="188"/>
                    </a:lnTo>
                    <a:lnTo>
                      <a:pt x="179" y="190"/>
                    </a:lnTo>
                    <a:lnTo>
                      <a:pt x="184" y="192"/>
                    </a:lnTo>
                    <a:lnTo>
                      <a:pt x="188" y="188"/>
                    </a:lnTo>
                    <a:lnTo>
                      <a:pt x="188" y="186"/>
                    </a:lnTo>
                    <a:lnTo>
                      <a:pt x="188" y="184"/>
                    </a:lnTo>
                    <a:lnTo>
                      <a:pt x="190" y="184"/>
                    </a:lnTo>
                    <a:lnTo>
                      <a:pt x="195" y="175"/>
                    </a:lnTo>
                    <a:lnTo>
                      <a:pt x="203" y="175"/>
                    </a:lnTo>
                    <a:lnTo>
                      <a:pt x="210" y="177"/>
                    </a:lnTo>
                    <a:lnTo>
                      <a:pt x="216" y="177"/>
                    </a:lnTo>
                    <a:lnTo>
                      <a:pt x="219" y="177"/>
                    </a:lnTo>
                    <a:lnTo>
                      <a:pt x="225" y="179"/>
                    </a:lnTo>
                    <a:lnTo>
                      <a:pt x="232" y="179"/>
                    </a:lnTo>
                    <a:lnTo>
                      <a:pt x="234" y="179"/>
                    </a:lnTo>
                    <a:lnTo>
                      <a:pt x="254" y="181"/>
                    </a:lnTo>
                    <a:lnTo>
                      <a:pt x="258" y="177"/>
                    </a:lnTo>
                    <a:lnTo>
                      <a:pt x="256" y="175"/>
                    </a:lnTo>
                    <a:lnTo>
                      <a:pt x="252" y="170"/>
                    </a:lnTo>
                    <a:lnTo>
                      <a:pt x="249" y="168"/>
                    </a:lnTo>
                    <a:lnTo>
                      <a:pt x="254" y="159"/>
                    </a:lnTo>
                    <a:lnTo>
                      <a:pt x="256" y="155"/>
                    </a:lnTo>
                    <a:lnTo>
                      <a:pt x="256" y="153"/>
                    </a:lnTo>
                    <a:lnTo>
                      <a:pt x="256" y="151"/>
                    </a:lnTo>
                    <a:lnTo>
                      <a:pt x="262" y="151"/>
                    </a:lnTo>
                    <a:lnTo>
                      <a:pt x="267" y="146"/>
                    </a:lnTo>
                    <a:lnTo>
                      <a:pt x="269" y="144"/>
                    </a:lnTo>
                    <a:lnTo>
                      <a:pt x="271" y="144"/>
                    </a:lnTo>
                    <a:lnTo>
                      <a:pt x="273" y="142"/>
                    </a:lnTo>
                    <a:lnTo>
                      <a:pt x="278" y="142"/>
                    </a:lnTo>
                    <a:lnTo>
                      <a:pt x="282" y="135"/>
                    </a:lnTo>
                    <a:lnTo>
                      <a:pt x="287" y="138"/>
                    </a:lnTo>
                    <a:lnTo>
                      <a:pt x="289" y="138"/>
                    </a:lnTo>
                    <a:lnTo>
                      <a:pt x="291" y="140"/>
                    </a:lnTo>
                    <a:lnTo>
                      <a:pt x="295" y="144"/>
                    </a:lnTo>
                    <a:lnTo>
                      <a:pt x="302" y="151"/>
                    </a:lnTo>
                    <a:lnTo>
                      <a:pt x="304" y="151"/>
                    </a:lnTo>
                    <a:lnTo>
                      <a:pt x="306" y="153"/>
                    </a:lnTo>
                    <a:lnTo>
                      <a:pt x="308" y="155"/>
                    </a:lnTo>
                    <a:lnTo>
                      <a:pt x="315" y="155"/>
                    </a:lnTo>
                    <a:lnTo>
                      <a:pt x="317" y="155"/>
                    </a:lnTo>
                    <a:lnTo>
                      <a:pt x="319" y="155"/>
                    </a:lnTo>
                    <a:lnTo>
                      <a:pt x="324" y="151"/>
                    </a:lnTo>
                    <a:lnTo>
                      <a:pt x="328" y="151"/>
                    </a:lnTo>
                    <a:lnTo>
                      <a:pt x="328" y="148"/>
                    </a:lnTo>
                    <a:lnTo>
                      <a:pt x="330" y="148"/>
                    </a:lnTo>
                    <a:lnTo>
                      <a:pt x="335" y="146"/>
                    </a:lnTo>
                    <a:lnTo>
                      <a:pt x="335" y="144"/>
                    </a:lnTo>
                    <a:lnTo>
                      <a:pt x="335" y="142"/>
                    </a:lnTo>
                    <a:lnTo>
                      <a:pt x="337" y="142"/>
                    </a:lnTo>
                    <a:lnTo>
                      <a:pt x="341" y="140"/>
                    </a:lnTo>
                    <a:lnTo>
                      <a:pt x="344" y="140"/>
                    </a:lnTo>
                    <a:lnTo>
                      <a:pt x="354" y="140"/>
                    </a:lnTo>
                    <a:lnTo>
                      <a:pt x="359" y="135"/>
                    </a:lnTo>
                    <a:lnTo>
                      <a:pt x="359" y="133"/>
                    </a:lnTo>
                    <a:lnTo>
                      <a:pt x="357" y="131"/>
                    </a:lnTo>
                    <a:lnTo>
                      <a:pt x="357" y="129"/>
                    </a:lnTo>
                    <a:lnTo>
                      <a:pt x="359" y="129"/>
                    </a:lnTo>
                    <a:lnTo>
                      <a:pt x="361" y="129"/>
                    </a:lnTo>
                    <a:lnTo>
                      <a:pt x="365" y="131"/>
                    </a:lnTo>
                    <a:lnTo>
                      <a:pt x="370" y="131"/>
                    </a:lnTo>
                    <a:lnTo>
                      <a:pt x="372" y="131"/>
                    </a:lnTo>
                    <a:lnTo>
                      <a:pt x="374" y="131"/>
                    </a:lnTo>
                    <a:lnTo>
                      <a:pt x="379" y="127"/>
                    </a:lnTo>
                    <a:lnTo>
                      <a:pt x="376" y="127"/>
                    </a:lnTo>
                    <a:lnTo>
                      <a:pt x="374" y="127"/>
                    </a:lnTo>
                    <a:lnTo>
                      <a:pt x="376" y="124"/>
                    </a:lnTo>
                    <a:lnTo>
                      <a:pt x="379" y="122"/>
                    </a:lnTo>
                    <a:lnTo>
                      <a:pt x="383" y="122"/>
                    </a:lnTo>
                    <a:lnTo>
                      <a:pt x="383" y="120"/>
                    </a:lnTo>
                    <a:lnTo>
                      <a:pt x="383" y="118"/>
                    </a:lnTo>
                    <a:lnTo>
                      <a:pt x="383" y="113"/>
                    </a:lnTo>
                    <a:lnTo>
                      <a:pt x="383" y="111"/>
                    </a:lnTo>
                    <a:lnTo>
                      <a:pt x="376" y="109"/>
                    </a:lnTo>
                    <a:lnTo>
                      <a:pt x="376" y="111"/>
                    </a:lnTo>
                    <a:lnTo>
                      <a:pt x="374" y="116"/>
                    </a:lnTo>
                    <a:lnTo>
                      <a:pt x="374" y="111"/>
                    </a:lnTo>
                    <a:lnTo>
                      <a:pt x="374" y="109"/>
                    </a:lnTo>
                    <a:lnTo>
                      <a:pt x="374" y="105"/>
                    </a:lnTo>
                    <a:lnTo>
                      <a:pt x="376" y="105"/>
                    </a:lnTo>
                    <a:lnTo>
                      <a:pt x="379" y="105"/>
                    </a:lnTo>
                    <a:lnTo>
                      <a:pt x="376" y="105"/>
                    </a:lnTo>
                    <a:lnTo>
                      <a:pt x="376" y="102"/>
                    </a:lnTo>
                    <a:lnTo>
                      <a:pt x="379" y="102"/>
                    </a:lnTo>
                    <a:lnTo>
                      <a:pt x="381" y="100"/>
                    </a:lnTo>
                    <a:lnTo>
                      <a:pt x="383" y="102"/>
                    </a:lnTo>
                    <a:lnTo>
                      <a:pt x="385" y="100"/>
                    </a:lnTo>
                    <a:lnTo>
                      <a:pt x="385" y="98"/>
                    </a:lnTo>
                    <a:lnTo>
                      <a:pt x="383" y="98"/>
                    </a:lnTo>
                    <a:lnTo>
                      <a:pt x="383" y="94"/>
                    </a:lnTo>
                    <a:lnTo>
                      <a:pt x="385" y="89"/>
                    </a:lnTo>
                    <a:lnTo>
                      <a:pt x="387" y="89"/>
                    </a:lnTo>
                    <a:lnTo>
                      <a:pt x="394" y="92"/>
                    </a:lnTo>
                    <a:lnTo>
                      <a:pt x="394" y="89"/>
                    </a:lnTo>
                    <a:lnTo>
                      <a:pt x="398" y="89"/>
                    </a:lnTo>
                    <a:lnTo>
                      <a:pt x="400" y="87"/>
                    </a:lnTo>
                    <a:lnTo>
                      <a:pt x="398" y="87"/>
                    </a:lnTo>
                    <a:lnTo>
                      <a:pt x="396" y="85"/>
                    </a:lnTo>
                    <a:lnTo>
                      <a:pt x="403" y="81"/>
                    </a:lnTo>
                    <a:lnTo>
                      <a:pt x="405" y="78"/>
                    </a:lnTo>
                    <a:lnTo>
                      <a:pt x="407" y="74"/>
                    </a:lnTo>
                    <a:lnTo>
                      <a:pt x="405" y="72"/>
                    </a:lnTo>
                    <a:lnTo>
                      <a:pt x="403" y="70"/>
                    </a:lnTo>
                    <a:lnTo>
                      <a:pt x="400" y="70"/>
                    </a:lnTo>
                    <a:lnTo>
                      <a:pt x="398" y="67"/>
                    </a:lnTo>
                    <a:lnTo>
                      <a:pt x="398" y="65"/>
                    </a:lnTo>
                    <a:lnTo>
                      <a:pt x="400" y="65"/>
                    </a:lnTo>
                    <a:lnTo>
                      <a:pt x="398" y="63"/>
                    </a:lnTo>
                    <a:lnTo>
                      <a:pt x="396" y="61"/>
                    </a:lnTo>
                    <a:lnTo>
                      <a:pt x="392" y="59"/>
                    </a:lnTo>
                    <a:lnTo>
                      <a:pt x="390" y="59"/>
                    </a:lnTo>
                    <a:lnTo>
                      <a:pt x="387" y="59"/>
                    </a:lnTo>
                    <a:lnTo>
                      <a:pt x="385" y="61"/>
                    </a:lnTo>
                    <a:lnTo>
                      <a:pt x="379" y="61"/>
                    </a:lnTo>
                    <a:lnTo>
                      <a:pt x="376" y="61"/>
                    </a:lnTo>
                    <a:lnTo>
                      <a:pt x="376" y="54"/>
                    </a:lnTo>
                    <a:lnTo>
                      <a:pt x="381" y="46"/>
                    </a:lnTo>
                    <a:lnTo>
                      <a:pt x="381" y="43"/>
                    </a:lnTo>
                    <a:lnTo>
                      <a:pt x="387" y="46"/>
                    </a:lnTo>
                    <a:lnTo>
                      <a:pt x="390" y="46"/>
                    </a:lnTo>
                    <a:lnTo>
                      <a:pt x="390" y="43"/>
                    </a:lnTo>
                    <a:lnTo>
                      <a:pt x="390" y="37"/>
                    </a:lnTo>
                    <a:lnTo>
                      <a:pt x="392" y="37"/>
                    </a:lnTo>
                    <a:lnTo>
                      <a:pt x="396" y="37"/>
                    </a:lnTo>
                    <a:lnTo>
                      <a:pt x="396" y="35"/>
                    </a:lnTo>
                    <a:lnTo>
                      <a:pt x="390" y="30"/>
                    </a:lnTo>
                    <a:lnTo>
                      <a:pt x="390" y="28"/>
                    </a:lnTo>
                    <a:lnTo>
                      <a:pt x="387" y="21"/>
                    </a:lnTo>
                    <a:lnTo>
                      <a:pt x="390" y="19"/>
                    </a:lnTo>
                    <a:lnTo>
                      <a:pt x="392" y="15"/>
                    </a:lnTo>
                    <a:lnTo>
                      <a:pt x="403" y="17"/>
                    </a:lnTo>
                    <a:lnTo>
                      <a:pt x="409" y="17"/>
                    </a:lnTo>
                    <a:lnTo>
                      <a:pt x="411" y="17"/>
                    </a:lnTo>
                    <a:lnTo>
                      <a:pt x="414" y="17"/>
                    </a:lnTo>
                    <a:lnTo>
                      <a:pt x="414" y="19"/>
                    </a:lnTo>
                    <a:lnTo>
                      <a:pt x="416" y="19"/>
                    </a:lnTo>
                    <a:lnTo>
                      <a:pt x="416" y="21"/>
                    </a:lnTo>
                    <a:lnTo>
                      <a:pt x="418" y="21"/>
                    </a:lnTo>
                    <a:lnTo>
                      <a:pt x="420" y="21"/>
                    </a:lnTo>
                    <a:lnTo>
                      <a:pt x="420" y="19"/>
                    </a:lnTo>
                    <a:lnTo>
                      <a:pt x="422" y="19"/>
                    </a:lnTo>
                    <a:lnTo>
                      <a:pt x="425" y="21"/>
                    </a:lnTo>
                    <a:lnTo>
                      <a:pt x="427" y="21"/>
                    </a:lnTo>
                    <a:lnTo>
                      <a:pt x="429" y="19"/>
                    </a:lnTo>
                    <a:lnTo>
                      <a:pt x="431" y="19"/>
                    </a:lnTo>
                    <a:lnTo>
                      <a:pt x="433" y="17"/>
                    </a:lnTo>
                    <a:lnTo>
                      <a:pt x="436" y="15"/>
                    </a:lnTo>
                    <a:lnTo>
                      <a:pt x="436" y="11"/>
                    </a:lnTo>
                    <a:lnTo>
                      <a:pt x="438" y="8"/>
                    </a:lnTo>
                    <a:lnTo>
                      <a:pt x="440" y="8"/>
                    </a:lnTo>
                    <a:lnTo>
                      <a:pt x="442" y="8"/>
                    </a:lnTo>
                    <a:lnTo>
                      <a:pt x="462" y="6"/>
                    </a:lnTo>
                    <a:lnTo>
                      <a:pt x="460" y="0"/>
                    </a:lnTo>
                    <a:lnTo>
                      <a:pt x="468" y="6"/>
                    </a:lnTo>
                    <a:close/>
                  </a:path>
                </a:pathLst>
              </a:custGeom>
              <a:solidFill>
                <a:srgbClr val="D895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ZW">
                  <a:solidFill>
                    <a:prstClr val="black"/>
                  </a:solidFill>
                </a:endParaRPr>
              </a:p>
            </p:txBody>
          </p:sp>
          <p:sp>
            <p:nvSpPr>
              <p:cNvPr id="8232" name="Freeform 17"/>
              <p:cNvSpPr>
                <a:spLocks/>
              </p:cNvSpPr>
              <p:nvPr/>
            </p:nvSpPr>
            <p:spPr bwMode="auto">
              <a:xfrm>
                <a:off x="4446588" y="4451350"/>
                <a:ext cx="1176338" cy="906463"/>
              </a:xfrm>
              <a:custGeom>
                <a:avLst/>
                <a:gdLst>
                  <a:gd name="T0" fmla="*/ 2147483647 w 741"/>
                  <a:gd name="T1" fmla="*/ 2147483647 h 571"/>
                  <a:gd name="T2" fmla="*/ 2147483647 w 741"/>
                  <a:gd name="T3" fmla="*/ 2147483647 h 571"/>
                  <a:gd name="T4" fmla="*/ 2147483647 w 741"/>
                  <a:gd name="T5" fmla="*/ 2147483647 h 571"/>
                  <a:gd name="T6" fmla="*/ 2147483647 w 741"/>
                  <a:gd name="T7" fmla="*/ 2147483647 h 571"/>
                  <a:gd name="T8" fmla="*/ 2147483647 w 741"/>
                  <a:gd name="T9" fmla="*/ 2147483647 h 571"/>
                  <a:gd name="T10" fmla="*/ 2147483647 w 741"/>
                  <a:gd name="T11" fmla="*/ 2147483647 h 571"/>
                  <a:gd name="T12" fmla="*/ 2147483647 w 741"/>
                  <a:gd name="T13" fmla="*/ 2147483647 h 571"/>
                  <a:gd name="T14" fmla="*/ 2147483647 w 741"/>
                  <a:gd name="T15" fmla="*/ 2147483647 h 571"/>
                  <a:gd name="T16" fmla="*/ 2147483647 w 741"/>
                  <a:gd name="T17" fmla="*/ 2147483647 h 571"/>
                  <a:gd name="T18" fmla="*/ 2147483647 w 741"/>
                  <a:gd name="T19" fmla="*/ 2147483647 h 571"/>
                  <a:gd name="T20" fmla="*/ 2147483647 w 741"/>
                  <a:gd name="T21" fmla="*/ 2147483647 h 571"/>
                  <a:gd name="T22" fmla="*/ 2147483647 w 741"/>
                  <a:gd name="T23" fmla="*/ 2147483647 h 571"/>
                  <a:gd name="T24" fmla="*/ 2147483647 w 741"/>
                  <a:gd name="T25" fmla="*/ 2147483647 h 571"/>
                  <a:gd name="T26" fmla="*/ 2147483647 w 741"/>
                  <a:gd name="T27" fmla="*/ 2147483647 h 571"/>
                  <a:gd name="T28" fmla="*/ 2147483647 w 741"/>
                  <a:gd name="T29" fmla="*/ 2147483647 h 571"/>
                  <a:gd name="T30" fmla="*/ 2147483647 w 741"/>
                  <a:gd name="T31" fmla="*/ 2147483647 h 571"/>
                  <a:gd name="T32" fmla="*/ 2147483647 w 741"/>
                  <a:gd name="T33" fmla="*/ 2147483647 h 571"/>
                  <a:gd name="T34" fmla="*/ 2147483647 w 741"/>
                  <a:gd name="T35" fmla="*/ 2147483647 h 571"/>
                  <a:gd name="T36" fmla="*/ 2147483647 w 741"/>
                  <a:gd name="T37" fmla="*/ 2147483647 h 571"/>
                  <a:gd name="T38" fmla="*/ 2147483647 w 741"/>
                  <a:gd name="T39" fmla="*/ 2147483647 h 571"/>
                  <a:gd name="T40" fmla="*/ 2147483647 w 741"/>
                  <a:gd name="T41" fmla="*/ 2147483647 h 571"/>
                  <a:gd name="T42" fmla="*/ 2147483647 w 741"/>
                  <a:gd name="T43" fmla="*/ 2147483647 h 571"/>
                  <a:gd name="T44" fmla="*/ 2147483647 w 741"/>
                  <a:gd name="T45" fmla="*/ 2147483647 h 571"/>
                  <a:gd name="T46" fmla="*/ 2147483647 w 741"/>
                  <a:gd name="T47" fmla="*/ 2147483647 h 571"/>
                  <a:gd name="T48" fmla="*/ 2147483647 w 741"/>
                  <a:gd name="T49" fmla="*/ 2147483647 h 571"/>
                  <a:gd name="T50" fmla="*/ 2147483647 w 741"/>
                  <a:gd name="T51" fmla="*/ 2147483647 h 571"/>
                  <a:gd name="T52" fmla="*/ 2147483647 w 741"/>
                  <a:gd name="T53" fmla="*/ 2147483647 h 571"/>
                  <a:gd name="T54" fmla="*/ 2147483647 w 741"/>
                  <a:gd name="T55" fmla="*/ 2147483647 h 571"/>
                  <a:gd name="T56" fmla="*/ 2147483647 w 741"/>
                  <a:gd name="T57" fmla="*/ 2147483647 h 571"/>
                  <a:gd name="T58" fmla="*/ 2147483647 w 741"/>
                  <a:gd name="T59" fmla="*/ 2147483647 h 571"/>
                  <a:gd name="T60" fmla="*/ 2147483647 w 741"/>
                  <a:gd name="T61" fmla="*/ 2147483647 h 571"/>
                  <a:gd name="T62" fmla="*/ 2147483647 w 741"/>
                  <a:gd name="T63" fmla="*/ 2147483647 h 571"/>
                  <a:gd name="T64" fmla="*/ 2147483647 w 741"/>
                  <a:gd name="T65" fmla="*/ 2147483647 h 571"/>
                  <a:gd name="T66" fmla="*/ 2147483647 w 741"/>
                  <a:gd name="T67" fmla="*/ 2147483647 h 571"/>
                  <a:gd name="T68" fmla="*/ 2147483647 w 741"/>
                  <a:gd name="T69" fmla="*/ 2147483647 h 571"/>
                  <a:gd name="T70" fmla="*/ 2147483647 w 741"/>
                  <a:gd name="T71" fmla="*/ 2147483647 h 571"/>
                  <a:gd name="T72" fmla="*/ 2147483647 w 741"/>
                  <a:gd name="T73" fmla="*/ 2147483647 h 571"/>
                  <a:gd name="T74" fmla="*/ 2147483647 w 741"/>
                  <a:gd name="T75" fmla="*/ 2147483647 h 571"/>
                  <a:gd name="T76" fmla="*/ 2147483647 w 741"/>
                  <a:gd name="T77" fmla="*/ 2147483647 h 571"/>
                  <a:gd name="T78" fmla="*/ 2147483647 w 741"/>
                  <a:gd name="T79" fmla="*/ 2147483647 h 571"/>
                  <a:gd name="T80" fmla="*/ 2147483647 w 741"/>
                  <a:gd name="T81" fmla="*/ 2147483647 h 571"/>
                  <a:gd name="T82" fmla="*/ 2147483647 w 741"/>
                  <a:gd name="T83" fmla="*/ 2147483647 h 571"/>
                  <a:gd name="T84" fmla="*/ 2147483647 w 741"/>
                  <a:gd name="T85" fmla="*/ 2147483647 h 571"/>
                  <a:gd name="T86" fmla="*/ 2147483647 w 741"/>
                  <a:gd name="T87" fmla="*/ 2147483647 h 571"/>
                  <a:gd name="T88" fmla="*/ 2147483647 w 741"/>
                  <a:gd name="T89" fmla="*/ 2147483647 h 571"/>
                  <a:gd name="T90" fmla="*/ 2147483647 w 741"/>
                  <a:gd name="T91" fmla="*/ 2147483647 h 571"/>
                  <a:gd name="T92" fmla="*/ 2147483647 w 741"/>
                  <a:gd name="T93" fmla="*/ 2147483647 h 571"/>
                  <a:gd name="T94" fmla="*/ 2147483647 w 741"/>
                  <a:gd name="T95" fmla="*/ 2147483647 h 571"/>
                  <a:gd name="T96" fmla="*/ 2147483647 w 741"/>
                  <a:gd name="T97" fmla="*/ 2147483647 h 571"/>
                  <a:gd name="T98" fmla="*/ 2147483647 w 741"/>
                  <a:gd name="T99" fmla="*/ 2147483647 h 571"/>
                  <a:gd name="T100" fmla="*/ 2147483647 w 741"/>
                  <a:gd name="T101" fmla="*/ 2147483647 h 571"/>
                  <a:gd name="T102" fmla="*/ 2147483647 w 741"/>
                  <a:gd name="T103" fmla="*/ 2147483647 h 571"/>
                  <a:gd name="T104" fmla="*/ 2147483647 w 741"/>
                  <a:gd name="T105" fmla="*/ 2147483647 h 571"/>
                  <a:gd name="T106" fmla="*/ 2147483647 w 741"/>
                  <a:gd name="T107" fmla="*/ 2147483647 h 571"/>
                  <a:gd name="T108" fmla="*/ 2147483647 w 741"/>
                  <a:gd name="T109" fmla="*/ 2147483647 h 571"/>
                  <a:gd name="T110" fmla="*/ 2147483647 w 741"/>
                  <a:gd name="T111" fmla="*/ 2147483647 h 571"/>
                  <a:gd name="T112" fmla="*/ 2147483647 w 741"/>
                  <a:gd name="T113" fmla="*/ 2147483647 h 571"/>
                  <a:gd name="T114" fmla="*/ 2147483647 w 741"/>
                  <a:gd name="T115" fmla="*/ 2147483647 h 571"/>
                  <a:gd name="T116" fmla="*/ 2147483647 w 741"/>
                  <a:gd name="T117" fmla="*/ 2147483647 h 571"/>
                  <a:gd name="T118" fmla="*/ 2147483647 w 741"/>
                  <a:gd name="T119" fmla="*/ 2147483647 h 5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41" h="571">
                    <a:moveTo>
                      <a:pt x="0" y="4"/>
                    </a:moveTo>
                    <a:lnTo>
                      <a:pt x="7" y="4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8" y="9"/>
                    </a:lnTo>
                    <a:lnTo>
                      <a:pt x="18" y="11"/>
                    </a:lnTo>
                    <a:lnTo>
                      <a:pt x="18" y="13"/>
                    </a:lnTo>
                    <a:lnTo>
                      <a:pt x="18" y="17"/>
                    </a:lnTo>
                    <a:lnTo>
                      <a:pt x="20" y="17"/>
                    </a:lnTo>
                    <a:lnTo>
                      <a:pt x="22" y="17"/>
                    </a:lnTo>
                    <a:lnTo>
                      <a:pt x="27" y="17"/>
                    </a:lnTo>
                    <a:lnTo>
                      <a:pt x="29" y="17"/>
                    </a:lnTo>
                    <a:lnTo>
                      <a:pt x="29" y="19"/>
                    </a:lnTo>
                    <a:lnTo>
                      <a:pt x="33" y="15"/>
                    </a:lnTo>
                    <a:lnTo>
                      <a:pt x="35" y="13"/>
                    </a:lnTo>
                    <a:lnTo>
                      <a:pt x="38" y="13"/>
                    </a:lnTo>
                    <a:lnTo>
                      <a:pt x="38" y="11"/>
                    </a:lnTo>
                    <a:lnTo>
                      <a:pt x="40" y="11"/>
                    </a:lnTo>
                    <a:lnTo>
                      <a:pt x="44" y="9"/>
                    </a:lnTo>
                    <a:lnTo>
                      <a:pt x="49" y="9"/>
                    </a:lnTo>
                    <a:lnTo>
                      <a:pt x="49" y="6"/>
                    </a:lnTo>
                    <a:lnTo>
                      <a:pt x="49" y="4"/>
                    </a:lnTo>
                    <a:lnTo>
                      <a:pt x="53" y="0"/>
                    </a:lnTo>
                    <a:lnTo>
                      <a:pt x="55" y="0"/>
                    </a:lnTo>
                    <a:lnTo>
                      <a:pt x="53" y="4"/>
                    </a:lnTo>
                    <a:lnTo>
                      <a:pt x="51" y="4"/>
                    </a:lnTo>
                    <a:lnTo>
                      <a:pt x="53" y="6"/>
                    </a:lnTo>
                    <a:lnTo>
                      <a:pt x="57" y="6"/>
                    </a:lnTo>
                    <a:lnTo>
                      <a:pt x="60" y="6"/>
                    </a:lnTo>
                    <a:lnTo>
                      <a:pt x="55" y="9"/>
                    </a:lnTo>
                    <a:lnTo>
                      <a:pt x="60" y="11"/>
                    </a:lnTo>
                    <a:lnTo>
                      <a:pt x="62" y="11"/>
                    </a:lnTo>
                    <a:lnTo>
                      <a:pt x="64" y="11"/>
                    </a:lnTo>
                    <a:lnTo>
                      <a:pt x="66" y="11"/>
                    </a:lnTo>
                    <a:lnTo>
                      <a:pt x="70" y="13"/>
                    </a:lnTo>
                    <a:lnTo>
                      <a:pt x="73" y="13"/>
                    </a:lnTo>
                    <a:lnTo>
                      <a:pt x="70" y="15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3" y="22"/>
                    </a:lnTo>
                    <a:lnTo>
                      <a:pt x="75" y="22"/>
                    </a:lnTo>
                    <a:lnTo>
                      <a:pt x="77" y="22"/>
                    </a:lnTo>
                    <a:lnTo>
                      <a:pt x="77" y="24"/>
                    </a:lnTo>
                    <a:lnTo>
                      <a:pt x="79" y="24"/>
                    </a:lnTo>
                    <a:lnTo>
                      <a:pt x="79" y="26"/>
                    </a:lnTo>
                    <a:lnTo>
                      <a:pt x="81" y="24"/>
                    </a:lnTo>
                    <a:lnTo>
                      <a:pt x="84" y="24"/>
                    </a:lnTo>
                    <a:lnTo>
                      <a:pt x="86" y="24"/>
                    </a:lnTo>
                    <a:lnTo>
                      <a:pt x="86" y="26"/>
                    </a:lnTo>
                    <a:lnTo>
                      <a:pt x="90" y="26"/>
                    </a:lnTo>
                    <a:lnTo>
                      <a:pt x="90" y="28"/>
                    </a:lnTo>
                    <a:lnTo>
                      <a:pt x="88" y="30"/>
                    </a:lnTo>
                    <a:lnTo>
                      <a:pt x="92" y="28"/>
                    </a:lnTo>
                    <a:lnTo>
                      <a:pt x="97" y="26"/>
                    </a:lnTo>
                    <a:lnTo>
                      <a:pt x="99" y="26"/>
                    </a:lnTo>
                    <a:lnTo>
                      <a:pt x="101" y="26"/>
                    </a:lnTo>
                    <a:lnTo>
                      <a:pt x="101" y="28"/>
                    </a:lnTo>
                    <a:lnTo>
                      <a:pt x="103" y="28"/>
                    </a:lnTo>
                    <a:lnTo>
                      <a:pt x="106" y="30"/>
                    </a:lnTo>
                    <a:lnTo>
                      <a:pt x="108" y="30"/>
                    </a:lnTo>
                    <a:lnTo>
                      <a:pt x="108" y="33"/>
                    </a:lnTo>
                    <a:lnTo>
                      <a:pt x="110" y="33"/>
                    </a:lnTo>
                    <a:lnTo>
                      <a:pt x="112" y="35"/>
                    </a:lnTo>
                    <a:lnTo>
                      <a:pt x="112" y="37"/>
                    </a:lnTo>
                    <a:lnTo>
                      <a:pt x="114" y="37"/>
                    </a:lnTo>
                    <a:lnTo>
                      <a:pt x="114" y="39"/>
                    </a:lnTo>
                    <a:lnTo>
                      <a:pt x="116" y="39"/>
                    </a:lnTo>
                    <a:lnTo>
                      <a:pt x="119" y="39"/>
                    </a:lnTo>
                    <a:lnTo>
                      <a:pt x="121" y="39"/>
                    </a:lnTo>
                    <a:lnTo>
                      <a:pt x="123" y="39"/>
                    </a:lnTo>
                    <a:lnTo>
                      <a:pt x="125" y="39"/>
                    </a:lnTo>
                    <a:lnTo>
                      <a:pt x="125" y="41"/>
                    </a:lnTo>
                    <a:lnTo>
                      <a:pt x="125" y="44"/>
                    </a:lnTo>
                    <a:lnTo>
                      <a:pt x="125" y="46"/>
                    </a:lnTo>
                    <a:lnTo>
                      <a:pt x="127" y="46"/>
                    </a:lnTo>
                    <a:lnTo>
                      <a:pt x="127" y="48"/>
                    </a:lnTo>
                    <a:lnTo>
                      <a:pt x="130" y="48"/>
                    </a:lnTo>
                    <a:lnTo>
                      <a:pt x="130" y="46"/>
                    </a:lnTo>
                    <a:lnTo>
                      <a:pt x="132" y="48"/>
                    </a:lnTo>
                    <a:lnTo>
                      <a:pt x="132" y="50"/>
                    </a:lnTo>
                    <a:lnTo>
                      <a:pt x="132" y="52"/>
                    </a:lnTo>
                    <a:lnTo>
                      <a:pt x="134" y="54"/>
                    </a:lnTo>
                    <a:lnTo>
                      <a:pt x="136" y="57"/>
                    </a:lnTo>
                    <a:lnTo>
                      <a:pt x="136" y="59"/>
                    </a:lnTo>
                    <a:lnTo>
                      <a:pt x="136" y="61"/>
                    </a:lnTo>
                    <a:lnTo>
                      <a:pt x="136" y="63"/>
                    </a:lnTo>
                    <a:lnTo>
                      <a:pt x="138" y="63"/>
                    </a:lnTo>
                    <a:lnTo>
                      <a:pt x="134" y="68"/>
                    </a:lnTo>
                    <a:lnTo>
                      <a:pt x="132" y="68"/>
                    </a:lnTo>
                    <a:lnTo>
                      <a:pt x="132" y="70"/>
                    </a:lnTo>
                    <a:lnTo>
                      <a:pt x="132" y="72"/>
                    </a:lnTo>
                    <a:lnTo>
                      <a:pt x="134" y="72"/>
                    </a:lnTo>
                    <a:lnTo>
                      <a:pt x="134" y="74"/>
                    </a:lnTo>
                    <a:lnTo>
                      <a:pt x="136" y="76"/>
                    </a:lnTo>
                    <a:lnTo>
                      <a:pt x="138" y="79"/>
                    </a:lnTo>
                    <a:lnTo>
                      <a:pt x="138" y="83"/>
                    </a:lnTo>
                    <a:lnTo>
                      <a:pt x="141" y="85"/>
                    </a:lnTo>
                    <a:lnTo>
                      <a:pt x="138" y="87"/>
                    </a:lnTo>
                    <a:lnTo>
                      <a:pt x="138" y="90"/>
                    </a:lnTo>
                    <a:lnTo>
                      <a:pt x="138" y="92"/>
                    </a:lnTo>
                    <a:lnTo>
                      <a:pt x="136" y="96"/>
                    </a:lnTo>
                    <a:lnTo>
                      <a:pt x="136" y="98"/>
                    </a:lnTo>
                    <a:lnTo>
                      <a:pt x="136" y="100"/>
                    </a:lnTo>
                    <a:lnTo>
                      <a:pt x="138" y="103"/>
                    </a:lnTo>
                    <a:lnTo>
                      <a:pt x="141" y="103"/>
                    </a:lnTo>
                    <a:lnTo>
                      <a:pt x="141" y="105"/>
                    </a:lnTo>
                    <a:lnTo>
                      <a:pt x="143" y="105"/>
                    </a:lnTo>
                    <a:lnTo>
                      <a:pt x="143" y="107"/>
                    </a:lnTo>
                    <a:lnTo>
                      <a:pt x="143" y="111"/>
                    </a:lnTo>
                    <a:lnTo>
                      <a:pt x="145" y="114"/>
                    </a:lnTo>
                    <a:lnTo>
                      <a:pt x="143" y="116"/>
                    </a:lnTo>
                    <a:lnTo>
                      <a:pt x="141" y="118"/>
                    </a:lnTo>
                    <a:lnTo>
                      <a:pt x="141" y="120"/>
                    </a:lnTo>
                    <a:lnTo>
                      <a:pt x="141" y="122"/>
                    </a:lnTo>
                    <a:lnTo>
                      <a:pt x="141" y="125"/>
                    </a:lnTo>
                    <a:lnTo>
                      <a:pt x="138" y="125"/>
                    </a:lnTo>
                    <a:lnTo>
                      <a:pt x="136" y="127"/>
                    </a:lnTo>
                    <a:lnTo>
                      <a:pt x="136" y="129"/>
                    </a:lnTo>
                    <a:lnTo>
                      <a:pt x="136" y="131"/>
                    </a:lnTo>
                    <a:lnTo>
                      <a:pt x="132" y="131"/>
                    </a:lnTo>
                    <a:lnTo>
                      <a:pt x="132" y="129"/>
                    </a:lnTo>
                    <a:lnTo>
                      <a:pt x="130" y="131"/>
                    </a:lnTo>
                    <a:lnTo>
                      <a:pt x="130" y="133"/>
                    </a:lnTo>
                    <a:lnTo>
                      <a:pt x="127" y="136"/>
                    </a:lnTo>
                    <a:lnTo>
                      <a:pt x="127" y="138"/>
                    </a:lnTo>
                    <a:lnTo>
                      <a:pt x="127" y="142"/>
                    </a:lnTo>
                    <a:lnTo>
                      <a:pt x="127" y="144"/>
                    </a:lnTo>
                    <a:lnTo>
                      <a:pt x="127" y="146"/>
                    </a:lnTo>
                    <a:lnTo>
                      <a:pt x="132" y="149"/>
                    </a:lnTo>
                    <a:lnTo>
                      <a:pt x="132" y="151"/>
                    </a:lnTo>
                    <a:lnTo>
                      <a:pt x="134" y="151"/>
                    </a:lnTo>
                    <a:lnTo>
                      <a:pt x="138" y="151"/>
                    </a:lnTo>
                    <a:lnTo>
                      <a:pt x="141" y="151"/>
                    </a:lnTo>
                    <a:lnTo>
                      <a:pt x="143" y="153"/>
                    </a:lnTo>
                    <a:lnTo>
                      <a:pt x="145" y="153"/>
                    </a:lnTo>
                    <a:lnTo>
                      <a:pt x="147" y="155"/>
                    </a:lnTo>
                    <a:lnTo>
                      <a:pt x="149" y="155"/>
                    </a:lnTo>
                    <a:lnTo>
                      <a:pt x="152" y="153"/>
                    </a:lnTo>
                    <a:lnTo>
                      <a:pt x="154" y="153"/>
                    </a:lnTo>
                    <a:lnTo>
                      <a:pt x="156" y="153"/>
                    </a:lnTo>
                    <a:lnTo>
                      <a:pt x="158" y="153"/>
                    </a:lnTo>
                    <a:lnTo>
                      <a:pt x="160" y="155"/>
                    </a:lnTo>
                    <a:lnTo>
                      <a:pt x="160" y="157"/>
                    </a:lnTo>
                    <a:lnTo>
                      <a:pt x="162" y="157"/>
                    </a:lnTo>
                    <a:lnTo>
                      <a:pt x="167" y="157"/>
                    </a:lnTo>
                    <a:lnTo>
                      <a:pt x="169" y="160"/>
                    </a:lnTo>
                    <a:lnTo>
                      <a:pt x="169" y="162"/>
                    </a:lnTo>
                    <a:lnTo>
                      <a:pt x="171" y="160"/>
                    </a:lnTo>
                    <a:lnTo>
                      <a:pt x="173" y="160"/>
                    </a:lnTo>
                    <a:lnTo>
                      <a:pt x="176" y="160"/>
                    </a:lnTo>
                    <a:lnTo>
                      <a:pt x="178" y="160"/>
                    </a:lnTo>
                    <a:lnTo>
                      <a:pt x="180" y="162"/>
                    </a:lnTo>
                    <a:lnTo>
                      <a:pt x="182" y="162"/>
                    </a:lnTo>
                    <a:lnTo>
                      <a:pt x="184" y="164"/>
                    </a:lnTo>
                    <a:lnTo>
                      <a:pt x="189" y="164"/>
                    </a:lnTo>
                    <a:lnTo>
                      <a:pt x="191" y="166"/>
                    </a:lnTo>
                    <a:lnTo>
                      <a:pt x="195" y="168"/>
                    </a:lnTo>
                    <a:lnTo>
                      <a:pt x="195" y="171"/>
                    </a:lnTo>
                    <a:lnTo>
                      <a:pt x="198" y="173"/>
                    </a:lnTo>
                    <a:lnTo>
                      <a:pt x="200" y="175"/>
                    </a:lnTo>
                    <a:lnTo>
                      <a:pt x="202" y="173"/>
                    </a:lnTo>
                    <a:lnTo>
                      <a:pt x="204" y="173"/>
                    </a:lnTo>
                    <a:lnTo>
                      <a:pt x="206" y="175"/>
                    </a:lnTo>
                    <a:lnTo>
                      <a:pt x="208" y="175"/>
                    </a:lnTo>
                    <a:lnTo>
                      <a:pt x="213" y="177"/>
                    </a:lnTo>
                    <a:lnTo>
                      <a:pt x="213" y="179"/>
                    </a:lnTo>
                    <a:lnTo>
                      <a:pt x="215" y="177"/>
                    </a:lnTo>
                    <a:lnTo>
                      <a:pt x="217" y="177"/>
                    </a:lnTo>
                    <a:lnTo>
                      <a:pt x="219" y="177"/>
                    </a:lnTo>
                    <a:lnTo>
                      <a:pt x="222" y="177"/>
                    </a:lnTo>
                    <a:lnTo>
                      <a:pt x="224" y="177"/>
                    </a:lnTo>
                    <a:lnTo>
                      <a:pt x="226" y="179"/>
                    </a:lnTo>
                    <a:lnTo>
                      <a:pt x="230" y="179"/>
                    </a:lnTo>
                    <a:lnTo>
                      <a:pt x="230" y="177"/>
                    </a:lnTo>
                    <a:lnTo>
                      <a:pt x="233" y="177"/>
                    </a:lnTo>
                    <a:lnTo>
                      <a:pt x="235" y="173"/>
                    </a:lnTo>
                    <a:lnTo>
                      <a:pt x="237" y="171"/>
                    </a:lnTo>
                    <a:lnTo>
                      <a:pt x="239" y="171"/>
                    </a:lnTo>
                    <a:lnTo>
                      <a:pt x="241" y="171"/>
                    </a:lnTo>
                    <a:lnTo>
                      <a:pt x="246" y="171"/>
                    </a:lnTo>
                    <a:lnTo>
                      <a:pt x="248" y="168"/>
                    </a:lnTo>
                    <a:lnTo>
                      <a:pt x="252" y="168"/>
                    </a:lnTo>
                    <a:lnTo>
                      <a:pt x="252" y="171"/>
                    </a:lnTo>
                    <a:lnTo>
                      <a:pt x="252" y="173"/>
                    </a:lnTo>
                    <a:lnTo>
                      <a:pt x="252" y="177"/>
                    </a:lnTo>
                    <a:lnTo>
                      <a:pt x="254" y="179"/>
                    </a:lnTo>
                    <a:lnTo>
                      <a:pt x="259" y="179"/>
                    </a:lnTo>
                    <a:lnTo>
                      <a:pt x="261" y="182"/>
                    </a:lnTo>
                    <a:lnTo>
                      <a:pt x="263" y="186"/>
                    </a:lnTo>
                    <a:lnTo>
                      <a:pt x="265" y="186"/>
                    </a:lnTo>
                    <a:lnTo>
                      <a:pt x="268" y="186"/>
                    </a:lnTo>
                    <a:lnTo>
                      <a:pt x="268" y="188"/>
                    </a:lnTo>
                    <a:lnTo>
                      <a:pt x="268" y="190"/>
                    </a:lnTo>
                    <a:lnTo>
                      <a:pt x="265" y="192"/>
                    </a:lnTo>
                    <a:lnTo>
                      <a:pt x="263" y="195"/>
                    </a:lnTo>
                    <a:lnTo>
                      <a:pt x="263" y="197"/>
                    </a:lnTo>
                    <a:lnTo>
                      <a:pt x="265" y="199"/>
                    </a:lnTo>
                    <a:lnTo>
                      <a:pt x="270" y="201"/>
                    </a:lnTo>
                    <a:lnTo>
                      <a:pt x="272" y="199"/>
                    </a:lnTo>
                    <a:lnTo>
                      <a:pt x="274" y="199"/>
                    </a:lnTo>
                    <a:lnTo>
                      <a:pt x="276" y="199"/>
                    </a:lnTo>
                    <a:lnTo>
                      <a:pt x="279" y="199"/>
                    </a:lnTo>
                    <a:lnTo>
                      <a:pt x="281" y="197"/>
                    </a:lnTo>
                    <a:lnTo>
                      <a:pt x="285" y="197"/>
                    </a:lnTo>
                    <a:lnTo>
                      <a:pt x="290" y="197"/>
                    </a:lnTo>
                    <a:lnTo>
                      <a:pt x="294" y="195"/>
                    </a:lnTo>
                    <a:lnTo>
                      <a:pt x="294" y="192"/>
                    </a:lnTo>
                    <a:lnTo>
                      <a:pt x="300" y="192"/>
                    </a:lnTo>
                    <a:lnTo>
                      <a:pt x="300" y="195"/>
                    </a:lnTo>
                    <a:lnTo>
                      <a:pt x="303" y="195"/>
                    </a:lnTo>
                    <a:lnTo>
                      <a:pt x="305" y="197"/>
                    </a:lnTo>
                    <a:lnTo>
                      <a:pt x="305" y="199"/>
                    </a:lnTo>
                    <a:lnTo>
                      <a:pt x="307" y="203"/>
                    </a:lnTo>
                    <a:lnTo>
                      <a:pt x="309" y="206"/>
                    </a:lnTo>
                    <a:lnTo>
                      <a:pt x="309" y="208"/>
                    </a:lnTo>
                    <a:lnTo>
                      <a:pt x="311" y="210"/>
                    </a:lnTo>
                    <a:lnTo>
                      <a:pt x="314" y="210"/>
                    </a:lnTo>
                    <a:lnTo>
                      <a:pt x="316" y="210"/>
                    </a:lnTo>
                    <a:lnTo>
                      <a:pt x="318" y="208"/>
                    </a:lnTo>
                    <a:lnTo>
                      <a:pt x="320" y="208"/>
                    </a:lnTo>
                    <a:lnTo>
                      <a:pt x="325" y="210"/>
                    </a:lnTo>
                    <a:lnTo>
                      <a:pt x="327" y="212"/>
                    </a:lnTo>
                    <a:lnTo>
                      <a:pt x="329" y="214"/>
                    </a:lnTo>
                    <a:lnTo>
                      <a:pt x="331" y="217"/>
                    </a:lnTo>
                    <a:lnTo>
                      <a:pt x="331" y="221"/>
                    </a:lnTo>
                    <a:lnTo>
                      <a:pt x="333" y="223"/>
                    </a:lnTo>
                    <a:lnTo>
                      <a:pt x="338" y="223"/>
                    </a:lnTo>
                    <a:lnTo>
                      <a:pt x="342" y="221"/>
                    </a:lnTo>
                    <a:lnTo>
                      <a:pt x="344" y="223"/>
                    </a:lnTo>
                    <a:lnTo>
                      <a:pt x="344" y="228"/>
                    </a:lnTo>
                    <a:lnTo>
                      <a:pt x="349" y="228"/>
                    </a:lnTo>
                    <a:lnTo>
                      <a:pt x="353" y="230"/>
                    </a:lnTo>
                    <a:lnTo>
                      <a:pt x="355" y="230"/>
                    </a:lnTo>
                    <a:lnTo>
                      <a:pt x="357" y="230"/>
                    </a:lnTo>
                    <a:lnTo>
                      <a:pt x="360" y="230"/>
                    </a:lnTo>
                    <a:lnTo>
                      <a:pt x="364" y="232"/>
                    </a:lnTo>
                    <a:lnTo>
                      <a:pt x="368" y="232"/>
                    </a:lnTo>
                    <a:lnTo>
                      <a:pt x="371" y="230"/>
                    </a:lnTo>
                    <a:lnTo>
                      <a:pt x="371" y="228"/>
                    </a:lnTo>
                    <a:lnTo>
                      <a:pt x="371" y="225"/>
                    </a:lnTo>
                    <a:lnTo>
                      <a:pt x="371" y="221"/>
                    </a:lnTo>
                    <a:lnTo>
                      <a:pt x="371" y="219"/>
                    </a:lnTo>
                    <a:lnTo>
                      <a:pt x="373" y="217"/>
                    </a:lnTo>
                    <a:lnTo>
                      <a:pt x="373" y="214"/>
                    </a:lnTo>
                    <a:lnTo>
                      <a:pt x="375" y="217"/>
                    </a:lnTo>
                    <a:lnTo>
                      <a:pt x="379" y="219"/>
                    </a:lnTo>
                    <a:lnTo>
                      <a:pt x="381" y="219"/>
                    </a:lnTo>
                    <a:lnTo>
                      <a:pt x="384" y="219"/>
                    </a:lnTo>
                    <a:lnTo>
                      <a:pt x="388" y="219"/>
                    </a:lnTo>
                    <a:lnTo>
                      <a:pt x="392" y="219"/>
                    </a:lnTo>
                    <a:lnTo>
                      <a:pt x="395" y="219"/>
                    </a:lnTo>
                    <a:lnTo>
                      <a:pt x="397" y="219"/>
                    </a:lnTo>
                    <a:lnTo>
                      <a:pt x="406" y="217"/>
                    </a:lnTo>
                    <a:lnTo>
                      <a:pt x="410" y="214"/>
                    </a:lnTo>
                    <a:lnTo>
                      <a:pt x="408" y="219"/>
                    </a:lnTo>
                    <a:lnTo>
                      <a:pt x="408" y="221"/>
                    </a:lnTo>
                    <a:lnTo>
                      <a:pt x="410" y="223"/>
                    </a:lnTo>
                    <a:lnTo>
                      <a:pt x="410" y="228"/>
                    </a:lnTo>
                    <a:lnTo>
                      <a:pt x="412" y="232"/>
                    </a:lnTo>
                    <a:lnTo>
                      <a:pt x="414" y="234"/>
                    </a:lnTo>
                    <a:lnTo>
                      <a:pt x="417" y="234"/>
                    </a:lnTo>
                    <a:lnTo>
                      <a:pt x="417" y="236"/>
                    </a:lnTo>
                    <a:lnTo>
                      <a:pt x="421" y="234"/>
                    </a:lnTo>
                    <a:lnTo>
                      <a:pt x="425" y="234"/>
                    </a:lnTo>
                    <a:lnTo>
                      <a:pt x="432" y="234"/>
                    </a:lnTo>
                    <a:lnTo>
                      <a:pt x="436" y="234"/>
                    </a:lnTo>
                    <a:lnTo>
                      <a:pt x="436" y="232"/>
                    </a:lnTo>
                    <a:lnTo>
                      <a:pt x="441" y="234"/>
                    </a:lnTo>
                    <a:lnTo>
                      <a:pt x="445" y="234"/>
                    </a:lnTo>
                    <a:lnTo>
                      <a:pt x="449" y="234"/>
                    </a:lnTo>
                    <a:lnTo>
                      <a:pt x="452" y="236"/>
                    </a:lnTo>
                    <a:lnTo>
                      <a:pt x="452" y="238"/>
                    </a:lnTo>
                    <a:lnTo>
                      <a:pt x="454" y="238"/>
                    </a:lnTo>
                    <a:lnTo>
                      <a:pt x="458" y="241"/>
                    </a:lnTo>
                    <a:lnTo>
                      <a:pt x="460" y="243"/>
                    </a:lnTo>
                    <a:lnTo>
                      <a:pt x="463" y="245"/>
                    </a:lnTo>
                    <a:lnTo>
                      <a:pt x="463" y="247"/>
                    </a:lnTo>
                    <a:lnTo>
                      <a:pt x="460" y="247"/>
                    </a:lnTo>
                    <a:lnTo>
                      <a:pt x="460" y="249"/>
                    </a:lnTo>
                    <a:lnTo>
                      <a:pt x="456" y="252"/>
                    </a:lnTo>
                    <a:lnTo>
                      <a:pt x="454" y="254"/>
                    </a:lnTo>
                    <a:lnTo>
                      <a:pt x="454" y="256"/>
                    </a:lnTo>
                    <a:lnTo>
                      <a:pt x="452" y="256"/>
                    </a:lnTo>
                    <a:lnTo>
                      <a:pt x="449" y="256"/>
                    </a:lnTo>
                    <a:lnTo>
                      <a:pt x="449" y="260"/>
                    </a:lnTo>
                    <a:lnTo>
                      <a:pt x="447" y="258"/>
                    </a:lnTo>
                    <a:lnTo>
                      <a:pt x="443" y="258"/>
                    </a:lnTo>
                    <a:lnTo>
                      <a:pt x="441" y="258"/>
                    </a:lnTo>
                    <a:lnTo>
                      <a:pt x="441" y="260"/>
                    </a:lnTo>
                    <a:lnTo>
                      <a:pt x="441" y="265"/>
                    </a:lnTo>
                    <a:lnTo>
                      <a:pt x="438" y="265"/>
                    </a:lnTo>
                    <a:lnTo>
                      <a:pt x="436" y="269"/>
                    </a:lnTo>
                    <a:lnTo>
                      <a:pt x="441" y="269"/>
                    </a:lnTo>
                    <a:lnTo>
                      <a:pt x="445" y="271"/>
                    </a:lnTo>
                    <a:lnTo>
                      <a:pt x="445" y="274"/>
                    </a:lnTo>
                    <a:lnTo>
                      <a:pt x="445" y="276"/>
                    </a:lnTo>
                    <a:lnTo>
                      <a:pt x="443" y="280"/>
                    </a:lnTo>
                    <a:lnTo>
                      <a:pt x="441" y="282"/>
                    </a:lnTo>
                    <a:lnTo>
                      <a:pt x="441" y="287"/>
                    </a:lnTo>
                    <a:lnTo>
                      <a:pt x="438" y="291"/>
                    </a:lnTo>
                    <a:lnTo>
                      <a:pt x="436" y="293"/>
                    </a:lnTo>
                    <a:lnTo>
                      <a:pt x="441" y="298"/>
                    </a:lnTo>
                    <a:lnTo>
                      <a:pt x="445" y="300"/>
                    </a:lnTo>
                    <a:lnTo>
                      <a:pt x="447" y="300"/>
                    </a:lnTo>
                    <a:lnTo>
                      <a:pt x="447" y="298"/>
                    </a:lnTo>
                    <a:lnTo>
                      <a:pt x="454" y="295"/>
                    </a:lnTo>
                    <a:lnTo>
                      <a:pt x="454" y="293"/>
                    </a:lnTo>
                    <a:lnTo>
                      <a:pt x="458" y="293"/>
                    </a:lnTo>
                    <a:lnTo>
                      <a:pt x="458" y="295"/>
                    </a:lnTo>
                    <a:lnTo>
                      <a:pt x="463" y="295"/>
                    </a:lnTo>
                    <a:lnTo>
                      <a:pt x="467" y="295"/>
                    </a:lnTo>
                    <a:lnTo>
                      <a:pt x="473" y="293"/>
                    </a:lnTo>
                    <a:lnTo>
                      <a:pt x="478" y="293"/>
                    </a:lnTo>
                    <a:lnTo>
                      <a:pt x="482" y="291"/>
                    </a:lnTo>
                    <a:lnTo>
                      <a:pt x="484" y="289"/>
                    </a:lnTo>
                    <a:lnTo>
                      <a:pt x="484" y="291"/>
                    </a:lnTo>
                    <a:lnTo>
                      <a:pt x="484" y="295"/>
                    </a:lnTo>
                    <a:lnTo>
                      <a:pt x="489" y="298"/>
                    </a:lnTo>
                    <a:lnTo>
                      <a:pt x="493" y="302"/>
                    </a:lnTo>
                    <a:lnTo>
                      <a:pt x="495" y="306"/>
                    </a:lnTo>
                    <a:lnTo>
                      <a:pt x="495" y="309"/>
                    </a:lnTo>
                    <a:lnTo>
                      <a:pt x="491" y="309"/>
                    </a:lnTo>
                    <a:lnTo>
                      <a:pt x="484" y="306"/>
                    </a:lnTo>
                    <a:lnTo>
                      <a:pt x="480" y="306"/>
                    </a:lnTo>
                    <a:lnTo>
                      <a:pt x="478" y="311"/>
                    </a:lnTo>
                    <a:lnTo>
                      <a:pt x="476" y="315"/>
                    </a:lnTo>
                    <a:lnTo>
                      <a:pt x="473" y="315"/>
                    </a:lnTo>
                    <a:lnTo>
                      <a:pt x="473" y="317"/>
                    </a:lnTo>
                    <a:lnTo>
                      <a:pt x="473" y="320"/>
                    </a:lnTo>
                    <a:lnTo>
                      <a:pt x="476" y="320"/>
                    </a:lnTo>
                    <a:lnTo>
                      <a:pt x="476" y="317"/>
                    </a:lnTo>
                    <a:lnTo>
                      <a:pt x="478" y="317"/>
                    </a:lnTo>
                    <a:lnTo>
                      <a:pt x="478" y="315"/>
                    </a:lnTo>
                    <a:lnTo>
                      <a:pt x="478" y="317"/>
                    </a:lnTo>
                    <a:lnTo>
                      <a:pt x="478" y="320"/>
                    </a:lnTo>
                    <a:lnTo>
                      <a:pt x="480" y="320"/>
                    </a:lnTo>
                    <a:lnTo>
                      <a:pt x="480" y="322"/>
                    </a:lnTo>
                    <a:lnTo>
                      <a:pt x="478" y="322"/>
                    </a:lnTo>
                    <a:lnTo>
                      <a:pt x="478" y="324"/>
                    </a:lnTo>
                    <a:lnTo>
                      <a:pt x="480" y="322"/>
                    </a:lnTo>
                    <a:lnTo>
                      <a:pt x="482" y="322"/>
                    </a:lnTo>
                    <a:lnTo>
                      <a:pt x="482" y="320"/>
                    </a:lnTo>
                    <a:lnTo>
                      <a:pt x="482" y="317"/>
                    </a:lnTo>
                    <a:lnTo>
                      <a:pt x="484" y="317"/>
                    </a:lnTo>
                    <a:lnTo>
                      <a:pt x="484" y="320"/>
                    </a:lnTo>
                    <a:lnTo>
                      <a:pt x="484" y="322"/>
                    </a:lnTo>
                    <a:lnTo>
                      <a:pt x="487" y="322"/>
                    </a:lnTo>
                    <a:lnTo>
                      <a:pt x="487" y="320"/>
                    </a:lnTo>
                    <a:lnTo>
                      <a:pt x="489" y="320"/>
                    </a:lnTo>
                    <a:lnTo>
                      <a:pt x="491" y="320"/>
                    </a:lnTo>
                    <a:lnTo>
                      <a:pt x="491" y="322"/>
                    </a:lnTo>
                    <a:lnTo>
                      <a:pt x="489" y="322"/>
                    </a:lnTo>
                    <a:lnTo>
                      <a:pt x="489" y="324"/>
                    </a:lnTo>
                    <a:lnTo>
                      <a:pt x="489" y="326"/>
                    </a:lnTo>
                    <a:lnTo>
                      <a:pt x="491" y="326"/>
                    </a:lnTo>
                    <a:lnTo>
                      <a:pt x="491" y="324"/>
                    </a:lnTo>
                    <a:lnTo>
                      <a:pt x="493" y="324"/>
                    </a:lnTo>
                    <a:lnTo>
                      <a:pt x="493" y="326"/>
                    </a:lnTo>
                    <a:lnTo>
                      <a:pt x="495" y="326"/>
                    </a:lnTo>
                    <a:lnTo>
                      <a:pt x="495" y="328"/>
                    </a:lnTo>
                    <a:lnTo>
                      <a:pt x="498" y="328"/>
                    </a:lnTo>
                    <a:lnTo>
                      <a:pt x="500" y="328"/>
                    </a:lnTo>
                    <a:lnTo>
                      <a:pt x="500" y="326"/>
                    </a:lnTo>
                    <a:lnTo>
                      <a:pt x="502" y="326"/>
                    </a:lnTo>
                    <a:lnTo>
                      <a:pt x="504" y="326"/>
                    </a:lnTo>
                    <a:lnTo>
                      <a:pt x="504" y="328"/>
                    </a:lnTo>
                    <a:lnTo>
                      <a:pt x="506" y="328"/>
                    </a:lnTo>
                    <a:lnTo>
                      <a:pt x="506" y="330"/>
                    </a:lnTo>
                    <a:lnTo>
                      <a:pt x="504" y="335"/>
                    </a:lnTo>
                    <a:lnTo>
                      <a:pt x="504" y="341"/>
                    </a:lnTo>
                    <a:lnTo>
                      <a:pt x="511" y="339"/>
                    </a:lnTo>
                    <a:lnTo>
                      <a:pt x="517" y="341"/>
                    </a:lnTo>
                    <a:lnTo>
                      <a:pt x="524" y="341"/>
                    </a:lnTo>
                    <a:lnTo>
                      <a:pt x="526" y="341"/>
                    </a:lnTo>
                    <a:lnTo>
                      <a:pt x="528" y="346"/>
                    </a:lnTo>
                    <a:lnTo>
                      <a:pt x="528" y="348"/>
                    </a:lnTo>
                    <a:lnTo>
                      <a:pt x="535" y="352"/>
                    </a:lnTo>
                    <a:lnTo>
                      <a:pt x="544" y="348"/>
                    </a:lnTo>
                    <a:lnTo>
                      <a:pt x="544" y="346"/>
                    </a:lnTo>
                    <a:lnTo>
                      <a:pt x="546" y="346"/>
                    </a:lnTo>
                    <a:lnTo>
                      <a:pt x="548" y="344"/>
                    </a:lnTo>
                    <a:lnTo>
                      <a:pt x="550" y="344"/>
                    </a:lnTo>
                    <a:lnTo>
                      <a:pt x="550" y="346"/>
                    </a:lnTo>
                    <a:lnTo>
                      <a:pt x="552" y="346"/>
                    </a:lnTo>
                    <a:lnTo>
                      <a:pt x="552" y="348"/>
                    </a:lnTo>
                    <a:lnTo>
                      <a:pt x="555" y="348"/>
                    </a:lnTo>
                    <a:lnTo>
                      <a:pt x="555" y="346"/>
                    </a:lnTo>
                    <a:lnTo>
                      <a:pt x="557" y="346"/>
                    </a:lnTo>
                    <a:lnTo>
                      <a:pt x="557" y="348"/>
                    </a:lnTo>
                    <a:lnTo>
                      <a:pt x="557" y="350"/>
                    </a:lnTo>
                    <a:lnTo>
                      <a:pt x="559" y="352"/>
                    </a:lnTo>
                    <a:lnTo>
                      <a:pt x="561" y="352"/>
                    </a:lnTo>
                    <a:lnTo>
                      <a:pt x="561" y="355"/>
                    </a:lnTo>
                    <a:lnTo>
                      <a:pt x="563" y="355"/>
                    </a:lnTo>
                    <a:lnTo>
                      <a:pt x="563" y="352"/>
                    </a:lnTo>
                    <a:lnTo>
                      <a:pt x="563" y="350"/>
                    </a:lnTo>
                    <a:lnTo>
                      <a:pt x="563" y="348"/>
                    </a:lnTo>
                    <a:lnTo>
                      <a:pt x="563" y="346"/>
                    </a:lnTo>
                    <a:lnTo>
                      <a:pt x="565" y="346"/>
                    </a:lnTo>
                    <a:lnTo>
                      <a:pt x="565" y="344"/>
                    </a:lnTo>
                    <a:lnTo>
                      <a:pt x="568" y="344"/>
                    </a:lnTo>
                    <a:lnTo>
                      <a:pt x="570" y="344"/>
                    </a:lnTo>
                    <a:lnTo>
                      <a:pt x="570" y="346"/>
                    </a:lnTo>
                    <a:lnTo>
                      <a:pt x="570" y="348"/>
                    </a:lnTo>
                    <a:lnTo>
                      <a:pt x="572" y="348"/>
                    </a:lnTo>
                    <a:lnTo>
                      <a:pt x="572" y="350"/>
                    </a:lnTo>
                    <a:lnTo>
                      <a:pt x="572" y="352"/>
                    </a:lnTo>
                    <a:lnTo>
                      <a:pt x="570" y="352"/>
                    </a:lnTo>
                    <a:lnTo>
                      <a:pt x="570" y="355"/>
                    </a:lnTo>
                    <a:lnTo>
                      <a:pt x="570" y="357"/>
                    </a:lnTo>
                    <a:lnTo>
                      <a:pt x="572" y="357"/>
                    </a:lnTo>
                    <a:lnTo>
                      <a:pt x="574" y="357"/>
                    </a:lnTo>
                    <a:lnTo>
                      <a:pt x="574" y="355"/>
                    </a:lnTo>
                    <a:lnTo>
                      <a:pt x="576" y="352"/>
                    </a:lnTo>
                    <a:lnTo>
                      <a:pt x="579" y="352"/>
                    </a:lnTo>
                    <a:lnTo>
                      <a:pt x="579" y="355"/>
                    </a:lnTo>
                    <a:lnTo>
                      <a:pt x="581" y="355"/>
                    </a:lnTo>
                    <a:lnTo>
                      <a:pt x="583" y="357"/>
                    </a:lnTo>
                    <a:lnTo>
                      <a:pt x="585" y="357"/>
                    </a:lnTo>
                    <a:lnTo>
                      <a:pt x="585" y="355"/>
                    </a:lnTo>
                    <a:lnTo>
                      <a:pt x="587" y="355"/>
                    </a:lnTo>
                    <a:lnTo>
                      <a:pt x="587" y="352"/>
                    </a:lnTo>
                    <a:lnTo>
                      <a:pt x="587" y="350"/>
                    </a:lnTo>
                    <a:lnTo>
                      <a:pt x="587" y="348"/>
                    </a:lnTo>
                    <a:lnTo>
                      <a:pt x="590" y="348"/>
                    </a:lnTo>
                    <a:lnTo>
                      <a:pt x="590" y="350"/>
                    </a:lnTo>
                    <a:lnTo>
                      <a:pt x="592" y="350"/>
                    </a:lnTo>
                    <a:lnTo>
                      <a:pt x="592" y="352"/>
                    </a:lnTo>
                    <a:lnTo>
                      <a:pt x="592" y="355"/>
                    </a:lnTo>
                    <a:lnTo>
                      <a:pt x="592" y="357"/>
                    </a:lnTo>
                    <a:lnTo>
                      <a:pt x="592" y="359"/>
                    </a:lnTo>
                    <a:lnTo>
                      <a:pt x="590" y="359"/>
                    </a:lnTo>
                    <a:lnTo>
                      <a:pt x="590" y="361"/>
                    </a:lnTo>
                    <a:lnTo>
                      <a:pt x="587" y="361"/>
                    </a:lnTo>
                    <a:lnTo>
                      <a:pt x="587" y="363"/>
                    </a:lnTo>
                    <a:lnTo>
                      <a:pt x="590" y="363"/>
                    </a:lnTo>
                    <a:lnTo>
                      <a:pt x="592" y="363"/>
                    </a:lnTo>
                    <a:lnTo>
                      <a:pt x="592" y="361"/>
                    </a:lnTo>
                    <a:lnTo>
                      <a:pt x="594" y="361"/>
                    </a:lnTo>
                    <a:lnTo>
                      <a:pt x="596" y="361"/>
                    </a:lnTo>
                    <a:lnTo>
                      <a:pt x="596" y="359"/>
                    </a:lnTo>
                    <a:lnTo>
                      <a:pt x="598" y="359"/>
                    </a:lnTo>
                    <a:lnTo>
                      <a:pt x="601" y="359"/>
                    </a:lnTo>
                    <a:lnTo>
                      <a:pt x="601" y="361"/>
                    </a:lnTo>
                    <a:lnTo>
                      <a:pt x="601" y="363"/>
                    </a:lnTo>
                    <a:lnTo>
                      <a:pt x="601" y="366"/>
                    </a:lnTo>
                    <a:lnTo>
                      <a:pt x="603" y="366"/>
                    </a:lnTo>
                    <a:lnTo>
                      <a:pt x="603" y="368"/>
                    </a:lnTo>
                    <a:lnTo>
                      <a:pt x="605" y="368"/>
                    </a:lnTo>
                    <a:lnTo>
                      <a:pt x="603" y="368"/>
                    </a:lnTo>
                    <a:lnTo>
                      <a:pt x="603" y="370"/>
                    </a:lnTo>
                    <a:lnTo>
                      <a:pt x="603" y="372"/>
                    </a:lnTo>
                    <a:lnTo>
                      <a:pt x="605" y="372"/>
                    </a:lnTo>
                    <a:lnTo>
                      <a:pt x="607" y="372"/>
                    </a:lnTo>
                    <a:lnTo>
                      <a:pt x="609" y="372"/>
                    </a:lnTo>
                    <a:lnTo>
                      <a:pt x="609" y="370"/>
                    </a:lnTo>
                    <a:lnTo>
                      <a:pt x="609" y="368"/>
                    </a:lnTo>
                    <a:lnTo>
                      <a:pt x="611" y="368"/>
                    </a:lnTo>
                    <a:lnTo>
                      <a:pt x="614" y="368"/>
                    </a:lnTo>
                    <a:lnTo>
                      <a:pt x="614" y="370"/>
                    </a:lnTo>
                    <a:lnTo>
                      <a:pt x="614" y="372"/>
                    </a:lnTo>
                    <a:lnTo>
                      <a:pt x="616" y="372"/>
                    </a:lnTo>
                    <a:lnTo>
                      <a:pt x="616" y="374"/>
                    </a:lnTo>
                    <a:lnTo>
                      <a:pt x="618" y="374"/>
                    </a:lnTo>
                    <a:lnTo>
                      <a:pt x="620" y="374"/>
                    </a:lnTo>
                    <a:lnTo>
                      <a:pt x="620" y="372"/>
                    </a:lnTo>
                    <a:lnTo>
                      <a:pt x="622" y="372"/>
                    </a:lnTo>
                    <a:lnTo>
                      <a:pt x="622" y="370"/>
                    </a:lnTo>
                    <a:lnTo>
                      <a:pt x="625" y="370"/>
                    </a:lnTo>
                    <a:lnTo>
                      <a:pt x="627" y="370"/>
                    </a:lnTo>
                    <a:lnTo>
                      <a:pt x="627" y="372"/>
                    </a:lnTo>
                    <a:lnTo>
                      <a:pt x="627" y="374"/>
                    </a:lnTo>
                    <a:lnTo>
                      <a:pt x="629" y="374"/>
                    </a:lnTo>
                    <a:lnTo>
                      <a:pt x="631" y="374"/>
                    </a:lnTo>
                    <a:lnTo>
                      <a:pt x="631" y="372"/>
                    </a:lnTo>
                    <a:lnTo>
                      <a:pt x="633" y="372"/>
                    </a:lnTo>
                    <a:lnTo>
                      <a:pt x="633" y="370"/>
                    </a:lnTo>
                    <a:lnTo>
                      <a:pt x="633" y="368"/>
                    </a:lnTo>
                    <a:lnTo>
                      <a:pt x="636" y="368"/>
                    </a:lnTo>
                    <a:lnTo>
                      <a:pt x="638" y="368"/>
                    </a:lnTo>
                    <a:lnTo>
                      <a:pt x="640" y="368"/>
                    </a:lnTo>
                    <a:lnTo>
                      <a:pt x="642" y="368"/>
                    </a:lnTo>
                    <a:lnTo>
                      <a:pt x="642" y="366"/>
                    </a:lnTo>
                    <a:lnTo>
                      <a:pt x="644" y="366"/>
                    </a:lnTo>
                    <a:lnTo>
                      <a:pt x="644" y="363"/>
                    </a:lnTo>
                    <a:lnTo>
                      <a:pt x="642" y="363"/>
                    </a:lnTo>
                    <a:lnTo>
                      <a:pt x="642" y="361"/>
                    </a:lnTo>
                    <a:lnTo>
                      <a:pt x="644" y="361"/>
                    </a:lnTo>
                    <a:lnTo>
                      <a:pt x="644" y="359"/>
                    </a:lnTo>
                    <a:lnTo>
                      <a:pt x="644" y="357"/>
                    </a:lnTo>
                    <a:lnTo>
                      <a:pt x="647" y="357"/>
                    </a:lnTo>
                    <a:lnTo>
                      <a:pt x="649" y="357"/>
                    </a:lnTo>
                    <a:lnTo>
                      <a:pt x="649" y="359"/>
                    </a:lnTo>
                    <a:lnTo>
                      <a:pt x="649" y="361"/>
                    </a:lnTo>
                    <a:lnTo>
                      <a:pt x="649" y="363"/>
                    </a:lnTo>
                    <a:lnTo>
                      <a:pt x="647" y="363"/>
                    </a:lnTo>
                    <a:lnTo>
                      <a:pt x="647" y="366"/>
                    </a:lnTo>
                    <a:lnTo>
                      <a:pt x="647" y="368"/>
                    </a:lnTo>
                    <a:lnTo>
                      <a:pt x="647" y="370"/>
                    </a:lnTo>
                    <a:lnTo>
                      <a:pt x="647" y="372"/>
                    </a:lnTo>
                    <a:lnTo>
                      <a:pt x="647" y="374"/>
                    </a:lnTo>
                    <a:lnTo>
                      <a:pt x="644" y="374"/>
                    </a:lnTo>
                    <a:lnTo>
                      <a:pt x="644" y="376"/>
                    </a:lnTo>
                    <a:lnTo>
                      <a:pt x="642" y="376"/>
                    </a:lnTo>
                    <a:lnTo>
                      <a:pt x="642" y="379"/>
                    </a:lnTo>
                    <a:lnTo>
                      <a:pt x="640" y="379"/>
                    </a:lnTo>
                    <a:lnTo>
                      <a:pt x="640" y="381"/>
                    </a:lnTo>
                    <a:lnTo>
                      <a:pt x="640" y="383"/>
                    </a:lnTo>
                    <a:lnTo>
                      <a:pt x="642" y="383"/>
                    </a:lnTo>
                    <a:lnTo>
                      <a:pt x="644" y="383"/>
                    </a:lnTo>
                    <a:lnTo>
                      <a:pt x="644" y="381"/>
                    </a:lnTo>
                    <a:lnTo>
                      <a:pt x="644" y="379"/>
                    </a:lnTo>
                    <a:lnTo>
                      <a:pt x="647" y="379"/>
                    </a:lnTo>
                    <a:lnTo>
                      <a:pt x="647" y="376"/>
                    </a:lnTo>
                    <a:lnTo>
                      <a:pt x="647" y="374"/>
                    </a:lnTo>
                    <a:lnTo>
                      <a:pt x="649" y="374"/>
                    </a:lnTo>
                    <a:lnTo>
                      <a:pt x="649" y="372"/>
                    </a:lnTo>
                    <a:lnTo>
                      <a:pt x="651" y="372"/>
                    </a:lnTo>
                    <a:lnTo>
                      <a:pt x="651" y="370"/>
                    </a:lnTo>
                    <a:lnTo>
                      <a:pt x="651" y="368"/>
                    </a:lnTo>
                    <a:lnTo>
                      <a:pt x="653" y="368"/>
                    </a:lnTo>
                    <a:lnTo>
                      <a:pt x="653" y="370"/>
                    </a:lnTo>
                    <a:lnTo>
                      <a:pt x="655" y="370"/>
                    </a:lnTo>
                    <a:lnTo>
                      <a:pt x="655" y="372"/>
                    </a:lnTo>
                    <a:lnTo>
                      <a:pt x="655" y="374"/>
                    </a:lnTo>
                    <a:lnTo>
                      <a:pt x="655" y="376"/>
                    </a:lnTo>
                    <a:lnTo>
                      <a:pt x="655" y="379"/>
                    </a:lnTo>
                    <a:lnTo>
                      <a:pt x="657" y="379"/>
                    </a:lnTo>
                    <a:lnTo>
                      <a:pt x="657" y="381"/>
                    </a:lnTo>
                    <a:lnTo>
                      <a:pt x="660" y="381"/>
                    </a:lnTo>
                    <a:lnTo>
                      <a:pt x="662" y="381"/>
                    </a:lnTo>
                    <a:lnTo>
                      <a:pt x="662" y="379"/>
                    </a:lnTo>
                    <a:lnTo>
                      <a:pt x="664" y="379"/>
                    </a:lnTo>
                    <a:lnTo>
                      <a:pt x="664" y="376"/>
                    </a:lnTo>
                    <a:lnTo>
                      <a:pt x="662" y="376"/>
                    </a:lnTo>
                    <a:lnTo>
                      <a:pt x="664" y="376"/>
                    </a:lnTo>
                    <a:lnTo>
                      <a:pt x="664" y="374"/>
                    </a:lnTo>
                    <a:lnTo>
                      <a:pt x="662" y="374"/>
                    </a:lnTo>
                    <a:lnTo>
                      <a:pt x="664" y="374"/>
                    </a:lnTo>
                    <a:lnTo>
                      <a:pt x="664" y="372"/>
                    </a:lnTo>
                    <a:lnTo>
                      <a:pt x="664" y="370"/>
                    </a:lnTo>
                    <a:lnTo>
                      <a:pt x="666" y="370"/>
                    </a:lnTo>
                    <a:lnTo>
                      <a:pt x="666" y="372"/>
                    </a:lnTo>
                    <a:lnTo>
                      <a:pt x="668" y="372"/>
                    </a:lnTo>
                    <a:lnTo>
                      <a:pt x="668" y="374"/>
                    </a:lnTo>
                    <a:lnTo>
                      <a:pt x="668" y="376"/>
                    </a:lnTo>
                    <a:lnTo>
                      <a:pt x="668" y="379"/>
                    </a:lnTo>
                    <a:lnTo>
                      <a:pt x="668" y="381"/>
                    </a:lnTo>
                    <a:lnTo>
                      <a:pt x="668" y="383"/>
                    </a:lnTo>
                    <a:lnTo>
                      <a:pt x="666" y="383"/>
                    </a:lnTo>
                    <a:lnTo>
                      <a:pt x="666" y="385"/>
                    </a:lnTo>
                    <a:lnTo>
                      <a:pt x="664" y="385"/>
                    </a:lnTo>
                    <a:lnTo>
                      <a:pt x="664" y="387"/>
                    </a:lnTo>
                    <a:lnTo>
                      <a:pt x="664" y="390"/>
                    </a:lnTo>
                    <a:lnTo>
                      <a:pt x="664" y="392"/>
                    </a:lnTo>
                    <a:lnTo>
                      <a:pt x="662" y="392"/>
                    </a:lnTo>
                    <a:lnTo>
                      <a:pt x="662" y="394"/>
                    </a:lnTo>
                    <a:lnTo>
                      <a:pt x="660" y="394"/>
                    </a:lnTo>
                    <a:lnTo>
                      <a:pt x="660" y="392"/>
                    </a:lnTo>
                    <a:lnTo>
                      <a:pt x="657" y="392"/>
                    </a:lnTo>
                    <a:lnTo>
                      <a:pt x="655" y="392"/>
                    </a:lnTo>
                    <a:lnTo>
                      <a:pt x="655" y="394"/>
                    </a:lnTo>
                    <a:lnTo>
                      <a:pt x="653" y="394"/>
                    </a:lnTo>
                    <a:lnTo>
                      <a:pt x="653" y="396"/>
                    </a:lnTo>
                    <a:lnTo>
                      <a:pt x="655" y="396"/>
                    </a:lnTo>
                    <a:lnTo>
                      <a:pt x="653" y="396"/>
                    </a:lnTo>
                    <a:lnTo>
                      <a:pt x="655" y="396"/>
                    </a:lnTo>
                    <a:lnTo>
                      <a:pt x="655" y="398"/>
                    </a:lnTo>
                    <a:lnTo>
                      <a:pt x="655" y="401"/>
                    </a:lnTo>
                    <a:lnTo>
                      <a:pt x="657" y="401"/>
                    </a:lnTo>
                    <a:lnTo>
                      <a:pt x="657" y="403"/>
                    </a:lnTo>
                    <a:lnTo>
                      <a:pt x="657" y="405"/>
                    </a:lnTo>
                    <a:lnTo>
                      <a:pt x="660" y="405"/>
                    </a:lnTo>
                    <a:lnTo>
                      <a:pt x="657" y="405"/>
                    </a:lnTo>
                    <a:lnTo>
                      <a:pt x="660" y="405"/>
                    </a:lnTo>
                    <a:lnTo>
                      <a:pt x="657" y="405"/>
                    </a:lnTo>
                    <a:lnTo>
                      <a:pt x="657" y="407"/>
                    </a:lnTo>
                    <a:lnTo>
                      <a:pt x="660" y="407"/>
                    </a:lnTo>
                    <a:lnTo>
                      <a:pt x="662" y="407"/>
                    </a:lnTo>
                    <a:lnTo>
                      <a:pt x="664" y="407"/>
                    </a:lnTo>
                    <a:lnTo>
                      <a:pt x="666" y="407"/>
                    </a:lnTo>
                    <a:lnTo>
                      <a:pt x="666" y="409"/>
                    </a:lnTo>
                    <a:lnTo>
                      <a:pt x="664" y="409"/>
                    </a:lnTo>
                    <a:lnTo>
                      <a:pt x="664" y="412"/>
                    </a:lnTo>
                    <a:lnTo>
                      <a:pt x="662" y="412"/>
                    </a:lnTo>
                    <a:lnTo>
                      <a:pt x="660" y="412"/>
                    </a:lnTo>
                    <a:lnTo>
                      <a:pt x="660" y="414"/>
                    </a:lnTo>
                    <a:lnTo>
                      <a:pt x="660" y="416"/>
                    </a:lnTo>
                    <a:lnTo>
                      <a:pt x="662" y="416"/>
                    </a:lnTo>
                    <a:lnTo>
                      <a:pt x="664" y="416"/>
                    </a:lnTo>
                    <a:lnTo>
                      <a:pt x="666" y="416"/>
                    </a:lnTo>
                    <a:lnTo>
                      <a:pt x="666" y="414"/>
                    </a:lnTo>
                    <a:lnTo>
                      <a:pt x="668" y="414"/>
                    </a:lnTo>
                    <a:lnTo>
                      <a:pt x="666" y="414"/>
                    </a:lnTo>
                    <a:lnTo>
                      <a:pt x="668" y="414"/>
                    </a:lnTo>
                    <a:lnTo>
                      <a:pt x="668" y="412"/>
                    </a:lnTo>
                    <a:lnTo>
                      <a:pt x="671" y="412"/>
                    </a:lnTo>
                    <a:lnTo>
                      <a:pt x="671" y="409"/>
                    </a:lnTo>
                    <a:lnTo>
                      <a:pt x="668" y="409"/>
                    </a:lnTo>
                    <a:lnTo>
                      <a:pt x="668" y="407"/>
                    </a:lnTo>
                    <a:lnTo>
                      <a:pt x="671" y="407"/>
                    </a:lnTo>
                    <a:lnTo>
                      <a:pt x="668" y="407"/>
                    </a:lnTo>
                    <a:lnTo>
                      <a:pt x="668" y="405"/>
                    </a:lnTo>
                    <a:lnTo>
                      <a:pt x="671" y="405"/>
                    </a:lnTo>
                    <a:lnTo>
                      <a:pt x="673" y="405"/>
                    </a:lnTo>
                    <a:lnTo>
                      <a:pt x="675" y="405"/>
                    </a:lnTo>
                    <a:lnTo>
                      <a:pt x="675" y="407"/>
                    </a:lnTo>
                    <a:lnTo>
                      <a:pt x="673" y="407"/>
                    </a:lnTo>
                    <a:lnTo>
                      <a:pt x="675" y="409"/>
                    </a:lnTo>
                    <a:lnTo>
                      <a:pt x="675" y="412"/>
                    </a:lnTo>
                    <a:lnTo>
                      <a:pt x="675" y="414"/>
                    </a:lnTo>
                    <a:lnTo>
                      <a:pt x="677" y="414"/>
                    </a:lnTo>
                    <a:lnTo>
                      <a:pt x="679" y="414"/>
                    </a:lnTo>
                    <a:lnTo>
                      <a:pt x="682" y="414"/>
                    </a:lnTo>
                    <a:lnTo>
                      <a:pt x="684" y="412"/>
                    </a:lnTo>
                    <a:lnTo>
                      <a:pt x="682" y="412"/>
                    </a:lnTo>
                    <a:lnTo>
                      <a:pt x="682" y="409"/>
                    </a:lnTo>
                    <a:lnTo>
                      <a:pt x="682" y="407"/>
                    </a:lnTo>
                    <a:lnTo>
                      <a:pt x="682" y="405"/>
                    </a:lnTo>
                    <a:lnTo>
                      <a:pt x="684" y="405"/>
                    </a:lnTo>
                    <a:lnTo>
                      <a:pt x="686" y="405"/>
                    </a:lnTo>
                    <a:lnTo>
                      <a:pt x="688" y="405"/>
                    </a:lnTo>
                    <a:lnTo>
                      <a:pt x="690" y="405"/>
                    </a:lnTo>
                    <a:lnTo>
                      <a:pt x="693" y="407"/>
                    </a:lnTo>
                    <a:lnTo>
                      <a:pt x="690" y="407"/>
                    </a:lnTo>
                    <a:lnTo>
                      <a:pt x="690" y="409"/>
                    </a:lnTo>
                    <a:lnTo>
                      <a:pt x="690" y="412"/>
                    </a:lnTo>
                    <a:lnTo>
                      <a:pt x="693" y="412"/>
                    </a:lnTo>
                    <a:lnTo>
                      <a:pt x="693" y="414"/>
                    </a:lnTo>
                    <a:lnTo>
                      <a:pt x="693" y="416"/>
                    </a:lnTo>
                    <a:lnTo>
                      <a:pt x="695" y="416"/>
                    </a:lnTo>
                    <a:lnTo>
                      <a:pt x="697" y="418"/>
                    </a:lnTo>
                    <a:lnTo>
                      <a:pt x="697" y="420"/>
                    </a:lnTo>
                    <a:lnTo>
                      <a:pt x="695" y="420"/>
                    </a:lnTo>
                    <a:lnTo>
                      <a:pt x="693" y="420"/>
                    </a:lnTo>
                    <a:lnTo>
                      <a:pt x="693" y="422"/>
                    </a:lnTo>
                    <a:lnTo>
                      <a:pt x="690" y="422"/>
                    </a:lnTo>
                    <a:lnTo>
                      <a:pt x="693" y="422"/>
                    </a:lnTo>
                    <a:lnTo>
                      <a:pt x="693" y="425"/>
                    </a:lnTo>
                    <a:lnTo>
                      <a:pt x="695" y="425"/>
                    </a:lnTo>
                    <a:lnTo>
                      <a:pt x="697" y="422"/>
                    </a:lnTo>
                    <a:lnTo>
                      <a:pt x="699" y="422"/>
                    </a:lnTo>
                    <a:lnTo>
                      <a:pt x="701" y="425"/>
                    </a:lnTo>
                    <a:lnTo>
                      <a:pt x="703" y="425"/>
                    </a:lnTo>
                    <a:lnTo>
                      <a:pt x="703" y="427"/>
                    </a:lnTo>
                    <a:lnTo>
                      <a:pt x="706" y="427"/>
                    </a:lnTo>
                    <a:lnTo>
                      <a:pt x="706" y="429"/>
                    </a:lnTo>
                    <a:lnTo>
                      <a:pt x="703" y="429"/>
                    </a:lnTo>
                    <a:lnTo>
                      <a:pt x="703" y="431"/>
                    </a:lnTo>
                    <a:lnTo>
                      <a:pt x="701" y="431"/>
                    </a:lnTo>
                    <a:lnTo>
                      <a:pt x="699" y="431"/>
                    </a:lnTo>
                    <a:lnTo>
                      <a:pt x="699" y="429"/>
                    </a:lnTo>
                    <a:lnTo>
                      <a:pt x="697" y="429"/>
                    </a:lnTo>
                    <a:lnTo>
                      <a:pt x="695" y="429"/>
                    </a:lnTo>
                    <a:lnTo>
                      <a:pt x="695" y="431"/>
                    </a:lnTo>
                    <a:lnTo>
                      <a:pt x="697" y="431"/>
                    </a:lnTo>
                    <a:lnTo>
                      <a:pt x="697" y="433"/>
                    </a:lnTo>
                    <a:lnTo>
                      <a:pt x="699" y="433"/>
                    </a:lnTo>
                    <a:lnTo>
                      <a:pt x="701" y="433"/>
                    </a:lnTo>
                    <a:lnTo>
                      <a:pt x="701" y="436"/>
                    </a:lnTo>
                    <a:lnTo>
                      <a:pt x="703" y="438"/>
                    </a:lnTo>
                    <a:lnTo>
                      <a:pt x="703" y="440"/>
                    </a:lnTo>
                    <a:lnTo>
                      <a:pt x="703" y="442"/>
                    </a:lnTo>
                    <a:lnTo>
                      <a:pt x="703" y="444"/>
                    </a:lnTo>
                    <a:lnTo>
                      <a:pt x="701" y="444"/>
                    </a:lnTo>
                    <a:lnTo>
                      <a:pt x="701" y="447"/>
                    </a:lnTo>
                    <a:lnTo>
                      <a:pt x="703" y="447"/>
                    </a:lnTo>
                    <a:lnTo>
                      <a:pt x="703" y="449"/>
                    </a:lnTo>
                    <a:lnTo>
                      <a:pt x="701" y="449"/>
                    </a:lnTo>
                    <a:lnTo>
                      <a:pt x="701" y="451"/>
                    </a:lnTo>
                    <a:lnTo>
                      <a:pt x="699" y="451"/>
                    </a:lnTo>
                    <a:lnTo>
                      <a:pt x="699" y="453"/>
                    </a:lnTo>
                    <a:lnTo>
                      <a:pt x="697" y="453"/>
                    </a:lnTo>
                    <a:lnTo>
                      <a:pt x="697" y="455"/>
                    </a:lnTo>
                    <a:lnTo>
                      <a:pt x="699" y="455"/>
                    </a:lnTo>
                    <a:lnTo>
                      <a:pt x="699" y="458"/>
                    </a:lnTo>
                    <a:lnTo>
                      <a:pt x="701" y="458"/>
                    </a:lnTo>
                    <a:lnTo>
                      <a:pt x="703" y="460"/>
                    </a:lnTo>
                    <a:lnTo>
                      <a:pt x="706" y="460"/>
                    </a:lnTo>
                    <a:lnTo>
                      <a:pt x="706" y="462"/>
                    </a:lnTo>
                    <a:lnTo>
                      <a:pt x="708" y="462"/>
                    </a:lnTo>
                    <a:lnTo>
                      <a:pt x="708" y="464"/>
                    </a:lnTo>
                    <a:lnTo>
                      <a:pt x="708" y="466"/>
                    </a:lnTo>
                    <a:lnTo>
                      <a:pt x="708" y="468"/>
                    </a:lnTo>
                    <a:lnTo>
                      <a:pt x="710" y="468"/>
                    </a:lnTo>
                    <a:lnTo>
                      <a:pt x="712" y="468"/>
                    </a:lnTo>
                    <a:lnTo>
                      <a:pt x="712" y="471"/>
                    </a:lnTo>
                    <a:lnTo>
                      <a:pt x="714" y="471"/>
                    </a:lnTo>
                    <a:lnTo>
                      <a:pt x="714" y="473"/>
                    </a:lnTo>
                    <a:lnTo>
                      <a:pt x="717" y="473"/>
                    </a:lnTo>
                    <a:lnTo>
                      <a:pt x="717" y="475"/>
                    </a:lnTo>
                    <a:lnTo>
                      <a:pt x="717" y="477"/>
                    </a:lnTo>
                    <a:lnTo>
                      <a:pt x="719" y="477"/>
                    </a:lnTo>
                    <a:lnTo>
                      <a:pt x="719" y="479"/>
                    </a:lnTo>
                    <a:lnTo>
                      <a:pt x="721" y="479"/>
                    </a:lnTo>
                    <a:lnTo>
                      <a:pt x="721" y="482"/>
                    </a:lnTo>
                    <a:lnTo>
                      <a:pt x="721" y="484"/>
                    </a:lnTo>
                    <a:lnTo>
                      <a:pt x="723" y="486"/>
                    </a:lnTo>
                    <a:lnTo>
                      <a:pt x="723" y="488"/>
                    </a:lnTo>
                    <a:lnTo>
                      <a:pt x="725" y="488"/>
                    </a:lnTo>
                    <a:lnTo>
                      <a:pt x="728" y="488"/>
                    </a:lnTo>
                    <a:lnTo>
                      <a:pt x="728" y="490"/>
                    </a:lnTo>
                    <a:lnTo>
                      <a:pt x="730" y="490"/>
                    </a:lnTo>
                    <a:lnTo>
                      <a:pt x="732" y="490"/>
                    </a:lnTo>
                    <a:lnTo>
                      <a:pt x="734" y="490"/>
                    </a:lnTo>
                    <a:lnTo>
                      <a:pt x="734" y="493"/>
                    </a:lnTo>
                    <a:lnTo>
                      <a:pt x="736" y="493"/>
                    </a:lnTo>
                    <a:lnTo>
                      <a:pt x="739" y="493"/>
                    </a:lnTo>
                    <a:lnTo>
                      <a:pt x="739" y="495"/>
                    </a:lnTo>
                    <a:lnTo>
                      <a:pt x="741" y="495"/>
                    </a:lnTo>
                    <a:lnTo>
                      <a:pt x="739" y="495"/>
                    </a:lnTo>
                    <a:lnTo>
                      <a:pt x="739" y="497"/>
                    </a:lnTo>
                    <a:lnTo>
                      <a:pt x="741" y="497"/>
                    </a:lnTo>
                    <a:lnTo>
                      <a:pt x="739" y="497"/>
                    </a:lnTo>
                    <a:lnTo>
                      <a:pt x="739" y="499"/>
                    </a:lnTo>
                    <a:lnTo>
                      <a:pt x="736" y="499"/>
                    </a:lnTo>
                    <a:lnTo>
                      <a:pt x="736" y="501"/>
                    </a:lnTo>
                    <a:lnTo>
                      <a:pt x="734" y="501"/>
                    </a:lnTo>
                    <a:lnTo>
                      <a:pt x="734" y="504"/>
                    </a:lnTo>
                    <a:lnTo>
                      <a:pt x="732" y="504"/>
                    </a:lnTo>
                    <a:lnTo>
                      <a:pt x="730" y="504"/>
                    </a:lnTo>
                    <a:lnTo>
                      <a:pt x="728" y="504"/>
                    </a:lnTo>
                    <a:lnTo>
                      <a:pt x="725" y="504"/>
                    </a:lnTo>
                    <a:lnTo>
                      <a:pt x="723" y="504"/>
                    </a:lnTo>
                    <a:lnTo>
                      <a:pt x="723" y="506"/>
                    </a:lnTo>
                    <a:lnTo>
                      <a:pt x="721" y="506"/>
                    </a:lnTo>
                    <a:lnTo>
                      <a:pt x="719" y="506"/>
                    </a:lnTo>
                    <a:lnTo>
                      <a:pt x="717" y="506"/>
                    </a:lnTo>
                    <a:lnTo>
                      <a:pt x="717" y="508"/>
                    </a:lnTo>
                    <a:lnTo>
                      <a:pt x="714" y="508"/>
                    </a:lnTo>
                    <a:lnTo>
                      <a:pt x="714" y="510"/>
                    </a:lnTo>
                    <a:lnTo>
                      <a:pt x="712" y="512"/>
                    </a:lnTo>
                    <a:lnTo>
                      <a:pt x="710" y="512"/>
                    </a:lnTo>
                    <a:lnTo>
                      <a:pt x="708" y="512"/>
                    </a:lnTo>
                    <a:lnTo>
                      <a:pt x="706" y="512"/>
                    </a:lnTo>
                    <a:lnTo>
                      <a:pt x="706" y="514"/>
                    </a:lnTo>
                    <a:lnTo>
                      <a:pt x="703" y="514"/>
                    </a:lnTo>
                    <a:lnTo>
                      <a:pt x="703" y="517"/>
                    </a:lnTo>
                    <a:lnTo>
                      <a:pt x="701" y="517"/>
                    </a:lnTo>
                    <a:lnTo>
                      <a:pt x="701" y="514"/>
                    </a:lnTo>
                    <a:lnTo>
                      <a:pt x="701" y="517"/>
                    </a:lnTo>
                    <a:lnTo>
                      <a:pt x="699" y="517"/>
                    </a:lnTo>
                    <a:lnTo>
                      <a:pt x="699" y="514"/>
                    </a:lnTo>
                    <a:lnTo>
                      <a:pt x="699" y="517"/>
                    </a:lnTo>
                    <a:lnTo>
                      <a:pt x="697" y="517"/>
                    </a:lnTo>
                    <a:lnTo>
                      <a:pt x="695" y="517"/>
                    </a:lnTo>
                    <a:lnTo>
                      <a:pt x="693" y="517"/>
                    </a:lnTo>
                    <a:lnTo>
                      <a:pt x="690" y="517"/>
                    </a:lnTo>
                    <a:lnTo>
                      <a:pt x="688" y="517"/>
                    </a:lnTo>
                    <a:lnTo>
                      <a:pt x="688" y="519"/>
                    </a:lnTo>
                    <a:lnTo>
                      <a:pt x="686" y="519"/>
                    </a:lnTo>
                    <a:lnTo>
                      <a:pt x="684" y="519"/>
                    </a:lnTo>
                    <a:lnTo>
                      <a:pt x="684" y="521"/>
                    </a:lnTo>
                    <a:lnTo>
                      <a:pt x="682" y="521"/>
                    </a:lnTo>
                    <a:lnTo>
                      <a:pt x="682" y="523"/>
                    </a:lnTo>
                    <a:lnTo>
                      <a:pt x="679" y="523"/>
                    </a:lnTo>
                    <a:lnTo>
                      <a:pt x="677" y="523"/>
                    </a:lnTo>
                    <a:lnTo>
                      <a:pt x="675" y="523"/>
                    </a:lnTo>
                    <a:lnTo>
                      <a:pt x="675" y="525"/>
                    </a:lnTo>
                    <a:lnTo>
                      <a:pt x="673" y="525"/>
                    </a:lnTo>
                    <a:lnTo>
                      <a:pt x="673" y="528"/>
                    </a:lnTo>
                    <a:lnTo>
                      <a:pt x="671" y="528"/>
                    </a:lnTo>
                    <a:lnTo>
                      <a:pt x="668" y="528"/>
                    </a:lnTo>
                    <a:lnTo>
                      <a:pt x="668" y="530"/>
                    </a:lnTo>
                    <a:lnTo>
                      <a:pt x="666" y="530"/>
                    </a:lnTo>
                    <a:lnTo>
                      <a:pt x="664" y="530"/>
                    </a:lnTo>
                    <a:lnTo>
                      <a:pt x="664" y="532"/>
                    </a:lnTo>
                    <a:lnTo>
                      <a:pt x="662" y="532"/>
                    </a:lnTo>
                    <a:lnTo>
                      <a:pt x="660" y="532"/>
                    </a:lnTo>
                    <a:lnTo>
                      <a:pt x="657" y="532"/>
                    </a:lnTo>
                    <a:lnTo>
                      <a:pt x="655" y="532"/>
                    </a:lnTo>
                    <a:lnTo>
                      <a:pt x="653" y="532"/>
                    </a:lnTo>
                    <a:lnTo>
                      <a:pt x="653" y="534"/>
                    </a:lnTo>
                    <a:lnTo>
                      <a:pt x="651" y="534"/>
                    </a:lnTo>
                    <a:lnTo>
                      <a:pt x="649" y="534"/>
                    </a:lnTo>
                    <a:lnTo>
                      <a:pt x="647" y="534"/>
                    </a:lnTo>
                    <a:lnTo>
                      <a:pt x="644" y="534"/>
                    </a:lnTo>
                    <a:lnTo>
                      <a:pt x="644" y="536"/>
                    </a:lnTo>
                    <a:lnTo>
                      <a:pt x="642" y="536"/>
                    </a:lnTo>
                    <a:lnTo>
                      <a:pt x="640" y="536"/>
                    </a:lnTo>
                    <a:lnTo>
                      <a:pt x="638" y="536"/>
                    </a:lnTo>
                    <a:lnTo>
                      <a:pt x="636" y="536"/>
                    </a:lnTo>
                    <a:lnTo>
                      <a:pt x="638" y="536"/>
                    </a:lnTo>
                    <a:lnTo>
                      <a:pt x="636" y="536"/>
                    </a:lnTo>
                    <a:lnTo>
                      <a:pt x="633" y="536"/>
                    </a:lnTo>
                    <a:lnTo>
                      <a:pt x="633" y="539"/>
                    </a:lnTo>
                    <a:lnTo>
                      <a:pt x="631" y="539"/>
                    </a:lnTo>
                    <a:lnTo>
                      <a:pt x="629" y="539"/>
                    </a:lnTo>
                    <a:lnTo>
                      <a:pt x="629" y="541"/>
                    </a:lnTo>
                    <a:lnTo>
                      <a:pt x="627" y="541"/>
                    </a:lnTo>
                    <a:lnTo>
                      <a:pt x="625" y="543"/>
                    </a:lnTo>
                    <a:lnTo>
                      <a:pt x="622" y="543"/>
                    </a:lnTo>
                    <a:lnTo>
                      <a:pt x="620" y="543"/>
                    </a:lnTo>
                    <a:lnTo>
                      <a:pt x="620" y="545"/>
                    </a:lnTo>
                    <a:lnTo>
                      <a:pt x="618" y="545"/>
                    </a:lnTo>
                    <a:lnTo>
                      <a:pt x="616" y="547"/>
                    </a:lnTo>
                    <a:lnTo>
                      <a:pt x="614" y="547"/>
                    </a:lnTo>
                    <a:lnTo>
                      <a:pt x="614" y="550"/>
                    </a:lnTo>
                    <a:lnTo>
                      <a:pt x="611" y="550"/>
                    </a:lnTo>
                    <a:lnTo>
                      <a:pt x="609" y="550"/>
                    </a:lnTo>
                    <a:lnTo>
                      <a:pt x="611" y="550"/>
                    </a:lnTo>
                    <a:lnTo>
                      <a:pt x="609" y="550"/>
                    </a:lnTo>
                    <a:lnTo>
                      <a:pt x="607" y="550"/>
                    </a:lnTo>
                    <a:lnTo>
                      <a:pt x="607" y="552"/>
                    </a:lnTo>
                    <a:lnTo>
                      <a:pt x="605" y="552"/>
                    </a:lnTo>
                    <a:lnTo>
                      <a:pt x="605" y="554"/>
                    </a:lnTo>
                    <a:lnTo>
                      <a:pt x="603" y="554"/>
                    </a:lnTo>
                    <a:lnTo>
                      <a:pt x="601" y="554"/>
                    </a:lnTo>
                    <a:lnTo>
                      <a:pt x="601" y="556"/>
                    </a:lnTo>
                    <a:lnTo>
                      <a:pt x="598" y="556"/>
                    </a:lnTo>
                    <a:lnTo>
                      <a:pt x="596" y="556"/>
                    </a:lnTo>
                    <a:lnTo>
                      <a:pt x="594" y="556"/>
                    </a:lnTo>
                    <a:lnTo>
                      <a:pt x="592" y="556"/>
                    </a:lnTo>
                    <a:lnTo>
                      <a:pt x="592" y="558"/>
                    </a:lnTo>
                    <a:lnTo>
                      <a:pt x="590" y="558"/>
                    </a:lnTo>
                    <a:lnTo>
                      <a:pt x="587" y="558"/>
                    </a:lnTo>
                    <a:lnTo>
                      <a:pt x="587" y="560"/>
                    </a:lnTo>
                    <a:lnTo>
                      <a:pt x="585" y="560"/>
                    </a:lnTo>
                    <a:lnTo>
                      <a:pt x="585" y="563"/>
                    </a:lnTo>
                    <a:lnTo>
                      <a:pt x="583" y="563"/>
                    </a:lnTo>
                    <a:lnTo>
                      <a:pt x="581" y="563"/>
                    </a:lnTo>
                    <a:lnTo>
                      <a:pt x="581" y="565"/>
                    </a:lnTo>
                    <a:lnTo>
                      <a:pt x="579" y="565"/>
                    </a:lnTo>
                    <a:lnTo>
                      <a:pt x="576" y="565"/>
                    </a:lnTo>
                    <a:lnTo>
                      <a:pt x="574" y="565"/>
                    </a:lnTo>
                    <a:lnTo>
                      <a:pt x="572" y="567"/>
                    </a:lnTo>
                    <a:lnTo>
                      <a:pt x="570" y="567"/>
                    </a:lnTo>
                    <a:lnTo>
                      <a:pt x="568" y="567"/>
                    </a:lnTo>
                    <a:lnTo>
                      <a:pt x="565" y="567"/>
                    </a:lnTo>
                    <a:lnTo>
                      <a:pt x="565" y="569"/>
                    </a:lnTo>
                    <a:lnTo>
                      <a:pt x="563" y="569"/>
                    </a:lnTo>
                    <a:lnTo>
                      <a:pt x="561" y="569"/>
                    </a:lnTo>
                    <a:lnTo>
                      <a:pt x="559" y="569"/>
                    </a:lnTo>
                    <a:lnTo>
                      <a:pt x="559" y="571"/>
                    </a:lnTo>
                    <a:lnTo>
                      <a:pt x="557" y="571"/>
                    </a:lnTo>
                    <a:lnTo>
                      <a:pt x="555" y="571"/>
                    </a:lnTo>
                    <a:lnTo>
                      <a:pt x="552" y="571"/>
                    </a:lnTo>
                    <a:lnTo>
                      <a:pt x="552" y="569"/>
                    </a:lnTo>
                    <a:lnTo>
                      <a:pt x="550" y="569"/>
                    </a:lnTo>
                    <a:lnTo>
                      <a:pt x="550" y="571"/>
                    </a:lnTo>
                    <a:lnTo>
                      <a:pt x="550" y="569"/>
                    </a:lnTo>
                    <a:lnTo>
                      <a:pt x="548" y="569"/>
                    </a:lnTo>
                    <a:lnTo>
                      <a:pt x="546" y="569"/>
                    </a:lnTo>
                    <a:lnTo>
                      <a:pt x="544" y="569"/>
                    </a:lnTo>
                    <a:lnTo>
                      <a:pt x="541" y="569"/>
                    </a:lnTo>
                    <a:lnTo>
                      <a:pt x="541" y="567"/>
                    </a:lnTo>
                    <a:lnTo>
                      <a:pt x="539" y="567"/>
                    </a:lnTo>
                    <a:lnTo>
                      <a:pt x="537" y="567"/>
                    </a:lnTo>
                    <a:lnTo>
                      <a:pt x="535" y="567"/>
                    </a:lnTo>
                    <a:lnTo>
                      <a:pt x="533" y="567"/>
                    </a:lnTo>
                    <a:lnTo>
                      <a:pt x="530" y="567"/>
                    </a:lnTo>
                    <a:lnTo>
                      <a:pt x="528" y="567"/>
                    </a:lnTo>
                    <a:lnTo>
                      <a:pt x="526" y="567"/>
                    </a:lnTo>
                    <a:lnTo>
                      <a:pt x="524" y="567"/>
                    </a:lnTo>
                    <a:lnTo>
                      <a:pt x="524" y="569"/>
                    </a:lnTo>
                    <a:lnTo>
                      <a:pt x="522" y="569"/>
                    </a:lnTo>
                    <a:lnTo>
                      <a:pt x="519" y="569"/>
                    </a:lnTo>
                    <a:lnTo>
                      <a:pt x="517" y="569"/>
                    </a:lnTo>
                    <a:lnTo>
                      <a:pt x="515" y="569"/>
                    </a:lnTo>
                    <a:lnTo>
                      <a:pt x="513" y="569"/>
                    </a:lnTo>
                    <a:lnTo>
                      <a:pt x="511" y="569"/>
                    </a:lnTo>
                    <a:lnTo>
                      <a:pt x="509" y="569"/>
                    </a:lnTo>
                    <a:lnTo>
                      <a:pt x="509" y="567"/>
                    </a:lnTo>
                    <a:lnTo>
                      <a:pt x="506" y="567"/>
                    </a:lnTo>
                    <a:lnTo>
                      <a:pt x="504" y="567"/>
                    </a:lnTo>
                    <a:lnTo>
                      <a:pt x="502" y="567"/>
                    </a:lnTo>
                    <a:lnTo>
                      <a:pt x="502" y="565"/>
                    </a:lnTo>
                    <a:lnTo>
                      <a:pt x="500" y="565"/>
                    </a:lnTo>
                    <a:lnTo>
                      <a:pt x="498" y="565"/>
                    </a:lnTo>
                    <a:lnTo>
                      <a:pt x="498" y="563"/>
                    </a:lnTo>
                    <a:lnTo>
                      <a:pt x="495" y="563"/>
                    </a:lnTo>
                    <a:lnTo>
                      <a:pt x="493" y="563"/>
                    </a:lnTo>
                    <a:lnTo>
                      <a:pt x="491" y="563"/>
                    </a:lnTo>
                    <a:lnTo>
                      <a:pt x="491" y="560"/>
                    </a:lnTo>
                    <a:lnTo>
                      <a:pt x="489" y="560"/>
                    </a:lnTo>
                    <a:lnTo>
                      <a:pt x="487" y="560"/>
                    </a:lnTo>
                    <a:lnTo>
                      <a:pt x="484" y="560"/>
                    </a:lnTo>
                    <a:lnTo>
                      <a:pt x="484" y="558"/>
                    </a:lnTo>
                    <a:lnTo>
                      <a:pt x="484" y="560"/>
                    </a:lnTo>
                    <a:lnTo>
                      <a:pt x="484" y="558"/>
                    </a:lnTo>
                    <a:lnTo>
                      <a:pt x="482" y="558"/>
                    </a:lnTo>
                    <a:lnTo>
                      <a:pt x="480" y="558"/>
                    </a:lnTo>
                    <a:lnTo>
                      <a:pt x="478" y="558"/>
                    </a:lnTo>
                    <a:lnTo>
                      <a:pt x="476" y="558"/>
                    </a:lnTo>
                    <a:lnTo>
                      <a:pt x="476" y="556"/>
                    </a:lnTo>
                    <a:lnTo>
                      <a:pt x="473" y="556"/>
                    </a:lnTo>
                    <a:lnTo>
                      <a:pt x="471" y="556"/>
                    </a:lnTo>
                    <a:lnTo>
                      <a:pt x="469" y="556"/>
                    </a:lnTo>
                    <a:lnTo>
                      <a:pt x="467" y="556"/>
                    </a:lnTo>
                    <a:lnTo>
                      <a:pt x="465" y="556"/>
                    </a:lnTo>
                    <a:lnTo>
                      <a:pt x="465" y="554"/>
                    </a:lnTo>
                    <a:lnTo>
                      <a:pt x="463" y="554"/>
                    </a:lnTo>
                    <a:lnTo>
                      <a:pt x="460" y="554"/>
                    </a:lnTo>
                    <a:lnTo>
                      <a:pt x="458" y="554"/>
                    </a:lnTo>
                    <a:lnTo>
                      <a:pt x="456" y="554"/>
                    </a:lnTo>
                    <a:lnTo>
                      <a:pt x="454" y="554"/>
                    </a:lnTo>
                    <a:lnTo>
                      <a:pt x="452" y="554"/>
                    </a:lnTo>
                    <a:lnTo>
                      <a:pt x="449" y="554"/>
                    </a:lnTo>
                    <a:lnTo>
                      <a:pt x="447" y="552"/>
                    </a:lnTo>
                    <a:lnTo>
                      <a:pt x="445" y="552"/>
                    </a:lnTo>
                    <a:lnTo>
                      <a:pt x="443" y="552"/>
                    </a:lnTo>
                    <a:lnTo>
                      <a:pt x="441" y="552"/>
                    </a:lnTo>
                    <a:lnTo>
                      <a:pt x="438" y="552"/>
                    </a:lnTo>
                    <a:lnTo>
                      <a:pt x="436" y="552"/>
                    </a:lnTo>
                    <a:lnTo>
                      <a:pt x="434" y="552"/>
                    </a:lnTo>
                    <a:lnTo>
                      <a:pt x="432" y="552"/>
                    </a:lnTo>
                    <a:lnTo>
                      <a:pt x="430" y="552"/>
                    </a:lnTo>
                    <a:lnTo>
                      <a:pt x="427" y="552"/>
                    </a:lnTo>
                    <a:lnTo>
                      <a:pt x="427" y="554"/>
                    </a:lnTo>
                    <a:lnTo>
                      <a:pt x="427" y="552"/>
                    </a:lnTo>
                    <a:lnTo>
                      <a:pt x="425" y="554"/>
                    </a:lnTo>
                    <a:lnTo>
                      <a:pt x="423" y="554"/>
                    </a:lnTo>
                    <a:lnTo>
                      <a:pt x="421" y="554"/>
                    </a:lnTo>
                    <a:lnTo>
                      <a:pt x="419" y="554"/>
                    </a:lnTo>
                    <a:lnTo>
                      <a:pt x="417" y="554"/>
                    </a:lnTo>
                    <a:lnTo>
                      <a:pt x="414" y="554"/>
                    </a:lnTo>
                    <a:lnTo>
                      <a:pt x="412" y="554"/>
                    </a:lnTo>
                    <a:lnTo>
                      <a:pt x="410" y="554"/>
                    </a:lnTo>
                    <a:lnTo>
                      <a:pt x="408" y="554"/>
                    </a:lnTo>
                    <a:lnTo>
                      <a:pt x="406" y="554"/>
                    </a:lnTo>
                    <a:lnTo>
                      <a:pt x="403" y="554"/>
                    </a:lnTo>
                    <a:lnTo>
                      <a:pt x="401" y="554"/>
                    </a:lnTo>
                    <a:lnTo>
                      <a:pt x="399" y="554"/>
                    </a:lnTo>
                    <a:lnTo>
                      <a:pt x="399" y="556"/>
                    </a:lnTo>
                    <a:lnTo>
                      <a:pt x="397" y="556"/>
                    </a:lnTo>
                    <a:lnTo>
                      <a:pt x="395" y="556"/>
                    </a:lnTo>
                    <a:lnTo>
                      <a:pt x="392" y="556"/>
                    </a:lnTo>
                    <a:lnTo>
                      <a:pt x="390" y="556"/>
                    </a:lnTo>
                    <a:lnTo>
                      <a:pt x="388" y="556"/>
                    </a:lnTo>
                    <a:lnTo>
                      <a:pt x="386" y="556"/>
                    </a:lnTo>
                    <a:lnTo>
                      <a:pt x="388" y="556"/>
                    </a:lnTo>
                    <a:lnTo>
                      <a:pt x="390" y="554"/>
                    </a:lnTo>
                    <a:lnTo>
                      <a:pt x="392" y="552"/>
                    </a:lnTo>
                    <a:lnTo>
                      <a:pt x="392" y="550"/>
                    </a:lnTo>
                    <a:lnTo>
                      <a:pt x="390" y="547"/>
                    </a:lnTo>
                    <a:lnTo>
                      <a:pt x="388" y="545"/>
                    </a:lnTo>
                    <a:lnTo>
                      <a:pt x="386" y="541"/>
                    </a:lnTo>
                    <a:lnTo>
                      <a:pt x="386" y="543"/>
                    </a:lnTo>
                    <a:lnTo>
                      <a:pt x="381" y="543"/>
                    </a:lnTo>
                    <a:lnTo>
                      <a:pt x="377" y="545"/>
                    </a:lnTo>
                    <a:lnTo>
                      <a:pt x="375" y="545"/>
                    </a:lnTo>
                    <a:lnTo>
                      <a:pt x="371" y="547"/>
                    </a:lnTo>
                    <a:lnTo>
                      <a:pt x="371" y="550"/>
                    </a:lnTo>
                    <a:lnTo>
                      <a:pt x="368" y="550"/>
                    </a:lnTo>
                    <a:lnTo>
                      <a:pt x="366" y="550"/>
                    </a:lnTo>
                    <a:lnTo>
                      <a:pt x="366" y="547"/>
                    </a:lnTo>
                    <a:lnTo>
                      <a:pt x="364" y="547"/>
                    </a:lnTo>
                    <a:lnTo>
                      <a:pt x="364" y="545"/>
                    </a:lnTo>
                    <a:lnTo>
                      <a:pt x="362" y="543"/>
                    </a:lnTo>
                    <a:lnTo>
                      <a:pt x="360" y="541"/>
                    </a:lnTo>
                    <a:lnTo>
                      <a:pt x="357" y="541"/>
                    </a:lnTo>
                    <a:lnTo>
                      <a:pt x="357" y="539"/>
                    </a:lnTo>
                    <a:lnTo>
                      <a:pt x="355" y="539"/>
                    </a:lnTo>
                    <a:lnTo>
                      <a:pt x="355" y="536"/>
                    </a:lnTo>
                    <a:lnTo>
                      <a:pt x="357" y="536"/>
                    </a:lnTo>
                    <a:lnTo>
                      <a:pt x="357" y="534"/>
                    </a:lnTo>
                    <a:lnTo>
                      <a:pt x="355" y="534"/>
                    </a:lnTo>
                    <a:lnTo>
                      <a:pt x="355" y="532"/>
                    </a:lnTo>
                    <a:lnTo>
                      <a:pt x="355" y="530"/>
                    </a:lnTo>
                    <a:lnTo>
                      <a:pt x="353" y="530"/>
                    </a:lnTo>
                    <a:lnTo>
                      <a:pt x="351" y="530"/>
                    </a:lnTo>
                    <a:lnTo>
                      <a:pt x="349" y="530"/>
                    </a:lnTo>
                    <a:lnTo>
                      <a:pt x="346" y="530"/>
                    </a:lnTo>
                    <a:lnTo>
                      <a:pt x="346" y="532"/>
                    </a:lnTo>
                    <a:lnTo>
                      <a:pt x="346" y="530"/>
                    </a:lnTo>
                    <a:lnTo>
                      <a:pt x="344" y="530"/>
                    </a:lnTo>
                    <a:lnTo>
                      <a:pt x="344" y="528"/>
                    </a:lnTo>
                    <a:lnTo>
                      <a:pt x="344" y="525"/>
                    </a:lnTo>
                    <a:lnTo>
                      <a:pt x="342" y="523"/>
                    </a:lnTo>
                    <a:lnTo>
                      <a:pt x="340" y="525"/>
                    </a:lnTo>
                    <a:lnTo>
                      <a:pt x="338" y="528"/>
                    </a:lnTo>
                    <a:lnTo>
                      <a:pt x="340" y="528"/>
                    </a:lnTo>
                    <a:lnTo>
                      <a:pt x="340" y="530"/>
                    </a:lnTo>
                    <a:lnTo>
                      <a:pt x="342" y="530"/>
                    </a:lnTo>
                    <a:lnTo>
                      <a:pt x="340" y="532"/>
                    </a:lnTo>
                    <a:lnTo>
                      <a:pt x="340" y="530"/>
                    </a:lnTo>
                    <a:lnTo>
                      <a:pt x="340" y="532"/>
                    </a:lnTo>
                    <a:lnTo>
                      <a:pt x="338" y="530"/>
                    </a:lnTo>
                    <a:lnTo>
                      <a:pt x="338" y="528"/>
                    </a:lnTo>
                    <a:lnTo>
                      <a:pt x="335" y="528"/>
                    </a:lnTo>
                    <a:lnTo>
                      <a:pt x="333" y="528"/>
                    </a:lnTo>
                    <a:lnTo>
                      <a:pt x="329" y="528"/>
                    </a:lnTo>
                    <a:lnTo>
                      <a:pt x="325" y="525"/>
                    </a:lnTo>
                    <a:lnTo>
                      <a:pt x="327" y="523"/>
                    </a:lnTo>
                    <a:lnTo>
                      <a:pt x="327" y="521"/>
                    </a:lnTo>
                    <a:lnTo>
                      <a:pt x="325" y="521"/>
                    </a:lnTo>
                    <a:lnTo>
                      <a:pt x="320" y="521"/>
                    </a:lnTo>
                    <a:lnTo>
                      <a:pt x="318" y="521"/>
                    </a:lnTo>
                    <a:lnTo>
                      <a:pt x="316" y="521"/>
                    </a:lnTo>
                    <a:lnTo>
                      <a:pt x="314" y="521"/>
                    </a:lnTo>
                    <a:lnTo>
                      <a:pt x="309" y="523"/>
                    </a:lnTo>
                    <a:lnTo>
                      <a:pt x="307" y="523"/>
                    </a:lnTo>
                    <a:lnTo>
                      <a:pt x="305" y="525"/>
                    </a:lnTo>
                    <a:lnTo>
                      <a:pt x="305" y="528"/>
                    </a:lnTo>
                    <a:lnTo>
                      <a:pt x="307" y="532"/>
                    </a:lnTo>
                    <a:lnTo>
                      <a:pt x="303" y="530"/>
                    </a:lnTo>
                    <a:lnTo>
                      <a:pt x="300" y="530"/>
                    </a:lnTo>
                    <a:lnTo>
                      <a:pt x="296" y="528"/>
                    </a:lnTo>
                    <a:lnTo>
                      <a:pt x="294" y="528"/>
                    </a:lnTo>
                    <a:lnTo>
                      <a:pt x="292" y="528"/>
                    </a:lnTo>
                    <a:lnTo>
                      <a:pt x="290" y="528"/>
                    </a:lnTo>
                    <a:lnTo>
                      <a:pt x="290" y="525"/>
                    </a:lnTo>
                    <a:lnTo>
                      <a:pt x="292" y="521"/>
                    </a:lnTo>
                    <a:lnTo>
                      <a:pt x="292" y="517"/>
                    </a:lnTo>
                    <a:lnTo>
                      <a:pt x="290" y="514"/>
                    </a:lnTo>
                    <a:lnTo>
                      <a:pt x="285" y="514"/>
                    </a:lnTo>
                    <a:lnTo>
                      <a:pt x="281" y="512"/>
                    </a:lnTo>
                    <a:lnTo>
                      <a:pt x="279" y="512"/>
                    </a:lnTo>
                    <a:lnTo>
                      <a:pt x="274" y="510"/>
                    </a:lnTo>
                    <a:lnTo>
                      <a:pt x="270" y="512"/>
                    </a:lnTo>
                    <a:lnTo>
                      <a:pt x="268" y="512"/>
                    </a:lnTo>
                    <a:lnTo>
                      <a:pt x="265" y="512"/>
                    </a:lnTo>
                    <a:lnTo>
                      <a:pt x="263" y="512"/>
                    </a:lnTo>
                    <a:lnTo>
                      <a:pt x="261" y="512"/>
                    </a:lnTo>
                    <a:lnTo>
                      <a:pt x="259" y="512"/>
                    </a:lnTo>
                    <a:lnTo>
                      <a:pt x="257" y="512"/>
                    </a:lnTo>
                    <a:lnTo>
                      <a:pt x="252" y="512"/>
                    </a:lnTo>
                    <a:lnTo>
                      <a:pt x="248" y="512"/>
                    </a:lnTo>
                    <a:lnTo>
                      <a:pt x="248" y="514"/>
                    </a:lnTo>
                    <a:lnTo>
                      <a:pt x="246" y="517"/>
                    </a:lnTo>
                    <a:lnTo>
                      <a:pt x="246" y="519"/>
                    </a:lnTo>
                    <a:lnTo>
                      <a:pt x="244" y="521"/>
                    </a:lnTo>
                    <a:lnTo>
                      <a:pt x="244" y="525"/>
                    </a:lnTo>
                    <a:lnTo>
                      <a:pt x="241" y="528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33" name="Freeform 18"/>
              <p:cNvSpPr>
                <a:spLocks/>
              </p:cNvSpPr>
              <p:nvPr/>
            </p:nvSpPr>
            <p:spPr bwMode="auto">
              <a:xfrm>
                <a:off x="3703638" y="4448175"/>
                <a:ext cx="1139825" cy="1101725"/>
              </a:xfrm>
              <a:custGeom>
                <a:avLst/>
                <a:gdLst>
                  <a:gd name="T0" fmla="*/ 2147483647 w 718"/>
                  <a:gd name="T1" fmla="*/ 2147483647 h 694"/>
                  <a:gd name="T2" fmla="*/ 2147483647 w 718"/>
                  <a:gd name="T3" fmla="*/ 2147483647 h 694"/>
                  <a:gd name="T4" fmla="*/ 2147483647 w 718"/>
                  <a:gd name="T5" fmla="*/ 2147483647 h 694"/>
                  <a:gd name="T6" fmla="*/ 2147483647 w 718"/>
                  <a:gd name="T7" fmla="*/ 2147483647 h 694"/>
                  <a:gd name="T8" fmla="*/ 2147483647 w 718"/>
                  <a:gd name="T9" fmla="*/ 2147483647 h 694"/>
                  <a:gd name="T10" fmla="*/ 2147483647 w 718"/>
                  <a:gd name="T11" fmla="*/ 2147483647 h 694"/>
                  <a:gd name="T12" fmla="*/ 2147483647 w 718"/>
                  <a:gd name="T13" fmla="*/ 2147483647 h 694"/>
                  <a:gd name="T14" fmla="*/ 2147483647 w 718"/>
                  <a:gd name="T15" fmla="*/ 2147483647 h 694"/>
                  <a:gd name="T16" fmla="*/ 2147483647 w 718"/>
                  <a:gd name="T17" fmla="*/ 2147483647 h 694"/>
                  <a:gd name="T18" fmla="*/ 2147483647 w 718"/>
                  <a:gd name="T19" fmla="*/ 2147483647 h 694"/>
                  <a:gd name="T20" fmla="*/ 2147483647 w 718"/>
                  <a:gd name="T21" fmla="*/ 2147483647 h 694"/>
                  <a:gd name="T22" fmla="*/ 2147483647 w 718"/>
                  <a:gd name="T23" fmla="*/ 2147483647 h 694"/>
                  <a:gd name="T24" fmla="*/ 2147483647 w 718"/>
                  <a:gd name="T25" fmla="*/ 2147483647 h 694"/>
                  <a:gd name="T26" fmla="*/ 2147483647 w 718"/>
                  <a:gd name="T27" fmla="*/ 2147483647 h 694"/>
                  <a:gd name="T28" fmla="*/ 2147483647 w 718"/>
                  <a:gd name="T29" fmla="*/ 2147483647 h 694"/>
                  <a:gd name="T30" fmla="*/ 2147483647 w 718"/>
                  <a:gd name="T31" fmla="*/ 2147483647 h 694"/>
                  <a:gd name="T32" fmla="*/ 2147483647 w 718"/>
                  <a:gd name="T33" fmla="*/ 2147483647 h 694"/>
                  <a:gd name="T34" fmla="*/ 2147483647 w 718"/>
                  <a:gd name="T35" fmla="*/ 2147483647 h 694"/>
                  <a:gd name="T36" fmla="*/ 2147483647 w 718"/>
                  <a:gd name="T37" fmla="*/ 2147483647 h 694"/>
                  <a:gd name="T38" fmla="*/ 2147483647 w 718"/>
                  <a:gd name="T39" fmla="*/ 2147483647 h 694"/>
                  <a:gd name="T40" fmla="*/ 2147483647 w 718"/>
                  <a:gd name="T41" fmla="*/ 2147483647 h 694"/>
                  <a:gd name="T42" fmla="*/ 2147483647 w 718"/>
                  <a:gd name="T43" fmla="*/ 2147483647 h 694"/>
                  <a:gd name="T44" fmla="*/ 2147483647 w 718"/>
                  <a:gd name="T45" fmla="*/ 2147483647 h 694"/>
                  <a:gd name="T46" fmla="*/ 2147483647 w 718"/>
                  <a:gd name="T47" fmla="*/ 2147483647 h 694"/>
                  <a:gd name="T48" fmla="*/ 2147483647 w 718"/>
                  <a:gd name="T49" fmla="*/ 2147483647 h 694"/>
                  <a:gd name="T50" fmla="*/ 2147483647 w 718"/>
                  <a:gd name="T51" fmla="*/ 2147483647 h 694"/>
                  <a:gd name="T52" fmla="*/ 2147483647 w 718"/>
                  <a:gd name="T53" fmla="*/ 2147483647 h 694"/>
                  <a:gd name="T54" fmla="*/ 2147483647 w 718"/>
                  <a:gd name="T55" fmla="*/ 2147483647 h 694"/>
                  <a:gd name="T56" fmla="*/ 2147483647 w 718"/>
                  <a:gd name="T57" fmla="*/ 2147483647 h 694"/>
                  <a:gd name="T58" fmla="*/ 2147483647 w 718"/>
                  <a:gd name="T59" fmla="*/ 2147483647 h 694"/>
                  <a:gd name="T60" fmla="*/ 2147483647 w 718"/>
                  <a:gd name="T61" fmla="*/ 2147483647 h 694"/>
                  <a:gd name="T62" fmla="*/ 2147483647 w 718"/>
                  <a:gd name="T63" fmla="*/ 2147483647 h 694"/>
                  <a:gd name="T64" fmla="*/ 2147483647 w 718"/>
                  <a:gd name="T65" fmla="*/ 2147483647 h 694"/>
                  <a:gd name="T66" fmla="*/ 2147483647 w 718"/>
                  <a:gd name="T67" fmla="*/ 2147483647 h 694"/>
                  <a:gd name="T68" fmla="*/ 2147483647 w 718"/>
                  <a:gd name="T69" fmla="*/ 2147483647 h 694"/>
                  <a:gd name="T70" fmla="*/ 2147483647 w 718"/>
                  <a:gd name="T71" fmla="*/ 2147483647 h 694"/>
                  <a:gd name="T72" fmla="*/ 2147483647 w 718"/>
                  <a:gd name="T73" fmla="*/ 2147483647 h 694"/>
                  <a:gd name="T74" fmla="*/ 2147483647 w 718"/>
                  <a:gd name="T75" fmla="*/ 2147483647 h 694"/>
                  <a:gd name="T76" fmla="*/ 2147483647 w 718"/>
                  <a:gd name="T77" fmla="*/ 2147483647 h 694"/>
                  <a:gd name="T78" fmla="*/ 2147483647 w 718"/>
                  <a:gd name="T79" fmla="*/ 2147483647 h 694"/>
                  <a:gd name="T80" fmla="*/ 2147483647 w 718"/>
                  <a:gd name="T81" fmla="*/ 2147483647 h 694"/>
                  <a:gd name="T82" fmla="*/ 0 w 718"/>
                  <a:gd name="T83" fmla="*/ 2147483647 h 694"/>
                  <a:gd name="T84" fmla="*/ 2147483647 w 718"/>
                  <a:gd name="T85" fmla="*/ 2147483647 h 694"/>
                  <a:gd name="T86" fmla="*/ 2147483647 w 718"/>
                  <a:gd name="T87" fmla="*/ 2147483647 h 694"/>
                  <a:gd name="T88" fmla="*/ 2147483647 w 718"/>
                  <a:gd name="T89" fmla="*/ 2147483647 h 694"/>
                  <a:gd name="T90" fmla="*/ 2147483647 w 718"/>
                  <a:gd name="T91" fmla="*/ 2147483647 h 694"/>
                  <a:gd name="T92" fmla="*/ 2147483647 w 718"/>
                  <a:gd name="T93" fmla="*/ 2147483647 h 694"/>
                  <a:gd name="T94" fmla="*/ 2147483647 w 718"/>
                  <a:gd name="T95" fmla="*/ 2147483647 h 694"/>
                  <a:gd name="T96" fmla="*/ 2147483647 w 718"/>
                  <a:gd name="T97" fmla="*/ 2147483647 h 694"/>
                  <a:gd name="T98" fmla="*/ 2147483647 w 718"/>
                  <a:gd name="T99" fmla="*/ 2147483647 h 694"/>
                  <a:gd name="T100" fmla="*/ 2147483647 w 718"/>
                  <a:gd name="T101" fmla="*/ 2147483647 h 694"/>
                  <a:gd name="T102" fmla="*/ 2147483647 w 718"/>
                  <a:gd name="T103" fmla="*/ 2147483647 h 694"/>
                  <a:gd name="T104" fmla="*/ 2147483647 w 718"/>
                  <a:gd name="T105" fmla="*/ 2147483647 h 694"/>
                  <a:gd name="T106" fmla="*/ 2147483647 w 718"/>
                  <a:gd name="T107" fmla="*/ 2147483647 h 694"/>
                  <a:gd name="T108" fmla="*/ 2147483647 w 718"/>
                  <a:gd name="T109" fmla="*/ 2147483647 h 694"/>
                  <a:gd name="T110" fmla="*/ 2147483647 w 718"/>
                  <a:gd name="T111" fmla="*/ 2147483647 h 694"/>
                  <a:gd name="T112" fmla="*/ 2147483647 w 718"/>
                  <a:gd name="T113" fmla="*/ 2147483647 h 694"/>
                  <a:gd name="T114" fmla="*/ 2147483647 w 718"/>
                  <a:gd name="T115" fmla="*/ 2147483647 h 694"/>
                  <a:gd name="T116" fmla="*/ 2147483647 w 718"/>
                  <a:gd name="T117" fmla="*/ 2147483647 h 69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18" h="694">
                    <a:moveTo>
                      <a:pt x="709" y="530"/>
                    </a:moveTo>
                    <a:lnTo>
                      <a:pt x="709" y="532"/>
                    </a:lnTo>
                    <a:lnTo>
                      <a:pt x="714" y="534"/>
                    </a:lnTo>
                    <a:lnTo>
                      <a:pt x="714" y="536"/>
                    </a:lnTo>
                    <a:lnTo>
                      <a:pt x="709" y="536"/>
                    </a:lnTo>
                    <a:lnTo>
                      <a:pt x="705" y="536"/>
                    </a:lnTo>
                    <a:lnTo>
                      <a:pt x="709" y="538"/>
                    </a:lnTo>
                    <a:lnTo>
                      <a:pt x="714" y="543"/>
                    </a:lnTo>
                    <a:lnTo>
                      <a:pt x="716" y="545"/>
                    </a:lnTo>
                    <a:lnTo>
                      <a:pt x="714" y="547"/>
                    </a:lnTo>
                    <a:lnTo>
                      <a:pt x="712" y="549"/>
                    </a:lnTo>
                    <a:lnTo>
                      <a:pt x="714" y="552"/>
                    </a:lnTo>
                    <a:lnTo>
                      <a:pt x="718" y="554"/>
                    </a:lnTo>
                    <a:lnTo>
                      <a:pt x="718" y="556"/>
                    </a:lnTo>
                    <a:lnTo>
                      <a:pt x="718" y="558"/>
                    </a:lnTo>
                    <a:lnTo>
                      <a:pt x="714" y="556"/>
                    </a:lnTo>
                    <a:lnTo>
                      <a:pt x="714" y="558"/>
                    </a:lnTo>
                    <a:lnTo>
                      <a:pt x="712" y="560"/>
                    </a:lnTo>
                    <a:lnTo>
                      <a:pt x="707" y="558"/>
                    </a:lnTo>
                    <a:lnTo>
                      <a:pt x="705" y="558"/>
                    </a:lnTo>
                    <a:lnTo>
                      <a:pt x="703" y="558"/>
                    </a:lnTo>
                    <a:lnTo>
                      <a:pt x="703" y="556"/>
                    </a:lnTo>
                    <a:lnTo>
                      <a:pt x="705" y="556"/>
                    </a:lnTo>
                    <a:lnTo>
                      <a:pt x="705" y="554"/>
                    </a:lnTo>
                    <a:lnTo>
                      <a:pt x="701" y="554"/>
                    </a:lnTo>
                    <a:lnTo>
                      <a:pt x="696" y="552"/>
                    </a:lnTo>
                    <a:lnTo>
                      <a:pt x="694" y="552"/>
                    </a:lnTo>
                    <a:lnTo>
                      <a:pt x="696" y="549"/>
                    </a:lnTo>
                    <a:lnTo>
                      <a:pt x="692" y="549"/>
                    </a:lnTo>
                    <a:lnTo>
                      <a:pt x="690" y="549"/>
                    </a:lnTo>
                    <a:lnTo>
                      <a:pt x="687" y="549"/>
                    </a:lnTo>
                    <a:lnTo>
                      <a:pt x="687" y="552"/>
                    </a:lnTo>
                    <a:lnTo>
                      <a:pt x="690" y="552"/>
                    </a:lnTo>
                    <a:lnTo>
                      <a:pt x="692" y="552"/>
                    </a:lnTo>
                    <a:lnTo>
                      <a:pt x="694" y="552"/>
                    </a:lnTo>
                    <a:lnTo>
                      <a:pt x="694" y="554"/>
                    </a:lnTo>
                    <a:lnTo>
                      <a:pt x="698" y="556"/>
                    </a:lnTo>
                    <a:lnTo>
                      <a:pt x="701" y="558"/>
                    </a:lnTo>
                    <a:lnTo>
                      <a:pt x="701" y="560"/>
                    </a:lnTo>
                    <a:lnTo>
                      <a:pt x="705" y="560"/>
                    </a:lnTo>
                    <a:lnTo>
                      <a:pt x="703" y="562"/>
                    </a:lnTo>
                    <a:lnTo>
                      <a:pt x="701" y="565"/>
                    </a:lnTo>
                    <a:lnTo>
                      <a:pt x="701" y="567"/>
                    </a:lnTo>
                    <a:lnTo>
                      <a:pt x="703" y="569"/>
                    </a:lnTo>
                    <a:lnTo>
                      <a:pt x="705" y="569"/>
                    </a:lnTo>
                    <a:lnTo>
                      <a:pt x="703" y="573"/>
                    </a:lnTo>
                    <a:lnTo>
                      <a:pt x="698" y="573"/>
                    </a:lnTo>
                    <a:lnTo>
                      <a:pt x="696" y="573"/>
                    </a:lnTo>
                    <a:lnTo>
                      <a:pt x="694" y="576"/>
                    </a:lnTo>
                    <a:lnTo>
                      <a:pt x="694" y="578"/>
                    </a:lnTo>
                    <a:lnTo>
                      <a:pt x="694" y="580"/>
                    </a:lnTo>
                    <a:lnTo>
                      <a:pt x="692" y="582"/>
                    </a:lnTo>
                    <a:lnTo>
                      <a:pt x="692" y="584"/>
                    </a:lnTo>
                    <a:lnTo>
                      <a:pt x="690" y="587"/>
                    </a:lnTo>
                    <a:lnTo>
                      <a:pt x="687" y="589"/>
                    </a:lnTo>
                    <a:lnTo>
                      <a:pt x="685" y="591"/>
                    </a:lnTo>
                    <a:lnTo>
                      <a:pt x="685" y="593"/>
                    </a:lnTo>
                    <a:lnTo>
                      <a:pt x="683" y="593"/>
                    </a:lnTo>
                    <a:lnTo>
                      <a:pt x="683" y="595"/>
                    </a:lnTo>
                    <a:lnTo>
                      <a:pt x="685" y="595"/>
                    </a:lnTo>
                    <a:lnTo>
                      <a:pt x="690" y="598"/>
                    </a:lnTo>
                    <a:lnTo>
                      <a:pt x="685" y="600"/>
                    </a:lnTo>
                    <a:lnTo>
                      <a:pt x="681" y="602"/>
                    </a:lnTo>
                    <a:lnTo>
                      <a:pt x="687" y="602"/>
                    </a:lnTo>
                    <a:lnTo>
                      <a:pt x="692" y="604"/>
                    </a:lnTo>
                    <a:lnTo>
                      <a:pt x="694" y="604"/>
                    </a:lnTo>
                    <a:lnTo>
                      <a:pt x="683" y="604"/>
                    </a:lnTo>
                    <a:lnTo>
                      <a:pt x="681" y="604"/>
                    </a:lnTo>
                    <a:lnTo>
                      <a:pt x="679" y="604"/>
                    </a:lnTo>
                    <a:lnTo>
                      <a:pt x="679" y="606"/>
                    </a:lnTo>
                    <a:lnTo>
                      <a:pt x="676" y="606"/>
                    </a:lnTo>
                    <a:lnTo>
                      <a:pt x="676" y="608"/>
                    </a:lnTo>
                    <a:lnTo>
                      <a:pt x="676" y="611"/>
                    </a:lnTo>
                    <a:lnTo>
                      <a:pt x="674" y="611"/>
                    </a:lnTo>
                    <a:lnTo>
                      <a:pt x="674" y="613"/>
                    </a:lnTo>
                    <a:lnTo>
                      <a:pt x="674" y="615"/>
                    </a:lnTo>
                    <a:lnTo>
                      <a:pt x="679" y="613"/>
                    </a:lnTo>
                    <a:lnTo>
                      <a:pt x="679" y="615"/>
                    </a:lnTo>
                    <a:lnTo>
                      <a:pt x="679" y="613"/>
                    </a:lnTo>
                    <a:lnTo>
                      <a:pt x="681" y="617"/>
                    </a:lnTo>
                    <a:lnTo>
                      <a:pt x="683" y="619"/>
                    </a:lnTo>
                    <a:lnTo>
                      <a:pt x="683" y="622"/>
                    </a:lnTo>
                    <a:lnTo>
                      <a:pt x="683" y="624"/>
                    </a:lnTo>
                    <a:lnTo>
                      <a:pt x="681" y="624"/>
                    </a:lnTo>
                    <a:lnTo>
                      <a:pt x="683" y="624"/>
                    </a:lnTo>
                    <a:lnTo>
                      <a:pt x="681" y="626"/>
                    </a:lnTo>
                    <a:lnTo>
                      <a:pt x="681" y="624"/>
                    </a:lnTo>
                    <a:lnTo>
                      <a:pt x="679" y="626"/>
                    </a:lnTo>
                    <a:lnTo>
                      <a:pt x="681" y="626"/>
                    </a:lnTo>
                    <a:lnTo>
                      <a:pt x="683" y="626"/>
                    </a:lnTo>
                    <a:lnTo>
                      <a:pt x="683" y="628"/>
                    </a:lnTo>
                    <a:lnTo>
                      <a:pt x="681" y="628"/>
                    </a:lnTo>
                    <a:lnTo>
                      <a:pt x="681" y="626"/>
                    </a:lnTo>
                    <a:lnTo>
                      <a:pt x="681" y="628"/>
                    </a:lnTo>
                    <a:lnTo>
                      <a:pt x="681" y="626"/>
                    </a:lnTo>
                    <a:lnTo>
                      <a:pt x="679" y="626"/>
                    </a:lnTo>
                    <a:lnTo>
                      <a:pt x="676" y="626"/>
                    </a:lnTo>
                    <a:lnTo>
                      <a:pt x="674" y="626"/>
                    </a:lnTo>
                    <a:lnTo>
                      <a:pt x="672" y="626"/>
                    </a:lnTo>
                    <a:lnTo>
                      <a:pt x="670" y="626"/>
                    </a:lnTo>
                    <a:lnTo>
                      <a:pt x="668" y="626"/>
                    </a:lnTo>
                    <a:lnTo>
                      <a:pt x="666" y="626"/>
                    </a:lnTo>
                    <a:lnTo>
                      <a:pt x="663" y="626"/>
                    </a:lnTo>
                    <a:lnTo>
                      <a:pt x="661" y="626"/>
                    </a:lnTo>
                    <a:lnTo>
                      <a:pt x="659" y="626"/>
                    </a:lnTo>
                    <a:lnTo>
                      <a:pt x="657" y="626"/>
                    </a:lnTo>
                    <a:lnTo>
                      <a:pt x="655" y="626"/>
                    </a:lnTo>
                    <a:lnTo>
                      <a:pt x="652" y="626"/>
                    </a:lnTo>
                    <a:lnTo>
                      <a:pt x="650" y="626"/>
                    </a:lnTo>
                    <a:lnTo>
                      <a:pt x="648" y="626"/>
                    </a:lnTo>
                    <a:lnTo>
                      <a:pt x="646" y="626"/>
                    </a:lnTo>
                    <a:lnTo>
                      <a:pt x="644" y="626"/>
                    </a:lnTo>
                    <a:lnTo>
                      <a:pt x="641" y="626"/>
                    </a:lnTo>
                    <a:lnTo>
                      <a:pt x="639" y="626"/>
                    </a:lnTo>
                    <a:lnTo>
                      <a:pt x="637" y="626"/>
                    </a:lnTo>
                    <a:lnTo>
                      <a:pt x="635" y="626"/>
                    </a:lnTo>
                    <a:lnTo>
                      <a:pt x="633" y="626"/>
                    </a:lnTo>
                    <a:lnTo>
                      <a:pt x="633" y="628"/>
                    </a:lnTo>
                    <a:lnTo>
                      <a:pt x="630" y="628"/>
                    </a:lnTo>
                    <a:lnTo>
                      <a:pt x="628" y="628"/>
                    </a:lnTo>
                    <a:lnTo>
                      <a:pt x="626" y="628"/>
                    </a:lnTo>
                    <a:lnTo>
                      <a:pt x="624" y="628"/>
                    </a:lnTo>
                    <a:lnTo>
                      <a:pt x="622" y="628"/>
                    </a:lnTo>
                    <a:lnTo>
                      <a:pt x="622" y="630"/>
                    </a:lnTo>
                    <a:lnTo>
                      <a:pt x="620" y="630"/>
                    </a:lnTo>
                    <a:lnTo>
                      <a:pt x="617" y="630"/>
                    </a:lnTo>
                    <a:lnTo>
                      <a:pt x="615" y="630"/>
                    </a:lnTo>
                    <a:lnTo>
                      <a:pt x="615" y="633"/>
                    </a:lnTo>
                    <a:lnTo>
                      <a:pt x="613" y="633"/>
                    </a:lnTo>
                    <a:lnTo>
                      <a:pt x="611" y="633"/>
                    </a:lnTo>
                    <a:lnTo>
                      <a:pt x="609" y="635"/>
                    </a:lnTo>
                    <a:lnTo>
                      <a:pt x="606" y="635"/>
                    </a:lnTo>
                    <a:lnTo>
                      <a:pt x="606" y="637"/>
                    </a:lnTo>
                    <a:lnTo>
                      <a:pt x="604" y="637"/>
                    </a:lnTo>
                    <a:lnTo>
                      <a:pt x="602" y="637"/>
                    </a:lnTo>
                    <a:lnTo>
                      <a:pt x="602" y="639"/>
                    </a:lnTo>
                    <a:lnTo>
                      <a:pt x="602" y="641"/>
                    </a:lnTo>
                    <a:lnTo>
                      <a:pt x="602" y="644"/>
                    </a:lnTo>
                    <a:lnTo>
                      <a:pt x="604" y="644"/>
                    </a:lnTo>
                    <a:lnTo>
                      <a:pt x="604" y="646"/>
                    </a:lnTo>
                    <a:lnTo>
                      <a:pt x="602" y="646"/>
                    </a:lnTo>
                    <a:lnTo>
                      <a:pt x="602" y="648"/>
                    </a:lnTo>
                    <a:lnTo>
                      <a:pt x="602" y="650"/>
                    </a:lnTo>
                    <a:lnTo>
                      <a:pt x="600" y="650"/>
                    </a:lnTo>
                    <a:lnTo>
                      <a:pt x="600" y="652"/>
                    </a:lnTo>
                    <a:lnTo>
                      <a:pt x="602" y="652"/>
                    </a:lnTo>
                    <a:lnTo>
                      <a:pt x="600" y="652"/>
                    </a:lnTo>
                    <a:lnTo>
                      <a:pt x="600" y="654"/>
                    </a:lnTo>
                    <a:lnTo>
                      <a:pt x="600" y="657"/>
                    </a:lnTo>
                    <a:lnTo>
                      <a:pt x="600" y="659"/>
                    </a:lnTo>
                    <a:lnTo>
                      <a:pt x="598" y="659"/>
                    </a:lnTo>
                    <a:lnTo>
                      <a:pt x="595" y="659"/>
                    </a:lnTo>
                    <a:lnTo>
                      <a:pt x="595" y="661"/>
                    </a:lnTo>
                    <a:lnTo>
                      <a:pt x="593" y="661"/>
                    </a:lnTo>
                    <a:lnTo>
                      <a:pt x="593" y="663"/>
                    </a:lnTo>
                    <a:lnTo>
                      <a:pt x="591" y="663"/>
                    </a:lnTo>
                    <a:lnTo>
                      <a:pt x="591" y="665"/>
                    </a:lnTo>
                    <a:lnTo>
                      <a:pt x="589" y="665"/>
                    </a:lnTo>
                    <a:lnTo>
                      <a:pt x="589" y="668"/>
                    </a:lnTo>
                    <a:lnTo>
                      <a:pt x="587" y="668"/>
                    </a:lnTo>
                    <a:lnTo>
                      <a:pt x="584" y="668"/>
                    </a:lnTo>
                    <a:lnTo>
                      <a:pt x="584" y="670"/>
                    </a:lnTo>
                    <a:lnTo>
                      <a:pt x="582" y="670"/>
                    </a:lnTo>
                    <a:lnTo>
                      <a:pt x="582" y="672"/>
                    </a:lnTo>
                    <a:lnTo>
                      <a:pt x="580" y="672"/>
                    </a:lnTo>
                    <a:lnTo>
                      <a:pt x="580" y="674"/>
                    </a:lnTo>
                    <a:lnTo>
                      <a:pt x="578" y="674"/>
                    </a:lnTo>
                    <a:lnTo>
                      <a:pt x="578" y="676"/>
                    </a:lnTo>
                    <a:lnTo>
                      <a:pt x="578" y="679"/>
                    </a:lnTo>
                    <a:lnTo>
                      <a:pt x="576" y="679"/>
                    </a:lnTo>
                    <a:lnTo>
                      <a:pt x="576" y="681"/>
                    </a:lnTo>
                    <a:lnTo>
                      <a:pt x="576" y="683"/>
                    </a:lnTo>
                    <a:lnTo>
                      <a:pt x="578" y="683"/>
                    </a:lnTo>
                    <a:lnTo>
                      <a:pt x="578" y="685"/>
                    </a:lnTo>
                    <a:lnTo>
                      <a:pt x="580" y="685"/>
                    </a:lnTo>
                    <a:lnTo>
                      <a:pt x="582" y="685"/>
                    </a:lnTo>
                    <a:lnTo>
                      <a:pt x="582" y="687"/>
                    </a:lnTo>
                    <a:lnTo>
                      <a:pt x="584" y="687"/>
                    </a:lnTo>
                    <a:lnTo>
                      <a:pt x="584" y="690"/>
                    </a:lnTo>
                    <a:lnTo>
                      <a:pt x="587" y="690"/>
                    </a:lnTo>
                    <a:lnTo>
                      <a:pt x="584" y="690"/>
                    </a:lnTo>
                    <a:lnTo>
                      <a:pt x="582" y="690"/>
                    </a:lnTo>
                    <a:lnTo>
                      <a:pt x="580" y="690"/>
                    </a:lnTo>
                    <a:lnTo>
                      <a:pt x="578" y="690"/>
                    </a:lnTo>
                    <a:lnTo>
                      <a:pt x="576" y="690"/>
                    </a:lnTo>
                    <a:lnTo>
                      <a:pt x="576" y="692"/>
                    </a:lnTo>
                    <a:lnTo>
                      <a:pt x="576" y="694"/>
                    </a:lnTo>
                    <a:lnTo>
                      <a:pt x="578" y="694"/>
                    </a:lnTo>
                    <a:lnTo>
                      <a:pt x="576" y="694"/>
                    </a:lnTo>
                    <a:lnTo>
                      <a:pt x="578" y="694"/>
                    </a:lnTo>
                    <a:lnTo>
                      <a:pt x="576" y="694"/>
                    </a:lnTo>
                    <a:lnTo>
                      <a:pt x="578" y="694"/>
                    </a:lnTo>
                    <a:lnTo>
                      <a:pt x="576" y="694"/>
                    </a:lnTo>
                    <a:lnTo>
                      <a:pt x="574" y="694"/>
                    </a:lnTo>
                    <a:lnTo>
                      <a:pt x="574" y="692"/>
                    </a:lnTo>
                    <a:lnTo>
                      <a:pt x="571" y="692"/>
                    </a:lnTo>
                    <a:lnTo>
                      <a:pt x="569" y="692"/>
                    </a:lnTo>
                    <a:lnTo>
                      <a:pt x="567" y="692"/>
                    </a:lnTo>
                    <a:lnTo>
                      <a:pt x="567" y="690"/>
                    </a:lnTo>
                    <a:lnTo>
                      <a:pt x="565" y="690"/>
                    </a:lnTo>
                    <a:lnTo>
                      <a:pt x="563" y="690"/>
                    </a:lnTo>
                    <a:lnTo>
                      <a:pt x="560" y="690"/>
                    </a:lnTo>
                    <a:lnTo>
                      <a:pt x="558" y="690"/>
                    </a:lnTo>
                    <a:lnTo>
                      <a:pt x="556" y="690"/>
                    </a:lnTo>
                    <a:lnTo>
                      <a:pt x="554" y="690"/>
                    </a:lnTo>
                    <a:lnTo>
                      <a:pt x="554" y="687"/>
                    </a:lnTo>
                    <a:lnTo>
                      <a:pt x="552" y="687"/>
                    </a:lnTo>
                    <a:lnTo>
                      <a:pt x="549" y="687"/>
                    </a:lnTo>
                    <a:lnTo>
                      <a:pt x="547" y="687"/>
                    </a:lnTo>
                    <a:lnTo>
                      <a:pt x="545" y="687"/>
                    </a:lnTo>
                    <a:lnTo>
                      <a:pt x="543" y="687"/>
                    </a:lnTo>
                    <a:lnTo>
                      <a:pt x="543" y="690"/>
                    </a:lnTo>
                    <a:lnTo>
                      <a:pt x="543" y="687"/>
                    </a:lnTo>
                    <a:lnTo>
                      <a:pt x="541" y="687"/>
                    </a:lnTo>
                    <a:lnTo>
                      <a:pt x="538" y="687"/>
                    </a:lnTo>
                    <a:lnTo>
                      <a:pt x="536" y="687"/>
                    </a:lnTo>
                    <a:lnTo>
                      <a:pt x="534" y="687"/>
                    </a:lnTo>
                    <a:lnTo>
                      <a:pt x="534" y="685"/>
                    </a:lnTo>
                    <a:lnTo>
                      <a:pt x="532" y="685"/>
                    </a:lnTo>
                    <a:lnTo>
                      <a:pt x="530" y="685"/>
                    </a:lnTo>
                    <a:lnTo>
                      <a:pt x="530" y="683"/>
                    </a:lnTo>
                    <a:lnTo>
                      <a:pt x="528" y="683"/>
                    </a:lnTo>
                    <a:lnTo>
                      <a:pt x="525" y="683"/>
                    </a:lnTo>
                    <a:lnTo>
                      <a:pt x="523" y="683"/>
                    </a:lnTo>
                    <a:lnTo>
                      <a:pt x="521" y="683"/>
                    </a:lnTo>
                    <a:lnTo>
                      <a:pt x="519" y="683"/>
                    </a:lnTo>
                    <a:lnTo>
                      <a:pt x="517" y="683"/>
                    </a:lnTo>
                    <a:lnTo>
                      <a:pt x="514" y="683"/>
                    </a:lnTo>
                    <a:lnTo>
                      <a:pt x="514" y="685"/>
                    </a:lnTo>
                    <a:lnTo>
                      <a:pt x="512" y="685"/>
                    </a:lnTo>
                    <a:lnTo>
                      <a:pt x="512" y="687"/>
                    </a:lnTo>
                    <a:lnTo>
                      <a:pt x="514" y="687"/>
                    </a:lnTo>
                    <a:lnTo>
                      <a:pt x="512" y="687"/>
                    </a:lnTo>
                    <a:lnTo>
                      <a:pt x="514" y="687"/>
                    </a:lnTo>
                    <a:lnTo>
                      <a:pt x="512" y="687"/>
                    </a:lnTo>
                    <a:lnTo>
                      <a:pt x="514" y="687"/>
                    </a:lnTo>
                    <a:lnTo>
                      <a:pt x="512" y="687"/>
                    </a:lnTo>
                    <a:lnTo>
                      <a:pt x="514" y="687"/>
                    </a:lnTo>
                    <a:lnTo>
                      <a:pt x="512" y="687"/>
                    </a:lnTo>
                    <a:lnTo>
                      <a:pt x="510" y="687"/>
                    </a:lnTo>
                    <a:lnTo>
                      <a:pt x="508" y="687"/>
                    </a:lnTo>
                    <a:lnTo>
                      <a:pt x="508" y="685"/>
                    </a:lnTo>
                    <a:lnTo>
                      <a:pt x="506" y="685"/>
                    </a:lnTo>
                    <a:lnTo>
                      <a:pt x="506" y="687"/>
                    </a:lnTo>
                    <a:lnTo>
                      <a:pt x="506" y="685"/>
                    </a:lnTo>
                    <a:lnTo>
                      <a:pt x="506" y="687"/>
                    </a:lnTo>
                    <a:lnTo>
                      <a:pt x="506" y="685"/>
                    </a:lnTo>
                    <a:lnTo>
                      <a:pt x="503" y="685"/>
                    </a:lnTo>
                    <a:lnTo>
                      <a:pt x="501" y="685"/>
                    </a:lnTo>
                    <a:lnTo>
                      <a:pt x="499" y="683"/>
                    </a:lnTo>
                    <a:lnTo>
                      <a:pt x="501" y="683"/>
                    </a:lnTo>
                    <a:lnTo>
                      <a:pt x="499" y="683"/>
                    </a:lnTo>
                    <a:lnTo>
                      <a:pt x="497" y="683"/>
                    </a:lnTo>
                    <a:lnTo>
                      <a:pt x="495" y="683"/>
                    </a:lnTo>
                    <a:lnTo>
                      <a:pt x="492" y="683"/>
                    </a:lnTo>
                    <a:lnTo>
                      <a:pt x="490" y="683"/>
                    </a:lnTo>
                    <a:lnTo>
                      <a:pt x="488" y="683"/>
                    </a:lnTo>
                    <a:lnTo>
                      <a:pt x="486" y="683"/>
                    </a:lnTo>
                    <a:lnTo>
                      <a:pt x="484" y="683"/>
                    </a:lnTo>
                    <a:lnTo>
                      <a:pt x="484" y="681"/>
                    </a:lnTo>
                    <a:lnTo>
                      <a:pt x="482" y="681"/>
                    </a:lnTo>
                    <a:lnTo>
                      <a:pt x="479" y="681"/>
                    </a:lnTo>
                    <a:lnTo>
                      <a:pt x="477" y="681"/>
                    </a:lnTo>
                    <a:lnTo>
                      <a:pt x="477" y="679"/>
                    </a:lnTo>
                    <a:lnTo>
                      <a:pt x="475" y="679"/>
                    </a:lnTo>
                    <a:lnTo>
                      <a:pt x="473" y="679"/>
                    </a:lnTo>
                    <a:lnTo>
                      <a:pt x="473" y="676"/>
                    </a:lnTo>
                    <a:lnTo>
                      <a:pt x="471" y="676"/>
                    </a:lnTo>
                    <a:lnTo>
                      <a:pt x="468" y="676"/>
                    </a:lnTo>
                    <a:lnTo>
                      <a:pt x="468" y="674"/>
                    </a:lnTo>
                    <a:lnTo>
                      <a:pt x="466" y="674"/>
                    </a:lnTo>
                    <a:lnTo>
                      <a:pt x="468" y="674"/>
                    </a:lnTo>
                    <a:lnTo>
                      <a:pt x="468" y="672"/>
                    </a:lnTo>
                    <a:lnTo>
                      <a:pt x="466" y="672"/>
                    </a:lnTo>
                    <a:lnTo>
                      <a:pt x="464" y="672"/>
                    </a:lnTo>
                    <a:lnTo>
                      <a:pt x="464" y="670"/>
                    </a:lnTo>
                    <a:lnTo>
                      <a:pt x="462" y="670"/>
                    </a:lnTo>
                    <a:lnTo>
                      <a:pt x="462" y="668"/>
                    </a:lnTo>
                    <a:lnTo>
                      <a:pt x="460" y="668"/>
                    </a:lnTo>
                    <a:lnTo>
                      <a:pt x="457" y="668"/>
                    </a:lnTo>
                    <a:lnTo>
                      <a:pt x="455" y="668"/>
                    </a:lnTo>
                    <a:lnTo>
                      <a:pt x="455" y="665"/>
                    </a:lnTo>
                    <a:lnTo>
                      <a:pt x="453" y="665"/>
                    </a:lnTo>
                    <a:lnTo>
                      <a:pt x="455" y="665"/>
                    </a:lnTo>
                    <a:lnTo>
                      <a:pt x="453" y="665"/>
                    </a:lnTo>
                    <a:lnTo>
                      <a:pt x="453" y="663"/>
                    </a:lnTo>
                    <a:lnTo>
                      <a:pt x="451" y="663"/>
                    </a:lnTo>
                    <a:lnTo>
                      <a:pt x="451" y="665"/>
                    </a:lnTo>
                    <a:lnTo>
                      <a:pt x="451" y="663"/>
                    </a:lnTo>
                    <a:lnTo>
                      <a:pt x="449" y="663"/>
                    </a:lnTo>
                    <a:lnTo>
                      <a:pt x="446" y="663"/>
                    </a:lnTo>
                    <a:lnTo>
                      <a:pt x="444" y="663"/>
                    </a:lnTo>
                    <a:lnTo>
                      <a:pt x="442" y="663"/>
                    </a:lnTo>
                    <a:lnTo>
                      <a:pt x="440" y="663"/>
                    </a:lnTo>
                    <a:lnTo>
                      <a:pt x="438" y="663"/>
                    </a:lnTo>
                    <a:lnTo>
                      <a:pt x="436" y="663"/>
                    </a:lnTo>
                    <a:lnTo>
                      <a:pt x="433" y="663"/>
                    </a:lnTo>
                    <a:lnTo>
                      <a:pt x="431" y="663"/>
                    </a:lnTo>
                    <a:lnTo>
                      <a:pt x="429" y="663"/>
                    </a:lnTo>
                    <a:lnTo>
                      <a:pt x="429" y="661"/>
                    </a:lnTo>
                    <a:lnTo>
                      <a:pt x="427" y="661"/>
                    </a:lnTo>
                    <a:lnTo>
                      <a:pt x="425" y="661"/>
                    </a:lnTo>
                    <a:lnTo>
                      <a:pt x="422" y="661"/>
                    </a:lnTo>
                    <a:lnTo>
                      <a:pt x="422" y="659"/>
                    </a:lnTo>
                    <a:lnTo>
                      <a:pt x="420" y="659"/>
                    </a:lnTo>
                    <a:lnTo>
                      <a:pt x="418" y="659"/>
                    </a:lnTo>
                    <a:lnTo>
                      <a:pt x="416" y="659"/>
                    </a:lnTo>
                    <a:lnTo>
                      <a:pt x="414" y="659"/>
                    </a:lnTo>
                    <a:lnTo>
                      <a:pt x="414" y="657"/>
                    </a:lnTo>
                    <a:lnTo>
                      <a:pt x="411" y="657"/>
                    </a:lnTo>
                    <a:lnTo>
                      <a:pt x="409" y="657"/>
                    </a:lnTo>
                    <a:lnTo>
                      <a:pt x="409" y="654"/>
                    </a:lnTo>
                    <a:lnTo>
                      <a:pt x="409" y="657"/>
                    </a:lnTo>
                    <a:lnTo>
                      <a:pt x="409" y="654"/>
                    </a:lnTo>
                    <a:lnTo>
                      <a:pt x="407" y="654"/>
                    </a:lnTo>
                    <a:lnTo>
                      <a:pt x="407" y="657"/>
                    </a:lnTo>
                    <a:lnTo>
                      <a:pt x="407" y="654"/>
                    </a:lnTo>
                    <a:lnTo>
                      <a:pt x="407" y="657"/>
                    </a:lnTo>
                    <a:lnTo>
                      <a:pt x="407" y="654"/>
                    </a:lnTo>
                    <a:lnTo>
                      <a:pt x="407" y="657"/>
                    </a:lnTo>
                    <a:lnTo>
                      <a:pt x="407" y="654"/>
                    </a:lnTo>
                    <a:lnTo>
                      <a:pt x="407" y="657"/>
                    </a:lnTo>
                    <a:lnTo>
                      <a:pt x="407" y="654"/>
                    </a:lnTo>
                    <a:lnTo>
                      <a:pt x="405" y="654"/>
                    </a:lnTo>
                    <a:lnTo>
                      <a:pt x="407" y="654"/>
                    </a:lnTo>
                    <a:lnTo>
                      <a:pt x="405" y="654"/>
                    </a:lnTo>
                    <a:lnTo>
                      <a:pt x="403" y="654"/>
                    </a:lnTo>
                    <a:lnTo>
                      <a:pt x="403" y="652"/>
                    </a:lnTo>
                    <a:lnTo>
                      <a:pt x="400" y="652"/>
                    </a:lnTo>
                    <a:lnTo>
                      <a:pt x="400" y="654"/>
                    </a:lnTo>
                    <a:lnTo>
                      <a:pt x="398" y="654"/>
                    </a:lnTo>
                    <a:lnTo>
                      <a:pt x="398" y="652"/>
                    </a:lnTo>
                    <a:lnTo>
                      <a:pt x="396" y="652"/>
                    </a:lnTo>
                    <a:lnTo>
                      <a:pt x="396" y="654"/>
                    </a:lnTo>
                    <a:lnTo>
                      <a:pt x="394" y="654"/>
                    </a:lnTo>
                    <a:lnTo>
                      <a:pt x="394" y="652"/>
                    </a:lnTo>
                    <a:lnTo>
                      <a:pt x="394" y="654"/>
                    </a:lnTo>
                    <a:lnTo>
                      <a:pt x="394" y="652"/>
                    </a:lnTo>
                    <a:lnTo>
                      <a:pt x="392" y="652"/>
                    </a:lnTo>
                    <a:lnTo>
                      <a:pt x="390" y="652"/>
                    </a:lnTo>
                    <a:lnTo>
                      <a:pt x="387" y="652"/>
                    </a:lnTo>
                    <a:lnTo>
                      <a:pt x="385" y="652"/>
                    </a:lnTo>
                    <a:lnTo>
                      <a:pt x="383" y="652"/>
                    </a:lnTo>
                    <a:lnTo>
                      <a:pt x="381" y="652"/>
                    </a:lnTo>
                    <a:lnTo>
                      <a:pt x="379" y="652"/>
                    </a:lnTo>
                    <a:lnTo>
                      <a:pt x="376" y="652"/>
                    </a:lnTo>
                    <a:lnTo>
                      <a:pt x="374" y="652"/>
                    </a:lnTo>
                    <a:lnTo>
                      <a:pt x="374" y="650"/>
                    </a:lnTo>
                    <a:lnTo>
                      <a:pt x="372" y="650"/>
                    </a:lnTo>
                    <a:lnTo>
                      <a:pt x="370" y="650"/>
                    </a:lnTo>
                    <a:lnTo>
                      <a:pt x="368" y="650"/>
                    </a:lnTo>
                    <a:lnTo>
                      <a:pt x="365" y="650"/>
                    </a:lnTo>
                    <a:lnTo>
                      <a:pt x="363" y="650"/>
                    </a:lnTo>
                    <a:lnTo>
                      <a:pt x="361" y="650"/>
                    </a:lnTo>
                    <a:lnTo>
                      <a:pt x="359" y="650"/>
                    </a:lnTo>
                    <a:lnTo>
                      <a:pt x="359" y="648"/>
                    </a:lnTo>
                    <a:lnTo>
                      <a:pt x="357" y="648"/>
                    </a:lnTo>
                    <a:lnTo>
                      <a:pt x="354" y="648"/>
                    </a:lnTo>
                    <a:lnTo>
                      <a:pt x="352" y="648"/>
                    </a:lnTo>
                    <a:lnTo>
                      <a:pt x="350" y="648"/>
                    </a:lnTo>
                    <a:lnTo>
                      <a:pt x="348" y="648"/>
                    </a:lnTo>
                    <a:lnTo>
                      <a:pt x="346" y="648"/>
                    </a:lnTo>
                    <a:lnTo>
                      <a:pt x="344" y="648"/>
                    </a:lnTo>
                    <a:lnTo>
                      <a:pt x="341" y="648"/>
                    </a:lnTo>
                    <a:lnTo>
                      <a:pt x="341" y="646"/>
                    </a:lnTo>
                    <a:lnTo>
                      <a:pt x="339" y="646"/>
                    </a:lnTo>
                    <a:lnTo>
                      <a:pt x="337" y="646"/>
                    </a:lnTo>
                    <a:lnTo>
                      <a:pt x="335" y="646"/>
                    </a:lnTo>
                    <a:lnTo>
                      <a:pt x="333" y="646"/>
                    </a:lnTo>
                    <a:lnTo>
                      <a:pt x="330" y="646"/>
                    </a:lnTo>
                    <a:lnTo>
                      <a:pt x="328" y="646"/>
                    </a:lnTo>
                    <a:lnTo>
                      <a:pt x="328" y="644"/>
                    </a:lnTo>
                    <a:lnTo>
                      <a:pt x="326" y="644"/>
                    </a:lnTo>
                    <a:lnTo>
                      <a:pt x="324" y="644"/>
                    </a:lnTo>
                    <a:lnTo>
                      <a:pt x="322" y="644"/>
                    </a:lnTo>
                    <a:lnTo>
                      <a:pt x="319" y="644"/>
                    </a:lnTo>
                    <a:lnTo>
                      <a:pt x="317" y="644"/>
                    </a:lnTo>
                    <a:lnTo>
                      <a:pt x="315" y="644"/>
                    </a:lnTo>
                    <a:lnTo>
                      <a:pt x="313" y="644"/>
                    </a:lnTo>
                    <a:lnTo>
                      <a:pt x="311" y="644"/>
                    </a:lnTo>
                    <a:lnTo>
                      <a:pt x="308" y="644"/>
                    </a:lnTo>
                    <a:lnTo>
                      <a:pt x="306" y="644"/>
                    </a:lnTo>
                    <a:lnTo>
                      <a:pt x="304" y="644"/>
                    </a:lnTo>
                    <a:lnTo>
                      <a:pt x="302" y="644"/>
                    </a:lnTo>
                    <a:lnTo>
                      <a:pt x="302" y="641"/>
                    </a:lnTo>
                    <a:lnTo>
                      <a:pt x="300" y="641"/>
                    </a:lnTo>
                    <a:lnTo>
                      <a:pt x="298" y="641"/>
                    </a:lnTo>
                    <a:lnTo>
                      <a:pt x="295" y="641"/>
                    </a:lnTo>
                    <a:lnTo>
                      <a:pt x="293" y="641"/>
                    </a:lnTo>
                    <a:lnTo>
                      <a:pt x="293" y="639"/>
                    </a:lnTo>
                    <a:lnTo>
                      <a:pt x="291" y="641"/>
                    </a:lnTo>
                    <a:lnTo>
                      <a:pt x="291" y="639"/>
                    </a:lnTo>
                    <a:lnTo>
                      <a:pt x="289" y="639"/>
                    </a:lnTo>
                    <a:lnTo>
                      <a:pt x="287" y="639"/>
                    </a:lnTo>
                    <a:lnTo>
                      <a:pt x="284" y="639"/>
                    </a:lnTo>
                    <a:lnTo>
                      <a:pt x="282" y="639"/>
                    </a:lnTo>
                    <a:lnTo>
                      <a:pt x="280" y="639"/>
                    </a:lnTo>
                    <a:lnTo>
                      <a:pt x="280" y="637"/>
                    </a:lnTo>
                    <a:lnTo>
                      <a:pt x="278" y="637"/>
                    </a:lnTo>
                    <a:lnTo>
                      <a:pt x="276" y="637"/>
                    </a:lnTo>
                    <a:lnTo>
                      <a:pt x="273" y="637"/>
                    </a:lnTo>
                    <a:lnTo>
                      <a:pt x="271" y="637"/>
                    </a:lnTo>
                    <a:lnTo>
                      <a:pt x="269" y="637"/>
                    </a:lnTo>
                    <a:lnTo>
                      <a:pt x="267" y="635"/>
                    </a:lnTo>
                    <a:lnTo>
                      <a:pt x="265" y="635"/>
                    </a:lnTo>
                    <a:lnTo>
                      <a:pt x="262" y="635"/>
                    </a:lnTo>
                    <a:lnTo>
                      <a:pt x="260" y="635"/>
                    </a:lnTo>
                    <a:lnTo>
                      <a:pt x="256" y="633"/>
                    </a:lnTo>
                    <a:lnTo>
                      <a:pt x="254" y="633"/>
                    </a:lnTo>
                    <a:lnTo>
                      <a:pt x="252" y="633"/>
                    </a:lnTo>
                    <a:lnTo>
                      <a:pt x="249" y="633"/>
                    </a:lnTo>
                    <a:lnTo>
                      <a:pt x="249" y="630"/>
                    </a:lnTo>
                    <a:lnTo>
                      <a:pt x="249" y="628"/>
                    </a:lnTo>
                    <a:lnTo>
                      <a:pt x="249" y="626"/>
                    </a:lnTo>
                    <a:lnTo>
                      <a:pt x="249" y="624"/>
                    </a:lnTo>
                    <a:lnTo>
                      <a:pt x="247" y="624"/>
                    </a:lnTo>
                    <a:lnTo>
                      <a:pt x="247" y="622"/>
                    </a:lnTo>
                    <a:lnTo>
                      <a:pt x="247" y="619"/>
                    </a:lnTo>
                    <a:lnTo>
                      <a:pt x="247" y="617"/>
                    </a:lnTo>
                    <a:lnTo>
                      <a:pt x="249" y="617"/>
                    </a:lnTo>
                    <a:lnTo>
                      <a:pt x="249" y="615"/>
                    </a:lnTo>
                    <a:lnTo>
                      <a:pt x="247" y="615"/>
                    </a:lnTo>
                    <a:lnTo>
                      <a:pt x="249" y="615"/>
                    </a:lnTo>
                    <a:lnTo>
                      <a:pt x="249" y="613"/>
                    </a:lnTo>
                    <a:lnTo>
                      <a:pt x="247" y="613"/>
                    </a:lnTo>
                    <a:lnTo>
                      <a:pt x="247" y="611"/>
                    </a:lnTo>
                    <a:lnTo>
                      <a:pt x="249" y="611"/>
                    </a:lnTo>
                    <a:lnTo>
                      <a:pt x="252" y="611"/>
                    </a:lnTo>
                    <a:lnTo>
                      <a:pt x="252" y="608"/>
                    </a:lnTo>
                    <a:lnTo>
                      <a:pt x="249" y="608"/>
                    </a:lnTo>
                    <a:lnTo>
                      <a:pt x="249" y="606"/>
                    </a:lnTo>
                    <a:lnTo>
                      <a:pt x="252" y="606"/>
                    </a:lnTo>
                    <a:lnTo>
                      <a:pt x="252" y="604"/>
                    </a:lnTo>
                    <a:lnTo>
                      <a:pt x="254" y="604"/>
                    </a:lnTo>
                    <a:lnTo>
                      <a:pt x="256" y="604"/>
                    </a:lnTo>
                    <a:lnTo>
                      <a:pt x="258" y="604"/>
                    </a:lnTo>
                    <a:lnTo>
                      <a:pt x="260" y="604"/>
                    </a:lnTo>
                    <a:lnTo>
                      <a:pt x="260" y="602"/>
                    </a:lnTo>
                    <a:lnTo>
                      <a:pt x="262" y="602"/>
                    </a:lnTo>
                    <a:lnTo>
                      <a:pt x="262" y="600"/>
                    </a:lnTo>
                    <a:lnTo>
                      <a:pt x="265" y="600"/>
                    </a:lnTo>
                    <a:lnTo>
                      <a:pt x="265" y="598"/>
                    </a:lnTo>
                    <a:lnTo>
                      <a:pt x="258" y="595"/>
                    </a:lnTo>
                    <a:lnTo>
                      <a:pt x="243" y="593"/>
                    </a:lnTo>
                    <a:lnTo>
                      <a:pt x="238" y="589"/>
                    </a:lnTo>
                    <a:lnTo>
                      <a:pt x="225" y="589"/>
                    </a:lnTo>
                    <a:lnTo>
                      <a:pt x="223" y="580"/>
                    </a:lnTo>
                    <a:lnTo>
                      <a:pt x="225" y="580"/>
                    </a:lnTo>
                    <a:lnTo>
                      <a:pt x="225" y="578"/>
                    </a:lnTo>
                    <a:lnTo>
                      <a:pt x="223" y="578"/>
                    </a:lnTo>
                    <a:lnTo>
                      <a:pt x="221" y="578"/>
                    </a:lnTo>
                    <a:lnTo>
                      <a:pt x="219" y="576"/>
                    </a:lnTo>
                    <a:lnTo>
                      <a:pt x="214" y="576"/>
                    </a:lnTo>
                    <a:lnTo>
                      <a:pt x="212" y="578"/>
                    </a:lnTo>
                    <a:lnTo>
                      <a:pt x="210" y="578"/>
                    </a:lnTo>
                    <a:lnTo>
                      <a:pt x="208" y="578"/>
                    </a:lnTo>
                    <a:lnTo>
                      <a:pt x="206" y="578"/>
                    </a:lnTo>
                    <a:lnTo>
                      <a:pt x="206" y="582"/>
                    </a:lnTo>
                    <a:lnTo>
                      <a:pt x="201" y="582"/>
                    </a:lnTo>
                    <a:lnTo>
                      <a:pt x="197" y="582"/>
                    </a:lnTo>
                    <a:lnTo>
                      <a:pt x="190" y="580"/>
                    </a:lnTo>
                    <a:lnTo>
                      <a:pt x="186" y="580"/>
                    </a:lnTo>
                    <a:lnTo>
                      <a:pt x="181" y="578"/>
                    </a:lnTo>
                    <a:lnTo>
                      <a:pt x="186" y="573"/>
                    </a:lnTo>
                    <a:lnTo>
                      <a:pt x="190" y="569"/>
                    </a:lnTo>
                    <a:lnTo>
                      <a:pt x="190" y="567"/>
                    </a:lnTo>
                    <a:lnTo>
                      <a:pt x="190" y="565"/>
                    </a:lnTo>
                    <a:lnTo>
                      <a:pt x="192" y="565"/>
                    </a:lnTo>
                    <a:lnTo>
                      <a:pt x="192" y="562"/>
                    </a:lnTo>
                    <a:lnTo>
                      <a:pt x="192" y="560"/>
                    </a:lnTo>
                    <a:lnTo>
                      <a:pt x="192" y="558"/>
                    </a:lnTo>
                    <a:lnTo>
                      <a:pt x="195" y="558"/>
                    </a:lnTo>
                    <a:lnTo>
                      <a:pt x="197" y="558"/>
                    </a:lnTo>
                    <a:lnTo>
                      <a:pt x="199" y="558"/>
                    </a:lnTo>
                    <a:lnTo>
                      <a:pt x="203" y="558"/>
                    </a:lnTo>
                    <a:lnTo>
                      <a:pt x="208" y="556"/>
                    </a:lnTo>
                    <a:lnTo>
                      <a:pt x="210" y="556"/>
                    </a:lnTo>
                    <a:lnTo>
                      <a:pt x="212" y="556"/>
                    </a:lnTo>
                    <a:lnTo>
                      <a:pt x="214" y="554"/>
                    </a:lnTo>
                    <a:lnTo>
                      <a:pt x="216" y="554"/>
                    </a:lnTo>
                    <a:lnTo>
                      <a:pt x="221" y="554"/>
                    </a:lnTo>
                    <a:lnTo>
                      <a:pt x="221" y="549"/>
                    </a:lnTo>
                    <a:lnTo>
                      <a:pt x="225" y="545"/>
                    </a:lnTo>
                    <a:lnTo>
                      <a:pt x="225" y="543"/>
                    </a:lnTo>
                    <a:lnTo>
                      <a:pt x="225" y="541"/>
                    </a:lnTo>
                    <a:lnTo>
                      <a:pt x="232" y="545"/>
                    </a:lnTo>
                    <a:lnTo>
                      <a:pt x="245" y="545"/>
                    </a:lnTo>
                    <a:lnTo>
                      <a:pt x="249" y="545"/>
                    </a:lnTo>
                    <a:lnTo>
                      <a:pt x="256" y="545"/>
                    </a:lnTo>
                    <a:lnTo>
                      <a:pt x="256" y="541"/>
                    </a:lnTo>
                    <a:lnTo>
                      <a:pt x="258" y="532"/>
                    </a:lnTo>
                    <a:lnTo>
                      <a:pt x="243" y="523"/>
                    </a:lnTo>
                    <a:lnTo>
                      <a:pt x="241" y="516"/>
                    </a:lnTo>
                    <a:lnTo>
                      <a:pt x="236" y="519"/>
                    </a:lnTo>
                    <a:lnTo>
                      <a:pt x="236" y="506"/>
                    </a:lnTo>
                    <a:lnTo>
                      <a:pt x="238" y="499"/>
                    </a:lnTo>
                    <a:lnTo>
                      <a:pt x="238" y="497"/>
                    </a:lnTo>
                    <a:lnTo>
                      <a:pt x="232" y="495"/>
                    </a:lnTo>
                    <a:lnTo>
                      <a:pt x="227" y="492"/>
                    </a:lnTo>
                    <a:lnTo>
                      <a:pt x="223" y="490"/>
                    </a:lnTo>
                    <a:lnTo>
                      <a:pt x="212" y="488"/>
                    </a:lnTo>
                    <a:lnTo>
                      <a:pt x="210" y="484"/>
                    </a:lnTo>
                    <a:lnTo>
                      <a:pt x="208" y="484"/>
                    </a:lnTo>
                    <a:lnTo>
                      <a:pt x="201" y="484"/>
                    </a:lnTo>
                    <a:lnTo>
                      <a:pt x="199" y="484"/>
                    </a:lnTo>
                    <a:lnTo>
                      <a:pt x="188" y="481"/>
                    </a:lnTo>
                    <a:lnTo>
                      <a:pt x="184" y="484"/>
                    </a:lnTo>
                    <a:lnTo>
                      <a:pt x="179" y="484"/>
                    </a:lnTo>
                    <a:lnTo>
                      <a:pt x="175" y="484"/>
                    </a:lnTo>
                    <a:lnTo>
                      <a:pt x="171" y="481"/>
                    </a:lnTo>
                    <a:lnTo>
                      <a:pt x="173" y="488"/>
                    </a:lnTo>
                    <a:lnTo>
                      <a:pt x="171" y="486"/>
                    </a:lnTo>
                    <a:lnTo>
                      <a:pt x="166" y="481"/>
                    </a:lnTo>
                    <a:lnTo>
                      <a:pt x="166" y="479"/>
                    </a:lnTo>
                    <a:lnTo>
                      <a:pt x="164" y="479"/>
                    </a:lnTo>
                    <a:lnTo>
                      <a:pt x="162" y="475"/>
                    </a:lnTo>
                    <a:lnTo>
                      <a:pt x="160" y="473"/>
                    </a:lnTo>
                    <a:lnTo>
                      <a:pt x="157" y="470"/>
                    </a:lnTo>
                    <a:lnTo>
                      <a:pt x="155" y="468"/>
                    </a:lnTo>
                    <a:lnTo>
                      <a:pt x="153" y="468"/>
                    </a:lnTo>
                    <a:lnTo>
                      <a:pt x="149" y="468"/>
                    </a:lnTo>
                    <a:lnTo>
                      <a:pt x="144" y="468"/>
                    </a:lnTo>
                    <a:lnTo>
                      <a:pt x="140" y="466"/>
                    </a:lnTo>
                    <a:lnTo>
                      <a:pt x="127" y="466"/>
                    </a:lnTo>
                    <a:lnTo>
                      <a:pt x="125" y="466"/>
                    </a:lnTo>
                    <a:lnTo>
                      <a:pt x="120" y="466"/>
                    </a:lnTo>
                    <a:lnTo>
                      <a:pt x="114" y="466"/>
                    </a:lnTo>
                    <a:lnTo>
                      <a:pt x="109" y="468"/>
                    </a:lnTo>
                    <a:lnTo>
                      <a:pt x="103" y="470"/>
                    </a:lnTo>
                    <a:lnTo>
                      <a:pt x="89" y="470"/>
                    </a:lnTo>
                    <a:lnTo>
                      <a:pt x="76" y="475"/>
                    </a:lnTo>
                    <a:lnTo>
                      <a:pt x="68" y="475"/>
                    </a:lnTo>
                    <a:lnTo>
                      <a:pt x="65" y="477"/>
                    </a:lnTo>
                    <a:lnTo>
                      <a:pt x="54" y="479"/>
                    </a:lnTo>
                    <a:lnTo>
                      <a:pt x="46" y="477"/>
                    </a:lnTo>
                    <a:lnTo>
                      <a:pt x="37" y="477"/>
                    </a:lnTo>
                    <a:lnTo>
                      <a:pt x="26" y="475"/>
                    </a:lnTo>
                    <a:lnTo>
                      <a:pt x="24" y="475"/>
                    </a:lnTo>
                    <a:lnTo>
                      <a:pt x="13" y="477"/>
                    </a:lnTo>
                    <a:lnTo>
                      <a:pt x="11" y="477"/>
                    </a:lnTo>
                    <a:lnTo>
                      <a:pt x="13" y="475"/>
                    </a:lnTo>
                    <a:lnTo>
                      <a:pt x="4" y="470"/>
                    </a:lnTo>
                    <a:lnTo>
                      <a:pt x="0" y="468"/>
                    </a:lnTo>
                    <a:lnTo>
                      <a:pt x="0" y="466"/>
                    </a:lnTo>
                    <a:lnTo>
                      <a:pt x="0" y="464"/>
                    </a:lnTo>
                    <a:lnTo>
                      <a:pt x="0" y="451"/>
                    </a:lnTo>
                    <a:lnTo>
                      <a:pt x="11" y="451"/>
                    </a:lnTo>
                    <a:lnTo>
                      <a:pt x="11" y="446"/>
                    </a:lnTo>
                    <a:lnTo>
                      <a:pt x="15" y="444"/>
                    </a:lnTo>
                    <a:lnTo>
                      <a:pt x="22" y="433"/>
                    </a:lnTo>
                    <a:lnTo>
                      <a:pt x="24" y="429"/>
                    </a:lnTo>
                    <a:lnTo>
                      <a:pt x="26" y="424"/>
                    </a:lnTo>
                    <a:lnTo>
                      <a:pt x="26" y="422"/>
                    </a:lnTo>
                    <a:lnTo>
                      <a:pt x="28" y="422"/>
                    </a:lnTo>
                    <a:lnTo>
                      <a:pt x="30" y="418"/>
                    </a:lnTo>
                    <a:lnTo>
                      <a:pt x="35" y="416"/>
                    </a:lnTo>
                    <a:lnTo>
                      <a:pt x="39" y="411"/>
                    </a:lnTo>
                    <a:lnTo>
                      <a:pt x="41" y="400"/>
                    </a:lnTo>
                    <a:lnTo>
                      <a:pt x="50" y="392"/>
                    </a:lnTo>
                    <a:lnTo>
                      <a:pt x="57" y="383"/>
                    </a:lnTo>
                    <a:lnTo>
                      <a:pt x="59" y="381"/>
                    </a:lnTo>
                    <a:lnTo>
                      <a:pt x="61" y="374"/>
                    </a:lnTo>
                    <a:lnTo>
                      <a:pt x="59" y="372"/>
                    </a:lnTo>
                    <a:lnTo>
                      <a:pt x="57" y="370"/>
                    </a:lnTo>
                    <a:lnTo>
                      <a:pt x="54" y="368"/>
                    </a:lnTo>
                    <a:lnTo>
                      <a:pt x="54" y="365"/>
                    </a:lnTo>
                    <a:lnTo>
                      <a:pt x="63" y="359"/>
                    </a:lnTo>
                    <a:lnTo>
                      <a:pt x="61" y="354"/>
                    </a:lnTo>
                    <a:lnTo>
                      <a:pt x="59" y="348"/>
                    </a:lnTo>
                    <a:lnTo>
                      <a:pt x="72" y="332"/>
                    </a:lnTo>
                    <a:lnTo>
                      <a:pt x="74" y="326"/>
                    </a:lnTo>
                    <a:lnTo>
                      <a:pt x="92" y="326"/>
                    </a:lnTo>
                    <a:lnTo>
                      <a:pt x="98" y="326"/>
                    </a:lnTo>
                    <a:lnTo>
                      <a:pt x="105" y="322"/>
                    </a:lnTo>
                    <a:lnTo>
                      <a:pt x="103" y="319"/>
                    </a:lnTo>
                    <a:lnTo>
                      <a:pt x="103" y="317"/>
                    </a:lnTo>
                    <a:lnTo>
                      <a:pt x="100" y="313"/>
                    </a:lnTo>
                    <a:lnTo>
                      <a:pt x="96" y="306"/>
                    </a:lnTo>
                    <a:lnTo>
                      <a:pt x="100" y="304"/>
                    </a:lnTo>
                    <a:lnTo>
                      <a:pt x="114" y="297"/>
                    </a:lnTo>
                    <a:lnTo>
                      <a:pt x="118" y="297"/>
                    </a:lnTo>
                    <a:lnTo>
                      <a:pt x="125" y="297"/>
                    </a:lnTo>
                    <a:lnTo>
                      <a:pt x="125" y="300"/>
                    </a:lnTo>
                    <a:lnTo>
                      <a:pt x="127" y="302"/>
                    </a:lnTo>
                    <a:lnTo>
                      <a:pt x="140" y="302"/>
                    </a:lnTo>
                    <a:lnTo>
                      <a:pt x="155" y="308"/>
                    </a:lnTo>
                    <a:lnTo>
                      <a:pt x="157" y="308"/>
                    </a:lnTo>
                    <a:lnTo>
                      <a:pt x="175" y="313"/>
                    </a:lnTo>
                    <a:lnTo>
                      <a:pt x="181" y="295"/>
                    </a:lnTo>
                    <a:lnTo>
                      <a:pt x="168" y="295"/>
                    </a:lnTo>
                    <a:lnTo>
                      <a:pt x="168" y="293"/>
                    </a:lnTo>
                    <a:lnTo>
                      <a:pt x="168" y="286"/>
                    </a:lnTo>
                    <a:lnTo>
                      <a:pt x="164" y="280"/>
                    </a:lnTo>
                    <a:lnTo>
                      <a:pt x="149" y="271"/>
                    </a:lnTo>
                    <a:lnTo>
                      <a:pt x="146" y="271"/>
                    </a:lnTo>
                    <a:lnTo>
                      <a:pt x="151" y="267"/>
                    </a:lnTo>
                    <a:lnTo>
                      <a:pt x="155" y="265"/>
                    </a:lnTo>
                    <a:lnTo>
                      <a:pt x="157" y="254"/>
                    </a:lnTo>
                    <a:lnTo>
                      <a:pt x="155" y="254"/>
                    </a:lnTo>
                    <a:lnTo>
                      <a:pt x="153" y="245"/>
                    </a:lnTo>
                    <a:lnTo>
                      <a:pt x="151" y="238"/>
                    </a:lnTo>
                    <a:lnTo>
                      <a:pt x="144" y="232"/>
                    </a:lnTo>
                    <a:lnTo>
                      <a:pt x="140" y="227"/>
                    </a:lnTo>
                    <a:lnTo>
                      <a:pt x="140" y="219"/>
                    </a:lnTo>
                    <a:lnTo>
                      <a:pt x="140" y="214"/>
                    </a:lnTo>
                    <a:lnTo>
                      <a:pt x="133" y="203"/>
                    </a:lnTo>
                    <a:lnTo>
                      <a:pt x="146" y="197"/>
                    </a:lnTo>
                    <a:lnTo>
                      <a:pt x="149" y="197"/>
                    </a:lnTo>
                    <a:lnTo>
                      <a:pt x="151" y="197"/>
                    </a:lnTo>
                    <a:lnTo>
                      <a:pt x="157" y="194"/>
                    </a:lnTo>
                    <a:lnTo>
                      <a:pt x="157" y="192"/>
                    </a:lnTo>
                    <a:lnTo>
                      <a:pt x="160" y="190"/>
                    </a:lnTo>
                    <a:lnTo>
                      <a:pt x="164" y="184"/>
                    </a:lnTo>
                    <a:lnTo>
                      <a:pt x="166" y="186"/>
                    </a:lnTo>
                    <a:lnTo>
                      <a:pt x="168" y="186"/>
                    </a:lnTo>
                    <a:lnTo>
                      <a:pt x="171" y="188"/>
                    </a:lnTo>
                    <a:lnTo>
                      <a:pt x="173" y="188"/>
                    </a:lnTo>
                    <a:lnTo>
                      <a:pt x="179" y="190"/>
                    </a:lnTo>
                    <a:lnTo>
                      <a:pt x="184" y="192"/>
                    </a:lnTo>
                    <a:lnTo>
                      <a:pt x="188" y="188"/>
                    </a:lnTo>
                    <a:lnTo>
                      <a:pt x="188" y="186"/>
                    </a:lnTo>
                    <a:lnTo>
                      <a:pt x="188" y="184"/>
                    </a:lnTo>
                    <a:lnTo>
                      <a:pt x="190" y="184"/>
                    </a:lnTo>
                    <a:lnTo>
                      <a:pt x="195" y="175"/>
                    </a:lnTo>
                    <a:lnTo>
                      <a:pt x="203" y="175"/>
                    </a:lnTo>
                    <a:lnTo>
                      <a:pt x="210" y="177"/>
                    </a:lnTo>
                    <a:lnTo>
                      <a:pt x="216" y="177"/>
                    </a:lnTo>
                    <a:lnTo>
                      <a:pt x="219" y="177"/>
                    </a:lnTo>
                    <a:lnTo>
                      <a:pt x="225" y="179"/>
                    </a:lnTo>
                    <a:lnTo>
                      <a:pt x="232" y="179"/>
                    </a:lnTo>
                    <a:lnTo>
                      <a:pt x="234" y="179"/>
                    </a:lnTo>
                    <a:lnTo>
                      <a:pt x="254" y="181"/>
                    </a:lnTo>
                    <a:lnTo>
                      <a:pt x="258" y="177"/>
                    </a:lnTo>
                    <a:lnTo>
                      <a:pt x="256" y="175"/>
                    </a:lnTo>
                    <a:lnTo>
                      <a:pt x="252" y="170"/>
                    </a:lnTo>
                    <a:lnTo>
                      <a:pt x="249" y="168"/>
                    </a:lnTo>
                    <a:lnTo>
                      <a:pt x="254" y="159"/>
                    </a:lnTo>
                    <a:lnTo>
                      <a:pt x="256" y="155"/>
                    </a:lnTo>
                    <a:lnTo>
                      <a:pt x="256" y="153"/>
                    </a:lnTo>
                    <a:lnTo>
                      <a:pt x="256" y="151"/>
                    </a:lnTo>
                    <a:lnTo>
                      <a:pt x="262" y="151"/>
                    </a:lnTo>
                    <a:lnTo>
                      <a:pt x="267" y="146"/>
                    </a:lnTo>
                    <a:lnTo>
                      <a:pt x="269" y="144"/>
                    </a:lnTo>
                    <a:lnTo>
                      <a:pt x="271" y="144"/>
                    </a:lnTo>
                    <a:lnTo>
                      <a:pt x="273" y="142"/>
                    </a:lnTo>
                    <a:lnTo>
                      <a:pt x="278" y="142"/>
                    </a:lnTo>
                    <a:lnTo>
                      <a:pt x="282" y="135"/>
                    </a:lnTo>
                    <a:lnTo>
                      <a:pt x="287" y="138"/>
                    </a:lnTo>
                    <a:lnTo>
                      <a:pt x="289" y="138"/>
                    </a:lnTo>
                    <a:lnTo>
                      <a:pt x="291" y="140"/>
                    </a:lnTo>
                    <a:lnTo>
                      <a:pt x="295" y="144"/>
                    </a:lnTo>
                    <a:lnTo>
                      <a:pt x="302" y="151"/>
                    </a:lnTo>
                    <a:lnTo>
                      <a:pt x="304" y="151"/>
                    </a:lnTo>
                    <a:lnTo>
                      <a:pt x="306" y="153"/>
                    </a:lnTo>
                    <a:lnTo>
                      <a:pt x="308" y="155"/>
                    </a:lnTo>
                    <a:lnTo>
                      <a:pt x="315" y="155"/>
                    </a:lnTo>
                    <a:lnTo>
                      <a:pt x="317" y="155"/>
                    </a:lnTo>
                    <a:lnTo>
                      <a:pt x="319" y="155"/>
                    </a:lnTo>
                    <a:lnTo>
                      <a:pt x="324" y="151"/>
                    </a:lnTo>
                    <a:lnTo>
                      <a:pt x="328" y="151"/>
                    </a:lnTo>
                    <a:lnTo>
                      <a:pt x="328" y="148"/>
                    </a:lnTo>
                    <a:lnTo>
                      <a:pt x="330" y="148"/>
                    </a:lnTo>
                    <a:lnTo>
                      <a:pt x="335" y="146"/>
                    </a:lnTo>
                    <a:lnTo>
                      <a:pt x="335" y="144"/>
                    </a:lnTo>
                    <a:lnTo>
                      <a:pt x="335" y="142"/>
                    </a:lnTo>
                    <a:lnTo>
                      <a:pt x="337" y="142"/>
                    </a:lnTo>
                    <a:lnTo>
                      <a:pt x="341" y="140"/>
                    </a:lnTo>
                    <a:lnTo>
                      <a:pt x="344" y="140"/>
                    </a:lnTo>
                    <a:lnTo>
                      <a:pt x="354" y="140"/>
                    </a:lnTo>
                    <a:lnTo>
                      <a:pt x="359" y="135"/>
                    </a:lnTo>
                    <a:lnTo>
                      <a:pt x="359" y="133"/>
                    </a:lnTo>
                    <a:lnTo>
                      <a:pt x="357" y="131"/>
                    </a:lnTo>
                    <a:lnTo>
                      <a:pt x="357" y="129"/>
                    </a:lnTo>
                    <a:lnTo>
                      <a:pt x="359" y="129"/>
                    </a:lnTo>
                    <a:lnTo>
                      <a:pt x="361" y="129"/>
                    </a:lnTo>
                    <a:lnTo>
                      <a:pt x="365" y="131"/>
                    </a:lnTo>
                    <a:lnTo>
                      <a:pt x="370" y="131"/>
                    </a:lnTo>
                    <a:lnTo>
                      <a:pt x="372" y="131"/>
                    </a:lnTo>
                    <a:lnTo>
                      <a:pt x="374" y="131"/>
                    </a:lnTo>
                    <a:lnTo>
                      <a:pt x="379" y="127"/>
                    </a:lnTo>
                    <a:lnTo>
                      <a:pt x="376" y="127"/>
                    </a:lnTo>
                    <a:lnTo>
                      <a:pt x="374" y="127"/>
                    </a:lnTo>
                    <a:lnTo>
                      <a:pt x="376" y="124"/>
                    </a:lnTo>
                    <a:lnTo>
                      <a:pt x="379" y="122"/>
                    </a:lnTo>
                    <a:lnTo>
                      <a:pt x="383" y="122"/>
                    </a:lnTo>
                    <a:lnTo>
                      <a:pt x="383" y="120"/>
                    </a:lnTo>
                    <a:lnTo>
                      <a:pt x="383" y="118"/>
                    </a:lnTo>
                    <a:lnTo>
                      <a:pt x="383" y="113"/>
                    </a:lnTo>
                    <a:lnTo>
                      <a:pt x="383" y="111"/>
                    </a:lnTo>
                    <a:lnTo>
                      <a:pt x="376" y="109"/>
                    </a:lnTo>
                    <a:lnTo>
                      <a:pt x="376" y="111"/>
                    </a:lnTo>
                    <a:lnTo>
                      <a:pt x="374" y="116"/>
                    </a:lnTo>
                    <a:lnTo>
                      <a:pt x="374" y="111"/>
                    </a:lnTo>
                    <a:lnTo>
                      <a:pt x="374" y="109"/>
                    </a:lnTo>
                    <a:lnTo>
                      <a:pt x="374" y="105"/>
                    </a:lnTo>
                    <a:lnTo>
                      <a:pt x="376" y="105"/>
                    </a:lnTo>
                    <a:lnTo>
                      <a:pt x="379" y="105"/>
                    </a:lnTo>
                    <a:lnTo>
                      <a:pt x="376" y="105"/>
                    </a:lnTo>
                    <a:lnTo>
                      <a:pt x="376" y="102"/>
                    </a:lnTo>
                    <a:lnTo>
                      <a:pt x="379" y="102"/>
                    </a:lnTo>
                    <a:lnTo>
                      <a:pt x="381" y="100"/>
                    </a:lnTo>
                    <a:lnTo>
                      <a:pt x="383" y="102"/>
                    </a:lnTo>
                    <a:lnTo>
                      <a:pt x="385" y="100"/>
                    </a:lnTo>
                    <a:lnTo>
                      <a:pt x="385" y="98"/>
                    </a:lnTo>
                    <a:lnTo>
                      <a:pt x="383" y="98"/>
                    </a:lnTo>
                    <a:lnTo>
                      <a:pt x="383" y="94"/>
                    </a:lnTo>
                    <a:lnTo>
                      <a:pt x="385" y="89"/>
                    </a:lnTo>
                    <a:lnTo>
                      <a:pt x="387" y="89"/>
                    </a:lnTo>
                    <a:lnTo>
                      <a:pt x="394" y="92"/>
                    </a:lnTo>
                    <a:lnTo>
                      <a:pt x="394" y="89"/>
                    </a:lnTo>
                    <a:lnTo>
                      <a:pt x="398" y="89"/>
                    </a:lnTo>
                    <a:lnTo>
                      <a:pt x="400" y="87"/>
                    </a:lnTo>
                    <a:lnTo>
                      <a:pt x="398" y="87"/>
                    </a:lnTo>
                    <a:lnTo>
                      <a:pt x="396" y="85"/>
                    </a:lnTo>
                    <a:lnTo>
                      <a:pt x="403" y="81"/>
                    </a:lnTo>
                    <a:lnTo>
                      <a:pt x="405" y="78"/>
                    </a:lnTo>
                    <a:lnTo>
                      <a:pt x="407" y="74"/>
                    </a:lnTo>
                    <a:lnTo>
                      <a:pt x="405" y="72"/>
                    </a:lnTo>
                    <a:lnTo>
                      <a:pt x="403" y="70"/>
                    </a:lnTo>
                    <a:lnTo>
                      <a:pt x="400" y="70"/>
                    </a:lnTo>
                    <a:lnTo>
                      <a:pt x="398" y="67"/>
                    </a:lnTo>
                    <a:lnTo>
                      <a:pt x="398" y="65"/>
                    </a:lnTo>
                    <a:lnTo>
                      <a:pt x="400" y="65"/>
                    </a:lnTo>
                    <a:lnTo>
                      <a:pt x="398" y="63"/>
                    </a:lnTo>
                    <a:lnTo>
                      <a:pt x="396" y="61"/>
                    </a:lnTo>
                    <a:lnTo>
                      <a:pt x="392" y="59"/>
                    </a:lnTo>
                    <a:lnTo>
                      <a:pt x="390" y="59"/>
                    </a:lnTo>
                    <a:lnTo>
                      <a:pt x="387" y="59"/>
                    </a:lnTo>
                    <a:lnTo>
                      <a:pt x="385" y="61"/>
                    </a:lnTo>
                    <a:lnTo>
                      <a:pt x="379" y="61"/>
                    </a:lnTo>
                    <a:lnTo>
                      <a:pt x="376" y="61"/>
                    </a:lnTo>
                    <a:lnTo>
                      <a:pt x="376" y="54"/>
                    </a:lnTo>
                    <a:lnTo>
                      <a:pt x="381" y="46"/>
                    </a:lnTo>
                    <a:lnTo>
                      <a:pt x="381" y="43"/>
                    </a:lnTo>
                    <a:lnTo>
                      <a:pt x="387" y="46"/>
                    </a:lnTo>
                    <a:lnTo>
                      <a:pt x="390" y="46"/>
                    </a:lnTo>
                    <a:lnTo>
                      <a:pt x="390" y="43"/>
                    </a:lnTo>
                    <a:lnTo>
                      <a:pt x="390" y="37"/>
                    </a:lnTo>
                    <a:lnTo>
                      <a:pt x="392" y="37"/>
                    </a:lnTo>
                    <a:lnTo>
                      <a:pt x="396" y="37"/>
                    </a:lnTo>
                    <a:lnTo>
                      <a:pt x="396" y="35"/>
                    </a:lnTo>
                    <a:lnTo>
                      <a:pt x="390" y="30"/>
                    </a:lnTo>
                    <a:lnTo>
                      <a:pt x="390" y="28"/>
                    </a:lnTo>
                    <a:lnTo>
                      <a:pt x="387" y="21"/>
                    </a:lnTo>
                    <a:lnTo>
                      <a:pt x="390" y="19"/>
                    </a:lnTo>
                    <a:lnTo>
                      <a:pt x="392" y="15"/>
                    </a:lnTo>
                    <a:lnTo>
                      <a:pt x="403" y="17"/>
                    </a:lnTo>
                    <a:lnTo>
                      <a:pt x="409" y="17"/>
                    </a:lnTo>
                    <a:lnTo>
                      <a:pt x="411" y="17"/>
                    </a:lnTo>
                    <a:lnTo>
                      <a:pt x="414" y="17"/>
                    </a:lnTo>
                    <a:lnTo>
                      <a:pt x="414" y="19"/>
                    </a:lnTo>
                    <a:lnTo>
                      <a:pt x="416" y="19"/>
                    </a:lnTo>
                    <a:lnTo>
                      <a:pt x="416" y="21"/>
                    </a:lnTo>
                    <a:lnTo>
                      <a:pt x="418" y="21"/>
                    </a:lnTo>
                    <a:lnTo>
                      <a:pt x="420" y="21"/>
                    </a:lnTo>
                    <a:lnTo>
                      <a:pt x="420" y="19"/>
                    </a:lnTo>
                    <a:lnTo>
                      <a:pt x="422" y="19"/>
                    </a:lnTo>
                    <a:lnTo>
                      <a:pt x="425" y="21"/>
                    </a:lnTo>
                    <a:lnTo>
                      <a:pt x="427" y="21"/>
                    </a:lnTo>
                    <a:lnTo>
                      <a:pt x="429" y="19"/>
                    </a:lnTo>
                    <a:lnTo>
                      <a:pt x="431" y="19"/>
                    </a:lnTo>
                    <a:lnTo>
                      <a:pt x="433" y="17"/>
                    </a:lnTo>
                    <a:lnTo>
                      <a:pt x="436" y="15"/>
                    </a:lnTo>
                    <a:lnTo>
                      <a:pt x="436" y="11"/>
                    </a:lnTo>
                    <a:lnTo>
                      <a:pt x="438" y="8"/>
                    </a:lnTo>
                    <a:lnTo>
                      <a:pt x="440" y="8"/>
                    </a:lnTo>
                    <a:lnTo>
                      <a:pt x="442" y="8"/>
                    </a:lnTo>
                    <a:lnTo>
                      <a:pt x="462" y="6"/>
                    </a:lnTo>
                    <a:lnTo>
                      <a:pt x="460" y="0"/>
                    </a:lnTo>
                    <a:lnTo>
                      <a:pt x="468" y="6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5076186" y="4492337"/>
                <a:ext cx="1396882" cy="745137"/>
              </a:xfrm>
              <a:custGeom>
                <a:avLst/>
                <a:gdLst/>
                <a:ahLst/>
                <a:cxnLst>
                  <a:cxn ang="0">
                    <a:pos x="679" y="13"/>
                  </a:cxn>
                  <a:cxn ang="0">
                    <a:pos x="701" y="31"/>
                  </a:cxn>
                  <a:cxn ang="0">
                    <a:pos x="714" y="44"/>
                  </a:cxn>
                  <a:cxn ang="0">
                    <a:pos x="727" y="53"/>
                  </a:cxn>
                  <a:cxn ang="0">
                    <a:pos x="747" y="53"/>
                  </a:cxn>
                  <a:cxn ang="0">
                    <a:pos x="762" y="61"/>
                  </a:cxn>
                  <a:cxn ang="0">
                    <a:pos x="771" y="55"/>
                  </a:cxn>
                  <a:cxn ang="0">
                    <a:pos x="797" y="66"/>
                  </a:cxn>
                  <a:cxn ang="0">
                    <a:pos x="815" y="55"/>
                  </a:cxn>
                  <a:cxn ang="0">
                    <a:pos x="841" y="46"/>
                  </a:cxn>
                  <a:cxn ang="0">
                    <a:pos x="874" y="70"/>
                  </a:cxn>
                  <a:cxn ang="0">
                    <a:pos x="863" y="90"/>
                  </a:cxn>
                  <a:cxn ang="0">
                    <a:pos x="837" y="118"/>
                  </a:cxn>
                  <a:cxn ang="0">
                    <a:pos x="810" y="140"/>
                  </a:cxn>
                  <a:cxn ang="0">
                    <a:pos x="780" y="169"/>
                  </a:cxn>
                  <a:cxn ang="0">
                    <a:pos x="747" y="195"/>
                  </a:cxn>
                  <a:cxn ang="0">
                    <a:pos x="718" y="223"/>
                  </a:cxn>
                  <a:cxn ang="0">
                    <a:pos x="681" y="252"/>
                  </a:cxn>
                  <a:cxn ang="0">
                    <a:pos x="650" y="267"/>
                  </a:cxn>
                  <a:cxn ang="0">
                    <a:pos x="620" y="278"/>
                  </a:cxn>
                  <a:cxn ang="0">
                    <a:pos x="600" y="309"/>
                  </a:cxn>
                  <a:cxn ang="0">
                    <a:pos x="565" y="333"/>
                  </a:cxn>
                  <a:cxn ang="0">
                    <a:pos x="539" y="353"/>
                  </a:cxn>
                  <a:cxn ang="0">
                    <a:pos x="504" y="368"/>
                  </a:cxn>
                  <a:cxn ang="0">
                    <a:pos x="473" y="392"/>
                  </a:cxn>
                  <a:cxn ang="0">
                    <a:pos x="434" y="416"/>
                  </a:cxn>
                  <a:cxn ang="0">
                    <a:pos x="394" y="440"/>
                  </a:cxn>
                  <a:cxn ang="0">
                    <a:pos x="350" y="462"/>
                  </a:cxn>
                  <a:cxn ang="0">
                    <a:pos x="317" y="447"/>
                  </a:cxn>
                  <a:cxn ang="0">
                    <a:pos x="304" y="410"/>
                  </a:cxn>
                  <a:cxn ang="0">
                    <a:pos x="298" y="390"/>
                  </a:cxn>
                  <a:cxn ang="0">
                    <a:pos x="271" y="381"/>
                  </a:cxn>
                  <a:cxn ang="0">
                    <a:pos x="263" y="379"/>
                  </a:cxn>
                  <a:cxn ang="0">
                    <a:pos x="271" y="346"/>
                  </a:cxn>
                  <a:cxn ang="0">
                    <a:pos x="250" y="348"/>
                  </a:cxn>
                  <a:cxn ang="0">
                    <a:pos x="245" y="337"/>
                  </a:cxn>
                  <a:cxn ang="0">
                    <a:pos x="212" y="342"/>
                  </a:cxn>
                  <a:cxn ang="0">
                    <a:pos x="195" y="326"/>
                  </a:cxn>
                  <a:cxn ang="0">
                    <a:pos x="168" y="320"/>
                  </a:cxn>
                  <a:cxn ang="0">
                    <a:pos x="107" y="315"/>
                  </a:cxn>
                  <a:cxn ang="0">
                    <a:pos x="85" y="296"/>
                  </a:cxn>
                  <a:cxn ang="0">
                    <a:pos x="76" y="267"/>
                  </a:cxn>
                  <a:cxn ang="0">
                    <a:pos x="55" y="230"/>
                  </a:cxn>
                  <a:cxn ang="0">
                    <a:pos x="13" y="188"/>
                  </a:cxn>
                  <a:cxn ang="0">
                    <a:pos x="55" y="145"/>
                  </a:cxn>
                  <a:cxn ang="0">
                    <a:pos x="122" y="160"/>
                  </a:cxn>
                  <a:cxn ang="0">
                    <a:pos x="197" y="166"/>
                  </a:cxn>
                  <a:cxn ang="0">
                    <a:pos x="258" y="169"/>
                  </a:cxn>
                  <a:cxn ang="0">
                    <a:pos x="287" y="166"/>
                  </a:cxn>
                  <a:cxn ang="0">
                    <a:pos x="320" y="127"/>
                  </a:cxn>
                  <a:cxn ang="0">
                    <a:pos x="385" y="138"/>
                  </a:cxn>
                  <a:cxn ang="0">
                    <a:pos x="431" y="149"/>
                  </a:cxn>
                  <a:cxn ang="0">
                    <a:pos x="462" y="107"/>
                  </a:cxn>
                  <a:cxn ang="0">
                    <a:pos x="477" y="85"/>
                  </a:cxn>
                  <a:cxn ang="0">
                    <a:pos x="493" y="114"/>
                  </a:cxn>
                  <a:cxn ang="0">
                    <a:pos x="523" y="116"/>
                  </a:cxn>
                  <a:cxn ang="0">
                    <a:pos x="521" y="92"/>
                  </a:cxn>
                  <a:cxn ang="0">
                    <a:pos x="534" y="92"/>
                  </a:cxn>
                  <a:cxn ang="0">
                    <a:pos x="552" y="74"/>
                  </a:cxn>
                  <a:cxn ang="0">
                    <a:pos x="611" y="74"/>
                  </a:cxn>
                  <a:cxn ang="0">
                    <a:pos x="637" y="37"/>
                  </a:cxn>
                  <a:cxn ang="0">
                    <a:pos x="655" y="0"/>
                  </a:cxn>
                </a:cxnLst>
                <a:rect l="0" t="0" r="r" b="b"/>
                <a:pathLst>
                  <a:path w="880" h="469">
                    <a:moveTo>
                      <a:pt x="653" y="4"/>
                    </a:moveTo>
                    <a:lnTo>
                      <a:pt x="655" y="4"/>
                    </a:lnTo>
                    <a:lnTo>
                      <a:pt x="657" y="4"/>
                    </a:lnTo>
                    <a:lnTo>
                      <a:pt x="657" y="2"/>
                    </a:lnTo>
                    <a:lnTo>
                      <a:pt x="657" y="4"/>
                    </a:lnTo>
                    <a:lnTo>
                      <a:pt x="657" y="7"/>
                    </a:lnTo>
                    <a:lnTo>
                      <a:pt x="657" y="9"/>
                    </a:lnTo>
                    <a:lnTo>
                      <a:pt x="659" y="9"/>
                    </a:lnTo>
                    <a:lnTo>
                      <a:pt x="659" y="7"/>
                    </a:lnTo>
                    <a:lnTo>
                      <a:pt x="659" y="4"/>
                    </a:lnTo>
                    <a:lnTo>
                      <a:pt x="661" y="4"/>
                    </a:lnTo>
                    <a:lnTo>
                      <a:pt x="661" y="7"/>
                    </a:lnTo>
                    <a:lnTo>
                      <a:pt x="661" y="9"/>
                    </a:lnTo>
                    <a:lnTo>
                      <a:pt x="663" y="9"/>
                    </a:lnTo>
                    <a:lnTo>
                      <a:pt x="663" y="11"/>
                    </a:lnTo>
                    <a:lnTo>
                      <a:pt x="666" y="11"/>
                    </a:lnTo>
                    <a:lnTo>
                      <a:pt x="666" y="13"/>
                    </a:lnTo>
                    <a:lnTo>
                      <a:pt x="663" y="13"/>
                    </a:lnTo>
                    <a:lnTo>
                      <a:pt x="663" y="15"/>
                    </a:lnTo>
                    <a:lnTo>
                      <a:pt x="666" y="15"/>
                    </a:lnTo>
                    <a:lnTo>
                      <a:pt x="668" y="15"/>
                    </a:lnTo>
                    <a:lnTo>
                      <a:pt x="668" y="13"/>
                    </a:lnTo>
                    <a:lnTo>
                      <a:pt x="670" y="13"/>
                    </a:lnTo>
                    <a:lnTo>
                      <a:pt x="670" y="11"/>
                    </a:lnTo>
                    <a:lnTo>
                      <a:pt x="672" y="11"/>
                    </a:lnTo>
                    <a:lnTo>
                      <a:pt x="674" y="11"/>
                    </a:lnTo>
                    <a:lnTo>
                      <a:pt x="677" y="11"/>
                    </a:lnTo>
                    <a:lnTo>
                      <a:pt x="679" y="11"/>
                    </a:lnTo>
                    <a:lnTo>
                      <a:pt x="679" y="13"/>
                    </a:lnTo>
                    <a:lnTo>
                      <a:pt x="679" y="15"/>
                    </a:lnTo>
                    <a:lnTo>
                      <a:pt x="681" y="15"/>
                    </a:lnTo>
                    <a:lnTo>
                      <a:pt x="681" y="13"/>
                    </a:lnTo>
                    <a:lnTo>
                      <a:pt x="683" y="13"/>
                    </a:lnTo>
                    <a:lnTo>
                      <a:pt x="685" y="13"/>
                    </a:lnTo>
                    <a:lnTo>
                      <a:pt x="688" y="13"/>
                    </a:lnTo>
                    <a:lnTo>
                      <a:pt x="688" y="15"/>
                    </a:lnTo>
                    <a:lnTo>
                      <a:pt x="685" y="15"/>
                    </a:lnTo>
                    <a:lnTo>
                      <a:pt x="685" y="18"/>
                    </a:lnTo>
                    <a:lnTo>
                      <a:pt x="685" y="20"/>
                    </a:lnTo>
                    <a:lnTo>
                      <a:pt x="688" y="20"/>
                    </a:lnTo>
                    <a:lnTo>
                      <a:pt x="688" y="18"/>
                    </a:lnTo>
                    <a:lnTo>
                      <a:pt x="690" y="18"/>
                    </a:lnTo>
                    <a:lnTo>
                      <a:pt x="692" y="18"/>
                    </a:lnTo>
                    <a:lnTo>
                      <a:pt x="694" y="20"/>
                    </a:lnTo>
                    <a:lnTo>
                      <a:pt x="694" y="22"/>
                    </a:lnTo>
                    <a:lnTo>
                      <a:pt x="692" y="22"/>
                    </a:lnTo>
                    <a:lnTo>
                      <a:pt x="692" y="24"/>
                    </a:lnTo>
                    <a:lnTo>
                      <a:pt x="694" y="24"/>
                    </a:lnTo>
                    <a:lnTo>
                      <a:pt x="696" y="24"/>
                    </a:lnTo>
                    <a:lnTo>
                      <a:pt x="696" y="22"/>
                    </a:lnTo>
                    <a:lnTo>
                      <a:pt x="699" y="22"/>
                    </a:lnTo>
                    <a:lnTo>
                      <a:pt x="699" y="24"/>
                    </a:lnTo>
                    <a:lnTo>
                      <a:pt x="699" y="26"/>
                    </a:lnTo>
                    <a:lnTo>
                      <a:pt x="696" y="26"/>
                    </a:lnTo>
                    <a:lnTo>
                      <a:pt x="696" y="28"/>
                    </a:lnTo>
                    <a:lnTo>
                      <a:pt x="699" y="28"/>
                    </a:lnTo>
                    <a:lnTo>
                      <a:pt x="701" y="28"/>
                    </a:lnTo>
                    <a:lnTo>
                      <a:pt x="701" y="31"/>
                    </a:lnTo>
                    <a:lnTo>
                      <a:pt x="703" y="31"/>
                    </a:lnTo>
                    <a:lnTo>
                      <a:pt x="701" y="31"/>
                    </a:lnTo>
                    <a:lnTo>
                      <a:pt x="701" y="33"/>
                    </a:lnTo>
                    <a:lnTo>
                      <a:pt x="701" y="35"/>
                    </a:lnTo>
                    <a:lnTo>
                      <a:pt x="703" y="35"/>
                    </a:lnTo>
                    <a:lnTo>
                      <a:pt x="703" y="37"/>
                    </a:lnTo>
                    <a:lnTo>
                      <a:pt x="705" y="37"/>
                    </a:lnTo>
                    <a:lnTo>
                      <a:pt x="707" y="37"/>
                    </a:lnTo>
                    <a:lnTo>
                      <a:pt x="707" y="35"/>
                    </a:lnTo>
                    <a:lnTo>
                      <a:pt x="709" y="35"/>
                    </a:lnTo>
                    <a:lnTo>
                      <a:pt x="709" y="33"/>
                    </a:lnTo>
                    <a:lnTo>
                      <a:pt x="712" y="33"/>
                    </a:lnTo>
                    <a:lnTo>
                      <a:pt x="712" y="35"/>
                    </a:lnTo>
                    <a:lnTo>
                      <a:pt x="709" y="37"/>
                    </a:lnTo>
                    <a:lnTo>
                      <a:pt x="709" y="39"/>
                    </a:lnTo>
                    <a:lnTo>
                      <a:pt x="712" y="39"/>
                    </a:lnTo>
                    <a:lnTo>
                      <a:pt x="714" y="39"/>
                    </a:lnTo>
                    <a:lnTo>
                      <a:pt x="716" y="39"/>
                    </a:lnTo>
                    <a:lnTo>
                      <a:pt x="718" y="39"/>
                    </a:lnTo>
                    <a:lnTo>
                      <a:pt x="720" y="39"/>
                    </a:lnTo>
                    <a:lnTo>
                      <a:pt x="723" y="39"/>
                    </a:lnTo>
                    <a:lnTo>
                      <a:pt x="723" y="42"/>
                    </a:lnTo>
                    <a:lnTo>
                      <a:pt x="720" y="42"/>
                    </a:lnTo>
                    <a:lnTo>
                      <a:pt x="720" y="44"/>
                    </a:lnTo>
                    <a:lnTo>
                      <a:pt x="720" y="46"/>
                    </a:lnTo>
                    <a:lnTo>
                      <a:pt x="718" y="46"/>
                    </a:lnTo>
                    <a:lnTo>
                      <a:pt x="716" y="46"/>
                    </a:lnTo>
                    <a:lnTo>
                      <a:pt x="716" y="44"/>
                    </a:lnTo>
                    <a:lnTo>
                      <a:pt x="714" y="44"/>
                    </a:lnTo>
                    <a:lnTo>
                      <a:pt x="712" y="44"/>
                    </a:lnTo>
                    <a:lnTo>
                      <a:pt x="712" y="46"/>
                    </a:lnTo>
                    <a:lnTo>
                      <a:pt x="709" y="46"/>
                    </a:lnTo>
                    <a:lnTo>
                      <a:pt x="709" y="48"/>
                    </a:lnTo>
                    <a:lnTo>
                      <a:pt x="707" y="48"/>
                    </a:lnTo>
                    <a:lnTo>
                      <a:pt x="707" y="50"/>
                    </a:lnTo>
                    <a:lnTo>
                      <a:pt x="709" y="50"/>
                    </a:lnTo>
                    <a:lnTo>
                      <a:pt x="712" y="50"/>
                    </a:lnTo>
                    <a:lnTo>
                      <a:pt x="714" y="50"/>
                    </a:lnTo>
                    <a:lnTo>
                      <a:pt x="716" y="50"/>
                    </a:lnTo>
                    <a:lnTo>
                      <a:pt x="718" y="50"/>
                    </a:lnTo>
                    <a:lnTo>
                      <a:pt x="720" y="50"/>
                    </a:lnTo>
                    <a:lnTo>
                      <a:pt x="723" y="50"/>
                    </a:lnTo>
                    <a:lnTo>
                      <a:pt x="725" y="50"/>
                    </a:lnTo>
                    <a:lnTo>
                      <a:pt x="727" y="50"/>
                    </a:lnTo>
                    <a:lnTo>
                      <a:pt x="727" y="48"/>
                    </a:lnTo>
                    <a:lnTo>
                      <a:pt x="725" y="48"/>
                    </a:lnTo>
                    <a:lnTo>
                      <a:pt x="723" y="48"/>
                    </a:lnTo>
                    <a:lnTo>
                      <a:pt x="723" y="46"/>
                    </a:lnTo>
                    <a:lnTo>
                      <a:pt x="725" y="46"/>
                    </a:lnTo>
                    <a:lnTo>
                      <a:pt x="727" y="46"/>
                    </a:lnTo>
                    <a:lnTo>
                      <a:pt x="727" y="48"/>
                    </a:lnTo>
                    <a:lnTo>
                      <a:pt x="727" y="50"/>
                    </a:lnTo>
                    <a:lnTo>
                      <a:pt x="729" y="50"/>
                    </a:lnTo>
                    <a:lnTo>
                      <a:pt x="729" y="53"/>
                    </a:lnTo>
                    <a:lnTo>
                      <a:pt x="731" y="53"/>
                    </a:lnTo>
                    <a:lnTo>
                      <a:pt x="731" y="55"/>
                    </a:lnTo>
                    <a:lnTo>
                      <a:pt x="729" y="55"/>
                    </a:lnTo>
                    <a:lnTo>
                      <a:pt x="727" y="53"/>
                    </a:lnTo>
                    <a:lnTo>
                      <a:pt x="725" y="53"/>
                    </a:lnTo>
                    <a:lnTo>
                      <a:pt x="723" y="53"/>
                    </a:lnTo>
                    <a:lnTo>
                      <a:pt x="723" y="55"/>
                    </a:lnTo>
                    <a:lnTo>
                      <a:pt x="723" y="57"/>
                    </a:lnTo>
                    <a:lnTo>
                      <a:pt x="725" y="57"/>
                    </a:lnTo>
                    <a:lnTo>
                      <a:pt x="727" y="57"/>
                    </a:lnTo>
                    <a:lnTo>
                      <a:pt x="729" y="57"/>
                    </a:lnTo>
                    <a:lnTo>
                      <a:pt x="731" y="57"/>
                    </a:lnTo>
                    <a:lnTo>
                      <a:pt x="731" y="55"/>
                    </a:lnTo>
                    <a:lnTo>
                      <a:pt x="731" y="53"/>
                    </a:lnTo>
                    <a:lnTo>
                      <a:pt x="734" y="53"/>
                    </a:lnTo>
                    <a:lnTo>
                      <a:pt x="736" y="53"/>
                    </a:lnTo>
                    <a:lnTo>
                      <a:pt x="736" y="55"/>
                    </a:lnTo>
                    <a:lnTo>
                      <a:pt x="738" y="55"/>
                    </a:lnTo>
                    <a:lnTo>
                      <a:pt x="738" y="57"/>
                    </a:lnTo>
                    <a:lnTo>
                      <a:pt x="740" y="57"/>
                    </a:lnTo>
                    <a:lnTo>
                      <a:pt x="740" y="59"/>
                    </a:lnTo>
                    <a:lnTo>
                      <a:pt x="742" y="59"/>
                    </a:lnTo>
                    <a:lnTo>
                      <a:pt x="742" y="57"/>
                    </a:lnTo>
                    <a:lnTo>
                      <a:pt x="742" y="55"/>
                    </a:lnTo>
                    <a:lnTo>
                      <a:pt x="742" y="53"/>
                    </a:lnTo>
                    <a:lnTo>
                      <a:pt x="740" y="53"/>
                    </a:lnTo>
                    <a:lnTo>
                      <a:pt x="740" y="50"/>
                    </a:lnTo>
                    <a:lnTo>
                      <a:pt x="740" y="48"/>
                    </a:lnTo>
                    <a:lnTo>
                      <a:pt x="742" y="48"/>
                    </a:lnTo>
                    <a:lnTo>
                      <a:pt x="742" y="50"/>
                    </a:lnTo>
                    <a:lnTo>
                      <a:pt x="745" y="50"/>
                    </a:lnTo>
                    <a:lnTo>
                      <a:pt x="747" y="50"/>
                    </a:lnTo>
                    <a:lnTo>
                      <a:pt x="747" y="53"/>
                    </a:lnTo>
                    <a:lnTo>
                      <a:pt x="749" y="53"/>
                    </a:lnTo>
                    <a:lnTo>
                      <a:pt x="749" y="55"/>
                    </a:lnTo>
                    <a:lnTo>
                      <a:pt x="749" y="57"/>
                    </a:lnTo>
                    <a:lnTo>
                      <a:pt x="747" y="57"/>
                    </a:lnTo>
                    <a:lnTo>
                      <a:pt x="747" y="55"/>
                    </a:lnTo>
                    <a:lnTo>
                      <a:pt x="747" y="57"/>
                    </a:lnTo>
                    <a:lnTo>
                      <a:pt x="745" y="57"/>
                    </a:lnTo>
                    <a:lnTo>
                      <a:pt x="747" y="57"/>
                    </a:lnTo>
                    <a:lnTo>
                      <a:pt x="749" y="57"/>
                    </a:lnTo>
                    <a:lnTo>
                      <a:pt x="751" y="57"/>
                    </a:lnTo>
                    <a:lnTo>
                      <a:pt x="753" y="57"/>
                    </a:lnTo>
                    <a:lnTo>
                      <a:pt x="753" y="59"/>
                    </a:lnTo>
                    <a:lnTo>
                      <a:pt x="751" y="59"/>
                    </a:lnTo>
                    <a:lnTo>
                      <a:pt x="749" y="59"/>
                    </a:lnTo>
                    <a:lnTo>
                      <a:pt x="747" y="59"/>
                    </a:lnTo>
                    <a:lnTo>
                      <a:pt x="745" y="59"/>
                    </a:lnTo>
                    <a:lnTo>
                      <a:pt x="745" y="61"/>
                    </a:lnTo>
                    <a:lnTo>
                      <a:pt x="747" y="61"/>
                    </a:lnTo>
                    <a:lnTo>
                      <a:pt x="747" y="64"/>
                    </a:lnTo>
                    <a:lnTo>
                      <a:pt x="749" y="64"/>
                    </a:lnTo>
                    <a:lnTo>
                      <a:pt x="751" y="64"/>
                    </a:lnTo>
                    <a:lnTo>
                      <a:pt x="753" y="64"/>
                    </a:lnTo>
                    <a:lnTo>
                      <a:pt x="755" y="64"/>
                    </a:lnTo>
                    <a:lnTo>
                      <a:pt x="758" y="64"/>
                    </a:lnTo>
                    <a:lnTo>
                      <a:pt x="758" y="66"/>
                    </a:lnTo>
                    <a:lnTo>
                      <a:pt x="758" y="64"/>
                    </a:lnTo>
                    <a:lnTo>
                      <a:pt x="760" y="64"/>
                    </a:lnTo>
                    <a:lnTo>
                      <a:pt x="760" y="61"/>
                    </a:lnTo>
                    <a:lnTo>
                      <a:pt x="762" y="61"/>
                    </a:lnTo>
                    <a:lnTo>
                      <a:pt x="762" y="59"/>
                    </a:lnTo>
                    <a:lnTo>
                      <a:pt x="764" y="59"/>
                    </a:lnTo>
                    <a:lnTo>
                      <a:pt x="766" y="59"/>
                    </a:lnTo>
                    <a:lnTo>
                      <a:pt x="766" y="57"/>
                    </a:lnTo>
                    <a:lnTo>
                      <a:pt x="764" y="57"/>
                    </a:lnTo>
                    <a:lnTo>
                      <a:pt x="762" y="57"/>
                    </a:lnTo>
                    <a:lnTo>
                      <a:pt x="760" y="57"/>
                    </a:lnTo>
                    <a:lnTo>
                      <a:pt x="760" y="55"/>
                    </a:lnTo>
                    <a:lnTo>
                      <a:pt x="762" y="55"/>
                    </a:lnTo>
                    <a:lnTo>
                      <a:pt x="764" y="55"/>
                    </a:lnTo>
                    <a:lnTo>
                      <a:pt x="764" y="53"/>
                    </a:lnTo>
                    <a:lnTo>
                      <a:pt x="766" y="53"/>
                    </a:lnTo>
                    <a:lnTo>
                      <a:pt x="764" y="53"/>
                    </a:lnTo>
                    <a:lnTo>
                      <a:pt x="762" y="53"/>
                    </a:lnTo>
                    <a:lnTo>
                      <a:pt x="762" y="50"/>
                    </a:lnTo>
                    <a:lnTo>
                      <a:pt x="762" y="48"/>
                    </a:lnTo>
                    <a:lnTo>
                      <a:pt x="764" y="48"/>
                    </a:lnTo>
                    <a:lnTo>
                      <a:pt x="764" y="46"/>
                    </a:lnTo>
                    <a:lnTo>
                      <a:pt x="766" y="46"/>
                    </a:lnTo>
                    <a:lnTo>
                      <a:pt x="769" y="46"/>
                    </a:lnTo>
                    <a:lnTo>
                      <a:pt x="771" y="46"/>
                    </a:lnTo>
                    <a:lnTo>
                      <a:pt x="773" y="46"/>
                    </a:lnTo>
                    <a:lnTo>
                      <a:pt x="773" y="48"/>
                    </a:lnTo>
                    <a:lnTo>
                      <a:pt x="771" y="48"/>
                    </a:lnTo>
                    <a:lnTo>
                      <a:pt x="771" y="50"/>
                    </a:lnTo>
                    <a:lnTo>
                      <a:pt x="773" y="50"/>
                    </a:lnTo>
                    <a:lnTo>
                      <a:pt x="773" y="53"/>
                    </a:lnTo>
                    <a:lnTo>
                      <a:pt x="771" y="53"/>
                    </a:lnTo>
                    <a:lnTo>
                      <a:pt x="771" y="55"/>
                    </a:lnTo>
                    <a:lnTo>
                      <a:pt x="773" y="53"/>
                    </a:lnTo>
                    <a:lnTo>
                      <a:pt x="775" y="53"/>
                    </a:lnTo>
                    <a:lnTo>
                      <a:pt x="775" y="55"/>
                    </a:lnTo>
                    <a:lnTo>
                      <a:pt x="773" y="55"/>
                    </a:lnTo>
                    <a:lnTo>
                      <a:pt x="773" y="57"/>
                    </a:lnTo>
                    <a:lnTo>
                      <a:pt x="771" y="57"/>
                    </a:lnTo>
                    <a:lnTo>
                      <a:pt x="773" y="57"/>
                    </a:lnTo>
                    <a:lnTo>
                      <a:pt x="775" y="57"/>
                    </a:lnTo>
                    <a:lnTo>
                      <a:pt x="775" y="59"/>
                    </a:lnTo>
                    <a:lnTo>
                      <a:pt x="777" y="59"/>
                    </a:lnTo>
                    <a:lnTo>
                      <a:pt x="777" y="61"/>
                    </a:lnTo>
                    <a:lnTo>
                      <a:pt x="780" y="61"/>
                    </a:lnTo>
                    <a:lnTo>
                      <a:pt x="782" y="61"/>
                    </a:lnTo>
                    <a:lnTo>
                      <a:pt x="782" y="64"/>
                    </a:lnTo>
                    <a:lnTo>
                      <a:pt x="784" y="64"/>
                    </a:lnTo>
                    <a:lnTo>
                      <a:pt x="786" y="64"/>
                    </a:lnTo>
                    <a:lnTo>
                      <a:pt x="786" y="66"/>
                    </a:lnTo>
                    <a:lnTo>
                      <a:pt x="784" y="66"/>
                    </a:lnTo>
                    <a:lnTo>
                      <a:pt x="786" y="68"/>
                    </a:lnTo>
                    <a:lnTo>
                      <a:pt x="788" y="68"/>
                    </a:lnTo>
                    <a:lnTo>
                      <a:pt x="788" y="70"/>
                    </a:lnTo>
                    <a:lnTo>
                      <a:pt x="791" y="70"/>
                    </a:lnTo>
                    <a:lnTo>
                      <a:pt x="793" y="70"/>
                    </a:lnTo>
                    <a:lnTo>
                      <a:pt x="795" y="70"/>
                    </a:lnTo>
                    <a:lnTo>
                      <a:pt x="797" y="70"/>
                    </a:lnTo>
                    <a:lnTo>
                      <a:pt x="797" y="68"/>
                    </a:lnTo>
                    <a:lnTo>
                      <a:pt x="799" y="68"/>
                    </a:lnTo>
                    <a:lnTo>
                      <a:pt x="799" y="66"/>
                    </a:lnTo>
                    <a:lnTo>
                      <a:pt x="797" y="66"/>
                    </a:lnTo>
                    <a:lnTo>
                      <a:pt x="799" y="66"/>
                    </a:lnTo>
                    <a:lnTo>
                      <a:pt x="799" y="64"/>
                    </a:lnTo>
                    <a:lnTo>
                      <a:pt x="801" y="64"/>
                    </a:lnTo>
                    <a:lnTo>
                      <a:pt x="799" y="64"/>
                    </a:lnTo>
                    <a:lnTo>
                      <a:pt x="799" y="61"/>
                    </a:lnTo>
                    <a:lnTo>
                      <a:pt x="797" y="61"/>
                    </a:lnTo>
                    <a:lnTo>
                      <a:pt x="799" y="61"/>
                    </a:lnTo>
                    <a:lnTo>
                      <a:pt x="801" y="61"/>
                    </a:lnTo>
                    <a:lnTo>
                      <a:pt x="801" y="59"/>
                    </a:lnTo>
                    <a:lnTo>
                      <a:pt x="801" y="57"/>
                    </a:lnTo>
                    <a:lnTo>
                      <a:pt x="801" y="59"/>
                    </a:lnTo>
                    <a:lnTo>
                      <a:pt x="804" y="59"/>
                    </a:lnTo>
                    <a:lnTo>
                      <a:pt x="806" y="59"/>
                    </a:lnTo>
                    <a:lnTo>
                      <a:pt x="808" y="59"/>
                    </a:lnTo>
                    <a:lnTo>
                      <a:pt x="808" y="61"/>
                    </a:lnTo>
                    <a:lnTo>
                      <a:pt x="808" y="59"/>
                    </a:lnTo>
                    <a:lnTo>
                      <a:pt x="808" y="57"/>
                    </a:lnTo>
                    <a:lnTo>
                      <a:pt x="810" y="57"/>
                    </a:lnTo>
                    <a:lnTo>
                      <a:pt x="810" y="59"/>
                    </a:lnTo>
                    <a:lnTo>
                      <a:pt x="810" y="57"/>
                    </a:lnTo>
                    <a:lnTo>
                      <a:pt x="808" y="57"/>
                    </a:lnTo>
                    <a:lnTo>
                      <a:pt x="810" y="57"/>
                    </a:lnTo>
                    <a:lnTo>
                      <a:pt x="810" y="55"/>
                    </a:lnTo>
                    <a:lnTo>
                      <a:pt x="808" y="55"/>
                    </a:lnTo>
                    <a:lnTo>
                      <a:pt x="810" y="55"/>
                    </a:lnTo>
                    <a:lnTo>
                      <a:pt x="812" y="55"/>
                    </a:lnTo>
                    <a:lnTo>
                      <a:pt x="812" y="53"/>
                    </a:lnTo>
                    <a:lnTo>
                      <a:pt x="812" y="55"/>
                    </a:lnTo>
                    <a:lnTo>
                      <a:pt x="815" y="55"/>
                    </a:lnTo>
                    <a:lnTo>
                      <a:pt x="815" y="53"/>
                    </a:lnTo>
                    <a:lnTo>
                      <a:pt x="812" y="53"/>
                    </a:lnTo>
                    <a:lnTo>
                      <a:pt x="815" y="53"/>
                    </a:lnTo>
                    <a:lnTo>
                      <a:pt x="815" y="50"/>
                    </a:lnTo>
                    <a:lnTo>
                      <a:pt x="817" y="50"/>
                    </a:lnTo>
                    <a:lnTo>
                      <a:pt x="817" y="48"/>
                    </a:lnTo>
                    <a:lnTo>
                      <a:pt x="819" y="48"/>
                    </a:lnTo>
                    <a:lnTo>
                      <a:pt x="821" y="48"/>
                    </a:lnTo>
                    <a:lnTo>
                      <a:pt x="823" y="48"/>
                    </a:lnTo>
                    <a:lnTo>
                      <a:pt x="823" y="46"/>
                    </a:lnTo>
                    <a:lnTo>
                      <a:pt x="826" y="46"/>
                    </a:lnTo>
                    <a:lnTo>
                      <a:pt x="826" y="44"/>
                    </a:lnTo>
                    <a:lnTo>
                      <a:pt x="826" y="46"/>
                    </a:lnTo>
                    <a:lnTo>
                      <a:pt x="828" y="46"/>
                    </a:lnTo>
                    <a:lnTo>
                      <a:pt x="828" y="44"/>
                    </a:lnTo>
                    <a:lnTo>
                      <a:pt x="830" y="44"/>
                    </a:lnTo>
                    <a:lnTo>
                      <a:pt x="830" y="46"/>
                    </a:lnTo>
                    <a:lnTo>
                      <a:pt x="830" y="44"/>
                    </a:lnTo>
                    <a:lnTo>
                      <a:pt x="832" y="44"/>
                    </a:lnTo>
                    <a:lnTo>
                      <a:pt x="834" y="44"/>
                    </a:lnTo>
                    <a:lnTo>
                      <a:pt x="834" y="42"/>
                    </a:lnTo>
                    <a:lnTo>
                      <a:pt x="834" y="44"/>
                    </a:lnTo>
                    <a:lnTo>
                      <a:pt x="837" y="44"/>
                    </a:lnTo>
                    <a:lnTo>
                      <a:pt x="839" y="46"/>
                    </a:lnTo>
                    <a:lnTo>
                      <a:pt x="839" y="44"/>
                    </a:lnTo>
                    <a:lnTo>
                      <a:pt x="839" y="46"/>
                    </a:lnTo>
                    <a:lnTo>
                      <a:pt x="839" y="48"/>
                    </a:lnTo>
                    <a:lnTo>
                      <a:pt x="839" y="46"/>
                    </a:lnTo>
                    <a:lnTo>
                      <a:pt x="841" y="46"/>
                    </a:lnTo>
                    <a:lnTo>
                      <a:pt x="841" y="48"/>
                    </a:lnTo>
                    <a:lnTo>
                      <a:pt x="843" y="48"/>
                    </a:lnTo>
                    <a:lnTo>
                      <a:pt x="843" y="50"/>
                    </a:lnTo>
                    <a:lnTo>
                      <a:pt x="843" y="53"/>
                    </a:lnTo>
                    <a:lnTo>
                      <a:pt x="845" y="53"/>
                    </a:lnTo>
                    <a:lnTo>
                      <a:pt x="845" y="55"/>
                    </a:lnTo>
                    <a:lnTo>
                      <a:pt x="847" y="55"/>
                    </a:lnTo>
                    <a:lnTo>
                      <a:pt x="850" y="55"/>
                    </a:lnTo>
                    <a:lnTo>
                      <a:pt x="852" y="55"/>
                    </a:lnTo>
                    <a:lnTo>
                      <a:pt x="852" y="57"/>
                    </a:lnTo>
                    <a:lnTo>
                      <a:pt x="854" y="57"/>
                    </a:lnTo>
                    <a:lnTo>
                      <a:pt x="854" y="59"/>
                    </a:lnTo>
                    <a:lnTo>
                      <a:pt x="856" y="59"/>
                    </a:lnTo>
                    <a:lnTo>
                      <a:pt x="858" y="59"/>
                    </a:lnTo>
                    <a:lnTo>
                      <a:pt x="858" y="61"/>
                    </a:lnTo>
                    <a:lnTo>
                      <a:pt x="861" y="61"/>
                    </a:lnTo>
                    <a:lnTo>
                      <a:pt x="863" y="61"/>
                    </a:lnTo>
                    <a:lnTo>
                      <a:pt x="863" y="64"/>
                    </a:lnTo>
                    <a:lnTo>
                      <a:pt x="863" y="66"/>
                    </a:lnTo>
                    <a:lnTo>
                      <a:pt x="865" y="66"/>
                    </a:lnTo>
                    <a:lnTo>
                      <a:pt x="865" y="68"/>
                    </a:lnTo>
                    <a:lnTo>
                      <a:pt x="865" y="70"/>
                    </a:lnTo>
                    <a:lnTo>
                      <a:pt x="867" y="70"/>
                    </a:lnTo>
                    <a:lnTo>
                      <a:pt x="867" y="68"/>
                    </a:lnTo>
                    <a:lnTo>
                      <a:pt x="869" y="68"/>
                    </a:lnTo>
                    <a:lnTo>
                      <a:pt x="872" y="68"/>
                    </a:lnTo>
                    <a:lnTo>
                      <a:pt x="874" y="68"/>
                    </a:lnTo>
                    <a:lnTo>
                      <a:pt x="876" y="70"/>
                    </a:lnTo>
                    <a:lnTo>
                      <a:pt x="874" y="70"/>
                    </a:lnTo>
                    <a:lnTo>
                      <a:pt x="874" y="72"/>
                    </a:lnTo>
                    <a:lnTo>
                      <a:pt x="876" y="72"/>
                    </a:lnTo>
                    <a:lnTo>
                      <a:pt x="876" y="70"/>
                    </a:lnTo>
                    <a:lnTo>
                      <a:pt x="878" y="70"/>
                    </a:lnTo>
                    <a:lnTo>
                      <a:pt x="878" y="72"/>
                    </a:lnTo>
                    <a:lnTo>
                      <a:pt x="880" y="72"/>
                    </a:lnTo>
                    <a:lnTo>
                      <a:pt x="880" y="74"/>
                    </a:lnTo>
                    <a:lnTo>
                      <a:pt x="878" y="77"/>
                    </a:lnTo>
                    <a:lnTo>
                      <a:pt x="880" y="77"/>
                    </a:lnTo>
                    <a:lnTo>
                      <a:pt x="880" y="79"/>
                    </a:lnTo>
                    <a:lnTo>
                      <a:pt x="878" y="79"/>
                    </a:lnTo>
                    <a:lnTo>
                      <a:pt x="880" y="79"/>
                    </a:lnTo>
                    <a:lnTo>
                      <a:pt x="880" y="81"/>
                    </a:lnTo>
                    <a:lnTo>
                      <a:pt x="878" y="81"/>
                    </a:lnTo>
                    <a:lnTo>
                      <a:pt x="878" y="79"/>
                    </a:lnTo>
                    <a:lnTo>
                      <a:pt x="878" y="81"/>
                    </a:lnTo>
                    <a:lnTo>
                      <a:pt x="876" y="81"/>
                    </a:lnTo>
                    <a:lnTo>
                      <a:pt x="876" y="79"/>
                    </a:lnTo>
                    <a:lnTo>
                      <a:pt x="876" y="81"/>
                    </a:lnTo>
                    <a:lnTo>
                      <a:pt x="874" y="81"/>
                    </a:lnTo>
                    <a:lnTo>
                      <a:pt x="874" y="83"/>
                    </a:lnTo>
                    <a:lnTo>
                      <a:pt x="874" y="85"/>
                    </a:lnTo>
                    <a:lnTo>
                      <a:pt x="872" y="85"/>
                    </a:lnTo>
                    <a:lnTo>
                      <a:pt x="869" y="85"/>
                    </a:lnTo>
                    <a:lnTo>
                      <a:pt x="869" y="88"/>
                    </a:lnTo>
                    <a:lnTo>
                      <a:pt x="867" y="88"/>
                    </a:lnTo>
                    <a:lnTo>
                      <a:pt x="867" y="90"/>
                    </a:lnTo>
                    <a:lnTo>
                      <a:pt x="865" y="90"/>
                    </a:lnTo>
                    <a:lnTo>
                      <a:pt x="863" y="90"/>
                    </a:lnTo>
                    <a:lnTo>
                      <a:pt x="865" y="90"/>
                    </a:lnTo>
                    <a:lnTo>
                      <a:pt x="863" y="90"/>
                    </a:lnTo>
                    <a:lnTo>
                      <a:pt x="863" y="92"/>
                    </a:lnTo>
                    <a:lnTo>
                      <a:pt x="861" y="92"/>
                    </a:lnTo>
                    <a:lnTo>
                      <a:pt x="858" y="92"/>
                    </a:lnTo>
                    <a:lnTo>
                      <a:pt x="858" y="94"/>
                    </a:lnTo>
                    <a:lnTo>
                      <a:pt x="858" y="96"/>
                    </a:lnTo>
                    <a:lnTo>
                      <a:pt x="856" y="96"/>
                    </a:lnTo>
                    <a:lnTo>
                      <a:pt x="858" y="96"/>
                    </a:lnTo>
                    <a:lnTo>
                      <a:pt x="858" y="99"/>
                    </a:lnTo>
                    <a:lnTo>
                      <a:pt x="856" y="99"/>
                    </a:lnTo>
                    <a:lnTo>
                      <a:pt x="856" y="101"/>
                    </a:lnTo>
                    <a:lnTo>
                      <a:pt x="854" y="101"/>
                    </a:lnTo>
                    <a:lnTo>
                      <a:pt x="854" y="103"/>
                    </a:lnTo>
                    <a:lnTo>
                      <a:pt x="852" y="103"/>
                    </a:lnTo>
                    <a:lnTo>
                      <a:pt x="852" y="105"/>
                    </a:lnTo>
                    <a:lnTo>
                      <a:pt x="850" y="105"/>
                    </a:lnTo>
                    <a:lnTo>
                      <a:pt x="850" y="107"/>
                    </a:lnTo>
                    <a:lnTo>
                      <a:pt x="847" y="107"/>
                    </a:lnTo>
                    <a:lnTo>
                      <a:pt x="847" y="110"/>
                    </a:lnTo>
                    <a:lnTo>
                      <a:pt x="845" y="110"/>
                    </a:lnTo>
                    <a:lnTo>
                      <a:pt x="845" y="112"/>
                    </a:lnTo>
                    <a:lnTo>
                      <a:pt x="843" y="112"/>
                    </a:lnTo>
                    <a:lnTo>
                      <a:pt x="841" y="112"/>
                    </a:lnTo>
                    <a:lnTo>
                      <a:pt x="841" y="114"/>
                    </a:lnTo>
                    <a:lnTo>
                      <a:pt x="841" y="116"/>
                    </a:lnTo>
                    <a:lnTo>
                      <a:pt x="839" y="116"/>
                    </a:lnTo>
                    <a:lnTo>
                      <a:pt x="839" y="118"/>
                    </a:lnTo>
                    <a:lnTo>
                      <a:pt x="837" y="118"/>
                    </a:lnTo>
                    <a:lnTo>
                      <a:pt x="837" y="120"/>
                    </a:lnTo>
                    <a:lnTo>
                      <a:pt x="834" y="120"/>
                    </a:lnTo>
                    <a:lnTo>
                      <a:pt x="834" y="123"/>
                    </a:lnTo>
                    <a:lnTo>
                      <a:pt x="832" y="123"/>
                    </a:lnTo>
                    <a:lnTo>
                      <a:pt x="834" y="123"/>
                    </a:lnTo>
                    <a:lnTo>
                      <a:pt x="834" y="125"/>
                    </a:lnTo>
                    <a:lnTo>
                      <a:pt x="832" y="125"/>
                    </a:lnTo>
                    <a:lnTo>
                      <a:pt x="830" y="125"/>
                    </a:lnTo>
                    <a:lnTo>
                      <a:pt x="828" y="125"/>
                    </a:lnTo>
                    <a:lnTo>
                      <a:pt x="828" y="127"/>
                    </a:lnTo>
                    <a:lnTo>
                      <a:pt x="828" y="125"/>
                    </a:lnTo>
                    <a:lnTo>
                      <a:pt x="828" y="127"/>
                    </a:lnTo>
                    <a:lnTo>
                      <a:pt x="826" y="127"/>
                    </a:lnTo>
                    <a:lnTo>
                      <a:pt x="828" y="127"/>
                    </a:lnTo>
                    <a:lnTo>
                      <a:pt x="826" y="127"/>
                    </a:lnTo>
                    <a:lnTo>
                      <a:pt x="828" y="129"/>
                    </a:lnTo>
                    <a:lnTo>
                      <a:pt x="826" y="129"/>
                    </a:lnTo>
                    <a:lnTo>
                      <a:pt x="826" y="131"/>
                    </a:lnTo>
                    <a:lnTo>
                      <a:pt x="823" y="131"/>
                    </a:lnTo>
                    <a:lnTo>
                      <a:pt x="823" y="134"/>
                    </a:lnTo>
                    <a:lnTo>
                      <a:pt x="823" y="136"/>
                    </a:lnTo>
                    <a:lnTo>
                      <a:pt x="821" y="136"/>
                    </a:lnTo>
                    <a:lnTo>
                      <a:pt x="819" y="136"/>
                    </a:lnTo>
                    <a:lnTo>
                      <a:pt x="819" y="138"/>
                    </a:lnTo>
                    <a:lnTo>
                      <a:pt x="817" y="138"/>
                    </a:lnTo>
                    <a:lnTo>
                      <a:pt x="817" y="140"/>
                    </a:lnTo>
                    <a:lnTo>
                      <a:pt x="815" y="140"/>
                    </a:lnTo>
                    <a:lnTo>
                      <a:pt x="812" y="140"/>
                    </a:lnTo>
                    <a:lnTo>
                      <a:pt x="810" y="140"/>
                    </a:lnTo>
                    <a:lnTo>
                      <a:pt x="810" y="142"/>
                    </a:lnTo>
                    <a:lnTo>
                      <a:pt x="808" y="142"/>
                    </a:lnTo>
                    <a:lnTo>
                      <a:pt x="808" y="145"/>
                    </a:lnTo>
                    <a:lnTo>
                      <a:pt x="806" y="145"/>
                    </a:lnTo>
                    <a:lnTo>
                      <a:pt x="806" y="147"/>
                    </a:lnTo>
                    <a:lnTo>
                      <a:pt x="804" y="147"/>
                    </a:lnTo>
                    <a:lnTo>
                      <a:pt x="804" y="149"/>
                    </a:lnTo>
                    <a:lnTo>
                      <a:pt x="801" y="149"/>
                    </a:lnTo>
                    <a:lnTo>
                      <a:pt x="801" y="151"/>
                    </a:lnTo>
                    <a:lnTo>
                      <a:pt x="799" y="151"/>
                    </a:lnTo>
                    <a:lnTo>
                      <a:pt x="797" y="151"/>
                    </a:lnTo>
                    <a:lnTo>
                      <a:pt x="795" y="151"/>
                    </a:lnTo>
                    <a:lnTo>
                      <a:pt x="795" y="153"/>
                    </a:lnTo>
                    <a:lnTo>
                      <a:pt x="795" y="156"/>
                    </a:lnTo>
                    <a:lnTo>
                      <a:pt x="793" y="156"/>
                    </a:lnTo>
                    <a:lnTo>
                      <a:pt x="793" y="158"/>
                    </a:lnTo>
                    <a:lnTo>
                      <a:pt x="791" y="158"/>
                    </a:lnTo>
                    <a:lnTo>
                      <a:pt x="791" y="160"/>
                    </a:lnTo>
                    <a:lnTo>
                      <a:pt x="788" y="160"/>
                    </a:lnTo>
                    <a:lnTo>
                      <a:pt x="786" y="160"/>
                    </a:lnTo>
                    <a:lnTo>
                      <a:pt x="786" y="162"/>
                    </a:lnTo>
                    <a:lnTo>
                      <a:pt x="786" y="164"/>
                    </a:lnTo>
                    <a:lnTo>
                      <a:pt x="786" y="166"/>
                    </a:lnTo>
                    <a:lnTo>
                      <a:pt x="784" y="166"/>
                    </a:lnTo>
                    <a:lnTo>
                      <a:pt x="786" y="166"/>
                    </a:lnTo>
                    <a:lnTo>
                      <a:pt x="784" y="166"/>
                    </a:lnTo>
                    <a:lnTo>
                      <a:pt x="782" y="166"/>
                    </a:lnTo>
                    <a:lnTo>
                      <a:pt x="782" y="169"/>
                    </a:lnTo>
                    <a:lnTo>
                      <a:pt x="780" y="169"/>
                    </a:lnTo>
                    <a:lnTo>
                      <a:pt x="780" y="171"/>
                    </a:lnTo>
                    <a:lnTo>
                      <a:pt x="777" y="171"/>
                    </a:lnTo>
                    <a:lnTo>
                      <a:pt x="775" y="171"/>
                    </a:lnTo>
                    <a:lnTo>
                      <a:pt x="775" y="173"/>
                    </a:lnTo>
                    <a:lnTo>
                      <a:pt x="775" y="175"/>
                    </a:lnTo>
                    <a:lnTo>
                      <a:pt x="773" y="175"/>
                    </a:lnTo>
                    <a:lnTo>
                      <a:pt x="771" y="175"/>
                    </a:lnTo>
                    <a:lnTo>
                      <a:pt x="771" y="177"/>
                    </a:lnTo>
                    <a:lnTo>
                      <a:pt x="771" y="175"/>
                    </a:lnTo>
                    <a:lnTo>
                      <a:pt x="771" y="177"/>
                    </a:lnTo>
                    <a:lnTo>
                      <a:pt x="769" y="177"/>
                    </a:lnTo>
                    <a:lnTo>
                      <a:pt x="769" y="180"/>
                    </a:lnTo>
                    <a:lnTo>
                      <a:pt x="766" y="180"/>
                    </a:lnTo>
                    <a:lnTo>
                      <a:pt x="766" y="182"/>
                    </a:lnTo>
                    <a:lnTo>
                      <a:pt x="764" y="182"/>
                    </a:lnTo>
                    <a:lnTo>
                      <a:pt x="762" y="182"/>
                    </a:lnTo>
                    <a:lnTo>
                      <a:pt x="762" y="184"/>
                    </a:lnTo>
                    <a:lnTo>
                      <a:pt x="760" y="184"/>
                    </a:lnTo>
                    <a:lnTo>
                      <a:pt x="760" y="186"/>
                    </a:lnTo>
                    <a:lnTo>
                      <a:pt x="760" y="188"/>
                    </a:lnTo>
                    <a:lnTo>
                      <a:pt x="760" y="191"/>
                    </a:lnTo>
                    <a:lnTo>
                      <a:pt x="758" y="191"/>
                    </a:lnTo>
                    <a:lnTo>
                      <a:pt x="755" y="191"/>
                    </a:lnTo>
                    <a:lnTo>
                      <a:pt x="753" y="191"/>
                    </a:lnTo>
                    <a:lnTo>
                      <a:pt x="753" y="193"/>
                    </a:lnTo>
                    <a:lnTo>
                      <a:pt x="751" y="193"/>
                    </a:lnTo>
                    <a:lnTo>
                      <a:pt x="749" y="193"/>
                    </a:lnTo>
                    <a:lnTo>
                      <a:pt x="749" y="195"/>
                    </a:lnTo>
                    <a:lnTo>
                      <a:pt x="747" y="195"/>
                    </a:lnTo>
                    <a:lnTo>
                      <a:pt x="747" y="197"/>
                    </a:lnTo>
                    <a:lnTo>
                      <a:pt x="747" y="199"/>
                    </a:lnTo>
                    <a:lnTo>
                      <a:pt x="745" y="199"/>
                    </a:lnTo>
                    <a:lnTo>
                      <a:pt x="745" y="202"/>
                    </a:lnTo>
                    <a:lnTo>
                      <a:pt x="742" y="199"/>
                    </a:lnTo>
                    <a:lnTo>
                      <a:pt x="742" y="202"/>
                    </a:lnTo>
                    <a:lnTo>
                      <a:pt x="740" y="202"/>
                    </a:lnTo>
                    <a:lnTo>
                      <a:pt x="740" y="204"/>
                    </a:lnTo>
                    <a:lnTo>
                      <a:pt x="738" y="204"/>
                    </a:lnTo>
                    <a:lnTo>
                      <a:pt x="738" y="206"/>
                    </a:lnTo>
                    <a:lnTo>
                      <a:pt x="738" y="208"/>
                    </a:lnTo>
                    <a:lnTo>
                      <a:pt x="736" y="208"/>
                    </a:lnTo>
                    <a:lnTo>
                      <a:pt x="734" y="208"/>
                    </a:lnTo>
                    <a:lnTo>
                      <a:pt x="734" y="210"/>
                    </a:lnTo>
                    <a:lnTo>
                      <a:pt x="731" y="210"/>
                    </a:lnTo>
                    <a:lnTo>
                      <a:pt x="731" y="212"/>
                    </a:lnTo>
                    <a:lnTo>
                      <a:pt x="734" y="212"/>
                    </a:lnTo>
                    <a:lnTo>
                      <a:pt x="731" y="212"/>
                    </a:lnTo>
                    <a:lnTo>
                      <a:pt x="731" y="215"/>
                    </a:lnTo>
                    <a:lnTo>
                      <a:pt x="729" y="215"/>
                    </a:lnTo>
                    <a:lnTo>
                      <a:pt x="729" y="217"/>
                    </a:lnTo>
                    <a:lnTo>
                      <a:pt x="727" y="217"/>
                    </a:lnTo>
                    <a:lnTo>
                      <a:pt x="725" y="217"/>
                    </a:lnTo>
                    <a:lnTo>
                      <a:pt x="725" y="219"/>
                    </a:lnTo>
                    <a:lnTo>
                      <a:pt x="725" y="221"/>
                    </a:lnTo>
                    <a:lnTo>
                      <a:pt x="723" y="221"/>
                    </a:lnTo>
                    <a:lnTo>
                      <a:pt x="723" y="223"/>
                    </a:lnTo>
                    <a:lnTo>
                      <a:pt x="720" y="223"/>
                    </a:lnTo>
                    <a:lnTo>
                      <a:pt x="718" y="223"/>
                    </a:lnTo>
                    <a:lnTo>
                      <a:pt x="716" y="223"/>
                    </a:lnTo>
                    <a:lnTo>
                      <a:pt x="716" y="226"/>
                    </a:lnTo>
                    <a:lnTo>
                      <a:pt x="714" y="226"/>
                    </a:lnTo>
                    <a:lnTo>
                      <a:pt x="712" y="226"/>
                    </a:lnTo>
                    <a:lnTo>
                      <a:pt x="712" y="228"/>
                    </a:lnTo>
                    <a:lnTo>
                      <a:pt x="709" y="228"/>
                    </a:lnTo>
                    <a:lnTo>
                      <a:pt x="707" y="228"/>
                    </a:lnTo>
                    <a:lnTo>
                      <a:pt x="705" y="230"/>
                    </a:lnTo>
                    <a:lnTo>
                      <a:pt x="703" y="230"/>
                    </a:lnTo>
                    <a:lnTo>
                      <a:pt x="701" y="230"/>
                    </a:lnTo>
                    <a:lnTo>
                      <a:pt x="701" y="232"/>
                    </a:lnTo>
                    <a:lnTo>
                      <a:pt x="699" y="232"/>
                    </a:lnTo>
                    <a:lnTo>
                      <a:pt x="699" y="234"/>
                    </a:lnTo>
                    <a:lnTo>
                      <a:pt x="696" y="234"/>
                    </a:lnTo>
                    <a:lnTo>
                      <a:pt x="696" y="237"/>
                    </a:lnTo>
                    <a:lnTo>
                      <a:pt x="694" y="237"/>
                    </a:lnTo>
                    <a:lnTo>
                      <a:pt x="694" y="239"/>
                    </a:lnTo>
                    <a:lnTo>
                      <a:pt x="692" y="239"/>
                    </a:lnTo>
                    <a:lnTo>
                      <a:pt x="692" y="241"/>
                    </a:lnTo>
                    <a:lnTo>
                      <a:pt x="690" y="241"/>
                    </a:lnTo>
                    <a:lnTo>
                      <a:pt x="690" y="243"/>
                    </a:lnTo>
                    <a:lnTo>
                      <a:pt x="688" y="243"/>
                    </a:lnTo>
                    <a:lnTo>
                      <a:pt x="688" y="245"/>
                    </a:lnTo>
                    <a:lnTo>
                      <a:pt x="685" y="245"/>
                    </a:lnTo>
                    <a:lnTo>
                      <a:pt x="685" y="248"/>
                    </a:lnTo>
                    <a:lnTo>
                      <a:pt x="683" y="248"/>
                    </a:lnTo>
                    <a:lnTo>
                      <a:pt x="683" y="250"/>
                    </a:lnTo>
                    <a:lnTo>
                      <a:pt x="683" y="252"/>
                    </a:lnTo>
                    <a:lnTo>
                      <a:pt x="681" y="252"/>
                    </a:lnTo>
                    <a:lnTo>
                      <a:pt x="679" y="252"/>
                    </a:lnTo>
                    <a:lnTo>
                      <a:pt x="677" y="252"/>
                    </a:lnTo>
                    <a:lnTo>
                      <a:pt x="674" y="252"/>
                    </a:lnTo>
                    <a:lnTo>
                      <a:pt x="674" y="254"/>
                    </a:lnTo>
                    <a:lnTo>
                      <a:pt x="672" y="254"/>
                    </a:lnTo>
                    <a:lnTo>
                      <a:pt x="670" y="254"/>
                    </a:lnTo>
                    <a:lnTo>
                      <a:pt x="672" y="254"/>
                    </a:lnTo>
                    <a:lnTo>
                      <a:pt x="670" y="254"/>
                    </a:lnTo>
                    <a:lnTo>
                      <a:pt x="672" y="254"/>
                    </a:lnTo>
                    <a:lnTo>
                      <a:pt x="672" y="256"/>
                    </a:lnTo>
                    <a:lnTo>
                      <a:pt x="670" y="256"/>
                    </a:lnTo>
                    <a:lnTo>
                      <a:pt x="670" y="254"/>
                    </a:lnTo>
                    <a:lnTo>
                      <a:pt x="670" y="256"/>
                    </a:lnTo>
                    <a:lnTo>
                      <a:pt x="668" y="256"/>
                    </a:lnTo>
                    <a:lnTo>
                      <a:pt x="666" y="256"/>
                    </a:lnTo>
                    <a:lnTo>
                      <a:pt x="666" y="258"/>
                    </a:lnTo>
                    <a:lnTo>
                      <a:pt x="666" y="256"/>
                    </a:lnTo>
                    <a:lnTo>
                      <a:pt x="666" y="258"/>
                    </a:lnTo>
                    <a:lnTo>
                      <a:pt x="663" y="258"/>
                    </a:lnTo>
                    <a:lnTo>
                      <a:pt x="663" y="261"/>
                    </a:lnTo>
                    <a:lnTo>
                      <a:pt x="661" y="261"/>
                    </a:lnTo>
                    <a:lnTo>
                      <a:pt x="659" y="261"/>
                    </a:lnTo>
                    <a:lnTo>
                      <a:pt x="659" y="263"/>
                    </a:lnTo>
                    <a:lnTo>
                      <a:pt x="657" y="263"/>
                    </a:lnTo>
                    <a:lnTo>
                      <a:pt x="657" y="265"/>
                    </a:lnTo>
                    <a:lnTo>
                      <a:pt x="655" y="265"/>
                    </a:lnTo>
                    <a:lnTo>
                      <a:pt x="655" y="267"/>
                    </a:lnTo>
                    <a:lnTo>
                      <a:pt x="653" y="267"/>
                    </a:lnTo>
                    <a:lnTo>
                      <a:pt x="650" y="267"/>
                    </a:lnTo>
                    <a:lnTo>
                      <a:pt x="648" y="267"/>
                    </a:lnTo>
                    <a:lnTo>
                      <a:pt x="650" y="267"/>
                    </a:lnTo>
                    <a:lnTo>
                      <a:pt x="648" y="267"/>
                    </a:lnTo>
                    <a:lnTo>
                      <a:pt x="648" y="269"/>
                    </a:lnTo>
                    <a:lnTo>
                      <a:pt x="648" y="267"/>
                    </a:lnTo>
                    <a:lnTo>
                      <a:pt x="648" y="269"/>
                    </a:lnTo>
                    <a:lnTo>
                      <a:pt x="648" y="267"/>
                    </a:lnTo>
                    <a:lnTo>
                      <a:pt x="648" y="269"/>
                    </a:lnTo>
                    <a:lnTo>
                      <a:pt x="648" y="267"/>
                    </a:lnTo>
                    <a:lnTo>
                      <a:pt x="648" y="269"/>
                    </a:lnTo>
                    <a:lnTo>
                      <a:pt x="646" y="269"/>
                    </a:lnTo>
                    <a:lnTo>
                      <a:pt x="648" y="269"/>
                    </a:lnTo>
                    <a:lnTo>
                      <a:pt x="646" y="269"/>
                    </a:lnTo>
                    <a:lnTo>
                      <a:pt x="644" y="269"/>
                    </a:lnTo>
                    <a:lnTo>
                      <a:pt x="644" y="272"/>
                    </a:lnTo>
                    <a:lnTo>
                      <a:pt x="642" y="272"/>
                    </a:lnTo>
                    <a:lnTo>
                      <a:pt x="639" y="272"/>
                    </a:lnTo>
                    <a:lnTo>
                      <a:pt x="637" y="272"/>
                    </a:lnTo>
                    <a:lnTo>
                      <a:pt x="635" y="272"/>
                    </a:lnTo>
                    <a:lnTo>
                      <a:pt x="635" y="274"/>
                    </a:lnTo>
                    <a:lnTo>
                      <a:pt x="633" y="274"/>
                    </a:lnTo>
                    <a:lnTo>
                      <a:pt x="631" y="274"/>
                    </a:lnTo>
                    <a:lnTo>
                      <a:pt x="628" y="274"/>
                    </a:lnTo>
                    <a:lnTo>
                      <a:pt x="626" y="274"/>
                    </a:lnTo>
                    <a:lnTo>
                      <a:pt x="626" y="276"/>
                    </a:lnTo>
                    <a:lnTo>
                      <a:pt x="624" y="276"/>
                    </a:lnTo>
                    <a:lnTo>
                      <a:pt x="622" y="276"/>
                    </a:lnTo>
                    <a:lnTo>
                      <a:pt x="622" y="278"/>
                    </a:lnTo>
                    <a:lnTo>
                      <a:pt x="620" y="278"/>
                    </a:lnTo>
                    <a:lnTo>
                      <a:pt x="620" y="280"/>
                    </a:lnTo>
                    <a:lnTo>
                      <a:pt x="617" y="280"/>
                    </a:lnTo>
                    <a:lnTo>
                      <a:pt x="617" y="283"/>
                    </a:lnTo>
                    <a:lnTo>
                      <a:pt x="615" y="283"/>
                    </a:lnTo>
                    <a:lnTo>
                      <a:pt x="615" y="285"/>
                    </a:lnTo>
                    <a:lnTo>
                      <a:pt x="613" y="285"/>
                    </a:lnTo>
                    <a:lnTo>
                      <a:pt x="613" y="287"/>
                    </a:lnTo>
                    <a:lnTo>
                      <a:pt x="613" y="289"/>
                    </a:lnTo>
                    <a:lnTo>
                      <a:pt x="613" y="291"/>
                    </a:lnTo>
                    <a:lnTo>
                      <a:pt x="613" y="294"/>
                    </a:lnTo>
                    <a:lnTo>
                      <a:pt x="611" y="294"/>
                    </a:lnTo>
                    <a:lnTo>
                      <a:pt x="611" y="296"/>
                    </a:lnTo>
                    <a:lnTo>
                      <a:pt x="611" y="298"/>
                    </a:lnTo>
                    <a:lnTo>
                      <a:pt x="609" y="298"/>
                    </a:lnTo>
                    <a:lnTo>
                      <a:pt x="611" y="298"/>
                    </a:lnTo>
                    <a:lnTo>
                      <a:pt x="609" y="298"/>
                    </a:lnTo>
                    <a:lnTo>
                      <a:pt x="609" y="300"/>
                    </a:lnTo>
                    <a:lnTo>
                      <a:pt x="609" y="298"/>
                    </a:lnTo>
                    <a:lnTo>
                      <a:pt x="609" y="300"/>
                    </a:lnTo>
                    <a:lnTo>
                      <a:pt x="607" y="300"/>
                    </a:lnTo>
                    <a:lnTo>
                      <a:pt x="607" y="302"/>
                    </a:lnTo>
                    <a:lnTo>
                      <a:pt x="609" y="302"/>
                    </a:lnTo>
                    <a:lnTo>
                      <a:pt x="607" y="302"/>
                    </a:lnTo>
                    <a:lnTo>
                      <a:pt x="604" y="302"/>
                    </a:lnTo>
                    <a:lnTo>
                      <a:pt x="604" y="304"/>
                    </a:lnTo>
                    <a:lnTo>
                      <a:pt x="602" y="304"/>
                    </a:lnTo>
                    <a:lnTo>
                      <a:pt x="602" y="307"/>
                    </a:lnTo>
                    <a:lnTo>
                      <a:pt x="602" y="309"/>
                    </a:lnTo>
                    <a:lnTo>
                      <a:pt x="600" y="309"/>
                    </a:lnTo>
                    <a:lnTo>
                      <a:pt x="598" y="309"/>
                    </a:lnTo>
                    <a:lnTo>
                      <a:pt x="598" y="311"/>
                    </a:lnTo>
                    <a:lnTo>
                      <a:pt x="596" y="311"/>
                    </a:lnTo>
                    <a:lnTo>
                      <a:pt x="593" y="311"/>
                    </a:lnTo>
                    <a:lnTo>
                      <a:pt x="593" y="313"/>
                    </a:lnTo>
                    <a:lnTo>
                      <a:pt x="591" y="313"/>
                    </a:lnTo>
                    <a:lnTo>
                      <a:pt x="591" y="315"/>
                    </a:lnTo>
                    <a:lnTo>
                      <a:pt x="589" y="315"/>
                    </a:lnTo>
                    <a:lnTo>
                      <a:pt x="589" y="318"/>
                    </a:lnTo>
                    <a:lnTo>
                      <a:pt x="587" y="318"/>
                    </a:lnTo>
                    <a:lnTo>
                      <a:pt x="587" y="320"/>
                    </a:lnTo>
                    <a:lnTo>
                      <a:pt x="585" y="320"/>
                    </a:lnTo>
                    <a:lnTo>
                      <a:pt x="582" y="320"/>
                    </a:lnTo>
                    <a:lnTo>
                      <a:pt x="580" y="320"/>
                    </a:lnTo>
                    <a:lnTo>
                      <a:pt x="580" y="322"/>
                    </a:lnTo>
                    <a:lnTo>
                      <a:pt x="578" y="322"/>
                    </a:lnTo>
                    <a:lnTo>
                      <a:pt x="578" y="324"/>
                    </a:lnTo>
                    <a:lnTo>
                      <a:pt x="576" y="324"/>
                    </a:lnTo>
                    <a:lnTo>
                      <a:pt x="578" y="324"/>
                    </a:lnTo>
                    <a:lnTo>
                      <a:pt x="576" y="324"/>
                    </a:lnTo>
                    <a:lnTo>
                      <a:pt x="574" y="324"/>
                    </a:lnTo>
                    <a:lnTo>
                      <a:pt x="574" y="326"/>
                    </a:lnTo>
                    <a:lnTo>
                      <a:pt x="571" y="326"/>
                    </a:lnTo>
                    <a:lnTo>
                      <a:pt x="569" y="326"/>
                    </a:lnTo>
                    <a:lnTo>
                      <a:pt x="569" y="329"/>
                    </a:lnTo>
                    <a:lnTo>
                      <a:pt x="567" y="329"/>
                    </a:lnTo>
                    <a:lnTo>
                      <a:pt x="567" y="331"/>
                    </a:lnTo>
                    <a:lnTo>
                      <a:pt x="567" y="333"/>
                    </a:lnTo>
                    <a:lnTo>
                      <a:pt x="565" y="333"/>
                    </a:lnTo>
                    <a:lnTo>
                      <a:pt x="563" y="333"/>
                    </a:lnTo>
                    <a:lnTo>
                      <a:pt x="563" y="335"/>
                    </a:lnTo>
                    <a:lnTo>
                      <a:pt x="561" y="335"/>
                    </a:lnTo>
                    <a:lnTo>
                      <a:pt x="558" y="335"/>
                    </a:lnTo>
                    <a:lnTo>
                      <a:pt x="561" y="335"/>
                    </a:lnTo>
                    <a:lnTo>
                      <a:pt x="558" y="335"/>
                    </a:lnTo>
                    <a:lnTo>
                      <a:pt x="558" y="337"/>
                    </a:lnTo>
                    <a:lnTo>
                      <a:pt x="558" y="340"/>
                    </a:lnTo>
                    <a:lnTo>
                      <a:pt x="561" y="340"/>
                    </a:lnTo>
                    <a:lnTo>
                      <a:pt x="558" y="340"/>
                    </a:lnTo>
                    <a:lnTo>
                      <a:pt x="558" y="342"/>
                    </a:lnTo>
                    <a:lnTo>
                      <a:pt x="556" y="342"/>
                    </a:lnTo>
                    <a:lnTo>
                      <a:pt x="556" y="344"/>
                    </a:lnTo>
                    <a:lnTo>
                      <a:pt x="554" y="344"/>
                    </a:lnTo>
                    <a:lnTo>
                      <a:pt x="552" y="344"/>
                    </a:lnTo>
                    <a:lnTo>
                      <a:pt x="550" y="344"/>
                    </a:lnTo>
                    <a:lnTo>
                      <a:pt x="550" y="346"/>
                    </a:lnTo>
                    <a:lnTo>
                      <a:pt x="550" y="344"/>
                    </a:lnTo>
                    <a:lnTo>
                      <a:pt x="550" y="346"/>
                    </a:lnTo>
                    <a:lnTo>
                      <a:pt x="550" y="344"/>
                    </a:lnTo>
                    <a:lnTo>
                      <a:pt x="550" y="346"/>
                    </a:lnTo>
                    <a:lnTo>
                      <a:pt x="547" y="346"/>
                    </a:lnTo>
                    <a:lnTo>
                      <a:pt x="545" y="346"/>
                    </a:lnTo>
                    <a:lnTo>
                      <a:pt x="545" y="348"/>
                    </a:lnTo>
                    <a:lnTo>
                      <a:pt x="543" y="348"/>
                    </a:lnTo>
                    <a:lnTo>
                      <a:pt x="543" y="350"/>
                    </a:lnTo>
                    <a:lnTo>
                      <a:pt x="541" y="350"/>
                    </a:lnTo>
                    <a:lnTo>
                      <a:pt x="539" y="350"/>
                    </a:lnTo>
                    <a:lnTo>
                      <a:pt x="539" y="353"/>
                    </a:lnTo>
                    <a:lnTo>
                      <a:pt x="536" y="353"/>
                    </a:lnTo>
                    <a:lnTo>
                      <a:pt x="534" y="353"/>
                    </a:lnTo>
                    <a:lnTo>
                      <a:pt x="534" y="355"/>
                    </a:lnTo>
                    <a:lnTo>
                      <a:pt x="532" y="355"/>
                    </a:lnTo>
                    <a:lnTo>
                      <a:pt x="532" y="357"/>
                    </a:lnTo>
                    <a:lnTo>
                      <a:pt x="530" y="357"/>
                    </a:lnTo>
                    <a:lnTo>
                      <a:pt x="532" y="357"/>
                    </a:lnTo>
                    <a:lnTo>
                      <a:pt x="530" y="357"/>
                    </a:lnTo>
                    <a:lnTo>
                      <a:pt x="528" y="357"/>
                    </a:lnTo>
                    <a:lnTo>
                      <a:pt x="525" y="357"/>
                    </a:lnTo>
                    <a:lnTo>
                      <a:pt x="528" y="357"/>
                    </a:lnTo>
                    <a:lnTo>
                      <a:pt x="525" y="357"/>
                    </a:lnTo>
                    <a:lnTo>
                      <a:pt x="525" y="359"/>
                    </a:lnTo>
                    <a:lnTo>
                      <a:pt x="523" y="359"/>
                    </a:lnTo>
                    <a:lnTo>
                      <a:pt x="521" y="359"/>
                    </a:lnTo>
                    <a:lnTo>
                      <a:pt x="521" y="361"/>
                    </a:lnTo>
                    <a:lnTo>
                      <a:pt x="521" y="359"/>
                    </a:lnTo>
                    <a:lnTo>
                      <a:pt x="521" y="361"/>
                    </a:lnTo>
                    <a:lnTo>
                      <a:pt x="519" y="361"/>
                    </a:lnTo>
                    <a:lnTo>
                      <a:pt x="517" y="361"/>
                    </a:lnTo>
                    <a:lnTo>
                      <a:pt x="515" y="361"/>
                    </a:lnTo>
                    <a:lnTo>
                      <a:pt x="512" y="361"/>
                    </a:lnTo>
                    <a:lnTo>
                      <a:pt x="512" y="364"/>
                    </a:lnTo>
                    <a:lnTo>
                      <a:pt x="510" y="364"/>
                    </a:lnTo>
                    <a:lnTo>
                      <a:pt x="510" y="366"/>
                    </a:lnTo>
                    <a:lnTo>
                      <a:pt x="508" y="366"/>
                    </a:lnTo>
                    <a:lnTo>
                      <a:pt x="506" y="366"/>
                    </a:lnTo>
                    <a:lnTo>
                      <a:pt x="506" y="368"/>
                    </a:lnTo>
                    <a:lnTo>
                      <a:pt x="504" y="368"/>
                    </a:lnTo>
                    <a:lnTo>
                      <a:pt x="504" y="370"/>
                    </a:lnTo>
                    <a:lnTo>
                      <a:pt x="501" y="370"/>
                    </a:lnTo>
                    <a:lnTo>
                      <a:pt x="501" y="372"/>
                    </a:lnTo>
                    <a:lnTo>
                      <a:pt x="499" y="372"/>
                    </a:lnTo>
                    <a:lnTo>
                      <a:pt x="499" y="375"/>
                    </a:lnTo>
                    <a:lnTo>
                      <a:pt x="497" y="375"/>
                    </a:lnTo>
                    <a:lnTo>
                      <a:pt x="497" y="377"/>
                    </a:lnTo>
                    <a:lnTo>
                      <a:pt x="495" y="377"/>
                    </a:lnTo>
                    <a:lnTo>
                      <a:pt x="493" y="377"/>
                    </a:lnTo>
                    <a:lnTo>
                      <a:pt x="493" y="379"/>
                    </a:lnTo>
                    <a:lnTo>
                      <a:pt x="490" y="379"/>
                    </a:lnTo>
                    <a:lnTo>
                      <a:pt x="488" y="379"/>
                    </a:lnTo>
                    <a:lnTo>
                      <a:pt x="488" y="381"/>
                    </a:lnTo>
                    <a:lnTo>
                      <a:pt x="486" y="381"/>
                    </a:lnTo>
                    <a:lnTo>
                      <a:pt x="486" y="383"/>
                    </a:lnTo>
                    <a:lnTo>
                      <a:pt x="484" y="383"/>
                    </a:lnTo>
                    <a:lnTo>
                      <a:pt x="484" y="386"/>
                    </a:lnTo>
                    <a:lnTo>
                      <a:pt x="482" y="386"/>
                    </a:lnTo>
                    <a:lnTo>
                      <a:pt x="484" y="386"/>
                    </a:lnTo>
                    <a:lnTo>
                      <a:pt x="482" y="386"/>
                    </a:lnTo>
                    <a:lnTo>
                      <a:pt x="479" y="386"/>
                    </a:lnTo>
                    <a:lnTo>
                      <a:pt x="479" y="388"/>
                    </a:lnTo>
                    <a:lnTo>
                      <a:pt x="477" y="388"/>
                    </a:lnTo>
                    <a:lnTo>
                      <a:pt x="477" y="390"/>
                    </a:lnTo>
                    <a:lnTo>
                      <a:pt x="475" y="390"/>
                    </a:lnTo>
                    <a:lnTo>
                      <a:pt x="473" y="390"/>
                    </a:lnTo>
                    <a:lnTo>
                      <a:pt x="475" y="390"/>
                    </a:lnTo>
                    <a:lnTo>
                      <a:pt x="473" y="390"/>
                    </a:lnTo>
                    <a:lnTo>
                      <a:pt x="473" y="392"/>
                    </a:lnTo>
                    <a:lnTo>
                      <a:pt x="471" y="392"/>
                    </a:lnTo>
                    <a:lnTo>
                      <a:pt x="471" y="394"/>
                    </a:lnTo>
                    <a:lnTo>
                      <a:pt x="469" y="394"/>
                    </a:lnTo>
                    <a:lnTo>
                      <a:pt x="466" y="394"/>
                    </a:lnTo>
                    <a:lnTo>
                      <a:pt x="466" y="396"/>
                    </a:lnTo>
                    <a:lnTo>
                      <a:pt x="464" y="396"/>
                    </a:lnTo>
                    <a:lnTo>
                      <a:pt x="464" y="399"/>
                    </a:lnTo>
                    <a:lnTo>
                      <a:pt x="462" y="399"/>
                    </a:lnTo>
                    <a:lnTo>
                      <a:pt x="460" y="399"/>
                    </a:lnTo>
                    <a:lnTo>
                      <a:pt x="460" y="401"/>
                    </a:lnTo>
                    <a:lnTo>
                      <a:pt x="458" y="401"/>
                    </a:lnTo>
                    <a:lnTo>
                      <a:pt x="455" y="401"/>
                    </a:lnTo>
                    <a:lnTo>
                      <a:pt x="453" y="401"/>
                    </a:lnTo>
                    <a:lnTo>
                      <a:pt x="453" y="403"/>
                    </a:lnTo>
                    <a:lnTo>
                      <a:pt x="451" y="403"/>
                    </a:lnTo>
                    <a:lnTo>
                      <a:pt x="449" y="403"/>
                    </a:lnTo>
                    <a:lnTo>
                      <a:pt x="449" y="405"/>
                    </a:lnTo>
                    <a:lnTo>
                      <a:pt x="449" y="407"/>
                    </a:lnTo>
                    <a:lnTo>
                      <a:pt x="447" y="407"/>
                    </a:lnTo>
                    <a:lnTo>
                      <a:pt x="444" y="407"/>
                    </a:lnTo>
                    <a:lnTo>
                      <a:pt x="444" y="410"/>
                    </a:lnTo>
                    <a:lnTo>
                      <a:pt x="442" y="410"/>
                    </a:lnTo>
                    <a:lnTo>
                      <a:pt x="440" y="410"/>
                    </a:lnTo>
                    <a:lnTo>
                      <a:pt x="440" y="412"/>
                    </a:lnTo>
                    <a:lnTo>
                      <a:pt x="438" y="412"/>
                    </a:lnTo>
                    <a:lnTo>
                      <a:pt x="438" y="414"/>
                    </a:lnTo>
                    <a:lnTo>
                      <a:pt x="436" y="414"/>
                    </a:lnTo>
                    <a:lnTo>
                      <a:pt x="436" y="416"/>
                    </a:lnTo>
                    <a:lnTo>
                      <a:pt x="434" y="416"/>
                    </a:lnTo>
                    <a:lnTo>
                      <a:pt x="431" y="416"/>
                    </a:lnTo>
                    <a:lnTo>
                      <a:pt x="431" y="418"/>
                    </a:lnTo>
                    <a:lnTo>
                      <a:pt x="429" y="418"/>
                    </a:lnTo>
                    <a:lnTo>
                      <a:pt x="427" y="418"/>
                    </a:lnTo>
                    <a:lnTo>
                      <a:pt x="427" y="421"/>
                    </a:lnTo>
                    <a:lnTo>
                      <a:pt x="425" y="421"/>
                    </a:lnTo>
                    <a:lnTo>
                      <a:pt x="423" y="421"/>
                    </a:lnTo>
                    <a:lnTo>
                      <a:pt x="423" y="423"/>
                    </a:lnTo>
                    <a:lnTo>
                      <a:pt x="423" y="425"/>
                    </a:lnTo>
                    <a:lnTo>
                      <a:pt x="420" y="425"/>
                    </a:lnTo>
                    <a:lnTo>
                      <a:pt x="418" y="425"/>
                    </a:lnTo>
                    <a:lnTo>
                      <a:pt x="418" y="427"/>
                    </a:lnTo>
                    <a:lnTo>
                      <a:pt x="416" y="427"/>
                    </a:lnTo>
                    <a:lnTo>
                      <a:pt x="414" y="427"/>
                    </a:lnTo>
                    <a:lnTo>
                      <a:pt x="414" y="429"/>
                    </a:lnTo>
                    <a:lnTo>
                      <a:pt x="412" y="429"/>
                    </a:lnTo>
                    <a:lnTo>
                      <a:pt x="409" y="429"/>
                    </a:lnTo>
                    <a:lnTo>
                      <a:pt x="409" y="432"/>
                    </a:lnTo>
                    <a:lnTo>
                      <a:pt x="407" y="432"/>
                    </a:lnTo>
                    <a:lnTo>
                      <a:pt x="405" y="432"/>
                    </a:lnTo>
                    <a:lnTo>
                      <a:pt x="403" y="432"/>
                    </a:lnTo>
                    <a:lnTo>
                      <a:pt x="403" y="434"/>
                    </a:lnTo>
                    <a:lnTo>
                      <a:pt x="401" y="434"/>
                    </a:lnTo>
                    <a:lnTo>
                      <a:pt x="401" y="436"/>
                    </a:lnTo>
                    <a:lnTo>
                      <a:pt x="398" y="436"/>
                    </a:lnTo>
                    <a:lnTo>
                      <a:pt x="398" y="438"/>
                    </a:lnTo>
                    <a:lnTo>
                      <a:pt x="396" y="438"/>
                    </a:lnTo>
                    <a:lnTo>
                      <a:pt x="394" y="438"/>
                    </a:lnTo>
                    <a:lnTo>
                      <a:pt x="394" y="440"/>
                    </a:lnTo>
                    <a:lnTo>
                      <a:pt x="392" y="440"/>
                    </a:lnTo>
                    <a:lnTo>
                      <a:pt x="390" y="440"/>
                    </a:lnTo>
                    <a:lnTo>
                      <a:pt x="390" y="442"/>
                    </a:lnTo>
                    <a:lnTo>
                      <a:pt x="388" y="442"/>
                    </a:lnTo>
                    <a:lnTo>
                      <a:pt x="385" y="442"/>
                    </a:lnTo>
                    <a:lnTo>
                      <a:pt x="385" y="445"/>
                    </a:lnTo>
                    <a:lnTo>
                      <a:pt x="383" y="445"/>
                    </a:lnTo>
                    <a:lnTo>
                      <a:pt x="383" y="447"/>
                    </a:lnTo>
                    <a:lnTo>
                      <a:pt x="381" y="447"/>
                    </a:lnTo>
                    <a:lnTo>
                      <a:pt x="379" y="447"/>
                    </a:lnTo>
                    <a:lnTo>
                      <a:pt x="379" y="449"/>
                    </a:lnTo>
                    <a:lnTo>
                      <a:pt x="377" y="449"/>
                    </a:lnTo>
                    <a:lnTo>
                      <a:pt x="374" y="451"/>
                    </a:lnTo>
                    <a:lnTo>
                      <a:pt x="372" y="451"/>
                    </a:lnTo>
                    <a:lnTo>
                      <a:pt x="370" y="451"/>
                    </a:lnTo>
                    <a:lnTo>
                      <a:pt x="370" y="453"/>
                    </a:lnTo>
                    <a:lnTo>
                      <a:pt x="368" y="453"/>
                    </a:lnTo>
                    <a:lnTo>
                      <a:pt x="368" y="456"/>
                    </a:lnTo>
                    <a:lnTo>
                      <a:pt x="368" y="458"/>
                    </a:lnTo>
                    <a:lnTo>
                      <a:pt x="366" y="458"/>
                    </a:lnTo>
                    <a:lnTo>
                      <a:pt x="366" y="460"/>
                    </a:lnTo>
                    <a:lnTo>
                      <a:pt x="363" y="460"/>
                    </a:lnTo>
                    <a:lnTo>
                      <a:pt x="361" y="460"/>
                    </a:lnTo>
                    <a:lnTo>
                      <a:pt x="359" y="460"/>
                    </a:lnTo>
                    <a:lnTo>
                      <a:pt x="357" y="460"/>
                    </a:lnTo>
                    <a:lnTo>
                      <a:pt x="355" y="460"/>
                    </a:lnTo>
                    <a:lnTo>
                      <a:pt x="355" y="462"/>
                    </a:lnTo>
                    <a:lnTo>
                      <a:pt x="352" y="462"/>
                    </a:lnTo>
                    <a:lnTo>
                      <a:pt x="350" y="462"/>
                    </a:lnTo>
                    <a:lnTo>
                      <a:pt x="350" y="464"/>
                    </a:lnTo>
                    <a:lnTo>
                      <a:pt x="348" y="464"/>
                    </a:lnTo>
                    <a:lnTo>
                      <a:pt x="346" y="464"/>
                    </a:lnTo>
                    <a:lnTo>
                      <a:pt x="346" y="467"/>
                    </a:lnTo>
                    <a:lnTo>
                      <a:pt x="344" y="467"/>
                    </a:lnTo>
                    <a:lnTo>
                      <a:pt x="344" y="469"/>
                    </a:lnTo>
                    <a:lnTo>
                      <a:pt x="346" y="469"/>
                    </a:lnTo>
                    <a:lnTo>
                      <a:pt x="344" y="469"/>
                    </a:lnTo>
                    <a:lnTo>
                      <a:pt x="342" y="469"/>
                    </a:lnTo>
                    <a:lnTo>
                      <a:pt x="342" y="467"/>
                    </a:lnTo>
                    <a:lnTo>
                      <a:pt x="339" y="467"/>
                    </a:lnTo>
                    <a:lnTo>
                      <a:pt x="337" y="467"/>
                    </a:lnTo>
                    <a:lnTo>
                      <a:pt x="337" y="464"/>
                    </a:lnTo>
                    <a:lnTo>
                      <a:pt x="335" y="464"/>
                    </a:lnTo>
                    <a:lnTo>
                      <a:pt x="333" y="464"/>
                    </a:lnTo>
                    <a:lnTo>
                      <a:pt x="331" y="464"/>
                    </a:lnTo>
                    <a:lnTo>
                      <a:pt x="331" y="462"/>
                    </a:lnTo>
                    <a:lnTo>
                      <a:pt x="328" y="462"/>
                    </a:lnTo>
                    <a:lnTo>
                      <a:pt x="326" y="462"/>
                    </a:lnTo>
                    <a:lnTo>
                      <a:pt x="326" y="460"/>
                    </a:lnTo>
                    <a:lnTo>
                      <a:pt x="324" y="458"/>
                    </a:lnTo>
                    <a:lnTo>
                      <a:pt x="324" y="456"/>
                    </a:lnTo>
                    <a:lnTo>
                      <a:pt x="324" y="453"/>
                    </a:lnTo>
                    <a:lnTo>
                      <a:pt x="322" y="453"/>
                    </a:lnTo>
                    <a:lnTo>
                      <a:pt x="322" y="451"/>
                    </a:lnTo>
                    <a:lnTo>
                      <a:pt x="320" y="451"/>
                    </a:lnTo>
                    <a:lnTo>
                      <a:pt x="320" y="449"/>
                    </a:lnTo>
                    <a:lnTo>
                      <a:pt x="320" y="447"/>
                    </a:lnTo>
                    <a:lnTo>
                      <a:pt x="317" y="447"/>
                    </a:lnTo>
                    <a:lnTo>
                      <a:pt x="317" y="445"/>
                    </a:lnTo>
                    <a:lnTo>
                      <a:pt x="315" y="445"/>
                    </a:lnTo>
                    <a:lnTo>
                      <a:pt x="315" y="442"/>
                    </a:lnTo>
                    <a:lnTo>
                      <a:pt x="313" y="442"/>
                    </a:lnTo>
                    <a:lnTo>
                      <a:pt x="311" y="442"/>
                    </a:lnTo>
                    <a:lnTo>
                      <a:pt x="311" y="440"/>
                    </a:lnTo>
                    <a:lnTo>
                      <a:pt x="311" y="438"/>
                    </a:lnTo>
                    <a:lnTo>
                      <a:pt x="311" y="436"/>
                    </a:lnTo>
                    <a:lnTo>
                      <a:pt x="309" y="436"/>
                    </a:lnTo>
                    <a:lnTo>
                      <a:pt x="309" y="434"/>
                    </a:lnTo>
                    <a:lnTo>
                      <a:pt x="306" y="434"/>
                    </a:lnTo>
                    <a:lnTo>
                      <a:pt x="304" y="432"/>
                    </a:lnTo>
                    <a:lnTo>
                      <a:pt x="302" y="432"/>
                    </a:lnTo>
                    <a:lnTo>
                      <a:pt x="302" y="429"/>
                    </a:lnTo>
                    <a:lnTo>
                      <a:pt x="300" y="429"/>
                    </a:lnTo>
                    <a:lnTo>
                      <a:pt x="300" y="427"/>
                    </a:lnTo>
                    <a:lnTo>
                      <a:pt x="302" y="427"/>
                    </a:lnTo>
                    <a:lnTo>
                      <a:pt x="302" y="425"/>
                    </a:lnTo>
                    <a:lnTo>
                      <a:pt x="304" y="425"/>
                    </a:lnTo>
                    <a:lnTo>
                      <a:pt x="304" y="423"/>
                    </a:lnTo>
                    <a:lnTo>
                      <a:pt x="306" y="423"/>
                    </a:lnTo>
                    <a:lnTo>
                      <a:pt x="306" y="421"/>
                    </a:lnTo>
                    <a:lnTo>
                      <a:pt x="304" y="421"/>
                    </a:lnTo>
                    <a:lnTo>
                      <a:pt x="304" y="418"/>
                    </a:lnTo>
                    <a:lnTo>
                      <a:pt x="306" y="418"/>
                    </a:lnTo>
                    <a:lnTo>
                      <a:pt x="306" y="416"/>
                    </a:lnTo>
                    <a:lnTo>
                      <a:pt x="306" y="414"/>
                    </a:lnTo>
                    <a:lnTo>
                      <a:pt x="306" y="412"/>
                    </a:lnTo>
                    <a:lnTo>
                      <a:pt x="304" y="410"/>
                    </a:lnTo>
                    <a:lnTo>
                      <a:pt x="304" y="407"/>
                    </a:lnTo>
                    <a:lnTo>
                      <a:pt x="302" y="407"/>
                    </a:lnTo>
                    <a:lnTo>
                      <a:pt x="300" y="407"/>
                    </a:lnTo>
                    <a:lnTo>
                      <a:pt x="300" y="405"/>
                    </a:lnTo>
                    <a:lnTo>
                      <a:pt x="298" y="405"/>
                    </a:lnTo>
                    <a:lnTo>
                      <a:pt x="298" y="403"/>
                    </a:lnTo>
                    <a:lnTo>
                      <a:pt x="300" y="403"/>
                    </a:lnTo>
                    <a:lnTo>
                      <a:pt x="302" y="403"/>
                    </a:lnTo>
                    <a:lnTo>
                      <a:pt x="302" y="405"/>
                    </a:lnTo>
                    <a:lnTo>
                      <a:pt x="304" y="405"/>
                    </a:lnTo>
                    <a:lnTo>
                      <a:pt x="306" y="405"/>
                    </a:lnTo>
                    <a:lnTo>
                      <a:pt x="306" y="403"/>
                    </a:lnTo>
                    <a:lnTo>
                      <a:pt x="309" y="403"/>
                    </a:lnTo>
                    <a:lnTo>
                      <a:pt x="309" y="401"/>
                    </a:lnTo>
                    <a:lnTo>
                      <a:pt x="306" y="401"/>
                    </a:lnTo>
                    <a:lnTo>
                      <a:pt x="306" y="399"/>
                    </a:lnTo>
                    <a:lnTo>
                      <a:pt x="304" y="399"/>
                    </a:lnTo>
                    <a:lnTo>
                      <a:pt x="302" y="396"/>
                    </a:lnTo>
                    <a:lnTo>
                      <a:pt x="300" y="396"/>
                    </a:lnTo>
                    <a:lnTo>
                      <a:pt x="298" y="399"/>
                    </a:lnTo>
                    <a:lnTo>
                      <a:pt x="296" y="399"/>
                    </a:lnTo>
                    <a:lnTo>
                      <a:pt x="296" y="396"/>
                    </a:lnTo>
                    <a:lnTo>
                      <a:pt x="293" y="396"/>
                    </a:lnTo>
                    <a:lnTo>
                      <a:pt x="296" y="396"/>
                    </a:lnTo>
                    <a:lnTo>
                      <a:pt x="296" y="394"/>
                    </a:lnTo>
                    <a:lnTo>
                      <a:pt x="298" y="394"/>
                    </a:lnTo>
                    <a:lnTo>
                      <a:pt x="300" y="394"/>
                    </a:lnTo>
                    <a:lnTo>
                      <a:pt x="300" y="392"/>
                    </a:lnTo>
                    <a:lnTo>
                      <a:pt x="298" y="390"/>
                    </a:lnTo>
                    <a:lnTo>
                      <a:pt x="296" y="390"/>
                    </a:lnTo>
                    <a:lnTo>
                      <a:pt x="296" y="388"/>
                    </a:lnTo>
                    <a:lnTo>
                      <a:pt x="296" y="386"/>
                    </a:lnTo>
                    <a:lnTo>
                      <a:pt x="293" y="386"/>
                    </a:lnTo>
                    <a:lnTo>
                      <a:pt x="293" y="383"/>
                    </a:lnTo>
                    <a:lnTo>
                      <a:pt x="293" y="381"/>
                    </a:lnTo>
                    <a:lnTo>
                      <a:pt x="296" y="381"/>
                    </a:lnTo>
                    <a:lnTo>
                      <a:pt x="293" y="379"/>
                    </a:lnTo>
                    <a:lnTo>
                      <a:pt x="291" y="379"/>
                    </a:lnTo>
                    <a:lnTo>
                      <a:pt x="289" y="379"/>
                    </a:lnTo>
                    <a:lnTo>
                      <a:pt x="287" y="379"/>
                    </a:lnTo>
                    <a:lnTo>
                      <a:pt x="285" y="379"/>
                    </a:lnTo>
                    <a:lnTo>
                      <a:pt x="285" y="381"/>
                    </a:lnTo>
                    <a:lnTo>
                      <a:pt x="285" y="383"/>
                    </a:lnTo>
                    <a:lnTo>
                      <a:pt x="285" y="386"/>
                    </a:lnTo>
                    <a:lnTo>
                      <a:pt x="287" y="386"/>
                    </a:lnTo>
                    <a:lnTo>
                      <a:pt x="285" y="388"/>
                    </a:lnTo>
                    <a:lnTo>
                      <a:pt x="282" y="388"/>
                    </a:lnTo>
                    <a:lnTo>
                      <a:pt x="280" y="388"/>
                    </a:lnTo>
                    <a:lnTo>
                      <a:pt x="278" y="388"/>
                    </a:lnTo>
                    <a:lnTo>
                      <a:pt x="278" y="386"/>
                    </a:lnTo>
                    <a:lnTo>
                      <a:pt x="278" y="383"/>
                    </a:lnTo>
                    <a:lnTo>
                      <a:pt x="276" y="381"/>
                    </a:lnTo>
                    <a:lnTo>
                      <a:pt x="278" y="381"/>
                    </a:lnTo>
                    <a:lnTo>
                      <a:pt x="278" y="379"/>
                    </a:lnTo>
                    <a:lnTo>
                      <a:pt x="276" y="379"/>
                    </a:lnTo>
                    <a:lnTo>
                      <a:pt x="274" y="379"/>
                    </a:lnTo>
                    <a:lnTo>
                      <a:pt x="271" y="379"/>
                    </a:lnTo>
                    <a:lnTo>
                      <a:pt x="271" y="381"/>
                    </a:lnTo>
                    <a:lnTo>
                      <a:pt x="274" y="381"/>
                    </a:lnTo>
                    <a:lnTo>
                      <a:pt x="271" y="381"/>
                    </a:lnTo>
                    <a:lnTo>
                      <a:pt x="271" y="383"/>
                    </a:lnTo>
                    <a:lnTo>
                      <a:pt x="274" y="383"/>
                    </a:lnTo>
                    <a:lnTo>
                      <a:pt x="274" y="386"/>
                    </a:lnTo>
                    <a:lnTo>
                      <a:pt x="271" y="386"/>
                    </a:lnTo>
                    <a:lnTo>
                      <a:pt x="271" y="388"/>
                    </a:lnTo>
                    <a:lnTo>
                      <a:pt x="269" y="388"/>
                    </a:lnTo>
                    <a:lnTo>
                      <a:pt x="271" y="388"/>
                    </a:lnTo>
                    <a:lnTo>
                      <a:pt x="269" y="388"/>
                    </a:lnTo>
                    <a:lnTo>
                      <a:pt x="269" y="390"/>
                    </a:lnTo>
                    <a:lnTo>
                      <a:pt x="267" y="390"/>
                    </a:lnTo>
                    <a:lnTo>
                      <a:pt x="265" y="390"/>
                    </a:lnTo>
                    <a:lnTo>
                      <a:pt x="263" y="390"/>
                    </a:lnTo>
                    <a:lnTo>
                      <a:pt x="263" y="388"/>
                    </a:lnTo>
                    <a:lnTo>
                      <a:pt x="263" y="386"/>
                    </a:lnTo>
                    <a:lnTo>
                      <a:pt x="265" y="386"/>
                    </a:lnTo>
                    <a:lnTo>
                      <a:pt x="267" y="386"/>
                    </a:lnTo>
                    <a:lnTo>
                      <a:pt x="267" y="383"/>
                    </a:lnTo>
                    <a:lnTo>
                      <a:pt x="269" y="383"/>
                    </a:lnTo>
                    <a:lnTo>
                      <a:pt x="269" y="381"/>
                    </a:lnTo>
                    <a:lnTo>
                      <a:pt x="267" y="381"/>
                    </a:lnTo>
                    <a:lnTo>
                      <a:pt x="265" y="381"/>
                    </a:lnTo>
                    <a:lnTo>
                      <a:pt x="263" y="381"/>
                    </a:lnTo>
                    <a:lnTo>
                      <a:pt x="260" y="381"/>
                    </a:lnTo>
                    <a:lnTo>
                      <a:pt x="260" y="379"/>
                    </a:lnTo>
                    <a:lnTo>
                      <a:pt x="263" y="379"/>
                    </a:lnTo>
                    <a:lnTo>
                      <a:pt x="260" y="379"/>
                    </a:lnTo>
                    <a:lnTo>
                      <a:pt x="263" y="379"/>
                    </a:lnTo>
                    <a:lnTo>
                      <a:pt x="260" y="379"/>
                    </a:lnTo>
                    <a:lnTo>
                      <a:pt x="260" y="377"/>
                    </a:lnTo>
                    <a:lnTo>
                      <a:pt x="260" y="375"/>
                    </a:lnTo>
                    <a:lnTo>
                      <a:pt x="258" y="375"/>
                    </a:lnTo>
                    <a:lnTo>
                      <a:pt x="258" y="372"/>
                    </a:lnTo>
                    <a:lnTo>
                      <a:pt x="258" y="370"/>
                    </a:lnTo>
                    <a:lnTo>
                      <a:pt x="256" y="370"/>
                    </a:lnTo>
                    <a:lnTo>
                      <a:pt x="258" y="370"/>
                    </a:lnTo>
                    <a:lnTo>
                      <a:pt x="256" y="370"/>
                    </a:lnTo>
                    <a:lnTo>
                      <a:pt x="256" y="368"/>
                    </a:lnTo>
                    <a:lnTo>
                      <a:pt x="258" y="368"/>
                    </a:lnTo>
                    <a:lnTo>
                      <a:pt x="258" y="366"/>
                    </a:lnTo>
                    <a:lnTo>
                      <a:pt x="260" y="366"/>
                    </a:lnTo>
                    <a:lnTo>
                      <a:pt x="263" y="366"/>
                    </a:lnTo>
                    <a:lnTo>
                      <a:pt x="263" y="368"/>
                    </a:lnTo>
                    <a:lnTo>
                      <a:pt x="265" y="368"/>
                    </a:lnTo>
                    <a:lnTo>
                      <a:pt x="265" y="366"/>
                    </a:lnTo>
                    <a:lnTo>
                      <a:pt x="267" y="366"/>
                    </a:lnTo>
                    <a:lnTo>
                      <a:pt x="267" y="364"/>
                    </a:lnTo>
                    <a:lnTo>
                      <a:pt x="267" y="361"/>
                    </a:lnTo>
                    <a:lnTo>
                      <a:pt x="267" y="359"/>
                    </a:lnTo>
                    <a:lnTo>
                      <a:pt x="269" y="359"/>
                    </a:lnTo>
                    <a:lnTo>
                      <a:pt x="269" y="357"/>
                    </a:lnTo>
                    <a:lnTo>
                      <a:pt x="271" y="357"/>
                    </a:lnTo>
                    <a:lnTo>
                      <a:pt x="271" y="355"/>
                    </a:lnTo>
                    <a:lnTo>
                      <a:pt x="271" y="353"/>
                    </a:lnTo>
                    <a:lnTo>
                      <a:pt x="271" y="350"/>
                    </a:lnTo>
                    <a:lnTo>
                      <a:pt x="271" y="348"/>
                    </a:lnTo>
                    <a:lnTo>
                      <a:pt x="271" y="346"/>
                    </a:lnTo>
                    <a:lnTo>
                      <a:pt x="269" y="346"/>
                    </a:lnTo>
                    <a:lnTo>
                      <a:pt x="269" y="344"/>
                    </a:lnTo>
                    <a:lnTo>
                      <a:pt x="267" y="344"/>
                    </a:lnTo>
                    <a:lnTo>
                      <a:pt x="267" y="346"/>
                    </a:lnTo>
                    <a:lnTo>
                      <a:pt x="267" y="348"/>
                    </a:lnTo>
                    <a:lnTo>
                      <a:pt x="265" y="348"/>
                    </a:lnTo>
                    <a:lnTo>
                      <a:pt x="267" y="348"/>
                    </a:lnTo>
                    <a:lnTo>
                      <a:pt x="267" y="350"/>
                    </a:lnTo>
                    <a:lnTo>
                      <a:pt x="265" y="350"/>
                    </a:lnTo>
                    <a:lnTo>
                      <a:pt x="267" y="350"/>
                    </a:lnTo>
                    <a:lnTo>
                      <a:pt x="267" y="353"/>
                    </a:lnTo>
                    <a:lnTo>
                      <a:pt x="265" y="353"/>
                    </a:lnTo>
                    <a:lnTo>
                      <a:pt x="265" y="355"/>
                    </a:lnTo>
                    <a:lnTo>
                      <a:pt x="263" y="355"/>
                    </a:lnTo>
                    <a:lnTo>
                      <a:pt x="260" y="355"/>
                    </a:lnTo>
                    <a:lnTo>
                      <a:pt x="260" y="353"/>
                    </a:lnTo>
                    <a:lnTo>
                      <a:pt x="258" y="353"/>
                    </a:lnTo>
                    <a:lnTo>
                      <a:pt x="258" y="350"/>
                    </a:lnTo>
                    <a:lnTo>
                      <a:pt x="258" y="348"/>
                    </a:lnTo>
                    <a:lnTo>
                      <a:pt x="258" y="346"/>
                    </a:lnTo>
                    <a:lnTo>
                      <a:pt x="258" y="344"/>
                    </a:lnTo>
                    <a:lnTo>
                      <a:pt x="256" y="344"/>
                    </a:lnTo>
                    <a:lnTo>
                      <a:pt x="256" y="342"/>
                    </a:lnTo>
                    <a:lnTo>
                      <a:pt x="254" y="342"/>
                    </a:lnTo>
                    <a:lnTo>
                      <a:pt x="254" y="344"/>
                    </a:lnTo>
                    <a:lnTo>
                      <a:pt x="254" y="346"/>
                    </a:lnTo>
                    <a:lnTo>
                      <a:pt x="252" y="346"/>
                    </a:lnTo>
                    <a:lnTo>
                      <a:pt x="252" y="348"/>
                    </a:lnTo>
                    <a:lnTo>
                      <a:pt x="250" y="348"/>
                    </a:lnTo>
                    <a:lnTo>
                      <a:pt x="250" y="350"/>
                    </a:lnTo>
                    <a:lnTo>
                      <a:pt x="250" y="353"/>
                    </a:lnTo>
                    <a:lnTo>
                      <a:pt x="247" y="353"/>
                    </a:lnTo>
                    <a:lnTo>
                      <a:pt x="247" y="355"/>
                    </a:lnTo>
                    <a:lnTo>
                      <a:pt x="247" y="357"/>
                    </a:lnTo>
                    <a:lnTo>
                      <a:pt x="245" y="357"/>
                    </a:lnTo>
                    <a:lnTo>
                      <a:pt x="243" y="357"/>
                    </a:lnTo>
                    <a:lnTo>
                      <a:pt x="243" y="355"/>
                    </a:lnTo>
                    <a:lnTo>
                      <a:pt x="243" y="353"/>
                    </a:lnTo>
                    <a:lnTo>
                      <a:pt x="245" y="353"/>
                    </a:lnTo>
                    <a:lnTo>
                      <a:pt x="245" y="350"/>
                    </a:lnTo>
                    <a:lnTo>
                      <a:pt x="247" y="350"/>
                    </a:lnTo>
                    <a:lnTo>
                      <a:pt x="247" y="348"/>
                    </a:lnTo>
                    <a:lnTo>
                      <a:pt x="250" y="348"/>
                    </a:lnTo>
                    <a:lnTo>
                      <a:pt x="250" y="346"/>
                    </a:lnTo>
                    <a:lnTo>
                      <a:pt x="250" y="344"/>
                    </a:lnTo>
                    <a:lnTo>
                      <a:pt x="250" y="342"/>
                    </a:lnTo>
                    <a:lnTo>
                      <a:pt x="250" y="340"/>
                    </a:lnTo>
                    <a:lnTo>
                      <a:pt x="250" y="337"/>
                    </a:lnTo>
                    <a:lnTo>
                      <a:pt x="252" y="337"/>
                    </a:lnTo>
                    <a:lnTo>
                      <a:pt x="252" y="335"/>
                    </a:lnTo>
                    <a:lnTo>
                      <a:pt x="252" y="333"/>
                    </a:lnTo>
                    <a:lnTo>
                      <a:pt x="252" y="331"/>
                    </a:lnTo>
                    <a:lnTo>
                      <a:pt x="250" y="331"/>
                    </a:lnTo>
                    <a:lnTo>
                      <a:pt x="247" y="331"/>
                    </a:lnTo>
                    <a:lnTo>
                      <a:pt x="247" y="333"/>
                    </a:lnTo>
                    <a:lnTo>
                      <a:pt x="247" y="335"/>
                    </a:lnTo>
                    <a:lnTo>
                      <a:pt x="245" y="335"/>
                    </a:lnTo>
                    <a:lnTo>
                      <a:pt x="245" y="337"/>
                    </a:lnTo>
                    <a:lnTo>
                      <a:pt x="247" y="337"/>
                    </a:lnTo>
                    <a:lnTo>
                      <a:pt x="247" y="340"/>
                    </a:lnTo>
                    <a:lnTo>
                      <a:pt x="245" y="340"/>
                    </a:lnTo>
                    <a:lnTo>
                      <a:pt x="245" y="342"/>
                    </a:lnTo>
                    <a:lnTo>
                      <a:pt x="243" y="342"/>
                    </a:lnTo>
                    <a:lnTo>
                      <a:pt x="241" y="342"/>
                    </a:lnTo>
                    <a:lnTo>
                      <a:pt x="239" y="342"/>
                    </a:lnTo>
                    <a:lnTo>
                      <a:pt x="236" y="342"/>
                    </a:lnTo>
                    <a:lnTo>
                      <a:pt x="236" y="344"/>
                    </a:lnTo>
                    <a:lnTo>
                      <a:pt x="236" y="346"/>
                    </a:lnTo>
                    <a:lnTo>
                      <a:pt x="234" y="346"/>
                    </a:lnTo>
                    <a:lnTo>
                      <a:pt x="234" y="348"/>
                    </a:lnTo>
                    <a:lnTo>
                      <a:pt x="232" y="348"/>
                    </a:lnTo>
                    <a:lnTo>
                      <a:pt x="230" y="348"/>
                    </a:lnTo>
                    <a:lnTo>
                      <a:pt x="230" y="346"/>
                    </a:lnTo>
                    <a:lnTo>
                      <a:pt x="230" y="344"/>
                    </a:lnTo>
                    <a:lnTo>
                      <a:pt x="228" y="344"/>
                    </a:lnTo>
                    <a:lnTo>
                      <a:pt x="225" y="344"/>
                    </a:lnTo>
                    <a:lnTo>
                      <a:pt x="225" y="346"/>
                    </a:lnTo>
                    <a:lnTo>
                      <a:pt x="223" y="346"/>
                    </a:lnTo>
                    <a:lnTo>
                      <a:pt x="223" y="348"/>
                    </a:lnTo>
                    <a:lnTo>
                      <a:pt x="221" y="348"/>
                    </a:lnTo>
                    <a:lnTo>
                      <a:pt x="219" y="348"/>
                    </a:lnTo>
                    <a:lnTo>
                      <a:pt x="219" y="346"/>
                    </a:lnTo>
                    <a:lnTo>
                      <a:pt x="217" y="346"/>
                    </a:lnTo>
                    <a:lnTo>
                      <a:pt x="217" y="344"/>
                    </a:lnTo>
                    <a:lnTo>
                      <a:pt x="217" y="342"/>
                    </a:lnTo>
                    <a:lnTo>
                      <a:pt x="214" y="342"/>
                    </a:lnTo>
                    <a:lnTo>
                      <a:pt x="212" y="342"/>
                    </a:lnTo>
                    <a:lnTo>
                      <a:pt x="212" y="344"/>
                    </a:lnTo>
                    <a:lnTo>
                      <a:pt x="212" y="346"/>
                    </a:lnTo>
                    <a:lnTo>
                      <a:pt x="210" y="346"/>
                    </a:lnTo>
                    <a:lnTo>
                      <a:pt x="208" y="346"/>
                    </a:lnTo>
                    <a:lnTo>
                      <a:pt x="206" y="346"/>
                    </a:lnTo>
                    <a:lnTo>
                      <a:pt x="206" y="344"/>
                    </a:lnTo>
                    <a:lnTo>
                      <a:pt x="206" y="342"/>
                    </a:lnTo>
                    <a:lnTo>
                      <a:pt x="208" y="342"/>
                    </a:lnTo>
                    <a:lnTo>
                      <a:pt x="206" y="342"/>
                    </a:lnTo>
                    <a:lnTo>
                      <a:pt x="206" y="340"/>
                    </a:lnTo>
                    <a:lnTo>
                      <a:pt x="204" y="340"/>
                    </a:lnTo>
                    <a:lnTo>
                      <a:pt x="204" y="337"/>
                    </a:lnTo>
                    <a:lnTo>
                      <a:pt x="204" y="335"/>
                    </a:lnTo>
                    <a:lnTo>
                      <a:pt x="204" y="333"/>
                    </a:lnTo>
                    <a:lnTo>
                      <a:pt x="201" y="333"/>
                    </a:lnTo>
                    <a:lnTo>
                      <a:pt x="199" y="333"/>
                    </a:lnTo>
                    <a:lnTo>
                      <a:pt x="199" y="335"/>
                    </a:lnTo>
                    <a:lnTo>
                      <a:pt x="197" y="335"/>
                    </a:lnTo>
                    <a:lnTo>
                      <a:pt x="195" y="335"/>
                    </a:lnTo>
                    <a:lnTo>
                      <a:pt x="195" y="337"/>
                    </a:lnTo>
                    <a:lnTo>
                      <a:pt x="193" y="337"/>
                    </a:lnTo>
                    <a:lnTo>
                      <a:pt x="190" y="337"/>
                    </a:lnTo>
                    <a:lnTo>
                      <a:pt x="190" y="335"/>
                    </a:lnTo>
                    <a:lnTo>
                      <a:pt x="193" y="335"/>
                    </a:lnTo>
                    <a:lnTo>
                      <a:pt x="193" y="333"/>
                    </a:lnTo>
                    <a:lnTo>
                      <a:pt x="195" y="333"/>
                    </a:lnTo>
                    <a:lnTo>
                      <a:pt x="195" y="331"/>
                    </a:lnTo>
                    <a:lnTo>
                      <a:pt x="195" y="329"/>
                    </a:lnTo>
                    <a:lnTo>
                      <a:pt x="195" y="326"/>
                    </a:lnTo>
                    <a:lnTo>
                      <a:pt x="195" y="324"/>
                    </a:lnTo>
                    <a:lnTo>
                      <a:pt x="193" y="324"/>
                    </a:lnTo>
                    <a:lnTo>
                      <a:pt x="193" y="322"/>
                    </a:lnTo>
                    <a:lnTo>
                      <a:pt x="190" y="322"/>
                    </a:lnTo>
                    <a:lnTo>
                      <a:pt x="190" y="324"/>
                    </a:lnTo>
                    <a:lnTo>
                      <a:pt x="190" y="326"/>
                    </a:lnTo>
                    <a:lnTo>
                      <a:pt x="190" y="329"/>
                    </a:lnTo>
                    <a:lnTo>
                      <a:pt x="188" y="329"/>
                    </a:lnTo>
                    <a:lnTo>
                      <a:pt x="188" y="331"/>
                    </a:lnTo>
                    <a:lnTo>
                      <a:pt x="186" y="331"/>
                    </a:lnTo>
                    <a:lnTo>
                      <a:pt x="184" y="329"/>
                    </a:lnTo>
                    <a:lnTo>
                      <a:pt x="182" y="329"/>
                    </a:lnTo>
                    <a:lnTo>
                      <a:pt x="182" y="326"/>
                    </a:lnTo>
                    <a:lnTo>
                      <a:pt x="179" y="326"/>
                    </a:lnTo>
                    <a:lnTo>
                      <a:pt x="177" y="329"/>
                    </a:lnTo>
                    <a:lnTo>
                      <a:pt x="177" y="331"/>
                    </a:lnTo>
                    <a:lnTo>
                      <a:pt x="175" y="331"/>
                    </a:lnTo>
                    <a:lnTo>
                      <a:pt x="173" y="331"/>
                    </a:lnTo>
                    <a:lnTo>
                      <a:pt x="173" y="329"/>
                    </a:lnTo>
                    <a:lnTo>
                      <a:pt x="173" y="326"/>
                    </a:lnTo>
                    <a:lnTo>
                      <a:pt x="175" y="326"/>
                    </a:lnTo>
                    <a:lnTo>
                      <a:pt x="175" y="324"/>
                    </a:lnTo>
                    <a:lnTo>
                      <a:pt x="175" y="322"/>
                    </a:lnTo>
                    <a:lnTo>
                      <a:pt x="173" y="322"/>
                    </a:lnTo>
                    <a:lnTo>
                      <a:pt x="173" y="320"/>
                    </a:lnTo>
                    <a:lnTo>
                      <a:pt x="173" y="318"/>
                    </a:lnTo>
                    <a:lnTo>
                      <a:pt x="171" y="318"/>
                    </a:lnTo>
                    <a:lnTo>
                      <a:pt x="168" y="318"/>
                    </a:lnTo>
                    <a:lnTo>
                      <a:pt x="168" y="320"/>
                    </a:lnTo>
                    <a:lnTo>
                      <a:pt x="166" y="320"/>
                    </a:lnTo>
                    <a:lnTo>
                      <a:pt x="166" y="322"/>
                    </a:lnTo>
                    <a:lnTo>
                      <a:pt x="166" y="324"/>
                    </a:lnTo>
                    <a:lnTo>
                      <a:pt x="166" y="326"/>
                    </a:lnTo>
                    <a:lnTo>
                      <a:pt x="166" y="329"/>
                    </a:lnTo>
                    <a:lnTo>
                      <a:pt x="164" y="329"/>
                    </a:lnTo>
                    <a:lnTo>
                      <a:pt x="164" y="326"/>
                    </a:lnTo>
                    <a:lnTo>
                      <a:pt x="162" y="326"/>
                    </a:lnTo>
                    <a:lnTo>
                      <a:pt x="160" y="324"/>
                    </a:lnTo>
                    <a:lnTo>
                      <a:pt x="160" y="322"/>
                    </a:lnTo>
                    <a:lnTo>
                      <a:pt x="160" y="320"/>
                    </a:lnTo>
                    <a:lnTo>
                      <a:pt x="158" y="320"/>
                    </a:lnTo>
                    <a:lnTo>
                      <a:pt x="158" y="322"/>
                    </a:lnTo>
                    <a:lnTo>
                      <a:pt x="155" y="322"/>
                    </a:lnTo>
                    <a:lnTo>
                      <a:pt x="155" y="320"/>
                    </a:lnTo>
                    <a:lnTo>
                      <a:pt x="153" y="320"/>
                    </a:lnTo>
                    <a:lnTo>
                      <a:pt x="153" y="318"/>
                    </a:lnTo>
                    <a:lnTo>
                      <a:pt x="151" y="318"/>
                    </a:lnTo>
                    <a:lnTo>
                      <a:pt x="149" y="320"/>
                    </a:lnTo>
                    <a:lnTo>
                      <a:pt x="147" y="320"/>
                    </a:lnTo>
                    <a:lnTo>
                      <a:pt x="147" y="322"/>
                    </a:lnTo>
                    <a:lnTo>
                      <a:pt x="138" y="326"/>
                    </a:lnTo>
                    <a:lnTo>
                      <a:pt x="131" y="322"/>
                    </a:lnTo>
                    <a:lnTo>
                      <a:pt x="131" y="320"/>
                    </a:lnTo>
                    <a:lnTo>
                      <a:pt x="129" y="315"/>
                    </a:lnTo>
                    <a:lnTo>
                      <a:pt x="127" y="315"/>
                    </a:lnTo>
                    <a:lnTo>
                      <a:pt x="120" y="315"/>
                    </a:lnTo>
                    <a:lnTo>
                      <a:pt x="114" y="313"/>
                    </a:lnTo>
                    <a:lnTo>
                      <a:pt x="107" y="315"/>
                    </a:lnTo>
                    <a:lnTo>
                      <a:pt x="107" y="309"/>
                    </a:lnTo>
                    <a:lnTo>
                      <a:pt x="109" y="304"/>
                    </a:lnTo>
                    <a:lnTo>
                      <a:pt x="109" y="302"/>
                    </a:lnTo>
                    <a:lnTo>
                      <a:pt x="107" y="302"/>
                    </a:lnTo>
                    <a:lnTo>
                      <a:pt x="107" y="300"/>
                    </a:lnTo>
                    <a:lnTo>
                      <a:pt x="105" y="300"/>
                    </a:lnTo>
                    <a:lnTo>
                      <a:pt x="103" y="300"/>
                    </a:lnTo>
                    <a:lnTo>
                      <a:pt x="103" y="302"/>
                    </a:lnTo>
                    <a:lnTo>
                      <a:pt x="101" y="302"/>
                    </a:lnTo>
                    <a:lnTo>
                      <a:pt x="98" y="302"/>
                    </a:lnTo>
                    <a:lnTo>
                      <a:pt x="98" y="300"/>
                    </a:lnTo>
                    <a:lnTo>
                      <a:pt x="96" y="300"/>
                    </a:lnTo>
                    <a:lnTo>
                      <a:pt x="96" y="298"/>
                    </a:lnTo>
                    <a:lnTo>
                      <a:pt x="94" y="298"/>
                    </a:lnTo>
                    <a:lnTo>
                      <a:pt x="94" y="300"/>
                    </a:lnTo>
                    <a:lnTo>
                      <a:pt x="92" y="300"/>
                    </a:lnTo>
                    <a:lnTo>
                      <a:pt x="92" y="298"/>
                    </a:lnTo>
                    <a:lnTo>
                      <a:pt x="92" y="296"/>
                    </a:lnTo>
                    <a:lnTo>
                      <a:pt x="94" y="296"/>
                    </a:lnTo>
                    <a:lnTo>
                      <a:pt x="94" y="294"/>
                    </a:lnTo>
                    <a:lnTo>
                      <a:pt x="92" y="294"/>
                    </a:lnTo>
                    <a:lnTo>
                      <a:pt x="90" y="294"/>
                    </a:lnTo>
                    <a:lnTo>
                      <a:pt x="90" y="296"/>
                    </a:lnTo>
                    <a:lnTo>
                      <a:pt x="87" y="296"/>
                    </a:lnTo>
                    <a:lnTo>
                      <a:pt x="87" y="294"/>
                    </a:lnTo>
                    <a:lnTo>
                      <a:pt x="87" y="291"/>
                    </a:lnTo>
                    <a:lnTo>
                      <a:pt x="85" y="291"/>
                    </a:lnTo>
                    <a:lnTo>
                      <a:pt x="85" y="294"/>
                    </a:lnTo>
                    <a:lnTo>
                      <a:pt x="85" y="296"/>
                    </a:lnTo>
                    <a:lnTo>
                      <a:pt x="83" y="296"/>
                    </a:lnTo>
                    <a:lnTo>
                      <a:pt x="81" y="298"/>
                    </a:lnTo>
                    <a:lnTo>
                      <a:pt x="81" y="296"/>
                    </a:lnTo>
                    <a:lnTo>
                      <a:pt x="83" y="296"/>
                    </a:lnTo>
                    <a:lnTo>
                      <a:pt x="83" y="294"/>
                    </a:lnTo>
                    <a:lnTo>
                      <a:pt x="81" y="294"/>
                    </a:lnTo>
                    <a:lnTo>
                      <a:pt x="81" y="291"/>
                    </a:lnTo>
                    <a:lnTo>
                      <a:pt x="81" y="289"/>
                    </a:lnTo>
                    <a:lnTo>
                      <a:pt x="81" y="291"/>
                    </a:lnTo>
                    <a:lnTo>
                      <a:pt x="79" y="291"/>
                    </a:lnTo>
                    <a:lnTo>
                      <a:pt x="79" y="294"/>
                    </a:lnTo>
                    <a:lnTo>
                      <a:pt x="76" y="294"/>
                    </a:lnTo>
                    <a:lnTo>
                      <a:pt x="76" y="291"/>
                    </a:lnTo>
                    <a:lnTo>
                      <a:pt x="76" y="289"/>
                    </a:lnTo>
                    <a:lnTo>
                      <a:pt x="79" y="289"/>
                    </a:lnTo>
                    <a:lnTo>
                      <a:pt x="81" y="285"/>
                    </a:lnTo>
                    <a:lnTo>
                      <a:pt x="83" y="280"/>
                    </a:lnTo>
                    <a:lnTo>
                      <a:pt x="87" y="280"/>
                    </a:lnTo>
                    <a:lnTo>
                      <a:pt x="94" y="283"/>
                    </a:lnTo>
                    <a:lnTo>
                      <a:pt x="98" y="283"/>
                    </a:lnTo>
                    <a:lnTo>
                      <a:pt x="98" y="280"/>
                    </a:lnTo>
                    <a:lnTo>
                      <a:pt x="96" y="276"/>
                    </a:lnTo>
                    <a:lnTo>
                      <a:pt x="92" y="272"/>
                    </a:lnTo>
                    <a:lnTo>
                      <a:pt x="87" y="269"/>
                    </a:lnTo>
                    <a:lnTo>
                      <a:pt x="87" y="265"/>
                    </a:lnTo>
                    <a:lnTo>
                      <a:pt x="87" y="263"/>
                    </a:lnTo>
                    <a:lnTo>
                      <a:pt x="85" y="265"/>
                    </a:lnTo>
                    <a:lnTo>
                      <a:pt x="81" y="267"/>
                    </a:lnTo>
                    <a:lnTo>
                      <a:pt x="76" y="267"/>
                    </a:lnTo>
                    <a:lnTo>
                      <a:pt x="70" y="269"/>
                    </a:lnTo>
                    <a:lnTo>
                      <a:pt x="66" y="269"/>
                    </a:lnTo>
                    <a:lnTo>
                      <a:pt x="61" y="269"/>
                    </a:lnTo>
                    <a:lnTo>
                      <a:pt x="61" y="267"/>
                    </a:lnTo>
                    <a:lnTo>
                      <a:pt x="57" y="267"/>
                    </a:lnTo>
                    <a:lnTo>
                      <a:pt x="57" y="269"/>
                    </a:lnTo>
                    <a:lnTo>
                      <a:pt x="50" y="272"/>
                    </a:lnTo>
                    <a:lnTo>
                      <a:pt x="50" y="274"/>
                    </a:lnTo>
                    <a:lnTo>
                      <a:pt x="48" y="274"/>
                    </a:lnTo>
                    <a:lnTo>
                      <a:pt x="44" y="272"/>
                    </a:lnTo>
                    <a:lnTo>
                      <a:pt x="39" y="267"/>
                    </a:lnTo>
                    <a:lnTo>
                      <a:pt x="41" y="265"/>
                    </a:lnTo>
                    <a:lnTo>
                      <a:pt x="44" y="261"/>
                    </a:lnTo>
                    <a:lnTo>
                      <a:pt x="44" y="256"/>
                    </a:lnTo>
                    <a:lnTo>
                      <a:pt x="46" y="254"/>
                    </a:lnTo>
                    <a:lnTo>
                      <a:pt x="48" y="250"/>
                    </a:lnTo>
                    <a:lnTo>
                      <a:pt x="48" y="248"/>
                    </a:lnTo>
                    <a:lnTo>
                      <a:pt x="48" y="245"/>
                    </a:lnTo>
                    <a:lnTo>
                      <a:pt x="44" y="243"/>
                    </a:lnTo>
                    <a:lnTo>
                      <a:pt x="39" y="243"/>
                    </a:lnTo>
                    <a:lnTo>
                      <a:pt x="41" y="239"/>
                    </a:lnTo>
                    <a:lnTo>
                      <a:pt x="44" y="239"/>
                    </a:lnTo>
                    <a:lnTo>
                      <a:pt x="44" y="234"/>
                    </a:lnTo>
                    <a:lnTo>
                      <a:pt x="44" y="232"/>
                    </a:lnTo>
                    <a:lnTo>
                      <a:pt x="46" y="232"/>
                    </a:lnTo>
                    <a:lnTo>
                      <a:pt x="50" y="232"/>
                    </a:lnTo>
                    <a:lnTo>
                      <a:pt x="52" y="234"/>
                    </a:lnTo>
                    <a:lnTo>
                      <a:pt x="52" y="230"/>
                    </a:lnTo>
                    <a:lnTo>
                      <a:pt x="55" y="230"/>
                    </a:lnTo>
                    <a:lnTo>
                      <a:pt x="57" y="230"/>
                    </a:lnTo>
                    <a:lnTo>
                      <a:pt x="57" y="228"/>
                    </a:lnTo>
                    <a:lnTo>
                      <a:pt x="59" y="226"/>
                    </a:lnTo>
                    <a:lnTo>
                      <a:pt x="63" y="223"/>
                    </a:lnTo>
                    <a:lnTo>
                      <a:pt x="63" y="221"/>
                    </a:lnTo>
                    <a:lnTo>
                      <a:pt x="66" y="221"/>
                    </a:lnTo>
                    <a:lnTo>
                      <a:pt x="66" y="219"/>
                    </a:lnTo>
                    <a:lnTo>
                      <a:pt x="63" y="217"/>
                    </a:lnTo>
                    <a:lnTo>
                      <a:pt x="61" y="215"/>
                    </a:lnTo>
                    <a:lnTo>
                      <a:pt x="57" y="212"/>
                    </a:lnTo>
                    <a:lnTo>
                      <a:pt x="55" y="212"/>
                    </a:lnTo>
                    <a:lnTo>
                      <a:pt x="55" y="210"/>
                    </a:lnTo>
                    <a:lnTo>
                      <a:pt x="52" y="208"/>
                    </a:lnTo>
                    <a:lnTo>
                      <a:pt x="48" y="208"/>
                    </a:lnTo>
                    <a:lnTo>
                      <a:pt x="44" y="208"/>
                    </a:lnTo>
                    <a:lnTo>
                      <a:pt x="39" y="206"/>
                    </a:lnTo>
                    <a:lnTo>
                      <a:pt x="39" y="208"/>
                    </a:lnTo>
                    <a:lnTo>
                      <a:pt x="35" y="208"/>
                    </a:lnTo>
                    <a:lnTo>
                      <a:pt x="28" y="208"/>
                    </a:lnTo>
                    <a:lnTo>
                      <a:pt x="24" y="208"/>
                    </a:lnTo>
                    <a:lnTo>
                      <a:pt x="20" y="210"/>
                    </a:lnTo>
                    <a:lnTo>
                      <a:pt x="20" y="208"/>
                    </a:lnTo>
                    <a:lnTo>
                      <a:pt x="17" y="208"/>
                    </a:lnTo>
                    <a:lnTo>
                      <a:pt x="15" y="206"/>
                    </a:lnTo>
                    <a:lnTo>
                      <a:pt x="13" y="202"/>
                    </a:lnTo>
                    <a:lnTo>
                      <a:pt x="13" y="197"/>
                    </a:lnTo>
                    <a:lnTo>
                      <a:pt x="11" y="195"/>
                    </a:lnTo>
                    <a:lnTo>
                      <a:pt x="11" y="193"/>
                    </a:lnTo>
                    <a:lnTo>
                      <a:pt x="13" y="188"/>
                    </a:lnTo>
                    <a:lnTo>
                      <a:pt x="9" y="191"/>
                    </a:lnTo>
                    <a:lnTo>
                      <a:pt x="0" y="193"/>
                    </a:lnTo>
                    <a:lnTo>
                      <a:pt x="2" y="188"/>
                    </a:lnTo>
                    <a:lnTo>
                      <a:pt x="4" y="186"/>
                    </a:lnTo>
                    <a:lnTo>
                      <a:pt x="6" y="184"/>
                    </a:lnTo>
                    <a:lnTo>
                      <a:pt x="4" y="182"/>
                    </a:lnTo>
                    <a:lnTo>
                      <a:pt x="4" y="180"/>
                    </a:lnTo>
                    <a:lnTo>
                      <a:pt x="4" y="177"/>
                    </a:lnTo>
                    <a:lnTo>
                      <a:pt x="6" y="175"/>
                    </a:lnTo>
                    <a:lnTo>
                      <a:pt x="11" y="171"/>
                    </a:lnTo>
                    <a:lnTo>
                      <a:pt x="15" y="169"/>
                    </a:lnTo>
                    <a:lnTo>
                      <a:pt x="15" y="166"/>
                    </a:lnTo>
                    <a:lnTo>
                      <a:pt x="15" y="164"/>
                    </a:lnTo>
                    <a:lnTo>
                      <a:pt x="17" y="162"/>
                    </a:lnTo>
                    <a:lnTo>
                      <a:pt x="17" y="160"/>
                    </a:lnTo>
                    <a:lnTo>
                      <a:pt x="17" y="158"/>
                    </a:lnTo>
                    <a:lnTo>
                      <a:pt x="24" y="156"/>
                    </a:lnTo>
                    <a:lnTo>
                      <a:pt x="28" y="156"/>
                    </a:lnTo>
                    <a:lnTo>
                      <a:pt x="30" y="156"/>
                    </a:lnTo>
                    <a:lnTo>
                      <a:pt x="30" y="153"/>
                    </a:lnTo>
                    <a:lnTo>
                      <a:pt x="33" y="153"/>
                    </a:lnTo>
                    <a:lnTo>
                      <a:pt x="37" y="151"/>
                    </a:lnTo>
                    <a:lnTo>
                      <a:pt x="39" y="147"/>
                    </a:lnTo>
                    <a:lnTo>
                      <a:pt x="44" y="147"/>
                    </a:lnTo>
                    <a:lnTo>
                      <a:pt x="44" y="145"/>
                    </a:lnTo>
                    <a:lnTo>
                      <a:pt x="46" y="145"/>
                    </a:lnTo>
                    <a:lnTo>
                      <a:pt x="48" y="145"/>
                    </a:lnTo>
                    <a:lnTo>
                      <a:pt x="52" y="145"/>
                    </a:lnTo>
                    <a:lnTo>
                      <a:pt x="55" y="145"/>
                    </a:lnTo>
                    <a:lnTo>
                      <a:pt x="59" y="142"/>
                    </a:lnTo>
                    <a:lnTo>
                      <a:pt x="63" y="140"/>
                    </a:lnTo>
                    <a:lnTo>
                      <a:pt x="66" y="138"/>
                    </a:lnTo>
                    <a:lnTo>
                      <a:pt x="68" y="136"/>
                    </a:lnTo>
                    <a:lnTo>
                      <a:pt x="68" y="134"/>
                    </a:lnTo>
                    <a:lnTo>
                      <a:pt x="66" y="134"/>
                    </a:lnTo>
                    <a:lnTo>
                      <a:pt x="70" y="134"/>
                    </a:lnTo>
                    <a:lnTo>
                      <a:pt x="74" y="134"/>
                    </a:lnTo>
                    <a:lnTo>
                      <a:pt x="76" y="136"/>
                    </a:lnTo>
                    <a:lnTo>
                      <a:pt x="81" y="136"/>
                    </a:lnTo>
                    <a:lnTo>
                      <a:pt x="83" y="136"/>
                    </a:lnTo>
                    <a:lnTo>
                      <a:pt x="83" y="138"/>
                    </a:lnTo>
                    <a:lnTo>
                      <a:pt x="85" y="142"/>
                    </a:lnTo>
                    <a:lnTo>
                      <a:pt x="85" y="145"/>
                    </a:lnTo>
                    <a:lnTo>
                      <a:pt x="85" y="147"/>
                    </a:lnTo>
                    <a:lnTo>
                      <a:pt x="87" y="149"/>
                    </a:lnTo>
                    <a:lnTo>
                      <a:pt x="85" y="151"/>
                    </a:lnTo>
                    <a:lnTo>
                      <a:pt x="83" y="156"/>
                    </a:lnTo>
                    <a:lnTo>
                      <a:pt x="83" y="160"/>
                    </a:lnTo>
                    <a:lnTo>
                      <a:pt x="87" y="158"/>
                    </a:lnTo>
                    <a:lnTo>
                      <a:pt x="94" y="156"/>
                    </a:lnTo>
                    <a:lnTo>
                      <a:pt x="96" y="156"/>
                    </a:lnTo>
                    <a:lnTo>
                      <a:pt x="98" y="156"/>
                    </a:lnTo>
                    <a:lnTo>
                      <a:pt x="105" y="158"/>
                    </a:lnTo>
                    <a:lnTo>
                      <a:pt x="107" y="160"/>
                    </a:lnTo>
                    <a:lnTo>
                      <a:pt x="112" y="160"/>
                    </a:lnTo>
                    <a:lnTo>
                      <a:pt x="116" y="162"/>
                    </a:lnTo>
                    <a:lnTo>
                      <a:pt x="120" y="160"/>
                    </a:lnTo>
                    <a:lnTo>
                      <a:pt x="122" y="160"/>
                    </a:lnTo>
                    <a:lnTo>
                      <a:pt x="125" y="160"/>
                    </a:lnTo>
                    <a:lnTo>
                      <a:pt x="127" y="160"/>
                    </a:lnTo>
                    <a:lnTo>
                      <a:pt x="127" y="158"/>
                    </a:lnTo>
                    <a:lnTo>
                      <a:pt x="131" y="158"/>
                    </a:lnTo>
                    <a:lnTo>
                      <a:pt x="133" y="156"/>
                    </a:lnTo>
                    <a:lnTo>
                      <a:pt x="136" y="158"/>
                    </a:lnTo>
                    <a:lnTo>
                      <a:pt x="140" y="158"/>
                    </a:lnTo>
                    <a:lnTo>
                      <a:pt x="142" y="158"/>
                    </a:lnTo>
                    <a:lnTo>
                      <a:pt x="144" y="158"/>
                    </a:lnTo>
                    <a:lnTo>
                      <a:pt x="147" y="156"/>
                    </a:lnTo>
                    <a:lnTo>
                      <a:pt x="149" y="156"/>
                    </a:lnTo>
                    <a:lnTo>
                      <a:pt x="151" y="156"/>
                    </a:lnTo>
                    <a:lnTo>
                      <a:pt x="153" y="156"/>
                    </a:lnTo>
                    <a:lnTo>
                      <a:pt x="158" y="158"/>
                    </a:lnTo>
                    <a:lnTo>
                      <a:pt x="160" y="156"/>
                    </a:lnTo>
                    <a:lnTo>
                      <a:pt x="162" y="156"/>
                    </a:lnTo>
                    <a:lnTo>
                      <a:pt x="166" y="156"/>
                    </a:lnTo>
                    <a:lnTo>
                      <a:pt x="168" y="158"/>
                    </a:lnTo>
                    <a:lnTo>
                      <a:pt x="173" y="156"/>
                    </a:lnTo>
                    <a:lnTo>
                      <a:pt x="177" y="158"/>
                    </a:lnTo>
                    <a:lnTo>
                      <a:pt x="179" y="160"/>
                    </a:lnTo>
                    <a:lnTo>
                      <a:pt x="179" y="162"/>
                    </a:lnTo>
                    <a:lnTo>
                      <a:pt x="179" y="164"/>
                    </a:lnTo>
                    <a:lnTo>
                      <a:pt x="184" y="166"/>
                    </a:lnTo>
                    <a:lnTo>
                      <a:pt x="186" y="169"/>
                    </a:lnTo>
                    <a:lnTo>
                      <a:pt x="188" y="166"/>
                    </a:lnTo>
                    <a:lnTo>
                      <a:pt x="190" y="164"/>
                    </a:lnTo>
                    <a:lnTo>
                      <a:pt x="193" y="166"/>
                    </a:lnTo>
                    <a:lnTo>
                      <a:pt x="197" y="166"/>
                    </a:lnTo>
                    <a:lnTo>
                      <a:pt x="199" y="169"/>
                    </a:lnTo>
                    <a:lnTo>
                      <a:pt x="201" y="171"/>
                    </a:lnTo>
                    <a:lnTo>
                      <a:pt x="204" y="171"/>
                    </a:lnTo>
                    <a:lnTo>
                      <a:pt x="206" y="173"/>
                    </a:lnTo>
                    <a:lnTo>
                      <a:pt x="210" y="175"/>
                    </a:lnTo>
                    <a:lnTo>
                      <a:pt x="210" y="173"/>
                    </a:lnTo>
                    <a:lnTo>
                      <a:pt x="212" y="175"/>
                    </a:lnTo>
                    <a:lnTo>
                      <a:pt x="214" y="175"/>
                    </a:lnTo>
                    <a:lnTo>
                      <a:pt x="214" y="173"/>
                    </a:lnTo>
                    <a:lnTo>
                      <a:pt x="221" y="173"/>
                    </a:lnTo>
                    <a:lnTo>
                      <a:pt x="225" y="173"/>
                    </a:lnTo>
                    <a:lnTo>
                      <a:pt x="230" y="175"/>
                    </a:lnTo>
                    <a:lnTo>
                      <a:pt x="234" y="180"/>
                    </a:lnTo>
                    <a:lnTo>
                      <a:pt x="236" y="182"/>
                    </a:lnTo>
                    <a:lnTo>
                      <a:pt x="239" y="182"/>
                    </a:lnTo>
                    <a:lnTo>
                      <a:pt x="239" y="184"/>
                    </a:lnTo>
                    <a:lnTo>
                      <a:pt x="241" y="186"/>
                    </a:lnTo>
                    <a:lnTo>
                      <a:pt x="245" y="186"/>
                    </a:lnTo>
                    <a:lnTo>
                      <a:pt x="250" y="184"/>
                    </a:lnTo>
                    <a:lnTo>
                      <a:pt x="252" y="182"/>
                    </a:lnTo>
                    <a:lnTo>
                      <a:pt x="254" y="182"/>
                    </a:lnTo>
                    <a:lnTo>
                      <a:pt x="254" y="180"/>
                    </a:lnTo>
                    <a:lnTo>
                      <a:pt x="256" y="180"/>
                    </a:lnTo>
                    <a:lnTo>
                      <a:pt x="260" y="180"/>
                    </a:lnTo>
                    <a:lnTo>
                      <a:pt x="260" y="175"/>
                    </a:lnTo>
                    <a:lnTo>
                      <a:pt x="260" y="173"/>
                    </a:lnTo>
                    <a:lnTo>
                      <a:pt x="260" y="171"/>
                    </a:lnTo>
                    <a:lnTo>
                      <a:pt x="260" y="169"/>
                    </a:lnTo>
                    <a:lnTo>
                      <a:pt x="258" y="169"/>
                    </a:lnTo>
                    <a:lnTo>
                      <a:pt x="258" y="166"/>
                    </a:lnTo>
                    <a:lnTo>
                      <a:pt x="260" y="166"/>
                    </a:lnTo>
                    <a:lnTo>
                      <a:pt x="260" y="169"/>
                    </a:lnTo>
                    <a:lnTo>
                      <a:pt x="263" y="169"/>
                    </a:lnTo>
                    <a:lnTo>
                      <a:pt x="263" y="166"/>
                    </a:lnTo>
                    <a:lnTo>
                      <a:pt x="265" y="166"/>
                    </a:lnTo>
                    <a:lnTo>
                      <a:pt x="267" y="166"/>
                    </a:lnTo>
                    <a:lnTo>
                      <a:pt x="269" y="166"/>
                    </a:lnTo>
                    <a:lnTo>
                      <a:pt x="269" y="164"/>
                    </a:lnTo>
                    <a:lnTo>
                      <a:pt x="271" y="164"/>
                    </a:lnTo>
                    <a:lnTo>
                      <a:pt x="269" y="164"/>
                    </a:lnTo>
                    <a:lnTo>
                      <a:pt x="269" y="162"/>
                    </a:lnTo>
                    <a:lnTo>
                      <a:pt x="271" y="162"/>
                    </a:lnTo>
                    <a:lnTo>
                      <a:pt x="271" y="160"/>
                    </a:lnTo>
                    <a:lnTo>
                      <a:pt x="269" y="160"/>
                    </a:lnTo>
                    <a:lnTo>
                      <a:pt x="271" y="160"/>
                    </a:lnTo>
                    <a:lnTo>
                      <a:pt x="271" y="158"/>
                    </a:lnTo>
                    <a:lnTo>
                      <a:pt x="274" y="158"/>
                    </a:lnTo>
                    <a:lnTo>
                      <a:pt x="274" y="160"/>
                    </a:lnTo>
                    <a:lnTo>
                      <a:pt x="276" y="162"/>
                    </a:lnTo>
                    <a:lnTo>
                      <a:pt x="278" y="162"/>
                    </a:lnTo>
                    <a:lnTo>
                      <a:pt x="280" y="162"/>
                    </a:lnTo>
                    <a:lnTo>
                      <a:pt x="282" y="162"/>
                    </a:lnTo>
                    <a:lnTo>
                      <a:pt x="282" y="164"/>
                    </a:lnTo>
                    <a:lnTo>
                      <a:pt x="280" y="164"/>
                    </a:lnTo>
                    <a:lnTo>
                      <a:pt x="282" y="164"/>
                    </a:lnTo>
                    <a:lnTo>
                      <a:pt x="282" y="166"/>
                    </a:lnTo>
                    <a:lnTo>
                      <a:pt x="285" y="166"/>
                    </a:lnTo>
                    <a:lnTo>
                      <a:pt x="287" y="166"/>
                    </a:lnTo>
                    <a:lnTo>
                      <a:pt x="289" y="166"/>
                    </a:lnTo>
                    <a:lnTo>
                      <a:pt x="291" y="166"/>
                    </a:lnTo>
                    <a:lnTo>
                      <a:pt x="293" y="169"/>
                    </a:lnTo>
                    <a:lnTo>
                      <a:pt x="296" y="171"/>
                    </a:lnTo>
                    <a:lnTo>
                      <a:pt x="298" y="171"/>
                    </a:lnTo>
                    <a:lnTo>
                      <a:pt x="300" y="171"/>
                    </a:lnTo>
                    <a:lnTo>
                      <a:pt x="300" y="169"/>
                    </a:lnTo>
                    <a:lnTo>
                      <a:pt x="300" y="166"/>
                    </a:lnTo>
                    <a:lnTo>
                      <a:pt x="300" y="164"/>
                    </a:lnTo>
                    <a:lnTo>
                      <a:pt x="300" y="162"/>
                    </a:lnTo>
                    <a:lnTo>
                      <a:pt x="300" y="160"/>
                    </a:lnTo>
                    <a:lnTo>
                      <a:pt x="300" y="158"/>
                    </a:lnTo>
                    <a:lnTo>
                      <a:pt x="302" y="156"/>
                    </a:lnTo>
                    <a:lnTo>
                      <a:pt x="302" y="153"/>
                    </a:lnTo>
                    <a:lnTo>
                      <a:pt x="302" y="149"/>
                    </a:lnTo>
                    <a:lnTo>
                      <a:pt x="302" y="145"/>
                    </a:lnTo>
                    <a:lnTo>
                      <a:pt x="302" y="142"/>
                    </a:lnTo>
                    <a:lnTo>
                      <a:pt x="306" y="142"/>
                    </a:lnTo>
                    <a:lnTo>
                      <a:pt x="306" y="145"/>
                    </a:lnTo>
                    <a:lnTo>
                      <a:pt x="311" y="142"/>
                    </a:lnTo>
                    <a:lnTo>
                      <a:pt x="315" y="140"/>
                    </a:lnTo>
                    <a:lnTo>
                      <a:pt x="315" y="138"/>
                    </a:lnTo>
                    <a:lnTo>
                      <a:pt x="315" y="134"/>
                    </a:lnTo>
                    <a:lnTo>
                      <a:pt x="315" y="131"/>
                    </a:lnTo>
                    <a:lnTo>
                      <a:pt x="313" y="129"/>
                    </a:lnTo>
                    <a:lnTo>
                      <a:pt x="315" y="129"/>
                    </a:lnTo>
                    <a:lnTo>
                      <a:pt x="317" y="129"/>
                    </a:lnTo>
                    <a:lnTo>
                      <a:pt x="317" y="127"/>
                    </a:lnTo>
                    <a:lnTo>
                      <a:pt x="320" y="127"/>
                    </a:lnTo>
                    <a:lnTo>
                      <a:pt x="322" y="127"/>
                    </a:lnTo>
                    <a:lnTo>
                      <a:pt x="322" y="125"/>
                    </a:lnTo>
                    <a:lnTo>
                      <a:pt x="326" y="125"/>
                    </a:lnTo>
                    <a:lnTo>
                      <a:pt x="328" y="125"/>
                    </a:lnTo>
                    <a:lnTo>
                      <a:pt x="333" y="127"/>
                    </a:lnTo>
                    <a:lnTo>
                      <a:pt x="339" y="127"/>
                    </a:lnTo>
                    <a:lnTo>
                      <a:pt x="339" y="125"/>
                    </a:lnTo>
                    <a:lnTo>
                      <a:pt x="339" y="123"/>
                    </a:lnTo>
                    <a:lnTo>
                      <a:pt x="344" y="123"/>
                    </a:lnTo>
                    <a:lnTo>
                      <a:pt x="346" y="123"/>
                    </a:lnTo>
                    <a:lnTo>
                      <a:pt x="348" y="123"/>
                    </a:lnTo>
                    <a:lnTo>
                      <a:pt x="350" y="123"/>
                    </a:lnTo>
                    <a:lnTo>
                      <a:pt x="350" y="120"/>
                    </a:lnTo>
                    <a:lnTo>
                      <a:pt x="352" y="123"/>
                    </a:lnTo>
                    <a:lnTo>
                      <a:pt x="355" y="123"/>
                    </a:lnTo>
                    <a:lnTo>
                      <a:pt x="357" y="125"/>
                    </a:lnTo>
                    <a:lnTo>
                      <a:pt x="357" y="127"/>
                    </a:lnTo>
                    <a:lnTo>
                      <a:pt x="361" y="127"/>
                    </a:lnTo>
                    <a:lnTo>
                      <a:pt x="361" y="129"/>
                    </a:lnTo>
                    <a:lnTo>
                      <a:pt x="361" y="131"/>
                    </a:lnTo>
                    <a:lnTo>
                      <a:pt x="363" y="131"/>
                    </a:lnTo>
                    <a:lnTo>
                      <a:pt x="366" y="134"/>
                    </a:lnTo>
                    <a:lnTo>
                      <a:pt x="372" y="136"/>
                    </a:lnTo>
                    <a:lnTo>
                      <a:pt x="377" y="134"/>
                    </a:lnTo>
                    <a:lnTo>
                      <a:pt x="381" y="131"/>
                    </a:lnTo>
                    <a:lnTo>
                      <a:pt x="381" y="134"/>
                    </a:lnTo>
                    <a:lnTo>
                      <a:pt x="383" y="136"/>
                    </a:lnTo>
                    <a:lnTo>
                      <a:pt x="385" y="136"/>
                    </a:lnTo>
                    <a:lnTo>
                      <a:pt x="385" y="138"/>
                    </a:lnTo>
                    <a:lnTo>
                      <a:pt x="390" y="138"/>
                    </a:lnTo>
                    <a:lnTo>
                      <a:pt x="390" y="140"/>
                    </a:lnTo>
                    <a:lnTo>
                      <a:pt x="394" y="140"/>
                    </a:lnTo>
                    <a:lnTo>
                      <a:pt x="394" y="142"/>
                    </a:lnTo>
                    <a:lnTo>
                      <a:pt x="394" y="145"/>
                    </a:lnTo>
                    <a:lnTo>
                      <a:pt x="396" y="145"/>
                    </a:lnTo>
                    <a:lnTo>
                      <a:pt x="398" y="145"/>
                    </a:lnTo>
                    <a:lnTo>
                      <a:pt x="398" y="147"/>
                    </a:lnTo>
                    <a:lnTo>
                      <a:pt x="398" y="145"/>
                    </a:lnTo>
                    <a:lnTo>
                      <a:pt x="401" y="145"/>
                    </a:lnTo>
                    <a:lnTo>
                      <a:pt x="403" y="147"/>
                    </a:lnTo>
                    <a:lnTo>
                      <a:pt x="405" y="149"/>
                    </a:lnTo>
                    <a:lnTo>
                      <a:pt x="407" y="149"/>
                    </a:lnTo>
                    <a:lnTo>
                      <a:pt x="407" y="151"/>
                    </a:lnTo>
                    <a:lnTo>
                      <a:pt x="407" y="156"/>
                    </a:lnTo>
                    <a:lnTo>
                      <a:pt x="409" y="156"/>
                    </a:lnTo>
                    <a:lnTo>
                      <a:pt x="412" y="156"/>
                    </a:lnTo>
                    <a:lnTo>
                      <a:pt x="414" y="156"/>
                    </a:lnTo>
                    <a:lnTo>
                      <a:pt x="418" y="156"/>
                    </a:lnTo>
                    <a:lnTo>
                      <a:pt x="420" y="151"/>
                    </a:lnTo>
                    <a:lnTo>
                      <a:pt x="423" y="153"/>
                    </a:lnTo>
                    <a:lnTo>
                      <a:pt x="425" y="156"/>
                    </a:lnTo>
                    <a:lnTo>
                      <a:pt x="427" y="156"/>
                    </a:lnTo>
                    <a:lnTo>
                      <a:pt x="429" y="156"/>
                    </a:lnTo>
                    <a:lnTo>
                      <a:pt x="429" y="153"/>
                    </a:lnTo>
                    <a:lnTo>
                      <a:pt x="429" y="151"/>
                    </a:lnTo>
                    <a:lnTo>
                      <a:pt x="427" y="151"/>
                    </a:lnTo>
                    <a:lnTo>
                      <a:pt x="427" y="149"/>
                    </a:lnTo>
                    <a:lnTo>
                      <a:pt x="431" y="149"/>
                    </a:lnTo>
                    <a:lnTo>
                      <a:pt x="436" y="147"/>
                    </a:lnTo>
                    <a:lnTo>
                      <a:pt x="438" y="147"/>
                    </a:lnTo>
                    <a:lnTo>
                      <a:pt x="440" y="145"/>
                    </a:lnTo>
                    <a:lnTo>
                      <a:pt x="440" y="142"/>
                    </a:lnTo>
                    <a:lnTo>
                      <a:pt x="440" y="140"/>
                    </a:lnTo>
                    <a:lnTo>
                      <a:pt x="440" y="138"/>
                    </a:lnTo>
                    <a:lnTo>
                      <a:pt x="440" y="136"/>
                    </a:lnTo>
                    <a:lnTo>
                      <a:pt x="440" y="134"/>
                    </a:lnTo>
                    <a:lnTo>
                      <a:pt x="440" y="131"/>
                    </a:lnTo>
                    <a:lnTo>
                      <a:pt x="440" y="127"/>
                    </a:lnTo>
                    <a:lnTo>
                      <a:pt x="444" y="123"/>
                    </a:lnTo>
                    <a:lnTo>
                      <a:pt x="444" y="120"/>
                    </a:lnTo>
                    <a:lnTo>
                      <a:pt x="444" y="123"/>
                    </a:lnTo>
                    <a:lnTo>
                      <a:pt x="447" y="123"/>
                    </a:lnTo>
                    <a:lnTo>
                      <a:pt x="449" y="123"/>
                    </a:lnTo>
                    <a:lnTo>
                      <a:pt x="453" y="125"/>
                    </a:lnTo>
                    <a:lnTo>
                      <a:pt x="460" y="123"/>
                    </a:lnTo>
                    <a:lnTo>
                      <a:pt x="460" y="120"/>
                    </a:lnTo>
                    <a:lnTo>
                      <a:pt x="458" y="120"/>
                    </a:lnTo>
                    <a:lnTo>
                      <a:pt x="460" y="116"/>
                    </a:lnTo>
                    <a:lnTo>
                      <a:pt x="460" y="114"/>
                    </a:lnTo>
                    <a:lnTo>
                      <a:pt x="460" y="112"/>
                    </a:lnTo>
                    <a:lnTo>
                      <a:pt x="460" y="110"/>
                    </a:lnTo>
                    <a:lnTo>
                      <a:pt x="458" y="110"/>
                    </a:lnTo>
                    <a:lnTo>
                      <a:pt x="458" y="107"/>
                    </a:lnTo>
                    <a:lnTo>
                      <a:pt x="460" y="107"/>
                    </a:lnTo>
                    <a:lnTo>
                      <a:pt x="460" y="105"/>
                    </a:lnTo>
                    <a:lnTo>
                      <a:pt x="460" y="107"/>
                    </a:lnTo>
                    <a:lnTo>
                      <a:pt x="462" y="107"/>
                    </a:lnTo>
                    <a:lnTo>
                      <a:pt x="462" y="105"/>
                    </a:lnTo>
                    <a:lnTo>
                      <a:pt x="460" y="105"/>
                    </a:lnTo>
                    <a:lnTo>
                      <a:pt x="460" y="103"/>
                    </a:lnTo>
                    <a:lnTo>
                      <a:pt x="458" y="103"/>
                    </a:lnTo>
                    <a:lnTo>
                      <a:pt x="458" y="101"/>
                    </a:lnTo>
                    <a:lnTo>
                      <a:pt x="455" y="101"/>
                    </a:lnTo>
                    <a:lnTo>
                      <a:pt x="455" y="99"/>
                    </a:lnTo>
                    <a:lnTo>
                      <a:pt x="455" y="101"/>
                    </a:lnTo>
                    <a:lnTo>
                      <a:pt x="455" y="99"/>
                    </a:lnTo>
                    <a:lnTo>
                      <a:pt x="455" y="96"/>
                    </a:lnTo>
                    <a:lnTo>
                      <a:pt x="453" y="96"/>
                    </a:lnTo>
                    <a:lnTo>
                      <a:pt x="455" y="96"/>
                    </a:lnTo>
                    <a:lnTo>
                      <a:pt x="455" y="94"/>
                    </a:lnTo>
                    <a:lnTo>
                      <a:pt x="458" y="94"/>
                    </a:lnTo>
                    <a:lnTo>
                      <a:pt x="460" y="94"/>
                    </a:lnTo>
                    <a:lnTo>
                      <a:pt x="462" y="94"/>
                    </a:lnTo>
                    <a:lnTo>
                      <a:pt x="462" y="92"/>
                    </a:lnTo>
                    <a:lnTo>
                      <a:pt x="464" y="92"/>
                    </a:lnTo>
                    <a:lnTo>
                      <a:pt x="462" y="92"/>
                    </a:lnTo>
                    <a:lnTo>
                      <a:pt x="462" y="90"/>
                    </a:lnTo>
                    <a:lnTo>
                      <a:pt x="462" y="88"/>
                    </a:lnTo>
                    <a:lnTo>
                      <a:pt x="462" y="85"/>
                    </a:lnTo>
                    <a:lnTo>
                      <a:pt x="464" y="85"/>
                    </a:lnTo>
                    <a:lnTo>
                      <a:pt x="466" y="85"/>
                    </a:lnTo>
                    <a:lnTo>
                      <a:pt x="469" y="85"/>
                    </a:lnTo>
                    <a:lnTo>
                      <a:pt x="471" y="83"/>
                    </a:lnTo>
                    <a:lnTo>
                      <a:pt x="473" y="83"/>
                    </a:lnTo>
                    <a:lnTo>
                      <a:pt x="475" y="85"/>
                    </a:lnTo>
                    <a:lnTo>
                      <a:pt x="477" y="85"/>
                    </a:lnTo>
                    <a:lnTo>
                      <a:pt x="479" y="85"/>
                    </a:lnTo>
                    <a:lnTo>
                      <a:pt x="479" y="88"/>
                    </a:lnTo>
                    <a:lnTo>
                      <a:pt x="482" y="88"/>
                    </a:lnTo>
                    <a:lnTo>
                      <a:pt x="482" y="90"/>
                    </a:lnTo>
                    <a:lnTo>
                      <a:pt x="484" y="90"/>
                    </a:lnTo>
                    <a:lnTo>
                      <a:pt x="486" y="90"/>
                    </a:lnTo>
                    <a:lnTo>
                      <a:pt x="488" y="88"/>
                    </a:lnTo>
                    <a:lnTo>
                      <a:pt x="488" y="90"/>
                    </a:lnTo>
                    <a:lnTo>
                      <a:pt x="490" y="90"/>
                    </a:lnTo>
                    <a:lnTo>
                      <a:pt x="493" y="90"/>
                    </a:lnTo>
                    <a:lnTo>
                      <a:pt x="493" y="92"/>
                    </a:lnTo>
                    <a:lnTo>
                      <a:pt x="495" y="92"/>
                    </a:lnTo>
                    <a:lnTo>
                      <a:pt x="495" y="94"/>
                    </a:lnTo>
                    <a:lnTo>
                      <a:pt x="497" y="94"/>
                    </a:lnTo>
                    <a:lnTo>
                      <a:pt x="499" y="94"/>
                    </a:lnTo>
                    <a:lnTo>
                      <a:pt x="499" y="96"/>
                    </a:lnTo>
                    <a:lnTo>
                      <a:pt x="499" y="99"/>
                    </a:lnTo>
                    <a:lnTo>
                      <a:pt x="497" y="101"/>
                    </a:lnTo>
                    <a:lnTo>
                      <a:pt x="495" y="101"/>
                    </a:lnTo>
                    <a:lnTo>
                      <a:pt x="493" y="101"/>
                    </a:lnTo>
                    <a:lnTo>
                      <a:pt x="493" y="103"/>
                    </a:lnTo>
                    <a:lnTo>
                      <a:pt x="495" y="105"/>
                    </a:lnTo>
                    <a:lnTo>
                      <a:pt x="495" y="107"/>
                    </a:lnTo>
                    <a:lnTo>
                      <a:pt x="497" y="107"/>
                    </a:lnTo>
                    <a:lnTo>
                      <a:pt x="497" y="110"/>
                    </a:lnTo>
                    <a:lnTo>
                      <a:pt x="495" y="110"/>
                    </a:lnTo>
                    <a:lnTo>
                      <a:pt x="495" y="112"/>
                    </a:lnTo>
                    <a:lnTo>
                      <a:pt x="495" y="114"/>
                    </a:lnTo>
                    <a:lnTo>
                      <a:pt x="493" y="114"/>
                    </a:lnTo>
                    <a:lnTo>
                      <a:pt x="495" y="116"/>
                    </a:lnTo>
                    <a:lnTo>
                      <a:pt x="495" y="118"/>
                    </a:lnTo>
                    <a:lnTo>
                      <a:pt x="497" y="120"/>
                    </a:lnTo>
                    <a:lnTo>
                      <a:pt x="499" y="120"/>
                    </a:lnTo>
                    <a:lnTo>
                      <a:pt x="499" y="123"/>
                    </a:lnTo>
                    <a:lnTo>
                      <a:pt x="501" y="123"/>
                    </a:lnTo>
                    <a:lnTo>
                      <a:pt x="504" y="123"/>
                    </a:lnTo>
                    <a:lnTo>
                      <a:pt x="506" y="123"/>
                    </a:lnTo>
                    <a:lnTo>
                      <a:pt x="508" y="123"/>
                    </a:lnTo>
                    <a:lnTo>
                      <a:pt x="510" y="123"/>
                    </a:lnTo>
                    <a:lnTo>
                      <a:pt x="512" y="123"/>
                    </a:lnTo>
                    <a:lnTo>
                      <a:pt x="515" y="123"/>
                    </a:lnTo>
                    <a:lnTo>
                      <a:pt x="515" y="120"/>
                    </a:lnTo>
                    <a:lnTo>
                      <a:pt x="517" y="120"/>
                    </a:lnTo>
                    <a:lnTo>
                      <a:pt x="515" y="120"/>
                    </a:lnTo>
                    <a:lnTo>
                      <a:pt x="515" y="118"/>
                    </a:lnTo>
                    <a:lnTo>
                      <a:pt x="515" y="116"/>
                    </a:lnTo>
                    <a:lnTo>
                      <a:pt x="517" y="116"/>
                    </a:lnTo>
                    <a:lnTo>
                      <a:pt x="519" y="116"/>
                    </a:lnTo>
                    <a:lnTo>
                      <a:pt x="519" y="118"/>
                    </a:lnTo>
                    <a:lnTo>
                      <a:pt x="521" y="118"/>
                    </a:lnTo>
                    <a:lnTo>
                      <a:pt x="521" y="120"/>
                    </a:lnTo>
                    <a:lnTo>
                      <a:pt x="523" y="120"/>
                    </a:lnTo>
                    <a:lnTo>
                      <a:pt x="525" y="120"/>
                    </a:lnTo>
                    <a:lnTo>
                      <a:pt x="523" y="120"/>
                    </a:lnTo>
                    <a:lnTo>
                      <a:pt x="523" y="118"/>
                    </a:lnTo>
                    <a:lnTo>
                      <a:pt x="521" y="118"/>
                    </a:lnTo>
                    <a:lnTo>
                      <a:pt x="523" y="118"/>
                    </a:lnTo>
                    <a:lnTo>
                      <a:pt x="523" y="116"/>
                    </a:lnTo>
                    <a:lnTo>
                      <a:pt x="523" y="114"/>
                    </a:lnTo>
                    <a:lnTo>
                      <a:pt x="523" y="112"/>
                    </a:lnTo>
                    <a:lnTo>
                      <a:pt x="525" y="112"/>
                    </a:lnTo>
                    <a:lnTo>
                      <a:pt x="525" y="110"/>
                    </a:lnTo>
                    <a:lnTo>
                      <a:pt x="528" y="110"/>
                    </a:lnTo>
                    <a:lnTo>
                      <a:pt x="530" y="110"/>
                    </a:lnTo>
                    <a:lnTo>
                      <a:pt x="530" y="107"/>
                    </a:lnTo>
                    <a:lnTo>
                      <a:pt x="528" y="107"/>
                    </a:lnTo>
                    <a:lnTo>
                      <a:pt x="528" y="105"/>
                    </a:lnTo>
                    <a:lnTo>
                      <a:pt x="525" y="103"/>
                    </a:lnTo>
                    <a:lnTo>
                      <a:pt x="528" y="103"/>
                    </a:lnTo>
                    <a:lnTo>
                      <a:pt x="530" y="103"/>
                    </a:lnTo>
                    <a:lnTo>
                      <a:pt x="532" y="103"/>
                    </a:lnTo>
                    <a:lnTo>
                      <a:pt x="532" y="101"/>
                    </a:lnTo>
                    <a:lnTo>
                      <a:pt x="534" y="101"/>
                    </a:lnTo>
                    <a:lnTo>
                      <a:pt x="534" y="99"/>
                    </a:lnTo>
                    <a:lnTo>
                      <a:pt x="532" y="99"/>
                    </a:lnTo>
                    <a:lnTo>
                      <a:pt x="532" y="96"/>
                    </a:lnTo>
                    <a:lnTo>
                      <a:pt x="532" y="99"/>
                    </a:lnTo>
                    <a:lnTo>
                      <a:pt x="530" y="99"/>
                    </a:lnTo>
                    <a:lnTo>
                      <a:pt x="528" y="99"/>
                    </a:lnTo>
                    <a:lnTo>
                      <a:pt x="528" y="96"/>
                    </a:lnTo>
                    <a:lnTo>
                      <a:pt x="525" y="96"/>
                    </a:lnTo>
                    <a:lnTo>
                      <a:pt x="523" y="96"/>
                    </a:lnTo>
                    <a:lnTo>
                      <a:pt x="523" y="94"/>
                    </a:lnTo>
                    <a:lnTo>
                      <a:pt x="521" y="94"/>
                    </a:lnTo>
                    <a:lnTo>
                      <a:pt x="519" y="94"/>
                    </a:lnTo>
                    <a:lnTo>
                      <a:pt x="521" y="94"/>
                    </a:lnTo>
                    <a:lnTo>
                      <a:pt x="521" y="92"/>
                    </a:lnTo>
                    <a:lnTo>
                      <a:pt x="521" y="90"/>
                    </a:lnTo>
                    <a:lnTo>
                      <a:pt x="519" y="90"/>
                    </a:lnTo>
                    <a:lnTo>
                      <a:pt x="519" y="88"/>
                    </a:lnTo>
                    <a:lnTo>
                      <a:pt x="519" y="85"/>
                    </a:lnTo>
                    <a:lnTo>
                      <a:pt x="521" y="85"/>
                    </a:lnTo>
                    <a:lnTo>
                      <a:pt x="521" y="88"/>
                    </a:lnTo>
                    <a:lnTo>
                      <a:pt x="523" y="88"/>
                    </a:lnTo>
                    <a:lnTo>
                      <a:pt x="523" y="85"/>
                    </a:lnTo>
                    <a:lnTo>
                      <a:pt x="521" y="85"/>
                    </a:lnTo>
                    <a:lnTo>
                      <a:pt x="521" y="83"/>
                    </a:lnTo>
                    <a:lnTo>
                      <a:pt x="523" y="83"/>
                    </a:lnTo>
                    <a:lnTo>
                      <a:pt x="523" y="81"/>
                    </a:lnTo>
                    <a:lnTo>
                      <a:pt x="521" y="81"/>
                    </a:lnTo>
                    <a:lnTo>
                      <a:pt x="523" y="81"/>
                    </a:lnTo>
                    <a:lnTo>
                      <a:pt x="523" y="79"/>
                    </a:lnTo>
                    <a:lnTo>
                      <a:pt x="525" y="79"/>
                    </a:lnTo>
                    <a:lnTo>
                      <a:pt x="525" y="81"/>
                    </a:lnTo>
                    <a:lnTo>
                      <a:pt x="528" y="81"/>
                    </a:lnTo>
                    <a:lnTo>
                      <a:pt x="528" y="79"/>
                    </a:lnTo>
                    <a:lnTo>
                      <a:pt x="528" y="81"/>
                    </a:lnTo>
                    <a:lnTo>
                      <a:pt x="530" y="81"/>
                    </a:lnTo>
                    <a:lnTo>
                      <a:pt x="530" y="83"/>
                    </a:lnTo>
                    <a:lnTo>
                      <a:pt x="532" y="83"/>
                    </a:lnTo>
                    <a:lnTo>
                      <a:pt x="534" y="83"/>
                    </a:lnTo>
                    <a:lnTo>
                      <a:pt x="534" y="85"/>
                    </a:lnTo>
                    <a:lnTo>
                      <a:pt x="536" y="85"/>
                    </a:lnTo>
                    <a:lnTo>
                      <a:pt x="536" y="88"/>
                    </a:lnTo>
                    <a:lnTo>
                      <a:pt x="534" y="90"/>
                    </a:lnTo>
                    <a:lnTo>
                      <a:pt x="534" y="92"/>
                    </a:lnTo>
                    <a:lnTo>
                      <a:pt x="536" y="92"/>
                    </a:lnTo>
                    <a:lnTo>
                      <a:pt x="539" y="92"/>
                    </a:lnTo>
                    <a:lnTo>
                      <a:pt x="541" y="94"/>
                    </a:lnTo>
                    <a:lnTo>
                      <a:pt x="543" y="94"/>
                    </a:lnTo>
                    <a:lnTo>
                      <a:pt x="545" y="94"/>
                    </a:lnTo>
                    <a:lnTo>
                      <a:pt x="547" y="94"/>
                    </a:lnTo>
                    <a:lnTo>
                      <a:pt x="547" y="92"/>
                    </a:lnTo>
                    <a:lnTo>
                      <a:pt x="550" y="92"/>
                    </a:lnTo>
                    <a:lnTo>
                      <a:pt x="550" y="94"/>
                    </a:lnTo>
                    <a:lnTo>
                      <a:pt x="550" y="92"/>
                    </a:lnTo>
                    <a:lnTo>
                      <a:pt x="552" y="92"/>
                    </a:lnTo>
                    <a:lnTo>
                      <a:pt x="550" y="90"/>
                    </a:lnTo>
                    <a:lnTo>
                      <a:pt x="550" y="88"/>
                    </a:lnTo>
                    <a:lnTo>
                      <a:pt x="547" y="83"/>
                    </a:lnTo>
                    <a:lnTo>
                      <a:pt x="545" y="83"/>
                    </a:lnTo>
                    <a:lnTo>
                      <a:pt x="545" y="81"/>
                    </a:lnTo>
                    <a:lnTo>
                      <a:pt x="543" y="81"/>
                    </a:lnTo>
                    <a:lnTo>
                      <a:pt x="543" y="79"/>
                    </a:lnTo>
                    <a:lnTo>
                      <a:pt x="545" y="79"/>
                    </a:lnTo>
                    <a:lnTo>
                      <a:pt x="547" y="79"/>
                    </a:lnTo>
                    <a:lnTo>
                      <a:pt x="547" y="77"/>
                    </a:lnTo>
                    <a:lnTo>
                      <a:pt x="547" y="79"/>
                    </a:lnTo>
                    <a:lnTo>
                      <a:pt x="547" y="77"/>
                    </a:lnTo>
                    <a:lnTo>
                      <a:pt x="550" y="74"/>
                    </a:lnTo>
                    <a:lnTo>
                      <a:pt x="547" y="74"/>
                    </a:lnTo>
                    <a:lnTo>
                      <a:pt x="547" y="72"/>
                    </a:lnTo>
                    <a:lnTo>
                      <a:pt x="550" y="72"/>
                    </a:lnTo>
                    <a:lnTo>
                      <a:pt x="552" y="72"/>
                    </a:lnTo>
                    <a:lnTo>
                      <a:pt x="552" y="74"/>
                    </a:lnTo>
                    <a:lnTo>
                      <a:pt x="554" y="74"/>
                    </a:lnTo>
                    <a:lnTo>
                      <a:pt x="554" y="77"/>
                    </a:lnTo>
                    <a:lnTo>
                      <a:pt x="556" y="77"/>
                    </a:lnTo>
                    <a:lnTo>
                      <a:pt x="558" y="77"/>
                    </a:lnTo>
                    <a:lnTo>
                      <a:pt x="561" y="77"/>
                    </a:lnTo>
                    <a:lnTo>
                      <a:pt x="561" y="79"/>
                    </a:lnTo>
                    <a:lnTo>
                      <a:pt x="563" y="79"/>
                    </a:lnTo>
                    <a:lnTo>
                      <a:pt x="565" y="79"/>
                    </a:lnTo>
                    <a:lnTo>
                      <a:pt x="565" y="81"/>
                    </a:lnTo>
                    <a:lnTo>
                      <a:pt x="567" y="81"/>
                    </a:lnTo>
                    <a:lnTo>
                      <a:pt x="567" y="79"/>
                    </a:lnTo>
                    <a:lnTo>
                      <a:pt x="569" y="77"/>
                    </a:lnTo>
                    <a:lnTo>
                      <a:pt x="571" y="74"/>
                    </a:lnTo>
                    <a:lnTo>
                      <a:pt x="580" y="70"/>
                    </a:lnTo>
                    <a:lnTo>
                      <a:pt x="582" y="68"/>
                    </a:lnTo>
                    <a:lnTo>
                      <a:pt x="585" y="68"/>
                    </a:lnTo>
                    <a:lnTo>
                      <a:pt x="585" y="70"/>
                    </a:lnTo>
                    <a:lnTo>
                      <a:pt x="593" y="72"/>
                    </a:lnTo>
                    <a:lnTo>
                      <a:pt x="593" y="74"/>
                    </a:lnTo>
                    <a:lnTo>
                      <a:pt x="596" y="74"/>
                    </a:lnTo>
                    <a:lnTo>
                      <a:pt x="598" y="77"/>
                    </a:lnTo>
                    <a:lnTo>
                      <a:pt x="600" y="74"/>
                    </a:lnTo>
                    <a:lnTo>
                      <a:pt x="602" y="74"/>
                    </a:lnTo>
                    <a:lnTo>
                      <a:pt x="602" y="72"/>
                    </a:lnTo>
                    <a:lnTo>
                      <a:pt x="604" y="72"/>
                    </a:lnTo>
                    <a:lnTo>
                      <a:pt x="607" y="72"/>
                    </a:lnTo>
                    <a:lnTo>
                      <a:pt x="609" y="72"/>
                    </a:lnTo>
                    <a:lnTo>
                      <a:pt x="611" y="72"/>
                    </a:lnTo>
                    <a:lnTo>
                      <a:pt x="611" y="74"/>
                    </a:lnTo>
                    <a:lnTo>
                      <a:pt x="613" y="74"/>
                    </a:lnTo>
                    <a:lnTo>
                      <a:pt x="615" y="74"/>
                    </a:lnTo>
                    <a:lnTo>
                      <a:pt x="615" y="77"/>
                    </a:lnTo>
                    <a:lnTo>
                      <a:pt x="615" y="74"/>
                    </a:lnTo>
                    <a:lnTo>
                      <a:pt x="617" y="74"/>
                    </a:lnTo>
                    <a:lnTo>
                      <a:pt x="620" y="74"/>
                    </a:lnTo>
                    <a:lnTo>
                      <a:pt x="622" y="74"/>
                    </a:lnTo>
                    <a:lnTo>
                      <a:pt x="622" y="72"/>
                    </a:lnTo>
                    <a:lnTo>
                      <a:pt x="624" y="72"/>
                    </a:lnTo>
                    <a:lnTo>
                      <a:pt x="624" y="70"/>
                    </a:lnTo>
                    <a:lnTo>
                      <a:pt x="624" y="68"/>
                    </a:lnTo>
                    <a:lnTo>
                      <a:pt x="626" y="68"/>
                    </a:lnTo>
                    <a:lnTo>
                      <a:pt x="626" y="66"/>
                    </a:lnTo>
                    <a:lnTo>
                      <a:pt x="628" y="66"/>
                    </a:lnTo>
                    <a:lnTo>
                      <a:pt x="631" y="66"/>
                    </a:lnTo>
                    <a:lnTo>
                      <a:pt x="633" y="66"/>
                    </a:lnTo>
                    <a:lnTo>
                      <a:pt x="631" y="64"/>
                    </a:lnTo>
                    <a:lnTo>
                      <a:pt x="631" y="61"/>
                    </a:lnTo>
                    <a:lnTo>
                      <a:pt x="631" y="59"/>
                    </a:lnTo>
                    <a:lnTo>
                      <a:pt x="633" y="59"/>
                    </a:lnTo>
                    <a:lnTo>
                      <a:pt x="633" y="57"/>
                    </a:lnTo>
                    <a:lnTo>
                      <a:pt x="635" y="57"/>
                    </a:lnTo>
                    <a:lnTo>
                      <a:pt x="635" y="55"/>
                    </a:lnTo>
                    <a:lnTo>
                      <a:pt x="635" y="53"/>
                    </a:lnTo>
                    <a:lnTo>
                      <a:pt x="635" y="50"/>
                    </a:lnTo>
                    <a:lnTo>
                      <a:pt x="633" y="48"/>
                    </a:lnTo>
                    <a:lnTo>
                      <a:pt x="635" y="46"/>
                    </a:lnTo>
                    <a:lnTo>
                      <a:pt x="637" y="44"/>
                    </a:lnTo>
                    <a:lnTo>
                      <a:pt x="637" y="37"/>
                    </a:lnTo>
                    <a:lnTo>
                      <a:pt x="639" y="35"/>
                    </a:lnTo>
                    <a:lnTo>
                      <a:pt x="642" y="35"/>
                    </a:lnTo>
                    <a:lnTo>
                      <a:pt x="642" y="33"/>
                    </a:lnTo>
                    <a:lnTo>
                      <a:pt x="639" y="33"/>
                    </a:lnTo>
                    <a:lnTo>
                      <a:pt x="642" y="33"/>
                    </a:lnTo>
                    <a:lnTo>
                      <a:pt x="642" y="31"/>
                    </a:lnTo>
                    <a:lnTo>
                      <a:pt x="642" y="28"/>
                    </a:lnTo>
                    <a:lnTo>
                      <a:pt x="644" y="26"/>
                    </a:lnTo>
                    <a:lnTo>
                      <a:pt x="644" y="24"/>
                    </a:lnTo>
                    <a:lnTo>
                      <a:pt x="646" y="22"/>
                    </a:lnTo>
                    <a:lnTo>
                      <a:pt x="644" y="22"/>
                    </a:lnTo>
                    <a:lnTo>
                      <a:pt x="642" y="22"/>
                    </a:lnTo>
                    <a:lnTo>
                      <a:pt x="642" y="20"/>
                    </a:lnTo>
                    <a:lnTo>
                      <a:pt x="642" y="18"/>
                    </a:lnTo>
                    <a:lnTo>
                      <a:pt x="644" y="18"/>
                    </a:lnTo>
                    <a:lnTo>
                      <a:pt x="644" y="20"/>
                    </a:lnTo>
                    <a:lnTo>
                      <a:pt x="646" y="20"/>
                    </a:lnTo>
                    <a:lnTo>
                      <a:pt x="646" y="18"/>
                    </a:lnTo>
                    <a:lnTo>
                      <a:pt x="646" y="15"/>
                    </a:lnTo>
                    <a:lnTo>
                      <a:pt x="646" y="13"/>
                    </a:lnTo>
                    <a:lnTo>
                      <a:pt x="646" y="11"/>
                    </a:lnTo>
                    <a:lnTo>
                      <a:pt x="646" y="9"/>
                    </a:lnTo>
                    <a:lnTo>
                      <a:pt x="648" y="9"/>
                    </a:lnTo>
                    <a:lnTo>
                      <a:pt x="648" y="7"/>
                    </a:lnTo>
                    <a:lnTo>
                      <a:pt x="648" y="4"/>
                    </a:lnTo>
                    <a:lnTo>
                      <a:pt x="648" y="2"/>
                    </a:lnTo>
                    <a:lnTo>
                      <a:pt x="650" y="2"/>
                    </a:lnTo>
                    <a:lnTo>
                      <a:pt x="653" y="0"/>
                    </a:lnTo>
                    <a:lnTo>
                      <a:pt x="655" y="0"/>
                    </a:lnTo>
                    <a:lnTo>
                      <a:pt x="655" y="2"/>
                    </a:lnTo>
                    <a:lnTo>
                      <a:pt x="653" y="2"/>
                    </a:lnTo>
                    <a:lnTo>
                      <a:pt x="653" y="4"/>
                    </a:lnTo>
                    <a:close/>
                  </a:path>
                </a:pathLst>
              </a:custGeom>
              <a:solidFill>
                <a:srgbClr val="D895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ZW">
                  <a:solidFill>
                    <a:prstClr val="black"/>
                  </a:solidFill>
                </a:endParaRPr>
              </a:p>
            </p:txBody>
          </p:sp>
          <p:sp>
            <p:nvSpPr>
              <p:cNvPr id="8235" name="Freeform 20"/>
              <p:cNvSpPr>
                <a:spLocks/>
              </p:cNvSpPr>
              <p:nvPr/>
            </p:nvSpPr>
            <p:spPr bwMode="auto">
              <a:xfrm>
                <a:off x="5462588" y="4495800"/>
                <a:ext cx="1011238" cy="741363"/>
              </a:xfrm>
              <a:custGeom>
                <a:avLst/>
                <a:gdLst>
                  <a:gd name="T0" fmla="*/ 2147483647 w 637"/>
                  <a:gd name="T1" fmla="*/ 2147483647 h 467"/>
                  <a:gd name="T2" fmla="*/ 2147483647 w 637"/>
                  <a:gd name="T3" fmla="*/ 2147483647 h 467"/>
                  <a:gd name="T4" fmla="*/ 2147483647 w 637"/>
                  <a:gd name="T5" fmla="*/ 2147483647 h 467"/>
                  <a:gd name="T6" fmla="*/ 2147483647 w 637"/>
                  <a:gd name="T7" fmla="*/ 2147483647 h 467"/>
                  <a:gd name="T8" fmla="*/ 2147483647 w 637"/>
                  <a:gd name="T9" fmla="*/ 2147483647 h 467"/>
                  <a:gd name="T10" fmla="*/ 2147483647 w 637"/>
                  <a:gd name="T11" fmla="*/ 2147483647 h 467"/>
                  <a:gd name="T12" fmla="*/ 2147483647 w 637"/>
                  <a:gd name="T13" fmla="*/ 2147483647 h 467"/>
                  <a:gd name="T14" fmla="*/ 2147483647 w 637"/>
                  <a:gd name="T15" fmla="*/ 2147483647 h 467"/>
                  <a:gd name="T16" fmla="*/ 2147483647 w 637"/>
                  <a:gd name="T17" fmla="*/ 2147483647 h 467"/>
                  <a:gd name="T18" fmla="*/ 2147483647 w 637"/>
                  <a:gd name="T19" fmla="*/ 2147483647 h 467"/>
                  <a:gd name="T20" fmla="*/ 2147483647 w 637"/>
                  <a:gd name="T21" fmla="*/ 2147483647 h 467"/>
                  <a:gd name="T22" fmla="*/ 2147483647 w 637"/>
                  <a:gd name="T23" fmla="*/ 2147483647 h 467"/>
                  <a:gd name="T24" fmla="*/ 2147483647 w 637"/>
                  <a:gd name="T25" fmla="*/ 2147483647 h 467"/>
                  <a:gd name="T26" fmla="*/ 2147483647 w 637"/>
                  <a:gd name="T27" fmla="*/ 2147483647 h 467"/>
                  <a:gd name="T28" fmla="*/ 2147483647 w 637"/>
                  <a:gd name="T29" fmla="*/ 2147483647 h 467"/>
                  <a:gd name="T30" fmla="*/ 2147483647 w 637"/>
                  <a:gd name="T31" fmla="*/ 2147483647 h 467"/>
                  <a:gd name="T32" fmla="*/ 2147483647 w 637"/>
                  <a:gd name="T33" fmla="*/ 2147483647 h 467"/>
                  <a:gd name="T34" fmla="*/ 2147483647 w 637"/>
                  <a:gd name="T35" fmla="*/ 2147483647 h 467"/>
                  <a:gd name="T36" fmla="*/ 2147483647 w 637"/>
                  <a:gd name="T37" fmla="*/ 2147483647 h 467"/>
                  <a:gd name="T38" fmla="*/ 2147483647 w 637"/>
                  <a:gd name="T39" fmla="*/ 2147483647 h 467"/>
                  <a:gd name="T40" fmla="*/ 2147483647 w 637"/>
                  <a:gd name="T41" fmla="*/ 2147483647 h 467"/>
                  <a:gd name="T42" fmla="*/ 2147483647 w 637"/>
                  <a:gd name="T43" fmla="*/ 2147483647 h 467"/>
                  <a:gd name="T44" fmla="*/ 2147483647 w 637"/>
                  <a:gd name="T45" fmla="*/ 2147483647 h 467"/>
                  <a:gd name="T46" fmla="*/ 2147483647 w 637"/>
                  <a:gd name="T47" fmla="*/ 2147483647 h 467"/>
                  <a:gd name="T48" fmla="*/ 2147483647 w 637"/>
                  <a:gd name="T49" fmla="*/ 2147483647 h 467"/>
                  <a:gd name="T50" fmla="*/ 2147483647 w 637"/>
                  <a:gd name="T51" fmla="*/ 2147483647 h 467"/>
                  <a:gd name="T52" fmla="*/ 2147483647 w 637"/>
                  <a:gd name="T53" fmla="*/ 2147483647 h 467"/>
                  <a:gd name="T54" fmla="*/ 2147483647 w 637"/>
                  <a:gd name="T55" fmla="*/ 2147483647 h 467"/>
                  <a:gd name="T56" fmla="*/ 2147483647 w 637"/>
                  <a:gd name="T57" fmla="*/ 2147483647 h 467"/>
                  <a:gd name="T58" fmla="*/ 2147483647 w 637"/>
                  <a:gd name="T59" fmla="*/ 2147483647 h 467"/>
                  <a:gd name="T60" fmla="*/ 2147483647 w 637"/>
                  <a:gd name="T61" fmla="*/ 2147483647 h 467"/>
                  <a:gd name="T62" fmla="*/ 2147483647 w 637"/>
                  <a:gd name="T63" fmla="*/ 2147483647 h 467"/>
                  <a:gd name="T64" fmla="*/ 2147483647 w 637"/>
                  <a:gd name="T65" fmla="*/ 2147483647 h 467"/>
                  <a:gd name="T66" fmla="*/ 2147483647 w 637"/>
                  <a:gd name="T67" fmla="*/ 2147483647 h 467"/>
                  <a:gd name="T68" fmla="*/ 2147483647 w 637"/>
                  <a:gd name="T69" fmla="*/ 2147483647 h 467"/>
                  <a:gd name="T70" fmla="*/ 2147483647 w 637"/>
                  <a:gd name="T71" fmla="*/ 2147483647 h 467"/>
                  <a:gd name="T72" fmla="*/ 2147483647 w 637"/>
                  <a:gd name="T73" fmla="*/ 2147483647 h 467"/>
                  <a:gd name="T74" fmla="*/ 2147483647 w 637"/>
                  <a:gd name="T75" fmla="*/ 2147483647 h 467"/>
                  <a:gd name="T76" fmla="*/ 2147483647 w 637"/>
                  <a:gd name="T77" fmla="*/ 2147483647 h 467"/>
                  <a:gd name="T78" fmla="*/ 2147483647 w 637"/>
                  <a:gd name="T79" fmla="*/ 2147483647 h 467"/>
                  <a:gd name="T80" fmla="*/ 2147483647 w 637"/>
                  <a:gd name="T81" fmla="*/ 2147483647 h 467"/>
                  <a:gd name="T82" fmla="*/ 2147483647 w 637"/>
                  <a:gd name="T83" fmla="*/ 2147483647 h 467"/>
                  <a:gd name="T84" fmla="*/ 2147483647 w 637"/>
                  <a:gd name="T85" fmla="*/ 2147483647 h 467"/>
                  <a:gd name="T86" fmla="*/ 2147483647 w 637"/>
                  <a:gd name="T87" fmla="*/ 2147483647 h 467"/>
                  <a:gd name="T88" fmla="*/ 2147483647 w 637"/>
                  <a:gd name="T89" fmla="*/ 2147483647 h 467"/>
                  <a:gd name="T90" fmla="*/ 2147483647 w 637"/>
                  <a:gd name="T91" fmla="*/ 2147483647 h 467"/>
                  <a:gd name="T92" fmla="*/ 2147483647 w 637"/>
                  <a:gd name="T93" fmla="*/ 2147483647 h 467"/>
                  <a:gd name="T94" fmla="*/ 2147483647 w 637"/>
                  <a:gd name="T95" fmla="*/ 2147483647 h 467"/>
                  <a:gd name="T96" fmla="*/ 2147483647 w 637"/>
                  <a:gd name="T97" fmla="*/ 2147483647 h 467"/>
                  <a:gd name="T98" fmla="*/ 2147483647 w 637"/>
                  <a:gd name="T99" fmla="*/ 2147483647 h 467"/>
                  <a:gd name="T100" fmla="*/ 2147483647 w 637"/>
                  <a:gd name="T101" fmla="*/ 2147483647 h 467"/>
                  <a:gd name="T102" fmla="*/ 2147483647 w 637"/>
                  <a:gd name="T103" fmla="*/ 2147483647 h 467"/>
                  <a:gd name="T104" fmla="*/ 2147483647 w 637"/>
                  <a:gd name="T105" fmla="*/ 2147483647 h 467"/>
                  <a:gd name="T106" fmla="*/ 2147483647 w 637"/>
                  <a:gd name="T107" fmla="*/ 2147483647 h 467"/>
                  <a:gd name="T108" fmla="*/ 2147483647 w 637"/>
                  <a:gd name="T109" fmla="*/ 2147483647 h 467"/>
                  <a:gd name="T110" fmla="*/ 2147483647 w 637"/>
                  <a:gd name="T111" fmla="*/ 2147483647 h 467"/>
                  <a:gd name="T112" fmla="*/ 2147483647 w 637"/>
                  <a:gd name="T113" fmla="*/ 2147483647 h 467"/>
                  <a:gd name="T114" fmla="*/ 2147483647 w 637"/>
                  <a:gd name="T115" fmla="*/ 2147483647 h 467"/>
                  <a:gd name="T116" fmla="*/ 2147483647 w 637"/>
                  <a:gd name="T117" fmla="*/ 2147483647 h 467"/>
                  <a:gd name="T118" fmla="*/ 2147483647 w 637"/>
                  <a:gd name="T119" fmla="*/ 2147483647 h 46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637" h="467">
                    <a:moveTo>
                      <a:pt x="410" y="2"/>
                    </a:moveTo>
                    <a:lnTo>
                      <a:pt x="412" y="2"/>
                    </a:lnTo>
                    <a:lnTo>
                      <a:pt x="414" y="2"/>
                    </a:lnTo>
                    <a:lnTo>
                      <a:pt x="414" y="0"/>
                    </a:lnTo>
                    <a:lnTo>
                      <a:pt x="414" y="2"/>
                    </a:lnTo>
                    <a:lnTo>
                      <a:pt x="414" y="5"/>
                    </a:lnTo>
                    <a:lnTo>
                      <a:pt x="414" y="7"/>
                    </a:lnTo>
                    <a:lnTo>
                      <a:pt x="416" y="7"/>
                    </a:lnTo>
                    <a:lnTo>
                      <a:pt x="416" y="5"/>
                    </a:lnTo>
                    <a:lnTo>
                      <a:pt x="416" y="2"/>
                    </a:lnTo>
                    <a:lnTo>
                      <a:pt x="418" y="2"/>
                    </a:lnTo>
                    <a:lnTo>
                      <a:pt x="418" y="5"/>
                    </a:lnTo>
                    <a:lnTo>
                      <a:pt x="418" y="7"/>
                    </a:lnTo>
                    <a:lnTo>
                      <a:pt x="420" y="7"/>
                    </a:lnTo>
                    <a:lnTo>
                      <a:pt x="420" y="9"/>
                    </a:lnTo>
                    <a:lnTo>
                      <a:pt x="423" y="9"/>
                    </a:lnTo>
                    <a:lnTo>
                      <a:pt x="423" y="11"/>
                    </a:lnTo>
                    <a:lnTo>
                      <a:pt x="420" y="11"/>
                    </a:lnTo>
                    <a:lnTo>
                      <a:pt x="420" y="13"/>
                    </a:lnTo>
                    <a:lnTo>
                      <a:pt x="423" y="13"/>
                    </a:lnTo>
                    <a:lnTo>
                      <a:pt x="425" y="13"/>
                    </a:lnTo>
                    <a:lnTo>
                      <a:pt x="425" y="11"/>
                    </a:lnTo>
                    <a:lnTo>
                      <a:pt x="427" y="11"/>
                    </a:lnTo>
                    <a:lnTo>
                      <a:pt x="427" y="9"/>
                    </a:lnTo>
                    <a:lnTo>
                      <a:pt x="429" y="9"/>
                    </a:lnTo>
                    <a:lnTo>
                      <a:pt x="431" y="9"/>
                    </a:lnTo>
                    <a:lnTo>
                      <a:pt x="434" y="9"/>
                    </a:lnTo>
                    <a:lnTo>
                      <a:pt x="436" y="9"/>
                    </a:lnTo>
                    <a:lnTo>
                      <a:pt x="436" y="11"/>
                    </a:lnTo>
                    <a:lnTo>
                      <a:pt x="436" y="13"/>
                    </a:lnTo>
                    <a:lnTo>
                      <a:pt x="438" y="13"/>
                    </a:lnTo>
                    <a:lnTo>
                      <a:pt x="438" y="11"/>
                    </a:lnTo>
                    <a:lnTo>
                      <a:pt x="440" y="11"/>
                    </a:lnTo>
                    <a:lnTo>
                      <a:pt x="442" y="11"/>
                    </a:lnTo>
                    <a:lnTo>
                      <a:pt x="445" y="11"/>
                    </a:lnTo>
                    <a:lnTo>
                      <a:pt x="445" y="13"/>
                    </a:lnTo>
                    <a:lnTo>
                      <a:pt x="442" y="13"/>
                    </a:lnTo>
                    <a:lnTo>
                      <a:pt x="442" y="16"/>
                    </a:lnTo>
                    <a:lnTo>
                      <a:pt x="442" y="18"/>
                    </a:lnTo>
                    <a:lnTo>
                      <a:pt x="445" y="18"/>
                    </a:lnTo>
                    <a:lnTo>
                      <a:pt x="445" y="16"/>
                    </a:lnTo>
                    <a:lnTo>
                      <a:pt x="447" y="16"/>
                    </a:lnTo>
                    <a:lnTo>
                      <a:pt x="449" y="16"/>
                    </a:lnTo>
                    <a:lnTo>
                      <a:pt x="451" y="18"/>
                    </a:lnTo>
                    <a:lnTo>
                      <a:pt x="451" y="20"/>
                    </a:lnTo>
                    <a:lnTo>
                      <a:pt x="449" y="20"/>
                    </a:lnTo>
                    <a:lnTo>
                      <a:pt x="449" y="22"/>
                    </a:lnTo>
                    <a:lnTo>
                      <a:pt x="451" y="22"/>
                    </a:lnTo>
                    <a:lnTo>
                      <a:pt x="453" y="22"/>
                    </a:lnTo>
                    <a:lnTo>
                      <a:pt x="453" y="20"/>
                    </a:lnTo>
                    <a:lnTo>
                      <a:pt x="456" y="20"/>
                    </a:lnTo>
                    <a:lnTo>
                      <a:pt x="456" y="22"/>
                    </a:lnTo>
                    <a:lnTo>
                      <a:pt x="456" y="24"/>
                    </a:lnTo>
                    <a:lnTo>
                      <a:pt x="453" y="24"/>
                    </a:lnTo>
                    <a:lnTo>
                      <a:pt x="453" y="26"/>
                    </a:lnTo>
                    <a:lnTo>
                      <a:pt x="456" y="26"/>
                    </a:lnTo>
                    <a:lnTo>
                      <a:pt x="458" y="26"/>
                    </a:lnTo>
                    <a:lnTo>
                      <a:pt x="458" y="29"/>
                    </a:lnTo>
                    <a:lnTo>
                      <a:pt x="460" y="29"/>
                    </a:lnTo>
                    <a:lnTo>
                      <a:pt x="458" y="29"/>
                    </a:lnTo>
                    <a:lnTo>
                      <a:pt x="458" y="31"/>
                    </a:lnTo>
                    <a:lnTo>
                      <a:pt x="458" y="33"/>
                    </a:lnTo>
                    <a:lnTo>
                      <a:pt x="460" y="33"/>
                    </a:lnTo>
                    <a:lnTo>
                      <a:pt x="460" y="35"/>
                    </a:lnTo>
                    <a:lnTo>
                      <a:pt x="462" y="35"/>
                    </a:lnTo>
                    <a:lnTo>
                      <a:pt x="464" y="35"/>
                    </a:lnTo>
                    <a:lnTo>
                      <a:pt x="464" y="33"/>
                    </a:lnTo>
                    <a:lnTo>
                      <a:pt x="466" y="33"/>
                    </a:lnTo>
                    <a:lnTo>
                      <a:pt x="466" y="31"/>
                    </a:lnTo>
                    <a:lnTo>
                      <a:pt x="469" y="31"/>
                    </a:lnTo>
                    <a:lnTo>
                      <a:pt x="469" y="33"/>
                    </a:lnTo>
                    <a:lnTo>
                      <a:pt x="466" y="35"/>
                    </a:lnTo>
                    <a:lnTo>
                      <a:pt x="466" y="37"/>
                    </a:lnTo>
                    <a:lnTo>
                      <a:pt x="469" y="37"/>
                    </a:lnTo>
                    <a:lnTo>
                      <a:pt x="471" y="37"/>
                    </a:lnTo>
                    <a:lnTo>
                      <a:pt x="473" y="37"/>
                    </a:lnTo>
                    <a:lnTo>
                      <a:pt x="475" y="37"/>
                    </a:lnTo>
                    <a:lnTo>
                      <a:pt x="477" y="37"/>
                    </a:lnTo>
                    <a:lnTo>
                      <a:pt x="480" y="37"/>
                    </a:lnTo>
                    <a:lnTo>
                      <a:pt x="480" y="40"/>
                    </a:lnTo>
                    <a:lnTo>
                      <a:pt x="477" y="40"/>
                    </a:lnTo>
                    <a:lnTo>
                      <a:pt x="477" y="42"/>
                    </a:lnTo>
                    <a:lnTo>
                      <a:pt x="477" y="44"/>
                    </a:lnTo>
                    <a:lnTo>
                      <a:pt x="475" y="44"/>
                    </a:lnTo>
                    <a:lnTo>
                      <a:pt x="473" y="44"/>
                    </a:lnTo>
                    <a:lnTo>
                      <a:pt x="473" y="42"/>
                    </a:lnTo>
                    <a:lnTo>
                      <a:pt x="471" y="42"/>
                    </a:lnTo>
                    <a:lnTo>
                      <a:pt x="469" y="42"/>
                    </a:lnTo>
                    <a:lnTo>
                      <a:pt x="469" y="44"/>
                    </a:lnTo>
                    <a:lnTo>
                      <a:pt x="466" y="44"/>
                    </a:lnTo>
                    <a:lnTo>
                      <a:pt x="466" y="46"/>
                    </a:lnTo>
                    <a:lnTo>
                      <a:pt x="464" y="46"/>
                    </a:lnTo>
                    <a:lnTo>
                      <a:pt x="464" y="48"/>
                    </a:lnTo>
                    <a:lnTo>
                      <a:pt x="466" y="48"/>
                    </a:lnTo>
                    <a:lnTo>
                      <a:pt x="469" y="48"/>
                    </a:lnTo>
                    <a:lnTo>
                      <a:pt x="471" y="48"/>
                    </a:lnTo>
                    <a:lnTo>
                      <a:pt x="473" y="48"/>
                    </a:lnTo>
                    <a:lnTo>
                      <a:pt x="475" y="48"/>
                    </a:lnTo>
                    <a:lnTo>
                      <a:pt x="477" y="48"/>
                    </a:lnTo>
                    <a:lnTo>
                      <a:pt x="480" y="48"/>
                    </a:lnTo>
                    <a:lnTo>
                      <a:pt x="482" y="48"/>
                    </a:lnTo>
                    <a:lnTo>
                      <a:pt x="484" y="48"/>
                    </a:lnTo>
                    <a:lnTo>
                      <a:pt x="484" y="46"/>
                    </a:lnTo>
                    <a:lnTo>
                      <a:pt x="482" y="46"/>
                    </a:lnTo>
                    <a:lnTo>
                      <a:pt x="480" y="46"/>
                    </a:lnTo>
                    <a:lnTo>
                      <a:pt x="480" y="44"/>
                    </a:lnTo>
                    <a:lnTo>
                      <a:pt x="482" y="44"/>
                    </a:lnTo>
                    <a:lnTo>
                      <a:pt x="484" y="44"/>
                    </a:lnTo>
                    <a:lnTo>
                      <a:pt x="484" y="46"/>
                    </a:lnTo>
                    <a:lnTo>
                      <a:pt x="484" y="48"/>
                    </a:lnTo>
                    <a:lnTo>
                      <a:pt x="486" y="48"/>
                    </a:lnTo>
                    <a:lnTo>
                      <a:pt x="486" y="51"/>
                    </a:lnTo>
                    <a:lnTo>
                      <a:pt x="488" y="51"/>
                    </a:lnTo>
                    <a:lnTo>
                      <a:pt x="488" y="53"/>
                    </a:lnTo>
                    <a:lnTo>
                      <a:pt x="486" y="53"/>
                    </a:lnTo>
                    <a:lnTo>
                      <a:pt x="484" y="51"/>
                    </a:lnTo>
                    <a:lnTo>
                      <a:pt x="482" y="51"/>
                    </a:lnTo>
                    <a:lnTo>
                      <a:pt x="480" y="51"/>
                    </a:lnTo>
                    <a:lnTo>
                      <a:pt x="480" y="53"/>
                    </a:lnTo>
                    <a:lnTo>
                      <a:pt x="480" y="55"/>
                    </a:lnTo>
                    <a:lnTo>
                      <a:pt x="482" y="55"/>
                    </a:lnTo>
                    <a:lnTo>
                      <a:pt x="484" y="55"/>
                    </a:lnTo>
                    <a:lnTo>
                      <a:pt x="486" y="55"/>
                    </a:lnTo>
                    <a:lnTo>
                      <a:pt x="488" y="55"/>
                    </a:lnTo>
                    <a:lnTo>
                      <a:pt x="488" y="53"/>
                    </a:lnTo>
                    <a:lnTo>
                      <a:pt x="488" y="51"/>
                    </a:lnTo>
                    <a:lnTo>
                      <a:pt x="491" y="51"/>
                    </a:lnTo>
                    <a:lnTo>
                      <a:pt x="493" y="51"/>
                    </a:lnTo>
                    <a:lnTo>
                      <a:pt x="493" y="53"/>
                    </a:lnTo>
                    <a:lnTo>
                      <a:pt x="495" y="53"/>
                    </a:lnTo>
                    <a:lnTo>
                      <a:pt x="495" y="55"/>
                    </a:lnTo>
                    <a:lnTo>
                      <a:pt x="497" y="55"/>
                    </a:lnTo>
                    <a:lnTo>
                      <a:pt x="497" y="57"/>
                    </a:lnTo>
                    <a:lnTo>
                      <a:pt x="499" y="57"/>
                    </a:lnTo>
                    <a:lnTo>
                      <a:pt x="499" y="55"/>
                    </a:lnTo>
                    <a:lnTo>
                      <a:pt x="499" y="53"/>
                    </a:lnTo>
                    <a:lnTo>
                      <a:pt x="499" y="51"/>
                    </a:lnTo>
                    <a:lnTo>
                      <a:pt x="497" y="51"/>
                    </a:lnTo>
                    <a:lnTo>
                      <a:pt x="497" y="48"/>
                    </a:lnTo>
                    <a:lnTo>
                      <a:pt x="497" y="46"/>
                    </a:lnTo>
                    <a:lnTo>
                      <a:pt x="499" y="46"/>
                    </a:lnTo>
                    <a:lnTo>
                      <a:pt x="499" y="48"/>
                    </a:lnTo>
                    <a:lnTo>
                      <a:pt x="502" y="48"/>
                    </a:lnTo>
                    <a:lnTo>
                      <a:pt x="504" y="48"/>
                    </a:lnTo>
                    <a:lnTo>
                      <a:pt x="504" y="51"/>
                    </a:lnTo>
                    <a:lnTo>
                      <a:pt x="506" y="51"/>
                    </a:lnTo>
                    <a:lnTo>
                      <a:pt x="506" y="53"/>
                    </a:lnTo>
                    <a:lnTo>
                      <a:pt x="506" y="55"/>
                    </a:lnTo>
                    <a:lnTo>
                      <a:pt x="504" y="55"/>
                    </a:lnTo>
                    <a:lnTo>
                      <a:pt x="504" y="53"/>
                    </a:lnTo>
                    <a:lnTo>
                      <a:pt x="504" y="55"/>
                    </a:lnTo>
                    <a:lnTo>
                      <a:pt x="502" y="55"/>
                    </a:lnTo>
                    <a:lnTo>
                      <a:pt x="504" y="55"/>
                    </a:lnTo>
                    <a:lnTo>
                      <a:pt x="506" y="55"/>
                    </a:lnTo>
                    <a:lnTo>
                      <a:pt x="508" y="55"/>
                    </a:lnTo>
                    <a:lnTo>
                      <a:pt x="510" y="55"/>
                    </a:lnTo>
                    <a:lnTo>
                      <a:pt x="510" y="57"/>
                    </a:lnTo>
                    <a:lnTo>
                      <a:pt x="508" y="57"/>
                    </a:lnTo>
                    <a:lnTo>
                      <a:pt x="506" y="57"/>
                    </a:lnTo>
                    <a:lnTo>
                      <a:pt x="504" y="57"/>
                    </a:lnTo>
                    <a:lnTo>
                      <a:pt x="502" y="57"/>
                    </a:lnTo>
                    <a:lnTo>
                      <a:pt x="502" y="59"/>
                    </a:lnTo>
                    <a:lnTo>
                      <a:pt x="504" y="59"/>
                    </a:lnTo>
                    <a:lnTo>
                      <a:pt x="504" y="62"/>
                    </a:lnTo>
                    <a:lnTo>
                      <a:pt x="506" y="62"/>
                    </a:lnTo>
                    <a:lnTo>
                      <a:pt x="508" y="62"/>
                    </a:lnTo>
                    <a:lnTo>
                      <a:pt x="510" y="62"/>
                    </a:lnTo>
                    <a:lnTo>
                      <a:pt x="512" y="62"/>
                    </a:lnTo>
                    <a:lnTo>
                      <a:pt x="515" y="62"/>
                    </a:lnTo>
                    <a:lnTo>
                      <a:pt x="515" y="64"/>
                    </a:lnTo>
                    <a:lnTo>
                      <a:pt x="515" y="62"/>
                    </a:lnTo>
                    <a:lnTo>
                      <a:pt x="517" y="62"/>
                    </a:lnTo>
                    <a:lnTo>
                      <a:pt x="517" y="59"/>
                    </a:lnTo>
                    <a:lnTo>
                      <a:pt x="519" y="59"/>
                    </a:lnTo>
                    <a:lnTo>
                      <a:pt x="519" y="57"/>
                    </a:lnTo>
                    <a:lnTo>
                      <a:pt x="521" y="57"/>
                    </a:lnTo>
                    <a:lnTo>
                      <a:pt x="523" y="57"/>
                    </a:lnTo>
                    <a:lnTo>
                      <a:pt x="523" y="55"/>
                    </a:lnTo>
                    <a:lnTo>
                      <a:pt x="521" y="55"/>
                    </a:lnTo>
                    <a:lnTo>
                      <a:pt x="519" y="55"/>
                    </a:lnTo>
                    <a:lnTo>
                      <a:pt x="517" y="55"/>
                    </a:lnTo>
                    <a:lnTo>
                      <a:pt x="517" y="53"/>
                    </a:lnTo>
                    <a:lnTo>
                      <a:pt x="519" y="53"/>
                    </a:lnTo>
                    <a:lnTo>
                      <a:pt x="521" y="53"/>
                    </a:lnTo>
                    <a:lnTo>
                      <a:pt x="521" y="51"/>
                    </a:lnTo>
                    <a:lnTo>
                      <a:pt x="523" y="51"/>
                    </a:lnTo>
                    <a:lnTo>
                      <a:pt x="521" y="51"/>
                    </a:lnTo>
                    <a:lnTo>
                      <a:pt x="519" y="51"/>
                    </a:lnTo>
                    <a:lnTo>
                      <a:pt x="519" y="48"/>
                    </a:lnTo>
                    <a:lnTo>
                      <a:pt x="519" y="46"/>
                    </a:lnTo>
                    <a:lnTo>
                      <a:pt x="521" y="46"/>
                    </a:lnTo>
                    <a:lnTo>
                      <a:pt x="521" y="44"/>
                    </a:lnTo>
                    <a:lnTo>
                      <a:pt x="523" y="44"/>
                    </a:lnTo>
                    <a:lnTo>
                      <a:pt x="526" y="44"/>
                    </a:lnTo>
                    <a:lnTo>
                      <a:pt x="528" y="44"/>
                    </a:lnTo>
                    <a:lnTo>
                      <a:pt x="530" y="44"/>
                    </a:lnTo>
                    <a:lnTo>
                      <a:pt x="530" y="46"/>
                    </a:lnTo>
                    <a:lnTo>
                      <a:pt x="528" y="46"/>
                    </a:lnTo>
                    <a:lnTo>
                      <a:pt x="528" y="48"/>
                    </a:lnTo>
                    <a:lnTo>
                      <a:pt x="530" y="48"/>
                    </a:lnTo>
                    <a:lnTo>
                      <a:pt x="530" y="51"/>
                    </a:lnTo>
                    <a:lnTo>
                      <a:pt x="528" y="51"/>
                    </a:lnTo>
                    <a:lnTo>
                      <a:pt x="528" y="53"/>
                    </a:lnTo>
                    <a:lnTo>
                      <a:pt x="530" y="51"/>
                    </a:lnTo>
                    <a:lnTo>
                      <a:pt x="532" y="51"/>
                    </a:lnTo>
                    <a:lnTo>
                      <a:pt x="532" y="53"/>
                    </a:lnTo>
                    <a:lnTo>
                      <a:pt x="530" y="53"/>
                    </a:lnTo>
                    <a:lnTo>
                      <a:pt x="530" y="55"/>
                    </a:lnTo>
                    <a:lnTo>
                      <a:pt x="528" y="55"/>
                    </a:lnTo>
                    <a:lnTo>
                      <a:pt x="530" y="55"/>
                    </a:lnTo>
                    <a:lnTo>
                      <a:pt x="532" y="55"/>
                    </a:lnTo>
                    <a:lnTo>
                      <a:pt x="532" y="57"/>
                    </a:lnTo>
                    <a:lnTo>
                      <a:pt x="534" y="57"/>
                    </a:lnTo>
                    <a:lnTo>
                      <a:pt x="534" y="59"/>
                    </a:lnTo>
                    <a:lnTo>
                      <a:pt x="537" y="59"/>
                    </a:lnTo>
                    <a:lnTo>
                      <a:pt x="539" y="59"/>
                    </a:lnTo>
                    <a:lnTo>
                      <a:pt x="539" y="62"/>
                    </a:lnTo>
                    <a:lnTo>
                      <a:pt x="541" y="62"/>
                    </a:lnTo>
                    <a:lnTo>
                      <a:pt x="543" y="62"/>
                    </a:lnTo>
                    <a:lnTo>
                      <a:pt x="543" y="64"/>
                    </a:lnTo>
                    <a:lnTo>
                      <a:pt x="541" y="64"/>
                    </a:lnTo>
                    <a:lnTo>
                      <a:pt x="543" y="66"/>
                    </a:lnTo>
                    <a:lnTo>
                      <a:pt x="545" y="66"/>
                    </a:lnTo>
                    <a:lnTo>
                      <a:pt x="545" y="68"/>
                    </a:lnTo>
                    <a:lnTo>
                      <a:pt x="548" y="68"/>
                    </a:lnTo>
                    <a:lnTo>
                      <a:pt x="550" y="68"/>
                    </a:lnTo>
                    <a:lnTo>
                      <a:pt x="552" y="68"/>
                    </a:lnTo>
                    <a:lnTo>
                      <a:pt x="554" y="68"/>
                    </a:lnTo>
                    <a:lnTo>
                      <a:pt x="554" y="66"/>
                    </a:lnTo>
                    <a:lnTo>
                      <a:pt x="556" y="66"/>
                    </a:lnTo>
                    <a:lnTo>
                      <a:pt x="556" y="64"/>
                    </a:lnTo>
                    <a:lnTo>
                      <a:pt x="554" y="64"/>
                    </a:lnTo>
                    <a:lnTo>
                      <a:pt x="556" y="64"/>
                    </a:lnTo>
                    <a:lnTo>
                      <a:pt x="556" y="62"/>
                    </a:lnTo>
                    <a:lnTo>
                      <a:pt x="558" y="62"/>
                    </a:lnTo>
                    <a:lnTo>
                      <a:pt x="556" y="62"/>
                    </a:lnTo>
                    <a:lnTo>
                      <a:pt x="556" y="59"/>
                    </a:lnTo>
                    <a:lnTo>
                      <a:pt x="554" y="59"/>
                    </a:lnTo>
                    <a:lnTo>
                      <a:pt x="556" y="59"/>
                    </a:lnTo>
                    <a:lnTo>
                      <a:pt x="558" y="59"/>
                    </a:lnTo>
                    <a:lnTo>
                      <a:pt x="558" y="57"/>
                    </a:lnTo>
                    <a:lnTo>
                      <a:pt x="558" y="55"/>
                    </a:lnTo>
                    <a:lnTo>
                      <a:pt x="558" y="57"/>
                    </a:lnTo>
                    <a:lnTo>
                      <a:pt x="561" y="57"/>
                    </a:lnTo>
                    <a:lnTo>
                      <a:pt x="563" y="57"/>
                    </a:lnTo>
                    <a:lnTo>
                      <a:pt x="565" y="57"/>
                    </a:lnTo>
                    <a:lnTo>
                      <a:pt x="565" y="59"/>
                    </a:lnTo>
                    <a:lnTo>
                      <a:pt x="565" y="57"/>
                    </a:lnTo>
                    <a:lnTo>
                      <a:pt x="565" y="55"/>
                    </a:lnTo>
                    <a:lnTo>
                      <a:pt x="567" y="55"/>
                    </a:lnTo>
                    <a:lnTo>
                      <a:pt x="567" y="57"/>
                    </a:lnTo>
                    <a:lnTo>
                      <a:pt x="567" y="55"/>
                    </a:lnTo>
                    <a:lnTo>
                      <a:pt x="565" y="55"/>
                    </a:lnTo>
                    <a:lnTo>
                      <a:pt x="567" y="55"/>
                    </a:lnTo>
                    <a:lnTo>
                      <a:pt x="567" y="53"/>
                    </a:lnTo>
                    <a:lnTo>
                      <a:pt x="565" y="53"/>
                    </a:lnTo>
                    <a:lnTo>
                      <a:pt x="567" y="53"/>
                    </a:lnTo>
                    <a:lnTo>
                      <a:pt x="569" y="53"/>
                    </a:lnTo>
                    <a:lnTo>
                      <a:pt x="569" y="51"/>
                    </a:lnTo>
                    <a:lnTo>
                      <a:pt x="569" y="53"/>
                    </a:lnTo>
                    <a:lnTo>
                      <a:pt x="572" y="53"/>
                    </a:lnTo>
                    <a:lnTo>
                      <a:pt x="572" y="51"/>
                    </a:lnTo>
                    <a:lnTo>
                      <a:pt x="569" y="51"/>
                    </a:lnTo>
                    <a:lnTo>
                      <a:pt x="572" y="51"/>
                    </a:lnTo>
                    <a:lnTo>
                      <a:pt x="572" y="48"/>
                    </a:lnTo>
                    <a:lnTo>
                      <a:pt x="574" y="48"/>
                    </a:lnTo>
                    <a:lnTo>
                      <a:pt x="574" y="46"/>
                    </a:lnTo>
                    <a:lnTo>
                      <a:pt x="576" y="46"/>
                    </a:lnTo>
                    <a:lnTo>
                      <a:pt x="578" y="46"/>
                    </a:lnTo>
                    <a:lnTo>
                      <a:pt x="580" y="46"/>
                    </a:lnTo>
                    <a:lnTo>
                      <a:pt x="580" y="44"/>
                    </a:lnTo>
                    <a:lnTo>
                      <a:pt x="583" y="44"/>
                    </a:lnTo>
                    <a:lnTo>
                      <a:pt x="583" y="42"/>
                    </a:lnTo>
                    <a:lnTo>
                      <a:pt x="583" y="44"/>
                    </a:lnTo>
                    <a:lnTo>
                      <a:pt x="585" y="44"/>
                    </a:lnTo>
                    <a:lnTo>
                      <a:pt x="585" y="42"/>
                    </a:lnTo>
                    <a:lnTo>
                      <a:pt x="587" y="42"/>
                    </a:lnTo>
                    <a:lnTo>
                      <a:pt x="587" y="44"/>
                    </a:lnTo>
                    <a:lnTo>
                      <a:pt x="587" y="42"/>
                    </a:lnTo>
                    <a:lnTo>
                      <a:pt x="589" y="42"/>
                    </a:lnTo>
                    <a:lnTo>
                      <a:pt x="591" y="42"/>
                    </a:lnTo>
                    <a:lnTo>
                      <a:pt x="591" y="40"/>
                    </a:lnTo>
                    <a:lnTo>
                      <a:pt x="591" y="42"/>
                    </a:lnTo>
                    <a:lnTo>
                      <a:pt x="594" y="42"/>
                    </a:lnTo>
                    <a:lnTo>
                      <a:pt x="596" y="44"/>
                    </a:lnTo>
                    <a:lnTo>
                      <a:pt x="596" y="42"/>
                    </a:lnTo>
                    <a:lnTo>
                      <a:pt x="596" y="44"/>
                    </a:lnTo>
                    <a:lnTo>
                      <a:pt x="596" y="46"/>
                    </a:lnTo>
                    <a:lnTo>
                      <a:pt x="596" y="44"/>
                    </a:lnTo>
                    <a:lnTo>
                      <a:pt x="598" y="44"/>
                    </a:lnTo>
                    <a:lnTo>
                      <a:pt x="598" y="46"/>
                    </a:lnTo>
                    <a:lnTo>
                      <a:pt x="600" y="46"/>
                    </a:lnTo>
                    <a:lnTo>
                      <a:pt x="600" y="48"/>
                    </a:lnTo>
                    <a:lnTo>
                      <a:pt x="600" y="51"/>
                    </a:lnTo>
                    <a:lnTo>
                      <a:pt x="602" y="51"/>
                    </a:lnTo>
                    <a:lnTo>
                      <a:pt x="602" y="53"/>
                    </a:lnTo>
                    <a:lnTo>
                      <a:pt x="604" y="53"/>
                    </a:lnTo>
                    <a:lnTo>
                      <a:pt x="607" y="53"/>
                    </a:lnTo>
                    <a:lnTo>
                      <a:pt x="609" y="53"/>
                    </a:lnTo>
                    <a:lnTo>
                      <a:pt x="609" y="55"/>
                    </a:lnTo>
                    <a:lnTo>
                      <a:pt x="611" y="55"/>
                    </a:lnTo>
                    <a:lnTo>
                      <a:pt x="611" y="57"/>
                    </a:lnTo>
                    <a:lnTo>
                      <a:pt x="613" y="57"/>
                    </a:lnTo>
                    <a:lnTo>
                      <a:pt x="615" y="57"/>
                    </a:lnTo>
                    <a:lnTo>
                      <a:pt x="615" y="59"/>
                    </a:lnTo>
                    <a:lnTo>
                      <a:pt x="618" y="59"/>
                    </a:lnTo>
                    <a:lnTo>
                      <a:pt x="620" y="59"/>
                    </a:lnTo>
                    <a:lnTo>
                      <a:pt x="620" y="62"/>
                    </a:lnTo>
                    <a:lnTo>
                      <a:pt x="620" y="64"/>
                    </a:lnTo>
                    <a:lnTo>
                      <a:pt x="622" y="64"/>
                    </a:lnTo>
                    <a:lnTo>
                      <a:pt x="622" y="66"/>
                    </a:lnTo>
                    <a:lnTo>
                      <a:pt x="622" y="68"/>
                    </a:lnTo>
                    <a:lnTo>
                      <a:pt x="624" y="68"/>
                    </a:lnTo>
                    <a:lnTo>
                      <a:pt x="624" y="66"/>
                    </a:lnTo>
                    <a:lnTo>
                      <a:pt x="626" y="66"/>
                    </a:lnTo>
                    <a:lnTo>
                      <a:pt x="629" y="66"/>
                    </a:lnTo>
                    <a:lnTo>
                      <a:pt x="631" y="66"/>
                    </a:lnTo>
                    <a:lnTo>
                      <a:pt x="633" y="68"/>
                    </a:lnTo>
                    <a:lnTo>
                      <a:pt x="631" y="68"/>
                    </a:lnTo>
                    <a:lnTo>
                      <a:pt x="631" y="70"/>
                    </a:lnTo>
                    <a:lnTo>
                      <a:pt x="633" y="70"/>
                    </a:lnTo>
                    <a:lnTo>
                      <a:pt x="633" y="68"/>
                    </a:lnTo>
                    <a:lnTo>
                      <a:pt x="635" y="68"/>
                    </a:lnTo>
                    <a:lnTo>
                      <a:pt x="635" y="70"/>
                    </a:lnTo>
                    <a:lnTo>
                      <a:pt x="637" y="70"/>
                    </a:lnTo>
                    <a:lnTo>
                      <a:pt x="637" y="72"/>
                    </a:lnTo>
                    <a:lnTo>
                      <a:pt x="635" y="75"/>
                    </a:lnTo>
                    <a:lnTo>
                      <a:pt x="637" y="75"/>
                    </a:lnTo>
                    <a:lnTo>
                      <a:pt x="637" y="77"/>
                    </a:lnTo>
                    <a:lnTo>
                      <a:pt x="635" y="77"/>
                    </a:lnTo>
                    <a:lnTo>
                      <a:pt x="637" y="77"/>
                    </a:lnTo>
                    <a:lnTo>
                      <a:pt x="637" y="79"/>
                    </a:lnTo>
                    <a:lnTo>
                      <a:pt x="635" y="79"/>
                    </a:lnTo>
                    <a:lnTo>
                      <a:pt x="635" y="77"/>
                    </a:lnTo>
                    <a:lnTo>
                      <a:pt x="635" y="79"/>
                    </a:lnTo>
                    <a:lnTo>
                      <a:pt x="633" y="79"/>
                    </a:lnTo>
                    <a:lnTo>
                      <a:pt x="633" y="77"/>
                    </a:lnTo>
                    <a:lnTo>
                      <a:pt x="633" y="79"/>
                    </a:lnTo>
                    <a:lnTo>
                      <a:pt x="631" y="79"/>
                    </a:lnTo>
                    <a:lnTo>
                      <a:pt x="631" y="81"/>
                    </a:lnTo>
                    <a:lnTo>
                      <a:pt x="631" y="83"/>
                    </a:lnTo>
                    <a:lnTo>
                      <a:pt x="629" y="83"/>
                    </a:lnTo>
                    <a:lnTo>
                      <a:pt x="626" y="83"/>
                    </a:lnTo>
                    <a:lnTo>
                      <a:pt x="626" y="86"/>
                    </a:lnTo>
                    <a:lnTo>
                      <a:pt x="624" y="86"/>
                    </a:lnTo>
                    <a:lnTo>
                      <a:pt x="624" y="88"/>
                    </a:lnTo>
                    <a:lnTo>
                      <a:pt x="622" y="88"/>
                    </a:lnTo>
                    <a:lnTo>
                      <a:pt x="620" y="88"/>
                    </a:lnTo>
                    <a:lnTo>
                      <a:pt x="622" y="88"/>
                    </a:lnTo>
                    <a:lnTo>
                      <a:pt x="620" y="88"/>
                    </a:lnTo>
                    <a:lnTo>
                      <a:pt x="620" y="90"/>
                    </a:lnTo>
                    <a:lnTo>
                      <a:pt x="618" y="90"/>
                    </a:lnTo>
                    <a:lnTo>
                      <a:pt x="615" y="90"/>
                    </a:lnTo>
                    <a:lnTo>
                      <a:pt x="615" y="92"/>
                    </a:lnTo>
                    <a:lnTo>
                      <a:pt x="615" y="94"/>
                    </a:lnTo>
                    <a:lnTo>
                      <a:pt x="613" y="94"/>
                    </a:lnTo>
                    <a:lnTo>
                      <a:pt x="615" y="94"/>
                    </a:lnTo>
                    <a:lnTo>
                      <a:pt x="615" y="97"/>
                    </a:lnTo>
                    <a:lnTo>
                      <a:pt x="613" y="97"/>
                    </a:lnTo>
                    <a:lnTo>
                      <a:pt x="613" y="99"/>
                    </a:lnTo>
                    <a:lnTo>
                      <a:pt x="611" y="99"/>
                    </a:lnTo>
                    <a:lnTo>
                      <a:pt x="611" y="101"/>
                    </a:lnTo>
                    <a:lnTo>
                      <a:pt x="609" y="101"/>
                    </a:lnTo>
                    <a:lnTo>
                      <a:pt x="609" y="103"/>
                    </a:lnTo>
                    <a:lnTo>
                      <a:pt x="607" y="103"/>
                    </a:lnTo>
                    <a:lnTo>
                      <a:pt x="607" y="105"/>
                    </a:lnTo>
                    <a:lnTo>
                      <a:pt x="604" y="105"/>
                    </a:lnTo>
                    <a:lnTo>
                      <a:pt x="604" y="108"/>
                    </a:lnTo>
                    <a:lnTo>
                      <a:pt x="602" y="108"/>
                    </a:lnTo>
                    <a:lnTo>
                      <a:pt x="602" y="110"/>
                    </a:lnTo>
                    <a:lnTo>
                      <a:pt x="600" y="110"/>
                    </a:lnTo>
                    <a:lnTo>
                      <a:pt x="598" y="110"/>
                    </a:lnTo>
                    <a:lnTo>
                      <a:pt x="598" y="112"/>
                    </a:lnTo>
                    <a:lnTo>
                      <a:pt x="598" y="114"/>
                    </a:lnTo>
                    <a:lnTo>
                      <a:pt x="596" y="114"/>
                    </a:lnTo>
                    <a:lnTo>
                      <a:pt x="596" y="116"/>
                    </a:lnTo>
                    <a:lnTo>
                      <a:pt x="594" y="116"/>
                    </a:lnTo>
                    <a:lnTo>
                      <a:pt x="594" y="118"/>
                    </a:lnTo>
                    <a:lnTo>
                      <a:pt x="591" y="118"/>
                    </a:lnTo>
                    <a:lnTo>
                      <a:pt x="591" y="121"/>
                    </a:lnTo>
                    <a:lnTo>
                      <a:pt x="589" y="121"/>
                    </a:lnTo>
                    <a:lnTo>
                      <a:pt x="591" y="121"/>
                    </a:lnTo>
                    <a:lnTo>
                      <a:pt x="591" y="123"/>
                    </a:lnTo>
                    <a:lnTo>
                      <a:pt x="589" y="123"/>
                    </a:lnTo>
                    <a:lnTo>
                      <a:pt x="587" y="123"/>
                    </a:lnTo>
                    <a:lnTo>
                      <a:pt x="585" y="123"/>
                    </a:lnTo>
                    <a:lnTo>
                      <a:pt x="585" y="125"/>
                    </a:lnTo>
                    <a:lnTo>
                      <a:pt x="585" y="123"/>
                    </a:lnTo>
                    <a:lnTo>
                      <a:pt x="585" y="125"/>
                    </a:lnTo>
                    <a:lnTo>
                      <a:pt x="583" y="125"/>
                    </a:lnTo>
                    <a:lnTo>
                      <a:pt x="585" y="125"/>
                    </a:lnTo>
                    <a:lnTo>
                      <a:pt x="583" y="125"/>
                    </a:lnTo>
                    <a:lnTo>
                      <a:pt x="585" y="127"/>
                    </a:lnTo>
                    <a:lnTo>
                      <a:pt x="583" y="127"/>
                    </a:lnTo>
                    <a:lnTo>
                      <a:pt x="583" y="129"/>
                    </a:lnTo>
                    <a:lnTo>
                      <a:pt x="580" y="129"/>
                    </a:lnTo>
                    <a:lnTo>
                      <a:pt x="580" y="132"/>
                    </a:lnTo>
                    <a:lnTo>
                      <a:pt x="580" y="134"/>
                    </a:lnTo>
                    <a:lnTo>
                      <a:pt x="578" y="134"/>
                    </a:lnTo>
                    <a:lnTo>
                      <a:pt x="576" y="134"/>
                    </a:lnTo>
                    <a:lnTo>
                      <a:pt x="576" y="136"/>
                    </a:lnTo>
                    <a:lnTo>
                      <a:pt x="574" y="136"/>
                    </a:lnTo>
                    <a:lnTo>
                      <a:pt x="574" y="138"/>
                    </a:lnTo>
                    <a:lnTo>
                      <a:pt x="572" y="138"/>
                    </a:lnTo>
                    <a:lnTo>
                      <a:pt x="569" y="138"/>
                    </a:lnTo>
                    <a:lnTo>
                      <a:pt x="567" y="138"/>
                    </a:lnTo>
                    <a:lnTo>
                      <a:pt x="567" y="140"/>
                    </a:lnTo>
                    <a:lnTo>
                      <a:pt x="565" y="140"/>
                    </a:lnTo>
                    <a:lnTo>
                      <a:pt x="565" y="143"/>
                    </a:lnTo>
                    <a:lnTo>
                      <a:pt x="563" y="143"/>
                    </a:lnTo>
                    <a:lnTo>
                      <a:pt x="563" y="145"/>
                    </a:lnTo>
                    <a:lnTo>
                      <a:pt x="561" y="145"/>
                    </a:lnTo>
                    <a:lnTo>
                      <a:pt x="561" y="147"/>
                    </a:lnTo>
                    <a:lnTo>
                      <a:pt x="558" y="147"/>
                    </a:lnTo>
                    <a:lnTo>
                      <a:pt x="558" y="149"/>
                    </a:lnTo>
                    <a:lnTo>
                      <a:pt x="556" y="149"/>
                    </a:lnTo>
                    <a:lnTo>
                      <a:pt x="554" y="149"/>
                    </a:lnTo>
                    <a:lnTo>
                      <a:pt x="552" y="149"/>
                    </a:lnTo>
                    <a:lnTo>
                      <a:pt x="552" y="151"/>
                    </a:lnTo>
                    <a:lnTo>
                      <a:pt x="552" y="154"/>
                    </a:lnTo>
                    <a:lnTo>
                      <a:pt x="550" y="154"/>
                    </a:lnTo>
                    <a:lnTo>
                      <a:pt x="550" y="156"/>
                    </a:lnTo>
                    <a:lnTo>
                      <a:pt x="548" y="156"/>
                    </a:lnTo>
                    <a:lnTo>
                      <a:pt x="548" y="158"/>
                    </a:lnTo>
                    <a:lnTo>
                      <a:pt x="545" y="158"/>
                    </a:lnTo>
                    <a:lnTo>
                      <a:pt x="543" y="158"/>
                    </a:lnTo>
                    <a:lnTo>
                      <a:pt x="543" y="160"/>
                    </a:lnTo>
                    <a:lnTo>
                      <a:pt x="543" y="162"/>
                    </a:lnTo>
                    <a:lnTo>
                      <a:pt x="543" y="164"/>
                    </a:lnTo>
                    <a:lnTo>
                      <a:pt x="541" y="164"/>
                    </a:lnTo>
                    <a:lnTo>
                      <a:pt x="543" y="164"/>
                    </a:lnTo>
                    <a:lnTo>
                      <a:pt x="541" y="164"/>
                    </a:lnTo>
                    <a:lnTo>
                      <a:pt x="539" y="164"/>
                    </a:lnTo>
                    <a:lnTo>
                      <a:pt x="539" y="167"/>
                    </a:lnTo>
                    <a:lnTo>
                      <a:pt x="537" y="167"/>
                    </a:lnTo>
                    <a:lnTo>
                      <a:pt x="537" y="169"/>
                    </a:lnTo>
                    <a:lnTo>
                      <a:pt x="534" y="169"/>
                    </a:lnTo>
                    <a:lnTo>
                      <a:pt x="532" y="169"/>
                    </a:lnTo>
                    <a:lnTo>
                      <a:pt x="532" y="171"/>
                    </a:lnTo>
                    <a:lnTo>
                      <a:pt x="532" y="173"/>
                    </a:lnTo>
                    <a:lnTo>
                      <a:pt x="530" y="173"/>
                    </a:lnTo>
                    <a:lnTo>
                      <a:pt x="528" y="173"/>
                    </a:lnTo>
                    <a:lnTo>
                      <a:pt x="528" y="175"/>
                    </a:lnTo>
                    <a:lnTo>
                      <a:pt x="528" y="173"/>
                    </a:lnTo>
                    <a:lnTo>
                      <a:pt x="528" y="175"/>
                    </a:lnTo>
                    <a:lnTo>
                      <a:pt x="526" y="175"/>
                    </a:lnTo>
                    <a:lnTo>
                      <a:pt x="526" y="178"/>
                    </a:lnTo>
                    <a:lnTo>
                      <a:pt x="523" y="178"/>
                    </a:lnTo>
                    <a:lnTo>
                      <a:pt x="523" y="180"/>
                    </a:lnTo>
                    <a:lnTo>
                      <a:pt x="521" y="180"/>
                    </a:lnTo>
                    <a:lnTo>
                      <a:pt x="519" y="180"/>
                    </a:lnTo>
                    <a:lnTo>
                      <a:pt x="519" y="182"/>
                    </a:lnTo>
                    <a:lnTo>
                      <a:pt x="517" y="182"/>
                    </a:lnTo>
                    <a:lnTo>
                      <a:pt x="517" y="184"/>
                    </a:lnTo>
                    <a:lnTo>
                      <a:pt x="517" y="186"/>
                    </a:lnTo>
                    <a:lnTo>
                      <a:pt x="517" y="189"/>
                    </a:lnTo>
                    <a:lnTo>
                      <a:pt x="515" y="189"/>
                    </a:lnTo>
                    <a:lnTo>
                      <a:pt x="512" y="189"/>
                    </a:lnTo>
                    <a:lnTo>
                      <a:pt x="510" y="189"/>
                    </a:lnTo>
                    <a:lnTo>
                      <a:pt x="510" y="191"/>
                    </a:lnTo>
                    <a:lnTo>
                      <a:pt x="508" y="191"/>
                    </a:lnTo>
                    <a:lnTo>
                      <a:pt x="506" y="191"/>
                    </a:lnTo>
                    <a:lnTo>
                      <a:pt x="506" y="193"/>
                    </a:lnTo>
                    <a:lnTo>
                      <a:pt x="504" y="193"/>
                    </a:lnTo>
                    <a:lnTo>
                      <a:pt x="504" y="195"/>
                    </a:lnTo>
                    <a:lnTo>
                      <a:pt x="504" y="197"/>
                    </a:lnTo>
                    <a:lnTo>
                      <a:pt x="502" y="197"/>
                    </a:lnTo>
                    <a:lnTo>
                      <a:pt x="502" y="200"/>
                    </a:lnTo>
                    <a:lnTo>
                      <a:pt x="499" y="197"/>
                    </a:lnTo>
                    <a:lnTo>
                      <a:pt x="499" y="200"/>
                    </a:lnTo>
                    <a:lnTo>
                      <a:pt x="497" y="200"/>
                    </a:lnTo>
                    <a:lnTo>
                      <a:pt x="497" y="202"/>
                    </a:lnTo>
                    <a:lnTo>
                      <a:pt x="495" y="202"/>
                    </a:lnTo>
                    <a:lnTo>
                      <a:pt x="495" y="204"/>
                    </a:lnTo>
                    <a:lnTo>
                      <a:pt x="495" y="206"/>
                    </a:lnTo>
                    <a:lnTo>
                      <a:pt x="493" y="206"/>
                    </a:lnTo>
                    <a:lnTo>
                      <a:pt x="491" y="206"/>
                    </a:lnTo>
                    <a:lnTo>
                      <a:pt x="491" y="208"/>
                    </a:lnTo>
                    <a:lnTo>
                      <a:pt x="488" y="208"/>
                    </a:lnTo>
                    <a:lnTo>
                      <a:pt x="488" y="210"/>
                    </a:lnTo>
                    <a:lnTo>
                      <a:pt x="491" y="210"/>
                    </a:lnTo>
                    <a:lnTo>
                      <a:pt x="488" y="210"/>
                    </a:lnTo>
                    <a:lnTo>
                      <a:pt x="488" y="213"/>
                    </a:lnTo>
                    <a:lnTo>
                      <a:pt x="486" y="213"/>
                    </a:lnTo>
                    <a:lnTo>
                      <a:pt x="486" y="215"/>
                    </a:lnTo>
                    <a:lnTo>
                      <a:pt x="484" y="215"/>
                    </a:lnTo>
                    <a:lnTo>
                      <a:pt x="482" y="215"/>
                    </a:lnTo>
                    <a:lnTo>
                      <a:pt x="482" y="217"/>
                    </a:lnTo>
                    <a:lnTo>
                      <a:pt x="482" y="219"/>
                    </a:lnTo>
                    <a:lnTo>
                      <a:pt x="480" y="219"/>
                    </a:lnTo>
                    <a:lnTo>
                      <a:pt x="480" y="221"/>
                    </a:lnTo>
                    <a:lnTo>
                      <a:pt x="477" y="221"/>
                    </a:lnTo>
                    <a:lnTo>
                      <a:pt x="475" y="221"/>
                    </a:lnTo>
                    <a:lnTo>
                      <a:pt x="473" y="221"/>
                    </a:lnTo>
                    <a:lnTo>
                      <a:pt x="473" y="224"/>
                    </a:lnTo>
                    <a:lnTo>
                      <a:pt x="471" y="224"/>
                    </a:lnTo>
                    <a:lnTo>
                      <a:pt x="469" y="224"/>
                    </a:lnTo>
                    <a:lnTo>
                      <a:pt x="469" y="226"/>
                    </a:lnTo>
                    <a:lnTo>
                      <a:pt x="466" y="226"/>
                    </a:lnTo>
                    <a:lnTo>
                      <a:pt x="464" y="226"/>
                    </a:lnTo>
                    <a:lnTo>
                      <a:pt x="462" y="228"/>
                    </a:lnTo>
                    <a:lnTo>
                      <a:pt x="460" y="228"/>
                    </a:lnTo>
                    <a:lnTo>
                      <a:pt x="458" y="228"/>
                    </a:lnTo>
                    <a:lnTo>
                      <a:pt x="458" y="230"/>
                    </a:lnTo>
                    <a:lnTo>
                      <a:pt x="456" y="230"/>
                    </a:lnTo>
                    <a:lnTo>
                      <a:pt x="456" y="232"/>
                    </a:lnTo>
                    <a:lnTo>
                      <a:pt x="453" y="232"/>
                    </a:lnTo>
                    <a:lnTo>
                      <a:pt x="453" y="235"/>
                    </a:lnTo>
                    <a:lnTo>
                      <a:pt x="451" y="235"/>
                    </a:lnTo>
                    <a:lnTo>
                      <a:pt x="451" y="237"/>
                    </a:lnTo>
                    <a:lnTo>
                      <a:pt x="449" y="237"/>
                    </a:lnTo>
                    <a:lnTo>
                      <a:pt x="449" y="239"/>
                    </a:lnTo>
                    <a:lnTo>
                      <a:pt x="447" y="239"/>
                    </a:lnTo>
                    <a:lnTo>
                      <a:pt x="447" y="241"/>
                    </a:lnTo>
                    <a:lnTo>
                      <a:pt x="445" y="241"/>
                    </a:lnTo>
                    <a:lnTo>
                      <a:pt x="445" y="243"/>
                    </a:lnTo>
                    <a:lnTo>
                      <a:pt x="442" y="243"/>
                    </a:lnTo>
                    <a:lnTo>
                      <a:pt x="442" y="246"/>
                    </a:lnTo>
                    <a:lnTo>
                      <a:pt x="440" y="246"/>
                    </a:lnTo>
                    <a:lnTo>
                      <a:pt x="440" y="248"/>
                    </a:lnTo>
                    <a:lnTo>
                      <a:pt x="440" y="250"/>
                    </a:lnTo>
                    <a:lnTo>
                      <a:pt x="438" y="250"/>
                    </a:lnTo>
                    <a:lnTo>
                      <a:pt x="436" y="250"/>
                    </a:lnTo>
                    <a:lnTo>
                      <a:pt x="434" y="250"/>
                    </a:lnTo>
                    <a:lnTo>
                      <a:pt x="431" y="250"/>
                    </a:lnTo>
                    <a:lnTo>
                      <a:pt x="431" y="252"/>
                    </a:lnTo>
                    <a:lnTo>
                      <a:pt x="429" y="252"/>
                    </a:lnTo>
                    <a:lnTo>
                      <a:pt x="427" y="252"/>
                    </a:lnTo>
                    <a:lnTo>
                      <a:pt x="429" y="252"/>
                    </a:lnTo>
                    <a:lnTo>
                      <a:pt x="427" y="252"/>
                    </a:lnTo>
                    <a:lnTo>
                      <a:pt x="429" y="252"/>
                    </a:lnTo>
                    <a:lnTo>
                      <a:pt x="429" y="254"/>
                    </a:lnTo>
                    <a:lnTo>
                      <a:pt x="427" y="254"/>
                    </a:lnTo>
                    <a:lnTo>
                      <a:pt x="427" y="252"/>
                    </a:lnTo>
                    <a:lnTo>
                      <a:pt x="427" y="254"/>
                    </a:lnTo>
                    <a:lnTo>
                      <a:pt x="425" y="254"/>
                    </a:lnTo>
                    <a:lnTo>
                      <a:pt x="423" y="254"/>
                    </a:lnTo>
                    <a:lnTo>
                      <a:pt x="423" y="256"/>
                    </a:lnTo>
                    <a:lnTo>
                      <a:pt x="423" y="254"/>
                    </a:lnTo>
                    <a:lnTo>
                      <a:pt x="423" y="256"/>
                    </a:lnTo>
                    <a:lnTo>
                      <a:pt x="420" y="256"/>
                    </a:lnTo>
                    <a:lnTo>
                      <a:pt x="420" y="259"/>
                    </a:lnTo>
                    <a:lnTo>
                      <a:pt x="418" y="259"/>
                    </a:lnTo>
                    <a:lnTo>
                      <a:pt x="416" y="259"/>
                    </a:lnTo>
                    <a:lnTo>
                      <a:pt x="416" y="261"/>
                    </a:lnTo>
                    <a:lnTo>
                      <a:pt x="414" y="261"/>
                    </a:lnTo>
                    <a:lnTo>
                      <a:pt x="414" y="263"/>
                    </a:lnTo>
                    <a:lnTo>
                      <a:pt x="412" y="263"/>
                    </a:lnTo>
                    <a:lnTo>
                      <a:pt x="412" y="265"/>
                    </a:lnTo>
                    <a:lnTo>
                      <a:pt x="410" y="265"/>
                    </a:lnTo>
                    <a:lnTo>
                      <a:pt x="407" y="265"/>
                    </a:lnTo>
                    <a:lnTo>
                      <a:pt x="405" y="265"/>
                    </a:lnTo>
                    <a:lnTo>
                      <a:pt x="407" y="265"/>
                    </a:lnTo>
                    <a:lnTo>
                      <a:pt x="405" y="265"/>
                    </a:lnTo>
                    <a:lnTo>
                      <a:pt x="405" y="267"/>
                    </a:lnTo>
                    <a:lnTo>
                      <a:pt x="405" y="265"/>
                    </a:lnTo>
                    <a:lnTo>
                      <a:pt x="405" y="267"/>
                    </a:lnTo>
                    <a:lnTo>
                      <a:pt x="405" y="265"/>
                    </a:lnTo>
                    <a:lnTo>
                      <a:pt x="405" y="267"/>
                    </a:lnTo>
                    <a:lnTo>
                      <a:pt x="405" y="265"/>
                    </a:lnTo>
                    <a:lnTo>
                      <a:pt x="405" y="267"/>
                    </a:lnTo>
                    <a:lnTo>
                      <a:pt x="403" y="267"/>
                    </a:lnTo>
                    <a:lnTo>
                      <a:pt x="405" y="267"/>
                    </a:lnTo>
                    <a:lnTo>
                      <a:pt x="403" y="267"/>
                    </a:lnTo>
                    <a:lnTo>
                      <a:pt x="401" y="267"/>
                    </a:lnTo>
                    <a:lnTo>
                      <a:pt x="401" y="270"/>
                    </a:lnTo>
                    <a:lnTo>
                      <a:pt x="399" y="270"/>
                    </a:lnTo>
                    <a:lnTo>
                      <a:pt x="396" y="270"/>
                    </a:lnTo>
                    <a:lnTo>
                      <a:pt x="394" y="270"/>
                    </a:lnTo>
                    <a:lnTo>
                      <a:pt x="392" y="270"/>
                    </a:lnTo>
                    <a:lnTo>
                      <a:pt x="392" y="272"/>
                    </a:lnTo>
                    <a:lnTo>
                      <a:pt x="390" y="272"/>
                    </a:lnTo>
                    <a:lnTo>
                      <a:pt x="388" y="272"/>
                    </a:lnTo>
                    <a:lnTo>
                      <a:pt x="385" y="272"/>
                    </a:lnTo>
                    <a:lnTo>
                      <a:pt x="383" y="272"/>
                    </a:lnTo>
                    <a:lnTo>
                      <a:pt x="383" y="274"/>
                    </a:lnTo>
                    <a:lnTo>
                      <a:pt x="381" y="274"/>
                    </a:lnTo>
                    <a:lnTo>
                      <a:pt x="379" y="274"/>
                    </a:lnTo>
                    <a:lnTo>
                      <a:pt x="379" y="276"/>
                    </a:lnTo>
                    <a:lnTo>
                      <a:pt x="377" y="276"/>
                    </a:lnTo>
                    <a:lnTo>
                      <a:pt x="377" y="278"/>
                    </a:lnTo>
                    <a:lnTo>
                      <a:pt x="374" y="278"/>
                    </a:lnTo>
                    <a:lnTo>
                      <a:pt x="374" y="281"/>
                    </a:lnTo>
                    <a:lnTo>
                      <a:pt x="372" y="281"/>
                    </a:lnTo>
                    <a:lnTo>
                      <a:pt x="372" y="283"/>
                    </a:lnTo>
                    <a:lnTo>
                      <a:pt x="370" y="283"/>
                    </a:lnTo>
                    <a:lnTo>
                      <a:pt x="370" y="285"/>
                    </a:lnTo>
                    <a:lnTo>
                      <a:pt x="370" y="287"/>
                    </a:lnTo>
                    <a:lnTo>
                      <a:pt x="370" y="289"/>
                    </a:lnTo>
                    <a:lnTo>
                      <a:pt x="370" y="292"/>
                    </a:lnTo>
                    <a:lnTo>
                      <a:pt x="368" y="292"/>
                    </a:lnTo>
                    <a:lnTo>
                      <a:pt x="368" y="294"/>
                    </a:lnTo>
                    <a:lnTo>
                      <a:pt x="368" y="296"/>
                    </a:lnTo>
                    <a:lnTo>
                      <a:pt x="366" y="296"/>
                    </a:lnTo>
                    <a:lnTo>
                      <a:pt x="368" y="296"/>
                    </a:lnTo>
                    <a:lnTo>
                      <a:pt x="366" y="296"/>
                    </a:lnTo>
                    <a:lnTo>
                      <a:pt x="366" y="298"/>
                    </a:lnTo>
                    <a:lnTo>
                      <a:pt x="366" y="296"/>
                    </a:lnTo>
                    <a:lnTo>
                      <a:pt x="366" y="298"/>
                    </a:lnTo>
                    <a:lnTo>
                      <a:pt x="364" y="298"/>
                    </a:lnTo>
                    <a:lnTo>
                      <a:pt x="364" y="300"/>
                    </a:lnTo>
                    <a:lnTo>
                      <a:pt x="366" y="300"/>
                    </a:lnTo>
                    <a:lnTo>
                      <a:pt x="364" y="300"/>
                    </a:lnTo>
                    <a:lnTo>
                      <a:pt x="361" y="300"/>
                    </a:lnTo>
                    <a:lnTo>
                      <a:pt x="361" y="302"/>
                    </a:lnTo>
                    <a:lnTo>
                      <a:pt x="359" y="302"/>
                    </a:lnTo>
                    <a:lnTo>
                      <a:pt x="359" y="305"/>
                    </a:lnTo>
                    <a:lnTo>
                      <a:pt x="359" y="307"/>
                    </a:lnTo>
                    <a:lnTo>
                      <a:pt x="357" y="307"/>
                    </a:lnTo>
                    <a:lnTo>
                      <a:pt x="355" y="307"/>
                    </a:lnTo>
                    <a:lnTo>
                      <a:pt x="355" y="309"/>
                    </a:lnTo>
                    <a:lnTo>
                      <a:pt x="353" y="309"/>
                    </a:lnTo>
                    <a:lnTo>
                      <a:pt x="350" y="309"/>
                    </a:lnTo>
                    <a:lnTo>
                      <a:pt x="350" y="311"/>
                    </a:lnTo>
                    <a:lnTo>
                      <a:pt x="348" y="311"/>
                    </a:lnTo>
                    <a:lnTo>
                      <a:pt x="348" y="313"/>
                    </a:lnTo>
                    <a:lnTo>
                      <a:pt x="346" y="313"/>
                    </a:lnTo>
                    <a:lnTo>
                      <a:pt x="346" y="316"/>
                    </a:lnTo>
                    <a:lnTo>
                      <a:pt x="344" y="316"/>
                    </a:lnTo>
                    <a:lnTo>
                      <a:pt x="344" y="318"/>
                    </a:lnTo>
                    <a:lnTo>
                      <a:pt x="342" y="318"/>
                    </a:lnTo>
                    <a:lnTo>
                      <a:pt x="339" y="318"/>
                    </a:lnTo>
                    <a:lnTo>
                      <a:pt x="337" y="318"/>
                    </a:lnTo>
                    <a:lnTo>
                      <a:pt x="337" y="320"/>
                    </a:lnTo>
                    <a:lnTo>
                      <a:pt x="335" y="320"/>
                    </a:lnTo>
                    <a:lnTo>
                      <a:pt x="335" y="322"/>
                    </a:lnTo>
                    <a:lnTo>
                      <a:pt x="333" y="322"/>
                    </a:lnTo>
                    <a:lnTo>
                      <a:pt x="335" y="322"/>
                    </a:lnTo>
                    <a:lnTo>
                      <a:pt x="333" y="322"/>
                    </a:lnTo>
                    <a:lnTo>
                      <a:pt x="331" y="322"/>
                    </a:lnTo>
                    <a:lnTo>
                      <a:pt x="331" y="324"/>
                    </a:lnTo>
                    <a:lnTo>
                      <a:pt x="328" y="324"/>
                    </a:lnTo>
                    <a:lnTo>
                      <a:pt x="326" y="324"/>
                    </a:lnTo>
                    <a:lnTo>
                      <a:pt x="326" y="327"/>
                    </a:lnTo>
                    <a:lnTo>
                      <a:pt x="324" y="327"/>
                    </a:lnTo>
                    <a:lnTo>
                      <a:pt x="324" y="329"/>
                    </a:lnTo>
                    <a:lnTo>
                      <a:pt x="324" y="331"/>
                    </a:lnTo>
                    <a:lnTo>
                      <a:pt x="322" y="331"/>
                    </a:lnTo>
                    <a:lnTo>
                      <a:pt x="320" y="331"/>
                    </a:lnTo>
                    <a:lnTo>
                      <a:pt x="320" y="333"/>
                    </a:lnTo>
                    <a:lnTo>
                      <a:pt x="318" y="333"/>
                    </a:lnTo>
                    <a:lnTo>
                      <a:pt x="315" y="333"/>
                    </a:lnTo>
                    <a:lnTo>
                      <a:pt x="318" y="333"/>
                    </a:lnTo>
                    <a:lnTo>
                      <a:pt x="315" y="333"/>
                    </a:lnTo>
                    <a:lnTo>
                      <a:pt x="315" y="335"/>
                    </a:lnTo>
                    <a:lnTo>
                      <a:pt x="315" y="338"/>
                    </a:lnTo>
                    <a:lnTo>
                      <a:pt x="318" y="338"/>
                    </a:lnTo>
                    <a:lnTo>
                      <a:pt x="315" y="338"/>
                    </a:lnTo>
                    <a:lnTo>
                      <a:pt x="315" y="340"/>
                    </a:lnTo>
                    <a:lnTo>
                      <a:pt x="313" y="340"/>
                    </a:lnTo>
                    <a:lnTo>
                      <a:pt x="313" y="342"/>
                    </a:lnTo>
                    <a:lnTo>
                      <a:pt x="311" y="342"/>
                    </a:lnTo>
                    <a:lnTo>
                      <a:pt x="309" y="342"/>
                    </a:lnTo>
                    <a:lnTo>
                      <a:pt x="307" y="342"/>
                    </a:lnTo>
                    <a:lnTo>
                      <a:pt x="307" y="344"/>
                    </a:lnTo>
                    <a:lnTo>
                      <a:pt x="307" y="342"/>
                    </a:lnTo>
                    <a:lnTo>
                      <a:pt x="307" y="344"/>
                    </a:lnTo>
                    <a:lnTo>
                      <a:pt x="307" y="342"/>
                    </a:lnTo>
                    <a:lnTo>
                      <a:pt x="307" y="344"/>
                    </a:lnTo>
                    <a:lnTo>
                      <a:pt x="304" y="344"/>
                    </a:lnTo>
                    <a:lnTo>
                      <a:pt x="302" y="344"/>
                    </a:lnTo>
                    <a:lnTo>
                      <a:pt x="302" y="346"/>
                    </a:lnTo>
                    <a:lnTo>
                      <a:pt x="300" y="346"/>
                    </a:lnTo>
                    <a:lnTo>
                      <a:pt x="300" y="348"/>
                    </a:lnTo>
                    <a:lnTo>
                      <a:pt x="298" y="348"/>
                    </a:lnTo>
                    <a:lnTo>
                      <a:pt x="296" y="348"/>
                    </a:lnTo>
                    <a:lnTo>
                      <a:pt x="296" y="351"/>
                    </a:lnTo>
                    <a:lnTo>
                      <a:pt x="293" y="351"/>
                    </a:lnTo>
                    <a:lnTo>
                      <a:pt x="291" y="351"/>
                    </a:lnTo>
                    <a:lnTo>
                      <a:pt x="291" y="353"/>
                    </a:lnTo>
                    <a:lnTo>
                      <a:pt x="289" y="353"/>
                    </a:lnTo>
                    <a:lnTo>
                      <a:pt x="289" y="355"/>
                    </a:lnTo>
                    <a:lnTo>
                      <a:pt x="287" y="355"/>
                    </a:lnTo>
                    <a:lnTo>
                      <a:pt x="289" y="355"/>
                    </a:lnTo>
                    <a:lnTo>
                      <a:pt x="287" y="355"/>
                    </a:lnTo>
                    <a:lnTo>
                      <a:pt x="285" y="355"/>
                    </a:lnTo>
                    <a:lnTo>
                      <a:pt x="282" y="355"/>
                    </a:lnTo>
                    <a:lnTo>
                      <a:pt x="285" y="355"/>
                    </a:lnTo>
                    <a:lnTo>
                      <a:pt x="282" y="355"/>
                    </a:lnTo>
                    <a:lnTo>
                      <a:pt x="282" y="357"/>
                    </a:lnTo>
                    <a:lnTo>
                      <a:pt x="280" y="357"/>
                    </a:lnTo>
                    <a:lnTo>
                      <a:pt x="278" y="357"/>
                    </a:lnTo>
                    <a:lnTo>
                      <a:pt x="278" y="359"/>
                    </a:lnTo>
                    <a:lnTo>
                      <a:pt x="278" y="357"/>
                    </a:lnTo>
                    <a:lnTo>
                      <a:pt x="278" y="359"/>
                    </a:lnTo>
                    <a:lnTo>
                      <a:pt x="276" y="359"/>
                    </a:lnTo>
                    <a:lnTo>
                      <a:pt x="274" y="359"/>
                    </a:lnTo>
                    <a:lnTo>
                      <a:pt x="272" y="359"/>
                    </a:lnTo>
                    <a:lnTo>
                      <a:pt x="269" y="359"/>
                    </a:lnTo>
                    <a:lnTo>
                      <a:pt x="269" y="362"/>
                    </a:lnTo>
                    <a:lnTo>
                      <a:pt x="267" y="362"/>
                    </a:lnTo>
                    <a:lnTo>
                      <a:pt x="267" y="364"/>
                    </a:lnTo>
                    <a:lnTo>
                      <a:pt x="265" y="364"/>
                    </a:lnTo>
                    <a:lnTo>
                      <a:pt x="263" y="364"/>
                    </a:lnTo>
                    <a:lnTo>
                      <a:pt x="263" y="366"/>
                    </a:lnTo>
                    <a:lnTo>
                      <a:pt x="261" y="366"/>
                    </a:lnTo>
                    <a:lnTo>
                      <a:pt x="261" y="368"/>
                    </a:lnTo>
                    <a:lnTo>
                      <a:pt x="258" y="368"/>
                    </a:lnTo>
                    <a:lnTo>
                      <a:pt x="258" y="370"/>
                    </a:lnTo>
                    <a:lnTo>
                      <a:pt x="256" y="370"/>
                    </a:lnTo>
                    <a:lnTo>
                      <a:pt x="256" y="373"/>
                    </a:lnTo>
                    <a:lnTo>
                      <a:pt x="254" y="373"/>
                    </a:lnTo>
                    <a:lnTo>
                      <a:pt x="254" y="375"/>
                    </a:lnTo>
                    <a:lnTo>
                      <a:pt x="252" y="375"/>
                    </a:lnTo>
                    <a:lnTo>
                      <a:pt x="250" y="375"/>
                    </a:lnTo>
                    <a:lnTo>
                      <a:pt x="250" y="377"/>
                    </a:lnTo>
                    <a:lnTo>
                      <a:pt x="247" y="377"/>
                    </a:lnTo>
                    <a:lnTo>
                      <a:pt x="245" y="377"/>
                    </a:lnTo>
                    <a:lnTo>
                      <a:pt x="245" y="379"/>
                    </a:lnTo>
                    <a:lnTo>
                      <a:pt x="243" y="379"/>
                    </a:lnTo>
                    <a:lnTo>
                      <a:pt x="243" y="381"/>
                    </a:lnTo>
                    <a:lnTo>
                      <a:pt x="241" y="381"/>
                    </a:lnTo>
                    <a:lnTo>
                      <a:pt x="241" y="384"/>
                    </a:lnTo>
                    <a:lnTo>
                      <a:pt x="239" y="384"/>
                    </a:lnTo>
                    <a:lnTo>
                      <a:pt x="241" y="384"/>
                    </a:lnTo>
                    <a:lnTo>
                      <a:pt x="239" y="384"/>
                    </a:lnTo>
                    <a:lnTo>
                      <a:pt x="236" y="384"/>
                    </a:lnTo>
                    <a:lnTo>
                      <a:pt x="236" y="386"/>
                    </a:lnTo>
                    <a:lnTo>
                      <a:pt x="234" y="386"/>
                    </a:lnTo>
                    <a:lnTo>
                      <a:pt x="234" y="388"/>
                    </a:lnTo>
                    <a:lnTo>
                      <a:pt x="232" y="388"/>
                    </a:lnTo>
                    <a:lnTo>
                      <a:pt x="230" y="388"/>
                    </a:lnTo>
                    <a:lnTo>
                      <a:pt x="232" y="388"/>
                    </a:lnTo>
                    <a:lnTo>
                      <a:pt x="230" y="388"/>
                    </a:lnTo>
                    <a:lnTo>
                      <a:pt x="230" y="390"/>
                    </a:lnTo>
                    <a:lnTo>
                      <a:pt x="228" y="390"/>
                    </a:lnTo>
                    <a:lnTo>
                      <a:pt x="228" y="392"/>
                    </a:lnTo>
                    <a:lnTo>
                      <a:pt x="226" y="392"/>
                    </a:lnTo>
                    <a:lnTo>
                      <a:pt x="223" y="392"/>
                    </a:lnTo>
                    <a:lnTo>
                      <a:pt x="223" y="394"/>
                    </a:lnTo>
                    <a:lnTo>
                      <a:pt x="221" y="394"/>
                    </a:lnTo>
                    <a:lnTo>
                      <a:pt x="221" y="397"/>
                    </a:lnTo>
                    <a:lnTo>
                      <a:pt x="219" y="397"/>
                    </a:lnTo>
                    <a:lnTo>
                      <a:pt x="217" y="397"/>
                    </a:lnTo>
                    <a:lnTo>
                      <a:pt x="217" y="399"/>
                    </a:lnTo>
                    <a:lnTo>
                      <a:pt x="215" y="399"/>
                    </a:lnTo>
                    <a:lnTo>
                      <a:pt x="212" y="399"/>
                    </a:lnTo>
                    <a:lnTo>
                      <a:pt x="210" y="399"/>
                    </a:lnTo>
                    <a:lnTo>
                      <a:pt x="210" y="401"/>
                    </a:lnTo>
                    <a:lnTo>
                      <a:pt x="208" y="401"/>
                    </a:lnTo>
                    <a:lnTo>
                      <a:pt x="206" y="401"/>
                    </a:lnTo>
                    <a:lnTo>
                      <a:pt x="206" y="403"/>
                    </a:lnTo>
                    <a:lnTo>
                      <a:pt x="206" y="405"/>
                    </a:lnTo>
                    <a:lnTo>
                      <a:pt x="204" y="405"/>
                    </a:lnTo>
                    <a:lnTo>
                      <a:pt x="201" y="405"/>
                    </a:lnTo>
                    <a:lnTo>
                      <a:pt x="201" y="408"/>
                    </a:lnTo>
                    <a:lnTo>
                      <a:pt x="199" y="408"/>
                    </a:lnTo>
                    <a:lnTo>
                      <a:pt x="197" y="408"/>
                    </a:lnTo>
                    <a:lnTo>
                      <a:pt x="197" y="410"/>
                    </a:lnTo>
                    <a:lnTo>
                      <a:pt x="195" y="410"/>
                    </a:lnTo>
                    <a:lnTo>
                      <a:pt x="195" y="412"/>
                    </a:lnTo>
                    <a:lnTo>
                      <a:pt x="193" y="412"/>
                    </a:lnTo>
                    <a:lnTo>
                      <a:pt x="193" y="414"/>
                    </a:lnTo>
                    <a:lnTo>
                      <a:pt x="191" y="414"/>
                    </a:lnTo>
                    <a:lnTo>
                      <a:pt x="188" y="414"/>
                    </a:lnTo>
                    <a:lnTo>
                      <a:pt x="188" y="416"/>
                    </a:lnTo>
                    <a:lnTo>
                      <a:pt x="186" y="416"/>
                    </a:lnTo>
                    <a:lnTo>
                      <a:pt x="184" y="416"/>
                    </a:lnTo>
                    <a:lnTo>
                      <a:pt x="184" y="419"/>
                    </a:lnTo>
                    <a:lnTo>
                      <a:pt x="182" y="419"/>
                    </a:lnTo>
                    <a:lnTo>
                      <a:pt x="180" y="419"/>
                    </a:lnTo>
                    <a:lnTo>
                      <a:pt x="180" y="421"/>
                    </a:lnTo>
                    <a:lnTo>
                      <a:pt x="180" y="423"/>
                    </a:lnTo>
                    <a:lnTo>
                      <a:pt x="177" y="423"/>
                    </a:lnTo>
                    <a:lnTo>
                      <a:pt x="175" y="423"/>
                    </a:lnTo>
                    <a:lnTo>
                      <a:pt x="175" y="425"/>
                    </a:lnTo>
                    <a:lnTo>
                      <a:pt x="173" y="425"/>
                    </a:lnTo>
                    <a:lnTo>
                      <a:pt x="171" y="425"/>
                    </a:lnTo>
                    <a:lnTo>
                      <a:pt x="171" y="427"/>
                    </a:lnTo>
                    <a:lnTo>
                      <a:pt x="169" y="427"/>
                    </a:lnTo>
                    <a:lnTo>
                      <a:pt x="166" y="427"/>
                    </a:lnTo>
                    <a:lnTo>
                      <a:pt x="166" y="430"/>
                    </a:lnTo>
                    <a:lnTo>
                      <a:pt x="164" y="430"/>
                    </a:lnTo>
                    <a:lnTo>
                      <a:pt x="162" y="430"/>
                    </a:lnTo>
                    <a:lnTo>
                      <a:pt x="160" y="430"/>
                    </a:lnTo>
                    <a:lnTo>
                      <a:pt x="160" y="432"/>
                    </a:lnTo>
                    <a:lnTo>
                      <a:pt x="158" y="432"/>
                    </a:lnTo>
                    <a:lnTo>
                      <a:pt x="158" y="434"/>
                    </a:lnTo>
                    <a:lnTo>
                      <a:pt x="155" y="434"/>
                    </a:lnTo>
                    <a:lnTo>
                      <a:pt x="155" y="436"/>
                    </a:lnTo>
                    <a:lnTo>
                      <a:pt x="153" y="436"/>
                    </a:lnTo>
                    <a:lnTo>
                      <a:pt x="151" y="436"/>
                    </a:lnTo>
                    <a:lnTo>
                      <a:pt x="151" y="438"/>
                    </a:lnTo>
                    <a:lnTo>
                      <a:pt x="149" y="438"/>
                    </a:lnTo>
                    <a:lnTo>
                      <a:pt x="147" y="438"/>
                    </a:lnTo>
                    <a:lnTo>
                      <a:pt x="147" y="440"/>
                    </a:lnTo>
                    <a:lnTo>
                      <a:pt x="145" y="440"/>
                    </a:lnTo>
                    <a:lnTo>
                      <a:pt x="142" y="440"/>
                    </a:lnTo>
                    <a:lnTo>
                      <a:pt x="142" y="443"/>
                    </a:lnTo>
                    <a:lnTo>
                      <a:pt x="140" y="443"/>
                    </a:lnTo>
                    <a:lnTo>
                      <a:pt x="140" y="445"/>
                    </a:lnTo>
                    <a:lnTo>
                      <a:pt x="138" y="445"/>
                    </a:lnTo>
                    <a:lnTo>
                      <a:pt x="136" y="445"/>
                    </a:lnTo>
                    <a:lnTo>
                      <a:pt x="136" y="447"/>
                    </a:lnTo>
                    <a:lnTo>
                      <a:pt x="134" y="447"/>
                    </a:lnTo>
                    <a:lnTo>
                      <a:pt x="131" y="449"/>
                    </a:lnTo>
                    <a:lnTo>
                      <a:pt x="129" y="449"/>
                    </a:lnTo>
                    <a:lnTo>
                      <a:pt x="127" y="449"/>
                    </a:lnTo>
                    <a:lnTo>
                      <a:pt x="127" y="451"/>
                    </a:lnTo>
                    <a:lnTo>
                      <a:pt x="125" y="451"/>
                    </a:lnTo>
                    <a:lnTo>
                      <a:pt x="125" y="454"/>
                    </a:lnTo>
                    <a:lnTo>
                      <a:pt x="125" y="456"/>
                    </a:lnTo>
                    <a:lnTo>
                      <a:pt x="123" y="456"/>
                    </a:lnTo>
                    <a:lnTo>
                      <a:pt x="123" y="458"/>
                    </a:lnTo>
                    <a:lnTo>
                      <a:pt x="120" y="458"/>
                    </a:lnTo>
                    <a:lnTo>
                      <a:pt x="118" y="458"/>
                    </a:lnTo>
                    <a:lnTo>
                      <a:pt x="116" y="458"/>
                    </a:lnTo>
                    <a:lnTo>
                      <a:pt x="114" y="458"/>
                    </a:lnTo>
                    <a:lnTo>
                      <a:pt x="112" y="458"/>
                    </a:lnTo>
                    <a:lnTo>
                      <a:pt x="112" y="460"/>
                    </a:lnTo>
                    <a:lnTo>
                      <a:pt x="109" y="460"/>
                    </a:lnTo>
                    <a:lnTo>
                      <a:pt x="107" y="460"/>
                    </a:lnTo>
                    <a:lnTo>
                      <a:pt x="107" y="462"/>
                    </a:lnTo>
                    <a:lnTo>
                      <a:pt x="105" y="462"/>
                    </a:lnTo>
                    <a:lnTo>
                      <a:pt x="103" y="462"/>
                    </a:lnTo>
                    <a:lnTo>
                      <a:pt x="103" y="465"/>
                    </a:lnTo>
                    <a:lnTo>
                      <a:pt x="101" y="465"/>
                    </a:lnTo>
                    <a:lnTo>
                      <a:pt x="101" y="467"/>
                    </a:lnTo>
                    <a:lnTo>
                      <a:pt x="103" y="467"/>
                    </a:lnTo>
                    <a:lnTo>
                      <a:pt x="101" y="467"/>
                    </a:lnTo>
                    <a:lnTo>
                      <a:pt x="99" y="467"/>
                    </a:lnTo>
                    <a:lnTo>
                      <a:pt x="99" y="465"/>
                    </a:lnTo>
                    <a:lnTo>
                      <a:pt x="96" y="465"/>
                    </a:lnTo>
                    <a:lnTo>
                      <a:pt x="94" y="465"/>
                    </a:lnTo>
                    <a:lnTo>
                      <a:pt x="94" y="462"/>
                    </a:lnTo>
                    <a:lnTo>
                      <a:pt x="92" y="462"/>
                    </a:lnTo>
                    <a:lnTo>
                      <a:pt x="90" y="462"/>
                    </a:lnTo>
                    <a:lnTo>
                      <a:pt x="88" y="462"/>
                    </a:lnTo>
                    <a:lnTo>
                      <a:pt x="88" y="460"/>
                    </a:lnTo>
                    <a:lnTo>
                      <a:pt x="85" y="460"/>
                    </a:lnTo>
                    <a:lnTo>
                      <a:pt x="83" y="460"/>
                    </a:lnTo>
                    <a:lnTo>
                      <a:pt x="83" y="458"/>
                    </a:lnTo>
                    <a:lnTo>
                      <a:pt x="81" y="456"/>
                    </a:lnTo>
                    <a:lnTo>
                      <a:pt x="81" y="454"/>
                    </a:lnTo>
                    <a:lnTo>
                      <a:pt x="81" y="451"/>
                    </a:lnTo>
                    <a:lnTo>
                      <a:pt x="79" y="451"/>
                    </a:lnTo>
                    <a:lnTo>
                      <a:pt x="79" y="449"/>
                    </a:lnTo>
                    <a:lnTo>
                      <a:pt x="77" y="449"/>
                    </a:lnTo>
                    <a:lnTo>
                      <a:pt x="77" y="447"/>
                    </a:lnTo>
                    <a:lnTo>
                      <a:pt x="77" y="445"/>
                    </a:lnTo>
                    <a:lnTo>
                      <a:pt x="74" y="445"/>
                    </a:lnTo>
                    <a:lnTo>
                      <a:pt x="74" y="443"/>
                    </a:lnTo>
                    <a:lnTo>
                      <a:pt x="72" y="443"/>
                    </a:lnTo>
                    <a:lnTo>
                      <a:pt x="72" y="440"/>
                    </a:lnTo>
                    <a:lnTo>
                      <a:pt x="70" y="440"/>
                    </a:lnTo>
                    <a:lnTo>
                      <a:pt x="68" y="440"/>
                    </a:lnTo>
                    <a:lnTo>
                      <a:pt x="68" y="438"/>
                    </a:lnTo>
                    <a:lnTo>
                      <a:pt x="68" y="436"/>
                    </a:lnTo>
                    <a:lnTo>
                      <a:pt x="68" y="434"/>
                    </a:lnTo>
                    <a:lnTo>
                      <a:pt x="66" y="434"/>
                    </a:lnTo>
                    <a:lnTo>
                      <a:pt x="66" y="432"/>
                    </a:lnTo>
                    <a:lnTo>
                      <a:pt x="63" y="432"/>
                    </a:lnTo>
                    <a:lnTo>
                      <a:pt x="61" y="430"/>
                    </a:lnTo>
                    <a:lnTo>
                      <a:pt x="59" y="430"/>
                    </a:lnTo>
                    <a:lnTo>
                      <a:pt x="59" y="427"/>
                    </a:lnTo>
                    <a:lnTo>
                      <a:pt x="57" y="427"/>
                    </a:lnTo>
                    <a:lnTo>
                      <a:pt x="57" y="425"/>
                    </a:lnTo>
                    <a:lnTo>
                      <a:pt x="59" y="425"/>
                    </a:lnTo>
                    <a:lnTo>
                      <a:pt x="59" y="423"/>
                    </a:lnTo>
                    <a:lnTo>
                      <a:pt x="61" y="423"/>
                    </a:lnTo>
                    <a:lnTo>
                      <a:pt x="61" y="421"/>
                    </a:lnTo>
                    <a:lnTo>
                      <a:pt x="63" y="421"/>
                    </a:lnTo>
                    <a:lnTo>
                      <a:pt x="63" y="419"/>
                    </a:lnTo>
                    <a:lnTo>
                      <a:pt x="61" y="419"/>
                    </a:lnTo>
                    <a:lnTo>
                      <a:pt x="61" y="416"/>
                    </a:lnTo>
                    <a:lnTo>
                      <a:pt x="63" y="416"/>
                    </a:lnTo>
                    <a:lnTo>
                      <a:pt x="63" y="414"/>
                    </a:lnTo>
                    <a:lnTo>
                      <a:pt x="63" y="412"/>
                    </a:lnTo>
                    <a:lnTo>
                      <a:pt x="63" y="410"/>
                    </a:lnTo>
                    <a:lnTo>
                      <a:pt x="61" y="408"/>
                    </a:lnTo>
                    <a:lnTo>
                      <a:pt x="61" y="405"/>
                    </a:lnTo>
                    <a:lnTo>
                      <a:pt x="59" y="405"/>
                    </a:lnTo>
                    <a:lnTo>
                      <a:pt x="57" y="405"/>
                    </a:lnTo>
                    <a:lnTo>
                      <a:pt x="57" y="403"/>
                    </a:lnTo>
                    <a:lnTo>
                      <a:pt x="55" y="403"/>
                    </a:lnTo>
                    <a:lnTo>
                      <a:pt x="55" y="401"/>
                    </a:lnTo>
                    <a:lnTo>
                      <a:pt x="57" y="401"/>
                    </a:lnTo>
                    <a:lnTo>
                      <a:pt x="59" y="401"/>
                    </a:lnTo>
                    <a:lnTo>
                      <a:pt x="59" y="403"/>
                    </a:lnTo>
                    <a:lnTo>
                      <a:pt x="61" y="403"/>
                    </a:lnTo>
                    <a:lnTo>
                      <a:pt x="63" y="403"/>
                    </a:lnTo>
                    <a:lnTo>
                      <a:pt x="63" y="401"/>
                    </a:lnTo>
                    <a:lnTo>
                      <a:pt x="66" y="401"/>
                    </a:lnTo>
                    <a:lnTo>
                      <a:pt x="66" y="399"/>
                    </a:lnTo>
                    <a:lnTo>
                      <a:pt x="63" y="399"/>
                    </a:lnTo>
                    <a:lnTo>
                      <a:pt x="63" y="397"/>
                    </a:lnTo>
                    <a:lnTo>
                      <a:pt x="61" y="397"/>
                    </a:lnTo>
                    <a:lnTo>
                      <a:pt x="59" y="394"/>
                    </a:lnTo>
                    <a:lnTo>
                      <a:pt x="57" y="394"/>
                    </a:lnTo>
                    <a:lnTo>
                      <a:pt x="55" y="397"/>
                    </a:lnTo>
                    <a:lnTo>
                      <a:pt x="53" y="397"/>
                    </a:lnTo>
                    <a:lnTo>
                      <a:pt x="53" y="394"/>
                    </a:lnTo>
                    <a:lnTo>
                      <a:pt x="50" y="394"/>
                    </a:lnTo>
                    <a:lnTo>
                      <a:pt x="53" y="394"/>
                    </a:lnTo>
                    <a:lnTo>
                      <a:pt x="53" y="392"/>
                    </a:lnTo>
                    <a:lnTo>
                      <a:pt x="55" y="392"/>
                    </a:lnTo>
                    <a:lnTo>
                      <a:pt x="57" y="392"/>
                    </a:lnTo>
                    <a:lnTo>
                      <a:pt x="57" y="390"/>
                    </a:lnTo>
                    <a:lnTo>
                      <a:pt x="55" y="388"/>
                    </a:lnTo>
                    <a:lnTo>
                      <a:pt x="53" y="388"/>
                    </a:lnTo>
                    <a:lnTo>
                      <a:pt x="53" y="386"/>
                    </a:lnTo>
                    <a:lnTo>
                      <a:pt x="53" y="384"/>
                    </a:lnTo>
                    <a:lnTo>
                      <a:pt x="50" y="384"/>
                    </a:lnTo>
                    <a:lnTo>
                      <a:pt x="50" y="381"/>
                    </a:lnTo>
                    <a:lnTo>
                      <a:pt x="50" y="379"/>
                    </a:lnTo>
                    <a:lnTo>
                      <a:pt x="53" y="379"/>
                    </a:lnTo>
                    <a:lnTo>
                      <a:pt x="50" y="377"/>
                    </a:lnTo>
                    <a:lnTo>
                      <a:pt x="48" y="377"/>
                    </a:lnTo>
                    <a:lnTo>
                      <a:pt x="46" y="377"/>
                    </a:lnTo>
                    <a:lnTo>
                      <a:pt x="44" y="377"/>
                    </a:lnTo>
                    <a:lnTo>
                      <a:pt x="42" y="377"/>
                    </a:lnTo>
                    <a:lnTo>
                      <a:pt x="42" y="379"/>
                    </a:lnTo>
                    <a:lnTo>
                      <a:pt x="42" y="381"/>
                    </a:lnTo>
                    <a:lnTo>
                      <a:pt x="42" y="384"/>
                    </a:lnTo>
                    <a:lnTo>
                      <a:pt x="44" y="384"/>
                    </a:lnTo>
                    <a:lnTo>
                      <a:pt x="42" y="386"/>
                    </a:lnTo>
                    <a:lnTo>
                      <a:pt x="39" y="386"/>
                    </a:lnTo>
                    <a:lnTo>
                      <a:pt x="37" y="386"/>
                    </a:lnTo>
                    <a:lnTo>
                      <a:pt x="35" y="386"/>
                    </a:lnTo>
                    <a:lnTo>
                      <a:pt x="35" y="384"/>
                    </a:lnTo>
                    <a:lnTo>
                      <a:pt x="35" y="381"/>
                    </a:lnTo>
                    <a:lnTo>
                      <a:pt x="33" y="379"/>
                    </a:lnTo>
                    <a:lnTo>
                      <a:pt x="35" y="379"/>
                    </a:lnTo>
                    <a:lnTo>
                      <a:pt x="35" y="377"/>
                    </a:lnTo>
                    <a:lnTo>
                      <a:pt x="33" y="377"/>
                    </a:lnTo>
                    <a:lnTo>
                      <a:pt x="31" y="377"/>
                    </a:lnTo>
                    <a:lnTo>
                      <a:pt x="28" y="377"/>
                    </a:lnTo>
                    <a:lnTo>
                      <a:pt x="28" y="379"/>
                    </a:lnTo>
                    <a:lnTo>
                      <a:pt x="31" y="379"/>
                    </a:lnTo>
                    <a:lnTo>
                      <a:pt x="28" y="379"/>
                    </a:lnTo>
                    <a:lnTo>
                      <a:pt x="28" y="381"/>
                    </a:lnTo>
                    <a:lnTo>
                      <a:pt x="31" y="381"/>
                    </a:lnTo>
                    <a:lnTo>
                      <a:pt x="31" y="384"/>
                    </a:lnTo>
                    <a:lnTo>
                      <a:pt x="28" y="384"/>
                    </a:lnTo>
                    <a:lnTo>
                      <a:pt x="28" y="386"/>
                    </a:lnTo>
                    <a:lnTo>
                      <a:pt x="26" y="386"/>
                    </a:lnTo>
                    <a:lnTo>
                      <a:pt x="28" y="386"/>
                    </a:lnTo>
                    <a:lnTo>
                      <a:pt x="26" y="386"/>
                    </a:lnTo>
                    <a:lnTo>
                      <a:pt x="26" y="388"/>
                    </a:lnTo>
                    <a:lnTo>
                      <a:pt x="24" y="388"/>
                    </a:lnTo>
                    <a:lnTo>
                      <a:pt x="22" y="388"/>
                    </a:lnTo>
                    <a:lnTo>
                      <a:pt x="20" y="388"/>
                    </a:lnTo>
                    <a:lnTo>
                      <a:pt x="20" y="386"/>
                    </a:lnTo>
                    <a:lnTo>
                      <a:pt x="20" y="384"/>
                    </a:lnTo>
                    <a:lnTo>
                      <a:pt x="22" y="384"/>
                    </a:lnTo>
                    <a:lnTo>
                      <a:pt x="24" y="384"/>
                    </a:lnTo>
                    <a:lnTo>
                      <a:pt x="24" y="381"/>
                    </a:lnTo>
                    <a:lnTo>
                      <a:pt x="26" y="381"/>
                    </a:lnTo>
                    <a:lnTo>
                      <a:pt x="26" y="379"/>
                    </a:lnTo>
                    <a:lnTo>
                      <a:pt x="24" y="379"/>
                    </a:lnTo>
                    <a:lnTo>
                      <a:pt x="22" y="379"/>
                    </a:lnTo>
                    <a:lnTo>
                      <a:pt x="20" y="379"/>
                    </a:lnTo>
                    <a:lnTo>
                      <a:pt x="17" y="379"/>
                    </a:lnTo>
                    <a:lnTo>
                      <a:pt x="17" y="377"/>
                    </a:lnTo>
                    <a:lnTo>
                      <a:pt x="20" y="377"/>
                    </a:lnTo>
                    <a:lnTo>
                      <a:pt x="17" y="377"/>
                    </a:lnTo>
                    <a:lnTo>
                      <a:pt x="20" y="377"/>
                    </a:lnTo>
                    <a:lnTo>
                      <a:pt x="17" y="377"/>
                    </a:lnTo>
                    <a:lnTo>
                      <a:pt x="17" y="375"/>
                    </a:lnTo>
                    <a:lnTo>
                      <a:pt x="17" y="373"/>
                    </a:lnTo>
                    <a:lnTo>
                      <a:pt x="15" y="373"/>
                    </a:lnTo>
                    <a:lnTo>
                      <a:pt x="15" y="370"/>
                    </a:lnTo>
                    <a:lnTo>
                      <a:pt x="15" y="368"/>
                    </a:lnTo>
                    <a:lnTo>
                      <a:pt x="13" y="368"/>
                    </a:lnTo>
                    <a:lnTo>
                      <a:pt x="15" y="368"/>
                    </a:lnTo>
                    <a:lnTo>
                      <a:pt x="13" y="368"/>
                    </a:lnTo>
                    <a:lnTo>
                      <a:pt x="13" y="366"/>
                    </a:lnTo>
                    <a:lnTo>
                      <a:pt x="15" y="366"/>
                    </a:lnTo>
                    <a:lnTo>
                      <a:pt x="15" y="364"/>
                    </a:lnTo>
                    <a:lnTo>
                      <a:pt x="17" y="364"/>
                    </a:lnTo>
                    <a:lnTo>
                      <a:pt x="20" y="364"/>
                    </a:lnTo>
                    <a:lnTo>
                      <a:pt x="20" y="366"/>
                    </a:lnTo>
                    <a:lnTo>
                      <a:pt x="22" y="366"/>
                    </a:lnTo>
                    <a:lnTo>
                      <a:pt x="22" y="364"/>
                    </a:lnTo>
                    <a:lnTo>
                      <a:pt x="24" y="364"/>
                    </a:lnTo>
                    <a:lnTo>
                      <a:pt x="24" y="362"/>
                    </a:lnTo>
                    <a:lnTo>
                      <a:pt x="24" y="359"/>
                    </a:lnTo>
                    <a:lnTo>
                      <a:pt x="24" y="357"/>
                    </a:lnTo>
                    <a:lnTo>
                      <a:pt x="26" y="357"/>
                    </a:lnTo>
                    <a:lnTo>
                      <a:pt x="26" y="355"/>
                    </a:lnTo>
                    <a:lnTo>
                      <a:pt x="28" y="355"/>
                    </a:lnTo>
                    <a:lnTo>
                      <a:pt x="28" y="353"/>
                    </a:lnTo>
                    <a:lnTo>
                      <a:pt x="28" y="351"/>
                    </a:lnTo>
                    <a:lnTo>
                      <a:pt x="28" y="348"/>
                    </a:lnTo>
                    <a:lnTo>
                      <a:pt x="28" y="346"/>
                    </a:lnTo>
                    <a:lnTo>
                      <a:pt x="28" y="344"/>
                    </a:lnTo>
                    <a:lnTo>
                      <a:pt x="26" y="344"/>
                    </a:lnTo>
                    <a:lnTo>
                      <a:pt x="26" y="342"/>
                    </a:lnTo>
                    <a:lnTo>
                      <a:pt x="24" y="342"/>
                    </a:lnTo>
                    <a:lnTo>
                      <a:pt x="24" y="344"/>
                    </a:lnTo>
                    <a:lnTo>
                      <a:pt x="24" y="346"/>
                    </a:lnTo>
                    <a:lnTo>
                      <a:pt x="22" y="346"/>
                    </a:lnTo>
                    <a:lnTo>
                      <a:pt x="24" y="346"/>
                    </a:lnTo>
                    <a:lnTo>
                      <a:pt x="24" y="348"/>
                    </a:lnTo>
                    <a:lnTo>
                      <a:pt x="22" y="348"/>
                    </a:lnTo>
                    <a:lnTo>
                      <a:pt x="24" y="348"/>
                    </a:lnTo>
                    <a:lnTo>
                      <a:pt x="24" y="351"/>
                    </a:lnTo>
                    <a:lnTo>
                      <a:pt x="22" y="351"/>
                    </a:lnTo>
                    <a:lnTo>
                      <a:pt x="22" y="353"/>
                    </a:lnTo>
                    <a:lnTo>
                      <a:pt x="20" y="353"/>
                    </a:lnTo>
                    <a:lnTo>
                      <a:pt x="17" y="353"/>
                    </a:lnTo>
                    <a:lnTo>
                      <a:pt x="17" y="351"/>
                    </a:lnTo>
                    <a:lnTo>
                      <a:pt x="15" y="351"/>
                    </a:lnTo>
                    <a:lnTo>
                      <a:pt x="15" y="348"/>
                    </a:lnTo>
                    <a:lnTo>
                      <a:pt x="15" y="346"/>
                    </a:lnTo>
                    <a:lnTo>
                      <a:pt x="15" y="344"/>
                    </a:lnTo>
                    <a:lnTo>
                      <a:pt x="15" y="342"/>
                    </a:lnTo>
                    <a:lnTo>
                      <a:pt x="13" y="342"/>
                    </a:lnTo>
                    <a:lnTo>
                      <a:pt x="13" y="340"/>
                    </a:lnTo>
                    <a:lnTo>
                      <a:pt x="11" y="340"/>
                    </a:lnTo>
                    <a:lnTo>
                      <a:pt x="11" y="342"/>
                    </a:lnTo>
                    <a:lnTo>
                      <a:pt x="11" y="344"/>
                    </a:lnTo>
                    <a:lnTo>
                      <a:pt x="9" y="344"/>
                    </a:lnTo>
                    <a:lnTo>
                      <a:pt x="9" y="346"/>
                    </a:lnTo>
                    <a:lnTo>
                      <a:pt x="7" y="346"/>
                    </a:lnTo>
                    <a:lnTo>
                      <a:pt x="7" y="348"/>
                    </a:lnTo>
                    <a:lnTo>
                      <a:pt x="7" y="351"/>
                    </a:lnTo>
                    <a:lnTo>
                      <a:pt x="4" y="351"/>
                    </a:lnTo>
                    <a:lnTo>
                      <a:pt x="4" y="353"/>
                    </a:lnTo>
                    <a:lnTo>
                      <a:pt x="4" y="355"/>
                    </a:lnTo>
                    <a:lnTo>
                      <a:pt x="2" y="355"/>
                    </a:lnTo>
                    <a:lnTo>
                      <a:pt x="0" y="355"/>
                    </a:lnTo>
                    <a:lnTo>
                      <a:pt x="0" y="353"/>
                    </a:lnTo>
                    <a:lnTo>
                      <a:pt x="0" y="351"/>
                    </a:lnTo>
                  </a:path>
                </a:pathLst>
              </a:custGeom>
              <a:solidFill>
                <a:srgbClr val="D89593"/>
              </a:solidFill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36" name="Freeform 21"/>
              <p:cNvSpPr>
                <a:spLocks/>
              </p:cNvSpPr>
              <p:nvPr/>
            </p:nvSpPr>
            <p:spPr bwMode="auto">
              <a:xfrm>
                <a:off x="5076825" y="4492625"/>
                <a:ext cx="1039813" cy="560388"/>
              </a:xfrm>
              <a:custGeom>
                <a:avLst/>
                <a:gdLst>
                  <a:gd name="T0" fmla="*/ 2147483647 w 655"/>
                  <a:gd name="T1" fmla="*/ 2147483647 h 353"/>
                  <a:gd name="T2" fmla="*/ 2147483647 w 655"/>
                  <a:gd name="T3" fmla="*/ 2147483647 h 353"/>
                  <a:gd name="T4" fmla="*/ 2147483647 w 655"/>
                  <a:gd name="T5" fmla="*/ 2147483647 h 353"/>
                  <a:gd name="T6" fmla="*/ 2147483647 w 655"/>
                  <a:gd name="T7" fmla="*/ 2147483647 h 353"/>
                  <a:gd name="T8" fmla="*/ 2147483647 w 655"/>
                  <a:gd name="T9" fmla="*/ 2147483647 h 353"/>
                  <a:gd name="T10" fmla="*/ 2147483647 w 655"/>
                  <a:gd name="T11" fmla="*/ 2147483647 h 353"/>
                  <a:gd name="T12" fmla="*/ 2147483647 w 655"/>
                  <a:gd name="T13" fmla="*/ 2147483647 h 353"/>
                  <a:gd name="T14" fmla="*/ 2147483647 w 655"/>
                  <a:gd name="T15" fmla="*/ 2147483647 h 353"/>
                  <a:gd name="T16" fmla="*/ 2147483647 w 655"/>
                  <a:gd name="T17" fmla="*/ 2147483647 h 353"/>
                  <a:gd name="T18" fmla="*/ 2147483647 w 655"/>
                  <a:gd name="T19" fmla="*/ 2147483647 h 353"/>
                  <a:gd name="T20" fmla="*/ 2147483647 w 655"/>
                  <a:gd name="T21" fmla="*/ 2147483647 h 353"/>
                  <a:gd name="T22" fmla="*/ 2147483647 w 655"/>
                  <a:gd name="T23" fmla="*/ 2147483647 h 353"/>
                  <a:gd name="T24" fmla="*/ 2147483647 w 655"/>
                  <a:gd name="T25" fmla="*/ 2147483647 h 353"/>
                  <a:gd name="T26" fmla="*/ 2147483647 w 655"/>
                  <a:gd name="T27" fmla="*/ 2147483647 h 353"/>
                  <a:gd name="T28" fmla="*/ 2147483647 w 655"/>
                  <a:gd name="T29" fmla="*/ 2147483647 h 353"/>
                  <a:gd name="T30" fmla="*/ 2147483647 w 655"/>
                  <a:gd name="T31" fmla="*/ 2147483647 h 353"/>
                  <a:gd name="T32" fmla="*/ 2147483647 w 655"/>
                  <a:gd name="T33" fmla="*/ 2147483647 h 353"/>
                  <a:gd name="T34" fmla="*/ 2147483647 w 655"/>
                  <a:gd name="T35" fmla="*/ 2147483647 h 353"/>
                  <a:gd name="T36" fmla="*/ 2147483647 w 655"/>
                  <a:gd name="T37" fmla="*/ 2147483647 h 353"/>
                  <a:gd name="T38" fmla="*/ 2147483647 w 655"/>
                  <a:gd name="T39" fmla="*/ 2147483647 h 353"/>
                  <a:gd name="T40" fmla="*/ 2147483647 w 655"/>
                  <a:gd name="T41" fmla="*/ 2147483647 h 353"/>
                  <a:gd name="T42" fmla="*/ 2147483647 w 655"/>
                  <a:gd name="T43" fmla="*/ 2147483647 h 353"/>
                  <a:gd name="T44" fmla="*/ 2147483647 w 655"/>
                  <a:gd name="T45" fmla="*/ 2147483647 h 353"/>
                  <a:gd name="T46" fmla="*/ 2147483647 w 655"/>
                  <a:gd name="T47" fmla="*/ 2147483647 h 353"/>
                  <a:gd name="T48" fmla="*/ 2147483647 w 655"/>
                  <a:gd name="T49" fmla="*/ 2147483647 h 353"/>
                  <a:gd name="T50" fmla="*/ 2147483647 w 655"/>
                  <a:gd name="T51" fmla="*/ 2147483647 h 353"/>
                  <a:gd name="T52" fmla="*/ 2147483647 w 655"/>
                  <a:gd name="T53" fmla="*/ 2147483647 h 353"/>
                  <a:gd name="T54" fmla="*/ 2147483647 w 655"/>
                  <a:gd name="T55" fmla="*/ 2147483647 h 353"/>
                  <a:gd name="T56" fmla="*/ 2147483647 w 655"/>
                  <a:gd name="T57" fmla="*/ 2147483647 h 353"/>
                  <a:gd name="T58" fmla="*/ 2147483647 w 655"/>
                  <a:gd name="T59" fmla="*/ 2147483647 h 353"/>
                  <a:gd name="T60" fmla="*/ 2147483647 w 655"/>
                  <a:gd name="T61" fmla="*/ 2147483647 h 353"/>
                  <a:gd name="T62" fmla="*/ 2147483647 w 655"/>
                  <a:gd name="T63" fmla="*/ 2147483647 h 353"/>
                  <a:gd name="T64" fmla="*/ 2147483647 w 655"/>
                  <a:gd name="T65" fmla="*/ 2147483647 h 353"/>
                  <a:gd name="T66" fmla="*/ 2147483647 w 655"/>
                  <a:gd name="T67" fmla="*/ 2147483647 h 353"/>
                  <a:gd name="T68" fmla="*/ 2147483647 w 655"/>
                  <a:gd name="T69" fmla="*/ 2147483647 h 353"/>
                  <a:gd name="T70" fmla="*/ 2147483647 w 655"/>
                  <a:gd name="T71" fmla="*/ 2147483647 h 353"/>
                  <a:gd name="T72" fmla="*/ 2147483647 w 655"/>
                  <a:gd name="T73" fmla="*/ 2147483647 h 353"/>
                  <a:gd name="T74" fmla="*/ 2147483647 w 655"/>
                  <a:gd name="T75" fmla="*/ 2147483647 h 353"/>
                  <a:gd name="T76" fmla="*/ 2147483647 w 655"/>
                  <a:gd name="T77" fmla="*/ 2147483647 h 353"/>
                  <a:gd name="T78" fmla="*/ 2147483647 w 655"/>
                  <a:gd name="T79" fmla="*/ 2147483647 h 353"/>
                  <a:gd name="T80" fmla="*/ 2147483647 w 655"/>
                  <a:gd name="T81" fmla="*/ 2147483647 h 353"/>
                  <a:gd name="T82" fmla="*/ 2147483647 w 655"/>
                  <a:gd name="T83" fmla="*/ 2147483647 h 353"/>
                  <a:gd name="T84" fmla="*/ 2147483647 w 655"/>
                  <a:gd name="T85" fmla="*/ 2147483647 h 353"/>
                  <a:gd name="T86" fmla="*/ 2147483647 w 655"/>
                  <a:gd name="T87" fmla="*/ 2147483647 h 353"/>
                  <a:gd name="T88" fmla="*/ 2147483647 w 655"/>
                  <a:gd name="T89" fmla="*/ 2147483647 h 353"/>
                  <a:gd name="T90" fmla="*/ 2147483647 w 655"/>
                  <a:gd name="T91" fmla="*/ 2147483647 h 353"/>
                  <a:gd name="T92" fmla="*/ 2147483647 w 655"/>
                  <a:gd name="T93" fmla="*/ 2147483647 h 353"/>
                  <a:gd name="T94" fmla="*/ 2147483647 w 655"/>
                  <a:gd name="T95" fmla="*/ 2147483647 h 353"/>
                  <a:gd name="T96" fmla="*/ 2147483647 w 655"/>
                  <a:gd name="T97" fmla="*/ 2147483647 h 353"/>
                  <a:gd name="T98" fmla="*/ 2147483647 w 655"/>
                  <a:gd name="T99" fmla="*/ 2147483647 h 353"/>
                  <a:gd name="T100" fmla="*/ 2147483647 w 655"/>
                  <a:gd name="T101" fmla="*/ 2147483647 h 353"/>
                  <a:gd name="T102" fmla="*/ 2147483647 w 655"/>
                  <a:gd name="T103" fmla="*/ 2147483647 h 353"/>
                  <a:gd name="T104" fmla="*/ 2147483647 w 655"/>
                  <a:gd name="T105" fmla="*/ 2147483647 h 353"/>
                  <a:gd name="T106" fmla="*/ 2147483647 w 655"/>
                  <a:gd name="T107" fmla="*/ 2147483647 h 353"/>
                  <a:gd name="T108" fmla="*/ 2147483647 w 655"/>
                  <a:gd name="T109" fmla="*/ 2147483647 h 353"/>
                  <a:gd name="T110" fmla="*/ 2147483647 w 655"/>
                  <a:gd name="T111" fmla="*/ 2147483647 h 353"/>
                  <a:gd name="T112" fmla="*/ 2147483647 w 655"/>
                  <a:gd name="T113" fmla="*/ 2147483647 h 353"/>
                  <a:gd name="T114" fmla="*/ 2147483647 w 655"/>
                  <a:gd name="T115" fmla="*/ 2147483647 h 353"/>
                  <a:gd name="T116" fmla="*/ 2147483647 w 655"/>
                  <a:gd name="T117" fmla="*/ 2147483647 h 35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655" h="353">
                    <a:moveTo>
                      <a:pt x="243" y="353"/>
                    </a:moveTo>
                    <a:lnTo>
                      <a:pt x="245" y="353"/>
                    </a:lnTo>
                    <a:lnTo>
                      <a:pt x="245" y="350"/>
                    </a:lnTo>
                    <a:lnTo>
                      <a:pt x="247" y="350"/>
                    </a:lnTo>
                    <a:lnTo>
                      <a:pt x="247" y="348"/>
                    </a:lnTo>
                    <a:lnTo>
                      <a:pt x="250" y="348"/>
                    </a:lnTo>
                    <a:lnTo>
                      <a:pt x="250" y="346"/>
                    </a:lnTo>
                    <a:lnTo>
                      <a:pt x="250" y="344"/>
                    </a:lnTo>
                    <a:lnTo>
                      <a:pt x="250" y="342"/>
                    </a:lnTo>
                    <a:lnTo>
                      <a:pt x="250" y="340"/>
                    </a:lnTo>
                    <a:lnTo>
                      <a:pt x="250" y="337"/>
                    </a:lnTo>
                    <a:lnTo>
                      <a:pt x="252" y="337"/>
                    </a:lnTo>
                    <a:lnTo>
                      <a:pt x="252" y="335"/>
                    </a:lnTo>
                    <a:lnTo>
                      <a:pt x="252" y="333"/>
                    </a:lnTo>
                    <a:lnTo>
                      <a:pt x="252" y="331"/>
                    </a:lnTo>
                    <a:lnTo>
                      <a:pt x="250" y="331"/>
                    </a:lnTo>
                    <a:lnTo>
                      <a:pt x="247" y="331"/>
                    </a:lnTo>
                    <a:lnTo>
                      <a:pt x="247" y="333"/>
                    </a:lnTo>
                    <a:lnTo>
                      <a:pt x="247" y="335"/>
                    </a:lnTo>
                    <a:lnTo>
                      <a:pt x="245" y="335"/>
                    </a:lnTo>
                    <a:lnTo>
                      <a:pt x="245" y="337"/>
                    </a:lnTo>
                    <a:lnTo>
                      <a:pt x="247" y="337"/>
                    </a:lnTo>
                    <a:lnTo>
                      <a:pt x="247" y="340"/>
                    </a:lnTo>
                    <a:lnTo>
                      <a:pt x="245" y="340"/>
                    </a:lnTo>
                    <a:lnTo>
                      <a:pt x="245" y="342"/>
                    </a:lnTo>
                    <a:lnTo>
                      <a:pt x="243" y="342"/>
                    </a:lnTo>
                    <a:lnTo>
                      <a:pt x="241" y="342"/>
                    </a:lnTo>
                    <a:lnTo>
                      <a:pt x="239" y="342"/>
                    </a:lnTo>
                    <a:lnTo>
                      <a:pt x="236" y="342"/>
                    </a:lnTo>
                    <a:lnTo>
                      <a:pt x="236" y="344"/>
                    </a:lnTo>
                    <a:lnTo>
                      <a:pt x="236" y="346"/>
                    </a:lnTo>
                    <a:lnTo>
                      <a:pt x="234" y="346"/>
                    </a:lnTo>
                    <a:lnTo>
                      <a:pt x="234" y="348"/>
                    </a:lnTo>
                    <a:lnTo>
                      <a:pt x="232" y="348"/>
                    </a:lnTo>
                    <a:lnTo>
                      <a:pt x="230" y="348"/>
                    </a:lnTo>
                    <a:lnTo>
                      <a:pt x="230" y="346"/>
                    </a:lnTo>
                    <a:lnTo>
                      <a:pt x="230" y="344"/>
                    </a:lnTo>
                    <a:lnTo>
                      <a:pt x="228" y="344"/>
                    </a:lnTo>
                    <a:lnTo>
                      <a:pt x="225" y="344"/>
                    </a:lnTo>
                    <a:lnTo>
                      <a:pt x="225" y="346"/>
                    </a:lnTo>
                    <a:lnTo>
                      <a:pt x="223" y="346"/>
                    </a:lnTo>
                    <a:lnTo>
                      <a:pt x="223" y="348"/>
                    </a:lnTo>
                    <a:lnTo>
                      <a:pt x="221" y="348"/>
                    </a:lnTo>
                    <a:lnTo>
                      <a:pt x="219" y="348"/>
                    </a:lnTo>
                    <a:lnTo>
                      <a:pt x="219" y="346"/>
                    </a:lnTo>
                    <a:lnTo>
                      <a:pt x="217" y="346"/>
                    </a:lnTo>
                    <a:lnTo>
                      <a:pt x="217" y="344"/>
                    </a:lnTo>
                    <a:lnTo>
                      <a:pt x="217" y="342"/>
                    </a:lnTo>
                    <a:lnTo>
                      <a:pt x="214" y="342"/>
                    </a:lnTo>
                    <a:lnTo>
                      <a:pt x="212" y="342"/>
                    </a:lnTo>
                    <a:lnTo>
                      <a:pt x="212" y="344"/>
                    </a:lnTo>
                    <a:lnTo>
                      <a:pt x="212" y="346"/>
                    </a:lnTo>
                    <a:lnTo>
                      <a:pt x="210" y="346"/>
                    </a:lnTo>
                    <a:lnTo>
                      <a:pt x="208" y="346"/>
                    </a:lnTo>
                    <a:lnTo>
                      <a:pt x="206" y="346"/>
                    </a:lnTo>
                    <a:lnTo>
                      <a:pt x="206" y="344"/>
                    </a:lnTo>
                    <a:lnTo>
                      <a:pt x="206" y="342"/>
                    </a:lnTo>
                    <a:lnTo>
                      <a:pt x="208" y="342"/>
                    </a:lnTo>
                    <a:lnTo>
                      <a:pt x="206" y="342"/>
                    </a:lnTo>
                    <a:lnTo>
                      <a:pt x="206" y="340"/>
                    </a:lnTo>
                    <a:lnTo>
                      <a:pt x="204" y="340"/>
                    </a:lnTo>
                    <a:lnTo>
                      <a:pt x="204" y="337"/>
                    </a:lnTo>
                    <a:lnTo>
                      <a:pt x="204" y="335"/>
                    </a:lnTo>
                    <a:lnTo>
                      <a:pt x="204" y="333"/>
                    </a:lnTo>
                    <a:lnTo>
                      <a:pt x="201" y="333"/>
                    </a:lnTo>
                    <a:lnTo>
                      <a:pt x="199" y="333"/>
                    </a:lnTo>
                    <a:lnTo>
                      <a:pt x="199" y="335"/>
                    </a:lnTo>
                    <a:lnTo>
                      <a:pt x="197" y="335"/>
                    </a:lnTo>
                    <a:lnTo>
                      <a:pt x="195" y="335"/>
                    </a:lnTo>
                    <a:lnTo>
                      <a:pt x="195" y="337"/>
                    </a:lnTo>
                    <a:lnTo>
                      <a:pt x="193" y="337"/>
                    </a:lnTo>
                    <a:lnTo>
                      <a:pt x="190" y="337"/>
                    </a:lnTo>
                    <a:lnTo>
                      <a:pt x="190" y="335"/>
                    </a:lnTo>
                    <a:lnTo>
                      <a:pt x="193" y="335"/>
                    </a:lnTo>
                    <a:lnTo>
                      <a:pt x="193" y="333"/>
                    </a:lnTo>
                    <a:lnTo>
                      <a:pt x="195" y="333"/>
                    </a:lnTo>
                    <a:lnTo>
                      <a:pt x="195" y="331"/>
                    </a:lnTo>
                    <a:lnTo>
                      <a:pt x="195" y="329"/>
                    </a:lnTo>
                    <a:lnTo>
                      <a:pt x="195" y="326"/>
                    </a:lnTo>
                    <a:lnTo>
                      <a:pt x="195" y="324"/>
                    </a:lnTo>
                    <a:lnTo>
                      <a:pt x="193" y="324"/>
                    </a:lnTo>
                    <a:lnTo>
                      <a:pt x="193" y="322"/>
                    </a:lnTo>
                    <a:lnTo>
                      <a:pt x="190" y="322"/>
                    </a:lnTo>
                    <a:lnTo>
                      <a:pt x="190" y="324"/>
                    </a:lnTo>
                    <a:lnTo>
                      <a:pt x="190" y="326"/>
                    </a:lnTo>
                    <a:lnTo>
                      <a:pt x="190" y="329"/>
                    </a:lnTo>
                    <a:lnTo>
                      <a:pt x="188" y="329"/>
                    </a:lnTo>
                    <a:lnTo>
                      <a:pt x="188" y="331"/>
                    </a:lnTo>
                    <a:lnTo>
                      <a:pt x="186" y="331"/>
                    </a:lnTo>
                    <a:lnTo>
                      <a:pt x="184" y="329"/>
                    </a:lnTo>
                    <a:lnTo>
                      <a:pt x="182" y="329"/>
                    </a:lnTo>
                    <a:lnTo>
                      <a:pt x="182" y="326"/>
                    </a:lnTo>
                    <a:lnTo>
                      <a:pt x="179" y="326"/>
                    </a:lnTo>
                    <a:lnTo>
                      <a:pt x="177" y="329"/>
                    </a:lnTo>
                    <a:lnTo>
                      <a:pt x="177" y="331"/>
                    </a:lnTo>
                    <a:lnTo>
                      <a:pt x="175" y="331"/>
                    </a:lnTo>
                    <a:lnTo>
                      <a:pt x="173" y="331"/>
                    </a:lnTo>
                    <a:lnTo>
                      <a:pt x="173" y="329"/>
                    </a:lnTo>
                    <a:lnTo>
                      <a:pt x="173" y="326"/>
                    </a:lnTo>
                    <a:lnTo>
                      <a:pt x="175" y="326"/>
                    </a:lnTo>
                    <a:lnTo>
                      <a:pt x="175" y="324"/>
                    </a:lnTo>
                    <a:lnTo>
                      <a:pt x="175" y="322"/>
                    </a:lnTo>
                    <a:lnTo>
                      <a:pt x="173" y="322"/>
                    </a:lnTo>
                    <a:lnTo>
                      <a:pt x="173" y="320"/>
                    </a:lnTo>
                    <a:lnTo>
                      <a:pt x="173" y="318"/>
                    </a:lnTo>
                    <a:lnTo>
                      <a:pt x="171" y="318"/>
                    </a:lnTo>
                    <a:lnTo>
                      <a:pt x="168" y="318"/>
                    </a:lnTo>
                    <a:lnTo>
                      <a:pt x="168" y="320"/>
                    </a:lnTo>
                    <a:lnTo>
                      <a:pt x="166" y="320"/>
                    </a:lnTo>
                    <a:lnTo>
                      <a:pt x="166" y="322"/>
                    </a:lnTo>
                    <a:lnTo>
                      <a:pt x="166" y="324"/>
                    </a:lnTo>
                    <a:lnTo>
                      <a:pt x="166" y="326"/>
                    </a:lnTo>
                    <a:lnTo>
                      <a:pt x="166" y="329"/>
                    </a:lnTo>
                    <a:lnTo>
                      <a:pt x="164" y="329"/>
                    </a:lnTo>
                    <a:lnTo>
                      <a:pt x="164" y="326"/>
                    </a:lnTo>
                    <a:lnTo>
                      <a:pt x="162" y="326"/>
                    </a:lnTo>
                    <a:lnTo>
                      <a:pt x="160" y="324"/>
                    </a:lnTo>
                    <a:lnTo>
                      <a:pt x="160" y="322"/>
                    </a:lnTo>
                    <a:lnTo>
                      <a:pt x="160" y="320"/>
                    </a:lnTo>
                    <a:lnTo>
                      <a:pt x="158" y="320"/>
                    </a:lnTo>
                    <a:lnTo>
                      <a:pt x="158" y="322"/>
                    </a:lnTo>
                    <a:lnTo>
                      <a:pt x="155" y="322"/>
                    </a:lnTo>
                    <a:lnTo>
                      <a:pt x="155" y="320"/>
                    </a:lnTo>
                    <a:lnTo>
                      <a:pt x="153" y="320"/>
                    </a:lnTo>
                    <a:lnTo>
                      <a:pt x="153" y="318"/>
                    </a:lnTo>
                    <a:lnTo>
                      <a:pt x="151" y="318"/>
                    </a:lnTo>
                    <a:lnTo>
                      <a:pt x="149" y="320"/>
                    </a:lnTo>
                    <a:lnTo>
                      <a:pt x="147" y="320"/>
                    </a:lnTo>
                    <a:lnTo>
                      <a:pt x="147" y="322"/>
                    </a:lnTo>
                    <a:lnTo>
                      <a:pt x="138" y="326"/>
                    </a:lnTo>
                    <a:lnTo>
                      <a:pt x="131" y="322"/>
                    </a:lnTo>
                    <a:lnTo>
                      <a:pt x="131" y="320"/>
                    </a:lnTo>
                    <a:lnTo>
                      <a:pt x="129" y="315"/>
                    </a:lnTo>
                    <a:lnTo>
                      <a:pt x="127" y="315"/>
                    </a:lnTo>
                    <a:lnTo>
                      <a:pt x="120" y="315"/>
                    </a:lnTo>
                    <a:lnTo>
                      <a:pt x="114" y="313"/>
                    </a:lnTo>
                    <a:lnTo>
                      <a:pt x="107" y="315"/>
                    </a:lnTo>
                    <a:lnTo>
                      <a:pt x="107" y="309"/>
                    </a:lnTo>
                    <a:lnTo>
                      <a:pt x="109" y="304"/>
                    </a:lnTo>
                    <a:lnTo>
                      <a:pt x="109" y="302"/>
                    </a:lnTo>
                    <a:lnTo>
                      <a:pt x="107" y="302"/>
                    </a:lnTo>
                    <a:lnTo>
                      <a:pt x="107" y="300"/>
                    </a:lnTo>
                    <a:lnTo>
                      <a:pt x="105" y="300"/>
                    </a:lnTo>
                    <a:lnTo>
                      <a:pt x="103" y="300"/>
                    </a:lnTo>
                    <a:lnTo>
                      <a:pt x="103" y="302"/>
                    </a:lnTo>
                    <a:lnTo>
                      <a:pt x="101" y="302"/>
                    </a:lnTo>
                    <a:lnTo>
                      <a:pt x="98" y="302"/>
                    </a:lnTo>
                    <a:lnTo>
                      <a:pt x="98" y="300"/>
                    </a:lnTo>
                    <a:lnTo>
                      <a:pt x="96" y="300"/>
                    </a:lnTo>
                    <a:lnTo>
                      <a:pt x="96" y="298"/>
                    </a:lnTo>
                    <a:lnTo>
                      <a:pt x="94" y="298"/>
                    </a:lnTo>
                    <a:lnTo>
                      <a:pt x="94" y="300"/>
                    </a:lnTo>
                    <a:lnTo>
                      <a:pt x="92" y="300"/>
                    </a:lnTo>
                    <a:lnTo>
                      <a:pt x="92" y="298"/>
                    </a:lnTo>
                    <a:lnTo>
                      <a:pt x="92" y="296"/>
                    </a:lnTo>
                    <a:lnTo>
                      <a:pt x="94" y="296"/>
                    </a:lnTo>
                    <a:lnTo>
                      <a:pt x="94" y="294"/>
                    </a:lnTo>
                    <a:lnTo>
                      <a:pt x="92" y="294"/>
                    </a:lnTo>
                    <a:lnTo>
                      <a:pt x="90" y="294"/>
                    </a:lnTo>
                    <a:lnTo>
                      <a:pt x="90" y="296"/>
                    </a:lnTo>
                    <a:lnTo>
                      <a:pt x="87" y="296"/>
                    </a:lnTo>
                    <a:lnTo>
                      <a:pt x="87" y="294"/>
                    </a:lnTo>
                    <a:lnTo>
                      <a:pt x="87" y="291"/>
                    </a:lnTo>
                    <a:lnTo>
                      <a:pt x="85" y="291"/>
                    </a:lnTo>
                    <a:lnTo>
                      <a:pt x="85" y="294"/>
                    </a:lnTo>
                    <a:lnTo>
                      <a:pt x="85" y="296"/>
                    </a:lnTo>
                    <a:lnTo>
                      <a:pt x="83" y="296"/>
                    </a:lnTo>
                    <a:lnTo>
                      <a:pt x="81" y="298"/>
                    </a:lnTo>
                    <a:lnTo>
                      <a:pt x="81" y="296"/>
                    </a:lnTo>
                    <a:lnTo>
                      <a:pt x="83" y="296"/>
                    </a:lnTo>
                    <a:lnTo>
                      <a:pt x="83" y="294"/>
                    </a:lnTo>
                    <a:lnTo>
                      <a:pt x="81" y="294"/>
                    </a:lnTo>
                    <a:lnTo>
                      <a:pt x="81" y="291"/>
                    </a:lnTo>
                    <a:lnTo>
                      <a:pt x="81" y="289"/>
                    </a:lnTo>
                    <a:lnTo>
                      <a:pt x="81" y="291"/>
                    </a:lnTo>
                    <a:lnTo>
                      <a:pt x="79" y="291"/>
                    </a:lnTo>
                    <a:lnTo>
                      <a:pt x="79" y="294"/>
                    </a:lnTo>
                    <a:lnTo>
                      <a:pt x="76" y="294"/>
                    </a:lnTo>
                    <a:lnTo>
                      <a:pt x="76" y="291"/>
                    </a:lnTo>
                    <a:lnTo>
                      <a:pt x="76" y="289"/>
                    </a:lnTo>
                    <a:lnTo>
                      <a:pt x="79" y="289"/>
                    </a:lnTo>
                    <a:lnTo>
                      <a:pt x="81" y="285"/>
                    </a:lnTo>
                    <a:lnTo>
                      <a:pt x="83" y="280"/>
                    </a:lnTo>
                    <a:lnTo>
                      <a:pt x="87" y="280"/>
                    </a:lnTo>
                    <a:lnTo>
                      <a:pt x="94" y="283"/>
                    </a:lnTo>
                    <a:lnTo>
                      <a:pt x="98" y="283"/>
                    </a:lnTo>
                    <a:lnTo>
                      <a:pt x="98" y="280"/>
                    </a:lnTo>
                    <a:lnTo>
                      <a:pt x="96" y="276"/>
                    </a:lnTo>
                    <a:lnTo>
                      <a:pt x="92" y="272"/>
                    </a:lnTo>
                    <a:lnTo>
                      <a:pt x="87" y="269"/>
                    </a:lnTo>
                    <a:lnTo>
                      <a:pt x="87" y="265"/>
                    </a:lnTo>
                    <a:lnTo>
                      <a:pt x="87" y="263"/>
                    </a:lnTo>
                    <a:lnTo>
                      <a:pt x="85" y="265"/>
                    </a:lnTo>
                    <a:lnTo>
                      <a:pt x="81" y="267"/>
                    </a:lnTo>
                    <a:lnTo>
                      <a:pt x="76" y="267"/>
                    </a:lnTo>
                    <a:lnTo>
                      <a:pt x="70" y="269"/>
                    </a:lnTo>
                    <a:lnTo>
                      <a:pt x="66" y="269"/>
                    </a:lnTo>
                    <a:lnTo>
                      <a:pt x="61" y="269"/>
                    </a:lnTo>
                    <a:lnTo>
                      <a:pt x="61" y="267"/>
                    </a:lnTo>
                    <a:lnTo>
                      <a:pt x="57" y="267"/>
                    </a:lnTo>
                    <a:lnTo>
                      <a:pt x="57" y="269"/>
                    </a:lnTo>
                    <a:lnTo>
                      <a:pt x="50" y="272"/>
                    </a:lnTo>
                    <a:lnTo>
                      <a:pt x="50" y="274"/>
                    </a:lnTo>
                    <a:lnTo>
                      <a:pt x="48" y="274"/>
                    </a:lnTo>
                    <a:lnTo>
                      <a:pt x="44" y="272"/>
                    </a:lnTo>
                    <a:lnTo>
                      <a:pt x="39" y="267"/>
                    </a:lnTo>
                    <a:lnTo>
                      <a:pt x="41" y="265"/>
                    </a:lnTo>
                    <a:lnTo>
                      <a:pt x="44" y="261"/>
                    </a:lnTo>
                    <a:lnTo>
                      <a:pt x="44" y="256"/>
                    </a:lnTo>
                    <a:lnTo>
                      <a:pt x="46" y="254"/>
                    </a:lnTo>
                    <a:lnTo>
                      <a:pt x="48" y="250"/>
                    </a:lnTo>
                    <a:lnTo>
                      <a:pt x="48" y="248"/>
                    </a:lnTo>
                    <a:lnTo>
                      <a:pt x="48" y="245"/>
                    </a:lnTo>
                    <a:lnTo>
                      <a:pt x="44" y="243"/>
                    </a:lnTo>
                    <a:lnTo>
                      <a:pt x="39" y="243"/>
                    </a:lnTo>
                    <a:lnTo>
                      <a:pt x="41" y="239"/>
                    </a:lnTo>
                    <a:lnTo>
                      <a:pt x="44" y="239"/>
                    </a:lnTo>
                    <a:lnTo>
                      <a:pt x="44" y="234"/>
                    </a:lnTo>
                    <a:lnTo>
                      <a:pt x="44" y="232"/>
                    </a:lnTo>
                    <a:lnTo>
                      <a:pt x="46" y="232"/>
                    </a:lnTo>
                    <a:lnTo>
                      <a:pt x="50" y="232"/>
                    </a:lnTo>
                    <a:lnTo>
                      <a:pt x="52" y="234"/>
                    </a:lnTo>
                    <a:lnTo>
                      <a:pt x="52" y="230"/>
                    </a:lnTo>
                    <a:lnTo>
                      <a:pt x="55" y="230"/>
                    </a:lnTo>
                    <a:lnTo>
                      <a:pt x="57" y="230"/>
                    </a:lnTo>
                    <a:lnTo>
                      <a:pt x="57" y="228"/>
                    </a:lnTo>
                    <a:lnTo>
                      <a:pt x="59" y="226"/>
                    </a:lnTo>
                    <a:lnTo>
                      <a:pt x="63" y="223"/>
                    </a:lnTo>
                    <a:lnTo>
                      <a:pt x="63" y="221"/>
                    </a:lnTo>
                    <a:lnTo>
                      <a:pt x="66" y="221"/>
                    </a:lnTo>
                    <a:lnTo>
                      <a:pt x="66" y="219"/>
                    </a:lnTo>
                    <a:lnTo>
                      <a:pt x="63" y="217"/>
                    </a:lnTo>
                    <a:lnTo>
                      <a:pt x="61" y="215"/>
                    </a:lnTo>
                    <a:lnTo>
                      <a:pt x="57" y="212"/>
                    </a:lnTo>
                    <a:lnTo>
                      <a:pt x="55" y="212"/>
                    </a:lnTo>
                    <a:lnTo>
                      <a:pt x="55" y="210"/>
                    </a:lnTo>
                    <a:lnTo>
                      <a:pt x="52" y="208"/>
                    </a:lnTo>
                    <a:lnTo>
                      <a:pt x="48" y="208"/>
                    </a:lnTo>
                    <a:lnTo>
                      <a:pt x="44" y="208"/>
                    </a:lnTo>
                    <a:lnTo>
                      <a:pt x="39" y="206"/>
                    </a:lnTo>
                    <a:lnTo>
                      <a:pt x="39" y="208"/>
                    </a:lnTo>
                    <a:lnTo>
                      <a:pt x="35" y="208"/>
                    </a:lnTo>
                    <a:lnTo>
                      <a:pt x="28" y="208"/>
                    </a:lnTo>
                    <a:lnTo>
                      <a:pt x="24" y="208"/>
                    </a:lnTo>
                    <a:lnTo>
                      <a:pt x="20" y="210"/>
                    </a:lnTo>
                    <a:lnTo>
                      <a:pt x="20" y="208"/>
                    </a:lnTo>
                    <a:lnTo>
                      <a:pt x="17" y="208"/>
                    </a:lnTo>
                    <a:lnTo>
                      <a:pt x="15" y="206"/>
                    </a:lnTo>
                    <a:lnTo>
                      <a:pt x="13" y="202"/>
                    </a:lnTo>
                    <a:lnTo>
                      <a:pt x="13" y="197"/>
                    </a:lnTo>
                    <a:lnTo>
                      <a:pt x="11" y="195"/>
                    </a:lnTo>
                    <a:lnTo>
                      <a:pt x="11" y="193"/>
                    </a:lnTo>
                    <a:lnTo>
                      <a:pt x="13" y="188"/>
                    </a:lnTo>
                    <a:lnTo>
                      <a:pt x="9" y="191"/>
                    </a:lnTo>
                    <a:lnTo>
                      <a:pt x="0" y="193"/>
                    </a:lnTo>
                    <a:lnTo>
                      <a:pt x="2" y="188"/>
                    </a:lnTo>
                    <a:lnTo>
                      <a:pt x="4" y="186"/>
                    </a:lnTo>
                    <a:lnTo>
                      <a:pt x="6" y="184"/>
                    </a:lnTo>
                    <a:lnTo>
                      <a:pt x="4" y="182"/>
                    </a:lnTo>
                    <a:lnTo>
                      <a:pt x="4" y="180"/>
                    </a:lnTo>
                    <a:lnTo>
                      <a:pt x="4" y="177"/>
                    </a:lnTo>
                    <a:lnTo>
                      <a:pt x="6" y="175"/>
                    </a:lnTo>
                    <a:lnTo>
                      <a:pt x="11" y="171"/>
                    </a:lnTo>
                    <a:lnTo>
                      <a:pt x="15" y="169"/>
                    </a:lnTo>
                    <a:lnTo>
                      <a:pt x="15" y="166"/>
                    </a:lnTo>
                    <a:lnTo>
                      <a:pt x="15" y="164"/>
                    </a:lnTo>
                    <a:lnTo>
                      <a:pt x="17" y="162"/>
                    </a:lnTo>
                    <a:lnTo>
                      <a:pt x="17" y="160"/>
                    </a:lnTo>
                    <a:lnTo>
                      <a:pt x="17" y="158"/>
                    </a:lnTo>
                    <a:lnTo>
                      <a:pt x="24" y="156"/>
                    </a:lnTo>
                    <a:lnTo>
                      <a:pt x="28" y="156"/>
                    </a:lnTo>
                    <a:lnTo>
                      <a:pt x="30" y="156"/>
                    </a:lnTo>
                    <a:lnTo>
                      <a:pt x="30" y="153"/>
                    </a:lnTo>
                    <a:lnTo>
                      <a:pt x="33" y="153"/>
                    </a:lnTo>
                    <a:lnTo>
                      <a:pt x="37" y="151"/>
                    </a:lnTo>
                    <a:lnTo>
                      <a:pt x="39" y="147"/>
                    </a:lnTo>
                    <a:lnTo>
                      <a:pt x="44" y="147"/>
                    </a:lnTo>
                    <a:lnTo>
                      <a:pt x="44" y="145"/>
                    </a:lnTo>
                    <a:lnTo>
                      <a:pt x="46" y="145"/>
                    </a:lnTo>
                    <a:lnTo>
                      <a:pt x="48" y="145"/>
                    </a:lnTo>
                    <a:lnTo>
                      <a:pt x="52" y="145"/>
                    </a:lnTo>
                    <a:lnTo>
                      <a:pt x="55" y="145"/>
                    </a:lnTo>
                    <a:lnTo>
                      <a:pt x="59" y="142"/>
                    </a:lnTo>
                    <a:lnTo>
                      <a:pt x="63" y="140"/>
                    </a:lnTo>
                    <a:lnTo>
                      <a:pt x="66" y="138"/>
                    </a:lnTo>
                    <a:lnTo>
                      <a:pt x="68" y="136"/>
                    </a:lnTo>
                    <a:lnTo>
                      <a:pt x="68" y="134"/>
                    </a:lnTo>
                    <a:lnTo>
                      <a:pt x="66" y="134"/>
                    </a:lnTo>
                    <a:lnTo>
                      <a:pt x="70" y="134"/>
                    </a:lnTo>
                    <a:lnTo>
                      <a:pt x="74" y="134"/>
                    </a:lnTo>
                    <a:lnTo>
                      <a:pt x="76" y="136"/>
                    </a:lnTo>
                    <a:lnTo>
                      <a:pt x="81" y="136"/>
                    </a:lnTo>
                    <a:lnTo>
                      <a:pt x="83" y="136"/>
                    </a:lnTo>
                    <a:lnTo>
                      <a:pt x="83" y="138"/>
                    </a:lnTo>
                    <a:lnTo>
                      <a:pt x="85" y="142"/>
                    </a:lnTo>
                    <a:lnTo>
                      <a:pt x="85" y="145"/>
                    </a:lnTo>
                    <a:lnTo>
                      <a:pt x="85" y="147"/>
                    </a:lnTo>
                    <a:lnTo>
                      <a:pt x="87" y="149"/>
                    </a:lnTo>
                    <a:lnTo>
                      <a:pt x="85" y="151"/>
                    </a:lnTo>
                    <a:lnTo>
                      <a:pt x="83" y="156"/>
                    </a:lnTo>
                    <a:lnTo>
                      <a:pt x="83" y="160"/>
                    </a:lnTo>
                    <a:lnTo>
                      <a:pt x="87" y="158"/>
                    </a:lnTo>
                    <a:lnTo>
                      <a:pt x="94" y="156"/>
                    </a:lnTo>
                    <a:lnTo>
                      <a:pt x="96" y="156"/>
                    </a:lnTo>
                    <a:lnTo>
                      <a:pt x="98" y="156"/>
                    </a:lnTo>
                    <a:lnTo>
                      <a:pt x="105" y="158"/>
                    </a:lnTo>
                    <a:lnTo>
                      <a:pt x="107" y="160"/>
                    </a:lnTo>
                    <a:lnTo>
                      <a:pt x="112" y="160"/>
                    </a:lnTo>
                    <a:lnTo>
                      <a:pt x="116" y="162"/>
                    </a:lnTo>
                    <a:lnTo>
                      <a:pt x="120" y="160"/>
                    </a:lnTo>
                    <a:lnTo>
                      <a:pt x="122" y="160"/>
                    </a:lnTo>
                    <a:lnTo>
                      <a:pt x="125" y="160"/>
                    </a:lnTo>
                    <a:lnTo>
                      <a:pt x="127" y="160"/>
                    </a:lnTo>
                    <a:lnTo>
                      <a:pt x="127" y="158"/>
                    </a:lnTo>
                    <a:lnTo>
                      <a:pt x="131" y="158"/>
                    </a:lnTo>
                    <a:lnTo>
                      <a:pt x="133" y="156"/>
                    </a:lnTo>
                    <a:lnTo>
                      <a:pt x="136" y="158"/>
                    </a:lnTo>
                    <a:lnTo>
                      <a:pt x="140" y="158"/>
                    </a:lnTo>
                    <a:lnTo>
                      <a:pt x="142" y="158"/>
                    </a:lnTo>
                    <a:lnTo>
                      <a:pt x="144" y="158"/>
                    </a:lnTo>
                    <a:lnTo>
                      <a:pt x="147" y="156"/>
                    </a:lnTo>
                    <a:lnTo>
                      <a:pt x="149" y="156"/>
                    </a:lnTo>
                    <a:lnTo>
                      <a:pt x="151" y="156"/>
                    </a:lnTo>
                    <a:lnTo>
                      <a:pt x="153" y="156"/>
                    </a:lnTo>
                    <a:lnTo>
                      <a:pt x="158" y="158"/>
                    </a:lnTo>
                    <a:lnTo>
                      <a:pt x="160" y="156"/>
                    </a:lnTo>
                    <a:lnTo>
                      <a:pt x="162" y="156"/>
                    </a:lnTo>
                    <a:lnTo>
                      <a:pt x="166" y="156"/>
                    </a:lnTo>
                    <a:lnTo>
                      <a:pt x="168" y="158"/>
                    </a:lnTo>
                    <a:lnTo>
                      <a:pt x="173" y="156"/>
                    </a:lnTo>
                    <a:lnTo>
                      <a:pt x="177" y="158"/>
                    </a:lnTo>
                    <a:lnTo>
                      <a:pt x="179" y="160"/>
                    </a:lnTo>
                    <a:lnTo>
                      <a:pt x="179" y="162"/>
                    </a:lnTo>
                    <a:lnTo>
                      <a:pt x="179" y="164"/>
                    </a:lnTo>
                    <a:lnTo>
                      <a:pt x="184" y="166"/>
                    </a:lnTo>
                    <a:lnTo>
                      <a:pt x="186" y="169"/>
                    </a:lnTo>
                    <a:lnTo>
                      <a:pt x="188" y="166"/>
                    </a:lnTo>
                    <a:lnTo>
                      <a:pt x="190" y="164"/>
                    </a:lnTo>
                    <a:lnTo>
                      <a:pt x="193" y="166"/>
                    </a:lnTo>
                    <a:lnTo>
                      <a:pt x="197" y="166"/>
                    </a:lnTo>
                    <a:lnTo>
                      <a:pt x="199" y="169"/>
                    </a:lnTo>
                    <a:lnTo>
                      <a:pt x="201" y="171"/>
                    </a:lnTo>
                    <a:lnTo>
                      <a:pt x="204" y="171"/>
                    </a:lnTo>
                    <a:lnTo>
                      <a:pt x="206" y="173"/>
                    </a:lnTo>
                    <a:lnTo>
                      <a:pt x="210" y="175"/>
                    </a:lnTo>
                    <a:lnTo>
                      <a:pt x="210" y="173"/>
                    </a:lnTo>
                    <a:lnTo>
                      <a:pt x="212" y="175"/>
                    </a:lnTo>
                    <a:lnTo>
                      <a:pt x="214" y="175"/>
                    </a:lnTo>
                    <a:lnTo>
                      <a:pt x="214" y="173"/>
                    </a:lnTo>
                    <a:lnTo>
                      <a:pt x="221" y="173"/>
                    </a:lnTo>
                    <a:lnTo>
                      <a:pt x="225" y="173"/>
                    </a:lnTo>
                    <a:lnTo>
                      <a:pt x="230" y="175"/>
                    </a:lnTo>
                    <a:lnTo>
                      <a:pt x="234" y="180"/>
                    </a:lnTo>
                    <a:lnTo>
                      <a:pt x="236" y="182"/>
                    </a:lnTo>
                    <a:lnTo>
                      <a:pt x="239" y="182"/>
                    </a:lnTo>
                    <a:lnTo>
                      <a:pt x="239" y="184"/>
                    </a:lnTo>
                    <a:lnTo>
                      <a:pt x="241" y="186"/>
                    </a:lnTo>
                    <a:lnTo>
                      <a:pt x="245" y="186"/>
                    </a:lnTo>
                    <a:lnTo>
                      <a:pt x="250" y="184"/>
                    </a:lnTo>
                    <a:lnTo>
                      <a:pt x="252" y="182"/>
                    </a:lnTo>
                    <a:lnTo>
                      <a:pt x="254" y="182"/>
                    </a:lnTo>
                    <a:lnTo>
                      <a:pt x="254" y="180"/>
                    </a:lnTo>
                    <a:lnTo>
                      <a:pt x="256" y="180"/>
                    </a:lnTo>
                    <a:lnTo>
                      <a:pt x="260" y="180"/>
                    </a:lnTo>
                    <a:lnTo>
                      <a:pt x="260" y="175"/>
                    </a:lnTo>
                    <a:lnTo>
                      <a:pt x="260" y="173"/>
                    </a:lnTo>
                    <a:lnTo>
                      <a:pt x="260" y="171"/>
                    </a:lnTo>
                    <a:lnTo>
                      <a:pt x="260" y="169"/>
                    </a:lnTo>
                    <a:lnTo>
                      <a:pt x="258" y="169"/>
                    </a:lnTo>
                    <a:lnTo>
                      <a:pt x="258" y="166"/>
                    </a:lnTo>
                    <a:lnTo>
                      <a:pt x="260" y="166"/>
                    </a:lnTo>
                    <a:lnTo>
                      <a:pt x="260" y="169"/>
                    </a:lnTo>
                    <a:lnTo>
                      <a:pt x="263" y="169"/>
                    </a:lnTo>
                    <a:lnTo>
                      <a:pt x="263" y="166"/>
                    </a:lnTo>
                    <a:lnTo>
                      <a:pt x="265" y="166"/>
                    </a:lnTo>
                    <a:lnTo>
                      <a:pt x="267" y="166"/>
                    </a:lnTo>
                    <a:lnTo>
                      <a:pt x="269" y="166"/>
                    </a:lnTo>
                    <a:lnTo>
                      <a:pt x="269" y="164"/>
                    </a:lnTo>
                    <a:lnTo>
                      <a:pt x="271" y="164"/>
                    </a:lnTo>
                    <a:lnTo>
                      <a:pt x="269" y="164"/>
                    </a:lnTo>
                    <a:lnTo>
                      <a:pt x="269" y="162"/>
                    </a:lnTo>
                    <a:lnTo>
                      <a:pt x="271" y="162"/>
                    </a:lnTo>
                    <a:lnTo>
                      <a:pt x="271" y="160"/>
                    </a:lnTo>
                    <a:lnTo>
                      <a:pt x="269" y="160"/>
                    </a:lnTo>
                    <a:lnTo>
                      <a:pt x="271" y="160"/>
                    </a:lnTo>
                    <a:lnTo>
                      <a:pt x="271" y="158"/>
                    </a:lnTo>
                    <a:lnTo>
                      <a:pt x="274" y="158"/>
                    </a:lnTo>
                    <a:lnTo>
                      <a:pt x="274" y="160"/>
                    </a:lnTo>
                    <a:lnTo>
                      <a:pt x="276" y="162"/>
                    </a:lnTo>
                    <a:lnTo>
                      <a:pt x="278" y="162"/>
                    </a:lnTo>
                    <a:lnTo>
                      <a:pt x="280" y="162"/>
                    </a:lnTo>
                    <a:lnTo>
                      <a:pt x="282" y="162"/>
                    </a:lnTo>
                    <a:lnTo>
                      <a:pt x="282" y="164"/>
                    </a:lnTo>
                    <a:lnTo>
                      <a:pt x="280" y="164"/>
                    </a:lnTo>
                    <a:lnTo>
                      <a:pt x="282" y="164"/>
                    </a:lnTo>
                    <a:lnTo>
                      <a:pt x="282" y="166"/>
                    </a:lnTo>
                    <a:lnTo>
                      <a:pt x="285" y="166"/>
                    </a:lnTo>
                    <a:lnTo>
                      <a:pt x="287" y="166"/>
                    </a:lnTo>
                    <a:lnTo>
                      <a:pt x="289" y="166"/>
                    </a:lnTo>
                    <a:lnTo>
                      <a:pt x="291" y="166"/>
                    </a:lnTo>
                    <a:lnTo>
                      <a:pt x="293" y="169"/>
                    </a:lnTo>
                    <a:lnTo>
                      <a:pt x="296" y="171"/>
                    </a:lnTo>
                    <a:lnTo>
                      <a:pt x="298" y="171"/>
                    </a:lnTo>
                    <a:lnTo>
                      <a:pt x="300" y="171"/>
                    </a:lnTo>
                    <a:lnTo>
                      <a:pt x="300" y="169"/>
                    </a:lnTo>
                    <a:lnTo>
                      <a:pt x="300" y="166"/>
                    </a:lnTo>
                    <a:lnTo>
                      <a:pt x="300" y="164"/>
                    </a:lnTo>
                    <a:lnTo>
                      <a:pt x="300" y="162"/>
                    </a:lnTo>
                    <a:lnTo>
                      <a:pt x="300" y="160"/>
                    </a:lnTo>
                    <a:lnTo>
                      <a:pt x="300" y="158"/>
                    </a:lnTo>
                    <a:lnTo>
                      <a:pt x="302" y="156"/>
                    </a:lnTo>
                    <a:lnTo>
                      <a:pt x="302" y="153"/>
                    </a:lnTo>
                    <a:lnTo>
                      <a:pt x="302" y="149"/>
                    </a:lnTo>
                    <a:lnTo>
                      <a:pt x="302" y="145"/>
                    </a:lnTo>
                    <a:lnTo>
                      <a:pt x="302" y="142"/>
                    </a:lnTo>
                    <a:lnTo>
                      <a:pt x="306" y="142"/>
                    </a:lnTo>
                    <a:lnTo>
                      <a:pt x="306" y="145"/>
                    </a:lnTo>
                    <a:lnTo>
                      <a:pt x="311" y="142"/>
                    </a:lnTo>
                    <a:lnTo>
                      <a:pt x="315" y="140"/>
                    </a:lnTo>
                    <a:lnTo>
                      <a:pt x="315" y="138"/>
                    </a:lnTo>
                    <a:lnTo>
                      <a:pt x="315" y="134"/>
                    </a:lnTo>
                    <a:lnTo>
                      <a:pt x="315" y="131"/>
                    </a:lnTo>
                    <a:lnTo>
                      <a:pt x="313" y="129"/>
                    </a:lnTo>
                    <a:lnTo>
                      <a:pt x="315" y="129"/>
                    </a:lnTo>
                    <a:lnTo>
                      <a:pt x="317" y="129"/>
                    </a:lnTo>
                    <a:lnTo>
                      <a:pt x="317" y="127"/>
                    </a:lnTo>
                    <a:lnTo>
                      <a:pt x="320" y="127"/>
                    </a:lnTo>
                    <a:lnTo>
                      <a:pt x="322" y="127"/>
                    </a:lnTo>
                    <a:lnTo>
                      <a:pt x="322" y="125"/>
                    </a:lnTo>
                    <a:lnTo>
                      <a:pt x="326" y="125"/>
                    </a:lnTo>
                    <a:lnTo>
                      <a:pt x="328" y="125"/>
                    </a:lnTo>
                    <a:lnTo>
                      <a:pt x="333" y="127"/>
                    </a:lnTo>
                    <a:lnTo>
                      <a:pt x="339" y="127"/>
                    </a:lnTo>
                    <a:lnTo>
                      <a:pt x="339" y="125"/>
                    </a:lnTo>
                    <a:lnTo>
                      <a:pt x="339" y="123"/>
                    </a:lnTo>
                    <a:lnTo>
                      <a:pt x="344" y="123"/>
                    </a:lnTo>
                    <a:lnTo>
                      <a:pt x="346" y="123"/>
                    </a:lnTo>
                    <a:lnTo>
                      <a:pt x="348" y="123"/>
                    </a:lnTo>
                    <a:lnTo>
                      <a:pt x="350" y="123"/>
                    </a:lnTo>
                    <a:lnTo>
                      <a:pt x="350" y="120"/>
                    </a:lnTo>
                    <a:lnTo>
                      <a:pt x="352" y="123"/>
                    </a:lnTo>
                    <a:lnTo>
                      <a:pt x="355" y="123"/>
                    </a:lnTo>
                    <a:lnTo>
                      <a:pt x="357" y="125"/>
                    </a:lnTo>
                    <a:lnTo>
                      <a:pt x="357" y="127"/>
                    </a:lnTo>
                    <a:lnTo>
                      <a:pt x="361" y="127"/>
                    </a:lnTo>
                    <a:lnTo>
                      <a:pt x="361" y="129"/>
                    </a:lnTo>
                    <a:lnTo>
                      <a:pt x="361" y="131"/>
                    </a:lnTo>
                    <a:lnTo>
                      <a:pt x="363" y="131"/>
                    </a:lnTo>
                    <a:lnTo>
                      <a:pt x="366" y="134"/>
                    </a:lnTo>
                    <a:lnTo>
                      <a:pt x="372" y="136"/>
                    </a:lnTo>
                    <a:lnTo>
                      <a:pt x="377" y="134"/>
                    </a:lnTo>
                    <a:lnTo>
                      <a:pt x="381" y="131"/>
                    </a:lnTo>
                    <a:lnTo>
                      <a:pt x="381" y="134"/>
                    </a:lnTo>
                    <a:lnTo>
                      <a:pt x="383" y="136"/>
                    </a:lnTo>
                    <a:lnTo>
                      <a:pt x="385" y="136"/>
                    </a:lnTo>
                    <a:lnTo>
                      <a:pt x="385" y="138"/>
                    </a:lnTo>
                    <a:lnTo>
                      <a:pt x="390" y="138"/>
                    </a:lnTo>
                    <a:lnTo>
                      <a:pt x="390" y="140"/>
                    </a:lnTo>
                    <a:lnTo>
                      <a:pt x="394" y="140"/>
                    </a:lnTo>
                    <a:lnTo>
                      <a:pt x="394" y="142"/>
                    </a:lnTo>
                    <a:lnTo>
                      <a:pt x="394" y="145"/>
                    </a:lnTo>
                    <a:lnTo>
                      <a:pt x="396" y="145"/>
                    </a:lnTo>
                    <a:lnTo>
                      <a:pt x="398" y="145"/>
                    </a:lnTo>
                    <a:lnTo>
                      <a:pt x="398" y="147"/>
                    </a:lnTo>
                    <a:lnTo>
                      <a:pt x="398" y="145"/>
                    </a:lnTo>
                    <a:lnTo>
                      <a:pt x="401" y="145"/>
                    </a:lnTo>
                    <a:lnTo>
                      <a:pt x="403" y="147"/>
                    </a:lnTo>
                    <a:lnTo>
                      <a:pt x="405" y="149"/>
                    </a:lnTo>
                    <a:lnTo>
                      <a:pt x="407" y="149"/>
                    </a:lnTo>
                    <a:lnTo>
                      <a:pt x="407" y="151"/>
                    </a:lnTo>
                    <a:lnTo>
                      <a:pt x="407" y="156"/>
                    </a:lnTo>
                    <a:lnTo>
                      <a:pt x="409" y="156"/>
                    </a:lnTo>
                    <a:lnTo>
                      <a:pt x="412" y="156"/>
                    </a:lnTo>
                    <a:lnTo>
                      <a:pt x="414" y="156"/>
                    </a:lnTo>
                    <a:lnTo>
                      <a:pt x="418" y="156"/>
                    </a:lnTo>
                    <a:lnTo>
                      <a:pt x="420" y="151"/>
                    </a:lnTo>
                    <a:lnTo>
                      <a:pt x="423" y="153"/>
                    </a:lnTo>
                    <a:lnTo>
                      <a:pt x="425" y="156"/>
                    </a:lnTo>
                    <a:lnTo>
                      <a:pt x="427" y="156"/>
                    </a:lnTo>
                    <a:lnTo>
                      <a:pt x="429" y="156"/>
                    </a:lnTo>
                    <a:lnTo>
                      <a:pt x="429" y="153"/>
                    </a:lnTo>
                    <a:lnTo>
                      <a:pt x="429" y="151"/>
                    </a:lnTo>
                    <a:lnTo>
                      <a:pt x="427" y="151"/>
                    </a:lnTo>
                    <a:lnTo>
                      <a:pt x="427" y="149"/>
                    </a:lnTo>
                    <a:lnTo>
                      <a:pt x="431" y="149"/>
                    </a:lnTo>
                    <a:lnTo>
                      <a:pt x="436" y="147"/>
                    </a:lnTo>
                    <a:lnTo>
                      <a:pt x="438" y="147"/>
                    </a:lnTo>
                    <a:lnTo>
                      <a:pt x="440" y="145"/>
                    </a:lnTo>
                    <a:lnTo>
                      <a:pt x="440" y="142"/>
                    </a:lnTo>
                    <a:lnTo>
                      <a:pt x="440" y="140"/>
                    </a:lnTo>
                    <a:lnTo>
                      <a:pt x="440" y="138"/>
                    </a:lnTo>
                    <a:lnTo>
                      <a:pt x="440" y="136"/>
                    </a:lnTo>
                    <a:lnTo>
                      <a:pt x="440" y="134"/>
                    </a:lnTo>
                    <a:lnTo>
                      <a:pt x="440" y="131"/>
                    </a:lnTo>
                    <a:lnTo>
                      <a:pt x="440" y="127"/>
                    </a:lnTo>
                    <a:lnTo>
                      <a:pt x="444" y="123"/>
                    </a:lnTo>
                    <a:lnTo>
                      <a:pt x="444" y="120"/>
                    </a:lnTo>
                    <a:lnTo>
                      <a:pt x="444" y="123"/>
                    </a:lnTo>
                    <a:lnTo>
                      <a:pt x="447" y="123"/>
                    </a:lnTo>
                    <a:lnTo>
                      <a:pt x="449" y="123"/>
                    </a:lnTo>
                    <a:lnTo>
                      <a:pt x="453" y="125"/>
                    </a:lnTo>
                    <a:lnTo>
                      <a:pt x="460" y="123"/>
                    </a:lnTo>
                    <a:lnTo>
                      <a:pt x="460" y="120"/>
                    </a:lnTo>
                    <a:lnTo>
                      <a:pt x="458" y="120"/>
                    </a:lnTo>
                    <a:lnTo>
                      <a:pt x="460" y="116"/>
                    </a:lnTo>
                    <a:lnTo>
                      <a:pt x="460" y="114"/>
                    </a:lnTo>
                    <a:lnTo>
                      <a:pt x="460" y="112"/>
                    </a:lnTo>
                    <a:lnTo>
                      <a:pt x="460" y="110"/>
                    </a:lnTo>
                    <a:lnTo>
                      <a:pt x="458" y="110"/>
                    </a:lnTo>
                    <a:lnTo>
                      <a:pt x="458" y="107"/>
                    </a:lnTo>
                    <a:lnTo>
                      <a:pt x="460" y="107"/>
                    </a:lnTo>
                    <a:lnTo>
                      <a:pt x="460" y="105"/>
                    </a:lnTo>
                    <a:lnTo>
                      <a:pt x="460" y="107"/>
                    </a:lnTo>
                    <a:lnTo>
                      <a:pt x="462" y="107"/>
                    </a:lnTo>
                    <a:lnTo>
                      <a:pt x="462" y="105"/>
                    </a:lnTo>
                    <a:lnTo>
                      <a:pt x="460" y="105"/>
                    </a:lnTo>
                    <a:lnTo>
                      <a:pt x="460" y="103"/>
                    </a:lnTo>
                    <a:lnTo>
                      <a:pt x="458" y="103"/>
                    </a:lnTo>
                    <a:lnTo>
                      <a:pt x="458" y="101"/>
                    </a:lnTo>
                    <a:lnTo>
                      <a:pt x="455" y="101"/>
                    </a:lnTo>
                    <a:lnTo>
                      <a:pt x="455" y="99"/>
                    </a:lnTo>
                    <a:lnTo>
                      <a:pt x="455" y="101"/>
                    </a:lnTo>
                    <a:lnTo>
                      <a:pt x="455" y="99"/>
                    </a:lnTo>
                    <a:lnTo>
                      <a:pt x="455" y="96"/>
                    </a:lnTo>
                    <a:lnTo>
                      <a:pt x="453" y="96"/>
                    </a:lnTo>
                    <a:lnTo>
                      <a:pt x="455" y="96"/>
                    </a:lnTo>
                    <a:lnTo>
                      <a:pt x="455" y="94"/>
                    </a:lnTo>
                    <a:lnTo>
                      <a:pt x="458" y="94"/>
                    </a:lnTo>
                    <a:lnTo>
                      <a:pt x="460" y="94"/>
                    </a:lnTo>
                    <a:lnTo>
                      <a:pt x="462" y="94"/>
                    </a:lnTo>
                    <a:lnTo>
                      <a:pt x="462" y="92"/>
                    </a:lnTo>
                    <a:lnTo>
                      <a:pt x="464" y="92"/>
                    </a:lnTo>
                    <a:lnTo>
                      <a:pt x="462" y="92"/>
                    </a:lnTo>
                    <a:lnTo>
                      <a:pt x="462" y="90"/>
                    </a:lnTo>
                    <a:lnTo>
                      <a:pt x="462" y="88"/>
                    </a:lnTo>
                    <a:lnTo>
                      <a:pt x="462" y="85"/>
                    </a:lnTo>
                    <a:lnTo>
                      <a:pt x="464" y="85"/>
                    </a:lnTo>
                    <a:lnTo>
                      <a:pt x="466" y="85"/>
                    </a:lnTo>
                    <a:lnTo>
                      <a:pt x="469" y="85"/>
                    </a:lnTo>
                    <a:lnTo>
                      <a:pt x="471" y="83"/>
                    </a:lnTo>
                    <a:lnTo>
                      <a:pt x="473" y="83"/>
                    </a:lnTo>
                    <a:lnTo>
                      <a:pt x="475" y="85"/>
                    </a:lnTo>
                    <a:lnTo>
                      <a:pt x="477" y="85"/>
                    </a:lnTo>
                    <a:lnTo>
                      <a:pt x="479" y="85"/>
                    </a:lnTo>
                    <a:lnTo>
                      <a:pt x="479" y="88"/>
                    </a:lnTo>
                    <a:lnTo>
                      <a:pt x="482" y="88"/>
                    </a:lnTo>
                    <a:lnTo>
                      <a:pt x="482" y="90"/>
                    </a:lnTo>
                    <a:lnTo>
                      <a:pt x="484" y="90"/>
                    </a:lnTo>
                    <a:lnTo>
                      <a:pt x="486" y="90"/>
                    </a:lnTo>
                    <a:lnTo>
                      <a:pt x="488" y="88"/>
                    </a:lnTo>
                    <a:lnTo>
                      <a:pt x="488" y="90"/>
                    </a:lnTo>
                    <a:lnTo>
                      <a:pt x="490" y="90"/>
                    </a:lnTo>
                    <a:lnTo>
                      <a:pt x="493" y="90"/>
                    </a:lnTo>
                    <a:lnTo>
                      <a:pt x="493" y="92"/>
                    </a:lnTo>
                    <a:lnTo>
                      <a:pt x="495" y="92"/>
                    </a:lnTo>
                    <a:lnTo>
                      <a:pt x="495" y="94"/>
                    </a:lnTo>
                    <a:lnTo>
                      <a:pt x="497" y="94"/>
                    </a:lnTo>
                    <a:lnTo>
                      <a:pt x="499" y="94"/>
                    </a:lnTo>
                    <a:lnTo>
                      <a:pt x="499" y="96"/>
                    </a:lnTo>
                    <a:lnTo>
                      <a:pt x="499" y="99"/>
                    </a:lnTo>
                    <a:lnTo>
                      <a:pt x="497" y="101"/>
                    </a:lnTo>
                    <a:lnTo>
                      <a:pt x="495" y="101"/>
                    </a:lnTo>
                    <a:lnTo>
                      <a:pt x="493" y="101"/>
                    </a:lnTo>
                    <a:lnTo>
                      <a:pt x="493" y="103"/>
                    </a:lnTo>
                    <a:lnTo>
                      <a:pt x="495" y="105"/>
                    </a:lnTo>
                    <a:lnTo>
                      <a:pt x="495" y="107"/>
                    </a:lnTo>
                    <a:lnTo>
                      <a:pt x="497" y="107"/>
                    </a:lnTo>
                    <a:lnTo>
                      <a:pt x="497" y="110"/>
                    </a:lnTo>
                    <a:lnTo>
                      <a:pt x="495" y="110"/>
                    </a:lnTo>
                    <a:lnTo>
                      <a:pt x="495" y="112"/>
                    </a:lnTo>
                    <a:lnTo>
                      <a:pt x="495" y="114"/>
                    </a:lnTo>
                    <a:lnTo>
                      <a:pt x="493" y="114"/>
                    </a:lnTo>
                    <a:lnTo>
                      <a:pt x="495" y="116"/>
                    </a:lnTo>
                    <a:lnTo>
                      <a:pt x="495" y="118"/>
                    </a:lnTo>
                    <a:lnTo>
                      <a:pt x="497" y="120"/>
                    </a:lnTo>
                    <a:lnTo>
                      <a:pt x="499" y="120"/>
                    </a:lnTo>
                    <a:lnTo>
                      <a:pt x="499" y="123"/>
                    </a:lnTo>
                    <a:lnTo>
                      <a:pt x="501" y="123"/>
                    </a:lnTo>
                    <a:lnTo>
                      <a:pt x="504" y="123"/>
                    </a:lnTo>
                    <a:lnTo>
                      <a:pt x="506" y="123"/>
                    </a:lnTo>
                    <a:lnTo>
                      <a:pt x="508" y="123"/>
                    </a:lnTo>
                    <a:lnTo>
                      <a:pt x="510" y="123"/>
                    </a:lnTo>
                    <a:lnTo>
                      <a:pt x="512" y="123"/>
                    </a:lnTo>
                    <a:lnTo>
                      <a:pt x="515" y="123"/>
                    </a:lnTo>
                    <a:lnTo>
                      <a:pt x="515" y="120"/>
                    </a:lnTo>
                    <a:lnTo>
                      <a:pt x="517" y="120"/>
                    </a:lnTo>
                    <a:lnTo>
                      <a:pt x="515" y="120"/>
                    </a:lnTo>
                    <a:lnTo>
                      <a:pt x="515" y="118"/>
                    </a:lnTo>
                    <a:lnTo>
                      <a:pt x="515" y="116"/>
                    </a:lnTo>
                    <a:lnTo>
                      <a:pt x="517" y="116"/>
                    </a:lnTo>
                    <a:lnTo>
                      <a:pt x="519" y="116"/>
                    </a:lnTo>
                    <a:lnTo>
                      <a:pt x="519" y="118"/>
                    </a:lnTo>
                    <a:lnTo>
                      <a:pt x="521" y="118"/>
                    </a:lnTo>
                    <a:lnTo>
                      <a:pt x="521" y="120"/>
                    </a:lnTo>
                    <a:lnTo>
                      <a:pt x="523" y="120"/>
                    </a:lnTo>
                    <a:lnTo>
                      <a:pt x="525" y="120"/>
                    </a:lnTo>
                    <a:lnTo>
                      <a:pt x="523" y="120"/>
                    </a:lnTo>
                    <a:lnTo>
                      <a:pt x="523" y="118"/>
                    </a:lnTo>
                    <a:lnTo>
                      <a:pt x="521" y="118"/>
                    </a:lnTo>
                    <a:lnTo>
                      <a:pt x="523" y="118"/>
                    </a:lnTo>
                    <a:lnTo>
                      <a:pt x="523" y="116"/>
                    </a:lnTo>
                    <a:lnTo>
                      <a:pt x="523" y="114"/>
                    </a:lnTo>
                    <a:lnTo>
                      <a:pt x="523" y="112"/>
                    </a:lnTo>
                    <a:lnTo>
                      <a:pt x="525" y="112"/>
                    </a:lnTo>
                    <a:lnTo>
                      <a:pt x="525" y="110"/>
                    </a:lnTo>
                    <a:lnTo>
                      <a:pt x="528" y="110"/>
                    </a:lnTo>
                    <a:lnTo>
                      <a:pt x="530" y="110"/>
                    </a:lnTo>
                    <a:lnTo>
                      <a:pt x="530" y="107"/>
                    </a:lnTo>
                    <a:lnTo>
                      <a:pt x="528" y="107"/>
                    </a:lnTo>
                    <a:lnTo>
                      <a:pt x="528" y="105"/>
                    </a:lnTo>
                    <a:lnTo>
                      <a:pt x="525" y="103"/>
                    </a:lnTo>
                    <a:lnTo>
                      <a:pt x="528" y="103"/>
                    </a:lnTo>
                    <a:lnTo>
                      <a:pt x="530" y="103"/>
                    </a:lnTo>
                    <a:lnTo>
                      <a:pt x="532" y="103"/>
                    </a:lnTo>
                    <a:lnTo>
                      <a:pt x="532" y="101"/>
                    </a:lnTo>
                    <a:lnTo>
                      <a:pt x="534" y="101"/>
                    </a:lnTo>
                    <a:lnTo>
                      <a:pt x="534" y="99"/>
                    </a:lnTo>
                    <a:lnTo>
                      <a:pt x="532" y="99"/>
                    </a:lnTo>
                    <a:lnTo>
                      <a:pt x="532" y="96"/>
                    </a:lnTo>
                    <a:lnTo>
                      <a:pt x="532" y="99"/>
                    </a:lnTo>
                    <a:lnTo>
                      <a:pt x="530" y="99"/>
                    </a:lnTo>
                    <a:lnTo>
                      <a:pt x="528" y="99"/>
                    </a:lnTo>
                    <a:lnTo>
                      <a:pt x="528" y="96"/>
                    </a:lnTo>
                    <a:lnTo>
                      <a:pt x="525" y="96"/>
                    </a:lnTo>
                    <a:lnTo>
                      <a:pt x="523" y="96"/>
                    </a:lnTo>
                    <a:lnTo>
                      <a:pt x="523" y="94"/>
                    </a:lnTo>
                    <a:lnTo>
                      <a:pt x="521" y="94"/>
                    </a:lnTo>
                    <a:lnTo>
                      <a:pt x="519" y="94"/>
                    </a:lnTo>
                    <a:lnTo>
                      <a:pt x="521" y="94"/>
                    </a:lnTo>
                    <a:lnTo>
                      <a:pt x="521" y="92"/>
                    </a:lnTo>
                    <a:lnTo>
                      <a:pt x="521" y="90"/>
                    </a:lnTo>
                    <a:lnTo>
                      <a:pt x="519" y="90"/>
                    </a:lnTo>
                    <a:lnTo>
                      <a:pt x="519" y="88"/>
                    </a:lnTo>
                    <a:lnTo>
                      <a:pt x="519" y="85"/>
                    </a:lnTo>
                    <a:lnTo>
                      <a:pt x="521" y="85"/>
                    </a:lnTo>
                    <a:lnTo>
                      <a:pt x="521" y="88"/>
                    </a:lnTo>
                    <a:lnTo>
                      <a:pt x="523" y="88"/>
                    </a:lnTo>
                    <a:lnTo>
                      <a:pt x="523" y="85"/>
                    </a:lnTo>
                    <a:lnTo>
                      <a:pt x="521" y="85"/>
                    </a:lnTo>
                    <a:lnTo>
                      <a:pt x="521" y="83"/>
                    </a:lnTo>
                    <a:lnTo>
                      <a:pt x="523" y="83"/>
                    </a:lnTo>
                    <a:lnTo>
                      <a:pt x="523" y="81"/>
                    </a:lnTo>
                    <a:lnTo>
                      <a:pt x="521" y="81"/>
                    </a:lnTo>
                    <a:lnTo>
                      <a:pt x="523" y="81"/>
                    </a:lnTo>
                    <a:lnTo>
                      <a:pt x="523" y="79"/>
                    </a:lnTo>
                    <a:lnTo>
                      <a:pt x="525" y="79"/>
                    </a:lnTo>
                    <a:lnTo>
                      <a:pt x="525" y="81"/>
                    </a:lnTo>
                    <a:lnTo>
                      <a:pt x="528" y="81"/>
                    </a:lnTo>
                    <a:lnTo>
                      <a:pt x="528" y="79"/>
                    </a:lnTo>
                    <a:lnTo>
                      <a:pt x="528" y="81"/>
                    </a:lnTo>
                    <a:lnTo>
                      <a:pt x="530" y="81"/>
                    </a:lnTo>
                    <a:lnTo>
                      <a:pt x="530" y="83"/>
                    </a:lnTo>
                    <a:lnTo>
                      <a:pt x="532" y="83"/>
                    </a:lnTo>
                    <a:lnTo>
                      <a:pt x="534" y="83"/>
                    </a:lnTo>
                    <a:lnTo>
                      <a:pt x="534" y="85"/>
                    </a:lnTo>
                    <a:lnTo>
                      <a:pt x="536" y="85"/>
                    </a:lnTo>
                    <a:lnTo>
                      <a:pt x="536" y="88"/>
                    </a:lnTo>
                    <a:lnTo>
                      <a:pt x="534" y="90"/>
                    </a:lnTo>
                    <a:lnTo>
                      <a:pt x="534" y="92"/>
                    </a:lnTo>
                    <a:lnTo>
                      <a:pt x="536" y="92"/>
                    </a:lnTo>
                    <a:lnTo>
                      <a:pt x="539" y="92"/>
                    </a:lnTo>
                    <a:lnTo>
                      <a:pt x="541" y="94"/>
                    </a:lnTo>
                    <a:lnTo>
                      <a:pt x="543" y="94"/>
                    </a:lnTo>
                    <a:lnTo>
                      <a:pt x="545" y="94"/>
                    </a:lnTo>
                    <a:lnTo>
                      <a:pt x="547" y="94"/>
                    </a:lnTo>
                    <a:lnTo>
                      <a:pt x="547" y="92"/>
                    </a:lnTo>
                    <a:lnTo>
                      <a:pt x="550" y="92"/>
                    </a:lnTo>
                    <a:lnTo>
                      <a:pt x="550" y="94"/>
                    </a:lnTo>
                    <a:lnTo>
                      <a:pt x="550" y="92"/>
                    </a:lnTo>
                    <a:lnTo>
                      <a:pt x="552" y="92"/>
                    </a:lnTo>
                    <a:lnTo>
                      <a:pt x="550" y="90"/>
                    </a:lnTo>
                    <a:lnTo>
                      <a:pt x="550" y="88"/>
                    </a:lnTo>
                    <a:lnTo>
                      <a:pt x="547" y="83"/>
                    </a:lnTo>
                    <a:lnTo>
                      <a:pt x="545" y="83"/>
                    </a:lnTo>
                    <a:lnTo>
                      <a:pt x="545" y="81"/>
                    </a:lnTo>
                    <a:lnTo>
                      <a:pt x="543" y="81"/>
                    </a:lnTo>
                    <a:lnTo>
                      <a:pt x="543" y="79"/>
                    </a:lnTo>
                    <a:lnTo>
                      <a:pt x="545" y="79"/>
                    </a:lnTo>
                    <a:lnTo>
                      <a:pt x="547" y="79"/>
                    </a:lnTo>
                    <a:lnTo>
                      <a:pt x="547" y="77"/>
                    </a:lnTo>
                    <a:lnTo>
                      <a:pt x="547" y="79"/>
                    </a:lnTo>
                    <a:lnTo>
                      <a:pt x="547" y="77"/>
                    </a:lnTo>
                    <a:lnTo>
                      <a:pt x="550" y="74"/>
                    </a:lnTo>
                    <a:lnTo>
                      <a:pt x="547" y="74"/>
                    </a:lnTo>
                    <a:lnTo>
                      <a:pt x="547" y="72"/>
                    </a:lnTo>
                    <a:lnTo>
                      <a:pt x="550" y="72"/>
                    </a:lnTo>
                    <a:lnTo>
                      <a:pt x="552" y="72"/>
                    </a:lnTo>
                    <a:lnTo>
                      <a:pt x="552" y="74"/>
                    </a:lnTo>
                    <a:lnTo>
                      <a:pt x="554" y="74"/>
                    </a:lnTo>
                    <a:lnTo>
                      <a:pt x="554" y="77"/>
                    </a:lnTo>
                    <a:lnTo>
                      <a:pt x="556" y="77"/>
                    </a:lnTo>
                    <a:lnTo>
                      <a:pt x="558" y="77"/>
                    </a:lnTo>
                    <a:lnTo>
                      <a:pt x="561" y="77"/>
                    </a:lnTo>
                    <a:lnTo>
                      <a:pt x="561" y="79"/>
                    </a:lnTo>
                    <a:lnTo>
                      <a:pt x="563" y="79"/>
                    </a:lnTo>
                    <a:lnTo>
                      <a:pt x="565" y="79"/>
                    </a:lnTo>
                    <a:lnTo>
                      <a:pt x="565" y="81"/>
                    </a:lnTo>
                    <a:lnTo>
                      <a:pt x="567" y="81"/>
                    </a:lnTo>
                    <a:lnTo>
                      <a:pt x="567" y="79"/>
                    </a:lnTo>
                    <a:lnTo>
                      <a:pt x="569" y="77"/>
                    </a:lnTo>
                    <a:lnTo>
                      <a:pt x="571" y="74"/>
                    </a:lnTo>
                    <a:lnTo>
                      <a:pt x="580" y="70"/>
                    </a:lnTo>
                    <a:lnTo>
                      <a:pt x="582" y="68"/>
                    </a:lnTo>
                    <a:lnTo>
                      <a:pt x="585" y="68"/>
                    </a:lnTo>
                    <a:lnTo>
                      <a:pt x="585" y="70"/>
                    </a:lnTo>
                    <a:lnTo>
                      <a:pt x="593" y="72"/>
                    </a:lnTo>
                    <a:lnTo>
                      <a:pt x="593" y="74"/>
                    </a:lnTo>
                    <a:lnTo>
                      <a:pt x="596" y="74"/>
                    </a:lnTo>
                    <a:lnTo>
                      <a:pt x="598" y="77"/>
                    </a:lnTo>
                    <a:lnTo>
                      <a:pt x="600" y="74"/>
                    </a:lnTo>
                    <a:lnTo>
                      <a:pt x="602" y="74"/>
                    </a:lnTo>
                    <a:lnTo>
                      <a:pt x="602" y="72"/>
                    </a:lnTo>
                    <a:lnTo>
                      <a:pt x="604" y="72"/>
                    </a:lnTo>
                    <a:lnTo>
                      <a:pt x="607" y="72"/>
                    </a:lnTo>
                    <a:lnTo>
                      <a:pt x="609" y="72"/>
                    </a:lnTo>
                    <a:lnTo>
                      <a:pt x="611" y="72"/>
                    </a:lnTo>
                    <a:lnTo>
                      <a:pt x="611" y="74"/>
                    </a:lnTo>
                    <a:lnTo>
                      <a:pt x="613" y="74"/>
                    </a:lnTo>
                    <a:lnTo>
                      <a:pt x="615" y="74"/>
                    </a:lnTo>
                    <a:lnTo>
                      <a:pt x="615" y="77"/>
                    </a:lnTo>
                    <a:lnTo>
                      <a:pt x="615" y="74"/>
                    </a:lnTo>
                    <a:lnTo>
                      <a:pt x="617" y="74"/>
                    </a:lnTo>
                    <a:lnTo>
                      <a:pt x="620" y="74"/>
                    </a:lnTo>
                    <a:lnTo>
                      <a:pt x="622" y="74"/>
                    </a:lnTo>
                    <a:lnTo>
                      <a:pt x="622" y="72"/>
                    </a:lnTo>
                    <a:lnTo>
                      <a:pt x="624" y="72"/>
                    </a:lnTo>
                    <a:lnTo>
                      <a:pt x="624" y="70"/>
                    </a:lnTo>
                    <a:lnTo>
                      <a:pt x="624" y="68"/>
                    </a:lnTo>
                    <a:lnTo>
                      <a:pt x="626" y="68"/>
                    </a:lnTo>
                    <a:lnTo>
                      <a:pt x="626" y="66"/>
                    </a:lnTo>
                    <a:lnTo>
                      <a:pt x="628" y="66"/>
                    </a:lnTo>
                    <a:lnTo>
                      <a:pt x="631" y="66"/>
                    </a:lnTo>
                    <a:lnTo>
                      <a:pt x="633" y="66"/>
                    </a:lnTo>
                    <a:lnTo>
                      <a:pt x="631" y="64"/>
                    </a:lnTo>
                    <a:lnTo>
                      <a:pt x="631" y="61"/>
                    </a:lnTo>
                    <a:lnTo>
                      <a:pt x="631" y="59"/>
                    </a:lnTo>
                    <a:lnTo>
                      <a:pt x="633" y="59"/>
                    </a:lnTo>
                    <a:lnTo>
                      <a:pt x="633" y="57"/>
                    </a:lnTo>
                    <a:lnTo>
                      <a:pt x="635" y="57"/>
                    </a:lnTo>
                    <a:lnTo>
                      <a:pt x="635" y="55"/>
                    </a:lnTo>
                    <a:lnTo>
                      <a:pt x="635" y="53"/>
                    </a:lnTo>
                    <a:lnTo>
                      <a:pt x="635" y="50"/>
                    </a:lnTo>
                    <a:lnTo>
                      <a:pt x="633" y="48"/>
                    </a:lnTo>
                    <a:lnTo>
                      <a:pt x="635" y="46"/>
                    </a:lnTo>
                    <a:lnTo>
                      <a:pt x="637" y="44"/>
                    </a:lnTo>
                    <a:lnTo>
                      <a:pt x="637" y="37"/>
                    </a:lnTo>
                    <a:lnTo>
                      <a:pt x="639" y="35"/>
                    </a:lnTo>
                    <a:lnTo>
                      <a:pt x="642" y="35"/>
                    </a:lnTo>
                    <a:lnTo>
                      <a:pt x="642" y="33"/>
                    </a:lnTo>
                    <a:lnTo>
                      <a:pt x="639" y="33"/>
                    </a:lnTo>
                    <a:lnTo>
                      <a:pt x="642" y="33"/>
                    </a:lnTo>
                    <a:lnTo>
                      <a:pt x="642" y="31"/>
                    </a:lnTo>
                    <a:lnTo>
                      <a:pt x="642" y="28"/>
                    </a:lnTo>
                    <a:lnTo>
                      <a:pt x="644" y="26"/>
                    </a:lnTo>
                    <a:lnTo>
                      <a:pt x="644" y="24"/>
                    </a:lnTo>
                    <a:lnTo>
                      <a:pt x="646" y="22"/>
                    </a:lnTo>
                    <a:lnTo>
                      <a:pt x="644" y="22"/>
                    </a:lnTo>
                    <a:lnTo>
                      <a:pt x="642" y="22"/>
                    </a:lnTo>
                    <a:lnTo>
                      <a:pt x="642" y="20"/>
                    </a:lnTo>
                    <a:lnTo>
                      <a:pt x="642" y="18"/>
                    </a:lnTo>
                    <a:lnTo>
                      <a:pt x="644" y="18"/>
                    </a:lnTo>
                    <a:lnTo>
                      <a:pt x="644" y="20"/>
                    </a:lnTo>
                    <a:lnTo>
                      <a:pt x="646" y="20"/>
                    </a:lnTo>
                    <a:lnTo>
                      <a:pt x="646" y="18"/>
                    </a:lnTo>
                    <a:lnTo>
                      <a:pt x="646" y="15"/>
                    </a:lnTo>
                    <a:lnTo>
                      <a:pt x="646" y="13"/>
                    </a:lnTo>
                    <a:lnTo>
                      <a:pt x="646" y="11"/>
                    </a:lnTo>
                    <a:lnTo>
                      <a:pt x="646" y="9"/>
                    </a:lnTo>
                    <a:lnTo>
                      <a:pt x="648" y="9"/>
                    </a:lnTo>
                    <a:lnTo>
                      <a:pt x="648" y="7"/>
                    </a:lnTo>
                    <a:lnTo>
                      <a:pt x="648" y="4"/>
                    </a:lnTo>
                    <a:lnTo>
                      <a:pt x="648" y="2"/>
                    </a:lnTo>
                    <a:lnTo>
                      <a:pt x="650" y="2"/>
                    </a:lnTo>
                    <a:lnTo>
                      <a:pt x="653" y="0"/>
                    </a:lnTo>
                    <a:lnTo>
                      <a:pt x="655" y="0"/>
                    </a:lnTo>
                    <a:lnTo>
                      <a:pt x="655" y="2"/>
                    </a:lnTo>
                    <a:lnTo>
                      <a:pt x="653" y="2"/>
                    </a:lnTo>
                    <a:lnTo>
                      <a:pt x="653" y="4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37" name="Freeform 22"/>
              <p:cNvSpPr>
                <a:spLocks/>
              </p:cNvSpPr>
              <p:nvPr/>
            </p:nvSpPr>
            <p:spPr bwMode="auto">
              <a:xfrm>
                <a:off x="4475163" y="4229100"/>
                <a:ext cx="1689100" cy="590550"/>
              </a:xfrm>
              <a:custGeom>
                <a:avLst/>
                <a:gdLst>
                  <a:gd name="T0" fmla="*/ 2147483647 w 1064"/>
                  <a:gd name="T1" fmla="*/ 2147483647 h 372"/>
                  <a:gd name="T2" fmla="*/ 2147483647 w 1064"/>
                  <a:gd name="T3" fmla="*/ 2147483647 h 372"/>
                  <a:gd name="T4" fmla="*/ 2147483647 w 1064"/>
                  <a:gd name="T5" fmla="*/ 2147483647 h 372"/>
                  <a:gd name="T6" fmla="*/ 2147483647 w 1064"/>
                  <a:gd name="T7" fmla="*/ 2147483647 h 372"/>
                  <a:gd name="T8" fmla="*/ 2147483647 w 1064"/>
                  <a:gd name="T9" fmla="*/ 2147483647 h 372"/>
                  <a:gd name="T10" fmla="*/ 2147483647 w 1064"/>
                  <a:gd name="T11" fmla="*/ 2147483647 h 372"/>
                  <a:gd name="T12" fmla="*/ 2147483647 w 1064"/>
                  <a:gd name="T13" fmla="*/ 2147483647 h 372"/>
                  <a:gd name="T14" fmla="*/ 2147483647 w 1064"/>
                  <a:gd name="T15" fmla="*/ 2147483647 h 372"/>
                  <a:gd name="T16" fmla="*/ 2147483647 w 1064"/>
                  <a:gd name="T17" fmla="*/ 2147483647 h 372"/>
                  <a:gd name="T18" fmla="*/ 2147483647 w 1064"/>
                  <a:gd name="T19" fmla="*/ 2147483647 h 372"/>
                  <a:gd name="T20" fmla="*/ 2147483647 w 1064"/>
                  <a:gd name="T21" fmla="*/ 2147483647 h 372"/>
                  <a:gd name="T22" fmla="*/ 2147483647 w 1064"/>
                  <a:gd name="T23" fmla="*/ 2147483647 h 372"/>
                  <a:gd name="T24" fmla="*/ 2147483647 w 1064"/>
                  <a:gd name="T25" fmla="*/ 2147483647 h 372"/>
                  <a:gd name="T26" fmla="*/ 2147483647 w 1064"/>
                  <a:gd name="T27" fmla="*/ 2147483647 h 372"/>
                  <a:gd name="T28" fmla="*/ 2147483647 w 1064"/>
                  <a:gd name="T29" fmla="*/ 2147483647 h 372"/>
                  <a:gd name="T30" fmla="*/ 2147483647 w 1064"/>
                  <a:gd name="T31" fmla="*/ 2147483647 h 372"/>
                  <a:gd name="T32" fmla="*/ 2147483647 w 1064"/>
                  <a:gd name="T33" fmla="*/ 2147483647 h 372"/>
                  <a:gd name="T34" fmla="*/ 2147483647 w 1064"/>
                  <a:gd name="T35" fmla="*/ 2147483647 h 372"/>
                  <a:gd name="T36" fmla="*/ 2147483647 w 1064"/>
                  <a:gd name="T37" fmla="*/ 2147483647 h 372"/>
                  <a:gd name="T38" fmla="*/ 2147483647 w 1064"/>
                  <a:gd name="T39" fmla="*/ 2147483647 h 372"/>
                  <a:gd name="T40" fmla="*/ 2147483647 w 1064"/>
                  <a:gd name="T41" fmla="*/ 2147483647 h 372"/>
                  <a:gd name="T42" fmla="*/ 2147483647 w 1064"/>
                  <a:gd name="T43" fmla="*/ 2147483647 h 372"/>
                  <a:gd name="T44" fmla="*/ 2147483647 w 1064"/>
                  <a:gd name="T45" fmla="*/ 2147483647 h 372"/>
                  <a:gd name="T46" fmla="*/ 2147483647 w 1064"/>
                  <a:gd name="T47" fmla="*/ 2147483647 h 372"/>
                  <a:gd name="T48" fmla="*/ 2147483647 w 1064"/>
                  <a:gd name="T49" fmla="*/ 2147483647 h 372"/>
                  <a:gd name="T50" fmla="*/ 2147483647 w 1064"/>
                  <a:gd name="T51" fmla="*/ 2147483647 h 372"/>
                  <a:gd name="T52" fmla="*/ 2147483647 w 1064"/>
                  <a:gd name="T53" fmla="*/ 2147483647 h 372"/>
                  <a:gd name="T54" fmla="*/ 2147483647 w 1064"/>
                  <a:gd name="T55" fmla="*/ 2147483647 h 372"/>
                  <a:gd name="T56" fmla="*/ 2147483647 w 1064"/>
                  <a:gd name="T57" fmla="*/ 2147483647 h 372"/>
                  <a:gd name="T58" fmla="*/ 2147483647 w 1064"/>
                  <a:gd name="T59" fmla="*/ 2147483647 h 372"/>
                  <a:gd name="T60" fmla="*/ 2147483647 w 1064"/>
                  <a:gd name="T61" fmla="*/ 2147483647 h 372"/>
                  <a:gd name="T62" fmla="*/ 2147483647 w 1064"/>
                  <a:gd name="T63" fmla="*/ 2147483647 h 372"/>
                  <a:gd name="T64" fmla="*/ 2147483647 w 1064"/>
                  <a:gd name="T65" fmla="*/ 2147483647 h 372"/>
                  <a:gd name="T66" fmla="*/ 2147483647 w 1064"/>
                  <a:gd name="T67" fmla="*/ 2147483647 h 372"/>
                  <a:gd name="T68" fmla="*/ 2147483647 w 1064"/>
                  <a:gd name="T69" fmla="*/ 2147483647 h 372"/>
                  <a:gd name="T70" fmla="*/ 2147483647 w 1064"/>
                  <a:gd name="T71" fmla="*/ 2147483647 h 372"/>
                  <a:gd name="T72" fmla="*/ 2147483647 w 1064"/>
                  <a:gd name="T73" fmla="*/ 2147483647 h 372"/>
                  <a:gd name="T74" fmla="*/ 2147483647 w 1064"/>
                  <a:gd name="T75" fmla="*/ 2147483647 h 372"/>
                  <a:gd name="T76" fmla="*/ 2147483647 w 1064"/>
                  <a:gd name="T77" fmla="*/ 2147483647 h 372"/>
                  <a:gd name="T78" fmla="*/ 2147483647 w 1064"/>
                  <a:gd name="T79" fmla="*/ 2147483647 h 372"/>
                  <a:gd name="T80" fmla="*/ 2147483647 w 1064"/>
                  <a:gd name="T81" fmla="*/ 2147483647 h 372"/>
                  <a:gd name="T82" fmla="*/ 2147483647 w 1064"/>
                  <a:gd name="T83" fmla="*/ 2147483647 h 372"/>
                  <a:gd name="T84" fmla="*/ 2147483647 w 1064"/>
                  <a:gd name="T85" fmla="*/ 2147483647 h 372"/>
                  <a:gd name="T86" fmla="*/ 2147483647 w 1064"/>
                  <a:gd name="T87" fmla="*/ 2147483647 h 372"/>
                  <a:gd name="T88" fmla="*/ 2147483647 w 1064"/>
                  <a:gd name="T89" fmla="*/ 2147483647 h 372"/>
                  <a:gd name="T90" fmla="*/ 2147483647 w 1064"/>
                  <a:gd name="T91" fmla="*/ 2147483647 h 372"/>
                  <a:gd name="T92" fmla="*/ 2147483647 w 1064"/>
                  <a:gd name="T93" fmla="*/ 2147483647 h 372"/>
                  <a:gd name="T94" fmla="*/ 2147483647 w 1064"/>
                  <a:gd name="T95" fmla="*/ 2147483647 h 372"/>
                  <a:gd name="T96" fmla="*/ 2147483647 w 1064"/>
                  <a:gd name="T97" fmla="*/ 2147483647 h 372"/>
                  <a:gd name="T98" fmla="*/ 2147483647 w 1064"/>
                  <a:gd name="T99" fmla="*/ 2147483647 h 372"/>
                  <a:gd name="T100" fmla="*/ 2147483647 w 1064"/>
                  <a:gd name="T101" fmla="*/ 2147483647 h 372"/>
                  <a:gd name="T102" fmla="*/ 2147483647 w 1064"/>
                  <a:gd name="T103" fmla="*/ 2147483647 h 372"/>
                  <a:gd name="T104" fmla="*/ 2147483647 w 1064"/>
                  <a:gd name="T105" fmla="*/ 2147483647 h 372"/>
                  <a:gd name="T106" fmla="*/ 2147483647 w 1064"/>
                  <a:gd name="T107" fmla="*/ 2147483647 h 372"/>
                  <a:gd name="T108" fmla="*/ 2147483647 w 1064"/>
                  <a:gd name="T109" fmla="*/ 2147483647 h 372"/>
                  <a:gd name="T110" fmla="*/ 2147483647 w 1064"/>
                  <a:gd name="T111" fmla="*/ 2147483647 h 372"/>
                  <a:gd name="T112" fmla="*/ 2147483647 w 1064"/>
                  <a:gd name="T113" fmla="*/ 2147483647 h 372"/>
                  <a:gd name="T114" fmla="*/ 2147483647 w 1064"/>
                  <a:gd name="T115" fmla="*/ 2147483647 h 372"/>
                  <a:gd name="T116" fmla="*/ 2147483647 w 1064"/>
                  <a:gd name="T117" fmla="*/ 2147483647 h 372"/>
                  <a:gd name="T118" fmla="*/ 2147483647 w 1064"/>
                  <a:gd name="T119" fmla="*/ 2147483647 h 372"/>
                  <a:gd name="T120" fmla="*/ 2147483647 w 1064"/>
                  <a:gd name="T121" fmla="*/ 2147483647 h 372"/>
                  <a:gd name="T122" fmla="*/ 2147483647 w 1064"/>
                  <a:gd name="T123" fmla="*/ 0 h 37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064" h="372">
                    <a:moveTo>
                      <a:pt x="512" y="0"/>
                    </a:moveTo>
                    <a:lnTo>
                      <a:pt x="515" y="2"/>
                    </a:lnTo>
                    <a:lnTo>
                      <a:pt x="519" y="0"/>
                    </a:lnTo>
                    <a:lnTo>
                      <a:pt x="521" y="0"/>
                    </a:lnTo>
                    <a:lnTo>
                      <a:pt x="528" y="0"/>
                    </a:lnTo>
                    <a:lnTo>
                      <a:pt x="523" y="6"/>
                    </a:lnTo>
                    <a:lnTo>
                      <a:pt x="526" y="6"/>
                    </a:lnTo>
                    <a:lnTo>
                      <a:pt x="526" y="8"/>
                    </a:lnTo>
                    <a:lnTo>
                      <a:pt x="526" y="11"/>
                    </a:lnTo>
                    <a:lnTo>
                      <a:pt x="528" y="11"/>
                    </a:lnTo>
                    <a:lnTo>
                      <a:pt x="537" y="8"/>
                    </a:lnTo>
                    <a:lnTo>
                      <a:pt x="543" y="8"/>
                    </a:lnTo>
                    <a:lnTo>
                      <a:pt x="545" y="8"/>
                    </a:lnTo>
                    <a:lnTo>
                      <a:pt x="554" y="6"/>
                    </a:lnTo>
                    <a:lnTo>
                      <a:pt x="556" y="6"/>
                    </a:lnTo>
                    <a:lnTo>
                      <a:pt x="556" y="8"/>
                    </a:lnTo>
                    <a:lnTo>
                      <a:pt x="556" y="11"/>
                    </a:lnTo>
                    <a:lnTo>
                      <a:pt x="561" y="13"/>
                    </a:lnTo>
                    <a:lnTo>
                      <a:pt x="563" y="13"/>
                    </a:lnTo>
                    <a:lnTo>
                      <a:pt x="563" y="15"/>
                    </a:lnTo>
                    <a:lnTo>
                      <a:pt x="567" y="13"/>
                    </a:lnTo>
                    <a:lnTo>
                      <a:pt x="569" y="11"/>
                    </a:lnTo>
                    <a:lnTo>
                      <a:pt x="572" y="11"/>
                    </a:lnTo>
                    <a:lnTo>
                      <a:pt x="574" y="11"/>
                    </a:lnTo>
                    <a:lnTo>
                      <a:pt x="576" y="11"/>
                    </a:lnTo>
                    <a:lnTo>
                      <a:pt x="578" y="13"/>
                    </a:lnTo>
                    <a:lnTo>
                      <a:pt x="580" y="13"/>
                    </a:lnTo>
                    <a:lnTo>
                      <a:pt x="583" y="13"/>
                    </a:lnTo>
                    <a:lnTo>
                      <a:pt x="585" y="11"/>
                    </a:lnTo>
                    <a:lnTo>
                      <a:pt x="587" y="8"/>
                    </a:lnTo>
                    <a:lnTo>
                      <a:pt x="591" y="6"/>
                    </a:lnTo>
                    <a:lnTo>
                      <a:pt x="593" y="6"/>
                    </a:lnTo>
                    <a:lnTo>
                      <a:pt x="598" y="2"/>
                    </a:lnTo>
                    <a:lnTo>
                      <a:pt x="600" y="2"/>
                    </a:lnTo>
                    <a:lnTo>
                      <a:pt x="600" y="4"/>
                    </a:lnTo>
                    <a:lnTo>
                      <a:pt x="604" y="8"/>
                    </a:lnTo>
                    <a:lnTo>
                      <a:pt x="604" y="13"/>
                    </a:lnTo>
                    <a:lnTo>
                      <a:pt x="604" y="15"/>
                    </a:lnTo>
                    <a:lnTo>
                      <a:pt x="604" y="19"/>
                    </a:lnTo>
                    <a:lnTo>
                      <a:pt x="604" y="24"/>
                    </a:lnTo>
                    <a:lnTo>
                      <a:pt x="604" y="26"/>
                    </a:lnTo>
                    <a:lnTo>
                      <a:pt x="604" y="28"/>
                    </a:lnTo>
                    <a:lnTo>
                      <a:pt x="602" y="30"/>
                    </a:lnTo>
                    <a:lnTo>
                      <a:pt x="600" y="32"/>
                    </a:lnTo>
                    <a:lnTo>
                      <a:pt x="598" y="35"/>
                    </a:lnTo>
                    <a:lnTo>
                      <a:pt x="596" y="35"/>
                    </a:lnTo>
                    <a:lnTo>
                      <a:pt x="593" y="37"/>
                    </a:lnTo>
                    <a:lnTo>
                      <a:pt x="593" y="41"/>
                    </a:lnTo>
                    <a:lnTo>
                      <a:pt x="593" y="43"/>
                    </a:lnTo>
                    <a:lnTo>
                      <a:pt x="593" y="46"/>
                    </a:lnTo>
                    <a:lnTo>
                      <a:pt x="593" y="50"/>
                    </a:lnTo>
                    <a:lnTo>
                      <a:pt x="591" y="52"/>
                    </a:lnTo>
                    <a:lnTo>
                      <a:pt x="589" y="52"/>
                    </a:lnTo>
                    <a:lnTo>
                      <a:pt x="585" y="52"/>
                    </a:lnTo>
                    <a:lnTo>
                      <a:pt x="580" y="52"/>
                    </a:lnTo>
                    <a:lnTo>
                      <a:pt x="578" y="52"/>
                    </a:lnTo>
                    <a:lnTo>
                      <a:pt x="583" y="61"/>
                    </a:lnTo>
                    <a:lnTo>
                      <a:pt x="583" y="67"/>
                    </a:lnTo>
                    <a:lnTo>
                      <a:pt x="585" y="72"/>
                    </a:lnTo>
                    <a:lnTo>
                      <a:pt x="583" y="72"/>
                    </a:lnTo>
                    <a:lnTo>
                      <a:pt x="585" y="72"/>
                    </a:lnTo>
                    <a:lnTo>
                      <a:pt x="585" y="74"/>
                    </a:lnTo>
                    <a:lnTo>
                      <a:pt x="589" y="72"/>
                    </a:lnTo>
                    <a:lnTo>
                      <a:pt x="596" y="70"/>
                    </a:lnTo>
                    <a:lnTo>
                      <a:pt x="600" y="72"/>
                    </a:lnTo>
                    <a:lnTo>
                      <a:pt x="602" y="74"/>
                    </a:lnTo>
                    <a:lnTo>
                      <a:pt x="604" y="72"/>
                    </a:lnTo>
                    <a:lnTo>
                      <a:pt x="611" y="72"/>
                    </a:lnTo>
                    <a:lnTo>
                      <a:pt x="613" y="65"/>
                    </a:lnTo>
                    <a:lnTo>
                      <a:pt x="613" y="63"/>
                    </a:lnTo>
                    <a:lnTo>
                      <a:pt x="618" y="65"/>
                    </a:lnTo>
                    <a:lnTo>
                      <a:pt x="620" y="65"/>
                    </a:lnTo>
                    <a:lnTo>
                      <a:pt x="624" y="65"/>
                    </a:lnTo>
                    <a:lnTo>
                      <a:pt x="631" y="67"/>
                    </a:lnTo>
                    <a:lnTo>
                      <a:pt x="637" y="70"/>
                    </a:lnTo>
                    <a:lnTo>
                      <a:pt x="642" y="70"/>
                    </a:lnTo>
                    <a:lnTo>
                      <a:pt x="646" y="63"/>
                    </a:lnTo>
                    <a:lnTo>
                      <a:pt x="648" y="61"/>
                    </a:lnTo>
                    <a:lnTo>
                      <a:pt x="653" y="59"/>
                    </a:lnTo>
                    <a:lnTo>
                      <a:pt x="653" y="54"/>
                    </a:lnTo>
                    <a:lnTo>
                      <a:pt x="653" y="52"/>
                    </a:lnTo>
                    <a:lnTo>
                      <a:pt x="655" y="52"/>
                    </a:lnTo>
                    <a:lnTo>
                      <a:pt x="657" y="50"/>
                    </a:lnTo>
                    <a:lnTo>
                      <a:pt x="659" y="50"/>
                    </a:lnTo>
                    <a:lnTo>
                      <a:pt x="659" y="48"/>
                    </a:lnTo>
                    <a:lnTo>
                      <a:pt x="661" y="48"/>
                    </a:lnTo>
                    <a:lnTo>
                      <a:pt x="664" y="46"/>
                    </a:lnTo>
                    <a:lnTo>
                      <a:pt x="666" y="43"/>
                    </a:lnTo>
                    <a:lnTo>
                      <a:pt x="670" y="46"/>
                    </a:lnTo>
                    <a:lnTo>
                      <a:pt x="672" y="48"/>
                    </a:lnTo>
                    <a:lnTo>
                      <a:pt x="675" y="48"/>
                    </a:lnTo>
                    <a:lnTo>
                      <a:pt x="677" y="46"/>
                    </a:lnTo>
                    <a:lnTo>
                      <a:pt x="679" y="43"/>
                    </a:lnTo>
                    <a:lnTo>
                      <a:pt x="681" y="43"/>
                    </a:lnTo>
                    <a:lnTo>
                      <a:pt x="683" y="46"/>
                    </a:lnTo>
                    <a:lnTo>
                      <a:pt x="688" y="48"/>
                    </a:lnTo>
                    <a:lnTo>
                      <a:pt x="690" y="48"/>
                    </a:lnTo>
                    <a:lnTo>
                      <a:pt x="692" y="48"/>
                    </a:lnTo>
                    <a:lnTo>
                      <a:pt x="694" y="46"/>
                    </a:lnTo>
                    <a:lnTo>
                      <a:pt x="696" y="46"/>
                    </a:lnTo>
                    <a:lnTo>
                      <a:pt x="699" y="43"/>
                    </a:lnTo>
                    <a:lnTo>
                      <a:pt x="703" y="48"/>
                    </a:lnTo>
                    <a:lnTo>
                      <a:pt x="703" y="50"/>
                    </a:lnTo>
                    <a:lnTo>
                      <a:pt x="703" y="52"/>
                    </a:lnTo>
                    <a:lnTo>
                      <a:pt x="705" y="54"/>
                    </a:lnTo>
                    <a:lnTo>
                      <a:pt x="707" y="59"/>
                    </a:lnTo>
                    <a:lnTo>
                      <a:pt x="712" y="57"/>
                    </a:lnTo>
                    <a:lnTo>
                      <a:pt x="716" y="63"/>
                    </a:lnTo>
                    <a:lnTo>
                      <a:pt x="716" y="65"/>
                    </a:lnTo>
                    <a:lnTo>
                      <a:pt x="718" y="65"/>
                    </a:lnTo>
                    <a:lnTo>
                      <a:pt x="721" y="67"/>
                    </a:lnTo>
                    <a:lnTo>
                      <a:pt x="723" y="63"/>
                    </a:lnTo>
                    <a:lnTo>
                      <a:pt x="725" y="61"/>
                    </a:lnTo>
                    <a:lnTo>
                      <a:pt x="725" y="59"/>
                    </a:lnTo>
                    <a:lnTo>
                      <a:pt x="731" y="54"/>
                    </a:lnTo>
                    <a:lnTo>
                      <a:pt x="734" y="50"/>
                    </a:lnTo>
                    <a:lnTo>
                      <a:pt x="740" y="48"/>
                    </a:lnTo>
                    <a:lnTo>
                      <a:pt x="742" y="48"/>
                    </a:lnTo>
                    <a:lnTo>
                      <a:pt x="745" y="48"/>
                    </a:lnTo>
                    <a:lnTo>
                      <a:pt x="749" y="46"/>
                    </a:lnTo>
                    <a:lnTo>
                      <a:pt x="756" y="43"/>
                    </a:lnTo>
                    <a:lnTo>
                      <a:pt x="760" y="43"/>
                    </a:lnTo>
                    <a:lnTo>
                      <a:pt x="762" y="52"/>
                    </a:lnTo>
                    <a:lnTo>
                      <a:pt x="762" y="54"/>
                    </a:lnTo>
                    <a:lnTo>
                      <a:pt x="767" y="52"/>
                    </a:lnTo>
                    <a:lnTo>
                      <a:pt x="764" y="50"/>
                    </a:lnTo>
                    <a:lnTo>
                      <a:pt x="764" y="48"/>
                    </a:lnTo>
                    <a:lnTo>
                      <a:pt x="764" y="46"/>
                    </a:lnTo>
                    <a:lnTo>
                      <a:pt x="767" y="48"/>
                    </a:lnTo>
                    <a:lnTo>
                      <a:pt x="769" y="46"/>
                    </a:lnTo>
                    <a:lnTo>
                      <a:pt x="773" y="52"/>
                    </a:lnTo>
                    <a:lnTo>
                      <a:pt x="773" y="54"/>
                    </a:lnTo>
                    <a:lnTo>
                      <a:pt x="777" y="54"/>
                    </a:lnTo>
                    <a:lnTo>
                      <a:pt x="777" y="52"/>
                    </a:lnTo>
                    <a:lnTo>
                      <a:pt x="780" y="54"/>
                    </a:lnTo>
                    <a:lnTo>
                      <a:pt x="784" y="63"/>
                    </a:lnTo>
                    <a:lnTo>
                      <a:pt x="784" y="65"/>
                    </a:lnTo>
                    <a:lnTo>
                      <a:pt x="786" y="65"/>
                    </a:lnTo>
                    <a:lnTo>
                      <a:pt x="788" y="63"/>
                    </a:lnTo>
                    <a:lnTo>
                      <a:pt x="791" y="63"/>
                    </a:lnTo>
                    <a:lnTo>
                      <a:pt x="797" y="65"/>
                    </a:lnTo>
                    <a:lnTo>
                      <a:pt x="799" y="61"/>
                    </a:lnTo>
                    <a:lnTo>
                      <a:pt x="802" y="61"/>
                    </a:lnTo>
                    <a:lnTo>
                      <a:pt x="804" y="57"/>
                    </a:lnTo>
                    <a:lnTo>
                      <a:pt x="806" y="54"/>
                    </a:lnTo>
                    <a:lnTo>
                      <a:pt x="806" y="52"/>
                    </a:lnTo>
                    <a:lnTo>
                      <a:pt x="806" y="50"/>
                    </a:lnTo>
                    <a:lnTo>
                      <a:pt x="808" y="50"/>
                    </a:lnTo>
                    <a:lnTo>
                      <a:pt x="808" y="48"/>
                    </a:lnTo>
                    <a:lnTo>
                      <a:pt x="808" y="46"/>
                    </a:lnTo>
                    <a:lnTo>
                      <a:pt x="808" y="43"/>
                    </a:lnTo>
                    <a:lnTo>
                      <a:pt x="808" y="39"/>
                    </a:lnTo>
                    <a:lnTo>
                      <a:pt x="810" y="35"/>
                    </a:lnTo>
                    <a:lnTo>
                      <a:pt x="810" y="32"/>
                    </a:lnTo>
                    <a:lnTo>
                      <a:pt x="806" y="28"/>
                    </a:lnTo>
                    <a:lnTo>
                      <a:pt x="804" y="26"/>
                    </a:lnTo>
                    <a:lnTo>
                      <a:pt x="806" y="24"/>
                    </a:lnTo>
                    <a:lnTo>
                      <a:pt x="808" y="19"/>
                    </a:lnTo>
                    <a:lnTo>
                      <a:pt x="819" y="19"/>
                    </a:lnTo>
                    <a:lnTo>
                      <a:pt x="823" y="17"/>
                    </a:lnTo>
                    <a:lnTo>
                      <a:pt x="823" y="15"/>
                    </a:lnTo>
                    <a:lnTo>
                      <a:pt x="826" y="15"/>
                    </a:lnTo>
                    <a:lnTo>
                      <a:pt x="828" y="13"/>
                    </a:lnTo>
                    <a:lnTo>
                      <a:pt x="830" y="13"/>
                    </a:lnTo>
                    <a:lnTo>
                      <a:pt x="832" y="13"/>
                    </a:lnTo>
                    <a:lnTo>
                      <a:pt x="834" y="13"/>
                    </a:lnTo>
                    <a:lnTo>
                      <a:pt x="837" y="13"/>
                    </a:lnTo>
                    <a:lnTo>
                      <a:pt x="839" y="11"/>
                    </a:lnTo>
                    <a:lnTo>
                      <a:pt x="839" y="8"/>
                    </a:lnTo>
                    <a:lnTo>
                      <a:pt x="841" y="6"/>
                    </a:lnTo>
                    <a:lnTo>
                      <a:pt x="848" y="8"/>
                    </a:lnTo>
                    <a:lnTo>
                      <a:pt x="852" y="8"/>
                    </a:lnTo>
                    <a:lnTo>
                      <a:pt x="854" y="8"/>
                    </a:lnTo>
                    <a:lnTo>
                      <a:pt x="854" y="11"/>
                    </a:lnTo>
                    <a:lnTo>
                      <a:pt x="856" y="11"/>
                    </a:lnTo>
                    <a:lnTo>
                      <a:pt x="858" y="11"/>
                    </a:lnTo>
                    <a:lnTo>
                      <a:pt x="861" y="11"/>
                    </a:lnTo>
                    <a:lnTo>
                      <a:pt x="865" y="11"/>
                    </a:lnTo>
                    <a:lnTo>
                      <a:pt x="867" y="11"/>
                    </a:lnTo>
                    <a:lnTo>
                      <a:pt x="869" y="13"/>
                    </a:lnTo>
                    <a:lnTo>
                      <a:pt x="872" y="13"/>
                    </a:lnTo>
                    <a:lnTo>
                      <a:pt x="874" y="11"/>
                    </a:lnTo>
                    <a:lnTo>
                      <a:pt x="876" y="11"/>
                    </a:lnTo>
                    <a:lnTo>
                      <a:pt x="878" y="11"/>
                    </a:lnTo>
                    <a:lnTo>
                      <a:pt x="880" y="8"/>
                    </a:lnTo>
                    <a:lnTo>
                      <a:pt x="880" y="11"/>
                    </a:lnTo>
                    <a:lnTo>
                      <a:pt x="878" y="11"/>
                    </a:lnTo>
                    <a:lnTo>
                      <a:pt x="878" y="13"/>
                    </a:lnTo>
                    <a:lnTo>
                      <a:pt x="880" y="13"/>
                    </a:lnTo>
                    <a:lnTo>
                      <a:pt x="883" y="13"/>
                    </a:lnTo>
                    <a:lnTo>
                      <a:pt x="885" y="13"/>
                    </a:lnTo>
                    <a:lnTo>
                      <a:pt x="887" y="13"/>
                    </a:lnTo>
                    <a:lnTo>
                      <a:pt x="887" y="15"/>
                    </a:lnTo>
                    <a:lnTo>
                      <a:pt x="887" y="13"/>
                    </a:lnTo>
                    <a:lnTo>
                      <a:pt x="889" y="13"/>
                    </a:lnTo>
                    <a:lnTo>
                      <a:pt x="889" y="11"/>
                    </a:lnTo>
                    <a:lnTo>
                      <a:pt x="891" y="11"/>
                    </a:lnTo>
                    <a:lnTo>
                      <a:pt x="891" y="8"/>
                    </a:lnTo>
                    <a:lnTo>
                      <a:pt x="894" y="6"/>
                    </a:lnTo>
                    <a:lnTo>
                      <a:pt x="900" y="6"/>
                    </a:lnTo>
                    <a:lnTo>
                      <a:pt x="902" y="6"/>
                    </a:lnTo>
                    <a:lnTo>
                      <a:pt x="904" y="6"/>
                    </a:lnTo>
                    <a:lnTo>
                      <a:pt x="904" y="8"/>
                    </a:lnTo>
                    <a:lnTo>
                      <a:pt x="907" y="8"/>
                    </a:lnTo>
                    <a:lnTo>
                      <a:pt x="909" y="6"/>
                    </a:lnTo>
                    <a:lnTo>
                      <a:pt x="911" y="6"/>
                    </a:lnTo>
                    <a:lnTo>
                      <a:pt x="913" y="6"/>
                    </a:lnTo>
                    <a:lnTo>
                      <a:pt x="915" y="6"/>
                    </a:lnTo>
                    <a:lnTo>
                      <a:pt x="918" y="6"/>
                    </a:lnTo>
                    <a:lnTo>
                      <a:pt x="924" y="6"/>
                    </a:lnTo>
                    <a:lnTo>
                      <a:pt x="926" y="6"/>
                    </a:lnTo>
                    <a:lnTo>
                      <a:pt x="929" y="8"/>
                    </a:lnTo>
                    <a:lnTo>
                      <a:pt x="933" y="13"/>
                    </a:lnTo>
                    <a:lnTo>
                      <a:pt x="933" y="17"/>
                    </a:lnTo>
                    <a:lnTo>
                      <a:pt x="935" y="17"/>
                    </a:lnTo>
                    <a:lnTo>
                      <a:pt x="937" y="15"/>
                    </a:lnTo>
                    <a:lnTo>
                      <a:pt x="940" y="15"/>
                    </a:lnTo>
                    <a:lnTo>
                      <a:pt x="940" y="13"/>
                    </a:lnTo>
                    <a:lnTo>
                      <a:pt x="946" y="15"/>
                    </a:lnTo>
                    <a:lnTo>
                      <a:pt x="950" y="15"/>
                    </a:lnTo>
                    <a:lnTo>
                      <a:pt x="953" y="15"/>
                    </a:lnTo>
                    <a:lnTo>
                      <a:pt x="957" y="15"/>
                    </a:lnTo>
                    <a:lnTo>
                      <a:pt x="957" y="17"/>
                    </a:lnTo>
                    <a:lnTo>
                      <a:pt x="959" y="19"/>
                    </a:lnTo>
                    <a:lnTo>
                      <a:pt x="964" y="21"/>
                    </a:lnTo>
                    <a:lnTo>
                      <a:pt x="966" y="24"/>
                    </a:lnTo>
                    <a:lnTo>
                      <a:pt x="968" y="24"/>
                    </a:lnTo>
                    <a:lnTo>
                      <a:pt x="970" y="26"/>
                    </a:lnTo>
                    <a:lnTo>
                      <a:pt x="972" y="28"/>
                    </a:lnTo>
                    <a:lnTo>
                      <a:pt x="975" y="28"/>
                    </a:lnTo>
                    <a:lnTo>
                      <a:pt x="975" y="30"/>
                    </a:lnTo>
                    <a:lnTo>
                      <a:pt x="975" y="32"/>
                    </a:lnTo>
                    <a:lnTo>
                      <a:pt x="977" y="32"/>
                    </a:lnTo>
                    <a:lnTo>
                      <a:pt x="977" y="35"/>
                    </a:lnTo>
                    <a:lnTo>
                      <a:pt x="979" y="37"/>
                    </a:lnTo>
                    <a:lnTo>
                      <a:pt x="981" y="39"/>
                    </a:lnTo>
                    <a:lnTo>
                      <a:pt x="983" y="37"/>
                    </a:lnTo>
                    <a:lnTo>
                      <a:pt x="988" y="35"/>
                    </a:lnTo>
                    <a:lnTo>
                      <a:pt x="990" y="30"/>
                    </a:lnTo>
                    <a:lnTo>
                      <a:pt x="992" y="30"/>
                    </a:lnTo>
                    <a:lnTo>
                      <a:pt x="992" y="32"/>
                    </a:lnTo>
                    <a:lnTo>
                      <a:pt x="994" y="32"/>
                    </a:lnTo>
                    <a:lnTo>
                      <a:pt x="999" y="32"/>
                    </a:lnTo>
                    <a:lnTo>
                      <a:pt x="999" y="35"/>
                    </a:lnTo>
                    <a:lnTo>
                      <a:pt x="1001" y="35"/>
                    </a:lnTo>
                    <a:lnTo>
                      <a:pt x="1005" y="35"/>
                    </a:lnTo>
                    <a:lnTo>
                      <a:pt x="1007" y="32"/>
                    </a:lnTo>
                    <a:lnTo>
                      <a:pt x="1010" y="35"/>
                    </a:lnTo>
                    <a:lnTo>
                      <a:pt x="1012" y="35"/>
                    </a:lnTo>
                    <a:lnTo>
                      <a:pt x="1014" y="37"/>
                    </a:lnTo>
                    <a:lnTo>
                      <a:pt x="1016" y="37"/>
                    </a:lnTo>
                    <a:lnTo>
                      <a:pt x="1016" y="35"/>
                    </a:lnTo>
                    <a:lnTo>
                      <a:pt x="1018" y="35"/>
                    </a:lnTo>
                    <a:lnTo>
                      <a:pt x="1021" y="37"/>
                    </a:lnTo>
                    <a:lnTo>
                      <a:pt x="1021" y="39"/>
                    </a:lnTo>
                    <a:lnTo>
                      <a:pt x="1023" y="39"/>
                    </a:lnTo>
                    <a:lnTo>
                      <a:pt x="1023" y="41"/>
                    </a:lnTo>
                    <a:lnTo>
                      <a:pt x="1025" y="41"/>
                    </a:lnTo>
                    <a:lnTo>
                      <a:pt x="1027" y="41"/>
                    </a:lnTo>
                    <a:lnTo>
                      <a:pt x="1029" y="41"/>
                    </a:lnTo>
                    <a:lnTo>
                      <a:pt x="1029" y="43"/>
                    </a:lnTo>
                    <a:lnTo>
                      <a:pt x="1029" y="46"/>
                    </a:lnTo>
                    <a:lnTo>
                      <a:pt x="1029" y="48"/>
                    </a:lnTo>
                    <a:lnTo>
                      <a:pt x="1029" y="50"/>
                    </a:lnTo>
                    <a:lnTo>
                      <a:pt x="1032" y="52"/>
                    </a:lnTo>
                    <a:lnTo>
                      <a:pt x="1034" y="54"/>
                    </a:lnTo>
                    <a:lnTo>
                      <a:pt x="1036" y="57"/>
                    </a:lnTo>
                    <a:lnTo>
                      <a:pt x="1038" y="61"/>
                    </a:lnTo>
                    <a:lnTo>
                      <a:pt x="1040" y="63"/>
                    </a:lnTo>
                    <a:lnTo>
                      <a:pt x="1042" y="65"/>
                    </a:lnTo>
                    <a:lnTo>
                      <a:pt x="1045" y="65"/>
                    </a:lnTo>
                    <a:lnTo>
                      <a:pt x="1047" y="67"/>
                    </a:lnTo>
                    <a:lnTo>
                      <a:pt x="1049" y="70"/>
                    </a:lnTo>
                    <a:lnTo>
                      <a:pt x="1049" y="72"/>
                    </a:lnTo>
                    <a:lnTo>
                      <a:pt x="1051" y="72"/>
                    </a:lnTo>
                    <a:lnTo>
                      <a:pt x="1056" y="76"/>
                    </a:lnTo>
                    <a:lnTo>
                      <a:pt x="1060" y="76"/>
                    </a:lnTo>
                    <a:lnTo>
                      <a:pt x="1062" y="78"/>
                    </a:lnTo>
                    <a:lnTo>
                      <a:pt x="1064" y="81"/>
                    </a:lnTo>
                    <a:lnTo>
                      <a:pt x="1062" y="81"/>
                    </a:lnTo>
                    <a:lnTo>
                      <a:pt x="1062" y="85"/>
                    </a:lnTo>
                    <a:lnTo>
                      <a:pt x="1060" y="87"/>
                    </a:lnTo>
                    <a:lnTo>
                      <a:pt x="1062" y="94"/>
                    </a:lnTo>
                    <a:lnTo>
                      <a:pt x="1060" y="98"/>
                    </a:lnTo>
                    <a:lnTo>
                      <a:pt x="1062" y="98"/>
                    </a:lnTo>
                    <a:lnTo>
                      <a:pt x="1064" y="100"/>
                    </a:lnTo>
                    <a:lnTo>
                      <a:pt x="1064" y="103"/>
                    </a:lnTo>
                    <a:lnTo>
                      <a:pt x="1060" y="107"/>
                    </a:lnTo>
                    <a:lnTo>
                      <a:pt x="1060" y="109"/>
                    </a:lnTo>
                    <a:lnTo>
                      <a:pt x="1056" y="107"/>
                    </a:lnTo>
                    <a:lnTo>
                      <a:pt x="1053" y="107"/>
                    </a:lnTo>
                    <a:lnTo>
                      <a:pt x="1053" y="109"/>
                    </a:lnTo>
                    <a:lnTo>
                      <a:pt x="1053" y="107"/>
                    </a:lnTo>
                    <a:lnTo>
                      <a:pt x="1053" y="109"/>
                    </a:lnTo>
                    <a:lnTo>
                      <a:pt x="1051" y="109"/>
                    </a:lnTo>
                    <a:lnTo>
                      <a:pt x="1051" y="111"/>
                    </a:lnTo>
                    <a:lnTo>
                      <a:pt x="1049" y="111"/>
                    </a:lnTo>
                    <a:lnTo>
                      <a:pt x="1047" y="111"/>
                    </a:lnTo>
                    <a:lnTo>
                      <a:pt x="1047" y="113"/>
                    </a:lnTo>
                    <a:lnTo>
                      <a:pt x="1047" y="116"/>
                    </a:lnTo>
                    <a:lnTo>
                      <a:pt x="1045" y="116"/>
                    </a:lnTo>
                    <a:lnTo>
                      <a:pt x="1045" y="118"/>
                    </a:lnTo>
                    <a:lnTo>
                      <a:pt x="1045" y="120"/>
                    </a:lnTo>
                    <a:lnTo>
                      <a:pt x="1045" y="122"/>
                    </a:lnTo>
                    <a:lnTo>
                      <a:pt x="1047" y="122"/>
                    </a:lnTo>
                    <a:lnTo>
                      <a:pt x="1047" y="124"/>
                    </a:lnTo>
                    <a:lnTo>
                      <a:pt x="1049" y="124"/>
                    </a:lnTo>
                    <a:lnTo>
                      <a:pt x="1047" y="124"/>
                    </a:lnTo>
                    <a:lnTo>
                      <a:pt x="1045" y="124"/>
                    </a:lnTo>
                    <a:lnTo>
                      <a:pt x="1045" y="127"/>
                    </a:lnTo>
                    <a:lnTo>
                      <a:pt x="1047" y="127"/>
                    </a:lnTo>
                    <a:lnTo>
                      <a:pt x="1045" y="127"/>
                    </a:lnTo>
                    <a:lnTo>
                      <a:pt x="1045" y="129"/>
                    </a:lnTo>
                    <a:lnTo>
                      <a:pt x="1042" y="129"/>
                    </a:lnTo>
                    <a:lnTo>
                      <a:pt x="1045" y="129"/>
                    </a:lnTo>
                    <a:lnTo>
                      <a:pt x="1045" y="131"/>
                    </a:lnTo>
                    <a:lnTo>
                      <a:pt x="1045" y="129"/>
                    </a:lnTo>
                    <a:lnTo>
                      <a:pt x="1047" y="129"/>
                    </a:lnTo>
                    <a:lnTo>
                      <a:pt x="1047" y="131"/>
                    </a:lnTo>
                    <a:lnTo>
                      <a:pt x="1045" y="131"/>
                    </a:lnTo>
                    <a:lnTo>
                      <a:pt x="1045" y="133"/>
                    </a:lnTo>
                    <a:lnTo>
                      <a:pt x="1045" y="135"/>
                    </a:lnTo>
                    <a:lnTo>
                      <a:pt x="1042" y="135"/>
                    </a:lnTo>
                    <a:lnTo>
                      <a:pt x="1045" y="135"/>
                    </a:lnTo>
                    <a:lnTo>
                      <a:pt x="1045" y="138"/>
                    </a:lnTo>
                    <a:lnTo>
                      <a:pt x="1047" y="138"/>
                    </a:lnTo>
                    <a:lnTo>
                      <a:pt x="1047" y="140"/>
                    </a:lnTo>
                    <a:lnTo>
                      <a:pt x="1049" y="140"/>
                    </a:lnTo>
                    <a:lnTo>
                      <a:pt x="1049" y="142"/>
                    </a:lnTo>
                    <a:lnTo>
                      <a:pt x="1051" y="142"/>
                    </a:lnTo>
                    <a:lnTo>
                      <a:pt x="1049" y="142"/>
                    </a:lnTo>
                    <a:lnTo>
                      <a:pt x="1049" y="144"/>
                    </a:lnTo>
                    <a:lnTo>
                      <a:pt x="1051" y="144"/>
                    </a:lnTo>
                    <a:lnTo>
                      <a:pt x="1053" y="144"/>
                    </a:lnTo>
                    <a:lnTo>
                      <a:pt x="1053" y="146"/>
                    </a:lnTo>
                    <a:lnTo>
                      <a:pt x="1053" y="149"/>
                    </a:lnTo>
                    <a:lnTo>
                      <a:pt x="1051" y="149"/>
                    </a:lnTo>
                    <a:lnTo>
                      <a:pt x="1051" y="151"/>
                    </a:lnTo>
                    <a:lnTo>
                      <a:pt x="1053" y="151"/>
                    </a:lnTo>
                    <a:lnTo>
                      <a:pt x="1053" y="153"/>
                    </a:lnTo>
                    <a:lnTo>
                      <a:pt x="1056" y="153"/>
                    </a:lnTo>
                    <a:lnTo>
                      <a:pt x="1058" y="153"/>
                    </a:lnTo>
                    <a:lnTo>
                      <a:pt x="1058" y="155"/>
                    </a:lnTo>
                    <a:lnTo>
                      <a:pt x="1056" y="155"/>
                    </a:lnTo>
                    <a:lnTo>
                      <a:pt x="1053" y="155"/>
                    </a:lnTo>
                    <a:lnTo>
                      <a:pt x="1053" y="157"/>
                    </a:lnTo>
                    <a:lnTo>
                      <a:pt x="1051" y="157"/>
                    </a:lnTo>
                    <a:lnTo>
                      <a:pt x="1053" y="157"/>
                    </a:lnTo>
                    <a:lnTo>
                      <a:pt x="1053" y="159"/>
                    </a:lnTo>
                    <a:lnTo>
                      <a:pt x="1056" y="159"/>
                    </a:lnTo>
                    <a:lnTo>
                      <a:pt x="1056" y="162"/>
                    </a:lnTo>
                    <a:lnTo>
                      <a:pt x="1056" y="164"/>
                    </a:lnTo>
                    <a:lnTo>
                      <a:pt x="1053" y="166"/>
                    </a:lnTo>
                    <a:lnTo>
                      <a:pt x="1051" y="166"/>
                    </a:lnTo>
                    <a:lnTo>
                      <a:pt x="1049" y="166"/>
                    </a:lnTo>
                    <a:lnTo>
                      <a:pt x="1049" y="164"/>
                    </a:lnTo>
                    <a:lnTo>
                      <a:pt x="1049" y="166"/>
                    </a:lnTo>
                    <a:lnTo>
                      <a:pt x="1049" y="168"/>
                    </a:lnTo>
                    <a:lnTo>
                      <a:pt x="1051" y="168"/>
                    </a:lnTo>
                    <a:lnTo>
                      <a:pt x="1051" y="170"/>
                    </a:lnTo>
                    <a:lnTo>
                      <a:pt x="1053" y="170"/>
                    </a:lnTo>
                    <a:lnTo>
                      <a:pt x="1056" y="173"/>
                    </a:lnTo>
                    <a:lnTo>
                      <a:pt x="1053" y="173"/>
                    </a:lnTo>
                    <a:lnTo>
                      <a:pt x="1053" y="175"/>
                    </a:lnTo>
                    <a:lnTo>
                      <a:pt x="1056" y="175"/>
                    </a:lnTo>
                    <a:lnTo>
                      <a:pt x="1056" y="177"/>
                    </a:lnTo>
                    <a:lnTo>
                      <a:pt x="1053" y="177"/>
                    </a:lnTo>
                    <a:lnTo>
                      <a:pt x="1051" y="177"/>
                    </a:lnTo>
                    <a:lnTo>
                      <a:pt x="1049" y="177"/>
                    </a:lnTo>
                    <a:lnTo>
                      <a:pt x="1049" y="179"/>
                    </a:lnTo>
                    <a:lnTo>
                      <a:pt x="1047" y="179"/>
                    </a:lnTo>
                    <a:lnTo>
                      <a:pt x="1047" y="181"/>
                    </a:lnTo>
                    <a:lnTo>
                      <a:pt x="1045" y="181"/>
                    </a:lnTo>
                    <a:lnTo>
                      <a:pt x="1042" y="181"/>
                    </a:lnTo>
                    <a:lnTo>
                      <a:pt x="1042" y="179"/>
                    </a:lnTo>
                    <a:lnTo>
                      <a:pt x="1045" y="179"/>
                    </a:lnTo>
                    <a:lnTo>
                      <a:pt x="1045" y="177"/>
                    </a:lnTo>
                    <a:lnTo>
                      <a:pt x="1042" y="177"/>
                    </a:lnTo>
                    <a:lnTo>
                      <a:pt x="1042" y="175"/>
                    </a:lnTo>
                    <a:lnTo>
                      <a:pt x="1040" y="175"/>
                    </a:lnTo>
                    <a:lnTo>
                      <a:pt x="1040" y="173"/>
                    </a:lnTo>
                    <a:lnTo>
                      <a:pt x="1040" y="170"/>
                    </a:lnTo>
                    <a:lnTo>
                      <a:pt x="1038" y="170"/>
                    </a:lnTo>
                    <a:lnTo>
                      <a:pt x="1038" y="173"/>
                    </a:lnTo>
                    <a:lnTo>
                      <a:pt x="1038" y="175"/>
                    </a:lnTo>
                    <a:lnTo>
                      <a:pt x="1036" y="175"/>
                    </a:lnTo>
                    <a:lnTo>
                      <a:pt x="1036" y="173"/>
                    </a:lnTo>
                    <a:lnTo>
                      <a:pt x="1036" y="170"/>
                    </a:lnTo>
                    <a:lnTo>
                      <a:pt x="1036" y="168"/>
                    </a:lnTo>
                    <a:lnTo>
                      <a:pt x="1036" y="170"/>
                    </a:lnTo>
                    <a:lnTo>
                      <a:pt x="1034" y="170"/>
                    </a:lnTo>
                    <a:lnTo>
                      <a:pt x="1032" y="170"/>
                    </a:lnTo>
                    <a:lnTo>
                      <a:pt x="1032" y="168"/>
                    </a:lnTo>
                    <a:lnTo>
                      <a:pt x="1034" y="168"/>
                    </a:lnTo>
                    <a:lnTo>
                      <a:pt x="1034" y="166"/>
                    </a:lnTo>
                    <a:lnTo>
                      <a:pt x="1032" y="166"/>
                    </a:lnTo>
                    <a:lnTo>
                      <a:pt x="1029" y="168"/>
                    </a:lnTo>
                    <a:lnTo>
                      <a:pt x="1027" y="168"/>
                    </a:lnTo>
                    <a:lnTo>
                      <a:pt x="1027" y="170"/>
                    </a:lnTo>
                    <a:lnTo>
                      <a:pt x="1027" y="173"/>
                    </a:lnTo>
                    <a:lnTo>
                      <a:pt x="1027" y="175"/>
                    </a:lnTo>
                    <a:lnTo>
                      <a:pt x="1025" y="175"/>
                    </a:lnTo>
                    <a:lnTo>
                      <a:pt x="1025" y="177"/>
                    </a:lnTo>
                    <a:lnTo>
                      <a:pt x="1025" y="179"/>
                    </a:lnTo>
                    <a:lnTo>
                      <a:pt x="1025" y="181"/>
                    </a:lnTo>
                    <a:lnTo>
                      <a:pt x="1025" y="184"/>
                    </a:lnTo>
                    <a:lnTo>
                      <a:pt x="1025" y="186"/>
                    </a:lnTo>
                    <a:lnTo>
                      <a:pt x="1023" y="186"/>
                    </a:lnTo>
                    <a:lnTo>
                      <a:pt x="1023" y="184"/>
                    </a:lnTo>
                    <a:lnTo>
                      <a:pt x="1021" y="184"/>
                    </a:lnTo>
                    <a:lnTo>
                      <a:pt x="1021" y="186"/>
                    </a:lnTo>
                    <a:lnTo>
                      <a:pt x="1021" y="188"/>
                    </a:lnTo>
                    <a:lnTo>
                      <a:pt x="1023" y="188"/>
                    </a:lnTo>
                    <a:lnTo>
                      <a:pt x="1025" y="188"/>
                    </a:lnTo>
                    <a:lnTo>
                      <a:pt x="1023" y="190"/>
                    </a:lnTo>
                    <a:lnTo>
                      <a:pt x="1023" y="192"/>
                    </a:lnTo>
                    <a:lnTo>
                      <a:pt x="1021" y="194"/>
                    </a:lnTo>
                    <a:lnTo>
                      <a:pt x="1021" y="197"/>
                    </a:lnTo>
                    <a:lnTo>
                      <a:pt x="1021" y="199"/>
                    </a:lnTo>
                    <a:lnTo>
                      <a:pt x="1018" y="199"/>
                    </a:lnTo>
                    <a:lnTo>
                      <a:pt x="1021" y="199"/>
                    </a:lnTo>
                    <a:lnTo>
                      <a:pt x="1021" y="201"/>
                    </a:lnTo>
                    <a:lnTo>
                      <a:pt x="1018" y="201"/>
                    </a:lnTo>
                    <a:lnTo>
                      <a:pt x="1016" y="203"/>
                    </a:lnTo>
                    <a:lnTo>
                      <a:pt x="1016" y="210"/>
                    </a:lnTo>
                    <a:lnTo>
                      <a:pt x="1014" y="212"/>
                    </a:lnTo>
                    <a:lnTo>
                      <a:pt x="1012" y="214"/>
                    </a:lnTo>
                    <a:lnTo>
                      <a:pt x="1014" y="216"/>
                    </a:lnTo>
                    <a:lnTo>
                      <a:pt x="1014" y="219"/>
                    </a:lnTo>
                    <a:lnTo>
                      <a:pt x="1014" y="221"/>
                    </a:lnTo>
                    <a:lnTo>
                      <a:pt x="1014" y="223"/>
                    </a:lnTo>
                    <a:lnTo>
                      <a:pt x="1012" y="223"/>
                    </a:lnTo>
                    <a:lnTo>
                      <a:pt x="1012" y="225"/>
                    </a:lnTo>
                    <a:lnTo>
                      <a:pt x="1010" y="225"/>
                    </a:lnTo>
                    <a:lnTo>
                      <a:pt x="1010" y="227"/>
                    </a:lnTo>
                    <a:lnTo>
                      <a:pt x="1010" y="230"/>
                    </a:lnTo>
                    <a:lnTo>
                      <a:pt x="1012" y="232"/>
                    </a:lnTo>
                    <a:lnTo>
                      <a:pt x="1010" y="232"/>
                    </a:lnTo>
                    <a:lnTo>
                      <a:pt x="1007" y="232"/>
                    </a:lnTo>
                    <a:lnTo>
                      <a:pt x="1005" y="232"/>
                    </a:lnTo>
                    <a:lnTo>
                      <a:pt x="1005" y="234"/>
                    </a:lnTo>
                    <a:lnTo>
                      <a:pt x="1003" y="234"/>
                    </a:lnTo>
                    <a:lnTo>
                      <a:pt x="1003" y="236"/>
                    </a:lnTo>
                    <a:lnTo>
                      <a:pt x="1003" y="238"/>
                    </a:lnTo>
                    <a:lnTo>
                      <a:pt x="1001" y="238"/>
                    </a:lnTo>
                    <a:lnTo>
                      <a:pt x="1001" y="240"/>
                    </a:lnTo>
                    <a:lnTo>
                      <a:pt x="999" y="240"/>
                    </a:lnTo>
                    <a:lnTo>
                      <a:pt x="996" y="240"/>
                    </a:lnTo>
                    <a:lnTo>
                      <a:pt x="994" y="240"/>
                    </a:lnTo>
                    <a:lnTo>
                      <a:pt x="994" y="243"/>
                    </a:lnTo>
                    <a:lnTo>
                      <a:pt x="994" y="240"/>
                    </a:lnTo>
                    <a:lnTo>
                      <a:pt x="992" y="240"/>
                    </a:lnTo>
                    <a:lnTo>
                      <a:pt x="990" y="240"/>
                    </a:lnTo>
                    <a:lnTo>
                      <a:pt x="990" y="238"/>
                    </a:lnTo>
                    <a:lnTo>
                      <a:pt x="988" y="238"/>
                    </a:lnTo>
                    <a:lnTo>
                      <a:pt x="986" y="238"/>
                    </a:lnTo>
                    <a:lnTo>
                      <a:pt x="983" y="238"/>
                    </a:lnTo>
                    <a:lnTo>
                      <a:pt x="981" y="238"/>
                    </a:lnTo>
                    <a:lnTo>
                      <a:pt x="981" y="240"/>
                    </a:lnTo>
                    <a:lnTo>
                      <a:pt x="979" y="240"/>
                    </a:lnTo>
                    <a:lnTo>
                      <a:pt x="977" y="243"/>
                    </a:lnTo>
                    <a:lnTo>
                      <a:pt x="975" y="240"/>
                    </a:lnTo>
                    <a:lnTo>
                      <a:pt x="972" y="240"/>
                    </a:lnTo>
                    <a:lnTo>
                      <a:pt x="972" y="238"/>
                    </a:lnTo>
                    <a:lnTo>
                      <a:pt x="964" y="236"/>
                    </a:lnTo>
                    <a:lnTo>
                      <a:pt x="964" y="234"/>
                    </a:lnTo>
                    <a:lnTo>
                      <a:pt x="961" y="234"/>
                    </a:lnTo>
                    <a:lnTo>
                      <a:pt x="959" y="236"/>
                    </a:lnTo>
                    <a:lnTo>
                      <a:pt x="950" y="240"/>
                    </a:lnTo>
                    <a:lnTo>
                      <a:pt x="948" y="243"/>
                    </a:lnTo>
                    <a:lnTo>
                      <a:pt x="946" y="245"/>
                    </a:lnTo>
                    <a:lnTo>
                      <a:pt x="946" y="247"/>
                    </a:lnTo>
                    <a:lnTo>
                      <a:pt x="944" y="247"/>
                    </a:lnTo>
                    <a:lnTo>
                      <a:pt x="944" y="245"/>
                    </a:lnTo>
                    <a:lnTo>
                      <a:pt x="942" y="245"/>
                    </a:lnTo>
                    <a:lnTo>
                      <a:pt x="940" y="245"/>
                    </a:lnTo>
                    <a:lnTo>
                      <a:pt x="940" y="243"/>
                    </a:lnTo>
                    <a:lnTo>
                      <a:pt x="937" y="243"/>
                    </a:lnTo>
                    <a:lnTo>
                      <a:pt x="935" y="243"/>
                    </a:lnTo>
                    <a:lnTo>
                      <a:pt x="933" y="243"/>
                    </a:lnTo>
                    <a:lnTo>
                      <a:pt x="933" y="240"/>
                    </a:lnTo>
                    <a:lnTo>
                      <a:pt x="931" y="240"/>
                    </a:lnTo>
                    <a:lnTo>
                      <a:pt x="931" y="238"/>
                    </a:lnTo>
                    <a:lnTo>
                      <a:pt x="929" y="238"/>
                    </a:lnTo>
                    <a:lnTo>
                      <a:pt x="926" y="238"/>
                    </a:lnTo>
                    <a:lnTo>
                      <a:pt x="926" y="240"/>
                    </a:lnTo>
                    <a:lnTo>
                      <a:pt x="929" y="240"/>
                    </a:lnTo>
                    <a:lnTo>
                      <a:pt x="926" y="243"/>
                    </a:lnTo>
                    <a:lnTo>
                      <a:pt x="926" y="245"/>
                    </a:lnTo>
                    <a:lnTo>
                      <a:pt x="926" y="243"/>
                    </a:lnTo>
                    <a:lnTo>
                      <a:pt x="926" y="245"/>
                    </a:lnTo>
                    <a:lnTo>
                      <a:pt x="924" y="245"/>
                    </a:lnTo>
                    <a:lnTo>
                      <a:pt x="922" y="245"/>
                    </a:lnTo>
                    <a:lnTo>
                      <a:pt x="922" y="247"/>
                    </a:lnTo>
                    <a:lnTo>
                      <a:pt x="924" y="247"/>
                    </a:lnTo>
                    <a:lnTo>
                      <a:pt x="924" y="249"/>
                    </a:lnTo>
                    <a:lnTo>
                      <a:pt x="926" y="249"/>
                    </a:lnTo>
                    <a:lnTo>
                      <a:pt x="929" y="254"/>
                    </a:lnTo>
                    <a:lnTo>
                      <a:pt x="929" y="256"/>
                    </a:lnTo>
                    <a:lnTo>
                      <a:pt x="931" y="258"/>
                    </a:lnTo>
                    <a:lnTo>
                      <a:pt x="929" y="258"/>
                    </a:lnTo>
                    <a:lnTo>
                      <a:pt x="929" y="260"/>
                    </a:lnTo>
                    <a:lnTo>
                      <a:pt x="929" y="258"/>
                    </a:lnTo>
                    <a:lnTo>
                      <a:pt x="926" y="258"/>
                    </a:lnTo>
                    <a:lnTo>
                      <a:pt x="926" y="260"/>
                    </a:lnTo>
                    <a:lnTo>
                      <a:pt x="924" y="260"/>
                    </a:lnTo>
                    <a:lnTo>
                      <a:pt x="922" y="260"/>
                    </a:lnTo>
                    <a:lnTo>
                      <a:pt x="920" y="260"/>
                    </a:lnTo>
                    <a:lnTo>
                      <a:pt x="918" y="258"/>
                    </a:lnTo>
                    <a:lnTo>
                      <a:pt x="915" y="258"/>
                    </a:lnTo>
                    <a:lnTo>
                      <a:pt x="913" y="258"/>
                    </a:lnTo>
                    <a:lnTo>
                      <a:pt x="913" y="256"/>
                    </a:lnTo>
                    <a:lnTo>
                      <a:pt x="915" y="254"/>
                    </a:lnTo>
                    <a:lnTo>
                      <a:pt x="915" y="251"/>
                    </a:lnTo>
                    <a:lnTo>
                      <a:pt x="913" y="251"/>
                    </a:lnTo>
                    <a:lnTo>
                      <a:pt x="913" y="249"/>
                    </a:lnTo>
                    <a:lnTo>
                      <a:pt x="911" y="249"/>
                    </a:lnTo>
                    <a:lnTo>
                      <a:pt x="909" y="249"/>
                    </a:lnTo>
                    <a:lnTo>
                      <a:pt x="909" y="247"/>
                    </a:lnTo>
                    <a:lnTo>
                      <a:pt x="907" y="247"/>
                    </a:lnTo>
                    <a:lnTo>
                      <a:pt x="907" y="245"/>
                    </a:lnTo>
                    <a:lnTo>
                      <a:pt x="907" y="247"/>
                    </a:lnTo>
                    <a:lnTo>
                      <a:pt x="904" y="247"/>
                    </a:lnTo>
                    <a:lnTo>
                      <a:pt x="904" y="245"/>
                    </a:lnTo>
                    <a:lnTo>
                      <a:pt x="902" y="245"/>
                    </a:lnTo>
                    <a:lnTo>
                      <a:pt x="902" y="247"/>
                    </a:lnTo>
                    <a:lnTo>
                      <a:pt x="900" y="247"/>
                    </a:lnTo>
                    <a:lnTo>
                      <a:pt x="902" y="247"/>
                    </a:lnTo>
                    <a:lnTo>
                      <a:pt x="902" y="249"/>
                    </a:lnTo>
                    <a:lnTo>
                      <a:pt x="900" y="249"/>
                    </a:lnTo>
                    <a:lnTo>
                      <a:pt x="900" y="251"/>
                    </a:lnTo>
                    <a:lnTo>
                      <a:pt x="902" y="251"/>
                    </a:lnTo>
                    <a:lnTo>
                      <a:pt x="902" y="254"/>
                    </a:lnTo>
                    <a:lnTo>
                      <a:pt x="900" y="254"/>
                    </a:lnTo>
                    <a:lnTo>
                      <a:pt x="900" y="251"/>
                    </a:lnTo>
                    <a:lnTo>
                      <a:pt x="898" y="251"/>
                    </a:lnTo>
                    <a:lnTo>
                      <a:pt x="898" y="254"/>
                    </a:lnTo>
                    <a:lnTo>
                      <a:pt x="898" y="256"/>
                    </a:lnTo>
                    <a:lnTo>
                      <a:pt x="900" y="256"/>
                    </a:lnTo>
                    <a:lnTo>
                      <a:pt x="900" y="258"/>
                    </a:lnTo>
                    <a:lnTo>
                      <a:pt x="900" y="260"/>
                    </a:lnTo>
                    <a:lnTo>
                      <a:pt x="898" y="260"/>
                    </a:lnTo>
                    <a:lnTo>
                      <a:pt x="900" y="260"/>
                    </a:lnTo>
                    <a:lnTo>
                      <a:pt x="902" y="260"/>
                    </a:lnTo>
                    <a:lnTo>
                      <a:pt x="902" y="262"/>
                    </a:lnTo>
                    <a:lnTo>
                      <a:pt x="904" y="262"/>
                    </a:lnTo>
                    <a:lnTo>
                      <a:pt x="907" y="262"/>
                    </a:lnTo>
                    <a:lnTo>
                      <a:pt x="907" y="265"/>
                    </a:lnTo>
                    <a:lnTo>
                      <a:pt x="909" y="265"/>
                    </a:lnTo>
                    <a:lnTo>
                      <a:pt x="911" y="265"/>
                    </a:lnTo>
                    <a:lnTo>
                      <a:pt x="911" y="262"/>
                    </a:lnTo>
                    <a:lnTo>
                      <a:pt x="911" y="265"/>
                    </a:lnTo>
                    <a:lnTo>
                      <a:pt x="913" y="265"/>
                    </a:lnTo>
                    <a:lnTo>
                      <a:pt x="913" y="267"/>
                    </a:lnTo>
                    <a:lnTo>
                      <a:pt x="911" y="267"/>
                    </a:lnTo>
                    <a:lnTo>
                      <a:pt x="911" y="269"/>
                    </a:lnTo>
                    <a:lnTo>
                      <a:pt x="909" y="269"/>
                    </a:lnTo>
                    <a:lnTo>
                      <a:pt x="907" y="269"/>
                    </a:lnTo>
                    <a:lnTo>
                      <a:pt x="904" y="269"/>
                    </a:lnTo>
                    <a:lnTo>
                      <a:pt x="907" y="271"/>
                    </a:lnTo>
                    <a:lnTo>
                      <a:pt x="907" y="273"/>
                    </a:lnTo>
                    <a:lnTo>
                      <a:pt x="909" y="273"/>
                    </a:lnTo>
                    <a:lnTo>
                      <a:pt x="909" y="276"/>
                    </a:lnTo>
                    <a:lnTo>
                      <a:pt x="907" y="276"/>
                    </a:lnTo>
                    <a:lnTo>
                      <a:pt x="904" y="276"/>
                    </a:lnTo>
                    <a:lnTo>
                      <a:pt x="904" y="278"/>
                    </a:lnTo>
                    <a:lnTo>
                      <a:pt x="902" y="278"/>
                    </a:lnTo>
                    <a:lnTo>
                      <a:pt x="902" y="280"/>
                    </a:lnTo>
                    <a:lnTo>
                      <a:pt x="902" y="282"/>
                    </a:lnTo>
                    <a:lnTo>
                      <a:pt x="902" y="284"/>
                    </a:lnTo>
                    <a:lnTo>
                      <a:pt x="900" y="284"/>
                    </a:lnTo>
                    <a:lnTo>
                      <a:pt x="902" y="284"/>
                    </a:lnTo>
                    <a:lnTo>
                      <a:pt x="902" y="286"/>
                    </a:lnTo>
                    <a:lnTo>
                      <a:pt x="904" y="286"/>
                    </a:lnTo>
                    <a:lnTo>
                      <a:pt x="902" y="286"/>
                    </a:lnTo>
                    <a:lnTo>
                      <a:pt x="900" y="286"/>
                    </a:lnTo>
                    <a:lnTo>
                      <a:pt x="900" y="284"/>
                    </a:lnTo>
                    <a:lnTo>
                      <a:pt x="898" y="284"/>
                    </a:lnTo>
                    <a:lnTo>
                      <a:pt x="898" y="282"/>
                    </a:lnTo>
                    <a:lnTo>
                      <a:pt x="896" y="282"/>
                    </a:lnTo>
                    <a:lnTo>
                      <a:pt x="894" y="282"/>
                    </a:lnTo>
                    <a:lnTo>
                      <a:pt x="894" y="284"/>
                    </a:lnTo>
                    <a:lnTo>
                      <a:pt x="894" y="286"/>
                    </a:lnTo>
                    <a:lnTo>
                      <a:pt x="896" y="286"/>
                    </a:lnTo>
                    <a:lnTo>
                      <a:pt x="894" y="286"/>
                    </a:lnTo>
                    <a:lnTo>
                      <a:pt x="894" y="289"/>
                    </a:lnTo>
                    <a:lnTo>
                      <a:pt x="891" y="289"/>
                    </a:lnTo>
                    <a:lnTo>
                      <a:pt x="889" y="289"/>
                    </a:lnTo>
                    <a:lnTo>
                      <a:pt x="887" y="289"/>
                    </a:lnTo>
                    <a:lnTo>
                      <a:pt x="885" y="289"/>
                    </a:lnTo>
                    <a:lnTo>
                      <a:pt x="883" y="289"/>
                    </a:lnTo>
                    <a:lnTo>
                      <a:pt x="880" y="289"/>
                    </a:lnTo>
                    <a:lnTo>
                      <a:pt x="878" y="289"/>
                    </a:lnTo>
                    <a:lnTo>
                      <a:pt x="878" y="286"/>
                    </a:lnTo>
                    <a:lnTo>
                      <a:pt x="876" y="286"/>
                    </a:lnTo>
                    <a:lnTo>
                      <a:pt x="874" y="284"/>
                    </a:lnTo>
                    <a:lnTo>
                      <a:pt x="874" y="282"/>
                    </a:lnTo>
                    <a:lnTo>
                      <a:pt x="872" y="280"/>
                    </a:lnTo>
                    <a:lnTo>
                      <a:pt x="874" y="280"/>
                    </a:lnTo>
                    <a:lnTo>
                      <a:pt x="874" y="278"/>
                    </a:lnTo>
                    <a:lnTo>
                      <a:pt x="874" y="276"/>
                    </a:lnTo>
                    <a:lnTo>
                      <a:pt x="876" y="276"/>
                    </a:lnTo>
                    <a:lnTo>
                      <a:pt x="876" y="273"/>
                    </a:lnTo>
                    <a:lnTo>
                      <a:pt x="874" y="273"/>
                    </a:lnTo>
                    <a:lnTo>
                      <a:pt x="874" y="271"/>
                    </a:lnTo>
                    <a:lnTo>
                      <a:pt x="872" y="269"/>
                    </a:lnTo>
                    <a:lnTo>
                      <a:pt x="872" y="267"/>
                    </a:lnTo>
                    <a:lnTo>
                      <a:pt x="874" y="267"/>
                    </a:lnTo>
                    <a:lnTo>
                      <a:pt x="876" y="267"/>
                    </a:lnTo>
                    <a:lnTo>
                      <a:pt x="878" y="265"/>
                    </a:lnTo>
                    <a:lnTo>
                      <a:pt x="878" y="262"/>
                    </a:lnTo>
                    <a:lnTo>
                      <a:pt x="878" y="260"/>
                    </a:lnTo>
                    <a:lnTo>
                      <a:pt x="876" y="260"/>
                    </a:lnTo>
                    <a:lnTo>
                      <a:pt x="874" y="260"/>
                    </a:lnTo>
                    <a:lnTo>
                      <a:pt x="874" y="258"/>
                    </a:lnTo>
                    <a:lnTo>
                      <a:pt x="872" y="258"/>
                    </a:lnTo>
                    <a:lnTo>
                      <a:pt x="872" y="256"/>
                    </a:lnTo>
                    <a:lnTo>
                      <a:pt x="869" y="256"/>
                    </a:lnTo>
                    <a:lnTo>
                      <a:pt x="867" y="256"/>
                    </a:lnTo>
                    <a:lnTo>
                      <a:pt x="867" y="254"/>
                    </a:lnTo>
                    <a:lnTo>
                      <a:pt x="865" y="256"/>
                    </a:lnTo>
                    <a:lnTo>
                      <a:pt x="863" y="256"/>
                    </a:lnTo>
                    <a:lnTo>
                      <a:pt x="861" y="256"/>
                    </a:lnTo>
                    <a:lnTo>
                      <a:pt x="861" y="254"/>
                    </a:lnTo>
                    <a:lnTo>
                      <a:pt x="858" y="254"/>
                    </a:lnTo>
                    <a:lnTo>
                      <a:pt x="858" y="251"/>
                    </a:lnTo>
                    <a:lnTo>
                      <a:pt x="856" y="251"/>
                    </a:lnTo>
                    <a:lnTo>
                      <a:pt x="854" y="251"/>
                    </a:lnTo>
                    <a:lnTo>
                      <a:pt x="852" y="249"/>
                    </a:lnTo>
                    <a:lnTo>
                      <a:pt x="850" y="249"/>
                    </a:lnTo>
                    <a:lnTo>
                      <a:pt x="848" y="251"/>
                    </a:lnTo>
                    <a:lnTo>
                      <a:pt x="845" y="251"/>
                    </a:lnTo>
                    <a:lnTo>
                      <a:pt x="843" y="251"/>
                    </a:lnTo>
                    <a:lnTo>
                      <a:pt x="841" y="251"/>
                    </a:lnTo>
                    <a:lnTo>
                      <a:pt x="841" y="254"/>
                    </a:lnTo>
                    <a:lnTo>
                      <a:pt x="841" y="256"/>
                    </a:lnTo>
                    <a:lnTo>
                      <a:pt x="841" y="258"/>
                    </a:lnTo>
                    <a:lnTo>
                      <a:pt x="843" y="258"/>
                    </a:lnTo>
                    <a:lnTo>
                      <a:pt x="841" y="258"/>
                    </a:lnTo>
                    <a:lnTo>
                      <a:pt x="841" y="260"/>
                    </a:lnTo>
                    <a:lnTo>
                      <a:pt x="839" y="260"/>
                    </a:lnTo>
                    <a:lnTo>
                      <a:pt x="837" y="260"/>
                    </a:lnTo>
                    <a:lnTo>
                      <a:pt x="834" y="260"/>
                    </a:lnTo>
                    <a:lnTo>
                      <a:pt x="834" y="262"/>
                    </a:lnTo>
                    <a:lnTo>
                      <a:pt x="832" y="262"/>
                    </a:lnTo>
                    <a:lnTo>
                      <a:pt x="834" y="262"/>
                    </a:lnTo>
                    <a:lnTo>
                      <a:pt x="834" y="265"/>
                    </a:lnTo>
                    <a:lnTo>
                      <a:pt x="834" y="267"/>
                    </a:lnTo>
                    <a:lnTo>
                      <a:pt x="834" y="265"/>
                    </a:lnTo>
                    <a:lnTo>
                      <a:pt x="834" y="267"/>
                    </a:lnTo>
                    <a:lnTo>
                      <a:pt x="837" y="267"/>
                    </a:lnTo>
                    <a:lnTo>
                      <a:pt x="837" y="269"/>
                    </a:lnTo>
                    <a:lnTo>
                      <a:pt x="839" y="269"/>
                    </a:lnTo>
                    <a:lnTo>
                      <a:pt x="839" y="271"/>
                    </a:lnTo>
                    <a:lnTo>
                      <a:pt x="841" y="271"/>
                    </a:lnTo>
                    <a:lnTo>
                      <a:pt x="841" y="273"/>
                    </a:lnTo>
                    <a:lnTo>
                      <a:pt x="839" y="273"/>
                    </a:lnTo>
                    <a:lnTo>
                      <a:pt x="839" y="271"/>
                    </a:lnTo>
                    <a:lnTo>
                      <a:pt x="839" y="273"/>
                    </a:lnTo>
                    <a:lnTo>
                      <a:pt x="837" y="273"/>
                    </a:lnTo>
                    <a:lnTo>
                      <a:pt x="837" y="276"/>
                    </a:lnTo>
                    <a:lnTo>
                      <a:pt x="839" y="276"/>
                    </a:lnTo>
                    <a:lnTo>
                      <a:pt x="839" y="278"/>
                    </a:lnTo>
                    <a:lnTo>
                      <a:pt x="839" y="280"/>
                    </a:lnTo>
                    <a:lnTo>
                      <a:pt x="839" y="282"/>
                    </a:lnTo>
                    <a:lnTo>
                      <a:pt x="837" y="286"/>
                    </a:lnTo>
                    <a:lnTo>
                      <a:pt x="839" y="286"/>
                    </a:lnTo>
                    <a:lnTo>
                      <a:pt x="839" y="289"/>
                    </a:lnTo>
                    <a:lnTo>
                      <a:pt x="832" y="291"/>
                    </a:lnTo>
                    <a:lnTo>
                      <a:pt x="828" y="289"/>
                    </a:lnTo>
                    <a:lnTo>
                      <a:pt x="826" y="289"/>
                    </a:lnTo>
                    <a:lnTo>
                      <a:pt x="823" y="289"/>
                    </a:lnTo>
                    <a:lnTo>
                      <a:pt x="823" y="286"/>
                    </a:lnTo>
                    <a:lnTo>
                      <a:pt x="823" y="289"/>
                    </a:lnTo>
                    <a:lnTo>
                      <a:pt x="819" y="293"/>
                    </a:lnTo>
                    <a:lnTo>
                      <a:pt x="819" y="297"/>
                    </a:lnTo>
                    <a:lnTo>
                      <a:pt x="819" y="300"/>
                    </a:lnTo>
                    <a:lnTo>
                      <a:pt x="819" y="302"/>
                    </a:lnTo>
                    <a:lnTo>
                      <a:pt x="819" y="304"/>
                    </a:lnTo>
                    <a:lnTo>
                      <a:pt x="819" y="306"/>
                    </a:lnTo>
                    <a:lnTo>
                      <a:pt x="819" y="308"/>
                    </a:lnTo>
                    <a:lnTo>
                      <a:pt x="819" y="311"/>
                    </a:lnTo>
                    <a:lnTo>
                      <a:pt x="817" y="313"/>
                    </a:lnTo>
                    <a:lnTo>
                      <a:pt x="815" y="313"/>
                    </a:lnTo>
                    <a:lnTo>
                      <a:pt x="810" y="315"/>
                    </a:lnTo>
                    <a:lnTo>
                      <a:pt x="806" y="315"/>
                    </a:lnTo>
                    <a:lnTo>
                      <a:pt x="806" y="317"/>
                    </a:lnTo>
                    <a:lnTo>
                      <a:pt x="808" y="317"/>
                    </a:lnTo>
                    <a:lnTo>
                      <a:pt x="808" y="319"/>
                    </a:lnTo>
                    <a:lnTo>
                      <a:pt x="808" y="322"/>
                    </a:lnTo>
                    <a:lnTo>
                      <a:pt x="806" y="322"/>
                    </a:lnTo>
                    <a:lnTo>
                      <a:pt x="804" y="322"/>
                    </a:lnTo>
                    <a:lnTo>
                      <a:pt x="802" y="319"/>
                    </a:lnTo>
                    <a:lnTo>
                      <a:pt x="799" y="317"/>
                    </a:lnTo>
                    <a:lnTo>
                      <a:pt x="797" y="322"/>
                    </a:lnTo>
                    <a:lnTo>
                      <a:pt x="793" y="322"/>
                    </a:lnTo>
                    <a:lnTo>
                      <a:pt x="791" y="322"/>
                    </a:lnTo>
                    <a:lnTo>
                      <a:pt x="788" y="322"/>
                    </a:lnTo>
                    <a:lnTo>
                      <a:pt x="786" y="322"/>
                    </a:lnTo>
                    <a:lnTo>
                      <a:pt x="786" y="317"/>
                    </a:lnTo>
                    <a:lnTo>
                      <a:pt x="786" y="315"/>
                    </a:lnTo>
                    <a:lnTo>
                      <a:pt x="784" y="315"/>
                    </a:lnTo>
                    <a:lnTo>
                      <a:pt x="782" y="313"/>
                    </a:lnTo>
                    <a:lnTo>
                      <a:pt x="780" y="311"/>
                    </a:lnTo>
                    <a:lnTo>
                      <a:pt x="777" y="311"/>
                    </a:lnTo>
                    <a:lnTo>
                      <a:pt x="777" y="313"/>
                    </a:lnTo>
                    <a:lnTo>
                      <a:pt x="777" y="311"/>
                    </a:lnTo>
                    <a:lnTo>
                      <a:pt x="775" y="311"/>
                    </a:lnTo>
                    <a:lnTo>
                      <a:pt x="773" y="311"/>
                    </a:lnTo>
                    <a:lnTo>
                      <a:pt x="773" y="308"/>
                    </a:lnTo>
                    <a:lnTo>
                      <a:pt x="773" y="306"/>
                    </a:lnTo>
                    <a:lnTo>
                      <a:pt x="769" y="306"/>
                    </a:lnTo>
                    <a:lnTo>
                      <a:pt x="769" y="304"/>
                    </a:lnTo>
                    <a:lnTo>
                      <a:pt x="764" y="304"/>
                    </a:lnTo>
                    <a:lnTo>
                      <a:pt x="764" y="302"/>
                    </a:lnTo>
                    <a:lnTo>
                      <a:pt x="762" y="302"/>
                    </a:lnTo>
                    <a:lnTo>
                      <a:pt x="760" y="300"/>
                    </a:lnTo>
                    <a:lnTo>
                      <a:pt x="760" y="297"/>
                    </a:lnTo>
                    <a:lnTo>
                      <a:pt x="756" y="300"/>
                    </a:lnTo>
                    <a:lnTo>
                      <a:pt x="751" y="302"/>
                    </a:lnTo>
                    <a:lnTo>
                      <a:pt x="745" y="300"/>
                    </a:lnTo>
                    <a:lnTo>
                      <a:pt x="742" y="297"/>
                    </a:lnTo>
                    <a:lnTo>
                      <a:pt x="740" y="297"/>
                    </a:lnTo>
                    <a:lnTo>
                      <a:pt x="740" y="295"/>
                    </a:lnTo>
                    <a:lnTo>
                      <a:pt x="740" y="293"/>
                    </a:lnTo>
                    <a:lnTo>
                      <a:pt x="736" y="293"/>
                    </a:lnTo>
                    <a:lnTo>
                      <a:pt x="736" y="291"/>
                    </a:lnTo>
                    <a:lnTo>
                      <a:pt x="734" y="289"/>
                    </a:lnTo>
                    <a:lnTo>
                      <a:pt x="731" y="289"/>
                    </a:lnTo>
                    <a:lnTo>
                      <a:pt x="729" y="286"/>
                    </a:lnTo>
                    <a:lnTo>
                      <a:pt x="729" y="289"/>
                    </a:lnTo>
                    <a:lnTo>
                      <a:pt x="727" y="289"/>
                    </a:lnTo>
                    <a:lnTo>
                      <a:pt x="725" y="289"/>
                    </a:lnTo>
                    <a:lnTo>
                      <a:pt x="723" y="289"/>
                    </a:lnTo>
                    <a:lnTo>
                      <a:pt x="718" y="289"/>
                    </a:lnTo>
                    <a:lnTo>
                      <a:pt x="718" y="291"/>
                    </a:lnTo>
                    <a:lnTo>
                      <a:pt x="718" y="293"/>
                    </a:lnTo>
                    <a:lnTo>
                      <a:pt x="712" y="293"/>
                    </a:lnTo>
                    <a:lnTo>
                      <a:pt x="707" y="291"/>
                    </a:lnTo>
                    <a:lnTo>
                      <a:pt x="705" y="291"/>
                    </a:lnTo>
                    <a:lnTo>
                      <a:pt x="701" y="291"/>
                    </a:lnTo>
                    <a:lnTo>
                      <a:pt x="701" y="293"/>
                    </a:lnTo>
                    <a:lnTo>
                      <a:pt x="699" y="293"/>
                    </a:lnTo>
                    <a:lnTo>
                      <a:pt x="696" y="293"/>
                    </a:lnTo>
                    <a:lnTo>
                      <a:pt x="696" y="295"/>
                    </a:lnTo>
                    <a:lnTo>
                      <a:pt x="694" y="295"/>
                    </a:lnTo>
                    <a:lnTo>
                      <a:pt x="692" y="295"/>
                    </a:lnTo>
                    <a:lnTo>
                      <a:pt x="694" y="297"/>
                    </a:lnTo>
                    <a:lnTo>
                      <a:pt x="694" y="300"/>
                    </a:lnTo>
                    <a:lnTo>
                      <a:pt x="694" y="304"/>
                    </a:lnTo>
                    <a:lnTo>
                      <a:pt x="694" y="306"/>
                    </a:lnTo>
                    <a:lnTo>
                      <a:pt x="690" y="308"/>
                    </a:lnTo>
                    <a:lnTo>
                      <a:pt x="685" y="311"/>
                    </a:lnTo>
                    <a:lnTo>
                      <a:pt x="685" y="308"/>
                    </a:lnTo>
                    <a:lnTo>
                      <a:pt x="681" y="308"/>
                    </a:lnTo>
                    <a:lnTo>
                      <a:pt x="681" y="311"/>
                    </a:lnTo>
                    <a:lnTo>
                      <a:pt x="681" y="315"/>
                    </a:lnTo>
                    <a:lnTo>
                      <a:pt x="681" y="319"/>
                    </a:lnTo>
                    <a:lnTo>
                      <a:pt x="681" y="322"/>
                    </a:lnTo>
                    <a:lnTo>
                      <a:pt x="679" y="324"/>
                    </a:lnTo>
                    <a:lnTo>
                      <a:pt x="679" y="326"/>
                    </a:lnTo>
                    <a:lnTo>
                      <a:pt x="679" y="328"/>
                    </a:lnTo>
                    <a:lnTo>
                      <a:pt x="679" y="330"/>
                    </a:lnTo>
                    <a:lnTo>
                      <a:pt x="679" y="332"/>
                    </a:lnTo>
                    <a:lnTo>
                      <a:pt x="679" y="335"/>
                    </a:lnTo>
                    <a:lnTo>
                      <a:pt x="679" y="337"/>
                    </a:lnTo>
                    <a:lnTo>
                      <a:pt x="677" y="337"/>
                    </a:lnTo>
                    <a:lnTo>
                      <a:pt x="675" y="337"/>
                    </a:lnTo>
                    <a:lnTo>
                      <a:pt x="672" y="335"/>
                    </a:lnTo>
                    <a:lnTo>
                      <a:pt x="670" y="332"/>
                    </a:lnTo>
                    <a:lnTo>
                      <a:pt x="668" y="332"/>
                    </a:lnTo>
                    <a:lnTo>
                      <a:pt x="666" y="332"/>
                    </a:lnTo>
                    <a:lnTo>
                      <a:pt x="664" y="332"/>
                    </a:lnTo>
                    <a:lnTo>
                      <a:pt x="661" y="332"/>
                    </a:lnTo>
                    <a:lnTo>
                      <a:pt x="661" y="330"/>
                    </a:lnTo>
                    <a:lnTo>
                      <a:pt x="659" y="330"/>
                    </a:lnTo>
                    <a:lnTo>
                      <a:pt x="661" y="330"/>
                    </a:lnTo>
                    <a:lnTo>
                      <a:pt x="661" y="328"/>
                    </a:lnTo>
                    <a:lnTo>
                      <a:pt x="659" y="328"/>
                    </a:lnTo>
                    <a:lnTo>
                      <a:pt x="657" y="328"/>
                    </a:lnTo>
                    <a:lnTo>
                      <a:pt x="655" y="328"/>
                    </a:lnTo>
                    <a:lnTo>
                      <a:pt x="653" y="326"/>
                    </a:lnTo>
                    <a:lnTo>
                      <a:pt x="653" y="324"/>
                    </a:lnTo>
                    <a:lnTo>
                      <a:pt x="650" y="324"/>
                    </a:lnTo>
                    <a:lnTo>
                      <a:pt x="650" y="326"/>
                    </a:lnTo>
                    <a:lnTo>
                      <a:pt x="648" y="326"/>
                    </a:lnTo>
                    <a:lnTo>
                      <a:pt x="650" y="326"/>
                    </a:lnTo>
                    <a:lnTo>
                      <a:pt x="650" y="328"/>
                    </a:lnTo>
                    <a:lnTo>
                      <a:pt x="648" y="328"/>
                    </a:lnTo>
                    <a:lnTo>
                      <a:pt x="648" y="330"/>
                    </a:lnTo>
                    <a:lnTo>
                      <a:pt x="650" y="330"/>
                    </a:lnTo>
                    <a:lnTo>
                      <a:pt x="648" y="330"/>
                    </a:lnTo>
                    <a:lnTo>
                      <a:pt x="648" y="332"/>
                    </a:lnTo>
                    <a:lnTo>
                      <a:pt x="646" y="332"/>
                    </a:lnTo>
                    <a:lnTo>
                      <a:pt x="644" y="332"/>
                    </a:lnTo>
                    <a:lnTo>
                      <a:pt x="642" y="332"/>
                    </a:lnTo>
                    <a:lnTo>
                      <a:pt x="642" y="335"/>
                    </a:lnTo>
                    <a:lnTo>
                      <a:pt x="639" y="335"/>
                    </a:lnTo>
                    <a:lnTo>
                      <a:pt x="639" y="332"/>
                    </a:lnTo>
                    <a:lnTo>
                      <a:pt x="637" y="332"/>
                    </a:lnTo>
                    <a:lnTo>
                      <a:pt x="637" y="335"/>
                    </a:lnTo>
                    <a:lnTo>
                      <a:pt x="639" y="335"/>
                    </a:lnTo>
                    <a:lnTo>
                      <a:pt x="639" y="337"/>
                    </a:lnTo>
                    <a:lnTo>
                      <a:pt x="639" y="339"/>
                    </a:lnTo>
                    <a:lnTo>
                      <a:pt x="639" y="341"/>
                    </a:lnTo>
                    <a:lnTo>
                      <a:pt x="639" y="346"/>
                    </a:lnTo>
                    <a:lnTo>
                      <a:pt x="635" y="346"/>
                    </a:lnTo>
                    <a:lnTo>
                      <a:pt x="633" y="346"/>
                    </a:lnTo>
                    <a:lnTo>
                      <a:pt x="633" y="348"/>
                    </a:lnTo>
                    <a:lnTo>
                      <a:pt x="631" y="348"/>
                    </a:lnTo>
                    <a:lnTo>
                      <a:pt x="629" y="350"/>
                    </a:lnTo>
                    <a:lnTo>
                      <a:pt x="624" y="352"/>
                    </a:lnTo>
                    <a:lnTo>
                      <a:pt x="620" y="352"/>
                    </a:lnTo>
                    <a:lnTo>
                      <a:pt x="618" y="350"/>
                    </a:lnTo>
                    <a:lnTo>
                      <a:pt x="618" y="348"/>
                    </a:lnTo>
                    <a:lnTo>
                      <a:pt x="615" y="348"/>
                    </a:lnTo>
                    <a:lnTo>
                      <a:pt x="613" y="346"/>
                    </a:lnTo>
                    <a:lnTo>
                      <a:pt x="609" y="341"/>
                    </a:lnTo>
                    <a:lnTo>
                      <a:pt x="604" y="339"/>
                    </a:lnTo>
                    <a:lnTo>
                      <a:pt x="600" y="339"/>
                    </a:lnTo>
                    <a:lnTo>
                      <a:pt x="593" y="339"/>
                    </a:lnTo>
                    <a:lnTo>
                      <a:pt x="593" y="341"/>
                    </a:lnTo>
                    <a:lnTo>
                      <a:pt x="591" y="341"/>
                    </a:lnTo>
                    <a:lnTo>
                      <a:pt x="589" y="339"/>
                    </a:lnTo>
                    <a:lnTo>
                      <a:pt x="589" y="341"/>
                    </a:lnTo>
                    <a:lnTo>
                      <a:pt x="585" y="339"/>
                    </a:lnTo>
                    <a:lnTo>
                      <a:pt x="583" y="337"/>
                    </a:lnTo>
                    <a:lnTo>
                      <a:pt x="580" y="337"/>
                    </a:lnTo>
                    <a:lnTo>
                      <a:pt x="578" y="335"/>
                    </a:lnTo>
                    <a:lnTo>
                      <a:pt x="576" y="332"/>
                    </a:lnTo>
                    <a:lnTo>
                      <a:pt x="572" y="332"/>
                    </a:lnTo>
                    <a:lnTo>
                      <a:pt x="569" y="330"/>
                    </a:lnTo>
                    <a:lnTo>
                      <a:pt x="567" y="332"/>
                    </a:lnTo>
                    <a:lnTo>
                      <a:pt x="565" y="335"/>
                    </a:lnTo>
                    <a:lnTo>
                      <a:pt x="563" y="332"/>
                    </a:lnTo>
                    <a:lnTo>
                      <a:pt x="558" y="330"/>
                    </a:lnTo>
                    <a:lnTo>
                      <a:pt x="558" y="328"/>
                    </a:lnTo>
                    <a:lnTo>
                      <a:pt x="558" y="326"/>
                    </a:lnTo>
                    <a:lnTo>
                      <a:pt x="556" y="324"/>
                    </a:lnTo>
                    <a:lnTo>
                      <a:pt x="552" y="322"/>
                    </a:lnTo>
                    <a:lnTo>
                      <a:pt x="547" y="324"/>
                    </a:lnTo>
                    <a:lnTo>
                      <a:pt x="545" y="322"/>
                    </a:lnTo>
                    <a:lnTo>
                      <a:pt x="541" y="322"/>
                    </a:lnTo>
                    <a:lnTo>
                      <a:pt x="539" y="322"/>
                    </a:lnTo>
                    <a:lnTo>
                      <a:pt x="537" y="324"/>
                    </a:lnTo>
                    <a:lnTo>
                      <a:pt x="532" y="322"/>
                    </a:lnTo>
                    <a:lnTo>
                      <a:pt x="530" y="322"/>
                    </a:lnTo>
                    <a:lnTo>
                      <a:pt x="528" y="322"/>
                    </a:lnTo>
                    <a:lnTo>
                      <a:pt x="526" y="322"/>
                    </a:lnTo>
                    <a:lnTo>
                      <a:pt x="523" y="324"/>
                    </a:lnTo>
                    <a:lnTo>
                      <a:pt x="521" y="324"/>
                    </a:lnTo>
                    <a:lnTo>
                      <a:pt x="519" y="324"/>
                    </a:lnTo>
                    <a:lnTo>
                      <a:pt x="515" y="324"/>
                    </a:lnTo>
                    <a:lnTo>
                      <a:pt x="512" y="322"/>
                    </a:lnTo>
                    <a:lnTo>
                      <a:pt x="510" y="324"/>
                    </a:lnTo>
                    <a:lnTo>
                      <a:pt x="506" y="324"/>
                    </a:lnTo>
                    <a:lnTo>
                      <a:pt x="506" y="326"/>
                    </a:lnTo>
                    <a:lnTo>
                      <a:pt x="504" y="326"/>
                    </a:lnTo>
                    <a:lnTo>
                      <a:pt x="501" y="326"/>
                    </a:lnTo>
                    <a:lnTo>
                      <a:pt x="499" y="326"/>
                    </a:lnTo>
                    <a:lnTo>
                      <a:pt x="495" y="328"/>
                    </a:lnTo>
                    <a:lnTo>
                      <a:pt x="491" y="326"/>
                    </a:lnTo>
                    <a:lnTo>
                      <a:pt x="486" y="326"/>
                    </a:lnTo>
                    <a:lnTo>
                      <a:pt x="484" y="324"/>
                    </a:lnTo>
                    <a:lnTo>
                      <a:pt x="477" y="322"/>
                    </a:lnTo>
                    <a:lnTo>
                      <a:pt x="475" y="322"/>
                    </a:lnTo>
                    <a:lnTo>
                      <a:pt x="473" y="322"/>
                    </a:lnTo>
                    <a:lnTo>
                      <a:pt x="466" y="324"/>
                    </a:lnTo>
                    <a:lnTo>
                      <a:pt x="462" y="326"/>
                    </a:lnTo>
                    <a:lnTo>
                      <a:pt x="462" y="322"/>
                    </a:lnTo>
                    <a:lnTo>
                      <a:pt x="464" y="317"/>
                    </a:lnTo>
                    <a:lnTo>
                      <a:pt x="466" y="315"/>
                    </a:lnTo>
                    <a:lnTo>
                      <a:pt x="464" y="313"/>
                    </a:lnTo>
                    <a:lnTo>
                      <a:pt x="464" y="311"/>
                    </a:lnTo>
                    <a:lnTo>
                      <a:pt x="464" y="308"/>
                    </a:lnTo>
                    <a:lnTo>
                      <a:pt x="462" y="304"/>
                    </a:lnTo>
                    <a:lnTo>
                      <a:pt x="462" y="302"/>
                    </a:lnTo>
                    <a:lnTo>
                      <a:pt x="460" y="302"/>
                    </a:lnTo>
                    <a:lnTo>
                      <a:pt x="455" y="302"/>
                    </a:lnTo>
                    <a:lnTo>
                      <a:pt x="453" y="300"/>
                    </a:lnTo>
                    <a:lnTo>
                      <a:pt x="449" y="300"/>
                    </a:lnTo>
                    <a:lnTo>
                      <a:pt x="445" y="300"/>
                    </a:lnTo>
                    <a:lnTo>
                      <a:pt x="447" y="300"/>
                    </a:lnTo>
                    <a:lnTo>
                      <a:pt x="447" y="302"/>
                    </a:lnTo>
                    <a:lnTo>
                      <a:pt x="445" y="304"/>
                    </a:lnTo>
                    <a:lnTo>
                      <a:pt x="442" y="306"/>
                    </a:lnTo>
                    <a:lnTo>
                      <a:pt x="438" y="308"/>
                    </a:lnTo>
                    <a:lnTo>
                      <a:pt x="434" y="311"/>
                    </a:lnTo>
                    <a:lnTo>
                      <a:pt x="431" y="311"/>
                    </a:lnTo>
                    <a:lnTo>
                      <a:pt x="427" y="311"/>
                    </a:lnTo>
                    <a:lnTo>
                      <a:pt x="425" y="311"/>
                    </a:lnTo>
                    <a:lnTo>
                      <a:pt x="423" y="311"/>
                    </a:lnTo>
                    <a:lnTo>
                      <a:pt x="423" y="313"/>
                    </a:lnTo>
                    <a:lnTo>
                      <a:pt x="418" y="313"/>
                    </a:lnTo>
                    <a:lnTo>
                      <a:pt x="416" y="317"/>
                    </a:lnTo>
                    <a:lnTo>
                      <a:pt x="412" y="319"/>
                    </a:lnTo>
                    <a:lnTo>
                      <a:pt x="409" y="319"/>
                    </a:lnTo>
                    <a:lnTo>
                      <a:pt x="409" y="322"/>
                    </a:lnTo>
                    <a:lnTo>
                      <a:pt x="407" y="322"/>
                    </a:lnTo>
                    <a:lnTo>
                      <a:pt x="403" y="322"/>
                    </a:lnTo>
                    <a:lnTo>
                      <a:pt x="396" y="324"/>
                    </a:lnTo>
                    <a:lnTo>
                      <a:pt x="396" y="326"/>
                    </a:lnTo>
                    <a:lnTo>
                      <a:pt x="396" y="328"/>
                    </a:lnTo>
                    <a:lnTo>
                      <a:pt x="394" y="330"/>
                    </a:lnTo>
                    <a:lnTo>
                      <a:pt x="394" y="332"/>
                    </a:lnTo>
                    <a:lnTo>
                      <a:pt x="394" y="335"/>
                    </a:lnTo>
                    <a:lnTo>
                      <a:pt x="390" y="337"/>
                    </a:lnTo>
                    <a:lnTo>
                      <a:pt x="385" y="341"/>
                    </a:lnTo>
                    <a:lnTo>
                      <a:pt x="383" y="343"/>
                    </a:lnTo>
                    <a:lnTo>
                      <a:pt x="383" y="346"/>
                    </a:lnTo>
                    <a:lnTo>
                      <a:pt x="383" y="348"/>
                    </a:lnTo>
                    <a:lnTo>
                      <a:pt x="385" y="350"/>
                    </a:lnTo>
                    <a:lnTo>
                      <a:pt x="383" y="352"/>
                    </a:lnTo>
                    <a:lnTo>
                      <a:pt x="381" y="354"/>
                    </a:lnTo>
                    <a:lnTo>
                      <a:pt x="379" y="359"/>
                    </a:lnTo>
                    <a:lnTo>
                      <a:pt x="377" y="359"/>
                    </a:lnTo>
                    <a:lnTo>
                      <a:pt x="374" y="359"/>
                    </a:lnTo>
                    <a:lnTo>
                      <a:pt x="370" y="359"/>
                    </a:lnTo>
                    <a:lnTo>
                      <a:pt x="366" y="359"/>
                    </a:lnTo>
                    <a:lnTo>
                      <a:pt x="363" y="359"/>
                    </a:lnTo>
                    <a:lnTo>
                      <a:pt x="361" y="359"/>
                    </a:lnTo>
                    <a:lnTo>
                      <a:pt x="357" y="357"/>
                    </a:lnTo>
                    <a:lnTo>
                      <a:pt x="355" y="354"/>
                    </a:lnTo>
                    <a:lnTo>
                      <a:pt x="355" y="357"/>
                    </a:lnTo>
                    <a:lnTo>
                      <a:pt x="353" y="359"/>
                    </a:lnTo>
                    <a:lnTo>
                      <a:pt x="353" y="361"/>
                    </a:lnTo>
                    <a:lnTo>
                      <a:pt x="353" y="365"/>
                    </a:lnTo>
                    <a:lnTo>
                      <a:pt x="353" y="368"/>
                    </a:lnTo>
                    <a:lnTo>
                      <a:pt x="353" y="370"/>
                    </a:lnTo>
                    <a:lnTo>
                      <a:pt x="350" y="372"/>
                    </a:lnTo>
                    <a:lnTo>
                      <a:pt x="346" y="372"/>
                    </a:lnTo>
                    <a:lnTo>
                      <a:pt x="342" y="370"/>
                    </a:lnTo>
                    <a:lnTo>
                      <a:pt x="339" y="370"/>
                    </a:lnTo>
                    <a:lnTo>
                      <a:pt x="337" y="370"/>
                    </a:lnTo>
                    <a:lnTo>
                      <a:pt x="335" y="370"/>
                    </a:lnTo>
                    <a:lnTo>
                      <a:pt x="331" y="368"/>
                    </a:lnTo>
                    <a:lnTo>
                      <a:pt x="326" y="368"/>
                    </a:lnTo>
                    <a:lnTo>
                      <a:pt x="326" y="363"/>
                    </a:lnTo>
                    <a:lnTo>
                      <a:pt x="324" y="361"/>
                    </a:lnTo>
                    <a:lnTo>
                      <a:pt x="320" y="363"/>
                    </a:lnTo>
                    <a:lnTo>
                      <a:pt x="315" y="363"/>
                    </a:lnTo>
                    <a:lnTo>
                      <a:pt x="313" y="361"/>
                    </a:lnTo>
                    <a:lnTo>
                      <a:pt x="313" y="357"/>
                    </a:lnTo>
                    <a:lnTo>
                      <a:pt x="311" y="354"/>
                    </a:lnTo>
                    <a:lnTo>
                      <a:pt x="309" y="352"/>
                    </a:lnTo>
                    <a:lnTo>
                      <a:pt x="307" y="350"/>
                    </a:lnTo>
                    <a:lnTo>
                      <a:pt x="302" y="348"/>
                    </a:lnTo>
                    <a:lnTo>
                      <a:pt x="300" y="348"/>
                    </a:lnTo>
                    <a:lnTo>
                      <a:pt x="298" y="350"/>
                    </a:lnTo>
                    <a:lnTo>
                      <a:pt x="296" y="350"/>
                    </a:lnTo>
                    <a:lnTo>
                      <a:pt x="293" y="350"/>
                    </a:lnTo>
                    <a:lnTo>
                      <a:pt x="291" y="348"/>
                    </a:lnTo>
                    <a:lnTo>
                      <a:pt x="291" y="346"/>
                    </a:lnTo>
                    <a:lnTo>
                      <a:pt x="289" y="343"/>
                    </a:lnTo>
                    <a:lnTo>
                      <a:pt x="287" y="339"/>
                    </a:lnTo>
                    <a:lnTo>
                      <a:pt x="287" y="337"/>
                    </a:lnTo>
                    <a:lnTo>
                      <a:pt x="285" y="335"/>
                    </a:lnTo>
                    <a:lnTo>
                      <a:pt x="282" y="335"/>
                    </a:lnTo>
                    <a:lnTo>
                      <a:pt x="282" y="332"/>
                    </a:lnTo>
                    <a:lnTo>
                      <a:pt x="276" y="332"/>
                    </a:lnTo>
                    <a:lnTo>
                      <a:pt x="276" y="335"/>
                    </a:lnTo>
                    <a:lnTo>
                      <a:pt x="272" y="337"/>
                    </a:lnTo>
                    <a:lnTo>
                      <a:pt x="267" y="337"/>
                    </a:lnTo>
                    <a:lnTo>
                      <a:pt x="263" y="337"/>
                    </a:lnTo>
                    <a:lnTo>
                      <a:pt x="261" y="339"/>
                    </a:lnTo>
                    <a:lnTo>
                      <a:pt x="258" y="339"/>
                    </a:lnTo>
                    <a:lnTo>
                      <a:pt x="256" y="339"/>
                    </a:lnTo>
                    <a:lnTo>
                      <a:pt x="254" y="339"/>
                    </a:lnTo>
                    <a:lnTo>
                      <a:pt x="252" y="341"/>
                    </a:lnTo>
                    <a:lnTo>
                      <a:pt x="247" y="339"/>
                    </a:lnTo>
                    <a:lnTo>
                      <a:pt x="245" y="337"/>
                    </a:lnTo>
                    <a:lnTo>
                      <a:pt x="245" y="335"/>
                    </a:lnTo>
                    <a:lnTo>
                      <a:pt x="247" y="332"/>
                    </a:lnTo>
                    <a:lnTo>
                      <a:pt x="250" y="330"/>
                    </a:lnTo>
                    <a:lnTo>
                      <a:pt x="250" y="328"/>
                    </a:lnTo>
                    <a:lnTo>
                      <a:pt x="250" y="326"/>
                    </a:lnTo>
                    <a:lnTo>
                      <a:pt x="247" y="326"/>
                    </a:lnTo>
                    <a:lnTo>
                      <a:pt x="245" y="326"/>
                    </a:lnTo>
                    <a:lnTo>
                      <a:pt x="243" y="322"/>
                    </a:lnTo>
                    <a:lnTo>
                      <a:pt x="241" y="319"/>
                    </a:lnTo>
                    <a:lnTo>
                      <a:pt x="236" y="319"/>
                    </a:lnTo>
                    <a:lnTo>
                      <a:pt x="234" y="317"/>
                    </a:lnTo>
                    <a:lnTo>
                      <a:pt x="234" y="313"/>
                    </a:lnTo>
                    <a:lnTo>
                      <a:pt x="234" y="311"/>
                    </a:lnTo>
                    <a:lnTo>
                      <a:pt x="234" y="308"/>
                    </a:lnTo>
                    <a:lnTo>
                      <a:pt x="230" y="308"/>
                    </a:lnTo>
                    <a:lnTo>
                      <a:pt x="228" y="311"/>
                    </a:lnTo>
                    <a:lnTo>
                      <a:pt x="223" y="311"/>
                    </a:lnTo>
                    <a:lnTo>
                      <a:pt x="221" y="311"/>
                    </a:lnTo>
                    <a:lnTo>
                      <a:pt x="219" y="311"/>
                    </a:lnTo>
                    <a:lnTo>
                      <a:pt x="217" y="313"/>
                    </a:lnTo>
                    <a:lnTo>
                      <a:pt x="215" y="317"/>
                    </a:lnTo>
                    <a:lnTo>
                      <a:pt x="212" y="317"/>
                    </a:lnTo>
                    <a:lnTo>
                      <a:pt x="212" y="319"/>
                    </a:lnTo>
                    <a:lnTo>
                      <a:pt x="208" y="319"/>
                    </a:lnTo>
                    <a:lnTo>
                      <a:pt x="206" y="317"/>
                    </a:lnTo>
                    <a:lnTo>
                      <a:pt x="204" y="317"/>
                    </a:lnTo>
                    <a:lnTo>
                      <a:pt x="201" y="317"/>
                    </a:lnTo>
                    <a:lnTo>
                      <a:pt x="199" y="317"/>
                    </a:lnTo>
                    <a:lnTo>
                      <a:pt x="197" y="317"/>
                    </a:lnTo>
                    <a:lnTo>
                      <a:pt x="195" y="319"/>
                    </a:lnTo>
                    <a:lnTo>
                      <a:pt x="195" y="317"/>
                    </a:lnTo>
                    <a:lnTo>
                      <a:pt x="190" y="315"/>
                    </a:lnTo>
                    <a:lnTo>
                      <a:pt x="188" y="315"/>
                    </a:lnTo>
                    <a:lnTo>
                      <a:pt x="186" y="313"/>
                    </a:lnTo>
                    <a:lnTo>
                      <a:pt x="184" y="313"/>
                    </a:lnTo>
                    <a:lnTo>
                      <a:pt x="182" y="315"/>
                    </a:lnTo>
                    <a:lnTo>
                      <a:pt x="180" y="313"/>
                    </a:lnTo>
                    <a:lnTo>
                      <a:pt x="177" y="311"/>
                    </a:lnTo>
                    <a:lnTo>
                      <a:pt x="177" y="308"/>
                    </a:lnTo>
                    <a:lnTo>
                      <a:pt x="173" y="306"/>
                    </a:lnTo>
                    <a:lnTo>
                      <a:pt x="171" y="304"/>
                    </a:lnTo>
                    <a:lnTo>
                      <a:pt x="166" y="304"/>
                    </a:lnTo>
                    <a:lnTo>
                      <a:pt x="164" y="302"/>
                    </a:lnTo>
                    <a:lnTo>
                      <a:pt x="162" y="302"/>
                    </a:lnTo>
                    <a:lnTo>
                      <a:pt x="160" y="300"/>
                    </a:lnTo>
                    <a:lnTo>
                      <a:pt x="158" y="300"/>
                    </a:lnTo>
                    <a:lnTo>
                      <a:pt x="155" y="300"/>
                    </a:lnTo>
                    <a:lnTo>
                      <a:pt x="153" y="300"/>
                    </a:lnTo>
                    <a:lnTo>
                      <a:pt x="151" y="302"/>
                    </a:lnTo>
                    <a:lnTo>
                      <a:pt x="151" y="300"/>
                    </a:lnTo>
                    <a:lnTo>
                      <a:pt x="149" y="297"/>
                    </a:lnTo>
                    <a:lnTo>
                      <a:pt x="144" y="297"/>
                    </a:lnTo>
                    <a:lnTo>
                      <a:pt x="142" y="297"/>
                    </a:lnTo>
                    <a:lnTo>
                      <a:pt x="142" y="295"/>
                    </a:lnTo>
                    <a:lnTo>
                      <a:pt x="140" y="293"/>
                    </a:lnTo>
                    <a:lnTo>
                      <a:pt x="138" y="293"/>
                    </a:lnTo>
                    <a:lnTo>
                      <a:pt x="136" y="293"/>
                    </a:lnTo>
                    <a:lnTo>
                      <a:pt x="134" y="293"/>
                    </a:lnTo>
                    <a:lnTo>
                      <a:pt x="131" y="295"/>
                    </a:lnTo>
                    <a:lnTo>
                      <a:pt x="129" y="295"/>
                    </a:lnTo>
                    <a:lnTo>
                      <a:pt x="127" y="293"/>
                    </a:lnTo>
                    <a:lnTo>
                      <a:pt x="125" y="293"/>
                    </a:lnTo>
                    <a:lnTo>
                      <a:pt x="123" y="291"/>
                    </a:lnTo>
                    <a:lnTo>
                      <a:pt x="120" y="291"/>
                    </a:lnTo>
                    <a:lnTo>
                      <a:pt x="116" y="291"/>
                    </a:lnTo>
                    <a:lnTo>
                      <a:pt x="114" y="291"/>
                    </a:lnTo>
                    <a:lnTo>
                      <a:pt x="114" y="289"/>
                    </a:lnTo>
                    <a:lnTo>
                      <a:pt x="109" y="286"/>
                    </a:lnTo>
                    <a:lnTo>
                      <a:pt x="109" y="284"/>
                    </a:lnTo>
                    <a:lnTo>
                      <a:pt x="109" y="282"/>
                    </a:lnTo>
                    <a:lnTo>
                      <a:pt x="109" y="278"/>
                    </a:lnTo>
                    <a:lnTo>
                      <a:pt x="109" y="276"/>
                    </a:lnTo>
                    <a:lnTo>
                      <a:pt x="112" y="273"/>
                    </a:lnTo>
                    <a:lnTo>
                      <a:pt x="112" y="271"/>
                    </a:lnTo>
                    <a:lnTo>
                      <a:pt x="114" y="269"/>
                    </a:lnTo>
                    <a:lnTo>
                      <a:pt x="114" y="271"/>
                    </a:lnTo>
                    <a:lnTo>
                      <a:pt x="118" y="271"/>
                    </a:lnTo>
                    <a:lnTo>
                      <a:pt x="118" y="269"/>
                    </a:lnTo>
                    <a:lnTo>
                      <a:pt x="118" y="267"/>
                    </a:lnTo>
                    <a:lnTo>
                      <a:pt x="120" y="265"/>
                    </a:lnTo>
                    <a:lnTo>
                      <a:pt x="123" y="265"/>
                    </a:lnTo>
                    <a:lnTo>
                      <a:pt x="123" y="262"/>
                    </a:lnTo>
                    <a:lnTo>
                      <a:pt x="123" y="260"/>
                    </a:lnTo>
                    <a:lnTo>
                      <a:pt x="123" y="258"/>
                    </a:lnTo>
                    <a:lnTo>
                      <a:pt x="125" y="256"/>
                    </a:lnTo>
                    <a:lnTo>
                      <a:pt x="127" y="254"/>
                    </a:lnTo>
                    <a:lnTo>
                      <a:pt x="125" y="251"/>
                    </a:lnTo>
                    <a:lnTo>
                      <a:pt x="125" y="247"/>
                    </a:lnTo>
                    <a:lnTo>
                      <a:pt x="125" y="245"/>
                    </a:lnTo>
                    <a:lnTo>
                      <a:pt x="123" y="245"/>
                    </a:lnTo>
                    <a:lnTo>
                      <a:pt x="123" y="243"/>
                    </a:lnTo>
                    <a:lnTo>
                      <a:pt x="120" y="243"/>
                    </a:lnTo>
                    <a:lnTo>
                      <a:pt x="118" y="240"/>
                    </a:lnTo>
                    <a:lnTo>
                      <a:pt x="118" y="238"/>
                    </a:lnTo>
                    <a:lnTo>
                      <a:pt x="118" y="236"/>
                    </a:lnTo>
                    <a:lnTo>
                      <a:pt x="120" y="232"/>
                    </a:lnTo>
                    <a:lnTo>
                      <a:pt x="120" y="230"/>
                    </a:lnTo>
                    <a:lnTo>
                      <a:pt x="120" y="227"/>
                    </a:lnTo>
                    <a:lnTo>
                      <a:pt x="123" y="225"/>
                    </a:lnTo>
                    <a:lnTo>
                      <a:pt x="120" y="223"/>
                    </a:lnTo>
                    <a:lnTo>
                      <a:pt x="120" y="219"/>
                    </a:lnTo>
                    <a:lnTo>
                      <a:pt x="118" y="216"/>
                    </a:lnTo>
                    <a:lnTo>
                      <a:pt x="116" y="214"/>
                    </a:lnTo>
                    <a:lnTo>
                      <a:pt x="116" y="212"/>
                    </a:lnTo>
                    <a:lnTo>
                      <a:pt x="114" y="212"/>
                    </a:lnTo>
                    <a:lnTo>
                      <a:pt x="114" y="210"/>
                    </a:lnTo>
                    <a:lnTo>
                      <a:pt x="114" y="208"/>
                    </a:lnTo>
                    <a:lnTo>
                      <a:pt x="116" y="208"/>
                    </a:lnTo>
                    <a:lnTo>
                      <a:pt x="120" y="203"/>
                    </a:lnTo>
                    <a:lnTo>
                      <a:pt x="118" y="203"/>
                    </a:lnTo>
                    <a:lnTo>
                      <a:pt x="118" y="201"/>
                    </a:lnTo>
                    <a:lnTo>
                      <a:pt x="118" y="199"/>
                    </a:lnTo>
                    <a:lnTo>
                      <a:pt x="118" y="197"/>
                    </a:lnTo>
                    <a:lnTo>
                      <a:pt x="116" y="194"/>
                    </a:lnTo>
                    <a:lnTo>
                      <a:pt x="114" y="192"/>
                    </a:lnTo>
                    <a:lnTo>
                      <a:pt x="114" y="190"/>
                    </a:lnTo>
                    <a:lnTo>
                      <a:pt x="114" y="188"/>
                    </a:lnTo>
                    <a:lnTo>
                      <a:pt x="112" y="186"/>
                    </a:lnTo>
                    <a:lnTo>
                      <a:pt x="112" y="188"/>
                    </a:lnTo>
                    <a:lnTo>
                      <a:pt x="109" y="188"/>
                    </a:lnTo>
                    <a:lnTo>
                      <a:pt x="109" y="186"/>
                    </a:lnTo>
                    <a:lnTo>
                      <a:pt x="107" y="186"/>
                    </a:lnTo>
                    <a:lnTo>
                      <a:pt x="107" y="184"/>
                    </a:lnTo>
                    <a:lnTo>
                      <a:pt x="107" y="181"/>
                    </a:lnTo>
                    <a:lnTo>
                      <a:pt x="107" y="179"/>
                    </a:lnTo>
                    <a:lnTo>
                      <a:pt x="105" y="179"/>
                    </a:lnTo>
                    <a:lnTo>
                      <a:pt x="103" y="179"/>
                    </a:lnTo>
                    <a:lnTo>
                      <a:pt x="101" y="179"/>
                    </a:lnTo>
                    <a:lnTo>
                      <a:pt x="98" y="179"/>
                    </a:lnTo>
                    <a:lnTo>
                      <a:pt x="96" y="179"/>
                    </a:lnTo>
                    <a:lnTo>
                      <a:pt x="96" y="177"/>
                    </a:lnTo>
                    <a:lnTo>
                      <a:pt x="94" y="177"/>
                    </a:lnTo>
                    <a:lnTo>
                      <a:pt x="94" y="175"/>
                    </a:lnTo>
                    <a:lnTo>
                      <a:pt x="92" y="173"/>
                    </a:lnTo>
                    <a:lnTo>
                      <a:pt x="90" y="173"/>
                    </a:lnTo>
                    <a:lnTo>
                      <a:pt x="90" y="170"/>
                    </a:lnTo>
                    <a:lnTo>
                      <a:pt x="88" y="170"/>
                    </a:lnTo>
                    <a:lnTo>
                      <a:pt x="85" y="168"/>
                    </a:lnTo>
                    <a:lnTo>
                      <a:pt x="83" y="168"/>
                    </a:lnTo>
                    <a:lnTo>
                      <a:pt x="83" y="166"/>
                    </a:lnTo>
                    <a:lnTo>
                      <a:pt x="81" y="166"/>
                    </a:lnTo>
                    <a:lnTo>
                      <a:pt x="79" y="166"/>
                    </a:lnTo>
                    <a:lnTo>
                      <a:pt x="74" y="168"/>
                    </a:lnTo>
                    <a:lnTo>
                      <a:pt x="70" y="170"/>
                    </a:lnTo>
                    <a:lnTo>
                      <a:pt x="72" y="168"/>
                    </a:lnTo>
                    <a:lnTo>
                      <a:pt x="72" y="166"/>
                    </a:lnTo>
                    <a:lnTo>
                      <a:pt x="68" y="166"/>
                    </a:lnTo>
                    <a:lnTo>
                      <a:pt x="68" y="164"/>
                    </a:lnTo>
                    <a:lnTo>
                      <a:pt x="66" y="164"/>
                    </a:lnTo>
                    <a:lnTo>
                      <a:pt x="63" y="164"/>
                    </a:lnTo>
                    <a:lnTo>
                      <a:pt x="61" y="166"/>
                    </a:lnTo>
                    <a:lnTo>
                      <a:pt x="61" y="164"/>
                    </a:lnTo>
                    <a:lnTo>
                      <a:pt x="59" y="164"/>
                    </a:lnTo>
                    <a:lnTo>
                      <a:pt x="59" y="162"/>
                    </a:lnTo>
                    <a:lnTo>
                      <a:pt x="57" y="162"/>
                    </a:lnTo>
                    <a:lnTo>
                      <a:pt x="55" y="162"/>
                    </a:lnTo>
                    <a:lnTo>
                      <a:pt x="52" y="159"/>
                    </a:lnTo>
                    <a:lnTo>
                      <a:pt x="52" y="157"/>
                    </a:lnTo>
                    <a:lnTo>
                      <a:pt x="52" y="155"/>
                    </a:lnTo>
                    <a:lnTo>
                      <a:pt x="55" y="153"/>
                    </a:lnTo>
                    <a:lnTo>
                      <a:pt x="52" y="153"/>
                    </a:lnTo>
                    <a:lnTo>
                      <a:pt x="48" y="151"/>
                    </a:lnTo>
                    <a:lnTo>
                      <a:pt x="46" y="151"/>
                    </a:lnTo>
                    <a:lnTo>
                      <a:pt x="44" y="151"/>
                    </a:lnTo>
                    <a:lnTo>
                      <a:pt x="42" y="151"/>
                    </a:lnTo>
                    <a:lnTo>
                      <a:pt x="37" y="149"/>
                    </a:lnTo>
                    <a:lnTo>
                      <a:pt x="42" y="146"/>
                    </a:lnTo>
                    <a:lnTo>
                      <a:pt x="39" y="146"/>
                    </a:lnTo>
                    <a:lnTo>
                      <a:pt x="35" y="146"/>
                    </a:lnTo>
                    <a:lnTo>
                      <a:pt x="33" y="144"/>
                    </a:lnTo>
                    <a:lnTo>
                      <a:pt x="35" y="144"/>
                    </a:lnTo>
                    <a:lnTo>
                      <a:pt x="37" y="140"/>
                    </a:lnTo>
                    <a:lnTo>
                      <a:pt x="35" y="140"/>
                    </a:lnTo>
                    <a:lnTo>
                      <a:pt x="31" y="144"/>
                    </a:lnTo>
                    <a:lnTo>
                      <a:pt x="31" y="146"/>
                    </a:lnTo>
                    <a:lnTo>
                      <a:pt x="31" y="149"/>
                    </a:lnTo>
                    <a:lnTo>
                      <a:pt x="26" y="149"/>
                    </a:lnTo>
                    <a:lnTo>
                      <a:pt x="22" y="151"/>
                    </a:lnTo>
                    <a:lnTo>
                      <a:pt x="20" y="151"/>
                    </a:lnTo>
                    <a:lnTo>
                      <a:pt x="20" y="153"/>
                    </a:lnTo>
                    <a:lnTo>
                      <a:pt x="17" y="153"/>
                    </a:lnTo>
                    <a:lnTo>
                      <a:pt x="15" y="155"/>
                    </a:lnTo>
                    <a:lnTo>
                      <a:pt x="11" y="159"/>
                    </a:lnTo>
                    <a:lnTo>
                      <a:pt x="11" y="157"/>
                    </a:lnTo>
                    <a:lnTo>
                      <a:pt x="9" y="157"/>
                    </a:lnTo>
                    <a:lnTo>
                      <a:pt x="4" y="157"/>
                    </a:lnTo>
                    <a:lnTo>
                      <a:pt x="2" y="157"/>
                    </a:lnTo>
                    <a:lnTo>
                      <a:pt x="0" y="157"/>
                    </a:lnTo>
                    <a:lnTo>
                      <a:pt x="0" y="153"/>
                    </a:lnTo>
                    <a:lnTo>
                      <a:pt x="0" y="151"/>
                    </a:lnTo>
                    <a:lnTo>
                      <a:pt x="0" y="149"/>
                    </a:lnTo>
                    <a:lnTo>
                      <a:pt x="0" y="146"/>
                    </a:lnTo>
                    <a:lnTo>
                      <a:pt x="0" y="144"/>
                    </a:lnTo>
                    <a:lnTo>
                      <a:pt x="2" y="144"/>
                    </a:lnTo>
                    <a:lnTo>
                      <a:pt x="2" y="142"/>
                    </a:lnTo>
                    <a:lnTo>
                      <a:pt x="2" y="140"/>
                    </a:lnTo>
                    <a:lnTo>
                      <a:pt x="2" y="133"/>
                    </a:lnTo>
                    <a:lnTo>
                      <a:pt x="2" y="129"/>
                    </a:lnTo>
                    <a:lnTo>
                      <a:pt x="2" y="127"/>
                    </a:lnTo>
                    <a:lnTo>
                      <a:pt x="4" y="118"/>
                    </a:lnTo>
                    <a:lnTo>
                      <a:pt x="4" y="116"/>
                    </a:lnTo>
                    <a:lnTo>
                      <a:pt x="0" y="107"/>
                    </a:lnTo>
                    <a:lnTo>
                      <a:pt x="0" y="105"/>
                    </a:lnTo>
                    <a:lnTo>
                      <a:pt x="4" y="98"/>
                    </a:lnTo>
                    <a:lnTo>
                      <a:pt x="4" y="96"/>
                    </a:lnTo>
                    <a:lnTo>
                      <a:pt x="6" y="94"/>
                    </a:lnTo>
                    <a:lnTo>
                      <a:pt x="6" y="89"/>
                    </a:lnTo>
                    <a:lnTo>
                      <a:pt x="4" y="87"/>
                    </a:lnTo>
                    <a:lnTo>
                      <a:pt x="9" y="83"/>
                    </a:lnTo>
                    <a:lnTo>
                      <a:pt x="13" y="83"/>
                    </a:lnTo>
                    <a:lnTo>
                      <a:pt x="15" y="78"/>
                    </a:lnTo>
                    <a:lnTo>
                      <a:pt x="17" y="67"/>
                    </a:lnTo>
                    <a:lnTo>
                      <a:pt x="17" y="65"/>
                    </a:lnTo>
                    <a:lnTo>
                      <a:pt x="17" y="63"/>
                    </a:lnTo>
                    <a:lnTo>
                      <a:pt x="20" y="63"/>
                    </a:lnTo>
                    <a:lnTo>
                      <a:pt x="20" y="61"/>
                    </a:lnTo>
                    <a:lnTo>
                      <a:pt x="22" y="61"/>
                    </a:lnTo>
                    <a:lnTo>
                      <a:pt x="24" y="59"/>
                    </a:lnTo>
                    <a:lnTo>
                      <a:pt x="26" y="59"/>
                    </a:lnTo>
                    <a:lnTo>
                      <a:pt x="28" y="59"/>
                    </a:lnTo>
                    <a:lnTo>
                      <a:pt x="31" y="59"/>
                    </a:lnTo>
                    <a:lnTo>
                      <a:pt x="31" y="57"/>
                    </a:lnTo>
                    <a:lnTo>
                      <a:pt x="33" y="57"/>
                    </a:lnTo>
                    <a:lnTo>
                      <a:pt x="35" y="57"/>
                    </a:lnTo>
                    <a:lnTo>
                      <a:pt x="37" y="57"/>
                    </a:lnTo>
                    <a:lnTo>
                      <a:pt x="39" y="57"/>
                    </a:lnTo>
                    <a:lnTo>
                      <a:pt x="39" y="54"/>
                    </a:lnTo>
                    <a:lnTo>
                      <a:pt x="42" y="54"/>
                    </a:lnTo>
                    <a:lnTo>
                      <a:pt x="44" y="54"/>
                    </a:lnTo>
                    <a:lnTo>
                      <a:pt x="46" y="57"/>
                    </a:lnTo>
                    <a:lnTo>
                      <a:pt x="48" y="57"/>
                    </a:lnTo>
                    <a:lnTo>
                      <a:pt x="50" y="57"/>
                    </a:lnTo>
                    <a:lnTo>
                      <a:pt x="50" y="59"/>
                    </a:lnTo>
                    <a:lnTo>
                      <a:pt x="52" y="59"/>
                    </a:lnTo>
                    <a:lnTo>
                      <a:pt x="55" y="59"/>
                    </a:lnTo>
                    <a:lnTo>
                      <a:pt x="55" y="61"/>
                    </a:lnTo>
                    <a:lnTo>
                      <a:pt x="57" y="61"/>
                    </a:lnTo>
                    <a:lnTo>
                      <a:pt x="59" y="59"/>
                    </a:lnTo>
                    <a:lnTo>
                      <a:pt x="61" y="59"/>
                    </a:lnTo>
                    <a:lnTo>
                      <a:pt x="63" y="59"/>
                    </a:lnTo>
                    <a:lnTo>
                      <a:pt x="66" y="59"/>
                    </a:lnTo>
                    <a:lnTo>
                      <a:pt x="68" y="59"/>
                    </a:lnTo>
                    <a:lnTo>
                      <a:pt x="70" y="59"/>
                    </a:lnTo>
                    <a:lnTo>
                      <a:pt x="72" y="57"/>
                    </a:lnTo>
                    <a:lnTo>
                      <a:pt x="74" y="57"/>
                    </a:lnTo>
                    <a:lnTo>
                      <a:pt x="77" y="57"/>
                    </a:lnTo>
                    <a:lnTo>
                      <a:pt x="79" y="57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1" y="52"/>
                    </a:lnTo>
                    <a:lnTo>
                      <a:pt x="83" y="52"/>
                    </a:lnTo>
                    <a:lnTo>
                      <a:pt x="83" y="50"/>
                    </a:lnTo>
                    <a:lnTo>
                      <a:pt x="85" y="50"/>
                    </a:lnTo>
                    <a:lnTo>
                      <a:pt x="85" y="48"/>
                    </a:lnTo>
                    <a:lnTo>
                      <a:pt x="88" y="48"/>
                    </a:lnTo>
                    <a:lnTo>
                      <a:pt x="90" y="48"/>
                    </a:lnTo>
                    <a:lnTo>
                      <a:pt x="92" y="50"/>
                    </a:lnTo>
                    <a:lnTo>
                      <a:pt x="94" y="50"/>
                    </a:lnTo>
                    <a:lnTo>
                      <a:pt x="96" y="52"/>
                    </a:lnTo>
                    <a:lnTo>
                      <a:pt x="98" y="52"/>
                    </a:lnTo>
                    <a:lnTo>
                      <a:pt x="98" y="50"/>
                    </a:lnTo>
                    <a:lnTo>
                      <a:pt x="96" y="48"/>
                    </a:lnTo>
                    <a:lnTo>
                      <a:pt x="96" y="46"/>
                    </a:lnTo>
                    <a:lnTo>
                      <a:pt x="96" y="43"/>
                    </a:lnTo>
                    <a:lnTo>
                      <a:pt x="96" y="41"/>
                    </a:lnTo>
                    <a:lnTo>
                      <a:pt x="94" y="41"/>
                    </a:lnTo>
                    <a:lnTo>
                      <a:pt x="94" y="39"/>
                    </a:lnTo>
                    <a:lnTo>
                      <a:pt x="96" y="39"/>
                    </a:lnTo>
                    <a:lnTo>
                      <a:pt x="98" y="39"/>
                    </a:lnTo>
                    <a:lnTo>
                      <a:pt x="101" y="37"/>
                    </a:lnTo>
                    <a:lnTo>
                      <a:pt x="103" y="37"/>
                    </a:lnTo>
                    <a:lnTo>
                      <a:pt x="105" y="37"/>
                    </a:lnTo>
                    <a:lnTo>
                      <a:pt x="107" y="37"/>
                    </a:lnTo>
                    <a:lnTo>
                      <a:pt x="107" y="35"/>
                    </a:lnTo>
                    <a:lnTo>
                      <a:pt x="107" y="37"/>
                    </a:lnTo>
                    <a:lnTo>
                      <a:pt x="109" y="37"/>
                    </a:lnTo>
                    <a:lnTo>
                      <a:pt x="112" y="37"/>
                    </a:lnTo>
                    <a:lnTo>
                      <a:pt x="114" y="35"/>
                    </a:lnTo>
                    <a:lnTo>
                      <a:pt x="114" y="37"/>
                    </a:lnTo>
                    <a:lnTo>
                      <a:pt x="116" y="37"/>
                    </a:lnTo>
                    <a:lnTo>
                      <a:pt x="118" y="37"/>
                    </a:lnTo>
                    <a:lnTo>
                      <a:pt x="120" y="37"/>
                    </a:lnTo>
                    <a:lnTo>
                      <a:pt x="120" y="35"/>
                    </a:lnTo>
                    <a:lnTo>
                      <a:pt x="120" y="32"/>
                    </a:lnTo>
                    <a:lnTo>
                      <a:pt x="120" y="30"/>
                    </a:lnTo>
                    <a:lnTo>
                      <a:pt x="123" y="30"/>
                    </a:lnTo>
                    <a:lnTo>
                      <a:pt x="123" y="28"/>
                    </a:lnTo>
                    <a:lnTo>
                      <a:pt x="125" y="28"/>
                    </a:lnTo>
                    <a:lnTo>
                      <a:pt x="127" y="26"/>
                    </a:lnTo>
                    <a:lnTo>
                      <a:pt x="129" y="26"/>
                    </a:lnTo>
                    <a:lnTo>
                      <a:pt x="131" y="24"/>
                    </a:lnTo>
                    <a:lnTo>
                      <a:pt x="134" y="24"/>
                    </a:lnTo>
                    <a:lnTo>
                      <a:pt x="136" y="21"/>
                    </a:lnTo>
                    <a:lnTo>
                      <a:pt x="138" y="21"/>
                    </a:lnTo>
                    <a:lnTo>
                      <a:pt x="140" y="21"/>
                    </a:lnTo>
                    <a:lnTo>
                      <a:pt x="142" y="21"/>
                    </a:lnTo>
                    <a:lnTo>
                      <a:pt x="144" y="21"/>
                    </a:lnTo>
                    <a:lnTo>
                      <a:pt x="147" y="21"/>
                    </a:lnTo>
                    <a:lnTo>
                      <a:pt x="149" y="21"/>
                    </a:lnTo>
                    <a:lnTo>
                      <a:pt x="149" y="24"/>
                    </a:lnTo>
                    <a:lnTo>
                      <a:pt x="151" y="24"/>
                    </a:lnTo>
                    <a:lnTo>
                      <a:pt x="153" y="21"/>
                    </a:lnTo>
                    <a:lnTo>
                      <a:pt x="155" y="19"/>
                    </a:lnTo>
                    <a:lnTo>
                      <a:pt x="158" y="19"/>
                    </a:lnTo>
                    <a:lnTo>
                      <a:pt x="158" y="21"/>
                    </a:lnTo>
                    <a:lnTo>
                      <a:pt x="160" y="21"/>
                    </a:lnTo>
                    <a:lnTo>
                      <a:pt x="162" y="21"/>
                    </a:lnTo>
                    <a:lnTo>
                      <a:pt x="164" y="19"/>
                    </a:lnTo>
                    <a:lnTo>
                      <a:pt x="166" y="17"/>
                    </a:lnTo>
                    <a:lnTo>
                      <a:pt x="169" y="17"/>
                    </a:lnTo>
                    <a:lnTo>
                      <a:pt x="169" y="15"/>
                    </a:lnTo>
                    <a:lnTo>
                      <a:pt x="171" y="15"/>
                    </a:lnTo>
                    <a:lnTo>
                      <a:pt x="177" y="17"/>
                    </a:lnTo>
                    <a:lnTo>
                      <a:pt x="177" y="15"/>
                    </a:lnTo>
                    <a:lnTo>
                      <a:pt x="177" y="13"/>
                    </a:lnTo>
                    <a:lnTo>
                      <a:pt x="180" y="13"/>
                    </a:lnTo>
                    <a:lnTo>
                      <a:pt x="180" y="15"/>
                    </a:lnTo>
                    <a:lnTo>
                      <a:pt x="182" y="15"/>
                    </a:lnTo>
                    <a:lnTo>
                      <a:pt x="184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6" y="11"/>
                    </a:lnTo>
                    <a:lnTo>
                      <a:pt x="186" y="8"/>
                    </a:lnTo>
                    <a:lnTo>
                      <a:pt x="188" y="8"/>
                    </a:lnTo>
                    <a:lnTo>
                      <a:pt x="190" y="8"/>
                    </a:lnTo>
                    <a:lnTo>
                      <a:pt x="193" y="8"/>
                    </a:lnTo>
                    <a:lnTo>
                      <a:pt x="193" y="6"/>
                    </a:lnTo>
                    <a:lnTo>
                      <a:pt x="190" y="4"/>
                    </a:lnTo>
                    <a:lnTo>
                      <a:pt x="193" y="4"/>
                    </a:lnTo>
                    <a:lnTo>
                      <a:pt x="193" y="2"/>
                    </a:lnTo>
                    <a:lnTo>
                      <a:pt x="195" y="2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199" y="4"/>
                    </a:lnTo>
                    <a:lnTo>
                      <a:pt x="201" y="4"/>
                    </a:lnTo>
                    <a:lnTo>
                      <a:pt x="201" y="6"/>
                    </a:lnTo>
                    <a:lnTo>
                      <a:pt x="204" y="6"/>
                    </a:lnTo>
                    <a:lnTo>
                      <a:pt x="206" y="6"/>
                    </a:lnTo>
                    <a:lnTo>
                      <a:pt x="208" y="8"/>
                    </a:lnTo>
                    <a:lnTo>
                      <a:pt x="210" y="8"/>
                    </a:lnTo>
                    <a:lnTo>
                      <a:pt x="210" y="11"/>
                    </a:lnTo>
                    <a:lnTo>
                      <a:pt x="208" y="11"/>
                    </a:lnTo>
                    <a:lnTo>
                      <a:pt x="210" y="11"/>
                    </a:lnTo>
                    <a:lnTo>
                      <a:pt x="212" y="11"/>
                    </a:lnTo>
                    <a:lnTo>
                      <a:pt x="215" y="11"/>
                    </a:lnTo>
                    <a:lnTo>
                      <a:pt x="215" y="8"/>
                    </a:lnTo>
                    <a:lnTo>
                      <a:pt x="219" y="11"/>
                    </a:lnTo>
                    <a:lnTo>
                      <a:pt x="226" y="13"/>
                    </a:lnTo>
                    <a:lnTo>
                      <a:pt x="228" y="13"/>
                    </a:lnTo>
                    <a:lnTo>
                      <a:pt x="232" y="15"/>
                    </a:lnTo>
                    <a:lnTo>
                      <a:pt x="234" y="13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239" y="11"/>
                    </a:lnTo>
                    <a:lnTo>
                      <a:pt x="241" y="8"/>
                    </a:lnTo>
                    <a:lnTo>
                      <a:pt x="243" y="8"/>
                    </a:lnTo>
                    <a:lnTo>
                      <a:pt x="245" y="8"/>
                    </a:lnTo>
                    <a:lnTo>
                      <a:pt x="247" y="8"/>
                    </a:lnTo>
                    <a:lnTo>
                      <a:pt x="252" y="11"/>
                    </a:lnTo>
                    <a:lnTo>
                      <a:pt x="254" y="13"/>
                    </a:lnTo>
                    <a:lnTo>
                      <a:pt x="256" y="13"/>
                    </a:lnTo>
                    <a:lnTo>
                      <a:pt x="254" y="13"/>
                    </a:lnTo>
                    <a:lnTo>
                      <a:pt x="254" y="15"/>
                    </a:lnTo>
                    <a:lnTo>
                      <a:pt x="256" y="15"/>
                    </a:lnTo>
                    <a:lnTo>
                      <a:pt x="256" y="17"/>
                    </a:lnTo>
                    <a:lnTo>
                      <a:pt x="258" y="19"/>
                    </a:lnTo>
                    <a:lnTo>
                      <a:pt x="261" y="19"/>
                    </a:lnTo>
                    <a:lnTo>
                      <a:pt x="263" y="19"/>
                    </a:lnTo>
                    <a:lnTo>
                      <a:pt x="265" y="17"/>
                    </a:lnTo>
                    <a:lnTo>
                      <a:pt x="267" y="15"/>
                    </a:lnTo>
                    <a:lnTo>
                      <a:pt x="269" y="15"/>
                    </a:lnTo>
                    <a:lnTo>
                      <a:pt x="272" y="15"/>
                    </a:lnTo>
                    <a:lnTo>
                      <a:pt x="272" y="13"/>
                    </a:lnTo>
                    <a:lnTo>
                      <a:pt x="272" y="17"/>
                    </a:lnTo>
                    <a:lnTo>
                      <a:pt x="276" y="21"/>
                    </a:lnTo>
                    <a:lnTo>
                      <a:pt x="278" y="24"/>
                    </a:lnTo>
                    <a:lnTo>
                      <a:pt x="280" y="24"/>
                    </a:lnTo>
                    <a:lnTo>
                      <a:pt x="285" y="26"/>
                    </a:lnTo>
                    <a:lnTo>
                      <a:pt x="289" y="26"/>
                    </a:lnTo>
                    <a:lnTo>
                      <a:pt x="285" y="28"/>
                    </a:lnTo>
                    <a:lnTo>
                      <a:pt x="282" y="30"/>
                    </a:lnTo>
                    <a:lnTo>
                      <a:pt x="280" y="35"/>
                    </a:lnTo>
                    <a:lnTo>
                      <a:pt x="276" y="37"/>
                    </a:lnTo>
                    <a:lnTo>
                      <a:pt x="274" y="37"/>
                    </a:lnTo>
                    <a:lnTo>
                      <a:pt x="272" y="37"/>
                    </a:lnTo>
                    <a:lnTo>
                      <a:pt x="269" y="37"/>
                    </a:lnTo>
                    <a:lnTo>
                      <a:pt x="265" y="35"/>
                    </a:lnTo>
                    <a:lnTo>
                      <a:pt x="261" y="39"/>
                    </a:lnTo>
                    <a:lnTo>
                      <a:pt x="256" y="41"/>
                    </a:lnTo>
                    <a:lnTo>
                      <a:pt x="261" y="43"/>
                    </a:lnTo>
                    <a:lnTo>
                      <a:pt x="263" y="46"/>
                    </a:lnTo>
                    <a:lnTo>
                      <a:pt x="265" y="46"/>
                    </a:lnTo>
                    <a:lnTo>
                      <a:pt x="269" y="46"/>
                    </a:lnTo>
                    <a:lnTo>
                      <a:pt x="274" y="46"/>
                    </a:lnTo>
                    <a:lnTo>
                      <a:pt x="276" y="43"/>
                    </a:lnTo>
                    <a:lnTo>
                      <a:pt x="278" y="46"/>
                    </a:lnTo>
                    <a:lnTo>
                      <a:pt x="282" y="46"/>
                    </a:lnTo>
                    <a:lnTo>
                      <a:pt x="287" y="48"/>
                    </a:lnTo>
                    <a:lnTo>
                      <a:pt x="291" y="48"/>
                    </a:lnTo>
                    <a:lnTo>
                      <a:pt x="291" y="46"/>
                    </a:lnTo>
                    <a:lnTo>
                      <a:pt x="296" y="46"/>
                    </a:lnTo>
                    <a:lnTo>
                      <a:pt x="296" y="43"/>
                    </a:lnTo>
                    <a:lnTo>
                      <a:pt x="296" y="48"/>
                    </a:lnTo>
                    <a:lnTo>
                      <a:pt x="296" y="50"/>
                    </a:lnTo>
                    <a:lnTo>
                      <a:pt x="298" y="54"/>
                    </a:lnTo>
                    <a:lnTo>
                      <a:pt x="298" y="57"/>
                    </a:lnTo>
                    <a:lnTo>
                      <a:pt x="298" y="59"/>
                    </a:lnTo>
                    <a:lnTo>
                      <a:pt x="298" y="63"/>
                    </a:lnTo>
                    <a:lnTo>
                      <a:pt x="298" y="65"/>
                    </a:lnTo>
                    <a:lnTo>
                      <a:pt x="296" y="67"/>
                    </a:lnTo>
                    <a:lnTo>
                      <a:pt x="296" y="70"/>
                    </a:lnTo>
                    <a:lnTo>
                      <a:pt x="296" y="74"/>
                    </a:lnTo>
                    <a:lnTo>
                      <a:pt x="296" y="76"/>
                    </a:lnTo>
                    <a:lnTo>
                      <a:pt x="298" y="81"/>
                    </a:lnTo>
                    <a:lnTo>
                      <a:pt x="298" y="83"/>
                    </a:lnTo>
                    <a:lnTo>
                      <a:pt x="302" y="81"/>
                    </a:lnTo>
                    <a:lnTo>
                      <a:pt x="304" y="81"/>
                    </a:lnTo>
                    <a:lnTo>
                      <a:pt x="309" y="81"/>
                    </a:lnTo>
                    <a:lnTo>
                      <a:pt x="309" y="78"/>
                    </a:lnTo>
                    <a:lnTo>
                      <a:pt x="311" y="78"/>
                    </a:lnTo>
                    <a:lnTo>
                      <a:pt x="313" y="78"/>
                    </a:lnTo>
                    <a:lnTo>
                      <a:pt x="313" y="76"/>
                    </a:lnTo>
                    <a:lnTo>
                      <a:pt x="313" y="74"/>
                    </a:lnTo>
                    <a:lnTo>
                      <a:pt x="315" y="74"/>
                    </a:lnTo>
                    <a:lnTo>
                      <a:pt x="315" y="72"/>
                    </a:lnTo>
                    <a:lnTo>
                      <a:pt x="313" y="72"/>
                    </a:lnTo>
                    <a:lnTo>
                      <a:pt x="315" y="72"/>
                    </a:lnTo>
                    <a:lnTo>
                      <a:pt x="317" y="76"/>
                    </a:lnTo>
                    <a:lnTo>
                      <a:pt x="320" y="76"/>
                    </a:lnTo>
                    <a:lnTo>
                      <a:pt x="322" y="76"/>
                    </a:lnTo>
                    <a:lnTo>
                      <a:pt x="326" y="76"/>
                    </a:lnTo>
                    <a:lnTo>
                      <a:pt x="328" y="81"/>
                    </a:lnTo>
                    <a:lnTo>
                      <a:pt x="331" y="81"/>
                    </a:lnTo>
                    <a:lnTo>
                      <a:pt x="335" y="78"/>
                    </a:lnTo>
                    <a:lnTo>
                      <a:pt x="335" y="76"/>
                    </a:lnTo>
                    <a:lnTo>
                      <a:pt x="337" y="74"/>
                    </a:lnTo>
                    <a:lnTo>
                      <a:pt x="339" y="74"/>
                    </a:lnTo>
                    <a:lnTo>
                      <a:pt x="344" y="72"/>
                    </a:lnTo>
                    <a:lnTo>
                      <a:pt x="346" y="72"/>
                    </a:lnTo>
                    <a:lnTo>
                      <a:pt x="348" y="72"/>
                    </a:lnTo>
                    <a:lnTo>
                      <a:pt x="353" y="74"/>
                    </a:lnTo>
                    <a:lnTo>
                      <a:pt x="357" y="76"/>
                    </a:lnTo>
                    <a:lnTo>
                      <a:pt x="359" y="76"/>
                    </a:lnTo>
                    <a:lnTo>
                      <a:pt x="359" y="78"/>
                    </a:lnTo>
                    <a:lnTo>
                      <a:pt x="359" y="76"/>
                    </a:lnTo>
                    <a:lnTo>
                      <a:pt x="361" y="78"/>
                    </a:lnTo>
                    <a:lnTo>
                      <a:pt x="366" y="76"/>
                    </a:lnTo>
                    <a:lnTo>
                      <a:pt x="368" y="76"/>
                    </a:lnTo>
                    <a:lnTo>
                      <a:pt x="370" y="74"/>
                    </a:lnTo>
                    <a:lnTo>
                      <a:pt x="374" y="74"/>
                    </a:lnTo>
                    <a:lnTo>
                      <a:pt x="374" y="76"/>
                    </a:lnTo>
                    <a:lnTo>
                      <a:pt x="379" y="76"/>
                    </a:lnTo>
                    <a:lnTo>
                      <a:pt x="383" y="78"/>
                    </a:lnTo>
                    <a:lnTo>
                      <a:pt x="388" y="78"/>
                    </a:lnTo>
                    <a:lnTo>
                      <a:pt x="390" y="78"/>
                    </a:lnTo>
                    <a:lnTo>
                      <a:pt x="392" y="78"/>
                    </a:lnTo>
                    <a:lnTo>
                      <a:pt x="396" y="78"/>
                    </a:lnTo>
                    <a:lnTo>
                      <a:pt x="401" y="81"/>
                    </a:lnTo>
                    <a:lnTo>
                      <a:pt x="403" y="76"/>
                    </a:lnTo>
                    <a:lnTo>
                      <a:pt x="405" y="74"/>
                    </a:lnTo>
                    <a:lnTo>
                      <a:pt x="407" y="70"/>
                    </a:lnTo>
                    <a:lnTo>
                      <a:pt x="407" y="65"/>
                    </a:lnTo>
                    <a:lnTo>
                      <a:pt x="409" y="63"/>
                    </a:lnTo>
                    <a:lnTo>
                      <a:pt x="412" y="59"/>
                    </a:lnTo>
                    <a:lnTo>
                      <a:pt x="412" y="57"/>
                    </a:lnTo>
                    <a:lnTo>
                      <a:pt x="412" y="54"/>
                    </a:lnTo>
                    <a:lnTo>
                      <a:pt x="412" y="52"/>
                    </a:lnTo>
                    <a:lnTo>
                      <a:pt x="412" y="48"/>
                    </a:lnTo>
                    <a:lnTo>
                      <a:pt x="409" y="46"/>
                    </a:lnTo>
                    <a:lnTo>
                      <a:pt x="409" y="43"/>
                    </a:lnTo>
                    <a:lnTo>
                      <a:pt x="409" y="41"/>
                    </a:lnTo>
                    <a:lnTo>
                      <a:pt x="414" y="39"/>
                    </a:lnTo>
                    <a:lnTo>
                      <a:pt x="418" y="41"/>
                    </a:lnTo>
                    <a:lnTo>
                      <a:pt x="420" y="39"/>
                    </a:lnTo>
                    <a:lnTo>
                      <a:pt x="425" y="39"/>
                    </a:lnTo>
                    <a:lnTo>
                      <a:pt x="429" y="37"/>
                    </a:lnTo>
                    <a:lnTo>
                      <a:pt x="436" y="32"/>
                    </a:lnTo>
                    <a:lnTo>
                      <a:pt x="440" y="32"/>
                    </a:lnTo>
                    <a:lnTo>
                      <a:pt x="445" y="30"/>
                    </a:lnTo>
                    <a:lnTo>
                      <a:pt x="445" y="26"/>
                    </a:lnTo>
                    <a:lnTo>
                      <a:pt x="447" y="21"/>
                    </a:lnTo>
                    <a:lnTo>
                      <a:pt x="447" y="19"/>
                    </a:lnTo>
                    <a:lnTo>
                      <a:pt x="449" y="19"/>
                    </a:lnTo>
                    <a:lnTo>
                      <a:pt x="451" y="19"/>
                    </a:lnTo>
                    <a:lnTo>
                      <a:pt x="453" y="21"/>
                    </a:lnTo>
                    <a:lnTo>
                      <a:pt x="455" y="24"/>
                    </a:lnTo>
                    <a:lnTo>
                      <a:pt x="460" y="24"/>
                    </a:lnTo>
                    <a:lnTo>
                      <a:pt x="462" y="24"/>
                    </a:lnTo>
                    <a:lnTo>
                      <a:pt x="464" y="26"/>
                    </a:lnTo>
                    <a:lnTo>
                      <a:pt x="466" y="26"/>
                    </a:lnTo>
                    <a:lnTo>
                      <a:pt x="471" y="19"/>
                    </a:lnTo>
                    <a:lnTo>
                      <a:pt x="471" y="17"/>
                    </a:lnTo>
                    <a:lnTo>
                      <a:pt x="475" y="11"/>
                    </a:lnTo>
                    <a:lnTo>
                      <a:pt x="482" y="11"/>
                    </a:lnTo>
                    <a:lnTo>
                      <a:pt x="484" y="11"/>
                    </a:lnTo>
                    <a:lnTo>
                      <a:pt x="486" y="11"/>
                    </a:lnTo>
                    <a:lnTo>
                      <a:pt x="488" y="8"/>
                    </a:lnTo>
                    <a:lnTo>
                      <a:pt x="491" y="8"/>
                    </a:lnTo>
                    <a:lnTo>
                      <a:pt x="493" y="8"/>
                    </a:lnTo>
                    <a:lnTo>
                      <a:pt x="493" y="11"/>
                    </a:lnTo>
                    <a:lnTo>
                      <a:pt x="493" y="13"/>
                    </a:lnTo>
                    <a:lnTo>
                      <a:pt x="493" y="15"/>
                    </a:lnTo>
                    <a:lnTo>
                      <a:pt x="497" y="17"/>
                    </a:lnTo>
                    <a:lnTo>
                      <a:pt x="499" y="17"/>
                    </a:lnTo>
                    <a:lnTo>
                      <a:pt x="501" y="17"/>
                    </a:lnTo>
                    <a:lnTo>
                      <a:pt x="504" y="17"/>
                    </a:lnTo>
                    <a:lnTo>
                      <a:pt x="504" y="13"/>
                    </a:lnTo>
                    <a:lnTo>
                      <a:pt x="506" y="8"/>
                    </a:lnTo>
                    <a:lnTo>
                      <a:pt x="508" y="11"/>
                    </a:lnTo>
                    <a:lnTo>
                      <a:pt x="508" y="8"/>
                    </a:lnTo>
                    <a:lnTo>
                      <a:pt x="510" y="8"/>
                    </a:lnTo>
                    <a:lnTo>
                      <a:pt x="508" y="8"/>
                    </a:lnTo>
                    <a:lnTo>
                      <a:pt x="508" y="6"/>
                    </a:lnTo>
                    <a:lnTo>
                      <a:pt x="508" y="4"/>
                    </a:lnTo>
                    <a:lnTo>
                      <a:pt x="510" y="2"/>
                    </a:lnTo>
                    <a:lnTo>
                      <a:pt x="510" y="0"/>
                    </a:lnTo>
                    <a:lnTo>
                      <a:pt x="51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38" name="Freeform 23"/>
              <p:cNvSpPr>
                <a:spLocks/>
              </p:cNvSpPr>
              <p:nvPr/>
            </p:nvSpPr>
            <p:spPr bwMode="auto">
              <a:xfrm>
                <a:off x="4700588" y="4229100"/>
                <a:ext cx="1463675" cy="590550"/>
              </a:xfrm>
              <a:custGeom>
                <a:avLst/>
                <a:gdLst>
                  <a:gd name="T0" fmla="*/ 2147483647 w 922"/>
                  <a:gd name="T1" fmla="*/ 2147483647 h 372"/>
                  <a:gd name="T2" fmla="*/ 2147483647 w 922"/>
                  <a:gd name="T3" fmla="*/ 2147483647 h 372"/>
                  <a:gd name="T4" fmla="*/ 2147483647 w 922"/>
                  <a:gd name="T5" fmla="*/ 2147483647 h 372"/>
                  <a:gd name="T6" fmla="*/ 2147483647 w 922"/>
                  <a:gd name="T7" fmla="*/ 2147483647 h 372"/>
                  <a:gd name="T8" fmla="*/ 2147483647 w 922"/>
                  <a:gd name="T9" fmla="*/ 2147483647 h 372"/>
                  <a:gd name="T10" fmla="*/ 2147483647 w 922"/>
                  <a:gd name="T11" fmla="*/ 2147483647 h 372"/>
                  <a:gd name="T12" fmla="*/ 2147483647 w 922"/>
                  <a:gd name="T13" fmla="*/ 2147483647 h 372"/>
                  <a:gd name="T14" fmla="*/ 2147483647 w 922"/>
                  <a:gd name="T15" fmla="*/ 2147483647 h 372"/>
                  <a:gd name="T16" fmla="*/ 2147483647 w 922"/>
                  <a:gd name="T17" fmla="*/ 2147483647 h 372"/>
                  <a:gd name="T18" fmla="*/ 2147483647 w 922"/>
                  <a:gd name="T19" fmla="*/ 2147483647 h 372"/>
                  <a:gd name="T20" fmla="*/ 2147483647 w 922"/>
                  <a:gd name="T21" fmla="*/ 2147483647 h 372"/>
                  <a:gd name="T22" fmla="*/ 2147483647 w 922"/>
                  <a:gd name="T23" fmla="*/ 2147483647 h 372"/>
                  <a:gd name="T24" fmla="*/ 2147483647 w 922"/>
                  <a:gd name="T25" fmla="*/ 2147483647 h 372"/>
                  <a:gd name="T26" fmla="*/ 2147483647 w 922"/>
                  <a:gd name="T27" fmla="*/ 2147483647 h 372"/>
                  <a:gd name="T28" fmla="*/ 2147483647 w 922"/>
                  <a:gd name="T29" fmla="*/ 2147483647 h 372"/>
                  <a:gd name="T30" fmla="*/ 2147483647 w 922"/>
                  <a:gd name="T31" fmla="*/ 2147483647 h 372"/>
                  <a:gd name="T32" fmla="*/ 2147483647 w 922"/>
                  <a:gd name="T33" fmla="*/ 2147483647 h 372"/>
                  <a:gd name="T34" fmla="*/ 2147483647 w 922"/>
                  <a:gd name="T35" fmla="*/ 2147483647 h 372"/>
                  <a:gd name="T36" fmla="*/ 2147483647 w 922"/>
                  <a:gd name="T37" fmla="*/ 2147483647 h 372"/>
                  <a:gd name="T38" fmla="*/ 2147483647 w 922"/>
                  <a:gd name="T39" fmla="*/ 2147483647 h 372"/>
                  <a:gd name="T40" fmla="*/ 2147483647 w 922"/>
                  <a:gd name="T41" fmla="*/ 2147483647 h 372"/>
                  <a:gd name="T42" fmla="*/ 2147483647 w 922"/>
                  <a:gd name="T43" fmla="*/ 2147483647 h 372"/>
                  <a:gd name="T44" fmla="*/ 2147483647 w 922"/>
                  <a:gd name="T45" fmla="*/ 2147483647 h 372"/>
                  <a:gd name="T46" fmla="*/ 2147483647 w 922"/>
                  <a:gd name="T47" fmla="*/ 2147483647 h 372"/>
                  <a:gd name="T48" fmla="*/ 2147483647 w 922"/>
                  <a:gd name="T49" fmla="*/ 2147483647 h 372"/>
                  <a:gd name="T50" fmla="*/ 2147483647 w 922"/>
                  <a:gd name="T51" fmla="*/ 2147483647 h 372"/>
                  <a:gd name="T52" fmla="*/ 2147483647 w 922"/>
                  <a:gd name="T53" fmla="*/ 2147483647 h 372"/>
                  <a:gd name="T54" fmla="*/ 2147483647 w 922"/>
                  <a:gd name="T55" fmla="*/ 2147483647 h 372"/>
                  <a:gd name="T56" fmla="*/ 2147483647 w 922"/>
                  <a:gd name="T57" fmla="*/ 2147483647 h 372"/>
                  <a:gd name="T58" fmla="*/ 2147483647 w 922"/>
                  <a:gd name="T59" fmla="*/ 2147483647 h 372"/>
                  <a:gd name="T60" fmla="*/ 2147483647 w 922"/>
                  <a:gd name="T61" fmla="*/ 2147483647 h 372"/>
                  <a:gd name="T62" fmla="*/ 2147483647 w 922"/>
                  <a:gd name="T63" fmla="*/ 2147483647 h 372"/>
                  <a:gd name="T64" fmla="*/ 2147483647 w 922"/>
                  <a:gd name="T65" fmla="*/ 2147483647 h 372"/>
                  <a:gd name="T66" fmla="*/ 2147483647 w 922"/>
                  <a:gd name="T67" fmla="*/ 2147483647 h 372"/>
                  <a:gd name="T68" fmla="*/ 2147483647 w 922"/>
                  <a:gd name="T69" fmla="*/ 2147483647 h 372"/>
                  <a:gd name="T70" fmla="*/ 2147483647 w 922"/>
                  <a:gd name="T71" fmla="*/ 2147483647 h 372"/>
                  <a:gd name="T72" fmla="*/ 2147483647 w 922"/>
                  <a:gd name="T73" fmla="*/ 2147483647 h 372"/>
                  <a:gd name="T74" fmla="*/ 2147483647 w 922"/>
                  <a:gd name="T75" fmla="*/ 2147483647 h 372"/>
                  <a:gd name="T76" fmla="*/ 2147483647 w 922"/>
                  <a:gd name="T77" fmla="*/ 2147483647 h 372"/>
                  <a:gd name="T78" fmla="*/ 2147483647 w 922"/>
                  <a:gd name="T79" fmla="*/ 2147483647 h 372"/>
                  <a:gd name="T80" fmla="*/ 2147483647 w 922"/>
                  <a:gd name="T81" fmla="*/ 2147483647 h 372"/>
                  <a:gd name="T82" fmla="*/ 2147483647 w 922"/>
                  <a:gd name="T83" fmla="*/ 2147483647 h 372"/>
                  <a:gd name="T84" fmla="*/ 2147483647 w 922"/>
                  <a:gd name="T85" fmla="*/ 2147483647 h 372"/>
                  <a:gd name="T86" fmla="*/ 2147483647 w 922"/>
                  <a:gd name="T87" fmla="*/ 2147483647 h 372"/>
                  <a:gd name="T88" fmla="*/ 2147483647 w 922"/>
                  <a:gd name="T89" fmla="*/ 2147483647 h 372"/>
                  <a:gd name="T90" fmla="*/ 2147483647 w 922"/>
                  <a:gd name="T91" fmla="*/ 2147483647 h 372"/>
                  <a:gd name="T92" fmla="*/ 2147483647 w 922"/>
                  <a:gd name="T93" fmla="*/ 2147483647 h 372"/>
                  <a:gd name="T94" fmla="*/ 2147483647 w 922"/>
                  <a:gd name="T95" fmla="*/ 2147483647 h 372"/>
                  <a:gd name="T96" fmla="*/ 2147483647 w 922"/>
                  <a:gd name="T97" fmla="*/ 2147483647 h 372"/>
                  <a:gd name="T98" fmla="*/ 2147483647 w 922"/>
                  <a:gd name="T99" fmla="*/ 2147483647 h 372"/>
                  <a:gd name="T100" fmla="*/ 2147483647 w 922"/>
                  <a:gd name="T101" fmla="*/ 2147483647 h 372"/>
                  <a:gd name="T102" fmla="*/ 2147483647 w 922"/>
                  <a:gd name="T103" fmla="*/ 2147483647 h 372"/>
                  <a:gd name="T104" fmla="*/ 2147483647 w 922"/>
                  <a:gd name="T105" fmla="*/ 2147483647 h 372"/>
                  <a:gd name="T106" fmla="*/ 2147483647 w 922"/>
                  <a:gd name="T107" fmla="*/ 2147483647 h 372"/>
                  <a:gd name="T108" fmla="*/ 2147483647 w 922"/>
                  <a:gd name="T109" fmla="*/ 2147483647 h 372"/>
                  <a:gd name="T110" fmla="*/ 2147483647 w 922"/>
                  <a:gd name="T111" fmla="*/ 2147483647 h 372"/>
                  <a:gd name="T112" fmla="*/ 2147483647 w 922"/>
                  <a:gd name="T113" fmla="*/ 2147483647 h 372"/>
                  <a:gd name="T114" fmla="*/ 2147483647 w 922"/>
                  <a:gd name="T115" fmla="*/ 2147483647 h 372"/>
                  <a:gd name="T116" fmla="*/ 2147483647 w 922"/>
                  <a:gd name="T117" fmla="*/ 2147483647 h 372"/>
                  <a:gd name="T118" fmla="*/ 2147483647 w 922"/>
                  <a:gd name="T119" fmla="*/ 2147483647 h 3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22" h="372">
                    <a:moveTo>
                      <a:pt x="370" y="0"/>
                    </a:moveTo>
                    <a:lnTo>
                      <a:pt x="373" y="2"/>
                    </a:lnTo>
                    <a:lnTo>
                      <a:pt x="377" y="0"/>
                    </a:lnTo>
                    <a:lnTo>
                      <a:pt x="379" y="0"/>
                    </a:lnTo>
                    <a:lnTo>
                      <a:pt x="386" y="0"/>
                    </a:lnTo>
                    <a:lnTo>
                      <a:pt x="381" y="6"/>
                    </a:lnTo>
                    <a:lnTo>
                      <a:pt x="384" y="6"/>
                    </a:lnTo>
                    <a:lnTo>
                      <a:pt x="384" y="8"/>
                    </a:lnTo>
                    <a:lnTo>
                      <a:pt x="384" y="11"/>
                    </a:lnTo>
                    <a:lnTo>
                      <a:pt x="386" y="11"/>
                    </a:lnTo>
                    <a:lnTo>
                      <a:pt x="395" y="8"/>
                    </a:lnTo>
                    <a:lnTo>
                      <a:pt x="401" y="8"/>
                    </a:lnTo>
                    <a:lnTo>
                      <a:pt x="403" y="8"/>
                    </a:lnTo>
                    <a:lnTo>
                      <a:pt x="412" y="6"/>
                    </a:lnTo>
                    <a:lnTo>
                      <a:pt x="414" y="6"/>
                    </a:lnTo>
                    <a:lnTo>
                      <a:pt x="414" y="8"/>
                    </a:lnTo>
                    <a:lnTo>
                      <a:pt x="414" y="11"/>
                    </a:lnTo>
                    <a:lnTo>
                      <a:pt x="419" y="13"/>
                    </a:lnTo>
                    <a:lnTo>
                      <a:pt x="421" y="13"/>
                    </a:lnTo>
                    <a:lnTo>
                      <a:pt x="421" y="15"/>
                    </a:lnTo>
                    <a:lnTo>
                      <a:pt x="425" y="13"/>
                    </a:lnTo>
                    <a:lnTo>
                      <a:pt x="427" y="11"/>
                    </a:lnTo>
                    <a:lnTo>
                      <a:pt x="430" y="11"/>
                    </a:lnTo>
                    <a:lnTo>
                      <a:pt x="432" y="11"/>
                    </a:lnTo>
                    <a:lnTo>
                      <a:pt x="434" y="11"/>
                    </a:lnTo>
                    <a:lnTo>
                      <a:pt x="436" y="13"/>
                    </a:lnTo>
                    <a:lnTo>
                      <a:pt x="438" y="13"/>
                    </a:lnTo>
                    <a:lnTo>
                      <a:pt x="441" y="13"/>
                    </a:lnTo>
                    <a:lnTo>
                      <a:pt x="443" y="11"/>
                    </a:lnTo>
                    <a:lnTo>
                      <a:pt x="445" y="8"/>
                    </a:lnTo>
                    <a:lnTo>
                      <a:pt x="449" y="6"/>
                    </a:lnTo>
                    <a:lnTo>
                      <a:pt x="451" y="6"/>
                    </a:lnTo>
                    <a:lnTo>
                      <a:pt x="456" y="2"/>
                    </a:lnTo>
                    <a:lnTo>
                      <a:pt x="458" y="2"/>
                    </a:lnTo>
                    <a:lnTo>
                      <a:pt x="458" y="4"/>
                    </a:lnTo>
                    <a:lnTo>
                      <a:pt x="462" y="8"/>
                    </a:lnTo>
                    <a:lnTo>
                      <a:pt x="462" y="13"/>
                    </a:lnTo>
                    <a:lnTo>
                      <a:pt x="462" y="15"/>
                    </a:lnTo>
                    <a:lnTo>
                      <a:pt x="462" y="19"/>
                    </a:lnTo>
                    <a:lnTo>
                      <a:pt x="462" y="24"/>
                    </a:lnTo>
                    <a:lnTo>
                      <a:pt x="462" y="26"/>
                    </a:lnTo>
                    <a:lnTo>
                      <a:pt x="462" y="28"/>
                    </a:lnTo>
                    <a:lnTo>
                      <a:pt x="460" y="30"/>
                    </a:lnTo>
                    <a:lnTo>
                      <a:pt x="458" y="32"/>
                    </a:lnTo>
                    <a:lnTo>
                      <a:pt x="456" y="35"/>
                    </a:lnTo>
                    <a:lnTo>
                      <a:pt x="454" y="35"/>
                    </a:lnTo>
                    <a:lnTo>
                      <a:pt x="451" y="37"/>
                    </a:lnTo>
                    <a:lnTo>
                      <a:pt x="451" y="41"/>
                    </a:lnTo>
                    <a:lnTo>
                      <a:pt x="451" y="43"/>
                    </a:lnTo>
                    <a:lnTo>
                      <a:pt x="451" y="46"/>
                    </a:lnTo>
                    <a:lnTo>
                      <a:pt x="451" y="50"/>
                    </a:lnTo>
                    <a:lnTo>
                      <a:pt x="449" y="52"/>
                    </a:lnTo>
                    <a:lnTo>
                      <a:pt x="447" y="52"/>
                    </a:lnTo>
                    <a:lnTo>
                      <a:pt x="443" y="52"/>
                    </a:lnTo>
                    <a:lnTo>
                      <a:pt x="438" y="52"/>
                    </a:lnTo>
                    <a:lnTo>
                      <a:pt x="436" y="52"/>
                    </a:lnTo>
                    <a:lnTo>
                      <a:pt x="441" y="61"/>
                    </a:lnTo>
                    <a:lnTo>
                      <a:pt x="441" y="67"/>
                    </a:lnTo>
                    <a:lnTo>
                      <a:pt x="443" y="72"/>
                    </a:lnTo>
                    <a:lnTo>
                      <a:pt x="441" y="72"/>
                    </a:lnTo>
                    <a:lnTo>
                      <a:pt x="443" y="72"/>
                    </a:lnTo>
                    <a:lnTo>
                      <a:pt x="443" y="74"/>
                    </a:lnTo>
                    <a:lnTo>
                      <a:pt x="447" y="72"/>
                    </a:lnTo>
                    <a:lnTo>
                      <a:pt x="454" y="70"/>
                    </a:lnTo>
                    <a:lnTo>
                      <a:pt x="458" y="72"/>
                    </a:lnTo>
                    <a:lnTo>
                      <a:pt x="460" y="74"/>
                    </a:lnTo>
                    <a:lnTo>
                      <a:pt x="462" y="72"/>
                    </a:lnTo>
                    <a:lnTo>
                      <a:pt x="469" y="72"/>
                    </a:lnTo>
                    <a:lnTo>
                      <a:pt x="471" y="65"/>
                    </a:lnTo>
                    <a:lnTo>
                      <a:pt x="471" y="63"/>
                    </a:lnTo>
                    <a:lnTo>
                      <a:pt x="476" y="65"/>
                    </a:lnTo>
                    <a:lnTo>
                      <a:pt x="478" y="65"/>
                    </a:lnTo>
                    <a:lnTo>
                      <a:pt x="482" y="65"/>
                    </a:lnTo>
                    <a:lnTo>
                      <a:pt x="489" y="67"/>
                    </a:lnTo>
                    <a:lnTo>
                      <a:pt x="495" y="70"/>
                    </a:lnTo>
                    <a:lnTo>
                      <a:pt x="500" y="70"/>
                    </a:lnTo>
                    <a:lnTo>
                      <a:pt x="504" y="63"/>
                    </a:lnTo>
                    <a:lnTo>
                      <a:pt x="506" y="61"/>
                    </a:lnTo>
                    <a:lnTo>
                      <a:pt x="511" y="59"/>
                    </a:lnTo>
                    <a:lnTo>
                      <a:pt x="511" y="54"/>
                    </a:lnTo>
                    <a:lnTo>
                      <a:pt x="511" y="52"/>
                    </a:lnTo>
                    <a:lnTo>
                      <a:pt x="513" y="52"/>
                    </a:lnTo>
                    <a:lnTo>
                      <a:pt x="515" y="50"/>
                    </a:lnTo>
                    <a:lnTo>
                      <a:pt x="517" y="50"/>
                    </a:lnTo>
                    <a:lnTo>
                      <a:pt x="517" y="48"/>
                    </a:lnTo>
                    <a:lnTo>
                      <a:pt x="519" y="48"/>
                    </a:lnTo>
                    <a:lnTo>
                      <a:pt x="522" y="46"/>
                    </a:lnTo>
                    <a:lnTo>
                      <a:pt x="524" y="43"/>
                    </a:lnTo>
                    <a:lnTo>
                      <a:pt x="528" y="46"/>
                    </a:lnTo>
                    <a:lnTo>
                      <a:pt x="530" y="48"/>
                    </a:lnTo>
                    <a:lnTo>
                      <a:pt x="533" y="48"/>
                    </a:lnTo>
                    <a:lnTo>
                      <a:pt x="535" y="46"/>
                    </a:lnTo>
                    <a:lnTo>
                      <a:pt x="537" y="43"/>
                    </a:lnTo>
                    <a:lnTo>
                      <a:pt x="539" y="43"/>
                    </a:lnTo>
                    <a:lnTo>
                      <a:pt x="541" y="46"/>
                    </a:lnTo>
                    <a:lnTo>
                      <a:pt x="546" y="48"/>
                    </a:lnTo>
                    <a:lnTo>
                      <a:pt x="548" y="48"/>
                    </a:lnTo>
                    <a:lnTo>
                      <a:pt x="550" y="48"/>
                    </a:lnTo>
                    <a:lnTo>
                      <a:pt x="552" y="46"/>
                    </a:lnTo>
                    <a:lnTo>
                      <a:pt x="554" y="46"/>
                    </a:lnTo>
                    <a:lnTo>
                      <a:pt x="557" y="43"/>
                    </a:lnTo>
                    <a:lnTo>
                      <a:pt x="561" y="48"/>
                    </a:lnTo>
                    <a:lnTo>
                      <a:pt x="561" y="50"/>
                    </a:lnTo>
                    <a:lnTo>
                      <a:pt x="561" y="52"/>
                    </a:lnTo>
                    <a:lnTo>
                      <a:pt x="563" y="54"/>
                    </a:lnTo>
                    <a:lnTo>
                      <a:pt x="565" y="59"/>
                    </a:lnTo>
                    <a:lnTo>
                      <a:pt x="570" y="57"/>
                    </a:lnTo>
                    <a:lnTo>
                      <a:pt x="574" y="63"/>
                    </a:lnTo>
                    <a:lnTo>
                      <a:pt x="574" y="65"/>
                    </a:lnTo>
                    <a:lnTo>
                      <a:pt x="576" y="65"/>
                    </a:lnTo>
                    <a:lnTo>
                      <a:pt x="579" y="67"/>
                    </a:lnTo>
                    <a:lnTo>
                      <a:pt x="581" y="63"/>
                    </a:lnTo>
                    <a:lnTo>
                      <a:pt x="583" y="61"/>
                    </a:lnTo>
                    <a:lnTo>
                      <a:pt x="583" y="59"/>
                    </a:lnTo>
                    <a:lnTo>
                      <a:pt x="589" y="54"/>
                    </a:lnTo>
                    <a:lnTo>
                      <a:pt x="592" y="50"/>
                    </a:lnTo>
                    <a:lnTo>
                      <a:pt x="598" y="48"/>
                    </a:lnTo>
                    <a:lnTo>
                      <a:pt x="600" y="48"/>
                    </a:lnTo>
                    <a:lnTo>
                      <a:pt x="603" y="48"/>
                    </a:lnTo>
                    <a:lnTo>
                      <a:pt x="607" y="46"/>
                    </a:lnTo>
                    <a:lnTo>
                      <a:pt x="614" y="43"/>
                    </a:lnTo>
                    <a:lnTo>
                      <a:pt x="618" y="43"/>
                    </a:lnTo>
                    <a:lnTo>
                      <a:pt x="620" y="52"/>
                    </a:lnTo>
                    <a:lnTo>
                      <a:pt x="620" y="54"/>
                    </a:lnTo>
                    <a:lnTo>
                      <a:pt x="625" y="52"/>
                    </a:lnTo>
                    <a:lnTo>
                      <a:pt x="622" y="50"/>
                    </a:lnTo>
                    <a:lnTo>
                      <a:pt x="622" y="48"/>
                    </a:lnTo>
                    <a:lnTo>
                      <a:pt x="622" y="46"/>
                    </a:lnTo>
                    <a:lnTo>
                      <a:pt x="625" y="48"/>
                    </a:lnTo>
                    <a:lnTo>
                      <a:pt x="627" y="46"/>
                    </a:lnTo>
                    <a:lnTo>
                      <a:pt x="631" y="52"/>
                    </a:lnTo>
                    <a:lnTo>
                      <a:pt x="631" y="54"/>
                    </a:lnTo>
                    <a:lnTo>
                      <a:pt x="635" y="54"/>
                    </a:lnTo>
                    <a:lnTo>
                      <a:pt x="635" y="52"/>
                    </a:lnTo>
                    <a:lnTo>
                      <a:pt x="638" y="54"/>
                    </a:lnTo>
                    <a:lnTo>
                      <a:pt x="642" y="63"/>
                    </a:lnTo>
                    <a:lnTo>
                      <a:pt x="642" y="65"/>
                    </a:lnTo>
                    <a:lnTo>
                      <a:pt x="644" y="65"/>
                    </a:lnTo>
                    <a:lnTo>
                      <a:pt x="646" y="63"/>
                    </a:lnTo>
                    <a:lnTo>
                      <a:pt x="649" y="63"/>
                    </a:lnTo>
                    <a:lnTo>
                      <a:pt x="655" y="65"/>
                    </a:lnTo>
                    <a:lnTo>
                      <a:pt x="657" y="61"/>
                    </a:lnTo>
                    <a:lnTo>
                      <a:pt x="660" y="61"/>
                    </a:lnTo>
                    <a:lnTo>
                      <a:pt x="662" y="57"/>
                    </a:lnTo>
                    <a:lnTo>
                      <a:pt x="664" y="54"/>
                    </a:lnTo>
                    <a:lnTo>
                      <a:pt x="664" y="52"/>
                    </a:lnTo>
                    <a:lnTo>
                      <a:pt x="664" y="50"/>
                    </a:lnTo>
                    <a:lnTo>
                      <a:pt x="666" y="50"/>
                    </a:lnTo>
                    <a:lnTo>
                      <a:pt x="666" y="48"/>
                    </a:lnTo>
                    <a:lnTo>
                      <a:pt x="666" y="46"/>
                    </a:lnTo>
                    <a:lnTo>
                      <a:pt x="666" y="43"/>
                    </a:lnTo>
                    <a:lnTo>
                      <a:pt x="666" y="39"/>
                    </a:lnTo>
                    <a:lnTo>
                      <a:pt x="668" y="35"/>
                    </a:lnTo>
                    <a:lnTo>
                      <a:pt x="668" y="32"/>
                    </a:lnTo>
                    <a:lnTo>
                      <a:pt x="664" y="28"/>
                    </a:lnTo>
                    <a:lnTo>
                      <a:pt x="662" y="26"/>
                    </a:lnTo>
                    <a:lnTo>
                      <a:pt x="664" y="24"/>
                    </a:lnTo>
                    <a:lnTo>
                      <a:pt x="666" y="19"/>
                    </a:lnTo>
                    <a:lnTo>
                      <a:pt x="677" y="19"/>
                    </a:lnTo>
                    <a:lnTo>
                      <a:pt x="681" y="17"/>
                    </a:lnTo>
                    <a:lnTo>
                      <a:pt x="681" y="15"/>
                    </a:lnTo>
                    <a:lnTo>
                      <a:pt x="684" y="15"/>
                    </a:lnTo>
                    <a:lnTo>
                      <a:pt x="686" y="13"/>
                    </a:lnTo>
                    <a:lnTo>
                      <a:pt x="688" y="13"/>
                    </a:lnTo>
                    <a:lnTo>
                      <a:pt x="690" y="13"/>
                    </a:lnTo>
                    <a:lnTo>
                      <a:pt x="692" y="13"/>
                    </a:lnTo>
                    <a:lnTo>
                      <a:pt x="695" y="13"/>
                    </a:lnTo>
                    <a:lnTo>
                      <a:pt x="697" y="11"/>
                    </a:lnTo>
                    <a:lnTo>
                      <a:pt x="697" y="8"/>
                    </a:lnTo>
                    <a:lnTo>
                      <a:pt x="699" y="6"/>
                    </a:lnTo>
                    <a:lnTo>
                      <a:pt x="706" y="8"/>
                    </a:lnTo>
                    <a:lnTo>
                      <a:pt x="710" y="8"/>
                    </a:lnTo>
                    <a:lnTo>
                      <a:pt x="712" y="8"/>
                    </a:lnTo>
                    <a:lnTo>
                      <a:pt x="712" y="11"/>
                    </a:lnTo>
                    <a:lnTo>
                      <a:pt x="714" y="11"/>
                    </a:lnTo>
                    <a:lnTo>
                      <a:pt x="716" y="11"/>
                    </a:lnTo>
                    <a:lnTo>
                      <a:pt x="719" y="11"/>
                    </a:lnTo>
                    <a:lnTo>
                      <a:pt x="723" y="11"/>
                    </a:lnTo>
                    <a:lnTo>
                      <a:pt x="725" y="11"/>
                    </a:lnTo>
                    <a:lnTo>
                      <a:pt x="727" y="13"/>
                    </a:lnTo>
                    <a:lnTo>
                      <a:pt x="730" y="13"/>
                    </a:lnTo>
                    <a:lnTo>
                      <a:pt x="732" y="11"/>
                    </a:lnTo>
                    <a:lnTo>
                      <a:pt x="734" y="11"/>
                    </a:lnTo>
                    <a:lnTo>
                      <a:pt x="736" y="11"/>
                    </a:lnTo>
                    <a:lnTo>
                      <a:pt x="738" y="8"/>
                    </a:lnTo>
                    <a:lnTo>
                      <a:pt x="738" y="11"/>
                    </a:lnTo>
                    <a:lnTo>
                      <a:pt x="736" y="11"/>
                    </a:lnTo>
                    <a:lnTo>
                      <a:pt x="736" y="13"/>
                    </a:lnTo>
                    <a:lnTo>
                      <a:pt x="738" y="13"/>
                    </a:lnTo>
                    <a:lnTo>
                      <a:pt x="741" y="13"/>
                    </a:lnTo>
                    <a:lnTo>
                      <a:pt x="743" y="13"/>
                    </a:lnTo>
                    <a:lnTo>
                      <a:pt x="745" y="13"/>
                    </a:lnTo>
                    <a:lnTo>
                      <a:pt x="745" y="15"/>
                    </a:lnTo>
                    <a:lnTo>
                      <a:pt x="745" y="13"/>
                    </a:lnTo>
                    <a:lnTo>
                      <a:pt x="747" y="13"/>
                    </a:lnTo>
                    <a:lnTo>
                      <a:pt x="747" y="11"/>
                    </a:lnTo>
                    <a:lnTo>
                      <a:pt x="749" y="11"/>
                    </a:lnTo>
                    <a:lnTo>
                      <a:pt x="749" y="8"/>
                    </a:lnTo>
                    <a:lnTo>
                      <a:pt x="752" y="6"/>
                    </a:lnTo>
                    <a:lnTo>
                      <a:pt x="758" y="6"/>
                    </a:lnTo>
                    <a:lnTo>
                      <a:pt x="760" y="6"/>
                    </a:lnTo>
                    <a:lnTo>
                      <a:pt x="762" y="6"/>
                    </a:lnTo>
                    <a:lnTo>
                      <a:pt x="762" y="8"/>
                    </a:lnTo>
                    <a:lnTo>
                      <a:pt x="765" y="8"/>
                    </a:lnTo>
                    <a:lnTo>
                      <a:pt x="767" y="6"/>
                    </a:lnTo>
                    <a:lnTo>
                      <a:pt x="769" y="6"/>
                    </a:lnTo>
                    <a:lnTo>
                      <a:pt x="771" y="6"/>
                    </a:lnTo>
                    <a:lnTo>
                      <a:pt x="773" y="6"/>
                    </a:lnTo>
                    <a:lnTo>
                      <a:pt x="776" y="6"/>
                    </a:lnTo>
                    <a:lnTo>
                      <a:pt x="782" y="6"/>
                    </a:lnTo>
                    <a:lnTo>
                      <a:pt x="784" y="6"/>
                    </a:lnTo>
                    <a:lnTo>
                      <a:pt x="787" y="8"/>
                    </a:lnTo>
                    <a:lnTo>
                      <a:pt x="791" y="13"/>
                    </a:lnTo>
                    <a:lnTo>
                      <a:pt x="791" y="17"/>
                    </a:lnTo>
                    <a:lnTo>
                      <a:pt x="793" y="17"/>
                    </a:lnTo>
                    <a:lnTo>
                      <a:pt x="795" y="15"/>
                    </a:lnTo>
                    <a:lnTo>
                      <a:pt x="798" y="15"/>
                    </a:lnTo>
                    <a:lnTo>
                      <a:pt x="798" y="13"/>
                    </a:lnTo>
                    <a:lnTo>
                      <a:pt x="804" y="15"/>
                    </a:lnTo>
                    <a:lnTo>
                      <a:pt x="808" y="15"/>
                    </a:lnTo>
                    <a:lnTo>
                      <a:pt x="811" y="15"/>
                    </a:lnTo>
                    <a:lnTo>
                      <a:pt x="815" y="15"/>
                    </a:lnTo>
                    <a:lnTo>
                      <a:pt x="815" y="17"/>
                    </a:lnTo>
                    <a:lnTo>
                      <a:pt x="817" y="19"/>
                    </a:lnTo>
                    <a:lnTo>
                      <a:pt x="822" y="21"/>
                    </a:lnTo>
                    <a:lnTo>
                      <a:pt x="824" y="24"/>
                    </a:lnTo>
                    <a:lnTo>
                      <a:pt x="826" y="24"/>
                    </a:lnTo>
                    <a:lnTo>
                      <a:pt x="828" y="26"/>
                    </a:lnTo>
                    <a:lnTo>
                      <a:pt x="830" y="28"/>
                    </a:lnTo>
                    <a:lnTo>
                      <a:pt x="833" y="28"/>
                    </a:lnTo>
                    <a:lnTo>
                      <a:pt x="833" y="30"/>
                    </a:lnTo>
                    <a:lnTo>
                      <a:pt x="833" y="32"/>
                    </a:lnTo>
                    <a:lnTo>
                      <a:pt x="835" y="32"/>
                    </a:lnTo>
                    <a:lnTo>
                      <a:pt x="835" y="35"/>
                    </a:lnTo>
                    <a:lnTo>
                      <a:pt x="837" y="37"/>
                    </a:lnTo>
                    <a:lnTo>
                      <a:pt x="839" y="39"/>
                    </a:lnTo>
                    <a:lnTo>
                      <a:pt x="841" y="37"/>
                    </a:lnTo>
                    <a:lnTo>
                      <a:pt x="846" y="35"/>
                    </a:lnTo>
                    <a:lnTo>
                      <a:pt x="848" y="30"/>
                    </a:lnTo>
                    <a:lnTo>
                      <a:pt x="850" y="30"/>
                    </a:lnTo>
                    <a:lnTo>
                      <a:pt x="850" y="32"/>
                    </a:lnTo>
                    <a:lnTo>
                      <a:pt x="852" y="32"/>
                    </a:lnTo>
                    <a:lnTo>
                      <a:pt x="857" y="32"/>
                    </a:lnTo>
                    <a:lnTo>
                      <a:pt x="857" y="35"/>
                    </a:lnTo>
                    <a:lnTo>
                      <a:pt x="859" y="35"/>
                    </a:lnTo>
                    <a:lnTo>
                      <a:pt x="863" y="35"/>
                    </a:lnTo>
                    <a:lnTo>
                      <a:pt x="865" y="32"/>
                    </a:lnTo>
                    <a:lnTo>
                      <a:pt x="868" y="35"/>
                    </a:lnTo>
                    <a:lnTo>
                      <a:pt x="870" y="35"/>
                    </a:lnTo>
                    <a:lnTo>
                      <a:pt x="872" y="37"/>
                    </a:lnTo>
                    <a:lnTo>
                      <a:pt x="874" y="37"/>
                    </a:lnTo>
                    <a:lnTo>
                      <a:pt x="874" y="35"/>
                    </a:lnTo>
                    <a:lnTo>
                      <a:pt x="876" y="35"/>
                    </a:lnTo>
                    <a:lnTo>
                      <a:pt x="879" y="37"/>
                    </a:lnTo>
                    <a:lnTo>
                      <a:pt x="879" y="39"/>
                    </a:lnTo>
                    <a:lnTo>
                      <a:pt x="881" y="39"/>
                    </a:lnTo>
                    <a:lnTo>
                      <a:pt x="881" y="41"/>
                    </a:lnTo>
                    <a:lnTo>
                      <a:pt x="883" y="41"/>
                    </a:lnTo>
                    <a:lnTo>
                      <a:pt x="885" y="41"/>
                    </a:lnTo>
                    <a:lnTo>
                      <a:pt x="887" y="41"/>
                    </a:lnTo>
                    <a:lnTo>
                      <a:pt x="887" y="43"/>
                    </a:lnTo>
                    <a:lnTo>
                      <a:pt x="887" y="46"/>
                    </a:lnTo>
                    <a:lnTo>
                      <a:pt x="887" y="48"/>
                    </a:lnTo>
                    <a:lnTo>
                      <a:pt x="887" y="50"/>
                    </a:lnTo>
                    <a:lnTo>
                      <a:pt x="890" y="52"/>
                    </a:lnTo>
                    <a:lnTo>
                      <a:pt x="892" y="54"/>
                    </a:lnTo>
                    <a:lnTo>
                      <a:pt x="894" y="57"/>
                    </a:lnTo>
                    <a:lnTo>
                      <a:pt x="896" y="61"/>
                    </a:lnTo>
                    <a:lnTo>
                      <a:pt x="898" y="63"/>
                    </a:lnTo>
                    <a:lnTo>
                      <a:pt x="900" y="65"/>
                    </a:lnTo>
                    <a:lnTo>
                      <a:pt x="903" y="65"/>
                    </a:lnTo>
                    <a:lnTo>
                      <a:pt x="905" y="67"/>
                    </a:lnTo>
                    <a:lnTo>
                      <a:pt x="907" y="70"/>
                    </a:lnTo>
                    <a:lnTo>
                      <a:pt x="907" y="72"/>
                    </a:lnTo>
                    <a:lnTo>
                      <a:pt x="909" y="72"/>
                    </a:lnTo>
                    <a:lnTo>
                      <a:pt x="914" y="76"/>
                    </a:lnTo>
                    <a:lnTo>
                      <a:pt x="918" y="76"/>
                    </a:lnTo>
                    <a:lnTo>
                      <a:pt x="920" y="78"/>
                    </a:lnTo>
                    <a:lnTo>
                      <a:pt x="922" y="81"/>
                    </a:lnTo>
                    <a:lnTo>
                      <a:pt x="920" y="81"/>
                    </a:lnTo>
                    <a:lnTo>
                      <a:pt x="920" y="85"/>
                    </a:lnTo>
                    <a:lnTo>
                      <a:pt x="918" y="87"/>
                    </a:lnTo>
                    <a:lnTo>
                      <a:pt x="920" y="94"/>
                    </a:lnTo>
                    <a:lnTo>
                      <a:pt x="918" y="98"/>
                    </a:lnTo>
                    <a:lnTo>
                      <a:pt x="920" y="98"/>
                    </a:lnTo>
                    <a:lnTo>
                      <a:pt x="922" y="100"/>
                    </a:lnTo>
                    <a:lnTo>
                      <a:pt x="922" y="103"/>
                    </a:lnTo>
                    <a:lnTo>
                      <a:pt x="918" y="107"/>
                    </a:lnTo>
                    <a:lnTo>
                      <a:pt x="918" y="109"/>
                    </a:lnTo>
                    <a:lnTo>
                      <a:pt x="914" y="107"/>
                    </a:lnTo>
                    <a:lnTo>
                      <a:pt x="911" y="107"/>
                    </a:lnTo>
                    <a:lnTo>
                      <a:pt x="911" y="109"/>
                    </a:lnTo>
                    <a:lnTo>
                      <a:pt x="911" y="107"/>
                    </a:lnTo>
                    <a:lnTo>
                      <a:pt x="911" y="109"/>
                    </a:lnTo>
                    <a:lnTo>
                      <a:pt x="909" y="109"/>
                    </a:lnTo>
                    <a:lnTo>
                      <a:pt x="909" y="111"/>
                    </a:lnTo>
                    <a:lnTo>
                      <a:pt x="907" y="111"/>
                    </a:lnTo>
                    <a:lnTo>
                      <a:pt x="905" y="111"/>
                    </a:lnTo>
                    <a:lnTo>
                      <a:pt x="905" y="113"/>
                    </a:lnTo>
                    <a:lnTo>
                      <a:pt x="905" y="116"/>
                    </a:lnTo>
                    <a:lnTo>
                      <a:pt x="903" y="116"/>
                    </a:lnTo>
                    <a:lnTo>
                      <a:pt x="903" y="118"/>
                    </a:lnTo>
                    <a:lnTo>
                      <a:pt x="903" y="120"/>
                    </a:lnTo>
                    <a:lnTo>
                      <a:pt x="903" y="122"/>
                    </a:lnTo>
                    <a:lnTo>
                      <a:pt x="905" y="122"/>
                    </a:lnTo>
                    <a:lnTo>
                      <a:pt x="905" y="124"/>
                    </a:lnTo>
                    <a:lnTo>
                      <a:pt x="907" y="124"/>
                    </a:lnTo>
                    <a:lnTo>
                      <a:pt x="905" y="124"/>
                    </a:lnTo>
                    <a:lnTo>
                      <a:pt x="903" y="124"/>
                    </a:lnTo>
                    <a:lnTo>
                      <a:pt x="903" y="127"/>
                    </a:lnTo>
                    <a:lnTo>
                      <a:pt x="905" y="127"/>
                    </a:lnTo>
                    <a:lnTo>
                      <a:pt x="903" y="127"/>
                    </a:lnTo>
                    <a:lnTo>
                      <a:pt x="903" y="129"/>
                    </a:lnTo>
                    <a:lnTo>
                      <a:pt x="900" y="129"/>
                    </a:lnTo>
                    <a:lnTo>
                      <a:pt x="903" y="129"/>
                    </a:lnTo>
                    <a:lnTo>
                      <a:pt x="903" y="131"/>
                    </a:lnTo>
                    <a:lnTo>
                      <a:pt x="903" y="129"/>
                    </a:lnTo>
                    <a:lnTo>
                      <a:pt x="905" y="129"/>
                    </a:lnTo>
                    <a:lnTo>
                      <a:pt x="905" y="131"/>
                    </a:lnTo>
                    <a:lnTo>
                      <a:pt x="903" y="131"/>
                    </a:lnTo>
                    <a:lnTo>
                      <a:pt x="903" y="133"/>
                    </a:lnTo>
                    <a:lnTo>
                      <a:pt x="903" y="135"/>
                    </a:lnTo>
                    <a:lnTo>
                      <a:pt x="900" y="135"/>
                    </a:lnTo>
                    <a:lnTo>
                      <a:pt x="903" y="135"/>
                    </a:lnTo>
                    <a:lnTo>
                      <a:pt x="903" y="138"/>
                    </a:lnTo>
                    <a:lnTo>
                      <a:pt x="905" y="138"/>
                    </a:lnTo>
                    <a:lnTo>
                      <a:pt x="905" y="140"/>
                    </a:lnTo>
                    <a:lnTo>
                      <a:pt x="907" y="140"/>
                    </a:lnTo>
                    <a:lnTo>
                      <a:pt x="907" y="142"/>
                    </a:lnTo>
                    <a:lnTo>
                      <a:pt x="909" y="142"/>
                    </a:lnTo>
                    <a:lnTo>
                      <a:pt x="907" y="142"/>
                    </a:lnTo>
                    <a:lnTo>
                      <a:pt x="907" y="144"/>
                    </a:lnTo>
                    <a:lnTo>
                      <a:pt x="909" y="144"/>
                    </a:lnTo>
                    <a:lnTo>
                      <a:pt x="911" y="144"/>
                    </a:lnTo>
                    <a:lnTo>
                      <a:pt x="911" y="146"/>
                    </a:lnTo>
                    <a:lnTo>
                      <a:pt x="911" y="149"/>
                    </a:lnTo>
                    <a:lnTo>
                      <a:pt x="909" y="149"/>
                    </a:lnTo>
                    <a:lnTo>
                      <a:pt x="909" y="151"/>
                    </a:lnTo>
                    <a:lnTo>
                      <a:pt x="911" y="151"/>
                    </a:lnTo>
                    <a:lnTo>
                      <a:pt x="911" y="153"/>
                    </a:lnTo>
                    <a:lnTo>
                      <a:pt x="914" y="153"/>
                    </a:lnTo>
                    <a:lnTo>
                      <a:pt x="916" y="153"/>
                    </a:lnTo>
                    <a:lnTo>
                      <a:pt x="916" y="155"/>
                    </a:lnTo>
                    <a:lnTo>
                      <a:pt x="914" y="155"/>
                    </a:lnTo>
                    <a:lnTo>
                      <a:pt x="911" y="155"/>
                    </a:lnTo>
                    <a:lnTo>
                      <a:pt x="911" y="157"/>
                    </a:lnTo>
                    <a:lnTo>
                      <a:pt x="909" y="157"/>
                    </a:lnTo>
                    <a:lnTo>
                      <a:pt x="911" y="157"/>
                    </a:lnTo>
                    <a:lnTo>
                      <a:pt x="911" y="159"/>
                    </a:lnTo>
                    <a:lnTo>
                      <a:pt x="914" y="159"/>
                    </a:lnTo>
                    <a:lnTo>
                      <a:pt x="914" y="162"/>
                    </a:lnTo>
                    <a:lnTo>
                      <a:pt x="914" y="164"/>
                    </a:lnTo>
                    <a:lnTo>
                      <a:pt x="911" y="166"/>
                    </a:lnTo>
                    <a:lnTo>
                      <a:pt x="909" y="166"/>
                    </a:lnTo>
                    <a:lnTo>
                      <a:pt x="907" y="166"/>
                    </a:lnTo>
                    <a:lnTo>
                      <a:pt x="907" y="164"/>
                    </a:lnTo>
                    <a:lnTo>
                      <a:pt x="907" y="166"/>
                    </a:lnTo>
                    <a:lnTo>
                      <a:pt x="907" y="168"/>
                    </a:lnTo>
                    <a:lnTo>
                      <a:pt x="909" y="168"/>
                    </a:lnTo>
                    <a:lnTo>
                      <a:pt x="909" y="170"/>
                    </a:lnTo>
                    <a:lnTo>
                      <a:pt x="911" y="170"/>
                    </a:lnTo>
                    <a:lnTo>
                      <a:pt x="914" y="173"/>
                    </a:lnTo>
                    <a:lnTo>
                      <a:pt x="911" y="173"/>
                    </a:lnTo>
                    <a:lnTo>
                      <a:pt x="911" y="175"/>
                    </a:lnTo>
                    <a:lnTo>
                      <a:pt x="914" y="175"/>
                    </a:lnTo>
                    <a:lnTo>
                      <a:pt x="914" y="177"/>
                    </a:lnTo>
                    <a:lnTo>
                      <a:pt x="911" y="177"/>
                    </a:lnTo>
                    <a:lnTo>
                      <a:pt x="909" y="177"/>
                    </a:lnTo>
                    <a:lnTo>
                      <a:pt x="907" y="177"/>
                    </a:lnTo>
                    <a:lnTo>
                      <a:pt x="907" y="179"/>
                    </a:lnTo>
                    <a:lnTo>
                      <a:pt x="905" y="179"/>
                    </a:lnTo>
                    <a:lnTo>
                      <a:pt x="905" y="181"/>
                    </a:lnTo>
                    <a:lnTo>
                      <a:pt x="903" y="181"/>
                    </a:lnTo>
                    <a:lnTo>
                      <a:pt x="900" y="181"/>
                    </a:lnTo>
                    <a:lnTo>
                      <a:pt x="900" y="179"/>
                    </a:lnTo>
                    <a:lnTo>
                      <a:pt x="903" y="179"/>
                    </a:lnTo>
                    <a:lnTo>
                      <a:pt x="903" y="177"/>
                    </a:lnTo>
                    <a:lnTo>
                      <a:pt x="900" y="177"/>
                    </a:lnTo>
                    <a:lnTo>
                      <a:pt x="900" y="175"/>
                    </a:lnTo>
                    <a:lnTo>
                      <a:pt x="898" y="175"/>
                    </a:lnTo>
                    <a:lnTo>
                      <a:pt x="898" y="173"/>
                    </a:lnTo>
                    <a:lnTo>
                      <a:pt x="898" y="170"/>
                    </a:lnTo>
                    <a:lnTo>
                      <a:pt x="896" y="170"/>
                    </a:lnTo>
                    <a:lnTo>
                      <a:pt x="896" y="173"/>
                    </a:lnTo>
                    <a:lnTo>
                      <a:pt x="896" y="175"/>
                    </a:lnTo>
                    <a:lnTo>
                      <a:pt x="894" y="175"/>
                    </a:lnTo>
                    <a:lnTo>
                      <a:pt x="894" y="173"/>
                    </a:lnTo>
                    <a:lnTo>
                      <a:pt x="894" y="170"/>
                    </a:lnTo>
                    <a:lnTo>
                      <a:pt x="894" y="168"/>
                    </a:lnTo>
                    <a:lnTo>
                      <a:pt x="894" y="170"/>
                    </a:lnTo>
                    <a:lnTo>
                      <a:pt x="892" y="170"/>
                    </a:lnTo>
                    <a:lnTo>
                      <a:pt x="890" y="170"/>
                    </a:lnTo>
                    <a:lnTo>
                      <a:pt x="890" y="168"/>
                    </a:lnTo>
                    <a:lnTo>
                      <a:pt x="892" y="168"/>
                    </a:lnTo>
                    <a:lnTo>
                      <a:pt x="892" y="166"/>
                    </a:lnTo>
                    <a:lnTo>
                      <a:pt x="890" y="166"/>
                    </a:lnTo>
                    <a:lnTo>
                      <a:pt x="887" y="168"/>
                    </a:lnTo>
                    <a:lnTo>
                      <a:pt x="885" y="168"/>
                    </a:lnTo>
                    <a:lnTo>
                      <a:pt x="885" y="170"/>
                    </a:lnTo>
                    <a:lnTo>
                      <a:pt x="885" y="173"/>
                    </a:lnTo>
                    <a:lnTo>
                      <a:pt x="885" y="175"/>
                    </a:lnTo>
                    <a:lnTo>
                      <a:pt x="883" y="175"/>
                    </a:lnTo>
                    <a:lnTo>
                      <a:pt x="883" y="177"/>
                    </a:lnTo>
                    <a:lnTo>
                      <a:pt x="883" y="179"/>
                    </a:lnTo>
                    <a:lnTo>
                      <a:pt x="883" y="181"/>
                    </a:lnTo>
                    <a:lnTo>
                      <a:pt x="883" y="184"/>
                    </a:lnTo>
                    <a:lnTo>
                      <a:pt x="883" y="186"/>
                    </a:lnTo>
                    <a:lnTo>
                      <a:pt x="881" y="186"/>
                    </a:lnTo>
                    <a:lnTo>
                      <a:pt x="881" y="184"/>
                    </a:lnTo>
                    <a:lnTo>
                      <a:pt x="879" y="184"/>
                    </a:lnTo>
                    <a:lnTo>
                      <a:pt x="879" y="186"/>
                    </a:lnTo>
                    <a:lnTo>
                      <a:pt x="879" y="188"/>
                    </a:lnTo>
                    <a:lnTo>
                      <a:pt x="881" y="188"/>
                    </a:lnTo>
                    <a:lnTo>
                      <a:pt x="883" y="188"/>
                    </a:lnTo>
                    <a:lnTo>
                      <a:pt x="881" y="190"/>
                    </a:lnTo>
                    <a:lnTo>
                      <a:pt x="881" y="192"/>
                    </a:lnTo>
                    <a:lnTo>
                      <a:pt x="879" y="194"/>
                    </a:lnTo>
                    <a:lnTo>
                      <a:pt x="879" y="197"/>
                    </a:lnTo>
                    <a:lnTo>
                      <a:pt x="879" y="199"/>
                    </a:lnTo>
                    <a:lnTo>
                      <a:pt x="876" y="199"/>
                    </a:lnTo>
                    <a:lnTo>
                      <a:pt x="879" y="199"/>
                    </a:lnTo>
                    <a:lnTo>
                      <a:pt x="879" y="201"/>
                    </a:lnTo>
                    <a:lnTo>
                      <a:pt x="876" y="201"/>
                    </a:lnTo>
                    <a:lnTo>
                      <a:pt x="874" y="203"/>
                    </a:lnTo>
                    <a:lnTo>
                      <a:pt x="874" y="210"/>
                    </a:lnTo>
                    <a:lnTo>
                      <a:pt x="872" y="212"/>
                    </a:lnTo>
                    <a:lnTo>
                      <a:pt x="870" y="214"/>
                    </a:lnTo>
                    <a:lnTo>
                      <a:pt x="872" y="216"/>
                    </a:lnTo>
                    <a:lnTo>
                      <a:pt x="872" y="219"/>
                    </a:lnTo>
                    <a:lnTo>
                      <a:pt x="872" y="221"/>
                    </a:lnTo>
                    <a:lnTo>
                      <a:pt x="872" y="223"/>
                    </a:lnTo>
                    <a:lnTo>
                      <a:pt x="870" y="223"/>
                    </a:lnTo>
                    <a:lnTo>
                      <a:pt x="870" y="225"/>
                    </a:lnTo>
                    <a:lnTo>
                      <a:pt x="868" y="225"/>
                    </a:lnTo>
                    <a:lnTo>
                      <a:pt x="868" y="227"/>
                    </a:lnTo>
                    <a:lnTo>
                      <a:pt x="868" y="230"/>
                    </a:lnTo>
                    <a:lnTo>
                      <a:pt x="870" y="232"/>
                    </a:lnTo>
                    <a:lnTo>
                      <a:pt x="868" y="232"/>
                    </a:lnTo>
                    <a:lnTo>
                      <a:pt x="865" y="232"/>
                    </a:lnTo>
                    <a:lnTo>
                      <a:pt x="863" y="232"/>
                    </a:lnTo>
                    <a:lnTo>
                      <a:pt x="863" y="234"/>
                    </a:lnTo>
                    <a:lnTo>
                      <a:pt x="861" y="234"/>
                    </a:lnTo>
                    <a:lnTo>
                      <a:pt x="861" y="236"/>
                    </a:lnTo>
                    <a:lnTo>
                      <a:pt x="861" y="238"/>
                    </a:lnTo>
                    <a:lnTo>
                      <a:pt x="859" y="238"/>
                    </a:lnTo>
                    <a:lnTo>
                      <a:pt x="859" y="240"/>
                    </a:lnTo>
                    <a:lnTo>
                      <a:pt x="857" y="240"/>
                    </a:lnTo>
                    <a:lnTo>
                      <a:pt x="854" y="240"/>
                    </a:lnTo>
                    <a:lnTo>
                      <a:pt x="852" y="240"/>
                    </a:lnTo>
                    <a:lnTo>
                      <a:pt x="852" y="243"/>
                    </a:lnTo>
                    <a:lnTo>
                      <a:pt x="852" y="240"/>
                    </a:lnTo>
                    <a:lnTo>
                      <a:pt x="850" y="240"/>
                    </a:lnTo>
                    <a:lnTo>
                      <a:pt x="848" y="240"/>
                    </a:lnTo>
                    <a:lnTo>
                      <a:pt x="848" y="238"/>
                    </a:lnTo>
                    <a:lnTo>
                      <a:pt x="846" y="238"/>
                    </a:lnTo>
                    <a:lnTo>
                      <a:pt x="844" y="238"/>
                    </a:lnTo>
                    <a:lnTo>
                      <a:pt x="841" y="238"/>
                    </a:lnTo>
                    <a:lnTo>
                      <a:pt x="839" y="238"/>
                    </a:lnTo>
                    <a:lnTo>
                      <a:pt x="839" y="240"/>
                    </a:lnTo>
                    <a:lnTo>
                      <a:pt x="837" y="240"/>
                    </a:lnTo>
                    <a:lnTo>
                      <a:pt x="835" y="243"/>
                    </a:lnTo>
                    <a:lnTo>
                      <a:pt x="833" y="240"/>
                    </a:lnTo>
                    <a:lnTo>
                      <a:pt x="830" y="240"/>
                    </a:lnTo>
                    <a:lnTo>
                      <a:pt x="830" y="238"/>
                    </a:lnTo>
                    <a:lnTo>
                      <a:pt x="822" y="236"/>
                    </a:lnTo>
                    <a:lnTo>
                      <a:pt x="822" y="234"/>
                    </a:lnTo>
                    <a:lnTo>
                      <a:pt x="819" y="234"/>
                    </a:lnTo>
                    <a:lnTo>
                      <a:pt x="817" y="236"/>
                    </a:lnTo>
                    <a:lnTo>
                      <a:pt x="808" y="240"/>
                    </a:lnTo>
                    <a:lnTo>
                      <a:pt x="806" y="243"/>
                    </a:lnTo>
                    <a:lnTo>
                      <a:pt x="804" y="245"/>
                    </a:lnTo>
                    <a:lnTo>
                      <a:pt x="804" y="247"/>
                    </a:lnTo>
                    <a:lnTo>
                      <a:pt x="802" y="247"/>
                    </a:lnTo>
                    <a:lnTo>
                      <a:pt x="802" y="245"/>
                    </a:lnTo>
                    <a:lnTo>
                      <a:pt x="800" y="245"/>
                    </a:lnTo>
                    <a:lnTo>
                      <a:pt x="798" y="245"/>
                    </a:lnTo>
                    <a:lnTo>
                      <a:pt x="798" y="243"/>
                    </a:lnTo>
                    <a:lnTo>
                      <a:pt x="795" y="243"/>
                    </a:lnTo>
                    <a:lnTo>
                      <a:pt x="793" y="243"/>
                    </a:lnTo>
                    <a:lnTo>
                      <a:pt x="791" y="243"/>
                    </a:lnTo>
                    <a:lnTo>
                      <a:pt x="791" y="240"/>
                    </a:lnTo>
                    <a:lnTo>
                      <a:pt x="789" y="240"/>
                    </a:lnTo>
                    <a:lnTo>
                      <a:pt x="789" y="238"/>
                    </a:lnTo>
                    <a:lnTo>
                      <a:pt x="787" y="238"/>
                    </a:lnTo>
                    <a:lnTo>
                      <a:pt x="784" y="238"/>
                    </a:lnTo>
                    <a:lnTo>
                      <a:pt x="784" y="240"/>
                    </a:lnTo>
                    <a:lnTo>
                      <a:pt x="787" y="240"/>
                    </a:lnTo>
                    <a:lnTo>
                      <a:pt x="784" y="243"/>
                    </a:lnTo>
                    <a:lnTo>
                      <a:pt x="784" y="245"/>
                    </a:lnTo>
                    <a:lnTo>
                      <a:pt x="784" y="243"/>
                    </a:lnTo>
                    <a:lnTo>
                      <a:pt x="784" y="245"/>
                    </a:lnTo>
                    <a:lnTo>
                      <a:pt x="782" y="245"/>
                    </a:lnTo>
                    <a:lnTo>
                      <a:pt x="780" y="245"/>
                    </a:lnTo>
                    <a:lnTo>
                      <a:pt x="780" y="247"/>
                    </a:lnTo>
                    <a:lnTo>
                      <a:pt x="782" y="247"/>
                    </a:lnTo>
                    <a:lnTo>
                      <a:pt x="782" y="249"/>
                    </a:lnTo>
                    <a:lnTo>
                      <a:pt x="784" y="249"/>
                    </a:lnTo>
                    <a:lnTo>
                      <a:pt x="787" y="254"/>
                    </a:lnTo>
                    <a:lnTo>
                      <a:pt x="787" y="256"/>
                    </a:lnTo>
                    <a:lnTo>
                      <a:pt x="789" y="258"/>
                    </a:lnTo>
                    <a:lnTo>
                      <a:pt x="787" y="258"/>
                    </a:lnTo>
                    <a:lnTo>
                      <a:pt x="787" y="260"/>
                    </a:lnTo>
                    <a:lnTo>
                      <a:pt x="787" y="258"/>
                    </a:lnTo>
                    <a:lnTo>
                      <a:pt x="784" y="258"/>
                    </a:lnTo>
                    <a:lnTo>
                      <a:pt x="784" y="260"/>
                    </a:lnTo>
                    <a:lnTo>
                      <a:pt x="782" y="260"/>
                    </a:lnTo>
                    <a:lnTo>
                      <a:pt x="780" y="260"/>
                    </a:lnTo>
                    <a:lnTo>
                      <a:pt x="778" y="260"/>
                    </a:lnTo>
                    <a:lnTo>
                      <a:pt x="776" y="258"/>
                    </a:lnTo>
                    <a:lnTo>
                      <a:pt x="773" y="258"/>
                    </a:lnTo>
                    <a:lnTo>
                      <a:pt x="771" y="258"/>
                    </a:lnTo>
                    <a:lnTo>
                      <a:pt x="771" y="256"/>
                    </a:lnTo>
                    <a:lnTo>
                      <a:pt x="773" y="254"/>
                    </a:lnTo>
                    <a:lnTo>
                      <a:pt x="773" y="251"/>
                    </a:lnTo>
                    <a:lnTo>
                      <a:pt x="771" y="251"/>
                    </a:lnTo>
                    <a:lnTo>
                      <a:pt x="771" y="249"/>
                    </a:lnTo>
                    <a:lnTo>
                      <a:pt x="769" y="249"/>
                    </a:lnTo>
                    <a:lnTo>
                      <a:pt x="767" y="249"/>
                    </a:lnTo>
                    <a:lnTo>
                      <a:pt x="767" y="247"/>
                    </a:lnTo>
                    <a:lnTo>
                      <a:pt x="765" y="247"/>
                    </a:lnTo>
                    <a:lnTo>
                      <a:pt x="765" y="245"/>
                    </a:lnTo>
                    <a:lnTo>
                      <a:pt x="765" y="247"/>
                    </a:lnTo>
                    <a:lnTo>
                      <a:pt x="762" y="247"/>
                    </a:lnTo>
                    <a:lnTo>
                      <a:pt x="762" y="245"/>
                    </a:lnTo>
                    <a:lnTo>
                      <a:pt x="760" y="245"/>
                    </a:lnTo>
                    <a:lnTo>
                      <a:pt x="760" y="247"/>
                    </a:lnTo>
                    <a:lnTo>
                      <a:pt x="758" y="247"/>
                    </a:lnTo>
                    <a:lnTo>
                      <a:pt x="760" y="247"/>
                    </a:lnTo>
                    <a:lnTo>
                      <a:pt x="760" y="249"/>
                    </a:lnTo>
                    <a:lnTo>
                      <a:pt x="758" y="249"/>
                    </a:lnTo>
                    <a:lnTo>
                      <a:pt x="758" y="251"/>
                    </a:lnTo>
                    <a:lnTo>
                      <a:pt x="760" y="251"/>
                    </a:lnTo>
                    <a:lnTo>
                      <a:pt x="760" y="254"/>
                    </a:lnTo>
                    <a:lnTo>
                      <a:pt x="758" y="254"/>
                    </a:lnTo>
                    <a:lnTo>
                      <a:pt x="758" y="251"/>
                    </a:lnTo>
                    <a:lnTo>
                      <a:pt x="756" y="251"/>
                    </a:lnTo>
                    <a:lnTo>
                      <a:pt x="756" y="254"/>
                    </a:lnTo>
                    <a:lnTo>
                      <a:pt x="756" y="256"/>
                    </a:lnTo>
                    <a:lnTo>
                      <a:pt x="758" y="256"/>
                    </a:lnTo>
                    <a:lnTo>
                      <a:pt x="758" y="258"/>
                    </a:lnTo>
                    <a:lnTo>
                      <a:pt x="758" y="260"/>
                    </a:lnTo>
                    <a:lnTo>
                      <a:pt x="756" y="260"/>
                    </a:lnTo>
                    <a:lnTo>
                      <a:pt x="758" y="260"/>
                    </a:lnTo>
                    <a:lnTo>
                      <a:pt x="760" y="260"/>
                    </a:lnTo>
                    <a:lnTo>
                      <a:pt x="760" y="262"/>
                    </a:lnTo>
                    <a:lnTo>
                      <a:pt x="762" y="262"/>
                    </a:lnTo>
                    <a:lnTo>
                      <a:pt x="765" y="262"/>
                    </a:lnTo>
                    <a:lnTo>
                      <a:pt x="765" y="265"/>
                    </a:lnTo>
                    <a:lnTo>
                      <a:pt x="767" y="265"/>
                    </a:lnTo>
                    <a:lnTo>
                      <a:pt x="769" y="265"/>
                    </a:lnTo>
                    <a:lnTo>
                      <a:pt x="769" y="262"/>
                    </a:lnTo>
                    <a:lnTo>
                      <a:pt x="769" y="265"/>
                    </a:lnTo>
                    <a:lnTo>
                      <a:pt x="771" y="265"/>
                    </a:lnTo>
                    <a:lnTo>
                      <a:pt x="771" y="267"/>
                    </a:lnTo>
                    <a:lnTo>
                      <a:pt x="769" y="267"/>
                    </a:lnTo>
                    <a:lnTo>
                      <a:pt x="769" y="269"/>
                    </a:lnTo>
                    <a:lnTo>
                      <a:pt x="767" y="269"/>
                    </a:lnTo>
                    <a:lnTo>
                      <a:pt x="765" y="269"/>
                    </a:lnTo>
                    <a:lnTo>
                      <a:pt x="762" y="269"/>
                    </a:lnTo>
                    <a:lnTo>
                      <a:pt x="765" y="271"/>
                    </a:lnTo>
                    <a:lnTo>
                      <a:pt x="765" y="273"/>
                    </a:lnTo>
                    <a:lnTo>
                      <a:pt x="767" y="273"/>
                    </a:lnTo>
                    <a:lnTo>
                      <a:pt x="767" y="276"/>
                    </a:lnTo>
                    <a:lnTo>
                      <a:pt x="765" y="276"/>
                    </a:lnTo>
                    <a:lnTo>
                      <a:pt x="762" y="276"/>
                    </a:lnTo>
                    <a:lnTo>
                      <a:pt x="762" y="278"/>
                    </a:lnTo>
                    <a:lnTo>
                      <a:pt x="760" y="278"/>
                    </a:lnTo>
                    <a:lnTo>
                      <a:pt x="760" y="280"/>
                    </a:lnTo>
                    <a:lnTo>
                      <a:pt x="760" y="282"/>
                    </a:lnTo>
                    <a:lnTo>
                      <a:pt x="760" y="284"/>
                    </a:lnTo>
                    <a:lnTo>
                      <a:pt x="758" y="284"/>
                    </a:lnTo>
                    <a:lnTo>
                      <a:pt x="760" y="284"/>
                    </a:lnTo>
                    <a:lnTo>
                      <a:pt x="760" y="286"/>
                    </a:lnTo>
                    <a:lnTo>
                      <a:pt x="762" y="286"/>
                    </a:lnTo>
                    <a:lnTo>
                      <a:pt x="760" y="286"/>
                    </a:lnTo>
                    <a:lnTo>
                      <a:pt x="758" y="286"/>
                    </a:lnTo>
                    <a:lnTo>
                      <a:pt x="758" y="284"/>
                    </a:lnTo>
                    <a:lnTo>
                      <a:pt x="756" y="284"/>
                    </a:lnTo>
                    <a:lnTo>
                      <a:pt x="756" y="282"/>
                    </a:lnTo>
                    <a:lnTo>
                      <a:pt x="754" y="282"/>
                    </a:lnTo>
                    <a:lnTo>
                      <a:pt x="752" y="282"/>
                    </a:lnTo>
                    <a:lnTo>
                      <a:pt x="752" y="284"/>
                    </a:lnTo>
                    <a:lnTo>
                      <a:pt x="752" y="286"/>
                    </a:lnTo>
                    <a:lnTo>
                      <a:pt x="754" y="286"/>
                    </a:lnTo>
                    <a:lnTo>
                      <a:pt x="752" y="286"/>
                    </a:lnTo>
                    <a:lnTo>
                      <a:pt x="752" y="289"/>
                    </a:lnTo>
                    <a:lnTo>
                      <a:pt x="749" y="289"/>
                    </a:lnTo>
                    <a:lnTo>
                      <a:pt x="747" y="289"/>
                    </a:lnTo>
                    <a:lnTo>
                      <a:pt x="745" y="289"/>
                    </a:lnTo>
                    <a:lnTo>
                      <a:pt x="743" y="289"/>
                    </a:lnTo>
                    <a:lnTo>
                      <a:pt x="741" y="289"/>
                    </a:lnTo>
                    <a:lnTo>
                      <a:pt x="738" y="289"/>
                    </a:lnTo>
                    <a:lnTo>
                      <a:pt x="736" y="289"/>
                    </a:lnTo>
                    <a:lnTo>
                      <a:pt x="736" y="286"/>
                    </a:lnTo>
                    <a:lnTo>
                      <a:pt x="734" y="286"/>
                    </a:lnTo>
                    <a:lnTo>
                      <a:pt x="732" y="284"/>
                    </a:lnTo>
                    <a:lnTo>
                      <a:pt x="732" y="282"/>
                    </a:lnTo>
                    <a:lnTo>
                      <a:pt x="730" y="280"/>
                    </a:lnTo>
                    <a:lnTo>
                      <a:pt x="732" y="280"/>
                    </a:lnTo>
                    <a:lnTo>
                      <a:pt x="732" y="278"/>
                    </a:lnTo>
                    <a:lnTo>
                      <a:pt x="732" y="276"/>
                    </a:lnTo>
                    <a:lnTo>
                      <a:pt x="734" y="276"/>
                    </a:lnTo>
                    <a:lnTo>
                      <a:pt x="734" y="273"/>
                    </a:lnTo>
                    <a:lnTo>
                      <a:pt x="732" y="273"/>
                    </a:lnTo>
                    <a:lnTo>
                      <a:pt x="732" y="271"/>
                    </a:lnTo>
                    <a:lnTo>
                      <a:pt x="730" y="269"/>
                    </a:lnTo>
                    <a:lnTo>
                      <a:pt x="730" y="267"/>
                    </a:lnTo>
                    <a:lnTo>
                      <a:pt x="732" y="267"/>
                    </a:lnTo>
                    <a:lnTo>
                      <a:pt x="734" y="267"/>
                    </a:lnTo>
                    <a:lnTo>
                      <a:pt x="736" y="265"/>
                    </a:lnTo>
                    <a:lnTo>
                      <a:pt x="736" y="262"/>
                    </a:lnTo>
                    <a:lnTo>
                      <a:pt x="736" y="260"/>
                    </a:lnTo>
                    <a:lnTo>
                      <a:pt x="734" y="260"/>
                    </a:lnTo>
                    <a:lnTo>
                      <a:pt x="732" y="260"/>
                    </a:lnTo>
                    <a:lnTo>
                      <a:pt x="732" y="258"/>
                    </a:lnTo>
                    <a:lnTo>
                      <a:pt x="730" y="258"/>
                    </a:lnTo>
                    <a:lnTo>
                      <a:pt x="730" y="256"/>
                    </a:lnTo>
                    <a:lnTo>
                      <a:pt x="727" y="256"/>
                    </a:lnTo>
                    <a:lnTo>
                      <a:pt x="725" y="256"/>
                    </a:lnTo>
                    <a:lnTo>
                      <a:pt x="725" y="254"/>
                    </a:lnTo>
                    <a:lnTo>
                      <a:pt x="723" y="256"/>
                    </a:lnTo>
                    <a:lnTo>
                      <a:pt x="721" y="256"/>
                    </a:lnTo>
                    <a:lnTo>
                      <a:pt x="719" y="256"/>
                    </a:lnTo>
                    <a:lnTo>
                      <a:pt x="719" y="254"/>
                    </a:lnTo>
                    <a:lnTo>
                      <a:pt x="716" y="254"/>
                    </a:lnTo>
                    <a:lnTo>
                      <a:pt x="716" y="251"/>
                    </a:lnTo>
                    <a:lnTo>
                      <a:pt x="714" y="251"/>
                    </a:lnTo>
                    <a:lnTo>
                      <a:pt x="712" y="251"/>
                    </a:lnTo>
                    <a:lnTo>
                      <a:pt x="710" y="249"/>
                    </a:lnTo>
                    <a:lnTo>
                      <a:pt x="708" y="249"/>
                    </a:lnTo>
                    <a:lnTo>
                      <a:pt x="706" y="251"/>
                    </a:lnTo>
                    <a:lnTo>
                      <a:pt x="703" y="251"/>
                    </a:lnTo>
                    <a:lnTo>
                      <a:pt x="701" y="251"/>
                    </a:lnTo>
                    <a:lnTo>
                      <a:pt x="699" y="251"/>
                    </a:lnTo>
                    <a:lnTo>
                      <a:pt x="699" y="254"/>
                    </a:lnTo>
                    <a:lnTo>
                      <a:pt x="699" y="256"/>
                    </a:lnTo>
                    <a:lnTo>
                      <a:pt x="699" y="258"/>
                    </a:lnTo>
                    <a:lnTo>
                      <a:pt x="701" y="258"/>
                    </a:lnTo>
                    <a:lnTo>
                      <a:pt x="699" y="258"/>
                    </a:lnTo>
                    <a:lnTo>
                      <a:pt x="699" y="260"/>
                    </a:lnTo>
                    <a:lnTo>
                      <a:pt x="697" y="260"/>
                    </a:lnTo>
                    <a:lnTo>
                      <a:pt x="695" y="260"/>
                    </a:lnTo>
                    <a:lnTo>
                      <a:pt x="692" y="260"/>
                    </a:lnTo>
                    <a:lnTo>
                      <a:pt x="692" y="262"/>
                    </a:lnTo>
                    <a:lnTo>
                      <a:pt x="690" y="262"/>
                    </a:lnTo>
                    <a:lnTo>
                      <a:pt x="692" y="262"/>
                    </a:lnTo>
                    <a:lnTo>
                      <a:pt x="692" y="265"/>
                    </a:lnTo>
                    <a:lnTo>
                      <a:pt x="692" y="267"/>
                    </a:lnTo>
                    <a:lnTo>
                      <a:pt x="692" y="265"/>
                    </a:lnTo>
                    <a:lnTo>
                      <a:pt x="692" y="267"/>
                    </a:lnTo>
                    <a:lnTo>
                      <a:pt x="695" y="267"/>
                    </a:lnTo>
                    <a:lnTo>
                      <a:pt x="695" y="269"/>
                    </a:lnTo>
                    <a:lnTo>
                      <a:pt x="697" y="269"/>
                    </a:lnTo>
                    <a:lnTo>
                      <a:pt x="697" y="271"/>
                    </a:lnTo>
                    <a:lnTo>
                      <a:pt x="699" y="271"/>
                    </a:lnTo>
                    <a:lnTo>
                      <a:pt x="699" y="273"/>
                    </a:lnTo>
                    <a:lnTo>
                      <a:pt x="697" y="273"/>
                    </a:lnTo>
                    <a:lnTo>
                      <a:pt x="697" y="271"/>
                    </a:lnTo>
                    <a:lnTo>
                      <a:pt x="697" y="273"/>
                    </a:lnTo>
                    <a:lnTo>
                      <a:pt x="695" y="273"/>
                    </a:lnTo>
                    <a:lnTo>
                      <a:pt x="695" y="276"/>
                    </a:lnTo>
                    <a:lnTo>
                      <a:pt x="697" y="276"/>
                    </a:lnTo>
                    <a:lnTo>
                      <a:pt x="697" y="278"/>
                    </a:lnTo>
                    <a:lnTo>
                      <a:pt x="697" y="280"/>
                    </a:lnTo>
                    <a:lnTo>
                      <a:pt x="697" y="282"/>
                    </a:lnTo>
                    <a:lnTo>
                      <a:pt x="695" y="286"/>
                    </a:lnTo>
                    <a:lnTo>
                      <a:pt x="697" y="286"/>
                    </a:lnTo>
                    <a:lnTo>
                      <a:pt x="697" y="289"/>
                    </a:lnTo>
                    <a:lnTo>
                      <a:pt x="690" y="291"/>
                    </a:lnTo>
                    <a:lnTo>
                      <a:pt x="686" y="289"/>
                    </a:lnTo>
                    <a:lnTo>
                      <a:pt x="684" y="289"/>
                    </a:lnTo>
                    <a:lnTo>
                      <a:pt x="681" y="289"/>
                    </a:lnTo>
                    <a:lnTo>
                      <a:pt x="681" y="286"/>
                    </a:lnTo>
                    <a:lnTo>
                      <a:pt x="681" y="289"/>
                    </a:lnTo>
                    <a:lnTo>
                      <a:pt x="677" y="293"/>
                    </a:lnTo>
                    <a:lnTo>
                      <a:pt x="677" y="297"/>
                    </a:lnTo>
                    <a:lnTo>
                      <a:pt x="677" y="300"/>
                    </a:lnTo>
                    <a:lnTo>
                      <a:pt x="677" y="302"/>
                    </a:lnTo>
                    <a:lnTo>
                      <a:pt x="677" y="304"/>
                    </a:lnTo>
                    <a:lnTo>
                      <a:pt x="677" y="306"/>
                    </a:lnTo>
                    <a:lnTo>
                      <a:pt x="677" y="308"/>
                    </a:lnTo>
                    <a:lnTo>
                      <a:pt x="677" y="311"/>
                    </a:lnTo>
                    <a:lnTo>
                      <a:pt x="675" y="313"/>
                    </a:lnTo>
                    <a:lnTo>
                      <a:pt x="673" y="313"/>
                    </a:lnTo>
                    <a:lnTo>
                      <a:pt x="668" y="315"/>
                    </a:lnTo>
                    <a:lnTo>
                      <a:pt x="664" y="315"/>
                    </a:lnTo>
                    <a:lnTo>
                      <a:pt x="664" y="317"/>
                    </a:lnTo>
                    <a:lnTo>
                      <a:pt x="666" y="317"/>
                    </a:lnTo>
                    <a:lnTo>
                      <a:pt x="666" y="319"/>
                    </a:lnTo>
                    <a:lnTo>
                      <a:pt x="666" y="322"/>
                    </a:lnTo>
                    <a:lnTo>
                      <a:pt x="664" y="322"/>
                    </a:lnTo>
                    <a:lnTo>
                      <a:pt x="662" y="322"/>
                    </a:lnTo>
                    <a:lnTo>
                      <a:pt x="660" y="319"/>
                    </a:lnTo>
                    <a:lnTo>
                      <a:pt x="657" y="317"/>
                    </a:lnTo>
                    <a:lnTo>
                      <a:pt x="655" y="322"/>
                    </a:lnTo>
                    <a:lnTo>
                      <a:pt x="651" y="322"/>
                    </a:lnTo>
                    <a:lnTo>
                      <a:pt x="649" y="322"/>
                    </a:lnTo>
                    <a:lnTo>
                      <a:pt x="646" y="322"/>
                    </a:lnTo>
                    <a:lnTo>
                      <a:pt x="644" y="322"/>
                    </a:lnTo>
                    <a:lnTo>
                      <a:pt x="644" y="317"/>
                    </a:lnTo>
                    <a:lnTo>
                      <a:pt x="644" y="315"/>
                    </a:lnTo>
                    <a:lnTo>
                      <a:pt x="642" y="315"/>
                    </a:lnTo>
                    <a:lnTo>
                      <a:pt x="640" y="313"/>
                    </a:lnTo>
                    <a:lnTo>
                      <a:pt x="638" y="311"/>
                    </a:lnTo>
                    <a:lnTo>
                      <a:pt x="635" y="311"/>
                    </a:lnTo>
                    <a:lnTo>
                      <a:pt x="635" y="313"/>
                    </a:lnTo>
                    <a:lnTo>
                      <a:pt x="635" y="311"/>
                    </a:lnTo>
                    <a:lnTo>
                      <a:pt x="633" y="311"/>
                    </a:lnTo>
                    <a:lnTo>
                      <a:pt x="631" y="311"/>
                    </a:lnTo>
                    <a:lnTo>
                      <a:pt x="631" y="308"/>
                    </a:lnTo>
                    <a:lnTo>
                      <a:pt x="631" y="306"/>
                    </a:lnTo>
                    <a:lnTo>
                      <a:pt x="627" y="306"/>
                    </a:lnTo>
                    <a:lnTo>
                      <a:pt x="627" y="304"/>
                    </a:lnTo>
                    <a:lnTo>
                      <a:pt x="622" y="304"/>
                    </a:lnTo>
                    <a:lnTo>
                      <a:pt x="622" y="302"/>
                    </a:lnTo>
                    <a:lnTo>
                      <a:pt x="620" y="302"/>
                    </a:lnTo>
                    <a:lnTo>
                      <a:pt x="618" y="300"/>
                    </a:lnTo>
                    <a:lnTo>
                      <a:pt x="618" y="297"/>
                    </a:lnTo>
                    <a:lnTo>
                      <a:pt x="614" y="300"/>
                    </a:lnTo>
                    <a:lnTo>
                      <a:pt x="609" y="302"/>
                    </a:lnTo>
                    <a:lnTo>
                      <a:pt x="603" y="300"/>
                    </a:lnTo>
                    <a:lnTo>
                      <a:pt x="600" y="297"/>
                    </a:lnTo>
                    <a:lnTo>
                      <a:pt x="598" y="297"/>
                    </a:lnTo>
                    <a:lnTo>
                      <a:pt x="598" y="295"/>
                    </a:lnTo>
                    <a:lnTo>
                      <a:pt x="598" y="293"/>
                    </a:lnTo>
                    <a:lnTo>
                      <a:pt x="594" y="293"/>
                    </a:lnTo>
                    <a:lnTo>
                      <a:pt x="594" y="291"/>
                    </a:lnTo>
                    <a:lnTo>
                      <a:pt x="592" y="289"/>
                    </a:lnTo>
                    <a:lnTo>
                      <a:pt x="589" y="289"/>
                    </a:lnTo>
                    <a:lnTo>
                      <a:pt x="587" y="286"/>
                    </a:lnTo>
                    <a:lnTo>
                      <a:pt x="587" y="289"/>
                    </a:lnTo>
                    <a:lnTo>
                      <a:pt x="585" y="289"/>
                    </a:lnTo>
                    <a:lnTo>
                      <a:pt x="583" y="289"/>
                    </a:lnTo>
                    <a:lnTo>
                      <a:pt x="581" y="289"/>
                    </a:lnTo>
                    <a:lnTo>
                      <a:pt x="576" y="289"/>
                    </a:lnTo>
                    <a:lnTo>
                      <a:pt x="576" y="291"/>
                    </a:lnTo>
                    <a:lnTo>
                      <a:pt x="576" y="293"/>
                    </a:lnTo>
                    <a:lnTo>
                      <a:pt x="570" y="293"/>
                    </a:lnTo>
                    <a:lnTo>
                      <a:pt x="565" y="291"/>
                    </a:lnTo>
                    <a:lnTo>
                      <a:pt x="563" y="291"/>
                    </a:lnTo>
                    <a:lnTo>
                      <a:pt x="559" y="291"/>
                    </a:lnTo>
                    <a:lnTo>
                      <a:pt x="559" y="293"/>
                    </a:lnTo>
                    <a:lnTo>
                      <a:pt x="557" y="293"/>
                    </a:lnTo>
                    <a:lnTo>
                      <a:pt x="554" y="293"/>
                    </a:lnTo>
                    <a:lnTo>
                      <a:pt x="554" y="295"/>
                    </a:lnTo>
                    <a:lnTo>
                      <a:pt x="552" y="295"/>
                    </a:lnTo>
                    <a:lnTo>
                      <a:pt x="550" y="295"/>
                    </a:lnTo>
                    <a:lnTo>
                      <a:pt x="552" y="297"/>
                    </a:lnTo>
                    <a:lnTo>
                      <a:pt x="552" y="300"/>
                    </a:lnTo>
                    <a:lnTo>
                      <a:pt x="552" y="304"/>
                    </a:lnTo>
                    <a:lnTo>
                      <a:pt x="552" y="306"/>
                    </a:lnTo>
                    <a:lnTo>
                      <a:pt x="548" y="308"/>
                    </a:lnTo>
                    <a:lnTo>
                      <a:pt x="543" y="311"/>
                    </a:lnTo>
                    <a:lnTo>
                      <a:pt x="543" y="308"/>
                    </a:lnTo>
                    <a:lnTo>
                      <a:pt x="539" y="308"/>
                    </a:lnTo>
                    <a:lnTo>
                      <a:pt x="539" y="311"/>
                    </a:lnTo>
                    <a:lnTo>
                      <a:pt x="539" y="315"/>
                    </a:lnTo>
                    <a:lnTo>
                      <a:pt x="539" y="319"/>
                    </a:lnTo>
                    <a:lnTo>
                      <a:pt x="539" y="322"/>
                    </a:lnTo>
                    <a:lnTo>
                      <a:pt x="537" y="324"/>
                    </a:lnTo>
                    <a:lnTo>
                      <a:pt x="537" y="326"/>
                    </a:lnTo>
                    <a:lnTo>
                      <a:pt x="537" y="328"/>
                    </a:lnTo>
                    <a:lnTo>
                      <a:pt x="537" y="330"/>
                    </a:lnTo>
                    <a:lnTo>
                      <a:pt x="537" y="332"/>
                    </a:lnTo>
                    <a:lnTo>
                      <a:pt x="537" y="335"/>
                    </a:lnTo>
                    <a:lnTo>
                      <a:pt x="537" y="337"/>
                    </a:lnTo>
                    <a:lnTo>
                      <a:pt x="535" y="337"/>
                    </a:lnTo>
                    <a:lnTo>
                      <a:pt x="533" y="337"/>
                    </a:lnTo>
                    <a:lnTo>
                      <a:pt x="530" y="335"/>
                    </a:lnTo>
                    <a:lnTo>
                      <a:pt x="528" y="332"/>
                    </a:lnTo>
                    <a:lnTo>
                      <a:pt x="526" y="332"/>
                    </a:lnTo>
                    <a:lnTo>
                      <a:pt x="524" y="332"/>
                    </a:lnTo>
                    <a:lnTo>
                      <a:pt x="522" y="332"/>
                    </a:lnTo>
                    <a:lnTo>
                      <a:pt x="519" y="332"/>
                    </a:lnTo>
                    <a:lnTo>
                      <a:pt x="519" y="330"/>
                    </a:lnTo>
                    <a:lnTo>
                      <a:pt x="517" y="330"/>
                    </a:lnTo>
                    <a:lnTo>
                      <a:pt x="519" y="330"/>
                    </a:lnTo>
                    <a:lnTo>
                      <a:pt x="519" y="328"/>
                    </a:lnTo>
                    <a:lnTo>
                      <a:pt x="517" y="328"/>
                    </a:lnTo>
                    <a:lnTo>
                      <a:pt x="515" y="328"/>
                    </a:lnTo>
                    <a:lnTo>
                      <a:pt x="513" y="328"/>
                    </a:lnTo>
                    <a:lnTo>
                      <a:pt x="511" y="326"/>
                    </a:lnTo>
                    <a:lnTo>
                      <a:pt x="511" y="324"/>
                    </a:lnTo>
                    <a:lnTo>
                      <a:pt x="508" y="324"/>
                    </a:lnTo>
                    <a:lnTo>
                      <a:pt x="508" y="326"/>
                    </a:lnTo>
                    <a:lnTo>
                      <a:pt x="506" y="326"/>
                    </a:lnTo>
                    <a:lnTo>
                      <a:pt x="508" y="326"/>
                    </a:lnTo>
                    <a:lnTo>
                      <a:pt x="508" y="328"/>
                    </a:lnTo>
                    <a:lnTo>
                      <a:pt x="506" y="328"/>
                    </a:lnTo>
                    <a:lnTo>
                      <a:pt x="506" y="330"/>
                    </a:lnTo>
                    <a:lnTo>
                      <a:pt x="508" y="330"/>
                    </a:lnTo>
                    <a:lnTo>
                      <a:pt x="506" y="330"/>
                    </a:lnTo>
                    <a:lnTo>
                      <a:pt x="506" y="332"/>
                    </a:lnTo>
                    <a:lnTo>
                      <a:pt x="504" y="332"/>
                    </a:lnTo>
                    <a:lnTo>
                      <a:pt x="502" y="332"/>
                    </a:lnTo>
                    <a:lnTo>
                      <a:pt x="500" y="332"/>
                    </a:lnTo>
                    <a:lnTo>
                      <a:pt x="500" y="335"/>
                    </a:lnTo>
                    <a:lnTo>
                      <a:pt x="497" y="335"/>
                    </a:lnTo>
                    <a:lnTo>
                      <a:pt x="497" y="332"/>
                    </a:lnTo>
                    <a:lnTo>
                      <a:pt x="495" y="332"/>
                    </a:lnTo>
                    <a:lnTo>
                      <a:pt x="495" y="335"/>
                    </a:lnTo>
                    <a:lnTo>
                      <a:pt x="497" y="335"/>
                    </a:lnTo>
                    <a:lnTo>
                      <a:pt x="497" y="337"/>
                    </a:lnTo>
                    <a:lnTo>
                      <a:pt x="497" y="339"/>
                    </a:lnTo>
                    <a:lnTo>
                      <a:pt x="497" y="341"/>
                    </a:lnTo>
                    <a:lnTo>
                      <a:pt x="497" y="346"/>
                    </a:lnTo>
                    <a:lnTo>
                      <a:pt x="493" y="346"/>
                    </a:lnTo>
                    <a:lnTo>
                      <a:pt x="491" y="346"/>
                    </a:lnTo>
                    <a:lnTo>
                      <a:pt x="491" y="348"/>
                    </a:lnTo>
                    <a:lnTo>
                      <a:pt x="489" y="348"/>
                    </a:lnTo>
                    <a:lnTo>
                      <a:pt x="487" y="350"/>
                    </a:lnTo>
                    <a:lnTo>
                      <a:pt x="482" y="352"/>
                    </a:lnTo>
                    <a:lnTo>
                      <a:pt x="478" y="352"/>
                    </a:lnTo>
                    <a:lnTo>
                      <a:pt x="476" y="350"/>
                    </a:lnTo>
                    <a:lnTo>
                      <a:pt x="476" y="348"/>
                    </a:lnTo>
                    <a:lnTo>
                      <a:pt x="473" y="348"/>
                    </a:lnTo>
                    <a:lnTo>
                      <a:pt x="471" y="346"/>
                    </a:lnTo>
                    <a:lnTo>
                      <a:pt x="467" y="341"/>
                    </a:lnTo>
                    <a:lnTo>
                      <a:pt x="462" y="339"/>
                    </a:lnTo>
                    <a:lnTo>
                      <a:pt x="458" y="339"/>
                    </a:lnTo>
                    <a:lnTo>
                      <a:pt x="451" y="339"/>
                    </a:lnTo>
                    <a:lnTo>
                      <a:pt x="451" y="341"/>
                    </a:lnTo>
                    <a:lnTo>
                      <a:pt x="449" y="341"/>
                    </a:lnTo>
                    <a:lnTo>
                      <a:pt x="447" y="339"/>
                    </a:lnTo>
                    <a:lnTo>
                      <a:pt x="447" y="341"/>
                    </a:lnTo>
                    <a:lnTo>
                      <a:pt x="443" y="339"/>
                    </a:lnTo>
                    <a:lnTo>
                      <a:pt x="441" y="337"/>
                    </a:lnTo>
                    <a:lnTo>
                      <a:pt x="438" y="337"/>
                    </a:lnTo>
                    <a:lnTo>
                      <a:pt x="436" y="335"/>
                    </a:lnTo>
                    <a:lnTo>
                      <a:pt x="434" y="332"/>
                    </a:lnTo>
                    <a:lnTo>
                      <a:pt x="430" y="332"/>
                    </a:lnTo>
                    <a:lnTo>
                      <a:pt x="427" y="330"/>
                    </a:lnTo>
                    <a:lnTo>
                      <a:pt x="425" y="332"/>
                    </a:lnTo>
                    <a:lnTo>
                      <a:pt x="423" y="335"/>
                    </a:lnTo>
                    <a:lnTo>
                      <a:pt x="421" y="332"/>
                    </a:lnTo>
                    <a:lnTo>
                      <a:pt x="416" y="330"/>
                    </a:lnTo>
                    <a:lnTo>
                      <a:pt x="416" y="328"/>
                    </a:lnTo>
                    <a:lnTo>
                      <a:pt x="416" y="326"/>
                    </a:lnTo>
                    <a:lnTo>
                      <a:pt x="414" y="324"/>
                    </a:lnTo>
                    <a:lnTo>
                      <a:pt x="410" y="322"/>
                    </a:lnTo>
                    <a:lnTo>
                      <a:pt x="405" y="324"/>
                    </a:lnTo>
                    <a:lnTo>
                      <a:pt x="403" y="322"/>
                    </a:lnTo>
                    <a:lnTo>
                      <a:pt x="399" y="322"/>
                    </a:lnTo>
                    <a:lnTo>
                      <a:pt x="397" y="322"/>
                    </a:lnTo>
                    <a:lnTo>
                      <a:pt x="395" y="324"/>
                    </a:lnTo>
                    <a:lnTo>
                      <a:pt x="390" y="322"/>
                    </a:lnTo>
                    <a:lnTo>
                      <a:pt x="388" y="322"/>
                    </a:lnTo>
                    <a:lnTo>
                      <a:pt x="386" y="322"/>
                    </a:lnTo>
                    <a:lnTo>
                      <a:pt x="384" y="322"/>
                    </a:lnTo>
                    <a:lnTo>
                      <a:pt x="381" y="324"/>
                    </a:lnTo>
                    <a:lnTo>
                      <a:pt x="379" y="324"/>
                    </a:lnTo>
                    <a:lnTo>
                      <a:pt x="377" y="324"/>
                    </a:lnTo>
                    <a:lnTo>
                      <a:pt x="373" y="324"/>
                    </a:lnTo>
                    <a:lnTo>
                      <a:pt x="370" y="322"/>
                    </a:lnTo>
                    <a:lnTo>
                      <a:pt x="368" y="324"/>
                    </a:lnTo>
                    <a:lnTo>
                      <a:pt x="364" y="324"/>
                    </a:lnTo>
                    <a:lnTo>
                      <a:pt x="364" y="326"/>
                    </a:lnTo>
                    <a:lnTo>
                      <a:pt x="362" y="326"/>
                    </a:lnTo>
                    <a:lnTo>
                      <a:pt x="359" y="326"/>
                    </a:lnTo>
                    <a:lnTo>
                      <a:pt x="357" y="326"/>
                    </a:lnTo>
                    <a:lnTo>
                      <a:pt x="353" y="328"/>
                    </a:lnTo>
                    <a:lnTo>
                      <a:pt x="349" y="326"/>
                    </a:lnTo>
                    <a:lnTo>
                      <a:pt x="344" y="326"/>
                    </a:lnTo>
                    <a:lnTo>
                      <a:pt x="342" y="324"/>
                    </a:lnTo>
                    <a:lnTo>
                      <a:pt x="335" y="322"/>
                    </a:lnTo>
                    <a:lnTo>
                      <a:pt x="333" y="322"/>
                    </a:lnTo>
                    <a:lnTo>
                      <a:pt x="331" y="322"/>
                    </a:lnTo>
                    <a:lnTo>
                      <a:pt x="324" y="324"/>
                    </a:lnTo>
                    <a:lnTo>
                      <a:pt x="320" y="326"/>
                    </a:lnTo>
                    <a:lnTo>
                      <a:pt x="320" y="322"/>
                    </a:lnTo>
                    <a:lnTo>
                      <a:pt x="322" y="317"/>
                    </a:lnTo>
                    <a:lnTo>
                      <a:pt x="324" y="315"/>
                    </a:lnTo>
                    <a:lnTo>
                      <a:pt x="322" y="313"/>
                    </a:lnTo>
                    <a:lnTo>
                      <a:pt x="322" y="311"/>
                    </a:lnTo>
                    <a:lnTo>
                      <a:pt x="322" y="308"/>
                    </a:lnTo>
                    <a:lnTo>
                      <a:pt x="320" y="304"/>
                    </a:lnTo>
                    <a:lnTo>
                      <a:pt x="320" y="302"/>
                    </a:lnTo>
                    <a:lnTo>
                      <a:pt x="318" y="302"/>
                    </a:lnTo>
                    <a:lnTo>
                      <a:pt x="313" y="302"/>
                    </a:lnTo>
                    <a:lnTo>
                      <a:pt x="311" y="300"/>
                    </a:lnTo>
                    <a:lnTo>
                      <a:pt x="307" y="300"/>
                    </a:lnTo>
                    <a:lnTo>
                      <a:pt x="303" y="300"/>
                    </a:lnTo>
                    <a:lnTo>
                      <a:pt x="305" y="300"/>
                    </a:lnTo>
                    <a:lnTo>
                      <a:pt x="305" y="302"/>
                    </a:lnTo>
                    <a:lnTo>
                      <a:pt x="303" y="304"/>
                    </a:lnTo>
                    <a:lnTo>
                      <a:pt x="300" y="306"/>
                    </a:lnTo>
                    <a:lnTo>
                      <a:pt x="296" y="308"/>
                    </a:lnTo>
                    <a:lnTo>
                      <a:pt x="292" y="311"/>
                    </a:lnTo>
                    <a:lnTo>
                      <a:pt x="289" y="311"/>
                    </a:lnTo>
                    <a:lnTo>
                      <a:pt x="285" y="311"/>
                    </a:lnTo>
                    <a:lnTo>
                      <a:pt x="283" y="311"/>
                    </a:lnTo>
                    <a:lnTo>
                      <a:pt x="281" y="311"/>
                    </a:lnTo>
                    <a:lnTo>
                      <a:pt x="281" y="313"/>
                    </a:lnTo>
                    <a:lnTo>
                      <a:pt x="276" y="313"/>
                    </a:lnTo>
                    <a:lnTo>
                      <a:pt x="274" y="317"/>
                    </a:lnTo>
                    <a:lnTo>
                      <a:pt x="270" y="319"/>
                    </a:lnTo>
                    <a:lnTo>
                      <a:pt x="267" y="319"/>
                    </a:lnTo>
                    <a:lnTo>
                      <a:pt x="267" y="322"/>
                    </a:lnTo>
                    <a:lnTo>
                      <a:pt x="265" y="322"/>
                    </a:lnTo>
                    <a:lnTo>
                      <a:pt x="261" y="322"/>
                    </a:lnTo>
                    <a:lnTo>
                      <a:pt x="254" y="324"/>
                    </a:lnTo>
                    <a:lnTo>
                      <a:pt x="254" y="326"/>
                    </a:lnTo>
                    <a:lnTo>
                      <a:pt x="254" y="328"/>
                    </a:lnTo>
                    <a:lnTo>
                      <a:pt x="252" y="330"/>
                    </a:lnTo>
                    <a:lnTo>
                      <a:pt x="252" y="332"/>
                    </a:lnTo>
                    <a:lnTo>
                      <a:pt x="252" y="335"/>
                    </a:lnTo>
                    <a:lnTo>
                      <a:pt x="248" y="337"/>
                    </a:lnTo>
                    <a:lnTo>
                      <a:pt x="243" y="341"/>
                    </a:lnTo>
                    <a:lnTo>
                      <a:pt x="241" y="343"/>
                    </a:lnTo>
                    <a:lnTo>
                      <a:pt x="241" y="346"/>
                    </a:lnTo>
                    <a:lnTo>
                      <a:pt x="241" y="348"/>
                    </a:lnTo>
                    <a:lnTo>
                      <a:pt x="243" y="350"/>
                    </a:lnTo>
                    <a:lnTo>
                      <a:pt x="241" y="352"/>
                    </a:lnTo>
                    <a:lnTo>
                      <a:pt x="239" y="354"/>
                    </a:lnTo>
                    <a:lnTo>
                      <a:pt x="237" y="359"/>
                    </a:lnTo>
                    <a:lnTo>
                      <a:pt x="235" y="359"/>
                    </a:lnTo>
                    <a:lnTo>
                      <a:pt x="232" y="359"/>
                    </a:lnTo>
                    <a:lnTo>
                      <a:pt x="228" y="359"/>
                    </a:lnTo>
                    <a:lnTo>
                      <a:pt x="224" y="359"/>
                    </a:lnTo>
                    <a:lnTo>
                      <a:pt x="221" y="359"/>
                    </a:lnTo>
                    <a:lnTo>
                      <a:pt x="219" y="359"/>
                    </a:lnTo>
                    <a:lnTo>
                      <a:pt x="215" y="357"/>
                    </a:lnTo>
                    <a:lnTo>
                      <a:pt x="213" y="354"/>
                    </a:lnTo>
                    <a:lnTo>
                      <a:pt x="213" y="357"/>
                    </a:lnTo>
                    <a:lnTo>
                      <a:pt x="211" y="359"/>
                    </a:lnTo>
                    <a:lnTo>
                      <a:pt x="211" y="361"/>
                    </a:lnTo>
                    <a:lnTo>
                      <a:pt x="211" y="365"/>
                    </a:lnTo>
                    <a:lnTo>
                      <a:pt x="211" y="368"/>
                    </a:lnTo>
                    <a:lnTo>
                      <a:pt x="211" y="370"/>
                    </a:lnTo>
                    <a:lnTo>
                      <a:pt x="208" y="372"/>
                    </a:lnTo>
                    <a:lnTo>
                      <a:pt x="204" y="372"/>
                    </a:lnTo>
                    <a:lnTo>
                      <a:pt x="200" y="370"/>
                    </a:lnTo>
                    <a:lnTo>
                      <a:pt x="197" y="370"/>
                    </a:lnTo>
                    <a:lnTo>
                      <a:pt x="195" y="370"/>
                    </a:lnTo>
                    <a:lnTo>
                      <a:pt x="193" y="370"/>
                    </a:lnTo>
                    <a:lnTo>
                      <a:pt x="189" y="368"/>
                    </a:lnTo>
                    <a:lnTo>
                      <a:pt x="184" y="368"/>
                    </a:lnTo>
                    <a:lnTo>
                      <a:pt x="184" y="363"/>
                    </a:lnTo>
                    <a:lnTo>
                      <a:pt x="182" y="361"/>
                    </a:lnTo>
                    <a:lnTo>
                      <a:pt x="178" y="363"/>
                    </a:lnTo>
                    <a:lnTo>
                      <a:pt x="173" y="363"/>
                    </a:lnTo>
                    <a:lnTo>
                      <a:pt x="171" y="361"/>
                    </a:lnTo>
                    <a:lnTo>
                      <a:pt x="171" y="357"/>
                    </a:lnTo>
                    <a:lnTo>
                      <a:pt x="169" y="354"/>
                    </a:lnTo>
                    <a:lnTo>
                      <a:pt x="167" y="352"/>
                    </a:lnTo>
                    <a:lnTo>
                      <a:pt x="165" y="350"/>
                    </a:lnTo>
                    <a:lnTo>
                      <a:pt x="160" y="348"/>
                    </a:lnTo>
                    <a:lnTo>
                      <a:pt x="158" y="348"/>
                    </a:lnTo>
                    <a:lnTo>
                      <a:pt x="156" y="350"/>
                    </a:lnTo>
                    <a:lnTo>
                      <a:pt x="154" y="350"/>
                    </a:lnTo>
                    <a:lnTo>
                      <a:pt x="151" y="350"/>
                    </a:lnTo>
                    <a:lnTo>
                      <a:pt x="149" y="348"/>
                    </a:lnTo>
                    <a:lnTo>
                      <a:pt x="149" y="346"/>
                    </a:lnTo>
                    <a:lnTo>
                      <a:pt x="147" y="343"/>
                    </a:lnTo>
                    <a:lnTo>
                      <a:pt x="145" y="339"/>
                    </a:lnTo>
                    <a:lnTo>
                      <a:pt x="145" y="337"/>
                    </a:lnTo>
                    <a:lnTo>
                      <a:pt x="143" y="335"/>
                    </a:lnTo>
                    <a:lnTo>
                      <a:pt x="140" y="335"/>
                    </a:lnTo>
                    <a:lnTo>
                      <a:pt x="140" y="332"/>
                    </a:lnTo>
                    <a:lnTo>
                      <a:pt x="134" y="332"/>
                    </a:lnTo>
                    <a:lnTo>
                      <a:pt x="134" y="335"/>
                    </a:lnTo>
                    <a:lnTo>
                      <a:pt x="130" y="337"/>
                    </a:lnTo>
                    <a:lnTo>
                      <a:pt x="125" y="337"/>
                    </a:lnTo>
                    <a:lnTo>
                      <a:pt x="121" y="337"/>
                    </a:lnTo>
                    <a:lnTo>
                      <a:pt x="119" y="339"/>
                    </a:lnTo>
                    <a:lnTo>
                      <a:pt x="116" y="339"/>
                    </a:lnTo>
                    <a:lnTo>
                      <a:pt x="114" y="339"/>
                    </a:lnTo>
                    <a:lnTo>
                      <a:pt x="112" y="339"/>
                    </a:lnTo>
                    <a:lnTo>
                      <a:pt x="110" y="341"/>
                    </a:lnTo>
                    <a:lnTo>
                      <a:pt x="105" y="339"/>
                    </a:lnTo>
                    <a:lnTo>
                      <a:pt x="103" y="337"/>
                    </a:lnTo>
                    <a:lnTo>
                      <a:pt x="103" y="335"/>
                    </a:lnTo>
                    <a:lnTo>
                      <a:pt x="105" y="332"/>
                    </a:lnTo>
                    <a:lnTo>
                      <a:pt x="108" y="330"/>
                    </a:lnTo>
                    <a:lnTo>
                      <a:pt x="108" y="328"/>
                    </a:lnTo>
                    <a:lnTo>
                      <a:pt x="108" y="326"/>
                    </a:lnTo>
                    <a:lnTo>
                      <a:pt x="105" y="326"/>
                    </a:lnTo>
                    <a:lnTo>
                      <a:pt x="103" y="326"/>
                    </a:lnTo>
                    <a:lnTo>
                      <a:pt x="101" y="322"/>
                    </a:lnTo>
                    <a:lnTo>
                      <a:pt x="99" y="319"/>
                    </a:lnTo>
                    <a:lnTo>
                      <a:pt x="94" y="319"/>
                    </a:lnTo>
                    <a:lnTo>
                      <a:pt x="92" y="317"/>
                    </a:lnTo>
                    <a:lnTo>
                      <a:pt x="92" y="313"/>
                    </a:lnTo>
                    <a:lnTo>
                      <a:pt x="92" y="311"/>
                    </a:lnTo>
                    <a:lnTo>
                      <a:pt x="92" y="308"/>
                    </a:lnTo>
                    <a:lnTo>
                      <a:pt x="88" y="308"/>
                    </a:lnTo>
                    <a:lnTo>
                      <a:pt x="86" y="311"/>
                    </a:lnTo>
                    <a:lnTo>
                      <a:pt x="81" y="311"/>
                    </a:lnTo>
                    <a:lnTo>
                      <a:pt x="79" y="311"/>
                    </a:lnTo>
                    <a:lnTo>
                      <a:pt x="77" y="311"/>
                    </a:lnTo>
                    <a:lnTo>
                      <a:pt x="75" y="313"/>
                    </a:lnTo>
                    <a:lnTo>
                      <a:pt x="73" y="317"/>
                    </a:lnTo>
                    <a:lnTo>
                      <a:pt x="70" y="317"/>
                    </a:lnTo>
                    <a:lnTo>
                      <a:pt x="70" y="319"/>
                    </a:lnTo>
                    <a:lnTo>
                      <a:pt x="66" y="319"/>
                    </a:lnTo>
                    <a:lnTo>
                      <a:pt x="64" y="317"/>
                    </a:lnTo>
                    <a:lnTo>
                      <a:pt x="62" y="317"/>
                    </a:lnTo>
                    <a:lnTo>
                      <a:pt x="59" y="317"/>
                    </a:lnTo>
                    <a:lnTo>
                      <a:pt x="57" y="317"/>
                    </a:lnTo>
                    <a:lnTo>
                      <a:pt x="55" y="317"/>
                    </a:lnTo>
                    <a:lnTo>
                      <a:pt x="53" y="319"/>
                    </a:lnTo>
                    <a:lnTo>
                      <a:pt x="53" y="317"/>
                    </a:lnTo>
                    <a:lnTo>
                      <a:pt x="48" y="315"/>
                    </a:lnTo>
                    <a:lnTo>
                      <a:pt x="46" y="315"/>
                    </a:lnTo>
                    <a:lnTo>
                      <a:pt x="44" y="313"/>
                    </a:lnTo>
                    <a:lnTo>
                      <a:pt x="42" y="313"/>
                    </a:lnTo>
                    <a:lnTo>
                      <a:pt x="40" y="315"/>
                    </a:lnTo>
                    <a:lnTo>
                      <a:pt x="38" y="313"/>
                    </a:lnTo>
                    <a:lnTo>
                      <a:pt x="35" y="311"/>
                    </a:lnTo>
                    <a:lnTo>
                      <a:pt x="35" y="308"/>
                    </a:lnTo>
                    <a:lnTo>
                      <a:pt x="31" y="306"/>
                    </a:lnTo>
                    <a:lnTo>
                      <a:pt x="29" y="304"/>
                    </a:lnTo>
                    <a:lnTo>
                      <a:pt x="24" y="304"/>
                    </a:lnTo>
                    <a:lnTo>
                      <a:pt x="22" y="302"/>
                    </a:lnTo>
                    <a:lnTo>
                      <a:pt x="20" y="302"/>
                    </a:lnTo>
                    <a:lnTo>
                      <a:pt x="18" y="300"/>
                    </a:lnTo>
                    <a:lnTo>
                      <a:pt x="16" y="300"/>
                    </a:lnTo>
                    <a:lnTo>
                      <a:pt x="13" y="300"/>
                    </a:lnTo>
                    <a:lnTo>
                      <a:pt x="11" y="300"/>
                    </a:lnTo>
                    <a:lnTo>
                      <a:pt x="9" y="302"/>
                    </a:lnTo>
                    <a:lnTo>
                      <a:pt x="9" y="300"/>
                    </a:lnTo>
                    <a:lnTo>
                      <a:pt x="7" y="297"/>
                    </a:lnTo>
                    <a:lnTo>
                      <a:pt x="2" y="297"/>
                    </a:lnTo>
                    <a:lnTo>
                      <a:pt x="0" y="297"/>
                    </a:lnTo>
                  </a:path>
                </a:pathLst>
              </a:custGeom>
              <a:solidFill>
                <a:srgbClr val="D89593"/>
              </a:solidFill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39" name="Freeform 24"/>
              <p:cNvSpPr>
                <a:spLocks/>
              </p:cNvSpPr>
              <p:nvPr/>
            </p:nvSpPr>
            <p:spPr bwMode="auto">
              <a:xfrm>
                <a:off x="4475163" y="4229100"/>
                <a:ext cx="812800" cy="471488"/>
              </a:xfrm>
              <a:custGeom>
                <a:avLst/>
                <a:gdLst>
                  <a:gd name="T0" fmla="*/ 2147483647 w 512"/>
                  <a:gd name="T1" fmla="*/ 2147483647 h 297"/>
                  <a:gd name="T2" fmla="*/ 2147483647 w 512"/>
                  <a:gd name="T3" fmla="*/ 2147483647 h 297"/>
                  <a:gd name="T4" fmla="*/ 2147483647 w 512"/>
                  <a:gd name="T5" fmla="*/ 2147483647 h 297"/>
                  <a:gd name="T6" fmla="*/ 2147483647 w 512"/>
                  <a:gd name="T7" fmla="*/ 2147483647 h 297"/>
                  <a:gd name="T8" fmla="*/ 2147483647 w 512"/>
                  <a:gd name="T9" fmla="*/ 2147483647 h 297"/>
                  <a:gd name="T10" fmla="*/ 2147483647 w 512"/>
                  <a:gd name="T11" fmla="*/ 2147483647 h 297"/>
                  <a:gd name="T12" fmla="*/ 2147483647 w 512"/>
                  <a:gd name="T13" fmla="*/ 2147483647 h 297"/>
                  <a:gd name="T14" fmla="*/ 2147483647 w 512"/>
                  <a:gd name="T15" fmla="*/ 2147483647 h 297"/>
                  <a:gd name="T16" fmla="*/ 2147483647 w 512"/>
                  <a:gd name="T17" fmla="*/ 2147483647 h 297"/>
                  <a:gd name="T18" fmla="*/ 2147483647 w 512"/>
                  <a:gd name="T19" fmla="*/ 2147483647 h 297"/>
                  <a:gd name="T20" fmla="*/ 2147483647 w 512"/>
                  <a:gd name="T21" fmla="*/ 2147483647 h 297"/>
                  <a:gd name="T22" fmla="*/ 2147483647 w 512"/>
                  <a:gd name="T23" fmla="*/ 2147483647 h 297"/>
                  <a:gd name="T24" fmla="*/ 2147483647 w 512"/>
                  <a:gd name="T25" fmla="*/ 2147483647 h 297"/>
                  <a:gd name="T26" fmla="*/ 2147483647 w 512"/>
                  <a:gd name="T27" fmla="*/ 2147483647 h 297"/>
                  <a:gd name="T28" fmla="*/ 2147483647 w 512"/>
                  <a:gd name="T29" fmla="*/ 2147483647 h 297"/>
                  <a:gd name="T30" fmla="*/ 2147483647 w 512"/>
                  <a:gd name="T31" fmla="*/ 2147483647 h 297"/>
                  <a:gd name="T32" fmla="*/ 0 w 512"/>
                  <a:gd name="T33" fmla="*/ 2147483647 h 297"/>
                  <a:gd name="T34" fmla="*/ 2147483647 w 512"/>
                  <a:gd name="T35" fmla="*/ 2147483647 h 297"/>
                  <a:gd name="T36" fmla="*/ 2147483647 w 512"/>
                  <a:gd name="T37" fmla="*/ 2147483647 h 297"/>
                  <a:gd name="T38" fmla="*/ 2147483647 w 512"/>
                  <a:gd name="T39" fmla="*/ 2147483647 h 297"/>
                  <a:gd name="T40" fmla="*/ 2147483647 w 512"/>
                  <a:gd name="T41" fmla="*/ 2147483647 h 297"/>
                  <a:gd name="T42" fmla="*/ 2147483647 w 512"/>
                  <a:gd name="T43" fmla="*/ 2147483647 h 297"/>
                  <a:gd name="T44" fmla="*/ 2147483647 w 512"/>
                  <a:gd name="T45" fmla="*/ 2147483647 h 297"/>
                  <a:gd name="T46" fmla="*/ 2147483647 w 512"/>
                  <a:gd name="T47" fmla="*/ 2147483647 h 297"/>
                  <a:gd name="T48" fmla="*/ 2147483647 w 512"/>
                  <a:gd name="T49" fmla="*/ 2147483647 h 297"/>
                  <a:gd name="T50" fmla="*/ 2147483647 w 512"/>
                  <a:gd name="T51" fmla="*/ 2147483647 h 297"/>
                  <a:gd name="T52" fmla="*/ 2147483647 w 512"/>
                  <a:gd name="T53" fmla="*/ 2147483647 h 297"/>
                  <a:gd name="T54" fmla="*/ 2147483647 w 512"/>
                  <a:gd name="T55" fmla="*/ 2147483647 h 297"/>
                  <a:gd name="T56" fmla="*/ 2147483647 w 512"/>
                  <a:gd name="T57" fmla="*/ 2147483647 h 297"/>
                  <a:gd name="T58" fmla="*/ 2147483647 w 512"/>
                  <a:gd name="T59" fmla="*/ 2147483647 h 297"/>
                  <a:gd name="T60" fmla="*/ 2147483647 w 512"/>
                  <a:gd name="T61" fmla="*/ 2147483647 h 297"/>
                  <a:gd name="T62" fmla="*/ 2147483647 w 512"/>
                  <a:gd name="T63" fmla="*/ 2147483647 h 297"/>
                  <a:gd name="T64" fmla="*/ 2147483647 w 512"/>
                  <a:gd name="T65" fmla="*/ 2147483647 h 297"/>
                  <a:gd name="T66" fmla="*/ 2147483647 w 512"/>
                  <a:gd name="T67" fmla="*/ 2147483647 h 297"/>
                  <a:gd name="T68" fmla="*/ 2147483647 w 512"/>
                  <a:gd name="T69" fmla="*/ 2147483647 h 297"/>
                  <a:gd name="T70" fmla="*/ 2147483647 w 512"/>
                  <a:gd name="T71" fmla="*/ 2147483647 h 297"/>
                  <a:gd name="T72" fmla="*/ 2147483647 w 512"/>
                  <a:gd name="T73" fmla="*/ 2147483647 h 297"/>
                  <a:gd name="T74" fmla="*/ 2147483647 w 512"/>
                  <a:gd name="T75" fmla="*/ 2147483647 h 297"/>
                  <a:gd name="T76" fmla="*/ 2147483647 w 512"/>
                  <a:gd name="T77" fmla="*/ 2147483647 h 297"/>
                  <a:gd name="T78" fmla="*/ 2147483647 w 512"/>
                  <a:gd name="T79" fmla="*/ 2147483647 h 297"/>
                  <a:gd name="T80" fmla="*/ 2147483647 w 512"/>
                  <a:gd name="T81" fmla="*/ 2147483647 h 297"/>
                  <a:gd name="T82" fmla="*/ 2147483647 w 512"/>
                  <a:gd name="T83" fmla="*/ 2147483647 h 297"/>
                  <a:gd name="T84" fmla="*/ 2147483647 w 512"/>
                  <a:gd name="T85" fmla="*/ 2147483647 h 297"/>
                  <a:gd name="T86" fmla="*/ 2147483647 w 512"/>
                  <a:gd name="T87" fmla="*/ 2147483647 h 297"/>
                  <a:gd name="T88" fmla="*/ 2147483647 w 512"/>
                  <a:gd name="T89" fmla="*/ 2147483647 h 297"/>
                  <a:gd name="T90" fmla="*/ 2147483647 w 512"/>
                  <a:gd name="T91" fmla="*/ 2147483647 h 297"/>
                  <a:gd name="T92" fmla="*/ 2147483647 w 512"/>
                  <a:gd name="T93" fmla="*/ 2147483647 h 297"/>
                  <a:gd name="T94" fmla="*/ 2147483647 w 512"/>
                  <a:gd name="T95" fmla="*/ 2147483647 h 297"/>
                  <a:gd name="T96" fmla="*/ 2147483647 w 512"/>
                  <a:gd name="T97" fmla="*/ 2147483647 h 297"/>
                  <a:gd name="T98" fmla="*/ 2147483647 w 512"/>
                  <a:gd name="T99" fmla="*/ 2147483647 h 297"/>
                  <a:gd name="T100" fmla="*/ 2147483647 w 512"/>
                  <a:gd name="T101" fmla="*/ 2147483647 h 297"/>
                  <a:gd name="T102" fmla="*/ 2147483647 w 512"/>
                  <a:gd name="T103" fmla="*/ 2147483647 h 297"/>
                  <a:gd name="T104" fmla="*/ 2147483647 w 512"/>
                  <a:gd name="T105" fmla="*/ 2147483647 h 297"/>
                  <a:gd name="T106" fmla="*/ 2147483647 w 512"/>
                  <a:gd name="T107" fmla="*/ 2147483647 h 297"/>
                  <a:gd name="T108" fmla="*/ 2147483647 w 512"/>
                  <a:gd name="T109" fmla="*/ 2147483647 h 297"/>
                  <a:gd name="T110" fmla="*/ 2147483647 w 512"/>
                  <a:gd name="T111" fmla="*/ 2147483647 h 297"/>
                  <a:gd name="T112" fmla="*/ 2147483647 w 512"/>
                  <a:gd name="T113" fmla="*/ 2147483647 h 297"/>
                  <a:gd name="T114" fmla="*/ 2147483647 w 512"/>
                  <a:gd name="T115" fmla="*/ 0 h 29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12" h="297">
                    <a:moveTo>
                      <a:pt x="142" y="297"/>
                    </a:moveTo>
                    <a:lnTo>
                      <a:pt x="142" y="295"/>
                    </a:lnTo>
                    <a:lnTo>
                      <a:pt x="140" y="293"/>
                    </a:lnTo>
                    <a:lnTo>
                      <a:pt x="138" y="293"/>
                    </a:lnTo>
                    <a:lnTo>
                      <a:pt x="136" y="293"/>
                    </a:lnTo>
                    <a:lnTo>
                      <a:pt x="134" y="293"/>
                    </a:lnTo>
                    <a:lnTo>
                      <a:pt x="131" y="295"/>
                    </a:lnTo>
                    <a:lnTo>
                      <a:pt x="129" y="295"/>
                    </a:lnTo>
                    <a:lnTo>
                      <a:pt x="127" y="293"/>
                    </a:lnTo>
                    <a:lnTo>
                      <a:pt x="125" y="293"/>
                    </a:lnTo>
                    <a:lnTo>
                      <a:pt x="123" y="291"/>
                    </a:lnTo>
                    <a:lnTo>
                      <a:pt x="120" y="291"/>
                    </a:lnTo>
                    <a:lnTo>
                      <a:pt x="116" y="291"/>
                    </a:lnTo>
                    <a:lnTo>
                      <a:pt x="114" y="291"/>
                    </a:lnTo>
                    <a:lnTo>
                      <a:pt x="114" y="289"/>
                    </a:lnTo>
                    <a:lnTo>
                      <a:pt x="109" y="286"/>
                    </a:lnTo>
                    <a:lnTo>
                      <a:pt x="109" y="284"/>
                    </a:lnTo>
                    <a:lnTo>
                      <a:pt x="109" y="282"/>
                    </a:lnTo>
                    <a:lnTo>
                      <a:pt x="109" y="278"/>
                    </a:lnTo>
                    <a:lnTo>
                      <a:pt x="109" y="276"/>
                    </a:lnTo>
                    <a:lnTo>
                      <a:pt x="112" y="273"/>
                    </a:lnTo>
                    <a:lnTo>
                      <a:pt x="112" y="271"/>
                    </a:lnTo>
                    <a:lnTo>
                      <a:pt x="114" y="269"/>
                    </a:lnTo>
                    <a:lnTo>
                      <a:pt x="114" y="271"/>
                    </a:lnTo>
                    <a:lnTo>
                      <a:pt x="118" y="271"/>
                    </a:lnTo>
                    <a:lnTo>
                      <a:pt x="118" y="269"/>
                    </a:lnTo>
                    <a:lnTo>
                      <a:pt x="118" y="267"/>
                    </a:lnTo>
                    <a:lnTo>
                      <a:pt x="120" y="265"/>
                    </a:lnTo>
                    <a:lnTo>
                      <a:pt x="123" y="265"/>
                    </a:lnTo>
                    <a:lnTo>
                      <a:pt x="123" y="262"/>
                    </a:lnTo>
                    <a:lnTo>
                      <a:pt x="123" y="260"/>
                    </a:lnTo>
                    <a:lnTo>
                      <a:pt x="123" y="258"/>
                    </a:lnTo>
                    <a:lnTo>
                      <a:pt x="125" y="256"/>
                    </a:lnTo>
                    <a:lnTo>
                      <a:pt x="127" y="254"/>
                    </a:lnTo>
                    <a:lnTo>
                      <a:pt x="125" y="251"/>
                    </a:lnTo>
                    <a:lnTo>
                      <a:pt x="125" y="247"/>
                    </a:lnTo>
                    <a:lnTo>
                      <a:pt x="125" y="245"/>
                    </a:lnTo>
                    <a:lnTo>
                      <a:pt x="123" y="245"/>
                    </a:lnTo>
                    <a:lnTo>
                      <a:pt x="123" y="243"/>
                    </a:lnTo>
                    <a:lnTo>
                      <a:pt x="120" y="243"/>
                    </a:lnTo>
                    <a:lnTo>
                      <a:pt x="118" y="240"/>
                    </a:lnTo>
                    <a:lnTo>
                      <a:pt x="118" y="238"/>
                    </a:lnTo>
                    <a:lnTo>
                      <a:pt x="118" y="236"/>
                    </a:lnTo>
                    <a:lnTo>
                      <a:pt x="120" y="232"/>
                    </a:lnTo>
                    <a:lnTo>
                      <a:pt x="120" y="230"/>
                    </a:lnTo>
                    <a:lnTo>
                      <a:pt x="120" y="227"/>
                    </a:lnTo>
                    <a:lnTo>
                      <a:pt x="123" y="225"/>
                    </a:lnTo>
                    <a:lnTo>
                      <a:pt x="120" y="223"/>
                    </a:lnTo>
                    <a:lnTo>
                      <a:pt x="120" y="219"/>
                    </a:lnTo>
                    <a:lnTo>
                      <a:pt x="118" y="216"/>
                    </a:lnTo>
                    <a:lnTo>
                      <a:pt x="116" y="214"/>
                    </a:lnTo>
                    <a:lnTo>
                      <a:pt x="116" y="212"/>
                    </a:lnTo>
                    <a:lnTo>
                      <a:pt x="114" y="212"/>
                    </a:lnTo>
                    <a:lnTo>
                      <a:pt x="114" y="210"/>
                    </a:lnTo>
                    <a:lnTo>
                      <a:pt x="114" y="208"/>
                    </a:lnTo>
                    <a:lnTo>
                      <a:pt x="116" y="208"/>
                    </a:lnTo>
                    <a:lnTo>
                      <a:pt x="120" y="203"/>
                    </a:lnTo>
                    <a:lnTo>
                      <a:pt x="118" y="203"/>
                    </a:lnTo>
                    <a:lnTo>
                      <a:pt x="118" y="201"/>
                    </a:lnTo>
                    <a:lnTo>
                      <a:pt x="118" y="199"/>
                    </a:lnTo>
                    <a:lnTo>
                      <a:pt x="118" y="197"/>
                    </a:lnTo>
                    <a:lnTo>
                      <a:pt x="116" y="194"/>
                    </a:lnTo>
                    <a:lnTo>
                      <a:pt x="114" y="192"/>
                    </a:lnTo>
                    <a:lnTo>
                      <a:pt x="114" y="190"/>
                    </a:lnTo>
                    <a:lnTo>
                      <a:pt x="114" y="188"/>
                    </a:lnTo>
                    <a:lnTo>
                      <a:pt x="112" y="186"/>
                    </a:lnTo>
                    <a:lnTo>
                      <a:pt x="112" y="188"/>
                    </a:lnTo>
                    <a:lnTo>
                      <a:pt x="109" y="188"/>
                    </a:lnTo>
                    <a:lnTo>
                      <a:pt x="109" y="186"/>
                    </a:lnTo>
                    <a:lnTo>
                      <a:pt x="107" y="186"/>
                    </a:lnTo>
                    <a:lnTo>
                      <a:pt x="107" y="184"/>
                    </a:lnTo>
                    <a:lnTo>
                      <a:pt x="107" y="181"/>
                    </a:lnTo>
                    <a:lnTo>
                      <a:pt x="107" y="179"/>
                    </a:lnTo>
                    <a:lnTo>
                      <a:pt x="105" y="179"/>
                    </a:lnTo>
                    <a:lnTo>
                      <a:pt x="103" y="179"/>
                    </a:lnTo>
                    <a:lnTo>
                      <a:pt x="101" y="179"/>
                    </a:lnTo>
                    <a:lnTo>
                      <a:pt x="98" y="179"/>
                    </a:lnTo>
                    <a:lnTo>
                      <a:pt x="96" y="179"/>
                    </a:lnTo>
                    <a:lnTo>
                      <a:pt x="96" y="177"/>
                    </a:lnTo>
                    <a:lnTo>
                      <a:pt x="94" y="177"/>
                    </a:lnTo>
                    <a:lnTo>
                      <a:pt x="94" y="175"/>
                    </a:lnTo>
                    <a:lnTo>
                      <a:pt x="92" y="173"/>
                    </a:lnTo>
                    <a:lnTo>
                      <a:pt x="90" y="173"/>
                    </a:lnTo>
                    <a:lnTo>
                      <a:pt x="90" y="170"/>
                    </a:lnTo>
                    <a:lnTo>
                      <a:pt x="88" y="170"/>
                    </a:lnTo>
                    <a:lnTo>
                      <a:pt x="85" y="168"/>
                    </a:lnTo>
                    <a:lnTo>
                      <a:pt x="83" y="168"/>
                    </a:lnTo>
                    <a:lnTo>
                      <a:pt x="83" y="166"/>
                    </a:lnTo>
                    <a:lnTo>
                      <a:pt x="81" y="166"/>
                    </a:lnTo>
                    <a:lnTo>
                      <a:pt x="79" y="166"/>
                    </a:lnTo>
                    <a:lnTo>
                      <a:pt x="74" y="168"/>
                    </a:lnTo>
                    <a:lnTo>
                      <a:pt x="70" y="170"/>
                    </a:lnTo>
                    <a:lnTo>
                      <a:pt x="72" y="168"/>
                    </a:lnTo>
                    <a:lnTo>
                      <a:pt x="72" y="166"/>
                    </a:lnTo>
                    <a:lnTo>
                      <a:pt x="68" y="166"/>
                    </a:lnTo>
                    <a:lnTo>
                      <a:pt x="68" y="164"/>
                    </a:lnTo>
                    <a:lnTo>
                      <a:pt x="66" y="164"/>
                    </a:lnTo>
                    <a:lnTo>
                      <a:pt x="63" y="164"/>
                    </a:lnTo>
                    <a:lnTo>
                      <a:pt x="61" y="166"/>
                    </a:lnTo>
                    <a:lnTo>
                      <a:pt x="61" y="164"/>
                    </a:lnTo>
                    <a:lnTo>
                      <a:pt x="59" y="164"/>
                    </a:lnTo>
                    <a:lnTo>
                      <a:pt x="59" y="162"/>
                    </a:lnTo>
                    <a:lnTo>
                      <a:pt x="57" y="162"/>
                    </a:lnTo>
                    <a:lnTo>
                      <a:pt x="55" y="162"/>
                    </a:lnTo>
                    <a:lnTo>
                      <a:pt x="52" y="159"/>
                    </a:lnTo>
                    <a:lnTo>
                      <a:pt x="52" y="157"/>
                    </a:lnTo>
                    <a:lnTo>
                      <a:pt x="52" y="155"/>
                    </a:lnTo>
                    <a:lnTo>
                      <a:pt x="55" y="153"/>
                    </a:lnTo>
                    <a:lnTo>
                      <a:pt x="52" y="153"/>
                    </a:lnTo>
                    <a:lnTo>
                      <a:pt x="48" y="151"/>
                    </a:lnTo>
                    <a:lnTo>
                      <a:pt x="46" y="151"/>
                    </a:lnTo>
                    <a:lnTo>
                      <a:pt x="44" y="151"/>
                    </a:lnTo>
                    <a:lnTo>
                      <a:pt x="42" y="151"/>
                    </a:lnTo>
                    <a:lnTo>
                      <a:pt x="37" y="149"/>
                    </a:lnTo>
                    <a:lnTo>
                      <a:pt x="42" y="146"/>
                    </a:lnTo>
                    <a:lnTo>
                      <a:pt x="39" y="146"/>
                    </a:lnTo>
                    <a:lnTo>
                      <a:pt x="35" y="146"/>
                    </a:lnTo>
                    <a:lnTo>
                      <a:pt x="33" y="144"/>
                    </a:lnTo>
                    <a:lnTo>
                      <a:pt x="35" y="144"/>
                    </a:lnTo>
                    <a:lnTo>
                      <a:pt x="37" y="140"/>
                    </a:lnTo>
                    <a:lnTo>
                      <a:pt x="35" y="140"/>
                    </a:lnTo>
                    <a:lnTo>
                      <a:pt x="31" y="144"/>
                    </a:lnTo>
                    <a:lnTo>
                      <a:pt x="31" y="146"/>
                    </a:lnTo>
                    <a:lnTo>
                      <a:pt x="31" y="149"/>
                    </a:lnTo>
                    <a:lnTo>
                      <a:pt x="26" y="149"/>
                    </a:lnTo>
                    <a:lnTo>
                      <a:pt x="22" y="151"/>
                    </a:lnTo>
                    <a:lnTo>
                      <a:pt x="20" y="151"/>
                    </a:lnTo>
                    <a:lnTo>
                      <a:pt x="20" y="153"/>
                    </a:lnTo>
                    <a:lnTo>
                      <a:pt x="17" y="153"/>
                    </a:lnTo>
                    <a:lnTo>
                      <a:pt x="15" y="155"/>
                    </a:lnTo>
                    <a:lnTo>
                      <a:pt x="11" y="159"/>
                    </a:lnTo>
                    <a:lnTo>
                      <a:pt x="11" y="157"/>
                    </a:lnTo>
                    <a:lnTo>
                      <a:pt x="9" y="157"/>
                    </a:lnTo>
                    <a:lnTo>
                      <a:pt x="4" y="157"/>
                    </a:lnTo>
                    <a:lnTo>
                      <a:pt x="2" y="157"/>
                    </a:lnTo>
                    <a:lnTo>
                      <a:pt x="0" y="157"/>
                    </a:lnTo>
                    <a:lnTo>
                      <a:pt x="0" y="153"/>
                    </a:lnTo>
                    <a:lnTo>
                      <a:pt x="0" y="151"/>
                    </a:lnTo>
                    <a:lnTo>
                      <a:pt x="0" y="149"/>
                    </a:lnTo>
                    <a:lnTo>
                      <a:pt x="0" y="146"/>
                    </a:lnTo>
                    <a:lnTo>
                      <a:pt x="0" y="144"/>
                    </a:lnTo>
                    <a:lnTo>
                      <a:pt x="2" y="144"/>
                    </a:lnTo>
                    <a:lnTo>
                      <a:pt x="2" y="142"/>
                    </a:lnTo>
                    <a:lnTo>
                      <a:pt x="2" y="140"/>
                    </a:lnTo>
                    <a:lnTo>
                      <a:pt x="2" y="133"/>
                    </a:lnTo>
                    <a:lnTo>
                      <a:pt x="2" y="129"/>
                    </a:lnTo>
                    <a:lnTo>
                      <a:pt x="2" y="127"/>
                    </a:lnTo>
                    <a:lnTo>
                      <a:pt x="4" y="118"/>
                    </a:lnTo>
                    <a:lnTo>
                      <a:pt x="4" y="116"/>
                    </a:lnTo>
                    <a:lnTo>
                      <a:pt x="0" y="107"/>
                    </a:lnTo>
                    <a:lnTo>
                      <a:pt x="0" y="105"/>
                    </a:lnTo>
                    <a:lnTo>
                      <a:pt x="4" y="98"/>
                    </a:lnTo>
                    <a:lnTo>
                      <a:pt x="4" y="96"/>
                    </a:lnTo>
                    <a:lnTo>
                      <a:pt x="6" y="94"/>
                    </a:lnTo>
                    <a:lnTo>
                      <a:pt x="6" y="89"/>
                    </a:lnTo>
                    <a:lnTo>
                      <a:pt x="4" y="87"/>
                    </a:lnTo>
                    <a:lnTo>
                      <a:pt x="9" y="83"/>
                    </a:lnTo>
                    <a:lnTo>
                      <a:pt x="13" y="83"/>
                    </a:lnTo>
                    <a:lnTo>
                      <a:pt x="15" y="78"/>
                    </a:lnTo>
                    <a:lnTo>
                      <a:pt x="17" y="67"/>
                    </a:lnTo>
                    <a:lnTo>
                      <a:pt x="17" y="65"/>
                    </a:lnTo>
                    <a:lnTo>
                      <a:pt x="17" y="63"/>
                    </a:lnTo>
                    <a:lnTo>
                      <a:pt x="20" y="63"/>
                    </a:lnTo>
                    <a:lnTo>
                      <a:pt x="20" y="61"/>
                    </a:lnTo>
                    <a:lnTo>
                      <a:pt x="22" y="61"/>
                    </a:lnTo>
                    <a:lnTo>
                      <a:pt x="24" y="59"/>
                    </a:lnTo>
                    <a:lnTo>
                      <a:pt x="26" y="59"/>
                    </a:lnTo>
                    <a:lnTo>
                      <a:pt x="28" y="59"/>
                    </a:lnTo>
                    <a:lnTo>
                      <a:pt x="31" y="59"/>
                    </a:lnTo>
                    <a:lnTo>
                      <a:pt x="31" y="57"/>
                    </a:lnTo>
                    <a:lnTo>
                      <a:pt x="33" y="57"/>
                    </a:lnTo>
                    <a:lnTo>
                      <a:pt x="35" y="57"/>
                    </a:lnTo>
                    <a:lnTo>
                      <a:pt x="37" y="57"/>
                    </a:lnTo>
                    <a:lnTo>
                      <a:pt x="39" y="57"/>
                    </a:lnTo>
                    <a:lnTo>
                      <a:pt x="39" y="54"/>
                    </a:lnTo>
                    <a:lnTo>
                      <a:pt x="42" y="54"/>
                    </a:lnTo>
                    <a:lnTo>
                      <a:pt x="44" y="54"/>
                    </a:lnTo>
                    <a:lnTo>
                      <a:pt x="46" y="57"/>
                    </a:lnTo>
                    <a:lnTo>
                      <a:pt x="48" y="57"/>
                    </a:lnTo>
                    <a:lnTo>
                      <a:pt x="50" y="57"/>
                    </a:lnTo>
                    <a:lnTo>
                      <a:pt x="50" y="59"/>
                    </a:lnTo>
                    <a:lnTo>
                      <a:pt x="52" y="59"/>
                    </a:lnTo>
                    <a:lnTo>
                      <a:pt x="55" y="59"/>
                    </a:lnTo>
                    <a:lnTo>
                      <a:pt x="55" y="61"/>
                    </a:lnTo>
                    <a:lnTo>
                      <a:pt x="57" y="61"/>
                    </a:lnTo>
                    <a:lnTo>
                      <a:pt x="59" y="59"/>
                    </a:lnTo>
                    <a:lnTo>
                      <a:pt x="61" y="59"/>
                    </a:lnTo>
                    <a:lnTo>
                      <a:pt x="63" y="59"/>
                    </a:lnTo>
                    <a:lnTo>
                      <a:pt x="66" y="59"/>
                    </a:lnTo>
                    <a:lnTo>
                      <a:pt x="68" y="59"/>
                    </a:lnTo>
                    <a:lnTo>
                      <a:pt x="70" y="59"/>
                    </a:lnTo>
                    <a:lnTo>
                      <a:pt x="72" y="57"/>
                    </a:lnTo>
                    <a:lnTo>
                      <a:pt x="74" y="57"/>
                    </a:lnTo>
                    <a:lnTo>
                      <a:pt x="77" y="57"/>
                    </a:lnTo>
                    <a:lnTo>
                      <a:pt x="79" y="57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1" y="52"/>
                    </a:lnTo>
                    <a:lnTo>
                      <a:pt x="83" y="52"/>
                    </a:lnTo>
                    <a:lnTo>
                      <a:pt x="83" y="50"/>
                    </a:lnTo>
                    <a:lnTo>
                      <a:pt x="85" y="50"/>
                    </a:lnTo>
                    <a:lnTo>
                      <a:pt x="85" y="48"/>
                    </a:lnTo>
                    <a:lnTo>
                      <a:pt x="88" y="48"/>
                    </a:lnTo>
                    <a:lnTo>
                      <a:pt x="90" y="48"/>
                    </a:lnTo>
                    <a:lnTo>
                      <a:pt x="92" y="50"/>
                    </a:lnTo>
                    <a:lnTo>
                      <a:pt x="94" y="50"/>
                    </a:lnTo>
                    <a:lnTo>
                      <a:pt x="96" y="52"/>
                    </a:lnTo>
                    <a:lnTo>
                      <a:pt x="98" y="52"/>
                    </a:lnTo>
                    <a:lnTo>
                      <a:pt x="98" y="50"/>
                    </a:lnTo>
                    <a:lnTo>
                      <a:pt x="96" y="48"/>
                    </a:lnTo>
                    <a:lnTo>
                      <a:pt x="96" y="46"/>
                    </a:lnTo>
                    <a:lnTo>
                      <a:pt x="96" y="43"/>
                    </a:lnTo>
                    <a:lnTo>
                      <a:pt x="96" y="41"/>
                    </a:lnTo>
                    <a:lnTo>
                      <a:pt x="94" y="41"/>
                    </a:lnTo>
                    <a:lnTo>
                      <a:pt x="94" y="39"/>
                    </a:lnTo>
                    <a:lnTo>
                      <a:pt x="96" y="39"/>
                    </a:lnTo>
                    <a:lnTo>
                      <a:pt x="98" y="39"/>
                    </a:lnTo>
                    <a:lnTo>
                      <a:pt x="101" y="37"/>
                    </a:lnTo>
                    <a:lnTo>
                      <a:pt x="103" y="37"/>
                    </a:lnTo>
                    <a:lnTo>
                      <a:pt x="105" y="37"/>
                    </a:lnTo>
                    <a:lnTo>
                      <a:pt x="107" y="37"/>
                    </a:lnTo>
                    <a:lnTo>
                      <a:pt x="107" y="35"/>
                    </a:lnTo>
                    <a:lnTo>
                      <a:pt x="107" y="37"/>
                    </a:lnTo>
                    <a:lnTo>
                      <a:pt x="109" y="37"/>
                    </a:lnTo>
                    <a:lnTo>
                      <a:pt x="112" y="37"/>
                    </a:lnTo>
                    <a:lnTo>
                      <a:pt x="114" y="35"/>
                    </a:lnTo>
                    <a:lnTo>
                      <a:pt x="114" y="37"/>
                    </a:lnTo>
                    <a:lnTo>
                      <a:pt x="116" y="37"/>
                    </a:lnTo>
                    <a:lnTo>
                      <a:pt x="118" y="37"/>
                    </a:lnTo>
                    <a:lnTo>
                      <a:pt x="120" y="37"/>
                    </a:lnTo>
                    <a:lnTo>
                      <a:pt x="120" y="35"/>
                    </a:lnTo>
                    <a:lnTo>
                      <a:pt x="120" y="32"/>
                    </a:lnTo>
                    <a:lnTo>
                      <a:pt x="120" y="30"/>
                    </a:lnTo>
                    <a:lnTo>
                      <a:pt x="123" y="30"/>
                    </a:lnTo>
                    <a:lnTo>
                      <a:pt x="123" y="28"/>
                    </a:lnTo>
                    <a:lnTo>
                      <a:pt x="125" y="28"/>
                    </a:lnTo>
                    <a:lnTo>
                      <a:pt x="127" y="26"/>
                    </a:lnTo>
                    <a:lnTo>
                      <a:pt x="129" y="26"/>
                    </a:lnTo>
                    <a:lnTo>
                      <a:pt x="131" y="24"/>
                    </a:lnTo>
                    <a:lnTo>
                      <a:pt x="134" y="24"/>
                    </a:lnTo>
                    <a:lnTo>
                      <a:pt x="136" y="21"/>
                    </a:lnTo>
                    <a:lnTo>
                      <a:pt x="138" y="21"/>
                    </a:lnTo>
                    <a:lnTo>
                      <a:pt x="140" y="21"/>
                    </a:lnTo>
                    <a:lnTo>
                      <a:pt x="142" y="21"/>
                    </a:lnTo>
                    <a:lnTo>
                      <a:pt x="144" y="21"/>
                    </a:lnTo>
                    <a:lnTo>
                      <a:pt x="147" y="21"/>
                    </a:lnTo>
                    <a:lnTo>
                      <a:pt x="149" y="21"/>
                    </a:lnTo>
                    <a:lnTo>
                      <a:pt x="149" y="24"/>
                    </a:lnTo>
                    <a:lnTo>
                      <a:pt x="151" y="24"/>
                    </a:lnTo>
                    <a:lnTo>
                      <a:pt x="153" y="21"/>
                    </a:lnTo>
                    <a:lnTo>
                      <a:pt x="155" y="19"/>
                    </a:lnTo>
                    <a:lnTo>
                      <a:pt x="158" y="19"/>
                    </a:lnTo>
                    <a:lnTo>
                      <a:pt x="158" y="21"/>
                    </a:lnTo>
                    <a:lnTo>
                      <a:pt x="160" y="21"/>
                    </a:lnTo>
                    <a:lnTo>
                      <a:pt x="162" y="21"/>
                    </a:lnTo>
                    <a:lnTo>
                      <a:pt x="164" y="19"/>
                    </a:lnTo>
                    <a:lnTo>
                      <a:pt x="166" y="17"/>
                    </a:lnTo>
                    <a:lnTo>
                      <a:pt x="169" y="17"/>
                    </a:lnTo>
                    <a:lnTo>
                      <a:pt x="169" y="15"/>
                    </a:lnTo>
                    <a:lnTo>
                      <a:pt x="171" y="15"/>
                    </a:lnTo>
                    <a:lnTo>
                      <a:pt x="177" y="17"/>
                    </a:lnTo>
                    <a:lnTo>
                      <a:pt x="177" y="15"/>
                    </a:lnTo>
                    <a:lnTo>
                      <a:pt x="177" y="13"/>
                    </a:lnTo>
                    <a:lnTo>
                      <a:pt x="180" y="13"/>
                    </a:lnTo>
                    <a:lnTo>
                      <a:pt x="180" y="15"/>
                    </a:lnTo>
                    <a:lnTo>
                      <a:pt x="182" y="15"/>
                    </a:lnTo>
                    <a:lnTo>
                      <a:pt x="184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6" y="11"/>
                    </a:lnTo>
                    <a:lnTo>
                      <a:pt x="186" y="8"/>
                    </a:lnTo>
                    <a:lnTo>
                      <a:pt x="188" y="8"/>
                    </a:lnTo>
                    <a:lnTo>
                      <a:pt x="190" y="8"/>
                    </a:lnTo>
                    <a:lnTo>
                      <a:pt x="193" y="8"/>
                    </a:lnTo>
                    <a:lnTo>
                      <a:pt x="193" y="6"/>
                    </a:lnTo>
                    <a:lnTo>
                      <a:pt x="190" y="4"/>
                    </a:lnTo>
                    <a:lnTo>
                      <a:pt x="193" y="4"/>
                    </a:lnTo>
                    <a:lnTo>
                      <a:pt x="193" y="2"/>
                    </a:lnTo>
                    <a:lnTo>
                      <a:pt x="195" y="2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199" y="4"/>
                    </a:lnTo>
                    <a:lnTo>
                      <a:pt x="201" y="4"/>
                    </a:lnTo>
                    <a:lnTo>
                      <a:pt x="201" y="6"/>
                    </a:lnTo>
                    <a:lnTo>
                      <a:pt x="204" y="6"/>
                    </a:lnTo>
                    <a:lnTo>
                      <a:pt x="206" y="6"/>
                    </a:lnTo>
                    <a:lnTo>
                      <a:pt x="208" y="8"/>
                    </a:lnTo>
                    <a:lnTo>
                      <a:pt x="210" y="8"/>
                    </a:lnTo>
                    <a:lnTo>
                      <a:pt x="210" y="11"/>
                    </a:lnTo>
                    <a:lnTo>
                      <a:pt x="208" y="11"/>
                    </a:lnTo>
                    <a:lnTo>
                      <a:pt x="210" y="11"/>
                    </a:lnTo>
                    <a:lnTo>
                      <a:pt x="212" y="11"/>
                    </a:lnTo>
                    <a:lnTo>
                      <a:pt x="215" y="11"/>
                    </a:lnTo>
                    <a:lnTo>
                      <a:pt x="215" y="8"/>
                    </a:lnTo>
                    <a:lnTo>
                      <a:pt x="219" y="11"/>
                    </a:lnTo>
                    <a:lnTo>
                      <a:pt x="226" y="13"/>
                    </a:lnTo>
                    <a:lnTo>
                      <a:pt x="228" y="13"/>
                    </a:lnTo>
                    <a:lnTo>
                      <a:pt x="232" y="15"/>
                    </a:lnTo>
                    <a:lnTo>
                      <a:pt x="234" y="13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239" y="11"/>
                    </a:lnTo>
                    <a:lnTo>
                      <a:pt x="241" y="8"/>
                    </a:lnTo>
                    <a:lnTo>
                      <a:pt x="243" y="8"/>
                    </a:lnTo>
                    <a:lnTo>
                      <a:pt x="245" y="8"/>
                    </a:lnTo>
                    <a:lnTo>
                      <a:pt x="247" y="8"/>
                    </a:lnTo>
                    <a:lnTo>
                      <a:pt x="252" y="11"/>
                    </a:lnTo>
                    <a:lnTo>
                      <a:pt x="254" y="13"/>
                    </a:lnTo>
                    <a:lnTo>
                      <a:pt x="256" y="13"/>
                    </a:lnTo>
                    <a:lnTo>
                      <a:pt x="254" y="13"/>
                    </a:lnTo>
                    <a:lnTo>
                      <a:pt x="254" y="15"/>
                    </a:lnTo>
                    <a:lnTo>
                      <a:pt x="256" y="15"/>
                    </a:lnTo>
                    <a:lnTo>
                      <a:pt x="256" y="17"/>
                    </a:lnTo>
                    <a:lnTo>
                      <a:pt x="258" y="19"/>
                    </a:lnTo>
                    <a:lnTo>
                      <a:pt x="261" y="19"/>
                    </a:lnTo>
                    <a:lnTo>
                      <a:pt x="263" y="19"/>
                    </a:lnTo>
                    <a:lnTo>
                      <a:pt x="265" y="17"/>
                    </a:lnTo>
                    <a:lnTo>
                      <a:pt x="267" y="15"/>
                    </a:lnTo>
                    <a:lnTo>
                      <a:pt x="269" y="15"/>
                    </a:lnTo>
                    <a:lnTo>
                      <a:pt x="272" y="15"/>
                    </a:lnTo>
                    <a:lnTo>
                      <a:pt x="272" y="13"/>
                    </a:lnTo>
                    <a:lnTo>
                      <a:pt x="272" y="17"/>
                    </a:lnTo>
                    <a:lnTo>
                      <a:pt x="276" y="21"/>
                    </a:lnTo>
                    <a:lnTo>
                      <a:pt x="278" y="24"/>
                    </a:lnTo>
                    <a:lnTo>
                      <a:pt x="280" y="24"/>
                    </a:lnTo>
                    <a:lnTo>
                      <a:pt x="285" y="26"/>
                    </a:lnTo>
                    <a:lnTo>
                      <a:pt x="289" y="26"/>
                    </a:lnTo>
                    <a:lnTo>
                      <a:pt x="285" y="28"/>
                    </a:lnTo>
                    <a:lnTo>
                      <a:pt x="282" y="30"/>
                    </a:lnTo>
                    <a:lnTo>
                      <a:pt x="280" y="35"/>
                    </a:lnTo>
                    <a:lnTo>
                      <a:pt x="276" y="37"/>
                    </a:lnTo>
                    <a:lnTo>
                      <a:pt x="274" y="37"/>
                    </a:lnTo>
                    <a:lnTo>
                      <a:pt x="272" y="37"/>
                    </a:lnTo>
                    <a:lnTo>
                      <a:pt x="269" y="37"/>
                    </a:lnTo>
                    <a:lnTo>
                      <a:pt x="265" y="35"/>
                    </a:lnTo>
                    <a:lnTo>
                      <a:pt x="261" y="39"/>
                    </a:lnTo>
                    <a:lnTo>
                      <a:pt x="256" y="41"/>
                    </a:lnTo>
                    <a:lnTo>
                      <a:pt x="261" y="43"/>
                    </a:lnTo>
                    <a:lnTo>
                      <a:pt x="263" y="46"/>
                    </a:lnTo>
                    <a:lnTo>
                      <a:pt x="265" y="46"/>
                    </a:lnTo>
                    <a:lnTo>
                      <a:pt x="269" y="46"/>
                    </a:lnTo>
                    <a:lnTo>
                      <a:pt x="274" y="46"/>
                    </a:lnTo>
                    <a:lnTo>
                      <a:pt x="276" y="43"/>
                    </a:lnTo>
                    <a:lnTo>
                      <a:pt x="278" y="46"/>
                    </a:lnTo>
                    <a:lnTo>
                      <a:pt x="282" y="46"/>
                    </a:lnTo>
                    <a:lnTo>
                      <a:pt x="287" y="48"/>
                    </a:lnTo>
                    <a:lnTo>
                      <a:pt x="291" y="48"/>
                    </a:lnTo>
                    <a:lnTo>
                      <a:pt x="291" y="46"/>
                    </a:lnTo>
                    <a:lnTo>
                      <a:pt x="296" y="46"/>
                    </a:lnTo>
                    <a:lnTo>
                      <a:pt x="296" y="43"/>
                    </a:lnTo>
                    <a:lnTo>
                      <a:pt x="296" y="48"/>
                    </a:lnTo>
                    <a:lnTo>
                      <a:pt x="296" y="50"/>
                    </a:lnTo>
                    <a:lnTo>
                      <a:pt x="298" y="54"/>
                    </a:lnTo>
                    <a:lnTo>
                      <a:pt x="298" y="57"/>
                    </a:lnTo>
                    <a:lnTo>
                      <a:pt x="298" y="59"/>
                    </a:lnTo>
                    <a:lnTo>
                      <a:pt x="298" y="63"/>
                    </a:lnTo>
                    <a:lnTo>
                      <a:pt x="298" y="65"/>
                    </a:lnTo>
                    <a:lnTo>
                      <a:pt x="296" y="67"/>
                    </a:lnTo>
                    <a:lnTo>
                      <a:pt x="296" y="70"/>
                    </a:lnTo>
                    <a:lnTo>
                      <a:pt x="296" y="74"/>
                    </a:lnTo>
                    <a:lnTo>
                      <a:pt x="296" y="76"/>
                    </a:lnTo>
                    <a:lnTo>
                      <a:pt x="298" y="81"/>
                    </a:lnTo>
                    <a:lnTo>
                      <a:pt x="298" y="83"/>
                    </a:lnTo>
                    <a:lnTo>
                      <a:pt x="302" y="81"/>
                    </a:lnTo>
                    <a:lnTo>
                      <a:pt x="304" y="81"/>
                    </a:lnTo>
                    <a:lnTo>
                      <a:pt x="309" y="81"/>
                    </a:lnTo>
                    <a:lnTo>
                      <a:pt x="309" y="78"/>
                    </a:lnTo>
                    <a:lnTo>
                      <a:pt x="311" y="78"/>
                    </a:lnTo>
                    <a:lnTo>
                      <a:pt x="313" y="78"/>
                    </a:lnTo>
                    <a:lnTo>
                      <a:pt x="313" y="76"/>
                    </a:lnTo>
                    <a:lnTo>
                      <a:pt x="313" y="74"/>
                    </a:lnTo>
                    <a:lnTo>
                      <a:pt x="315" y="74"/>
                    </a:lnTo>
                    <a:lnTo>
                      <a:pt x="315" y="72"/>
                    </a:lnTo>
                    <a:lnTo>
                      <a:pt x="313" y="72"/>
                    </a:lnTo>
                    <a:lnTo>
                      <a:pt x="315" y="72"/>
                    </a:lnTo>
                    <a:lnTo>
                      <a:pt x="317" y="76"/>
                    </a:lnTo>
                    <a:lnTo>
                      <a:pt x="320" y="76"/>
                    </a:lnTo>
                    <a:lnTo>
                      <a:pt x="322" y="76"/>
                    </a:lnTo>
                    <a:lnTo>
                      <a:pt x="326" y="76"/>
                    </a:lnTo>
                    <a:lnTo>
                      <a:pt x="328" y="81"/>
                    </a:lnTo>
                    <a:lnTo>
                      <a:pt x="331" y="81"/>
                    </a:lnTo>
                    <a:lnTo>
                      <a:pt x="335" y="78"/>
                    </a:lnTo>
                    <a:lnTo>
                      <a:pt x="335" y="76"/>
                    </a:lnTo>
                    <a:lnTo>
                      <a:pt x="337" y="74"/>
                    </a:lnTo>
                    <a:lnTo>
                      <a:pt x="339" y="74"/>
                    </a:lnTo>
                    <a:lnTo>
                      <a:pt x="344" y="72"/>
                    </a:lnTo>
                    <a:lnTo>
                      <a:pt x="346" y="72"/>
                    </a:lnTo>
                    <a:lnTo>
                      <a:pt x="348" y="72"/>
                    </a:lnTo>
                    <a:lnTo>
                      <a:pt x="353" y="74"/>
                    </a:lnTo>
                    <a:lnTo>
                      <a:pt x="357" y="76"/>
                    </a:lnTo>
                    <a:lnTo>
                      <a:pt x="359" y="76"/>
                    </a:lnTo>
                    <a:lnTo>
                      <a:pt x="359" y="78"/>
                    </a:lnTo>
                    <a:lnTo>
                      <a:pt x="359" y="76"/>
                    </a:lnTo>
                    <a:lnTo>
                      <a:pt x="361" y="78"/>
                    </a:lnTo>
                    <a:lnTo>
                      <a:pt x="366" y="76"/>
                    </a:lnTo>
                    <a:lnTo>
                      <a:pt x="368" y="76"/>
                    </a:lnTo>
                    <a:lnTo>
                      <a:pt x="370" y="74"/>
                    </a:lnTo>
                    <a:lnTo>
                      <a:pt x="374" y="74"/>
                    </a:lnTo>
                    <a:lnTo>
                      <a:pt x="374" y="76"/>
                    </a:lnTo>
                    <a:lnTo>
                      <a:pt x="379" y="76"/>
                    </a:lnTo>
                    <a:lnTo>
                      <a:pt x="383" y="78"/>
                    </a:lnTo>
                    <a:lnTo>
                      <a:pt x="388" y="78"/>
                    </a:lnTo>
                    <a:lnTo>
                      <a:pt x="390" y="78"/>
                    </a:lnTo>
                    <a:lnTo>
                      <a:pt x="392" y="78"/>
                    </a:lnTo>
                    <a:lnTo>
                      <a:pt x="396" y="78"/>
                    </a:lnTo>
                    <a:lnTo>
                      <a:pt x="401" y="81"/>
                    </a:lnTo>
                    <a:lnTo>
                      <a:pt x="403" y="76"/>
                    </a:lnTo>
                    <a:lnTo>
                      <a:pt x="405" y="74"/>
                    </a:lnTo>
                    <a:lnTo>
                      <a:pt x="407" y="70"/>
                    </a:lnTo>
                    <a:lnTo>
                      <a:pt x="407" y="65"/>
                    </a:lnTo>
                    <a:lnTo>
                      <a:pt x="409" y="63"/>
                    </a:lnTo>
                    <a:lnTo>
                      <a:pt x="412" y="59"/>
                    </a:lnTo>
                    <a:lnTo>
                      <a:pt x="412" y="57"/>
                    </a:lnTo>
                    <a:lnTo>
                      <a:pt x="412" y="54"/>
                    </a:lnTo>
                    <a:lnTo>
                      <a:pt x="412" y="52"/>
                    </a:lnTo>
                    <a:lnTo>
                      <a:pt x="412" y="48"/>
                    </a:lnTo>
                    <a:lnTo>
                      <a:pt x="409" y="46"/>
                    </a:lnTo>
                    <a:lnTo>
                      <a:pt x="409" y="43"/>
                    </a:lnTo>
                    <a:lnTo>
                      <a:pt x="409" y="41"/>
                    </a:lnTo>
                    <a:lnTo>
                      <a:pt x="414" y="39"/>
                    </a:lnTo>
                    <a:lnTo>
                      <a:pt x="418" y="41"/>
                    </a:lnTo>
                    <a:lnTo>
                      <a:pt x="420" y="39"/>
                    </a:lnTo>
                    <a:lnTo>
                      <a:pt x="425" y="39"/>
                    </a:lnTo>
                    <a:lnTo>
                      <a:pt x="429" y="37"/>
                    </a:lnTo>
                    <a:lnTo>
                      <a:pt x="436" y="32"/>
                    </a:lnTo>
                    <a:lnTo>
                      <a:pt x="440" y="32"/>
                    </a:lnTo>
                    <a:lnTo>
                      <a:pt x="445" y="30"/>
                    </a:lnTo>
                    <a:lnTo>
                      <a:pt x="445" y="26"/>
                    </a:lnTo>
                    <a:lnTo>
                      <a:pt x="447" y="21"/>
                    </a:lnTo>
                    <a:lnTo>
                      <a:pt x="447" y="19"/>
                    </a:lnTo>
                    <a:lnTo>
                      <a:pt x="449" y="19"/>
                    </a:lnTo>
                    <a:lnTo>
                      <a:pt x="451" y="19"/>
                    </a:lnTo>
                    <a:lnTo>
                      <a:pt x="453" y="21"/>
                    </a:lnTo>
                    <a:lnTo>
                      <a:pt x="455" y="24"/>
                    </a:lnTo>
                    <a:lnTo>
                      <a:pt x="460" y="24"/>
                    </a:lnTo>
                    <a:lnTo>
                      <a:pt x="462" y="24"/>
                    </a:lnTo>
                    <a:lnTo>
                      <a:pt x="464" y="26"/>
                    </a:lnTo>
                    <a:lnTo>
                      <a:pt x="466" y="26"/>
                    </a:lnTo>
                    <a:lnTo>
                      <a:pt x="471" y="19"/>
                    </a:lnTo>
                    <a:lnTo>
                      <a:pt x="471" y="17"/>
                    </a:lnTo>
                    <a:lnTo>
                      <a:pt x="475" y="11"/>
                    </a:lnTo>
                    <a:lnTo>
                      <a:pt x="482" y="11"/>
                    </a:lnTo>
                    <a:lnTo>
                      <a:pt x="484" y="11"/>
                    </a:lnTo>
                    <a:lnTo>
                      <a:pt x="486" y="11"/>
                    </a:lnTo>
                    <a:lnTo>
                      <a:pt x="488" y="8"/>
                    </a:lnTo>
                    <a:lnTo>
                      <a:pt x="491" y="8"/>
                    </a:lnTo>
                    <a:lnTo>
                      <a:pt x="493" y="8"/>
                    </a:lnTo>
                    <a:lnTo>
                      <a:pt x="493" y="11"/>
                    </a:lnTo>
                    <a:lnTo>
                      <a:pt x="493" y="13"/>
                    </a:lnTo>
                    <a:lnTo>
                      <a:pt x="493" y="15"/>
                    </a:lnTo>
                    <a:lnTo>
                      <a:pt x="497" y="17"/>
                    </a:lnTo>
                    <a:lnTo>
                      <a:pt x="499" y="17"/>
                    </a:lnTo>
                    <a:lnTo>
                      <a:pt x="501" y="17"/>
                    </a:lnTo>
                    <a:lnTo>
                      <a:pt x="504" y="17"/>
                    </a:lnTo>
                    <a:lnTo>
                      <a:pt x="504" y="13"/>
                    </a:lnTo>
                    <a:lnTo>
                      <a:pt x="506" y="8"/>
                    </a:lnTo>
                    <a:lnTo>
                      <a:pt x="508" y="11"/>
                    </a:lnTo>
                    <a:lnTo>
                      <a:pt x="508" y="8"/>
                    </a:lnTo>
                    <a:lnTo>
                      <a:pt x="510" y="8"/>
                    </a:lnTo>
                    <a:lnTo>
                      <a:pt x="508" y="8"/>
                    </a:lnTo>
                    <a:lnTo>
                      <a:pt x="508" y="6"/>
                    </a:lnTo>
                    <a:lnTo>
                      <a:pt x="508" y="4"/>
                    </a:lnTo>
                    <a:lnTo>
                      <a:pt x="510" y="2"/>
                    </a:lnTo>
                    <a:lnTo>
                      <a:pt x="510" y="0"/>
                    </a:lnTo>
                    <a:lnTo>
                      <a:pt x="512" y="0"/>
                    </a:lnTo>
                  </a:path>
                </a:pathLst>
              </a:custGeom>
              <a:solidFill>
                <a:srgbClr val="D89593"/>
              </a:solidFill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40" name="Freeform 25"/>
              <p:cNvSpPr>
                <a:spLocks/>
              </p:cNvSpPr>
              <p:nvPr/>
            </p:nvSpPr>
            <p:spPr bwMode="auto">
              <a:xfrm>
                <a:off x="4854575" y="3849688"/>
                <a:ext cx="1449388" cy="511175"/>
              </a:xfrm>
              <a:custGeom>
                <a:avLst/>
                <a:gdLst>
                  <a:gd name="T0" fmla="*/ 2147483647 w 913"/>
                  <a:gd name="T1" fmla="*/ 2147483647 h 322"/>
                  <a:gd name="T2" fmla="*/ 2147483647 w 913"/>
                  <a:gd name="T3" fmla="*/ 2147483647 h 322"/>
                  <a:gd name="T4" fmla="*/ 2147483647 w 913"/>
                  <a:gd name="T5" fmla="*/ 2147483647 h 322"/>
                  <a:gd name="T6" fmla="*/ 2147483647 w 913"/>
                  <a:gd name="T7" fmla="*/ 2147483647 h 322"/>
                  <a:gd name="T8" fmla="*/ 2147483647 w 913"/>
                  <a:gd name="T9" fmla="*/ 2147483647 h 322"/>
                  <a:gd name="T10" fmla="*/ 2147483647 w 913"/>
                  <a:gd name="T11" fmla="*/ 2147483647 h 322"/>
                  <a:gd name="T12" fmla="*/ 2147483647 w 913"/>
                  <a:gd name="T13" fmla="*/ 2147483647 h 322"/>
                  <a:gd name="T14" fmla="*/ 2147483647 w 913"/>
                  <a:gd name="T15" fmla="*/ 2147483647 h 322"/>
                  <a:gd name="T16" fmla="*/ 2147483647 w 913"/>
                  <a:gd name="T17" fmla="*/ 2147483647 h 322"/>
                  <a:gd name="T18" fmla="*/ 2147483647 w 913"/>
                  <a:gd name="T19" fmla="*/ 2147483647 h 322"/>
                  <a:gd name="T20" fmla="*/ 2147483647 w 913"/>
                  <a:gd name="T21" fmla="*/ 2147483647 h 322"/>
                  <a:gd name="T22" fmla="*/ 2147483647 w 913"/>
                  <a:gd name="T23" fmla="*/ 2147483647 h 322"/>
                  <a:gd name="T24" fmla="*/ 2147483647 w 913"/>
                  <a:gd name="T25" fmla="*/ 2147483647 h 322"/>
                  <a:gd name="T26" fmla="*/ 2147483647 w 913"/>
                  <a:gd name="T27" fmla="*/ 2147483647 h 322"/>
                  <a:gd name="T28" fmla="*/ 2147483647 w 913"/>
                  <a:gd name="T29" fmla="*/ 2147483647 h 322"/>
                  <a:gd name="T30" fmla="*/ 2147483647 w 913"/>
                  <a:gd name="T31" fmla="*/ 2147483647 h 322"/>
                  <a:gd name="T32" fmla="*/ 2147483647 w 913"/>
                  <a:gd name="T33" fmla="*/ 2147483647 h 322"/>
                  <a:gd name="T34" fmla="*/ 2147483647 w 913"/>
                  <a:gd name="T35" fmla="*/ 2147483647 h 322"/>
                  <a:gd name="T36" fmla="*/ 2147483647 w 913"/>
                  <a:gd name="T37" fmla="*/ 2147483647 h 322"/>
                  <a:gd name="T38" fmla="*/ 2147483647 w 913"/>
                  <a:gd name="T39" fmla="*/ 2147483647 h 322"/>
                  <a:gd name="T40" fmla="*/ 2147483647 w 913"/>
                  <a:gd name="T41" fmla="*/ 2147483647 h 322"/>
                  <a:gd name="T42" fmla="*/ 2147483647 w 913"/>
                  <a:gd name="T43" fmla="*/ 2147483647 h 322"/>
                  <a:gd name="T44" fmla="*/ 2147483647 w 913"/>
                  <a:gd name="T45" fmla="*/ 2147483647 h 322"/>
                  <a:gd name="T46" fmla="*/ 2147483647 w 913"/>
                  <a:gd name="T47" fmla="*/ 2147483647 h 322"/>
                  <a:gd name="T48" fmla="*/ 2147483647 w 913"/>
                  <a:gd name="T49" fmla="*/ 2147483647 h 322"/>
                  <a:gd name="T50" fmla="*/ 2147483647 w 913"/>
                  <a:gd name="T51" fmla="*/ 2147483647 h 322"/>
                  <a:gd name="T52" fmla="*/ 2147483647 w 913"/>
                  <a:gd name="T53" fmla="*/ 2147483647 h 322"/>
                  <a:gd name="T54" fmla="*/ 2147483647 w 913"/>
                  <a:gd name="T55" fmla="*/ 2147483647 h 322"/>
                  <a:gd name="T56" fmla="*/ 2147483647 w 913"/>
                  <a:gd name="T57" fmla="*/ 2147483647 h 322"/>
                  <a:gd name="T58" fmla="*/ 2147483647 w 913"/>
                  <a:gd name="T59" fmla="*/ 2147483647 h 322"/>
                  <a:gd name="T60" fmla="*/ 2147483647 w 913"/>
                  <a:gd name="T61" fmla="*/ 2147483647 h 322"/>
                  <a:gd name="T62" fmla="*/ 2147483647 w 913"/>
                  <a:gd name="T63" fmla="*/ 2147483647 h 322"/>
                  <a:gd name="T64" fmla="*/ 2147483647 w 913"/>
                  <a:gd name="T65" fmla="*/ 2147483647 h 322"/>
                  <a:gd name="T66" fmla="*/ 2147483647 w 913"/>
                  <a:gd name="T67" fmla="*/ 2147483647 h 322"/>
                  <a:gd name="T68" fmla="*/ 2147483647 w 913"/>
                  <a:gd name="T69" fmla="*/ 2147483647 h 322"/>
                  <a:gd name="T70" fmla="*/ 2147483647 w 913"/>
                  <a:gd name="T71" fmla="*/ 2147483647 h 322"/>
                  <a:gd name="T72" fmla="*/ 2147483647 w 913"/>
                  <a:gd name="T73" fmla="*/ 2147483647 h 322"/>
                  <a:gd name="T74" fmla="*/ 2147483647 w 913"/>
                  <a:gd name="T75" fmla="*/ 2147483647 h 322"/>
                  <a:gd name="T76" fmla="*/ 2147483647 w 913"/>
                  <a:gd name="T77" fmla="*/ 2147483647 h 322"/>
                  <a:gd name="T78" fmla="*/ 2147483647 w 913"/>
                  <a:gd name="T79" fmla="*/ 2147483647 h 322"/>
                  <a:gd name="T80" fmla="*/ 2147483647 w 913"/>
                  <a:gd name="T81" fmla="*/ 2147483647 h 322"/>
                  <a:gd name="T82" fmla="*/ 2147483647 w 913"/>
                  <a:gd name="T83" fmla="*/ 2147483647 h 322"/>
                  <a:gd name="T84" fmla="*/ 2147483647 w 913"/>
                  <a:gd name="T85" fmla="*/ 2147483647 h 322"/>
                  <a:gd name="T86" fmla="*/ 2147483647 w 913"/>
                  <a:gd name="T87" fmla="*/ 2147483647 h 322"/>
                  <a:gd name="T88" fmla="*/ 2147483647 w 913"/>
                  <a:gd name="T89" fmla="*/ 2147483647 h 322"/>
                  <a:gd name="T90" fmla="*/ 2147483647 w 913"/>
                  <a:gd name="T91" fmla="*/ 2147483647 h 322"/>
                  <a:gd name="T92" fmla="*/ 2147483647 w 913"/>
                  <a:gd name="T93" fmla="*/ 2147483647 h 322"/>
                  <a:gd name="T94" fmla="*/ 2147483647 w 913"/>
                  <a:gd name="T95" fmla="*/ 2147483647 h 322"/>
                  <a:gd name="T96" fmla="*/ 2147483647 w 913"/>
                  <a:gd name="T97" fmla="*/ 2147483647 h 322"/>
                  <a:gd name="T98" fmla="*/ 2147483647 w 913"/>
                  <a:gd name="T99" fmla="*/ 2147483647 h 322"/>
                  <a:gd name="T100" fmla="*/ 2147483647 w 913"/>
                  <a:gd name="T101" fmla="*/ 2147483647 h 322"/>
                  <a:gd name="T102" fmla="*/ 2147483647 w 913"/>
                  <a:gd name="T103" fmla="*/ 2147483647 h 322"/>
                  <a:gd name="T104" fmla="*/ 2147483647 w 913"/>
                  <a:gd name="T105" fmla="*/ 2147483647 h 322"/>
                  <a:gd name="T106" fmla="*/ 2147483647 w 913"/>
                  <a:gd name="T107" fmla="*/ 2147483647 h 322"/>
                  <a:gd name="T108" fmla="*/ 2147483647 w 913"/>
                  <a:gd name="T109" fmla="*/ 2147483647 h 322"/>
                  <a:gd name="T110" fmla="*/ 2147483647 w 913"/>
                  <a:gd name="T111" fmla="*/ 2147483647 h 322"/>
                  <a:gd name="T112" fmla="*/ 2147483647 w 913"/>
                  <a:gd name="T113" fmla="*/ 2147483647 h 322"/>
                  <a:gd name="T114" fmla="*/ 2147483647 w 913"/>
                  <a:gd name="T115" fmla="*/ 2147483647 h 322"/>
                  <a:gd name="T116" fmla="*/ 2147483647 w 913"/>
                  <a:gd name="T117" fmla="*/ 2147483647 h 322"/>
                  <a:gd name="T118" fmla="*/ 2147483647 w 913"/>
                  <a:gd name="T119" fmla="*/ 2147483647 h 322"/>
                  <a:gd name="T120" fmla="*/ 2147483647 w 913"/>
                  <a:gd name="T121" fmla="*/ 2147483647 h 322"/>
                  <a:gd name="T122" fmla="*/ 2147483647 w 913"/>
                  <a:gd name="T123" fmla="*/ 2147483647 h 322"/>
                  <a:gd name="T124" fmla="*/ 2147483647 w 913"/>
                  <a:gd name="T125" fmla="*/ 2147483647 h 3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913" h="322">
                    <a:moveTo>
                      <a:pt x="571" y="0"/>
                    </a:moveTo>
                    <a:lnTo>
                      <a:pt x="574" y="0"/>
                    </a:lnTo>
                    <a:lnTo>
                      <a:pt x="576" y="0"/>
                    </a:lnTo>
                    <a:lnTo>
                      <a:pt x="576" y="2"/>
                    </a:lnTo>
                    <a:lnTo>
                      <a:pt x="576" y="4"/>
                    </a:lnTo>
                    <a:lnTo>
                      <a:pt x="576" y="6"/>
                    </a:lnTo>
                    <a:lnTo>
                      <a:pt x="576" y="9"/>
                    </a:lnTo>
                    <a:lnTo>
                      <a:pt x="576" y="11"/>
                    </a:lnTo>
                    <a:lnTo>
                      <a:pt x="576" y="13"/>
                    </a:lnTo>
                    <a:lnTo>
                      <a:pt x="578" y="13"/>
                    </a:lnTo>
                    <a:lnTo>
                      <a:pt x="580" y="13"/>
                    </a:lnTo>
                    <a:lnTo>
                      <a:pt x="580" y="15"/>
                    </a:lnTo>
                    <a:lnTo>
                      <a:pt x="580" y="17"/>
                    </a:lnTo>
                    <a:lnTo>
                      <a:pt x="582" y="17"/>
                    </a:lnTo>
                    <a:lnTo>
                      <a:pt x="582" y="15"/>
                    </a:lnTo>
                    <a:lnTo>
                      <a:pt x="584" y="15"/>
                    </a:lnTo>
                    <a:lnTo>
                      <a:pt x="584" y="17"/>
                    </a:lnTo>
                    <a:lnTo>
                      <a:pt x="582" y="17"/>
                    </a:lnTo>
                    <a:lnTo>
                      <a:pt x="584" y="17"/>
                    </a:lnTo>
                    <a:lnTo>
                      <a:pt x="584" y="20"/>
                    </a:lnTo>
                    <a:lnTo>
                      <a:pt x="587" y="20"/>
                    </a:lnTo>
                    <a:lnTo>
                      <a:pt x="589" y="20"/>
                    </a:lnTo>
                    <a:lnTo>
                      <a:pt x="591" y="20"/>
                    </a:lnTo>
                    <a:lnTo>
                      <a:pt x="593" y="20"/>
                    </a:lnTo>
                    <a:lnTo>
                      <a:pt x="593" y="22"/>
                    </a:lnTo>
                    <a:lnTo>
                      <a:pt x="595" y="22"/>
                    </a:lnTo>
                    <a:lnTo>
                      <a:pt x="595" y="24"/>
                    </a:lnTo>
                    <a:lnTo>
                      <a:pt x="598" y="24"/>
                    </a:lnTo>
                    <a:lnTo>
                      <a:pt x="598" y="26"/>
                    </a:lnTo>
                    <a:lnTo>
                      <a:pt x="600" y="26"/>
                    </a:lnTo>
                    <a:lnTo>
                      <a:pt x="600" y="28"/>
                    </a:lnTo>
                    <a:lnTo>
                      <a:pt x="602" y="28"/>
                    </a:lnTo>
                    <a:lnTo>
                      <a:pt x="602" y="30"/>
                    </a:lnTo>
                    <a:lnTo>
                      <a:pt x="602" y="33"/>
                    </a:lnTo>
                    <a:lnTo>
                      <a:pt x="600" y="33"/>
                    </a:lnTo>
                    <a:lnTo>
                      <a:pt x="602" y="33"/>
                    </a:lnTo>
                    <a:lnTo>
                      <a:pt x="602" y="35"/>
                    </a:lnTo>
                    <a:lnTo>
                      <a:pt x="602" y="37"/>
                    </a:lnTo>
                    <a:lnTo>
                      <a:pt x="604" y="37"/>
                    </a:lnTo>
                    <a:lnTo>
                      <a:pt x="606" y="37"/>
                    </a:lnTo>
                    <a:lnTo>
                      <a:pt x="609" y="37"/>
                    </a:lnTo>
                    <a:lnTo>
                      <a:pt x="611" y="37"/>
                    </a:lnTo>
                    <a:lnTo>
                      <a:pt x="611" y="39"/>
                    </a:lnTo>
                    <a:lnTo>
                      <a:pt x="611" y="41"/>
                    </a:lnTo>
                    <a:lnTo>
                      <a:pt x="613" y="41"/>
                    </a:lnTo>
                    <a:lnTo>
                      <a:pt x="613" y="44"/>
                    </a:lnTo>
                    <a:lnTo>
                      <a:pt x="615" y="44"/>
                    </a:lnTo>
                    <a:lnTo>
                      <a:pt x="615" y="46"/>
                    </a:lnTo>
                    <a:lnTo>
                      <a:pt x="615" y="48"/>
                    </a:lnTo>
                    <a:lnTo>
                      <a:pt x="613" y="48"/>
                    </a:lnTo>
                    <a:lnTo>
                      <a:pt x="613" y="50"/>
                    </a:lnTo>
                    <a:lnTo>
                      <a:pt x="615" y="50"/>
                    </a:lnTo>
                    <a:lnTo>
                      <a:pt x="617" y="50"/>
                    </a:lnTo>
                    <a:lnTo>
                      <a:pt x="615" y="50"/>
                    </a:lnTo>
                    <a:lnTo>
                      <a:pt x="617" y="50"/>
                    </a:lnTo>
                    <a:lnTo>
                      <a:pt x="617" y="52"/>
                    </a:lnTo>
                    <a:lnTo>
                      <a:pt x="615" y="52"/>
                    </a:lnTo>
                    <a:lnTo>
                      <a:pt x="617" y="52"/>
                    </a:lnTo>
                    <a:lnTo>
                      <a:pt x="617" y="55"/>
                    </a:lnTo>
                    <a:lnTo>
                      <a:pt x="619" y="55"/>
                    </a:lnTo>
                    <a:lnTo>
                      <a:pt x="622" y="55"/>
                    </a:lnTo>
                    <a:lnTo>
                      <a:pt x="622" y="57"/>
                    </a:lnTo>
                    <a:lnTo>
                      <a:pt x="622" y="55"/>
                    </a:lnTo>
                    <a:lnTo>
                      <a:pt x="624" y="57"/>
                    </a:lnTo>
                    <a:lnTo>
                      <a:pt x="626" y="57"/>
                    </a:lnTo>
                    <a:lnTo>
                      <a:pt x="628" y="57"/>
                    </a:lnTo>
                    <a:lnTo>
                      <a:pt x="628" y="59"/>
                    </a:lnTo>
                    <a:lnTo>
                      <a:pt x="630" y="59"/>
                    </a:lnTo>
                    <a:lnTo>
                      <a:pt x="630" y="61"/>
                    </a:lnTo>
                    <a:lnTo>
                      <a:pt x="633" y="61"/>
                    </a:lnTo>
                    <a:lnTo>
                      <a:pt x="635" y="61"/>
                    </a:lnTo>
                    <a:lnTo>
                      <a:pt x="635" y="63"/>
                    </a:lnTo>
                    <a:lnTo>
                      <a:pt x="637" y="63"/>
                    </a:lnTo>
                    <a:lnTo>
                      <a:pt x="635" y="63"/>
                    </a:lnTo>
                    <a:lnTo>
                      <a:pt x="635" y="66"/>
                    </a:lnTo>
                    <a:lnTo>
                      <a:pt x="637" y="66"/>
                    </a:lnTo>
                    <a:lnTo>
                      <a:pt x="637" y="68"/>
                    </a:lnTo>
                    <a:lnTo>
                      <a:pt x="639" y="68"/>
                    </a:lnTo>
                    <a:lnTo>
                      <a:pt x="639" y="70"/>
                    </a:lnTo>
                    <a:lnTo>
                      <a:pt x="641" y="70"/>
                    </a:lnTo>
                    <a:lnTo>
                      <a:pt x="644" y="70"/>
                    </a:lnTo>
                    <a:lnTo>
                      <a:pt x="644" y="72"/>
                    </a:lnTo>
                    <a:lnTo>
                      <a:pt x="644" y="74"/>
                    </a:lnTo>
                    <a:lnTo>
                      <a:pt x="646" y="74"/>
                    </a:lnTo>
                    <a:lnTo>
                      <a:pt x="646" y="76"/>
                    </a:lnTo>
                    <a:lnTo>
                      <a:pt x="648" y="76"/>
                    </a:lnTo>
                    <a:lnTo>
                      <a:pt x="648" y="79"/>
                    </a:lnTo>
                    <a:lnTo>
                      <a:pt x="650" y="79"/>
                    </a:lnTo>
                    <a:lnTo>
                      <a:pt x="650" y="81"/>
                    </a:lnTo>
                    <a:lnTo>
                      <a:pt x="652" y="81"/>
                    </a:lnTo>
                    <a:lnTo>
                      <a:pt x="655" y="81"/>
                    </a:lnTo>
                    <a:lnTo>
                      <a:pt x="657" y="81"/>
                    </a:lnTo>
                    <a:lnTo>
                      <a:pt x="657" y="83"/>
                    </a:lnTo>
                    <a:lnTo>
                      <a:pt x="659" y="83"/>
                    </a:lnTo>
                    <a:lnTo>
                      <a:pt x="661" y="83"/>
                    </a:lnTo>
                    <a:lnTo>
                      <a:pt x="663" y="83"/>
                    </a:lnTo>
                    <a:lnTo>
                      <a:pt x="665" y="83"/>
                    </a:lnTo>
                    <a:lnTo>
                      <a:pt x="668" y="83"/>
                    </a:lnTo>
                    <a:lnTo>
                      <a:pt x="670" y="83"/>
                    </a:lnTo>
                    <a:lnTo>
                      <a:pt x="672" y="83"/>
                    </a:lnTo>
                    <a:lnTo>
                      <a:pt x="674" y="83"/>
                    </a:lnTo>
                    <a:lnTo>
                      <a:pt x="676" y="83"/>
                    </a:lnTo>
                    <a:lnTo>
                      <a:pt x="679" y="83"/>
                    </a:lnTo>
                    <a:lnTo>
                      <a:pt x="681" y="83"/>
                    </a:lnTo>
                    <a:lnTo>
                      <a:pt x="683" y="83"/>
                    </a:lnTo>
                    <a:lnTo>
                      <a:pt x="685" y="83"/>
                    </a:lnTo>
                    <a:lnTo>
                      <a:pt x="687" y="83"/>
                    </a:lnTo>
                    <a:lnTo>
                      <a:pt x="687" y="81"/>
                    </a:lnTo>
                    <a:lnTo>
                      <a:pt x="690" y="81"/>
                    </a:lnTo>
                    <a:lnTo>
                      <a:pt x="692" y="81"/>
                    </a:lnTo>
                    <a:lnTo>
                      <a:pt x="694" y="81"/>
                    </a:lnTo>
                    <a:lnTo>
                      <a:pt x="694" y="79"/>
                    </a:lnTo>
                    <a:lnTo>
                      <a:pt x="696" y="79"/>
                    </a:lnTo>
                    <a:lnTo>
                      <a:pt x="698" y="79"/>
                    </a:lnTo>
                    <a:lnTo>
                      <a:pt x="698" y="81"/>
                    </a:lnTo>
                    <a:lnTo>
                      <a:pt x="698" y="83"/>
                    </a:lnTo>
                    <a:lnTo>
                      <a:pt x="698" y="85"/>
                    </a:lnTo>
                    <a:lnTo>
                      <a:pt x="701" y="85"/>
                    </a:lnTo>
                    <a:lnTo>
                      <a:pt x="703" y="85"/>
                    </a:lnTo>
                    <a:lnTo>
                      <a:pt x="703" y="87"/>
                    </a:lnTo>
                    <a:lnTo>
                      <a:pt x="703" y="90"/>
                    </a:lnTo>
                    <a:lnTo>
                      <a:pt x="705" y="90"/>
                    </a:lnTo>
                    <a:lnTo>
                      <a:pt x="707" y="92"/>
                    </a:lnTo>
                    <a:lnTo>
                      <a:pt x="714" y="94"/>
                    </a:lnTo>
                    <a:lnTo>
                      <a:pt x="718" y="92"/>
                    </a:lnTo>
                    <a:lnTo>
                      <a:pt x="720" y="94"/>
                    </a:lnTo>
                    <a:lnTo>
                      <a:pt x="722" y="94"/>
                    </a:lnTo>
                    <a:lnTo>
                      <a:pt x="725" y="94"/>
                    </a:lnTo>
                    <a:lnTo>
                      <a:pt x="729" y="94"/>
                    </a:lnTo>
                    <a:lnTo>
                      <a:pt x="736" y="94"/>
                    </a:lnTo>
                    <a:lnTo>
                      <a:pt x="738" y="94"/>
                    </a:lnTo>
                    <a:lnTo>
                      <a:pt x="740" y="94"/>
                    </a:lnTo>
                    <a:lnTo>
                      <a:pt x="742" y="94"/>
                    </a:lnTo>
                    <a:lnTo>
                      <a:pt x="744" y="94"/>
                    </a:lnTo>
                    <a:lnTo>
                      <a:pt x="747" y="96"/>
                    </a:lnTo>
                    <a:lnTo>
                      <a:pt x="749" y="96"/>
                    </a:lnTo>
                    <a:lnTo>
                      <a:pt x="751" y="98"/>
                    </a:lnTo>
                    <a:lnTo>
                      <a:pt x="753" y="98"/>
                    </a:lnTo>
                    <a:lnTo>
                      <a:pt x="753" y="96"/>
                    </a:lnTo>
                    <a:lnTo>
                      <a:pt x="753" y="94"/>
                    </a:lnTo>
                    <a:lnTo>
                      <a:pt x="755" y="94"/>
                    </a:lnTo>
                    <a:lnTo>
                      <a:pt x="755" y="92"/>
                    </a:lnTo>
                    <a:lnTo>
                      <a:pt x="753" y="92"/>
                    </a:lnTo>
                    <a:lnTo>
                      <a:pt x="755" y="92"/>
                    </a:lnTo>
                    <a:lnTo>
                      <a:pt x="753" y="92"/>
                    </a:lnTo>
                    <a:lnTo>
                      <a:pt x="753" y="90"/>
                    </a:lnTo>
                    <a:lnTo>
                      <a:pt x="753" y="87"/>
                    </a:lnTo>
                    <a:lnTo>
                      <a:pt x="753" y="85"/>
                    </a:lnTo>
                    <a:lnTo>
                      <a:pt x="753" y="83"/>
                    </a:lnTo>
                    <a:lnTo>
                      <a:pt x="751" y="83"/>
                    </a:lnTo>
                    <a:lnTo>
                      <a:pt x="751" y="81"/>
                    </a:lnTo>
                    <a:lnTo>
                      <a:pt x="751" y="79"/>
                    </a:lnTo>
                    <a:lnTo>
                      <a:pt x="753" y="79"/>
                    </a:lnTo>
                    <a:lnTo>
                      <a:pt x="753" y="76"/>
                    </a:lnTo>
                    <a:lnTo>
                      <a:pt x="755" y="76"/>
                    </a:lnTo>
                    <a:lnTo>
                      <a:pt x="757" y="76"/>
                    </a:lnTo>
                    <a:lnTo>
                      <a:pt x="760" y="76"/>
                    </a:lnTo>
                    <a:lnTo>
                      <a:pt x="760" y="74"/>
                    </a:lnTo>
                    <a:lnTo>
                      <a:pt x="762" y="74"/>
                    </a:lnTo>
                    <a:lnTo>
                      <a:pt x="762" y="72"/>
                    </a:lnTo>
                    <a:lnTo>
                      <a:pt x="764" y="72"/>
                    </a:lnTo>
                    <a:lnTo>
                      <a:pt x="764" y="70"/>
                    </a:lnTo>
                    <a:lnTo>
                      <a:pt x="764" y="68"/>
                    </a:lnTo>
                    <a:lnTo>
                      <a:pt x="766" y="68"/>
                    </a:lnTo>
                    <a:lnTo>
                      <a:pt x="766" y="66"/>
                    </a:lnTo>
                    <a:lnTo>
                      <a:pt x="764" y="66"/>
                    </a:lnTo>
                    <a:lnTo>
                      <a:pt x="764" y="63"/>
                    </a:lnTo>
                    <a:lnTo>
                      <a:pt x="764" y="61"/>
                    </a:lnTo>
                    <a:lnTo>
                      <a:pt x="766" y="61"/>
                    </a:lnTo>
                    <a:lnTo>
                      <a:pt x="766" y="59"/>
                    </a:lnTo>
                    <a:lnTo>
                      <a:pt x="768" y="59"/>
                    </a:lnTo>
                    <a:lnTo>
                      <a:pt x="768" y="57"/>
                    </a:lnTo>
                    <a:lnTo>
                      <a:pt x="768" y="55"/>
                    </a:lnTo>
                    <a:lnTo>
                      <a:pt x="768" y="52"/>
                    </a:lnTo>
                    <a:lnTo>
                      <a:pt x="771" y="52"/>
                    </a:lnTo>
                    <a:lnTo>
                      <a:pt x="771" y="50"/>
                    </a:lnTo>
                    <a:lnTo>
                      <a:pt x="771" y="48"/>
                    </a:lnTo>
                    <a:lnTo>
                      <a:pt x="768" y="48"/>
                    </a:lnTo>
                    <a:lnTo>
                      <a:pt x="766" y="46"/>
                    </a:lnTo>
                    <a:lnTo>
                      <a:pt x="766" y="44"/>
                    </a:lnTo>
                    <a:lnTo>
                      <a:pt x="764" y="44"/>
                    </a:lnTo>
                    <a:lnTo>
                      <a:pt x="762" y="44"/>
                    </a:lnTo>
                    <a:lnTo>
                      <a:pt x="764" y="44"/>
                    </a:lnTo>
                    <a:lnTo>
                      <a:pt x="764" y="41"/>
                    </a:lnTo>
                    <a:lnTo>
                      <a:pt x="766" y="41"/>
                    </a:lnTo>
                    <a:lnTo>
                      <a:pt x="766" y="39"/>
                    </a:lnTo>
                    <a:lnTo>
                      <a:pt x="766" y="37"/>
                    </a:lnTo>
                    <a:lnTo>
                      <a:pt x="768" y="37"/>
                    </a:lnTo>
                    <a:lnTo>
                      <a:pt x="768" y="35"/>
                    </a:lnTo>
                    <a:lnTo>
                      <a:pt x="771" y="35"/>
                    </a:lnTo>
                    <a:lnTo>
                      <a:pt x="771" y="33"/>
                    </a:lnTo>
                    <a:lnTo>
                      <a:pt x="773" y="33"/>
                    </a:lnTo>
                    <a:lnTo>
                      <a:pt x="775" y="33"/>
                    </a:lnTo>
                    <a:lnTo>
                      <a:pt x="777" y="33"/>
                    </a:lnTo>
                    <a:lnTo>
                      <a:pt x="777" y="35"/>
                    </a:lnTo>
                    <a:lnTo>
                      <a:pt x="777" y="33"/>
                    </a:lnTo>
                    <a:lnTo>
                      <a:pt x="779" y="33"/>
                    </a:lnTo>
                    <a:lnTo>
                      <a:pt x="782" y="33"/>
                    </a:lnTo>
                    <a:lnTo>
                      <a:pt x="784" y="33"/>
                    </a:lnTo>
                    <a:lnTo>
                      <a:pt x="784" y="30"/>
                    </a:lnTo>
                    <a:lnTo>
                      <a:pt x="784" y="28"/>
                    </a:lnTo>
                    <a:lnTo>
                      <a:pt x="786" y="28"/>
                    </a:lnTo>
                    <a:lnTo>
                      <a:pt x="786" y="26"/>
                    </a:lnTo>
                    <a:lnTo>
                      <a:pt x="786" y="28"/>
                    </a:lnTo>
                    <a:lnTo>
                      <a:pt x="788" y="28"/>
                    </a:lnTo>
                    <a:lnTo>
                      <a:pt x="790" y="28"/>
                    </a:lnTo>
                    <a:lnTo>
                      <a:pt x="790" y="26"/>
                    </a:lnTo>
                    <a:lnTo>
                      <a:pt x="790" y="24"/>
                    </a:lnTo>
                    <a:lnTo>
                      <a:pt x="793" y="24"/>
                    </a:lnTo>
                    <a:lnTo>
                      <a:pt x="793" y="22"/>
                    </a:lnTo>
                    <a:lnTo>
                      <a:pt x="793" y="20"/>
                    </a:lnTo>
                    <a:lnTo>
                      <a:pt x="795" y="20"/>
                    </a:lnTo>
                    <a:lnTo>
                      <a:pt x="795" y="17"/>
                    </a:lnTo>
                    <a:lnTo>
                      <a:pt x="793" y="17"/>
                    </a:lnTo>
                    <a:lnTo>
                      <a:pt x="795" y="17"/>
                    </a:lnTo>
                    <a:lnTo>
                      <a:pt x="795" y="15"/>
                    </a:lnTo>
                    <a:lnTo>
                      <a:pt x="797" y="15"/>
                    </a:lnTo>
                    <a:lnTo>
                      <a:pt x="797" y="17"/>
                    </a:lnTo>
                    <a:lnTo>
                      <a:pt x="799" y="17"/>
                    </a:lnTo>
                    <a:lnTo>
                      <a:pt x="801" y="17"/>
                    </a:lnTo>
                    <a:lnTo>
                      <a:pt x="801" y="15"/>
                    </a:lnTo>
                    <a:lnTo>
                      <a:pt x="803" y="17"/>
                    </a:lnTo>
                    <a:lnTo>
                      <a:pt x="806" y="17"/>
                    </a:lnTo>
                    <a:lnTo>
                      <a:pt x="808" y="17"/>
                    </a:lnTo>
                    <a:lnTo>
                      <a:pt x="808" y="20"/>
                    </a:lnTo>
                    <a:lnTo>
                      <a:pt x="810" y="20"/>
                    </a:lnTo>
                    <a:lnTo>
                      <a:pt x="812" y="20"/>
                    </a:lnTo>
                    <a:lnTo>
                      <a:pt x="812" y="22"/>
                    </a:lnTo>
                    <a:lnTo>
                      <a:pt x="814" y="22"/>
                    </a:lnTo>
                    <a:lnTo>
                      <a:pt x="817" y="24"/>
                    </a:lnTo>
                    <a:lnTo>
                      <a:pt x="819" y="24"/>
                    </a:lnTo>
                    <a:lnTo>
                      <a:pt x="821" y="24"/>
                    </a:lnTo>
                    <a:lnTo>
                      <a:pt x="823" y="24"/>
                    </a:lnTo>
                    <a:lnTo>
                      <a:pt x="825" y="24"/>
                    </a:lnTo>
                    <a:lnTo>
                      <a:pt x="825" y="26"/>
                    </a:lnTo>
                    <a:lnTo>
                      <a:pt x="828" y="24"/>
                    </a:lnTo>
                    <a:lnTo>
                      <a:pt x="830" y="24"/>
                    </a:lnTo>
                    <a:lnTo>
                      <a:pt x="830" y="26"/>
                    </a:lnTo>
                    <a:lnTo>
                      <a:pt x="832" y="26"/>
                    </a:lnTo>
                    <a:lnTo>
                      <a:pt x="830" y="26"/>
                    </a:lnTo>
                    <a:lnTo>
                      <a:pt x="832" y="26"/>
                    </a:lnTo>
                    <a:lnTo>
                      <a:pt x="832" y="28"/>
                    </a:lnTo>
                    <a:lnTo>
                      <a:pt x="832" y="26"/>
                    </a:lnTo>
                    <a:lnTo>
                      <a:pt x="832" y="28"/>
                    </a:lnTo>
                    <a:lnTo>
                      <a:pt x="834" y="28"/>
                    </a:lnTo>
                    <a:lnTo>
                      <a:pt x="836" y="28"/>
                    </a:lnTo>
                    <a:lnTo>
                      <a:pt x="839" y="28"/>
                    </a:lnTo>
                    <a:lnTo>
                      <a:pt x="841" y="28"/>
                    </a:lnTo>
                    <a:lnTo>
                      <a:pt x="841" y="30"/>
                    </a:lnTo>
                    <a:lnTo>
                      <a:pt x="843" y="30"/>
                    </a:lnTo>
                    <a:lnTo>
                      <a:pt x="845" y="30"/>
                    </a:lnTo>
                    <a:lnTo>
                      <a:pt x="847" y="30"/>
                    </a:lnTo>
                    <a:lnTo>
                      <a:pt x="849" y="30"/>
                    </a:lnTo>
                    <a:lnTo>
                      <a:pt x="852" y="30"/>
                    </a:lnTo>
                    <a:lnTo>
                      <a:pt x="854" y="30"/>
                    </a:lnTo>
                    <a:lnTo>
                      <a:pt x="856" y="33"/>
                    </a:lnTo>
                    <a:lnTo>
                      <a:pt x="858" y="33"/>
                    </a:lnTo>
                    <a:lnTo>
                      <a:pt x="858" y="35"/>
                    </a:lnTo>
                    <a:lnTo>
                      <a:pt x="860" y="35"/>
                    </a:lnTo>
                    <a:lnTo>
                      <a:pt x="860" y="37"/>
                    </a:lnTo>
                    <a:lnTo>
                      <a:pt x="860" y="39"/>
                    </a:lnTo>
                    <a:lnTo>
                      <a:pt x="860" y="41"/>
                    </a:lnTo>
                    <a:lnTo>
                      <a:pt x="860" y="44"/>
                    </a:lnTo>
                    <a:lnTo>
                      <a:pt x="860" y="41"/>
                    </a:lnTo>
                    <a:lnTo>
                      <a:pt x="863" y="41"/>
                    </a:lnTo>
                    <a:lnTo>
                      <a:pt x="863" y="44"/>
                    </a:lnTo>
                    <a:lnTo>
                      <a:pt x="863" y="41"/>
                    </a:lnTo>
                    <a:lnTo>
                      <a:pt x="865" y="41"/>
                    </a:lnTo>
                    <a:lnTo>
                      <a:pt x="865" y="44"/>
                    </a:lnTo>
                    <a:lnTo>
                      <a:pt x="867" y="44"/>
                    </a:lnTo>
                    <a:lnTo>
                      <a:pt x="867" y="41"/>
                    </a:lnTo>
                    <a:lnTo>
                      <a:pt x="867" y="39"/>
                    </a:lnTo>
                    <a:lnTo>
                      <a:pt x="869" y="39"/>
                    </a:lnTo>
                    <a:lnTo>
                      <a:pt x="869" y="37"/>
                    </a:lnTo>
                    <a:lnTo>
                      <a:pt x="871" y="37"/>
                    </a:lnTo>
                    <a:lnTo>
                      <a:pt x="874" y="37"/>
                    </a:lnTo>
                    <a:lnTo>
                      <a:pt x="874" y="35"/>
                    </a:lnTo>
                    <a:lnTo>
                      <a:pt x="876" y="35"/>
                    </a:lnTo>
                    <a:lnTo>
                      <a:pt x="878" y="35"/>
                    </a:lnTo>
                    <a:lnTo>
                      <a:pt x="878" y="33"/>
                    </a:lnTo>
                    <a:lnTo>
                      <a:pt x="878" y="35"/>
                    </a:lnTo>
                    <a:lnTo>
                      <a:pt x="880" y="35"/>
                    </a:lnTo>
                    <a:lnTo>
                      <a:pt x="880" y="37"/>
                    </a:lnTo>
                    <a:lnTo>
                      <a:pt x="882" y="37"/>
                    </a:lnTo>
                    <a:lnTo>
                      <a:pt x="882" y="39"/>
                    </a:lnTo>
                    <a:lnTo>
                      <a:pt x="885" y="39"/>
                    </a:lnTo>
                    <a:lnTo>
                      <a:pt x="887" y="39"/>
                    </a:lnTo>
                    <a:lnTo>
                      <a:pt x="887" y="41"/>
                    </a:lnTo>
                    <a:lnTo>
                      <a:pt x="889" y="41"/>
                    </a:lnTo>
                    <a:lnTo>
                      <a:pt x="889" y="44"/>
                    </a:lnTo>
                    <a:lnTo>
                      <a:pt x="891" y="44"/>
                    </a:lnTo>
                    <a:lnTo>
                      <a:pt x="893" y="44"/>
                    </a:lnTo>
                    <a:lnTo>
                      <a:pt x="893" y="46"/>
                    </a:lnTo>
                    <a:lnTo>
                      <a:pt x="891" y="46"/>
                    </a:lnTo>
                    <a:lnTo>
                      <a:pt x="891" y="48"/>
                    </a:lnTo>
                    <a:lnTo>
                      <a:pt x="889" y="48"/>
                    </a:lnTo>
                    <a:lnTo>
                      <a:pt x="887" y="48"/>
                    </a:lnTo>
                    <a:lnTo>
                      <a:pt x="889" y="48"/>
                    </a:lnTo>
                    <a:lnTo>
                      <a:pt x="889" y="46"/>
                    </a:lnTo>
                    <a:lnTo>
                      <a:pt x="891" y="46"/>
                    </a:lnTo>
                    <a:lnTo>
                      <a:pt x="891" y="44"/>
                    </a:lnTo>
                    <a:lnTo>
                      <a:pt x="889" y="44"/>
                    </a:lnTo>
                    <a:lnTo>
                      <a:pt x="887" y="46"/>
                    </a:lnTo>
                    <a:lnTo>
                      <a:pt x="885" y="46"/>
                    </a:lnTo>
                    <a:lnTo>
                      <a:pt x="882" y="46"/>
                    </a:lnTo>
                    <a:lnTo>
                      <a:pt x="882" y="48"/>
                    </a:lnTo>
                    <a:lnTo>
                      <a:pt x="885" y="48"/>
                    </a:lnTo>
                    <a:lnTo>
                      <a:pt x="882" y="48"/>
                    </a:lnTo>
                    <a:lnTo>
                      <a:pt x="880" y="48"/>
                    </a:lnTo>
                    <a:lnTo>
                      <a:pt x="878" y="50"/>
                    </a:lnTo>
                    <a:lnTo>
                      <a:pt x="876" y="50"/>
                    </a:lnTo>
                    <a:lnTo>
                      <a:pt x="876" y="52"/>
                    </a:lnTo>
                    <a:lnTo>
                      <a:pt x="876" y="55"/>
                    </a:lnTo>
                    <a:lnTo>
                      <a:pt x="878" y="55"/>
                    </a:lnTo>
                    <a:lnTo>
                      <a:pt x="878" y="57"/>
                    </a:lnTo>
                    <a:lnTo>
                      <a:pt x="876" y="57"/>
                    </a:lnTo>
                    <a:lnTo>
                      <a:pt x="874" y="57"/>
                    </a:lnTo>
                    <a:lnTo>
                      <a:pt x="871" y="61"/>
                    </a:lnTo>
                    <a:lnTo>
                      <a:pt x="871" y="63"/>
                    </a:lnTo>
                    <a:lnTo>
                      <a:pt x="869" y="63"/>
                    </a:lnTo>
                    <a:lnTo>
                      <a:pt x="871" y="63"/>
                    </a:lnTo>
                    <a:lnTo>
                      <a:pt x="869" y="66"/>
                    </a:lnTo>
                    <a:lnTo>
                      <a:pt x="867" y="66"/>
                    </a:lnTo>
                    <a:lnTo>
                      <a:pt x="865" y="63"/>
                    </a:lnTo>
                    <a:lnTo>
                      <a:pt x="865" y="66"/>
                    </a:lnTo>
                    <a:lnTo>
                      <a:pt x="863" y="68"/>
                    </a:lnTo>
                    <a:lnTo>
                      <a:pt x="860" y="70"/>
                    </a:lnTo>
                    <a:lnTo>
                      <a:pt x="863" y="70"/>
                    </a:lnTo>
                    <a:lnTo>
                      <a:pt x="863" y="72"/>
                    </a:lnTo>
                    <a:lnTo>
                      <a:pt x="865" y="72"/>
                    </a:lnTo>
                    <a:lnTo>
                      <a:pt x="865" y="74"/>
                    </a:lnTo>
                    <a:lnTo>
                      <a:pt x="867" y="74"/>
                    </a:lnTo>
                    <a:lnTo>
                      <a:pt x="867" y="76"/>
                    </a:lnTo>
                    <a:lnTo>
                      <a:pt x="869" y="76"/>
                    </a:lnTo>
                    <a:lnTo>
                      <a:pt x="869" y="79"/>
                    </a:lnTo>
                    <a:lnTo>
                      <a:pt x="871" y="81"/>
                    </a:lnTo>
                    <a:lnTo>
                      <a:pt x="871" y="83"/>
                    </a:lnTo>
                    <a:lnTo>
                      <a:pt x="874" y="83"/>
                    </a:lnTo>
                    <a:lnTo>
                      <a:pt x="874" y="85"/>
                    </a:lnTo>
                    <a:lnTo>
                      <a:pt x="874" y="87"/>
                    </a:lnTo>
                    <a:lnTo>
                      <a:pt x="874" y="90"/>
                    </a:lnTo>
                    <a:lnTo>
                      <a:pt x="874" y="92"/>
                    </a:lnTo>
                    <a:lnTo>
                      <a:pt x="874" y="94"/>
                    </a:lnTo>
                    <a:lnTo>
                      <a:pt x="876" y="94"/>
                    </a:lnTo>
                    <a:lnTo>
                      <a:pt x="876" y="96"/>
                    </a:lnTo>
                    <a:lnTo>
                      <a:pt x="874" y="94"/>
                    </a:lnTo>
                    <a:lnTo>
                      <a:pt x="874" y="96"/>
                    </a:lnTo>
                    <a:lnTo>
                      <a:pt x="871" y="96"/>
                    </a:lnTo>
                    <a:lnTo>
                      <a:pt x="869" y="96"/>
                    </a:lnTo>
                    <a:lnTo>
                      <a:pt x="869" y="98"/>
                    </a:lnTo>
                    <a:lnTo>
                      <a:pt x="871" y="98"/>
                    </a:lnTo>
                    <a:lnTo>
                      <a:pt x="871" y="101"/>
                    </a:lnTo>
                    <a:lnTo>
                      <a:pt x="874" y="101"/>
                    </a:lnTo>
                    <a:lnTo>
                      <a:pt x="871" y="101"/>
                    </a:lnTo>
                    <a:lnTo>
                      <a:pt x="871" y="103"/>
                    </a:lnTo>
                    <a:lnTo>
                      <a:pt x="871" y="105"/>
                    </a:lnTo>
                    <a:lnTo>
                      <a:pt x="874" y="105"/>
                    </a:lnTo>
                    <a:lnTo>
                      <a:pt x="874" y="107"/>
                    </a:lnTo>
                    <a:lnTo>
                      <a:pt x="876" y="107"/>
                    </a:lnTo>
                    <a:lnTo>
                      <a:pt x="874" y="107"/>
                    </a:lnTo>
                    <a:lnTo>
                      <a:pt x="874" y="109"/>
                    </a:lnTo>
                    <a:lnTo>
                      <a:pt x="876" y="107"/>
                    </a:lnTo>
                    <a:lnTo>
                      <a:pt x="876" y="109"/>
                    </a:lnTo>
                    <a:lnTo>
                      <a:pt x="878" y="109"/>
                    </a:lnTo>
                    <a:lnTo>
                      <a:pt x="880" y="109"/>
                    </a:lnTo>
                    <a:lnTo>
                      <a:pt x="882" y="109"/>
                    </a:lnTo>
                    <a:lnTo>
                      <a:pt x="882" y="112"/>
                    </a:lnTo>
                    <a:lnTo>
                      <a:pt x="885" y="112"/>
                    </a:lnTo>
                    <a:lnTo>
                      <a:pt x="885" y="114"/>
                    </a:lnTo>
                    <a:lnTo>
                      <a:pt x="887" y="114"/>
                    </a:lnTo>
                    <a:lnTo>
                      <a:pt x="885" y="114"/>
                    </a:lnTo>
                    <a:lnTo>
                      <a:pt x="885" y="116"/>
                    </a:lnTo>
                    <a:lnTo>
                      <a:pt x="887" y="116"/>
                    </a:lnTo>
                    <a:lnTo>
                      <a:pt x="887" y="118"/>
                    </a:lnTo>
                    <a:lnTo>
                      <a:pt x="889" y="118"/>
                    </a:lnTo>
                    <a:lnTo>
                      <a:pt x="889" y="120"/>
                    </a:lnTo>
                    <a:lnTo>
                      <a:pt x="887" y="120"/>
                    </a:lnTo>
                    <a:lnTo>
                      <a:pt x="887" y="122"/>
                    </a:lnTo>
                    <a:lnTo>
                      <a:pt x="889" y="122"/>
                    </a:lnTo>
                    <a:lnTo>
                      <a:pt x="889" y="120"/>
                    </a:lnTo>
                    <a:lnTo>
                      <a:pt x="889" y="122"/>
                    </a:lnTo>
                    <a:lnTo>
                      <a:pt x="889" y="120"/>
                    </a:lnTo>
                    <a:lnTo>
                      <a:pt x="891" y="120"/>
                    </a:lnTo>
                    <a:lnTo>
                      <a:pt x="893" y="120"/>
                    </a:lnTo>
                    <a:lnTo>
                      <a:pt x="893" y="122"/>
                    </a:lnTo>
                    <a:lnTo>
                      <a:pt x="895" y="122"/>
                    </a:lnTo>
                    <a:lnTo>
                      <a:pt x="895" y="125"/>
                    </a:lnTo>
                    <a:lnTo>
                      <a:pt x="895" y="127"/>
                    </a:lnTo>
                    <a:lnTo>
                      <a:pt x="898" y="127"/>
                    </a:lnTo>
                    <a:lnTo>
                      <a:pt x="900" y="127"/>
                    </a:lnTo>
                    <a:lnTo>
                      <a:pt x="900" y="129"/>
                    </a:lnTo>
                    <a:lnTo>
                      <a:pt x="900" y="131"/>
                    </a:lnTo>
                    <a:lnTo>
                      <a:pt x="902" y="131"/>
                    </a:lnTo>
                    <a:lnTo>
                      <a:pt x="900" y="131"/>
                    </a:lnTo>
                    <a:lnTo>
                      <a:pt x="898" y="131"/>
                    </a:lnTo>
                    <a:lnTo>
                      <a:pt x="898" y="133"/>
                    </a:lnTo>
                    <a:lnTo>
                      <a:pt x="900" y="133"/>
                    </a:lnTo>
                    <a:lnTo>
                      <a:pt x="902" y="133"/>
                    </a:lnTo>
                    <a:lnTo>
                      <a:pt x="900" y="133"/>
                    </a:lnTo>
                    <a:lnTo>
                      <a:pt x="900" y="136"/>
                    </a:lnTo>
                    <a:lnTo>
                      <a:pt x="902" y="136"/>
                    </a:lnTo>
                    <a:lnTo>
                      <a:pt x="902" y="138"/>
                    </a:lnTo>
                    <a:lnTo>
                      <a:pt x="902" y="136"/>
                    </a:lnTo>
                    <a:lnTo>
                      <a:pt x="904" y="138"/>
                    </a:lnTo>
                    <a:lnTo>
                      <a:pt x="906" y="138"/>
                    </a:lnTo>
                    <a:lnTo>
                      <a:pt x="906" y="140"/>
                    </a:lnTo>
                    <a:lnTo>
                      <a:pt x="906" y="138"/>
                    </a:lnTo>
                    <a:lnTo>
                      <a:pt x="909" y="138"/>
                    </a:lnTo>
                    <a:lnTo>
                      <a:pt x="909" y="140"/>
                    </a:lnTo>
                    <a:lnTo>
                      <a:pt x="906" y="140"/>
                    </a:lnTo>
                    <a:lnTo>
                      <a:pt x="906" y="142"/>
                    </a:lnTo>
                    <a:lnTo>
                      <a:pt x="906" y="144"/>
                    </a:lnTo>
                    <a:lnTo>
                      <a:pt x="909" y="144"/>
                    </a:lnTo>
                    <a:lnTo>
                      <a:pt x="909" y="142"/>
                    </a:lnTo>
                    <a:lnTo>
                      <a:pt x="909" y="144"/>
                    </a:lnTo>
                    <a:lnTo>
                      <a:pt x="909" y="147"/>
                    </a:lnTo>
                    <a:lnTo>
                      <a:pt x="911" y="147"/>
                    </a:lnTo>
                    <a:lnTo>
                      <a:pt x="911" y="149"/>
                    </a:lnTo>
                    <a:lnTo>
                      <a:pt x="911" y="151"/>
                    </a:lnTo>
                    <a:lnTo>
                      <a:pt x="909" y="151"/>
                    </a:lnTo>
                    <a:lnTo>
                      <a:pt x="906" y="151"/>
                    </a:lnTo>
                    <a:lnTo>
                      <a:pt x="904" y="151"/>
                    </a:lnTo>
                    <a:lnTo>
                      <a:pt x="904" y="153"/>
                    </a:lnTo>
                    <a:lnTo>
                      <a:pt x="902" y="153"/>
                    </a:lnTo>
                    <a:lnTo>
                      <a:pt x="900" y="153"/>
                    </a:lnTo>
                    <a:lnTo>
                      <a:pt x="900" y="155"/>
                    </a:lnTo>
                    <a:lnTo>
                      <a:pt x="898" y="155"/>
                    </a:lnTo>
                    <a:lnTo>
                      <a:pt x="898" y="158"/>
                    </a:lnTo>
                    <a:lnTo>
                      <a:pt x="898" y="160"/>
                    </a:lnTo>
                    <a:lnTo>
                      <a:pt x="898" y="162"/>
                    </a:lnTo>
                    <a:lnTo>
                      <a:pt x="900" y="162"/>
                    </a:lnTo>
                    <a:lnTo>
                      <a:pt x="900" y="164"/>
                    </a:lnTo>
                    <a:lnTo>
                      <a:pt x="900" y="166"/>
                    </a:lnTo>
                    <a:lnTo>
                      <a:pt x="902" y="166"/>
                    </a:lnTo>
                    <a:lnTo>
                      <a:pt x="902" y="168"/>
                    </a:lnTo>
                    <a:lnTo>
                      <a:pt x="900" y="168"/>
                    </a:lnTo>
                    <a:lnTo>
                      <a:pt x="902" y="168"/>
                    </a:lnTo>
                    <a:lnTo>
                      <a:pt x="900" y="168"/>
                    </a:lnTo>
                    <a:lnTo>
                      <a:pt x="900" y="166"/>
                    </a:lnTo>
                    <a:lnTo>
                      <a:pt x="898" y="166"/>
                    </a:lnTo>
                    <a:lnTo>
                      <a:pt x="895" y="166"/>
                    </a:lnTo>
                    <a:lnTo>
                      <a:pt x="893" y="166"/>
                    </a:lnTo>
                    <a:lnTo>
                      <a:pt x="893" y="168"/>
                    </a:lnTo>
                    <a:lnTo>
                      <a:pt x="891" y="168"/>
                    </a:lnTo>
                    <a:lnTo>
                      <a:pt x="889" y="168"/>
                    </a:lnTo>
                    <a:lnTo>
                      <a:pt x="887" y="168"/>
                    </a:lnTo>
                    <a:lnTo>
                      <a:pt x="885" y="168"/>
                    </a:lnTo>
                    <a:lnTo>
                      <a:pt x="882" y="168"/>
                    </a:lnTo>
                    <a:lnTo>
                      <a:pt x="880" y="168"/>
                    </a:lnTo>
                    <a:lnTo>
                      <a:pt x="880" y="171"/>
                    </a:lnTo>
                    <a:lnTo>
                      <a:pt x="878" y="171"/>
                    </a:lnTo>
                    <a:lnTo>
                      <a:pt x="880" y="171"/>
                    </a:lnTo>
                    <a:lnTo>
                      <a:pt x="880" y="173"/>
                    </a:lnTo>
                    <a:lnTo>
                      <a:pt x="878" y="173"/>
                    </a:lnTo>
                    <a:lnTo>
                      <a:pt x="878" y="175"/>
                    </a:lnTo>
                    <a:lnTo>
                      <a:pt x="878" y="177"/>
                    </a:lnTo>
                    <a:lnTo>
                      <a:pt x="880" y="177"/>
                    </a:lnTo>
                    <a:lnTo>
                      <a:pt x="880" y="179"/>
                    </a:lnTo>
                    <a:lnTo>
                      <a:pt x="882" y="179"/>
                    </a:lnTo>
                    <a:lnTo>
                      <a:pt x="880" y="179"/>
                    </a:lnTo>
                    <a:lnTo>
                      <a:pt x="880" y="182"/>
                    </a:lnTo>
                    <a:lnTo>
                      <a:pt x="880" y="184"/>
                    </a:lnTo>
                    <a:lnTo>
                      <a:pt x="880" y="186"/>
                    </a:lnTo>
                    <a:lnTo>
                      <a:pt x="878" y="186"/>
                    </a:lnTo>
                    <a:lnTo>
                      <a:pt x="878" y="188"/>
                    </a:lnTo>
                    <a:lnTo>
                      <a:pt x="878" y="186"/>
                    </a:lnTo>
                    <a:lnTo>
                      <a:pt x="876" y="188"/>
                    </a:lnTo>
                    <a:lnTo>
                      <a:pt x="876" y="186"/>
                    </a:lnTo>
                    <a:lnTo>
                      <a:pt x="874" y="186"/>
                    </a:lnTo>
                    <a:lnTo>
                      <a:pt x="871" y="186"/>
                    </a:lnTo>
                    <a:lnTo>
                      <a:pt x="871" y="188"/>
                    </a:lnTo>
                    <a:lnTo>
                      <a:pt x="871" y="190"/>
                    </a:lnTo>
                    <a:lnTo>
                      <a:pt x="871" y="193"/>
                    </a:lnTo>
                    <a:lnTo>
                      <a:pt x="874" y="193"/>
                    </a:lnTo>
                    <a:lnTo>
                      <a:pt x="871" y="193"/>
                    </a:lnTo>
                    <a:lnTo>
                      <a:pt x="871" y="195"/>
                    </a:lnTo>
                    <a:lnTo>
                      <a:pt x="869" y="197"/>
                    </a:lnTo>
                    <a:lnTo>
                      <a:pt x="869" y="199"/>
                    </a:lnTo>
                    <a:lnTo>
                      <a:pt x="867" y="199"/>
                    </a:lnTo>
                    <a:lnTo>
                      <a:pt x="865" y="199"/>
                    </a:lnTo>
                    <a:lnTo>
                      <a:pt x="865" y="201"/>
                    </a:lnTo>
                    <a:lnTo>
                      <a:pt x="867" y="201"/>
                    </a:lnTo>
                    <a:lnTo>
                      <a:pt x="867" y="204"/>
                    </a:lnTo>
                    <a:lnTo>
                      <a:pt x="869" y="204"/>
                    </a:lnTo>
                    <a:lnTo>
                      <a:pt x="867" y="204"/>
                    </a:lnTo>
                    <a:lnTo>
                      <a:pt x="865" y="204"/>
                    </a:lnTo>
                    <a:lnTo>
                      <a:pt x="863" y="201"/>
                    </a:lnTo>
                    <a:lnTo>
                      <a:pt x="860" y="201"/>
                    </a:lnTo>
                    <a:lnTo>
                      <a:pt x="858" y="201"/>
                    </a:lnTo>
                    <a:lnTo>
                      <a:pt x="858" y="199"/>
                    </a:lnTo>
                    <a:lnTo>
                      <a:pt x="856" y="199"/>
                    </a:lnTo>
                    <a:lnTo>
                      <a:pt x="856" y="197"/>
                    </a:lnTo>
                    <a:lnTo>
                      <a:pt x="856" y="199"/>
                    </a:lnTo>
                    <a:lnTo>
                      <a:pt x="856" y="201"/>
                    </a:lnTo>
                    <a:lnTo>
                      <a:pt x="856" y="204"/>
                    </a:lnTo>
                    <a:lnTo>
                      <a:pt x="858" y="204"/>
                    </a:lnTo>
                    <a:lnTo>
                      <a:pt x="858" y="206"/>
                    </a:lnTo>
                    <a:lnTo>
                      <a:pt x="860" y="206"/>
                    </a:lnTo>
                    <a:lnTo>
                      <a:pt x="863" y="206"/>
                    </a:lnTo>
                    <a:lnTo>
                      <a:pt x="863" y="208"/>
                    </a:lnTo>
                    <a:lnTo>
                      <a:pt x="863" y="210"/>
                    </a:lnTo>
                    <a:lnTo>
                      <a:pt x="860" y="210"/>
                    </a:lnTo>
                    <a:lnTo>
                      <a:pt x="860" y="212"/>
                    </a:lnTo>
                    <a:lnTo>
                      <a:pt x="863" y="212"/>
                    </a:lnTo>
                    <a:lnTo>
                      <a:pt x="863" y="214"/>
                    </a:lnTo>
                    <a:lnTo>
                      <a:pt x="863" y="217"/>
                    </a:lnTo>
                    <a:lnTo>
                      <a:pt x="865" y="217"/>
                    </a:lnTo>
                    <a:lnTo>
                      <a:pt x="863" y="217"/>
                    </a:lnTo>
                    <a:lnTo>
                      <a:pt x="863" y="219"/>
                    </a:lnTo>
                    <a:lnTo>
                      <a:pt x="860" y="219"/>
                    </a:lnTo>
                    <a:lnTo>
                      <a:pt x="863" y="219"/>
                    </a:lnTo>
                    <a:lnTo>
                      <a:pt x="865" y="219"/>
                    </a:lnTo>
                    <a:lnTo>
                      <a:pt x="867" y="219"/>
                    </a:lnTo>
                    <a:lnTo>
                      <a:pt x="867" y="217"/>
                    </a:lnTo>
                    <a:lnTo>
                      <a:pt x="869" y="217"/>
                    </a:lnTo>
                    <a:lnTo>
                      <a:pt x="867" y="217"/>
                    </a:lnTo>
                    <a:lnTo>
                      <a:pt x="867" y="214"/>
                    </a:lnTo>
                    <a:lnTo>
                      <a:pt x="869" y="214"/>
                    </a:lnTo>
                    <a:lnTo>
                      <a:pt x="869" y="212"/>
                    </a:lnTo>
                    <a:lnTo>
                      <a:pt x="871" y="212"/>
                    </a:lnTo>
                    <a:lnTo>
                      <a:pt x="874" y="212"/>
                    </a:lnTo>
                    <a:lnTo>
                      <a:pt x="876" y="212"/>
                    </a:lnTo>
                    <a:lnTo>
                      <a:pt x="876" y="214"/>
                    </a:lnTo>
                    <a:lnTo>
                      <a:pt x="876" y="217"/>
                    </a:lnTo>
                    <a:lnTo>
                      <a:pt x="874" y="217"/>
                    </a:lnTo>
                    <a:lnTo>
                      <a:pt x="876" y="217"/>
                    </a:lnTo>
                    <a:lnTo>
                      <a:pt x="878" y="217"/>
                    </a:lnTo>
                    <a:lnTo>
                      <a:pt x="880" y="217"/>
                    </a:lnTo>
                    <a:lnTo>
                      <a:pt x="878" y="217"/>
                    </a:lnTo>
                    <a:lnTo>
                      <a:pt x="878" y="214"/>
                    </a:lnTo>
                    <a:lnTo>
                      <a:pt x="880" y="214"/>
                    </a:lnTo>
                    <a:lnTo>
                      <a:pt x="880" y="217"/>
                    </a:lnTo>
                    <a:lnTo>
                      <a:pt x="882" y="217"/>
                    </a:lnTo>
                    <a:lnTo>
                      <a:pt x="885" y="217"/>
                    </a:lnTo>
                    <a:lnTo>
                      <a:pt x="885" y="214"/>
                    </a:lnTo>
                    <a:lnTo>
                      <a:pt x="885" y="212"/>
                    </a:lnTo>
                    <a:lnTo>
                      <a:pt x="887" y="212"/>
                    </a:lnTo>
                    <a:lnTo>
                      <a:pt x="887" y="214"/>
                    </a:lnTo>
                    <a:lnTo>
                      <a:pt x="889" y="214"/>
                    </a:lnTo>
                    <a:lnTo>
                      <a:pt x="889" y="217"/>
                    </a:lnTo>
                    <a:lnTo>
                      <a:pt x="887" y="217"/>
                    </a:lnTo>
                    <a:lnTo>
                      <a:pt x="889" y="217"/>
                    </a:lnTo>
                    <a:lnTo>
                      <a:pt x="891" y="217"/>
                    </a:lnTo>
                    <a:lnTo>
                      <a:pt x="891" y="214"/>
                    </a:lnTo>
                    <a:lnTo>
                      <a:pt x="893" y="217"/>
                    </a:lnTo>
                    <a:lnTo>
                      <a:pt x="895" y="217"/>
                    </a:lnTo>
                    <a:lnTo>
                      <a:pt x="898" y="217"/>
                    </a:lnTo>
                    <a:lnTo>
                      <a:pt x="900" y="217"/>
                    </a:lnTo>
                    <a:lnTo>
                      <a:pt x="900" y="219"/>
                    </a:lnTo>
                    <a:lnTo>
                      <a:pt x="902" y="219"/>
                    </a:lnTo>
                    <a:lnTo>
                      <a:pt x="902" y="221"/>
                    </a:lnTo>
                    <a:lnTo>
                      <a:pt x="904" y="221"/>
                    </a:lnTo>
                    <a:lnTo>
                      <a:pt x="906" y="221"/>
                    </a:lnTo>
                    <a:lnTo>
                      <a:pt x="906" y="219"/>
                    </a:lnTo>
                    <a:lnTo>
                      <a:pt x="906" y="221"/>
                    </a:lnTo>
                    <a:lnTo>
                      <a:pt x="909" y="221"/>
                    </a:lnTo>
                    <a:lnTo>
                      <a:pt x="911" y="221"/>
                    </a:lnTo>
                    <a:lnTo>
                      <a:pt x="911" y="223"/>
                    </a:lnTo>
                    <a:lnTo>
                      <a:pt x="913" y="223"/>
                    </a:lnTo>
                    <a:lnTo>
                      <a:pt x="911" y="223"/>
                    </a:lnTo>
                    <a:lnTo>
                      <a:pt x="911" y="225"/>
                    </a:lnTo>
                    <a:lnTo>
                      <a:pt x="909" y="225"/>
                    </a:lnTo>
                    <a:lnTo>
                      <a:pt x="906" y="225"/>
                    </a:lnTo>
                    <a:lnTo>
                      <a:pt x="906" y="228"/>
                    </a:lnTo>
                    <a:lnTo>
                      <a:pt x="906" y="230"/>
                    </a:lnTo>
                    <a:lnTo>
                      <a:pt x="904" y="230"/>
                    </a:lnTo>
                    <a:lnTo>
                      <a:pt x="904" y="232"/>
                    </a:lnTo>
                    <a:lnTo>
                      <a:pt x="904" y="234"/>
                    </a:lnTo>
                    <a:lnTo>
                      <a:pt x="906" y="234"/>
                    </a:lnTo>
                    <a:lnTo>
                      <a:pt x="909" y="234"/>
                    </a:lnTo>
                    <a:lnTo>
                      <a:pt x="909" y="236"/>
                    </a:lnTo>
                    <a:lnTo>
                      <a:pt x="909" y="239"/>
                    </a:lnTo>
                    <a:lnTo>
                      <a:pt x="911" y="239"/>
                    </a:lnTo>
                    <a:lnTo>
                      <a:pt x="911" y="241"/>
                    </a:lnTo>
                    <a:lnTo>
                      <a:pt x="911" y="243"/>
                    </a:lnTo>
                    <a:lnTo>
                      <a:pt x="909" y="243"/>
                    </a:lnTo>
                    <a:lnTo>
                      <a:pt x="906" y="243"/>
                    </a:lnTo>
                    <a:lnTo>
                      <a:pt x="906" y="241"/>
                    </a:lnTo>
                    <a:lnTo>
                      <a:pt x="904" y="241"/>
                    </a:lnTo>
                    <a:lnTo>
                      <a:pt x="904" y="239"/>
                    </a:lnTo>
                    <a:lnTo>
                      <a:pt x="904" y="241"/>
                    </a:lnTo>
                    <a:lnTo>
                      <a:pt x="902" y="241"/>
                    </a:lnTo>
                    <a:lnTo>
                      <a:pt x="900" y="241"/>
                    </a:lnTo>
                    <a:lnTo>
                      <a:pt x="900" y="243"/>
                    </a:lnTo>
                    <a:lnTo>
                      <a:pt x="900" y="245"/>
                    </a:lnTo>
                    <a:lnTo>
                      <a:pt x="898" y="245"/>
                    </a:lnTo>
                    <a:lnTo>
                      <a:pt x="898" y="247"/>
                    </a:lnTo>
                    <a:lnTo>
                      <a:pt x="895" y="247"/>
                    </a:lnTo>
                    <a:lnTo>
                      <a:pt x="893" y="247"/>
                    </a:lnTo>
                    <a:lnTo>
                      <a:pt x="893" y="250"/>
                    </a:lnTo>
                    <a:lnTo>
                      <a:pt x="891" y="250"/>
                    </a:lnTo>
                    <a:lnTo>
                      <a:pt x="893" y="250"/>
                    </a:lnTo>
                    <a:lnTo>
                      <a:pt x="893" y="252"/>
                    </a:lnTo>
                    <a:lnTo>
                      <a:pt x="891" y="252"/>
                    </a:lnTo>
                    <a:lnTo>
                      <a:pt x="891" y="254"/>
                    </a:lnTo>
                    <a:lnTo>
                      <a:pt x="891" y="252"/>
                    </a:lnTo>
                    <a:lnTo>
                      <a:pt x="889" y="252"/>
                    </a:lnTo>
                    <a:lnTo>
                      <a:pt x="887" y="252"/>
                    </a:lnTo>
                    <a:lnTo>
                      <a:pt x="887" y="254"/>
                    </a:lnTo>
                    <a:lnTo>
                      <a:pt x="889" y="254"/>
                    </a:lnTo>
                    <a:lnTo>
                      <a:pt x="887" y="254"/>
                    </a:lnTo>
                    <a:lnTo>
                      <a:pt x="885" y="254"/>
                    </a:lnTo>
                    <a:lnTo>
                      <a:pt x="882" y="254"/>
                    </a:lnTo>
                    <a:lnTo>
                      <a:pt x="880" y="252"/>
                    </a:lnTo>
                    <a:lnTo>
                      <a:pt x="880" y="254"/>
                    </a:lnTo>
                    <a:lnTo>
                      <a:pt x="878" y="254"/>
                    </a:lnTo>
                    <a:lnTo>
                      <a:pt x="876" y="252"/>
                    </a:lnTo>
                    <a:lnTo>
                      <a:pt x="874" y="252"/>
                    </a:lnTo>
                    <a:lnTo>
                      <a:pt x="874" y="254"/>
                    </a:lnTo>
                    <a:lnTo>
                      <a:pt x="871" y="254"/>
                    </a:lnTo>
                    <a:lnTo>
                      <a:pt x="869" y="254"/>
                    </a:lnTo>
                    <a:lnTo>
                      <a:pt x="869" y="256"/>
                    </a:lnTo>
                    <a:lnTo>
                      <a:pt x="867" y="256"/>
                    </a:lnTo>
                    <a:lnTo>
                      <a:pt x="865" y="256"/>
                    </a:lnTo>
                    <a:lnTo>
                      <a:pt x="863" y="256"/>
                    </a:lnTo>
                    <a:lnTo>
                      <a:pt x="860" y="256"/>
                    </a:lnTo>
                    <a:lnTo>
                      <a:pt x="858" y="258"/>
                    </a:lnTo>
                    <a:lnTo>
                      <a:pt x="858" y="256"/>
                    </a:lnTo>
                    <a:lnTo>
                      <a:pt x="856" y="256"/>
                    </a:lnTo>
                    <a:lnTo>
                      <a:pt x="856" y="258"/>
                    </a:lnTo>
                    <a:lnTo>
                      <a:pt x="856" y="260"/>
                    </a:lnTo>
                    <a:lnTo>
                      <a:pt x="854" y="260"/>
                    </a:lnTo>
                    <a:lnTo>
                      <a:pt x="854" y="263"/>
                    </a:lnTo>
                    <a:lnTo>
                      <a:pt x="852" y="263"/>
                    </a:lnTo>
                    <a:lnTo>
                      <a:pt x="849" y="263"/>
                    </a:lnTo>
                    <a:lnTo>
                      <a:pt x="849" y="265"/>
                    </a:lnTo>
                    <a:lnTo>
                      <a:pt x="847" y="265"/>
                    </a:lnTo>
                    <a:lnTo>
                      <a:pt x="847" y="267"/>
                    </a:lnTo>
                    <a:lnTo>
                      <a:pt x="849" y="267"/>
                    </a:lnTo>
                    <a:lnTo>
                      <a:pt x="849" y="269"/>
                    </a:lnTo>
                    <a:lnTo>
                      <a:pt x="847" y="271"/>
                    </a:lnTo>
                    <a:lnTo>
                      <a:pt x="845" y="271"/>
                    </a:lnTo>
                    <a:lnTo>
                      <a:pt x="845" y="274"/>
                    </a:lnTo>
                    <a:lnTo>
                      <a:pt x="847" y="274"/>
                    </a:lnTo>
                    <a:lnTo>
                      <a:pt x="847" y="276"/>
                    </a:lnTo>
                    <a:lnTo>
                      <a:pt x="849" y="278"/>
                    </a:lnTo>
                    <a:lnTo>
                      <a:pt x="852" y="278"/>
                    </a:lnTo>
                    <a:lnTo>
                      <a:pt x="854" y="278"/>
                    </a:lnTo>
                    <a:lnTo>
                      <a:pt x="856" y="278"/>
                    </a:lnTo>
                    <a:lnTo>
                      <a:pt x="858" y="280"/>
                    </a:lnTo>
                    <a:lnTo>
                      <a:pt x="858" y="282"/>
                    </a:lnTo>
                    <a:lnTo>
                      <a:pt x="858" y="285"/>
                    </a:lnTo>
                    <a:lnTo>
                      <a:pt x="856" y="285"/>
                    </a:lnTo>
                    <a:lnTo>
                      <a:pt x="856" y="287"/>
                    </a:lnTo>
                    <a:lnTo>
                      <a:pt x="856" y="289"/>
                    </a:lnTo>
                    <a:lnTo>
                      <a:pt x="854" y="289"/>
                    </a:lnTo>
                    <a:lnTo>
                      <a:pt x="854" y="291"/>
                    </a:lnTo>
                    <a:lnTo>
                      <a:pt x="852" y="291"/>
                    </a:lnTo>
                    <a:lnTo>
                      <a:pt x="849" y="291"/>
                    </a:lnTo>
                    <a:lnTo>
                      <a:pt x="849" y="293"/>
                    </a:lnTo>
                    <a:lnTo>
                      <a:pt x="847" y="293"/>
                    </a:lnTo>
                    <a:lnTo>
                      <a:pt x="847" y="296"/>
                    </a:lnTo>
                    <a:lnTo>
                      <a:pt x="845" y="296"/>
                    </a:lnTo>
                    <a:lnTo>
                      <a:pt x="845" y="293"/>
                    </a:lnTo>
                    <a:lnTo>
                      <a:pt x="843" y="293"/>
                    </a:lnTo>
                    <a:lnTo>
                      <a:pt x="843" y="296"/>
                    </a:lnTo>
                    <a:lnTo>
                      <a:pt x="843" y="298"/>
                    </a:lnTo>
                    <a:lnTo>
                      <a:pt x="841" y="298"/>
                    </a:lnTo>
                    <a:lnTo>
                      <a:pt x="839" y="298"/>
                    </a:lnTo>
                    <a:lnTo>
                      <a:pt x="839" y="300"/>
                    </a:lnTo>
                    <a:lnTo>
                      <a:pt x="839" y="302"/>
                    </a:lnTo>
                    <a:lnTo>
                      <a:pt x="839" y="304"/>
                    </a:lnTo>
                    <a:lnTo>
                      <a:pt x="836" y="304"/>
                    </a:lnTo>
                    <a:lnTo>
                      <a:pt x="834" y="304"/>
                    </a:lnTo>
                    <a:lnTo>
                      <a:pt x="832" y="306"/>
                    </a:lnTo>
                    <a:lnTo>
                      <a:pt x="832" y="309"/>
                    </a:lnTo>
                    <a:lnTo>
                      <a:pt x="832" y="311"/>
                    </a:lnTo>
                    <a:lnTo>
                      <a:pt x="830" y="311"/>
                    </a:lnTo>
                    <a:lnTo>
                      <a:pt x="830" y="315"/>
                    </a:lnTo>
                    <a:lnTo>
                      <a:pt x="830" y="317"/>
                    </a:lnTo>
                    <a:lnTo>
                      <a:pt x="828" y="320"/>
                    </a:lnTo>
                    <a:lnTo>
                      <a:pt x="825" y="320"/>
                    </a:lnTo>
                    <a:lnTo>
                      <a:pt x="823" y="317"/>
                    </a:lnTo>
                    <a:lnTo>
                      <a:pt x="821" y="315"/>
                    </a:lnTo>
                    <a:lnTo>
                      <a:pt x="817" y="315"/>
                    </a:lnTo>
                    <a:lnTo>
                      <a:pt x="812" y="311"/>
                    </a:lnTo>
                    <a:lnTo>
                      <a:pt x="810" y="311"/>
                    </a:lnTo>
                    <a:lnTo>
                      <a:pt x="810" y="309"/>
                    </a:lnTo>
                    <a:lnTo>
                      <a:pt x="808" y="306"/>
                    </a:lnTo>
                    <a:lnTo>
                      <a:pt x="806" y="304"/>
                    </a:lnTo>
                    <a:lnTo>
                      <a:pt x="803" y="304"/>
                    </a:lnTo>
                    <a:lnTo>
                      <a:pt x="801" y="302"/>
                    </a:lnTo>
                    <a:lnTo>
                      <a:pt x="799" y="300"/>
                    </a:lnTo>
                    <a:lnTo>
                      <a:pt x="797" y="296"/>
                    </a:lnTo>
                    <a:lnTo>
                      <a:pt x="795" y="293"/>
                    </a:lnTo>
                    <a:lnTo>
                      <a:pt x="793" y="291"/>
                    </a:lnTo>
                    <a:lnTo>
                      <a:pt x="790" y="289"/>
                    </a:lnTo>
                    <a:lnTo>
                      <a:pt x="790" y="287"/>
                    </a:lnTo>
                    <a:lnTo>
                      <a:pt x="790" y="285"/>
                    </a:lnTo>
                    <a:lnTo>
                      <a:pt x="790" y="282"/>
                    </a:lnTo>
                    <a:lnTo>
                      <a:pt x="790" y="280"/>
                    </a:lnTo>
                    <a:lnTo>
                      <a:pt x="788" y="280"/>
                    </a:lnTo>
                    <a:lnTo>
                      <a:pt x="786" y="280"/>
                    </a:lnTo>
                    <a:lnTo>
                      <a:pt x="784" y="280"/>
                    </a:lnTo>
                    <a:lnTo>
                      <a:pt x="784" y="278"/>
                    </a:lnTo>
                    <a:lnTo>
                      <a:pt x="782" y="278"/>
                    </a:lnTo>
                    <a:lnTo>
                      <a:pt x="782" y="276"/>
                    </a:lnTo>
                    <a:lnTo>
                      <a:pt x="779" y="274"/>
                    </a:lnTo>
                    <a:lnTo>
                      <a:pt x="777" y="274"/>
                    </a:lnTo>
                    <a:lnTo>
                      <a:pt x="777" y="276"/>
                    </a:lnTo>
                    <a:lnTo>
                      <a:pt x="775" y="276"/>
                    </a:lnTo>
                    <a:lnTo>
                      <a:pt x="773" y="274"/>
                    </a:lnTo>
                    <a:lnTo>
                      <a:pt x="771" y="274"/>
                    </a:lnTo>
                    <a:lnTo>
                      <a:pt x="768" y="271"/>
                    </a:lnTo>
                    <a:lnTo>
                      <a:pt x="766" y="274"/>
                    </a:lnTo>
                    <a:lnTo>
                      <a:pt x="762" y="274"/>
                    </a:lnTo>
                    <a:lnTo>
                      <a:pt x="760" y="274"/>
                    </a:lnTo>
                    <a:lnTo>
                      <a:pt x="760" y="271"/>
                    </a:lnTo>
                    <a:lnTo>
                      <a:pt x="755" y="271"/>
                    </a:lnTo>
                    <a:lnTo>
                      <a:pt x="753" y="271"/>
                    </a:lnTo>
                    <a:lnTo>
                      <a:pt x="753" y="269"/>
                    </a:lnTo>
                    <a:lnTo>
                      <a:pt x="751" y="269"/>
                    </a:lnTo>
                    <a:lnTo>
                      <a:pt x="749" y="274"/>
                    </a:lnTo>
                    <a:lnTo>
                      <a:pt x="744" y="276"/>
                    </a:lnTo>
                    <a:lnTo>
                      <a:pt x="742" y="278"/>
                    </a:lnTo>
                    <a:lnTo>
                      <a:pt x="740" y="276"/>
                    </a:lnTo>
                    <a:lnTo>
                      <a:pt x="738" y="274"/>
                    </a:lnTo>
                    <a:lnTo>
                      <a:pt x="738" y="271"/>
                    </a:lnTo>
                    <a:lnTo>
                      <a:pt x="736" y="271"/>
                    </a:lnTo>
                    <a:lnTo>
                      <a:pt x="736" y="269"/>
                    </a:lnTo>
                    <a:lnTo>
                      <a:pt x="736" y="267"/>
                    </a:lnTo>
                    <a:lnTo>
                      <a:pt x="733" y="267"/>
                    </a:lnTo>
                    <a:lnTo>
                      <a:pt x="731" y="265"/>
                    </a:lnTo>
                    <a:lnTo>
                      <a:pt x="729" y="263"/>
                    </a:lnTo>
                    <a:lnTo>
                      <a:pt x="727" y="263"/>
                    </a:lnTo>
                    <a:lnTo>
                      <a:pt x="725" y="260"/>
                    </a:lnTo>
                    <a:lnTo>
                      <a:pt x="720" y="258"/>
                    </a:lnTo>
                    <a:lnTo>
                      <a:pt x="718" y="256"/>
                    </a:lnTo>
                    <a:lnTo>
                      <a:pt x="718" y="254"/>
                    </a:lnTo>
                    <a:lnTo>
                      <a:pt x="714" y="254"/>
                    </a:lnTo>
                    <a:lnTo>
                      <a:pt x="711" y="254"/>
                    </a:lnTo>
                    <a:lnTo>
                      <a:pt x="707" y="254"/>
                    </a:lnTo>
                    <a:lnTo>
                      <a:pt x="701" y="252"/>
                    </a:lnTo>
                    <a:lnTo>
                      <a:pt x="701" y="254"/>
                    </a:lnTo>
                    <a:lnTo>
                      <a:pt x="698" y="254"/>
                    </a:lnTo>
                    <a:lnTo>
                      <a:pt x="696" y="256"/>
                    </a:lnTo>
                    <a:lnTo>
                      <a:pt x="694" y="256"/>
                    </a:lnTo>
                    <a:lnTo>
                      <a:pt x="694" y="252"/>
                    </a:lnTo>
                    <a:lnTo>
                      <a:pt x="690" y="247"/>
                    </a:lnTo>
                    <a:lnTo>
                      <a:pt x="687" y="245"/>
                    </a:lnTo>
                    <a:lnTo>
                      <a:pt x="685" y="245"/>
                    </a:lnTo>
                    <a:lnTo>
                      <a:pt x="679" y="245"/>
                    </a:lnTo>
                    <a:lnTo>
                      <a:pt x="676" y="245"/>
                    </a:lnTo>
                    <a:lnTo>
                      <a:pt x="674" y="245"/>
                    </a:lnTo>
                    <a:lnTo>
                      <a:pt x="672" y="245"/>
                    </a:lnTo>
                    <a:lnTo>
                      <a:pt x="670" y="245"/>
                    </a:lnTo>
                    <a:lnTo>
                      <a:pt x="668" y="247"/>
                    </a:lnTo>
                    <a:lnTo>
                      <a:pt x="665" y="247"/>
                    </a:lnTo>
                    <a:lnTo>
                      <a:pt x="665" y="245"/>
                    </a:lnTo>
                    <a:lnTo>
                      <a:pt x="663" y="245"/>
                    </a:lnTo>
                    <a:lnTo>
                      <a:pt x="661" y="245"/>
                    </a:lnTo>
                    <a:lnTo>
                      <a:pt x="655" y="245"/>
                    </a:lnTo>
                    <a:lnTo>
                      <a:pt x="652" y="247"/>
                    </a:lnTo>
                    <a:lnTo>
                      <a:pt x="652" y="250"/>
                    </a:lnTo>
                    <a:lnTo>
                      <a:pt x="650" y="250"/>
                    </a:lnTo>
                    <a:lnTo>
                      <a:pt x="650" y="252"/>
                    </a:lnTo>
                    <a:lnTo>
                      <a:pt x="648" y="252"/>
                    </a:lnTo>
                    <a:lnTo>
                      <a:pt x="648" y="254"/>
                    </a:lnTo>
                    <a:lnTo>
                      <a:pt x="648" y="252"/>
                    </a:lnTo>
                    <a:lnTo>
                      <a:pt x="646" y="252"/>
                    </a:lnTo>
                    <a:lnTo>
                      <a:pt x="644" y="252"/>
                    </a:lnTo>
                    <a:lnTo>
                      <a:pt x="641" y="252"/>
                    </a:lnTo>
                    <a:lnTo>
                      <a:pt x="639" y="252"/>
                    </a:lnTo>
                    <a:lnTo>
                      <a:pt x="639" y="250"/>
                    </a:lnTo>
                    <a:lnTo>
                      <a:pt x="641" y="250"/>
                    </a:lnTo>
                    <a:lnTo>
                      <a:pt x="641" y="247"/>
                    </a:lnTo>
                    <a:lnTo>
                      <a:pt x="639" y="250"/>
                    </a:lnTo>
                    <a:lnTo>
                      <a:pt x="637" y="250"/>
                    </a:lnTo>
                    <a:lnTo>
                      <a:pt x="635" y="250"/>
                    </a:lnTo>
                    <a:lnTo>
                      <a:pt x="633" y="252"/>
                    </a:lnTo>
                    <a:lnTo>
                      <a:pt x="630" y="252"/>
                    </a:lnTo>
                    <a:lnTo>
                      <a:pt x="628" y="250"/>
                    </a:lnTo>
                    <a:lnTo>
                      <a:pt x="626" y="250"/>
                    </a:lnTo>
                    <a:lnTo>
                      <a:pt x="622" y="250"/>
                    </a:lnTo>
                    <a:lnTo>
                      <a:pt x="619" y="250"/>
                    </a:lnTo>
                    <a:lnTo>
                      <a:pt x="617" y="250"/>
                    </a:lnTo>
                    <a:lnTo>
                      <a:pt x="615" y="250"/>
                    </a:lnTo>
                    <a:lnTo>
                      <a:pt x="615" y="247"/>
                    </a:lnTo>
                    <a:lnTo>
                      <a:pt x="613" y="247"/>
                    </a:lnTo>
                    <a:lnTo>
                      <a:pt x="609" y="247"/>
                    </a:lnTo>
                    <a:lnTo>
                      <a:pt x="602" y="245"/>
                    </a:lnTo>
                    <a:lnTo>
                      <a:pt x="600" y="247"/>
                    </a:lnTo>
                    <a:lnTo>
                      <a:pt x="600" y="250"/>
                    </a:lnTo>
                    <a:lnTo>
                      <a:pt x="598" y="252"/>
                    </a:lnTo>
                    <a:lnTo>
                      <a:pt x="595" y="252"/>
                    </a:lnTo>
                    <a:lnTo>
                      <a:pt x="593" y="252"/>
                    </a:lnTo>
                    <a:lnTo>
                      <a:pt x="591" y="252"/>
                    </a:lnTo>
                    <a:lnTo>
                      <a:pt x="589" y="252"/>
                    </a:lnTo>
                    <a:lnTo>
                      <a:pt x="587" y="254"/>
                    </a:lnTo>
                    <a:lnTo>
                      <a:pt x="584" y="254"/>
                    </a:lnTo>
                    <a:lnTo>
                      <a:pt x="584" y="256"/>
                    </a:lnTo>
                    <a:lnTo>
                      <a:pt x="580" y="258"/>
                    </a:lnTo>
                    <a:lnTo>
                      <a:pt x="569" y="258"/>
                    </a:lnTo>
                    <a:lnTo>
                      <a:pt x="567" y="263"/>
                    </a:lnTo>
                    <a:lnTo>
                      <a:pt x="565" y="265"/>
                    </a:lnTo>
                    <a:lnTo>
                      <a:pt x="567" y="267"/>
                    </a:lnTo>
                    <a:lnTo>
                      <a:pt x="571" y="271"/>
                    </a:lnTo>
                    <a:lnTo>
                      <a:pt x="571" y="274"/>
                    </a:lnTo>
                    <a:lnTo>
                      <a:pt x="569" y="278"/>
                    </a:lnTo>
                    <a:lnTo>
                      <a:pt x="569" y="282"/>
                    </a:lnTo>
                    <a:lnTo>
                      <a:pt x="569" y="285"/>
                    </a:lnTo>
                    <a:lnTo>
                      <a:pt x="569" y="287"/>
                    </a:lnTo>
                    <a:lnTo>
                      <a:pt x="569" y="289"/>
                    </a:lnTo>
                    <a:lnTo>
                      <a:pt x="567" y="289"/>
                    </a:lnTo>
                    <a:lnTo>
                      <a:pt x="567" y="291"/>
                    </a:lnTo>
                    <a:lnTo>
                      <a:pt x="567" y="293"/>
                    </a:lnTo>
                    <a:lnTo>
                      <a:pt x="565" y="296"/>
                    </a:lnTo>
                    <a:lnTo>
                      <a:pt x="563" y="300"/>
                    </a:lnTo>
                    <a:lnTo>
                      <a:pt x="560" y="300"/>
                    </a:lnTo>
                    <a:lnTo>
                      <a:pt x="558" y="304"/>
                    </a:lnTo>
                    <a:lnTo>
                      <a:pt x="552" y="302"/>
                    </a:lnTo>
                    <a:lnTo>
                      <a:pt x="549" y="302"/>
                    </a:lnTo>
                    <a:lnTo>
                      <a:pt x="547" y="304"/>
                    </a:lnTo>
                    <a:lnTo>
                      <a:pt x="545" y="304"/>
                    </a:lnTo>
                    <a:lnTo>
                      <a:pt x="545" y="302"/>
                    </a:lnTo>
                    <a:lnTo>
                      <a:pt x="541" y="293"/>
                    </a:lnTo>
                    <a:lnTo>
                      <a:pt x="538" y="291"/>
                    </a:lnTo>
                    <a:lnTo>
                      <a:pt x="538" y="293"/>
                    </a:lnTo>
                    <a:lnTo>
                      <a:pt x="534" y="293"/>
                    </a:lnTo>
                    <a:lnTo>
                      <a:pt x="534" y="291"/>
                    </a:lnTo>
                    <a:lnTo>
                      <a:pt x="530" y="285"/>
                    </a:lnTo>
                    <a:lnTo>
                      <a:pt x="528" y="287"/>
                    </a:lnTo>
                    <a:lnTo>
                      <a:pt x="525" y="285"/>
                    </a:lnTo>
                    <a:lnTo>
                      <a:pt x="525" y="287"/>
                    </a:lnTo>
                    <a:lnTo>
                      <a:pt x="525" y="289"/>
                    </a:lnTo>
                    <a:lnTo>
                      <a:pt x="528" y="291"/>
                    </a:lnTo>
                    <a:lnTo>
                      <a:pt x="523" y="293"/>
                    </a:lnTo>
                    <a:lnTo>
                      <a:pt x="523" y="291"/>
                    </a:lnTo>
                    <a:lnTo>
                      <a:pt x="521" y="282"/>
                    </a:lnTo>
                    <a:lnTo>
                      <a:pt x="517" y="282"/>
                    </a:lnTo>
                    <a:lnTo>
                      <a:pt x="510" y="285"/>
                    </a:lnTo>
                    <a:lnTo>
                      <a:pt x="506" y="287"/>
                    </a:lnTo>
                    <a:lnTo>
                      <a:pt x="503" y="287"/>
                    </a:lnTo>
                    <a:lnTo>
                      <a:pt x="501" y="287"/>
                    </a:lnTo>
                    <a:lnTo>
                      <a:pt x="495" y="289"/>
                    </a:lnTo>
                    <a:lnTo>
                      <a:pt x="492" y="293"/>
                    </a:lnTo>
                    <a:lnTo>
                      <a:pt x="486" y="298"/>
                    </a:lnTo>
                    <a:lnTo>
                      <a:pt x="486" y="300"/>
                    </a:lnTo>
                    <a:lnTo>
                      <a:pt x="484" y="302"/>
                    </a:lnTo>
                    <a:lnTo>
                      <a:pt x="482" y="306"/>
                    </a:lnTo>
                    <a:lnTo>
                      <a:pt x="479" y="304"/>
                    </a:lnTo>
                    <a:lnTo>
                      <a:pt x="477" y="304"/>
                    </a:lnTo>
                    <a:lnTo>
                      <a:pt x="477" y="302"/>
                    </a:lnTo>
                    <a:lnTo>
                      <a:pt x="473" y="296"/>
                    </a:lnTo>
                    <a:lnTo>
                      <a:pt x="468" y="298"/>
                    </a:lnTo>
                    <a:lnTo>
                      <a:pt x="466" y="293"/>
                    </a:lnTo>
                    <a:lnTo>
                      <a:pt x="464" y="291"/>
                    </a:lnTo>
                    <a:lnTo>
                      <a:pt x="464" y="289"/>
                    </a:lnTo>
                    <a:lnTo>
                      <a:pt x="464" y="287"/>
                    </a:lnTo>
                    <a:lnTo>
                      <a:pt x="460" y="282"/>
                    </a:lnTo>
                    <a:lnTo>
                      <a:pt x="457" y="285"/>
                    </a:lnTo>
                    <a:lnTo>
                      <a:pt x="455" y="285"/>
                    </a:lnTo>
                    <a:lnTo>
                      <a:pt x="453" y="287"/>
                    </a:lnTo>
                    <a:lnTo>
                      <a:pt x="451" y="287"/>
                    </a:lnTo>
                    <a:lnTo>
                      <a:pt x="449" y="287"/>
                    </a:lnTo>
                    <a:lnTo>
                      <a:pt x="444" y="285"/>
                    </a:lnTo>
                    <a:lnTo>
                      <a:pt x="442" y="282"/>
                    </a:lnTo>
                    <a:lnTo>
                      <a:pt x="440" y="282"/>
                    </a:lnTo>
                    <a:lnTo>
                      <a:pt x="438" y="285"/>
                    </a:lnTo>
                    <a:lnTo>
                      <a:pt x="436" y="287"/>
                    </a:lnTo>
                    <a:lnTo>
                      <a:pt x="433" y="287"/>
                    </a:lnTo>
                    <a:lnTo>
                      <a:pt x="431" y="285"/>
                    </a:lnTo>
                    <a:lnTo>
                      <a:pt x="427" y="282"/>
                    </a:lnTo>
                    <a:lnTo>
                      <a:pt x="425" y="285"/>
                    </a:lnTo>
                    <a:lnTo>
                      <a:pt x="422" y="287"/>
                    </a:lnTo>
                    <a:lnTo>
                      <a:pt x="420" y="287"/>
                    </a:lnTo>
                    <a:lnTo>
                      <a:pt x="420" y="289"/>
                    </a:lnTo>
                    <a:lnTo>
                      <a:pt x="418" y="289"/>
                    </a:lnTo>
                    <a:lnTo>
                      <a:pt x="416" y="291"/>
                    </a:lnTo>
                    <a:lnTo>
                      <a:pt x="414" y="291"/>
                    </a:lnTo>
                    <a:lnTo>
                      <a:pt x="414" y="293"/>
                    </a:lnTo>
                    <a:lnTo>
                      <a:pt x="414" y="298"/>
                    </a:lnTo>
                    <a:lnTo>
                      <a:pt x="409" y="300"/>
                    </a:lnTo>
                    <a:lnTo>
                      <a:pt x="407" y="302"/>
                    </a:lnTo>
                    <a:lnTo>
                      <a:pt x="403" y="309"/>
                    </a:lnTo>
                    <a:lnTo>
                      <a:pt x="398" y="309"/>
                    </a:lnTo>
                    <a:lnTo>
                      <a:pt x="392" y="306"/>
                    </a:lnTo>
                    <a:lnTo>
                      <a:pt x="385" y="304"/>
                    </a:lnTo>
                    <a:lnTo>
                      <a:pt x="381" y="304"/>
                    </a:lnTo>
                    <a:lnTo>
                      <a:pt x="379" y="304"/>
                    </a:lnTo>
                    <a:lnTo>
                      <a:pt x="374" y="302"/>
                    </a:lnTo>
                    <a:lnTo>
                      <a:pt x="374" y="304"/>
                    </a:lnTo>
                    <a:lnTo>
                      <a:pt x="372" y="311"/>
                    </a:lnTo>
                    <a:lnTo>
                      <a:pt x="365" y="311"/>
                    </a:lnTo>
                    <a:lnTo>
                      <a:pt x="363" y="313"/>
                    </a:lnTo>
                    <a:lnTo>
                      <a:pt x="361" y="311"/>
                    </a:lnTo>
                    <a:lnTo>
                      <a:pt x="357" y="309"/>
                    </a:lnTo>
                    <a:lnTo>
                      <a:pt x="350" y="311"/>
                    </a:lnTo>
                    <a:lnTo>
                      <a:pt x="346" y="313"/>
                    </a:lnTo>
                    <a:lnTo>
                      <a:pt x="346" y="311"/>
                    </a:lnTo>
                    <a:lnTo>
                      <a:pt x="344" y="311"/>
                    </a:lnTo>
                    <a:lnTo>
                      <a:pt x="346" y="311"/>
                    </a:lnTo>
                    <a:lnTo>
                      <a:pt x="344" y="306"/>
                    </a:lnTo>
                    <a:lnTo>
                      <a:pt x="344" y="300"/>
                    </a:lnTo>
                    <a:lnTo>
                      <a:pt x="339" y="291"/>
                    </a:lnTo>
                    <a:lnTo>
                      <a:pt x="341" y="291"/>
                    </a:lnTo>
                    <a:lnTo>
                      <a:pt x="346" y="291"/>
                    </a:lnTo>
                    <a:lnTo>
                      <a:pt x="350" y="291"/>
                    </a:lnTo>
                    <a:lnTo>
                      <a:pt x="352" y="291"/>
                    </a:lnTo>
                    <a:lnTo>
                      <a:pt x="354" y="289"/>
                    </a:lnTo>
                    <a:lnTo>
                      <a:pt x="354" y="285"/>
                    </a:lnTo>
                    <a:lnTo>
                      <a:pt x="354" y="282"/>
                    </a:lnTo>
                    <a:lnTo>
                      <a:pt x="354" y="280"/>
                    </a:lnTo>
                    <a:lnTo>
                      <a:pt x="354" y="276"/>
                    </a:lnTo>
                    <a:lnTo>
                      <a:pt x="357" y="274"/>
                    </a:lnTo>
                    <a:lnTo>
                      <a:pt x="359" y="274"/>
                    </a:lnTo>
                    <a:lnTo>
                      <a:pt x="361" y="271"/>
                    </a:lnTo>
                    <a:lnTo>
                      <a:pt x="363" y="269"/>
                    </a:lnTo>
                    <a:lnTo>
                      <a:pt x="365" y="267"/>
                    </a:lnTo>
                    <a:lnTo>
                      <a:pt x="365" y="265"/>
                    </a:lnTo>
                    <a:lnTo>
                      <a:pt x="365" y="263"/>
                    </a:lnTo>
                    <a:lnTo>
                      <a:pt x="365" y="258"/>
                    </a:lnTo>
                    <a:lnTo>
                      <a:pt x="365" y="254"/>
                    </a:lnTo>
                    <a:lnTo>
                      <a:pt x="365" y="252"/>
                    </a:lnTo>
                    <a:lnTo>
                      <a:pt x="365" y="247"/>
                    </a:lnTo>
                    <a:lnTo>
                      <a:pt x="361" y="243"/>
                    </a:lnTo>
                    <a:lnTo>
                      <a:pt x="361" y="241"/>
                    </a:lnTo>
                    <a:lnTo>
                      <a:pt x="359" y="241"/>
                    </a:lnTo>
                    <a:lnTo>
                      <a:pt x="354" y="245"/>
                    </a:lnTo>
                    <a:lnTo>
                      <a:pt x="352" y="245"/>
                    </a:lnTo>
                    <a:lnTo>
                      <a:pt x="348" y="247"/>
                    </a:lnTo>
                    <a:lnTo>
                      <a:pt x="346" y="250"/>
                    </a:lnTo>
                    <a:lnTo>
                      <a:pt x="344" y="252"/>
                    </a:lnTo>
                    <a:lnTo>
                      <a:pt x="341" y="252"/>
                    </a:lnTo>
                    <a:lnTo>
                      <a:pt x="339" y="252"/>
                    </a:lnTo>
                    <a:lnTo>
                      <a:pt x="337" y="250"/>
                    </a:lnTo>
                    <a:lnTo>
                      <a:pt x="335" y="250"/>
                    </a:lnTo>
                    <a:lnTo>
                      <a:pt x="333" y="250"/>
                    </a:lnTo>
                    <a:lnTo>
                      <a:pt x="330" y="250"/>
                    </a:lnTo>
                    <a:lnTo>
                      <a:pt x="328" y="252"/>
                    </a:lnTo>
                    <a:lnTo>
                      <a:pt x="324" y="254"/>
                    </a:lnTo>
                    <a:lnTo>
                      <a:pt x="324" y="252"/>
                    </a:lnTo>
                    <a:lnTo>
                      <a:pt x="322" y="252"/>
                    </a:lnTo>
                    <a:lnTo>
                      <a:pt x="317" y="250"/>
                    </a:lnTo>
                    <a:lnTo>
                      <a:pt x="317" y="247"/>
                    </a:lnTo>
                    <a:lnTo>
                      <a:pt x="317" y="245"/>
                    </a:lnTo>
                    <a:lnTo>
                      <a:pt x="315" y="245"/>
                    </a:lnTo>
                    <a:lnTo>
                      <a:pt x="306" y="247"/>
                    </a:lnTo>
                    <a:lnTo>
                      <a:pt x="304" y="247"/>
                    </a:lnTo>
                    <a:lnTo>
                      <a:pt x="298" y="247"/>
                    </a:lnTo>
                    <a:lnTo>
                      <a:pt x="289" y="250"/>
                    </a:lnTo>
                    <a:lnTo>
                      <a:pt x="287" y="250"/>
                    </a:lnTo>
                    <a:lnTo>
                      <a:pt x="287" y="247"/>
                    </a:lnTo>
                    <a:lnTo>
                      <a:pt x="287" y="245"/>
                    </a:lnTo>
                    <a:lnTo>
                      <a:pt x="284" y="245"/>
                    </a:lnTo>
                    <a:lnTo>
                      <a:pt x="289" y="239"/>
                    </a:lnTo>
                    <a:lnTo>
                      <a:pt x="282" y="239"/>
                    </a:lnTo>
                    <a:lnTo>
                      <a:pt x="280" y="239"/>
                    </a:lnTo>
                    <a:lnTo>
                      <a:pt x="276" y="241"/>
                    </a:lnTo>
                    <a:lnTo>
                      <a:pt x="273" y="239"/>
                    </a:lnTo>
                    <a:lnTo>
                      <a:pt x="271" y="239"/>
                    </a:lnTo>
                    <a:lnTo>
                      <a:pt x="271" y="241"/>
                    </a:lnTo>
                    <a:lnTo>
                      <a:pt x="269" y="243"/>
                    </a:lnTo>
                    <a:lnTo>
                      <a:pt x="269" y="245"/>
                    </a:lnTo>
                    <a:lnTo>
                      <a:pt x="269" y="247"/>
                    </a:lnTo>
                    <a:lnTo>
                      <a:pt x="271" y="247"/>
                    </a:lnTo>
                    <a:lnTo>
                      <a:pt x="269" y="247"/>
                    </a:lnTo>
                    <a:lnTo>
                      <a:pt x="269" y="250"/>
                    </a:lnTo>
                    <a:lnTo>
                      <a:pt x="267" y="247"/>
                    </a:lnTo>
                    <a:lnTo>
                      <a:pt x="265" y="252"/>
                    </a:lnTo>
                    <a:lnTo>
                      <a:pt x="265" y="256"/>
                    </a:lnTo>
                    <a:lnTo>
                      <a:pt x="262" y="256"/>
                    </a:lnTo>
                    <a:lnTo>
                      <a:pt x="260" y="256"/>
                    </a:lnTo>
                    <a:lnTo>
                      <a:pt x="258" y="256"/>
                    </a:lnTo>
                    <a:lnTo>
                      <a:pt x="254" y="254"/>
                    </a:lnTo>
                    <a:lnTo>
                      <a:pt x="254" y="252"/>
                    </a:lnTo>
                    <a:lnTo>
                      <a:pt x="254" y="250"/>
                    </a:lnTo>
                    <a:lnTo>
                      <a:pt x="254" y="247"/>
                    </a:lnTo>
                    <a:lnTo>
                      <a:pt x="252" y="247"/>
                    </a:lnTo>
                    <a:lnTo>
                      <a:pt x="249" y="247"/>
                    </a:lnTo>
                    <a:lnTo>
                      <a:pt x="247" y="250"/>
                    </a:lnTo>
                    <a:lnTo>
                      <a:pt x="245" y="250"/>
                    </a:lnTo>
                    <a:lnTo>
                      <a:pt x="243" y="250"/>
                    </a:lnTo>
                    <a:lnTo>
                      <a:pt x="236" y="250"/>
                    </a:lnTo>
                    <a:lnTo>
                      <a:pt x="232" y="256"/>
                    </a:lnTo>
                    <a:lnTo>
                      <a:pt x="232" y="258"/>
                    </a:lnTo>
                    <a:lnTo>
                      <a:pt x="227" y="265"/>
                    </a:lnTo>
                    <a:lnTo>
                      <a:pt x="225" y="265"/>
                    </a:lnTo>
                    <a:lnTo>
                      <a:pt x="223" y="263"/>
                    </a:lnTo>
                    <a:lnTo>
                      <a:pt x="221" y="263"/>
                    </a:lnTo>
                    <a:lnTo>
                      <a:pt x="216" y="263"/>
                    </a:lnTo>
                    <a:lnTo>
                      <a:pt x="214" y="260"/>
                    </a:lnTo>
                    <a:lnTo>
                      <a:pt x="212" y="258"/>
                    </a:lnTo>
                    <a:lnTo>
                      <a:pt x="210" y="258"/>
                    </a:lnTo>
                    <a:lnTo>
                      <a:pt x="208" y="258"/>
                    </a:lnTo>
                    <a:lnTo>
                      <a:pt x="208" y="260"/>
                    </a:lnTo>
                    <a:lnTo>
                      <a:pt x="206" y="265"/>
                    </a:lnTo>
                    <a:lnTo>
                      <a:pt x="206" y="269"/>
                    </a:lnTo>
                    <a:lnTo>
                      <a:pt x="201" y="271"/>
                    </a:lnTo>
                    <a:lnTo>
                      <a:pt x="197" y="271"/>
                    </a:lnTo>
                    <a:lnTo>
                      <a:pt x="190" y="276"/>
                    </a:lnTo>
                    <a:lnTo>
                      <a:pt x="186" y="278"/>
                    </a:lnTo>
                    <a:lnTo>
                      <a:pt x="181" y="278"/>
                    </a:lnTo>
                    <a:lnTo>
                      <a:pt x="179" y="280"/>
                    </a:lnTo>
                    <a:lnTo>
                      <a:pt x="175" y="278"/>
                    </a:lnTo>
                    <a:lnTo>
                      <a:pt x="170" y="280"/>
                    </a:lnTo>
                    <a:lnTo>
                      <a:pt x="170" y="282"/>
                    </a:lnTo>
                    <a:lnTo>
                      <a:pt x="170" y="285"/>
                    </a:lnTo>
                    <a:lnTo>
                      <a:pt x="173" y="287"/>
                    </a:lnTo>
                    <a:lnTo>
                      <a:pt x="173" y="291"/>
                    </a:lnTo>
                    <a:lnTo>
                      <a:pt x="173" y="293"/>
                    </a:lnTo>
                    <a:lnTo>
                      <a:pt x="173" y="296"/>
                    </a:lnTo>
                    <a:lnTo>
                      <a:pt x="173" y="298"/>
                    </a:lnTo>
                    <a:lnTo>
                      <a:pt x="170" y="302"/>
                    </a:lnTo>
                    <a:lnTo>
                      <a:pt x="168" y="304"/>
                    </a:lnTo>
                    <a:lnTo>
                      <a:pt x="168" y="309"/>
                    </a:lnTo>
                    <a:lnTo>
                      <a:pt x="166" y="313"/>
                    </a:lnTo>
                    <a:lnTo>
                      <a:pt x="164" y="315"/>
                    </a:lnTo>
                    <a:lnTo>
                      <a:pt x="162" y="320"/>
                    </a:lnTo>
                    <a:lnTo>
                      <a:pt x="157" y="317"/>
                    </a:lnTo>
                    <a:lnTo>
                      <a:pt x="153" y="317"/>
                    </a:lnTo>
                    <a:lnTo>
                      <a:pt x="151" y="317"/>
                    </a:lnTo>
                    <a:lnTo>
                      <a:pt x="149" y="317"/>
                    </a:lnTo>
                    <a:lnTo>
                      <a:pt x="144" y="317"/>
                    </a:lnTo>
                    <a:lnTo>
                      <a:pt x="140" y="315"/>
                    </a:lnTo>
                    <a:lnTo>
                      <a:pt x="135" y="315"/>
                    </a:lnTo>
                    <a:lnTo>
                      <a:pt x="135" y="313"/>
                    </a:lnTo>
                    <a:lnTo>
                      <a:pt x="131" y="313"/>
                    </a:lnTo>
                    <a:lnTo>
                      <a:pt x="129" y="315"/>
                    </a:lnTo>
                    <a:lnTo>
                      <a:pt x="127" y="315"/>
                    </a:lnTo>
                    <a:lnTo>
                      <a:pt x="122" y="317"/>
                    </a:lnTo>
                    <a:lnTo>
                      <a:pt x="120" y="315"/>
                    </a:lnTo>
                    <a:lnTo>
                      <a:pt x="120" y="317"/>
                    </a:lnTo>
                    <a:lnTo>
                      <a:pt x="120" y="315"/>
                    </a:lnTo>
                    <a:lnTo>
                      <a:pt x="118" y="315"/>
                    </a:lnTo>
                    <a:lnTo>
                      <a:pt x="114" y="313"/>
                    </a:lnTo>
                    <a:lnTo>
                      <a:pt x="109" y="311"/>
                    </a:lnTo>
                    <a:lnTo>
                      <a:pt x="107" y="311"/>
                    </a:lnTo>
                    <a:lnTo>
                      <a:pt x="105" y="311"/>
                    </a:lnTo>
                    <a:lnTo>
                      <a:pt x="100" y="313"/>
                    </a:lnTo>
                    <a:lnTo>
                      <a:pt x="98" y="313"/>
                    </a:lnTo>
                    <a:lnTo>
                      <a:pt x="96" y="315"/>
                    </a:lnTo>
                    <a:lnTo>
                      <a:pt x="96" y="317"/>
                    </a:lnTo>
                    <a:lnTo>
                      <a:pt x="92" y="320"/>
                    </a:lnTo>
                    <a:lnTo>
                      <a:pt x="89" y="320"/>
                    </a:lnTo>
                    <a:lnTo>
                      <a:pt x="87" y="315"/>
                    </a:lnTo>
                    <a:lnTo>
                      <a:pt x="83" y="315"/>
                    </a:lnTo>
                    <a:lnTo>
                      <a:pt x="81" y="315"/>
                    </a:lnTo>
                    <a:lnTo>
                      <a:pt x="78" y="315"/>
                    </a:lnTo>
                    <a:lnTo>
                      <a:pt x="76" y="311"/>
                    </a:lnTo>
                    <a:lnTo>
                      <a:pt x="74" y="311"/>
                    </a:lnTo>
                    <a:lnTo>
                      <a:pt x="76" y="311"/>
                    </a:lnTo>
                    <a:lnTo>
                      <a:pt x="76" y="313"/>
                    </a:lnTo>
                    <a:lnTo>
                      <a:pt x="74" y="313"/>
                    </a:lnTo>
                    <a:lnTo>
                      <a:pt x="74" y="315"/>
                    </a:lnTo>
                    <a:lnTo>
                      <a:pt x="74" y="317"/>
                    </a:lnTo>
                    <a:lnTo>
                      <a:pt x="72" y="317"/>
                    </a:lnTo>
                    <a:lnTo>
                      <a:pt x="70" y="317"/>
                    </a:lnTo>
                    <a:lnTo>
                      <a:pt x="70" y="320"/>
                    </a:lnTo>
                    <a:lnTo>
                      <a:pt x="65" y="320"/>
                    </a:lnTo>
                    <a:lnTo>
                      <a:pt x="63" y="320"/>
                    </a:lnTo>
                    <a:lnTo>
                      <a:pt x="59" y="322"/>
                    </a:lnTo>
                    <a:lnTo>
                      <a:pt x="59" y="320"/>
                    </a:lnTo>
                    <a:lnTo>
                      <a:pt x="57" y="315"/>
                    </a:lnTo>
                    <a:lnTo>
                      <a:pt x="57" y="313"/>
                    </a:lnTo>
                    <a:lnTo>
                      <a:pt x="57" y="309"/>
                    </a:lnTo>
                    <a:lnTo>
                      <a:pt x="57" y="306"/>
                    </a:lnTo>
                    <a:lnTo>
                      <a:pt x="59" y="304"/>
                    </a:lnTo>
                    <a:lnTo>
                      <a:pt x="59" y="302"/>
                    </a:lnTo>
                    <a:lnTo>
                      <a:pt x="59" y="298"/>
                    </a:lnTo>
                    <a:lnTo>
                      <a:pt x="59" y="296"/>
                    </a:lnTo>
                    <a:lnTo>
                      <a:pt x="59" y="293"/>
                    </a:lnTo>
                    <a:lnTo>
                      <a:pt x="57" y="289"/>
                    </a:lnTo>
                    <a:lnTo>
                      <a:pt x="57" y="287"/>
                    </a:lnTo>
                    <a:lnTo>
                      <a:pt x="57" y="282"/>
                    </a:lnTo>
                    <a:lnTo>
                      <a:pt x="57" y="285"/>
                    </a:lnTo>
                    <a:lnTo>
                      <a:pt x="52" y="285"/>
                    </a:lnTo>
                    <a:lnTo>
                      <a:pt x="52" y="287"/>
                    </a:lnTo>
                    <a:lnTo>
                      <a:pt x="48" y="287"/>
                    </a:lnTo>
                    <a:lnTo>
                      <a:pt x="43" y="285"/>
                    </a:lnTo>
                    <a:lnTo>
                      <a:pt x="39" y="285"/>
                    </a:lnTo>
                    <a:lnTo>
                      <a:pt x="37" y="282"/>
                    </a:lnTo>
                    <a:lnTo>
                      <a:pt x="35" y="285"/>
                    </a:lnTo>
                    <a:lnTo>
                      <a:pt x="30" y="285"/>
                    </a:lnTo>
                    <a:lnTo>
                      <a:pt x="26" y="285"/>
                    </a:lnTo>
                    <a:lnTo>
                      <a:pt x="24" y="285"/>
                    </a:lnTo>
                    <a:lnTo>
                      <a:pt x="22" y="282"/>
                    </a:lnTo>
                    <a:lnTo>
                      <a:pt x="17" y="280"/>
                    </a:lnTo>
                    <a:lnTo>
                      <a:pt x="22" y="278"/>
                    </a:lnTo>
                    <a:lnTo>
                      <a:pt x="26" y="274"/>
                    </a:lnTo>
                    <a:lnTo>
                      <a:pt x="30" y="276"/>
                    </a:lnTo>
                    <a:lnTo>
                      <a:pt x="33" y="276"/>
                    </a:lnTo>
                    <a:lnTo>
                      <a:pt x="35" y="276"/>
                    </a:lnTo>
                    <a:lnTo>
                      <a:pt x="37" y="276"/>
                    </a:lnTo>
                    <a:lnTo>
                      <a:pt x="41" y="274"/>
                    </a:lnTo>
                    <a:lnTo>
                      <a:pt x="43" y="269"/>
                    </a:lnTo>
                    <a:lnTo>
                      <a:pt x="46" y="267"/>
                    </a:lnTo>
                    <a:lnTo>
                      <a:pt x="50" y="265"/>
                    </a:lnTo>
                    <a:lnTo>
                      <a:pt x="46" y="265"/>
                    </a:lnTo>
                    <a:lnTo>
                      <a:pt x="41" y="263"/>
                    </a:lnTo>
                    <a:lnTo>
                      <a:pt x="39" y="263"/>
                    </a:lnTo>
                    <a:lnTo>
                      <a:pt x="37" y="260"/>
                    </a:lnTo>
                    <a:lnTo>
                      <a:pt x="33" y="256"/>
                    </a:lnTo>
                    <a:lnTo>
                      <a:pt x="33" y="252"/>
                    </a:lnTo>
                    <a:lnTo>
                      <a:pt x="33" y="254"/>
                    </a:lnTo>
                    <a:lnTo>
                      <a:pt x="30" y="254"/>
                    </a:lnTo>
                    <a:lnTo>
                      <a:pt x="28" y="254"/>
                    </a:lnTo>
                    <a:lnTo>
                      <a:pt x="26" y="256"/>
                    </a:lnTo>
                    <a:lnTo>
                      <a:pt x="24" y="258"/>
                    </a:lnTo>
                    <a:lnTo>
                      <a:pt x="22" y="258"/>
                    </a:lnTo>
                    <a:lnTo>
                      <a:pt x="19" y="258"/>
                    </a:lnTo>
                    <a:lnTo>
                      <a:pt x="17" y="256"/>
                    </a:lnTo>
                    <a:lnTo>
                      <a:pt x="17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7" y="252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8" y="247"/>
                    </a:lnTo>
                    <a:lnTo>
                      <a:pt x="6" y="247"/>
                    </a:lnTo>
                    <a:lnTo>
                      <a:pt x="4" y="247"/>
                    </a:lnTo>
                    <a:lnTo>
                      <a:pt x="2" y="247"/>
                    </a:lnTo>
                    <a:lnTo>
                      <a:pt x="2" y="245"/>
                    </a:lnTo>
                    <a:lnTo>
                      <a:pt x="0" y="243"/>
                    </a:lnTo>
                    <a:lnTo>
                      <a:pt x="0" y="241"/>
                    </a:lnTo>
                    <a:lnTo>
                      <a:pt x="2" y="236"/>
                    </a:lnTo>
                    <a:lnTo>
                      <a:pt x="2" y="230"/>
                    </a:lnTo>
                    <a:lnTo>
                      <a:pt x="4" y="225"/>
                    </a:lnTo>
                    <a:lnTo>
                      <a:pt x="6" y="223"/>
                    </a:lnTo>
                    <a:lnTo>
                      <a:pt x="11" y="225"/>
                    </a:lnTo>
                    <a:lnTo>
                      <a:pt x="13" y="223"/>
                    </a:lnTo>
                    <a:lnTo>
                      <a:pt x="13" y="221"/>
                    </a:lnTo>
                    <a:lnTo>
                      <a:pt x="15" y="221"/>
                    </a:lnTo>
                    <a:lnTo>
                      <a:pt x="17" y="217"/>
                    </a:lnTo>
                    <a:lnTo>
                      <a:pt x="19" y="217"/>
                    </a:lnTo>
                    <a:lnTo>
                      <a:pt x="19" y="214"/>
                    </a:lnTo>
                    <a:lnTo>
                      <a:pt x="22" y="210"/>
                    </a:lnTo>
                    <a:lnTo>
                      <a:pt x="17" y="206"/>
                    </a:lnTo>
                    <a:lnTo>
                      <a:pt x="22" y="204"/>
                    </a:lnTo>
                    <a:lnTo>
                      <a:pt x="24" y="204"/>
                    </a:lnTo>
                    <a:lnTo>
                      <a:pt x="26" y="201"/>
                    </a:lnTo>
                    <a:lnTo>
                      <a:pt x="30" y="199"/>
                    </a:lnTo>
                    <a:lnTo>
                      <a:pt x="35" y="190"/>
                    </a:lnTo>
                    <a:lnTo>
                      <a:pt x="30" y="190"/>
                    </a:lnTo>
                    <a:lnTo>
                      <a:pt x="26" y="186"/>
                    </a:lnTo>
                    <a:lnTo>
                      <a:pt x="26" y="184"/>
                    </a:lnTo>
                    <a:lnTo>
                      <a:pt x="28" y="184"/>
                    </a:lnTo>
                    <a:lnTo>
                      <a:pt x="28" y="182"/>
                    </a:lnTo>
                    <a:lnTo>
                      <a:pt x="30" y="182"/>
                    </a:lnTo>
                    <a:lnTo>
                      <a:pt x="33" y="179"/>
                    </a:lnTo>
                    <a:lnTo>
                      <a:pt x="37" y="177"/>
                    </a:lnTo>
                    <a:lnTo>
                      <a:pt x="35" y="175"/>
                    </a:lnTo>
                    <a:lnTo>
                      <a:pt x="37" y="173"/>
                    </a:lnTo>
                    <a:lnTo>
                      <a:pt x="35" y="171"/>
                    </a:lnTo>
                    <a:lnTo>
                      <a:pt x="37" y="168"/>
                    </a:lnTo>
                    <a:lnTo>
                      <a:pt x="37" y="166"/>
                    </a:lnTo>
                    <a:lnTo>
                      <a:pt x="37" y="164"/>
                    </a:lnTo>
                    <a:lnTo>
                      <a:pt x="39" y="162"/>
                    </a:lnTo>
                    <a:lnTo>
                      <a:pt x="37" y="162"/>
                    </a:lnTo>
                    <a:lnTo>
                      <a:pt x="37" y="160"/>
                    </a:lnTo>
                    <a:lnTo>
                      <a:pt x="35" y="160"/>
                    </a:lnTo>
                    <a:lnTo>
                      <a:pt x="35" y="158"/>
                    </a:lnTo>
                    <a:lnTo>
                      <a:pt x="33" y="158"/>
                    </a:lnTo>
                    <a:lnTo>
                      <a:pt x="26" y="153"/>
                    </a:lnTo>
                    <a:lnTo>
                      <a:pt x="30" y="147"/>
                    </a:lnTo>
                    <a:lnTo>
                      <a:pt x="39" y="142"/>
                    </a:lnTo>
                    <a:lnTo>
                      <a:pt x="43" y="138"/>
                    </a:lnTo>
                    <a:lnTo>
                      <a:pt x="48" y="131"/>
                    </a:lnTo>
                    <a:lnTo>
                      <a:pt x="41" y="133"/>
                    </a:lnTo>
                    <a:lnTo>
                      <a:pt x="37" y="131"/>
                    </a:lnTo>
                    <a:lnTo>
                      <a:pt x="35" y="129"/>
                    </a:lnTo>
                    <a:lnTo>
                      <a:pt x="30" y="129"/>
                    </a:lnTo>
                    <a:lnTo>
                      <a:pt x="28" y="127"/>
                    </a:lnTo>
                    <a:lnTo>
                      <a:pt x="28" y="125"/>
                    </a:lnTo>
                    <a:lnTo>
                      <a:pt x="28" y="122"/>
                    </a:lnTo>
                    <a:lnTo>
                      <a:pt x="26" y="118"/>
                    </a:lnTo>
                    <a:lnTo>
                      <a:pt x="28" y="116"/>
                    </a:lnTo>
                    <a:lnTo>
                      <a:pt x="28" y="114"/>
                    </a:lnTo>
                    <a:lnTo>
                      <a:pt x="26" y="112"/>
                    </a:lnTo>
                    <a:lnTo>
                      <a:pt x="24" y="112"/>
                    </a:lnTo>
                    <a:lnTo>
                      <a:pt x="24" y="109"/>
                    </a:lnTo>
                    <a:lnTo>
                      <a:pt x="24" y="107"/>
                    </a:lnTo>
                    <a:lnTo>
                      <a:pt x="24" y="105"/>
                    </a:lnTo>
                    <a:lnTo>
                      <a:pt x="24" y="103"/>
                    </a:lnTo>
                    <a:lnTo>
                      <a:pt x="24" y="101"/>
                    </a:lnTo>
                    <a:lnTo>
                      <a:pt x="26" y="98"/>
                    </a:lnTo>
                    <a:lnTo>
                      <a:pt x="26" y="96"/>
                    </a:lnTo>
                    <a:lnTo>
                      <a:pt x="24" y="96"/>
                    </a:lnTo>
                    <a:lnTo>
                      <a:pt x="22" y="94"/>
                    </a:lnTo>
                    <a:lnTo>
                      <a:pt x="22" y="92"/>
                    </a:lnTo>
                    <a:lnTo>
                      <a:pt x="22" y="90"/>
                    </a:lnTo>
                    <a:lnTo>
                      <a:pt x="24" y="85"/>
                    </a:lnTo>
                    <a:lnTo>
                      <a:pt x="24" y="87"/>
                    </a:lnTo>
                    <a:lnTo>
                      <a:pt x="26" y="87"/>
                    </a:lnTo>
                    <a:lnTo>
                      <a:pt x="28" y="87"/>
                    </a:lnTo>
                    <a:lnTo>
                      <a:pt x="30" y="87"/>
                    </a:lnTo>
                    <a:lnTo>
                      <a:pt x="30" y="85"/>
                    </a:lnTo>
                    <a:lnTo>
                      <a:pt x="33" y="85"/>
                    </a:lnTo>
                    <a:lnTo>
                      <a:pt x="35" y="85"/>
                    </a:lnTo>
                    <a:lnTo>
                      <a:pt x="37" y="85"/>
                    </a:lnTo>
                    <a:lnTo>
                      <a:pt x="37" y="83"/>
                    </a:lnTo>
                    <a:lnTo>
                      <a:pt x="39" y="83"/>
                    </a:lnTo>
                    <a:lnTo>
                      <a:pt x="41" y="83"/>
                    </a:lnTo>
                    <a:lnTo>
                      <a:pt x="43" y="83"/>
                    </a:lnTo>
                    <a:lnTo>
                      <a:pt x="46" y="83"/>
                    </a:lnTo>
                    <a:lnTo>
                      <a:pt x="48" y="83"/>
                    </a:lnTo>
                    <a:lnTo>
                      <a:pt x="50" y="83"/>
                    </a:lnTo>
                    <a:lnTo>
                      <a:pt x="52" y="83"/>
                    </a:lnTo>
                    <a:lnTo>
                      <a:pt x="52" y="81"/>
                    </a:lnTo>
                    <a:lnTo>
                      <a:pt x="54" y="81"/>
                    </a:lnTo>
                    <a:lnTo>
                      <a:pt x="54" y="79"/>
                    </a:lnTo>
                    <a:lnTo>
                      <a:pt x="57" y="79"/>
                    </a:lnTo>
                    <a:lnTo>
                      <a:pt x="57" y="76"/>
                    </a:lnTo>
                    <a:lnTo>
                      <a:pt x="59" y="76"/>
                    </a:lnTo>
                    <a:lnTo>
                      <a:pt x="61" y="76"/>
                    </a:lnTo>
                    <a:lnTo>
                      <a:pt x="63" y="76"/>
                    </a:lnTo>
                    <a:lnTo>
                      <a:pt x="63" y="79"/>
                    </a:lnTo>
                    <a:lnTo>
                      <a:pt x="63" y="81"/>
                    </a:lnTo>
                    <a:lnTo>
                      <a:pt x="65" y="81"/>
                    </a:lnTo>
                    <a:lnTo>
                      <a:pt x="65" y="83"/>
                    </a:lnTo>
                    <a:lnTo>
                      <a:pt x="65" y="85"/>
                    </a:lnTo>
                    <a:lnTo>
                      <a:pt x="68" y="85"/>
                    </a:lnTo>
                    <a:lnTo>
                      <a:pt x="68" y="87"/>
                    </a:lnTo>
                    <a:lnTo>
                      <a:pt x="68" y="90"/>
                    </a:lnTo>
                    <a:lnTo>
                      <a:pt x="65" y="90"/>
                    </a:lnTo>
                    <a:lnTo>
                      <a:pt x="65" y="92"/>
                    </a:lnTo>
                    <a:lnTo>
                      <a:pt x="63" y="92"/>
                    </a:lnTo>
                    <a:lnTo>
                      <a:pt x="63" y="94"/>
                    </a:lnTo>
                    <a:lnTo>
                      <a:pt x="65" y="94"/>
                    </a:lnTo>
                    <a:lnTo>
                      <a:pt x="68" y="94"/>
                    </a:lnTo>
                    <a:lnTo>
                      <a:pt x="70" y="94"/>
                    </a:lnTo>
                    <a:lnTo>
                      <a:pt x="72" y="94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76" y="92"/>
                    </a:lnTo>
                    <a:lnTo>
                      <a:pt x="78" y="92"/>
                    </a:lnTo>
                    <a:lnTo>
                      <a:pt x="78" y="90"/>
                    </a:lnTo>
                    <a:lnTo>
                      <a:pt x="81" y="90"/>
                    </a:lnTo>
                    <a:lnTo>
                      <a:pt x="83" y="90"/>
                    </a:lnTo>
                    <a:lnTo>
                      <a:pt x="85" y="92"/>
                    </a:lnTo>
                    <a:lnTo>
                      <a:pt x="85" y="94"/>
                    </a:lnTo>
                    <a:lnTo>
                      <a:pt x="83" y="94"/>
                    </a:lnTo>
                    <a:lnTo>
                      <a:pt x="83" y="96"/>
                    </a:lnTo>
                    <a:lnTo>
                      <a:pt x="83" y="98"/>
                    </a:lnTo>
                    <a:lnTo>
                      <a:pt x="85" y="98"/>
                    </a:lnTo>
                    <a:lnTo>
                      <a:pt x="87" y="98"/>
                    </a:lnTo>
                    <a:lnTo>
                      <a:pt x="87" y="101"/>
                    </a:lnTo>
                    <a:lnTo>
                      <a:pt x="89" y="101"/>
                    </a:lnTo>
                    <a:lnTo>
                      <a:pt x="92" y="101"/>
                    </a:lnTo>
                    <a:lnTo>
                      <a:pt x="94" y="101"/>
                    </a:lnTo>
                    <a:lnTo>
                      <a:pt x="96" y="101"/>
                    </a:lnTo>
                    <a:lnTo>
                      <a:pt x="98" y="101"/>
                    </a:lnTo>
                    <a:lnTo>
                      <a:pt x="100" y="101"/>
                    </a:lnTo>
                    <a:lnTo>
                      <a:pt x="103" y="101"/>
                    </a:lnTo>
                    <a:lnTo>
                      <a:pt x="103" y="103"/>
                    </a:lnTo>
                    <a:lnTo>
                      <a:pt x="105" y="103"/>
                    </a:lnTo>
                    <a:lnTo>
                      <a:pt x="107" y="103"/>
                    </a:lnTo>
                    <a:lnTo>
                      <a:pt x="109" y="103"/>
                    </a:lnTo>
                    <a:lnTo>
                      <a:pt x="109" y="101"/>
                    </a:lnTo>
                    <a:lnTo>
                      <a:pt x="109" y="98"/>
                    </a:lnTo>
                    <a:lnTo>
                      <a:pt x="111" y="98"/>
                    </a:lnTo>
                    <a:lnTo>
                      <a:pt x="111" y="96"/>
                    </a:lnTo>
                    <a:lnTo>
                      <a:pt x="111" y="94"/>
                    </a:lnTo>
                    <a:lnTo>
                      <a:pt x="111" y="92"/>
                    </a:lnTo>
                    <a:lnTo>
                      <a:pt x="111" y="90"/>
                    </a:lnTo>
                    <a:lnTo>
                      <a:pt x="114" y="90"/>
                    </a:lnTo>
                    <a:lnTo>
                      <a:pt x="114" y="87"/>
                    </a:lnTo>
                    <a:lnTo>
                      <a:pt x="116" y="87"/>
                    </a:lnTo>
                    <a:lnTo>
                      <a:pt x="118" y="87"/>
                    </a:lnTo>
                    <a:lnTo>
                      <a:pt x="120" y="87"/>
                    </a:lnTo>
                    <a:lnTo>
                      <a:pt x="122" y="87"/>
                    </a:lnTo>
                    <a:lnTo>
                      <a:pt x="124" y="87"/>
                    </a:lnTo>
                    <a:lnTo>
                      <a:pt x="127" y="87"/>
                    </a:lnTo>
                    <a:lnTo>
                      <a:pt x="129" y="87"/>
                    </a:lnTo>
                    <a:lnTo>
                      <a:pt x="131" y="87"/>
                    </a:lnTo>
                    <a:lnTo>
                      <a:pt x="131" y="85"/>
                    </a:lnTo>
                    <a:lnTo>
                      <a:pt x="131" y="83"/>
                    </a:lnTo>
                    <a:lnTo>
                      <a:pt x="133" y="83"/>
                    </a:lnTo>
                    <a:lnTo>
                      <a:pt x="133" y="81"/>
                    </a:lnTo>
                    <a:lnTo>
                      <a:pt x="135" y="81"/>
                    </a:lnTo>
                    <a:lnTo>
                      <a:pt x="138" y="81"/>
                    </a:lnTo>
                    <a:lnTo>
                      <a:pt x="140" y="81"/>
                    </a:lnTo>
                    <a:lnTo>
                      <a:pt x="142" y="81"/>
                    </a:lnTo>
                    <a:lnTo>
                      <a:pt x="142" y="79"/>
                    </a:lnTo>
                    <a:lnTo>
                      <a:pt x="142" y="76"/>
                    </a:lnTo>
                    <a:lnTo>
                      <a:pt x="140" y="76"/>
                    </a:lnTo>
                    <a:lnTo>
                      <a:pt x="140" y="74"/>
                    </a:lnTo>
                    <a:lnTo>
                      <a:pt x="138" y="74"/>
                    </a:lnTo>
                    <a:lnTo>
                      <a:pt x="138" y="72"/>
                    </a:lnTo>
                    <a:lnTo>
                      <a:pt x="135" y="70"/>
                    </a:lnTo>
                    <a:lnTo>
                      <a:pt x="138" y="70"/>
                    </a:lnTo>
                    <a:lnTo>
                      <a:pt x="135" y="70"/>
                    </a:lnTo>
                    <a:lnTo>
                      <a:pt x="135" y="68"/>
                    </a:lnTo>
                    <a:lnTo>
                      <a:pt x="135" y="66"/>
                    </a:lnTo>
                    <a:lnTo>
                      <a:pt x="138" y="66"/>
                    </a:lnTo>
                    <a:lnTo>
                      <a:pt x="138" y="63"/>
                    </a:lnTo>
                    <a:lnTo>
                      <a:pt x="140" y="63"/>
                    </a:lnTo>
                    <a:lnTo>
                      <a:pt x="142" y="63"/>
                    </a:lnTo>
                    <a:lnTo>
                      <a:pt x="142" y="61"/>
                    </a:lnTo>
                    <a:lnTo>
                      <a:pt x="144" y="63"/>
                    </a:lnTo>
                    <a:lnTo>
                      <a:pt x="146" y="63"/>
                    </a:lnTo>
                    <a:lnTo>
                      <a:pt x="146" y="66"/>
                    </a:lnTo>
                    <a:lnTo>
                      <a:pt x="149" y="66"/>
                    </a:lnTo>
                    <a:lnTo>
                      <a:pt x="149" y="68"/>
                    </a:lnTo>
                    <a:lnTo>
                      <a:pt x="151" y="68"/>
                    </a:lnTo>
                    <a:lnTo>
                      <a:pt x="151" y="70"/>
                    </a:lnTo>
                    <a:lnTo>
                      <a:pt x="151" y="72"/>
                    </a:lnTo>
                    <a:lnTo>
                      <a:pt x="151" y="74"/>
                    </a:lnTo>
                    <a:lnTo>
                      <a:pt x="153" y="74"/>
                    </a:lnTo>
                    <a:lnTo>
                      <a:pt x="155" y="74"/>
                    </a:lnTo>
                    <a:lnTo>
                      <a:pt x="155" y="72"/>
                    </a:lnTo>
                    <a:lnTo>
                      <a:pt x="155" y="70"/>
                    </a:lnTo>
                    <a:lnTo>
                      <a:pt x="155" y="68"/>
                    </a:lnTo>
                    <a:lnTo>
                      <a:pt x="155" y="66"/>
                    </a:lnTo>
                    <a:lnTo>
                      <a:pt x="157" y="66"/>
                    </a:lnTo>
                    <a:lnTo>
                      <a:pt x="157" y="63"/>
                    </a:lnTo>
                    <a:lnTo>
                      <a:pt x="160" y="63"/>
                    </a:lnTo>
                    <a:lnTo>
                      <a:pt x="162" y="63"/>
                    </a:lnTo>
                    <a:lnTo>
                      <a:pt x="162" y="61"/>
                    </a:lnTo>
                    <a:lnTo>
                      <a:pt x="164" y="61"/>
                    </a:lnTo>
                    <a:lnTo>
                      <a:pt x="166" y="61"/>
                    </a:lnTo>
                    <a:lnTo>
                      <a:pt x="168" y="61"/>
                    </a:lnTo>
                    <a:lnTo>
                      <a:pt x="170" y="61"/>
                    </a:lnTo>
                    <a:lnTo>
                      <a:pt x="173" y="61"/>
                    </a:lnTo>
                    <a:lnTo>
                      <a:pt x="175" y="61"/>
                    </a:lnTo>
                    <a:lnTo>
                      <a:pt x="177" y="61"/>
                    </a:lnTo>
                    <a:lnTo>
                      <a:pt x="177" y="59"/>
                    </a:lnTo>
                    <a:lnTo>
                      <a:pt x="179" y="59"/>
                    </a:lnTo>
                    <a:lnTo>
                      <a:pt x="181" y="59"/>
                    </a:lnTo>
                    <a:lnTo>
                      <a:pt x="184" y="59"/>
                    </a:lnTo>
                    <a:lnTo>
                      <a:pt x="184" y="57"/>
                    </a:lnTo>
                    <a:lnTo>
                      <a:pt x="186" y="57"/>
                    </a:lnTo>
                    <a:lnTo>
                      <a:pt x="188" y="57"/>
                    </a:lnTo>
                    <a:lnTo>
                      <a:pt x="190" y="57"/>
                    </a:lnTo>
                    <a:lnTo>
                      <a:pt x="192" y="57"/>
                    </a:lnTo>
                    <a:lnTo>
                      <a:pt x="195" y="57"/>
                    </a:lnTo>
                    <a:lnTo>
                      <a:pt x="197" y="57"/>
                    </a:lnTo>
                    <a:lnTo>
                      <a:pt x="197" y="55"/>
                    </a:lnTo>
                    <a:lnTo>
                      <a:pt x="199" y="55"/>
                    </a:lnTo>
                    <a:lnTo>
                      <a:pt x="199" y="57"/>
                    </a:lnTo>
                    <a:lnTo>
                      <a:pt x="201" y="57"/>
                    </a:lnTo>
                    <a:lnTo>
                      <a:pt x="201" y="59"/>
                    </a:lnTo>
                    <a:lnTo>
                      <a:pt x="203" y="59"/>
                    </a:lnTo>
                    <a:lnTo>
                      <a:pt x="203" y="61"/>
                    </a:lnTo>
                    <a:lnTo>
                      <a:pt x="206" y="61"/>
                    </a:lnTo>
                    <a:lnTo>
                      <a:pt x="208" y="61"/>
                    </a:lnTo>
                    <a:lnTo>
                      <a:pt x="208" y="63"/>
                    </a:lnTo>
                    <a:lnTo>
                      <a:pt x="210" y="63"/>
                    </a:lnTo>
                    <a:lnTo>
                      <a:pt x="210" y="61"/>
                    </a:lnTo>
                    <a:lnTo>
                      <a:pt x="212" y="61"/>
                    </a:lnTo>
                    <a:lnTo>
                      <a:pt x="212" y="59"/>
                    </a:lnTo>
                    <a:lnTo>
                      <a:pt x="212" y="57"/>
                    </a:lnTo>
                    <a:lnTo>
                      <a:pt x="212" y="55"/>
                    </a:lnTo>
                    <a:lnTo>
                      <a:pt x="210" y="55"/>
                    </a:lnTo>
                    <a:lnTo>
                      <a:pt x="208" y="55"/>
                    </a:lnTo>
                    <a:lnTo>
                      <a:pt x="208" y="52"/>
                    </a:lnTo>
                    <a:lnTo>
                      <a:pt x="208" y="50"/>
                    </a:lnTo>
                    <a:lnTo>
                      <a:pt x="208" y="48"/>
                    </a:lnTo>
                    <a:lnTo>
                      <a:pt x="210" y="48"/>
                    </a:lnTo>
                    <a:lnTo>
                      <a:pt x="212" y="48"/>
                    </a:lnTo>
                    <a:lnTo>
                      <a:pt x="212" y="46"/>
                    </a:lnTo>
                    <a:lnTo>
                      <a:pt x="214" y="46"/>
                    </a:lnTo>
                    <a:lnTo>
                      <a:pt x="216" y="46"/>
                    </a:lnTo>
                    <a:lnTo>
                      <a:pt x="216" y="48"/>
                    </a:lnTo>
                    <a:lnTo>
                      <a:pt x="219" y="48"/>
                    </a:lnTo>
                    <a:lnTo>
                      <a:pt x="221" y="48"/>
                    </a:lnTo>
                    <a:lnTo>
                      <a:pt x="221" y="50"/>
                    </a:lnTo>
                    <a:lnTo>
                      <a:pt x="223" y="50"/>
                    </a:lnTo>
                    <a:lnTo>
                      <a:pt x="223" y="52"/>
                    </a:lnTo>
                    <a:lnTo>
                      <a:pt x="225" y="52"/>
                    </a:lnTo>
                    <a:lnTo>
                      <a:pt x="225" y="55"/>
                    </a:lnTo>
                    <a:lnTo>
                      <a:pt x="225" y="57"/>
                    </a:lnTo>
                    <a:lnTo>
                      <a:pt x="225" y="59"/>
                    </a:lnTo>
                    <a:lnTo>
                      <a:pt x="225" y="61"/>
                    </a:lnTo>
                    <a:lnTo>
                      <a:pt x="227" y="61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32" y="59"/>
                    </a:lnTo>
                    <a:lnTo>
                      <a:pt x="232" y="61"/>
                    </a:lnTo>
                    <a:lnTo>
                      <a:pt x="234" y="61"/>
                    </a:lnTo>
                    <a:lnTo>
                      <a:pt x="236" y="61"/>
                    </a:lnTo>
                    <a:lnTo>
                      <a:pt x="238" y="61"/>
                    </a:lnTo>
                    <a:lnTo>
                      <a:pt x="241" y="61"/>
                    </a:lnTo>
                    <a:lnTo>
                      <a:pt x="243" y="61"/>
                    </a:lnTo>
                    <a:lnTo>
                      <a:pt x="243" y="63"/>
                    </a:lnTo>
                    <a:lnTo>
                      <a:pt x="243" y="66"/>
                    </a:lnTo>
                    <a:lnTo>
                      <a:pt x="243" y="68"/>
                    </a:lnTo>
                    <a:lnTo>
                      <a:pt x="243" y="70"/>
                    </a:lnTo>
                    <a:lnTo>
                      <a:pt x="245" y="70"/>
                    </a:lnTo>
                    <a:lnTo>
                      <a:pt x="245" y="72"/>
                    </a:lnTo>
                    <a:lnTo>
                      <a:pt x="247" y="72"/>
                    </a:lnTo>
                    <a:lnTo>
                      <a:pt x="247" y="74"/>
                    </a:lnTo>
                    <a:lnTo>
                      <a:pt x="247" y="76"/>
                    </a:lnTo>
                    <a:lnTo>
                      <a:pt x="249" y="76"/>
                    </a:lnTo>
                    <a:lnTo>
                      <a:pt x="252" y="76"/>
                    </a:lnTo>
                    <a:lnTo>
                      <a:pt x="254" y="76"/>
                    </a:lnTo>
                    <a:lnTo>
                      <a:pt x="254" y="74"/>
                    </a:lnTo>
                    <a:lnTo>
                      <a:pt x="256" y="74"/>
                    </a:lnTo>
                    <a:lnTo>
                      <a:pt x="258" y="7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2" y="76"/>
                    </a:lnTo>
                    <a:lnTo>
                      <a:pt x="265" y="76"/>
                    </a:lnTo>
                    <a:lnTo>
                      <a:pt x="267" y="76"/>
                    </a:lnTo>
                    <a:lnTo>
                      <a:pt x="269" y="76"/>
                    </a:lnTo>
                    <a:lnTo>
                      <a:pt x="271" y="76"/>
                    </a:lnTo>
                    <a:lnTo>
                      <a:pt x="271" y="74"/>
                    </a:lnTo>
                    <a:lnTo>
                      <a:pt x="273" y="74"/>
                    </a:lnTo>
                    <a:lnTo>
                      <a:pt x="276" y="74"/>
                    </a:lnTo>
                    <a:lnTo>
                      <a:pt x="278" y="74"/>
                    </a:lnTo>
                    <a:lnTo>
                      <a:pt x="278" y="72"/>
                    </a:lnTo>
                    <a:lnTo>
                      <a:pt x="280" y="72"/>
                    </a:lnTo>
                    <a:lnTo>
                      <a:pt x="280" y="70"/>
                    </a:lnTo>
                    <a:lnTo>
                      <a:pt x="282" y="70"/>
                    </a:lnTo>
                    <a:lnTo>
                      <a:pt x="284" y="70"/>
                    </a:lnTo>
                    <a:lnTo>
                      <a:pt x="287" y="70"/>
                    </a:lnTo>
                    <a:lnTo>
                      <a:pt x="289" y="70"/>
                    </a:lnTo>
                    <a:lnTo>
                      <a:pt x="291" y="70"/>
                    </a:lnTo>
                    <a:lnTo>
                      <a:pt x="293" y="70"/>
                    </a:lnTo>
                    <a:lnTo>
                      <a:pt x="295" y="70"/>
                    </a:lnTo>
                    <a:lnTo>
                      <a:pt x="295" y="72"/>
                    </a:lnTo>
                    <a:lnTo>
                      <a:pt x="298" y="72"/>
                    </a:lnTo>
                    <a:lnTo>
                      <a:pt x="300" y="72"/>
                    </a:lnTo>
                    <a:lnTo>
                      <a:pt x="300" y="74"/>
                    </a:lnTo>
                    <a:lnTo>
                      <a:pt x="302" y="74"/>
                    </a:lnTo>
                    <a:lnTo>
                      <a:pt x="302" y="76"/>
                    </a:lnTo>
                    <a:lnTo>
                      <a:pt x="304" y="76"/>
                    </a:lnTo>
                    <a:lnTo>
                      <a:pt x="306" y="76"/>
                    </a:lnTo>
                    <a:lnTo>
                      <a:pt x="306" y="79"/>
                    </a:lnTo>
                    <a:lnTo>
                      <a:pt x="304" y="79"/>
                    </a:lnTo>
                    <a:lnTo>
                      <a:pt x="304" y="81"/>
                    </a:lnTo>
                    <a:lnTo>
                      <a:pt x="304" y="83"/>
                    </a:lnTo>
                    <a:lnTo>
                      <a:pt x="304" y="85"/>
                    </a:lnTo>
                    <a:lnTo>
                      <a:pt x="302" y="85"/>
                    </a:lnTo>
                    <a:lnTo>
                      <a:pt x="304" y="85"/>
                    </a:lnTo>
                    <a:lnTo>
                      <a:pt x="304" y="87"/>
                    </a:lnTo>
                    <a:lnTo>
                      <a:pt x="306" y="87"/>
                    </a:lnTo>
                    <a:lnTo>
                      <a:pt x="308" y="87"/>
                    </a:lnTo>
                    <a:lnTo>
                      <a:pt x="311" y="87"/>
                    </a:lnTo>
                    <a:lnTo>
                      <a:pt x="311" y="90"/>
                    </a:lnTo>
                    <a:lnTo>
                      <a:pt x="313" y="90"/>
                    </a:lnTo>
                    <a:lnTo>
                      <a:pt x="315" y="90"/>
                    </a:lnTo>
                    <a:lnTo>
                      <a:pt x="315" y="92"/>
                    </a:lnTo>
                    <a:lnTo>
                      <a:pt x="317" y="92"/>
                    </a:lnTo>
                    <a:lnTo>
                      <a:pt x="319" y="92"/>
                    </a:lnTo>
                    <a:lnTo>
                      <a:pt x="319" y="94"/>
                    </a:lnTo>
                    <a:lnTo>
                      <a:pt x="322" y="94"/>
                    </a:lnTo>
                    <a:lnTo>
                      <a:pt x="322" y="96"/>
                    </a:lnTo>
                    <a:lnTo>
                      <a:pt x="324" y="96"/>
                    </a:lnTo>
                    <a:lnTo>
                      <a:pt x="326" y="96"/>
                    </a:lnTo>
                    <a:lnTo>
                      <a:pt x="328" y="96"/>
                    </a:lnTo>
                    <a:lnTo>
                      <a:pt x="330" y="96"/>
                    </a:lnTo>
                    <a:lnTo>
                      <a:pt x="333" y="96"/>
                    </a:lnTo>
                    <a:lnTo>
                      <a:pt x="335" y="96"/>
                    </a:lnTo>
                    <a:lnTo>
                      <a:pt x="337" y="96"/>
                    </a:lnTo>
                    <a:lnTo>
                      <a:pt x="339" y="96"/>
                    </a:lnTo>
                    <a:lnTo>
                      <a:pt x="341" y="96"/>
                    </a:lnTo>
                    <a:lnTo>
                      <a:pt x="344" y="96"/>
                    </a:lnTo>
                    <a:lnTo>
                      <a:pt x="346" y="96"/>
                    </a:lnTo>
                    <a:lnTo>
                      <a:pt x="346" y="98"/>
                    </a:lnTo>
                    <a:lnTo>
                      <a:pt x="344" y="98"/>
                    </a:lnTo>
                    <a:lnTo>
                      <a:pt x="344" y="101"/>
                    </a:lnTo>
                    <a:lnTo>
                      <a:pt x="344" y="103"/>
                    </a:lnTo>
                    <a:lnTo>
                      <a:pt x="344" y="105"/>
                    </a:lnTo>
                    <a:lnTo>
                      <a:pt x="346" y="105"/>
                    </a:lnTo>
                    <a:lnTo>
                      <a:pt x="348" y="105"/>
                    </a:lnTo>
                    <a:lnTo>
                      <a:pt x="348" y="103"/>
                    </a:lnTo>
                    <a:lnTo>
                      <a:pt x="350" y="103"/>
                    </a:lnTo>
                    <a:lnTo>
                      <a:pt x="352" y="103"/>
                    </a:lnTo>
                    <a:lnTo>
                      <a:pt x="352" y="101"/>
                    </a:lnTo>
                    <a:lnTo>
                      <a:pt x="354" y="101"/>
                    </a:lnTo>
                    <a:lnTo>
                      <a:pt x="354" y="98"/>
                    </a:lnTo>
                    <a:lnTo>
                      <a:pt x="357" y="98"/>
                    </a:lnTo>
                    <a:lnTo>
                      <a:pt x="357" y="96"/>
                    </a:lnTo>
                    <a:lnTo>
                      <a:pt x="357" y="98"/>
                    </a:lnTo>
                    <a:lnTo>
                      <a:pt x="359" y="101"/>
                    </a:lnTo>
                    <a:lnTo>
                      <a:pt x="359" y="103"/>
                    </a:lnTo>
                    <a:lnTo>
                      <a:pt x="361" y="103"/>
                    </a:lnTo>
                    <a:lnTo>
                      <a:pt x="363" y="103"/>
                    </a:lnTo>
                    <a:lnTo>
                      <a:pt x="365" y="103"/>
                    </a:lnTo>
                    <a:lnTo>
                      <a:pt x="365" y="101"/>
                    </a:lnTo>
                    <a:lnTo>
                      <a:pt x="368" y="101"/>
                    </a:lnTo>
                    <a:lnTo>
                      <a:pt x="368" y="98"/>
                    </a:lnTo>
                    <a:lnTo>
                      <a:pt x="370" y="98"/>
                    </a:lnTo>
                    <a:lnTo>
                      <a:pt x="370" y="96"/>
                    </a:lnTo>
                    <a:lnTo>
                      <a:pt x="372" y="96"/>
                    </a:lnTo>
                    <a:lnTo>
                      <a:pt x="374" y="96"/>
                    </a:lnTo>
                    <a:lnTo>
                      <a:pt x="376" y="96"/>
                    </a:lnTo>
                    <a:lnTo>
                      <a:pt x="379" y="96"/>
                    </a:lnTo>
                    <a:lnTo>
                      <a:pt x="379" y="94"/>
                    </a:lnTo>
                    <a:lnTo>
                      <a:pt x="381" y="94"/>
                    </a:lnTo>
                    <a:lnTo>
                      <a:pt x="383" y="94"/>
                    </a:lnTo>
                    <a:lnTo>
                      <a:pt x="383" y="92"/>
                    </a:lnTo>
                    <a:lnTo>
                      <a:pt x="385" y="92"/>
                    </a:lnTo>
                    <a:lnTo>
                      <a:pt x="387" y="92"/>
                    </a:lnTo>
                    <a:lnTo>
                      <a:pt x="387" y="90"/>
                    </a:lnTo>
                    <a:lnTo>
                      <a:pt x="390" y="90"/>
                    </a:lnTo>
                    <a:lnTo>
                      <a:pt x="392" y="90"/>
                    </a:lnTo>
                    <a:lnTo>
                      <a:pt x="394" y="90"/>
                    </a:lnTo>
                    <a:lnTo>
                      <a:pt x="396" y="90"/>
                    </a:lnTo>
                    <a:lnTo>
                      <a:pt x="396" y="92"/>
                    </a:lnTo>
                    <a:lnTo>
                      <a:pt x="398" y="94"/>
                    </a:lnTo>
                    <a:lnTo>
                      <a:pt x="398" y="96"/>
                    </a:lnTo>
                    <a:lnTo>
                      <a:pt x="400" y="96"/>
                    </a:lnTo>
                    <a:lnTo>
                      <a:pt x="400" y="98"/>
                    </a:lnTo>
                    <a:lnTo>
                      <a:pt x="403" y="98"/>
                    </a:lnTo>
                    <a:lnTo>
                      <a:pt x="403" y="101"/>
                    </a:lnTo>
                    <a:lnTo>
                      <a:pt x="405" y="101"/>
                    </a:lnTo>
                    <a:lnTo>
                      <a:pt x="405" y="103"/>
                    </a:lnTo>
                    <a:lnTo>
                      <a:pt x="407" y="103"/>
                    </a:lnTo>
                    <a:lnTo>
                      <a:pt x="407" y="101"/>
                    </a:lnTo>
                    <a:lnTo>
                      <a:pt x="409" y="101"/>
                    </a:lnTo>
                    <a:lnTo>
                      <a:pt x="411" y="101"/>
                    </a:lnTo>
                    <a:lnTo>
                      <a:pt x="411" y="98"/>
                    </a:lnTo>
                    <a:lnTo>
                      <a:pt x="411" y="96"/>
                    </a:lnTo>
                    <a:lnTo>
                      <a:pt x="411" y="94"/>
                    </a:lnTo>
                    <a:lnTo>
                      <a:pt x="414" y="94"/>
                    </a:lnTo>
                    <a:lnTo>
                      <a:pt x="416" y="94"/>
                    </a:lnTo>
                    <a:lnTo>
                      <a:pt x="416" y="96"/>
                    </a:lnTo>
                    <a:lnTo>
                      <a:pt x="418" y="96"/>
                    </a:lnTo>
                    <a:lnTo>
                      <a:pt x="418" y="98"/>
                    </a:lnTo>
                    <a:lnTo>
                      <a:pt x="420" y="98"/>
                    </a:lnTo>
                    <a:lnTo>
                      <a:pt x="420" y="96"/>
                    </a:lnTo>
                    <a:lnTo>
                      <a:pt x="422" y="96"/>
                    </a:lnTo>
                    <a:lnTo>
                      <a:pt x="425" y="96"/>
                    </a:lnTo>
                    <a:lnTo>
                      <a:pt x="427" y="96"/>
                    </a:lnTo>
                    <a:lnTo>
                      <a:pt x="429" y="96"/>
                    </a:lnTo>
                    <a:lnTo>
                      <a:pt x="431" y="96"/>
                    </a:lnTo>
                    <a:lnTo>
                      <a:pt x="431" y="94"/>
                    </a:lnTo>
                    <a:lnTo>
                      <a:pt x="431" y="92"/>
                    </a:lnTo>
                    <a:lnTo>
                      <a:pt x="431" y="90"/>
                    </a:lnTo>
                    <a:lnTo>
                      <a:pt x="429" y="90"/>
                    </a:lnTo>
                    <a:lnTo>
                      <a:pt x="429" y="87"/>
                    </a:lnTo>
                    <a:lnTo>
                      <a:pt x="427" y="87"/>
                    </a:lnTo>
                    <a:lnTo>
                      <a:pt x="427" y="85"/>
                    </a:lnTo>
                    <a:lnTo>
                      <a:pt x="427" y="83"/>
                    </a:lnTo>
                    <a:lnTo>
                      <a:pt x="429" y="83"/>
                    </a:lnTo>
                    <a:lnTo>
                      <a:pt x="431" y="83"/>
                    </a:lnTo>
                    <a:lnTo>
                      <a:pt x="431" y="81"/>
                    </a:lnTo>
                    <a:lnTo>
                      <a:pt x="433" y="81"/>
                    </a:lnTo>
                    <a:lnTo>
                      <a:pt x="433" y="79"/>
                    </a:lnTo>
                    <a:lnTo>
                      <a:pt x="436" y="79"/>
                    </a:lnTo>
                    <a:lnTo>
                      <a:pt x="438" y="79"/>
                    </a:lnTo>
                    <a:lnTo>
                      <a:pt x="440" y="79"/>
                    </a:lnTo>
                    <a:lnTo>
                      <a:pt x="442" y="79"/>
                    </a:lnTo>
                    <a:lnTo>
                      <a:pt x="442" y="76"/>
                    </a:lnTo>
                    <a:lnTo>
                      <a:pt x="444" y="76"/>
                    </a:lnTo>
                    <a:lnTo>
                      <a:pt x="446" y="76"/>
                    </a:lnTo>
                    <a:lnTo>
                      <a:pt x="446" y="79"/>
                    </a:lnTo>
                    <a:lnTo>
                      <a:pt x="449" y="79"/>
                    </a:lnTo>
                    <a:lnTo>
                      <a:pt x="449" y="81"/>
                    </a:lnTo>
                    <a:lnTo>
                      <a:pt x="451" y="81"/>
                    </a:lnTo>
                    <a:lnTo>
                      <a:pt x="453" y="81"/>
                    </a:lnTo>
                    <a:lnTo>
                      <a:pt x="453" y="79"/>
                    </a:lnTo>
                    <a:lnTo>
                      <a:pt x="455" y="79"/>
                    </a:lnTo>
                    <a:lnTo>
                      <a:pt x="455" y="76"/>
                    </a:lnTo>
                    <a:lnTo>
                      <a:pt x="457" y="76"/>
                    </a:lnTo>
                    <a:lnTo>
                      <a:pt x="457" y="74"/>
                    </a:lnTo>
                    <a:lnTo>
                      <a:pt x="457" y="72"/>
                    </a:lnTo>
                    <a:lnTo>
                      <a:pt x="455" y="72"/>
                    </a:lnTo>
                    <a:lnTo>
                      <a:pt x="453" y="72"/>
                    </a:lnTo>
                    <a:lnTo>
                      <a:pt x="453" y="70"/>
                    </a:lnTo>
                    <a:lnTo>
                      <a:pt x="451" y="70"/>
                    </a:lnTo>
                    <a:lnTo>
                      <a:pt x="451" y="68"/>
                    </a:lnTo>
                    <a:lnTo>
                      <a:pt x="449" y="68"/>
                    </a:lnTo>
                    <a:lnTo>
                      <a:pt x="446" y="68"/>
                    </a:lnTo>
                    <a:lnTo>
                      <a:pt x="446" y="66"/>
                    </a:lnTo>
                    <a:lnTo>
                      <a:pt x="444" y="66"/>
                    </a:lnTo>
                    <a:lnTo>
                      <a:pt x="444" y="63"/>
                    </a:lnTo>
                    <a:lnTo>
                      <a:pt x="446" y="63"/>
                    </a:lnTo>
                    <a:lnTo>
                      <a:pt x="446" y="61"/>
                    </a:lnTo>
                    <a:lnTo>
                      <a:pt x="449" y="61"/>
                    </a:lnTo>
                    <a:lnTo>
                      <a:pt x="451" y="61"/>
                    </a:lnTo>
                    <a:lnTo>
                      <a:pt x="453" y="61"/>
                    </a:lnTo>
                    <a:lnTo>
                      <a:pt x="455" y="61"/>
                    </a:lnTo>
                    <a:lnTo>
                      <a:pt x="457" y="61"/>
                    </a:lnTo>
                    <a:lnTo>
                      <a:pt x="460" y="61"/>
                    </a:lnTo>
                    <a:lnTo>
                      <a:pt x="462" y="61"/>
                    </a:lnTo>
                    <a:lnTo>
                      <a:pt x="462" y="59"/>
                    </a:lnTo>
                    <a:lnTo>
                      <a:pt x="464" y="59"/>
                    </a:lnTo>
                    <a:lnTo>
                      <a:pt x="466" y="59"/>
                    </a:lnTo>
                    <a:lnTo>
                      <a:pt x="468" y="59"/>
                    </a:lnTo>
                    <a:lnTo>
                      <a:pt x="471" y="59"/>
                    </a:lnTo>
                    <a:lnTo>
                      <a:pt x="471" y="61"/>
                    </a:lnTo>
                    <a:lnTo>
                      <a:pt x="471" y="63"/>
                    </a:lnTo>
                    <a:lnTo>
                      <a:pt x="471" y="66"/>
                    </a:lnTo>
                    <a:lnTo>
                      <a:pt x="473" y="66"/>
                    </a:lnTo>
                    <a:lnTo>
                      <a:pt x="475" y="68"/>
                    </a:lnTo>
                    <a:lnTo>
                      <a:pt x="475" y="66"/>
                    </a:lnTo>
                    <a:lnTo>
                      <a:pt x="477" y="66"/>
                    </a:lnTo>
                    <a:lnTo>
                      <a:pt x="477" y="63"/>
                    </a:lnTo>
                    <a:lnTo>
                      <a:pt x="479" y="63"/>
                    </a:lnTo>
                    <a:lnTo>
                      <a:pt x="479" y="61"/>
                    </a:lnTo>
                    <a:lnTo>
                      <a:pt x="482" y="61"/>
                    </a:lnTo>
                    <a:lnTo>
                      <a:pt x="484" y="61"/>
                    </a:lnTo>
                    <a:lnTo>
                      <a:pt x="484" y="59"/>
                    </a:lnTo>
                    <a:lnTo>
                      <a:pt x="484" y="57"/>
                    </a:lnTo>
                    <a:lnTo>
                      <a:pt x="482" y="57"/>
                    </a:lnTo>
                    <a:lnTo>
                      <a:pt x="482" y="55"/>
                    </a:lnTo>
                    <a:lnTo>
                      <a:pt x="484" y="55"/>
                    </a:lnTo>
                    <a:lnTo>
                      <a:pt x="486" y="55"/>
                    </a:lnTo>
                    <a:lnTo>
                      <a:pt x="488" y="55"/>
                    </a:lnTo>
                    <a:lnTo>
                      <a:pt x="490" y="55"/>
                    </a:lnTo>
                    <a:lnTo>
                      <a:pt x="492" y="55"/>
                    </a:lnTo>
                    <a:lnTo>
                      <a:pt x="492" y="57"/>
                    </a:lnTo>
                    <a:lnTo>
                      <a:pt x="495" y="57"/>
                    </a:lnTo>
                    <a:lnTo>
                      <a:pt x="497" y="57"/>
                    </a:lnTo>
                    <a:lnTo>
                      <a:pt x="499" y="57"/>
                    </a:lnTo>
                    <a:lnTo>
                      <a:pt x="499" y="55"/>
                    </a:lnTo>
                    <a:lnTo>
                      <a:pt x="501" y="55"/>
                    </a:lnTo>
                    <a:lnTo>
                      <a:pt x="501" y="52"/>
                    </a:lnTo>
                    <a:lnTo>
                      <a:pt x="501" y="50"/>
                    </a:lnTo>
                    <a:lnTo>
                      <a:pt x="503" y="50"/>
                    </a:lnTo>
                    <a:lnTo>
                      <a:pt x="503" y="48"/>
                    </a:lnTo>
                    <a:lnTo>
                      <a:pt x="506" y="48"/>
                    </a:lnTo>
                    <a:lnTo>
                      <a:pt x="506" y="50"/>
                    </a:lnTo>
                    <a:lnTo>
                      <a:pt x="506" y="52"/>
                    </a:lnTo>
                    <a:lnTo>
                      <a:pt x="506" y="55"/>
                    </a:lnTo>
                    <a:lnTo>
                      <a:pt x="508" y="55"/>
                    </a:lnTo>
                    <a:lnTo>
                      <a:pt x="508" y="52"/>
                    </a:lnTo>
                    <a:lnTo>
                      <a:pt x="508" y="50"/>
                    </a:lnTo>
                    <a:lnTo>
                      <a:pt x="510" y="50"/>
                    </a:lnTo>
                    <a:lnTo>
                      <a:pt x="510" y="48"/>
                    </a:lnTo>
                    <a:lnTo>
                      <a:pt x="510" y="46"/>
                    </a:lnTo>
                    <a:lnTo>
                      <a:pt x="512" y="46"/>
                    </a:lnTo>
                    <a:lnTo>
                      <a:pt x="514" y="46"/>
                    </a:lnTo>
                    <a:lnTo>
                      <a:pt x="514" y="48"/>
                    </a:lnTo>
                    <a:lnTo>
                      <a:pt x="514" y="50"/>
                    </a:lnTo>
                    <a:lnTo>
                      <a:pt x="514" y="52"/>
                    </a:lnTo>
                    <a:lnTo>
                      <a:pt x="517" y="52"/>
                    </a:lnTo>
                    <a:lnTo>
                      <a:pt x="519" y="52"/>
                    </a:lnTo>
                    <a:lnTo>
                      <a:pt x="521" y="52"/>
                    </a:lnTo>
                    <a:lnTo>
                      <a:pt x="523" y="52"/>
                    </a:lnTo>
                    <a:lnTo>
                      <a:pt x="525" y="52"/>
                    </a:lnTo>
                    <a:lnTo>
                      <a:pt x="525" y="55"/>
                    </a:lnTo>
                    <a:lnTo>
                      <a:pt x="528" y="55"/>
                    </a:lnTo>
                    <a:lnTo>
                      <a:pt x="528" y="52"/>
                    </a:lnTo>
                    <a:lnTo>
                      <a:pt x="528" y="50"/>
                    </a:lnTo>
                    <a:lnTo>
                      <a:pt x="528" y="48"/>
                    </a:lnTo>
                    <a:lnTo>
                      <a:pt x="530" y="48"/>
                    </a:lnTo>
                    <a:lnTo>
                      <a:pt x="532" y="48"/>
                    </a:lnTo>
                    <a:lnTo>
                      <a:pt x="534" y="48"/>
                    </a:lnTo>
                    <a:lnTo>
                      <a:pt x="536" y="48"/>
                    </a:lnTo>
                    <a:lnTo>
                      <a:pt x="536" y="46"/>
                    </a:lnTo>
                    <a:lnTo>
                      <a:pt x="534" y="46"/>
                    </a:lnTo>
                    <a:lnTo>
                      <a:pt x="534" y="44"/>
                    </a:lnTo>
                    <a:lnTo>
                      <a:pt x="532" y="44"/>
                    </a:lnTo>
                    <a:lnTo>
                      <a:pt x="532" y="41"/>
                    </a:lnTo>
                    <a:lnTo>
                      <a:pt x="530" y="41"/>
                    </a:lnTo>
                    <a:lnTo>
                      <a:pt x="528" y="41"/>
                    </a:lnTo>
                    <a:lnTo>
                      <a:pt x="528" y="39"/>
                    </a:lnTo>
                    <a:lnTo>
                      <a:pt x="525" y="39"/>
                    </a:lnTo>
                    <a:lnTo>
                      <a:pt x="528" y="37"/>
                    </a:lnTo>
                    <a:lnTo>
                      <a:pt x="528" y="35"/>
                    </a:lnTo>
                    <a:lnTo>
                      <a:pt x="530" y="35"/>
                    </a:lnTo>
                    <a:lnTo>
                      <a:pt x="532" y="35"/>
                    </a:lnTo>
                    <a:lnTo>
                      <a:pt x="534" y="35"/>
                    </a:lnTo>
                    <a:lnTo>
                      <a:pt x="534" y="37"/>
                    </a:lnTo>
                    <a:lnTo>
                      <a:pt x="536" y="37"/>
                    </a:lnTo>
                    <a:lnTo>
                      <a:pt x="538" y="37"/>
                    </a:lnTo>
                    <a:lnTo>
                      <a:pt x="541" y="37"/>
                    </a:lnTo>
                    <a:lnTo>
                      <a:pt x="543" y="37"/>
                    </a:lnTo>
                    <a:lnTo>
                      <a:pt x="543" y="35"/>
                    </a:lnTo>
                    <a:lnTo>
                      <a:pt x="545" y="35"/>
                    </a:lnTo>
                    <a:lnTo>
                      <a:pt x="547" y="35"/>
                    </a:lnTo>
                    <a:lnTo>
                      <a:pt x="547" y="33"/>
                    </a:lnTo>
                    <a:lnTo>
                      <a:pt x="545" y="33"/>
                    </a:lnTo>
                    <a:lnTo>
                      <a:pt x="545" y="30"/>
                    </a:lnTo>
                    <a:lnTo>
                      <a:pt x="543" y="30"/>
                    </a:lnTo>
                    <a:lnTo>
                      <a:pt x="541" y="33"/>
                    </a:lnTo>
                    <a:lnTo>
                      <a:pt x="538" y="33"/>
                    </a:lnTo>
                    <a:lnTo>
                      <a:pt x="536" y="33"/>
                    </a:lnTo>
                    <a:lnTo>
                      <a:pt x="536" y="30"/>
                    </a:lnTo>
                    <a:lnTo>
                      <a:pt x="534" y="30"/>
                    </a:lnTo>
                    <a:lnTo>
                      <a:pt x="534" y="28"/>
                    </a:lnTo>
                    <a:lnTo>
                      <a:pt x="536" y="28"/>
                    </a:lnTo>
                    <a:lnTo>
                      <a:pt x="538" y="26"/>
                    </a:lnTo>
                    <a:lnTo>
                      <a:pt x="538" y="24"/>
                    </a:lnTo>
                    <a:lnTo>
                      <a:pt x="541" y="24"/>
                    </a:lnTo>
                    <a:lnTo>
                      <a:pt x="541" y="22"/>
                    </a:lnTo>
                    <a:lnTo>
                      <a:pt x="541" y="24"/>
                    </a:lnTo>
                    <a:lnTo>
                      <a:pt x="543" y="24"/>
                    </a:lnTo>
                    <a:lnTo>
                      <a:pt x="545" y="24"/>
                    </a:lnTo>
                    <a:lnTo>
                      <a:pt x="547" y="24"/>
                    </a:lnTo>
                    <a:lnTo>
                      <a:pt x="549" y="26"/>
                    </a:lnTo>
                    <a:lnTo>
                      <a:pt x="549" y="24"/>
                    </a:lnTo>
                    <a:lnTo>
                      <a:pt x="552" y="24"/>
                    </a:lnTo>
                    <a:lnTo>
                      <a:pt x="554" y="24"/>
                    </a:lnTo>
                    <a:lnTo>
                      <a:pt x="554" y="22"/>
                    </a:lnTo>
                    <a:lnTo>
                      <a:pt x="556" y="22"/>
                    </a:lnTo>
                    <a:lnTo>
                      <a:pt x="556" y="20"/>
                    </a:lnTo>
                    <a:lnTo>
                      <a:pt x="556" y="17"/>
                    </a:lnTo>
                    <a:lnTo>
                      <a:pt x="554" y="15"/>
                    </a:lnTo>
                    <a:lnTo>
                      <a:pt x="554" y="13"/>
                    </a:lnTo>
                    <a:lnTo>
                      <a:pt x="554" y="11"/>
                    </a:lnTo>
                    <a:lnTo>
                      <a:pt x="552" y="11"/>
                    </a:lnTo>
                    <a:lnTo>
                      <a:pt x="552" y="13"/>
                    </a:lnTo>
                    <a:lnTo>
                      <a:pt x="549" y="13"/>
                    </a:lnTo>
                    <a:lnTo>
                      <a:pt x="549" y="15"/>
                    </a:lnTo>
                    <a:lnTo>
                      <a:pt x="549" y="17"/>
                    </a:lnTo>
                    <a:lnTo>
                      <a:pt x="547" y="17"/>
                    </a:lnTo>
                    <a:lnTo>
                      <a:pt x="547" y="15"/>
                    </a:lnTo>
                    <a:lnTo>
                      <a:pt x="547" y="13"/>
                    </a:lnTo>
                    <a:lnTo>
                      <a:pt x="545" y="13"/>
                    </a:lnTo>
                    <a:lnTo>
                      <a:pt x="545" y="11"/>
                    </a:lnTo>
                    <a:lnTo>
                      <a:pt x="545" y="9"/>
                    </a:lnTo>
                    <a:lnTo>
                      <a:pt x="547" y="9"/>
                    </a:lnTo>
                    <a:lnTo>
                      <a:pt x="547" y="6"/>
                    </a:lnTo>
                    <a:lnTo>
                      <a:pt x="545" y="6"/>
                    </a:lnTo>
                    <a:lnTo>
                      <a:pt x="543" y="6"/>
                    </a:lnTo>
                    <a:lnTo>
                      <a:pt x="541" y="4"/>
                    </a:lnTo>
                    <a:lnTo>
                      <a:pt x="543" y="4"/>
                    </a:lnTo>
                    <a:lnTo>
                      <a:pt x="545" y="4"/>
                    </a:lnTo>
                    <a:lnTo>
                      <a:pt x="545" y="2"/>
                    </a:lnTo>
                    <a:lnTo>
                      <a:pt x="547" y="2"/>
                    </a:lnTo>
                    <a:lnTo>
                      <a:pt x="547" y="4"/>
                    </a:lnTo>
                    <a:lnTo>
                      <a:pt x="549" y="4"/>
                    </a:lnTo>
                    <a:lnTo>
                      <a:pt x="549" y="6"/>
                    </a:lnTo>
                    <a:lnTo>
                      <a:pt x="552" y="6"/>
                    </a:lnTo>
                    <a:lnTo>
                      <a:pt x="554" y="6"/>
                    </a:lnTo>
                    <a:lnTo>
                      <a:pt x="556" y="6"/>
                    </a:lnTo>
                    <a:lnTo>
                      <a:pt x="558" y="6"/>
                    </a:lnTo>
                    <a:lnTo>
                      <a:pt x="558" y="4"/>
                    </a:lnTo>
                    <a:lnTo>
                      <a:pt x="560" y="4"/>
                    </a:lnTo>
                    <a:lnTo>
                      <a:pt x="560" y="2"/>
                    </a:lnTo>
                    <a:lnTo>
                      <a:pt x="563" y="2"/>
                    </a:lnTo>
                    <a:lnTo>
                      <a:pt x="565" y="2"/>
                    </a:lnTo>
                    <a:lnTo>
                      <a:pt x="567" y="2"/>
                    </a:lnTo>
                    <a:lnTo>
                      <a:pt x="569" y="2"/>
                    </a:lnTo>
                    <a:lnTo>
                      <a:pt x="569" y="0"/>
                    </a:lnTo>
                    <a:lnTo>
                      <a:pt x="571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41" name="Freeform 26"/>
              <p:cNvSpPr>
                <a:spLocks/>
              </p:cNvSpPr>
              <p:nvPr/>
            </p:nvSpPr>
            <p:spPr bwMode="auto">
              <a:xfrm>
                <a:off x="5045075" y="3849688"/>
                <a:ext cx="1258888" cy="508000"/>
              </a:xfrm>
              <a:custGeom>
                <a:avLst/>
                <a:gdLst>
                  <a:gd name="T0" fmla="*/ 2147483647 w 793"/>
                  <a:gd name="T1" fmla="*/ 2147483647 h 320"/>
                  <a:gd name="T2" fmla="*/ 2147483647 w 793"/>
                  <a:gd name="T3" fmla="*/ 2147483647 h 320"/>
                  <a:gd name="T4" fmla="*/ 2147483647 w 793"/>
                  <a:gd name="T5" fmla="*/ 2147483647 h 320"/>
                  <a:gd name="T6" fmla="*/ 2147483647 w 793"/>
                  <a:gd name="T7" fmla="*/ 2147483647 h 320"/>
                  <a:gd name="T8" fmla="*/ 2147483647 w 793"/>
                  <a:gd name="T9" fmla="*/ 2147483647 h 320"/>
                  <a:gd name="T10" fmla="*/ 2147483647 w 793"/>
                  <a:gd name="T11" fmla="*/ 2147483647 h 320"/>
                  <a:gd name="T12" fmla="*/ 2147483647 w 793"/>
                  <a:gd name="T13" fmla="*/ 2147483647 h 320"/>
                  <a:gd name="T14" fmla="*/ 2147483647 w 793"/>
                  <a:gd name="T15" fmla="*/ 2147483647 h 320"/>
                  <a:gd name="T16" fmla="*/ 2147483647 w 793"/>
                  <a:gd name="T17" fmla="*/ 2147483647 h 320"/>
                  <a:gd name="T18" fmla="*/ 2147483647 w 793"/>
                  <a:gd name="T19" fmla="*/ 2147483647 h 320"/>
                  <a:gd name="T20" fmla="*/ 2147483647 w 793"/>
                  <a:gd name="T21" fmla="*/ 2147483647 h 320"/>
                  <a:gd name="T22" fmla="*/ 2147483647 w 793"/>
                  <a:gd name="T23" fmla="*/ 2147483647 h 320"/>
                  <a:gd name="T24" fmla="*/ 2147483647 w 793"/>
                  <a:gd name="T25" fmla="*/ 2147483647 h 320"/>
                  <a:gd name="T26" fmla="*/ 2147483647 w 793"/>
                  <a:gd name="T27" fmla="*/ 2147483647 h 320"/>
                  <a:gd name="T28" fmla="*/ 2147483647 w 793"/>
                  <a:gd name="T29" fmla="*/ 2147483647 h 320"/>
                  <a:gd name="T30" fmla="*/ 2147483647 w 793"/>
                  <a:gd name="T31" fmla="*/ 2147483647 h 320"/>
                  <a:gd name="T32" fmla="*/ 2147483647 w 793"/>
                  <a:gd name="T33" fmla="*/ 2147483647 h 320"/>
                  <a:gd name="T34" fmla="*/ 2147483647 w 793"/>
                  <a:gd name="T35" fmla="*/ 2147483647 h 320"/>
                  <a:gd name="T36" fmla="*/ 2147483647 w 793"/>
                  <a:gd name="T37" fmla="*/ 2147483647 h 320"/>
                  <a:gd name="T38" fmla="*/ 2147483647 w 793"/>
                  <a:gd name="T39" fmla="*/ 2147483647 h 320"/>
                  <a:gd name="T40" fmla="*/ 2147483647 w 793"/>
                  <a:gd name="T41" fmla="*/ 2147483647 h 320"/>
                  <a:gd name="T42" fmla="*/ 2147483647 w 793"/>
                  <a:gd name="T43" fmla="*/ 2147483647 h 320"/>
                  <a:gd name="T44" fmla="*/ 2147483647 w 793"/>
                  <a:gd name="T45" fmla="*/ 2147483647 h 320"/>
                  <a:gd name="T46" fmla="*/ 2147483647 w 793"/>
                  <a:gd name="T47" fmla="*/ 2147483647 h 320"/>
                  <a:gd name="T48" fmla="*/ 2147483647 w 793"/>
                  <a:gd name="T49" fmla="*/ 2147483647 h 320"/>
                  <a:gd name="T50" fmla="*/ 2147483647 w 793"/>
                  <a:gd name="T51" fmla="*/ 2147483647 h 320"/>
                  <a:gd name="T52" fmla="*/ 2147483647 w 793"/>
                  <a:gd name="T53" fmla="*/ 2147483647 h 320"/>
                  <a:gd name="T54" fmla="*/ 2147483647 w 793"/>
                  <a:gd name="T55" fmla="*/ 2147483647 h 320"/>
                  <a:gd name="T56" fmla="*/ 2147483647 w 793"/>
                  <a:gd name="T57" fmla="*/ 2147483647 h 320"/>
                  <a:gd name="T58" fmla="*/ 2147483647 w 793"/>
                  <a:gd name="T59" fmla="*/ 2147483647 h 320"/>
                  <a:gd name="T60" fmla="*/ 2147483647 w 793"/>
                  <a:gd name="T61" fmla="*/ 2147483647 h 320"/>
                  <a:gd name="T62" fmla="*/ 2147483647 w 793"/>
                  <a:gd name="T63" fmla="*/ 2147483647 h 320"/>
                  <a:gd name="T64" fmla="*/ 2147483647 w 793"/>
                  <a:gd name="T65" fmla="*/ 2147483647 h 320"/>
                  <a:gd name="T66" fmla="*/ 2147483647 w 793"/>
                  <a:gd name="T67" fmla="*/ 2147483647 h 320"/>
                  <a:gd name="T68" fmla="*/ 2147483647 w 793"/>
                  <a:gd name="T69" fmla="*/ 2147483647 h 320"/>
                  <a:gd name="T70" fmla="*/ 2147483647 w 793"/>
                  <a:gd name="T71" fmla="*/ 2147483647 h 320"/>
                  <a:gd name="T72" fmla="*/ 2147483647 w 793"/>
                  <a:gd name="T73" fmla="*/ 2147483647 h 320"/>
                  <a:gd name="T74" fmla="*/ 2147483647 w 793"/>
                  <a:gd name="T75" fmla="*/ 2147483647 h 320"/>
                  <a:gd name="T76" fmla="*/ 2147483647 w 793"/>
                  <a:gd name="T77" fmla="*/ 2147483647 h 320"/>
                  <a:gd name="T78" fmla="*/ 2147483647 w 793"/>
                  <a:gd name="T79" fmla="*/ 2147483647 h 320"/>
                  <a:gd name="T80" fmla="*/ 2147483647 w 793"/>
                  <a:gd name="T81" fmla="*/ 2147483647 h 320"/>
                  <a:gd name="T82" fmla="*/ 2147483647 w 793"/>
                  <a:gd name="T83" fmla="*/ 2147483647 h 320"/>
                  <a:gd name="T84" fmla="*/ 2147483647 w 793"/>
                  <a:gd name="T85" fmla="*/ 2147483647 h 320"/>
                  <a:gd name="T86" fmla="*/ 2147483647 w 793"/>
                  <a:gd name="T87" fmla="*/ 2147483647 h 320"/>
                  <a:gd name="T88" fmla="*/ 2147483647 w 793"/>
                  <a:gd name="T89" fmla="*/ 2147483647 h 320"/>
                  <a:gd name="T90" fmla="*/ 2147483647 w 793"/>
                  <a:gd name="T91" fmla="*/ 2147483647 h 320"/>
                  <a:gd name="T92" fmla="*/ 2147483647 w 793"/>
                  <a:gd name="T93" fmla="*/ 2147483647 h 320"/>
                  <a:gd name="T94" fmla="*/ 2147483647 w 793"/>
                  <a:gd name="T95" fmla="*/ 2147483647 h 320"/>
                  <a:gd name="T96" fmla="*/ 2147483647 w 793"/>
                  <a:gd name="T97" fmla="*/ 2147483647 h 320"/>
                  <a:gd name="T98" fmla="*/ 2147483647 w 793"/>
                  <a:gd name="T99" fmla="*/ 2147483647 h 320"/>
                  <a:gd name="T100" fmla="*/ 2147483647 w 793"/>
                  <a:gd name="T101" fmla="*/ 2147483647 h 320"/>
                  <a:gd name="T102" fmla="*/ 2147483647 w 793"/>
                  <a:gd name="T103" fmla="*/ 2147483647 h 320"/>
                  <a:gd name="T104" fmla="*/ 2147483647 w 793"/>
                  <a:gd name="T105" fmla="*/ 2147483647 h 320"/>
                  <a:gd name="T106" fmla="*/ 2147483647 w 793"/>
                  <a:gd name="T107" fmla="*/ 2147483647 h 320"/>
                  <a:gd name="T108" fmla="*/ 2147483647 w 793"/>
                  <a:gd name="T109" fmla="*/ 2147483647 h 320"/>
                  <a:gd name="T110" fmla="*/ 2147483647 w 793"/>
                  <a:gd name="T111" fmla="*/ 2147483647 h 320"/>
                  <a:gd name="T112" fmla="*/ 2147483647 w 793"/>
                  <a:gd name="T113" fmla="*/ 2147483647 h 320"/>
                  <a:gd name="T114" fmla="*/ 2147483647 w 793"/>
                  <a:gd name="T115" fmla="*/ 2147483647 h 320"/>
                  <a:gd name="T116" fmla="*/ 2147483647 w 793"/>
                  <a:gd name="T117" fmla="*/ 2147483647 h 320"/>
                  <a:gd name="T118" fmla="*/ 2147483647 w 793"/>
                  <a:gd name="T119" fmla="*/ 2147483647 h 32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93" h="320">
                    <a:moveTo>
                      <a:pt x="451" y="0"/>
                    </a:moveTo>
                    <a:lnTo>
                      <a:pt x="454" y="0"/>
                    </a:lnTo>
                    <a:lnTo>
                      <a:pt x="456" y="0"/>
                    </a:lnTo>
                    <a:lnTo>
                      <a:pt x="456" y="2"/>
                    </a:lnTo>
                    <a:lnTo>
                      <a:pt x="456" y="4"/>
                    </a:lnTo>
                    <a:lnTo>
                      <a:pt x="456" y="6"/>
                    </a:lnTo>
                    <a:lnTo>
                      <a:pt x="456" y="9"/>
                    </a:lnTo>
                    <a:lnTo>
                      <a:pt x="456" y="11"/>
                    </a:lnTo>
                    <a:lnTo>
                      <a:pt x="456" y="13"/>
                    </a:lnTo>
                    <a:lnTo>
                      <a:pt x="458" y="13"/>
                    </a:lnTo>
                    <a:lnTo>
                      <a:pt x="460" y="13"/>
                    </a:lnTo>
                    <a:lnTo>
                      <a:pt x="460" y="15"/>
                    </a:lnTo>
                    <a:lnTo>
                      <a:pt x="460" y="17"/>
                    </a:lnTo>
                    <a:lnTo>
                      <a:pt x="462" y="17"/>
                    </a:lnTo>
                    <a:lnTo>
                      <a:pt x="462" y="15"/>
                    </a:lnTo>
                    <a:lnTo>
                      <a:pt x="464" y="15"/>
                    </a:lnTo>
                    <a:lnTo>
                      <a:pt x="464" y="17"/>
                    </a:lnTo>
                    <a:lnTo>
                      <a:pt x="462" y="17"/>
                    </a:lnTo>
                    <a:lnTo>
                      <a:pt x="464" y="17"/>
                    </a:lnTo>
                    <a:lnTo>
                      <a:pt x="464" y="20"/>
                    </a:lnTo>
                    <a:lnTo>
                      <a:pt x="467" y="20"/>
                    </a:lnTo>
                    <a:lnTo>
                      <a:pt x="469" y="20"/>
                    </a:lnTo>
                    <a:lnTo>
                      <a:pt x="471" y="20"/>
                    </a:lnTo>
                    <a:lnTo>
                      <a:pt x="473" y="20"/>
                    </a:lnTo>
                    <a:lnTo>
                      <a:pt x="473" y="22"/>
                    </a:lnTo>
                    <a:lnTo>
                      <a:pt x="475" y="22"/>
                    </a:lnTo>
                    <a:lnTo>
                      <a:pt x="475" y="24"/>
                    </a:lnTo>
                    <a:lnTo>
                      <a:pt x="478" y="24"/>
                    </a:lnTo>
                    <a:lnTo>
                      <a:pt x="478" y="26"/>
                    </a:lnTo>
                    <a:lnTo>
                      <a:pt x="480" y="26"/>
                    </a:lnTo>
                    <a:lnTo>
                      <a:pt x="480" y="28"/>
                    </a:lnTo>
                    <a:lnTo>
                      <a:pt x="482" y="28"/>
                    </a:lnTo>
                    <a:lnTo>
                      <a:pt x="482" y="30"/>
                    </a:lnTo>
                    <a:lnTo>
                      <a:pt x="482" y="33"/>
                    </a:lnTo>
                    <a:lnTo>
                      <a:pt x="480" y="33"/>
                    </a:lnTo>
                    <a:lnTo>
                      <a:pt x="482" y="33"/>
                    </a:lnTo>
                    <a:lnTo>
                      <a:pt x="482" y="35"/>
                    </a:lnTo>
                    <a:lnTo>
                      <a:pt x="482" y="37"/>
                    </a:lnTo>
                    <a:lnTo>
                      <a:pt x="484" y="37"/>
                    </a:lnTo>
                    <a:lnTo>
                      <a:pt x="486" y="37"/>
                    </a:lnTo>
                    <a:lnTo>
                      <a:pt x="489" y="37"/>
                    </a:lnTo>
                    <a:lnTo>
                      <a:pt x="491" y="37"/>
                    </a:lnTo>
                    <a:lnTo>
                      <a:pt x="491" y="39"/>
                    </a:lnTo>
                    <a:lnTo>
                      <a:pt x="491" y="41"/>
                    </a:lnTo>
                    <a:lnTo>
                      <a:pt x="493" y="41"/>
                    </a:lnTo>
                    <a:lnTo>
                      <a:pt x="493" y="44"/>
                    </a:lnTo>
                    <a:lnTo>
                      <a:pt x="495" y="44"/>
                    </a:lnTo>
                    <a:lnTo>
                      <a:pt x="495" y="46"/>
                    </a:lnTo>
                    <a:lnTo>
                      <a:pt x="495" y="48"/>
                    </a:lnTo>
                    <a:lnTo>
                      <a:pt x="493" y="48"/>
                    </a:lnTo>
                    <a:lnTo>
                      <a:pt x="493" y="50"/>
                    </a:lnTo>
                    <a:lnTo>
                      <a:pt x="495" y="50"/>
                    </a:lnTo>
                    <a:lnTo>
                      <a:pt x="497" y="50"/>
                    </a:lnTo>
                    <a:lnTo>
                      <a:pt x="495" y="50"/>
                    </a:lnTo>
                    <a:lnTo>
                      <a:pt x="497" y="50"/>
                    </a:lnTo>
                    <a:lnTo>
                      <a:pt x="497" y="52"/>
                    </a:lnTo>
                    <a:lnTo>
                      <a:pt x="495" y="52"/>
                    </a:lnTo>
                    <a:lnTo>
                      <a:pt x="497" y="52"/>
                    </a:lnTo>
                    <a:lnTo>
                      <a:pt x="497" y="55"/>
                    </a:lnTo>
                    <a:lnTo>
                      <a:pt x="499" y="55"/>
                    </a:lnTo>
                    <a:lnTo>
                      <a:pt x="502" y="55"/>
                    </a:lnTo>
                    <a:lnTo>
                      <a:pt x="502" y="57"/>
                    </a:lnTo>
                    <a:lnTo>
                      <a:pt x="502" y="55"/>
                    </a:lnTo>
                    <a:lnTo>
                      <a:pt x="504" y="57"/>
                    </a:lnTo>
                    <a:lnTo>
                      <a:pt x="506" y="57"/>
                    </a:lnTo>
                    <a:lnTo>
                      <a:pt x="508" y="57"/>
                    </a:lnTo>
                    <a:lnTo>
                      <a:pt x="508" y="59"/>
                    </a:lnTo>
                    <a:lnTo>
                      <a:pt x="510" y="59"/>
                    </a:lnTo>
                    <a:lnTo>
                      <a:pt x="510" y="61"/>
                    </a:lnTo>
                    <a:lnTo>
                      <a:pt x="513" y="61"/>
                    </a:lnTo>
                    <a:lnTo>
                      <a:pt x="515" y="61"/>
                    </a:lnTo>
                    <a:lnTo>
                      <a:pt x="515" y="63"/>
                    </a:lnTo>
                    <a:lnTo>
                      <a:pt x="517" y="63"/>
                    </a:lnTo>
                    <a:lnTo>
                      <a:pt x="515" y="63"/>
                    </a:lnTo>
                    <a:lnTo>
                      <a:pt x="515" y="66"/>
                    </a:lnTo>
                    <a:lnTo>
                      <a:pt x="517" y="66"/>
                    </a:lnTo>
                    <a:lnTo>
                      <a:pt x="517" y="68"/>
                    </a:lnTo>
                    <a:lnTo>
                      <a:pt x="519" y="68"/>
                    </a:lnTo>
                    <a:lnTo>
                      <a:pt x="519" y="70"/>
                    </a:lnTo>
                    <a:lnTo>
                      <a:pt x="521" y="70"/>
                    </a:lnTo>
                    <a:lnTo>
                      <a:pt x="524" y="70"/>
                    </a:lnTo>
                    <a:lnTo>
                      <a:pt x="524" y="72"/>
                    </a:lnTo>
                    <a:lnTo>
                      <a:pt x="524" y="74"/>
                    </a:lnTo>
                    <a:lnTo>
                      <a:pt x="526" y="74"/>
                    </a:lnTo>
                    <a:lnTo>
                      <a:pt x="526" y="76"/>
                    </a:lnTo>
                    <a:lnTo>
                      <a:pt x="528" y="76"/>
                    </a:lnTo>
                    <a:lnTo>
                      <a:pt x="528" y="79"/>
                    </a:lnTo>
                    <a:lnTo>
                      <a:pt x="530" y="79"/>
                    </a:lnTo>
                    <a:lnTo>
                      <a:pt x="530" y="81"/>
                    </a:lnTo>
                    <a:lnTo>
                      <a:pt x="532" y="81"/>
                    </a:lnTo>
                    <a:lnTo>
                      <a:pt x="535" y="81"/>
                    </a:lnTo>
                    <a:lnTo>
                      <a:pt x="537" y="81"/>
                    </a:lnTo>
                    <a:lnTo>
                      <a:pt x="537" y="83"/>
                    </a:lnTo>
                    <a:lnTo>
                      <a:pt x="539" y="83"/>
                    </a:lnTo>
                    <a:lnTo>
                      <a:pt x="541" y="83"/>
                    </a:lnTo>
                    <a:lnTo>
                      <a:pt x="543" y="83"/>
                    </a:lnTo>
                    <a:lnTo>
                      <a:pt x="545" y="83"/>
                    </a:lnTo>
                    <a:lnTo>
                      <a:pt x="548" y="83"/>
                    </a:lnTo>
                    <a:lnTo>
                      <a:pt x="550" y="83"/>
                    </a:lnTo>
                    <a:lnTo>
                      <a:pt x="552" y="83"/>
                    </a:lnTo>
                    <a:lnTo>
                      <a:pt x="554" y="83"/>
                    </a:lnTo>
                    <a:lnTo>
                      <a:pt x="556" y="83"/>
                    </a:lnTo>
                    <a:lnTo>
                      <a:pt x="559" y="83"/>
                    </a:lnTo>
                    <a:lnTo>
                      <a:pt x="561" y="83"/>
                    </a:lnTo>
                    <a:lnTo>
                      <a:pt x="563" y="83"/>
                    </a:lnTo>
                    <a:lnTo>
                      <a:pt x="565" y="83"/>
                    </a:lnTo>
                    <a:lnTo>
                      <a:pt x="567" y="83"/>
                    </a:lnTo>
                    <a:lnTo>
                      <a:pt x="567" y="81"/>
                    </a:lnTo>
                    <a:lnTo>
                      <a:pt x="570" y="81"/>
                    </a:lnTo>
                    <a:lnTo>
                      <a:pt x="572" y="81"/>
                    </a:lnTo>
                    <a:lnTo>
                      <a:pt x="574" y="81"/>
                    </a:lnTo>
                    <a:lnTo>
                      <a:pt x="574" y="79"/>
                    </a:lnTo>
                    <a:lnTo>
                      <a:pt x="576" y="79"/>
                    </a:lnTo>
                    <a:lnTo>
                      <a:pt x="578" y="79"/>
                    </a:lnTo>
                    <a:lnTo>
                      <a:pt x="578" y="81"/>
                    </a:lnTo>
                    <a:lnTo>
                      <a:pt x="578" y="83"/>
                    </a:lnTo>
                    <a:lnTo>
                      <a:pt x="578" y="85"/>
                    </a:lnTo>
                    <a:lnTo>
                      <a:pt x="581" y="85"/>
                    </a:lnTo>
                    <a:lnTo>
                      <a:pt x="583" y="85"/>
                    </a:lnTo>
                    <a:lnTo>
                      <a:pt x="583" y="87"/>
                    </a:lnTo>
                    <a:lnTo>
                      <a:pt x="583" y="90"/>
                    </a:lnTo>
                    <a:lnTo>
                      <a:pt x="585" y="90"/>
                    </a:lnTo>
                    <a:lnTo>
                      <a:pt x="587" y="92"/>
                    </a:lnTo>
                    <a:lnTo>
                      <a:pt x="594" y="94"/>
                    </a:lnTo>
                    <a:lnTo>
                      <a:pt x="598" y="92"/>
                    </a:lnTo>
                    <a:lnTo>
                      <a:pt x="600" y="94"/>
                    </a:lnTo>
                    <a:lnTo>
                      <a:pt x="602" y="94"/>
                    </a:lnTo>
                    <a:lnTo>
                      <a:pt x="605" y="94"/>
                    </a:lnTo>
                    <a:lnTo>
                      <a:pt x="609" y="94"/>
                    </a:lnTo>
                    <a:lnTo>
                      <a:pt x="616" y="94"/>
                    </a:lnTo>
                    <a:lnTo>
                      <a:pt x="618" y="94"/>
                    </a:lnTo>
                    <a:lnTo>
                      <a:pt x="620" y="94"/>
                    </a:lnTo>
                    <a:lnTo>
                      <a:pt x="622" y="94"/>
                    </a:lnTo>
                    <a:lnTo>
                      <a:pt x="624" y="94"/>
                    </a:lnTo>
                    <a:lnTo>
                      <a:pt x="627" y="96"/>
                    </a:lnTo>
                    <a:lnTo>
                      <a:pt x="629" y="96"/>
                    </a:lnTo>
                    <a:lnTo>
                      <a:pt x="631" y="98"/>
                    </a:lnTo>
                    <a:lnTo>
                      <a:pt x="633" y="98"/>
                    </a:lnTo>
                    <a:lnTo>
                      <a:pt x="633" y="96"/>
                    </a:lnTo>
                    <a:lnTo>
                      <a:pt x="633" y="94"/>
                    </a:lnTo>
                    <a:lnTo>
                      <a:pt x="635" y="94"/>
                    </a:lnTo>
                    <a:lnTo>
                      <a:pt x="635" y="92"/>
                    </a:lnTo>
                    <a:lnTo>
                      <a:pt x="633" y="92"/>
                    </a:lnTo>
                    <a:lnTo>
                      <a:pt x="635" y="92"/>
                    </a:lnTo>
                    <a:lnTo>
                      <a:pt x="633" y="92"/>
                    </a:lnTo>
                    <a:lnTo>
                      <a:pt x="633" y="90"/>
                    </a:lnTo>
                    <a:lnTo>
                      <a:pt x="633" y="87"/>
                    </a:lnTo>
                    <a:lnTo>
                      <a:pt x="633" y="85"/>
                    </a:lnTo>
                    <a:lnTo>
                      <a:pt x="633" y="83"/>
                    </a:lnTo>
                    <a:lnTo>
                      <a:pt x="631" y="83"/>
                    </a:lnTo>
                    <a:lnTo>
                      <a:pt x="631" y="81"/>
                    </a:lnTo>
                    <a:lnTo>
                      <a:pt x="631" y="79"/>
                    </a:lnTo>
                    <a:lnTo>
                      <a:pt x="633" y="79"/>
                    </a:lnTo>
                    <a:lnTo>
                      <a:pt x="633" y="76"/>
                    </a:lnTo>
                    <a:lnTo>
                      <a:pt x="635" y="76"/>
                    </a:lnTo>
                    <a:lnTo>
                      <a:pt x="637" y="76"/>
                    </a:lnTo>
                    <a:lnTo>
                      <a:pt x="640" y="76"/>
                    </a:lnTo>
                    <a:lnTo>
                      <a:pt x="640" y="74"/>
                    </a:lnTo>
                    <a:lnTo>
                      <a:pt x="642" y="74"/>
                    </a:lnTo>
                    <a:lnTo>
                      <a:pt x="642" y="72"/>
                    </a:lnTo>
                    <a:lnTo>
                      <a:pt x="644" y="72"/>
                    </a:lnTo>
                    <a:lnTo>
                      <a:pt x="644" y="70"/>
                    </a:lnTo>
                    <a:lnTo>
                      <a:pt x="644" y="68"/>
                    </a:lnTo>
                    <a:lnTo>
                      <a:pt x="646" y="68"/>
                    </a:lnTo>
                    <a:lnTo>
                      <a:pt x="646" y="66"/>
                    </a:lnTo>
                    <a:lnTo>
                      <a:pt x="644" y="66"/>
                    </a:lnTo>
                    <a:lnTo>
                      <a:pt x="644" y="63"/>
                    </a:lnTo>
                    <a:lnTo>
                      <a:pt x="644" y="61"/>
                    </a:lnTo>
                    <a:lnTo>
                      <a:pt x="646" y="61"/>
                    </a:lnTo>
                    <a:lnTo>
                      <a:pt x="646" y="59"/>
                    </a:lnTo>
                    <a:lnTo>
                      <a:pt x="648" y="59"/>
                    </a:lnTo>
                    <a:lnTo>
                      <a:pt x="648" y="57"/>
                    </a:lnTo>
                    <a:lnTo>
                      <a:pt x="648" y="55"/>
                    </a:lnTo>
                    <a:lnTo>
                      <a:pt x="648" y="52"/>
                    </a:lnTo>
                    <a:lnTo>
                      <a:pt x="651" y="52"/>
                    </a:lnTo>
                    <a:lnTo>
                      <a:pt x="651" y="50"/>
                    </a:lnTo>
                    <a:lnTo>
                      <a:pt x="651" y="48"/>
                    </a:lnTo>
                    <a:lnTo>
                      <a:pt x="648" y="48"/>
                    </a:lnTo>
                    <a:lnTo>
                      <a:pt x="646" y="46"/>
                    </a:lnTo>
                    <a:lnTo>
                      <a:pt x="646" y="44"/>
                    </a:lnTo>
                    <a:lnTo>
                      <a:pt x="644" y="44"/>
                    </a:lnTo>
                    <a:lnTo>
                      <a:pt x="642" y="44"/>
                    </a:lnTo>
                    <a:lnTo>
                      <a:pt x="644" y="44"/>
                    </a:lnTo>
                    <a:lnTo>
                      <a:pt x="644" y="41"/>
                    </a:lnTo>
                    <a:lnTo>
                      <a:pt x="646" y="41"/>
                    </a:lnTo>
                    <a:lnTo>
                      <a:pt x="646" y="39"/>
                    </a:lnTo>
                    <a:lnTo>
                      <a:pt x="646" y="37"/>
                    </a:lnTo>
                    <a:lnTo>
                      <a:pt x="648" y="37"/>
                    </a:lnTo>
                    <a:lnTo>
                      <a:pt x="648" y="35"/>
                    </a:lnTo>
                    <a:lnTo>
                      <a:pt x="651" y="35"/>
                    </a:lnTo>
                    <a:lnTo>
                      <a:pt x="651" y="33"/>
                    </a:lnTo>
                    <a:lnTo>
                      <a:pt x="653" y="33"/>
                    </a:lnTo>
                    <a:lnTo>
                      <a:pt x="655" y="33"/>
                    </a:lnTo>
                    <a:lnTo>
                      <a:pt x="657" y="33"/>
                    </a:lnTo>
                    <a:lnTo>
                      <a:pt x="657" y="35"/>
                    </a:lnTo>
                    <a:lnTo>
                      <a:pt x="657" y="33"/>
                    </a:lnTo>
                    <a:lnTo>
                      <a:pt x="659" y="33"/>
                    </a:lnTo>
                    <a:lnTo>
                      <a:pt x="662" y="33"/>
                    </a:lnTo>
                    <a:lnTo>
                      <a:pt x="664" y="33"/>
                    </a:lnTo>
                    <a:lnTo>
                      <a:pt x="664" y="30"/>
                    </a:lnTo>
                    <a:lnTo>
                      <a:pt x="664" y="28"/>
                    </a:lnTo>
                    <a:lnTo>
                      <a:pt x="666" y="28"/>
                    </a:lnTo>
                    <a:lnTo>
                      <a:pt x="666" y="26"/>
                    </a:lnTo>
                    <a:lnTo>
                      <a:pt x="666" y="28"/>
                    </a:lnTo>
                    <a:lnTo>
                      <a:pt x="668" y="28"/>
                    </a:lnTo>
                    <a:lnTo>
                      <a:pt x="670" y="28"/>
                    </a:lnTo>
                    <a:lnTo>
                      <a:pt x="670" y="26"/>
                    </a:lnTo>
                    <a:lnTo>
                      <a:pt x="670" y="24"/>
                    </a:lnTo>
                    <a:lnTo>
                      <a:pt x="673" y="24"/>
                    </a:lnTo>
                    <a:lnTo>
                      <a:pt x="673" y="22"/>
                    </a:lnTo>
                    <a:lnTo>
                      <a:pt x="673" y="20"/>
                    </a:lnTo>
                    <a:lnTo>
                      <a:pt x="675" y="20"/>
                    </a:lnTo>
                    <a:lnTo>
                      <a:pt x="675" y="17"/>
                    </a:lnTo>
                    <a:lnTo>
                      <a:pt x="673" y="17"/>
                    </a:lnTo>
                    <a:lnTo>
                      <a:pt x="675" y="17"/>
                    </a:lnTo>
                    <a:lnTo>
                      <a:pt x="675" y="15"/>
                    </a:lnTo>
                    <a:lnTo>
                      <a:pt x="677" y="15"/>
                    </a:lnTo>
                    <a:lnTo>
                      <a:pt x="677" y="17"/>
                    </a:lnTo>
                    <a:lnTo>
                      <a:pt x="679" y="17"/>
                    </a:lnTo>
                    <a:lnTo>
                      <a:pt x="681" y="17"/>
                    </a:lnTo>
                    <a:lnTo>
                      <a:pt x="681" y="15"/>
                    </a:lnTo>
                    <a:lnTo>
                      <a:pt x="683" y="17"/>
                    </a:lnTo>
                    <a:lnTo>
                      <a:pt x="686" y="17"/>
                    </a:lnTo>
                    <a:lnTo>
                      <a:pt x="688" y="17"/>
                    </a:lnTo>
                    <a:lnTo>
                      <a:pt x="688" y="20"/>
                    </a:lnTo>
                    <a:lnTo>
                      <a:pt x="690" y="20"/>
                    </a:lnTo>
                    <a:lnTo>
                      <a:pt x="692" y="20"/>
                    </a:lnTo>
                    <a:lnTo>
                      <a:pt x="692" y="22"/>
                    </a:lnTo>
                    <a:lnTo>
                      <a:pt x="694" y="22"/>
                    </a:lnTo>
                    <a:lnTo>
                      <a:pt x="697" y="24"/>
                    </a:lnTo>
                    <a:lnTo>
                      <a:pt x="699" y="24"/>
                    </a:lnTo>
                    <a:lnTo>
                      <a:pt x="701" y="24"/>
                    </a:lnTo>
                    <a:lnTo>
                      <a:pt x="703" y="24"/>
                    </a:lnTo>
                    <a:lnTo>
                      <a:pt x="705" y="24"/>
                    </a:lnTo>
                    <a:lnTo>
                      <a:pt x="705" y="26"/>
                    </a:lnTo>
                    <a:lnTo>
                      <a:pt x="708" y="24"/>
                    </a:lnTo>
                    <a:lnTo>
                      <a:pt x="710" y="24"/>
                    </a:lnTo>
                    <a:lnTo>
                      <a:pt x="710" y="26"/>
                    </a:lnTo>
                    <a:lnTo>
                      <a:pt x="712" y="26"/>
                    </a:lnTo>
                    <a:lnTo>
                      <a:pt x="710" y="26"/>
                    </a:lnTo>
                    <a:lnTo>
                      <a:pt x="712" y="26"/>
                    </a:lnTo>
                    <a:lnTo>
                      <a:pt x="712" y="28"/>
                    </a:lnTo>
                    <a:lnTo>
                      <a:pt x="712" y="26"/>
                    </a:lnTo>
                    <a:lnTo>
                      <a:pt x="712" y="28"/>
                    </a:lnTo>
                    <a:lnTo>
                      <a:pt x="714" y="28"/>
                    </a:lnTo>
                    <a:lnTo>
                      <a:pt x="716" y="28"/>
                    </a:lnTo>
                    <a:lnTo>
                      <a:pt x="719" y="28"/>
                    </a:lnTo>
                    <a:lnTo>
                      <a:pt x="721" y="28"/>
                    </a:lnTo>
                    <a:lnTo>
                      <a:pt x="721" y="30"/>
                    </a:lnTo>
                    <a:lnTo>
                      <a:pt x="723" y="30"/>
                    </a:lnTo>
                    <a:lnTo>
                      <a:pt x="725" y="30"/>
                    </a:lnTo>
                    <a:lnTo>
                      <a:pt x="727" y="30"/>
                    </a:lnTo>
                    <a:lnTo>
                      <a:pt x="729" y="30"/>
                    </a:lnTo>
                    <a:lnTo>
                      <a:pt x="732" y="30"/>
                    </a:lnTo>
                    <a:lnTo>
                      <a:pt x="734" y="30"/>
                    </a:lnTo>
                    <a:lnTo>
                      <a:pt x="736" y="33"/>
                    </a:lnTo>
                    <a:lnTo>
                      <a:pt x="738" y="33"/>
                    </a:lnTo>
                    <a:lnTo>
                      <a:pt x="738" y="35"/>
                    </a:lnTo>
                    <a:lnTo>
                      <a:pt x="740" y="35"/>
                    </a:lnTo>
                    <a:lnTo>
                      <a:pt x="740" y="37"/>
                    </a:lnTo>
                    <a:lnTo>
                      <a:pt x="740" y="39"/>
                    </a:lnTo>
                    <a:lnTo>
                      <a:pt x="740" y="41"/>
                    </a:lnTo>
                    <a:lnTo>
                      <a:pt x="740" y="44"/>
                    </a:lnTo>
                    <a:lnTo>
                      <a:pt x="740" y="41"/>
                    </a:lnTo>
                    <a:lnTo>
                      <a:pt x="743" y="41"/>
                    </a:lnTo>
                    <a:lnTo>
                      <a:pt x="743" y="44"/>
                    </a:lnTo>
                    <a:lnTo>
                      <a:pt x="743" y="41"/>
                    </a:lnTo>
                    <a:lnTo>
                      <a:pt x="745" y="41"/>
                    </a:lnTo>
                    <a:lnTo>
                      <a:pt x="745" y="44"/>
                    </a:lnTo>
                    <a:lnTo>
                      <a:pt x="747" y="44"/>
                    </a:lnTo>
                    <a:lnTo>
                      <a:pt x="747" y="41"/>
                    </a:lnTo>
                    <a:lnTo>
                      <a:pt x="747" y="39"/>
                    </a:lnTo>
                    <a:lnTo>
                      <a:pt x="749" y="39"/>
                    </a:lnTo>
                    <a:lnTo>
                      <a:pt x="749" y="37"/>
                    </a:lnTo>
                    <a:lnTo>
                      <a:pt x="751" y="37"/>
                    </a:lnTo>
                    <a:lnTo>
                      <a:pt x="754" y="37"/>
                    </a:lnTo>
                    <a:lnTo>
                      <a:pt x="754" y="35"/>
                    </a:lnTo>
                    <a:lnTo>
                      <a:pt x="756" y="35"/>
                    </a:lnTo>
                    <a:lnTo>
                      <a:pt x="758" y="35"/>
                    </a:lnTo>
                    <a:lnTo>
                      <a:pt x="758" y="33"/>
                    </a:lnTo>
                    <a:lnTo>
                      <a:pt x="758" y="35"/>
                    </a:lnTo>
                    <a:lnTo>
                      <a:pt x="760" y="35"/>
                    </a:lnTo>
                    <a:lnTo>
                      <a:pt x="760" y="37"/>
                    </a:lnTo>
                    <a:lnTo>
                      <a:pt x="762" y="37"/>
                    </a:lnTo>
                    <a:lnTo>
                      <a:pt x="762" y="39"/>
                    </a:lnTo>
                    <a:lnTo>
                      <a:pt x="765" y="39"/>
                    </a:lnTo>
                    <a:lnTo>
                      <a:pt x="767" y="39"/>
                    </a:lnTo>
                    <a:lnTo>
                      <a:pt x="767" y="41"/>
                    </a:lnTo>
                    <a:lnTo>
                      <a:pt x="769" y="41"/>
                    </a:lnTo>
                    <a:lnTo>
                      <a:pt x="769" y="44"/>
                    </a:lnTo>
                    <a:lnTo>
                      <a:pt x="771" y="44"/>
                    </a:lnTo>
                    <a:lnTo>
                      <a:pt x="773" y="44"/>
                    </a:lnTo>
                    <a:lnTo>
                      <a:pt x="773" y="46"/>
                    </a:lnTo>
                    <a:lnTo>
                      <a:pt x="771" y="46"/>
                    </a:lnTo>
                    <a:lnTo>
                      <a:pt x="771" y="48"/>
                    </a:lnTo>
                    <a:lnTo>
                      <a:pt x="769" y="48"/>
                    </a:lnTo>
                    <a:lnTo>
                      <a:pt x="767" y="48"/>
                    </a:lnTo>
                    <a:lnTo>
                      <a:pt x="769" y="48"/>
                    </a:lnTo>
                    <a:lnTo>
                      <a:pt x="769" y="46"/>
                    </a:lnTo>
                    <a:lnTo>
                      <a:pt x="771" y="46"/>
                    </a:lnTo>
                    <a:lnTo>
                      <a:pt x="771" y="44"/>
                    </a:lnTo>
                    <a:lnTo>
                      <a:pt x="769" y="44"/>
                    </a:lnTo>
                    <a:lnTo>
                      <a:pt x="767" y="46"/>
                    </a:lnTo>
                    <a:lnTo>
                      <a:pt x="765" y="46"/>
                    </a:lnTo>
                    <a:lnTo>
                      <a:pt x="762" y="46"/>
                    </a:lnTo>
                    <a:lnTo>
                      <a:pt x="762" y="48"/>
                    </a:lnTo>
                    <a:lnTo>
                      <a:pt x="765" y="48"/>
                    </a:lnTo>
                    <a:lnTo>
                      <a:pt x="762" y="48"/>
                    </a:lnTo>
                    <a:lnTo>
                      <a:pt x="760" y="48"/>
                    </a:lnTo>
                    <a:lnTo>
                      <a:pt x="758" y="50"/>
                    </a:lnTo>
                    <a:lnTo>
                      <a:pt x="756" y="50"/>
                    </a:lnTo>
                    <a:lnTo>
                      <a:pt x="756" y="52"/>
                    </a:lnTo>
                    <a:lnTo>
                      <a:pt x="756" y="55"/>
                    </a:lnTo>
                    <a:lnTo>
                      <a:pt x="758" y="55"/>
                    </a:lnTo>
                    <a:lnTo>
                      <a:pt x="758" y="57"/>
                    </a:lnTo>
                    <a:lnTo>
                      <a:pt x="756" y="57"/>
                    </a:lnTo>
                    <a:lnTo>
                      <a:pt x="754" y="57"/>
                    </a:lnTo>
                    <a:lnTo>
                      <a:pt x="751" y="61"/>
                    </a:lnTo>
                    <a:lnTo>
                      <a:pt x="751" y="63"/>
                    </a:lnTo>
                    <a:lnTo>
                      <a:pt x="749" y="63"/>
                    </a:lnTo>
                    <a:lnTo>
                      <a:pt x="751" y="63"/>
                    </a:lnTo>
                    <a:lnTo>
                      <a:pt x="749" y="66"/>
                    </a:lnTo>
                    <a:lnTo>
                      <a:pt x="747" y="66"/>
                    </a:lnTo>
                    <a:lnTo>
                      <a:pt x="745" y="63"/>
                    </a:lnTo>
                    <a:lnTo>
                      <a:pt x="745" y="66"/>
                    </a:lnTo>
                    <a:lnTo>
                      <a:pt x="743" y="68"/>
                    </a:lnTo>
                    <a:lnTo>
                      <a:pt x="740" y="70"/>
                    </a:lnTo>
                    <a:lnTo>
                      <a:pt x="743" y="70"/>
                    </a:lnTo>
                    <a:lnTo>
                      <a:pt x="743" y="72"/>
                    </a:lnTo>
                    <a:lnTo>
                      <a:pt x="745" y="72"/>
                    </a:lnTo>
                    <a:lnTo>
                      <a:pt x="745" y="74"/>
                    </a:lnTo>
                    <a:lnTo>
                      <a:pt x="747" y="74"/>
                    </a:lnTo>
                    <a:lnTo>
                      <a:pt x="747" y="76"/>
                    </a:lnTo>
                    <a:lnTo>
                      <a:pt x="749" y="76"/>
                    </a:lnTo>
                    <a:lnTo>
                      <a:pt x="749" y="79"/>
                    </a:lnTo>
                    <a:lnTo>
                      <a:pt x="751" y="81"/>
                    </a:lnTo>
                    <a:lnTo>
                      <a:pt x="751" y="83"/>
                    </a:lnTo>
                    <a:lnTo>
                      <a:pt x="754" y="83"/>
                    </a:lnTo>
                    <a:lnTo>
                      <a:pt x="754" y="85"/>
                    </a:lnTo>
                    <a:lnTo>
                      <a:pt x="754" y="87"/>
                    </a:lnTo>
                    <a:lnTo>
                      <a:pt x="754" y="90"/>
                    </a:lnTo>
                    <a:lnTo>
                      <a:pt x="754" y="92"/>
                    </a:lnTo>
                    <a:lnTo>
                      <a:pt x="754" y="94"/>
                    </a:lnTo>
                    <a:lnTo>
                      <a:pt x="756" y="94"/>
                    </a:lnTo>
                    <a:lnTo>
                      <a:pt x="756" y="96"/>
                    </a:lnTo>
                    <a:lnTo>
                      <a:pt x="754" y="94"/>
                    </a:lnTo>
                    <a:lnTo>
                      <a:pt x="754" y="96"/>
                    </a:lnTo>
                    <a:lnTo>
                      <a:pt x="751" y="96"/>
                    </a:lnTo>
                    <a:lnTo>
                      <a:pt x="749" y="96"/>
                    </a:lnTo>
                    <a:lnTo>
                      <a:pt x="749" y="98"/>
                    </a:lnTo>
                    <a:lnTo>
                      <a:pt x="751" y="98"/>
                    </a:lnTo>
                    <a:lnTo>
                      <a:pt x="751" y="101"/>
                    </a:lnTo>
                    <a:lnTo>
                      <a:pt x="754" y="101"/>
                    </a:lnTo>
                    <a:lnTo>
                      <a:pt x="751" y="101"/>
                    </a:lnTo>
                    <a:lnTo>
                      <a:pt x="751" y="103"/>
                    </a:lnTo>
                    <a:lnTo>
                      <a:pt x="751" y="105"/>
                    </a:lnTo>
                    <a:lnTo>
                      <a:pt x="754" y="105"/>
                    </a:lnTo>
                    <a:lnTo>
                      <a:pt x="754" y="107"/>
                    </a:lnTo>
                    <a:lnTo>
                      <a:pt x="756" y="107"/>
                    </a:lnTo>
                    <a:lnTo>
                      <a:pt x="754" y="107"/>
                    </a:lnTo>
                    <a:lnTo>
                      <a:pt x="754" y="109"/>
                    </a:lnTo>
                    <a:lnTo>
                      <a:pt x="756" y="107"/>
                    </a:lnTo>
                    <a:lnTo>
                      <a:pt x="756" y="109"/>
                    </a:lnTo>
                    <a:lnTo>
                      <a:pt x="758" y="109"/>
                    </a:lnTo>
                    <a:lnTo>
                      <a:pt x="760" y="109"/>
                    </a:lnTo>
                    <a:lnTo>
                      <a:pt x="762" y="109"/>
                    </a:lnTo>
                    <a:lnTo>
                      <a:pt x="762" y="112"/>
                    </a:lnTo>
                    <a:lnTo>
                      <a:pt x="765" y="112"/>
                    </a:lnTo>
                    <a:lnTo>
                      <a:pt x="765" y="114"/>
                    </a:lnTo>
                    <a:lnTo>
                      <a:pt x="767" y="114"/>
                    </a:lnTo>
                    <a:lnTo>
                      <a:pt x="765" y="114"/>
                    </a:lnTo>
                    <a:lnTo>
                      <a:pt x="765" y="116"/>
                    </a:lnTo>
                    <a:lnTo>
                      <a:pt x="767" y="116"/>
                    </a:lnTo>
                    <a:lnTo>
                      <a:pt x="767" y="118"/>
                    </a:lnTo>
                    <a:lnTo>
                      <a:pt x="769" y="118"/>
                    </a:lnTo>
                    <a:lnTo>
                      <a:pt x="769" y="120"/>
                    </a:lnTo>
                    <a:lnTo>
                      <a:pt x="767" y="120"/>
                    </a:lnTo>
                    <a:lnTo>
                      <a:pt x="767" y="122"/>
                    </a:lnTo>
                    <a:lnTo>
                      <a:pt x="769" y="122"/>
                    </a:lnTo>
                    <a:lnTo>
                      <a:pt x="769" y="120"/>
                    </a:lnTo>
                    <a:lnTo>
                      <a:pt x="769" y="122"/>
                    </a:lnTo>
                    <a:lnTo>
                      <a:pt x="769" y="120"/>
                    </a:lnTo>
                    <a:lnTo>
                      <a:pt x="771" y="120"/>
                    </a:lnTo>
                    <a:lnTo>
                      <a:pt x="773" y="120"/>
                    </a:lnTo>
                    <a:lnTo>
                      <a:pt x="773" y="122"/>
                    </a:lnTo>
                    <a:lnTo>
                      <a:pt x="775" y="122"/>
                    </a:lnTo>
                    <a:lnTo>
                      <a:pt x="775" y="125"/>
                    </a:lnTo>
                    <a:lnTo>
                      <a:pt x="775" y="127"/>
                    </a:lnTo>
                    <a:lnTo>
                      <a:pt x="778" y="127"/>
                    </a:lnTo>
                    <a:lnTo>
                      <a:pt x="780" y="127"/>
                    </a:lnTo>
                    <a:lnTo>
                      <a:pt x="780" y="129"/>
                    </a:lnTo>
                    <a:lnTo>
                      <a:pt x="780" y="131"/>
                    </a:lnTo>
                    <a:lnTo>
                      <a:pt x="782" y="131"/>
                    </a:lnTo>
                    <a:lnTo>
                      <a:pt x="780" y="131"/>
                    </a:lnTo>
                    <a:lnTo>
                      <a:pt x="778" y="131"/>
                    </a:lnTo>
                    <a:lnTo>
                      <a:pt x="778" y="133"/>
                    </a:lnTo>
                    <a:lnTo>
                      <a:pt x="780" y="133"/>
                    </a:lnTo>
                    <a:lnTo>
                      <a:pt x="782" y="133"/>
                    </a:lnTo>
                    <a:lnTo>
                      <a:pt x="780" y="133"/>
                    </a:lnTo>
                    <a:lnTo>
                      <a:pt x="780" y="136"/>
                    </a:lnTo>
                    <a:lnTo>
                      <a:pt x="782" y="136"/>
                    </a:lnTo>
                    <a:lnTo>
                      <a:pt x="782" y="138"/>
                    </a:lnTo>
                    <a:lnTo>
                      <a:pt x="782" y="136"/>
                    </a:lnTo>
                    <a:lnTo>
                      <a:pt x="784" y="138"/>
                    </a:lnTo>
                    <a:lnTo>
                      <a:pt x="786" y="138"/>
                    </a:lnTo>
                    <a:lnTo>
                      <a:pt x="786" y="140"/>
                    </a:lnTo>
                    <a:lnTo>
                      <a:pt x="786" y="138"/>
                    </a:lnTo>
                    <a:lnTo>
                      <a:pt x="789" y="138"/>
                    </a:lnTo>
                    <a:lnTo>
                      <a:pt x="789" y="140"/>
                    </a:lnTo>
                    <a:lnTo>
                      <a:pt x="786" y="140"/>
                    </a:lnTo>
                    <a:lnTo>
                      <a:pt x="786" y="142"/>
                    </a:lnTo>
                    <a:lnTo>
                      <a:pt x="786" y="144"/>
                    </a:lnTo>
                    <a:lnTo>
                      <a:pt x="789" y="144"/>
                    </a:lnTo>
                    <a:lnTo>
                      <a:pt x="789" y="142"/>
                    </a:lnTo>
                    <a:lnTo>
                      <a:pt x="789" y="144"/>
                    </a:lnTo>
                    <a:lnTo>
                      <a:pt x="789" y="147"/>
                    </a:lnTo>
                    <a:lnTo>
                      <a:pt x="791" y="147"/>
                    </a:lnTo>
                    <a:lnTo>
                      <a:pt x="791" y="149"/>
                    </a:lnTo>
                    <a:lnTo>
                      <a:pt x="791" y="151"/>
                    </a:lnTo>
                    <a:lnTo>
                      <a:pt x="789" y="151"/>
                    </a:lnTo>
                    <a:lnTo>
                      <a:pt x="786" y="151"/>
                    </a:lnTo>
                    <a:lnTo>
                      <a:pt x="784" y="151"/>
                    </a:lnTo>
                    <a:lnTo>
                      <a:pt x="784" y="153"/>
                    </a:lnTo>
                    <a:lnTo>
                      <a:pt x="782" y="153"/>
                    </a:lnTo>
                    <a:lnTo>
                      <a:pt x="780" y="153"/>
                    </a:lnTo>
                    <a:lnTo>
                      <a:pt x="780" y="155"/>
                    </a:lnTo>
                    <a:lnTo>
                      <a:pt x="778" y="155"/>
                    </a:lnTo>
                    <a:lnTo>
                      <a:pt x="778" y="158"/>
                    </a:lnTo>
                    <a:lnTo>
                      <a:pt x="778" y="160"/>
                    </a:lnTo>
                    <a:lnTo>
                      <a:pt x="778" y="162"/>
                    </a:lnTo>
                    <a:lnTo>
                      <a:pt x="780" y="162"/>
                    </a:lnTo>
                    <a:lnTo>
                      <a:pt x="780" y="164"/>
                    </a:lnTo>
                    <a:lnTo>
                      <a:pt x="780" y="166"/>
                    </a:lnTo>
                    <a:lnTo>
                      <a:pt x="782" y="166"/>
                    </a:lnTo>
                    <a:lnTo>
                      <a:pt x="782" y="168"/>
                    </a:lnTo>
                    <a:lnTo>
                      <a:pt x="780" y="168"/>
                    </a:lnTo>
                    <a:lnTo>
                      <a:pt x="782" y="168"/>
                    </a:lnTo>
                    <a:lnTo>
                      <a:pt x="780" y="168"/>
                    </a:lnTo>
                    <a:lnTo>
                      <a:pt x="780" y="166"/>
                    </a:lnTo>
                    <a:lnTo>
                      <a:pt x="778" y="166"/>
                    </a:lnTo>
                    <a:lnTo>
                      <a:pt x="775" y="166"/>
                    </a:lnTo>
                    <a:lnTo>
                      <a:pt x="773" y="166"/>
                    </a:lnTo>
                    <a:lnTo>
                      <a:pt x="773" y="168"/>
                    </a:lnTo>
                    <a:lnTo>
                      <a:pt x="771" y="168"/>
                    </a:lnTo>
                    <a:lnTo>
                      <a:pt x="769" y="168"/>
                    </a:lnTo>
                    <a:lnTo>
                      <a:pt x="767" y="168"/>
                    </a:lnTo>
                    <a:lnTo>
                      <a:pt x="765" y="168"/>
                    </a:lnTo>
                    <a:lnTo>
                      <a:pt x="762" y="168"/>
                    </a:lnTo>
                    <a:lnTo>
                      <a:pt x="760" y="168"/>
                    </a:lnTo>
                    <a:lnTo>
                      <a:pt x="760" y="171"/>
                    </a:lnTo>
                    <a:lnTo>
                      <a:pt x="758" y="171"/>
                    </a:lnTo>
                    <a:lnTo>
                      <a:pt x="760" y="171"/>
                    </a:lnTo>
                    <a:lnTo>
                      <a:pt x="760" y="173"/>
                    </a:lnTo>
                    <a:lnTo>
                      <a:pt x="758" y="173"/>
                    </a:lnTo>
                    <a:lnTo>
                      <a:pt x="758" y="175"/>
                    </a:lnTo>
                    <a:lnTo>
                      <a:pt x="758" y="177"/>
                    </a:lnTo>
                    <a:lnTo>
                      <a:pt x="760" y="177"/>
                    </a:lnTo>
                    <a:lnTo>
                      <a:pt x="760" y="179"/>
                    </a:lnTo>
                    <a:lnTo>
                      <a:pt x="762" y="179"/>
                    </a:lnTo>
                    <a:lnTo>
                      <a:pt x="760" y="179"/>
                    </a:lnTo>
                    <a:lnTo>
                      <a:pt x="760" y="182"/>
                    </a:lnTo>
                    <a:lnTo>
                      <a:pt x="760" y="184"/>
                    </a:lnTo>
                    <a:lnTo>
                      <a:pt x="760" y="186"/>
                    </a:lnTo>
                    <a:lnTo>
                      <a:pt x="758" y="186"/>
                    </a:lnTo>
                    <a:lnTo>
                      <a:pt x="758" y="188"/>
                    </a:lnTo>
                    <a:lnTo>
                      <a:pt x="758" y="186"/>
                    </a:lnTo>
                    <a:lnTo>
                      <a:pt x="756" y="188"/>
                    </a:lnTo>
                    <a:lnTo>
                      <a:pt x="756" y="186"/>
                    </a:lnTo>
                    <a:lnTo>
                      <a:pt x="754" y="186"/>
                    </a:lnTo>
                    <a:lnTo>
                      <a:pt x="751" y="186"/>
                    </a:lnTo>
                    <a:lnTo>
                      <a:pt x="751" y="188"/>
                    </a:lnTo>
                    <a:lnTo>
                      <a:pt x="751" y="190"/>
                    </a:lnTo>
                    <a:lnTo>
                      <a:pt x="751" y="193"/>
                    </a:lnTo>
                    <a:lnTo>
                      <a:pt x="754" y="193"/>
                    </a:lnTo>
                    <a:lnTo>
                      <a:pt x="751" y="193"/>
                    </a:lnTo>
                    <a:lnTo>
                      <a:pt x="751" y="195"/>
                    </a:lnTo>
                    <a:lnTo>
                      <a:pt x="749" y="197"/>
                    </a:lnTo>
                    <a:lnTo>
                      <a:pt x="749" y="199"/>
                    </a:lnTo>
                    <a:lnTo>
                      <a:pt x="747" y="199"/>
                    </a:lnTo>
                    <a:lnTo>
                      <a:pt x="745" y="199"/>
                    </a:lnTo>
                    <a:lnTo>
                      <a:pt x="745" y="201"/>
                    </a:lnTo>
                    <a:lnTo>
                      <a:pt x="747" y="201"/>
                    </a:lnTo>
                    <a:lnTo>
                      <a:pt x="747" y="204"/>
                    </a:lnTo>
                    <a:lnTo>
                      <a:pt x="749" y="204"/>
                    </a:lnTo>
                    <a:lnTo>
                      <a:pt x="747" y="204"/>
                    </a:lnTo>
                    <a:lnTo>
                      <a:pt x="745" y="204"/>
                    </a:lnTo>
                    <a:lnTo>
                      <a:pt x="743" y="201"/>
                    </a:lnTo>
                    <a:lnTo>
                      <a:pt x="740" y="201"/>
                    </a:lnTo>
                    <a:lnTo>
                      <a:pt x="738" y="201"/>
                    </a:lnTo>
                    <a:lnTo>
                      <a:pt x="738" y="199"/>
                    </a:lnTo>
                    <a:lnTo>
                      <a:pt x="736" y="199"/>
                    </a:lnTo>
                    <a:lnTo>
                      <a:pt x="736" y="197"/>
                    </a:lnTo>
                    <a:lnTo>
                      <a:pt x="736" y="199"/>
                    </a:lnTo>
                    <a:lnTo>
                      <a:pt x="736" y="201"/>
                    </a:lnTo>
                    <a:lnTo>
                      <a:pt x="736" y="204"/>
                    </a:lnTo>
                    <a:lnTo>
                      <a:pt x="738" y="204"/>
                    </a:lnTo>
                    <a:lnTo>
                      <a:pt x="738" y="206"/>
                    </a:lnTo>
                    <a:lnTo>
                      <a:pt x="740" y="206"/>
                    </a:lnTo>
                    <a:lnTo>
                      <a:pt x="743" y="206"/>
                    </a:lnTo>
                    <a:lnTo>
                      <a:pt x="743" y="208"/>
                    </a:lnTo>
                    <a:lnTo>
                      <a:pt x="743" y="210"/>
                    </a:lnTo>
                    <a:lnTo>
                      <a:pt x="740" y="210"/>
                    </a:lnTo>
                    <a:lnTo>
                      <a:pt x="740" y="212"/>
                    </a:lnTo>
                    <a:lnTo>
                      <a:pt x="743" y="212"/>
                    </a:lnTo>
                    <a:lnTo>
                      <a:pt x="743" y="214"/>
                    </a:lnTo>
                    <a:lnTo>
                      <a:pt x="743" y="217"/>
                    </a:lnTo>
                    <a:lnTo>
                      <a:pt x="745" y="217"/>
                    </a:lnTo>
                    <a:lnTo>
                      <a:pt x="743" y="217"/>
                    </a:lnTo>
                    <a:lnTo>
                      <a:pt x="743" y="219"/>
                    </a:lnTo>
                    <a:lnTo>
                      <a:pt x="740" y="219"/>
                    </a:lnTo>
                    <a:lnTo>
                      <a:pt x="743" y="219"/>
                    </a:lnTo>
                    <a:lnTo>
                      <a:pt x="745" y="219"/>
                    </a:lnTo>
                    <a:lnTo>
                      <a:pt x="747" y="219"/>
                    </a:lnTo>
                    <a:lnTo>
                      <a:pt x="747" y="217"/>
                    </a:lnTo>
                    <a:lnTo>
                      <a:pt x="749" y="217"/>
                    </a:lnTo>
                    <a:lnTo>
                      <a:pt x="747" y="217"/>
                    </a:lnTo>
                    <a:lnTo>
                      <a:pt x="747" y="214"/>
                    </a:lnTo>
                    <a:lnTo>
                      <a:pt x="749" y="214"/>
                    </a:lnTo>
                    <a:lnTo>
                      <a:pt x="749" y="212"/>
                    </a:lnTo>
                    <a:lnTo>
                      <a:pt x="751" y="212"/>
                    </a:lnTo>
                    <a:lnTo>
                      <a:pt x="754" y="212"/>
                    </a:lnTo>
                    <a:lnTo>
                      <a:pt x="756" y="212"/>
                    </a:lnTo>
                    <a:lnTo>
                      <a:pt x="756" y="214"/>
                    </a:lnTo>
                    <a:lnTo>
                      <a:pt x="756" y="217"/>
                    </a:lnTo>
                    <a:lnTo>
                      <a:pt x="754" y="217"/>
                    </a:lnTo>
                    <a:lnTo>
                      <a:pt x="756" y="217"/>
                    </a:lnTo>
                    <a:lnTo>
                      <a:pt x="758" y="217"/>
                    </a:lnTo>
                    <a:lnTo>
                      <a:pt x="760" y="217"/>
                    </a:lnTo>
                    <a:lnTo>
                      <a:pt x="758" y="217"/>
                    </a:lnTo>
                    <a:lnTo>
                      <a:pt x="758" y="214"/>
                    </a:lnTo>
                    <a:lnTo>
                      <a:pt x="760" y="214"/>
                    </a:lnTo>
                    <a:lnTo>
                      <a:pt x="760" y="217"/>
                    </a:lnTo>
                    <a:lnTo>
                      <a:pt x="762" y="217"/>
                    </a:lnTo>
                    <a:lnTo>
                      <a:pt x="765" y="217"/>
                    </a:lnTo>
                    <a:lnTo>
                      <a:pt x="765" y="214"/>
                    </a:lnTo>
                    <a:lnTo>
                      <a:pt x="765" y="212"/>
                    </a:lnTo>
                    <a:lnTo>
                      <a:pt x="767" y="212"/>
                    </a:lnTo>
                    <a:lnTo>
                      <a:pt x="767" y="214"/>
                    </a:lnTo>
                    <a:lnTo>
                      <a:pt x="769" y="214"/>
                    </a:lnTo>
                    <a:lnTo>
                      <a:pt x="769" y="217"/>
                    </a:lnTo>
                    <a:lnTo>
                      <a:pt x="767" y="217"/>
                    </a:lnTo>
                    <a:lnTo>
                      <a:pt x="769" y="217"/>
                    </a:lnTo>
                    <a:lnTo>
                      <a:pt x="771" y="217"/>
                    </a:lnTo>
                    <a:lnTo>
                      <a:pt x="771" y="214"/>
                    </a:lnTo>
                    <a:lnTo>
                      <a:pt x="773" y="217"/>
                    </a:lnTo>
                    <a:lnTo>
                      <a:pt x="775" y="217"/>
                    </a:lnTo>
                    <a:lnTo>
                      <a:pt x="778" y="217"/>
                    </a:lnTo>
                    <a:lnTo>
                      <a:pt x="780" y="217"/>
                    </a:lnTo>
                    <a:lnTo>
                      <a:pt x="780" y="219"/>
                    </a:lnTo>
                    <a:lnTo>
                      <a:pt x="782" y="219"/>
                    </a:lnTo>
                    <a:lnTo>
                      <a:pt x="782" y="221"/>
                    </a:lnTo>
                    <a:lnTo>
                      <a:pt x="784" y="221"/>
                    </a:lnTo>
                    <a:lnTo>
                      <a:pt x="786" y="221"/>
                    </a:lnTo>
                    <a:lnTo>
                      <a:pt x="786" y="219"/>
                    </a:lnTo>
                    <a:lnTo>
                      <a:pt x="786" y="221"/>
                    </a:lnTo>
                    <a:lnTo>
                      <a:pt x="789" y="221"/>
                    </a:lnTo>
                    <a:lnTo>
                      <a:pt x="791" y="221"/>
                    </a:lnTo>
                    <a:lnTo>
                      <a:pt x="791" y="223"/>
                    </a:lnTo>
                    <a:lnTo>
                      <a:pt x="793" y="223"/>
                    </a:lnTo>
                    <a:lnTo>
                      <a:pt x="791" y="223"/>
                    </a:lnTo>
                    <a:lnTo>
                      <a:pt x="791" y="225"/>
                    </a:lnTo>
                    <a:lnTo>
                      <a:pt x="789" y="225"/>
                    </a:lnTo>
                    <a:lnTo>
                      <a:pt x="786" y="225"/>
                    </a:lnTo>
                    <a:lnTo>
                      <a:pt x="786" y="228"/>
                    </a:lnTo>
                    <a:lnTo>
                      <a:pt x="786" y="230"/>
                    </a:lnTo>
                    <a:lnTo>
                      <a:pt x="784" y="230"/>
                    </a:lnTo>
                    <a:lnTo>
                      <a:pt x="784" y="232"/>
                    </a:lnTo>
                    <a:lnTo>
                      <a:pt x="784" y="234"/>
                    </a:lnTo>
                    <a:lnTo>
                      <a:pt x="786" y="234"/>
                    </a:lnTo>
                    <a:lnTo>
                      <a:pt x="789" y="234"/>
                    </a:lnTo>
                    <a:lnTo>
                      <a:pt x="789" y="236"/>
                    </a:lnTo>
                    <a:lnTo>
                      <a:pt x="789" y="239"/>
                    </a:lnTo>
                    <a:lnTo>
                      <a:pt x="791" y="239"/>
                    </a:lnTo>
                    <a:lnTo>
                      <a:pt x="791" y="241"/>
                    </a:lnTo>
                    <a:lnTo>
                      <a:pt x="791" y="243"/>
                    </a:lnTo>
                    <a:lnTo>
                      <a:pt x="789" y="243"/>
                    </a:lnTo>
                    <a:lnTo>
                      <a:pt x="786" y="243"/>
                    </a:lnTo>
                    <a:lnTo>
                      <a:pt x="786" y="241"/>
                    </a:lnTo>
                    <a:lnTo>
                      <a:pt x="784" y="241"/>
                    </a:lnTo>
                    <a:lnTo>
                      <a:pt x="784" y="239"/>
                    </a:lnTo>
                    <a:lnTo>
                      <a:pt x="784" y="241"/>
                    </a:lnTo>
                    <a:lnTo>
                      <a:pt x="782" y="241"/>
                    </a:lnTo>
                    <a:lnTo>
                      <a:pt x="780" y="241"/>
                    </a:lnTo>
                    <a:lnTo>
                      <a:pt x="780" y="243"/>
                    </a:lnTo>
                    <a:lnTo>
                      <a:pt x="780" y="245"/>
                    </a:lnTo>
                    <a:lnTo>
                      <a:pt x="778" y="245"/>
                    </a:lnTo>
                    <a:lnTo>
                      <a:pt x="778" y="247"/>
                    </a:lnTo>
                    <a:lnTo>
                      <a:pt x="775" y="247"/>
                    </a:lnTo>
                    <a:lnTo>
                      <a:pt x="773" y="247"/>
                    </a:lnTo>
                    <a:lnTo>
                      <a:pt x="773" y="250"/>
                    </a:lnTo>
                    <a:lnTo>
                      <a:pt x="771" y="250"/>
                    </a:lnTo>
                    <a:lnTo>
                      <a:pt x="773" y="250"/>
                    </a:lnTo>
                    <a:lnTo>
                      <a:pt x="773" y="252"/>
                    </a:lnTo>
                    <a:lnTo>
                      <a:pt x="771" y="252"/>
                    </a:lnTo>
                    <a:lnTo>
                      <a:pt x="771" y="254"/>
                    </a:lnTo>
                    <a:lnTo>
                      <a:pt x="771" y="252"/>
                    </a:lnTo>
                    <a:lnTo>
                      <a:pt x="769" y="252"/>
                    </a:lnTo>
                    <a:lnTo>
                      <a:pt x="767" y="252"/>
                    </a:lnTo>
                    <a:lnTo>
                      <a:pt x="767" y="254"/>
                    </a:lnTo>
                    <a:lnTo>
                      <a:pt x="769" y="254"/>
                    </a:lnTo>
                    <a:lnTo>
                      <a:pt x="767" y="254"/>
                    </a:lnTo>
                    <a:lnTo>
                      <a:pt x="765" y="254"/>
                    </a:lnTo>
                    <a:lnTo>
                      <a:pt x="762" y="254"/>
                    </a:lnTo>
                    <a:lnTo>
                      <a:pt x="760" y="252"/>
                    </a:lnTo>
                    <a:lnTo>
                      <a:pt x="760" y="254"/>
                    </a:lnTo>
                    <a:lnTo>
                      <a:pt x="758" y="254"/>
                    </a:lnTo>
                    <a:lnTo>
                      <a:pt x="756" y="252"/>
                    </a:lnTo>
                    <a:lnTo>
                      <a:pt x="754" y="252"/>
                    </a:lnTo>
                    <a:lnTo>
                      <a:pt x="754" y="254"/>
                    </a:lnTo>
                    <a:lnTo>
                      <a:pt x="751" y="254"/>
                    </a:lnTo>
                    <a:lnTo>
                      <a:pt x="749" y="254"/>
                    </a:lnTo>
                    <a:lnTo>
                      <a:pt x="749" y="256"/>
                    </a:lnTo>
                    <a:lnTo>
                      <a:pt x="747" y="256"/>
                    </a:lnTo>
                    <a:lnTo>
                      <a:pt x="745" y="256"/>
                    </a:lnTo>
                    <a:lnTo>
                      <a:pt x="743" y="256"/>
                    </a:lnTo>
                    <a:lnTo>
                      <a:pt x="740" y="256"/>
                    </a:lnTo>
                    <a:lnTo>
                      <a:pt x="738" y="258"/>
                    </a:lnTo>
                    <a:lnTo>
                      <a:pt x="738" y="256"/>
                    </a:lnTo>
                    <a:lnTo>
                      <a:pt x="736" y="256"/>
                    </a:lnTo>
                    <a:lnTo>
                      <a:pt x="736" y="258"/>
                    </a:lnTo>
                    <a:lnTo>
                      <a:pt x="736" y="260"/>
                    </a:lnTo>
                    <a:lnTo>
                      <a:pt x="734" y="260"/>
                    </a:lnTo>
                    <a:lnTo>
                      <a:pt x="734" y="263"/>
                    </a:lnTo>
                    <a:lnTo>
                      <a:pt x="732" y="263"/>
                    </a:lnTo>
                    <a:lnTo>
                      <a:pt x="729" y="263"/>
                    </a:lnTo>
                    <a:lnTo>
                      <a:pt x="729" y="265"/>
                    </a:lnTo>
                    <a:lnTo>
                      <a:pt x="727" y="265"/>
                    </a:lnTo>
                    <a:lnTo>
                      <a:pt x="727" y="267"/>
                    </a:lnTo>
                    <a:lnTo>
                      <a:pt x="729" y="267"/>
                    </a:lnTo>
                    <a:lnTo>
                      <a:pt x="729" y="269"/>
                    </a:lnTo>
                    <a:lnTo>
                      <a:pt x="727" y="271"/>
                    </a:lnTo>
                    <a:lnTo>
                      <a:pt x="725" y="271"/>
                    </a:lnTo>
                    <a:lnTo>
                      <a:pt x="725" y="274"/>
                    </a:lnTo>
                    <a:lnTo>
                      <a:pt x="727" y="274"/>
                    </a:lnTo>
                    <a:lnTo>
                      <a:pt x="727" y="276"/>
                    </a:lnTo>
                    <a:lnTo>
                      <a:pt x="729" y="278"/>
                    </a:lnTo>
                    <a:lnTo>
                      <a:pt x="732" y="278"/>
                    </a:lnTo>
                    <a:lnTo>
                      <a:pt x="734" y="278"/>
                    </a:lnTo>
                    <a:lnTo>
                      <a:pt x="736" y="278"/>
                    </a:lnTo>
                    <a:lnTo>
                      <a:pt x="738" y="280"/>
                    </a:lnTo>
                    <a:lnTo>
                      <a:pt x="738" y="282"/>
                    </a:lnTo>
                    <a:lnTo>
                      <a:pt x="738" y="285"/>
                    </a:lnTo>
                    <a:lnTo>
                      <a:pt x="736" y="285"/>
                    </a:lnTo>
                    <a:lnTo>
                      <a:pt x="736" y="287"/>
                    </a:lnTo>
                    <a:lnTo>
                      <a:pt x="736" y="289"/>
                    </a:lnTo>
                    <a:lnTo>
                      <a:pt x="734" y="289"/>
                    </a:lnTo>
                    <a:lnTo>
                      <a:pt x="734" y="291"/>
                    </a:lnTo>
                    <a:lnTo>
                      <a:pt x="732" y="291"/>
                    </a:lnTo>
                    <a:lnTo>
                      <a:pt x="729" y="291"/>
                    </a:lnTo>
                    <a:lnTo>
                      <a:pt x="729" y="293"/>
                    </a:lnTo>
                    <a:lnTo>
                      <a:pt x="727" y="293"/>
                    </a:lnTo>
                    <a:lnTo>
                      <a:pt x="727" y="296"/>
                    </a:lnTo>
                    <a:lnTo>
                      <a:pt x="725" y="296"/>
                    </a:lnTo>
                    <a:lnTo>
                      <a:pt x="725" y="293"/>
                    </a:lnTo>
                    <a:lnTo>
                      <a:pt x="723" y="293"/>
                    </a:lnTo>
                    <a:lnTo>
                      <a:pt x="723" y="296"/>
                    </a:lnTo>
                    <a:lnTo>
                      <a:pt x="723" y="298"/>
                    </a:lnTo>
                    <a:lnTo>
                      <a:pt x="721" y="298"/>
                    </a:lnTo>
                    <a:lnTo>
                      <a:pt x="719" y="298"/>
                    </a:lnTo>
                    <a:lnTo>
                      <a:pt x="719" y="300"/>
                    </a:lnTo>
                    <a:lnTo>
                      <a:pt x="719" y="302"/>
                    </a:lnTo>
                    <a:lnTo>
                      <a:pt x="719" y="304"/>
                    </a:lnTo>
                    <a:lnTo>
                      <a:pt x="716" y="304"/>
                    </a:lnTo>
                    <a:lnTo>
                      <a:pt x="714" y="304"/>
                    </a:lnTo>
                    <a:lnTo>
                      <a:pt x="712" y="306"/>
                    </a:lnTo>
                    <a:lnTo>
                      <a:pt x="712" y="309"/>
                    </a:lnTo>
                    <a:lnTo>
                      <a:pt x="712" y="311"/>
                    </a:lnTo>
                    <a:lnTo>
                      <a:pt x="710" y="311"/>
                    </a:lnTo>
                    <a:lnTo>
                      <a:pt x="710" y="315"/>
                    </a:lnTo>
                    <a:lnTo>
                      <a:pt x="710" y="317"/>
                    </a:lnTo>
                    <a:lnTo>
                      <a:pt x="708" y="320"/>
                    </a:lnTo>
                    <a:lnTo>
                      <a:pt x="705" y="320"/>
                    </a:lnTo>
                    <a:lnTo>
                      <a:pt x="703" y="317"/>
                    </a:lnTo>
                    <a:lnTo>
                      <a:pt x="701" y="315"/>
                    </a:lnTo>
                    <a:lnTo>
                      <a:pt x="697" y="315"/>
                    </a:lnTo>
                    <a:lnTo>
                      <a:pt x="692" y="311"/>
                    </a:lnTo>
                    <a:lnTo>
                      <a:pt x="690" y="311"/>
                    </a:lnTo>
                    <a:lnTo>
                      <a:pt x="690" y="309"/>
                    </a:lnTo>
                    <a:lnTo>
                      <a:pt x="688" y="306"/>
                    </a:lnTo>
                    <a:lnTo>
                      <a:pt x="686" y="304"/>
                    </a:lnTo>
                    <a:lnTo>
                      <a:pt x="683" y="304"/>
                    </a:lnTo>
                    <a:lnTo>
                      <a:pt x="681" y="302"/>
                    </a:lnTo>
                    <a:lnTo>
                      <a:pt x="679" y="300"/>
                    </a:lnTo>
                    <a:lnTo>
                      <a:pt x="677" y="296"/>
                    </a:lnTo>
                    <a:lnTo>
                      <a:pt x="675" y="293"/>
                    </a:lnTo>
                    <a:lnTo>
                      <a:pt x="673" y="291"/>
                    </a:lnTo>
                    <a:lnTo>
                      <a:pt x="670" y="289"/>
                    </a:lnTo>
                    <a:lnTo>
                      <a:pt x="670" y="287"/>
                    </a:lnTo>
                    <a:lnTo>
                      <a:pt x="670" y="285"/>
                    </a:lnTo>
                    <a:lnTo>
                      <a:pt x="670" y="282"/>
                    </a:lnTo>
                    <a:lnTo>
                      <a:pt x="670" y="280"/>
                    </a:lnTo>
                    <a:lnTo>
                      <a:pt x="668" y="280"/>
                    </a:lnTo>
                    <a:lnTo>
                      <a:pt x="666" y="280"/>
                    </a:lnTo>
                    <a:lnTo>
                      <a:pt x="664" y="280"/>
                    </a:lnTo>
                    <a:lnTo>
                      <a:pt x="664" y="278"/>
                    </a:lnTo>
                    <a:lnTo>
                      <a:pt x="662" y="278"/>
                    </a:lnTo>
                    <a:lnTo>
                      <a:pt x="662" y="276"/>
                    </a:lnTo>
                    <a:lnTo>
                      <a:pt x="659" y="274"/>
                    </a:lnTo>
                    <a:lnTo>
                      <a:pt x="657" y="274"/>
                    </a:lnTo>
                    <a:lnTo>
                      <a:pt x="657" y="276"/>
                    </a:lnTo>
                    <a:lnTo>
                      <a:pt x="655" y="276"/>
                    </a:lnTo>
                    <a:lnTo>
                      <a:pt x="653" y="274"/>
                    </a:lnTo>
                    <a:lnTo>
                      <a:pt x="651" y="274"/>
                    </a:lnTo>
                    <a:lnTo>
                      <a:pt x="648" y="271"/>
                    </a:lnTo>
                    <a:lnTo>
                      <a:pt x="646" y="274"/>
                    </a:lnTo>
                    <a:lnTo>
                      <a:pt x="642" y="274"/>
                    </a:lnTo>
                    <a:lnTo>
                      <a:pt x="640" y="274"/>
                    </a:lnTo>
                    <a:lnTo>
                      <a:pt x="640" y="271"/>
                    </a:lnTo>
                    <a:lnTo>
                      <a:pt x="635" y="271"/>
                    </a:lnTo>
                    <a:lnTo>
                      <a:pt x="633" y="271"/>
                    </a:lnTo>
                    <a:lnTo>
                      <a:pt x="633" y="269"/>
                    </a:lnTo>
                    <a:lnTo>
                      <a:pt x="631" y="269"/>
                    </a:lnTo>
                    <a:lnTo>
                      <a:pt x="629" y="274"/>
                    </a:lnTo>
                    <a:lnTo>
                      <a:pt x="624" y="276"/>
                    </a:lnTo>
                    <a:lnTo>
                      <a:pt x="622" y="278"/>
                    </a:lnTo>
                    <a:lnTo>
                      <a:pt x="620" y="276"/>
                    </a:lnTo>
                    <a:lnTo>
                      <a:pt x="618" y="274"/>
                    </a:lnTo>
                    <a:lnTo>
                      <a:pt x="618" y="271"/>
                    </a:lnTo>
                    <a:lnTo>
                      <a:pt x="616" y="271"/>
                    </a:lnTo>
                    <a:lnTo>
                      <a:pt x="616" y="269"/>
                    </a:lnTo>
                    <a:lnTo>
                      <a:pt x="616" y="267"/>
                    </a:lnTo>
                    <a:lnTo>
                      <a:pt x="613" y="267"/>
                    </a:lnTo>
                    <a:lnTo>
                      <a:pt x="611" y="265"/>
                    </a:lnTo>
                    <a:lnTo>
                      <a:pt x="609" y="263"/>
                    </a:lnTo>
                    <a:lnTo>
                      <a:pt x="607" y="263"/>
                    </a:lnTo>
                    <a:lnTo>
                      <a:pt x="605" y="260"/>
                    </a:lnTo>
                    <a:lnTo>
                      <a:pt x="600" y="258"/>
                    </a:lnTo>
                    <a:lnTo>
                      <a:pt x="598" y="256"/>
                    </a:lnTo>
                    <a:lnTo>
                      <a:pt x="598" y="254"/>
                    </a:lnTo>
                    <a:lnTo>
                      <a:pt x="594" y="254"/>
                    </a:lnTo>
                    <a:lnTo>
                      <a:pt x="591" y="254"/>
                    </a:lnTo>
                    <a:lnTo>
                      <a:pt x="587" y="254"/>
                    </a:lnTo>
                    <a:lnTo>
                      <a:pt x="581" y="252"/>
                    </a:lnTo>
                    <a:lnTo>
                      <a:pt x="581" y="254"/>
                    </a:lnTo>
                    <a:lnTo>
                      <a:pt x="578" y="254"/>
                    </a:lnTo>
                    <a:lnTo>
                      <a:pt x="576" y="256"/>
                    </a:lnTo>
                    <a:lnTo>
                      <a:pt x="574" y="256"/>
                    </a:lnTo>
                    <a:lnTo>
                      <a:pt x="574" y="252"/>
                    </a:lnTo>
                    <a:lnTo>
                      <a:pt x="570" y="247"/>
                    </a:lnTo>
                    <a:lnTo>
                      <a:pt x="567" y="245"/>
                    </a:lnTo>
                    <a:lnTo>
                      <a:pt x="565" y="245"/>
                    </a:lnTo>
                    <a:lnTo>
                      <a:pt x="559" y="245"/>
                    </a:lnTo>
                    <a:lnTo>
                      <a:pt x="556" y="245"/>
                    </a:lnTo>
                    <a:lnTo>
                      <a:pt x="554" y="245"/>
                    </a:lnTo>
                    <a:lnTo>
                      <a:pt x="552" y="245"/>
                    </a:lnTo>
                    <a:lnTo>
                      <a:pt x="550" y="245"/>
                    </a:lnTo>
                    <a:lnTo>
                      <a:pt x="548" y="247"/>
                    </a:lnTo>
                    <a:lnTo>
                      <a:pt x="545" y="247"/>
                    </a:lnTo>
                    <a:lnTo>
                      <a:pt x="545" y="245"/>
                    </a:lnTo>
                    <a:lnTo>
                      <a:pt x="543" y="245"/>
                    </a:lnTo>
                    <a:lnTo>
                      <a:pt x="541" y="245"/>
                    </a:lnTo>
                    <a:lnTo>
                      <a:pt x="535" y="245"/>
                    </a:lnTo>
                    <a:lnTo>
                      <a:pt x="532" y="247"/>
                    </a:lnTo>
                    <a:lnTo>
                      <a:pt x="532" y="250"/>
                    </a:lnTo>
                    <a:lnTo>
                      <a:pt x="530" y="250"/>
                    </a:lnTo>
                    <a:lnTo>
                      <a:pt x="530" y="252"/>
                    </a:lnTo>
                    <a:lnTo>
                      <a:pt x="528" y="252"/>
                    </a:lnTo>
                    <a:lnTo>
                      <a:pt x="528" y="254"/>
                    </a:lnTo>
                    <a:lnTo>
                      <a:pt x="528" y="252"/>
                    </a:lnTo>
                    <a:lnTo>
                      <a:pt x="526" y="252"/>
                    </a:lnTo>
                    <a:lnTo>
                      <a:pt x="524" y="252"/>
                    </a:lnTo>
                    <a:lnTo>
                      <a:pt x="521" y="252"/>
                    </a:lnTo>
                    <a:lnTo>
                      <a:pt x="519" y="252"/>
                    </a:lnTo>
                    <a:lnTo>
                      <a:pt x="519" y="250"/>
                    </a:lnTo>
                    <a:lnTo>
                      <a:pt x="521" y="250"/>
                    </a:lnTo>
                    <a:lnTo>
                      <a:pt x="521" y="247"/>
                    </a:lnTo>
                    <a:lnTo>
                      <a:pt x="519" y="250"/>
                    </a:lnTo>
                    <a:lnTo>
                      <a:pt x="517" y="250"/>
                    </a:lnTo>
                    <a:lnTo>
                      <a:pt x="515" y="250"/>
                    </a:lnTo>
                    <a:lnTo>
                      <a:pt x="513" y="252"/>
                    </a:lnTo>
                    <a:lnTo>
                      <a:pt x="510" y="252"/>
                    </a:lnTo>
                    <a:lnTo>
                      <a:pt x="508" y="250"/>
                    </a:lnTo>
                    <a:lnTo>
                      <a:pt x="506" y="250"/>
                    </a:lnTo>
                    <a:lnTo>
                      <a:pt x="502" y="250"/>
                    </a:lnTo>
                    <a:lnTo>
                      <a:pt x="499" y="250"/>
                    </a:lnTo>
                    <a:lnTo>
                      <a:pt x="497" y="250"/>
                    </a:lnTo>
                    <a:lnTo>
                      <a:pt x="495" y="250"/>
                    </a:lnTo>
                    <a:lnTo>
                      <a:pt x="495" y="247"/>
                    </a:lnTo>
                    <a:lnTo>
                      <a:pt x="493" y="247"/>
                    </a:lnTo>
                    <a:lnTo>
                      <a:pt x="489" y="247"/>
                    </a:lnTo>
                    <a:lnTo>
                      <a:pt x="482" y="245"/>
                    </a:lnTo>
                    <a:lnTo>
                      <a:pt x="480" y="247"/>
                    </a:lnTo>
                    <a:lnTo>
                      <a:pt x="480" y="250"/>
                    </a:lnTo>
                    <a:lnTo>
                      <a:pt x="478" y="252"/>
                    </a:lnTo>
                    <a:lnTo>
                      <a:pt x="475" y="252"/>
                    </a:lnTo>
                    <a:lnTo>
                      <a:pt x="473" y="252"/>
                    </a:lnTo>
                    <a:lnTo>
                      <a:pt x="471" y="252"/>
                    </a:lnTo>
                    <a:lnTo>
                      <a:pt x="469" y="252"/>
                    </a:lnTo>
                    <a:lnTo>
                      <a:pt x="467" y="254"/>
                    </a:lnTo>
                    <a:lnTo>
                      <a:pt x="464" y="254"/>
                    </a:lnTo>
                    <a:lnTo>
                      <a:pt x="464" y="256"/>
                    </a:lnTo>
                    <a:lnTo>
                      <a:pt x="460" y="258"/>
                    </a:lnTo>
                    <a:lnTo>
                      <a:pt x="449" y="258"/>
                    </a:lnTo>
                    <a:lnTo>
                      <a:pt x="447" y="263"/>
                    </a:lnTo>
                    <a:lnTo>
                      <a:pt x="445" y="265"/>
                    </a:lnTo>
                    <a:lnTo>
                      <a:pt x="447" y="267"/>
                    </a:lnTo>
                    <a:lnTo>
                      <a:pt x="451" y="271"/>
                    </a:lnTo>
                    <a:lnTo>
                      <a:pt x="451" y="274"/>
                    </a:lnTo>
                    <a:lnTo>
                      <a:pt x="449" y="278"/>
                    </a:lnTo>
                    <a:lnTo>
                      <a:pt x="449" y="282"/>
                    </a:lnTo>
                    <a:lnTo>
                      <a:pt x="449" y="285"/>
                    </a:lnTo>
                    <a:lnTo>
                      <a:pt x="449" y="287"/>
                    </a:lnTo>
                    <a:lnTo>
                      <a:pt x="449" y="289"/>
                    </a:lnTo>
                    <a:lnTo>
                      <a:pt x="447" y="289"/>
                    </a:lnTo>
                    <a:lnTo>
                      <a:pt x="447" y="291"/>
                    </a:lnTo>
                    <a:lnTo>
                      <a:pt x="447" y="293"/>
                    </a:lnTo>
                    <a:lnTo>
                      <a:pt x="445" y="296"/>
                    </a:lnTo>
                    <a:lnTo>
                      <a:pt x="443" y="300"/>
                    </a:lnTo>
                    <a:lnTo>
                      <a:pt x="440" y="300"/>
                    </a:lnTo>
                    <a:lnTo>
                      <a:pt x="438" y="304"/>
                    </a:lnTo>
                    <a:lnTo>
                      <a:pt x="432" y="302"/>
                    </a:lnTo>
                    <a:lnTo>
                      <a:pt x="429" y="302"/>
                    </a:lnTo>
                    <a:lnTo>
                      <a:pt x="427" y="304"/>
                    </a:lnTo>
                    <a:lnTo>
                      <a:pt x="425" y="304"/>
                    </a:lnTo>
                    <a:lnTo>
                      <a:pt x="425" y="302"/>
                    </a:lnTo>
                    <a:lnTo>
                      <a:pt x="421" y="293"/>
                    </a:lnTo>
                    <a:lnTo>
                      <a:pt x="418" y="291"/>
                    </a:lnTo>
                    <a:lnTo>
                      <a:pt x="418" y="293"/>
                    </a:lnTo>
                    <a:lnTo>
                      <a:pt x="414" y="293"/>
                    </a:lnTo>
                    <a:lnTo>
                      <a:pt x="414" y="291"/>
                    </a:lnTo>
                    <a:lnTo>
                      <a:pt x="410" y="285"/>
                    </a:lnTo>
                    <a:lnTo>
                      <a:pt x="408" y="287"/>
                    </a:lnTo>
                    <a:lnTo>
                      <a:pt x="405" y="285"/>
                    </a:lnTo>
                    <a:lnTo>
                      <a:pt x="405" y="287"/>
                    </a:lnTo>
                    <a:lnTo>
                      <a:pt x="405" y="289"/>
                    </a:lnTo>
                    <a:lnTo>
                      <a:pt x="408" y="291"/>
                    </a:lnTo>
                    <a:lnTo>
                      <a:pt x="403" y="293"/>
                    </a:lnTo>
                    <a:lnTo>
                      <a:pt x="403" y="291"/>
                    </a:lnTo>
                    <a:lnTo>
                      <a:pt x="401" y="282"/>
                    </a:lnTo>
                    <a:lnTo>
                      <a:pt x="397" y="282"/>
                    </a:lnTo>
                    <a:lnTo>
                      <a:pt x="390" y="285"/>
                    </a:lnTo>
                    <a:lnTo>
                      <a:pt x="386" y="287"/>
                    </a:lnTo>
                    <a:lnTo>
                      <a:pt x="383" y="287"/>
                    </a:lnTo>
                    <a:lnTo>
                      <a:pt x="381" y="287"/>
                    </a:lnTo>
                    <a:lnTo>
                      <a:pt x="375" y="289"/>
                    </a:lnTo>
                    <a:lnTo>
                      <a:pt x="372" y="293"/>
                    </a:lnTo>
                    <a:lnTo>
                      <a:pt x="366" y="298"/>
                    </a:lnTo>
                    <a:lnTo>
                      <a:pt x="366" y="300"/>
                    </a:lnTo>
                    <a:lnTo>
                      <a:pt x="364" y="302"/>
                    </a:lnTo>
                    <a:lnTo>
                      <a:pt x="362" y="306"/>
                    </a:lnTo>
                    <a:lnTo>
                      <a:pt x="359" y="304"/>
                    </a:lnTo>
                    <a:lnTo>
                      <a:pt x="357" y="304"/>
                    </a:lnTo>
                    <a:lnTo>
                      <a:pt x="357" y="302"/>
                    </a:lnTo>
                    <a:lnTo>
                      <a:pt x="353" y="296"/>
                    </a:lnTo>
                    <a:lnTo>
                      <a:pt x="348" y="298"/>
                    </a:lnTo>
                    <a:lnTo>
                      <a:pt x="346" y="293"/>
                    </a:lnTo>
                    <a:lnTo>
                      <a:pt x="344" y="291"/>
                    </a:lnTo>
                    <a:lnTo>
                      <a:pt x="344" y="289"/>
                    </a:lnTo>
                    <a:lnTo>
                      <a:pt x="344" y="287"/>
                    </a:lnTo>
                    <a:lnTo>
                      <a:pt x="340" y="282"/>
                    </a:lnTo>
                    <a:lnTo>
                      <a:pt x="337" y="285"/>
                    </a:lnTo>
                    <a:lnTo>
                      <a:pt x="335" y="285"/>
                    </a:lnTo>
                    <a:lnTo>
                      <a:pt x="333" y="287"/>
                    </a:lnTo>
                    <a:lnTo>
                      <a:pt x="331" y="287"/>
                    </a:lnTo>
                    <a:lnTo>
                      <a:pt x="329" y="287"/>
                    </a:lnTo>
                    <a:lnTo>
                      <a:pt x="324" y="285"/>
                    </a:lnTo>
                    <a:lnTo>
                      <a:pt x="322" y="282"/>
                    </a:lnTo>
                    <a:lnTo>
                      <a:pt x="320" y="282"/>
                    </a:lnTo>
                    <a:lnTo>
                      <a:pt x="318" y="285"/>
                    </a:lnTo>
                    <a:lnTo>
                      <a:pt x="316" y="287"/>
                    </a:lnTo>
                    <a:lnTo>
                      <a:pt x="313" y="287"/>
                    </a:lnTo>
                    <a:lnTo>
                      <a:pt x="311" y="285"/>
                    </a:lnTo>
                    <a:lnTo>
                      <a:pt x="307" y="282"/>
                    </a:lnTo>
                    <a:lnTo>
                      <a:pt x="305" y="285"/>
                    </a:lnTo>
                    <a:lnTo>
                      <a:pt x="302" y="287"/>
                    </a:lnTo>
                    <a:lnTo>
                      <a:pt x="300" y="287"/>
                    </a:lnTo>
                    <a:lnTo>
                      <a:pt x="300" y="289"/>
                    </a:lnTo>
                    <a:lnTo>
                      <a:pt x="298" y="289"/>
                    </a:lnTo>
                    <a:lnTo>
                      <a:pt x="296" y="291"/>
                    </a:lnTo>
                    <a:lnTo>
                      <a:pt x="294" y="291"/>
                    </a:lnTo>
                    <a:lnTo>
                      <a:pt x="294" y="293"/>
                    </a:lnTo>
                    <a:lnTo>
                      <a:pt x="294" y="298"/>
                    </a:lnTo>
                    <a:lnTo>
                      <a:pt x="289" y="300"/>
                    </a:lnTo>
                    <a:lnTo>
                      <a:pt x="287" y="302"/>
                    </a:lnTo>
                    <a:lnTo>
                      <a:pt x="283" y="309"/>
                    </a:lnTo>
                    <a:lnTo>
                      <a:pt x="278" y="309"/>
                    </a:lnTo>
                    <a:lnTo>
                      <a:pt x="272" y="306"/>
                    </a:lnTo>
                    <a:lnTo>
                      <a:pt x="265" y="304"/>
                    </a:lnTo>
                    <a:lnTo>
                      <a:pt x="261" y="304"/>
                    </a:lnTo>
                    <a:lnTo>
                      <a:pt x="259" y="304"/>
                    </a:lnTo>
                    <a:lnTo>
                      <a:pt x="254" y="302"/>
                    </a:lnTo>
                    <a:lnTo>
                      <a:pt x="254" y="304"/>
                    </a:lnTo>
                    <a:lnTo>
                      <a:pt x="252" y="311"/>
                    </a:lnTo>
                    <a:lnTo>
                      <a:pt x="245" y="311"/>
                    </a:lnTo>
                    <a:lnTo>
                      <a:pt x="243" y="313"/>
                    </a:lnTo>
                    <a:lnTo>
                      <a:pt x="241" y="311"/>
                    </a:lnTo>
                    <a:lnTo>
                      <a:pt x="237" y="309"/>
                    </a:lnTo>
                    <a:lnTo>
                      <a:pt x="230" y="311"/>
                    </a:lnTo>
                    <a:lnTo>
                      <a:pt x="226" y="313"/>
                    </a:lnTo>
                    <a:lnTo>
                      <a:pt x="226" y="311"/>
                    </a:lnTo>
                    <a:lnTo>
                      <a:pt x="224" y="311"/>
                    </a:lnTo>
                    <a:lnTo>
                      <a:pt x="226" y="311"/>
                    </a:lnTo>
                    <a:lnTo>
                      <a:pt x="224" y="306"/>
                    </a:lnTo>
                    <a:lnTo>
                      <a:pt x="224" y="300"/>
                    </a:lnTo>
                    <a:lnTo>
                      <a:pt x="219" y="291"/>
                    </a:lnTo>
                    <a:lnTo>
                      <a:pt x="221" y="291"/>
                    </a:lnTo>
                    <a:lnTo>
                      <a:pt x="226" y="291"/>
                    </a:lnTo>
                    <a:lnTo>
                      <a:pt x="230" y="291"/>
                    </a:lnTo>
                    <a:lnTo>
                      <a:pt x="232" y="291"/>
                    </a:lnTo>
                    <a:lnTo>
                      <a:pt x="234" y="289"/>
                    </a:lnTo>
                    <a:lnTo>
                      <a:pt x="234" y="285"/>
                    </a:lnTo>
                    <a:lnTo>
                      <a:pt x="234" y="282"/>
                    </a:lnTo>
                    <a:lnTo>
                      <a:pt x="234" y="280"/>
                    </a:lnTo>
                    <a:lnTo>
                      <a:pt x="234" y="276"/>
                    </a:lnTo>
                    <a:lnTo>
                      <a:pt x="237" y="274"/>
                    </a:lnTo>
                    <a:lnTo>
                      <a:pt x="239" y="274"/>
                    </a:lnTo>
                    <a:lnTo>
                      <a:pt x="241" y="271"/>
                    </a:lnTo>
                    <a:lnTo>
                      <a:pt x="243" y="269"/>
                    </a:lnTo>
                    <a:lnTo>
                      <a:pt x="245" y="267"/>
                    </a:lnTo>
                    <a:lnTo>
                      <a:pt x="245" y="265"/>
                    </a:lnTo>
                    <a:lnTo>
                      <a:pt x="245" y="263"/>
                    </a:lnTo>
                    <a:lnTo>
                      <a:pt x="245" y="258"/>
                    </a:lnTo>
                    <a:lnTo>
                      <a:pt x="245" y="254"/>
                    </a:lnTo>
                    <a:lnTo>
                      <a:pt x="245" y="252"/>
                    </a:lnTo>
                    <a:lnTo>
                      <a:pt x="245" y="247"/>
                    </a:lnTo>
                    <a:lnTo>
                      <a:pt x="241" y="243"/>
                    </a:lnTo>
                    <a:lnTo>
                      <a:pt x="241" y="241"/>
                    </a:lnTo>
                    <a:lnTo>
                      <a:pt x="239" y="241"/>
                    </a:lnTo>
                    <a:lnTo>
                      <a:pt x="234" y="245"/>
                    </a:lnTo>
                    <a:lnTo>
                      <a:pt x="232" y="245"/>
                    </a:lnTo>
                    <a:lnTo>
                      <a:pt x="228" y="247"/>
                    </a:lnTo>
                    <a:lnTo>
                      <a:pt x="226" y="250"/>
                    </a:lnTo>
                    <a:lnTo>
                      <a:pt x="224" y="252"/>
                    </a:lnTo>
                    <a:lnTo>
                      <a:pt x="221" y="252"/>
                    </a:lnTo>
                    <a:lnTo>
                      <a:pt x="219" y="252"/>
                    </a:lnTo>
                    <a:lnTo>
                      <a:pt x="217" y="250"/>
                    </a:lnTo>
                    <a:lnTo>
                      <a:pt x="215" y="250"/>
                    </a:lnTo>
                    <a:lnTo>
                      <a:pt x="213" y="250"/>
                    </a:lnTo>
                    <a:lnTo>
                      <a:pt x="210" y="250"/>
                    </a:lnTo>
                    <a:lnTo>
                      <a:pt x="208" y="252"/>
                    </a:lnTo>
                    <a:lnTo>
                      <a:pt x="204" y="254"/>
                    </a:lnTo>
                    <a:lnTo>
                      <a:pt x="204" y="252"/>
                    </a:lnTo>
                    <a:lnTo>
                      <a:pt x="202" y="252"/>
                    </a:lnTo>
                    <a:lnTo>
                      <a:pt x="197" y="250"/>
                    </a:lnTo>
                    <a:lnTo>
                      <a:pt x="197" y="247"/>
                    </a:lnTo>
                    <a:lnTo>
                      <a:pt x="197" y="245"/>
                    </a:lnTo>
                    <a:lnTo>
                      <a:pt x="195" y="245"/>
                    </a:lnTo>
                    <a:lnTo>
                      <a:pt x="186" y="247"/>
                    </a:lnTo>
                    <a:lnTo>
                      <a:pt x="184" y="247"/>
                    </a:lnTo>
                    <a:lnTo>
                      <a:pt x="178" y="247"/>
                    </a:lnTo>
                    <a:lnTo>
                      <a:pt x="169" y="250"/>
                    </a:lnTo>
                    <a:lnTo>
                      <a:pt x="167" y="250"/>
                    </a:lnTo>
                    <a:lnTo>
                      <a:pt x="167" y="247"/>
                    </a:lnTo>
                    <a:lnTo>
                      <a:pt x="167" y="245"/>
                    </a:lnTo>
                    <a:lnTo>
                      <a:pt x="164" y="245"/>
                    </a:lnTo>
                    <a:lnTo>
                      <a:pt x="169" y="239"/>
                    </a:lnTo>
                    <a:lnTo>
                      <a:pt x="162" y="239"/>
                    </a:lnTo>
                    <a:lnTo>
                      <a:pt x="160" y="239"/>
                    </a:lnTo>
                    <a:lnTo>
                      <a:pt x="156" y="241"/>
                    </a:lnTo>
                    <a:lnTo>
                      <a:pt x="153" y="239"/>
                    </a:lnTo>
                    <a:lnTo>
                      <a:pt x="151" y="239"/>
                    </a:lnTo>
                    <a:lnTo>
                      <a:pt x="151" y="241"/>
                    </a:lnTo>
                    <a:lnTo>
                      <a:pt x="149" y="243"/>
                    </a:lnTo>
                    <a:lnTo>
                      <a:pt x="149" y="245"/>
                    </a:lnTo>
                    <a:lnTo>
                      <a:pt x="149" y="247"/>
                    </a:lnTo>
                    <a:lnTo>
                      <a:pt x="151" y="247"/>
                    </a:lnTo>
                    <a:lnTo>
                      <a:pt x="149" y="247"/>
                    </a:lnTo>
                    <a:lnTo>
                      <a:pt x="149" y="250"/>
                    </a:lnTo>
                    <a:lnTo>
                      <a:pt x="147" y="247"/>
                    </a:lnTo>
                    <a:lnTo>
                      <a:pt x="145" y="252"/>
                    </a:lnTo>
                    <a:lnTo>
                      <a:pt x="145" y="256"/>
                    </a:lnTo>
                    <a:lnTo>
                      <a:pt x="142" y="256"/>
                    </a:lnTo>
                    <a:lnTo>
                      <a:pt x="140" y="256"/>
                    </a:lnTo>
                    <a:lnTo>
                      <a:pt x="138" y="256"/>
                    </a:lnTo>
                    <a:lnTo>
                      <a:pt x="134" y="254"/>
                    </a:lnTo>
                    <a:lnTo>
                      <a:pt x="134" y="252"/>
                    </a:lnTo>
                    <a:lnTo>
                      <a:pt x="134" y="250"/>
                    </a:lnTo>
                    <a:lnTo>
                      <a:pt x="134" y="247"/>
                    </a:lnTo>
                    <a:lnTo>
                      <a:pt x="132" y="247"/>
                    </a:lnTo>
                    <a:lnTo>
                      <a:pt x="129" y="247"/>
                    </a:lnTo>
                    <a:lnTo>
                      <a:pt x="127" y="250"/>
                    </a:lnTo>
                    <a:lnTo>
                      <a:pt x="125" y="250"/>
                    </a:lnTo>
                    <a:lnTo>
                      <a:pt x="123" y="250"/>
                    </a:lnTo>
                    <a:lnTo>
                      <a:pt x="116" y="250"/>
                    </a:lnTo>
                    <a:lnTo>
                      <a:pt x="112" y="256"/>
                    </a:lnTo>
                    <a:lnTo>
                      <a:pt x="112" y="258"/>
                    </a:lnTo>
                    <a:lnTo>
                      <a:pt x="107" y="265"/>
                    </a:lnTo>
                    <a:lnTo>
                      <a:pt x="105" y="265"/>
                    </a:lnTo>
                    <a:lnTo>
                      <a:pt x="103" y="263"/>
                    </a:lnTo>
                    <a:lnTo>
                      <a:pt x="101" y="263"/>
                    </a:lnTo>
                    <a:lnTo>
                      <a:pt x="96" y="263"/>
                    </a:lnTo>
                    <a:lnTo>
                      <a:pt x="94" y="260"/>
                    </a:lnTo>
                    <a:lnTo>
                      <a:pt x="92" y="258"/>
                    </a:lnTo>
                    <a:lnTo>
                      <a:pt x="90" y="258"/>
                    </a:lnTo>
                    <a:lnTo>
                      <a:pt x="88" y="258"/>
                    </a:lnTo>
                    <a:lnTo>
                      <a:pt x="88" y="260"/>
                    </a:lnTo>
                    <a:lnTo>
                      <a:pt x="86" y="265"/>
                    </a:lnTo>
                    <a:lnTo>
                      <a:pt x="86" y="269"/>
                    </a:lnTo>
                    <a:lnTo>
                      <a:pt x="81" y="271"/>
                    </a:lnTo>
                    <a:lnTo>
                      <a:pt x="77" y="271"/>
                    </a:lnTo>
                    <a:lnTo>
                      <a:pt x="70" y="276"/>
                    </a:lnTo>
                    <a:lnTo>
                      <a:pt x="66" y="278"/>
                    </a:lnTo>
                    <a:lnTo>
                      <a:pt x="61" y="278"/>
                    </a:lnTo>
                    <a:lnTo>
                      <a:pt x="59" y="280"/>
                    </a:lnTo>
                    <a:lnTo>
                      <a:pt x="55" y="278"/>
                    </a:lnTo>
                    <a:lnTo>
                      <a:pt x="50" y="280"/>
                    </a:lnTo>
                    <a:lnTo>
                      <a:pt x="50" y="282"/>
                    </a:lnTo>
                    <a:lnTo>
                      <a:pt x="50" y="285"/>
                    </a:lnTo>
                    <a:lnTo>
                      <a:pt x="53" y="287"/>
                    </a:lnTo>
                    <a:lnTo>
                      <a:pt x="53" y="291"/>
                    </a:lnTo>
                    <a:lnTo>
                      <a:pt x="53" y="293"/>
                    </a:lnTo>
                    <a:lnTo>
                      <a:pt x="53" y="296"/>
                    </a:lnTo>
                    <a:lnTo>
                      <a:pt x="53" y="298"/>
                    </a:lnTo>
                    <a:lnTo>
                      <a:pt x="50" y="302"/>
                    </a:lnTo>
                    <a:lnTo>
                      <a:pt x="48" y="304"/>
                    </a:lnTo>
                    <a:lnTo>
                      <a:pt x="48" y="309"/>
                    </a:lnTo>
                    <a:lnTo>
                      <a:pt x="46" y="313"/>
                    </a:lnTo>
                    <a:lnTo>
                      <a:pt x="44" y="315"/>
                    </a:lnTo>
                    <a:lnTo>
                      <a:pt x="42" y="320"/>
                    </a:lnTo>
                    <a:lnTo>
                      <a:pt x="37" y="317"/>
                    </a:lnTo>
                    <a:lnTo>
                      <a:pt x="33" y="317"/>
                    </a:lnTo>
                    <a:lnTo>
                      <a:pt x="31" y="317"/>
                    </a:lnTo>
                    <a:lnTo>
                      <a:pt x="29" y="317"/>
                    </a:lnTo>
                    <a:lnTo>
                      <a:pt x="24" y="317"/>
                    </a:lnTo>
                    <a:lnTo>
                      <a:pt x="20" y="315"/>
                    </a:lnTo>
                    <a:lnTo>
                      <a:pt x="15" y="315"/>
                    </a:lnTo>
                    <a:lnTo>
                      <a:pt x="15" y="313"/>
                    </a:lnTo>
                    <a:lnTo>
                      <a:pt x="11" y="313"/>
                    </a:lnTo>
                    <a:lnTo>
                      <a:pt x="9" y="315"/>
                    </a:lnTo>
                    <a:lnTo>
                      <a:pt x="7" y="315"/>
                    </a:lnTo>
                    <a:lnTo>
                      <a:pt x="2" y="317"/>
                    </a:lnTo>
                    <a:lnTo>
                      <a:pt x="0" y="315"/>
                    </a:lnTo>
                    <a:lnTo>
                      <a:pt x="0" y="317"/>
                    </a:lnTo>
                    <a:lnTo>
                      <a:pt x="0" y="315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42" name="Freeform 27"/>
              <p:cNvSpPr>
                <a:spLocks/>
              </p:cNvSpPr>
              <p:nvPr/>
            </p:nvSpPr>
            <p:spPr bwMode="auto">
              <a:xfrm>
                <a:off x="4854575" y="3849688"/>
                <a:ext cx="906463" cy="511175"/>
              </a:xfrm>
              <a:custGeom>
                <a:avLst/>
                <a:gdLst>
                  <a:gd name="T0" fmla="*/ 2147483647 w 571"/>
                  <a:gd name="T1" fmla="*/ 2147483647 h 322"/>
                  <a:gd name="T2" fmla="*/ 2147483647 w 571"/>
                  <a:gd name="T3" fmla="*/ 2147483647 h 322"/>
                  <a:gd name="T4" fmla="*/ 2147483647 w 571"/>
                  <a:gd name="T5" fmla="*/ 2147483647 h 322"/>
                  <a:gd name="T6" fmla="*/ 2147483647 w 571"/>
                  <a:gd name="T7" fmla="*/ 2147483647 h 322"/>
                  <a:gd name="T8" fmla="*/ 2147483647 w 571"/>
                  <a:gd name="T9" fmla="*/ 2147483647 h 322"/>
                  <a:gd name="T10" fmla="*/ 2147483647 w 571"/>
                  <a:gd name="T11" fmla="*/ 2147483647 h 322"/>
                  <a:gd name="T12" fmla="*/ 2147483647 w 571"/>
                  <a:gd name="T13" fmla="*/ 2147483647 h 322"/>
                  <a:gd name="T14" fmla="*/ 2147483647 w 571"/>
                  <a:gd name="T15" fmla="*/ 2147483647 h 322"/>
                  <a:gd name="T16" fmla="*/ 2147483647 w 571"/>
                  <a:gd name="T17" fmla="*/ 2147483647 h 322"/>
                  <a:gd name="T18" fmla="*/ 2147483647 w 571"/>
                  <a:gd name="T19" fmla="*/ 2147483647 h 322"/>
                  <a:gd name="T20" fmla="*/ 2147483647 w 571"/>
                  <a:gd name="T21" fmla="*/ 2147483647 h 322"/>
                  <a:gd name="T22" fmla="*/ 2147483647 w 571"/>
                  <a:gd name="T23" fmla="*/ 2147483647 h 322"/>
                  <a:gd name="T24" fmla="*/ 2147483647 w 571"/>
                  <a:gd name="T25" fmla="*/ 2147483647 h 322"/>
                  <a:gd name="T26" fmla="*/ 2147483647 w 571"/>
                  <a:gd name="T27" fmla="*/ 2147483647 h 322"/>
                  <a:gd name="T28" fmla="*/ 2147483647 w 571"/>
                  <a:gd name="T29" fmla="*/ 2147483647 h 322"/>
                  <a:gd name="T30" fmla="*/ 2147483647 w 571"/>
                  <a:gd name="T31" fmla="*/ 2147483647 h 322"/>
                  <a:gd name="T32" fmla="*/ 2147483647 w 571"/>
                  <a:gd name="T33" fmla="*/ 2147483647 h 322"/>
                  <a:gd name="T34" fmla="*/ 2147483647 w 571"/>
                  <a:gd name="T35" fmla="*/ 2147483647 h 322"/>
                  <a:gd name="T36" fmla="*/ 2147483647 w 571"/>
                  <a:gd name="T37" fmla="*/ 2147483647 h 322"/>
                  <a:gd name="T38" fmla="*/ 2147483647 w 571"/>
                  <a:gd name="T39" fmla="*/ 2147483647 h 322"/>
                  <a:gd name="T40" fmla="*/ 2147483647 w 571"/>
                  <a:gd name="T41" fmla="*/ 2147483647 h 322"/>
                  <a:gd name="T42" fmla="*/ 2147483647 w 571"/>
                  <a:gd name="T43" fmla="*/ 2147483647 h 322"/>
                  <a:gd name="T44" fmla="*/ 2147483647 w 571"/>
                  <a:gd name="T45" fmla="*/ 2147483647 h 322"/>
                  <a:gd name="T46" fmla="*/ 2147483647 w 571"/>
                  <a:gd name="T47" fmla="*/ 2147483647 h 322"/>
                  <a:gd name="T48" fmla="*/ 2147483647 w 571"/>
                  <a:gd name="T49" fmla="*/ 2147483647 h 322"/>
                  <a:gd name="T50" fmla="*/ 2147483647 w 571"/>
                  <a:gd name="T51" fmla="*/ 2147483647 h 322"/>
                  <a:gd name="T52" fmla="*/ 2147483647 w 571"/>
                  <a:gd name="T53" fmla="*/ 2147483647 h 322"/>
                  <a:gd name="T54" fmla="*/ 2147483647 w 571"/>
                  <a:gd name="T55" fmla="*/ 2147483647 h 322"/>
                  <a:gd name="T56" fmla="*/ 2147483647 w 571"/>
                  <a:gd name="T57" fmla="*/ 2147483647 h 322"/>
                  <a:gd name="T58" fmla="*/ 2147483647 w 571"/>
                  <a:gd name="T59" fmla="*/ 2147483647 h 322"/>
                  <a:gd name="T60" fmla="*/ 2147483647 w 571"/>
                  <a:gd name="T61" fmla="*/ 2147483647 h 322"/>
                  <a:gd name="T62" fmla="*/ 2147483647 w 571"/>
                  <a:gd name="T63" fmla="*/ 2147483647 h 322"/>
                  <a:gd name="T64" fmla="*/ 2147483647 w 571"/>
                  <a:gd name="T65" fmla="*/ 2147483647 h 322"/>
                  <a:gd name="T66" fmla="*/ 2147483647 w 571"/>
                  <a:gd name="T67" fmla="*/ 2147483647 h 322"/>
                  <a:gd name="T68" fmla="*/ 2147483647 w 571"/>
                  <a:gd name="T69" fmla="*/ 2147483647 h 322"/>
                  <a:gd name="T70" fmla="*/ 2147483647 w 571"/>
                  <a:gd name="T71" fmla="*/ 2147483647 h 322"/>
                  <a:gd name="T72" fmla="*/ 2147483647 w 571"/>
                  <a:gd name="T73" fmla="*/ 2147483647 h 322"/>
                  <a:gd name="T74" fmla="*/ 2147483647 w 571"/>
                  <a:gd name="T75" fmla="*/ 2147483647 h 322"/>
                  <a:gd name="T76" fmla="*/ 2147483647 w 571"/>
                  <a:gd name="T77" fmla="*/ 2147483647 h 322"/>
                  <a:gd name="T78" fmla="*/ 2147483647 w 571"/>
                  <a:gd name="T79" fmla="*/ 2147483647 h 322"/>
                  <a:gd name="T80" fmla="*/ 2147483647 w 571"/>
                  <a:gd name="T81" fmla="*/ 2147483647 h 322"/>
                  <a:gd name="T82" fmla="*/ 2147483647 w 571"/>
                  <a:gd name="T83" fmla="*/ 2147483647 h 322"/>
                  <a:gd name="T84" fmla="*/ 2147483647 w 571"/>
                  <a:gd name="T85" fmla="*/ 2147483647 h 322"/>
                  <a:gd name="T86" fmla="*/ 2147483647 w 571"/>
                  <a:gd name="T87" fmla="*/ 2147483647 h 322"/>
                  <a:gd name="T88" fmla="*/ 2147483647 w 571"/>
                  <a:gd name="T89" fmla="*/ 2147483647 h 322"/>
                  <a:gd name="T90" fmla="*/ 2147483647 w 571"/>
                  <a:gd name="T91" fmla="*/ 2147483647 h 322"/>
                  <a:gd name="T92" fmla="*/ 2147483647 w 571"/>
                  <a:gd name="T93" fmla="*/ 2147483647 h 322"/>
                  <a:gd name="T94" fmla="*/ 2147483647 w 571"/>
                  <a:gd name="T95" fmla="*/ 2147483647 h 322"/>
                  <a:gd name="T96" fmla="*/ 2147483647 w 571"/>
                  <a:gd name="T97" fmla="*/ 2147483647 h 322"/>
                  <a:gd name="T98" fmla="*/ 2147483647 w 571"/>
                  <a:gd name="T99" fmla="*/ 2147483647 h 322"/>
                  <a:gd name="T100" fmla="*/ 2147483647 w 571"/>
                  <a:gd name="T101" fmla="*/ 2147483647 h 322"/>
                  <a:gd name="T102" fmla="*/ 2147483647 w 571"/>
                  <a:gd name="T103" fmla="*/ 2147483647 h 322"/>
                  <a:gd name="T104" fmla="*/ 2147483647 w 571"/>
                  <a:gd name="T105" fmla="*/ 2147483647 h 322"/>
                  <a:gd name="T106" fmla="*/ 2147483647 w 571"/>
                  <a:gd name="T107" fmla="*/ 2147483647 h 322"/>
                  <a:gd name="T108" fmla="*/ 2147483647 w 571"/>
                  <a:gd name="T109" fmla="*/ 2147483647 h 322"/>
                  <a:gd name="T110" fmla="*/ 2147483647 w 571"/>
                  <a:gd name="T111" fmla="*/ 2147483647 h 322"/>
                  <a:gd name="T112" fmla="*/ 2147483647 w 571"/>
                  <a:gd name="T113" fmla="*/ 2147483647 h 322"/>
                  <a:gd name="T114" fmla="*/ 2147483647 w 571"/>
                  <a:gd name="T115" fmla="*/ 2147483647 h 322"/>
                  <a:gd name="T116" fmla="*/ 2147483647 w 571"/>
                  <a:gd name="T117" fmla="*/ 2147483647 h 322"/>
                  <a:gd name="T118" fmla="*/ 2147483647 w 571"/>
                  <a:gd name="T119" fmla="*/ 2147483647 h 322"/>
                  <a:gd name="T120" fmla="*/ 2147483647 w 571"/>
                  <a:gd name="T121" fmla="*/ 2147483647 h 322"/>
                  <a:gd name="T122" fmla="*/ 2147483647 w 571"/>
                  <a:gd name="T123" fmla="*/ 2147483647 h 322"/>
                  <a:gd name="T124" fmla="*/ 2147483647 w 571"/>
                  <a:gd name="T125" fmla="*/ 2147483647 h 3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571" h="322">
                    <a:moveTo>
                      <a:pt x="120" y="315"/>
                    </a:moveTo>
                    <a:lnTo>
                      <a:pt x="118" y="315"/>
                    </a:lnTo>
                    <a:lnTo>
                      <a:pt x="114" y="313"/>
                    </a:lnTo>
                    <a:lnTo>
                      <a:pt x="109" y="311"/>
                    </a:lnTo>
                    <a:lnTo>
                      <a:pt x="107" y="311"/>
                    </a:lnTo>
                    <a:lnTo>
                      <a:pt x="105" y="311"/>
                    </a:lnTo>
                    <a:lnTo>
                      <a:pt x="100" y="313"/>
                    </a:lnTo>
                    <a:lnTo>
                      <a:pt x="98" y="313"/>
                    </a:lnTo>
                    <a:lnTo>
                      <a:pt x="96" y="315"/>
                    </a:lnTo>
                    <a:lnTo>
                      <a:pt x="96" y="317"/>
                    </a:lnTo>
                    <a:lnTo>
                      <a:pt x="92" y="320"/>
                    </a:lnTo>
                    <a:lnTo>
                      <a:pt x="89" y="320"/>
                    </a:lnTo>
                    <a:lnTo>
                      <a:pt x="87" y="315"/>
                    </a:lnTo>
                    <a:lnTo>
                      <a:pt x="83" y="315"/>
                    </a:lnTo>
                    <a:lnTo>
                      <a:pt x="81" y="315"/>
                    </a:lnTo>
                    <a:lnTo>
                      <a:pt x="78" y="315"/>
                    </a:lnTo>
                    <a:lnTo>
                      <a:pt x="76" y="311"/>
                    </a:lnTo>
                    <a:lnTo>
                      <a:pt x="74" y="311"/>
                    </a:lnTo>
                    <a:lnTo>
                      <a:pt x="76" y="311"/>
                    </a:lnTo>
                    <a:lnTo>
                      <a:pt x="76" y="313"/>
                    </a:lnTo>
                    <a:lnTo>
                      <a:pt x="74" y="313"/>
                    </a:lnTo>
                    <a:lnTo>
                      <a:pt x="74" y="315"/>
                    </a:lnTo>
                    <a:lnTo>
                      <a:pt x="74" y="317"/>
                    </a:lnTo>
                    <a:lnTo>
                      <a:pt x="72" y="317"/>
                    </a:lnTo>
                    <a:lnTo>
                      <a:pt x="70" y="317"/>
                    </a:lnTo>
                    <a:lnTo>
                      <a:pt x="70" y="320"/>
                    </a:lnTo>
                    <a:lnTo>
                      <a:pt x="65" y="320"/>
                    </a:lnTo>
                    <a:lnTo>
                      <a:pt x="63" y="320"/>
                    </a:lnTo>
                    <a:lnTo>
                      <a:pt x="59" y="322"/>
                    </a:lnTo>
                    <a:lnTo>
                      <a:pt x="59" y="320"/>
                    </a:lnTo>
                    <a:lnTo>
                      <a:pt x="57" y="315"/>
                    </a:lnTo>
                    <a:lnTo>
                      <a:pt x="57" y="313"/>
                    </a:lnTo>
                    <a:lnTo>
                      <a:pt x="57" y="309"/>
                    </a:lnTo>
                    <a:lnTo>
                      <a:pt x="57" y="306"/>
                    </a:lnTo>
                    <a:lnTo>
                      <a:pt x="59" y="304"/>
                    </a:lnTo>
                    <a:lnTo>
                      <a:pt x="59" y="302"/>
                    </a:lnTo>
                    <a:lnTo>
                      <a:pt x="59" y="298"/>
                    </a:lnTo>
                    <a:lnTo>
                      <a:pt x="59" y="296"/>
                    </a:lnTo>
                    <a:lnTo>
                      <a:pt x="59" y="293"/>
                    </a:lnTo>
                    <a:lnTo>
                      <a:pt x="57" y="289"/>
                    </a:lnTo>
                    <a:lnTo>
                      <a:pt x="57" y="287"/>
                    </a:lnTo>
                    <a:lnTo>
                      <a:pt x="57" y="282"/>
                    </a:lnTo>
                    <a:lnTo>
                      <a:pt x="57" y="285"/>
                    </a:lnTo>
                    <a:lnTo>
                      <a:pt x="52" y="285"/>
                    </a:lnTo>
                    <a:lnTo>
                      <a:pt x="52" y="287"/>
                    </a:lnTo>
                    <a:lnTo>
                      <a:pt x="48" y="287"/>
                    </a:lnTo>
                    <a:lnTo>
                      <a:pt x="43" y="285"/>
                    </a:lnTo>
                    <a:lnTo>
                      <a:pt x="39" y="285"/>
                    </a:lnTo>
                    <a:lnTo>
                      <a:pt x="37" y="282"/>
                    </a:lnTo>
                    <a:lnTo>
                      <a:pt x="35" y="285"/>
                    </a:lnTo>
                    <a:lnTo>
                      <a:pt x="30" y="285"/>
                    </a:lnTo>
                    <a:lnTo>
                      <a:pt x="26" y="285"/>
                    </a:lnTo>
                    <a:lnTo>
                      <a:pt x="24" y="285"/>
                    </a:lnTo>
                    <a:lnTo>
                      <a:pt x="22" y="282"/>
                    </a:lnTo>
                    <a:lnTo>
                      <a:pt x="17" y="280"/>
                    </a:lnTo>
                    <a:lnTo>
                      <a:pt x="22" y="278"/>
                    </a:lnTo>
                    <a:lnTo>
                      <a:pt x="26" y="274"/>
                    </a:lnTo>
                    <a:lnTo>
                      <a:pt x="30" y="276"/>
                    </a:lnTo>
                    <a:lnTo>
                      <a:pt x="33" y="276"/>
                    </a:lnTo>
                    <a:lnTo>
                      <a:pt x="35" y="276"/>
                    </a:lnTo>
                    <a:lnTo>
                      <a:pt x="37" y="276"/>
                    </a:lnTo>
                    <a:lnTo>
                      <a:pt x="41" y="274"/>
                    </a:lnTo>
                    <a:lnTo>
                      <a:pt x="43" y="269"/>
                    </a:lnTo>
                    <a:lnTo>
                      <a:pt x="46" y="267"/>
                    </a:lnTo>
                    <a:lnTo>
                      <a:pt x="50" y="265"/>
                    </a:lnTo>
                    <a:lnTo>
                      <a:pt x="46" y="265"/>
                    </a:lnTo>
                    <a:lnTo>
                      <a:pt x="41" y="263"/>
                    </a:lnTo>
                    <a:lnTo>
                      <a:pt x="39" y="263"/>
                    </a:lnTo>
                    <a:lnTo>
                      <a:pt x="37" y="260"/>
                    </a:lnTo>
                    <a:lnTo>
                      <a:pt x="33" y="256"/>
                    </a:lnTo>
                    <a:lnTo>
                      <a:pt x="33" y="252"/>
                    </a:lnTo>
                    <a:lnTo>
                      <a:pt x="33" y="254"/>
                    </a:lnTo>
                    <a:lnTo>
                      <a:pt x="30" y="254"/>
                    </a:lnTo>
                    <a:lnTo>
                      <a:pt x="28" y="254"/>
                    </a:lnTo>
                    <a:lnTo>
                      <a:pt x="26" y="256"/>
                    </a:lnTo>
                    <a:lnTo>
                      <a:pt x="24" y="258"/>
                    </a:lnTo>
                    <a:lnTo>
                      <a:pt x="22" y="258"/>
                    </a:lnTo>
                    <a:lnTo>
                      <a:pt x="19" y="258"/>
                    </a:lnTo>
                    <a:lnTo>
                      <a:pt x="17" y="256"/>
                    </a:lnTo>
                    <a:lnTo>
                      <a:pt x="17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7" y="252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8" y="247"/>
                    </a:lnTo>
                    <a:lnTo>
                      <a:pt x="6" y="247"/>
                    </a:lnTo>
                    <a:lnTo>
                      <a:pt x="4" y="247"/>
                    </a:lnTo>
                    <a:lnTo>
                      <a:pt x="2" y="247"/>
                    </a:lnTo>
                    <a:lnTo>
                      <a:pt x="2" y="245"/>
                    </a:lnTo>
                    <a:lnTo>
                      <a:pt x="0" y="243"/>
                    </a:lnTo>
                    <a:lnTo>
                      <a:pt x="0" y="241"/>
                    </a:lnTo>
                    <a:lnTo>
                      <a:pt x="2" y="236"/>
                    </a:lnTo>
                    <a:lnTo>
                      <a:pt x="2" y="230"/>
                    </a:lnTo>
                    <a:lnTo>
                      <a:pt x="4" y="225"/>
                    </a:lnTo>
                    <a:lnTo>
                      <a:pt x="6" y="223"/>
                    </a:lnTo>
                    <a:lnTo>
                      <a:pt x="11" y="225"/>
                    </a:lnTo>
                    <a:lnTo>
                      <a:pt x="13" y="223"/>
                    </a:lnTo>
                    <a:lnTo>
                      <a:pt x="13" y="221"/>
                    </a:lnTo>
                    <a:lnTo>
                      <a:pt x="15" y="221"/>
                    </a:lnTo>
                    <a:lnTo>
                      <a:pt x="17" y="217"/>
                    </a:lnTo>
                    <a:lnTo>
                      <a:pt x="19" y="217"/>
                    </a:lnTo>
                    <a:lnTo>
                      <a:pt x="19" y="214"/>
                    </a:lnTo>
                    <a:lnTo>
                      <a:pt x="22" y="210"/>
                    </a:lnTo>
                    <a:lnTo>
                      <a:pt x="17" y="206"/>
                    </a:lnTo>
                    <a:lnTo>
                      <a:pt x="22" y="204"/>
                    </a:lnTo>
                    <a:lnTo>
                      <a:pt x="24" y="204"/>
                    </a:lnTo>
                    <a:lnTo>
                      <a:pt x="26" y="201"/>
                    </a:lnTo>
                    <a:lnTo>
                      <a:pt x="30" y="199"/>
                    </a:lnTo>
                    <a:lnTo>
                      <a:pt x="35" y="190"/>
                    </a:lnTo>
                    <a:lnTo>
                      <a:pt x="30" y="190"/>
                    </a:lnTo>
                    <a:lnTo>
                      <a:pt x="26" y="186"/>
                    </a:lnTo>
                    <a:lnTo>
                      <a:pt x="26" y="184"/>
                    </a:lnTo>
                    <a:lnTo>
                      <a:pt x="28" y="184"/>
                    </a:lnTo>
                    <a:lnTo>
                      <a:pt x="28" y="182"/>
                    </a:lnTo>
                    <a:lnTo>
                      <a:pt x="30" y="182"/>
                    </a:lnTo>
                    <a:lnTo>
                      <a:pt x="33" y="179"/>
                    </a:lnTo>
                    <a:lnTo>
                      <a:pt x="37" y="177"/>
                    </a:lnTo>
                    <a:lnTo>
                      <a:pt x="35" y="175"/>
                    </a:lnTo>
                    <a:lnTo>
                      <a:pt x="37" y="173"/>
                    </a:lnTo>
                    <a:lnTo>
                      <a:pt x="35" y="171"/>
                    </a:lnTo>
                    <a:lnTo>
                      <a:pt x="37" y="168"/>
                    </a:lnTo>
                    <a:lnTo>
                      <a:pt x="37" y="166"/>
                    </a:lnTo>
                    <a:lnTo>
                      <a:pt x="37" y="164"/>
                    </a:lnTo>
                    <a:lnTo>
                      <a:pt x="39" y="162"/>
                    </a:lnTo>
                    <a:lnTo>
                      <a:pt x="37" y="162"/>
                    </a:lnTo>
                    <a:lnTo>
                      <a:pt x="37" y="160"/>
                    </a:lnTo>
                    <a:lnTo>
                      <a:pt x="35" y="160"/>
                    </a:lnTo>
                    <a:lnTo>
                      <a:pt x="35" y="158"/>
                    </a:lnTo>
                    <a:lnTo>
                      <a:pt x="33" y="158"/>
                    </a:lnTo>
                    <a:lnTo>
                      <a:pt x="26" y="153"/>
                    </a:lnTo>
                    <a:lnTo>
                      <a:pt x="30" y="147"/>
                    </a:lnTo>
                    <a:lnTo>
                      <a:pt x="39" y="142"/>
                    </a:lnTo>
                    <a:lnTo>
                      <a:pt x="43" y="138"/>
                    </a:lnTo>
                    <a:lnTo>
                      <a:pt x="48" y="131"/>
                    </a:lnTo>
                    <a:lnTo>
                      <a:pt x="41" y="133"/>
                    </a:lnTo>
                    <a:lnTo>
                      <a:pt x="37" y="131"/>
                    </a:lnTo>
                    <a:lnTo>
                      <a:pt x="35" y="129"/>
                    </a:lnTo>
                    <a:lnTo>
                      <a:pt x="30" y="129"/>
                    </a:lnTo>
                    <a:lnTo>
                      <a:pt x="28" y="127"/>
                    </a:lnTo>
                    <a:lnTo>
                      <a:pt x="28" y="125"/>
                    </a:lnTo>
                    <a:lnTo>
                      <a:pt x="28" y="122"/>
                    </a:lnTo>
                    <a:lnTo>
                      <a:pt x="26" y="118"/>
                    </a:lnTo>
                    <a:lnTo>
                      <a:pt x="28" y="116"/>
                    </a:lnTo>
                    <a:lnTo>
                      <a:pt x="28" y="114"/>
                    </a:lnTo>
                    <a:lnTo>
                      <a:pt x="26" y="112"/>
                    </a:lnTo>
                    <a:lnTo>
                      <a:pt x="24" y="112"/>
                    </a:lnTo>
                    <a:lnTo>
                      <a:pt x="24" y="109"/>
                    </a:lnTo>
                    <a:lnTo>
                      <a:pt x="24" y="107"/>
                    </a:lnTo>
                    <a:lnTo>
                      <a:pt x="24" y="105"/>
                    </a:lnTo>
                    <a:lnTo>
                      <a:pt x="24" y="103"/>
                    </a:lnTo>
                    <a:lnTo>
                      <a:pt x="24" y="101"/>
                    </a:lnTo>
                    <a:lnTo>
                      <a:pt x="26" y="98"/>
                    </a:lnTo>
                    <a:lnTo>
                      <a:pt x="26" y="96"/>
                    </a:lnTo>
                    <a:lnTo>
                      <a:pt x="24" y="96"/>
                    </a:lnTo>
                    <a:lnTo>
                      <a:pt x="22" y="94"/>
                    </a:lnTo>
                    <a:lnTo>
                      <a:pt x="22" y="92"/>
                    </a:lnTo>
                    <a:lnTo>
                      <a:pt x="22" y="90"/>
                    </a:lnTo>
                    <a:lnTo>
                      <a:pt x="24" y="85"/>
                    </a:lnTo>
                    <a:lnTo>
                      <a:pt x="24" y="87"/>
                    </a:lnTo>
                    <a:lnTo>
                      <a:pt x="26" y="87"/>
                    </a:lnTo>
                    <a:lnTo>
                      <a:pt x="28" y="87"/>
                    </a:lnTo>
                    <a:lnTo>
                      <a:pt x="30" y="87"/>
                    </a:lnTo>
                    <a:lnTo>
                      <a:pt x="30" y="85"/>
                    </a:lnTo>
                    <a:lnTo>
                      <a:pt x="33" y="85"/>
                    </a:lnTo>
                    <a:lnTo>
                      <a:pt x="35" y="85"/>
                    </a:lnTo>
                    <a:lnTo>
                      <a:pt x="37" y="85"/>
                    </a:lnTo>
                    <a:lnTo>
                      <a:pt x="37" y="83"/>
                    </a:lnTo>
                    <a:lnTo>
                      <a:pt x="39" y="83"/>
                    </a:lnTo>
                    <a:lnTo>
                      <a:pt x="41" y="83"/>
                    </a:lnTo>
                    <a:lnTo>
                      <a:pt x="43" y="83"/>
                    </a:lnTo>
                    <a:lnTo>
                      <a:pt x="46" y="83"/>
                    </a:lnTo>
                    <a:lnTo>
                      <a:pt x="48" y="83"/>
                    </a:lnTo>
                    <a:lnTo>
                      <a:pt x="50" y="83"/>
                    </a:lnTo>
                    <a:lnTo>
                      <a:pt x="52" y="83"/>
                    </a:lnTo>
                    <a:lnTo>
                      <a:pt x="52" y="81"/>
                    </a:lnTo>
                    <a:lnTo>
                      <a:pt x="54" y="81"/>
                    </a:lnTo>
                    <a:lnTo>
                      <a:pt x="54" y="79"/>
                    </a:lnTo>
                    <a:lnTo>
                      <a:pt x="57" y="79"/>
                    </a:lnTo>
                    <a:lnTo>
                      <a:pt x="57" y="76"/>
                    </a:lnTo>
                    <a:lnTo>
                      <a:pt x="59" y="76"/>
                    </a:lnTo>
                    <a:lnTo>
                      <a:pt x="61" y="76"/>
                    </a:lnTo>
                    <a:lnTo>
                      <a:pt x="63" y="76"/>
                    </a:lnTo>
                    <a:lnTo>
                      <a:pt x="63" y="79"/>
                    </a:lnTo>
                    <a:lnTo>
                      <a:pt x="63" y="81"/>
                    </a:lnTo>
                    <a:lnTo>
                      <a:pt x="65" y="81"/>
                    </a:lnTo>
                    <a:lnTo>
                      <a:pt x="65" y="83"/>
                    </a:lnTo>
                    <a:lnTo>
                      <a:pt x="65" y="85"/>
                    </a:lnTo>
                    <a:lnTo>
                      <a:pt x="68" y="85"/>
                    </a:lnTo>
                    <a:lnTo>
                      <a:pt x="68" y="87"/>
                    </a:lnTo>
                    <a:lnTo>
                      <a:pt x="68" y="90"/>
                    </a:lnTo>
                    <a:lnTo>
                      <a:pt x="65" y="90"/>
                    </a:lnTo>
                    <a:lnTo>
                      <a:pt x="65" y="92"/>
                    </a:lnTo>
                    <a:lnTo>
                      <a:pt x="63" y="92"/>
                    </a:lnTo>
                    <a:lnTo>
                      <a:pt x="63" y="94"/>
                    </a:lnTo>
                    <a:lnTo>
                      <a:pt x="65" y="94"/>
                    </a:lnTo>
                    <a:lnTo>
                      <a:pt x="68" y="94"/>
                    </a:lnTo>
                    <a:lnTo>
                      <a:pt x="70" y="94"/>
                    </a:lnTo>
                    <a:lnTo>
                      <a:pt x="72" y="94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76" y="92"/>
                    </a:lnTo>
                    <a:lnTo>
                      <a:pt x="78" y="92"/>
                    </a:lnTo>
                    <a:lnTo>
                      <a:pt x="78" y="90"/>
                    </a:lnTo>
                    <a:lnTo>
                      <a:pt x="81" y="90"/>
                    </a:lnTo>
                    <a:lnTo>
                      <a:pt x="83" y="90"/>
                    </a:lnTo>
                    <a:lnTo>
                      <a:pt x="85" y="92"/>
                    </a:lnTo>
                    <a:lnTo>
                      <a:pt x="85" y="94"/>
                    </a:lnTo>
                    <a:lnTo>
                      <a:pt x="83" y="94"/>
                    </a:lnTo>
                    <a:lnTo>
                      <a:pt x="83" y="96"/>
                    </a:lnTo>
                    <a:lnTo>
                      <a:pt x="83" y="98"/>
                    </a:lnTo>
                    <a:lnTo>
                      <a:pt x="85" y="98"/>
                    </a:lnTo>
                    <a:lnTo>
                      <a:pt x="87" y="98"/>
                    </a:lnTo>
                    <a:lnTo>
                      <a:pt x="87" y="101"/>
                    </a:lnTo>
                    <a:lnTo>
                      <a:pt x="89" y="101"/>
                    </a:lnTo>
                    <a:lnTo>
                      <a:pt x="92" y="101"/>
                    </a:lnTo>
                    <a:lnTo>
                      <a:pt x="94" y="101"/>
                    </a:lnTo>
                    <a:lnTo>
                      <a:pt x="96" y="101"/>
                    </a:lnTo>
                    <a:lnTo>
                      <a:pt x="98" y="101"/>
                    </a:lnTo>
                    <a:lnTo>
                      <a:pt x="100" y="101"/>
                    </a:lnTo>
                    <a:lnTo>
                      <a:pt x="103" y="101"/>
                    </a:lnTo>
                    <a:lnTo>
                      <a:pt x="103" y="103"/>
                    </a:lnTo>
                    <a:lnTo>
                      <a:pt x="105" y="103"/>
                    </a:lnTo>
                    <a:lnTo>
                      <a:pt x="107" y="103"/>
                    </a:lnTo>
                    <a:lnTo>
                      <a:pt x="109" y="103"/>
                    </a:lnTo>
                    <a:lnTo>
                      <a:pt x="109" y="101"/>
                    </a:lnTo>
                    <a:lnTo>
                      <a:pt x="109" y="98"/>
                    </a:lnTo>
                    <a:lnTo>
                      <a:pt x="111" y="98"/>
                    </a:lnTo>
                    <a:lnTo>
                      <a:pt x="111" y="96"/>
                    </a:lnTo>
                    <a:lnTo>
                      <a:pt x="111" y="94"/>
                    </a:lnTo>
                    <a:lnTo>
                      <a:pt x="111" y="92"/>
                    </a:lnTo>
                    <a:lnTo>
                      <a:pt x="111" y="90"/>
                    </a:lnTo>
                    <a:lnTo>
                      <a:pt x="114" y="90"/>
                    </a:lnTo>
                    <a:lnTo>
                      <a:pt x="114" y="87"/>
                    </a:lnTo>
                    <a:lnTo>
                      <a:pt x="116" y="87"/>
                    </a:lnTo>
                    <a:lnTo>
                      <a:pt x="118" y="87"/>
                    </a:lnTo>
                    <a:lnTo>
                      <a:pt x="120" y="87"/>
                    </a:lnTo>
                    <a:lnTo>
                      <a:pt x="122" y="87"/>
                    </a:lnTo>
                    <a:lnTo>
                      <a:pt x="124" y="87"/>
                    </a:lnTo>
                    <a:lnTo>
                      <a:pt x="127" y="87"/>
                    </a:lnTo>
                    <a:lnTo>
                      <a:pt x="129" y="87"/>
                    </a:lnTo>
                    <a:lnTo>
                      <a:pt x="131" y="87"/>
                    </a:lnTo>
                    <a:lnTo>
                      <a:pt x="131" y="85"/>
                    </a:lnTo>
                    <a:lnTo>
                      <a:pt x="131" y="83"/>
                    </a:lnTo>
                    <a:lnTo>
                      <a:pt x="133" y="83"/>
                    </a:lnTo>
                    <a:lnTo>
                      <a:pt x="133" y="81"/>
                    </a:lnTo>
                    <a:lnTo>
                      <a:pt x="135" y="81"/>
                    </a:lnTo>
                    <a:lnTo>
                      <a:pt x="138" y="81"/>
                    </a:lnTo>
                    <a:lnTo>
                      <a:pt x="140" y="81"/>
                    </a:lnTo>
                    <a:lnTo>
                      <a:pt x="142" y="81"/>
                    </a:lnTo>
                    <a:lnTo>
                      <a:pt x="142" y="79"/>
                    </a:lnTo>
                    <a:lnTo>
                      <a:pt x="142" y="76"/>
                    </a:lnTo>
                    <a:lnTo>
                      <a:pt x="140" y="76"/>
                    </a:lnTo>
                    <a:lnTo>
                      <a:pt x="140" y="74"/>
                    </a:lnTo>
                    <a:lnTo>
                      <a:pt x="138" y="74"/>
                    </a:lnTo>
                    <a:lnTo>
                      <a:pt x="138" y="72"/>
                    </a:lnTo>
                    <a:lnTo>
                      <a:pt x="135" y="70"/>
                    </a:lnTo>
                    <a:lnTo>
                      <a:pt x="138" y="70"/>
                    </a:lnTo>
                    <a:lnTo>
                      <a:pt x="135" y="70"/>
                    </a:lnTo>
                    <a:lnTo>
                      <a:pt x="135" y="68"/>
                    </a:lnTo>
                    <a:lnTo>
                      <a:pt x="135" y="66"/>
                    </a:lnTo>
                    <a:lnTo>
                      <a:pt x="138" y="66"/>
                    </a:lnTo>
                    <a:lnTo>
                      <a:pt x="138" y="63"/>
                    </a:lnTo>
                    <a:lnTo>
                      <a:pt x="140" y="63"/>
                    </a:lnTo>
                    <a:lnTo>
                      <a:pt x="142" y="63"/>
                    </a:lnTo>
                    <a:lnTo>
                      <a:pt x="142" y="61"/>
                    </a:lnTo>
                    <a:lnTo>
                      <a:pt x="144" y="63"/>
                    </a:lnTo>
                    <a:lnTo>
                      <a:pt x="146" y="63"/>
                    </a:lnTo>
                    <a:lnTo>
                      <a:pt x="146" y="66"/>
                    </a:lnTo>
                    <a:lnTo>
                      <a:pt x="149" y="66"/>
                    </a:lnTo>
                    <a:lnTo>
                      <a:pt x="149" y="68"/>
                    </a:lnTo>
                    <a:lnTo>
                      <a:pt x="151" y="68"/>
                    </a:lnTo>
                    <a:lnTo>
                      <a:pt x="151" y="70"/>
                    </a:lnTo>
                    <a:lnTo>
                      <a:pt x="151" y="72"/>
                    </a:lnTo>
                    <a:lnTo>
                      <a:pt x="151" y="74"/>
                    </a:lnTo>
                    <a:lnTo>
                      <a:pt x="153" y="74"/>
                    </a:lnTo>
                    <a:lnTo>
                      <a:pt x="155" y="74"/>
                    </a:lnTo>
                    <a:lnTo>
                      <a:pt x="155" y="72"/>
                    </a:lnTo>
                    <a:lnTo>
                      <a:pt x="155" y="70"/>
                    </a:lnTo>
                    <a:lnTo>
                      <a:pt x="155" y="68"/>
                    </a:lnTo>
                    <a:lnTo>
                      <a:pt x="155" y="66"/>
                    </a:lnTo>
                    <a:lnTo>
                      <a:pt x="157" y="66"/>
                    </a:lnTo>
                    <a:lnTo>
                      <a:pt x="157" y="63"/>
                    </a:lnTo>
                    <a:lnTo>
                      <a:pt x="160" y="63"/>
                    </a:lnTo>
                    <a:lnTo>
                      <a:pt x="162" y="63"/>
                    </a:lnTo>
                    <a:lnTo>
                      <a:pt x="162" y="61"/>
                    </a:lnTo>
                    <a:lnTo>
                      <a:pt x="164" y="61"/>
                    </a:lnTo>
                    <a:lnTo>
                      <a:pt x="166" y="61"/>
                    </a:lnTo>
                    <a:lnTo>
                      <a:pt x="168" y="61"/>
                    </a:lnTo>
                    <a:lnTo>
                      <a:pt x="170" y="61"/>
                    </a:lnTo>
                    <a:lnTo>
                      <a:pt x="173" y="61"/>
                    </a:lnTo>
                    <a:lnTo>
                      <a:pt x="175" y="61"/>
                    </a:lnTo>
                    <a:lnTo>
                      <a:pt x="177" y="61"/>
                    </a:lnTo>
                    <a:lnTo>
                      <a:pt x="177" y="59"/>
                    </a:lnTo>
                    <a:lnTo>
                      <a:pt x="179" y="59"/>
                    </a:lnTo>
                    <a:lnTo>
                      <a:pt x="181" y="59"/>
                    </a:lnTo>
                    <a:lnTo>
                      <a:pt x="184" y="59"/>
                    </a:lnTo>
                    <a:lnTo>
                      <a:pt x="184" y="57"/>
                    </a:lnTo>
                    <a:lnTo>
                      <a:pt x="186" y="57"/>
                    </a:lnTo>
                    <a:lnTo>
                      <a:pt x="188" y="57"/>
                    </a:lnTo>
                    <a:lnTo>
                      <a:pt x="190" y="57"/>
                    </a:lnTo>
                    <a:lnTo>
                      <a:pt x="192" y="57"/>
                    </a:lnTo>
                    <a:lnTo>
                      <a:pt x="195" y="57"/>
                    </a:lnTo>
                    <a:lnTo>
                      <a:pt x="197" y="57"/>
                    </a:lnTo>
                    <a:lnTo>
                      <a:pt x="197" y="55"/>
                    </a:lnTo>
                    <a:lnTo>
                      <a:pt x="199" y="55"/>
                    </a:lnTo>
                    <a:lnTo>
                      <a:pt x="199" y="57"/>
                    </a:lnTo>
                    <a:lnTo>
                      <a:pt x="201" y="57"/>
                    </a:lnTo>
                    <a:lnTo>
                      <a:pt x="201" y="59"/>
                    </a:lnTo>
                    <a:lnTo>
                      <a:pt x="203" y="59"/>
                    </a:lnTo>
                    <a:lnTo>
                      <a:pt x="203" y="61"/>
                    </a:lnTo>
                    <a:lnTo>
                      <a:pt x="206" y="61"/>
                    </a:lnTo>
                    <a:lnTo>
                      <a:pt x="208" y="61"/>
                    </a:lnTo>
                    <a:lnTo>
                      <a:pt x="208" y="63"/>
                    </a:lnTo>
                    <a:lnTo>
                      <a:pt x="210" y="63"/>
                    </a:lnTo>
                    <a:lnTo>
                      <a:pt x="210" y="61"/>
                    </a:lnTo>
                    <a:lnTo>
                      <a:pt x="212" y="61"/>
                    </a:lnTo>
                    <a:lnTo>
                      <a:pt x="212" y="59"/>
                    </a:lnTo>
                    <a:lnTo>
                      <a:pt x="212" y="57"/>
                    </a:lnTo>
                    <a:lnTo>
                      <a:pt x="212" y="55"/>
                    </a:lnTo>
                    <a:lnTo>
                      <a:pt x="210" y="55"/>
                    </a:lnTo>
                    <a:lnTo>
                      <a:pt x="208" y="55"/>
                    </a:lnTo>
                    <a:lnTo>
                      <a:pt x="208" y="52"/>
                    </a:lnTo>
                    <a:lnTo>
                      <a:pt x="208" y="50"/>
                    </a:lnTo>
                    <a:lnTo>
                      <a:pt x="208" y="48"/>
                    </a:lnTo>
                    <a:lnTo>
                      <a:pt x="210" y="48"/>
                    </a:lnTo>
                    <a:lnTo>
                      <a:pt x="212" y="48"/>
                    </a:lnTo>
                    <a:lnTo>
                      <a:pt x="212" y="46"/>
                    </a:lnTo>
                    <a:lnTo>
                      <a:pt x="214" y="46"/>
                    </a:lnTo>
                    <a:lnTo>
                      <a:pt x="216" y="46"/>
                    </a:lnTo>
                    <a:lnTo>
                      <a:pt x="216" y="48"/>
                    </a:lnTo>
                    <a:lnTo>
                      <a:pt x="219" y="48"/>
                    </a:lnTo>
                    <a:lnTo>
                      <a:pt x="221" y="48"/>
                    </a:lnTo>
                    <a:lnTo>
                      <a:pt x="221" y="50"/>
                    </a:lnTo>
                    <a:lnTo>
                      <a:pt x="223" y="50"/>
                    </a:lnTo>
                    <a:lnTo>
                      <a:pt x="223" y="52"/>
                    </a:lnTo>
                    <a:lnTo>
                      <a:pt x="225" y="52"/>
                    </a:lnTo>
                    <a:lnTo>
                      <a:pt x="225" y="55"/>
                    </a:lnTo>
                    <a:lnTo>
                      <a:pt x="225" y="57"/>
                    </a:lnTo>
                    <a:lnTo>
                      <a:pt x="225" y="59"/>
                    </a:lnTo>
                    <a:lnTo>
                      <a:pt x="225" y="61"/>
                    </a:lnTo>
                    <a:lnTo>
                      <a:pt x="227" y="61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32" y="59"/>
                    </a:lnTo>
                    <a:lnTo>
                      <a:pt x="232" y="61"/>
                    </a:lnTo>
                    <a:lnTo>
                      <a:pt x="234" y="61"/>
                    </a:lnTo>
                    <a:lnTo>
                      <a:pt x="236" y="61"/>
                    </a:lnTo>
                    <a:lnTo>
                      <a:pt x="238" y="61"/>
                    </a:lnTo>
                    <a:lnTo>
                      <a:pt x="241" y="61"/>
                    </a:lnTo>
                    <a:lnTo>
                      <a:pt x="243" y="61"/>
                    </a:lnTo>
                    <a:lnTo>
                      <a:pt x="243" y="63"/>
                    </a:lnTo>
                    <a:lnTo>
                      <a:pt x="243" y="66"/>
                    </a:lnTo>
                    <a:lnTo>
                      <a:pt x="243" y="68"/>
                    </a:lnTo>
                    <a:lnTo>
                      <a:pt x="243" y="70"/>
                    </a:lnTo>
                    <a:lnTo>
                      <a:pt x="245" y="70"/>
                    </a:lnTo>
                    <a:lnTo>
                      <a:pt x="245" y="72"/>
                    </a:lnTo>
                    <a:lnTo>
                      <a:pt x="247" y="72"/>
                    </a:lnTo>
                    <a:lnTo>
                      <a:pt x="247" y="74"/>
                    </a:lnTo>
                    <a:lnTo>
                      <a:pt x="247" y="76"/>
                    </a:lnTo>
                    <a:lnTo>
                      <a:pt x="249" y="76"/>
                    </a:lnTo>
                    <a:lnTo>
                      <a:pt x="252" y="76"/>
                    </a:lnTo>
                    <a:lnTo>
                      <a:pt x="254" y="76"/>
                    </a:lnTo>
                    <a:lnTo>
                      <a:pt x="254" y="74"/>
                    </a:lnTo>
                    <a:lnTo>
                      <a:pt x="256" y="74"/>
                    </a:lnTo>
                    <a:lnTo>
                      <a:pt x="258" y="7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2" y="76"/>
                    </a:lnTo>
                    <a:lnTo>
                      <a:pt x="265" y="76"/>
                    </a:lnTo>
                    <a:lnTo>
                      <a:pt x="267" y="76"/>
                    </a:lnTo>
                    <a:lnTo>
                      <a:pt x="269" y="76"/>
                    </a:lnTo>
                    <a:lnTo>
                      <a:pt x="271" y="76"/>
                    </a:lnTo>
                    <a:lnTo>
                      <a:pt x="271" y="74"/>
                    </a:lnTo>
                    <a:lnTo>
                      <a:pt x="273" y="74"/>
                    </a:lnTo>
                    <a:lnTo>
                      <a:pt x="276" y="74"/>
                    </a:lnTo>
                    <a:lnTo>
                      <a:pt x="278" y="74"/>
                    </a:lnTo>
                    <a:lnTo>
                      <a:pt x="278" y="72"/>
                    </a:lnTo>
                    <a:lnTo>
                      <a:pt x="280" y="72"/>
                    </a:lnTo>
                    <a:lnTo>
                      <a:pt x="280" y="70"/>
                    </a:lnTo>
                    <a:lnTo>
                      <a:pt x="282" y="70"/>
                    </a:lnTo>
                    <a:lnTo>
                      <a:pt x="284" y="70"/>
                    </a:lnTo>
                    <a:lnTo>
                      <a:pt x="287" y="70"/>
                    </a:lnTo>
                    <a:lnTo>
                      <a:pt x="289" y="70"/>
                    </a:lnTo>
                    <a:lnTo>
                      <a:pt x="291" y="70"/>
                    </a:lnTo>
                    <a:lnTo>
                      <a:pt x="293" y="70"/>
                    </a:lnTo>
                    <a:lnTo>
                      <a:pt x="295" y="70"/>
                    </a:lnTo>
                    <a:lnTo>
                      <a:pt x="295" y="72"/>
                    </a:lnTo>
                    <a:lnTo>
                      <a:pt x="298" y="72"/>
                    </a:lnTo>
                    <a:lnTo>
                      <a:pt x="300" y="72"/>
                    </a:lnTo>
                    <a:lnTo>
                      <a:pt x="300" y="74"/>
                    </a:lnTo>
                    <a:lnTo>
                      <a:pt x="302" y="74"/>
                    </a:lnTo>
                    <a:lnTo>
                      <a:pt x="302" y="76"/>
                    </a:lnTo>
                    <a:lnTo>
                      <a:pt x="304" y="76"/>
                    </a:lnTo>
                    <a:lnTo>
                      <a:pt x="306" y="76"/>
                    </a:lnTo>
                    <a:lnTo>
                      <a:pt x="306" y="79"/>
                    </a:lnTo>
                    <a:lnTo>
                      <a:pt x="304" y="79"/>
                    </a:lnTo>
                    <a:lnTo>
                      <a:pt x="304" y="81"/>
                    </a:lnTo>
                    <a:lnTo>
                      <a:pt x="304" y="83"/>
                    </a:lnTo>
                    <a:lnTo>
                      <a:pt x="304" y="85"/>
                    </a:lnTo>
                    <a:lnTo>
                      <a:pt x="302" y="85"/>
                    </a:lnTo>
                    <a:lnTo>
                      <a:pt x="304" y="85"/>
                    </a:lnTo>
                    <a:lnTo>
                      <a:pt x="304" y="87"/>
                    </a:lnTo>
                    <a:lnTo>
                      <a:pt x="306" y="87"/>
                    </a:lnTo>
                    <a:lnTo>
                      <a:pt x="308" y="87"/>
                    </a:lnTo>
                    <a:lnTo>
                      <a:pt x="311" y="87"/>
                    </a:lnTo>
                    <a:lnTo>
                      <a:pt x="311" y="90"/>
                    </a:lnTo>
                    <a:lnTo>
                      <a:pt x="313" y="90"/>
                    </a:lnTo>
                    <a:lnTo>
                      <a:pt x="315" y="90"/>
                    </a:lnTo>
                    <a:lnTo>
                      <a:pt x="315" y="92"/>
                    </a:lnTo>
                    <a:lnTo>
                      <a:pt x="317" y="92"/>
                    </a:lnTo>
                    <a:lnTo>
                      <a:pt x="319" y="92"/>
                    </a:lnTo>
                    <a:lnTo>
                      <a:pt x="319" y="94"/>
                    </a:lnTo>
                    <a:lnTo>
                      <a:pt x="322" y="94"/>
                    </a:lnTo>
                    <a:lnTo>
                      <a:pt x="322" y="96"/>
                    </a:lnTo>
                    <a:lnTo>
                      <a:pt x="324" y="96"/>
                    </a:lnTo>
                    <a:lnTo>
                      <a:pt x="326" y="96"/>
                    </a:lnTo>
                    <a:lnTo>
                      <a:pt x="328" y="96"/>
                    </a:lnTo>
                    <a:lnTo>
                      <a:pt x="330" y="96"/>
                    </a:lnTo>
                    <a:lnTo>
                      <a:pt x="333" y="96"/>
                    </a:lnTo>
                    <a:lnTo>
                      <a:pt x="335" y="96"/>
                    </a:lnTo>
                    <a:lnTo>
                      <a:pt x="337" y="96"/>
                    </a:lnTo>
                    <a:lnTo>
                      <a:pt x="339" y="96"/>
                    </a:lnTo>
                    <a:lnTo>
                      <a:pt x="341" y="96"/>
                    </a:lnTo>
                    <a:lnTo>
                      <a:pt x="344" y="96"/>
                    </a:lnTo>
                    <a:lnTo>
                      <a:pt x="346" y="96"/>
                    </a:lnTo>
                    <a:lnTo>
                      <a:pt x="346" y="98"/>
                    </a:lnTo>
                    <a:lnTo>
                      <a:pt x="344" y="98"/>
                    </a:lnTo>
                    <a:lnTo>
                      <a:pt x="344" y="101"/>
                    </a:lnTo>
                    <a:lnTo>
                      <a:pt x="344" y="103"/>
                    </a:lnTo>
                    <a:lnTo>
                      <a:pt x="344" y="105"/>
                    </a:lnTo>
                    <a:lnTo>
                      <a:pt x="346" y="105"/>
                    </a:lnTo>
                    <a:lnTo>
                      <a:pt x="348" y="105"/>
                    </a:lnTo>
                    <a:lnTo>
                      <a:pt x="348" y="103"/>
                    </a:lnTo>
                    <a:lnTo>
                      <a:pt x="350" y="103"/>
                    </a:lnTo>
                    <a:lnTo>
                      <a:pt x="352" y="103"/>
                    </a:lnTo>
                    <a:lnTo>
                      <a:pt x="352" y="101"/>
                    </a:lnTo>
                    <a:lnTo>
                      <a:pt x="354" y="101"/>
                    </a:lnTo>
                    <a:lnTo>
                      <a:pt x="354" y="98"/>
                    </a:lnTo>
                    <a:lnTo>
                      <a:pt x="357" y="98"/>
                    </a:lnTo>
                    <a:lnTo>
                      <a:pt x="357" y="96"/>
                    </a:lnTo>
                    <a:lnTo>
                      <a:pt x="357" y="98"/>
                    </a:lnTo>
                    <a:lnTo>
                      <a:pt x="359" y="101"/>
                    </a:lnTo>
                    <a:lnTo>
                      <a:pt x="359" y="103"/>
                    </a:lnTo>
                    <a:lnTo>
                      <a:pt x="361" y="103"/>
                    </a:lnTo>
                    <a:lnTo>
                      <a:pt x="363" y="103"/>
                    </a:lnTo>
                    <a:lnTo>
                      <a:pt x="365" y="103"/>
                    </a:lnTo>
                    <a:lnTo>
                      <a:pt x="365" y="101"/>
                    </a:lnTo>
                    <a:lnTo>
                      <a:pt x="368" y="101"/>
                    </a:lnTo>
                    <a:lnTo>
                      <a:pt x="368" y="98"/>
                    </a:lnTo>
                    <a:lnTo>
                      <a:pt x="370" y="98"/>
                    </a:lnTo>
                    <a:lnTo>
                      <a:pt x="370" y="96"/>
                    </a:lnTo>
                    <a:lnTo>
                      <a:pt x="372" y="96"/>
                    </a:lnTo>
                    <a:lnTo>
                      <a:pt x="374" y="96"/>
                    </a:lnTo>
                    <a:lnTo>
                      <a:pt x="376" y="96"/>
                    </a:lnTo>
                    <a:lnTo>
                      <a:pt x="379" y="96"/>
                    </a:lnTo>
                    <a:lnTo>
                      <a:pt x="379" y="94"/>
                    </a:lnTo>
                    <a:lnTo>
                      <a:pt x="381" y="94"/>
                    </a:lnTo>
                    <a:lnTo>
                      <a:pt x="383" y="94"/>
                    </a:lnTo>
                    <a:lnTo>
                      <a:pt x="383" y="92"/>
                    </a:lnTo>
                    <a:lnTo>
                      <a:pt x="385" y="92"/>
                    </a:lnTo>
                    <a:lnTo>
                      <a:pt x="387" y="92"/>
                    </a:lnTo>
                    <a:lnTo>
                      <a:pt x="387" y="90"/>
                    </a:lnTo>
                    <a:lnTo>
                      <a:pt x="390" y="90"/>
                    </a:lnTo>
                    <a:lnTo>
                      <a:pt x="392" y="90"/>
                    </a:lnTo>
                    <a:lnTo>
                      <a:pt x="394" y="90"/>
                    </a:lnTo>
                    <a:lnTo>
                      <a:pt x="396" y="90"/>
                    </a:lnTo>
                    <a:lnTo>
                      <a:pt x="396" y="92"/>
                    </a:lnTo>
                    <a:lnTo>
                      <a:pt x="398" y="94"/>
                    </a:lnTo>
                    <a:lnTo>
                      <a:pt x="398" y="96"/>
                    </a:lnTo>
                    <a:lnTo>
                      <a:pt x="400" y="96"/>
                    </a:lnTo>
                    <a:lnTo>
                      <a:pt x="400" y="98"/>
                    </a:lnTo>
                    <a:lnTo>
                      <a:pt x="403" y="98"/>
                    </a:lnTo>
                    <a:lnTo>
                      <a:pt x="403" y="101"/>
                    </a:lnTo>
                    <a:lnTo>
                      <a:pt x="405" y="101"/>
                    </a:lnTo>
                    <a:lnTo>
                      <a:pt x="405" y="103"/>
                    </a:lnTo>
                    <a:lnTo>
                      <a:pt x="407" y="103"/>
                    </a:lnTo>
                    <a:lnTo>
                      <a:pt x="407" y="101"/>
                    </a:lnTo>
                    <a:lnTo>
                      <a:pt x="409" y="101"/>
                    </a:lnTo>
                    <a:lnTo>
                      <a:pt x="411" y="101"/>
                    </a:lnTo>
                    <a:lnTo>
                      <a:pt x="411" y="98"/>
                    </a:lnTo>
                    <a:lnTo>
                      <a:pt x="411" y="96"/>
                    </a:lnTo>
                    <a:lnTo>
                      <a:pt x="411" y="94"/>
                    </a:lnTo>
                    <a:lnTo>
                      <a:pt x="414" y="94"/>
                    </a:lnTo>
                    <a:lnTo>
                      <a:pt x="416" y="94"/>
                    </a:lnTo>
                    <a:lnTo>
                      <a:pt x="416" y="96"/>
                    </a:lnTo>
                    <a:lnTo>
                      <a:pt x="418" y="96"/>
                    </a:lnTo>
                    <a:lnTo>
                      <a:pt x="418" y="98"/>
                    </a:lnTo>
                    <a:lnTo>
                      <a:pt x="420" y="98"/>
                    </a:lnTo>
                    <a:lnTo>
                      <a:pt x="420" y="96"/>
                    </a:lnTo>
                    <a:lnTo>
                      <a:pt x="422" y="96"/>
                    </a:lnTo>
                    <a:lnTo>
                      <a:pt x="425" y="96"/>
                    </a:lnTo>
                    <a:lnTo>
                      <a:pt x="427" y="96"/>
                    </a:lnTo>
                    <a:lnTo>
                      <a:pt x="429" y="96"/>
                    </a:lnTo>
                    <a:lnTo>
                      <a:pt x="431" y="96"/>
                    </a:lnTo>
                    <a:lnTo>
                      <a:pt x="431" y="94"/>
                    </a:lnTo>
                    <a:lnTo>
                      <a:pt x="431" y="92"/>
                    </a:lnTo>
                    <a:lnTo>
                      <a:pt x="431" y="90"/>
                    </a:lnTo>
                    <a:lnTo>
                      <a:pt x="429" y="90"/>
                    </a:lnTo>
                    <a:lnTo>
                      <a:pt x="429" y="87"/>
                    </a:lnTo>
                    <a:lnTo>
                      <a:pt x="427" y="87"/>
                    </a:lnTo>
                    <a:lnTo>
                      <a:pt x="427" y="85"/>
                    </a:lnTo>
                    <a:lnTo>
                      <a:pt x="427" y="83"/>
                    </a:lnTo>
                    <a:lnTo>
                      <a:pt x="429" y="83"/>
                    </a:lnTo>
                    <a:lnTo>
                      <a:pt x="431" y="83"/>
                    </a:lnTo>
                    <a:lnTo>
                      <a:pt x="431" y="81"/>
                    </a:lnTo>
                    <a:lnTo>
                      <a:pt x="433" y="81"/>
                    </a:lnTo>
                    <a:lnTo>
                      <a:pt x="433" y="79"/>
                    </a:lnTo>
                    <a:lnTo>
                      <a:pt x="436" y="79"/>
                    </a:lnTo>
                    <a:lnTo>
                      <a:pt x="438" y="79"/>
                    </a:lnTo>
                    <a:lnTo>
                      <a:pt x="440" y="79"/>
                    </a:lnTo>
                    <a:lnTo>
                      <a:pt x="442" y="79"/>
                    </a:lnTo>
                    <a:lnTo>
                      <a:pt x="442" y="76"/>
                    </a:lnTo>
                    <a:lnTo>
                      <a:pt x="444" y="76"/>
                    </a:lnTo>
                    <a:lnTo>
                      <a:pt x="446" y="76"/>
                    </a:lnTo>
                    <a:lnTo>
                      <a:pt x="446" y="79"/>
                    </a:lnTo>
                    <a:lnTo>
                      <a:pt x="449" y="79"/>
                    </a:lnTo>
                    <a:lnTo>
                      <a:pt x="449" y="81"/>
                    </a:lnTo>
                    <a:lnTo>
                      <a:pt x="451" y="81"/>
                    </a:lnTo>
                    <a:lnTo>
                      <a:pt x="453" y="81"/>
                    </a:lnTo>
                    <a:lnTo>
                      <a:pt x="453" y="79"/>
                    </a:lnTo>
                    <a:lnTo>
                      <a:pt x="455" y="79"/>
                    </a:lnTo>
                    <a:lnTo>
                      <a:pt x="455" y="76"/>
                    </a:lnTo>
                    <a:lnTo>
                      <a:pt x="457" y="76"/>
                    </a:lnTo>
                    <a:lnTo>
                      <a:pt x="457" y="74"/>
                    </a:lnTo>
                    <a:lnTo>
                      <a:pt x="457" y="72"/>
                    </a:lnTo>
                    <a:lnTo>
                      <a:pt x="455" y="72"/>
                    </a:lnTo>
                    <a:lnTo>
                      <a:pt x="453" y="72"/>
                    </a:lnTo>
                    <a:lnTo>
                      <a:pt x="453" y="70"/>
                    </a:lnTo>
                    <a:lnTo>
                      <a:pt x="451" y="70"/>
                    </a:lnTo>
                    <a:lnTo>
                      <a:pt x="451" y="68"/>
                    </a:lnTo>
                    <a:lnTo>
                      <a:pt x="449" y="68"/>
                    </a:lnTo>
                    <a:lnTo>
                      <a:pt x="446" y="68"/>
                    </a:lnTo>
                    <a:lnTo>
                      <a:pt x="446" y="66"/>
                    </a:lnTo>
                    <a:lnTo>
                      <a:pt x="444" y="66"/>
                    </a:lnTo>
                    <a:lnTo>
                      <a:pt x="444" y="63"/>
                    </a:lnTo>
                    <a:lnTo>
                      <a:pt x="446" y="63"/>
                    </a:lnTo>
                    <a:lnTo>
                      <a:pt x="446" y="61"/>
                    </a:lnTo>
                    <a:lnTo>
                      <a:pt x="449" y="61"/>
                    </a:lnTo>
                    <a:lnTo>
                      <a:pt x="451" y="61"/>
                    </a:lnTo>
                    <a:lnTo>
                      <a:pt x="453" y="61"/>
                    </a:lnTo>
                    <a:lnTo>
                      <a:pt x="455" y="61"/>
                    </a:lnTo>
                    <a:lnTo>
                      <a:pt x="457" y="61"/>
                    </a:lnTo>
                    <a:lnTo>
                      <a:pt x="460" y="61"/>
                    </a:lnTo>
                    <a:lnTo>
                      <a:pt x="462" y="61"/>
                    </a:lnTo>
                    <a:lnTo>
                      <a:pt x="462" y="59"/>
                    </a:lnTo>
                    <a:lnTo>
                      <a:pt x="464" y="59"/>
                    </a:lnTo>
                    <a:lnTo>
                      <a:pt x="466" y="59"/>
                    </a:lnTo>
                    <a:lnTo>
                      <a:pt x="468" y="59"/>
                    </a:lnTo>
                    <a:lnTo>
                      <a:pt x="471" y="59"/>
                    </a:lnTo>
                    <a:lnTo>
                      <a:pt x="471" y="61"/>
                    </a:lnTo>
                    <a:lnTo>
                      <a:pt x="471" y="63"/>
                    </a:lnTo>
                    <a:lnTo>
                      <a:pt x="471" y="66"/>
                    </a:lnTo>
                    <a:lnTo>
                      <a:pt x="473" y="66"/>
                    </a:lnTo>
                    <a:lnTo>
                      <a:pt x="475" y="68"/>
                    </a:lnTo>
                    <a:lnTo>
                      <a:pt x="475" y="66"/>
                    </a:lnTo>
                    <a:lnTo>
                      <a:pt x="477" y="66"/>
                    </a:lnTo>
                    <a:lnTo>
                      <a:pt x="477" y="63"/>
                    </a:lnTo>
                    <a:lnTo>
                      <a:pt x="479" y="63"/>
                    </a:lnTo>
                    <a:lnTo>
                      <a:pt x="479" y="61"/>
                    </a:lnTo>
                    <a:lnTo>
                      <a:pt x="482" y="61"/>
                    </a:lnTo>
                    <a:lnTo>
                      <a:pt x="484" y="61"/>
                    </a:lnTo>
                    <a:lnTo>
                      <a:pt x="484" y="59"/>
                    </a:lnTo>
                    <a:lnTo>
                      <a:pt x="484" y="57"/>
                    </a:lnTo>
                    <a:lnTo>
                      <a:pt x="482" y="57"/>
                    </a:lnTo>
                    <a:lnTo>
                      <a:pt x="482" y="55"/>
                    </a:lnTo>
                    <a:lnTo>
                      <a:pt x="484" y="55"/>
                    </a:lnTo>
                    <a:lnTo>
                      <a:pt x="486" y="55"/>
                    </a:lnTo>
                    <a:lnTo>
                      <a:pt x="488" y="55"/>
                    </a:lnTo>
                    <a:lnTo>
                      <a:pt x="490" y="55"/>
                    </a:lnTo>
                    <a:lnTo>
                      <a:pt x="492" y="55"/>
                    </a:lnTo>
                    <a:lnTo>
                      <a:pt x="492" y="57"/>
                    </a:lnTo>
                    <a:lnTo>
                      <a:pt x="495" y="57"/>
                    </a:lnTo>
                    <a:lnTo>
                      <a:pt x="497" y="57"/>
                    </a:lnTo>
                    <a:lnTo>
                      <a:pt x="499" y="57"/>
                    </a:lnTo>
                    <a:lnTo>
                      <a:pt x="499" y="55"/>
                    </a:lnTo>
                    <a:lnTo>
                      <a:pt x="501" y="55"/>
                    </a:lnTo>
                    <a:lnTo>
                      <a:pt x="501" y="52"/>
                    </a:lnTo>
                    <a:lnTo>
                      <a:pt x="501" y="50"/>
                    </a:lnTo>
                    <a:lnTo>
                      <a:pt x="503" y="50"/>
                    </a:lnTo>
                    <a:lnTo>
                      <a:pt x="503" y="48"/>
                    </a:lnTo>
                    <a:lnTo>
                      <a:pt x="506" y="48"/>
                    </a:lnTo>
                    <a:lnTo>
                      <a:pt x="506" y="50"/>
                    </a:lnTo>
                    <a:lnTo>
                      <a:pt x="506" y="52"/>
                    </a:lnTo>
                    <a:lnTo>
                      <a:pt x="506" y="55"/>
                    </a:lnTo>
                    <a:lnTo>
                      <a:pt x="508" y="55"/>
                    </a:lnTo>
                    <a:lnTo>
                      <a:pt x="508" y="52"/>
                    </a:lnTo>
                    <a:lnTo>
                      <a:pt x="508" y="50"/>
                    </a:lnTo>
                    <a:lnTo>
                      <a:pt x="510" y="50"/>
                    </a:lnTo>
                    <a:lnTo>
                      <a:pt x="510" y="48"/>
                    </a:lnTo>
                    <a:lnTo>
                      <a:pt x="510" y="46"/>
                    </a:lnTo>
                    <a:lnTo>
                      <a:pt x="512" y="46"/>
                    </a:lnTo>
                    <a:lnTo>
                      <a:pt x="514" y="46"/>
                    </a:lnTo>
                    <a:lnTo>
                      <a:pt x="514" y="48"/>
                    </a:lnTo>
                    <a:lnTo>
                      <a:pt x="514" y="50"/>
                    </a:lnTo>
                    <a:lnTo>
                      <a:pt x="514" y="52"/>
                    </a:lnTo>
                    <a:lnTo>
                      <a:pt x="517" y="52"/>
                    </a:lnTo>
                    <a:lnTo>
                      <a:pt x="519" y="52"/>
                    </a:lnTo>
                    <a:lnTo>
                      <a:pt x="521" y="52"/>
                    </a:lnTo>
                    <a:lnTo>
                      <a:pt x="523" y="52"/>
                    </a:lnTo>
                    <a:lnTo>
                      <a:pt x="525" y="52"/>
                    </a:lnTo>
                    <a:lnTo>
                      <a:pt x="525" y="55"/>
                    </a:lnTo>
                    <a:lnTo>
                      <a:pt x="528" y="55"/>
                    </a:lnTo>
                    <a:lnTo>
                      <a:pt x="528" y="52"/>
                    </a:lnTo>
                    <a:lnTo>
                      <a:pt x="528" y="50"/>
                    </a:lnTo>
                    <a:lnTo>
                      <a:pt x="528" y="48"/>
                    </a:lnTo>
                    <a:lnTo>
                      <a:pt x="530" y="48"/>
                    </a:lnTo>
                    <a:lnTo>
                      <a:pt x="532" y="48"/>
                    </a:lnTo>
                    <a:lnTo>
                      <a:pt x="534" y="48"/>
                    </a:lnTo>
                    <a:lnTo>
                      <a:pt x="536" y="48"/>
                    </a:lnTo>
                    <a:lnTo>
                      <a:pt x="536" y="46"/>
                    </a:lnTo>
                    <a:lnTo>
                      <a:pt x="534" y="46"/>
                    </a:lnTo>
                    <a:lnTo>
                      <a:pt x="534" y="44"/>
                    </a:lnTo>
                    <a:lnTo>
                      <a:pt x="532" y="44"/>
                    </a:lnTo>
                    <a:lnTo>
                      <a:pt x="532" y="41"/>
                    </a:lnTo>
                    <a:lnTo>
                      <a:pt x="530" y="41"/>
                    </a:lnTo>
                    <a:lnTo>
                      <a:pt x="528" y="41"/>
                    </a:lnTo>
                    <a:lnTo>
                      <a:pt x="528" y="39"/>
                    </a:lnTo>
                    <a:lnTo>
                      <a:pt x="525" y="39"/>
                    </a:lnTo>
                    <a:lnTo>
                      <a:pt x="528" y="37"/>
                    </a:lnTo>
                    <a:lnTo>
                      <a:pt x="528" y="35"/>
                    </a:lnTo>
                    <a:lnTo>
                      <a:pt x="530" y="35"/>
                    </a:lnTo>
                    <a:lnTo>
                      <a:pt x="532" y="35"/>
                    </a:lnTo>
                    <a:lnTo>
                      <a:pt x="534" y="35"/>
                    </a:lnTo>
                    <a:lnTo>
                      <a:pt x="534" y="37"/>
                    </a:lnTo>
                    <a:lnTo>
                      <a:pt x="536" y="37"/>
                    </a:lnTo>
                    <a:lnTo>
                      <a:pt x="538" y="37"/>
                    </a:lnTo>
                    <a:lnTo>
                      <a:pt x="541" y="37"/>
                    </a:lnTo>
                    <a:lnTo>
                      <a:pt x="543" y="37"/>
                    </a:lnTo>
                    <a:lnTo>
                      <a:pt x="543" y="35"/>
                    </a:lnTo>
                    <a:lnTo>
                      <a:pt x="545" y="35"/>
                    </a:lnTo>
                    <a:lnTo>
                      <a:pt x="547" y="35"/>
                    </a:lnTo>
                    <a:lnTo>
                      <a:pt x="547" y="33"/>
                    </a:lnTo>
                    <a:lnTo>
                      <a:pt x="545" y="33"/>
                    </a:lnTo>
                    <a:lnTo>
                      <a:pt x="545" y="30"/>
                    </a:lnTo>
                    <a:lnTo>
                      <a:pt x="543" y="30"/>
                    </a:lnTo>
                    <a:lnTo>
                      <a:pt x="541" y="33"/>
                    </a:lnTo>
                    <a:lnTo>
                      <a:pt x="538" y="33"/>
                    </a:lnTo>
                    <a:lnTo>
                      <a:pt x="536" y="33"/>
                    </a:lnTo>
                    <a:lnTo>
                      <a:pt x="536" y="30"/>
                    </a:lnTo>
                    <a:lnTo>
                      <a:pt x="534" y="30"/>
                    </a:lnTo>
                    <a:lnTo>
                      <a:pt x="534" y="28"/>
                    </a:lnTo>
                    <a:lnTo>
                      <a:pt x="536" y="28"/>
                    </a:lnTo>
                    <a:lnTo>
                      <a:pt x="538" y="26"/>
                    </a:lnTo>
                    <a:lnTo>
                      <a:pt x="538" y="24"/>
                    </a:lnTo>
                    <a:lnTo>
                      <a:pt x="541" y="24"/>
                    </a:lnTo>
                    <a:lnTo>
                      <a:pt x="541" y="22"/>
                    </a:lnTo>
                    <a:lnTo>
                      <a:pt x="541" y="24"/>
                    </a:lnTo>
                    <a:lnTo>
                      <a:pt x="543" y="24"/>
                    </a:lnTo>
                    <a:lnTo>
                      <a:pt x="545" y="24"/>
                    </a:lnTo>
                    <a:lnTo>
                      <a:pt x="547" y="24"/>
                    </a:lnTo>
                    <a:lnTo>
                      <a:pt x="549" y="26"/>
                    </a:lnTo>
                    <a:lnTo>
                      <a:pt x="549" y="24"/>
                    </a:lnTo>
                    <a:lnTo>
                      <a:pt x="552" y="24"/>
                    </a:lnTo>
                    <a:lnTo>
                      <a:pt x="554" y="24"/>
                    </a:lnTo>
                    <a:lnTo>
                      <a:pt x="554" y="22"/>
                    </a:lnTo>
                    <a:lnTo>
                      <a:pt x="556" y="22"/>
                    </a:lnTo>
                    <a:lnTo>
                      <a:pt x="556" y="20"/>
                    </a:lnTo>
                    <a:lnTo>
                      <a:pt x="556" y="17"/>
                    </a:lnTo>
                    <a:lnTo>
                      <a:pt x="554" y="15"/>
                    </a:lnTo>
                    <a:lnTo>
                      <a:pt x="554" y="13"/>
                    </a:lnTo>
                    <a:lnTo>
                      <a:pt x="554" y="11"/>
                    </a:lnTo>
                    <a:lnTo>
                      <a:pt x="552" y="11"/>
                    </a:lnTo>
                    <a:lnTo>
                      <a:pt x="552" y="13"/>
                    </a:lnTo>
                    <a:lnTo>
                      <a:pt x="549" y="13"/>
                    </a:lnTo>
                    <a:lnTo>
                      <a:pt x="549" y="15"/>
                    </a:lnTo>
                    <a:lnTo>
                      <a:pt x="549" y="17"/>
                    </a:lnTo>
                    <a:lnTo>
                      <a:pt x="547" y="17"/>
                    </a:lnTo>
                    <a:lnTo>
                      <a:pt x="547" y="15"/>
                    </a:lnTo>
                    <a:lnTo>
                      <a:pt x="547" y="13"/>
                    </a:lnTo>
                    <a:lnTo>
                      <a:pt x="545" y="13"/>
                    </a:lnTo>
                    <a:lnTo>
                      <a:pt x="545" y="11"/>
                    </a:lnTo>
                    <a:lnTo>
                      <a:pt x="545" y="9"/>
                    </a:lnTo>
                    <a:lnTo>
                      <a:pt x="547" y="9"/>
                    </a:lnTo>
                    <a:lnTo>
                      <a:pt x="547" y="6"/>
                    </a:lnTo>
                    <a:lnTo>
                      <a:pt x="545" y="6"/>
                    </a:lnTo>
                    <a:lnTo>
                      <a:pt x="543" y="6"/>
                    </a:lnTo>
                    <a:lnTo>
                      <a:pt x="541" y="4"/>
                    </a:lnTo>
                    <a:lnTo>
                      <a:pt x="543" y="4"/>
                    </a:lnTo>
                    <a:lnTo>
                      <a:pt x="545" y="4"/>
                    </a:lnTo>
                    <a:lnTo>
                      <a:pt x="545" y="2"/>
                    </a:lnTo>
                    <a:lnTo>
                      <a:pt x="547" y="2"/>
                    </a:lnTo>
                    <a:lnTo>
                      <a:pt x="547" y="4"/>
                    </a:lnTo>
                    <a:lnTo>
                      <a:pt x="549" y="4"/>
                    </a:lnTo>
                    <a:lnTo>
                      <a:pt x="549" y="6"/>
                    </a:lnTo>
                    <a:lnTo>
                      <a:pt x="552" y="6"/>
                    </a:lnTo>
                    <a:lnTo>
                      <a:pt x="554" y="6"/>
                    </a:lnTo>
                    <a:lnTo>
                      <a:pt x="556" y="6"/>
                    </a:lnTo>
                    <a:lnTo>
                      <a:pt x="558" y="6"/>
                    </a:lnTo>
                    <a:lnTo>
                      <a:pt x="558" y="4"/>
                    </a:lnTo>
                    <a:lnTo>
                      <a:pt x="560" y="4"/>
                    </a:lnTo>
                    <a:lnTo>
                      <a:pt x="560" y="2"/>
                    </a:lnTo>
                    <a:lnTo>
                      <a:pt x="563" y="2"/>
                    </a:lnTo>
                    <a:lnTo>
                      <a:pt x="565" y="2"/>
                    </a:lnTo>
                    <a:lnTo>
                      <a:pt x="567" y="2"/>
                    </a:lnTo>
                    <a:lnTo>
                      <a:pt x="569" y="2"/>
                    </a:lnTo>
                    <a:lnTo>
                      <a:pt x="569" y="0"/>
                    </a:lnTo>
                    <a:lnTo>
                      <a:pt x="571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43" name="Freeform 28"/>
              <p:cNvSpPr>
                <a:spLocks/>
              </p:cNvSpPr>
              <p:nvPr/>
            </p:nvSpPr>
            <p:spPr bwMode="auto">
              <a:xfrm>
                <a:off x="6129338" y="3995738"/>
                <a:ext cx="825499" cy="614363"/>
              </a:xfrm>
              <a:custGeom>
                <a:avLst/>
                <a:gdLst>
                  <a:gd name="T0" fmla="*/ 2147483647 w 520"/>
                  <a:gd name="T1" fmla="*/ 2147483647 h 387"/>
                  <a:gd name="T2" fmla="*/ 2147483647 w 520"/>
                  <a:gd name="T3" fmla="*/ 2147483647 h 387"/>
                  <a:gd name="T4" fmla="*/ 2147483647 w 520"/>
                  <a:gd name="T5" fmla="*/ 2147483647 h 387"/>
                  <a:gd name="T6" fmla="*/ 2147483647 w 520"/>
                  <a:gd name="T7" fmla="*/ 2147483647 h 387"/>
                  <a:gd name="T8" fmla="*/ 2147483647 w 520"/>
                  <a:gd name="T9" fmla="*/ 2147483647 h 387"/>
                  <a:gd name="T10" fmla="*/ 2147483647 w 520"/>
                  <a:gd name="T11" fmla="*/ 2147483647 h 387"/>
                  <a:gd name="T12" fmla="*/ 2147483647 w 520"/>
                  <a:gd name="T13" fmla="*/ 2147483647 h 387"/>
                  <a:gd name="T14" fmla="*/ 2147483647 w 520"/>
                  <a:gd name="T15" fmla="*/ 2147483647 h 387"/>
                  <a:gd name="T16" fmla="*/ 2147483647 w 520"/>
                  <a:gd name="T17" fmla="*/ 2147483647 h 387"/>
                  <a:gd name="T18" fmla="*/ 2147483647 w 520"/>
                  <a:gd name="T19" fmla="*/ 2147483647 h 387"/>
                  <a:gd name="T20" fmla="*/ 2147483647 w 520"/>
                  <a:gd name="T21" fmla="*/ 2147483647 h 387"/>
                  <a:gd name="T22" fmla="*/ 2147483647 w 520"/>
                  <a:gd name="T23" fmla="*/ 2147483647 h 387"/>
                  <a:gd name="T24" fmla="*/ 2147483647 w 520"/>
                  <a:gd name="T25" fmla="*/ 2147483647 h 387"/>
                  <a:gd name="T26" fmla="*/ 2147483647 w 520"/>
                  <a:gd name="T27" fmla="*/ 2147483647 h 387"/>
                  <a:gd name="T28" fmla="*/ 2147483647 w 520"/>
                  <a:gd name="T29" fmla="*/ 2147483647 h 387"/>
                  <a:gd name="T30" fmla="*/ 2147483647 w 520"/>
                  <a:gd name="T31" fmla="*/ 2147483647 h 387"/>
                  <a:gd name="T32" fmla="*/ 2147483647 w 520"/>
                  <a:gd name="T33" fmla="*/ 2147483647 h 387"/>
                  <a:gd name="T34" fmla="*/ 2147483647 w 520"/>
                  <a:gd name="T35" fmla="*/ 2147483647 h 387"/>
                  <a:gd name="T36" fmla="*/ 2147483647 w 520"/>
                  <a:gd name="T37" fmla="*/ 2147483647 h 387"/>
                  <a:gd name="T38" fmla="*/ 2147483647 w 520"/>
                  <a:gd name="T39" fmla="*/ 2147483647 h 387"/>
                  <a:gd name="T40" fmla="*/ 2147483647 w 520"/>
                  <a:gd name="T41" fmla="*/ 2147483647 h 387"/>
                  <a:gd name="T42" fmla="*/ 2147483647 w 520"/>
                  <a:gd name="T43" fmla="*/ 2147483647 h 387"/>
                  <a:gd name="T44" fmla="*/ 2147483647 w 520"/>
                  <a:gd name="T45" fmla="*/ 2147483647 h 387"/>
                  <a:gd name="T46" fmla="*/ 2147483647 w 520"/>
                  <a:gd name="T47" fmla="*/ 2147483647 h 387"/>
                  <a:gd name="T48" fmla="*/ 2147483647 w 520"/>
                  <a:gd name="T49" fmla="*/ 2147483647 h 387"/>
                  <a:gd name="T50" fmla="*/ 2147483647 w 520"/>
                  <a:gd name="T51" fmla="*/ 2147483647 h 387"/>
                  <a:gd name="T52" fmla="*/ 2147483647 w 520"/>
                  <a:gd name="T53" fmla="*/ 2147483647 h 387"/>
                  <a:gd name="T54" fmla="*/ 2147483647 w 520"/>
                  <a:gd name="T55" fmla="*/ 2147483647 h 387"/>
                  <a:gd name="T56" fmla="*/ 2147483647 w 520"/>
                  <a:gd name="T57" fmla="*/ 2147483647 h 387"/>
                  <a:gd name="T58" fmla="*/ 2147483647 w 520"/>
                  <a:gd name="T59" fmla="*/ 2147483647 h 387"/>
                  <a:gd name="T60" fmla="*/ 2147483647 w 520"/>
                  <a:gd name="T61" fmla="*/ 2147483647 h 387"/>
                  <a:gd name="T62" fmla="*/ 2147483647 w 520"/>
                  <a:gd name="T63" fmla="*/ 2147483647 h 387"/>
                  <a:gd name="T64" fmla="*/ 2147483647 w 520"/>
                  <a:gd name="T65" fmla="*/ 2147483647 h 387"/>
                  <a:gd name="T66" fmla="*/ 2147483647 w 520"/>
                  <a:gd name="T67" fmla="*/ 2147483647 h 387"/>
                  <a:gd name="T68" fmla="*/ 2147483647 w 520"/>
                  <a:gd name="T69" fmla="*/ 2147483647 h 387"/>
                  <a:gd name="T70" fmla="*/ 2147483647 w 520"/>
                  <a:gd name="T71" fmla="*/ 2147483647 h 387"/>
                  <a:gd name="T72" fmla="*/ 2147483647 w 520"/>
                  <a:gd name="T73" fmla="*/ 2147483647 h 387"/>
                  <a:gd name="T74" fmla="*/ 2147483647 w 520"/>
                  <a:gd name="T75" fmla="*/ 2147483647 h 387"/>
                  <a:gd name="T76" fmla="*/ 2147483647 w 520"/>
                  <a:gd name="T77" fmla="*/ 2147483647 h 387"/>
                  <a:gd name="T78" fmla="*/ 2147483647 w 520"/>
                  <a:gd name="T79" fmla="*/ 2147483647 h 387"/>
                  <a:gd name="T80" fmla="*/ 2147483647 w 520"/>
                  <a:gd name="T81" fmla="*/ 2147483647 h 387"/>
                  <a:gd name="T82" fmla="*/ 2147483647 w 520"/>
                  <a:gd name="T83" fmla="*/ 2147483647 h 387"/>
                  <a:gd name="T84" fmla="*/ 2147483647 w 520"/>
                  <a:gd name="T85" fmla="*/ 2147483647 h 387"/>
                  <a:gd name="T86" fmla="*/ 2147483647 w 520"/>
                  <a:gd name="T87" fmla="*/ 2147483647 h 387"/>
                  <a:gd name="T88" fmla="*/ 2147483647 w 520"/>
                  <a:gd name="T89" fmla="*/ 2147483647 h 387"/>
                  <a:gd name="T90" fmla="*/ 2147483647 w 520"/>
                  <a:gd name="T91" fmla="*/ 2147483647 h 387"/>
                  <a:gd name="T92" fmla="*/ 2147483647 w 520"/>
                  <a:gd name="T93" fmla="*/ 2147483647 h 387"/>
                  <a:gd name="T94" fmla="*/ 2147483647 w 520"/>
                  <a:gd name="T95" fmla="*/ 2147483647 h 387"/>
                  <a:gd name="T96" fmla="*/ 2147483647 w 520"/>
                  <a:gd name="T97" fmla="*/ 2147483647 h 387"/>
                  <a:gd name="T98" fmla="*/ 2147483647 w 520"/>
                  <a:gd name="T99" fmla="*/ 2147483647 h 387"/>
                  <a:gd name="T100" fmla="*/ 2147483647 w 520"/>
                  <a:gd name="T101" fmla="*/ 2147483647 h 387"/>
                  <a:gd name="T102" fmla="*/ 2147483647 w 520"/>
                  <a:gd name="T103" fmla="*/ 2147483647 h 387"/>
                  <a:gd name="T104" fmla="*/ 2147483647 w 520"/>
                  <a:gd name="T105" fmla="*/ 2147483647 h 387"/>
                  <a:gd name="T106" fmla="*/ 2147483647 w 520"/>
                  <a:gd name="T107" fmla="*/ 2147483647 h 387"/>
                  <a:gd name="T108" fmla="*/ 2147483647 w 520"/>
                  <a:gd name="T109" fmla="*/ 2147483647 h 387"/>
                  <a:gd name="T110" fmla="*/ 2147483647 w 520"/>
                  <a:gd name="T111" fmla="*/ 2147483647 h 387"/>
                  <a:gd name="T112" fmla="*/ 2147483647 w 520"/>
                  <a:gd name="T113" fmla="*/ 2147483647 h 387"/>
                  <a:gd name="T114" fmla="*/ 2147483647 w 520"/>
                  <a:gd name="T115" fmla="*/ 2147483647 h 387"/>
                  <a:gd name="T116" fmla="*/ 2147483647 w 520"/>
                  <a:gd name="T117" fmla="*/ 2147483647 h 387"/>
                  <a:gd name="T118" fmla="*/ 2147483647 w 520"/>
                  <a:gd name="T119" fmla="*/ 2147483647 h 387"/>
                  <a:gd name="T120" fmla="*/ 2147483647 w 520"/>
                  <a:gd name="T121" fmla="*/ 2147483647 h 387"/>
                  <a:gd name="T122" fmla="*/ 2147483647 w 520"/>
                  <a:gd name="T123" fmla="*/ 2147483647 h 387"/>
                  <a:gd name="T124" fmla="*/ 2147483647 w 520"/>
                  <a:gd name="T125" fmla="*/ 2147483647 h 38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520" h="387">
                    <a:moveTo>
                      <a:pt x="349" y="2"/>
                    </a:moveTo>
                    <a:lnTo>
                      <a:pt x="351" y="2"/>
                    </a:lnTo>
                    <a:lnTo>
                      <a:pt x="353" y="2"/>
                    </a:lnTo>
                    <a:lnTo>
                      <a:pt x="353" y="4"/>
                    </a:lnTo>
                    <a:lnTo>
                      <a:pt x="355" y="4"/>
                    </a:lnTo>
                    <a:lnTo>
                      <a:pt x="355" y="6"/>
                    </a:lnTo>
                    <a:lnTo>
                      <a:pt x="355" y="9"/>
                    </a:lnTo>
                    <a:lnTo>
                      <a:pt x="355" y="11"/>
                    </a:lnTo>
                    <a:lnTo>
                      <a:pt x="358" y="11"/>
                    </a:lnTo>
                    <a:lnTo>
                      <a:pt x="360" y="11"/>
                    </a:lnTo>
                    <a:lnTo>
                      <a:pt x="362" y="11"/>
                    </a:lnTo>
                    <a:lnTo>
                      <a:pt x="360" y="11"/>
                    </a:lnTo>
                    <a:lnTo>
                      <a:pt x="362" y="11"/>
                    </a:lnTo>
                    <a:lnTo>
                      <a:pt x="364" y="11"/>
                    </a:lnTo>
                    <a:lnTo>
                      <a:pt x="366" y="11"/>
                    </a:lnTo>
                    <a:lnTo>
                      <a:pt x="366" y="9"/>
                    </a:lnTo>
                    <a:lnTo>
                      <a:pt x="366" y="11"/>
                    </a:lnTo>
                    <a:lnTo>
                      <a:pt x="366" y="9"/>
                    </a:lnTo>
                    <a:lnTo>
                      <a:pt x="366" y="11"/>
                    </a:lnTo>
                    <a:lnTo>
                      <a:pt x="366" y="9"/>
                    </a:lnTo>
                    <a:lnTo>
                      <a:pt x="368" y="9"/>
                    </a:lnTo>
                    <a:lnTo>
                      <a:pt x="368" y="11"/>
                    </a:lnTo>
                    <a:lnTo>
                      <a:pt x="368" y="9"/>
                    </a:lnTo>
                    <a:lnTo>
                      <a:pt x="368" y="11"/>
                    </a:lnTo>
                    <a:lnTo>
                      <a:pt x="368" y="9"/>
                    </a:lnTo>
                    <a:lnTo>
                      <a:pt x="371" y="9"/>
                    </a:lnTo>
                    <a:lnTo>
                      <a:pt x="371" y="11"/>
                    </a:lnTo>
                    <a:lnTo>
                      <a:pt x="371" y="9"/>
                    </a:lnTo>
                    <a:lnTo>
                      <a:pt x="373" y="9"/>
                    </a:lnTo>
                    <a:lnTo>
                      <a:pt x="375" y="9"/>
                    </a:lnTo>
                    <a:lnTo>
                      <a:pt x="375" y="6"/>
                    </a:lnTo>
                    <a:lnTo>
                      <a:pt x="377" y="6"/>
                    </a:lnTo>
                    <a:lnTo>
                      <a:pt x="379" y="6"/>
                    </a:lnTo>
                    <a:lnTo>
                      <a:pt x="379" y="9"/>
                    </a:lnTo>
                    <a:lnTo>
                      <a:pt x="382" y="9"/>
                    </a:lnTo>
                    <a:lnTo>
                      <a:pt x="379" y="9"/>
                    </a:lnTo>
                    <a:lnTo>
                      <a:pt x="382" y="9"/>
                    </a:lnTo>
                    <a:lnTo>
                      <a:pt x="379" y="9"/>
                    </a:lnTo>
                    <a:lnTo>
                      <a:pt x="379" y="11"/>
                    </a:lnTo>
                    <a:lnTo>
                      <a:pt x="382" y="11"/>
                    </a:lnTo>
                    <a:lnTo>
                      <a:pt x="384" y="11"/>
                    </a:lnTo>
                    <a:lnTo>
                      <a:pt x="384" y="13"/>
                    </a:lnTo>
                    <a:lnTo>
                      <a:pt x="384" y="15"/>
                    </a:lnTo>
                    <a:lnTo>
                      <a:pt x="386" y="15"/>
                    </a:lnTo>
                    <a:lnTo>
                      <a:pt x="388" y="15"/>
                    </a:lnTo>
                    <a:lnTo>
                      <a:pt x="390" y="15"/>
                    </a:lnTo>
                    <a:lnTo>
                      <a:pt x="390" y="17"/>
                    </a:lnTo>
                    <a:lnTo>
                      <a:pt x="390" y="15"/>
                    </a:lnTo>
                    <a:lnTo>
                      <a:pt x="390" y="17"/>
                    </a:lnTo>
                    <a:lnTo>
                      <a:pt x="390" y="15"/>
                    </a:lnTo>
                    <a:lnTo>
                      <a:pt x="393" y="15"/>
                    </a:lnTo>
                    <a:lnTo>
                      <a:pt x="395" y="15"/>
                    </a:lnTo>
                    <a:lnTo>
                      <a:pt x="395" y="17"/>
                    </a:lnTo>
                    <a:lnTo>
                      <a:pt x="393" y="17"/>
                    </a:lnTo>
                    <a:lnTo>
                      <a:pt x="393" y="20"/>
                    </a:lnTo>
                    <a:lnTo>
                      <a:pt x="395" y="20"/>
                    </a:lnTo>
                    <a:lnTo>
                      <a:pt x="397" y="20"/>
                    </a:lnTo>
                    <a:lnTo>
                      <a:pt x="399" y="20"/>
                    </a:lnTo>
                    <a:lnTo>
                      <a:pt x="399" y="17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399" y="15"/>
                    </a:lnTo>
                    <a:lnTo>
                      <a:pt x="399" y="17"/>
                    </a:lnTo>
                    <a:lnTo>
                      <a:pt x="399" y="20"/>
                    </a:lnTo>
                    <a:lnTo>
                      <a:pt x="401" y="20"/>
                    </a:lnTo>
                    <a:lnTo>
                      <a:pt x="403" y="20"/>
                    </a:lnTo>
                    <a:lnTo>
                      <a:pt x="403" y="17"/>
                    </a:lnTo>
                    <a:lnTo>
                      <a:pt x="403" y="15"/>
                    </a:lnTo>
                    <a:lnTo>
                      <a:pt x="406" y="15"/>
                    </a:lnTo>
                    <a:lnTo>
                      <a:pt x="406" y="17"/>
                    </a:lnTo>
                    <a:lnTo>
                      <a:pt x="406" y="15"/>
                    </a:lnTo>
                    <a:lnTo>
                      <a:pt x="406" y="17"/>
                    </a:lnTo>
                    <a:lnTo>
                      <a:pt x="408" y="17"/>
                    </a:lnTo>
                    <a:lnTo>
                      <a:pt x="408" y="15"/>
                    </a:lnTo>
                    <a:lnTo>
                      <a:pt x="406" y="15"/>
                    </a:lnTo>
                    <a:lnTo>
                      <a:pt x="406" y="13"/>
                    </a:lnTo>
                    <a:lnTo>
                      <a:pt x="408" y="13"/>
                    </a:lnTo>
                    <a:lnTo>
                      <a:pt x="408" y="15"/>
                    </a:lnTo>
                    <a:lnTo>
                      <a:pt x="410" y="15"/>
                    </a:lnTo>
                    <a:lnTo>
                      <a:pt x="412" y="15"/>
                    </a:lnTo>
                    <a:lnTo>
                      <a:pt x="412" y="17"/>
                    </a:lnTo>
                    <a:lnTo>
                      <a:pt x="412" y="15"/>
                    </a:lnTo>
                    <a:lnTo>
                      <a:pt x="414" y="15"/>
                    </a:lnTo>
                    <a:lnTo>
                      <a:pt x="412" y="15"/>
                    </a:lnTo>
                    <a:lnTo>
                      <a:pt x="412" y="13"/>
                    </a:lnTo>
                    <a:lnTo>
                      <a:pt x="414" y="13"/>
                    </a:lnTo>
                    <a:lnTo>
                      <a:pt x="417" y="13"/>
                    </a:lnTo>
                    <a:lnTo>
                      <a:pt x="417" y="15"/>
                    </a:lnTo>
                    <a:lnTo>
                      <a:pt x="414" y="15"/>
                    </a:lnTo>
                    <a:lnTo>
                      <a:pt x="414" y="17"/>
                    </a:lnTo>
                    <a:lnTo>
                      <a:pt x="412" y="17"/>
                    </a:lnTo>
                    <a:lnTo>
                      <a:pt x="412" y="20"/>
                    </a:lnTo>
                    <a:lnTo>
                      <a:pt x="412" y="22"/>
                    </a:lnTo>
                    <a:lnTo>
                      <a:pt x="414" y="22"/>
                    </a:lnTo>
                    <a:lnTo>
                      <a:pt x="417" y="22"/>
                    </a:lnTo>
                    <a:lnTo>
                      <a:pt x="417" y="20"/>
                    </a:lnTo>
                    <a:lnTo>
                      <a:pt x="419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21" y="24"/>
                    </a:lnTo>
                    <a:lnTo>
                      <a:pt x="421" y="26"/>
                    </a:lnTo>
                    <a:lnTo>
                      <a:pt x="419" y="26"/>
                    </a:lnTo>
                    <a:lnTo>
                      <a:pt x="421" y="26"/>
                    </a:lnTo>
                    <a:lnTo>
                      <a:pt x="423" y="26"/>
                    </a:lnTo>
                    <a:lnTo>
                      <a:pt x="423" y="24"/>
                    </a:lnTo>
                    <a:lnTo>
                      <a:pt x="425" y="24"/>
                    </a:lnTo>
                    <a:lnTo>
                      <a:pt x="425" y="26"/>
                    </a:lnTo>
                    <a:lnTo>
                      <a:pt x="425" y="28"/>
                    </a:lnTo>
                    <a:lnTo>
                      <a:pt x="425" y="30"/>
                    </a:lnTo>
                    <a:lnTo>
                      <a:pt x="428" y="30"/>
                    </a:lnTo>
                    <a:lnTo>
                      <a:pt x="430" y="30"/>
                    </a:lnTo>
                    <a:lnTo>
                      <a:pt x="430" y="28"/>
                    </a:lnTo>
                    <a:lnTo>
                      <a:pt x="432" y="28"/>
                    </a:lnTo>
                    <a:lnTo>
                      <a:pt x="432" y="30"/>
                    </a:lnTo>
                    <a:lnTo>
                      <a:pt x="434" y="30"/>
                    </a:lnTo>
                    <a:lnTo>
                      <a:pt x="436" y="30"/>
                    </a:lnTo>
                    <a:lnTo>
                      <a:pt x="439" y="30"/>
                    </a:lnTo>
                    <a:lnTo>
                      <a:pt x="439" y="33"/>
                    </a:lnTo>
                    <a:lnTo>
                      <a:pt x="436" y="33"/>
                    </a:lnTo>
                    <a:lnTo>
                      <a:pt x="436" y="35"/>
                    </a:lnTo>
                    <a:lnTo>
                      <a:pt x="434" y="35"/>
                    </a:lnTo>
                    <a:lnTo>
                      <a:pt x="436" y="35"/>
                    </a:lnTo>
                    <a:lnTo>
                      <a:pt x="434" y="35"/>
                    </a:lnTo>
                    <a:lnTo>
                      <a:pt x="436" y="35"/>
                    </a:lnTo>
                    <a:lnTo>
                      <a:pt x="436" y="37"/>
                    </a:lnTo>
                    <a:lnTo>
                      <a:pt x="436" y="35"/>
                    </a:lnTo>
                    <a:lnTo>
                      <a:pt x="439" y="35"/>
                    </a:lnTo>
                    <a:lnTo>
                      <a:pt x="441" y="35"/>
                    </a:lnTo>
                    <a:lnTo>
                      <a:pt x="441" y="33"/>
                    </a:lnTo>
                    <a:lnTo>
                      <a:pt x="443" y="33"/>
                    </a:lnTo>
                    <a:lnTo>
                      <a:pt x="443" y="35"/>
                    </a:lnTo>
                    <a:lnTo>
                      <a:pt x="443" y="37"/>
                    </a:lnTo>
                    <a:lnTo>
                      <a:pt x="441" y="37"/>
                    </a:lnTo>
                    <a:lnTo>
                      <a:pt x="443" y="37"/>
                    </a:lnTo>
                    <a:lnTo>
                      <a:pt x="441" y="37"/>
                    </a:lnTo>
                    <a:lnTo>
                      <a:pt x="441" y="39"/>
                    </a:lnTo>
                    <a:lnTo>
                      <a:pt x="441" y="41"/>
                    </a:lnTo>
                    <a:lnTo>
                      <a:pt x="443" y="41"/>
                    </a:lnTo>
                    <a:lnTo>
                      <a:pt x="443" y="39"/>
                    </a:lnTo>
                    <a:lnTo>
                      <a:pt x="445" y="39"/>
                    </a:lnTo>
                    <a:lnTo>
                      <a:pt x="447" y="39"/>
                    </a:lnTo>
                    <a:lnTo>
                      <a:pt x="447" y="37"/>
                    </a:lnTo>
                    <a:lnTo>
                      <a:pt x="447" y="35"/>
                    </a:lnTo>
                    <a:lnTo>
                      <a:pt x="445" y="35"/>
                    </a:lnTo>
                    <a:lnTo>
                      <a:pt x="445" y="33"/>
                    </a:lnTo>
                    <a:lnTo>
                      <a:pt x="447" y="33"/>
                    </a:lnTo>
                    <a:lnTo>
                      <a:pt x="449" y="33"/>
                    </a:lnTo>
                    <a:lnTo>
                      <a:pt x="452" y="33"/>
                    </a:lnTo>
                    <a:lnTo>
                      <a:pt x="454" y="33"/>
                    </a:lnTo>
                    <a:lnTo>
                      <a:pt x="454" y="35"/>
                    </a:lnTo>
                    <a:lnTo>
                      <a:pt x="454" y="37"/>
                    </a:lnTo>
                    <a:lnTo>
                      <a:pt x="454" y="39"/>
                    </a:lnTo>
                    <a:lnTo>
                      <a:pt x="452" y="39"/>
                    </a:lnTo>
                    <a:lnTo>
                      <a:pt x="449" y="39"/>
                    </a:lnTo>
                    <a:lnTo>
                      <a:pt x="449" y="41"/>
                    </a:lnTo>
                    <a:lnTo>
                      <a:pt x="447" y="41"/>
                    </a:lnTo>
                    <a:lnTo>
                      <a:pt x="447" y="44"/>
                    </a:lnTo>
                    <a:lnTo>
                      <a:pt x="449" y="44"/>
                    </a:lnTo>
                    <a:lnTo>
                      <a:pt x="452" y="44"/>
                    </a:lnTo>
                    <a:lnTo>
                      <a:pt x="454" y="44"/>
                    </a:lnTo>
                    <a:lnTo>
                      <a:pt x="456" y="44"/>
                    </a:lnTo>
                    <a:lnTo>
                      <a:pt x="458" y="44"/>
                    </a:lnTo>
                    <a:lnTo>
                      <a:pt x="458" y="41"/>
                    </a:lnTo>
                    <a:lnTo>
                      <a:pt x="460" y="41"/>
                    </a:lnTo>
                    <a:lnTo>
                      <a:pt x="460" y="44"/>
                    </a:lnTo>
                    <a:lnTo>
                      <a:pt x="458" y="44"/>
                    </a:lnTo>
                    <a:lnTo>
                      <a:pt x="458" y="46"/>
                    </a:lnTo>
                    <a:lnTo>
                      <a:pt x="458" y="48"/>
                    </a:lnTo>
                    <a:lnTo>
                      <a:pt x="456" y="48"/>
                    </a:lnTo>
                    <a:lnTo>
                      <a:pt x="456" y="50"/>
                    </a:lnTo>
                    <a:lnTo>
                      <a:pt x="458" y="50"/>
                    </a:lnTo>
                    <a:lnTo>
                      <a:pt x="458" y="52"/>
                    </a:lnTo>
                    <a:lnTo>
                      <a:pt x="460" y="52"/>
                    </a:lnTo>
                    <a:lnTo>
                      <a:pt x="463" y="52"/>
                    </a:lnTo>
                    <a:lnTo>
                      <a:pt x="463" y="50"/>
                    </a:lnTo>
                    <a:lnTo>
                      <a:pt x="463" y="52"/>
                    </a:lnTo>
                    <a:lnTo>
                      <a:pt x="465" y="52"/>
                    </a:lnTo>
                    <a:lnTo>
                      <a:pt x="467" y="52"/>
                    </a:lnTo>
                    <a:lnTo>
                      <a:pt x="467" y="50"/>
                    </a:lnTo>
                    <a:lnTo>
                      <a:pt x="467" y="48"/>
                    </a:lnTo>
                    <a:lnTo>
                      <a:pt x="469" y="48"/>
                    </a:lnTo>
                    <a:lnTo>
                      <a:pt x="469" y="50"/>
                    </a:lnTo>
                    <a:lnTo>
                      <a:pt x="469" y="52"/>
                    </a:lnTo>
                    <a:lnTo>
                      <a:pt x="471" y="52"/>
                    </a:lnTo>
                    <a:lnTo>
                      <a:pt x="474" y="52"/>
                    </a:lnTo>
                    <a:lnTo>
                      <a:pt x="474" y="55"/>
                    </a:lnTo>
                    <a:lnTo>
                      <a:pt x="471" y="55"/>
                    </a:lnTo>
                    <a:lnTo>
                      <a:pt x="471" y="57"/>
                    </a:lnTo>
                    <a:lnTo>
                      <a:pt x="474" y="57"/>
                    </a:lnTo>
                    <a:lnTo>
                      <a:pt x="474" y="55"/>
                    </a:lnTo>
                    <a:lnTo>
                      <a:pt x="476" y="55"/>
                    </a:lnTo>
                    <a:lnTo>
                      <a:pt x="478" y="55"/>
                    </a:lnTo>
                    <a:lnTo>
                      <a:pt x="480" y="55"/>
                    </a:lnTo>
                    <a:lnTo>
                      <a:pt x="482" y="55"/>
                    </a:lnTo>
                    <a:lnTo>
                      <a:pt x="485" y="55"/>
                    </a:lnTo>
                    <a:lnTo>
                      <a:pt x="487" y="55"/>
                    </a:lnTo>
                    <a:lnTo>
                      <a:pt x="487" y="57"/>
                    </a:lnTo>
                    <a:lnTo>
                      <a:pt x="487" y="59"/>
                    </a:lnTo>
                    <a:lnTo>
                      <a:pt x="489" y="59"/>
                    </a:lnTo>
                    <a:lnTo>
                      <a:pt x="491" y="59"/>
                    </a:lnTo>
                    <a:lnTo>
                      <a:pt x="493" y="59"/>
                    </a:lnTo>
                    <a:lnTo>
                      <a:pt x="493" y="61"/>
                    </a:lnTo>
                    <a:lnTo>
                      <a:pt x="491" y="61"/>
                    </a:lnTo>
                    <a:lnTo>
                      <a:pt x="493" y="61"/>
                    </a:lnTo>
                    <a:lnTo>
                      <a:pt x="493" y="63"/>
                    </a:lnTo>
                    <a:lnTo>
                      <a:pt x="491" y="63"/>
                    </a:lnTo>
                    <a:lnTo>
                      <a:pt x="491" y="61"/>
                    </a:lnTo>
                    <a:lnTo>
                      <a:pt x="489" y="61"/>
                    </a:lnTo>
                    <a:lnTo>
                      <a:pt x="487" y="61"/>
                    </a:lnTo>
                    <a:lnTo>
                      <a:pt x="487" y="63"/>
                    </a:lnTo>
                    <a:lnTo>
                      <a:pt x="489" y="63"/>
                    </a:lnTo>
                    <a:lnTo>
                      <a:pt x="489" y="66"/>
                    </a:lnTo>
                    <a:lnTo>
                      <a:pt x="491" y="66"/>
                    </a:lnTo>
                    <a:lnTo>
                      <a:pt x="491" y="63"/>
                    </a:lnTo>
                    <a:lnTo>
                      <a:pt x="493" y="63"/>
                    </a:lnTo>
                    <a:lnTo>
                      <a:pt x="493" y="66"/>
                    </a:lnTo>
                    <a:lnTo>
                      <a:pt x="495" y="66"/>
                    </a:lnTo>
                    <a:lnTo>
                      <a:pt x="498" y="66"/>
                    </a:lnTo>
                    <a:lnTo>
                      <a:pt x="500" y="66"/>
                    </a:lnTo>
                    <a:lnTo>
                      <a:pt x="500" y="68"/>
                    </a:lnTo>
                    <a:lnTo>
                      <a:pt x="498" y="68"/>
                    </a:lnTo>
                    <a:lnTo>
                      <a:pt x="498" y="70"/>
                    </a:lnTo>
                    <a:lnTo>
                      <a:pt x="500" y="70"/>
                    </a:lnTo>
                    <a:lnTo>
                      <a:pt x="502" y="70"/>
                    </a:lnTo>
                    <a:lnTo>
                      <a:pt x="500" y="70"/>
                    </a:lnTo>
                    <a:lnTo>
                      <a:pt x="500" y="72"/>
                    </a:lnTo>
                    <a:lnTo>
                      <a:pt x="502" y="72"/>
                    </a:lnTo>
                    <a:lnTo>
                      <a:pt x="504" y="72"/>
                    </a:lnTo>
                    <a:lnTo>
                      <a:pt x="504" y="74"/>
                    </a:lnTo>
                    <a:lnTo>
                      <a:pt x="506" y="74"/>
                    </a:lnTo>
                    <a:lnTo>
                      <a:pt x="506" y="76"/>
                    </a:lnTo>
                    <a:lnTo>
                      <a:pt x="506" y="79"/>
                    </a:lnTo>
                    <a:lnTo>
                      <a:pt x="504" y="79"/>
                    </a:lnTo>
                    <a:lnTo>
                      <a:pt x="504" y="81"/>
                    </a:lnTo>
                    <a:lnTo>
                      <a:pt x="504" y="83"/>
                    </a:lnTo>
                    <a:lnTo>
                      <a:pt x="506" y="83"/>
                    </a:lnTo>
                    <a:lnTo>
                      <a:pt x="504" y="83"/>
                    </a:lnTo>
                    <a:lnTo>
                      <a:pt x="504" y="85"/>
                    </a:lnTo>
                    <a:lnTo>
                      <a:pt x="504" y="87"/>
                    </a:lnTo>
                    <a:lnTo>
                      <a:pt x="506" y="87"/>
                    </a:lnTo>
                    <a:lnTo>
                      <a:pt x="506" y="90"/>
                    </a:lnTo>
                    <a:lnTo>
                      <a:pt x="509" y="90"/>
                    </a:lnTo>
                    <a:lnTo>
                      <a:pt x="509" y="92"/>
                    </a:lnTo>
                    <a:lnTo>
                      <a:pt x="506" y="92"/>
                    </a:lnTo>
                    <a:lnTo>
                      <a:pt x="506" y="94"/>
                    </a:lnTo>
                    <a:lnTo>
                      <a:pt x="506" y="96"/>
                    </a:lnTo>
                    <a:lnTo>
                      <a:pt x="506" y="98"/>
                    </a:lnTo>
                    <a:lnTo>
                      <a:pt x="504" y="98"/>
                    </a:lnTo>
                    <a:lnTo>
                      <a:pt x="504" y="101"/>
                    </a:lnTo>
                    <a:lnTo>
                      <a:pt x="504" y="103"/>
                    </a:lnTo>
                    <a:lnTo>
                      <a:pt x="506" y="103"/>
                    </a:lnTo>
                    <a:lnTo>
                      <a:pt x="506" y="101"/>
                    </a:lnTo>
                    <a:lnTo>
                      <a:pt x="509" y="101"/>
                    </a:lnTo>
                    <a:lnTo>
                      <a:pt x="509" y="103"/>
                    </a:lnTo>
                    <a:lnTo>
                      <a:pt x="511" y="103"/>
                    </a:lnTo>
                    <a:lnTo>
                      <a:pt x="513" y="103"/>
                    </a:lnTo>
                    <a:lnTo>
                      <a:pt x="513" y="105"/>
                    </a:lnTo>
                    <a:lnTo>
                      <a:pt x="513" y="107"/>
                    </a:lnTo>
                    <a:lnTo>
                      <a:pt x="511" y="107"/>
                    </a:lnTo>
                    <a:lnTo>
                      <a:pt x="511" y="109"/>
                    </a:lnTo>
                    <a:lnTo>
                      <a:pt x="511" y="112"/>
                    </a:lnTo>
                    <a:lnTo>
                      <a:pt x="513" y="112"/>
                    </a:lnTo>
                    <a:lnTo>
                      <a:pt x="513" y="114"/>
                    </a:lnTo>
                    <a:lnTo>
                      <a:pt x="515" y="114"/>
                    </a:lnTo>
                    <a:lnTo>
                      <a:pt x="515" y="116"/>
                    </a:lnTo>
                    <a:lnTo>
                      <a:pt x="517" y="116"/>
                    </a:lnTo>
                    <a:lnTo>
                      <a:pt x="520" y="116"/>
                    </a:lnTo>
                    <a:lnTo>
                      <a:pt x="520" y="118"/>
                    </a:lnTo>
                    <a:lnTo>
                      <a:pt x="520" y="120"/>
                    </a:lnTo>
                    <a:lnTo>
                      <a:pt x="517" y="120"/>
                    </a:lnTo>
                    <a:lnTo>
                      <a:pt x="517" y="122"/>
                    </a:lnTo>
                    <a:lnTo>
                      <a:pt x="517" y="125"/>
                    </a:lnTo>
                    <a:lnTo>
                      <a:pt x="515" y="125"/>
                    </a:lnTo>
                    <a:lnTo>
                      <a:pt x="515" y="127"/>
                    </a:lnTo>
                    <a:lnTo>
                      <a:pt x="515" y="129"/>
                    </a:lnTo>
                    <a:lnTo>
                      <a:pt x="513" y="129"/>
                    </a:lnTo>
                    <a:lnTo>
                      <a:pt x="511" y="129"/>
                    </a:lnTo>
                    <a:lnTo>
                      <a:pt x="511" y="131"/>
                    </a:lnTo>
                    <a:lnTo>
                      <a:pt x="511" y="133"/>
                    </a:lnTo>
                    <a:lnTo>
                      <a:pt x="509" y="133"/>
                    </a:lnTo>
                    <a:lnTo>
                      <a:pt x="509" y="136"/>
                    </a:lnTo>
                    <a:lnTo>
                      <a:pt x="506" y="136"/>
                    </a:lnTo>
                    <a:lnTo>
                      <a:pt x="506" y="138"/>
                    </a:lnTo>
                    <a:lnTo>
                      <a:pt x="504" y="138"/>
                    </a:lnTo>
                    <a:lnTo>
                      <a:pt x="502" y="140"/>
                    </a:lnTo>
                    <a:lnTo>
                      <a:pt x="500" y="140"/>
                    </a:lnTo>
                    <a:lnTo>
                      <a:pt x="500" y="142"/>
                    </a:lnTo>
                    <a:lnTo>
                      <a:pt x="502" y="142"/>
                    </a:lnTo>
                    <a:lnTo>
                      <a:pt x="500" y="142"/>
                    </a:lnTo>
                    <a:lnTo>
                      <a:pt x="500" y="144"/>
                    </a:lnTo>
                    <a:lnTo>
                      <a:pt x="500" y="147"/>
                    </a:lnTo>
                    <a:lnTo>
                      <a:pt x="498" y="147"/>
                    </a:lnTo>
                    <a:lnTo>
                      <a:pt x="495" y="147"/>
                    </a:lnTo>
                    <a:lnTo>
                      <a:pt x="495" y="149"/>
                    </a:lnTo>
                    <a:lnTo>
                      <a:pt x="493" y="149"/>
                    </a:lnTo>
                    <a:lnTo>
                      <a:pt x="495" y="149"/>
                    </a:lnTo>
                    <a:lnTo>
                      <a:pt x="493" y="149"/>
                    </a:lnTo>
                    <a:lnTo>
                      <a:pt x="493" y="151"/>
                    </a:lnTo>
                    <a:lnTo>
                      <a:pt x="491" y="151"/>
                    </a:lnTo>
                    <a:lnTo>
                      <a:pt x="491" y="153"/>
                    </a:lnTo>
                    <a:lnTo>
                      <a:pt x="491" y="155"/>
                    </a:lnTo>
                    <a:lnTo>
                      <a:pt x="489" y="155"/>
                    </a:lnTo>
                    <a:lnTo>
                      <a:pt x="487" y="155"/>
                    </a:lnTo>
                    <a:lnTo>
                      <a:pt x="487" y="158"/>
                    </a:lnTo>
                    <a:lnTo>
                      <a:pt x="485" y="158"/>
                    </a:lnTo>
                    <a:lnTo>
                      <a:pt x="485" y="160"/>
                    </a:lnTo>
                    <a:lnTo>
                      <a:pt x="487" y="160"/>
                    </a:lnTo>
                    <a:lnTo>
                      <a:pt x="487" y="162"/>
                    </a:lnTo>
                    <a:lnTo>
                      <a:pt x="485" y="162"/>
                    </a:lnTo>
                    <a:lnTo>
                      <a:pt x="482" y="164"/>
                    </a:lnTo>
                    <a:lnTo>
                      <a:pt x="480" y="164"/>
                    </a:lnTo>
                    <a:lnTo>
                      <a:pt x="480" y="166"/>
                    </a:lnTo>
                    <a:lnTo>
                      <a:pt x="478" y="166"/>
                    </a:lnTo>
                    <a:lnTo>
                      <a:pt x="478" y="168"/>
                    </a:lnTo>
                    <a:lnTo>
                      <a:pt x="478" y="171"/>
                    </a:lnTo>
                    <a:lnTo>
                      <a:pt x="476" y="171"/>
                    </a:lnTo>
                    <a:lnTo>
                      <a:pt x="474" y="173"/>
                    </a:lnTo>
                    <a:lnTo>
                      <a:pt x="471" y="173"/>
                    </a:lnTo>
                    <a:lnTo>
                      <a:pt x="471" y="175"/>
                    </a:lnTo>
                    <a:lnTo>
                      <a:pt x="469" y="175"/>
                    </a:lnTo>
                    <a:lnTo>
                      <a:pt x="471" y="175"/>
                    </a:lnTo>
                    <a:lnTo>
                      <a:pt x="471" y="177"/>
                    </a:lnTo>
                    <a:lnTo>
                      <a:pt x="469" y="177"/>
                    </a:lnTo>
                    <a:lnTo>
                      <a:pt x="469" y="179"/>
                    </a:lnTo>
                    <a:lnTo>
                      <a:pt x="467" y="179"/>
                    </a:lnTo>
                    <a:lnTo>
                      <a:pt x="465" y="179"/>
                    </a:lnTo>
                    <a:lnTo>
                      <a:pt x="465" y="182"/>
                    </a:lnTo>
                    <a:lnTo>
                      <a:pt x="463" y="182"/>
                    </a:lnTo>
                    <a:lnTo>
                      <a:pt x="463" y="184"/>
                    </a:lnTo>
                    <a:lnTo>
                      <a:pt x="460" y="184"/>
                    </a:lnTo>
                    <a:lnTo>
                      <a:pt x="458" y="184"/>
                    </a:lnTo>
                    <a:lnTo>
                      <a:pt x="456" y="184"/>
                    </a:lnTo>
                    <a:lnTo>
                      <a:pt x="458" y="184"/>
                    </a:lnTo>
                    <a:lnTo>
                      <a:pt x="458" y="186"/>
                    </a:lnTo>
                    <a:lnTo>
                      <a:pt x="456" y="186"/>
                    </a:lnTo>
                    <a:lnTo>
                      <a:pt x="456" y="188"/>
                    </a:lnTo>
                    <a:lnTo>
                      <a:pt x="456" y="190"/>
                    </a:lnTo>
                    <a:lnTo>
                      <a:pt x="454" y="190"/>
                    </a:lnTo>
                    <a:lnTo>
                      <a:pt x="454" y="193"/>
                    </a:lnTo>
                    <a:lnTo>
                      <a:pt x="452" y="193"/>
                    </a:lnTo>
                    <a:lnTo>
                      <a:pt x="452" y="195"/>
                    </a:lnTo>
                    <a:lnTo>
                      <a:pt x="449" y="195"/>
                    </a:lnTo>
                    <a:lnTo>
                      <a:pt x="449" y="197"/>
                    </a:lnTo>
                    <a:lnTo>
                      <a:pt x="447" y="197"/>
                    </a:lnTo>
                    <a:lnTo>
                      <a:pt x="445" y="197"/>
                    </a:lnTo>
                    <a:lnTo>
                      <a:pt x="445" y="199"/>
                    </a:lnTo>
                    <a:lnTo>
                      <a:pt x="443" y="199"/>
                    </a:lnTo>
                    <a:lnTo>
                      <a:pt x="443" y="201"/>
                    </a:lnTo>
                    <a:lnTo>
                      <a:pt x="441" y="201"/>
                    </a:lnTo>
                    <a:lnTo>
                      <a:pt x="441" y="204"/>
                    </a:lnTo>
                    <a:lnTo>
                      <a:pt x="441" y="206"/>
                    </a:lnTo>
                    <a:lnTo>
                      <a:pt x="439" y="206"/>
                    </a:lnTo>
                    <a:lnTo>
                      <a:pt x="436" y="206"/>
                    </a:lnTo>
                    <a:lnTo>
                      <a:pt x="434" y="208"/>
                    </a:lnTo>
                    <a:lnTo>
                      <a:pt x="432" y="208"/>
                    </a:lnTo>
                    <a:lnTo>
                      <a:pt x="432" y="210"/>
                    </a:lnTo>
                    <a:lnTo>
                      <a:pt x="432" y="212"/>
                    </a:lnTo>
                    <a:lnTo>
                      <a:pt x="430" y="212"/>
                    </a:lnTo>
                    <a:lnTo>
                      <a:pt x="428" y="214"/>
                    </a:lnTo>
                    <a:lnTo>
                      <a:pt x="425" y="214"/>
                    </a:lnTo>
                    <a:lnTo>
                      <a:pt x="425" y="217"/>
                    </a:lnTo>
                    <a:lnTo>
                      <a:pt x="423" y="217"/>
                    </a:lnTo>
                    <a:lnTo>
                      <a:pt x="421" y="217"/>
                    </a:lnTo>
                    <a:lnTo>
                      <a:pt x="421" y="219"/>
                    </a:lnTo>
                    <a:lnTo>
                      <a:pt x="419" y="219"/>
                    </a:lnTo>
                    <a:lnTo>
                      <a:pt x="417" y="219"/>
                    </a:lnTo>
                    <a:lnTo>
                      <a:pt x="414" y="219"/>
                    </a:lnTo>
                    <a:lnTo>
                      <a:pt x="412" y="219"/>
                    </a:lnTo>
                    <a:lnTo>
                      <a:pt x="410" y="219"/>
                    </a:lnTo>
                    <a:lnTo>
                      <a:pt x="408" y="219"/>
                    </a:lnTo>
                    <a:lnTo>
                      <a:pt x="406" y="219"/>
                    </a:lnTo>
                    <a:lnTo>
                      <a:pt x="403" y="219"/>
                    </a:lnTo>
                    <a:lnTo>
                      <a:pt x="401" y="219"/>
                    </a:lnTo>
                    <a:lnTo>
                      <a:pt x="401" y="221"/>
                    </a:lnTo>
                    <a:lnTo>
                      <a:pt x="403" y="221"/>
                    </a:lnTo>
                    <a:lnTo>
                      <a:pt x="401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397" y="223"/>
                    </a:lnTo>
                    <a:lnTo>
                      <a:pt x="395" y="225"/>
                    </a:lnTo>
                    <a:lnTo>
                      <a:pt x="395" y="223"/>
                    </a:lnTo>
                    <a:lnTo>
                      <a:pt x="395" y="225"/>
                    </a:lnTo>
                    <a:lnTo>
                      <a:pt x="393" y="225"/>
                    </a:lnTo>
                    <a:lnTo>
                      <a:pt x="395" y="225"/>
                    </a:lnTo>
                    <a:lnTo>
                      <a:pt x="393" y="228"/>
                    </a:lnTo>
                    <a:lnTo>
                      <a:pt x="395" y="228"/>
                    </a:lnTo>
                    <a:lnTo>
                      <a:pt x="393" y="228"/>
                    </a:lnTo>
                    <a:lnTo>
                      <a:pt x="393" y="230"/>
                    </a:lnTo>
                    <a:lnTo>
                      <a:pt x="390" y="230"/>
                    </a:lnTo>
                    <a:lnTo>
                      <a:pt x="390" y="232"/>
                    </a:lnTo>
                    <a:lnTo>
                      <a:pt x="388" y="232"/>
                    </a:lnTo>
                    <a:lnTo>
                      <a:pt x="388" y="234"/>
                    </a:lnTo>
                    <a:lnTo>
                      <a:pt x="388" y="236"/>
                    </a:lnTo>
                    <a:lnTo>
                      <a:pt x="386" y="236"/>
                    </a:lnTo>
                    <a:lnTo>
                      <a:pt x="386" y="239"/>
                    </a:lnTo>
                    <a:lnTo>
                      <a:pt x="384" y="239"/>
                    </a:lnTo>
                    <a:lnTo>
                      <a:pt x="384" y="241"/>
                    </a:lnTo>
                    <a:lnTo>
                      <a:pt x="382" y="241"/>
                    </a:lnTo>
                    <a:lnTo>
                      <a:pt x="379" y="241"/>
                    </a:lnTo>
                    <a:lnTo>
                      <a:pt x="379" y="243"/>
                    </a:lnTo>
                    <a:lnTo>
                      <a:pt x="379" y="245"/>
                    </a:lnTo>
                    <a:lnTo>
                      <a:pt x="377" y="245"/>
                    </a:lnTo>
                    <a:lnTo>
                      <a:pt x="377" y="247"/>
                    </a:lnTo>
                    <a:lnTo>
                      <a:pt x="375" y="247"/>
                    </a:lnTo>
                    <a:lnTo>
                      <a:pt x="373" y="247"/>
                    </a:lnTo>
                    <a:lnTo>
                      <a:pt x="373" y="250"/>
                    </a:lnTo>
                    <a:lnTo>
                      <a:pt x="373" y="247"/>
                    </a:lnTo>
                    <a:lnTo>
                      <a:pt x="373" y="250"/>
                    </a:lnTo>
                    <a:lnTo>
                      <a:pt x="371" y="250"/>
                    </a:lnTo>
                    <a:lnTo>
                      <a:pt x="368" y="250"/>
                    </a:lnTo>
                    <a:lnTo>
                      <a:pt x="368" y="252"/>
                    </a:lnTo>
                    <a:lnTo>
                      <a:pt x="366" y="252"/>
                    </a:lnTo>
                    <a:lnTo>
                      <a:pt x="366" y="254"/>
                    </a:lnTo>
                    <a:lnTo>
                      <a:pt x="364" y="254"/>
                    </a:lnTo>
                    <a:lnTo>
                      <a:pt x="364" y="256"/>
                    </a:lnTo>
                    <a:lnTo>
                      <a:pt x="364" y="258"/>
                    </a:lnTo>
                    <a:lnTo>
                      <a:pt x="362" y="258"/>
                    </a:lnTo>
                    <a:lnTo>
                      <a:pt x="360" y="258"/>
                    </a:lnTo>
                    <a:lnTo>
                      <a:pt x="360" y="260"/>
                    </a:lnTo>
                    <a:lnTo>
                      <a:pt x="358" y="260"/>
                    </a:lnTo>
                    <a:lnTo>
                      <a:pt x="358" y="263"/>
                    </a:lnTo>
                    <a:lnTo>
                      <a:pt x="355" y="263"/>
                    </a:lnTo>
                    <a:lnTo>
                      <a:pt x="353" y="263"/>
                    </a:lnTo>
                    <a:lnTo>
                      <a:pt x="351" y="263"/>
                    </a:lnTo>
                    <a:lnTo>
                      <a:pt x="351" y="265"/>
                    </a:lnTo>
                    <a:lnTo>
                      <a:pt x="349" y="265"/>
                    </a:lnTo>
                    <a:lnTo>
                      <a:pt x="349" y="267"/>
                    </a:lnTo>
                    <a:lnTo>
                      <a:pt x="347" y="267"/>
                    </a:lnTo>
                    <a:lnTo>
                      <a:pt x="344" y="267"/>
                    </a:lnTo>
                    <a:lnTo>
                      <a:pt x="344" y="269"/>
                    </a:lnTo>
                    <a:lnTo>
                      <a:pt x="342" y="269"/>
                    </a:lnTo>
                    <a:lnTo>
                      <a:pt x="344" y="269"/>
                    </a:lnTo>
                    <a:lnTo>
                      <a:pt x="344" y="271"/>
                    </a:lnTo>
                    <a:lnTo>
                      <a:pt x="342" y="271"/>
                    </a:lnTo>
                    <a:lnTo>
                      <a:pt x="342" y="274"/>
                    </a:lnTo>
                    <a:lnTo>
                      <a:pt x="340" y="274"/>
                    </a:lnTo>
                    <a:lnTo>
                      <a:pt x="338" y="274"/>
                    </a:lnTo>
                    <a:lnTo>
                      <a:pt x="338" y="276"/>
                    </a:lnTo>
                    <a:lnTo>
                      <a:pt x="336" y="276"/>
                    </a:lnTo>
                    <a:lnTo>
                      <a:pt x="336" y="274"/>
                    </a:lnTo>
                    <a:lnTo>
                      <a:pt x="336" y="276"/>
                    </a:lnTo>
                    <a:lnTo>
                      <a:pt x="333" y="276"/>
                    </a:lnTo>
                    <a:lnTo>
                      <a:pt x="331" y="276"/>
                    </a:lnTo>
                    <a:lnTo>
                      <a:pt x="331" y="278"/>
                    </a:lnTo>
                    <a:lnTo>
                      <a:pt x="329" y="278"/>
                    </a:lnTo>
                    <a:lnTo>
                      <a:pt x="329" y="280"/>
                    </a:lnTo>
                    <a:lnTo>
                      <a:pt x="329" y="278"/>
                    </a:lnTo>
                    <a:lnTo>
                      <a:pt x="329" y="280"/>
                    </a:lnTo>
                    <a:lnTo>
                      <a:pt x="329" y="278"/>
                    </a:lnTo>
                    <a:lnTo>
                      <a:pt x="329" y="280"/>
                    </a:lnTo>
                    <a:lnTo>
                      <a:pt x="329" y="278"/>
                    </a:lnTo>
                    <a:lnTo>
                      <a:pt x="329" y="280"/>
                    </a:lnTo>
                    <a:lnTo>
                      <a:pt x="327" y="280"/>
                    </a:lnTo>
                    <a:lnTo>
                      <a:pt x="325" y="280"/>
                    </a:lnTo>
                    <a:lnTo>
                      <a:pt x="325" y="282"/>
                    </a:lnTo>
                    <a:lnTo>
                      <a:pt x="322" y="282"/>
                    </a:lnTo>
                    <a:lnTo>
                      <a:pt x="320" y="282"/>
                    </a:lnTo>
                    <a:lnTo>
                      <a:pt x="318" y="282"/>
                    </a:lnTo>
                    <a:lnTo>
                      <a:pt x="316" y="282"/>
                    </a:lnTo>
                    <a:lnTo>
                      <a:pt x="314" y="282"/>
                    </a:lnTo>
                    <a:lnTo>
                      <a:pt x="314" y="285"/>
                    </a:lnTo>
                    <a:lnTo>
                      <a:pt x="312" y="285"/>
                    </a:lnTo>
                    <a:lnTo>
                      <a:pt x="309" y="285"/>
                    </a:lnTo>
                    <a:lnTo>
                      <a:pt x="309" y="287"/>
                    </a:lnTo>
                    <a:lnTo>
                      <a:pt x="307" y="287"/>
                    </a:lnTo>
                    <a:lnTo>
                      <a:pt x="309" y="287"/>
                    </a:lnTo>
                    <a:lnTo>
                      <a:pt x="307" y="287"/>
                    </a:lnTo>
                    <a:lnTo>
                      <a:pt x="307" y="289"/>
                    </a:lnTo>
                    <a:lnTo>
                      <a:pt x="307" y="291"/>
                    </a:lnTo>
                    <a:lnTo>
                      <a:pt x="307" y="289"/>
                    </a:lnTo>
                    <a:lnTo>
                      <a:pt x="305" y="289"/>
                    </a:lnTo>
                    <a:lnTo>
                      <a:pt x="305" y="291"/>
                    </a:lnTo>
                    <a:lnTo>
                      <a:pt x="305" y="293"/>
                    </a:lnTo>
                    <a:lnTo>
                      <a:pt x="303" y="293"/>
                    </a:lnTo>
                    <a:lnTo>
                      <a:pt x="303" y="296"/>
                    </a:lnTo>
                    <a:lnTo>
                      <a:pt x="303" y="298"/>
                    </a:lnTo>
                    <a:lnTo>
                      <a:pt x="301" y="298"/>
                    </a:lnTo>
                    <a:lnTo>
                      <a:pt x="301" y="300"/>
                    </a:lnTo>
                    <a:lnTo>
                      <a:pt x="301" y="298"/>
                    </a:lnTo>
                    <a:lnTo>
                      <a:pt x="301" y="300"/>
                    </a:lnTo>
                    <a:lnTo>
                      <a:pt x="301" y="298"/>
                    </a:lnTo>
                    <a:lnTo>
                      <a:pt x="301" y="300"/>
                    </a:lnTo>
                    <a:lnTo>
                      <a:pt x="298" y="300"/>
                    </a:lnTo>
                    <a:lnTo>
                      <a:pt x="298" y="302"/>
                    </a:lnTo>
                    <a:lnTo>
                      <a:pt x="296" y="302"/>
                    </a:lnTo>
                    <a:lnTo>
                      <a:pt x="294" y="302"/>
                    </a:lnTo>
                    <a:lnTo>
                      <a:pt x="292" y="304"/>
                    </a:lnTo>
                    <a:lnTo>
                      <a:pt x="290" y="304"/>
                    </a:lnTo>
                    <a:lnTo>
                      <a:pt x="290" y="306"/>
                    </a:lnTo>
                    <a:lnTo>
                      <a:pt x="290" y="309"/>
                    </a:lnTo>
                    <a:lnTo>
                      <a:pt x="290" y="311"/>
                    </a:lnTo>
                    <a:lnTo>
                      <a:pt x="290" y="313"/>
                    </a:lnTo>
                    <a:lnTo>
                      <a:pt x="287" y="313"/>
                    </a:lnTo>
                    <a:lnTo>
                      <a:pt x="287" y="315"/>
                    </a:lnTo>
                    <a:lnTo>
                      <a:pt x="287" y="317"/>
                    </a:lnTo>
                    <a:lnTo>
                      <a:pt x="285" y="317"/>
                    </a:lnTo>
                    <a:lnTo>
                      <a:pt x="283" y="317"/>
                    </a:lnTo>
                    <a:lnTo>
                      <a:pt x="281" y="317"/>
                    </a:lnTo>
                    <a:lnTo>
                      <a:pt x="281" y="320"/>
                    </a:lnTo>
                    <a:lnTo>
                      <a:pt x="279" y="320"/>
                    </a:lnTo>
                    <a:lnTo>
                      <a:pt x="281" y="320"/>
                    </a:lnTo>
                    <a:lnTo>
                      <a:pt x="279" y="320"/>
                    </a:lnTo>
                    <a:lnTo>
                      <a:pt x="279" y="322"/>
                    </a:lnTo>
                    <a:lnTo>
                      <a:pt x="276" y="322"/>
                    </a:lnTo>
                    <a:lnTo>
                      <a:pt x="276" y="324"/>
                    </a:lnTo>
                    <a:lnTo>
                      <a:pt x="274" y="324"/>
                    </a:lnTo>
                    <a:lnTo>
                      <a:pt x="272" y="326"/>
                    </a:lnTo>
                    <a:lnTo>
                      <a:pt x="272" y="328"/>
                    </a:lnTo>
                    <a:lnTo>
                      <a:pt x="270" y="328"/>
                    </a:lnTo>
                    <a:lnTo>
                      <a:pt x="268" y="328"/>
                    </a:lnTo>
                    <a:lnTo>
                      <a:pt x="268" y="331"/>
                    </a:lnTo>
                    <a:lnTo>
                      <a:pt x="270" y="331"/>
                    </a:lnTo>
                    <a:lnTo>
                      <a:pt x="268" y="331"/>
                    </a:lnTo>
                    <a:lnTo>
                      <a:pt x="268" y="333"/>
                    </a:lnTo>
                    <a:lnTo>
                      <a:pt x="266" y="333"/>
                    </a:lnTo>
                    <a:lnTo>
                      <a:pt x="263" y="333"/>
                    </a:lnTo>
                    <a:lnTo>
                      <a:pt x="266" y="333"/>
                    </a:lnTo>
                    <a:lnTo>
                      <a:pt x="266" y="335"/>
                    </a:lnTo>
                    <a:lnTo>
                      <a:pt x="263" y="335"/>
                    </a:lnTo>
                    <a:lnTo>
                      <a:pt x="263" y="337"/>
                    </a:lnTo>
                    <a:lnTo>
                      <a:pt x="263" y="339"/>
                    </a:lnTo>
                    <a:lnTo>
                      <a:pt x="261" y="339"/>
                    </a:lnTo>
                    <a:lnTo>
                      <a:pt x="261" y="341"/>
                    </a:lnTo>
                    <a:lnTo>
                      <a:pt x="261" y="339"/>
                    </a:lnTo>
                    <a:lnTo>
                      <a:pt x="261" y="341"/>
                    </a:lnTo>
                    <a:lnTo>
                      <a:pt x="259" y="341"/>
                    </a:lnTo>
                    <a:lnTo>
                      <a:pt x="259" y="344"/>
                    </a:lnTo>
                    <a:lnTo>
                      <a:pt x="259" y="346"/>
                    </a:lnTo>
                    <a:lnTo>
                      <a:pt x="257" y="346"/>
                    </a:lnTo>
                    <a:lnTo>
                      <a:pt x="257" y="348"/>
                    </a:lnTo>
                    <a:lnTo>
                      <a:pt x="255" y="348"/>
                    </a:lnTo>
                    <a:lnTo>
                      <a:pt x="255" y="350"/>
                    </a:lnTo>
                    <a:lnTo>
                      <a:pt x="252" y="350"/>
                    </a:lnTo>
                    <a:lnTo>
                      <a:pt x="252" y="352"/>
                    </a:lnTo>
                    <a:lnTo>
                      <a:pt x="250" y="352"/>
                    </a:lnTo>
                    <a:lnTo>
                      <a:pt x="250" y="355"/>
                    </a:lnTo>
                    <a:lnTo>
                      <a:pt x="252" y="355"/>
                    </a:lnTo>
                    <a:lnTo>
                      <a:pt x="250" y="355"/>
                    </a:lnTo>
                    <a:lnTo>
                      <a:pt x="250" y="357"/>
                    </a:lnTo>
                    <a:lnTo>
                      <a:pt x="248" y="357"/>
                    </a:lnTo>
                    <a:lnTo>
                      <a:pt x="246" y="357"/>
                    </a:lnTo>
                    <a:lnTo>
                      <a:pt x="244" y="357"/>
                    </a:lnTo>
                    <a:lnTo>
                      <a:pt x="241" y="357"/>
                    </a:lnTo>
                    <a:lnTo>
                      <a:pt x="241" y="359"/>
                    </a:lnTo>
                    <a:lnTo>
                      <a:pt x="239" y="361"/>
                    </a:lnTo>
                    <a:lnTo>
                      <a:pt x="237" y="361"/>
                    </a:lnTo>
                    <a:lnTo>
                      <a:pt x="237" y="363"/>
                    </a:lnTo>
                    <a:lnTo>
                      <a:pt x="237" y="366"/>
                    </a:lnTo>
                    <a:lnTo>
                      <a:pt x="235" y="366"/>
                    </a:lnTo>
                    <a:lnTo>
                      <a:pt x="233" y="366"/>
                    </a:lnTo>
                    <a:lnTo>
                      <a:pt x="233" y="368"/>
                    </a:lnTo>
                    <a:lnTo>
                      <a:pt x="235" y="368"/>
                    </a:lnTo>
                    <a:lnTo>
                      <a:pt x="233" y="368"/>
                    </a:lnTo>
                    <a:lnTo>
                      <a:pt x="230" y="368"/>
                    </a:lnTo>
                    <a:lnTo>
                      <a:pt x="230" y="370"/>
                    </a:lnTo>
                    <a:lnTo>
                      <a:pt x="228" y="370"/>
                    </a:lnTo>
                    <a:lnTo>
                      <a:pt x="230" y="370"/>
                    </a:lnTo>
                    <a:lnTo>
                      <a:pt x="228" y="370"/>
                    </a:lnTo>
                    <a:lnTo>
                      <a:pt x="230" y="372"/>
                    </a:lnTo>
                    <a:lnTo>
                      <a:pt x="228" y="372"/>
                    </a:lnTo>
                    <a:lnTo>
                      <a:pt x="228" y="374"/>
                    </a:lnTo>
                    <a:lnTo>
                      <a:pt x="228" y="377"/>
                    </a:lnTo>
                    <a:lnTo>
                      <a:pt x="226" y="377"/>
                    </a:lnTo>
                    <a:lnTo>
                      <a:pt x="226" y="379"/>
                    </a:lnTo>
                    <a:lnTo>
                      <a:pt x="224" y="379"/>
                    </a:lnTo>
                    <a:lnTo>
                      <a:pt x="224" y="381"/>
                    </a:lnTo>
                    <a:lnTo>
                      <a:pt x="222" y="381"/>
                    </a:lnTo>
                    <a:lnTo>
                      <a:pt x="224" y="381"/>
                    </a:lnTo>
                    <a:lnTo>
                      <a:pt x="222" y="381"/>
                    </a:lnTo>
                    <a:lnTo>
                      <a:pt x="224" y="381"/>
                    </a:lnTo>
                    <a:lnTo>
                      <a:pt x="222" y="381"/>
                    </a:lnTo>
                    <a:lnTo>
                      <a:pt x="222" y="383"/>
                    </a:lnTo>
                    <a:lnTo>
                      <a:pt x="220" y="383"/>
                    </a:lnTo>
                    <a:lnTo>
                      <a:pt x="220" y="385"/>
                    </a:lnTo>
                    <a:lnTo>
                      <a:pt x="220" y="387"/>
                    </a:lnTo>
                    <a:lnTo>
                      <a:pt x="217" y="387"/>
                    </a:lnTo>
                    <a:lnTo>
                      <a:pt x="217" y="385"/>
                    </a:lnTo>
                    <a:lnTo>
                      <a:pt x="215" y="385"/>
                    </a:lnTo>
                    <a:lnTo>
                      <a:pt x="215" y="383"/>
                    </a:lnTo>
                    <a:lnTo>
                      <a:pt x="213" y="383"/>
                    </a:lnTo>
                    <a:lnTo>
                      <a:pt x="213" y="385"/>
                    </a:lnTo>
                    <a:lnTo>
                      <a:pt x="211" y="385"/>
                    </a:lnTo>
                    <a:lnTo>
                      <a:pt x="211" y="383"/>
                    </a:lnTo>
                    <a:lnTo>
                      <a:pt x="213" y="383"/>
                    </a:lnTo>
                    <a:lnTo>
                      <a:pt x="211" y="381"/>
                    </a:lnTo>
                    <a:lnTo>
                      <a:pt x="209" y="381"/>
                    </a:lnTo>
                    <a:lnTo>
                      <a:pt x="206" y="381"/>
                    </a:lnTo>
                    <a:lnTo>
                      <a:pt x="204" y="381"/>
                    </a:lnTo>
                    <a:lnTo>
                      <a:pt x="204" y="383"/>
                    </a:lnTo>
                    <a:lnTo>
                      <a:pt x="202" y="383"/>
                    </a:lnTo>
                    <a:lnTo>
                      <a:pt x="202" y="381"/>
                    </a:lnTo>
                    <a:lnTo>
                      <a:pt x="202" y="379"/>
                    </a:lnTo>
                    <a:lnTo>
                      <a:pt x="200" y="379"/>
                    </a:lnTo>
                    <a:lnTo>
                      <a:pt x="200" y="377"/>
                    </a:lnTo>
                    <a:lnTo>
                      <a:pt x="200" y="374"/>
                    </a:lnTo>
                    <a:lnTo>
                      <a:pt x="198" y="374"/>
                    </a:lnTo>
                    <a:lnTo>
                      <a:pt x="195" y="374"/>
                    </a:lnTo>
                    <a:lnTo>
                      <a:pt x="195" y="372"/>
                    </a:lnTo>
                    <a:lnTo>
                      <a:pt x="193" y="372"/>
                    </a:lnTo>
                    <a:lnTo>
                      <a:pt x="191" y="372"/>
                    </a:lnTo>
                    <a:lnTo>
                      <a:pt x="191" y="370"/>
                    </a:lnTo>
                    <a:lnTo>
                      <a:pt x="189" y="370"/>
                    </a:lnTo>
                    <a:lnTo>
                      <a:pt x="189" y="368"/>
                    </a:lnTo>
                    <a:lnTo>
                      <a:pt x="187" y="368"/>
                    </a:lnTo>
                    <a:lnTo>
                      <a:pt x="184" y="368"/>
                    </a:lnTo>
                    <a:lnTo>
                      <a:pt x="182" y="368"/>
                    </a:lnTo>
                    <a:lnTo>
                      <a:pt x="182" y="366"/>
                    </a:lnTo>
                    <a:lnTo>
                      <a:pt x="180" y="366"/>
                    </a:lnTo>
                    <a:lnTo>
                      <a:pt x="180" y="363"/>
                    </a:lnTo>
                    <a:lnTo>
                      <a:pt x="180" y="361"/>
                    </a:lnTo>
                    <a:lnTo>
                      <a:pt x="178" y="361"/>
                    </a:lnTo>
                    <a:lnTo>
                      <a:pt x="178" y="359"/>
                    </a:lnTo>
                    <a:lnTo>
                      <a:pt x="176" y="359"/>
                    </a:lnTo>
                    <a:lnTo>
                      <a:pt x="176" y="361"/>
                    </a:lnTo>
                    <a:lnTo>
                      <a:pt x="176" y="359"/>
                    </a:lnTo>
                    <a:lnTo>
                      <a:pt x="176" y="357"/>
                    </a:lnTo>
                    <a:lnTo>
                      <a:pt x="176" y="359"/>
                    </a:lnTo>
                    <a:lnTo>
                      <a:pt x="174" y="357"/>
                    </a:lnTo>
                    <a:lnTo>
                      <a:pt x="171" y="357"/>
                    </a:lnTo>
                    <a:lnTo>
                      <a:pt x="171" y="355"/>
                    </a:lnTo>
                    <a:lnTo>
                      <a:pt x="171" y="357"/>
                    </a:lnTo>
                    <a:lnTo>
                      <a:pt x="169" y="357"/>
                    </a:lnTo>
                    <a:lnTo>
                      <a:pt x="167" y="357"/>
                    </a:lnTo>
                    <a:lnTo>
                      <a:pt x="167" y="359"/>
                    </a:lnTo>
                    <a:lnTo>
                      <a:pt x="167" y="357"/>
                    </a:lnTo>
                    <a:lnTo>
                      <a:pt x="165" y="357"/>
                    </a:lnTo>
                    <a:lnTo>
                      <a:pt x="165" y="359"/>
                    </a:lnTo>
                    <a:lnTo>
                      <a:pt x="163" y="359"/>
                    </a:lnTo>
                    <a:lnTo>
                      <a:pt x="163" y="357"/>
                    </a:lnTo>
                    <a:lnTo>
                      <a:pt x="163" y="359"/>
                    </a:lnTo>
                    <a:lnTo>
                      <a:pt x="160" y="359"/>
                    </a:lnTo>
                    <a:lnTo>
                      <a:pt x="160" y="361"/>
                    </a:lnTo>
                    <a:lnTo>
                      <a:pt x="158" y="361"/>
                    </a:lnTo>
                    <a:lnTo>
                      <a:pt x="156" y="361"/>
                    </a:lnTo>
                    <a:lnTo>
                      <a:pt x="154" y="361"/>
                    </a:lnTo>
                    <a:lnTo>
                      <a:pt x="154" y="363"/>
                    </a:lnTo>
                    <a:lnTo>
                      <a:pt x="152" y="363"/>
                    </a:lnTo>
                    <a:lnTo>
                      <a:pt x="152" y="366"/>
                    </a:lnTo>
                    <a:lnTo>
                      <a:pt x="149" y="366"/>
                    </a:lnTo>
                    <a:lnTo>
                      <a:pt x="152" y="366"/>
                    </a:lnTo>
                    <a:lnTo>
                      <a:pt x="152" y="368"/>
                    </a:lnTo>
                    <a:lnTo>
                      <a:pt x="149" y="368"/>
                    </a:lnTo>
                    <a:lnTo>
                      <a:pt x="149" y="366"/>
                    </a:lnTo>
                    <a:lnTo>
                      <a:pt x="149" y="368"/>
                    </a:lnTo>
                    <a:lnTo>
                      <a:pt x="147" y="368"/>
                    </a:lnTo>
                    <a:lnTo>
                      <a:pt x="145" y="368"/>
                    </a:lnTo>
                    <a:lnTo>
                      <a:pt x="147" y="368"/>
                    </a:lnTo>
                    <a:lnTo>
                      <a:pt x="147" y="370"/>
                    </a:lnTo>
                    <a:lnTo>
                      <a:pt x="145" y="370"/>
                    </a:lnTo>
                    <a:lnTo>
                      <a:pt x="147" y="370"/>
                    </a:lnTo>
                    <a:lnTo>
                      <a:pt x="147" y="372"/>
                    </a:lnTo>
                    <a:lnTo>
                      <a:pt x="147" y="370"/>
                    </a:lnTo>
                    <a:lnTo>
                      <a:pt x="145" y="370"/>
                    </a:lnTo>
                    <a:lnTo>
                      <a:pt x="145" y="372"/>
                    </a:lnTo>
                    <a:lnTo>
                      <a:pt x="145" y="374"/>
                    </a:lnTo>
                    <a:lnTo>
                      <a:pt x="145" y="372"/>
                    </a:lnTo>
                    <a:lnTo>
                      <a:pt x="143" y="372"/>
                    </a:lnTo>
                    <a:lnTo>
                      <a:pt x="141" y="372"/>
                    </a:lnTo>
                    <a:lnTo>
                      <a:pt x="138" y="372"/>
                    </a:lnTo>
                    <a:lnTo>
                      <a:pt x="138" y="370"/>
                    </a:lnTo>
                    <a:lnTo>
                      <a:pt x="138" y="372"/>
                    </a:lnTo>
                    <a:lnTo>
                      <a:pt x="138" y="374"/>
                    </a:lnTo>
                    <a:lnTo>
                      <a:pt x="136" y="374"/>
                    </a:lnTo>
                    <a:lnTo>
                      <a:pt x="134" y="374"/>
                    </a:lnTo>
                    <a:lnTo>
                      <a:pt x="136" y="374"/>
                    </a:lnTo>
                    <a:lnTo>
                      <a:pt x="136" y="377"/>
                    </a:lnTo>
                    <a:lnTo>
                      <a:pt x="138" y="377"/>
                    </a:lnTo>
                    <a:lnTo>
                      <a:pt x="136" y="377"/>
                    </a:lnTo>
                    <a:lnTo>
                      <a:pt x="136" y="379"/>
                    </a:lnTo>
                    <a:lnTo>
                      <a:pt x="134" y="379"/>
                    </a:lnTo>
                    <a:lnTo>
                      <a:pt x="136" y="379"/>
                    </a:lnTo>
                    <a:lnTo>
                      <a:pt x="136" y="381"/>
                    </a:lnTo>
                    <a:lnTo>
                      <a:pt x="134" y="381"/>
                    </a:lnTo>
                    <a:lnTo>
                      <a:pt x="134" y="383"/>
                    </a:lnTo>
                    <a:lnTo>
                      <a:pt x="132" y="383"/>
                    </a:lnTo>
                    <a:lnTo>
                      <a:pt x="130" y="383"/>
                    </a:lnTo>
                    <a:lnTo>
                      <a:pt x="128" y="383"/>
                    </a:lnTo>
                    <a:lnTo>
                      <a:pt x="125" y="383"/>
                    </a:lnTo>
                    <a:lnTo>
                      <a:pt x="125" y="381"/>
                    </a:lnTo>
                    <a:lnTo>
                      <a:pt x="123" y="381"/>
                    </a:lnTo>
                    <a:lnTo>
                      <a:pt x="121" y="379"/>
                    </a:lnTo>
                    <a:lnTo>
                      <a:pt x="123" y="379"/>
                    </a:lnTo>
                    <a:lnTo>
                      <a:pt x="123" y="377"/>
                    </a:lnTo>
                    <a:lnTo>
                      <a:pt x="121" y="377"/>
                    </a:lnTo>
                    <a:lnTo>
                      <a:pt x="119" y="377"/>
                    </a:lnTo>
                    <a:lnTo>
                      <a:pt x="119" y="374"/>
                    </a:lnTo>
                    <a:lnTo>
                      <a:pt x="117" y="374"/>
                    </a:lnTo>
                    <a:lnTo>
                      <a:pt x="114" y="374"/>
                    </a:lnTo>
                    <a:lnTo>
                      <a:pt x="114" y="372"/>
                    </a:lnTo>
                    <a:lnTo>
                      <a:pt x="112" y="372"/>
                    </a:lnTo>
                    <a:lnTo>
                      <a:pt x="112" y="370"/>
                    </a:lnTo>
                    <a:lnTo>
                      <a:pt x="110" y="370"/>
                    </a:lnTo>
                    <a:lnTo>
                      <a:pt x="108" y="370"/>
                    </a:lnTo>
                    <a:lnTo>
                      <a:pt x="110" y="370"/>
                    </a:lnTo>
                    <a:lnTo>
                      <a:pt x="110" y="368"/>
                    </a:lnTo>
                    <a:lnTo>
                      <a:pt x="112" y="368"/>
                    </a:lnTo>
                    <a:lnTo>
                      <a:pt x="112" y="366"/>
                    </a:lnTo>
                    <a:lnTo>
                      <a:pt x="110" y="366"/>
                    </a:lnTo>
                    <a:lnTo>
                      <a:pt x="108" y="368"/>
                    </a:lnTo>
                    <a:lnTo>
                      <a:pt x="108" y="366"/>
                    </a:lnTo>
                    <a:lnTo>
                      <a:pt x="110" y="366"/>
                    </a:lnTo>
                    <a:lnTo>
                      <a:pt x="110" y="363"/>
                    </a:lnTo>
                    <a:lnTo>
                      <a:pt x="108" y="363"/>
                    </a:lnTo>
                    <a:lnTo>
                      <a:pt x="108" y="361"/>
                    </a:lnTo>
                    <a:lnTo>
                      <a:pt x="110" y="361"/>
                    </a:lnTo>
                    <a:lnTo>
                      <a:pt x="110" y="359"/>
                    </a:lnTo>
                    <a:lnTo>
                      <a:pt x="108" y="359"/>
                    </a:lnTo>
                    <a:lnTo>
                      <a:pt x="106" y="359"/>
                    </a:lnTo>
                    <a:lnTo>
                      <a:pt x="103" y="359"/>
                    </a:lnTo>
                    <a:lnTo>
                      <a:pt x="101" y="359"/>
                    </a:lnTo>
                    <a:lnTo>
                      <a:pt x="101" y="361"/>
                    </a:lnTo>
                    <a:lnTo>
                      <a:pt x="99" y="361"/>
                    </a:lnTo>
                    <a:lnTo>
                      <a:pt x="99" y="363"/>
                    </a:lnTo>
                    <a:lnTo>
                      <a:pt x="99" y="366"/>
                    </a:lnTo>
                    <a:lnTo>
                      <a:pt x="101" y="366"/>
                    </a:lnTo>
                    <a:lnTo>
                      <a:pt x="103" y="366"/>
                    </a:lnTo>
                    <a:lnTo>
                      <a:pt x="101" y="366"/>
                    </a:lnTo>
                    <a:lnTo>
                      <a:pt x="101" y="368"/>
                    </a:lnTo>
                    <a:lnTo>
                      <a:pt x="99" y="368"/>
                    </a:lnTo>
                    <a:lnTo>
                      <a:pt x="97" y="368"/>
                    </a:lnTo>
                    <a:lnTo>
                      <a:pt x="97" y="370"/>
                    </a:lnTo>
                    <a:lnTo>
                      <a:pt x="99" y="370"/>
                    </a:lnTo>
                    <a:lnTo>
                      <a:pt x="101" y="370"/>
                    </a:lnTo>
                    <a:lnTo>
                      <a:pt x="103" y="370"/>
                    </a:lnTo>
                    <a:lnTo>
                      <a:pt x="103" y="372"/>
                    </a:lnTo>
                    <a:lnTo>
                      <a:pt x="101" y="372"/>
                    </a:lnTo>
                    <a:lnTo>
                      <a:pt x="99" y="372"/>
                    </a:lnTo>
                    <a:lnTo>
                      <a:pt x="99" y="374"/>
                    </a:lnTo>
                    <a:lnTo>
                      <a:pt x="97" y="374"/>
                    </a:lnTo>
                    <a:lnTo>
                      <a:pt x="97" y="377"/>
                    </a:lnTo>
                    <a:lnTo>
                      <a:pt x="95" y="377"/>
                    </a:lnTo>
                    <a:lnTo>
                      <a:pt x="95" y="379"/>
                    </a:lnTo>
                    <a:lnTo>
                      <a:pt x="95" y="377"/>
                    </a:lnTo>
                    <a:lnTo>
                      <a:pt x="92" y="377"/>
                    </a:lnTo>
                    <a:lnTo>
                      <a:pt x="90" y="377"/>
                    </a:lnTo>
                    <a:lnTo>
                      <a:pt x="88" y="377"/>
                    </a:lnTo>
                    <a:lnTo>
                      <a:pt x="86" y="377"/>
                    </a:lnTo>
                    <a:lnTo>
                      <a:pt x="84" y="377"/>
                    </a:lnTo>
                    <a:lnTo>
                      <a:pt x="84" y="374"/>
                    </a:lnTo>
                    <a:lnTo>
                      <a:pt x="82" y="374"/>
                    </a:lnTo>
                    <a:lnTo>
                      <a:pt x="82" y="372"/>
                    </a:lnTo>
                    <a:lnTo>
                      <a:pt x="84" y="372"/>
                    </a:lnTo>
                    <a:lnTo>
                      <a:pt x="86" y="372"/>
                    </a:lnTo>
                    <a:lnTo>
                      <a:pt x="88" y="372"/>
                    </a:lnTo>
                    <a:lnTo>
                      <a:pt x="90" y="372"/>
                    </a:lnTo>
                    <a:lnTo>
                      <a:pt x="90" y="370"/>
                    </a:lnTo>
                    <a:lnTo>
                      <a:pt x="88" y="370"/>
                    </a:lnTo>
                    <a:lnTo>
                      <a:pt x="86" y="370"/>
                    </a:lnTo>
                    <a:lnTo>
                      <a:pt x="84" y="370"/>
                    </a:lnTo>
                    <a:lnTo>
                      <a:pt x="82" y="370"/>
                    </a:lnTo>
                    <a:lnTo>
                      <a:pt x="84" y="370"/>
                    </a:lnTo>
                    <a:lnTo>
                      <a:pt x="84" y="368"/>
                    </a:lnTo>
                    <a:lnTo>
                      <a:pt x="84" y="370"/>
                    </a:lnTo>
                    <a:lnTo>
                      <a:pt x="86" y="370"/>
                    </a:lnTo>
                    <a:lnTo>
                      <a:pt x="86" y="368"/>
                    </a:lnTo>
                    <a:lnTo>
                      <a:pt x="86" y="366"/>
                    </a:lnTo>
                    <a:lnTo>
                      <a:pt x="84" y="366"/>
                    </a:lnTo>
                    <a:lnTo>
                      <a:pt x="84" y="363"/>
                    </a:lnTo>
                    <a:lnTo>
                      <a:pt x="82" y="363"/>
                    </a:lnTo>
                    <a:lnTo>
                      <a:pt x="79" y="363"/>
                    </a:lnTo>
                    <a:lnTo>
                      <a:pt x="79" y="361"/>
                    </a:lnTo>
                    <a:lnTo>
                      <a:pt x="77" y="361"/>
                    </a:lnTo>
                    <a:lnTo>
                      <a:pt x="77" y="363"/>
                    </a:lnTo>
                    <a:lnTo>
                      <a:pt x="77" y="366"/>
                    </a:lnTo>
                    <a:lnTo>
                      <a:pt x="79" y="366"/>
                    </a:lnTo>
                    <a:lnTo>
                      <a:pt x="79" y="368"/>
                    </a:lnTo>
                    <a:lnTo>
                      <a:pt x="79" y="370"/>
                    </a:lnTo>
                    <a:lnTo>
                      <a:pt x="79" y="372"/>
                    </a:lnTo>
                    <a:lnTo>
                      <a:pt x="77" y="372"/>
                    </a:lnTo>
                    <a:lnTo>
                      <a:pt x="77" y="370"/>
                    </a:lnTo>
                    <a:lnTo>
                      <a:pt x="75" y="370"/>
                    </a:lnTo>
                    <a:lnTo>
                      <a:pt x="75" y="368"/>
                    </a:lnTo>
                    <a:lnTo>
                      <a:pt x="73" y="368"/>
                    </a:lnTo>
                    <a:lnTo>
                      <a:pt x="73" y="366"/>
                    </a:lnTo>
                    <a:lnTo>
                      <a:pt x="71" y="366"/>
                    </a:lnTo>
                    <a:lnTo>
                      <a:pt x="68" y="366"/>
                    </a:lnTo>
                    <a:lnTo>
                      <a:pt x="68" y="368"/>
                    </a:lnTo>
                    <a:lnTo>
                      <a:pt x="68" y="370"/>
                    </a:lnTo>
                    <a:lnTo>
                      <a:pt x="66" y="370"/>
                    </a:lnTo>
                    <a:lnTo>
                      <a:pt x="64" y="370"/>
                    </a:lnTo>
                    <a:lnTo>
                      <a:pt x="62" y="370"/>
                    </a:lnTo>
                    <a:lnTo>
                      <a:pt x="60" y="370"/>
                    </a:lnTo>
                    <a:lnTo>
                      <a:pt x="60" y="368"/>
                    </a:lnTo>
                    <a:lnTo>
                      <a:pt x="60" y="366"/>
                    </a:lnTo>
                    <a:lnTo>
                      <a:pt x="62" y="366"/>
                    </a:lnTo>
                    <a:lnTo>
                      <a:pt x="64" y="366"/>
                    </a:lnTo>
                    <a:lnTo>
                      <a:pt x="66" y="368"/>
                    </a:lnTo>
                    <a:lnTo>
                      <a:pt x="68" y="368"/>
                    </a:lnTo>
                    <a:lnTo>
                      <a:pt x="68" y="366"/>
                    </a:lnTo>
                    <a:lnTo>
                      <a:pt x="66" y="366"/>
                    </a:lnTo>
                    <a:lnTo>
                      <a:pt x="66" y="363"/>
                    </a:lnTo>
                    <a:lnTo>
                      <a:pt x="64" y="363"/>
                    </a:lnTo>
                    <a:lnTo>
                      <a:pt x="64" y="361"/>
                    </a:lnTo>
                    <a:lnTo>
                      <a:pt x="64" y="359"/>
                    </a:lnTo>
                    <a:lnTo>
                      <a:pt x="62" y="359"/>
                    </a:lnTo>
                    <a:lnTo>
                      <a:pt x="60" y="359"/>
                    </a:lnTo>
                    <a:lnTo>
                      <a:pt x="60" y="361"/>
                    </a:lnTo>
                    <a:lnTo>
                      <a:pt x="62" y="361"/>
                    </a:lnTo>
                    <a:lnTo>
                      <a:pt x="64" y="361"/>
                    </a:lnTo>
                    <a:lnTo>
                      <a:pt x="64" y="363"/>
                    </a:lnTo>
                    <a:lnTo>
                      <a:pt x="62" y="363"/>
                    </a:lnTo>
                    <a:lnTo>
                      <a:pt x="60" y="363"/>
                    </a:lnTo>
                    <a:lnTo>
                      <a:pt x="57" y="363"/>
                    </a:lnTo>
                    <a:lnTo>
                      <a:pt x="55" y="363"/>
                    </a:lnTo>
                    <a:lnTo>
                      <a:pt x="53" y="363"/>
                    </a:lnTo>
                    <a:lnTo>
                      <a:pt x="51" y="363"/>
                    </a:lnTo>
                    <a:lnTo>
                      <a:pt x="49" y="363"/>
                    </a:lnTo>
                    <a:lnTo>
                      <a:pt x="46" y="363"/>
                    </a:lnTo>
                    <a:lnTo>
                      <a:pt x="44" y="363"/>
                    </a:lnTo>
                    <a:lnTo>
                      <a:pt x="44" y="361"/>
                    </a:lnTo>
                    <a:lnTo>
                      <a:pt x="46" y="361"/>
                    </a:lnTo>
                    <a:lnTo>
                      <a:pt x="46" y="359"/>
                    </a:lnTo>
                    <a:lnTo>
                      <a:pt x="49" y="359"/>
                    </a:lnTo>
                    <a:lnTo>
                      <a:pt x="49" y="357"/>
                    </a:lnTo>
                    <a:lnTo>
                      <a:pt x="51" y="357"/>
                    </a:lnTo>
                    <a:lnTo>
                      <a:pt x="53" y="357"/>
                    </a:lnTo>
                    <a:lnTo>
                      <a:pt x="53" y="359"/>
                    </a:lnTo>
                    <a:lnTo>
                      <a:pt x="55" y="359"/>
                    </a:lnTo>
                    <a:lnTo>
                      <a:pt x="57" y="359"/>
                    </a:lnTo>
                    <a:lnTo>
                      <a:pt x="57" y="357"/>
                    </a:lnTo>
                    <a:lnTo>
                      <a:pt x="57" y="355"/>
                    </a:lnTo>
                    <a:lnTo>
                      <a:pt x="60" y="355"/>
                    </a:lnTo>
                    <a:lnTo>
                      <a:pt x="60" y="352"/>
                    </a:lnTo>
                    <a:lnTo>
                      <a:pt x="57" y="352"/>
                    </a:lnTo>
                    <a:lnTo>
                      <a:pt x="55" y="352"/>
                    </a:lnTo>
                    <a:lnTo>
                      <a:pt x="53" y="352"/>
                    </a:lnTo>
                    <a:lnTo>
                      <a:pt x="51" y="352"/>
                    </a:lnTo>
                    <a:lnTo>
                      <a:pt x="49" y="352"/>
                    </a:lnTo>
                    <a:lnTo>
                      <a:pt x="46" y="352"/>
                    </a:lnTo>
                    <a:lnTo>
                      <a:pt x="46" y="350"/>
                    </a:lnTo>
                    <a:lnTo>
                      <a:pt x="49" y="348"/>
                    </a:lnTo>
                    <a:lnTo>
                      <a:pt x="49" y="346"/>
                    </a:lnTo>
                    <a:lnTo>
                      <a:pt x="46" y="346"/>
                    </a:lnTo>
                    <a:lnTo>
                      <a:pt x="46" y="348"/>
                    </a:lnTo>
                    <a:lnTo>
                      <a:pt x="44" y="348"/>
                    </a:lnTo>
                    <a:lnTo>
                      <a:pt x="44" y="350"/>
                    </a:lnTo>
                    <a:lnTo>
                      <a:pt x="42" y="350"/>
                    </a:lnTo>
                    <a:lnTo>
                      <a:pt x="40" y="350"/>
                    </a:lnTo>
                    <a:lnTo>
                      <a:pt x="40" y="348"/>
                    </a:lnTo>
                    <a:lnTo>
                      <a:pt x="38" y="348"/>
                    </a:lnTo>
                    <a:lnTo>
                      <a:pt x="38" y="346"/>
                    </a:lnTo>
                    <a:lnTo>
                      <a:pt x="38" y="344"/>
                    </a:lnTo>
                    <a:lnTo>
                      <a:pt x="40" y="344"/>
                    </a:lnTo>
                    <a:lnTo>
                      <a:pt x="38" y="344"/>
                    </a:lnTo>
                    <a:lnTo>
                      <a:pt x="38" y="341"/>
                    </a:lnTo>
                    <a:lnTo>
                      <a:pt x="36" y="341"/>
                    </a:lnTo>
                    <a:lnTo>
                      <a:pt x="33" y="341"/>
                    </a:lnTo>
                    <a:lnTo>
                      <a:pt x="33" y="339"/>
                    </a:lnTo>
                    <a:lnTo>
                      <a:pt x="36" y="339"/>
                    </a:lnTo>
                    <a:lnTo>
                      <a:pt x="36" y="337"/>
                    </a:lnTo>
                    <a:lnTo>
                      <a:pt x="36" y="335"/>
                    </a:lnTo>
                    <a:lnTo>
                      <a:pt x="33" y="335"/>
                    </a:lnTo>
                    <a:lnTo>
                      <a:pt x="33" y="337"/>
                    </a:lnTo>
                    <a:lnTo>
                      <a:pt x="31" y="337"/>
                    </a:lnTo>
                    <a:lnTo>
                      <a:pt x="29" y="337"/>
                    </a:lnTo>
                    <a:lnTo>
                      <a:pt x="29" y="335"/>
                    </a:lnTo>
                    <a:lnTo>
                      <a:pt x="31" y="335"/>
                    </a:lnTo>
                    <a:lnTo>
                      <a:pt x="31" y="333"/>
                    </a:lnTo>
                    <a:lnTo>
                      <a:pt x="29" y="331"/>
                    </a:lnTo>
                    <a:lnTo>
                      <a:pt x="27" y="331"/>
                    </a:lnTo>
                    <a:lnTo>
                      <a:pt x="25" y="331"/>
                    </a:lnTo>
                    <a:lnTo>
                      <a:pt x="25" y="333"/>
                    </a:lnTo>
                    <a:lnTo>
                      <a:pt x="22" y="333"/>
                    </a:lnTo>
                    <a:lnTo>
                      <a:pt x="22" y="331"/>
                    </a:lnTo>
                    <a:lnTo>
                      <a:pt x="22" y="328"/>
                    </a:lnTo>
                    <a:lnTo>
                      <a:pt x="25" y="328"/>
                    </a:lnTo>
                    <a:lnTo>
                      <a:pt x="25" y="326"/>
                    </a:lnTo>
                    <a:lnTo>
                      <a:pt x="22" y="326"/>
                    </a:lnTo>
                    <a:lnTo>
                      <a:pt x="20" y="326"/>
                    </a:lnTo>
                    <a:lnTo>
                      <a:pt x="18" y="326"/>
                    </a:lnTo>
                    <a:lnTo>
                      <a:pt x="18" y="328"/>
                    </a:lnTo>
                    <a:lnTo>
                      <a:pt x="16" y="328"/>
                    </a:lnTo>
                    <a:lnTo>
                      <a:pt x="16" y="326"/>
                    </a:lnTo>
                    <a:lnTo>
                      <a:pt x="16" y="324"/>
                    </a:lnTo>
                    <a:lnTo>
                      <a:pt x="14" y="324"/>
                    </a:lnTo>
                    <a:lnTo>
                      <a:pt x="14" y="322"/>
                    </a:lnTo>
                    <a:lnTo>
                      <a:pt x="11" y="322"/>
                    </a:lnTo>
                    <a:lnTo>
                      <a:pt x="11" y="320"/>
                    </a:lnTo>
                    <a:lnTo>
                      <a:pt x="14" y="320"/>
                    </a:lnTo>
                    <a:lnTo>
                      <a:pt x="11" y="317"/>
                    </a:lnTo>
                    <a:lnTo>
                      <a:pt x="9" y="317"/>
                    </a:lnTo>
                    <a:lnTo>
                      <a:pt x="9" y="315"/>
                    </a:lnTo>
                    <a:lnTo>
                      <a:pt x="7" y="315"/>
                    </a:lnTo>
                    <a:lnTo>
                      <a:pt x="7" y="313"/>
                    </a:lnTo>
                    <a:lnTo>
                      <a:pt x="7" y="311"/>
                    </a:lnTo>
                    <a:lnTo>
                      <a:pt x="7" y="313"/>
                    </a:lnTo>
                    <a:lnTo>
                      <a:pt x="9" y="313"/>
                    </a:lnTo>
                    <a:lnTo>
                      <a:pt x="11" y="313"/>
                    </a:lnTo>
                    <a:lnTo>
                      <a:pt x="14" y="311"/>
                    </a:lnTo>
                    <a:lnTo>
                      <a:pt x="14" y="309"/>
                    </a:lnTo>
                    <a:lnTo>
                      <a:pt x="14" y="306"/>
                    </a:lnTo>
                    <a:lnTo>
                      <a:pt x="11" y="306"/>
                    </a:lnTo>
                    <a:lnTo>
                      <a:pt x="11" y="304"/>
                    </a:lnTo>
                    <a:lnTo>
                      <a:pt x="9" y="304"/>
                    </a:lnTo>
                    <a:lnTo>
                      <a:pt x="11" y="304"/>
                    </a:lnTo>
                    <a:lnTo>
                      <a:pt x="11" y="302"/>
                    </a:lnTo>
                    <a:lnTo>
                      <a:pt x="14" y="302"/>
                    </a:lnTo>
                    <a:lnTo>
                      <a:pt x="16" y="302"/>
                    </a:lnTo>
                    <a:lnTo>
                      <a:pt x="16" y="300"/>
                    </a:lnTo>
                    <a:lnTo>
                      <a:pt x="14" y="300"/>
                    </a:lnTo>
                    <a:lnTo>
                      <a:pt x="11" y="300"/>
                    </a:lnTo>
                    <a:lnTo>
                      <a:pt x="11" y="298"/>
                    </a:lnTo>
                    <a:lnTo>
                      <a:pt x="9" y="298"/>
                    </a:lnTo>
                    <a:lnTo>
                      <a:pt x="9" y="296"/>
                    </a:lnTo>
                    <a:lnTo>
                      <a:pt x="11" y="296"/>
                    </a:lnTo>
                    <a:lnTo>
                      <a:pt x="11" y="293"/>
                    </a:lnTo>
                    <a:lnTo>
                      <a:pt x="11" y="291"/>
                    </a:lnTo>
                    <a:lnTo>
                      <a:pt x="9" y="291"/>
                    </a:lnTo>
                    <a:lnTo>
                      <a:pt x="7" y="291"/>
                    </a:lnTo>
                    <a:lnTo>
                      <a:pt x="7" y="289"/>
                    </a:lnTo>
                    <a:lnTo>
                      <a:pt x="9" y="289"/>
                    </a:lnTo>
                    <a:lnTo>
                      <a:pt x="7" y="289"/>
                    </a:lnTo>
                    <a:lnTo>
                      <a:pt x="7" y="287"/>
                    </a:lnTo>
                    <a:lnTo>
                      <a:pt x="5" y="287"/>
                    </a:lnTo>
                    <a:lnTo>
                      <a:pt x="5" y="285"/>
                    </a:lnTo>
                    <a:lnTo>
                      <a:pt x="3" y="285"/>
                    </a:lnTo>
                    <a:lnTo>
                      <a:pt x="3" y="282"/>
                    </a:lnTo>
                    <a:lnTo>
                      <a:pt x="0" y="282"/>
                    </a:lnTo>
                    <a:lnTo>
                      <a:pt x="3" y="282"/>
                    </a:lnTo>
                    <a:lnTo>
                      <a:pt x="3" y="280"/>
                    </a:lnTo>
                    <a:lnTo>
                      <a:pt x="3" y="278"/>
                    </a:lnTo>
                    <a:lnTo>
                      <a:pt x="5" y="278"/>
                    </a:lnTo>
                    <a:lnTo>
                      <a:pt x="5" y="276"/>
                    </a:lnTo>
                    <a:lnTo>
                      <a:pt x="3" y="276"/>
                    </a:lnTo>
                    <a:lnTo>
                      <a:pt x="3" y="278"/>
                    </a:lnTo>
                    <a:lnTo>
                      <a:pt x="3" y="276"/>
                    </a:lnTo>
                    <a:lnTo>
                      <a:pt x="0" y="276"/>
                    </a:lnTo>
                    <a:lnTo>
                      <a:pt x="3" y="276"/>
                    </a:lnTo>
                    <a:lnTo>
                      <a:pt x="3" y="274"/>
                    </a:lnTo>
                    <a:lnTo>
                      <a:pt x="5" y="274"/>
                    </a:lnTo>
                    <a:lnTo>
                      <a:pt x="3" y="274"/>
                    </a:lnTo>
                    <a:lnTo>
                      <a:pt x="3" y="271"/>
                    </a:lnTo>
                    <a:lnTo>
                      <a:pt x="5" y="271"/>
                    </a:lnTo>
                    <a:lnTo>
                      <a:pt x="7" y="271"/>
                    </a:lnTo>
                    <a:lnTo>
                      <a:pt x="5" y="271"/>
                    </a:lnTo>
                    <a:lnTo>
                      <a:pt x="5" y="269"/>
                    </a:lnTo>
                    <a:lnTo>
                      <a:pt x="3" y="269"/>
                    </a:lnTo>
                    <a:lnTo>
                      <a:pt x="3" y="267"/>
                    </a:lnTo>
                    <a:lnTo>
                      <a:pt x="3" y="265"/>
                    </a:lnTo>
                    <a:lnTo>
                      <a:pt x="3" y="263"/>
                    </a:lnTo>
                    <a:lnTo>
                      <a:pt x="5" y="263"/>
                    </a:lnTo>
                    <a:lnTo>
                      <a:pt x="5" y="260"/>
                    </a:lnTo>
                    <a:lnTo>
                      <a:pt x="5" y="258"/>
                    </a:lnTo>
                    <a:lnTo>
                      <a:pt x="7" y="258"/>
                    </a:lnTo>
                    <a:lnTo>
                      <a:pt x="9" y="258"/>
                    </a:lnTo>
                    <a:lnTo>
                      <a:pt x="9" y="256"/>
                    </a:lnTo>
                    <a:lnTo>
                      <a:pt x="11" y="256"/>
                    </a:lnTo>
                    <a:lnTo>
                      <a:pt x="11" y="254"/>
                    </a:lnTo>
                    <a:lnTo>
                      <a:pt x="11" y="256"/>
                    </a:lnTo>
                    <a:lnTo>
                      <a:pt x="11" y="254"/>
                    </a:lnTo>
                    <a:lnTo>
                      <a:pt x="14" y="254"/>
                    </a:lnTo>
                    <a:lnTo>
                      <a:pt x="18" y="256"/>
                    </a:lnTo>
                    <a:lnTo>
                      <a:pt x="18" y="254"/>
                    </a:lnTo>
                    <a:lnTo>
                      <a:pt x="22" y="250"/>
                    </a:lnTo>
                    <a:lnTo>
                      <a:pt x="22" y="247"/>
                    </a:lnTo>
                    <a:lnTo>
                      <a:pt x="20" y="245"/>
                    </a:lnTo>
                    <a:lnTo>
                      <a:pt x="18" y="245"/>
                    </a:lnTo>
                    <a:lnTo>
                      <a:pt x="20" y="241"/>
                    </a:lnTo>
                    <a:lnTo>
                      <a:pt x="18" y="234"/>
                    </a:lnTo>
                    <a:lnTo>
                      <a:pt x="20" y="232"/>
                    </a:lnTo>
                    <a:lnTo>
                      <a:pt x="20" y="228"/>
                    </a:lnTo>
                    <a:lnTo>
                      <a:pt x="22" y="228"/>
                    </a:lnTo>
                    <a:lnTo>
                      <a:pt x="25" y="228"/>
                    </a:lnTo>
                    <a:lnTo>
                      <a:pt x="27" y="225"/>
                    </a:lnTo>
                    <a:lnTo>
                      <a:pt x="27" y="223"/>
                    </a:lnTo>
                    <a:lnTo>
                      <a:pt x="27" y="219"/>
                    </a:lnTo>
                    <a:lnTo>
                      <a:pt x="29" y="219"/>
                    </a:lnTo>
                    <a:lnTo>
                      <a:pt x="29" y="217"/>
                    </a:lnTo>
                    <a:lnTo>
                      <a:pt x="29" y="214"/>
                    </a:lnTo>
                    <a:lnTo>
                      <a:pt x="31" y="212"/>
                    </a:lnTo>
                    <a:lnTo>
                      <a:pt x="33" y="212"/>
                    </a:lnTo>
                    <a:lnTo>
                      <a:pt x="36" y="212"/>
                    </a:lnTo>
                    <a:lnTo>
                      <a:pt x="36" y="210"/>
                    </a:lnTo>
                    <a:lnTo>
                      <a:pt x="36" y="208"/>
                    </a:lnTo>
                    <a:lnTo>
                      <a:pt x="36" y="206"/>
                    </a:lnTo>
                    <a:lnTo>
                      <a:pt x="38" y="206"/>
                    </a:lnTo>
                    <a:lnTo>
                      <a:pt x="40" y="206"/>
                    </a:lnTo>
                    <a:lnTo>
                      <a:pt x="40" y="204"/>
                    </a:lnTo>
                    <a:lnTo>
                      <a:pt x="40" y="201"/>
                    </a:lnTo>
                    <a:lnTo>
                      <a:pt x="42" y="201"/>
                    </a:lnTo>
                    <a:lnTo>
                      <a:pt x="42" y="204"/>
                    </a:lnTo>
                    <a:lnTo>
                      <a:pt x="44" y="204"/>
                    </a:lnTo>
                    <a:lnTo>
                      <a:pt x="44" y="201"/>
                    </a:lnTo>
                    <a:lnTo>
                      <a:pt x="46" y="201"/>
                    </a:lnTo>
                    <a:lnTo>
                      <a:pt x="46" y="199"/>
                    </a:lnTo>
                    <a:lnTo>
                      <a:pt x="49" y="199"/>
                    </a:lnTo>
                    <a:lnTo>
                      <a:pt x="51" y="199"/>
                    </a:lnTo>
                    <a:lnTo>
                      <a:pt x="51" y="197"/>
                    </a:lnTo>
                    <a:lnTo>
                      <a:pt x="53" y="197"/>
                    </a:lnTo>
                    <a:lnTo>
                      <a:pt x="53" y="195"/>
                    </a:lnTo>
                    <a:lnTo>
                      <a:pt x="53" y="193"/>
                    </a:lnTo>
                    <a:lnTo>
                      <a:pt x="55" y="193"/>
                    </a:lnTo>
                    <a:lnTo>
                      <a:pt x="55" y="190"/>
                    </a:lnTo>
                    <a:lnTo>
                      <a:pt x="55" y="188"/>
                    </a:lnTo>
                    <a:lnTo>
                      <a:pt x="53" y="186"/>
                    </a:lnTo>
                    <a:lnTo>
                      <a:pt x="51" y="186"/>
                    </a:lnTo>
                    <a:lnTo>
                      <a:pt x="49" y="186"/>
                    </a:lnTo>
                    <a:lnTo>
                      <a:pt x="46" y="186"/>
                    </a:lnTo>
                    <a:lnTo>
                      <a:pt x="44" y="184"/>
                    </a:lnTo>
                    <a:lnTo>
                      <a:pt x="44" y="182"/>
                    </a:lnTo>
                    <a:lnTo>
                      <a:pt x="42" y="182"/>
                    </a:lnTo>
                    <a:lnTo>
                      <a:pt x="42" y="179"/>
                    </a:lnTo>
                    <a:lnTo>
                      <a:pt x="44" y="179"/>
                    </a:lnTo>
                    <a:lnTo>
                      <a:pt x="46" y="177"/>
                    </a:lnTo>
                    <a:lnTo>
                      <a:pt x="46" y="175"/>
                    </a:lnTo>
                    <a:lnTo>
                      <a:pt x="44" y="175"/>
                    </a:lnTo>
                    <a:lnTo>
                      <a:pt x="44" y="173"/>
                    </a:lnTo>
                    <a:lnTo>
                      <a:pt x="46" y="173"/>
                    </a:lnTo>
                    <a:lnTo>
                      <a:pt x="46" y="171"/>
                    </a:lnTo>
                    <a:lnTo>
                      <a:pt x="49" y="171"/>
                    </a:lnTo>
                    <a:lnTo>
                      <a:pt x="51" y="171"/>
                    </a:lnTo>
                    <a:lnTo>
                      <a:pt x="51" y="168"/>
                    </a:lnTo>
                    <a:lnTo>
                      <a:pt x="53" y="168"/>
                    </a:lnTo>
                    <a:lnTo>
                      <a:pt x="53" y="166"/>
                    </a:lnTo>
                    <a:lnTo>
                      <a:pt x="53" y="164"/>
                    </a:lnTo>
                    <a:lnTo>
                      <a:pt x="55" y="164"/>
                    </a:lnTo>
                    <a:lnTo>
                      <a:pt x="55" y="166"/>
                    </a:lnTo>
                    <a:lnTo>
                      <a:pt x="57" y="164"/>
                    </a:lnTo>
                    <a:lnTo>
                      <a:pt x="60" y="164"/>
                    </a:lnTo>
                    <a:lnTo>
                      <a:pt x="62" y="164"/>
                    </a:lnTo>
                    <a:lnTo>
                      <a:pt x="64" y="164"/>
                    </a:lnTo>
                    <a:lnTo>
                      <a:pt x="66" y="164"/>
                    </a:lnTo>
                    <a:lnTo>
                      <a:pt x="66" y="162"/>
                    </a:lnTo>
                    <a:lnTo>
                      <a:pt x="68" y="162"/>
                    </a:lnTo>
                    <a:lnTo>
                      <a:pt x="71" y="162"/>
                    </a:lnTo>
                    <a:lnTo>
                      <a:pt x="71" y="160"/>
                    </a:lnTo>
                    <a:lnTo>
                      <a:pt x="73" y="160"/>
                    </a:lnTo>
                    <a:lnTo>
                      <a:pt x="75" y="162"/>
                    </a:lnTo>
                    <a:lnTo>
                      <a:pt x="77" y="162"/>
                    </a:lnTo>
                    <a:lnTo>
                      <a:pt x="77" y="160"/>
                    </a:lnTo>
                    <a:lnTo>
                      <a:pt x="79" y="162"/>
                    </a:lnTo>
                    <a:lnTo>
                      <a:pt x="82" y="162"/>
                    </a:lnTo>
                    <a:lnTo>
                      <a:pt x="84" y="162"/>
                    </a:lnTo>
                    <a:lnTo>
                      <a:pt x="86" y="162"/>
                    </a:lnTo>
                    <a:lnTo>
                      <a:pt x="84" y="162"/>
                    </a:lnTo>
                    <a:lnTo>
                      <a:pt x="84" y="160"/>
                    </a:lnTo>
                    <a:lnTo>
                      <a:pt x="86" y="160"/>
                    </a:lnTo>
                    <a:lnTo>
                      <a:pt x="88" y="160"/>
                    </a:lnTo>
                    <a:lnTo>
                      <a:pt x="88" y="162"/>
                    </a:lnTo>
                    <a:lnTo>
                      <a:pt x="88" y="160"/>
                    </a:lnTo>
                    <a:lnTo>
                      <a:pt x="90" y="160"/>
                    </a:lnTo>
                    <a:lnTo>
                      <a:pt x="90" y="158"/>
                    </a:lnTo>
                    <a:lnTo>
                      <a:pt x="88" y="158"/>
                    </a:lnTo>
                    <a:lnTo>
                      <a:pt x="90" y="158"/>
                    </a:lnTo>
                    <a:lnTo>
                      <a:pt x="90" y="155"/>
                    </a:lnTo>
                    <a:lnTo>
                      <a:pt x="92" y="155"/>
                    </a:lnTo>
                    <a:lnTo>
                      <a:pt x="95" y="155"/>
                    </a:lnTo>
                    <a:lnTo>
                      <a:pt x="95" y="153"/>
                    </a:lnTo>
                    <a:lnTo>
                      <a:pt x="97" y="153"/>
                    </a:lnTo>
                    <a:lnTo>
                      <a:pt x="97" y="151"/>
                    </a:lnTo>
                    <a:lnTo>
                      <a:pt x="97" y="149"/>
                    </a:lnTo>
                    <a:lnTo>
                      <a:pt x="99" y="149"/>
                    </a:lnTo>
                    <a:lnTo>
                      <a:pt x="101" y="149"/>
                    </a:lnTo>
                    <a:lnTo>
                      <a:pt x="101" y="147"/>
                    </a:lnTo>
                    <a:lnTo>
                      <a:pt x="101" y="149"/>
                    </a:lnTo>
                    <a:lnTo>
                      <a:pt x="103" y="149"/>
                    </a:lnTo>
                    <a:lnTo>
                      <a:pt x="103" y="151"/>
                    </a:lnTo>
                    <a:lnTo>
                      <a:pt x="106" y="151"/>
                    </a:lnTo>
                    <a:lnTo>
                      <a:pt x="108" y="151"/>
                    </a:lnTo>
                    <a:lnTo>
                      <a:pt x="108" y="149"/>
                    </a:lnTo>
                    <a:lnTo>
                      <a:pt x="108" y="147"/>
                    </a:lnTo>
                    <a:lnTo>
                      <a:pt x="106" y="147"/>
                    </a:lnTo>
                    <a:lnTo>
                      <a:pt x="106" y="144"/>
                    </a:lnTo>
                    <a:lnTo>
                      <a:pt x="106" y="142"/>
                    </a:lnTo>
                    <a:lnTo>
                      <a:pt x="103" y="142"/>
                    </a:lnTo>
                    <a:lnTo>
                      <a:pt x="101" y="142"/>
                    </a:lnTo>
                    <a:lnTo>
                      <a:pt x="101" y="140"/>
                    </a:lnTo>
                    <a:lnTo>
                      <a:pt x="101" y="138"/>
                    </a:lnTo>
                    <a:lnTo>
                      <a:pt x="103" y="138"/>
                    </a:lnTo>
                    <a:lnTo>
                      <a:pt x="103" y="136"/>
                    </a:lnTo>
                    <a:lnTo>
                      <a:pt x="103" y="133"/>
                    </a:lnTo>
                    <a:lnTo>
                      <a:pt x="106" y="133"/>
                    </a:lnTo>
                    <a:lnTo>
                      <a:pt x="108" y="133"/>
                    </a:lnTo>
                    <a:lnTo>
                      <a:pt x="108" y="131"/>
                    </a:lnTo>
                    <a:lnTo>
                      <a:pt x="110" y="131"/>
                    </a:lnTo>
                    <a:lnTo>
                      <a:pt x="108" y="131"/>
                    </a:lnTo>
                    <a:lnTo>
                      <a:pt x="108" y="129"/>
                    </a:lnTo>
                    <a:lnTo>
                      <a:pt x="106" y="129"/>
                    </a:lnTo>
                    <a:lnTo>
                      <a:pt x="103" y="129"/>
                    </a:lnTo>
                    <a:lnTo>
                      <a:pt x="103" y="127"/>
                    </a:lnTo>
                    <a:lnTo>
                      <a:pt x="103" y="129"/>
                    </a:lnTo>
                    <a:lnTo>
                      <a:pt x="101" y="129"/>
                    </a:lnTo>
                    <a:lnTo>
                      <a:pt x="99" y="129"/>
                    </a:lnTo>
                    <a:lnTo>
                      <a:pt x="99" y="127"/>
                    </a:lnTo>
                    <a:lnTo>
                      <a:pt x="97" y="127"/>
                    </a:lnTo>
                    <a:lnTo>
                      <a:pt x="97" y="125"/>
                    </a:lnTo>
                    <a:lnTo>
                      <a:pt x="95" y="125"/>
                    </a:lnTo>
                    <a:lnTo>
                      <a:pt x="92" y="125"/>
                    </a:lnTo>
                    <a:lnTo>
                      <a:pt x="90" y="125"/>
                    </a:lnTo>
                    <a:lnTo>
                      <a:pt x="88" y="122"/>
                    </a:lnTo>
                    <a:lnTo>
                      <a:pt x="88" y="125"/>
                    </a:lnTo>
                    <a:lnTo>
                      <a:pt x="86" y="125"/>
                    </a:lnTo>
                    <a:lnTo>
                      <a:pt x="84" y="125"/>
                    </a:lnTo>
                    <a:lnTo>
                      <a:pt x="86" y="125"/>
                    </a:lnTo>
                    <a:lnTo>
                      <a:pt x="86" y="122"/>
                    </a:lnTo>
                    <a:lnTo>
                      <a:pt x="84" y="122"/>
                    </a:lnTo>
                    <a:lnTo>
                      <a:pt x="84" y="120"/>
                    </a:lnTo>
                    <a:lnTo>
                      <a:pt x="82" y="120"/>
                    </a:lnTo>
                    <a:lnTo>
                      <a:pt x="82" y="122"/>
                    </a:lnTo>
                    <a:lnTo>
                      <a:pt x="82" y="125"/>
                    </a:lnTo>
                    <a:lnTo>
                      <a:pt x="79" y="125"/>
                    </a:lnTo>
                    <a:lnTo>
                      <a:pt x="77" y="125"/>
                    </a:lnTo>
                    <a:lnTo>
                      <a:pt x="77" y="122"/>
                    </a:lnTo>
                    <a:lnTo>
                      <a:pt x="75" y="122"/>
                    </a:lnTo>
                    <a:lnTo>
                      <a:pt x="75" y="125"/>
                    </a:lnTo>
                    <a:lnTo>
                      <a:pt x="77" y="125"/>
                    </a:lnTo>
                    <a:lnTo>
                      <a:pt x="75" y="125"/>
                    </a:lnTo>
                    <a:lnTo>
                      <a:pt x="73" y="125"/>
                    </a:lnTo>
                    <a:lnTo>
                      <a:pt x="71" y="125"/>
                    </a:lnTo>
                    <a:lnTo>
                      <a:pt x="73" y="125"/>
                    </a:lnTo>
                    <a:lnTo>
                      <a:pt x="73" y="122"/>
                    </a:lnTo>
                    <a:lnTo>
                      <a:pt x="73" y="120"/>
                    </a:lnTo>
                    <a:lnTo>
                      <a:pt x="71" y="120"/>
                    </a:lnTo>
                    <a:lnTo>
                      <a:pt x="68" y="120"/>
                    </a:lnTo>
                    <a:lnTo>
                      <a:pt x="66" y="120"/>
                    </a:lnTo>
                    <a:lnTo>
                      <a:pt x="66" y="122"/>
                    </a:lnTo>
                    <a:lnTo>
                      <a:pt x="64" y="122"/>
                    </a:lnTo>
                    <a:lnTo>
                      <a:pt x="64" y="125"/>
                    </a:lnTo>
                    <a:lnTo>
                      <a:pt x="66" y="125"/>
                    </a:lnTo>
                    <a:lnTo>
                      <a:pt x="64" y="125"/>
                    </a:lnTo>
                    <a:lnTo>
                      <a:pt x="64" y="127"/>
                    </a:lnTo>
                    <a:lnTo>
                      <a:pt x="62" y="127"/>
                    </a:lnTo>
                    <a:lnTo>
                      <a:pt x="60" y="127"/>
                    </a:lnTo>
                    <a:lnTo>
                      <a:pt x="57" y="127"/>
                    </a:lnTo>
                    <a:lnTo>
                      <a:pt x="60" y="127"/>
                    </a:lnTo>
                    <a:lnTo>
                      <a:pt x="60" y="125"/>
                    </a:lnTo>
                    <a:lnTo>
                      <a:pt x="62" y="125"/>
                    </a:lnTo>
                    <a:lnTo>
                      <a:pt x="60" y="125"/>
                    </a:lnTo>
                    <a:lnTo>
                      <a:pt x="60" y="122"/>
                    </a:lnTo>
                    <a:lnTo>
                      <a:pt x="60" y="120"/>
                    </a:lnTo>
                    <a:lnTo>
                      <a:pt x="57" y="120"/>
                    </a:lnTo>
                    <a:lnTo>
                      <a:pt x="57" y="118"/>
                    </a:lnTo>
                    <a:lnTo>
                      <a:pt x="60" y="118"/>
                    </a:lnTo>
                    <a:lnTo>
                      <a:pt x="60" y="116"/>
                    </a:lnTo>
                    <a:lnTo>
                      <a:pt x="60" y="114"/>
                    </a:lnTo>
                    <a:lnTo>
                      <a:pt x="57" y="114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3" y="112"/>
                    </a:lnTo>
                    <a:lnTo>
                      <a:pt x="53" y="109"/>
                    </a:lnTo>
                    <a:lnTo>
                      <a:pt x="53" y="107"/>
                    </a:lnTo>
                    <a:lnTo>
                      <a:pt x="53" y="105"/>
                    </a:lnTo>
                    <a:lnTo>
                      <a:pt x="53" y="107"/>
                    </a:lnTo>
                    <a:lnTo>
                      <a:pt x="55" y="107"/>
                    </a:lnTo>
                    <a:lnTo>
                      <a:pt x="55" y="109"/>
                    </a:lnTo>
                    <a:lnTo>
                      <a:pt x="57" y="109"/>
                    </a:lnTo>
                    <a:lnTo>
                      <a:pt x="60" y="109"/>
                    </a:lnTo>
                    <a:lnTo>
                      <a:pt x="62" y="112"/>
                    </a:lnTo>
                    <a:lnTo>
                      <a:pt x="64" y="112"/>
                    </a:lnTo>
                    <a:lnTo>
                      <a:pt x="66" y="112"/>
                    </a:lnTo>
                    <a:lnTo>
                      <a:pt x="64" y="112"/>
                    </a:lnTo>
                    <a:lnTo>
                      <a:pt x="64" y="109"/>
                    </a:lnTo>
                    <a:lnTo>
                      <a:pt x="62" y="109"/>
                    </a:lnTo>
                    <a:lnTo>
                      <a:pt x="62" y="107"/>
                    </a:lnTo>
                    <a:lnTo>
                      <a:pt x="64" y="107"/>
                    </a:lnTo>
                    <a:lnTo>
                      <a:pt x="66" y="107"/>
                    </a:lnTo>
                    <a:lnTo>
                      <a:pt x="66" y="105"/>
                    </a:lnTo>
                    <a:lnTo>
                      <a:pt x="68" y="103"/>
                    </a:lnTo>
                    <a:lnTo>
                      <a:pt x="68" y="101"/>
                    </a:lnTo>
                    <a:lnTo>
                      <a:pt x="71" y="101"/>
                    </a:lnTo>
                    <a:lnTo>
                      <a:pt x="68" y="101"/>
                    </a:lnTo>
                    <a:lnTo>
                      <a:pt x="68" y="98"/>
                    </a:lnTo>
                    <a:lnTo>
                      <a:pt x="68" y="96"/>
                    </a:lnTo>
                    <a:lnTo>
                      <a:pt x="68" y="94"/>
                    </a:lnTo>
                    <a:lnTo>
                      <a:pt x="71" y="94"/>
                    </a:lnTo>
                    <a:lnTo>
                      <a:pt x="73" y="94"/>
                    </a:lnTo>
                    <a:lnTo>
                      <a:pt x="73" y="96"/>
                    </a:lnTo>
                    <a:lnTo>
                      <a:pt x="75" y="94"/>
                    </a:lnTo>
                    <a:lnTo>
                      <a:pt x="75" y="96"/>
                    </a:lnTo>
                    <a:lnTo>
                      <a:pt x="75" y="94"/>
                    </a:lnTo>
                    <a:lnTo>
                      <a:pt x="77" y="94"/>
                    </a:lnTo>
                    <a:lnTo>
                      <a:pt x="77" y="92"/>
                    </a:lnTo>
                    <a:lnTo>
                      <a:pt x="77" y="90"/>
                    </a:lnTo>
                    <a:lnTo>
                      <a:pt x="77" y="87"/>
                    </a:lnTo>
                    <a:lnTo>
                      <a:pt x="79" y="87"/>
                    </a:lnTo>
                    <a:lnTo>
                      <a:pt x="77" y="87"/>
                    </a:lnTo>
                    <a:lnTo>
                      <a:pt x="77" y="85"/>
                    </a:lnTo>
                    <a:lnTo>
                      <a:pt x="75" y="85"/>
                    </a:lnTo>
                    <a:lnTo>
                      <a:pt x="75" y="83"/>
                    </a:lnTo>
                    <a:lnTo>
                      <a:pt x="75" y="81"/>
                    </a:lnTo>
                    <a:lnTo>
                      <a:pt x="77" y="81"/>
                    </a:lnTo>
                    <a:lnTo>
                      <a:pt x="77" y="79"/>
                    </a:lnTo>
                    <a:lnTo>
                      <a:pt x="75" y="79"/>
                    </a:lnTo>
                    <a:lnTo>
                      <a:pt x="77" y="79"/>
                    </a:lnTo>
                    <a:lnTo>
                      <a:pt x="77" y="76"/>
                    </a:lnTo>
                    <a:lnTo>
                      <a:pt x="79" y="76"/>
                    </a:lnTo>
                    <a:lnTo>
                      <a:pt x="82" y="76"/>
                    </a:lnTo>
                    <a:lnTo>
                      <a:pt x="84" y="76"/>
                    </a:lnTo>
                    <a:lnTo>
                      <a:pt x="86" y="76"/>
                    </a:lnTo>
                    <a:lnTo>
                      <a:pt x="88" y="76"/>
                    </a:lnTo>
                    <a:lnTo>
                      <a:pt x="90" y="76"/>
                    </a:lnTo>
                    <a:lnTo>
                      <a:pt x="90" y="74"/>
                    </a:lnTo>
                    <a:lnTo>
                      <a:pt x="92" y="74"/>
                    </a:lnTo>
                    <a:lnTo>
                      <a:pt x="95" y="74"/>
                    </a:lnTo>
                    <a:lnTo>
                      <a:pt x="97" y="74"/>
                    </a:lnTo>
                    <a:lnTo>
                      <a:pt x="97" y="76"/>
                    </a:lnTo>
                    <a:lnTo>
                      <a:pt x="99" y="76"/>
                    </a:lnTo>
                    <a:lnTo>
                      <a:pt x="97" y="76"/>
                    </a:lnTo>
                    <a:lnTo>
                      <a:pt x="99" y="76"/>
                    </a:lnTo>
                    <a:lnTo>
                      <a:pt x="99" y="74"/>
                    </a:lnTo>
                    <a:lnTo>
                      <a:pt x="97" y="74"/>
                    </a:lnTo>
                    <a:lnTo>
                      <a:pt x="97" y="72"/>
                    </a:lnTo>
                    <a:lnTo>
                      <a:pt x="97" y="70"/>
                    </a:lnTo>
                    <a:lnTo>
                      <a:pt x="95" y="70"/>
                    </a:lnTo>
                    <a:lnTo>
                      <a:pt x="95" y="68"/>
                    </a:lnTo>
                    <a:lnTo>
                      <a:pt x="95" y="66"/>
                    </a:lnTo>
                    <a:lnTo>
                      <a:pt x="95" y="63"/>
                    </a:lnTo>
                    <a:lnTo>
                      <a:pt x="97" y="63"/>
                    </a:lnTo>
                    <a:lnTo>
                      <a:pt x="97" y="61"/>
                    </a:lnTo>
                    <a:lnTo>
                      <a:pt x="99" y="61"/>
                    </a:lnTo>
                    <a:lnTo>
                      <a:pt x="101" y="61"/>
                    </a:lnTo>
                    <a:lnTo>
                      <a:pt x="101" y="59"/>
                    </a:lnTo>
                    <a:lnTo>
                      <a:pt x="103" y="59"/>
                    </a:lnTo>
                    <a:lnTo>
                      <a:pt x="106" y="59"/>
                    </a:lnTo>
                    <a:lnTo>
                      <a:pt x="108" y="59"/>
                    </a:lnTo>
                    <a:lnTo>
                      <a:pt x="108" y="57"/>
                    </a:lnTo>
                    <a:lnTo>
                      <a:pt x="108" y="55"/>
                    </a:lnTo>
                    <a:lnTo>
                      <a:pt x="106" y="55"/>
                    </a:lnTo>
                    <a:lnTo>
                      <a:pt x="106" y="52"/>
                    </a:lnTo>
                    <a:lnTo>
                      <a:pt x="108" y="52"/>
                    </a:lnTo>
                    <a:lnTo>
                      <a:pt x="108" y="50"/>
                    </a:lnTo>
                    <a:lnTo>
                      <a:pt x="110" y="50"/>
                    </a:lnTo>
                    <a:lnTo>
                      <a:pt x="112" y="50"/>
                    </a:lnTo>
                    <a:lnTo>
                      <a:pt x="112" y="52"/>
                    </a:lnTo>
                    <a:lnTo>
                      <a:pt x="114" y="52"/>
                    </a:lnTo>
                    <a:lnTo>
                      <a:pt x="117" y="52"/>
                    </a:lnTo>
                    <a:lnTo>
                      <a:pt x="119" y="55"/>
                    </a:lnTo>
                    <a:lnTo>
                      <a:pt x="117" y="55"/>
                    </a:lnTo>
                    <a:lnTo>
                      <a:pt x="117" y="57"/>
                    </a:lnTo>
                    <a:lnTo>
                      <a:pt x="119" y="57"/>
                    </a:lnTo>
                    <a:lnTo>
                      <a:pt x="121" y="57"/>
                    </a:lnTo>
                    <a:lnTo>
                      <a:pt x="121" y="59"/>
                    </a:lnTo>
                    <a:lnTo>
                      <a:pt x="121" y="61"/>
                    </a:lnTo>
                    <a:lnTo>
                      <a:pt x="121" y="59"/>
                    </a:lnTo>
                    <a:lnTo>
                      <a:pt x="123" y="59"/>
                    </a:lnTo>
                    <a:lnTo>
                      <a:pt x="125" y="59"/>
                    </a:lnTo>
                    <a:lnTo>
                      <a:pt x="125" y="61"/>
                    </a:lnTo>
                    <a:lnTo>
                      <a:pt x="125" y="63"/>
                    </a:lnTo>
                    <a:lnTo>
                      <a:pt x="128" y="63"/>
                    </a:lnTo>
                    <a:lnTo>
                      <a:pt x="125" y="63"/>
                    </a:lnTo>
                    <a:lnTo>
                      <a:pt x="125" y="66"/>
                    </a:lnTo>
                    <a:lnTo>
                      <a:pt x="128" y="66"/>
                    </a:lnTo>
                    <a:lnTo>
                      <a:pt x="128" y="63"/>
                    </a:lnTo>
                    <a:lnTo>
                      <a:pt x="130" y="63"/>
                    </a:lnTo>
                    <a:lnTo>
                      <a:pt x="130" y="66"/>
                    </a:lnTo>
                    <a:lnTo>
                      <a:pt x="132" y="66"/>
                    </a:lnTo>
                    <a:lnTo>
                      <a:pt x="132" y="63"/>
                    </a:lnTo>
                    <a:lnTo>
                      <a:pt x="134" y="63"/>
                    </a:lnTo>
                    <a:lnTo>
                      <a:pt x="136" y="63"/>
                    </a:lnTo>
                    <a:lnTo>
                      <a:pt x="136" y="66"/>
                    </a:lnTo>
                    <a:lnTo>
                      <a:pt x="136" y="68"/>
                    </a:lnTo>
                    <a:lnTo>
                      <a:pt x="138" y="68"/>
                    </a:lnTo>
                    <a:lnTo>
                      <a:pt x="136" y="68"/>
                    </a:lnTo>
                    <a:lnTo>
                      <a:pt x="134" y="68"/>
                    </a:lnTo>
                    <a:lnTo>
                      <a:pt x="134" y="70"/>
                    </a:lnTo>
                    <a:lnTo>
                      <a:pt x="136" y="70"/>
                    </a:lnTo>
                    <a:lnTo>
                      <a:pt x="138" y="70"/>
                    </a:lnTo>
                    <a:lnTo>
                      <a:pt x="138" y="72"/>
                    </a:lnTo>
                    <a:lnTo>
                      <a:pt x="141" y="72"/>
                    </a:lnTo>
                    <a:lnTo>
                      <a:pt x="141" y="74"/>
                    </a:lnTo>
                    <a:lnTo>
                      <a:pt x="143" y="76"/>
                    </a:lnTo>
                    <a:lnTo>
                      <a:pt x="143" y="79"/>
                    </a:lnTo>
                    <a:lnTo>
                      <a:pt x="141" y="79"/>
                    </a:lnTo>
                    <a:lnTo>
                      <a:pt x="141" y="81"/>
                    </a:lnTo>
                    <a:lnTo>
                      <a:pt x="141" y="83"/>
                    </a:lnTo>
                    <a:lnTo>
                      <a:pt x="138" y="83"/>
                    </a:lnTo>
                    <a:lnTo>
                      <a:pt x="141" y="83"/>
                    </a:lnTo>
                    <a:lnTo>
                      <a:pt x="141" y="85"/>
                    </a:lnTo>
                    <a:lnTo>
                      <a:pt x="141" y="83"/>
                    </a:lnTo>
                    <a:lnTo>
                      <a:pt x="143" y="83"/>
                    </a:lnTo>
                    <a:lnTo>
                      <a:pt x="143" y="85"/>
                    </a:lnTo>
                    <a:lnTo>
                      <a:pt x="145" y="85"/>
                    </a:lnTo>
                    <a:lnTo>
                      <a:pt x="145" y="87"/>
                    </a:lnTo>
                    <a:lnTo>
                      <a:pt x="147" y="85"/>
                    </a:lnTo>
                    <a:lnTo>
                      <a:pt x="145" y="85"/>
                    </a:lnTo>
                    <a:lnTo>
                      <a:pt x="145" y="83"/>
                    </a:lnTo>
                    <a:lnTo>
                      <a:pt x="145" y="81"/>
                    </a:lnTo>
                    <a:lnTo>
                      <a:pt x="147" y="81"/>
                    </a:lnTo>
                    <a:lnTo>
                      <a:pt x="149" y="81"/>
                    </a:lnTo>
                    <a:lnTo>
                      <a:pt x="152" y="81"/>
                    </a:lnTo>
                    <a:lnTo>
                      <a:pt x="154" y="81"/>
                    </a:lnTo>
                    <a:lnTo>
                      <a:pt x="154" y="83"/>
                    </a:lnTo>
                    <a:lnTo>
                      <a:pt x="156" y="83"/>
                    </a:lnTo>
                    <a:lnTo>
                      <a:pt x="156" y="85"/>
                    </a:lnTo>
                    <a:lnTo>
                      <a:pt x="154" y="85"/>
                    </a:lnTo>
                    <a:lnTo>
                      <a:pt x="156" y="87"/>
                    </a:lnTo>
                    <a:lnTo>
                      <a:pt x="154" y="87"/>
                    </a:lnTo>
                    <a:lnTo>
                      <a:pt x="152" y="87"/>
                    </a:lnTo>
                    <a:lnTo>
                      <a:pt x="149" y="87"/>
                    </a:lnTo>
                    <a:lnTo>
                      <a:pt x="152" y="87"/>
                    </a:lnTo>
                    <a:lnTo>
                      <a:pt x="152" y="90"/>
                    </a:lnTo>
                    <a:lnTo>
                      <a:pt x="152" y="92"/>
                    </a:lnTo>
                    <a:lnTo>
                      <a:pt x="154" y="92"/>
                    </a:lnTo>
                    <a:lnTo>
                      <a:pt x="154" y="94"/>
                    </a:lnTo>
                    <a:lnTo>
                      <a:pt x="156" y="94"/>
                    </a:lnTo>
                    <a:lnTo>
                      <a:pt x="156" y="96"/>
                    </a:lnTo>
                    <a:lnTo>
                      <a:pt x="158" y="96"/>
                    </a:lnTo>
                    <a:lnTo>
                      <a:pt x="158" y="98"/>
                    </a:lnTo>
                    <a:lnTo>
                      <a:pt x="156" y="98"/>
                    </a:lnTo>
                    <a:lnTo>
                      <a:pt x="156" y="101"/>
                    </a:lnTo>
                    <a:lnTo>
                      <a:pt x="158" y="101"/>
                    </a:lnTo>
                    <a:lnTo>
                      <a:pt x="158" y="103"/>
                    </a:lnTo>
                    <a:lnTo>
                      <a:pt x="160" y="105"/>
                    </a:lnTo>
                    <a:lnTo>
                      <a:pt x="160" y="107"/>
                    </a:lnTo>
                    <a:lnTo>
                      <a:pt x="158" y="107"/>
                    </a:lnTo>
                    <a:lnTo>
                      <a:pt x="158" y="105"/>
                    </a:lnTo>
                    <a:lnTo>
                      <a:pt x="156" y="105"/>
                    </a:lnTo>
                    <a:lnTo>
                      <a:pt x="156" y="107"/>
                    </a:lnTo>
                    <a:lnTo>
                      <a:pt x="158" y="109"/>
                    </a:lnTo>
                    <a:lnTo>
                      <a:pt x="156" y="109"/>
                    </a:lnTo>
                    <a:lnTo>
                      <a:pt x="154" y="107"/>
                    </a:lnTo>
                    <a:lnTo>
                      <a:pt x="154" y="109"/>
                    </a:lnTo>
                    <a:lnTo>
                      <a:pt x="152" y="109"/>
                    </a:lnTo>
                    <a:lnTo>
                      <a:pt x="152" y="112"/>
                    </a:lnTo>
                    <a:lnTo>
                      <a:pt x="154" y="112"/>
                    </a:lnTo>
                    <a:lnTo>
                      <a:pt x="156" y="112"/>
                    </a:lnTo>
                    <a:lnTo>
                      <a:pt x="160" y="114"/>
                    </a:lnTo>
                    <a:lnTo>
                      <a:pt x="163" y="114"/>
                    </a:lnTo>
                    <a:lnTo>
                      <a:pt x="163" y="116"/>
                    </a:lnTo>
                    <a:lnTo>
                      <a:pt x="165" y="118"/>
                    </a:lnTo>
                    <a:lnTo>
                      <a:pt x="167" y="118"/>
                    </a:lnTo>
                    <a:lnTo>
                      <a:pt x="167" y="116"/>
                    </a:lnTo>
                    <a:lnTo>
                      <a:pt x="169" y="116"/>
                    </a:lnTo>
                    <a:lnTo>
                      <a:pt x="169" y="114"/>
                    </a:lnTo>
                    <a:lnTo>
                      <a:pt x="167" y="114"/>
                    </a:lnTo>
                    <a:lnTo>
                      <a:pt x="167" y="112"/>
                    </a:lnTo>
                    <a:lnTo>
                      <a:pt x="169" y="112"/>
                    </a:lnTo>
                    <a:lnTo>
                      <a:pt x="171" y="112"/>
                    </a:lnTo>
                    <a:lnTo>
                      <a:pt x="171" y="114"/>
                    </a:lnTo>
                    <a:lnTo>
                      <a:pt x="174" y="114"/>
                    </a:lnTo>
                    <a:lnTo>
                      <a:pt x="174" y="116"/>
                    </a:lnTo>
                    <a:lnTo>
                      <a:pt x="176" y="116"/>
                    </a:lnTo>
                    <a:lnTo>
                      <a:pt x="176" y="114"/>
                    </a:lnTo>
                    <a:lnTo>
                      <a:pt x="176" y="112"/>
                    </a:lnTo>
                    <a:lnTo>
                      <a:pt x="174" y="112"/>
                    </a:lnTo>
                    <a:lnTo>
                      <a:pt x="176" y="109"/>
                    </a:lnTo>
                    <a:lnTo>
                      <a:pt x="178" y="109"/>
                    </a:lnTo>
                    <a:lnTo>
                      <a:pt x="178" y="112"/>
                    </a:lnTo>
                    <a:lnTo>
                      <a:pt x="180" y="112"/>
                    </a:lnTo>
                    <a:lnTo>
                      <a:pt x="180" y="114"/>
                    </a:lnTo>
                    <a:lnTo>
                      <a:pt x="180" y="116"/>
                    </a:lnTo>
                    <a:lnTo>
                      <a:pt x="178" y="116"/>
                    </a:lnTo>
                    <a:lnTo>
                      <a:pt x="180" y="116"/>
                    </a:lnTo>
                    <a:lnTo>
                      <a:pt x="182" y="114"/>
                    </a:lnTo>
                    <a:lnTo>
                      <a:pt x="184" y="114"/>
                    </a:lnTo>
                    <a:lnTo>
                      <a:pt x="187" y="114"/>
                    </a:lnTo>
                    <a:lnTo>
                      <a:pt x="187" y="112"/>
                    </a:lnTo>
                    <a:lnTo>
                      <a:pt x="187" y="109"/>
                    </a:lnTo>
                    <a:lnTo>
                      <a:pt x="187" y="107"/>
                    </a:lnTo>
                    <a:lnTo>
                      <a:pt x="187" y="105"/>
                    </a:lnTo>
                    <a:lnTo>
                      <a:pt x="187" y="103"/>
                    </a:lnTo>
                    <a:lnTo>
                      <a:pt x="189" y="103"/>
                    </a:lnTo>
                    <a:lnTo>
                      <a:pt x="191" y="103"/>
                    </a:lnTo>
                    <a:lnTo>
                      <a:pt x="191" y="105"/>
                    </a:lnTo>
                    <a:lnTo>
                      <a:pt x="191" y="103"/>
                    </a:lnTo>
                    <a:lnTo>
                      <a:pt x="193" y="103"/>
                    </a:lnTo>
                    <a:lnTo>
                      <a:pt x="193" y="101"/>
                    </a:lnTo>
                    <a:lnTo>
                      <a:pt x="195" y="101"/>
                    </a:lnTo>
                    <a:lnTo>
                      <a:pt x="195" y="103"/>
                    </a:lnTo>
                    <a:lnTo>
                      <a:pt x="195" y="101"/>
                    </a:lnTo>
                    <a:lnTo>
                      <a:pt x="195" y="98"/>
                    </a:lnTo>
                    <a:lnTo>
                      <a:pt x="195" y="96"/>
                    </a:lnTo>
                    <a:lnTo>
                      <a:pt x="198" y="96"/>
                    </a:lnTo>
                    <a:lnTo>
                      <a:pt x="198" y="98"/>
                    </a:lnTo>
                    <a:lnTo>
                      <a:pt x="200" y="98"/>
                    </a:lnTo>
                    <a:lnTo>
                      <a:pt x="202" y="98"/>
                    </a:lnTo>
                    <a:lnTo>
                      <a:pt x="204" y="98"/>
                    </a:lnTo>
                    <a:lnTo>
                      <a:pt x="204" y="96"/>
                    </a:lnTo>
                    <a:lnTo>
                      <a:pt x="206" y="96"/>
                    </a:lnTo>
                    <a:lnTo>
                      <a:pt x="206" y="94"/>
                    </a:lnTo>
                    <a:lnTo>
                      <a:pt x="206" y="92"/>
                    </a:lnTo>
                    <a:lnTo>
                      <a:pt x="209" y="92"/>
                    </a:lnTo>
                    <a:lnTo>
                      <a:pt x="209" y="90"/>
                    </a:lnTo>
                    <a:lnTo>
                      <a:pt x="211" y="87"/>
                    </a:lnTo>
                    <a:lnTo>
                      <a:pt x="209" y="87"/>
                    </a:lnTo>
                    <a:lnTo>
                      <a:pt x="211" y="85"/>
                    </a:lnTo>
                    <a:lnTo>
                      <a:pt x="211" y="83"/>
                    </a:lnTo>
                    <a:lnTo>
                      <a:pt x="211" y="81"/>
                    </a:lnTo>
                    <a:lnTo>
                      <a:pt x="211" y="79"/>
                    </a:lnTo>
                    <a:lnTo>
                      <a:pt x="213" y="79"/>
                    </a:lnTo>
                    <a:lnTo>
                      <a:pt x="213" y="76"/>
                    </a:lnTo>
                    <a:lnTo>
                      <a:pt x="215" y="76"/>
                    </a:lnTo>
                    <a:lnTo>
                      <a:pt x="215" y="74"/>
                    </a:lnTo>
                    <a:lnTo>
                      <a:pt x="215" y="72"/>
                    </a:lnTo>
                    <a:lnTo>
                      <a:pt x="215" y="70"/>
                    </a:lnTo>
                    <a:lnTo>
                      <a:pt x="213" y="70"/>
                    </a:lnTo>
                    <a:lnTo>
                      <a:pt x="211" y="70"/>
                    </a:lnTo>
                    <a:lnTo>
                      <a:pt x="211" y="72"/>
                    </a:lnTo>
                    <a:lnTo>
                      <a:pt x="209" y="72"/>
                    </a:lnTo>
                    <a:lnTo>
                      <a:pt x="209" y="70"/>
                    </a:lnTo>
                    <a:lnTo>
                      <a:pt x="209" y="68"/>
                    </a:lnTo>
                    <a:lnTo>
                      <a:pt x="209" y="66"/>
                    </a:lnTo>
                    <a:lnTo>
                      <a:pt x="211" y="66"/>
                    </a:lnTo>
                    <a:lnTo>
                      <a:pt x="209" y="66"/>
                    </a:lnTo>
                    <a:lnTo>
                      <a:pt x="209" y="63"/>
                    </a:lnTo>
                    <a:lnTo>
                      <a:pt x="209" y="61"/>
                    </a:lnTo>
                    <a:lnTo>
                      <a:pt x="211" y="61"/>
                    </a:lnTo>
                    <a:lnTo>
                      <a:pt x="211" y="63"/>
                    </a:lnTo>
                    <a:lnTo>
                      <a:pt x="213" y="66"/>
                    </a:lnTo>
                    <a:lnTo>
                      <a:pt x="215" y="66"/>
                    </a:lnTo>
                    <a:lnTo>
                      <a:pt x="217" y="68"/>
                    </a:lnTo>
                    <a:lnTo>
                      <a:pt x="217" y="66"/>
                    </a:lnTo>
                    <a:lnTo>
                      <a:pt x="217" y="63"/>
                    </a:lnTo>
                    <a:lnTo>
                      <a:pt x="217" y="61"/>
                    </a:lnTo>
                    <a:lnTo>
                      <a:pt x="220" y="61"/>
                    </a:lnTo>
                    <a:lnTo>
                      <a:pt x="217" y="61"/>
                    </a:lnTo>
                    <a:lnTo>
                      <a:pt x="217" y="59"/>
                    </a:lnTo>
                    <a:lnTo>
                      <a:pt x="215" y="59"/>
                    </a:lnTo>
                    <a:lnTo>
                      <a:pt x="213" y="59"/>
                    </a:lnTo>
                    <a:lnTo>
                      <a:pt x="211" y="59"/>
                    </a:lnTo>
                    <a:lnTo>
                      <a:pt x="211" y="57"/>
                    </a:lnTo>
                    <a:lnTo>
                      <a:pt x="211" y="55"/>
                    </a:lnTo>
                    <a:lnTo>
                      <a:pt x="213" y="55"/>
                    </a:lnTo>
                    <a:lnTo>
                      <a:pt x="213" y="52"/>
                    </a:lnTo>
                    <a:lnTo>
                      <a:pt x="215" y="52"/>
                    </a:lnTo>
                    <a:lnTo>
                      <a:pt x="217" y="52"/>
                    </a:lnTo>
                    <a:lnTo>
                      <a:pt x="217" y="55"/>
                    </a:lnTo>
                    <a:lnTo>
                      <a:pt x="220" y="55"/>
                    </a:lnTo>
                    <a:lnTo>
                      <a:pt x="222" y="55"/>
                    </a:lnTo>
                    <a:lnTo>
                      <a:pt x="224" y="55"/>
                    </a:lnTo>
                    <a:lnTo>
                      <a:pt x="226" y="55"/>
                    </a:lnTo>
                    <a:lnTo>
                      <a:pt x="226" y="52"/>
                    </a:lnTo>
                    <a:lnTo>
                      <a:pt x="228" y="52"/>
                    </a:lnTo>
                    <a:lnTo>
                      <a:pt x="228" y="50"/>
                    </a:lnTo>
                    <a:lnTo>
                      <a:pt x="230" y="50"/>
                    </a:lnTo>
                    <a:lnTo>
                      <a:pt x="233" y="50"/>
                    </a:lnTo>
                    <a:lnTo>
                      <a:pt x="235" y="50"/>
                    </a:lnTo>
                    <a:lnTo>
                      <a:pt x="237" y="48"/>
                    </a:lnTo>
                    <a:lnTo>
                      <a:pt x="237" y="46"/>
                    </a:lnTo>
                    <a:lnTo>
                      <a:pt x="239" y="48"/>
                    </a:lnTo>
                    <a:lnTo>
                      <a:pt x="244" y="52"/>
                    </a:lnTo>
                    <a:lnTo>
                      <a:pt x="246" y="52"/>
                    </a:lnTo>
                    <a:lnTo>
                      <a:pt x="246" y="55"/>
                    </a:lnTo>
                    <a:lnTo>
                      <a:pt x="248" y="55"/>
                    </a:lnTo>
                    <a:lnTo>
                      <a:pt x="248" y="57"/>
                    </a:lnTo>
                    <a:lnTo>
                      <a:pt x="248" y="59"/>
                    </a:lnTo>
                    <a:lnTo>
                      <a:pt x="248" y="61"/>
                    </a:lnTo>
                    <a:lnTo>
                      <a:pt x="250" y="61"/>
                    </a:lnTo>
                    <a:lnTo>
                      <a:pt x="252" y="61"/>
                    </a:lnTo>
                    <a:lnTo>
                      <a:pt x="255" y="61"/>
                    </a:lnTo>
                    <a:lnTo>
                      <a:pt x="257" y="61"/>
                    </a:lnTo>
                    <a:lnTo>
                      <a:pt x="259" y="61"/>
                    </a:lnTo>
                    <a:lnTo>
                      <a:pt x="261" y="61"/>
                    </a:lnTo>
                    <a:lnTo>
                      <a:pt x="263" y="61"/>
                    </a:lnTo>
                    <a:lnTo>
                      <a:pt x="263" y="63"/>
                    </a:lnTo>
                    <a:lnTo>
                      <a:pt x="266" y="61"/>
                    </a:lnTo>
                    <a:lnTo>
                      <a:pt x="266" y="59"/>
                    </a:lnTo>
                    <a:lnTo>
                      <a:pt x="266" y="57"/>
                    </a:lnTo>
                    <a:lnTo>
                      <a:pt x="266" y="55"/>
                    </a:lnTo>
                    <a:lnTo>
                      <a:pt x="266" y="57"/>
                    </a:lnTo>
                    <a:lnTo>
                      <a:pt x="268" y="59"/>
                    </a:lnTo>
                    <a:lnTo>
                      <a:pt x="270" y="59"/>
                    </a:lnTo>
                    <a:lnTo>
                      <a:pt x="272" y="57"/>
                    </a:lnTo>
                    <a:lnTo>
                      <a:pt x="274" y="57"/>
                    </a:lnTo>
                    <a:lnTo>
                      <a:pt x="276" y="57"/>
                    </a:lnTo>
                    <a:lnTo>
                      <a:pt x="279" y="57"/>
                    </a:lnTo>
                    <a:lnTo>
                      <a:pt x="281" y="59"/>
                    </a:lnTo>
                    <a:lnTo>
                      <a:pt x="283" y="57"/>
                    </a:lnTo>
                    <a:lnTo>
                      <a:pt x="285" y="55"/>
                    </a:lnTo>
                    <a:lnTo>
                      <a:pt x="287" y="55"/>
                    </a:lnTo>
                    <a:lnTo>
                      <a:pt x="287" y="52"/>
                    </a:lnTo>
                    <a:lnTo>
                      <a:pt x="290" y="52"/>
                    </a:lnTo>
                    <a:lnTo>
                      <a:pt x="292" y="52"/>
                    </a:lnTo>
                    <a:lnTo>
                      <a:pt x="294" y="52"/>
                    </a:lnTo>
                    <a:lnTo>
                      <a:pt x="296" y="52"/>
                    </a:lnTo>
                    <a:lnTo>
                      <a:pt x="301" y="52"/>
                    </a:lnTo>
                    <a:lnTo>
                      <a:pt x="303" y="52"/>
                    </a:lnTo>
                    <a:lnTo>
                      <a:pt x="305" y="50"/>
                    </a:lnTo>
                    <a:lnTo>
                      <a:pt x="305" y="48"/>
                    </a:lnTo>
                    <a:lnTo>
                      <a:pt x="307" y="48"/>
                    </a:lnTo>
                    <a:lnTo>
                      <a:pt x="307" y="46"/>
                    </a:lnTo>
                    <a:lnTo>
                      <a:pt x="307" y="44"/>
                    </a:lnTo>
                    <a:lnTo>
                      <a:pt x="309" y="44"/>
                    </a:lnTo>
                    <a:lnTo>
                      <a:pt x="309" y="46"/>
                    </a:lnTo>
                    <a:lnTo>
                      <a:pt x="312" y="46"/>
                    </a:lnTo>
                    <a:lnTo>
                      <a:pt x="309" y="46"/>
                    </a:lnTo>
                    <a:lnTo>
                      <a:pt x="309" y="44"/>
                    </a:lnTo>
                    <a:lnTo>
                      <a:pt x="312" y="44"/>
                    </a:lnTo>
                    <a:lnTo>
                      <a:pt x="314" y="44"/>
                    </a:lnTo>
                    <a:lnTo>
                      <a:pt x="314" y="41"/>
                    </a:lnTo>
                    <a:lnTo>
                      <a:pt x="316" y="41"/>
                    </a:lnTo>
                    <a:lnTo>
                      <a:pt x="316" y="39"/>
                    </a:lnTo>
                    <a:lnTo>
                      <a:pt x="318" y="39"/>
                    </a:lnTo>
                    <a:lnTo>
                      <a:pt x="318" y="37"/>
                    </a:lnTo>
                    <a:lnTo>
                      <a:pt x="318" y="35"/>
                    </a:lnTo>
                    <a:lnTo>
                      <a:pt x="318" y="33"/>
                    </a:lnTo>
                    <a:lnTo>
                      <a:pt x="316" y="33"/>
                    </a:lnTo>
                    <a:lnTo>
                      <a:pt x="318" y="33"/>
                    </a:lnTo>
                    <a:lnTo>
                      <a:pt x="318" y="30"/>
                    </a:lnTo>
                    <a:lnTo>
                      <a:pt x="320" y="30"/>
                    </a:lnTo>
                    <a:lnTo>
                      <a:pt x="318" y="30"/>
                    </a:lnTo>
                    <a:lnTo>
                      <a:pt x="318" y="28"/>
                    </a:lnTo>
                    <a:lnTo>
                      <a:pt x="316" y="28"/>
                    </a:lnTo>
                    <a:lnTo>
                      <a:pt x="316" y="26"/>
                    </a:lnTo>
                    <a:lnTo>
                      <a:pt x="318" y="26"/>
                    </a:lnTo>
                    <a:lnTo>
                      <a:pt x="318" y="24"/>
                    </a:lnTo>
                    <a:lnTo>
                      <a:pt x="316" y="24"/>
                    </a:lnTo>
                    <a:lnTo>
                      <a:pt x="316" y="22"/>
                    </a:lnTo>
                    <a:lnTo>
                      <a:pt x="316" y="24"/>
                    </a:lnTo>
                    <a:lnTo>
                      <a:pt x="318" y="24"/>
                    </a:lnTo>
                    <a:lnTo>
                      <a:pt x="320" y="22"/>
                    </a:lnTo>
                    <a:lnTo>
                      <a:pt x="320" y="20"/>
                    </a:lnTo>
                    <a:lnTo>
                      <a:pt x="322" y="20"/>
                    </a:lnTo>
                    <a:lnTo>
                      <a:pt x="322" y="17"/>
                    </a:lnTo>
                    <a:lnTo>
                      <a:pt x="325" y="15"/>
                    </a:lnTo>
                    <a:lnTo>
                      <a:pt x="327" y="15"/>
                    </a:lnTo>
                    <a:lnTo>
                      <a:pt x="327" y="13"/>
                    </a:lnTo>
                    <a:lnTo>
                      <a:pt x="329" y="13"/>
                    </a:lnTo>
                    <a:lnTo>
                      <a:pt x="333" y="13"/>
                    </a:lnTo>
                    <a:lnTo>
                      <a:pt x="333" y="11"/>
                    </a:lnTo>
                    <a:lnTo>
                      <a:pt x="336" y="11"/>
                    </a:lnTo>
                    <a:lnTo>
                      <a:pt x="338" y="11"/>
                    </a:lnTo>
                    <a:lnTo>
                      <a:pt x="338" y="9"/>
                    </a:lnTo>
                    <a:lnTo>
                      <a:pt x="338" y="6"/>
                    </a:lnTo>
                    <a:lnTo>
                      <a:pt x="338" y="4"/>
                    </a:lnTo>
                    <a:lnTo>
                      <a:pt x="340" y="2"/>
                    </a:lnTo>
                    <a:lnTo>
                      <a:pt x="340" y="0"/>
                    </a:lnTo>
                    <a:lnTo>
                      <a:pt x="342" y="0"/>
                    </a:lnTo>
                    <a:lnTo>
                      <a:pt x="349" y="2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44" name="Freeform 29"/>
              <p:cNvSpPr>
                <a:spLocks/>
              </p:cNvSpPr>
              <p:nvPr/>
            </p:nvSpPr>
            <p:spPr bwMode="auto">
              <a:xfrm>
                <a:off x="6129338" y="3998913"/>
                <a:ext cx="825500" cy="611188"/>
              </a:xfrm>
              <a:custGeom>
                <a:avLst/>
                <a:gdLst>
                  <a:gd name="T0" fmla="*/ 2147483647 w 520"/>
                  <a:gd name="T1" fmla="*/ 2147483647 h 385"/>
                  <a:gd name="T2" fmla="*/ 2147483647 w 520"/>
                  <a:gd name="T3" fmla="*/ 2147483647 h 385"/>
                  <a:gd name="T4" fmla="*/ 2147483647 w 520"/>
                  <a:gd name="T5" fmla="*/ 2147483647 h 385"/>
                  <a:gd name="T6" fmla="*/ 2147483647 w 520"/>
                  <a:gd name="T7" fmla="*/ 2147483647 h 385"/>
                  <a:gd name="T8" fmla="*/ 2147483647 w 520"/>
                  <a:gd name="T9" fmla="*/ 2147483647 h 385"/>
                  <a:gd name="T10" fmla="*/ 2147483647 w 520"/>
                  <a:gd name="T11" fmla="*/ 2147483647 h 385"/>
                  <a:gd name="T12" fmla="*/ 2147483647 w 520"/>
                  <a:gd name="T13" fmla="*/ 2147483647 h 385"/>
                  <a:gd name="T14" fmla="*/ 2147483647 w 520"/>
                  <a:gd name="T15" fmla="*/ 2147483647 h 385"/>
                  <a:gd name="T16" fmla="*/ 2147483647 w 520"/>
                  <a:gd name="T17" fmla="*/ 2147483647 h 385"/>
                  <a:gd name="T18" fmla="*/ 2147483647 w 520"/>
                  <a:gd name="T19" fmla="*/ 2147483647 h 385"/>
                  <a:gd name="T20" fmla="*/ 2147483647 w 520"/>
                  <a:gd name="T21" fmla="*/ 2147483647 h 385"/>
                  <a:gd name="T22" fmla="*/ 2147483647 w 520"/>
                  <a:gd name="T23" fmla="*/ 2147483647 h 385"/>
                  <a:gd name="T24" fmla="*/ 2147483647 w 520"/>
                  <a:gd name="T25" fmla="*/ 2147483647 h 385"/>
                  <a:gd name="T26" fmla="*/ 2147483647 w 520"/>
                  <a:gd name="T27" fmla="*/ 2147483647 h 385"/>
                  <a:gd name="T28" fmla="*/ 2147483647 w 520"/>
                  <a:gd name="T29" fmla="*/ 2147483647 h 385"/>
                  <a:gd name="T30" fmla="*/ 2147483647 w 520"/>
                  <a:gd name="T31" fmla="*/ 2147483647 h 385"/>
                  <a:gd name="T32" fmla="*/ 2147483647 w 520"/>
                  <a:gd name="T33" fmla="*/ 2147483647 h 385"/>
                  <a:gd name="T34" fmla="*/ 2147483647 w 520"/>
                  <a:gd name="T35" fmla="*/ 2147483647 h 385"/>
                  <a:gd name="T36" fmla="*/ 2147483647 w 520"/>
                  <a:gd name="T37" fmla="*/ 2147483647 h 385"/>
                  <a:gd name="T38" fmla="*/ 2147483647 w 520"/>
                  <a:gd name="T39" fmla="*/ 2147483647 h 385"/>
                  <a:gd name="T40" fmla="*/ 2147483647 w 520"/>
                  <a:gd name="T41" fmla="*/ 2147483647 h 385"/>
                  <a:gd name="T42" fmla="*/ 2147483647 w 520"/>
                  <a:gd name="T43" fmla="*/ 2147483647 h 385"/>
                  <a:gd name="T44" fmla="*/ 2147483647 w 520"/>
                  <a:gd name="T45" fmla="*/ 2147483647 h 385"/>
                  <a:gd name="T46" fmla="*/ 2147483647 w 520"/>
                  <a:gd name="T47" fmla="*/ 2147483647 h 385"/>
                  <a:gd name="T48" fmla="*/ 2147483647 w 520"/>
                  <a:gd name="T49" fmla="*/ 2147483647 h 385"/>
                  <a:gd name="T50" fmla="*/ 2147483647 w 520"/>
                  <a:gd name="T51" fmla="*/ 2147483647 h 385"/>
                  <a:gd name="T52" fmla="*/ 2147483647 w 520"/>
                  <a:gd name="T53" fmla="*/ 2147483647 h 385"/>
                  <a:gd name="T54" fmla="*/ 2147483647 w 520"/>
                  <a:gd name="T55" fmla="*/ 2147483647 h 385"/>
                  <a:gd name="T56" fmla="*/ 2147483647 w 520"/>
                  <a:gd name="T57" fmla="*/ 2147483647 h 385"/>
                  <a:gd name="T58" fmla="*/ 2147483647 w 520"/>
                  <a:gd name="T59" fmla="*/ 2147483647 h 385"/>
                  <a:gd name="T60" fmla="*/ 2147483647 w 520"/>
                  <a:gd name="T61" fmla="*/ 2147483647 h 385"/>
                  <a:gd name="T62" fmla="*/ 2147483647 w 520"/>
                  <a:gd name="T63" fmla="*/ 2147483647 h 385"/>
                  <a:gd name="T64" fmla="*/ 2147483647 w 520"/>
                  <a:gd name="T65" fmla="*/ 2147483647 h 385"/>
                  <a:gd name="T66" fmla="*/ 2147483647 w 520"/>
                  <a:gd name="T67" fmla="*/ 2147483647 h 385"/>
                  <a:gd name="T68" fmla="*/ 2147483647 w 520"/>
                  <a:gd name="T69" fmla="*/ 2147483647 h 385"/>
                  <a:gd name="T70" fmla="*/ 2147483647 w 520"/>
                  <a:gd name="T71" fmla="*/ 2147483647 h 385"/>
                  <a:gd name="T72" fmla="*/ 2147483647 w 520"/>
                  <a:gd name="T73" fmla="*/ 2147483647 h 385"/>
                  <a:gd name="T74" fmla="*/ 2147483647 w 520"/>
                  <a:gd name="T75" fmla="*/ 2147483647 h 385"/>
                  <a:gd name="T76" fmla="*/ 2147483647 w 520"/>
                  <a:gd name="T77" fmla="*/ 2147483647 h 385"/>
                  <a:gd name="T78" fmla="*/ 2147483647 w 520"/>
                  <a:gd name="T79" fmla="*/ 2147483647 h 385"/>
                  <a:gd name="T80" fmla="*/ 2147483647 w 520"/>
                  <a:gd name="T81" fmla="*/ 2147483647 h 385"/>
                  <a:gd name="T82" fmla="*/ 2147483647 w 520"/>
                  <a:gd name="T83" fmla="*/ 2147483647 h 385"/>
                  <a:gd name="T84" fmla="*/ 2147483647 w 520"/>
                  <a:gd name="T85" fmla="*/ 2147483647 h 385"/>
                  <a:gd name="T86" fmla="*/ 2147483647 w 520"/>
                  <a:gd name="T87" fmla="*/ 2147483647 h 385"/>
                  <a:gd name="T88" fmla="*/ 2147483647 w 520"/>
                  <a:gd name="T89" fmla="*/ 2147483647 h 385"/>
                  <a:gd name="T90" fmla="*/ 2147483647 w 520"/>
                  <a:gd name="T91" fmla="*/ 2147483647 h 385"/>
                  <a:gd name="T92" fmla="*/ 2147483647 w 520"/>
                  <a:gd name="T93" fmla="*/ 2147483647 h 385"/>
                  <a:gd name="T94" fmla="*/ 2147483647 w 520"/>
                  <a:gd name="T95" fmla="*/ 2147483647 h 385"/>
                  <a:gd name="T96" fmla="*/ 2147483647 w 520"/>
                  <a:gd name="T97" fmla="*/ 2147483647 h 385"/>
                  <a:gd name="T98" fmla="*/ 2147483647 w 520"/>
                  <a:gd name="T99" fmla="*/ 2147483647 h 385"/>
                  <a:gd name="T100" fmla="*/ 2147483647 w 520"/>
                  <a:gd name="T101" fmla="*/ 2147483647 h 385"/>
                  <a:gd name="T102" fmla="*/ 2147483647 w 520"/>
                  <a:gd name="T103" fmla="*/ 2147483647 h 385"/>
                  <a:gd name="T104" fmla="*/ 2147483647 w 520"/>
                  <a:gd name="T105" fmla="*/ 2147483647 h 385"/>
                  <a:gd name="T106" fmla="*/ 0 w 520"/>
                  <a:gd name="T107" fmla="*/ 2147483647 h 385"/>
                  <a:gd name="T108" fmla="*/ 2147483647 w 520"/>
                  <a:gd name="T109" fmla="*/ 2147483647 h 385"/>
                  <a:gd name="T110" fmla="*/ 2147483647 w 520"/>
                  <a:gd name="T111" fmla="*/ 2147483647 h 385"/>
                  <a:gd name="T112" fmla="*/ 2147483647 w 520"/>
                  <a:gd name="T113" fmla="*/ 2147483647 h 385"/>
                  <a:gd name="T114" fmla="*/ 2147483647 w 520"/>
                  <a:gd name="T115" fmla="*/ 2147483647 h 385"/>
                  <a:gd name="T116" fmla="*/ 2147483647 w 520"/>
                  <a:gd name="T117" fmla="*/ 2147483647 h 385"/>
                  <a:gd name="T118" fmla="*/ 2147483647 w 520"/>
                  <a:gd name="T119" fmla="*/ 2147483647 h 38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20" h="385">
                    <a:moveTo>
                      <a:pt x="349" y="0"/>
                    </a:moveTo>
                    <a:lnTo>
                      <a:pt x="351" y="0"/>
                    </a:lnTo>
                    <a:lnTo>
                      <a:pt x="353" y="0"/>
                    </a:lnTo>
                    <a:lnTo>
                      <a:pt x="353" y="2"/>
                    </a:lnTo>
                    <a:lnTo>
                      <a:pt x="355" y="2"/>
                    </a:lnTo>
                    <a:lnTo>
                      <a:pt x="355" y="4"/>
                    </a:lnTo>
                    <a:lnTo>
                      <a:pt x="355" y="7"/>
                    </a:lnTo>
                    <a:lnTo>
                      <a:pt x="355" y="9"/>
                    </a:lnTo>
                    <a:lnTo>
                      <a:pt x="358" y="9"/>
                    </a:lnTo>
                    <a:lnTo>
                      <a:pt x="360" y="9"/>
                    </a:lnTo>
                    <a:lnTo>
                      <a:pt x="362" y="9"/>
                    </a:lnTo>
                    <a:lnTo>
                      <a:pt x="360" y="9"/>
                    </a:lnTo>
                    <a:lnTo>
                      <a:pt x="362" y="9"/>
                    </a:lnTo>
                    <a:lnTo>
                      <a:pt x="364" y="9"/>
                    </a:lnTo>
                    <a:lnTo>
                      <a:pt x="366" y="9"/>
                    </a:lnTo>
                    <a:lnTo>
                      <a:pt x="366" y="7"/>
                    </a:lnTo>
                    <a:lnTo>
                      <a:pt x="366" y="9"/>
                    </a:lnTo>
                    <a:lnTo>
                      <a:pt x="366" y="7"/>
                    </a:lnTo>
                    <a:lnTo>
                      <a:pt x="366" y="9"/>
                    </a:lnTo>
                    <a:lnTo>
                      <a:pt x="366" y="7"/>
                    </a:lnTo>
                    <a:lnTo>
                      <a:pt x="368" y="7"/>
                    </a:lnTo>
                    <a:lnTo>
                      <a:pt x="368" y="9"/>
                    </a:lnTo>
                    <a:lnTo>
                      <a:pt x="368" y="7"/>
                    </a:lnTo>
                    <a:lnTo>
                      <a:pt x="368" y="9"/>
                    </a:lnTo>
                    <a:lnTo>
                      <a:pt x="368" y="7"/>
                    </a:lnTo>
                    <a:lnTo>
                      <a:pt x="371" y="7"/>
                    </a:lnTo>
                    <a:lnTo>
                      <a:pt x="371" y="9"/>
                    </a:lnTo>
                    <a:lnTo>
                      <a:pt x="371" y="7"/>
                    </a:lnTo>
                    <a:lnTo>
                      <a:pt x="373" y="7"/>
                    </a:lnTo>
                    <a:lnTo>
                      <a:pt x="375" y="7"/>
                    </a:lnTo>
                    <a:lnTo>
                      <a:pt x="375" y="4"/>
                    </a:lnTo>
                    <a:lnTo>
                      <a:pt x="377" y="4"/>
                    </a:lnTo>
                    <a:lnTo>
                      <a:pt x="379" y="4"/>
                    </a:lnTo>
                    <a:lnTo>
                      <a:pt x="379" y="7"/>
                    </a:lnTo>
                    <a:lnTo>
                      <a:pt x="382" y="7"/>
                    </a:lnTo>
                    <a:lnTo>
                      <a:pt x="379" y="7"/>
                    </a:lnTo>
                    <a:lnTo>
                      <a:pt x="382" y="7"/>
                    </a:lnTo>
                    <a:lnTo>
                      <a:pt x="379" y="7"/>
                    </a:lnTo>
                    <a:lnTo>
                      <a:pt x="379" y="9"/>
                    </a:lnTo>
                    <a:lnTo>
                      <a:pt x="382" y="9"/>
                    </a:lnTo>
                    <a:lnTo>
                      <a:pt x="384" y="9"/>
                    </a:lnTo>
                    <a:lnTo>
                      <a:pt x="384" y="11"/>
                    </a:lnTo>
                    <a:lnTo>
                      <a:pt x="384" y="13"/>
                    </a:lnTo>
                    <a:lnTo>
                      <a:pt x="386" y="13"/>
                    </a:lnTo>
                    <a:lnTo>
                      <a:pt x="388" y="13"/>
                    </a:lnTo>
                    <a:lnTo>
                      <a:pt x="390" y="13"/>
                    </a:lnTo>
                    <a:lnTo>
                      <a:pt x="390" y="15"/>
                    </a:lnTo>
                    <a:lnTo>
                      <a:pt x="390" y="13"/>
                    </a:lnTo>
                    <a:lnTo>
                      <a:pt x="390" y="15"/>
                    </a:lnTo>
                    <a:lnTo>
                      <a:pt x="390" y="13"/>
                    </a:lnTo>
                    <a:lnTo>
                      <a:pt x="393" y="13"/>
                    </a:lnTo>
                    <a:lnTo>
                      <a:pt x="395" y="13"/>
                    </a:lnTo>
                    <a:lnTo>
                      <a:pt x="395" y="15"/>
                    </a:lnTo>
                    <a:lnTo>
                      <a:pt x="393" y="15"/>
                    </a:lnTo>
                    <a:lnTo>
                      <a:pt x="393" y="18"/>
                    </a:lnTo>
                    <a:lnTo>
                      <a:pt x="395" y="18"/>
                    </a:lnTo>
                    <a:lnTo>
                      <a:pt x="397" y="18"/>
                    </a:lnTo>
                    <a:lnTo>
                      <a:pt x="399" y="18"/>
                    </a:lnTo>
                    <a:lnTo>
                      <a:pt x="399" y="15"/>
                    </a:lnTo>
                    <a:lnTo>
                      <a:pt x="397" y="15"/>
                    </a:lnTo>
                    <a:lnTo>
                      <a:pt x="399" y="15"/>
                    </a:lnTo>
                    <a:lnTo>
                      <a:pt x="399" y="13"/>
                    </a:lnTo>
                    <a:lnTo>
                      <a:pt x="399" y="15"/>
                    </a:lnTo>
                    <a:lnTo>
                      <a:pt x="399" y="18"/>
                    </a:lnTo>
                    <a:lnTo>
                      <a:pt x="401" y="18"/>
                    </a:lnTo>
                    <a:lnTo>
                      <a:pt x="403" y="18"/>
                    </a:lnTo>
                    <a:lnTo>
                      <a:pt x="403" y="15"/>
                    </a:lnTo>
                    <a:lnTo>
                      <a:pt x="403" y="13"/>
                    </a:lnTo>
                    <a:lnTo>
                      <a:pt x="406" y="13"/>
                    </a:lnTo>
                    <a:lnTo>
                      <a:pt x="406" y="15"/>
                    </a:lnTo>
                    <a:lnTo>
                      <a:pt x="406" y="13"/>
                    </a:lnTo>
                    <a:lnTo>
                      <a:pt x="406" y="15"/>
                    </a:lnTo>
                    <a:lnTo>
                      <a:pt x="408" y="15"/>
                    </a:lnTo>
                    <a:lnTo>
                      <a:pt x="408" y="13"/>
                    </a:lnTo>
                    <a:lnTo>
                      <a:pt x="406" y="13"/>
                    </a:lnTo>
                    <a:lnTo>
                      <a:pt x="406" y="11"/>
                    </a:lnTo>
                    <a:lnTo>
                      <a:pt x="408" y="11"/>
                    </a:lnTo>
                    <a:lnTo>
                      <a:pt x="408" y="13"/>
                    </a:lnTo>
                    <a:lnTo>
                      <a:pt x="410" y="13"/>
                    </a:lnTo>
                    <a:lnTo>
                      <a:pt x="412" y="13"/>
                    </a:lnTo>
                    <a:lnTo>
                      <a:pt x="412" y="15"/>
                    </a:lnTo>
                    <a:lnTo>
                      <a:pt x="412" y="13"/>
                    </a:lnTo>
                    <a:lnTo>
                      <a:pt x="414" y="13"/>
                    </a:lnTo>
                    <a:lnTo>
                      <a:pt x="412" y="13"/>
                    </a:lnTo>
                    <a:lnTo>
                      <a:pt x="412" y="11"/>
                    </a:lnTo>
                    <a:lnTo>
                      <a:pt x="414" y="11"/>
                    </a:lnTo>
                    <a:lnTo>
                      <a:pt x="417" y="11"/>
                    </a:lnTo>
                    <a:lnTo>
                      <a:pt x="417" y="13"/>
                    </a:lnTo>
                    <a:lnTo>
                      <a:pt x="414" y="13"/>
                    </a:lnTo>
                    <a:lnTo>
                      <a:pt x="414" y="15"/>
                    </a:lnTo>
                    <a:lnTo>
                      <a:pt x="412" y="15"/>
                    </a:lnTo>
                    <a:lnTo>
                      <a:pt x="412" y="18"/>
                    </a:lnTo>
                    <a:lnTo>
                      <a:pt x="412" y="20"/>
                    </a:lnTo>
                    <a:lnTo>
                      <a:pt x="414" y="20"/>
                    </a:lnTo>
                    <a:lnTo>
                      <a:pt x="417" y="20"/>
                    </a:lnTo>
                    <a:lnTo>
                      <a:pt x="417" y="18"/>
                    </a:lnTo>
                    <a:lnTo>
                      <a:pt x="419" y="18"/>
                    </a:lnTo>
                    <a:lnTo>
                      <a:pt x="419" y="20"/>
                    </a:lnTo>
                    <a:lnTo>
                      <a:pt x="419" y="22"/>
                    </a:lnTo>
                    <a:lnTo>
                      <a:pt x="421" y="22"/>
                    </a:lnTo>
                    <a:lnTo>
                      <a:pt x="421" y="24"/>
                    </a:lnTo>
                    <a:lnTo>
                      <a:pt x="419" y="24"/>
                    </a:lnTo>
                    <a:lnTo>
                      <a:pt x="421" y="24"/>
                    </a:lnTo>
                    <a:lnTo>
                      <a:pt x="423" y="24"/>
                    </a:lnTo>
                    <a:lnTo>
                      <a:pt x="423" y="22"/>
                    </a:lnTo>
                    <a:lnTo>
                      <a:pt x="425" y="22"/>
                    </a:lnTo>
                    <a:lnTo>
                      <a:pt x="425" y="24"/>
                    </a:lnTo>
                    <a:lnTo>
                      <a:pt x="425" y="26"/>
                    </a:lnTo>
                    <a:lnTo>
                      <a:pt x="425" y="28"/>
                    </a:lnTo>
                    <a:lnTo>
                      <a:pt x="428" y="28"/>
                    </a:lnTo>
                    <a:lnTo>
                      <a:pt x="430" y="28"/>
                    </a:lnTo>
                    <a:lnTo>
                      <a:pt x="430" y="26"/>
                    </a:lnTo>
                    <a:lnTo>
                      <a:pt x="432" y="26"/>
                    </a:lnTo>
                    <a:lnTo>
                      <a:pt x="432" y="28"/>
                    </a:lnTo>
                    <a:lnTo>
                      <a:pt x="434" y="28"/>
                    </a:lnTo>
                    <a:lnTo>
                      <a:pt x="436" y="28"/>
                    </a:lnTo>
                    <a:lnTo>
                      <a:pt x="439" y="28"/>
                    </a:lnTo>
                    <a:lnTo>
                      <a:pt x="439" y="31"/>
                    </a:lnTo>
                    <a:lnTo>
                      <a:pt x="436" y="31"/>
                    </a:lnTo>
                    <a:lnTo>
                      <a:pt x="436" y="33"/>
                    </a:lnTo>
                    <a:lnTo>
                      <a:pt x="434" y="33"/>
                    </a:lnTo>
                    <a:lnTo>
                      <a:pt x="436" y="33"/>
                    </a:lnTo>
                    <a:lnTo>
                      <a:pt x="434" y="33"/>
                    </a:lnTo>
                    <a:lnTo>
                      <a:pt x="436" y="33"/>
                    </a:lnTo>
                    <a:lnTo>
                      <a:pt x="436" y="35"/>
                    </a:lnTo>
                    <a:lnTo>
                      <a:pt x="436" y="33"/>
                    </a:lnTo>
                    <a:lnTo>
                      <a:pt x="439" y="33"/>
                    </a:lnTo>
                    <a:lnTo>
                      <a:pt x="441" y="33"/>
                    </a:lnTo>
                    <a:lnTo>
                      <a:pt x="441" y="31"/>
                    </a:lnTo>
                    <a:lnTo>
                      <a:pt x="443" y="31"/>
                    </a:lnTo>
                    <a:lnTo>
                      <a:pt x="443" y="33"/>
                    </a:lnTo>
                    <a:lnTo>
                      <a:pt x="443" y="35"/>
                    </a:lnTo>
                    <a:lnTo>
                      <a:pt x="441" y="35"/>
                    </a:lnTo>
                    <a:lnTo>
                      <a:pt x="443" y="35"/>
                    </a:lnTo>
                    <a:lnTo>
                      <a:pt x="441" y="35"/>
                    </a:lnTo>
                    <a:lnTo>
                      <a:pt x="441" y="37"/>
                    </a:lnTo>
                    <a:lnTo>
                      <a:pt x="441" y="39"/>
                    </a:lnTo>
                    <a:lnTo>
                      <a:pt x="443" y="39"/>
                    </a:lnTo>
                    <a:lnTo>
                      <a:pt x="443" y="37"/>
                    </a:lnTo>
                    <a:lnTo>
                      <a:pt x="445" y="37"/>
                    </a:lnTo>
                    <a:lnTo>
                      <a:pt x="447" y="37"/>
                    </a:lnTo>
                    <a:lnTo>
                      <a:pt x="447" y="35"/>
                    </a:lnTo>
                    <a:lnTo>
                      <a:pt x="447" y="33"/>
                    </a:lnTo>
                    <a:lnTo>
                      <a:pt x="445" y="33"/>
                    </a:lnTo>
                    <a:lnTo>
                      <a:pt x="445" y="31"/>
                    </a:lnTo>
                    <a:lnTo>
                      <a:pt x="447" y="31"/>
                    </a:lnTo>
                    <a:lnTo>
                      <a:pt x="449" y="31"/>
                    </a:lnTo>
                    <a:lnTo>
                      <a:pt x="452" y="31"/>
                    </a:lnTo>
                    <a:lnTo>
                      <a:pt x="454" y="31"/>
                    </a:lnTo>
                    <a:lnTo>
                      <a:pt x="454" y="33"/>
                    </a:lnTo>
                    <a:lnTo>
                      <a:pt x="454" y="35"/>
                    </a:lnTo>
                    <a:lnTo>
                      <a:pt x="454" y="37"/>
                    </a:lnTo>
                    <a:lnTo>
                      <a:pt x="452" y="37"/>
                    </a:lnTo>
                    <a:lnTo>
                      <a:pt x="449" y="37"/>
                    </a:lnTo>
                    <a:lnTo>
                      <a:pt x="449" y="39"/>
                    </a:lnTo>
                    <a:lnTo>
                      <a:pt x="447" y="39"/>
                    </a:lnTo>
                    <a:lnTo>
                      <a:pt x="447" y="42"/>
                    </a:lnTo>
                    <a:lnTo>
                      <a:pt x="449" y="42"/>
                    </a:lnTo>
                    <a:lnTo>
                      <a:pt x="452" y="42"/>
                    </a:lnTo>
                    <a:lnTo>
                      <a:pt x="454" y="42"/>
                    </a:lnTo>
                    <a:lnTo>
                      <a:pt x="456" y="42"/>
                    </a:lnTo>
                    <a:lnTo>
                      <a:pt x="458" y="42"/>
                    </a:lnTo>
                    <a:lnTo>
                      <a:pt x="458" y="39"/>
                    </a:lnTo>
                    <a:lnTo>
                      <a:pt x="460" y="39"/>
                    </a:lnTo>
                    <a:lnTo>
                      <a:pt x="460" y="42"/>
                    </a:lnTo>
                    <a:lnTo>
                      <a:pt x="458" y="42"/>
                    </a:lnTo>
                    <a:lnTo>
                      <a:pt x="458" y="44"/>
                    </a:lnTo>
                    <a:lnTo>
                      <a:pt x="458" y="46"/>
                    </a:lnTo>
                    <a:lnTo>
                      <a:pt x="456" y="46"/>
                    </a:lnTo>
                    <a:lnTo>
                      <a:pt x="456" y="48"/>
                    </a:lnTo>
                    <a:lnTo>
                      <a:pt x="458" y="48"/>
                    </a:lnTo>
                    <a:lnTo>
                      <a:pt x="458" y="50"/>
                    </a:lnTo>
                    <a:lnTo>
                      <a:pt x="460" y="50"/>
                    </a:lnTo>
                    <a:lnTo>
                      <a:pt x="463" y="50"/>
                    </a:lnTo>
                    <a:lnTo>
                      <a:pt x="463" y="48"/>
                    </a:lnTo>
                    <a:lnTo>
                      <a:pt x="463" y="50"/>
                    </a:lnTo>
                    <a:lnTo>
                      <a:pt x="465" y="50"/>
                    </a:lnTo>
                    <a:lnTo>
                      <a:pt x="467" y="50"/>
                    </a:lnTo>
                    <a:lnTo>
                      <a:pt x="467" y="48"/>
                    </a:lnTo>
                    <a:lnTo>
                      <a:pt x="467" y="46"/>
                    </a:lnTo>
                    <a:lnTo>
                      <a:pt x="469" y="46"/>
                    </a:lnTo>
                    <a:lnTo>
                      <a:pt x="469" y="48"/>
                    </a:lnTo>
                    <a:lnTo>
                      <a:pt x="469" y="50"/>
                    </a:lnTo>
                    <a:lnTo>
                      <a:pt x="471" y="50"/>
                    </a:lnTo>
                    <a:lnTo>
                      <a:pt x="474" y="50"/>
                    </a:lnTo>
                    <a:lnTo>
                      <a:pt x="474" y="53"/>
                    </a:lnTo>
                    <a:lnTo>
                      <a:pt x="471" y="53"/>
                    </a:lnTo>
                    <a:lnTo>
                      <a:pt x="471" y="55"/>
                    </a:lnTo>
                    <a:lnTo>
                      <a:pt x="474" y="55"/>
                    </a:lnTo>
                    <a:lnTo>
                      <a:pt x="474" y="53"/>
                    </a:lnTo>
                    <a:lnTo>
                      <a:pt x="476" y="53"/>
                    </a:lnTo>
                    <a:lnTo>
                      <a:pt x="478" y="53"/>
                    </a:lnTo>
                    <a:lnTo>
                      <a:pt x="480" y="53"/>
                    </a:lnTo>
                    <a:lnTo>
                      <a:pt x="482" y="53"/>
                    </a:lnTo>
                    <a:lnTo>
                      <a:pt x="485" y="53"/>
                    </a:lnTo>
                    <a:lnTo>
                      <a:pt x="487" y="53"/>
                    </a:lnTo>
                    <a:lnTo>
                      <a:pt x="487" y="55"/>
                    </a:lnTo>
                    <a:lnTo>
                      <a:pt x="487" y="57"/>
                    </a:lnTo>
                    <a:lnTo>
                      <a:pt x="489" y="57"/>
                    </a:lnTo>
                    <a:lnTo>
                      <a:pt x="491" y="57"/>
                    </a:lnTo>
                    <a:lnTo>
                      <a:pt x="493" y="57"/>
                    </a:lnTo>
                    <a:lnTo>
                      <a:pt x="493" y="59"/>
                    </a:lnTo>
                    <a:lnTo>
                      <a:pt x="491" y="59"/>
                    </a:lnTo>
                    <a:lnTo>
                      <a:pt x="493" y="59"/>
                    </a:lnTo>
                    <a:lnTo>
                      <a:pt x="493" y="61"/>
                    </a:lnTo>
                    <a:lnTo>
                      <a:pt x="491" y="61"/>
                    </a:lnTo>
                    <a:lnTo>
                      <a:pt x="491" y="59"/>
                    </a:lnTo>
                    <a:lnTo>
                      <a:pt x="489" y="59"/>
                    </a:lnTo>
                    <a:lnTo>
                      <a:pt x="487" y="59"/>
                    </a:lnTo>
                    <a:lnTo>
                      <a:pt x="487" y="61"/>
                    </a:lnTo>
                    <a:lnTo>
                      <a:pt x="489" y="61"/>
                    </a:lnTo>
                    <a:lnTo>
                      <a:pt x="489" y="64"/>
                    </a:lnTo>
                    <a:lnTo>
                      <a:pt x="491" y="64"/>
                    </a:lnTo>
                    <a:lnTo>
                      <a:pt x="491" y="61"/>
                    </a:lnTo>
                    <a:lnTo>
                      <a:pt x="493" y="61"/>
                    </a:lnTo>
                    <a:lnTo>
                      <a:pt x="493" y="64"/>
                    </a:lnTo>
                    <a:lnTo>
                      <a:pt x="495" y="64"/>
                    </a:lnTo>
                    <a:lnTo>
                      <a:pt x="498" y="64"/>
                    </a:lnTo>
                    <a:lnTo>
                      <a:pt x="500" y="64"/>
                    </a:lnTo>
                    <a:lnTo>
                      <a:pt x="500" y="66"/>
                    </a:lnTo>
                    <a:lnTo>
                      <a:pt x="498" y="66"/>
                    </a:lnTo>
                    <a:lnTo>
                      <a:pt x="498" y="68"/>
                    </a:lnTo>
                    <a:lnTo>
                      <a:pt x="500" y="68"/>
                    </a:lnTo>
                    <a:lnTo>
                      <a:pt x="502" y="68"/>
                    </a:lnTo>
                    <a:lnTo>
                      <a:pt x="500" y="68"/>
                    </a:lnTo>
                    <a:lnTo>
                      <a:pt x="500" y="70"/>
                    </a:lnTo>
                    <a:lnTo>
                      <a:pt x="502" y="70"/>
                    </a:lnTo>
                    <a:lnTo>
                      <a:pt x="504" y="70"/>
                    </a:lnTo>
                    <a:lnTo>
                      <a:pt x="504" y="72"/>
                    </a:lnTo>
                    <a:lnTo>
                      <a:pt x="506" y="72"/>
                    </a:lnTo>
                    <a:lnTo>
                      <a:pt x="506" y="74"/>
                    </a:lnTo>
                    <a:lnTo>
                      <a:pt x="506" y="77"/>
                    </a:lnTo>
                    <a:lnTo>
                      <a:pt x="504" y="77"/>
                    </a:lnTo>
                    <a:lnTo>
                      <a:pt x="504" y="79"/>
                    </a:lnTo>
                    <a:lnTo>
                      <a:pt x="504" y="81"/>
                    </a:lnTo>
                    <a:lnTo>
                      <a:pt x="506" y="81"/>
                    </a:lnTo>
                    <a:lnTo>
                      <a:pt x="504" y="81"/>
                    </a:lnTo>
                    <a:lnTo>
                      <a:pt x="504" y="83"/>
                    </a:lnTo>
                    <a:lnTo>
                      <a:pt x="504" y="85"/>
                    </a:lnTo>
                    <a:lnTo>
                      <a:pt x="506" y="85"/>
                    </a:lnTo>
                    <a:lnTo>
                      <a:pt x="506" y="88"/>
                    </a:lnTo>
                    <a:lnTo>
                      <a:pt x="509" y="88"/>
                    </a:lnTo>
                    <a:lnTo>
                      <a:pt x="509" y="90"/>
                    </a:lnTo>
                    <a:lnTo>
                      <a:pt x="506" y="90"/>
                    </a:lnTo>
                    <a:lnTo>
                      <a:pt x="506" y="92"/>
                    </a:lnTo>
                    <a:lnTo>
                      <a:pt x="506" y="94"/>
                    </a:lnTo>
                    <a:lnTo>
                      <a:pt x="506" y="96"/>
                    </a:lnTo>
                    <a:lnTo>
                      <a:pt x="504" y="96"/>
                    </a:lnTo>
                    <a:lnTo>
                      <a:pt x="504" y="99"/>
                    </a:lnTo>
                    <a:lnTo>
                      <a:pt x="504" y="101"/>
                    </a:lnTo>
                    <a:lnTo>
                      <a:pt x="506" y="101"/>
                    </a:lnTo>
                    <a:lnTo>
                      <a:pt x="506" y="99"/>
                    </a:lnTo>
                    <a:lnTo>
                      <a:pt x="509" y="99"/>
                    </a:lnTo>
                    <a:lnTo>
                      <a:pt x="509" y="101"/>
                    </a:lnTo>
                    <a:lnTo>
                      <a:pt x="511" y="101"/>
                    </a:lnTo>
                    <a:lnTo>
                      <a:pt x="513" y="101"/>
                    </a:lnTo>
                    <a:lnTo>
                      <a:pt x="513" y="103"/>
                    </a:lnTo>
                    <a:lnTo>
                      <a:pt x="513" y="105"/>
                    </a:lnTo>
                    <a:lnTo>
                      <a:pt x="511" y="105"/>
                    </a:lnTo>
                    <a:lnTo>
                      <a:pt x="511" y="107"/>
                    </a:lnTo>
                    <a:lnTo>
                      <a:pt x="511" y="110"/>
                    </a:lnTo>
                    <a:lnTo>
                      <a:pt x="513" y="110"/>
                    </a:lnTo>
                    <a:lnTo>
                      <a:pt x="513" y="112"/>
                    </a:lnTo>
                    <a:lnTo>
                      <a:pt x="515" y="112"/>
                    </a:lnTo>
                    <a:lnTo>
                      <a:pt x="515" y="114"/>
                    </a:lnTo>
                    <a:lnTo>
                      <a:pt x="517" y="114"/>
                    </a:lnTo>
                    <a:lnTo>
                      <a:pt x="520" y="114"/>
                    </a:lnTo>
                    <a:lnTo>
                      <a:pt x="520" y="116"/>
                    </a:lnTo>
                    <a:lnTo>
                      <a:pt x="520" y="118"/>
                    </a:lnTo>
                    <a:lnTo>
                      <a:pt x="517" y="118"/>
                    </a:lnTo>
                    <a:lnTo>
                      <a:pt x="517" y="120"/>
                    </a:lnTo>
                    <a:lnTo>
                      <a:pt x="517" y="123"/>
                    </a:lnTo>
                    <a:lnTo>
                      <a:pt x="515" y="123"/>
                    </a:lnTo>
                    <a:lnTo>
                      <a:pt x="515" y="125"/>
                    </a:lnTo>
                    <a:lnTo>
                      <a:pt x="515" y="127"/>
                    </a:lnTo>
                    <a:lnTo>
                      <a:pt x="513" y="127"/>
                    </a:lnTo>
                    <a:lnTo>
                      <a:pt x="511" y="127"/>
                    </a:lnTo>
                    <a:lnTo>
                      <a:pt x="511" y="129"/>
                    </a:lnTo>
                    <a:lnTo>
                      <a:pt x="511" y="131"/>
                    </a:lnTo>
                    <a:lnTo>
                      <a:pt x="509" y="131"/>
                    </a:lnTo>
                    <a:lnTo>
                      <a:pt x="509" y="134"/>
                    </a:lnTo>
                    <a:lnTo>
                      <a:pt x="506" y="134"/>
                    </a:lnTo>
                    <a:lnTo>
                      <a:pt x="506" y="136"/>
                    </a:lnTo>
                    <a:lnTo>
                      <a:pt x="504" y="136"/>
                    </a:lnTo>
                    <a:lnTo>
                      <a:pt x="502" y="138"/>
                    </a:lnTo>
                    <a:lnTo>
                      <a:pt x="500" y="138"/>
                    </a:lnTo>
                    <a:lnTo>
                      <a:pt x="500" y="140"/>
                    </a:lnTo>
                    <a:lnTo>
                      <a:pt x="502" y="140"/>
                    </a:lnTo>
                    <a:lnTo>
                      <a:pt x="500" y="140"/>
                    </a:lnTo>
                    <a:lnTo>
                      <a:pt x="500" y="142"/>
                    </a:lnTo>
                    <a:lnTo>
                      <a:pt x="500" y="145"/>
                    </a:lnTo>
                    <a:lnTo>
                      <a:pt x="498" y="145"/>
                    </a:lnTo>
                    <a:lnTo>
                      <a:pt x="495" y="145"/>
                    </a:lnTo>
                    <a:lnTo>
                      <a:pt x="495" y="147"/>
                    </a:lnTo>
                    <a:lnTo>
                      <a:pt x="493" y="147"/>
                    </a:lnTo>
                    <a:lnTo>
                      <a:pt x="495" y="147"/>
                    </a:lnTo>
                    <a:lnTo>
                      <a:pt x="493" y="147"/>
                    </a:lnTo>
                    <a:lnTo>
                      <a:pt x="493" y="149"/>
                    </a:lnTo>
                    <a:lnTo>
                      <a:pt x="491" y="149"/>
                    </a:lnTo>
                    <a:lnTo>
                      <a:pt x="491" y="151"/>
                    </a:lnTo>
                    <a:lnTo>
                      <a:pt x="491" y="153"/>
                    </a:lnTo>
                    <a:lnTo>
                      <a:pt x="489" y="153"/>
                    </a:lnTo>
                    <a:lnTo>
                      <a:pt x="487" y="153"/>
                    </a:lnTo>
                    <a:lnTo>
                      <a:pt x="487" y="156"/>
                    </a:lnTo>
                    <a:lnTo>
                      <a:pt x="485" y="156"/>
                    </a:lnTo>
                    <a:lnTo>
                      <a:pt x="485" y="158"/>
                    </a:lnTo>
                    <a:lnTo>
                      <a:pt x="487" y="158"/>
                    </a:lnTo>
                    <a:lnTo>
                      <a:pt x="487" y="160"/>
                    </a:lnTo>
                    <a:lnTo>
                      <a:pt x="485" y="160"/>
                    </a:lnTo>
                    <a:lnTo>
                      <a:pt x="482" y="162"/>
                    </a:lnTo>
                    <a:lnTo>
                      <a:pt x="480" y="162"/>
                    </a:lnTo>
                    <a:lnTo>
                      <a:pt x="480" y="164"/>
                    </a:lnTo>
                    <a:lnTo>
                      <a:pt x="478" y="164"/>
                    </a:lnTo>
                    <a:lnTo>
                      <a:pt x="478" y="166"/>
                    </a:lnTo>
                    <a:lnTo>
                      <a:pt x="478" y="169"/>
                    </a:lnTo>
                    <a:lnTo>
                      <a:pt x="476" y="169"/>
                    </a:lnTo>
                    <a:lnTo>
                      <a:pt x="474" y="171"/>
                    </a:lnTo>
                    <a:lnTo>
                      <a:pt x="471" y="171"/>
                    </a:lnTo>
                    <a:lnTo>
                      <a:pt x="471" y="173"/>
                    </a:lnTo>
                    <a:lnTo>
                      <a:pt x="469" y="173"/>
                    </a:lnTo>
                    <a:lnTo>
                      <a:pt x="471" y="173"/>
                    </a:lnTo>
                    <a:lnTo>
                      <a:pt x="471" y="175"/>
                    </a:lnTo>
                    <a:lnTo>
                      <a:pt x="469" y="175"/>
                    </a:lnTo>
                    <a:lnTo>
                      <a:pt x="469" y="177"/>
                    </a:lnTo>
                    <a:lnTo>
                      <a:pt x="467" y="177"/>
                    </a:lnTo>
                    <a:lnTo>
                      <a:pt x="465" y="177"/>
                    </a:lnTo>
                    <a:lnTo>
                      <a:pt x="465" y="180"/>
                    </a:lnTo>
                    <a:lnTo>
                      <a:pt x="463" y="180"/>
                    </a:lnTo>
                    <a:lnTo>
                      <a:pt x="463" y="182"/>
                    </a:lnTo>
                    <a:lnTo>
                      <a:pt x="460" y="182"/>
                    </a:lnTo>
                    <a:lnTo>
                      <a:pt x="458" y="182"/>
                    </a:lnTo>
                    <a:lnTo>
                      <a:pt x="456" y="182"/>
                    </a:lnTo>
                    <a:lnTo>
                      <a:pt x="458" y="182"/>
                    </a:lnTo>
                    <a:lnTo>
                      <a:pt x="458" y="184"/>
                    </a:lnTo>
                    <a:lnTo>
                      <a:pt x="456" y="184"/>
                    </a:lnTo>
                    <a:lnTo>
                      <a:pt x="456" y="186"/>
                    </a:lnTo>
                    <a:lnTo>
                      <a:pt x="456" y="188"/>
                    </a:lnTo>
                    <a:lnTo>
                      <a:pt x="454" y="188"/>
                    </a:lnTo>
                    <a:lnTo>
                      <a:pt x="454" y="191"/>
                    </a:lnTo>
                    <a:lnTo>
                      <a:pt x="452" y="191"/>
                    </a:lnTo>
                    <a:lnTo>
                      <a:pt x="452" y="193"/>
                    </a:lnTo>
                    <a:lnTo>
                      <a:pt x="449" y="193"/>
                    </a:lnTo>
                    <a:lnTo>
                      <a:pt x="449" y="195"/>
                    </a:lnTo>
                    <a:lnTo>
                      <a:pt x="447" y="195"/>
                    </a:lnTo>
                    <a:lnTo>
                      <a:pt x="445" y="195"/>
                    </a:lnTo>
                    <a:lnTo>
                      <a:pt x="445" y="197"/>
                    </a:lnTo>
                    <a:lnTo>
                      <a:pt x="443" y="197"/>
                    </a:lnTo>
                    <a:lnTo>
                      <a:pt x="443" y="199"/>
                    </a:lnTo>
                    <a:lnTo>
                      <a:pt x="441" y="199"/>
                    </a:lnTo>
                    <a:lnTo>
                      <a:pt x="441" y="202"/>
                    </a:lnTo>
                    <a:lnTo>
                      <a:pt x="441" y="204"/>
                    </a:lnTo>
                    <a:lnTo>
                      <a:pt x="439" y="204"/>
                    </a:lnTo>
                    <a:lnTo>
                      <a:pt x="436" y="204"/>
                    </a:lnTo>
                    <a:lnTo>
                      <a:pt x="434" y="206"/>
                    </a:lnTo>
                    <a:lnTo>
                      <a:pt x="432" y="206"/>
                    </a:lnTo>
                    <a:lnTo>
                      <a:pt x="432" y="208"/>
                    </a:lnTo>
                    <a:lnTo>
                      <a:pt x="432" y="210"/>
                    </a:lnTo>
                    <a:lnTo>
                      <a:pt x="430" y="210"/>
                    </a:lnTo>
                    <a:lnTo>
                      <a:pt x="428" y="212"/>
                    </a:lnTo>
                    <a:lnTo>
                      <a:pt x="425" y="212"/>
                    </a:lnTo>
                    <a:lnTo>
                      <a:pt x="425" y="215"/>
                    </a:lnTo>
                    <a:lnTo>
                      <a:pt x="423" y="215"/>
                    </a:lnTo>
                    <a:lnTo>
                      <a:pt x="421" y="215"/>
                    </a:lnTo>
                    <a:lnTo>
                      <a:pt x="421" y="217"/>
                    </a:lnTo>
                    <a:lnTo>
                      <a:pt x="419" y="217"/>
                    </a:lnTo>
                    <a:lnTo>
                      <a:pt x="417" y="217"/>
                    </a:lnTo>
                    <a:lnTo>
                      <a:pt x="414" y="217"/>
                    </a:lnTo>
                    <a:lnTo>
                      <a:pt x="412" y="217"/>
                    </a:lnTo>
                    <a:lnTo>
                      <a:pt x="410" y="217"/>
                    </a:lnTo>
                    <a:lnTo>
                      <a:pt x="408" y="217"/>
                    </a:lnTo>
                    <a:lnTo>
                      <a:pt x="406" y="217"/>
                    </a:lnTo>
                    <a:lnTo>
                      <a:pt x="403" y="217"/>
                    </a:lnTo>
                    <a:lnTo>
                      <a:pt x="401" y="217"/>
                    </a:lnTo>
                    <a:lnTo>
                      <a:pt x="401" y="219"/>
                    </a:lnTo>
                    <a:lnTo>
                      <a:pt x="403" y="219"/>
                    </a:lnTo>
                    <a:lnTo>
                      <a:pt x="401" y="219"/>
                    </a:lnTo>
                    <a:lnTo>
                      <a:pt x="399" y="219"/>
                    </a:lnTo>
                    <a:lnTo>
                      <a:pt x="399" y="221"/>
                    </a:lnTo>
                    <a:lnTo>
                      <a:pt x="397" y="221"/>
                    </a:lnTo>
                    <a:lnTo>
                      <a:pt x="395" y="223"/>
                    </a:lnTo>
                    <a:lnTo>
                      <a:pt x="395" y="221"/>
                    </a:lnTo>
                    <a:lnTo>
                      <a:pt x="395" y="223"/>
                    </a:lnTo>
                    <a:lnTo>
                      <a:pt x="393" y="223"/>
                    </a:lnTo>
                    <a:lnTo>
                      <a:pt x="395" y="223"/>
                    </a:lnTo>
                    <a:lnTo>
                      <a:pt x="393" y="226"/>
                    </a:lnTo>
                    <a:lnTo>
                      <a:pt x="395" y="226"/>
                    </a:lnTo>
                    <a:lnTo>
                      <a:pt x="393" y="226"/>
                    </a:lnTo>
                    <a:lnTo>
                      <a:pt x="393" y="228"/>
                    </a:lnTo>
                    <a:lnTo>
                      <a:pt x="390" y="228"/>
                    </a:lnTo>
                    <a:lnTo>
                      <a:pt x="390" y="230"/>
                    </a:lnTo>
                    <a:lnTo>
                      <a:pt x="388" y="230"/>
                    </a:lnTo>
                    <a:lnTo>
                      <a:pt x="388" y="232"/>
                    </a:lnTo>
                    <a:lnTo>
                      <a:pt x="388" y="234"/>
                    </a:lnTo>
                    <a:lnTo>
                      <a:pt x="386" y="234"/>
                    </a:lnTo>
                    <a:lnTo>
                      <a:pt x="386" y="237"/>
                    </a:lnTo>
                    <a:lnTo>
                      <a:pt x="384" y="237"/>
                    </a:lnTo>
                    <a:lnTo>
                      <a:pt x="384" y="239"/>
                    </a:lnTo>
                    <a:lnTo>
                      <a:pt x="382" y="239"/>
                    </a:lnTo>
                    <a:lnTo>
                      <a:pt x="379" y="239"/>
                    </a:lnTo>
                    <a:lnTo>
                      <a:pt x="379" y="241"/>
                    </a:lnTo>
                    <a:lnTo>
                      <a:pt x="379" y="243"/>
                    </a:lnTo>
                    <a:lnTo>
                      <a:pt x="377" y="243"/>
                    </a:lnTo>
                    <a:lnTo>
                      <a:pt x="377" y="245"/>
                    </a:lnTo>
                    <a:lnTo>
                      <a:pt x="375" y="245"/>
                    </a:lnTo>
                    <a:lnTo>
                      <a:pt x="373" y="245"/>
                    </a:lnTo>
                    <a:lnTo>
                      <a:pt x="373" y="248"/>
                    </a:lnTo>
                    <a:lnTo>
                      <a:pt x="373" y="245"/>
                    </a:lnTo>
                    <a:lnTo>
                      <a:pt x="373" y="248"/>
                    </a:lnTo>
                    <a:lnTo>
                      <a:pt x="371" y="248"/>
                    </a:lnTo>
                    <a:lnTo>
                      <a:pt x="368" y="248"/>
                    </a:lnTo>
                    <a:lnTo>
                      <a:pt x="368" y="250"/>
                    </a:lnTo>
                    <a:lnTo>
                      <a:pt x="366" y="250"/>
                    </a:lnTo>
                    <a:lnTo>
                      <a:pt x="366" y="252"/>
                    </a:lnTo>
                    <a:lnTo>
                      <a:pt x="364" y="252"/>
                    </a:lnTo>
                    <a:lnTo>
                      <a:pt x="364" y="254"/>
                    </a:lnTo>
                    <a:lnTo>
                      <a:pt x="364" y="256"/>
                    </a:lnTo>
                    <a:lnTo>
                      <a:pt x="362" y="256"/>
                    </a:lnTo>
                    <a:lnTo>
                      <a:pt x="360" y="256"/>
                    </a:lnTo>
                    <a:lnTo>
                      <a:pt x="360" y="258"/>
                    </a:lnTo>
                    <a:lnTo>
                      <a:pt x="358" y="258"/>
                    </a:lnTo>
                    <a:lnTo>
                      <a:pt x="358" y="261"/>
                    </a:lnTo>
                    <a:lnTo>
                      <a:pt x="355" y="261"/>
                    </a:lnTo>
                    <a:lnTo>
                      <a:pt x="353" y="261"/>
                    </a:lnTo>
                    <a:lnTo>
                      <a:pt x="351" y="261"/>
                    </a:lnTo>
                    <a:lnTo>
                      <a:pt x="351" y="263"/>
                    </a:lnTo>
                    <a:lnTo>
                      <a:pt x="349" y="263"/>
                    </a:lnTo>
                    <a:lnTo>
                      <a:pt x="349" y="265"/>
                    </a:lnTo>
                    <a:lnTo>
                      <a:pt x="347" y="265"/>
                    </a:lnTo>
                    <a:lnTo>
                      <a:pt x="344" y="265"/>
                    </a:lnTo>
                    <a:lnTo>
                      <a:pt x="344" y="267"/>
                    </a:lnTo>
                    <a:lnTo>
                      <a:pt x="342" y="267"/>
                    </a:lnTo>
                    <a:lnTo>
                      <a:pt x="344" y="267"/>
                    </a:lnTo>
                    <a:lnTo>
                      <a:pt x="344" y="269"/>
                    </a:lnTo>
                    <a:lnTo>
                      <a:pt x="342" y="269"/>
                    </a:lnTo>
                    <a:lnTo>
                      <a:pt x="342" y="272"/>
                    </a:lnTo>
                    <a:lnTo>
                      <a:pt x="340" y="272"/>
                    </a:lnTo>
                    <a:lnTo>
                      <a:pt x="338" y="272"/>
                    </a:lnTo>
                    <a:lnTo>
                      <a:pt x="338" y="274"/>
                    </a:lnTo>
                    <a:lnTo>
                      <a:pt x="336" y="274"/>
                    </a:lnTo>
                    <a:lnTo>
                      <a:pt x="336" y="272"/>
                    </a:lnTo>
                    <a:lnTo>
                      <a:pt x="336" y="274"/>
                    </a:lnTo>
                    <a:lnTo>
                      <a:pt x="333" y="274"/>
                    </a:lnTo>
                    <a:lnTo>
                      <a:pt x="331" y="274"/>
                    </a:lnTo>
                    <a:lnTo>
                      <a:pt x="331" y="276"/>
                    </a:lnTo>
                    <a:lnTo>
                      <a:pt x="329" y="276"/>
                    </a:lnTo>
                    <a:lnTo>
                      <a:pt x="329" y="278"/>
                    </a:lnTo>
                    <a:lnTo>
                      <a:pt x="329" y="276"/>
                    </a:lnTo>
                    <a:lnTo>
                      <a:pt x="329" y="278"/>
                    </a:lnTo>
                    <a:lnTo>
                      <a:pt x="329" y="276"/>
                    </a:lnTo>
                    <a:lnTo>
                      <a:pt x="329" y="278"/>
                    </a:lnTo>
                    <a:lnTo>
                      <a:pt x="329" y="276"/>
                    </a:lnTo>
                    <a:lnTo>
                      <a:pt x="329" y="278"/>
                    </a:lnTo>
                    <a:lnTo>
                      <a:pt x="327" y="278"/>
                    </a:lnTo>
                    <a:lnTo>
                      <a:pt x="325" y="278"/>
                    </a:lnTo>
                    <a:lnTo>
                      <a:pt x="325" y="280"/>
                    </a:lnTo>
                    <a:lnTo>
                      <a:pt x="322" y="280"/>
                    </a:lnTo>
                    <a:lnTo>
                      <a:pt x="320" y="280"/>
                    </a:lnTo>
                    <a:lnTo>
                      <a:pt x="318" y="280"/>
                    </a:lnTo>
                    <a:lnTo>
                      <a:pt x="316" y="280"/>
                    </a:lnTo>
                    <a:lnTo>
                      <a:pt x="314" y="280"/>
                    </a:lnTo>
                    <a:lnTo>
                      <a:pt x="314" y="283"/>
                    </a:lnTo>
                    <a:lnTo>
                      <a:pt x="312" y="283"/>
                    </a:lnTo>
                    <a:lnTo>
                      <a:pt x="309" y="283"/>
                    </a:lnTo>
                    <a:lnTo>
                      <a:pt x="309" y="285"/>
                    </a:lnTo>
                    <a:lnTo>
                      <a:pt x="307" y="285"/>
                    </a:lnTo>
                    <a:lnTo>
                      <a:pt x="309" y="285"/>
                    </a:lnTo>
                    <a:lnTo>
                      <a:pt x="307" y="285"/>
                    </a:lnTo>
                    <a:lnTo>
                      <a:pt x="307" y="287"/>
                    </a:lnTo>
                    <a:lnTo>
                      <a:pt x="307" y="289"/>
                    </a:lnTo>
                    <a:lnTo>
                      <a:pt x="307" y="287"/>
                    </a:lnTo>
                    <a:lnTo>
                      <a:pt x="305" y="287"/>
                    </a:lnTo>
                    <a:lnTo>
                      <a:pt x="305" y="289"/>
                    </a:lnTo>
                    <a:lnTo>
                      <a:pt x="305" y="291"/>
                    </a:lnTo>
                    <a:lnTo>
                      <a:pt x="303" y="291"/>
                    </a:lnTo>
                    <a:lnTo>
                      <a:pt x="303" y="294"/>
                    </a:lnTo>
                    <a:lnTo>
                      <a:pt x="303" y="296"/>
                    </a:lnTo>
                    <a:lnTo>
                      <a:pt x="301" y="296"/>
                    </a:lnTo>
                    <a:lnTo>
                      <a:pt x="301" y="298"/>
                    </a:lnTo>
                    <a:lnTo>
                      <a:pt x="301" y="296"/>
                    </a:lnTo>
                    <a:lnTo>
                      <a:pt x="301" y="298"/>
                    </a:lnTo>
                    <a:lnTo>
                      <a:pt x="301" y="296"/>
                    </a:lnTo>
                    <a:lnTo>
                      <a:pt x="301" y="298"/>
                    </a:lnTo>
                    <a:lnTo>
                      <a:pt x="298" y="298"/>
                    </a:lnTo>
                    <a:lnTo>
                      <a:pt x="298" y="300"/>
                    </a:lnTo>
                    <a:lnTo>
                      <a:pt x="296" y="300"/>
                    </a:lnTo>
                    <a:lnTo>
                      <a:pt x="294" y="300"/>
                    </a:lnTo>
                    <a:lnTo>
                      <a:pt x="292" y="302"/>
                    </a:lnTo>
                    <a:lnTo>
                      <a:pt x="290" y="302"/>
                    </a:lnTo>
                    <a:lnTo>
                      <a:pt x="290" y="304"/>
                    </a:lnTo>
                    <a:lnTo>
                      <a:pt x="290" y="307"/>
                    </a:lnTo>
                    <a:lnTo>
                      <a:pt x="290" y="309"/>
                    </a:lnTo>
                    <a:lnTo>
                      <a:pt x="290" y="311"/>
                    </a:lnTo>
                    <a:lnTo>
                      <a:pt x="287" y="311"/>
                    </a:lnTo>
                    <a:lnTo>
                      <a:pt x="287" y="313"/>
                    </a:lnTo>
                    <a:lnTo>
                      <a:pt x="287" y="315"/>
                    </a:lnTo>
                    <a:lnTo>
                      <a:pt x="285" y="315"/>
                    </a:lnTo>
                    <a:lnTo>
                      <a:pt x="283" y="315"/>
                    </a:lnTo>
                    <a:lnTo>
                      <a:pt x="281" y="315"/>
                    </a:lnTo>
                    <a:lnTo>
                      <a:pt x="281" y="318"/>
                    </a:lnTo>
                    <a:lnTo>
                      <a:pt x="279" y="318"/>
                    </a:lnTo>
                    <a:lnTo>
                      <a:pt x="281" y="318"/>
                    </a:lnTo>
                    <a:lnTo>
                      <a:pt x="279" y="318"/>
                    </a:lnTo>
                    <a:lnTo>
                      <a:pt x="279" y="320"/>
                    </a:lnTo>
                    <a:lnTo>
                      <a:pt x="276" y="320"/>
                    </a:lnTo>
                    <a:lnTo>
                      <a:pt x="276" y="322"/>
                    </a:lnTo>
                    <a:lnTo>
                      <a:pt x="274" y="322"/>
                    </a:lnTo>
                    <a:lnTo>
                      <a:pt x="272" y="324"/>
                    </a:lnTo>
                    <a:lnTo>
                      <a:pt x="272" y="326"/>
                    </a:lnTo>
                    <a:lnTo>
                      <a:pt x="270" y="326"/>
                    </a:lnTo>
                    <a:lnTo>
                      <a:pt x="268" y="326"/>
                    </a:lnTo>
                    <a:lnTo>
                      <a:pt x="268" y="329"/>
                    </a:lnTo>
                    <a:lnTo>
                      <a:pt x="270" y="329"/>
                    </a:lnTo>
                    <a:lnTo>
                      <a:pt x="268" y="329"/>
                    </a:lnTo>
                    <a:lnTo>
                      <a:pt x="268" y="331"/>
                    </a:lnTo>
                    <a:lnTo>
                      <a:pt x="266" y="331"/>
                    </a:lnTo>
                    <a:lnTo>
                      <a:pt x="263" y="331"/>
                    </a:lnTo>
                    <a:lnTo>
                      <a:pt x="266" y="331"/>
                    </a:lnTo>
                    <a:lnTo>
                      <a:pt x="266" y="333"/>
                    </a:lnTo>
                    <a:lnTo>
                      <a:pt x="263" y="333"/>
                    </a:lnTo>
                    <a:lnTo>
                      <a:pt x="263" y="335"/>
                    </a:lnTo>
                    <a:lnTo>
                      <a:pt x="263" y="337"/>
                    </a:lnTo>
                    <a:lnTo>
                      <a:pt x="261" y="337"/>
                    </a:lnTo>
                    <a:lnTo>
                      <a:pt x="261" y="339"/>
                    </a:lnTo>
                    <a:lnTo>
                      <a:pt x="261" y="337"/>
                    </a:lnTo>
                    <a:lnTo>
                      <a:pt x="261" y="339"/>
                    </a:lnTo>
                    <a:lnTo>
                      <a:pt x="259" y="339"/>
                    </a:lnTo>
                    <a:lnTo>
                      <a:pt x="259" y="342"/>
                    </a:lnTo>
                    <a:lnTo>
                      <a:pt x="259" y="344"/>
                    </a:lnTo>
                    <a:lnTo>
                      <a:pt x="257" y="344"/>
                    </a:lnTo>
                    <a:lnTo>
                      <a:pt x="257" y="346"/>
                    </a:lnTo>
                    <a:lnTo>
                      <a:pt x="255" y="346"/>
                    </a:lnTo>
                    <a:lnTo>
                      <a:pt x="255" y="348"/>
                    </a:lnTo>
                    <a:lnTo>
                      <a:pt x="252" y="348"/>
                    </a:lnTo>
                    <a:lnTo>
                      <a:pt x="252" y="350"/>
                    </a:lnTo>
                    <a:lnTo>
                      <a:pt x="250" y="350"/>
                    </a:lnTo>
                    <a:lnTo>
                      <a:pt x="250" y="353"/>
                    </a:lnTo>
                    <a:lnTo>
                      <a:pt x="252" y="353"/>
                    </a:lnTo>
                    <a:lnTo>
                      <a:pt x="250" y="353"/>
                    </a:lnTo>
                    <a:lnTo>
                      <a:pt x="250" y="355"/>
                    </a:lnTo>
                    <a:lnTo>
                      <a:pt x="248" y="355"/>
                    </a:lnTo>
                    <a:lnTo>
                      <a:pt x="246" y="355"/>
                    </a:lnTo>
                    <a:lnTo>
                      <a:pt x="244" y="355"/>
                    </a:lnTo>
                    <a:lnTo>
                      <a:pt x="241" y="355"/>
                    </a:lnTo>
                    <a:lnTo>
                      <a:pt x="241" y="357"/>
                    </a:lnTo>
                    <a:lnTo>
                      <a:pt x="239" y="359"/>
                    </a:lnTo>
                    <a:lnTo>
                      <a:pt x="237" y="359"/>
                    </a:lnTo>
                    <a:lnTo>
                      <a:pt x="237" y="361"/>
                    </a:lnTo>
                    <a:lnTo>
                      <a:pt x="237" y="364"/>
                    </a:lnTo>
                    <a:lnTo>
                      <a:pt x="235" y="364"/>
                    </a:lnTo>
                    <a:lnTo>
                      <a:pt x="233" y="364"/>
                    </a:lnTo>
                    <a:lnTo>
                      <a:pt x="233" y="366"/>
                    </a:lnTo>
                    <a:lnTo>
                      <a:pt x="235" y="366"/>
                    </a:lnTo>
                    <a:lnTo>
                      <a:pt x="233" y="366"/>
                    </a:lnTo>
                    <a:lnTo>
                      <a:pt x="230" y="366"/>
                    </a:lnTo>
                    <a:lnTo>
                      <a:pt x="230" y="368"/>
                    </a:lnTo>
                    <a:lnTo>
                      <a:pt x="228" y="368"/>
                    </a:lnTo>
                    <a:lnTo>
                      <a:pt x="230" y="368"/>
                    </a:lnTo>
                    <a:lnTo>
                      <a:pt x="228" y="368"/>
                    </a:lnTo>
                    <a:lnTo>
                      <a:pt x="230" y="370"/>
                    </a:lnTo>
                    <a:lnTo>
                      <a:pt x="228" y="370"/>
                    </a:lnTo>
                    <a:lnTo>
                      <a:pt x="228" y="372"/>
                    </a:lnTo>
                    <a:lnTo>
                      <a:pt x="228" y="375"/>
                    </a:lnTo>
                    <a:lnTo>
                      <a:pt x="226" y="375"/>
                    </a:lnTo>
                    <a:lnTo>
                      <a:pt x="226" y="377"/>
                    </a:lnTo>
                    <a:lnTo>
                      <a:pt x="224" y="377"/>
                    </a:lnTo>
                    <a:lnTo>
                      <a:pt x="224" y="379"/>
                    </a:lnTo>
                    <a:lnTo>
                      <a:pt x="222" y="379"/>
                    </a:lnTo>
                    <a:lnTo>
                      <a:pt x="224" y="379"/>
                    </a:lnTo>
                    <a:lnTo>
                      <a:pt x="222" y="379"/>
                    </a:lnTo>
                    <a:lnTo>
                      <a:pt x="224" y="379"/>
                    </a:lnTo>
                    <a:lnTo>
                      <a:pt x="222" y="379"/>
                    </a:lnTo>
                    <a:lnTo>
                      <a:pt x="222" y="381"/>
                    </a:lnTo>
                    <a:lnTo>
                      <a:pt x="220" y="381"/>
                    </a:lnTo>
                    <a:lnTo>
                      <a:pt x="220" y="383"/>
                    </a:lnTo>
                    <a:lnTo>
                      <a:pt x="220" y="385"/>
                    </a:lnTo>
                    <a:lnTo>
                      <a:pt x="217" y="385"/>
                    </a:lnTo>
                    <a:lnTo>
                      <a:pt x="217" y="383"/>
                    </a:lnTo>
                    <a:lnTo>
                      <a:pt x="215" y="383"/>
                    </a:lnTo>
                    <a:lnTo>
                      <a:pt x="215" y="381"/>
                    </a:lnTo>
                    <a:lnTo>
                      <a:pt x="213" y="381"/>
                    </a:lnTo>
                    <a:lnTo>
                      <a:pt x="213" y="383"/>
                    </a:lnTo>
                    <a:lnTo>
                      <a:pt x="211" y="383"/>
                    </a:lnTo>
                    <a:lnTo>
                      <a:pt x="211" y="381"/>
                    </a:lnTo>
                    <a:lnTo>
                      <a:pt x="213" y="381"/>
                    </a:lnTo>
                    <a:lnTo>
                      <a:pt x="211" y="379"/>
                    </a:lnTo>
                    <a:lnTo>
                      <a:pt x="209" y="379"/>
                    </a:lnTo>
                    <a:lnTo>
                      <a:pt x="206" y="379"/>
                    </a:lnTo>
                    <a:lnTo>
                      <a:pt x="204" y="379"/>
                    </a:lnTo>
                    <a:lnTo>
                      <a:pt x="204" y="381"/>
                    </a:lnTo>
                    <a:lnTo>
                      <a:pt x="202" y="381"/>
                    </a:lnTo>
                    <a:lnTo>
                      <a:pt x="202" y="379"/>
                    </a:lnTo>
                    <a:lnTo>
                      <a:pt x="202" y="377"/>
                    </a:lnTo>
                    <a:lnTo>
                      <a:pt x="200" y="377"/>
                    </a:lnTo>
                    <a:lnTo>
                      <a:pt x="200" y="375"/>
                    </a:lnTo>
                    <a:lnTo>
                      <a:pt x="200" y="372"/>
                    </a:lnTo>
                    <a:lnTo>
                      <a:pt x="198" y="372"/>
                    </a:lnTo>
                    <a:lnTo>
                      <a:pt x="195" y="372"/>
                    </a:lnTo>
                    <a:lnTo>
                      <a:pt x="195" y="370"/>
                    </a:lnTo>
                    <a:lnTo>
                      <a:pt x="193" y="370"/>
                    </a:lnTo>
                    <a:lnTo>
                      <a:pt x="191" y="370"/>
                    </a:lnTo>
                    <a:lnTo>
                      <a:pt x="191" y="368"/>
                    </a:lnTo>
                    <a:lnTo>
                      <a:pt x="189" y="368"/>
                    </a:lnTo>
                    <a:lnTo>
                      <a:pt x="189" y="366"/>
                    </a:lnTo>
                    <a:lnTo>
                      <a:pt x="187" y="366"/>
                    </a:lnTo>
                    <a:lnTo>
                      <a:pt x="184" y="366"/>
                    </a:lnTo>
                    <a:lnTo>
                      <a:pt x="182" y="366"/>
                    </a:lnTo>
                    <a:lnTo>
                      <a:pt x="182" y="364"/>
                    </a:lnTo>
                    <a:lnTo>
                      <a:pt x="180" y="364"/>
                    </a:lnTo>
                    <a:lnTo>
                      <a:pt x="180" y="361"/>
                    </a:lnTo>
                    <a:lnTo>
                      <a:pt x="180" y="359"/>
                    </a:lnTo>
                    <a:lnTo>
                      <a:pt x="178" y="359"/>
                    </a:lnTo>
                    <a:lnTo>
                      <a:pt x="178" y="357"/>
                    </a:lnTo>
                    <a:lnTo>
                      <a:pt x="176" y="357"/>
                    </a:lnTo>
                    <a:lnTo>
                      <a:pt x="176" y="359"/>
                    </a:lnTo>
                    <a:lnTo>
                      <a:pt x="176" y="357"/>
                    </a:lnTo>
                    <a:lnTo>
                      <a:pt x="176" y="355"/>
                    </a:lnTo>
                    <a:lnTo>
                      <a:pt x="176" y="357"/>
                    </a:lnTo>
                    <a:lnTo>
                      <a:pt x="174" y="355"/>
                    </a:lnTo>
                    <a:lnTo>
                      <a:pt x="171" y="355"/>
                    </a:lnTo>
                    <a:lnTo>
                      <a:pt x="171" y="353"/>
                    </a:lnTo>
                    <a:lnTo>
                      <a:pt x="171" y="355"/>
                    </a:lnTo>
                    <a:lnTo>
                      <a:pt x="169" y="355"/>
                    </a:lnTo>
                    <a:lnTo>
                      <a:pt x="167" y="355"/>
                    </a:lnTo>
                    <a:lnTo>
                      <a:pt x="167" y="357"/>
                    </a:lnTo>
                    <a:lnTo>
                      <a:pt x="167" y="355"/>
                    </a:lnTo>
                    <a:lnTo>
                      <a:pt x="165" y="355"/>
                    </a:lnTo>
                    <a:lnTo>
                      <a:pt x="165" y="357"/>
                    </a:lnTo>
                    <a:lnTo>
                      <a:pt x="163" y="357"/>
                    </a:lnTo>
                    <a:lnTo>
                      <a:pt x="163" y="355"/>
                    </a:lnTo>
                    <a:lnTo>
                      <a:pt x="163" y="357"/>
                    </a:lnTo>
                    <a:lnTo>
                      <a:pt x="160" y="357"/>
                    </a:lnTo>
                    <a:lnTo>
                      <a:pt x="160" y="359"/>
                    </a:lnTo>
                    <a:lnTo>
                      <a:pt x="158" y="359"/>
                    </a:lnTo>
                    <a:lnTo>
                      <a:pt x="156" y="359"/>
                    </a:lnTo>
                    <a:lnTo>
                      <a:pt x="154" y="359"/>
                    </a:lnTo>
                    <a:lnTo>
                      <a:pt x="154" y="361"/>
                    </a:lnTo>
                    <a:lnTo>
                      <a:pt x="152" y="361"/>
                    </a:lnTo>
                    <a:lnTo>
                      <a:pt x="152" y="364"/>
                    </a:lnTo>
                    <a:lnTo>
                      <a:pt x="149" y="364"/>
                    </a:lnTo>
                    <a:lnTo>
                      <a:pt x="152" y="364"/>
                    </a:lnTo>
                    <a:lnTo>
                      <a:pt x="152" y="366"/>
                    </a:lnTo>
                    <a:lnTo>
                      <a:pt x="149" y="366"/>
                    </a:lnTo>
                    <a:lnTo>
                      <a:pt x="149" y="364"/>
                    </a:lnTo>
                    <a:lnTo>
                      <a:pt x="149" y="366"/>
                    </a:lnTo>
                    <a:lnTo>
                      <a:pt x="147" y="366"/>
                    </a:lnTo>
                    <a:lnTo>
                      <a:pt x="145" y="366"/>
                    </a:lnTo>
                    <a:lnTo>
                      <a:pt x="147" y="366"/>
                    </a:lnTo>
                    <a:lnTo>
                      <a:pt x="147" y="368"/>
                    </a:lnTo>
                    <a:lnTo>
                      <a:pt x="145" y="368"/>
                    </a:lnTo>
                    <a:lnTo>
                      <a:pt x="147" y="368"/>
                    </a:lnTo>
                    <a:lnTo>
                      <a:pt x="147" y="370"/>
                    </a:lnTo>
                    <a:lnTo>
                      <a:pt x="147" y="368"/>
                    </a:lnTo>
                    <a:lnTo>
                      <a:pt x="145" y="368"/>
                    </a:lnTo>
                    <a:lnTo>
                      <a:pt x="145" y="370"/>
                    </a:lnTo>
                    <a:lnTo>
                      <a:pt x="145" y="372"/>
                    </a:lnTo>
                    <a:lnTo>
                      <a:pt x="145" y="370"/>
                    </a:lnTo>
                    <a:lnTo>
                      <a:pt x="143" y="370"/>
                    </a:lnTo>
                    <a:lnTo>
                      <a:pt x="141" y="370"/>
                    </a:lnTo>
                    <a:lnTo>
                      <a:pt x="138" y="370"/>
                    </a:lnTo>
                    <a:lnTo>
                      <a:pt x="138" y="368"/>
                    </a:lnTo>
                    <a:lnTo>
                      <a:pt x="138" y="370"/>
                    </a:lnTo>
                    <a:lnTo>
                      <a:pt x="138" y="372"/>
                    </a:lnTo>
                    <a:lnTo>
                      <a:pt x="136" y="372"/>
                    </a:lnTo>
                    <a:lnTo>
                      <a:pt x="134" y="372"/>
                    </a:lnTo>
                    <a:lnTo>
                      <a:pt x="136" y="372"/>
                    </a:lnTo>
                    <a:lnTo>
                      <a:pt x="136" y="375"/>
                    </a:lnTo>
                    <a:lnTo>
                      <a:pt x="138" y="375"/>
                    </a:lnTo>
                    <a:lnTo>
                      <a:pt x="136" y="375"/>
                    </a:lnTo>
                    <a:lnTo>
                      <a:pt x="136" y="377"/>
                    </a:lnTo>
                    <a:lnTo>
                      <a:pt x="134" y="377"/>
                    </a:lnTo>
                    <a:lnTo>
                      <a:pt x="136" y="377"/>
                    </a:lnTo>
                    <a:lnTo>
                      <a:pt x="136" y="379"/>
                    </a:lnTo>
                    <a:lnTo>
                      <a:pt x="134" y="379"/>
                    </a:lnTo>
                    <a:lnTo>
                      <a:pt x="134" y="381"/>
                    </a:lnTo>
                    <a:lnTo>
                      <a:pt x="132" y="381"/>
                    </a:lnTo>
                    <a:lnTo>
                      <a:pt x="130" y="381"/>
                    </a:lnTo>
                    <a:lnTo>
                      <a:pt x="128" y="381"/>
                    </a:lnTo>
                    <a:lnTo>
                      <a:pt x="125" y="381"/>
                    </a:lnTo>
                    <a:lnTo>
                      <a:pt x="125" y="379"/>
                    </a:lnTo>
                    <a:lnTo>
                      <a:pt x="123" y="379"/>
                    </a:lnTo>
                    <a:lnTo>
                      <a:pt x="121" y="377"/>
                    </a:lnTo>
                    <a:lnTo>
                      <a:pt x="123" y="377"/>
                    </a:lnTo>
                    <a:lnTo>
                      <a:pt x="123" y="375"/>
                    </a:lnTo>
                    <a:lnTo>
                      <a:pt x="121" y="375"/>
                    </a:lnTo>
                    <a:lnTo>
                      <a:pt x="119" y="375"/>
                    </a:lnTo>
                    <a:lnTo>
                      <a:pt x="119" y="372"/>
                    </a:lnTo>
                    <a:lnTo>
                      <a:pt x="117" y="372"/>
                    </a:lnTo>
                    <a:lnTo>
                      <a:pt x="114" y="372"/>
                    </a:lnTo>
                    <a:lnTo>
                      <a:pt x="114" y="370"/>
                    </a:lnTo>
                    <a:lnTo>
                      <a:pt x="112" y="370"/>
                    </a:lnTo>
                    <a:lnTo>
                      <a:pt x="112" y="368"/>
                    </a:lnTo>
                    <a:lnTo>
                      <a:pt x="110" y="368"/>
                    </a:lnTo>
                    <a:lnTo>
                      <a:pt x="108" y="368"/>
                    </a:lnTo>
                    <a:lnTo>
                      <a:pt x="110" y="368"/>
                    </a:lnTo>
                    <a:lnTo>
                      <a:pt x="110" y="366"/>
                    </a:lnTo>
                    <a:lnTo>
                      <a:pt x="112" y="366"/>
                    </a:lnTo>
                    <a:lnTo>
                      <a:pt x="112" y="364"/>
                    </a:lnTo>
                    <a:lnTo>
                      <a:pt x="110" y="364"/>
                    </a:lnTo>
                    <a:lnTo>
                      <a:pt x="108" y="366"/>
                    </a:lnTo>
                    <a:lnTo>
                      <a:pt x="108" y="364"/>
                    </a:lnTo>
                    <a:lnTo>
                      <a:pt x="110" y="364"/>
                    </a:lnTo>
                    <a:lnTo>
                      <a:pt x="110" y="361"/>
                    </a:lnTo>
                    <a:lnTo>
                      <a:pt x="108" y="361"/>
                    </a:lnTo>
                    <a:lnTo>
                      <a:pt x="108" y="359"/>
                    </a:lnTo>
                    <a:lnTo>
                      <a:pt x="110" y="359"/>
                    </a:lnTo>
                    <a:lnTo>
                      <a:pt x="110" y="357"/>
                    </a:lnTo>
                    <a:lnTo>
                      <a:pt x="108" y="357"/>
                    </a:lnTo>
                    <a:lnTo>
                      <a:pt x="106" y="357"/>
                    </a:lnTo>
                    <a:lnTo>
                      <a:pt x="103" y="357"/>
                    </a:lnTo>
                    <a:lnTo>
                      <a:pt x="101" y="357"/>
                    </a:lnTo>
                    <a:lnTo>
                      <a:pt x="101" y="359"/>
                    </a:lnTo>
                    <a:lnTo>
                      <a:pt x="99" y="359"/>
                    </a:lnTo>
                    <a:lnTo>
                      <a:pt x="99" y="361"/>
                    </a:lnTo>
                    <a:lnTo>
                      <a:pt x="99" y="364"/>
                    </a:lnTo>
                    <a:lnTo>
                      <a:pt x="101" y="364"/>
                    </a:lnTo>
                    <a:lnTo>
                      <a:pt x="103" y="364"/>
                    </a:lnTo>
                    <a:lnTo>
                      <a:pt x="101" y="364"/>
                    </a:lnTo>
                    <a:lnTo>
                      <a:pt x="101" y="366"/>
                    </a:lnTo>
                    <a:lnTo>
                      <a:pt x="99" y="366"/>
                    </a:lnTo>
                    <a:lnTo>
                      <a:pt x="97" y="366"/>
                    </a:lnTo>
                    <a:lnTo>
                      <a:pt x="97" y="368"/>
                    </a:lnTo>
                    <a:lnTo>
                      <a:pt x="99" y="368"/>
                    </a:lnTo>
                    <a:lnTo>
                      <a:pt x="101" y="368"/>
                    </a:lnTo>
                    <a:lnTo>
                      <a:pt x="103" y="368"/>
                    </a:lnTo>
                    <a:lnTo>
                      <a:pt x="103" y="370"/>
                    </a:lnTo>
                    <a:lnTo>
                      <a:pt x="101" y="370"/>
                    </a:lnTo>
                    <a:lnTo>
                      <a:pt x="99" y="370"/>
                    </a:lnTo>
                    <a:lnTo>
                      <a:pt x="99" y="372"/>
                    </a:lnTo>
                    <a:lnTo>
                      <a:pt x="97" y="372"/>
                    </a:lnTo>
                    <a:lnTo>
                      <a:pt x="97" y="375"/>
                    </a:lnTo>
                    <a:lnTo>
                      <a:pt x="95" y="375"/>
                    </a:lnTo>
                    <a:lnTo>
                      <a:pt x="95" y="377"/>
                    </a:lnTo>
                    <a:lnTo>
                      <a:pt x="95" y="375"/>
                    </a:lnTo>
                    <a:lnTo>
                      <a:pt x="92" y="375"/>
                    </a:lnTo>
                    <a:lnTo>
                      <a:pt x="90" y="375"/>
                    </a:lnTo>
                    <a:lnTo>
                      <a:pt x="88" y="375"/>
                    </a:lnTo>
                    <a:lnTo>
                      <a:pt x="86" y="375"/>
                    </a:lnTo>
                    <a:lnTo>
                      <a:pt x="84" y="375"/>
                    </a:lnTo>
                    <a:lnTo>
                      <a:pt x="84" y="372"/>
                    </a:lnTo>
                    <a:lnTo>
                      <a:pt x="82" y="372"/>
                    </a:lnTo>
                    <a:lnTo>
                      <a:pt x="82" y="370"/>
                    </a:lnTo>
                    <a:lnTo>
                      <a:pt x="84" y="370"/>
                    </a:lnTo>
                    <a:lnTo>
                      <a:pt x="86" y="370"/>
                    </a:lnTo>
                    <a:lnTo>
                      <a:pt x="88" y="370"/>
                    </a:lnTo>
                    <a:lnTo>
                      <a:pt x="90" y="370"/>
                    </a:lnTo>
                    <a:lnTo>
                      <a:pt x="90" y="368"/>
                    </a:lnTo>
                    <a:lnTo>
                      <a:pt x="88" y="368"/>
                    </a:lnTo>
                    <a:lnTo>
                      <a:pt x="86" y="368"/>
                    </a:lnTo>
                    <a:lnTo>
                      <a:pt x="84" y="368"/>
                    </a:lnTo>
                    <a:lnTo>
                      <a:pt x="82" y="368"/>
                    </a:lnTo>
                    <a:lnTo>
                      <a:pt x="84" y="368"/>
                    </a:lnTo>
                    <a:lnTo>
                      <a:pt x="84" y="366"/>
                    </a:lnTo>
                    <a:lnTo>
                      <a:pt x="84" y="368"/>
                    </a:lnTo>
                    <a:lnTo>
                      <a:pt x="86" y="368"/>
                    </a:lnTo>
                    <a:lnTo>
                      <a:pt x="86" y="366"/>
                    </a:lnTo>
                    <a:lnTo>
                      <a:pt x="86" y="364"/>
                    </a:lnTo>
                    <a:lnTo>
                      <a:pt x="84" y="364"/>
                    </a:lnTo>
                    <a:lnTo>
                      <a:pt x="84" y="361"/>
                    </a:lnTo>
                    <a:lnTo>
                      <a:pt x="82" y="361"/>
                    </a:lnTo>
                    <a:lnTo>
                      <a:pt x="79" y="361"/>
                    </a:lnTo>
                    <a:lnTo>
                      <a:pt x="79" y="359"/>
                    </a:lnTo>
                    <a:lnTo>
                      <a:pt x="77" y="359"/>
                    </a:lnTo>
                    <a:lnTo>
                      <a:pt x="77" y="361"/>
                    </a:lnTo>
                    <a:lnTo>
                      <a:pt x="77" y="364"/>
                    </a:lnTo>
                    <a:lnTo>
                      <a:pt x="79" y="364"/>
                    </a:lnTo>
                    <a:lnTo>
                      <a:pt x="79" y="366"/>
                    </a:lnTo>
                    <a:lnTo>
                      <a:pt x="79" y="368"/>
                    </a:lnTo>
                    <a:lnTo>
                      <a:pt x="79" y="370"/>
                    </a:lnTo>
                    <a:lnTo>
                      <a:pt x="77" y="370"/>
                    </a:lnTo>
                    <a:lnTo>
                      <a:pt x="77" y="368"/>
                    </a:lnTo>
                    <a:lnTo>
                      <a:pt x="75" y="368"/>
                    </a:lnTo>
                    <a:lnTo>
                      <a:pt x="75" y="366"/>
                    </a:lnTo>
                    <a:lnTo>
                      <a:pt x="73" y="366"/>
                    </a:lnTo>
                    <a:lnTo>
                      <a:pt x="73" y="364"/>
                    </a:lnTo>
                    <a:lnTo>
                      <a:pt x="71" y="364"/>
                    </a:lnTo>
                    <a:lnTo>
                      <a:pt x="68" y="364"/>
                    </a:lnTo>
                    <a:lnTo>
                      <a:pt x="68" y="366"/>
                    </a:lnTo>
                    <a:lnTo>
                      <a:pt x="68" y="368"/>
                    </a:lnTo>
                    <a:lnTo>
                      <a:pt x="66" y="368"/>
                    </a:lnTo>
                    <a:lnTo>
                      <a:pt x="64" y="368"/>
                    </a:lnTo>
                    <a:lnTo>
                      <a:pt x="62" y="368"/>
                    </a:lnTo>
                    <a:lnTo>
                      <a:pt x="60" y="368"/>
                    </a:lnTo>
                    <a:lnTo>
                      <a:pt x="60" y="366"/>
                    </a:lnTo>
                    <a:lnTo>
                      <a:pt x="60" y="364"/>
                    </a:lnTo>
                    <a:lnTo>
                      <a:pt x="62" y="364"/>
                    </a:lnTo>
                    <a:lnTo>
                      <a:pt x="64" y="364"/>
                    </a:lnTo>
                    <a:lnTo>
                      <a:pt x="66" y="366"/>
                    </a:lnTo>
                    <a:lnTo>
                      <a:pt x="68" y="366"/>
                    </a:lnTo>
                    <a:lnTo>
                      <a:pt x="68" y="364"/>
                    </a:lnTo>
                    <a:lnTo>
                      <a:pt x="66" y="364"/>
                    </a:lnTo>
                    <a:lnTo>
                      <a:pt x="66" y="361"/>
                    </a:lnTo>
                    <a:lnTo>
                      <a:pt x="64" y="361"/>
                    </a:lnTo>
                    <a:lnTo>
                      <a:pt x="64" y="359"/>
                    </a:lnTo>
                    <a:lnTo>
                      <a:pt x="64" y="357"/>
                    </a:lnTo>
                    <a:lnTo>
                      <a:pt x="62" y="357"/>
                    </a:lnTo>
                    <a:lnTo>
                      <a:pt x="60" y="357"/>
                    </a:lnTo>
                    <a:lnTo>
                      <a:pt x="60" y="359"/>
                    </a:lnTo>
                    <a:lnTo>
                      <a:pt x="62" y="359"/>
                    </a:lnTo>
                    <a:lnTo>
                      <a:pt x="64" y="359"/>
                    </a:lnTo>
                    <a:lnTo>
                      <a:pt x="64" y="361"/>
                    </a:lnTo>
                    <a:lnTo>
                      <a:pt x="62" y="361"/>
                    </a:lnTo>
                    <a:lnTo>
                      <a:pt x="60" y="361"/>
                    </a:lnTo>
                    <a:lnTo>
                      <a:pt x="57" y="361"/>
                    </a:lnTo>
                    <a:lnTo>
                      <a:pt x="55" y="361"/>
                    </a:lnTo>
                    <a:lnTo>
                      <a:pt x="53" y="361"/>
                    </a:lnTo>
                    <a:lnTo>
                      <a:pt x="51" y="361"/>
                    </a:lnTo>
                    <a:lnTo>
                      <a:pt x="49" y="361"/>
                    </a:lnTo>
                    <a:lnTo>
                      <a:pt x="46" y="361"/>
                    </a:lnTo>
                    <a:lnTo>
                      <a:pt x="44" y="361"/>
                    </a:lnTo>
                    <a:lnTo>
                      <a:pt x="44" y="359"/>
                    </a:lnTo>
                    <a:lnTo>
                      <a:pt x="46" y="359"/>
                    </a:lnTo>
                    <a:lnTo>
                      <a:pt x="46" y="357"/>
                    </a:lnTo>
                    <a:lnTo>
                      <a:pt x="49" y="357"/>
                    </a:lnTo>
                    <a:lnTo>
                      <a:pt x="49" y="355"/>
                    </a:lnTo>
                    <a:lnTo>
                      <a:pt x="51" y="355"/>
                    </a:lnTo>
                    <a:lnTo>
                      <a:pt x="53" y="355"/>
                    </a:lnTo>
                    <a:lnTo>
                      <a:pt x="53" y="357"/>
                    </a:lnTo>
                    <a:lnTo>
                      <a:pt x="55" y="357"/>
                    </a:lnTo>
                    <a:lnTo>
                      <a:pt x="57" y="357"/>
                    </a:lnTo>
                    <a:lnTo>
                      <a:pt x="57" y="355"/>
                    </a:lnTo>
                    <a:lnTo>
                      <a:pt x="57" y="353"/>
                    </a:lnTo>
                    <a:lnTo>
                      <a:pt x="60" y="353"/>
                    </a:lnTo>
                    <a:lnTo>
                      <a:pt x="60" y="350"/>
                    </a:lnTo>
                    <a:lnTo>
                      <a:pt x="57" y="350"/>
                    </a:lnTo>
                    <a:lnTo>
                      <a:pt x="55" y="350"/>
                    </a:lnTo>
                    <a:lnTo>
                      <a:pt x="53" y="350"/>
                    </a:lnTo>
                    <a:lnTo>
                      <a:pt x="51" y="350"/>
                    </a:lnTo>
                    <a:lnTo>
                      <a:pt x="49" y="350"/>
                    </a:lnTo>
                    <a:lnTo>
                      <a:pt x="46" y="350"/>
                    </a:lnTo>
                    <a:lnTo>
                      <a:pt x="46" y="348"/>
                    </a:lnTo>
                    <a:lnTo>
                      <a:pt x="49" y="346"/>
                    </a:lnTo>
                    <a:lnTo>
                      <a:pt x="49" y="344"/>
                    </a:lnTo>
                    <a:lnTo>
                      <a:pt x="46" y="344"/>
                    </a:lnTo>
                    <a:lnTo>
                      <a:pt x="46" y="346"/>
                    </a:lnTo>
                    <a:lnTo>
                      <a:pt x="44" y="346"/>
                    </a:lnTo>
                    <a:lnTo>
                      <a:pt x="44" y="348"/>
                    </a:lnTo>
                    <a:lnTo>
                      <a:pt x="42" y="348"/>
                    </a:lnTo>
                    <a:lnTo>
                      <a:pt x="40" y="348"/>
                    </a:lnTo>
                    <a:lnTo>
                      <a:pt x="40" y="346"/>
                    </a:lnTo>
                    <a:lnTo>
                      <a:pt x="38" y="346"/>
                    </a:lnTo>
                    <a:lnTo>
                      <a:pt x="38" y="344"/>
                    </a:lnTo>
                    <a:lnTo>
                      <a:pt x="38" y="342"/>
                    </a:lnTo>
                    <a:lnTo>
                      <a:pt x="40" y="342"/>
                    </a:lnTo>
                    <a:lnTo>
                      <a:pt x="38" y="342"/>
                    </a:lnTo>
                    <a:lnTo>
                      <a:pt x="38" y="339"/>
                    </a:lnTo>
                    <a:lnTo>
                      <a:pt x="36" y="339"/>
                    </a:lnTo>
                    <a:lnTo>
                      <a:pt x="33" y="339"/>
                    </a:lnTo>
                    <a:lnTo>
                      <a:pt x="33" y="337"/>
                    </a:lnTo>
                    <a:lnTo>
                      <a:pt x="36" y="337"/>
                    </a:lnTo>
                    <a:lnTo>
                      <a:pt x="36" y="335"/>
                    </a:lnTo>
                    <a:lnTo>
                      <a:pt x="36" y="333"/>
                    </a:lnTo>
                    <a:lnTo>
                      <a:pt x="33" y="333"/>
                    </a:lnTo>
                    <a:lnTo>
                      <a:pt x="33" y="335"/>
                    </a:lnTo>
                    <a:lnTo>
                      <a:pt x="31" y="335"/>
                    </a:lnTo>
                    <a:lnTo>
                      <a:pt x="29" y="335"/>
                    </a:lnTo>
                    <a:lnTo>
                      <a:pt x="29" y="333"/>
                    </a:lnTo>
                    <a:lnTo>
                      <a:pt x="31" y="333"/>
                    </a:lnTo>
                    <a:lnTo>
                      <a:pt x="31" y="331"/>
                    </a:lnTo>
                    <a:lnTo>
                      <a:pt x="29" y="329"/>
                    </a:lnTo>
                    <a:lnTo>
                      <a:pt x="27" y="329"/>
                    </a:lnTo>
                    <a:lnTo>
                      <a:pt x="25" y="329"/>
                    </a:lnTo>
                    <a:lnTo>
                      <a:pt x="25" y="331"/>
                    </a:lnTo>
                    <a:lnTo>
                      <a:pt x="22" y="331"/>
                    </a:lnTo>
                    <a:lnTo>
                      <a:pt x="22" y="329"/>
                    </a:lnTo>
                    <a:lnTo>
                      <a:pt x="22" y="326"/>
                    </a:lnTo>
                    <a:lnTo>
                      <a:pt x="25" y="326"/>
                    </a:lnTo>
                    <a:lnTo>
                      <a:pt x="25" y="324"/>
                    </a:lnTo>
                    <a:lnTo>
                      <a:pt x="22" y="324"/>
                    </a:lnTo>
                    <a:lnTo>
                      <a:pt x="20" y="324"/>
                    </a:lnTo>
                    <a:lnTo>
                      <a:pt x="18" y="324"/>
                    </a:lnTo>
                    <a:lnTo>
                      <a:pt x="18" y="326"/>
                    </a:lnTo>
                    <a:lnTo>
                      <a:pt x="16" y="326"/>
                    </a:lnTo>
                    <a:lnTo>
                      <a:pt x="16" y="324"/>
                    </a:lnTo>
                    <a:lnTo>
                      <a:pt x="16" y="322"/>
                    </a:lnTo>
                    <a:lnTo>
                      <a:pt x="14" y="322"/>
                    </a:lnTo>
                    <a:lnTo>
                      <a:pt x="14" y="320"/>
                    </a:lnTo>
                    <a:lnTo>
                      <a:pt x="11" y="320"/>
                    </a:lnTo>
                    <a:lnTo>
                      <a:pt x="11" y="318"/>
                    </a:lnTo>
                    <a:lnTo>
                      <a:pt x="14" y="318"/>
                    </a:lnTo>
                    <a:lnTo>
                      <a:pt x="11" y="315"/>
                    </a:lnTo>
                    <a:lnTo>
                      <a:pt x="9" y="315"/>
                    </a:lnTo>
                    <a:lnTo>
                      <a:pt x="9" y="313"/>
                    </a:lnTo>
                    <a:lnTo>
                      <a:pt x="7" y="313"/>
                    </a:lnTo>
                    <a:lnTo>
                      <a:pt x="7" y="311"/>
                    </a:lnTo>
                    <a:lnTo>
                      <a:pt x="7" y="309"/>
                    </a:lnTo>
                    <a:lnTo>
                      <a:pt x="7" y="311"/>
                    </a:lnTo>
                    <a:lnTo>
                      <a:pt x="9" y="311"/>
                    </a:lnTo>
                    <a:lnTo>
                      <a:pt x="11" y="311"/>
                    </a:lnTo>
                    <a:lnTo>
                      <a:pt x="14" y="309"/>
                    </a:lnTo>
                    <a:lnTo>
                      <a:pt x="14" y="307"/>
                    </a:lnTo>
                    <a:lnTo>
                      <a:pt x="14" y="304"/>
                    </a:lnTo>
                    <a:lnTo>
                      <a:pt x="11" y="304"/>
                    </a:lnTo>
                    <a:lnTo>
                      <a:pt x="11" y="302"/>
                    </a:lnTo>
                    <a:lnTo>
                      <a:pt x="9" y="302"/>
                    </a:lnTo>
                    <a:lnTo>
                      <a:pt x="11" y="302"/>
                    </a:lnTo>
                    <a:lnTo>
                      <a:pt x="11" y="300"/>
                    </a:lnTo>
                    <a:lnTo>
                      <a:pt x="14" y="300"/>
                    </a:lnTo>
                    <a:lnTo>
                      <a:pt x="16" y="300"/>
                    </a:lnTo>
                    <a:lnTo>
                      <a:pt x="16" y="298"/>
                    </a:lnTo>
                    <a:lnTo>
                      <a:pt x="14" y="298"/>
                    </a:lnTo>
                    <a:lnTo>
                      <a:pt x="11" y="298"/>
                    </a:lnTo>
                    <a:lnTo>
                      <a:pt x="11" y="296"/>
                    </a:lnTo>
                    <a:lnTo>
                      <a:pt x="9" y="296"/>
                    </a:lnTo>
                    <a:lnTo>
                      <a:pt x="9" y="294"/>
                    </a:lnTo>
                    <a:lnTo>
                      <a:pt x="11" y="294"/>
                    </a:lnTo>
                    <a:lnTo>
                      <a:pt x="11" y="291"/>
                    </a:lnTo>
                    <a:lnTo>
                      <a:pt x="11" y="289"/>
                    </a:lnTo>
                    <a:lnTo>
                      <a:pt x="9" y="289"/>
                    </a:lnTo>
                    <a:lnTo>
                      <a:pt x="7" y="289"/>
                    </a:lnTo>
                    <a:lnTo>
                      <a:pt x="7" y="287"/>
                    </a:lnTo>
                    <a:lnTo>
                      <a:pt x="9" y="287"/>
                    </a:lnTo>
                    <a:lnTo>
                      <a:pt x="7" y="287"/>
                    </a:lnTo>
                    <a:lnTo>
                      <a:pt x="7" y="285"/>
                    </a:lnTo>
                    <a:lnTo>
                      <a:pt x="5" y="285"/>
                    </a:lnTo>
                    <a:lnTo>
                      <a:pt x="5" y="283"/>
                    </a:lnTo>
                    <a:lnTo>
                      <a:pt x="3" y="283"/>
                    </a:lnTo>
                    <a:lnTo>
                      <a:pt x="3" y="280"/>
                    </a:lnTo>
                    <a:lnTo>
                      <a:pt x="0" y="280"/>
                    </a:lnTo>
                    <a:lnTo>
                      <a:pt x="3" y="280"/>
                    </a:lnTo>
                    <a:lnTo>
                      <a:pt x="3" y="278"/>
                    </a:lnTo>
                    <a:lnTo>
                      <a:pt x="3" y="276"/>
                    </a:lnTo>
                    <a:lnTo>
                      <a:pt x="5" y="276"/>
                    </a:lnTo>
                    <a:lnTo>
                      <a:pt x="5" y="274"/>
                    </a:lnTo>
                    <a:lnTo>
                      <a:pt x="3" y="274"/>
                    </a:lnTo>
                    <a:lnTo>
                      <a:pt x="3" y="276"/>
                    </a:lnTo>
                    <a:lnTo>
                      <a:pt x="3" y="274"/>
                    </a:lnTo>
                    <a:lnTo>
                      <a:pt x="0" y="274"/>
                    </a:lnTo>
                    <a:lnTo>
                      <a:pt x="3" y="274"/>
                    </a:lnTo>
                    <a:lnTo>
                      <a:pt x="3" y="272"/>
                    </a:lnTo>
                    <a:lnTo>
                      <a:pt x="5" y="272"/>
                    </a:lnTo>
                    <a:lnTo>
                      <a:pt x="3" y="272"/>
                    </a:lnTo>
                    <a:lnTo>
                      <a:pt x="3" y="269"/>
                    </a:lnTo>
                    <a:lnTo>
                      <a:pt x="5" y="269"/>
                    </a:lnTo>
                    <a:lnTo>
                      <a:pt x="7" y="269"/>
                    </a:lnTo>
                    <a:lnTo>
                      <a:pt x="5" y="269"/>
                    </a:lnTo>
                    <a:lnTo>
                      <a:pt x="5" y="267"/>
                    </a:lnTo>
                    <a:lnTo>
                      <a:pt x="3" y="267"/>
                    </a:lnTo>
                    <a:lnTo>
                      <a:pt x="3" y="265"/>
                    </a:lnTo>
                    <a:lnTo>
                      <a:pt x="3" y="263"/>
                    </a:lnTo>
                    <a:lnTo>
                      <a:pt x="3" y="261"/>
                    </a:lnTo>
                    <a:lnTo>
                      <a:pt x="5" y="261"/>
                    </a:lnTo>
                    <a:lnTo>
                      <a:pt x="5" y="258"/>
                    </a:lnTo>
                    <a:lnTo>
                      <a:pt x="5" y="256"/>
                    </a:lnTo>
                    <a:lnTo>
                      <a:pt x="7" y="256"/>
                    </a:lnTo>
                    <a:lnTo>
                      <a:pt x="9" y="256"/>
                    </a:lnTo>
                    <a:lnTo>
                      <a:pt x="9" y="254"/>
                    </a:lnTo>
                    <a:lnTo>
                      <a:pt x="11" y="254"/>
                    </a:lnTo>
                    <a:lnTo>
                      <a:pt x="11" y="252"/>
                    </a:lnTo>
                    <a:lnTo>
                      <a:pt x="11" y="254"/>
                    </a:lnTo>
                    <a:lnTo>
                      <a:pt x="11" y="252"/>
                    </a:lnTo>
                    <a:lnTo>
                      <a:pt x="14" y="252"/>
                    </a:lnTo>
                    <a:lnTo>
                      <a:pt x="18" y="254"/>
                    </a:lnTo>
                    <a:lnTo>
                      <a:pt x="18" y="252"/>
                    </a:lnTo>
                    <a:lnTo>
                      <a:pt x="22" y="248"/>
                    </a:lnTo>
                    <a:lnTo>
                      <a:pt x="22" y="245"/>
                    </a:lnTo>
                    <a:lnTo>
                      <a:pt x="20" y="243"/>
                    </a:lnTo>
                    <a:lnTo>
                      <a:pt x="18" y="243"/>
                    </a:lnTo>
                    <a:lnTo>
                      <a:pt x="20" y="239"/>
                    </a:lnTo>
                    <a:lnTo>
                      <a:pt x="18" y="232"/>
                    </a:lnTo>
                    <a:lnTo>
                      <a:pt x="20" y="230"/>
                    </a:lnTo>
                    <a:lnTo>
                      <a:pt x="20" y="226"/>
                    </a:lnTo>
                    <a:lnTo>
                      <a:pt x="22" y="226"/>
                    </a:lnTo>
                    <a:lnTo>
                      <a:pt x="25" y="226"/>
                    </a:lnTo>
                    <a:lnTo>
                      <a:pt x="27" y="223"/>
                    </a:lnTo>
                    <a:lnTo>
                      <a:pt x="27" y="221"/>
                    </a:lnTo>
                    <a:lnTo>
                      <a:pt x="27" y="217"/>
                    </a:lnTo>
                    <a:lnTo>
                      <a:pt x="29" y="217"/>
                    </a:lnTo>
                    <a:lnTo>
                      <a:pt x="29" y="215"/>
                    </a:lnTo>
                    <a:lnTo>
                      <a:pt x="29" y="212"/>
                    </a:lnTo>
                    <a:lnTo>
                      <a:pt x="31" y="210"/>
                    </a:lnTo>
                    <a:lnTo>
                      <a:pt x="33" y="210"/>
                    </a:lnTo>
                    <a:lnTo>
                      <a:pt x="36" y="210"/>
                    </a:lnTo>
                    <a:lnTo>
                      <a:pt x="36" y="208"/>
                    </a:lnTo>
                    <a:lnTo>
                      <a:pt x="36" y="206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0" y="204"/>
                    </a:lnTo>
                    <a:lnTo>
                      <a:pt x="40" y="202"/>
                    </a:lnTo>
                    <a:lnTo>
                      <a:pt x="40" y="199"/>
                    </a:lnTo>
                    <a:lnTo>
                      <a:pt x="42" y="199"/>
                    </a:lnTo>
                    <a:lnTo>
                      <a:pt x="42" y="202"/>
                    </a:lnTo>
                    <a:lnTo>
                      <a:pt x="44" y="202"/>
                    </a:lnTo>
                    <a:lnTo>
                      <a:pt x="44" y="199"/>
                    </a:lnTo>
                    <a:lnTo>
                      <a:pt x="46" y="199"/>
                    </a:lnTo>
                    <a:lnTo>
                      <a:pt x="46" y="197"/>
                    </a:lnTo>
                    <a:lnTo>
                      <a:pt x="49" y="197"/>
                    </a:lnTo>
                    <a:lnTo>
                      <a:pt x="51" y="197"/>
                    </a:lnTo>
                    <a:lnTo>
                      <a:pt x="51" y="195"/>
                    </a:lnTo>
                    <a:lnTo>
                      <a:pt x="53" y="195"/>
                    </a:lnTo>
                    <a:lnTo>
                      <a:pt x="53" y="193"/>
                    </a:lnTo>
                    <a:lnTo>
                      <a:pt x="53" y="191"/>
                    </a:lnTo>
                    <a:lnTo>
                      <a:pt x="55" y="191"/>
                    </a:lnTo>
                    <a:lnTo>
                      <a:pt x="55" y="188"/>
                    </a:lnTo>
                    <a:lnTo>
                      <a:pt x="55" y="186"/>
                    </a:lnTo>
                    <a:lnTo>
                      <a:pt x="53" y="184"/>
                    </a:lnTo>
                    <a:lnTo>
                      <a:pt x="51" y="184"/>
                    </a:lnTo>
                    <a:lnTo>
                      <a:pt x="49" y="184"/>
                    </a:lnTo>
                    <a:lnTo>
                      <a:pt x="46" y="184"/>
                    </a:lnTo>
                    <a:lnTo>
                      <a:pt x="44" y="182"/>
                    </a:lnTo>
                    <a:lnTo>
                      <a:pt x="44" y="180"/>
                    </a:lnTo>
                    <a:lnTo>
                      <a:pt x="42" y="180"/>
                    </a:lnTo>
                    <a:lnTo>
                      <a:pt x="42" y="177"/>
                    </a:lnTo>
                    <a:lnTo>
                      <a:pt x="44" y="177"/>
                    </a:lnTo>
                    <a:lnTo>
                      <a:pt x="46" y="175"/>
                    </a:lnTo>
                    <a:lnTo>
                      <a:pt x="46" y="173"/>
                    </a:lnTo>
                    <a:lnTo>
                      <a:pt x="44" y="173"/>
                    </a:lnTo>
                    <a:lnTo>
                      <a:pt x="44" y="171"/>
                    </a:lnTo>
                    <a:lnTo>
                      <a:pt x="46" y="171"/>
                    </a:lnTo>
                    <a:lnTo>
                      <a:pt x="46" y="169"/>
                    </a:lnTo>
                    <a:lnTo>
                      <a:pt x="49" y="169"/>
                    </a:lnTo>
                    <a:lnTo>
                      <a:pt x="51" y="169"/>
                    </a:lnTo>
                    <a:lnTo>
                      <a:pt x="51" y="166"/>
                    </a:lnTo>
                    <a:lnTo>
                      <a:pt x="53" y="166"/>
                    </a:lnTo>
                    <a:lnTo>
                      <a:pt x="53" y="164"/>
                    </a:lnTo>
                    <a:lnTo>
                      <a:pt x="53" y="162"/>
                    </a:lnTo>
                    <a:lnTo>
                      <a:pt x="55" y="162"/>
                    </a:lnTo>
                    <a:lnTo>
                      <a:pt x="55" y="164"/>
                    </a:lnTo>
                    <a:lnTo>
                      <a:pt x="57" y="162"/>
                    </a:lnTo>
                    <a:lnTo>
                      <a:pt x="60" y="162"/>
                    </a:lnTo>
                    <a:lnTo>
                      <a:pt x="62" y="162"/>
                    </a:lnTo>
                    <a:lnTo>
                      <a:pt x="64" y="162"/>
                    </a:lnTo>
                    <a:lnTo>
                      <a:pt x="66" y="162"/>
                    </a:lnTo>
                    <a:lnTo>
                      <a:pt x="66" y="160"/>
                    </a:lnTo>
                    <a:lnTo>
                      <a:pt x="68" y="160"/>
                    </a:lnTo>
                  </a:path>
                </a:pathLst>
              </a:custGeom>
              <a:solidFill>
                <a:srgbClr val="D89593"/>
              </a:solidFill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45" name="Freeform 30"/>
              <p:cNvSpPr>
                <a:spLocks/>
              </p:cNvSpPr>
              <p:nvPr/>
            </p:nvSpPr>
            <p:spPr bwMode="auto">
              <a:xfrm>
                <a:off x="6213475" y="3995738"/>
                <a:ext cx="469900" cy="257175"/>
              </a:xfrm>
              <a:custGeom>
                <a:avLst/>
                <a:gdLst>
                  <a:gd name="T0" fmla="*/ 2147483647 w 296"/>
                  <a:gd name="T1" fmla="*/ 2147483647 h 162"/>
                  <a:gd name="T2" fmla="*/ 2147483647 w 296"/>
                  <a:gd name="T3" fmla="*/ 2147483647 h 162"/>
                  <a:gd name="T4" fmla="*/ 2147483647 w 296"/>
                  <a:gd name="T5" fmla="*/ 2147483647 h 162"/>
                  <a:gd name="T6" fmla="*/ 2147483647 w 296"/>
                  <a:gd name="T7" fmla="*/ 2147483647 h 162"/>
                  <a:gd name="T8" fmla="*/ 2147483647 w 296"/>
                  <a:gd name="T9" fmla="*/ 2147483647 h 162"/>
                  <a:gd name="T10" fmla="*/ 2147483647 w 296"/>
                  <a:gd name="T11" fmla="*/ 2147483647 h 162"/>
                  <a:gd name="T12" fmla="*/ 2147483647 w 296"/>
                  <a:gd name="T13" fmla="*/ 2147483647 h 162"/>
                  <a:gd name="T14" fmla="*/ 2147483647 w 296"/>
                  <a:gd name="T15" fmla="*/ 2147483647 h 162"/>
                  <a:gd name="T16" fmla="*/ 2147483647 w 296"/>
                  <a:gd name="T17" fmla="*/ 2147483647 h 162"/>
                  <a:gd name="T18" fmla="*/ 2147483647 w 296"/>
                  <a:gd name="T19" fmla="*/ 2147483647 h 162"/>
                  <a:gd name="T20" fmla="*/ 2147483647 w 296"/>
                  <a:gd name="T21" fmla="*/ 2147483647 h 162"/>
                  <a:gd name="T22" fmla="*/ 2147483647 w 296"/>
                  <a:gd name="T23" fmla="*/ 2147483647 h 162"/>
                  <a:gd name="T24" fmla="*/ 2147483647 w 296"/>
                  <a:gd name="T25" fmla="*/ 2147483647 h 162"/>
                  <a:gd name="T26" fmla="*/ 2147483647 w 296"/>
                  <a:gd name="T27" fmla="*/ 2147483647 h 162"/>
                  <a:gd name="T28" fmla="*/ 0 w 296"/>
                  <a:gd name="T29" fmla="*/ 2147483647 h 162"/>
                  <a:gd name="T30" fmla="*/ 2147483647 w 296"/>
                  <a:gd name="T31" fmla="*/ 2147483647 h 162"/>
                  <a:gd name="T32" fmla="*/ 2147483647 w 296"/>
                  <a:gd name="T33" fmla="*/ 2147483647 h 162"/>
                  <a:gd name="T34" fmla="*/ 2147483647 w 296"/>
                  <a:gd name="T35" fmla="*/ 2147483647 h 162"/>
                  <a:gd name="T36" fmla="*/ 2147483647 w 296"/>
                  <a:gd name="T37" fmla="*/ 2147483647 h 162"/>
                  <a:gd name="T38" fmla="*/ 2147483647 w 296"/>
                  <a:gd name="T39" fmla="*/ 2147483647 h 162"/>
                  <a:gd name="T40" fmla="*/ 2147483647 w 296"/>
                  <a:gd name="T41" fmla="*/ 2147483647 h 162"/>
                  <a:gd name="T42" fmla="*/ 2147483647 w 296"/>
                  <a:gd name="T43" fmla="*/ 2147483647 h 162"/>
                  <a:gd name="T44" fmla="*/ 2147483647 w 296"/>
                  <a:gd name="T45" fmla="*/ 2147483647 h 162"/>
                  <a:gd name="T46" fmla="*/ 2147483647 w 296"/>
                  <a:gd name="T47" fmla="*/ 2147483647 h 162"/>
                  <a:gd name="T48" fmla="*/ 2147483647 w 296"/>
                  <a:gd name="T49" fmla="*/ 2147483647 h 162"/>
                  <a:gd name="T50" fmla="*/ 2147483647 w 296"/>
                  <a:gd name="T51" fmla="*/ 2147483647 h 162"/>
                  <a:gd name="T52" fmla="*/ 2147483647 w 296"/>
                  <a:gd name="T53" fmla="*/ 2147483647 h 162"/>
                  <a:gd name="T54" fmla="*/ 2147483647 w 296"/>
                  <a:gd name="T55" fmla="*/ 2147483647 h 162"/>
                  <a:gd name="T56" fmla="*/ 2147483647 w 296"/>
                  <a:gd name="T57" fmla="*/ 2147483647 h 162"/>
                  <a:gd name="T58" fmla="*/ 2147483647 w 296"/>
                  <a:gd name="T59" fmla="*/ 2147483647 h 162"/>
                  <a:gd name="T60" fmla="*/ 2147483647 w 296"/>
                  <a:gd name="T61" fmla="*/ 2147483647 h 162"/>
                  <a:gd name="T62" fmla="*/ 2147483647 w 296"/>
                  <a:gd name="T63" fmla="*/ 2147483647 h 162"/>
                  <a:gd name="T64" fmla="*/ 2147483647 w 296"/>
                  <a:gd name="T65" fmla="*/ 2147483647 h 162"/>
                  <a:gd name="T66" fmla="*/ 2147483647 w 296"/>
                  <a:gd name="T67" fmla="*/ 2147483647 h 162"/>
                  <a:gd name="T68" fmla="*/ 2147483647 w 296"/>
                  <a:gd name="T69" fmla="*/ 2147483647 h 162"/>
                  <a:gd name="T70" fmla="*/ 2147483647 w 296"/>
                  <a:gd name="T71" fmla="*/ 2147483647 h 162"/>
                  <a:gd name="T72" fmla="*/ 2147483647 w 296"/>
                  <a:gd name="T73" fmla="*/ 2147483647 h 162"/>
                  <a:gd name="T74" fmla="*/ 2147483647 w 296"/>
                  <a:gd name="T75" fmla="*/ 2147483647 h 162"/>
                  <a:gd name="T76" fmla="*/ 2147483647 w 296"/>
                  <a:gd name="T77" fmla="*/ 2147483647 h 162"/>
                  <a:gd name="T78" fmla="*/ 2147483647 w 296"/>
                  <a:gd name="T79" fmla="*/ 2147483647 h 162"/>
                  <a:gd name="T80" fmla="*/ 2147483647 w 296"/>
                  <a:gd name="T81" fmla="*/ 2147483647 h 162"/>
                  <a:gd name="T82" fmla="*/ 2147483647 w 296"/>
                  <a:gd name="T83" fmla="*/ 2147483647 h 162"/>
                  <a:gd name="T84" fmla="*/ 2147483647 w 296"/>
                  <a:gd name="T85" fmla="*/ 2147483647 h 162"/>
                  <a:gd name="T86" fmla="*/ 2147483647 w 296"/>
                  <a:gd name="T87" fmla="*/ 2147483647 h 162"/>
                  <a:gd name="T88" fmla="*/ 2147483647 w 296"/>
                  <a:gd name="T89" fmla="*/ 2147483647 h 162"/>
                  <a:gd name="T90" fmla="*/ 2147483647 w 296"/>
                  <a:gd name="T91" fmla="*/ 2147483647 h 162"/>
                  <a:gd name="T92" fmla="*/ 2147483647 w 296"/>
                  <a:gd name="T93" fmla="*/ 2147483647 h 162"/>
                  <a:gd name="T94" fmla="*/ 2147483647 w 296"/>
                  <a:gd name="T95" fmla="*/ 2147483647 h 162"/>
                  <a:gd name="T96" fmla="*/ 2147483647 w 296"/>
                  <a:gd name="T97" fmla="*/ 2147483647 h 162"/>
                  <a:gd name="T98" fmla="*/ 2147483647 w 296"/>
                  <a:gd name="T99" fmla="*/ 2147483647 h 162"/>
                  <a:gd name="T100" fmla="*/ 2147483647 w 296"/>
                  <a:gd name="T101" fmla="*/ 2147483647 h 162"/>
                  <a:gd name="T102" fmla="*/ 2147483647 w 296"/>
                  <a:gd name="T103" fmla="*/ 2147483647 h 162"/>
                  <a:gd name="T104" fmla="*/ 2147483647 w 296"/>
                  <a:gd name="T105" fmla="*/ 2147483647 h 162"/>
                  <a:gd name="T106" fmla="*/ 2147483647 w 296"/>
                  <a:gd name="T107" fmla="*/ 2147483647 h 162"/>
                  <a:gd name="T108" fmla="*/ 2147483647 w 296"/>
                  <a:gd name="T109" fmla="*/ 2147483647 h 162"/>
                  <a:gd name="T110" fmla="*/ 2147483647 w 296"/>
                  <a:gd name="T111" fmla="*/ 2147483647 h 162"/>
                  <a:gd name="T112" fmla="*/ 2147483647 w 296"/>
                  <a:gd name="T113" fmla="*/ 2147483647 h 162"/>
                  <a:gd name="T114" fmla="*/ 2147483647 w 296"/>
                  <a:gd name="T115" fmla="*/ 2147483647 h 162"/>
                  <a:gd name="T116" fmla="*/ 2147483647 w 296"/>
                  <a:gd name="T117" fmla="*/ 2147483647 h 162"/>
                  <a:gd name="T118" fmla="*/ 2147483647 w 296"/>
                  <a:gd name="T119" fmla="*/ 2147483647 h 162"/>
                  <a:gd name="T120" fmla="*/ 2147483647 w 296"/>
                  <a:gd name="T121" fmla="*/ 2147483647 h 162"/>
                  <a:gd name="T122" fmla="*/ 2147483647 w 296"/>
                  <a:gd name="T123" fmla="*/ 2147483647 h 16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96" h="162">
                    <a:moveTo>
                      <a:pt x="15" y="162"/>
                    </a:moveTo>
                    <a:lnTo>
                      <a:pt x="18" y="162"/>
                    </a:lnTo>
                    <a:lnTo>
                      <a:pt x="18" y="160"/>
                    </a:lnTo>
                    <a:lnTo>
                      <a:pt x="20" y="160"/>
                    </a:lnTo>
                    <a:lnTo>
                      <a:pt x="22" y="162"/>
                    </a:lnTo>
                    <a:lnTo>
                      <a:pt x="24" y="162"/>
                    </a:lnTo>
                    <a:lnTo>
                      <a:pt x="24" y="160"/>
                    </a:lnTo>
                    <a:lnTo>
                      <a:pt x="26" y="162"/>
                    </a:lnTo>
                    <a:lnTo>
                      <a:pt x="29" y="162"/>
                    </a:lnTo>
                    <a:lnTo>
                      <a:pt x="31" y="162"/>
                    </a:lnTo>
                    <a:lnTo>
                      <a:pt x="33" y="162"/>
                    </a:lnTo>
                    <a:lnTo>
                      <a:pt x="31" y="162"/>
                    </a:lnTo>
                    <a:lnTo>
                      <a:pt x="31" y="160"/>
                    </a:lnTo>
                    <a:lnTo>
                      <a:pt x="33" y="160"/>
                    </a:lnTo>
                    <a:lnTo>
                      <a:pt x="35" y="160"/>
                    </a:lnTo>
                    <a:lnTo>
                      <a:pt x="35" y="162"/>
                    </a:lnTo>
                    <a:lnTo>
                      <a:pt x="35" y="160"/>
                    </a:lnTo>
                    <a:lnTo>
                      <a:pt x="37" y="160"/>
                    </a:lnTo>
                    <a:lnTo>
                      <a:pt x="37" y="158"/>
                    </a:lnTo>
                    <a:lnTo>
                      <a:pt x="35" y="158"/>
                    </a:lnTo>
                    <a:lnTo>
                      <a:pt x="37" y="158"/>
                    </a:lnTo>
                    <a:lnTo>
                      <a:pt x="37" y="155"/>
                    </a:lnTo>
                    <a:lnTo>
                      <a:pt x="39" y="155"/>
                    </a:lnTo>
                    <a:lnTo>
                      <a:pt x="42" y="155"/>
                    </a:lnTo>
                    <a:lnTo>
                      <a:pt x="42" y="153"/>
                    </a:lnTo>
                    <a:lnTo>
                      <a:pt x="44" y="153"/>
                    </a:lnTo>
                    <a:lnTo>
                      <a:pt x="44" y="151"/>
                    </a:lnTo>
                    <a:lnTo>
                      <a:pt x="44" y="149"/>
                    </a:lnTo>
                    <a:lnTo>
                      <a:pt x="46" y="149"/>
                    </a:lnTo>
                    <a:lnTo>
                      <a:pt x="48" y="149"/>
                    </a:lnTo>
                    <a:lnTo>
                      <a:pt x="48" y="147"/>
                    </a:lnTo>
                    <a:lnTo>
                      <a:pt x="48" y="149"/>
                    </a:lnTo>
                    <a:lnTo>
                      <a:pt x="50" y="149"/>
                    </a:lnTo>
                    <a:lnTo>
                      <a:pt x="50" y="151"/>
                    </a:lnTo>
                    <a:lnTo>
                      <a:pt x="53" y="151"/>
                    </a:lnTo>
                    <a:lnTo>
                      <a:pt x="55" y="151"/>
                    </a:lnTo>
                    <a:lnTo>
                      <a:pt x="55" y="149"/>
                    </a:lnTo>
                    <a:lnTo>
                      <a:pt x="55" y="147"/>
                    </a:lnTo>
                    <a:lnTo>
                      <a:pt x="53" y="147"/>
                    </a:lnTo>
                    <a:lnTo>
                      <a:pt x="53" y="144"/>
                    </a:lnTo>
                    <a:lnTo>
                      <a:pt x="53" y="142"/>
                    </a:lnTo>
                    <a:lnTo>
                      <a:pt x="50" y="142"/>
                    </a:lnTo>
                    <a:lnTo>
                      <a:pt x="48" y="142"/>
                    </a:lnTo>
                    <a:lnTo>
                      <a:pt x="48" y="140"/>
                    </a:lnTo>
                    <a:lnTo>
                      <a:pt x="48" y="138"/>
                    </a:lnTo>
                    <a:lnTo>
                      <a:pt x="50" y="138"/>
                    </a:lnTo>
                    <a:lnTo>
                      <a:pt x="50" y="136"/>
                    </a:lnTo>
                    <a:lnTo>
                      <a:pt x="50" y="133"/>
                    </a:lnTo>
                    <a:lnTo>
                      <a:pt x="53" y="133"/>
                    </a:lnTo>
                    <a:lnTo>
                      <a:pt x="55" y="133"/>
                    </a:lnTo>
                    <a:lnTo>
                      <a:pt x="55" y="131"/>
                    </a:lnTo>
                    <a:lnTo>
                      <a:pt x="57" y="131"/>
                    </a:lnTo>
                    <a:lnTo>
                      <a:pt x="55" y="131"/>
                    </a:lnTo>
                    <a:lnTo>
                      <a:pt x="55" y="129"/>
                    </a:lnTo>
                    <a:lnTo>
                      <a:pt x="53" y="129"/>
                    </a:lnTo>
                    <a:lnTo>
                      <a:pt x="50" y="129"/>
                    </a:lnTo>
                    <a:lnTo>
                      <a:pt x="50" y="127"/>
                    </a:lnTo>
                    <a:lnTo>
                      <a:pt x="50" y="129"/>
                    </a:lnTo>
                    <a:lnTo>
                      <a:pt x="48" y="129"/>
                    </a:lnTo>
                    <a:lnTo>
                      <a:pt x="46" y="129"/>
                    </a:lnTo>
                    <a:lnTo>
                      <a:pt x="46" y="127"/>
                    </a:lnTo>
                    <a:lnTo>
                      <a:pt x="44" y="127"/>
                    </a:lnTo>
                    <a:lnTo>
                      <a:pt x="44" y="125"/>
                    </a:lnTo>
                    <a:lnTo>
                      <a:pt x="42" y="125"/>
                    </a:lnTo>
                    <a:lnTo>
                      <a:pt x="39" y="125"/>
                    </a:lnTo>
                    <a:lnTo>
                      <a:pt x="37" y="125"/>
                    </a:lnTo>
                    <a:lnTo>
                      <a:pt x="35" y="122"/>
                    </a:lnTo>
                    <a:lnTo>
                      <a:pt x="35" y="125"/>
                    </a:lnTo>
                    <a:lnTo>
                      <a:pt x="33" y="125"/>
                    </a:lnTo>
                    <a:lnTo>
                      <a:pt x="31" y="125"/>
                    </a:lnTo>
                    <a:lnTo>
                      <a:pt x="33" y="125"/>
                    </a:lnTo>
                    <a:lnTo>
                      <a:pt x="33" y="122"/>
                    </a:lnTo>
                    <a:lnTo>
                      <a:pt x="31" y="122"/>
                    </a:lnTo>
                    <a:lnTo>
                      <a:pt x="31" y="120"/>
                    </a:lnTo>
                    <a:lnTo>
                      <a:pt x="29" y="120"/>
                    </a:lnTo>
                    <a:lnTo>
                      <a:pt x="29" y="122"/>
                    </a:lnTo>
                    <a:lnTo>
                      <a:pt x="29" y="125"/>
                    </a:lnTo>
                    <a:lnTo>
                      <a:pt x="26" y="125"/>
                    </a:lnTo>
                    <a:lnTo>
                      <a:pt x="24" y="125"/>
                    </a:lnTo>
                    <a:lnTo>
                      <a:pt x="24" y="122"/>
                    </a:lnTo>
                    <a:lnTo>
                      <a:pt x="22" y="122"/>
                    </a:lnTo>
                    <a:lnTo>
                      <a:pt x="22" y="125"/>
                    </a:lnTo>
                    <a:lnTo>
                      <a:pt x="24" y="125"/>
                    </a:lnTo>
                    <a:lnTo>
                      <a:pt x="22" y="125"/>
                    </a:lnTo>
                    <a:lnTo>
                      <a:pt x="20" y="125"/>
                    </a:lnTo>
                    <a:lnTo>
                      <a:pt x="18" y="125"/>
                    </a:lnTo>
                    <a:lnTo>
                      <a:pt x="20" y="125"/>
                    </a:lnTo>
                    <a:lnTo>
                      <a:pt x="20" y="122"/>
                    </a:lnTo>
                    <a:lnTo>
                      <a:pt x="20" y="120"/>
                    </a:lnTo>
                    <a:lnTo>
                      <a:pt x="18" y="120"/>
                    </a:lnTo>
                    <a:lnTo>
                      <a:pt x="15" y="120"/>
                    </a:lnTo>
                    <a:lnTo>
                      <a:pt x="13" y="120"/>
                    </a:lnTo>
                    <a:lnTo>
                      <a:pt x="13" y="122"/>
                    </a:lnTo>
                    <a:lnTo>
                      <a:pt x="11" y="122"/>
                    </a:lnTo>
                    <a:lnTo>
                      <a:pt x="11" y="125"/>
                    </a:lnTo>
                    <a:lnTo>
                      <a:pt x="13" y="125"/>
                    </a:lnTo>
                    <a:lnTo>
                      <a:pt x="11" y="125"/>
                    </a:lnTo>
                    <a:lnTo>
                      <a:pt x="11" y="127"/>
                    </a:lnTo>
                    <a:lnTo>
                      <a:pt x="9" y="127"/>
                    </a:lnTo>
                    <a:lnTo>
                      <a:pt x="7" y="127"/>
                    </a:lnTo>
                    <a:lnTo>
                      <a:pt x="4" y="127"/>
                    </a:lnTo>
                    <a:lnTo>
                      <a:pt x="7" y="127"/>
                    </a:lnTo>
                    <a:lnTo>
                      <a:pt x="7" y="125"/>
                    </a:lnTo>
                    <a:lnTo>
                      <a:pt x="9" y="125"/>
                    </a:lnTo>
                    <a:lnTo>
                      <a:pt x="7" y="125"/>
                    </a:lnTo>
                    <a:lnTo>
                      <a:pt x="7" y="122"/>
                    </a:lnTo>
                    <a:lnTo>
                      <a:pt x="7" y="120"/>
                    </a:lnTo>
                    <a:lnTo>
                      <a:pt x="4" y="120"/>
                    </a:lnTo>
                    <a:lnTo>
                      <a:pt x="4" y="118"/>
                    </a:lnTo>
                    <a:lnTo>
                      <a:pt x="7" y="118"/>
                    </a:lnTo>
                    <a:lnTo>
                      <a:pt x="7" y="116"/>
                    </a:lnTo>
                    <a:lnTo>
                      <a:pt x="7" y="11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2" y="112"/>
                    </a:lnTo>
                    <a:lnTo>
                      <a:pt x="0" y="112"/>
                    </a:lnTo>
                    <a:lnTo>
                      <a:pt x="0" y="109"/>
                    </a:lnTo>
                    <a:lnTo>
                      <a:pt x="0" y="107"/>
                    </a:lnTo>
                    <a:lnTo>
                      <a:pt x="0" y="105"/>
                    </a:lnTo>
                    <a:lnTo>
                      <a:pt x="0" y="107"/>
                    </a:lnTo>
                    <a:lnTo>
                      <a:pt x="2" y="107"/>
                    </a:lnTo>
                    <a:lnTo>
                      <a:pt x="2" y="109"/>
                    </a:lnTo>
                    <a:lnTo>
                      <a:pt x="4" y="109"/>
                    </a:lnTo>
                    <a:lnTo>
                      <a:pt x="7" y="109"/>
                    </a:lnTo>
                    <a:lnTo>
                      <a:pt x="9" y="112"/>
                    </a:lnTo>
                    <a:lnTo>
                      <a:pt x="11" y="112"/>
                    </a:lnTo>
                    <a:lnTo>
                      <a:pt x="13" y="112"/>
                    </a:lnTo>
                    <a:lnTo>
                      <a:pt x="11" y="112"/>
                    </a:lnTo>
                    <a:lnTo>
                      <a:pt x="11" y="109"/>
                    </a:lnTo>
                    <a:lnTo>
                      <a:pt x="9" y="109"/>
                    </a:lnTo>
                    <a:lnTo>
                      <a:pt x="9" y="107"/>
                    </a:lnTo>
                    <a:lnTo>
                      <a:pt x="11" y="107"/>
                    </a:lnTo>
                    <a:lnTo>
                      <a:pt x="13" y="107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15" y="101"/>
                    </a:lnTo>
                    <a:lnTo>
                      <a:pt x="18" y="101"/>
                    </a:lnTo>
                    <a:lnTo>
                      <a:pt x="15" y="101"/>
                    </a:lnTo>
                    <a:lnTo>
                      <a:pt x="15" y="98"/>
                    </a:lnTo>
                    <a:lnTo>
                      <a:pt x="15" y="96"/>
                    </a:lnTo>
                    <a:lnTo>
                      <a:pt x="15" y="94"/>
                    </a:lnTo>
                    <a:lnTo>
                      <a:pt x="18" y="94"/>
                    </a:lnTo>
                    <a:lnTo>
                      <a:pt x="20" y="94"/>
                    </a:lnTo>
                    <a:lnTo>
                      <a:pt x="20" y="96"/>
                    </a:lnTo>
                    <a:lnTo>
                      <a:pt x="22" y="94"/>
                    </a:lnTo>
                    <a:lnTo>
                      <a:pt x="22" y="96"/>
                    </a:lnTo>
                    <a:lnTo>
                      <a:pt x="22" y="94"/>
                    </a:lnTo>
                    <a:lnTo>
                      <a:pt x="24" y="94"/>
                    </a:lnTo>
                    <a:lnTo>
                      <a:pt x="24" y="92"/>
                    </a:lnTo>
                    <a:lnTo>
                      <a:pt x="24" y="90"/>
                    </a:lnTo>
                    <a:lnTo>
                      <a:pt x="24" y="87"/>
                    </a:lnTo>
                    <a:lnTo>
                      <a:pt x="26" y="87"/>
                    </a:lnTo>
                    <a:lnTo>
                      <a:pt x="24" y="87"/>
                    </a:lnTo>
                    <a:lnTo>
                      <a:pt x="24" y="85"/>
                    </a:lnTo>
                    <a:lnTo>
                      <a:pt x="22" y="85"/>
                    </a:lnTo>
                    <a:lnTo>
                      <a:pt x="22" y="83"/>
                    </a:lnTo>
                    <a:lnTo>
                      <a:pt x="22" y="81"/>
                    </a:lnTo>
                    <a:lnTo>
                      <a:pt x="24" y="81"/>
                    </a:lnTo>
                    <a:lnTo>
                      <a:pt x="24" y="79"/>
                    </a:lnTo>
                    <a:lnTo>
                      <a:pt x="22" y="79"/>
                    </a:lnTo>
                    <a:lnTo>
                      <a:pt x="24" y="79"/>
                    </a:lnTo>
                    <a:lnTo>
                      <a:pt x="24" y="76"/>
                    </a:lnTo>
                    <a:lnTo>
                      <a:pt x="26" y="76"/>
                    </a:lnTo>
                    <a:lnTo>
                      <a:pt x="29" y="76"/>
                    </a:lnTo>
                    <a:lnTo>
                      <a:pt x="31" y="76"/>
                    </a:lnTo>
                    <a:lnTo>
                      <a:pt x="33" y="76"/>
                    </a:lnTo>
                    <a:lnTo>
                      <a:pt x="35" y="76"/>
                    </a:lnTo>
                    <a:lnTo>
                      <a:pt x="37" y="76"/>
                    </a:lnTo>
                    <a:lnTo>
                      <a:pt x="37" y="74"/>
                    </a:lnTo>
                    <a:lnTo>
                      <a:pt x="39" y="74"/>
                    </a:lnTo>
                    <a:lnTo>
                      <a:pt x="42" y="74"/>
                    </a:lnTo>
                    <a:lnTo>
                      <a:pt x="44" y="74"/>
                    </a:lnTo>
                    <a:lnTo>
                      <a:pt x="44" y="76"/>
                    </a:lnTo>
                    <a:lnTo>
                      <a:pt x="46" y="76"/>
                    </a:lnTo>
                    <a:lnTo>
                      <a:pt x="44" y="76"/>
                    </a:lnTo>
                    <a:lnTo>
                      <a:pt x="46" y="76"/>
                    </a:lnTo>
                    <a:lnTo>
                      <a:pt x="46" y="74"/>
                    </a:lnTo>
                    <a:lnTo>
                      <a:pt x="44" y="74"/>
                    </a:lnTo>
                    <a:lnTo>
                      <a:pt x="44" y="72"/>
                    </a:lnTo>
                    <a:lnTo>
                      <a:pt x="44" y="70"/>
                    </a:lnTo>
                    <a:lnTo>
                      <a:pt x="42" y="70"/>
                    </a:lnTo>
                    <a:lnTo>
                      <a:pt x="42" y="68"/>
                    </a:lnTo>
                    <a:lnTo>
                      <a:pt x="42" y="66"/>
                    </a:lnTo>
                    <a:lnTo>
                      <a:pt x="42" y="63"/>
                    </a:lnTo>
                    <a:lnTo>
                      <a:pt x="44" y="63"/>
                    </a:lnTo>
                    <a:lnTo>
                      <a:pt x="44" y="61"/>
                    </a:lnTo>
                    <a:lnTo>
                      <a:pt x="46" y="61"/>
                    </a:lnTo>
                    <a:lnTo>
                      <a:pt x="48" y="61"/>
                    </a:lnTo>
                    <a:lnTo>
                      <a:pt x="48" y="59"/>
                    </a:lnTo>
                    <a:lnTo>
                      <a:pt x="50" y="59"/>
                    </a:lnTo>
                    <a:lnTo>
                      <a:pt x="53" y="59"/>
                    </a:lnTo>
                    <a:lnTo>
                      <a:pt x="55" y="59"/>
                    </a:lnTo>
                    <a:lnTo>
                      <a:pt x="55" y="57"/>
                    </a:lnTo>
                    <a:lnTo>
                      <a:pt x="55" y="55"/>
                    </a:lnTo>
                    <a:lnTo>
                      <a:pt x="53" y="55"/>
                    </a:lnTo>
                    <a:lnTo>
                      <a:pt x="53" y="52"/>
                    </a:lnTo>
                    <a:lnTo>
                      <a:pt x="55" y="52"/>
                    </a:lnTo>
                    <a:lnTo>
                      <a:pt x="55" y="50"/>
                    </a:lnTo>
                    <a:lnTo>
                      <a:pt x="57" y="50"/>
                    </a:lnTo>
                    <a:lnTo>
                      <a:pt x="59" y="50"/>
                    </a:lnTo>
                    <a:lnTo>
                      <a:pt x="59" y="52"/>
                    </a:lnTo>
                    <a:lnTo>
                      <a:pt x="61" y="52"/>
                    </a:lnTo>
                    <a:lnTo>
                      <a:pt x="64" y="52"/>
                    </a:lnTo>
                    <a:lnTo>
                      <a:pt x="66" y="55"/>
                    </a:lnTo>
                    <a:lnTo>
                      <a:pt x="64" y="55"/>
                    </a:lnTo>
                    <a:lnTo>
                      <a:pt x="64" y="57"/>
                    </a:lnTo>
                    <a:lnTo>
                      <a:pt x="66" y="57"/>
                    </a:lnTo>
                    <a:lnTo>
                      <a:pt x="68" y="57"/>
                    </a:lnTo>
                    <a:lnTo>
                      <a:pt x="68" y="59"/>
                    </a:lnTo>
                    <a:lnTo>
                      <a:pt x="68" y="61"/>
                    </a:lnTo>
                    <a:lnTo>
                      <a:pt x="68" y="59"/>
                    </a:lnTo>
                    <a:lnTo>
                      <a:pt x="70" y="59"/>
                    </a:lnTo>
                    <a:lnTo>
                      <a:pt x="72" y="59"/>
                    </a:lnTo>
                    <a:lnTo>
                      <a:pt x="72" y="61"/>
                    </a:lnTo>
                    <a:lnTo>
                      <a:pt x="72" y="63"/>
                    </a:lnTo>
                    <a:lnTo>
                      <a:pt x="75" y="63"/>
                    </a:lnTo>
                    <a:lnTo>
                      <a:pt x="72" y="63"/>
                    </a:lnTo>
                    <a:lnTo>
                      <a:pt x="72" y="66"/>
                    </a:lnTo>
                    <a:lnTo>
                      <a:pt x="75" y="66"/>
                    </a:lnTo>
                    <a:lnTo>
                      <a:pt x="75" y="63"/>
                    </a:lnTo>
                    <a:lnTo>
                      <a:pt x="77" y="63"/>
                    </a:lnTo>
                    <a:lnTo>
                      <a:pt x="77" y="66"/>
                    </a:lnTo>
                    <a:lnTo>
                      <a:pt x="79" y="66"/>
                    </a:lnTo>
                    <a:lnTo>
                      <a:pt x="79" y="63"/>
                    </a:lnTo>
                    <a:lnTo>
                      <a:pt x="81" y="63"/>
                    </a:lnTo>
                    <a:lnTo>
                      <a:pt x="83" y="63"/>
                    </a:lnTo>
                    <a:lnTo>
                      <a:pt x="83" y="66"/>
                    </a:lnTo>
                    <a:lnTo>
                      <a:pt x="83" y="68"/>
                    </a:lnTo>
                    <a:lnTo>
                      <a:pt x="85" y="68"/>
                    </a:lnTo>
                    <a:lnTo>
                      <a:pt x="83" y="68"/>
                    </a:lnTo>
                    <a:lnTo>
                      <a:pt x="81" y="68"/>
                    </a:lnTo>
                    <a:lnTo>
                      <a:pt x="81" y="70"/>
                    </a:lnTo>
                    <a:lnTo>
                      <a:pt x="83" y="70"/>
                    </a:lnTo>
                    <a:lnTo>
                      <a:pt x="85" y="70"/>
                    </a:lnTo>
                    <a:lnTo>
                      <a:pt x="85" y="72"/>
                    </a:lnTo>
                    <a:lnTo>
                      <a:pt x="88" y="72"/>
                    </a:lnTo>
                    <a:lnTo>
                      <a:pt x="88" y="74"/>
                    </a:lnTo>
                    <a:lnTo>
                      <a:pt x="90" y="76"/>
                    </a:lnTo>
                    <a:lnTo>
                      <a:pt x="90" y="79"/>
                    </a:lnTo>
                    <a:lnTo>
                      <a:pt x="88" y="79"/>
                    </a:lnTo>
                    <a:lnTo>
                      <a:pt x="88" y="81"/>
                    </a:lnTo>
                    <a:lnTo>
                      <a:pt x="88" y="83"/>
                    </a:lnTo>
                    <a:lnTo>
                      <a:pt x="85" y="83"/>
                    </a:lnTo>
                    <a:lnTo>
                      <a:pt x="88" y="83"/>
                    </a:lnTo>
                    <a:lnTo>
                      <a:pt x="88" y="85"/>
                    </a:lnTo>
                    <a:lnTo>
                      <a:pt x="88" y="83"/>
                    </a:lnTo>
                    <a:lnTo>
                      <a:pt x="90" y="83"/>
                    </a:lnTo>
                    <a:lnTo>
                      <a:pt x="90" y="85"/>
                    </a:lnTo>
                    <a:lnTo>
                      <a:pt x="92" y="85"/>
                    </a:lnTo>
                    <a:lnTo>
                      <a:pt x="92" y="87"/>
                    </a:lnTo>
                    <a:lnTo>
                      <a:pt x="94" y="85"/>
                    </a:lnTo>
                    <a:lnTo>
                      <a:pt x="92" y="85"/>
                    </a:lnTo>
                    <a:lnTo>
                      <a:pt x="92" y="83"/>
                    </a:lnTo>
                    <a:lnTo>
                      <a:pt x="92" y="81"/>
                    </a:lnTo>
                    <a:lnTo>
                      <a:pt x="94" y="81"/>
                    </a:lnTo>
                    <a:lnTo>
                      <a:pt x="96" y="81"/>
                    </a:lnTo>
                    <a:lnTo>
                      <a:pt x="99" y="81"/>
                    </a:lnTo>
                    <a:lnTo>
                      <a:pt x="101" y="81"/>
                    </a:lnTo>
                    <a:lnTo>
                      <a:pt x="101" y="83"/>
                    </a:lnTo>
                    <a:lnTo>
                      <a:pt x="103" y="83"/>
                    </a:lnTo>
                    <a:lnTo>
                      <a:pt x="103" y="85"/>
                    </a:lnTo>
                    <a:lnTo>
                      <a:pt x="101" y="85"/>
                    </a:lnTo>
                    <a:lnTo>
                      <a:pt x="103" y="87"/>
                    </a:lnTo>
                    <a:lnTo>
                      <a:pt x="101" y="87"/>
                    </a:lnTo>
                    <a:lnTo>
                      <a:pt x="99" y="87"/>
                    </a:lnTo>
                    <a:lnTo>
                      <a:pt x="96" y="87"/>
                    </a:lnTo>
                    <a:lnTo>
                      <a:pt x="99" y="87"/>
                    </a:lnTo>
                    <a:lnTo>
                      <a:pt x="99" y="90"/>
                    </a:lnTo>
                    <a:lnTo>
                      <a:pt x="99" y="92"/>
                    </a:lnTo>
                    <a:lnTo>
                      <a:pt x="101" y="92"/>
                    </a:lnTo>
                    <a:lnTo>
                      <a:pt x="101" y="94"/>
                    </a:lnTo>
                    <a:lnTo>
                      <a:pt x="103" y="94"/>
                    </a:lnTo>
                    <a:lnTo>
                      <a:pt x="103" y="96"/>
                    </a:lnTo>
                    <a:lnTo>
                      <a:pt x="105" y="96"/>
                    </a:lnTo>
                    <a:lnTo>
                      <a:pt x="105" y="98"/>
                    </a:lnTo>
                    <a:lnTo>
                      <a:pt x="103" y="98"/>
                    </a:lnTo>
                    <a:lnTo>
                      <a:pt x="103" y="101"/>
                    </a:lnTo>
                    <a:lnTo>
                      <a:pt x="105" y="101"/>
                    </a:lnTo>
                    <a:lnTo>
                      <a:pt x="105" y="103"/>
                    </a:lnTo>
                    <a:lnTo>
                      <a:pt x="107" y="105"/>
                    </a:lnTo>
                    <a:lnTo>
                      <a:pt x="107" y="107"/>
                    </a:lnTo>
                    <a:lnTo>
                      <a:pt x="105" y="107"/>
                    </a:lnTo>
                    <a:lnTo>
                      <a:pt x="105" y="105"/>
                    </a:lnTo>
                    <a:lnTo>
                      <a:pt x="103" y="105"/>
                    </a:lnTo>
                    <a:lnTo>
                      <a:pt x="103" y="107"/>
                    </a:lnTo>
                    <a:lnTo>
                      <a:pt x="105" y="109"/>
                    </a:lnTo>
                    <a:lnTo>
                      <a:pt x="103" y="109"/>
                    </a:lnTo>
                    <a:lnTo>
                      <a:pt x="101" y="107"/>
                    </a:lnTo>
                    <a:lnTo>
                      <a:pt x="101" y="109"/>
                    </a:lnTo>
                    <a:lnTo>
                      <a:pt x="99" y="109"/>
                    </a:lnTo>
                    <a:lnTo>
                      <a:pt x="99" y="112"/>
                    </a:lnTo>
                    <a:lnTo>
                      <a:pt x="101" y="112"/>
                    </a:lnTo>
                    <a:lnTo>
                      <a:pt x="103" y="112"/>
                    </a:lnTo>
                    <a:lnTo>
                      <a:pt x="107" y="114"/>
                    </a:lnTo>
                    <a:lnTo>
                      <a:pt x="110" y="114"/>
                    </a:lnTo>
                    <a:lnTo>
                      <a:pt x="110" y="116"/>
                    </a:lnTo>
                    <a:lnTo>
                      <a:pt x="112" y="118"/>
                    </a:lnTo>
                    <a:lnTo>
                      <a:pt x="114" y="118"/>
                    </a:lnTo>
                    <a:lnTo>
                      <a:pt x="114" y="116"/>
                    </a:lnTo>
                    <a:lnTo>
                      <a:pt x="116" y="116"/>
                    </a:lnTo>
                    <a:lnTo>
                      <a:pt x="116" y="114"/>
                    </a:lnTo>
                    <a:lnTo>
                      <a:pt x="114" y="114"/>
                    </a:lnTo>
                    <a:lnTo>
                      <a:pt x="114" y="112"/>
                    </a:lnTo>
                    <a:lnTo>
                      <a:pt x="116" y="112"/>
                    </a:lnTo>
                    <a:lnTo>
                      <a:pt x="118" y="112"/>
                    </a:lnTo>
                    <a:lnTo>
                      <a:pt x="118" y="114"/>
                    </a:lnTo>
                    <a:lnTo>
                      <a:pt x="121" y="114"/>
                    </a:lnTo>
                    <a:lnTo>
                      <a:pt x="121" y="116"/>
                    </a:lnTo>
                    <a:lnTo>
                      <a:pt x="123" y="116"/>
                    </a:lnTo>
                    <a:lnTo>
                      <a:pt x="123" y="114"/>
                    </a:lnTo>
                    <a:lnTo>
                      <a:pt x="123" y="112"/>
                    </a:lnTo>
                    <a:lnTo>
                      <a:pt x="121" y="112"/>
                    </a:lnTo>
                    <a:lnTo>
                      <a:pt x="123" y="109"/>
                    </a:lnTo>
                    <a:lnTo>
                      <a:pt x="125" y="109"/>
                    </a:lnTo>
                    <a:lnTo>
                      <a:pt x="125" y="112"/>
                    </a:lnTo>
                    <a:lnTo>
                      <a:pt x="127" y="112"/>
                    </a:lnTo>
                    <a:lnTo>
                      <a:pt x="127" y="114"/>
                    </a:lnTo>
                    <a:lnTo>
                      <a:pt x="127" y="116"/>
                    </a:lnTo>
                    <a:lnTo>
                      <a:pt x="125" y="116"/>
                    </a:lnTo>
                    <a:lnTo>
                      <a:pt x="127" y="116"/>
                    </a:lnTo>
                    <a:lnTo>
                      <a:pt x="129" y="114"/>
                    </a:lnTo>
                    <a:lnTo>
                      <a:pt x="131" y="114"/>
                    </a:lnTo>
                    <a:lnTo>
                      <a:pt x="134" y="114"/>
                    </a:lnTo>
                    <a:lnTo>
                      <a:pt x="134" y="112"/>
                    </a:lnTo>
                    <a:lnTo>
                      <a:pt x="134" y="109"/>
                    </a:lnTo>
                    <a:lnTo>
                      <a:pt x="134" y="107"/>
                    </a:lnTo>
                    <a:lnTo>
                      <a:pt x="134" y="105"/>
                    </a:lnTo>
                    <a:lnTo>
                      <a:pt x="134" y="103"/>
                    </a:lnTo>
                    <a:lnTo>
                      <a:pt x="136" y="103"/>
                    </a:lnTo>
                    <a:lnTo>
                      <a:pt x="138" y="103"/>
                    </a:lnTo>
                    <a:lnTo>
                      <a:pt x="138" y="105"/>
                    </a:lnTo>
                    <a:lnTo>
                      <a:pt x="138" y="103"/>
                    </a:lnTo>
                    <a:lnTo>
                      <a:pt x="140" y="103"/>
                    </a:lnTo>
                    <a:lnTo>
                      <a:pt x="140" y="101"/>
                    </a:lnTo>
                    <a:lnTo>
                      <a:pt x="142" y="101"/>
                    </a:lnTo>
                    <a:lnTo>
                      <a:pt x="142" y="103"/>
                    </a:lnTo>
                    <a:lnTo>
                      <a:pt x="142" y="101"/>
                    </a:lnTo>
                    <a:lnTo>
                      <a:pt x="142" y="98"/>
                    </a:lnTo>
                    <a:lnTo>
                      <a:pt x="142" y="96"/>
                    </a:lnTo>
                    <a:lnTo>
                      <a:pt x="145" y="96"/>
                    </a:lnTo>
                    <a:lnTo>
                      <a:pt x="145" y="98"/>
                    </a:lnTo>
                    <a:lnTo>
                      <a:pt x="147" y="98"/>
                    </a:lnTo>
                    <a:lnTo>
                      <a:pt x="149" y="98"/>
                    </a:lnTo>
                    <a:lnTo>
                      <a:pt x="151" y="98"/>
                    </a:lnTo>
                    <a:lnTo>
                      <a:pt x="151" y="96"/>
                    </a:lnTo>
                    <a:lnTo>
                      <a:pt x="153" y="96"/>
                    </a:lnTo>
                    <a:lnTo>
                      <a:pt x="153" y="94"/>
                    </a:lnTo>
                    <a:lnTo>
                      <a:pt x="153" y="92"/>
                    </a:lnTo>
                    <a:lnTo>
                      <a:pt x="156" y="92"/>
                    </a:lnTo>
                    <a:lnTo>
                      <a:pt x="156" y="90"/>
                    </a:lnTo>
                    <a:lnTo>
                      <a:pt x="158" y="87"/>
                    </a:lnTo>
                    <a:lnTo>
                      <a:pt x="156" y="87"/>
                    </a:lnTo>
                    <a:lnTo>
                      <a:pt x="158" y="85"/>
                    </a:lnTo>
                    <a:lnTo>
                      <a:pt x="158" y="83"/>
                    </a:lnTo>
                    <a:lnTo>
                      <a:pt x="158" y="81"/>
                    </a:lnTo>
                    <a:lnTo>
                      <a:pt x="158" y="79"/>
                    </a:lnTo>
                    <a:lnTo>
                      <a:pt x="160" y="79"/>
                    </a:lnTo>
                    <a:lnTo>
                      <a:pt x="160" y="76"/>
                    </a:lnTo>
                    <a:lnTo>
                      <a:pt x="162" y="76"/>
                    </a:lnTo>
                    <a:lnTo>
                      <a:pt x="162" y="74"/>
                    </a:lnTo>
                    <a:lnTo>
                      <a:pt x="162" y="72"/>
                    </a:lnTo>
                    <a:lnTo>
                      <a:pt x="162" y="70"/>
                    </a:lnTo>
                    <a:lnTo>
                      <a:pt x="160" y="70"/>
                    </a:lnTo>
                    <a:lnTo>
                      <a:pt x="158" y="70"/>
                    </a:lnTo>
                    <a:lnTo>
                      <a:pt x="158" y="72"/>
                    </a:lnTo>
                    <a:lnTo>
                      <a:pt x="156" y="72"/>
                    </a:lnTo>
                    <a:lnTo>
                      <a:pt x="156" y="70"/>
                    </a:lnTo>
                    <a:lnTo>
                      <a:pt x="156" y="68"/>
                    </a:lnTo>
                    <a:lnTo>
                      <a:pt x="156" y="66"/>
                    </a:lnTo>
                    <a:lnTo>
                      <a:pt x="158" y="66"/>
                    </a:lnTo>
                    <a:lnTo>
                      <a:pt x="156" y="66"/>
                    </a:lnTo>
                    <a:lnTo>
                      <a:pt x="156" y="63"/>
                    </a:lnTo>
                    <a:lnTo>
                      <a:pt x="156" y="61"/>
                    </a:lnTo>
                    <a:lnTo>
                      <a:pt x="158" y="61"/>
                    </a:lnTo>
                    <a:lnTo>
                      <a:pt x="158" y="63"/>
                    </a:lnTo>
                    <a:lnTo>
                      <a:pt x="160" y="66"/>
                    </a:lnTo>
                    <a:lnTo>
                      <a:pt x="162" y="66"/>
                    </a:lnTo>
                    <a:lnTo>
                      <a:pt x="164" y="68"/>
                    </a:lnTo>
                    <a:lnTo>
                      <a:pt x="164" y="66"/>
                    </a:lnTo>
                    <a:lnTo>
                      <a:pt x="164" y="63"/>
                    </a:lnTo>
                    <a:lnTo>
                      <a:pt x="164" y="61"/>
                    </a:lnTo>
                    <a:lnTo>
                      <a:pt x="167" y="61"/>
                    </a:lnTo>
                    <a:lnTo>
                      <a:pt x="164" y="61"/>
                    </a:lnTo>
                    <a:lnTo>
                      <a:pt x="164" y="59"/>
                    </a:lnTo>
                    <a:lnTo>
                      <a:pt x="162" y="59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8" y="57"/>
                    </a:lnTo>
                    <a:lnTo>
                      <a:pt x="158" y="55"/>
                    </a:lnTo>
                    <a:lnTo>
                      <a:pt x="160" y="55"/>
                    </a:lnTo>
                    <a:lnTo>
                      <a:pt x="160" y="52"/>
                    </a:lnTo>
                    <a:lnTo>
                      <a:pt x="162" y="52"/>
                    </a:lnTo>
                    <a:lnTo>
                      <a:pt x="164" y="52"/>
                    </a:lnTo>
                    <a:lnTo>
                      <a:pt x="164" y="55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71" y="55"/>
                    </a:lnTo>
                    <a:lnTo>
                      <a:pt x="173" y="55"/>
                    </a:lnTo>
                    <a:lnTo>
                      <a:pt x="173" y="52"/>
                    </a:lnTo>
                    <a:lnTo>
                      <a:pt x="175" y="52"/>
                    </a:lnTo>
                    <a:lnTo>
                      <a:pt x="175" y="50"/>
                    </a:lnTo>
                    <a:lnTo>
                      <a:pt x="177" y="50"/>
                    </a:lnTo>
                    <a:lnTo>
                      <a:pt x="180" y="50"/>
                    </a:lnTo>
                    <a:lnTo>
                      <a:pt x="182" y="50"/>
                    </a:lnTo>
                    <a:lnTo>
                      <a:pt x="184" y="48"/>
                    </a:lnTo>
                    <a:lnTo>
                      <a:pt x="184" y="46"/>
                    </a:lnTo>
                    <a:lnTo>
                      <a:pt x="186" y="48"/>
                    </a:lnTo>
                    <a:lnTo>
                      <a:pt x="191" y="52"/>
                    </a:lnTo>
                    <a:lnTo>
                      <a:pt x="193" y="52"/>
                    </a:lnTo>
                    <a:lnTo>
                      <a:pt x="193" y="55"/>
                    </a:lnTo>
                    <a:lnTo>
                      <a:pt x="195" y="55"/>
                    </a:lnTo>
                    <a:lnTo>
                      <a:pt x="195" y="57"/>
                    </a:lnTo>
                    <a:lnTo>
                      <a:pt x="195" y="59"/>
                    </a:lnTo>
                    <a:lnTo>
                      <a:pt x="195" y="61"/>
                    </a:lnTo>
                    <a:lnTo>
                      <a:pt x="197" y="61"/>
                    </a:lnTo>
                    <a:lnTo>
                      <a:pt x="199" y="61"/>
                    </a:lnTo>
                    <a:lnTo>
                      <a:pt x="202" y="61"/>
                    </a:lnTo>
                    <a:lnTo>
                      <a:pt x="204" y="61"/>
                    </a:lnTo>
                    <a:lnTo>
                      <a:pt x="206" y="61"/>
                    </a:lnTo>
                    <a:lnTo>
                      <a:pt x="208" y="61"/>
                    </a:lnTo>
                    <a:lnTo>
                      <a:pt x="210" y="61"/>
                    </a:lnTo>
                    <a:lnTo>
                      <a:pt x="210" y="63"/>
                    </a:lnTo>
                    <a:lnTo>
                      <a:pt x="213" y="61"/>
                    </a:lnTo>
                    <a:lnTo>
                      <a:pt x="213" y="59"/>
                    </a:lnTo>
                    <a:lnTo>
                      <a:pt x="213" y="57"/>
                    </a:lnTo>
                    <a:lnTo>
                      <a:pt x="213" y="55"/>
                    </a:lnTo>
                    <a:lnTo>
                      <a:pt x="213" y="57"/>
                    </a:lnTo>
                    <a:lnTo>
                      <a:pt x="215" y="59"/>
                    </a:lnTo>
                    <a:lnTo>
                      <a:pt x="217" y="59"/>
                    </a:lnTo>
                    <a:lnTo>
                      <a:pt x="219" y="57"/>
                    </a:lnTo>
                    <a:lnTo>
                      <a:pt x="221" y="57"/>
                    </a:lnTo>
                    <a:lnTo>
                      <a:pt x="223" y="57"/>
                    </a:lnTo>
                    <a:lnTo>
                      <a:pt x="226" y="57"/>
                    </a:lnTo>
                    <a:lnTo>
                      <a:pt x="228" y="59"/>
                    </a:lnTo>
                    <a:lnTo>
                      <a:pt x="230" y="57"/>
                    </a:lnTo>
                    <a:lnTo>
                      <a:pt x="232" y="55"/>
                    </a:lnTo>
                    <a:lnTo>
                      <a:pt x="234" y="55"/>
                    </a:lnTo>
                    <a:lnTo>
                      <a:pt x="234" y="52"/>
                    </a:lnTo>
                    <a:lnTo>
                      <a:pt x="237" y="52"/>
                    </a:lnTo>
                    <a:lnTo>
                      <a:pt x="239" y="52"/>
                    </a:lnTo>
                    <a:lnTo>
                      <a:pt x="241" y="52"/>
                    </a:lnTo>
                    <a:lnTo>
                      <a:pt x="243" y="52"/>
                    </a:lnTo>
                    <a:lnTo>
                      <a:pt x="248" y="52"/>
                    </a:lnTo>
                    <a:lnTo>
                      <a:pt x="250" y="52"/>
                    </a:lnTo>
                    <a:lnTo>
                      <a:pt x="252" y="50"/>
                    </a:lnTo>
                    <a:lnTo>
                      <a:pt x="252" y="48"/>
                    </a:lnTo>
                    <a:lnTo>
                      <a:pt x="254" y="48"/>
                    </a:lnTo>
                    <a:lnTo>
                      <a:pt x="254" y="46"/>
                    </a:lnTo>
                    <a:lnTo>
                      <a:pt x="254" y="44"/>
                    </a:lnTo>
                    <a:lnTo>
                      <a:pt x="256" y="44"/>
                    </a:lnTo>
                    <a:lnTo>
                      <a:pt x="256" y="46"/>
                    </a:lnTo>
                    <a:lnTo>
                      <a:pt x="259" y="46"/>
                    </a:lnTo>
                    <a:lnTo>
                      <a:pt x="256" y="46"/>
                    </a:lnTo>
                    <a:lnTo>
                      <a:pt x="256" y="44"/>
                    </a:lnTo>
                    <a:lnTo>
                      <a:pt x="259" y="44"/>
                    </a:lnTo>
                    <a:lnTo>
                      <a:pt x="261" y="44"/>
                    </a:lnTo>
                    <a:lnTo>
                      <a:pt x="261" y="41"/>
                    </a:lnTo>
                    <a:lnTo>
                      <a:pt x="263" y="41"/>
                    </a:lnTo>
                    <a:lnTo>
                      <a:pt x="263" y="39"/>
                    </a:lnTo>
                    <a:lnTo>
                      <a:pt x="265" y="39"/>
                    </a:lnTo>
                    <a:lnTo>
                      <a:pt x="265" y="37"/>
                    </a:lnTo>
                    <a:lnTo>
                      <a:pt x="265" y="35"/>
                    </a:lnTo>
                    <a:lnTo>
                      <a:pt x="265" y="33"/>
                    </a:lnTo>
                    <a:lnTo>
                      <a:pt x="263" y="33"/>
                    </a:lnTo>
                    <a:lnTo>
                      <a:pt x="265" y="33"/>
                    </a:lnTo>
                    <a:lnTo>
                      <a:pt x="265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28"/>
                    </a:lnTo>
                    <a:lnTo>
                      <a:pt x="263" y="28"/>
                    </a:lnTo>
                    <a:lnTo>
                      <a:pt x="263" y="26"/>
                    </a:lnTo>
                    <a:lnTo>
                      <a:pt x="265" y="26"/>
                    </a:lnTo>
                    <a:lnTo>
                      <a:pt x="265" y="24"/>
                    </a:lnTo>
                    <a:lnTo>
                      <a:pt x="263" y="24"/>
                    </a:lnTo>
                    <a:lnTo>
                      <a:pt x="263" y="22"/>
                    </a:lnTo>
                    <a:lnTo>
                      <a:pt x="263" y="24"/>
                    </a:lnTo>
                    <a:lnTo>
                      <a:pt x="265" y="24"/>
                    </a:lnTo>
                    <a:lnTo>
                      <a:pt x="267" y="22"/>
                    </a:lnTo>
                    <a:lnTo>
                      <a:pt x="267" y="20"/>
                    </a:lnTo>
                    <a:lnTo>
                      <a:pt x="269" y="20"/>
                    </a:lnTo>
                    <a:lnTo>
                      <a:pt x="269" y="17"/>
                    </a:lnTo>
                    <a:lnTo>
                      <a:pt x="272" y="15"/>
                    </a:lnTo>
                    <a:lnTo>
                      <a:pt x="274" y="15"/>
                    </a:lnTo>
                    <a:lnTo>
                      <a:pt x="274" y="13"/>
                    </a:lnTo>
                    <a:lnTo>
                      <a:pt x="276" y="13"/>
                    </a:lnTo>
                    <a:lnTo>
                      <a:pt x="280" y="13"/>
                    </a:lnTo>
                    <a:lnTo>
                      <a:pt x="280" y="11"/>
                    </a:lnTo>
                    <a:lnTo>
                      <a:pt x="283" y="11"/>
                    </a:lnTo>
                    <a:lnTo>
                      <a:pt x="285" y="11"/>
                    </a:lnTo>
                    <a:lnTo>
                      <a:pt x="285" y="9"/>
                    </a:lnTo>
                    <a:lnTo>
                      <a:pt x="285" y="6"/>
                    </a:lnTo>
                    <a:lnTo>
                      <a:pt x="285" y="4"/>
                    </a:lnTo>
                    <a:lnTo>
                      <a:pt x="287" y="2"/>
                    </a:lnTo>
                    <a:lnTo>
                      <a:pt x="287" y="0"/>
                    </a:lnTo>
                    <a:lnTo>
                      <a:pt x="289" y="0"/>
                    </a:lnTo>
                    <a:lnTo>
                      <a:pt x="296" y="2"/>
                    </a:lnTo>
                  </a:path>
                </a:pathLst>
              </a:custGeom>
              <a:solidFill>
                <a:srgbClr val="D89593"/>
              </a:solidFill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46" name="Freeform 31"/>
              <p:cNvSpPr>
                <a:spLocks/>
              </p:cNvSpPr>
              <p:nvPr/>
            </p:nvSpPr>
            <p:spPr bwMode="auto">
              <a:xfrm>
                <a:off x="4405313" y="3201988"/>
                <a:ext cx="1335088" cy="814388"/>
              </a:xfrm>
              <a:custGeom>
                <a:avLst/>
                <a:gdLst>
                  <a:gd name="T0" fmla="*/ 2147483647 w 841"/>
                  <a:gd name="T1" fmla="*/ 2147483647 h 513"/>
                  <a:gd name="T2" fmla="*/ 2147483647 w 841"/>
                  <a:gd name="T3" fmla="*/ 2147483647 h 513"/>
                  <a:gd name="T4" fmla="*/ 2147483647 w 841"/>
                  <a:gd name="T5" fmla="*/ 2147483647 h 513"/>
                  <a:gd name="T6" fmla="*/ 2147483647 w 841"/>
                  <a:gd name="T7" fmla="*/ 2147483647 h 513"/>
                  <a:gd name="T8" fmla="*/ 2147483647 w 841"/>
                  <a:gd name="T9" fmla="*/ 2147483647 h 513"/>
                  <a:gd name="T10" fmla="*/ 2147483647 w 841"/>
                  <a:gd name="T11" fmla="*/ 2147483647 h 513"/>
                  <a:gd name="T12" fmla="*/ 2147483647 w 841"/>
                  <a:gd name="T13" fmla="*/ 2147483647 h 513"/>
                  <a:gd name="T14" fmla="*/ 2147483647 w 841"/>
                  <a:gd name="T15" fmla="*/ 2147483647 h 513"/>
                  <a:gd name="T16" fmla="*/ 2147483647 w 841"/>
                  <a:gd name="T17" fmla="*/ 2147483647 h 513"/>
                  <a:gd name="T18" fmla="*/ 2147483647 w 841"/>
                  <a:gd name="T19" fmla="*/ 2147483647 h 513"/>
                  <a:gd name="T20" fmla="*/ 2147483647 w 841"/>
                  <a:gd name="T21" fmla="*/ 2147483647 h 513"/>
                  <a:gd name="T22" fmla="*/ 2147483647 w 841"/>
                  <a:gd name="T23" fmla="*/ 2147483647 h 513"/>
                  <a:gd name="T24" fmla="*/ 2147483647 w 841"/>
                  <a:gd name="T25" fmla="*/ 2147483647 h 513"/>
                  <a:gd name="T26" fmla="*/ 2147483647 w 841"/>
                  <a:gd name="T27" fmla="*/ 2147483647 h 513"/>
                  <a:gd name="T28" fmla="*/ 2147483647 w 841"/>
                  <a:gd name="T29" fmla="*/ 2147483647 h 513"/>
                  <a:gd name="T30" fmla="*/ 2147483647 w 841"/>
                  <a:gd name="T31" fmla="*/ 2147483647 h 513"/>
                  <a:gd name="T32" fmla="*/ 2147483647 w 841"/>
                  <a:gd name="T33" fmla="*/ 2147483647 h 513"/>
                  <a:gd name="T34" fmla="*/ 2147483647 w 841"/>
                  <a:gd name="T35" fmla="*/ 2147483647 h 513"/>
                  <a:gd name="T36" fmla="*/ 2147483647 w 841"/>
                  <a:gd name="T37" fmla="*/ 2147483647 h 513"/>
                  <a:gd name="T38" fmla="*/ 2147483647 w 841"/>
                  <a:gd name="T39" fmla="*/ 2147483647 h 513"/>
                  <a:gd name="T40" fmla="*/ 2147483647 w 841"/>
                  <a:gd name="T41" fmla="*/ 2147483647 h 513"/>
                  <a:gd name="T42" fmla="*/ 2147483647 w 841"/>
                  <a:gd name="T43" fmla="*/ 2147483647 h 513"/>
                  <a:gd name="T44" fmla="*/ 2147483647 w 841"/>
                  <a:gd name="T45" fmla="*/ 2147483647 h 513"/>
                  <a:gd name="T46" fmla="*/ 2147483647 w 841"/>
                  <a:gd name="T47" fmla="*/ 2147483647 h 513"/>
                  <a:gd name="T48" fmla="*/ 2147483647 w 841"/>
                  <a:gd name="T49" fmla="*/ 2147483647 h 513"/>
                  <a:gd name="T50" fmla="*/ 2147483647 w 841"/>
                  <a:gd name="T51" fmla="*/ 2147483647 h 513"/>
                  <a:gd name="T52" fmla="*/ 2147483647 w 841"/>
                  <a:gd name="T53" fmla="*/ 2147483647 h 513"/>
                  <a:gd name="T54" fmla="*/ 2147483647 w 841"/>
                  <a:gd name="T55" fmla="*/ 2147483647 h 513"/>
                  <a:gd name="T56" fmla="*/ 2147483647 w 841"/>
                  <a:gd name="T57" fmla="*/ 2147483647 h 513"/>
                  <a:gd name="T58" fmla="*/ 2147483647 w 841"/>
                  <a:gd name="T59" fmla="*/ 2147483647 h 513"/>
                  <a:gd name="T60" fmla="*/ 2147483647 w 841"/>
                  <a:gd name="T61" fmla="*/ 2147483647 h 513"/>
                  <a:gd name="T62" fmla="*/ 2147483647 w 841"/>
                  <a:gd name="T63" fmla="*/ 2147483647 h 513"/>
                  <a:gd name="T64" fmla="*/ 2147483647 w 841"/>
                  <a:gd name="T65" fmla="*/ 2147483647 h 513"/>
                  <a:gd name="T66" fmla="*/ 2147483647 w 841"/>
                  <a:gd name="T67" fmla="*/ 2147483647 h 513"/>
                  <a:gd name="T68" fmla="*/ 2147483647 w 841"/>
                  <a:gd name="T69" fmla="*/ 2147483647 h 513"/>
                  <a:gd name="T70" fmla="*/ 2147483647 w 841"/>
                  <a:gd name="T71" fmla="*/ 2147483647 h 513"/>
                  <a:gd name="T72" fmla="*/ 2147483647 w 841"/>
                  <a:gd name="T73" fmla="*/ 2147483647 h 513"/>
                  <a:gd name="T74" fmla="*/ 2147483647 w 841"/>
                  <a:gd name="T75" fmla="*/ 2147483647 h 513"/>
                  <a:gd name="T76" fmla="*/ 2147483647 w 841"/>
                  <a:gd name="T77" fmla="*/ 2147483647 h 513"/>
                  <a:gd name="T78" fmla="*/ 2147483647 w 841"/>
                  <a:gd name="T79" fmla="*/ 2147483647 h 513"/>
                  <a:gd name="T80" fmla="*/ 2147483647 w 841"/>
                  <a:gd name="T81" fmla="*/ 2147483647 h 513"/>
                  <a:gd name="T82" fmla="*/ 2147483647 w 841"/>
                  <a:gd name="T83" fmla="*/ 2147483647 h 513"/>
                  <a:gd name="T84" fmla="*/ 2147483647 w 841"/>
                  <a:gd name="T85" fmla="*/ 2147483647 h 513"/>
                  <a:gd name="T86" fmla="*/ 2147483647 w 841"/>
                  <a:gd name="T87" fmla="*/ 2147483647 h 513"/>
                  <a:gd name="T88" fmla="*/ 2147483647 w 841"/>
                  <a:gd name="T89" fmla="*/ 2147483647 h 513"/>
                  <a:gd name="T90" fmla="*/ 2147483647 w 841"/>
                  <a:gd name="T91" fmla="*/ 2147483647 h 513"/>
                  <a:gd name="T92" fmla="*/ 2147483647 w 841"/>
                  <a:gd name="T93" fmla="*/ 2147483647 h 513"/>
                  <a:gd name="T94" fmla="*/ 2147483647 w 841"/>
                  <a:gd name="T95" fmla="*/ 2147483647 h 513"/>
                  <a:gd name="T96" fmla="*/ 2147483647 w 841"/>
                  <a:gd name="T97" fmla="*/ 2147483647 h 513"/>
                  <a:gd name="T98" fmla="*/ 2147483647 w 841"/>
                  <a:gd name="T99" fmla="*/ 2147483647 h 513"/>
                  <a:gd name="T100" fmla="*/ 2147483647 w 841"/>
                  <a:gd name="T101" fmla="*/ 2147483647 h 513"/>
                  <a:gd name="T102" fmla="*/ 2147483647 w 841"/>
                  <a:gd name="T103" fmla="*/ 2147483647 h 513"/>
                  <a:gd name="T104" fmla="*/ 2147483647 w 841"/>
                  <a:gd name="T105" fmla="*/ 2147483647 h 513"/>
                  <a:gd name="T106" fmla="*/ 2147483647 w 841"/>
                  <a:gd name="T107" fmla="*/ 2147483647 h 513"/>
                  <a:gd name="T108" fmla="*/ 2147483647 w 841"/>
                  <a:gd name="T109" fmla="*/ 2147483647 h 513"/>
                  <a:gd name="T110" fmla="*/ 2147483647 w 841"/>
                  <a:gd name="T111" fmla="*/ 2147483647 h 513"/>
                  <a:gd name="T112" fmla="*/ 2147483647 w 841"/>
                  <a:gd name="T113" fmla="*/ 2147483647 h 513"/>
                  <a:gd name="T114" fmla="*/ 2147483647 w 841"/>
                  <a:gd name="T115" fmla="*/ 2147483647 h 513"/>
                  <a:gd name="T116" fmla="*/ 2147483647 w 841"/>
                  <a:gd name="T117" fmla="*/ 2147483647 h 513"/>
                  <a:gd name="T118" fmla="*/ 0 w 841"/>
                  <a:gd name="T119" fmla="*/ 2147483647 h 513"/>
                  <a:gd name="T120" fmla="*/ 2147483647 w 841"/>
                  <a:gd name="T121" fmla="*/ 2147483647 h 513"/>
                  <a:gd name="T122" fmla="*/ 2147483647 w 841"/>
                  <a:gd name="T123" fmla="*/ 2147483647 h 51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841" h="513">
                    <a:moveTo>
                      <a:pt x="123" y="7"/>
                    </a:moveTo>
                    <a:lnTo>
                      <a:pt x="127" y="22"/>
                    </a:lnTo>
                    <a:lnTo>
                      <a:pt x="134" y="22"/>
                    </a:lnTo>
                    <a:lnTo>
                      <a:pt x="136" y="20"/>
                    </a:lnTo>
                    <a:lnTo>
                      <a:pt x="140" y="20"/>
                    </a:lnTo>
                    <a:lnTo>
                      <a:pt x="142" y="18"/>
                    </a:lnTo>
                    <a:lnTo>
                      <a:pt x="149" y="22"/>
                    </a:lnTo>
                    <a:lnTo>
                      <a:pt x="153" y="24"/>
                    </a:lnTo>
                    <a:lnTo>
                      <a:pt x="156" y="24"/>
                    </a:lnTo>
                    <a:lnTo>
                      <a:pt x="160" y="27"/>
                    </a:lnTo>
                    <a:lnTo>
                      <a:pt x="169" y="31"/>
                    </a:lnTo>
                    <a:lnTo>
                      <a:pt x="173" y="33"/>
                    </a:lnTo>
                    <a:lnTo>
                      <a:pt x="175" y="31"/>
                    </a:lnTo>
                    <a:lnTo>
                      <a:pt x="175" y="29"/>
                    </a:lnTo>
                    <a:lnTo>
                      <a:pt x="178" y="24"/>
                    </a:lnTo>
                    <a:lnTo>
                      <a:pt x="178" y="22"/>
                    </a:lnTo>
                    <a:lnTo>
                      <a:pt x="178" y="20"/>
                    </a:lnTo>
                    <a:lnTo>
                      <a:pt x="182" y="22"/>
                    </a:lnTo>
                    <a:lnTo>
                      <a:pt x="188" y="22"/>
                    </a:lnTo>
                    <a:lnTo>
                      <a:pt x="191" y="22"/>
                    </a:lnTo>
                    <a:lnTo>
                      <a:pt x="204" y="20"/>
                    </a:lnTo>
                    <a:lnTo>
                      <a:pt x="204" y="22"/>
                    </a:lnTo>
                    <a:lnTo>
                      <a:pt x="210" y="35"/>
                    </a:lnTo>
                    <a:lnTo>
                      <a:pt x="210" y="38"/>
                    </a:lnTo>
                    <a:lnTo>
                      <a:pt x="213" y="38"/>
                    </a:lnTo>
                    <a:lnTo>
                      <a:pt x="215" y="38"/>
                    </a:lnTo>
                    <a:lnTo>
                      <a:pt x="215" y="35"/>
                    </a:lnTo>
                    <a:lnTo>
                      <a:pt x="217" y="35"/>
                    </a:lnTo>
                    <a:lnTo>
                      <a:pt x="217" y="33"/>
                    </a:lnTo>
                    <a:lnTo>
                      <a:pt x="219" y="33"/>
                    </a:lnTo>
                    <a:lnTo>
                      <a:pt x="219" y="31"/>
                    </a:lnTo>
                    <a:lnTo>
                      <a:pt x="221" y="31"/>
                    </a:lnTo>
                    <a:lnTo>
                      <a:pt x="221" y="33"/>
                    </a:lnTo>
                    <a:lnTo>
                      <a:pt x="224" y="33"/>
                    </a:lnTo>
                    <a:lnTo>
                      <a:pt x="226" y="33"/>
                    </a:lnTo>
                    <a:lnTo>
                      <a:pt x="228" y="31"/>
                    </a:lnTo>
                    <a:lnTo>
                      <a:pt x="228" y="29"/>
                    </a:lnTo>
                    <a:lnTo>
                      <a:pt x="230" y="29"/>
                    </a:lnTo>
                    <a:lnTo>
                      <a:pt x="230" y="31"/>
                    </a:lnTo>
                    <a:lnTo>
                      <a:pt x="232" y="31"/>
                    </a:lnTo>
                    <a:lnTo>
                      <a:pt x="232" y="29"/>
                    </a:lnTo>
                    <a:lnTo>
                      <a:pt x="234" y="27"/>
                    </a:lnTo>
                    <a:lnTo>
                      <a:pt x="237" y="27"/>
                    </a:lnTo>
                    <a:lnTo>
                      <a:pt x="237" y="24"/>
                    </a:lnTo>
                    <a:lnTo>
                      <a:pt x="237" y="22"/>
                    </a:lnTo>
                    <a:lnTo>
                      <a:pt x="234" y="22"/>
                    </a:lnTo>
                    <a:lnTo>
                      <a:pt x="234" y="20"/>
                    </a:lnTo>
                    <a:lnTo>
                      <a:pt x="237" y="20"/>
                    </a:lnTo>
                    <a:lnTo>
                      <a:pt x="239" y="20"/>
                    </a:lnTo>
                    <a:lnTo>
                      <a:pt x="239" y="18"/>
                    </a:lnTo>
                    <a:lnTo>
                      <a:pt x="241" y="18"/>
                    </a:lnTo>
                    <a:lnTo>
                      <a:pt x="241" y="20"/>
                    </a:lnTo>
                    <a:lnTo>
                      <a:pt x="243" y="20"/>
                    </a:lnTo>
                    <a:lnTo>
                      <a:pt x="245" y="20"/>
                    </a:lnTo>
                    <a:lnTo>
                      <a:pt x="245" y="22"/>
                    </a:lnTo>
                    <a:lnTo>
                      <a:pt x="248" y="20"/>
                    </a:lnTo>
                    <a:lnTo>
                      <a:pt x="250" y="20"/>
                    </a:lnTo>
                    <a:lnTo>
                      <a:pt x="252" y="20"/>
                    </a:lnTo>
                    <a:lnTo>
                      <a:pt x="252" y="18"/>
                    </a:lnTo>
                    <a:lnTo>
                      <a:pt x="254" y="18"/>
                    </a:lnTo>
                    <a:lnTo>
                      <a:pt x="256" y="18"/>
                    </a:lnTo>
                    <a:lnTo>
                      <a:pt x="256" y="20"/>
                    </a:lnTo>
                    <a:lnTo>
                      <a:pt x="259" y="20"/>
                    </a:lnTo>
                    <a:lnTo>
                      <a:pt x="259" y="18"/>
                    </a:lnTo>
                    <a:lnTo>
                      <a:pt x="261" y="18"/>
                    </a:lnTo>
                    <a:lnTo>
                      <a:pt x="261" y="20"/>
                    </a:lnTo>
                    <a:lnTo>
                      <a:pt x="263" y="20"/>
                    </a:lnTo>
                    <a:lnTo>
                      <a:pt x="263" y="18"/>
                    </a:lnTo>
                    <a:lnTo>
                      <a:pt x="265" y="18"/>
                    </a:lnTo>
                    <a:lnTo>
                      <a:pt x="267" y="20"/>
                    </a:lnTo>
                    <a:lnTo>
                      <a:pt x="270" y="20"/>
                    </a:lnTo>
                    <a:lnTo>
                      <a:pt x="270" y="18"/>
                    </a:lnTo>
                    <a:lnTo>
                      <a:pt x="272" y="18"/>
                    </a:lnTo>
                    <a:lnTo>
                      <a:pt x="274" y="18"/>
                    </a:lnTo>
                    <a:lnTo>
                      <a:pt x="274" y="20"/>
                    </a:lnTo>
                    <a:lnTo>
                      <a:pt x="276" y="20"/>
                    </a:lnTo>
                    <a:lnTo>
                      <a:pt x="278" y="20"/>
                    </a:lnTo>
                    <a:lnTo>
                      <a:pt x="278" y="22"/>
                    </a:lnTo>
                    <a:lnTo>
                      <a:pt x="280" y="22"/>
                    </a:lnTo>
                    <a:lnTo>
                      <a:pt x="283" y="22"/>
                    </a:lnTo>
                    <a:lnTo>
                      <a:pt x="285" y="22"/>
                    </a:lnTo>
                    <a:lnTo>
                      <a:pt x="285" y="24"/>
                    </a:lnTo>
                    <a:lnTo>
                      <a:pt x="287" y="24"/>
                    </a:lnTo>
                    <a:lnTo>
                      <a:pt x="289" y="24"/>
                    </a:lnTo>
                    <a:lnTo>
                      <a:pt x="291" y="24"/>
                    </a:lnTo>
                    <a:lnTo>
                      <a:pt x="294" y="24"/>
                    </a:lnTo>
                    <a:lnTo>
                      <a:pt x="294" y="22"/>
                    </a:lnTo>
                    <a:lnTo>
                      <a:pt x="294" y="20"/>
                    </a:lnTo>
                    <a:lnTo>
                      <a:pt x="294" y="18"/>
                    </a:lnTo>
                    <a:lnTo>
                      <a:pt x="296" y="18"/>
                    </a:lnTo>
                    <a:lnTo>
                      <a:pt x="298" y="18"/>
                    </a:lnTo>
                    <a:lnTo>
                      <a:pt x="300" y="18"/>
                    </a:lnTo>
                    <a:lnTo>
                      <a:pt x="302" y="18"/>
                    </a:lnTo>
                    <a:lnTo>
                      <a:pt x="302" y="20"/>
                    </a:lnTo>
                    <a:lnTo>
                      <a:pt x="305" y="20"/>
                    </a:lnTo>
                    <a:lnTo>
                      <a:pt x="305" y="18"/>
                    </a:lnTo>
                    <a:lnTo>
                      <a:pt x="307" y="18"/>
                    </a:lnTo>
                    <a:lnTo>
                      <a:pt x="307" y="16"/>
                    </a:lnTo>
                    <a:lnTo>
                      <a:pt x="309" y="16"/>
                    </a:lnTo>
                    <a:lnTo>
                      <a:pt x="309" y="14"/>
                    </a:lnTo>
                    <a:lnTo>
                      <a:pt x="311" y="14"/>
                    </a:lnTo>
                    <a:lnTo>
                      <a:pt x="311" y="16"/>
                    </a:lnTo>
                    <a:lnTo>
                      <a:pt x="313" y="16"/>
                    </a:lnTo>
                    <a:lnTo>
                      <a:pt x="313" y="14"/>
                    </a:lnTo>
                    <a:lnTo>
                      <a:pt x="316" y="14"/>
                    </a:lnTo>
                    <a:lnTo>
                      <a:pt x="318" y="11"/>
                    </a:lnTo>
                    <a:lnTo>
                      <a:pt x="320" y="11"/>
                    </a:lnTo>
                    <a:lnTo>
                      <a:pt x="320" y="9"/>
                    </a:lnTo>
                    <a:lnTo>
                      <a:pt x="320" y="7"/>
                    </a:lnTo>
                    <a:lnTo>
                      <a:pt x="322" y="7"/>
                    </a:lnTo>
                    <a:lnTo>
                      <a:pt x="324" y="7"/>
                    </a:lnTo>
                    <a:lnTo>
                      <a:pt x="326" y="7"/>
                    </a:lnTo>
                    <a:lnTo>
                      <a:pt x="326" y="9"/>
                    </a:lnTo>
                    <a:lnTo>
                      <a:pt x="329" y="9"/>
                    </a:lnTo>
                    <a:lnTo>
                      <a:pt x="329" y="11"/>
                    </a:lnTo>
                    <a:lnTo>
                      <a:pt x="326" y="11"/>
                    </a:lnTo>
                    <a:lnTo>
                      <a:pt x="329" y="11"/>
                    </a:lnTo>
                    <a:lnTo>
                      <a:pt x="331" y="11"/>
                    </a:lnTo>
                    <a:lnTo>
                      <a:pt x="331" y="14"/>
                    </a:lnTo>
                    <a:lnTo>
                      <a:pt x="331" y="16"/>
                    </a:lnTo>
                    <a:lnTo>
                      <a:pt x="333" y="16"/>
                    </a:lnTo>
                    <a:lnTo>
                      <a:pt x="333" y="14"/>
                    </a:lnTo>
                    <a:lnTo>
                      <a:pt x="335" y="14"/>
                    </a:lnTo>
                    <a:lnTo>
                      <a:pt x="337" y="14"/>
                    </a:lnTo>
                    <a:lnTo>
                      <a:pt x="340" y="14"/>
                    </a:lnTo>
                    <a:lnTo>
                      <a:pt x="340" y="16"/>
                    </a:lnTo>
                    <a:lnTo>
                      <a:pt x="342" y="16"/>
                    </a:lnTo>
                    <a:lnTo>
                      <a:pt x="342" y="14"/>
                    </a:lnTo>
                    <a:lnTo>
                      <a:pt x="342" y="11"/>
                    </a:lnTo>
                    <a:lnTo>
                      <a:pt x="344" y="11"/>
                    </a:lnTo>
                    <a:lnTo>
                      <a:pt x="344" y="14"/>
                    </a:lnTo>
                    <a:lnTo>
                      <a:pt x="346" y="14"/>
                    </a:lnTo>
                    <a:lnTo>
                      <a:pt x="346" y="16"/>
                    </a:lnTo>
                    <a:lnTo>
                      <a:pt x="346" y="14"/>
                    </a:lnTo>
                    <a:lnTo>
                      <a:pt x="346" y="16"/>
                    </a:lnTo>
                    <a:lnTo>
                      <a:pt x="348" y="16"/>
                    </a:lnTo>
                    <a:lnTo>
                      <a:pt x="348" y="18"/>
                    </a:lnTo>
                    <a:lnTo>
                      <a:pt x="351" y="18"/>
                    </a:lnTo>
                    <a:lnTo>
                      <a:pt x="353" y="16"/>
                    </a:lnTo>
                    <a:lnTo>
                      <a:pt x="355" y="16"/>
                    </a:lnTo>
                    <a:lnTo>
                      <a:pt x="355" y="18"/>
                    </a:lnTo>
                    <a:lnTo>
                      <a:pt x="357" y="18"/>
                    </a:lnTo>
                    <a:lnTo>
                      <a:pt x="357" y="16"/>
                    </a:lnTo>
                    <a:lnTo>
                      <a:pt x="359" y="16"/>
                    </a:lnTo>
                    <a:lnTo>
                      <a:pt x="359" y="18"/>
                    </a:lnTo>
                    <a:lnTo>
                      <a:pt x="361" y="18"/>
                    </a:lnTo>
                    <a:lnTo>
                      <a:pt x="361" y="16"/>
                    </a:lnTo>
                    <a:lnTo>
                      <a:pt x="361" y="18"/>
                    </a:lnTo>
                    <a:lnTo>
                      <a:pt x="364" y="18"/>
                    </a:lnTo>
                    <a:lnTo>
                      <a:pt x="364" y="20"/>
                    </a:lnTo>
                    <a:lnTo>
                      <a:pt x="366" y="20"/>
                    </a:lnTo>
                    <a:lnTo>
                      <a:pt x="366" y="18"/>
                    </a:lnTo>
                    <a:lnTo>
                      <a:pt x="368" y="18"/>
                    </a:lnTo>
                    <a:lnTo>
                      <a:pt x="368" y="20"/>
                    </a:lnTo>
                    <a:lnTo>
                      <a:pt x="370" y="20"/>
                    </a:lnTo>
                    <a:lnTo>
                      <a:pt x="370" y="22"/>
                    </a:lnTo>
                    <a:lnTo>
                      <a:pt x="372" y="22"/>
                    </a:lnTo>
                    <a:lnTo>
                      <a:pt x="372" y="20"/>
                    </a:lnTo>
                    <a:lnTo>
                      <a:pt x="372" y="22"/>
                    </a:lnTo>
                    <a:lnTo>
                      <a:pt x="375" y="22"/>
                    </a:lnTo>
                    <a:lnTo>
                      <a:pt x="375" y="20"/>
                    </a:lnTo>
                    <a:lnTo>
                      <a:pt x="377" y="20"/>
                    </a:lnTo>
                    <a:lnTo>
                      <a:pt x="377" y="22"/>
                    </a:lnTo>
                    <a:lnTo>
                      <a:pt x="379" y="22"/>
                    </a:lnTo>
                    <a:lnTo>
                      <a:pt x="381" y="22"/>
                    </a:lnTo>
                    <a:lnTo>
                      <a:pt x="381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1" y="35"/>
                    </a:lnTo>
                    <a:lnTo>
                      <a:pt x="386" y="40"/>
                    </a:lnTo>
                    <a:lnTo>
                      <a:pt x="383" y="44"/>
                    </a:lnTo>
                    <a:lnTo>
                      <a:pt x="381" y="44"/>
                    </a:lnTo>
                    <a:lnTo>
                      <a:pt x="377" y="49"/>
                    </a:lnTo>
                    <a:lnTo>
                      <a:pt x="381" y="51"/>
                    </a:lnTo>
                    <a:lnTo>
                      <a:pt x="383" y="53"/>
                    </a:lnTo>
                    <a:lnTo>
                      <a:pt x="388" y="53"/>
                    </a:lnTo>
                    <a:lnTo>
                      <a:pt x="386" y="57"/>
                    </a:lnTo>
                    <a:lnTo>
                      <a:pt x="383" y="64"/>
                    </a:lnTo>
                    <a:lnTo>
                      <a:pt x="381" y="68"/>
                    </a:lnTo>
                    <a:lnTo>
                      <a:pt x="383" y="68"/>
                    </a:lnTo>
                    <a:lnTo>
                      <a:pt x="381" y="70"/>
                    </a:lnTo>
                    <a:lnTo>
                      <a:pt x="381" y="73"/>
                    </a:lnTo>
                    <a:lnTo>
                      <a:pt x="381" y="75"/>
                    </a:lnTo>
                    <a:lnTo>
                      <a:pt x="381" y="77"/>
                    </a:lnTo>
                    <a:lnTo>
                      <a:pt x="381" y="79"/>
                    </a:lnTo>
                    <a:lnTo>
                      <a:pt x="386" y="79"/>
                    </a:lnTo>
                    <a:lnTo>
                      <a:pt x="388" y="79"/>
                    </a:lnTo>
                    <a:lnTo>
                      <a:pt x="388" y="84"/>
                    </a:lnTo>
                    <a:lnTo>
                      <a:pt x="381" y="86"/>
                    </a:lnTo>
                    <a:lnTo>
                      <a:pt x="383" y="88"/>
                    </a:lnTo>
                    <a:lnTo>
                      <a:pt x="388" y="90"/>
                    </a:lnTo>
                    <a:lnTo>
                      <a:pt x="392" y="92"/>
                    </a:lnTo>
                    <a:lnTo>
                      <a:pt x="386" y="95"/>
                    </a:lnTo>
                    <a:lnTo>
                      <a:pt x="383" y="95"/>
                    </a:lnTo>
                    <a:lnTo>
                      <a:pt x="383" y="97"/>
                    </a:lnTo>
                    <a:lnTo>
                      <a:pt x="383" y="99"/>
                    </a:lnTo>
                    <a:lnTo>
                      <a:pt x="383" y="101"/>
                    </a:lnTo>
                    <a:lnTo>
                      <a:pt x="383" y="103"/>
                    </a:lnTo>
                    <a:lnTo>
                      <a:pt x="383" y="110"/>
                    </a:lnTo>
                    <a:lnTo>
                      <a:pt x="386" y="110"/>
                    </a:lnTo>
                    <a:lnTo>
                      <a:pt x="388" y="110"/>
                    </a:lnTo>
                    <a:lnTo>
                      <a:pt x="394" y="108"/>
                    </a:lnTo>
                    <a:lnTo>
                      <a:pt x="399" y="110"/>
                    </a:lnTo>
                    <a:lnTo>
                      <a:pt x="399" y="114"/>
                    </a:lnTo>
                    <a:lnTo>
                      <a:pt x="397" y="116"/>
                    </a:lnTo>
                    <a:lnTo>
                      <a:pt x="399" y="119"/>
                    </a:lnTo>
                    <a:lnTo>
                      <a:pt x="401" y="119"/>
                    </a:lnTo>
                    <a:lnTo>
                      <a:pt x="405" y="116"/>
                    </a:lnTo>
                    <a:lnTo>
                      <a:pt x="405" y="114"/>
                    </a:lnTo>
                    <a:lnTo>
                      <a:pt x="410" y="110"/>
                    </a:lnTo>
                    <a:lnTo>
                      <a:pt x="412" y="112"/>
                    </a:lnTo>
                    <a:lnTo>
                      <a:pt x="416" y="119"/>
                    </a:lnTo>
                    <a:lnTo>
                      <a:pt x="416" y="116"/>
                    </a:lnTo>
                    <a:lnTo>
                      <a:pt x="421" y="116"/>
                    </a:lnTo>
                    <a:lnTo>
                      <a:pt x="423" y="116"/>
                    </a:lnTo>
                    <a:lnTo>
                      <a:pt x="427" y="116"/>
                    </a:lnTo>
                    <a:lnTo>
                      <a:pt x="429" y="121"/>
                    </a:lnTo>
                    <a:lnTo>
                      <a:pt x="429" y="123"/>
                    </a:lnTo>
                    <a:lnTo>
                      <a:pt x="429" y="125"/>
                    </a:lnTo>
                    <a:lnTo>
                      <a:pt x="429" y="127"/>
                    </a:lnTo>
                    <a:lnTo>
                      <a:pt x="429" y="130"/>
                    </a:lnTo>
                    <a:lnTo>
                      <a:pt x="432" y="132"/>
                    </a:lnTo>
                    <a:lnTo>
                      <a:pt x="434" y="130"/>
                    </a:lnTo>
                    <a:lnTo>
                      <a:pt x="436" y="130"/>
                    </a:lnTo>
                    <a:lnTo>
                      <a:pt x="438" y="127"/>
                    </a:lnTo>
                    <a:lnTo>
                      <a:pt x="445" y="127"/>
                    </a:lnTo>
                    <a:lnTo>
                      <a:pt x="449" y="125"/>
                    </a:lnTo>
                    <a:lnTo>
                      <a:pt x="451" y="123"/>
                    </a:lnTo>
                    <a:lnTo>
                      <a:pt x="453" y="125"/>
                    </a:lnTo>
                    <a:lnTo>
                      <a:pt x="453" y="127"/>
                    </a:lnTo>
                    <a:lnTo>
                      <a:pt x="456" y="132"/>
                    </a:lnTo>
                    <a:lnTo>
                      <a:pt x="458" y="132"/>
                    </a:lnTo>
                    <a:lnTo>
                      <a:pt x="458" y="134"/>
                    </a:lnTo>
                    <a:lnTo>
                      <a:pt x="458" y="136"/>
                    </a:lnTo>
                    <a:lnTo>
                      <a:pt x="460" y="138"/>
                    </a:lnTo>
                    <a:lnTo>
                      <a:pt x="460" y="141"/>
                    </a:lnTo>
                    <a:lnTo>
                      <a:pt x="458" y="143"/>
                    </a:lnTo>
                    <a:lnTo>
                      <a:pt x="456" y="143"/>
                    </a:lnTo>
                    <a:lnTo>
                      <a:pt x="453" y="145"/>
                    </a:lnTo>
                    <a:lnTo>
                      <a:pt x="443" y="147"/>
                    </a:lnTo>
                    <a:lnTo>
                      <a:pt x="443" y="149"/>
                    </a:lnTo>
                    <a:lnTo>
                      <a:pt x="445" y="152"/>
                    </a:lnTo>
                    <a:lnTo>
                      <a:pt x="445" y="154"/>
                    </a:lnTo>
                    <a:lnTo>
                      <a:pt x="447" y="154"/>
                    </a:lnTo>
                    <a:lnTo>
                      <a:pt x="449" y="158"/>
                    </a:lnTo>
                    <a:lnTo>
                      <a:pt x="451" y="158"/>
                    </a:lnTo>
                    <a:lnTo>
                      <a:pt x="453" y="158"/>
                    </a:lnTo>
                    <a:lnTo>
                      <a:pt x="456" y="160"/>
                    </a:lnTo>
                    <a:lnTo>
                      <a:pt x="462" y="162"/>
                    </a:lnTo>
                    <a:lnTo>
                      <a:pt x="462" y="165"/>
                    </a:lnTo>
                    <a:lnTo>
                      <a:pt x="464" y="167"/>
                    </a:lnTo>
                    <a:lnTo>
                      <a:pt x="464" y="169"/>
                    </a:lnTo>
                    <a:lnTo>
                      <a:pt x="464" y="167"/>
                    </a:lnTo>
                    <a:lnTo>
                      <a:pt x="469" y="169"/>
                    </a:lnTo>
                    <a:lnTo>
                      <a:pt x="471" y="169"/>
                    </a:lnTo>
                    <a:lnTo>
                      <a:pt x="471" y="171"/>
                    </a:lnTo>
                    <a:lnTo>
                      <a:pt x="473" y="173"/>
                    </a:lnTo>
                    <a:lnTo>
                      <a:pt x="475" y="178"/>
                    </a:lnTo>
                    <a:lnTo>
                      <a:pt x="480" y="178"/>
                    </a:lnTo>
                    <a:lnTo>
                      <a:pt x="480" y="176"/>
                    </a:lnTo>
                    <a:lnTo>
                      <a:pt x="482" y="176"/>
                    </a:lnTo>
                    <a:lnTo>
                      <a:pt x="484" y="176"/>
                    </a:lnTo>
                    <a:lnTo>
                      <a:pt x="484" y="178"/>
                    </a:lnTo>
                    <a:lnTo>
                      <a:pt x="491" y="178"/>
                    </a:lnTo>
                    <a:lnTo>
                      <a:pt x="491" y="176"/>
                    </a:lnTo>
                    <a:lnTo>
                      <a:pt x="493" y="173"/>
                    </a:lnTo>
                    <a:lnTo>
                      <a:pt x="499" y="176"/>
                    </a:lnTo>
                    <a:lnTo>
                      <a:pt x="504" y="176"/>
                    </a:lnTo>
                    <a:lnTo>
                      <a:pt x="510" y="178"/>
                    </a:lnTo>
                    <a:lnTo>
                      <a:pt x="515" y="178"/>
                    </a:lnTo>
                    <a:lnTo>
                      <a:pt x="519" y="182"/>
                    </a:lnTo>
                    <a:lnTo>
                      <a:pt x="521" y="182"/>
                    </a:lnTo>
                    <a:lnTo>
                      <a:pt x="524" y="182"/>
                    </a:lnTo>
                    <a:lnTo>
                      <a:pt x="521" y="184"/>
                    </a:lnTo>
                    <a:lnTo>
                      <a:pt x="526" y="187"/>
                    </a:lnTo>
                    <a:lnTo>
                      <a:pt x="524" y="189"/>
                    </a:lnTo>
                    <a:lnTo>
                      <a:pt x="530" y="191"/>
                    </a:lnTo>
                    <a:lnTo>
                      <a:pt x="532" y="191"/>
                    </a:lnTo>
                    <a:lnTo>
                      <a:pt x="528" y="195"/>
                    </a:lnTo>
                    <a:lnTo>
                      <a:pt x="532" y="195"/>
                    </a:lnTo>
                    <a:lnTo>
                      <a:pt x="532" y="204"/>
                    </a:lnTo>
                    <a:lnTo>
                      <a:pt x="532" y="208"/>
                    </a:lnTo>
                    <a:lnTo>
                      <a:pt x="532" y="211"/>
                    </a:lnTo>
                    <a:lnTo>
                      <a:pt x="537" y="213"/>
                    </a:lnTo>
                    <a:lnTo>
                      <a:pt x="539" y="213"/>
                    </a:lnTo>
                    <a:lnTo>
                      <a:pt x="541" y="213"/>
                    </a:lnTo>
                    <a:lnTo>
                      <a:pt x="548" y="215"/>
                    </a:lnTo>
                    <a:lnTo>
                      <a:pt x="550" y="215"/>
                    </a:lnTo>
                    <a:lnTo>
                      <a:pt x="552" y="215"/>
                    </a:lnTo>
                    <a:lnTo>
                      <a:pt x="554" y="215"/>
                    </a:lnTo>
                    <a:lnTo>
                      <a:pt x="556" y="215"/>
                    </a:lnTo>
                    <a:lnTo>
                      <a:pt x="559" y="217"/>
                    </a:lnTo>
                    <a:lnTo>
                      <a:pt x="561" y="217"/>
                    </a:lnTo>
                    <a:lnTo>
                      <a:pt x="561" y="215"/>
                    </a:lnTo>
                    <a:lnTo>
                      <a:pt x="563" y="213"/>
                    </a:lnTo>
                    <a:lnTo>
                      <a:pt x="563" y="211"/>
                    </a:lnTo>
                    <a:lnTo>
                      <a:pt x="563" y="208"/>
                    </a:lnTo>
                    <a:lnTo>
                      <a:pt x="565" y="206"/>
                    </a:lnTo>
                    <a:lnTo>
                      <a:pt x="570" y="204"/>
                    </a:lnTo>
                    <a:lnTo>
                      <a:pt x="574" y="206"/>
                    </a:lnTo>
                    <a:lnTo>
                      <a:pt x="578" y="208"/>
                    </a:lnTo>
                    <a:lnTo>
                      <a:pt x="581" y="206"/>
                    </a:lnTo>
                    <a:lnTo>
                      <a:pt x="583" y="206"/>
                    </a:lnTo>
                    <a:lnTo>
                      <a:pt x="585" y="204"/>
                    </a:lnTo>
                    <a:lnTo>
                      <a:pt x="585" y="206"/>
                    </a:lnTo>
                    <a:lnTo>
                      <a:pt x="587" y="206"/>
                    </a:lnTo>
                    <a:lnTo>
                      <a:pt x="587" y="208"/>
                    </a:lnTo>
                    <a:lnTo>
                      <a:pt x="589" y="211"/>
                    </a:lnTo>
                    <a:lnTo>
                      <a:pt x="591" y="211"/>
                    </a:lnTo>
                    <a:lnTo>
                      <a:pt x="591" y="208"/>
                    </a:lnTo>
                    <a:lnTo>
                      <a:pt x="594" y="204"/>
                    </a:lnTo>
                    <a:lnTo>
                      <a:pt x="598" y="204"/>
                    </a:lnTo>
                    <a:lnTo>
                      <a:pt x="600" y="204"/>
                    </a:lnTo>
                    <a:lnTo>
                      <a:pt x="605" y="204"/>
                    </a:lnTo>
                    <a:lnTo>
                      <a:pt x="607" y="206"/>
                    </a:lnTo>
                    <a:lnTo>
                      <a:pt x="605" y="213"/>
                    </a:lnTo>
                    <a:lnTo>
                      <a:pt x="607" y="213"/>
                    </a:lnTo>
                    <a:lnTo>
                      <a:pt x="607" y="215"/>
                    </a:lnTo>
                    <a:lnTo>
                      <a:pt x="605" y="219"/>
                    </a:lnTo>
                    <a:lnTo>
                      <a:pt x="602" y="219"/>
                    </a:lnTo>
                    <a:lnTo>
                      <a:pt x="607" y="224"/>
                    </a:lnTo>
                    <a:lnTo>
                      <a:pt x="605" y="224"/>
                    </a:lnTo>
                    <a:lnTo>
                      <a:pt x="605" y="226"/>
                    </a:lnTo>
                    <a:lnTo>
                      <a:pt x="607" y="228"/>
                    </a:lnTo>
                    <a:lnTo>
                      <a:pt x="609" y="226"/>
                    </a:lnTo>
                    <a:lnTo>
                      <a:pt x="613" y="224"/>
                    </a:lnTo>
                    <a:lnTo>
                      <a:pt x="627" y="222"/>
                    </a:lnTo>
                    <a:lnTo>
                      <a:pt x="631" y="219"/>
                    </a:lnTo>
                    <a:lnTo>
                      <a:pt x="633" y="219"/>
                    </a:lnTo>
                    <a:lnTo>
                      <a:pt x="633" y="217"/>
                    </a:lnTo>
                    <a:lnTo>
                      <a:pt x="635" y="219"/>
                    </a:lnTo>
                    <a:lnTo>
                      <a:pt x="633" y="224"/>
                    </a:lnTo>
                    <a:lnTo>
                      <a:pt x="631" y="226"/>
                    </a:lnTo>
                    <a:lnTo>
                      <a:pt x="629" y="228"/>
                    </a:lnTo>
                    <a:lnTo>
                      <a:pt x="627" y="230"/>
                    </a:lnTo>
                    <a:lnTo>
                      <a:pt x="627" y="235"/>
                    </a:lnTo>
                    <a:lnTo>
                      <a:pt x="624" y="239"/>
                    </a:lnTo>
                    <a:lnTo>
                      <a:pt x="627" y="239"/>
                    </a:lnTo>
                    <a:lnTo>
                      <a:pt x="629" y="239"/>
                    </a:lnTo>
                    <a:lnTo>
                      <a:pt x="629" y="241"/>
                    </a:lnTo>
                    <a:lnTo>
                      <a:pt x="629" y="244"/>
                    </a:lnTo>
                    <a:lnTo>
                      <a:pt x="631" y="244"/>
                    </a:lnTo>
                    <a:lnTo>
                      <a:pt x="635" y="244"/>
                    </a:lnTo>
                    <a:lnTo>
                      <a:pt x="635" y="246"/>
                    </a:lnTo>
                    <a:lnTo>
                      <a:pt x="640" y="241"/>
                    </a:lnTo>
                    <a:lnTo>
                      <a:pt x="642" y="241"/>
                    </a:lnTo>
                    <a:lnTo>
                      <a:pt x="642" y="239"/>
                    </a:lnTo>
                    <a:lnTo>
                      <a:pt x="648" y="237"/>
                    </a:lnTo>
                    <a:lnTo>
                      <a:pt x="648" y="235"/>
                    </a:lnTo>
                    <a:lnTo>
                      <a:pt x="651" y="239"/>
                    </a:lnTo>
                    <a:lnTo>
                      <a:pt x="651" y="241"/>
                    </a:lnTo>
                    <a:lnTo>
                      <a:pt x="651" y="244"/>
                    </a:lnTo>
                    <a:lnTo>
                      <a:pt x="655" y="241"/>
                    </a:lnTo>
                    <a:lnTo>
                      <a:pt x="657" y="241"/>
                    </a:lnTo>
                    <a:lnTo>
                      <a:pt x="657" y="239"/>
                    </a:lnTo>
                    <a:lnTo>
                      <a:pt x="659" y="239"/>
                    </a:lnTo>
                    <a:lnTo>
                      <a:pt x="662" y="241"/>
                    </a:lnTo>
                    <a:lnTo>
                      <a:pt x="662" y="244"/>
                    </a:lnTo>
                    <a:lnTo>
                      <a:pt x="666" y="248"/>
                    </a:lnTo>
                    <a:lnTo>
                      <a:pt x="668" y="250"/>
                    </a:lnTo>
                    <a:lnTo>
                      <a:pt x="666" y="254"/>
                    </a:lnTo>
                    <a:lnTo>
                      <a:pt x="664" y="259"/>
                    </a:lnTo>
                    <a:lnTo>
                      <a:pt x="664" y="261"/>
                    </a:lnTo>
                    <a:lnTo>
                      <a:pt x="664" y="263"/>
                    </a:lnTo>
                    <a:lnTo>
                      <a:pt x="662" y="268"/>
                    </a:lnTo>
                    <a:lnTo>
                      <a:pt x="659" y="272"/>
                    </a:lnTo>
                    <a:lnTo>
                      <a:pt x="657" y="274"/>
                    </a:lnTo>
                    <a:lnTo>
                      <a:pt x="657" y="276"/>
                    </a:lnTo>
                    <a:lnTo>
                      <a:pt x="655" y="279"/>
                    </a:lnTo>
                    <a:lnTo>
                      <a:pt x="659" y="285"/>
                    </a:lnTo>
                    <a:lnTo>
                      <a:pt x="662" y="287"/>
                    </a:lnTo>
                    <a:lnTo>
                      <a:pt x="664" y="290"/>
                    </a:lnTo>
                    <a:lnTo>
                      <a:pt x="666" y="290"/>
                    </a:lnTo>
                    <a:lnTo>
                      <a:pt x="670" y="290"/>
                    </a:lnTo>
                    <a:lnTo>
                      <a:pt x="675" y="292"/>
                    </a:lnTo>
                    <a:lnTo>
                      <a:pt x="673" y="294"/>
                    </a:lnTo>
                    <a:lnTo>
                      <a:pt x="675" y="296"/>
                    </a:lnTo>
                    <a:lnTo>
                      <a:pt x="675" y="298"/>
                    </a:lnTo>
                    <a:lnTo>
                      <a:pt x="673" y="300"/>
                    </a:lnTo>
                    <a:lnTo>
                      <a:pt x="675" y="300"/>
                    </a:lnTo>
                    <a:lnTo>
                      <a:pt x="677" y="303"/>
                    </a:lnTo>
                    <a:lnTo>
                      <a:pt x="679" y="307"/>
                    </a:lnTo>
                    <a:lnTo>
                      <a:pt x="677" y="307"/>
                    </a:lnTo>
                    <a:lnTo>
                      <a:pt x="675" y="309"/>
                    </a:lnTo>
                    <a:lnTo>
                      <a:pt x="675" y="311"/>
                    </a:lnTo>
                    <a:lnTo>
                      <a:pt x="675" y="314"/>
                    </a:lnTo>
                    <a:lnTo>
                      <a:pt x="675" y="316"/>
                    </a:lnTo>
                    <a:lnTo>
                      <a:pt x="675" y="318"/>
                    </a:lnTo>
                    <a:lnTo>
                      <a:pt x="681" y="311"/>
                    </a:lnTo>
                    <a:lnTo>
                      <a:pt x="686" y="316"/>
                    </a:lnTo>
                    <a:lnTo>
                      <a:pt x="688" y="318"/>
                    </a:lnTo>
                    <a:lnTo>
                      <a:pt x="690" y="318"/>
                    </a:lnTo>
                    <a:lnTo>
                      <a:pt x="692" y="318"/>
                    </a:lnTo>
                    <a:lnTo>
                      <a:pt x="692" y="320"/>
                    </a:lnTo>
                    <a:lnTo>
                      <a:pt x="690" y="320"/>
                    </a:lnTo>
                    <a:lnTo>
                      <a:pt x="690" y="322"/>
                    </a:lnTo>
                    <a:lnTo>
                      <a:pt x="688" y="322"/>
                    </a:lnTo>
                    <a:lnTo>
                      <a:pt x="690" y="322"/>
                    </a:lnTo>
                    <a:lnTo>
                      <a:pt x="692" y="322"/>
                    </a:lnTo>
                    <a:lnTo>
                      <a:pt x="692" y="325"/>
                    </a:lnTo>
                    <a:lnTo>
                      <a:pt x="694" y="325"/>
                    </a:lnTo>
                    <a:lnTo>
                      <a:pt x="692" y="325"/>
                    </a:lnTo>
                    <a:lnTo>
                      <a:pt x="692" y="327"/>
                    </a:lnTo>
                    <a:lnTo>
                      <a:pt x="690" y="327"/>
                    </a:lnTo>
                    <a:lnTo>
                      <a:pt x="690" y="329"/>
                    </a:lnTo>
                    <a:lnTo>
                      <a:pt x="688" y="329"/>
                    </a:lnTo>
                    <a:lnTo>
                      <a:pt x="688" y="327"/>
                    </a:lnTo>
                    <a:lnTo>
                      <a:pt x="686" y="327"/>
                    </a:lnTo>
                    <a:lnTo>
                      <a:pt x="686" y="329"/>
                    </a:lnTo>
                    <a:lnTo>
                      <a:pt x="683" y="327"/>
                    </a:lnTo>
                    <a:lnTo>
                      <a:pt x="683" y="329"/>
                    </a:lnTo>
                    <a:lnTo>
                      <a:pt x="681" y="329"/>
                    </a:lnTo>
                    <a:lnTo>
                      <a:pt x="679" y="329"/>
                    </a:lnTo>
                    <a:lnTo>
                      <a:pt x="677" y="329"/>
                    </a:lnTo>
                    <a:lnTo>
                      <a:pt x="679" y="331"/>
                    </a:lnTo>
                    <a:lnTo>
                      <a:pt x="681" y="331"/>
                    </a:lnTo>
                    <a:lnTo>
                      <a:pt x="681" y="333"/>
                    </a:lnTo>
                    <a:lnTo>
                      <a:pt x="683" y="333"/>
                    </a:lnTo>
                    <a:lnTo>
                      <a:pt x="686" y="333"/>
                    </a:lnTo>
                    <a:lnTo>
                      <a:pt x="686" y="336"/>
                    </a:lnTo>
                    <a:lnTo>
                      <a:pt x="688" y="336"/>
                    </a:lnTo>
                    <a:lnTo>
                      <a:pt x="690" y="336"/>
                    </a:lnTo>
                    <a:lnTo>
                      <a:pt x="690" y="338"/>
                    </a:lnTo>
                    <a:lnTo>
                      <a:pt x="692" y="338"/>
                    </a:lnTo>
                    <a:lnTo>
                      <a:pt x="694" y="340"/>
                    </a:lnTo>
                    <a:lnTo>
                      <a:pt x="697" y="340"/>
                    </a:lnTo>
                    <a:lnTo>
                      <a:pt x="697" y="342"/>
                    </a:lnTo>
                    <a:lnTo>
                      <a:pt x="699" y="342"/>
                    </a:lnTo>
                    <a:lnTo>
                      <a:pt x="701" y="342"/>
                    </a:lnTo>
                    <a:lnTo>
                      <a:pt x="701" y="344"/>
                    </a:lnTo>
                    <a:lnTo>
                      <a:pt x="703" y="344"/>
                    </a:lnTo>
                    <a:lnTo>
                      <a:pt x="705" y="346"/>
                    </a:lnTo>
                    <a:lnTo>
                      <a:pt x="708" y="346"/>
                    </a:lnTo>
                    <a:lnTo>
                      <a:pt x="708" y="349"/>
                    </a:lnTo>
                    <a:lnTo>
                      <a:pt x="710" y="349"/>
                    </a:lnTo>
                    <a:lnTo>
                      <a:pt x="712" y="349"/>
                    </a:lnTo>
                    <a:lnTo>
                      <a:pt x="712" y="351"/>
                    </a:lnTo>
                    <a:lnTo>
                      <a:pt x="714" y="351"/>
                    </a:lnTo>
                    <a:lnTo>
                      <a:pt x="716" y="351"/>
                    </a:lnTo>
                    <a:lnTo>
                      <a:pt x="719" y="351"/>
                    </a:lnTo>
                    <a:lnTo>
                      <a:pt x="727" y="353"/>
                    </a:lnTo>
                    <a:lnTo>
                      <a:pt x="727" y="349"/>
                    </a:lnTo>
                    <a:lnTo>
                      <a:pt x="727" y="344"/>
                    </a:lnTo>
                    <a:lnTo>
                      <a:pt x="729" y="340"/>
                    </a:lnTo>
                    <a:lnTo>
                      <a:pt x="732" y="342"/>
                    </a:lnTo>
                    <a:lnTo>
                      <a:pt x="736" y="344"/>
                    </a:lnTo>
                    <a:lnTo>
                      <a:pt x="745" y="344"/>
                    </a:lnTo>
                    <a:lnTo>
                      <a:pt x="747" y="344"/>
                    </a:lnTo>
                    <a:lnTo>
                      <a:pt x="747" y="342"/>
                    </a:lnTo>
                    <a:lnTo>
                      <a:pt x="749" y="340"/>
                    </a:lnTo>
                    <a:lnTo>
                      <a:pt x="754" y="336"/>
                    </a:lnTo>
                    <a:lnTo>
                      <a:pt x="758" y="333"/>
                    </a:lnTo>
                    <a:lnTo>
                      <a:pt x="760" y="333"/>
                    </a:lnTo>
                    <a:lnTo>
                      <a:pt x="762" y="331"/>
                    </a:lnTo>
                    <a:lnTo>
                      <a:pt x="760" y="331"/>
                    </a:lnTo>
                    <a:lnTo>
                      <a:pt x="756" y="329"/>
                    </a:lnTo>
                    <a:lnTo>
                      <a:pt x="754" y="329"/>
                    </a:lnTo>
                    <a:lnTo>
                      <a:pt x="765" y="325"/>
                    </a:lnTo>
                    <a:lnTo>
                      <a:pt x="767" y="327"/>
                    </a:lnTo>
                    <a:lnTo>
                      <a:pt x="769" y="329"/>
                    </a:lnTo>
                    <a:lnTo>
                      <a:pt x="771" y="329"/>
                    </a:lnTo>
                    <a:lnTo>
                      <a:pt x="773" y="325"/>
                    </a:lnTo>
                    <a:lnTo>
                      <a:pt x="773" y="322"/>
                    </a:lnTo>
                    <a:lnTo>
                      <a:pt x="778" y="322"/>
                    </a:lnTo>
                    <a:lnTo>
                      <a:pt x="782" y="320"/>
                    </a:lnTo>
                    <a:lnTo>
                      <a:pt x="784" y="320"/>
                    </a:lnTo>
                    <a:lnTo>
                      <a:pt x="784" y="318"/>
                    </a:lnTo>
                    <a:lnTo>
                      <a:pt x="786" y="318"/>
                    </a:lnTo>
                    <a:lnTo>
                      <a:pt x="789" y="318"/>
                    </a:lnTo>
                    <a:lnTo>
                      <a:pt x="789" y="320"/>
                    </a:lnTo>
                    <a:lnTo>
                      <a:pt x="791" y="320"/>
                    </a:lnTo>
                    <a:lnTo>
                      <a:pt x="791" y="322"/>
                    </a:lnTo>
                    <a:lnTo>
                      <a:pt x="791" y="325"/>
                    </a:lnTo>
                    <a:lnTo>
                      <a:pt x="789" y="325"/>
                    </a:lnTo>
                    <a:lnTo>
                      <a:pt x="791" y="325"/>
                    </a:lnTo>
                    <a:lnTo>
                      <a:pt x="793" y="325"/>
                    </a:lnTo>
                    <a:lnTo>
                      <a:pt x="795" y="327"/>
                    </a:lnTo>
                    <a:lnTo>
                      <a:pt x="797" y="329"/>
                    </a:lnTo>
                    <a:lnTo>
                      <a:pt x="802" y="329"/>
                    </a:lnTo>
                    <a:lnTo>
                      <a:pt x="802" y="331"/>
                    </a:lnTo>
                    <a:lnTo>
                      <a:pt x="802" y="333"/>
                    </a:lnTo>
                    <a:lnTo>
                      <a:pt x="804" y="333"/>
                    </a:lnTo>
                    <a:lnTo>
                      <a:pt x="804" y="336"/>
                    </a:lnTo>
                    <a:lnTo>
                      <a:pt x="806" y="336"/>
                    </a:lnTo>
                    <a:lnTo>
                      <a:pt x="808" y="336"/>
                    </a:lnTo>
                    <a:lnTo>
                      <a:pt x="811" y="338"/>
                    </a:lnTo>
                    <a:lnTo>
                      <a:pt x="811" y="340"/>
                    </a:lnTo>
                    <a:lnTo>
                      <a:pt x="811" y="342"/>
                    </a:lnTo>
                    <a:lnTo>
                      <a:pt x="813" y="342"/>
                    </a:lnTo>
                    <a:lnTo>
                      <a:pt x="813" y="344"/>
                    </a:lnTo>
                    <a:lnTo>
                      <a:pt x="813" y="346"/>
                    </a:lnTo>
                    <a:lnTo>
                      <a:pt x="813" y="349"/>
                    </a:lnTo>
                    <a:lnTo>
                      <a:pt x="815" y="349"/>
                    </a:lnTo>
                    <a:lnTo>
                      <a:pt x="815" y="351"/>
                    </a:lnTo>
                    <a:lnTo>
                      <a:pt x="815" y="353"/>
                    </a:lnTo>
                    <a:lnTo>
                      <a:pt x="815" y="355"/>
                    </a:lnTo>
                    <a:lnTo>
                      <a:pt x="817" y="355"/>
                    </a:lnTo>
                    <a:lnTo>
                      <a:pt x="817" y="357"/>
                    </a:lnTo>
                    <a:lnTo>
                      <a:pt x="817" y="360"/>
                    </a:lnTo>
                    <a:lnTo>
                      <a:pt x="817" y="362"/>
                    </a:lnTo>
                    <a:lnTo>
                      <a:pt x="819" y="362"/>
                    </a:lnTo>
                    <a:lnTo>
                      <a:pt x="821" y="362"/>
                    </a:lnTo>
                    <a:lnTo>
                      <a:pt x="824" y="362"/>
                    </a:lnTo>
                    <a:lnTo>
                      <a:pt x="826" y="362"/>
                    </a:lnTo>
                    <a:lnTo>
                      <a:pt x="828" y="362"/>
                    </a:lnTo>
                    <a:lnTo>
                      <a:pt x="830" y="362"/>
                    </a:lnTo>
                    <a:lnTo>
                      <a:pt x="832" y="362"/>
                    </a:lnTo>
                    <a:lnTo>
                      <a:pt x="835" y="362"/>
                    </a:lnTo>
                    <a:lnTo>
                      <a:pt x="837" y="362"/>
                    </a:lnTo>
                    <a:lnTo>
                      <a:pt x="837" y="360"/>
                    </a:lnTo>
                    <a:lnTo>
                      <a:pt x="839" y="360"/>
                    </a:lnTo>
                    <a:lnTo>
                      <a:pt x="839" y="362"/>
                    </a:lnTo>
                    <a:lnTo>
                      <a:pt x="841" y="362"/>
                    </a:lnTo>
                    <a:lnTo>
                      <a:pt x="839" y="362"/>
                    </a:lnTo>
                    <a:lnTo>
                      <a:pt x="839" y="364"/>
                    </a:lnTo>
                    <a:lnTo>
                      <a:pt x="841" y="364"/>
                    </a:lnTo>
                    <a:lnTo>
                      <a:pt x="839" y="364"/>
                    </a:lnTo>
                    <a:lnTo>
                      <a:pt x="839" y="366"/>
                    </a:lnTo>
                    <a:lnTo>
                      <a:pt x="837" y="366"/>
                    </a:lnTo>
                    <a:lnTo>
                      <a:pt x="837" y="368"/>
                    </a:lnTo>
                    <a:lnTo>
                      <a:pt x="837" y="371"/>
                    </a:lnTo>
                    <a:lnTo>
                      <a:pt x="835" y="371"/>
                    </a:lnTo>
                    <a:lnTo>
                      <a:pt x="832" y="371"/>
                    </a:lnTo>
                    <a:lnTo>
                      <a:pt x="835" y="371"/>
                    </a:lnTo>
                    <a:lnTo>
                      <a:pt x="835" y="373"/>
                    </a:lnTo>
                    <a:lnTo>
                      <a:pt x="835" y="375"/>
                    </a:lnTo>
                    <a:lnTo>
                      <a:pt x="832" y="375"/>
                    </a:lnTo>
                    <a:lnTo>
                      <a:pt x="830" y="375"/>
                    </a:lnTo>
                    <a:lnTo>
                      <a:pt x="830" y="373"/>
                    </a:lnTo>
                    <a:lnTo>
                      <a:pt x="830" y="375"/>
                    </a:lnTo>
                    <a:lnTo>
                      <a:pt x="830" y="377"/>
                    </a:lnTo>
                    <a:lnTo>
                      <a:pt x="832" y="377"/>
                    </a:lnTo>
                    <a:lnTo>
                      <a:pt x="832" y="379"/>
                    </a:lnTo>
                    <a:lnTo>
                      <a:pt x="830" y="379"/>
                    </a:lnTo>
                    <a:lnTo>
                      <a:pt x="830" y="382"/>
                    </a:lnTo>
                    <a:lnTo>
                      <a:pt x="828" y="382"/>
                    </a:lnTo>
                    <a:lnTo>
                      <a:pt x="830" y="382"/>
                    </a:lnTo>
                    <a:lnTo>
                      <a:pt x="830" y="384"/>
                    </a:lnTo>
                    <a:lnTo>
                      <a:pt x="830" y="386"/>
                    </a:lnTo>
                    <a:lnTo>
                      <a:pt x="830" y="388"/>
                    </a:lnTo>
                    <a:lnTo>
                      <a:pt x="830" y="390"/>
                    </a:lnTo>
                    <a:lnTo>
                      <a:pt x="830" y="392"/>
                    </a:lnTo>
                    <a:lnTo>
                      <a:pt x="830" y="395"/>
                    </a:lnTo>
                    <a:lnTo>
                      <a:pt x="830" y="397"/>
                    </a:lnTo>
                    <a:lnTo>
                      <a:pt x="830" y="399"/>
                    </a:lnTo>
                    <a:lnTo>
                      <a:pt x="832" y="399"/>
                    </a:lnTo>
                    <a:lnTo>
                      <a:pt x="832" y="397"/>
                    </a:lnTo>
                    <a:lnTo>
                      <a:pt x="835" y="397"/>
                    </a:lnTo>
                    <a:lnTo>
                      <a:pt x="835" y="399"/>
                    </a:lnTo>
                    <a:lnTo>
                      <a:pt x="837" y="399"/>
                    </a:lnTo>
                    <a:lnTo>
                      <a:pt x="835" y="399"/>
                    </a:lnTo>
                    <a:lnTo>
                      <a:pt x="835" y="401"/>
                    </a:lnTo>
                    <a:lnTo>
                      <a:pt x="835" y="403"/>
                    </a:lnTo>
                    <a:lnTo>
                      <a:pt x="832" y="403"/>
                    </a:lnTo>
                    <a:lnTo>
                      <a:pt x="835" y="403"/>
                    </a:lnTo>
                    <a:lnTo>
                      <a:pt x="835" y="406"/>
                    </a:lnTo>
                    <a:lnTo>
                      <a:pt x="837" y="406"/>
                    </a:lnTo>
                    <a:lnTo>
                      <a:pt x="837" y="408"/>
                    </a:lnTo>
                    <a:lnTo>
                      <a:pt x="837" y="406"/>
                    </a:lnTo>
                    <a:lnTo>
                      <a:pt x="835" y="406"/>
                    </a:lnTo>
                    <a:lnTo>
                      <a:pt x="835" y="408"/>
                    </a:lnTo>
                    <a:lnTo>
                      <a:pt x="837" y="408"/>
                    </a:lnTo>
                    <a:lnTo>
                      <a:pt x="837" y="410"/>
                    </a:lnTo>
                    <a:lnTo>
                      <a:pt x="835" y="410"/>
                    </a:lnTo>
                    <a:lnTo>
                      <a:pt x="832" y="410"/>
                    </a:lnTo>
                    <a:lnTo>
                      <a:pt x="832" y="412"/>
                    </a:lnTo>
                    <a:lnTo>
                      <a:pt x="830" y="412"/>
                    </a:lnTo>
                    <a:lnTo>
                      <a:pt x="830" y="410"/>
                    </a:lnTo>
                    <a:lnTo>
                      <a:pt x="828" y="410"/>
                    </a:lnTo>
                    <a:lnTo>
                      <a:pt x="828" y="412"/>
                    </a:lnTo>
                    <a:lnTo>
                      <a:pt x="826" y="412"/>
                    </a:lnTo>
                    <a:lnTo>
                      <a:pt x="824" y="412"/>
                    </a:lnTo>
                    <a:lnTo>
                      <a:pt x="826" y="414"/>
                    </a:lnTo>
                    <a:lnTo>
                      <a:pt x="828" y="414"/>
                    </a:lnTo>
                    <a:lnTo>
                      <a:pt x="830" y="414"/>
                    </a:lnTo>
                    <a:lnTo>
                      <a:pt x="830" y="417"/>
                    </a:lnTo>
                    <a:lnTo>
                      <a:pt x="828" y="417"/>
                    </a:lnTo>
                    <a:lnTo>
                      <a:pt x="828" y="419"/>
                    </a:lnTo>
                    <a:lnTo>
                      <a:pt x="828" y="421"/>
                    </a:lnTo>
                    <a:lnTo>
                      <a:pt x="830" y="421"/>
                    </a:lnTo>
                    <a:lnTo>
                      <a:pt x="830" y="423"/>
                    </a:lnTo>
                    <a:lnTo>
                      <a:pt x="830" y="425"/>
                    </a:lnTo>
                    <a:lnTo>
                      <a:pt x="832" y="425"/>
                    </a:lnTo>
                    <a:lnTo>
                      <a:pt x="832" y="423"/>
                    </a:lnTo>
                    <a:lnTo>
                      <a:pt x="832" y="421"/>
                    </a:lnTo>
                    <a:lnTo>
                      <a:pt x="835" y="421"/>
                    </a:lnTo>
                    <a:lnTo>
                      <a:pt x="835" y="419"/>
                    </a:lnTo>
                    <a:lnTo>
                      <a:pt x="837" y="419"/>
                    </a:lnTo>
                    <a:lnTo>
                      <a:pt x="837" y="421"/>
                    </a:lnTo>
                    <a:lnTo>
                      <a:pt x="837" y="423"/>
                    </a:lnTo>
                    <a:lnTo>
                      <a:pt x="839" y="425"/>
                    </a:lnTo>
                    <a:lnTo>
                      <a:pt x="839" y="428"/>
                    </a:lnTo>
                    <a:lnTo>
                      <a:pt x="839" y="430"/>
                    </a:lnTo>
                    <a:lnTo>
                      <a:pt x="837" y="430"/>
                    </a:lnTo>
                    <a:lnTo>
                      <a:pt x="837" y="432"/>
                    </a:lnTo>
                    <a:lnTo>
                      <a:pt x="835" y="432"/>
                    </a:lnTo>
                    <a:lnTo>
                      <a:pt x="832" y="432"/>
                    </a:lnTo>
                    <a:lnTo>
                      <a:pt x="832" y="434"/>
                    </a:lnTo>
                    <a:lnTo>
                      <a:pt x="830" y="432"/>
                    </a:lnTo>
                    <a:lnTo>
                      <a:pt x="828" y="432"/>
                    </a:lnTo>
                    <a:lnTo>
                      <a:pt x="826" y="432"/>
                    </a:lnTo>
                    <a:lnTo>
                      <a:pt x="824" y="432"/>
                    </a:lnTo>
                    <a:lnTo>
                      <a:pt x="824" y="430"/>
                    </a:lnTo>
                    <a:lnTo>
                      <a:pt x="824" y="432"/>
                    </a:lnTo>
                    <a:lnTo>
                      <a:pt x="821" y="432"/>
                    </a:lnTo>
                    <a:lnTo>
                      <a:pt x="821" y="434"/>
                    </a:lnTo>
                    <a:lnTo>
                      <a:pt x="819" y="436"/>
                    </a:lnTo>
                    <a:lnTo>
                      <a:pt x="817" y="436"/>
                    </a:lnTo>
                    <a:lnTo>
                      <a:pt x="817" y="438"/>
                    </a:lnTo>
                    <a:lnTo>
                      <a:pt x="819" y="438"/>
                    </a:lnTo>
                    <a:lnTo>
                      <a:pt x="819" y="441"/>
                    </a:lnTo>
                    <a:lnTo>
                      <a:pt x="821" y="441"/>
                    </a:lnTo>
                    <a:lnTo>
                      <a:pt x="824" y="441"/>
                    </a:lnTo>
                    <a:lnTo>
                      <a:pt x="826" y="438"/>
                    </a:lnTo>
                    <a:lnTo>
                      <a:pt x="828" y="438"/>
                    </a:lnTo>
                    <a:lnTo>
                      <a:pt x="828" y="441"/>
                    </a:lnTo>
                    <a:lnTo>
                      <a:pt x="830" y="441"/>
                    </a:lnTo>
                    <a:lnTo>
                      <a:pt x="830" y="443"/>
                    </a:lnTo>
                    <a:lnTo>
                      <a:pt x="828" y="443"/>
                    </a:lnTo>
                    <a:lnTo>
                      <a:pt x="826" y="443"/>
                    </a:lnTo>
                    <a:lnTo>
                      <a:pt x="826" y="445"/>
                    </a:lnTo>
                    <a:lnTo>
                      <a:pt x="824" y="445"/>
                    </a:lnTo>
                    <a:lnTo>
                      <a:pt x="821" y="445"/>
                    </a:lnTo>
                    <a:lnTo>
                      <a:pt x="819" y="445"/>
                    </a:lnTo>
                    <a:lnTo>
                      <a:pt x="817" y="445"/>
                    </a:lnTo>
                    <a:lnTo>
                      <a:pt x="817" y="443"/>
                    </a:lnTo>
                    <a:lnTo>
                      <a:pt x="815" y="443"/>
                    </a:lnTo>
                    <a:lnTo>
                      <a:pt x="813" y="443"/>
                    </a:lnTo>
                    <a:lnTo>
                      <a:pt x="811" y="443"/>
                    </a:lnTo>
                    <a:lnTo>
                      <a:pt x="811" y="445"/>
                    </a:lnTo>
                    <a:lnTo>
                      <a:pt x="808" y="447"/>
                    </a:lnTo>
                    <a:lnTo>
                      <a:pt x="811" y="447"/>
                    </a:lnTo>
                    <a:lnTo>
                      <a:pt x="811" y="449"/>
                    </a:lnTo>
                    <a:lnTo>
                      <a:pt x="813" y="449"/>
                    </a:lnTo>
                    <a:lnTo>
                      <a:pt x="815" y="449"/>
                    </a:lnTo>
                    <a:lnTo>
                      <a:pt x="815" y="452"/>
                    </a:lnTo>
                    <a:lnTo>
                      <a:pt x="817" y="452"/>
                    </a:lnTo>
                    <a:lnTo>
                      <a:pt x="817" y="454"/>
                    </a:lnTo>
                    <a:lnTo>
                      <a:pt x="819" y="454"/>
                    </a:lnTo>
                    <a:lnTo>
                      <a:pt x="819" y="456"/>
                    </a:lnTo>
                    <a:lnTo>
                      <a:pt x="817" y="456"/>
                    </a:lnTo>
                    <a:lnTo>
                      <a:pt x="815" y="456"/>
                    </a:lnTo>
                    <a:lnTo>
                      <a:pt x="813" y="456"/>
                    </a:lnTo>
                    <a:lnTo>
                      <a:pt x="811" y="456"/>
                    </a:lnTo>
                    <a:lnTo>
                      <a:pt x="811" y="458"/>
                    </a:lnTo>
                    <a:lnTo>
                      <a:pt x="811" y="460"/>
                    </a:lnTo>
                    <a:lnTo>
                      <a:pt x="811" y="463"/>
                    </a:lnTo>
                    <a:lnTo>
                      <a:pt x="808" y="463"/>
                    </a:lnTo>
                    <a:lnTo>
                      <a:pt x="808" y="460"/>
                    </a:lnTo>
                    <a:lnTo>
                      <a:pt x="806" y="460"/>
                    </a:lnTo>
                    <a:lnTo>
                      <a:pt x="804" y="460"/>
                    </a:lnTo>
                    <a:lnTo>
                      <a:pt x="802" y="460"/>
                    </a:lnTo>
                    <a:lnTo>
                      <a:pt x="800" y="460"/>
                    </a:lnTo>
                    <a:lnTo>
                      <a:pt x="797" y="460"/>
                    </a:lnTo>
                    <a:lnTo>
                      <a:pt x="797" y="458"/>
                    </a:lnTo>
                    <a:lnTo>
                      <a:pt x="797" y="456"/>
                    </a:lnTo>
                    <a:lnTo>
                      <a:pt x="797" y="454"/>
                    </a:lnTo>
                    <a:lnTo>
                      <a:pt x="795" y="454"/>
                    </a:lnTo>
                    <a:lnTo>
                      <a:pt x="793" y="454"/>
                    </a:lnTo>
                    <a:lnTo>
                      <a:pt x="793" y="456"/>
                    </a:lnTo>
                    <a:lnTo>
                      <a:pt x="793" y="458"/>
                    </a:lnTo>
                    <a:lnTo>
                      <a:pt x="791" y="458"/>
                    </a:lnTo>
                    <a:lnTo>
                      <a:pt x="791" y="460"/>
                    </a:lnTo>
                    <a:lnTo>
                      <a:pt x="791" y="463"/>
                    </a:lnTo>
                    <a:lnTo>
                      <a:pt x="789" y="463"/>
                    </a:lnTo>
                    <a:lnTo>
                      <a:pt x="789" y="460"/>
                    </a:lnTo>
                    <a:lnTo>
                      <a:pt x="789" y="458"/>
                    </a:lnTo>
                    <a:lnTo>
                      <a:pt x="789" y="456"/>
                    </a:lnTo>
                    <a:lnTo>
                      <a:pt x="786" y="456"/>
                    </a:lnTo>
                    <a:lnTo>
                      <a:pt x="786" y="458"/>
                    </a:lnTo>
                    <a:lnTo>
                      <a:pt x="784" y="458"/>
                    </a:lnTo>
                    <a:lnTo>
                      <a:pt x="784" y="460"/>
                    </a:lnTo>
                    <a:lnTo>
                      <a:pt x="784" y="463"/>
                    </a:lnTo>
                    <a:lnTo>
                      <a:pt x="782" y="463"/>
                    </a:lnTo>
                    <a:lnTo>
                      <a:pt x="782" y="465"/>
                    </a:lnTo>
                    <a:lnTo>
                      <a:pt x="780" y="465"/>
                    </a:lnTo>
                    <a:lnTo>
                      <a:pt x="778" y="465"/>
                    </a:lnTo>
                    <a:lnTo>
                      <a:pt x="775" y="465"/>
                    </a:lnTo>
                    <a:lnTo>
                      <a:pt x="775" y="463"/>
                    </a:lnTo>
                    <a:lnTo>
                      <a:pt x="773" y="463"/>
                    </a:lnTo>
                    <a:lnTo>
                      <a:pt x="771" y="463"/>
                    </a:lnTo>
                    <a:lnTo>
                      <a:pt x="769" y="463"/>
                    </a:lnTo>
                    <a:lnTo>
                      <a:pt x="767" y="463"/>
                    </a:lnTo>
                    <a:lnTo>
                      <a:pt x="765" y="463"/>
                    </a:lnTo>
                    <a:lnTo>
                      <a:pt x="765" y="465"/>
                    </a:lnTo>
                    <a:lnTo>
                      <a:pt x="767" y="465"/>
                    </a:lnTo>
                    <a:lnTo>
                      <a:pt x="767" y="467"/>
                    </a:lnTo>
                    <a:lnTo>
                      <a:pt x="767" y="469"/>
                    </a:lnTo>
                    <a:lnTo>
                      <a:pt x="765" y="469"/>
                    </a:lnTo>
                    <a:lnTo>
                      <a:pt x="762" y="469"/>
                    </a:lnTo>
                    <a:lnTo>
                      <a:pt x="762" y="471"/>
                    </a:lnTo>
                    <a:lnTo>
                      <a:pt x="760" y="471"/>
                    </a:lnTo>
                    <a:lnTo>
                      <a:pt x="760" y="474"/>
                    </a:lnTo>
                    <a:lnTo>
                      <a:pt x="758" y="474"/>
                    </a:lnTo>
                    <a:lnTo>
                      <a:pt x="758" y="476"/>
                    </a:lnTo>
                    <a:lnTo>
                      <a:pt x="756" y="474"/>
                    </a:lnTo>
                    <a:lnTo>
                      <a:pt x="754" y="474"/>
                    </a:lnTo>
                    <a:lnTo>
                      <a:pt x="754" y="471"/>
                    </a:lnTo>
                    <a:lnTo>
                      <a:pt x="754" y="469"/>
                    </a:lnTo>
                    <a:lnTo>
                      <a:pt x="754" y="467"/>
                    </a:lnTo>
                    <a:lnTo>
                      <a:pt x="751" y="467"/>
                    </a:lnTo>
                    <a:lnTo>
                      <a:pt x="749" y="467"/>
                    </a:lnTo>
                    <a:lnTo>
                      <a:pt x="747" y="467"/>
                    </a:lnTo>
                    <a:lnTo>
                      <a:pt x="745" y="467"/>
                    </a:lnTo>
                    <a:lnTo>
                      <a:pt x="745" y="469"/>
                    </a:lnTo>
                    <a:lnTo>
                      <a:pt x="743" y="469"/>
                    </a:lnTo>
                    <a:lnTo>
                      <a:pt x="740" y="469"/>
                    </a:lnTo>
                    <a:lnTo>
                      <a:pt x="738" y="469"/>
                    </a:lnTo>
                    <a:lnTo>
                      <a:pt x="736" y="469"/>
                    </a:lnTo>
                    <a:lnTo>
                      <a:pt x="734" y="469"/>
                    </a:lnTo>
                    <a:lnTo>
                      <a:pt x="732" y="469"/>
                    </a:lnTo>
                    <a:lnTo>
                      <a:pt x="729" y="469"/>
                    </a:lnTo>
                    <a:lnTo>
                      <a:pt x="729" y="471"/>
                    </a:lnTo>
                    <a:lnTo>
                      <a:pt x="727" y="471"/>
                    </a:lnTo>
                    <a:lnTo>
                      <a:pt x="727" y="474"/>
                    </a:lnTo>
                    <a:lnTo>
                      <a:pt x="729" y="474"/>
                    </a:lnTo>
                    <a:lnTo>
                      <a:pt x="729" y="476"/>
                    </a:lnTo>
                    <a:lnTo>
                      <a:pt x="732" y="476"/>
                    </a:lnTo>
                    <a:lnTo>
                      <a:pt x="734" y="476"/>
                    </a:lnTo>
                    <a:lnTo>
                      <a:pt x="734" y="478"/>
                    </a:lnTo>
                    <a:lnTo>
                      <a:pt x="736" y="478"/>
                    </a:lnTo>
                    <a:lnTo>
                      <a:pt x="736" y="480"/>
                    </a:lnTo>
                    <a:lnTo>
                      <a:pt x="738" y="480"/>
                    </a:lnTo>
                    <a:lnTo>
                      <a:pt x="740" y="480"/>
                    </a:lnTo>
                    <a:lnTo>
                      <a:pt x="740" y="482"/>
                    </a:lnTo>
                    <a:lnTo>
                      <a:pt x="740" y="484"/>
                    </a:lnTo>
                    <a:lnTo>
                      <a:pt x="738" y="484"/>
                    </a:lnTo>
                    <a:lnTo>
                      <a:pt x="738" y="487"/>
                    </a:lnTo>
                    <a:lnTo>
                      <a:pt x="736" y="487"/>
                    </a:lnTo>
                    <a:lnTo>
                      <a:pt x="736" y="489"/>
                    </a:lnTo>
                    <a:lnTo>
                      <a:pt x="734" y="489"/>
                    </a:lnTo>
                    <a:lnTo>
                      <a:pt x="732" y="489"/>
                    </a:lnTo>
                    <a:lnTo>
                      <a:pt x="732" y="487"/>
                    </a:lnTo>
                    <a:lnTo>
                      <a:pt x="729" y="487"/>
                    </a:lnTo>
                    <a:lnTo>
                      <a:pt x="729" y="484"/>
                    </a:lnTo>
                    <a:lnTo>
                      <a:pt x="727" y="484"/>
                    </a:lnTo>
                    <a:lnTo>
                      <a:pt x="725" y="484"/>
                    </a:lnTo>
                    <a:lnTo>
                      <a:pt x="725" y="487"/>
                    </a:lnTo>
                    <a:lnTo>
                      <a:pt x="723" y="487"/>
                    </a:lnTo>
                    <a:lnTo>
                      <a:pt x="721" y="487"/>
                    </a:lnTo>
                    <a:lnTo>
                      <a:pt x="719" y="487"/>
                    </a:lnTo>
                    <a:lnTo>
                      <a:pt x="716" y="487"/>
                    </a:lnTo>
                    <a:lnTo>
                      <a:pt x="716" y="489"/>
                    </a:lnTo>
                    <a:lnTo>
                      <a:pt x="714" y="489"/>
                    </a:lnTo>
                    <a:lnTo>
                      <a:pt x="714" y="491"/>
                    </a:lnTo>
                    <a:lnTo>
                      <a:pt x="712" y="491"/>
                    </a:lnTo>
                    <a:lnTo>
                      <a:pt x="710" y="491"/>
                    </a:lnTo>
                    <a:lnTo>
                      <a:pt x="710" y="493"/>
                    </a:lnTo>
                    <a:lnTo>
                      <a:pt x="710" y="495"/>
                    </a:lnTo>
                    <a:lnTo>
                      <a:pt x="712" y="495"/>
                    </a:lnTo>
                    <a:lnTo>
                      <a:pt x="712" y="498"/>
                    </a:lnTo>
                    <a:lnTo>
                      <a:pt x="714" y="498"/>
                    </a:lnTo>
                    <a:lnTo>
                      <a:pt x="714" y="500"/>
                    </a:lnTo>
                    <a:lnTo>
                      <a:pt x="714" y="502"/>
                    </a:lnTo>
                    <a:lnTo>
                      <a:pt x="714" y="504"/>
                    </a:lnTo>
                    <a:lnTo>
                      <a:pt x="712" y="504"/>
                    </a:lnTo>
                    <a:lnTo>
                      <a:pt x="710" y="504"/>
                    </a:lnTo>
                    <a:lnTo>
                      <a:pt x="708" y="504"/>
                    </a:lnTo>
                    <a:lnTo>
                      <a:pt x="705" y="504"/>
                    </a:lnTo>
                    <a:lnTo>
                      <a:pt x="703" y="504"/>
                    </a:lnTo>
                    <a:lnTo>
                      <a:pt x="703" y="506"/>
                    </a:lnTo>
                    <a:lnTo>
                      <a:pt x="701" y="506"/>
                    </a:lnTo>
                    <a:lnTo>
                      <a:pt x="701" y="504"/>
                    </a:lnTo>
                    <a:lnTo>
                      <a:pt x="699" y="504"/>
                    </a:lnTo>
                    <a:lnTo>
                      <a:pt x="699" y="502"/>
                    </a:lnTo>
                    <a:lnTo>
                      <a:pt x="697" y="502"/>
                    </a:lnTo>
                    <a:lnTo>
                      <a:pt x="694" y="502"/>
                    </a:lnTo>
                    <a:lnTo>
                      <a:pt x="694" y="504"/>
                    </a:lnTo>
                    <a:lnTo>
                      <a:pt x="694" y="506"/>
                    </a:lnTo>
                    <a:lnTo>
                      <a:pt x="694" y="509"/>
                    </a:lnTo>
                    <a:lnTo>
                      <a:pt x="692" y="509"/>
                    </a:lnTo>
                    <a:lnTo>
                      <a:pt x="690" y="509"/>
                    </a:lnTo>
                    <a:lnTo>
                      <a:pt x="690" y="511"/>
                    </a:lnTo>
                    <a:lnTo>
                      <a:pt x="688" y="511"/>
                    </a:lnTo>
                    <a:lnTo>
                      <a:pt x="688" y="509"/>
                    </a:lnTo>
                    <a:lnTo>
                      <a:pt x="686" y="509"/>
                    </a:lnTo>
                    <a:lnTo>
                      <a:pt x="686" y="506"/>
                    </a:lnTo>
                    <a:lnTo>
                      <a:pt x="683" y="506"/>
                    </a:lnTo>
                    <a:lnTo>
                      <a:pt x="683" y="504"/>
                    </a:lnTo>
                    <a:lnTo>
                      <a:pt x="681" y="504"/>
                    </a:lnTo>
                    <a:lnTo>
                      <a:pt x="681" y="502"/>
                    </a:lnTo>
                    <a:lnTo>
                      <a:pt x="679" y="500"/>
                    </a:lnTo>
                    <a:lnTo>
                      <a:pt x="679" y="498"/>
                    </a:lnTo>
                    <a:lnTo>
                      <a:pt x="677" y="498"/>
                    </a:lnTo>
                    <a:lnTo>
                      <a:pt x="675" y="498"/>
                    </a:lnTo>
                    <a:lnTo>
                      <a:pt x="673" y="498"/>
                    </a:lnTo>
                    <a:lnTo>
                      <a:pt x="670" y="498"/>
                    </a:lnTo>
                    <a:lnTo>
                      <a:pt x="670" y="500"/>
                    </a:lnTo>
                    <a:lnTo>
                      <a:pt x="668" y="500"/>
                    </a:lnTo>
                    <a:lnTo>
                      <a:pt x="666" y="500"/>
                    </a:lnTo>
                    <a:lnTo>
                      <a:pt x="666" y="502"/>
                    </a:lnTo>
                    <a:lnTo>
                      <a:pt x="664" y="502"/>
                    </a:lnTo>
                    <a:lnTo>
                      <a:pt x="662" y="502"/>
                    </a:lnTo>
                    <a:lnTo>
                      <a:pt x="662" y="504"/>
                    </a:lnTo>
                    <a:lnTo>
                      <a:pt x="659" y="504"/>
                    </a:lnTo>
                    <a:lnTo>
                      <a:pt x="657" y="504"/>
                    </a:lnTo>
                    <a:lnTo>
                      <a:pt x="655" y="504"/>
                    </a:lnTo>
                    <a:lnTo>
                      <a:pt x="653" y="504"/>
                    </a:lnTo>
                    <a:lnTo>
                      <a:pt x="653" y="506"/>
                    </a:lnTo>
                    <a:lnTo>
                      <a:pt x="651" y="506"/>
                    </a:lnTo>
                    <a:lnTo>
                      <a:pt x="651" y="509"/>
                    </a:lnTo>
                    <a:lnTo>
                      <a:pt x="648" y="509"/>
                    </a:lnTo>
                    <a:lnTo>
                      <a:pt x="648" y="511"/>
                    </a:lnTo>
                    <a:lnTo>
                      <a:pt x="646" y="511"/>
                    </a:lnTo>
                    <a:lnTo>
                      <a:pt x="644" y="511"/>
                    </a:lnTo>
                    <a:lnTo>
                      <a:pt x="642" y="511"/>
                    </a:lnTo>
                    <a:lnTo>
                      <a:pt x="642" y="509"/>
                    </a:lnTo>
                    <a:lnTo>
                      <a:pt x="640" y="506"/>
                    </a:lnTo>
                    <a:lnTo>
                      <a:pt x="640" y="504"/>
                    </a:lnTo>
                    <a:lnTo>
                      <a:pt x="640" y="506"/>
                    </a:lnTo>
                    <a:lnTo>
                      <a:pt x="637" y="506"/>
                    </a:lnTo>
                    <a:lnTo>
                      <a:pt x="637" y="509"/>
                    </a:lnTo>
                    <a:lnTo>
                      <a:pt x="635" y="509"/>
                    </a:lnTo>
                    <a:lnTo>
                      <a:pt x="635" y="511"/>
                    </a:lnTo>
                    <a:lnTo>
                      <a:pt x="633" y="511"/>
                    </a:lnTo>
                    <a:lnTo>
                      <a:pt x="631" y="511"/>
                    </a:lnTo>
                    <a:lnTo>
                      <a:pt x="631" y="513"/>
                    </a:lnTo>
                    <a:lnTo>
                      <a:pt x="629" y="513"/>
                    </a:lnTo>
                    <a:lnTo>
                      <a:pt x="627" y="513"/>
                    </a:lnTo>
                    <a:lnTo>
                      <a:pt x="627" y="511"/>
                    </a:lnTo>
                    <a:lnTo>
                      <a:pt x="627" y="509"/>
                    </a:lnTo>
                    <a:lnTo>
                      <a:pt x="627" y="506"/>
                    </a:lnTo>
                    <a:lnTo>
                      <a:pt x="629" y="506"/>
                    </a:lnTo>
                    <a:lnTo>
                      <a:pt x="629" y="504"/>
                    </a:lnTo>
                    <a:lnTo>
                      <a:pt x="627" y="504"/>
                    </a:lnTo>
                    <a:lnTo>
                      <a:pt x="624" y="504"/>
                    </a:lnTo>
                    <a:lnTo>
                      <a:pt x="622" y="504"/>
                    </a:lnTo>
                    <a:lnTo>
                      <a:pt x="620" y="504"/>
                    </a:lnTo>
                    <a:lnTo>
                      <a:pt x="618" y="504"/>
                    </a:lnTo>
                    <a:lnTo>
                      <a:pt x="616" y="504"/>
                    </a:lnTo>
                    <a:lnTo>
                      <a:pt x="613" y="504"/>
                    </a:lnTo>
                    <a:lnTo>
                      <a:pt x="611" y="504"/>
                    </a:lnTo>
                    <a:lnTo>
                      <a:pt x="609" y="504"/>
                    </a:lnTo>
                    <a:lnTo>
                      <a:pt x="607" y="504"/>
                    </a:lnTo>
                    <a:lnTo>
                      <a:pt x="605" y="504"/>
                    </a:lnTo>
                    <a:lnTo>
                      <a:pt x="605" y="502"/>
                    </a:lnTo>
                    <a:lnTo>
                      <a:pt x="602" y="502"/>
                    </a:lnTo>
                    <a:lnTo>
                      <a:pt x="602" y="500"/>
                    </a:lnTo>
                    <a:lnTo>
                      <a:pt x="600" y="500"/>
                    </a:lnTo>
                    <a:lnTo>
                      <a:pt x="598" y="500"/>
                    </a:lnTo>
                    <a:lnTo>
                      <a:pt x="598" y="498"/>
                    </a:lnTo>
                    <a:lnTo>
                      <a:pt x="596" y="498"/>
                    </a:lnTo>
                    <a:lnTo>
                      <a:pt x="594" y="498"/>
                    </a:lnTo>
                    <a:lnTo>
                      <a:pt x="594" y="495"/>
                    </a:lnTo>
                    <a:lnTo>
                      <a:pt x="591" y="495"/>
                    </a:lnTo>
                    <a:lnTo>
                      <a:pt x="589" y="495"/>
                    </a:lnTo>
                    <a:lnTo>
                      <a:pt x="587" y="495"/>
                    </a:lnTo>
                    <a:lnTo>
                      <a:pt x="587" y="493"/>
                    </a:lnTo>
                    <a:lnTo>
                      <a:pt x="585" y="493"/>
                    </a:lnTo>
                    <a:lnTo>
                      <a:pt x="587" y="493"/>
                    </a:lnTo>
                    <a:lnTo>
                      <a:pt x="587" y="491"/>
                    </a:lnTo>
                    <a:lnTo>
                      <a:pt x="587" y="489"/>
                    </a:lnTo>
                    <a:lnTo>
                      <a:pt x="587" y="487"/>
                    </a:lnTo>
                    <a:lnTo>
                      <a:pt x="589" y="487"/>
                    </a:lnTo>
                    <a:lnTo>
                      <a:pt x="589" y="484"/>
                    </a:lnTo>
                    <a:lnTo>
                      <a:pt x="587" y="484"/>
                    </a:lnTo>
                    <a:lnTo>
                      <a:pt x="585" y="484"/>
                    </a:lnTo>
                    <a:lnTo>
                      <a:pt x="585" y="482"/>
                    </a:lnTo>
                    <a:lnTo>
                      <a:pt x="583" y="482"/>
                    </a:lnTo>
                    <a:lnTo>
                      <a:pt x="583" y="480"/>
                    </a:lnTo>
                    <a:lnTo>
                      <a:pt x="581" y="480"/>
                    </a:lnTo>
                    <a:lnTo>
                      <a:pt x="578" y="480"/>
                    </a:lnTo>
                    <a:lnTo>
                      <a:pt x="578" y="478"/>
                    </a:lnTo>
                    <a:lnTo>
                      <a:pt x="576" y="478"/>
                    </a:lnTo>
                    <a:lnTo>
                      <a:pt x="574" y="478"/>
                    </a:lnTo>
                    <a:lnTo>
                      <a:pt x="572" y="478"/>
                    </a:lnTo>
                    <a:lnTo>
                      <a:pt x="570" y="478"/>
                    </a:lnTo>
                    <a:lnTo>
                      <a:pt x="567" y="478"/>
                    </a:lnTo>
                    <a:lnTo>
                      <a:pt x="565" y="478"/>
                    </a:lnTo>
                    <a:lnTo>
                      <a:pt x="563" y="478"/>
                    </a:lnTo>
                    <a:lnTo>
                      <a:pt x="563" y="480"/>
                    </a:lnTo>
                    <a:lnTo>
                      <a:pt x="561" y="480"/>
                    </a:lnTo>
                    <a:lnTo>
                      <a:pt x="561" y="482"/>
                    </a:lnTo>
                    <a:lnTo>
                      <a:pt x="559" y="482"/>
                    </a:lnTo>
                    <a:lnTo>
                      <a:pt x="556" y="482"/>
                    </a:lnTo>
                    <a:lnTo>
                      <a:pt x="554" y="482"/>
                    </a:lnTo>
                    <a:lnTo>
                      <a:pt x="554" y="484"/>
                    </a:lnTo>
                    <a:lnTo>
                      <a:pt x="552" y="484"/>
                    </a:lnTo>
                    <a:lnTo>
                      <a:pt x="550" y="484"/>
                    </a:lnTo>
                    <a:lnTo>
                      <a:pt x="548" y="484"/>
                    </a:lnTo>
                    <a:lnTo>
                      <a:pt x="545" y="484"/>
                    </a:lnTo>
                    <a:lnTo>
                      <a:pt x="545" y="482"/>
                    </a:lnTo>
                    <a:lnTo>
                      <a:pt x="543" y="482"/>
                    </a:lnTo>
                    <a:lnTo>
                      <a:pt x="541" y="482"/>
                    </a:lnTo>
                    <a:lnTo>
                      <a:pt x="539" y="482"/>
                    </a:lnTo>
                    <a:lnTo>
                      <a:pt x="537" y="482"/>
                    </a:lnTo>
                    <a:lnTo>
                      <a:pt x="537" y="484"/>
                    </a:lnTo>
                    <a:lnTo>
                      <a:pt x="535" y="484"/>
                    </a:lnTo>
                    <a:lnTo>
                      <a:pt x="532" y="484"/>
                    </a:lnTo>
                    <a:lnTo>
                      <a:pt x="530" y="484"/>
                    </a:lnTo>
                    <a:lnTo>
                      <a:pt x="530" y="482"/>
                    </a:lnTo>
                    <a:lnTo>
                      <a:pt x="530" y="480"/>
                    </a:lnTo>
                    <a:lnTo>
                      <a:pt x="528" y="480"/>
                    </a:lnTo>
                    <a:lnTo>
                      <a:pt x="528" y="478"/>
                    </a:lnTo>
                    <a:lnTo>
                      <a:pt x="526" y="478"/>
                    </a:lnTo>
                    <a:lnTo>
                      <a:pt x="526" y="476"/>
                    </a:lnTo>
                    <a:lnTo>
                      <a:pt x="526" y="474"/>
                    </a:lnTo>
                    <a:lnTo>
                      <a:pt x="526" y="471"/>
                    </a:lnTo>
                    <a:lnTo>
                      <a:pt x="526" y="469"/>
                    </a:lnTo>
                    <a:lnTo>
                      <a:pt x="524" y="469"/>
                    </a:lnTo>
                    <a:lnTo>
                      <a:pt x="521" y="469"/>
                    </a:lnTo>
                    <a:lnTo>
                      <a:pt x="519" y="469"/>
                    </a:lnTo>
                    <a:lnTo>
                      <a:pt x="517" y="469"/>
                    </a:lnTo>
                    <a:lnTo>
                      <a:pt x="515" y="469"/>
                    </a:lnTo>
                    <a:lnTo>
                      <a:pt x="515" y="467"/>
                    </a:lnTo>
                    <a:lnTo>
                      <a:pt x="513" y="467"/>
                    </a:lnTo>
                    <a:lnTo>
                      <a:pt x="513" y="469"/>
                    </a:lnTo>
                    <a:lnTo>
                      <a:pt x="510" y="469"/>
                    </a:lnTo>
                    <a:lnTo>
                      <a:pt x="508" y="469"/>
                    </a:lnTo>
                    <a:lnTo>
                      <a:pt x="508" y="467"/>
                    </a:lnTo>
                    <a:lnTo>
                      <a:pt x="508" y="465"/>
                    </a:lnTo>
                    <a:lnTo>
                      <a:pt x="508" y="463"/>
                    </a:lnTo>
                    <a:lnTo>
                      <a:pt x="508" y="460"/>
                    </a:lnTo>
                    <a:lnTo>
                      <a:pt x="506" y="460"/>
                    </a:lnTo>
                    <a:lnTo>
                      <a:pt x="506" y="458"/>
                    </a:lnTo>
                    <a:lnTo>
                      <a:pt x="504" y="458"/>
                    </a:lnTo>
                    <a:lnTo>
                      <a:pt x="504" y="456"/>
                    </a:lnTo>
                    <a:lnTo>
                      <a:pt x="502" y="456"/>
                    </a:lnTo>
                    <a:lnTo>
                      <a:pt x="499" y="456"/>
                    </a:lnTo>
                    <a:lnTo>
                      <a:pt x="499" y="454"/>
                    </a:lnTo>
                    <a:lnTo>
                      <a:pt x="497" y="454"/>
                    </a:lnTo>
                    <a:lnTo>
                      <a:pt x="495" y="454"/>
                    </a:lnTo>
                    <a:lnTo>
                      <a:pt x="495" y="456"/>
                    </a:lnTo>
                    <a:lnTo>
                      <a:pt x="493" y="456"/>
                    </a:lnTo>
                    <a:lnTo>
                      <a:pt x="491" y="456"/>
                    </a:lnTo>
                    <a:lnTo>
                      <a:pt x="491" y="458"/>
                    </a:lnTo>
                    <a:lnTo>
                      <a:pt x="491" y="460"/>
                    </a:lnTo>
                    <a:lnTo>
                      <a:pt x="491" y="463"/>
                    </a:lnTo>
                    <a:lnTo>
                      <a:pt x="493" y="463"/>
                    </a:lnTo>
                    <a:lnTo>
                      <a:pt x="495" y="463"/>
                    </a:lnTo>
                    <a:lnTo>
                      <a:pt x="495" y="465"/>
                    </a:lnTo>
                    <a:lnTo>
                      <a:pt x="495" y="467"/>
                    </a:lnTo>
                    <a:lnTo>
                      <a:pt x="495" y="469"/>
                    </a:lnTo>
                    <a:lnTo>
                      <a:pt x="493" y="469"/>
                    </a:lnTo>
                    <a:lnTo>
                      <a:pt x="493" y="471"/>
                    </a:lnTo>
                    <a:lnTo>
                      <a:pt x="491" y="471"/>
                    </a:lnTo>
                    <a:lnTo>
                      <a:pt x="491" y="469"/>
                    </a:lnTo>
                    <a:lnTo>
                      <a:pt x="489" y="469"/>
                    </a:lnTo>
                    <a:lnTo>
                      <a:pt x="486" y="469"/>
                    </a:lnTo>
                    <a:lnTo>
                      <a:pt x="486" y="467"/>
                    </a:lnTo>
                    <a:lnTo>
                      <a:pt x="484" y="467"/>
                    </a:lnTo>
                    <a:lnTo>
                      <a:pt x="484" y="465"/>
                    </a:lnTo>
                    <a:lnTo>
                      <a:pt x="482" y="465"/>
                    </a:lnTo>
                    <a:lnTo>
                      <a:pt x="482" y="463"/>
                    </a:lnTo>
                    <a:lnTo>
                      <a:pt x="480" y="463"/>
                    </a:lnTo>
                    <a:lnTo>
                      <a:pt x="480" y="465"/>
                    </a:lnTo>
                    <a:lnTo>
                      <a:pt x="478" y="465"/>
                    </a:lnTo>
                    <a:lnTo>
                      <a:pt x="475" y="465"/>
                    </a:lnTo>
                    <a:lnTo>
                      <a:pt x="473" y="465"/>
                    </a:lnTo>
                    <a:lnTo>
                      <a:pt x="471" y="465"/>
                    </a:lnTo>
                    <a:lnTo>
                      <a:pt x="469" y="465"/>
                    </a:lnTo>
                    <a:lnTo>
                      <a:pt x="467" y="465"/>
                    </a:lnTo>
                    <a:lnTo>
                      <a:pt x="467" y="467"/>
                    </a:lnTo>
                    <a:lnTo>
                      <a:pt x="464" y="467"/>
                    </a:lnTo>
                    <a:lnTo>
                      <a:pt x="462" y="467"/>
                    </a:lnTo>
                    <a:lnTo>
                      <a:pt x="460" y="467"/>
                    </a:lnTo>
                    <a:lnTo>
                      <a:pt x="460" y="469"/>
                    </a:lnTo>
                    <a:lnTo>
                      <a:pt x="458" y="469"/>
                    </a:lnTo>
                    <a:lnTo>
                      <a:pt x="456" y="469"/>
                    </a:lnTo>
                    <a:lnTo>
                      <a:pt x="453" y="469"/>
                    </a:lnTo>
                    <a:lnTo>
                      <a:pt x="451" y="469"/>
                    </a:lnTo>
                    <a:lnTo>
                      <a:pt x="449" y="469"/>
                    </a:lnTo>
                    <a:lnTo>
                      <a:pt x="447" y="469"/>
                    </a:lnTo>
                    <a:lnTo>
                      <a:pt x="445" y="469"/>
                    </a:lnTo>
                    <a:lnTo>
                      <a:pt x="445" y="471"/>
                    </a:lnTo>
                    <a:lnTo>
                      <a:pt x="443" y="471"/>
                    </a:lnTo>
                    <a:lnTo>
                      <a:pt x="440" y="471"/>
                    </a:lnTo>
                    <a:lnTo>
                      <a:pt x="440" y="474"/>
                    </a:lnTo>
                    <a:lnTo>
                      <a:pt x="438" y="474"/>
                    </a:lnTo>
                    <a:lnTo>
                      <a:pt x="438" y="476"/>
                    </a:lnTo>
                    <a:lnTo>
                      <a:pt x="438" y="478"/>
                    </a:lnTo>
                    <a:lnTo>
                      <a:pt x="438" y="480"/>
                    </a:lnTo>
                    <a:lnTo>
                      <a:pt x="438" y="482"/>
                    </a:lnTo>
                    <a:lnTo>
                      <a:pt x="436" y="482"/>
                    </a:lnTo>
                    <a:lnTo>
                      <a:pt x="434" y="482"/>
                    </a:lnTo>
                    <a:lnTo>
                      <a:pt x="434" y="480"/>
                    </a:lnTo>
                    <a:lnTo>
                      <a:pt x="434" y="478"/>
                    </a:lnTo>
                    <a:lnTo>
                      <a:pt x="434" y="476"/>
                    </a:lnTo>
                    <a:lnTo>
                      <a:pt x="432" y="476"/>
                    </a:lnTo>
                    <a:lnTo>
                      <a:pt x="432" y="474"/>
                    </a:lnTo>
                    <a:lnTo>
                      <a:pt x="429" y="474"/>
                    </a:lnTo>
                    <a:lnTo>
                      <a:pt x="429" y="471"/>
                    </a:lnTo>
                    <a:lnTo>
                      <a:pt x="427" y="471"/>
                    </a:lnTo>
                    <a:lnTo>
                      <a:pt x="425" y="469"/>
                    </a:lnTo>
                    <a:lnTo>
                      <a:pt x="425" y="471"/>
                    </a:lnTo>
                    <a:lnTo>
                      <a:pt x="423" y="471"/>
                    </a:lnTo>
                    <a:lnTo>
                      <a:pt x="421" y="471"/>
                    </a:lnTo>
                    <a:lnTo>
                      <a:pt x="421" y="474"/>
                    </a:lnTo>
                    <a:lnTo>
                      <a:pt x="418" y="474"/>
                    </a:lnTo>
                    <a:lnTo>
                      <a:pt x="418" y="476"/>
                    </a:lnTo>
                    <a:lnTo>
                      <a:pt x="418" y="478"/>
                    </a:lnTo>
                    <a:lnTo>
                      <a:pt x="421" y="478"/>
                    </a:lnTo>
                    <a:lnTo>
                      <a:pt x="418" y="478"/>
                    </a:lnTo>
                    <a:lnTo>
                      <a:pt x="421" y="480"/>
                    </a:lnTo>
                    <a:lnTo>
                      <a:pt x="421" y="482"/>
                    </a:lnTo>
                    <a:lnTo>
                      <a:pt x="423" y="482"/>
                    </a:lnTo>
                    <a:lnTo>
                      <a:pt x="423" y="484"/>
                    </a:lnTo>
                    <a:lnTo>
                      <a:pt x="425" y="484"/>
                    </a:lnTo>
                    <a:lnTo>
                      <a:pt x="425" y="487"/>
                    </a:lnTo>
                    <a:lnTo>
                      <a:pt x="425" y="489"/>
                    </a:lnTo>
                    <a:lnTo>
                      <a:pt x="423" y="489"/>
                    </a:lnTo>
                    <a:lnTo>
                      <a:pt x="421" y="489"/>
                    </a:lnTo>
                    <a:lnTo>
                      <a:pt x="418" y="489"/>
                    </a:lnTo>
                    <a:lnTo>
                      <a:pt x="416" y="489"/>
                    </a:lnTo>
                    <a:lnTo>
                      <a:pt x="416" y="491"/>
                    </a:lnTo>
                    <a:lnTo>
                      <a:pt x="414" y="491"/>
                    </a:lnTo>
                    <a:lnTo>
                      <a:pt x="414" y="493"/>
                    </a:lnTo>
                    <a:lnTo>
                      <a:pt x="414" y="495"/>
                    </a:lnTo>
                    <a:lnTo>
                      <a:pt x="412" y="495"/>
                    </a:lnTo>
                    <a:lnTo>
                      <a:pt x="410" y="495"/>
                    </a:lnTo>
                    <a:lnTo>
                      <a:pt x="407" y="495"/>
                    </a:lnTo>
                    <a:lnTo>
                      <a:pt x="405" y="495"/>
                    </a:lnTo>
                    <a:lnTo>
                      <a:pt x="403" y="495"/>
                    </a:lnTo>
                    <a:lnTo>
                      <a:pt x="401" y="495"/>
                    </a:lnTo>
                    <a:lnTo>
                      <a:pt x="399" y="495"/>
                    </a:lnTo>
                    <a:lnTo>
                      <a:pt x="397" y="495"/>
                    </a:lnTo>
                    <a:lnTo>
                      <a:pt x="397" y="498"/>
                    </a:lnTo>
                    <a:lnTo>
                      <a:pt x="394" y="498"/>
                    </a:lnTo>
                    <a:lnTo>
                      <a:pt x="394" y="500"/>
                    </a:lnTo>
                    <a:lnTo>
                      <a:pt x="394" y="502"/>
                    </a:lnTo>
                    <a:lnTo>
                      <a:pt x="394" y="504"/>
                    </a:lnTo>
                    <a:lnTo>
                      <a:pt x="394" y="506"/>
                    </a:lnTo>
                    <a:lnTo>
                      <a:pt x="392" y="506"/>
                    </a:lnTo>
                    <a:lnTo>
                      <a:pt x="392" y="509"/>
                    </a:lnTo>
                    <a:lnTo>
                      <a:pt x="392" y="511"/>
                    </a:lnTo>
                    <a:lnTo>
                      <a:pt x="390" y="511"/>
                    </a:lnTo>
                    <a:lnTo>
                      <a:pt x="388" y="511"/>
                    </a:lnTo>
                    <a:lnTo>
                      <a:pt x="386" y="511"/>
                    </a:lnTo>
                    <a:lnTo>
                      <a:pt x="386" y="509"/>
                    </a:lnTo>
                    <a:lnTo>
                      <a:pt x="383" y="509"/>
                    </a:lnTo>
                    <a:lnTo>
                      <a:pt x="381" y="509"/>
                    </a:lnTo>
                    <a:lnTo>
                      <a:pt x="379" y="509"/>
                    </a:lnTo>
                    <a:lnTo>
                      <a:pt x="377" y="509"/>
                    </a:lnTo>
                    <a:lnTo>
                      <a:pt x="375" y="509"/>
                    </a:lnTo>
                    <a:lnTo>
                      <a:pt x="372" y="509"/>
                    </a:lnTo>
                    <a:lnTo>
                      <a:pt x="370" y="509"/>
                    </a:lnTo>
                    <a:lnTo>
                      <a:pt x="370" y="506"/>
                    </a:lnTo>
                    <a:lnTo>
                      <a:pt x="368" y="506"/>
                    </a:lnTo>
                    <a:lnTo>
                      <a:pt x="366" y="506"/>
                    </a:lnTo>
                    <a:lnTo>
                      <a:pt x="366" y="504"/>
                    </a:lnTo>
                    <a:lnTo>
                      <a:pt x="366" y="502"/>
                    </a:lnTo>
                    <a:lnTo>
                      <a:pt x="368" y="502"/>
                    </a:lnTo>
                    <a:lnTo>
                      <a:pt x="368" y="500"/>
                    </a:lnTo>
                    <a:lnTo>
                      <a:pt x="366" y="498"/>
                    </a:lnTo>
                    <a:lnTo>
                      <a:pt x="364" y="498"/>
                    </a:lnTo>
                    <a:lnTo>
                      <a:pt x="361" y="498"/>
                    </a:lnTo>
                    <a:lnTo>
                      <a:pt x="361" y="500"/>
                    </a:lnTo>
                    <a:lnTo>
                      <a:pt x="359" y="500"/>
                    </a:lnTo>
                    <a:lnTo>
                      <a:pt x="359" y="502"/>
                    </a:lnTo>
                    <a:lnTo>
                      <a:pt x="357" y="502"/>
                    </a:lnTo>
                    <a:lnTo>
                      <a:pt x="355" y="502"/>
                    </a:lnTo>
                    <a:lnTo>
                      <a:pt x="353" y="502"/>
                    </a:lnTo>
                    <a:lnTo>
                      <a:pt x="351" y="502"/>
                    </a:lnTo>
                    <a:lnTo>
                      <a:pt x="348" y="502"/>
                    </a:lnTo>
                    <a:lnTo>
                      <a:pt x="346" y="502"/>
                    </a:lnTo>
                    <a:lnTo>
                      <a:pt x="346" y="500"/>
                    </a:lnTo>
                    <a:lnTo>
                      <a:pt x="348" y="500"/>
                    </a:lnTo>
                    <a:lnTo>
                      <a:pt x="348" y="498"/>
                    </a:lnTo>
                    <a:lnTo>
                      <a:pt x="351" y="498"/>
                    </a:lnTo>
                    <a:lnTo>
                      <a:pt x="351" y="495"/>
                    </a:lnTo>
                    <a:lnTo>
                      <a:pt x="351" y="493"/>
                    </a:lnTo>
                    <a:lnTo>
                      <a:pt x="348" y="493"/>
                    </a:lnTo>
                    <a:lnTo>
                      <a:pt x="348" y="491"/>
                    </a:lnTo>
                    <a:lnTo>
                      <a:pt x="348" y="489"/>
                    </a:lnTo>
                    <a:lnTo>
                      <a:pt x="346" y="489"/>
                    </a:lnTo>
                    <a:lnTo>
                      <a:pt x="346" y="487"/>
                    </a:lnTo>
                    <a:lnTo>
                      <a:pt x="346" y="484"/>
                    </a:lnTo>
                    <a:lnTo>
                      <a:pt x="344" y="484"/>
                    </a:lnTo>
                    <a:lnTo>
                      <a:pt x="342" y="484"/>
                    </a:lnTo>
                    <a:lnTo>
                      <a:pt x="340" y="484"/>
                    </a:lnTo>
                    <a:lnTo>
                      <a:pt x="340" y="487"/>
                    </a:lnTo>
                    <a:lnTo>
                      <a:pt x="337" y="487"/>
                    </a:lnTo>
                    <a:lnTo>
                      <a:pt x="337" y="489"/>
                    </a:lnTo>
                    <a:lnTo>
                      <a:pt x="335" y="489"/>
                    </a:lnTo>
                    <a:lnTo>
                      <a:pt x="335" y="491"/>
                    </a:lnTo>
                    <a:lnTo>
                      <a:pt x="333" y="491"/>
                    </a:lnTo>
                    <a:lnTo>
                      <a:pt x="331" y="491"/>
                    </a:lnTo>
                    <a:lnTo>
                      <a:pt x="329" y="491"/>
                    </a:lnTo>
                    <a:lnTo>
                      <a:pt x="326" y="491"/>
                    </a:lnTo>
                    <a:lnTo>
                      <a:pt x="324" y="491"/>
                    </a:lnTo>
                    <a:lnTo>
                      <a:pt x="322" y="491"/>
                    </a:lnTo>
                    <a:lnTo>
                      <a:pt x="320" y="491"/>
                    </a:lnTo>
                    <a:lnTo>
                      <a:pt x="320" y="493"/>
                    </a:lnTo>
                    <a:lnTo>
                      <a:pt x="318" y="493"/>
                    </a:lnTo>
                    <a:lnTo>
                      <a:pt x="316" y="493"/>
                    </a:lnTo>
                    <a:lnTo>
                      <a:pt x="313" y="493"/>
                    </a:lnTo>
                    <a:lnTo>
                      <a:pt x="313" y="495"/>
                    </a:lnTo>
                    <a:lnTo>
                      <a:pt x="311" y="495"/>
                    </a:lnTo>
                    <a:lnTo>
                      <a:pt x="309" y="495"/>
                    </a:lnTo>
                    <a:lnTo>
                      <a:pt x="307" y="495"/>
                    </a:lnTo>
                    <a:lnTo>
                      <a:pt x="307" y="493"/>
                    </a:lnTo>
                    <a:lnTo>
                      <a:pt x="307" y="491"/>
                    </a:lnTo>
                    <a:lnTo>
                      <a:pt x="305" y="491"/>
                    </a:lnTo>
                    <a:lnTo>
                      <a:pt x="305" y="489"/>
                    </a:lnTo>
                    <a:lnTo>
                      <a:pt x="302" y="489"/>
                    </a:lnTo>
                    <a:lnTo>
                      <a:pt x="302" y="487"/>
                    </a:lnTo>
                    <a:lnTo>
                      <a:pt x="300" y="487"/>
                    </a:lnTo>
                    <a:lnTo>
                      <a:pt x="298" y="487"/>
                    </a:lnTo>
                    <a:lnTo>
                      <a:pt x="298" y="484"/>
                    </a:lnTo>
                    <a:lnTo>
                      <a:pt x="296" y="484"/>
                    </a:lnTo>
                    <a:lnTo>
                      <a:pt x="296" y="482"/>
                    </a:lnTo>
                    <a:lnTo>
                      <a:pt x="294" y="482"/>
                    </a:lnTo>
                    <a:lnTo>
                      <a:pt x="294" y="480"/>
                    </a:lnTo>
                    <a:lnTo>
                      <a:pt x="291" y="480"/>
                    </a:lnTo>
                    <a:lnTo>
                      <a:pt x="291" y="478"/>
                    </a:lnTo>
                    <a:lnTo>
                      <a:pt x="289" y="478"/>
                    </a:lnTo>
                    <a:lnTo>
                      <a:pt x="289" y="480"/>
                    </a:lnTo>
                    <a:lnTo>
                      <a:pt x="289" y="478"/>
                    </a:lnTo>
                    <a:lnTo>
                      <a:pt x="287" y="478"/>
                    </a:lnTo>
                    <a:lnTo>
                      <a:pt x="285" y="478"/>
                    </a:lnTo>
                    <a:lnTo>
                      <a:pt x="285" y="476"/>
                    </a:lnTo>
                    <a:lnTo>
                      <a:pt x="283" y="476"/>
                    </a:lnTo>
                    <a:lnTo>
                      <a:pt x="280" y="476"/>
                    </a:lnTo>
                    <a:lnTo>
                      <a:pt x="278" y="476"/>
                    </a:lnTo>
                    <a:lnTo>
                      <a:pt x="276" y="476"/>
                    </a:lnTo>
                    <a:lnTo>
                      <a:pt x="274" y="476"/>
                    </a:lnTo>
                    <a:lnTo>
                      <a:pt x="272" y="476"/>
                    </a:lnTo>
                    <a:lnTo>
                      <a:pt x="270" y="476"/>
                    </a:lnTo>
                    <a:lnTo>
                      <a:pt x="270" y="478"/>
                    </a:lnTo>
                    <a:lnTo>
                      <a:pt x="267" y="478"/>
                    </a:lnTo>
                    <a:lnTo>
                      <a:pt x="267" y="480"/>
                    </a:lnTo>
                    <a:lnTo>
                      <a:pt x="265" y="480"/>
                    </a:lnTo>
                    <a:lnTo>
                      <a:pt x="263" y="480"/>
                    </a:lnTo>
                    <a:lnTo>
                      <a:pt x="263" y="478"/>
                    </a:lnTo>
                    <a:lnTo>
                      <a:pt x="261" y="478"/>
                    </a:lnTo>
                    <a:lnTo>
                      <a:pt x="259" y="478"/>
                    </a:lnTo>
                    <a:lnTo>
                      <a:pt x="259" y="476"/>
                    </a:lnTo>
                    <a:lnTo>
                      <a:pt x="256" y="476"/>
                    </a:lnTo>
                    <a:lnTo>
                      <a:pt x="256" y="474"/>
                    </a:lnTo>
                    <a:lnTo>
                      <a:pt x="256" y="471"/>
                    </a:lnTo>
                    <a:lnTo>
                      <a:pt x="254" y="471"/>
                    </a:lnTo>
                    <a:lnTo>
                      <a:pt x="254" y="469"/>
                    </a:lnTo>
                    <a:lnTo>
                      <a:pt x="252" y="469"/>
                    </a:lnTo>
                    <a:lnTo>
                      <a:pt x="252" y="467"/>
                    </a:lnTo>
                    <a:lnTo>
                      <a:pt x="252" y="465"/>
                    </a:lnTo>
                    <a:lnTo>
                      <a:pt x="250" y="465"/>
                    </a:lnTo>
                    <a:lnTo>
                      <a:pt x="248" y="465"/>
                    </a:lnTo>
                    <a:lnTo>
                      <a:pt x="248" y="463"/>
                    </a:lnTo>
                    <a:lnTo>
                      <a:pt x="245" y="463"/>
                    </a:lnTo>
                    <a:lnTo>
                      <a:pt x="245" y="460"/>
                    </a:lnTo>
                    <a:lnTo>
                      <a:pt x="243" y="458"/>
                    </a:lnTo>
                    <a:lnTo>
                      <a:pt x="243" y="460"/>
                    </a:lnTo>
                    <a:lnTo>
                      <a:pt x="241" y="460"/>
                    </a:lnTo>
                    <a:lnTo>
                      <a:pt x="239" y="460"/>
                    </a:lnTo>
                    <a:lnTo>
                      <a:pt x="237" y="460"/>
                    </a:lnTo>
                    <a:lnTo>
                      <a:pt x="234" y="460"/>
                    </a:lnTo>
                    <a:lnTo>
                      <a:pt x="234" y="458"/>
                    </a:lnTo>
                    <a:lnTo>
                      <a:pt x="232" y="458"/>
                    </a:lnTo>
                    <a:lnTo>
                      <a:pt x="230" y="458"/>
                    </a:lnTo>
                    <a:lnTo>
                      <a:pt x="230" y="456"/>
                    </a:lnTo>
                    <a:lnTo>
                      <a:pt x="230" y="454"/>
                    </a:lnTo>
                    <a:lnTo>
                      <a:pt x="228" y="454"/>
                    </a:lnTo>
                    <a:lnTo>
                      <a:pt x="226" y="454"/>
                    </a:lnTo>
                    <a:lnTo>
                      <a:pt x="226" y="452"/>
                    </a:lnTo>
                    <a:lnTo>
                      <a:pt x="224" y="452"/>
                    </a:lnTo>
                    <a:lnTo>
                      <a:pt x="224" y="449"/>
                    </a:lnTo>
                    <a:lnTo>
                      <a:pt x="221" y="449"/>
                    </a:lnTo>
                    <a:lnTo>
                      <a:pt x="221" y="447"/>
                    </a:lnTo>
                    <a:lnTo>
                      <a:pt x="221" y="445"/>
                    </a:lnTo>
                    <a:lnTo>
                      <a:pt x="224" y="445"/>
                    </a:lnTo>
                    <a:lnTo>
                      <a:pt x="224" y="443"/>
                    </a:lnTo>
                    <a:lnTo>
                      <a:pt x="221" y="443"/>
                    </a:lnTo>
                    <a:lnTo>
                      <a:pt x="221" y="441"/>
                    </a:lnTo>
                    <a:lnTo>
                      <a:pt x="219" y="441"/>
                    </a:lnTo>
                    <a:lnTo>
                      <a:pt x="219" y="438"/>
                    </a:lnTo>
                    <a:lnTo>
                      <a:pt x="217" y="438"/>
                    </a:lnTo>
                    <a:lnTo>
                      <a:pt x="215" y="438"/>
                    </a:lnTo>
                    <a:lnTo>
                      <a:pt x="215" y="436"/>
                    </a:lnTo>
                    <a:lnTo>
                      <a:pt x="213" y="436"/>
                    </a:lnTo>
                    <a:lnTo>
                      <a:pt x="210" y="434"/>
                    </a:lnTo>
                    <a:lnTo>
                      <a:pt x="210" y="432"/>
                    </a:lnTo>
                    <a:lnTo>
                      <a:pt x="208" y="432"/>
                    </a:lnTo>
                    <a:lnTo>
                      <a:pt x="208" y="430"/>
                    </a:lnTo>
                    <a:lnTo>
                      <a:pt x="208" y="428"/>
                    </a:lnTo>
                    <a:lnTo>
                      <a:pt x="206" y="428"/>
                    </a:lnTo>
                    <a:lnTo>
                      <a:pt x="206" y="425"/>
                    </a:lnTo>
                    <a:lnTo>
                      <a:pt x="206" y="423"/>
                    </a:lnTo>
                    <a:lnTo>
                      <a:pt x="204" y="423"/>
                    </a:lnTo>
                    <a:lnTo>
                      <a:pt x="202" y="423"/>
                    </a:lnTo>
                    <a:lnTo>
                      <a:pt x="202" y="421"/>
                    </a:lnTo>
                    <a:lnTo>
                      <a:pt x="199" y="421"/>
                    </a:lnTo>
                    <a:lnTo>
                      <a:pt x="197" y="421"/>
                    </a:lnTo>
                    <a:lnTo>
                      <a:pt x="197" y="419"/>
                    </a:lnTo>
                    <a:lnTo>
                      <a:pt x="195" y="419"/>
                    </a:lnTo>
                    <a:lnTo>
                      <a:pt x="193" y="419"/>
                    </a:lnTo>
                    <a:lnTo>
                      <a:pt x="193" y="421"/>
                    </a:lnTo>
                    <a:lnTo>
                      <a:pt x="191" y="421"/>
                    </a:lnTo>
                    <a:lnTo>
                      <a:pt x="188" y="421"/>
                    </a:lnTo>
                    <a:lnTo>
                      <a:pt x="191" y="421"/>
                    </a:lnTo>
                    <a:lnTo>
                      <a:pt x="191" y="419"/>
                    </a:lnTo>
                    <a:lnTo>
                      <a:pt x="188" y="419"/>
                    </a:lnTo>
                    <a:lnTo>
                      <a:pt x="188" y="417"/>
                    </a:lnTo>
                    <a:lnTo>
                      <a:pt x="191" y="417"/>
                    </a:lnTo>
                    <a:lnTo>
                      <a:pt x="191" y="414"/>
                    </a:lnTo>
                    <a:lnTo>
                      <a:pt x="191" y="412"/>
                    </a:lnTo>
                    <a:lnTo>
                      <a:pt x="193" y="412"/>
                    </a:lnTo>
                    <a:lnTo>
                      <a:pt x="193" y="410"/>
                    </a:lnTo>
                    <a:lnTo>
                      <a:pt x="193" y="408"/>
                    </a:lnTo>
                    <a:lnTo>
                      <a:pt x="191" y="408"/>
                    </a:lnTo>
                    <a:lnTo>
                      <a:pt x="191" y="406"/>
                    </a:lnTo>
                    <a:lnTo>
                      <a:pt x="191" y="403"/>
                    </a:lnTo>
                    <a:lnTo>
                      <a:pt x="188" y="401"/>
                    </a:lnTo>
                    <a:lnTo>
                      <a:pt x="188" y="399"/>
                    </a:lnTo>
                    <a:lnTo>
                      <a:pt x="186" y="399"/>
                    </a:lnTo>
                    <a:lnTo>
                      <a:pt x="184" y="399"/>
                    </a:lnTo>
                    <a:lnTo>
                      <a:pt x="184" y="401"/>
                    </a:lnTo>
                    <a:lnTo>
                      <a:pt x="182" y="401"/>
                    </a:lnTo>
                    <a:lnTo>
                      <a:pt x="180" y="401"/>
                    </a:lnTo>
                    <a:lnTo>
                      <a:pt x="178" y="401"/>
                    </a:lnTo>
                    <a:lnTo>
                      <a:pt x="175" y="401"/>
                    </a:lnTo>
                    <a:lnTo>
                      <a:pt x="173" y="399"/>
                    </a:lnTo>
                    <a:lnTo>
                      <a:pt x="173" y="397"/>
                    </a:lnTo>
                    <a:lnTo>
                      <a:pt x="171" y="397"/>
                    </a:lnTo>
                    <a:lnTo>
                      <a:pt x="171" y="395"/>
                    </a:lnTo>
                    <a:lnTo>
                      <a:pt x="169" y="395"/>
                    </a:lnTo>
                    <a:lnTo>
                      <a:pt x="167" y="392"/>
                    </a:lnTo>
                    <a:lnTo>
                      <a:pt x="164" y="392"/>
                    </a:lnTo>
                    <a:lnTo>
                      <a:pt x="164" y="390"/>
                    </a:lnTo>
                    <a:lnTo>
                      <a:pt x="164" y="388"/>
                    </a:lnTo>
                    <a:lnTo>
                      <a:pt x="167" y="388"/>
                    </a:lnTo>
                    <a:lnTo>
                      <a:pt x="167" y="386"/>
                    </a:lnTo>
                    <a:lnTo>
                      <a:pt x="167" y="384"/>
                    </a:lnTo>
                    <a:lnTo>
                      <a:pt x="164" y="384"/>
                    </a:lnTo>
                    <a:lnTo>
                      <a:pt x="164" y="382"/>
                    </a:lnTo>
                    <a:lnTo>
                      <a:pt x="162" y="382"/>
                    </a:lnTo>
                    <a:lnTo>
                      <a:pt x="160" y="382"/>
                    </a:lnTo>
                    <a:lnTo>
                      <a:pt x="160" y="379"/>
                    </a:lnTo>
                    <a:lnTo>
                      <a:pt x="160" y="377"/>
                    </a:lnTo>
                    <a:lnTo>
                      <a:pt x="158" y="377"/>
                    </a:lnTo>
                    <a:lnTo>
                      <a:pt x="156" y="377"/>
                    </a:lnTo>
                    <a:lnTo>
                      <a:pt x="156" y="379"/>
                    </a:lnTo>
                    <a:lnTo>
                      <a:pt x="153" y="379"/>
                    </a:lnTo>
                    <a:lnTo>
                      <a:pt x="151" y="379"/>
                    </a:lnTo>
                    <a:lnTo>
                      <a:pt x="151" y="377"/>
                    </a:lnTo>
                    <a:lnTo>
                      <a:pt x="151" y="375"/>
                    </a:lnTo>
                    <a:lnTo>
                      <a:pt x="151" y="373"/>
                    </a:lnTo>
                    <a:lnTo>
                      <a:pt x="149" y="373"/>
                    </a:lnTo>
                    <a:lnTo>
                      <a:pt x="149" y="371"/>
                    </a:lnTo>
                    <a:lnTo>
                      <a:pt x="147" y="371"/>
                    </a:lnTo>
                    <a:lnTo>
                      <a:pt x="147" y="368"/>
                    </a:lnTo>
                    <a:lnTo>
                      <a:pt x="147" y="366"/>
                    </a:lnTo>
                    <a:lnTo>
                      <a:pt x="147" y="364"/>
                    </a:lnTo>
                    <a:lnTo>
                      <a:pt x="145" y="364"/>
                    </a:lnTo>
                    <a:lnTo>
                      <a:pt x="145" y="362"/>
                    </a:lnTo>
                    <a:lnTo>
                      <a:pt x="145" y="360"/>
                    </a:lnTo>
                    <a:lnTo>
                      <a:pt x="145" y="357"/>
                    </a:lnTo>
                    <a:lnTo>
                      <a:pt x="142" y="357"/>
                    </a:lnTo>
                    <a:lnTo>
                      <a:pt x="140" y="357"/>
                    </a:lnTo>
                    <a:lnTo>
                      <a:pt x="138" y="355"/>
                    </a:lnTo>
                    <a:lnTo>
                      <a:pt x="136" y="355"/>
                    </a:lnTo>
                    <a:lnTo>
                      <a:pt x="134" y="353"/>
                    </a:lnTo>
                    <a:lnTo>
                      <a:pt x="134" y="351"/>
                    </a:lnTo>
                    <a:lnTo>
                      <a:pt x="136" y="351"/>
                    </a:lnTo>
                    <a:lnTo>
                      <a:pt x="136" y="349"/>
                    </a:lnTo>
                    <a:lnTo>
                      <a:pt x="134" y="346"/>
                    </a:lnTo>
                    <a:lnTo>
                      <a:pt x="132" y="346"/>
                    </a:lnTo>
                    <a:lnTo>
                      <a:pt x="132" y="344"/>
                    </a:lnTo>
                    <a:lnTo>
                      <a:pt x="129" y="344"/>
                    </a:lnTo>
                    <a:lnTo>
                      <a:pt x="129" y="342"/>
                    </a:lnTo>
                    <a:lnTo>
                      <a:pt x="129" y="340"/>
                    </a:lnTo>
                    <a:lnTo>
                      <a:pt x="127" y="340"/>
                    </a:lnTo>
                    <a:lnTo>
                      <a:pt x="125" y="338"/>
                    </a:lnTo>
                    <a:lnTo>
                      <a:pt x="125" y="336"/>
                    </a:lnTo>
                    <a:lnTo>
                      <a:pt x="123" y="336"/>
                    </a:lnTo>
                    <a:lnTo>
                      <a:pt x="123" y="333"/>
                    </a:lnTo>
                    <a:lnTo>
                      <a:pt x="123" y="331"/>
                    </a:lnTo>
                    <a:lnTo>
                      <a:pt x="125" y="331"/>
                    </a:lnTo>
                    <a:lnTo>
                      <a:pt x="125" y="329"/>
                    </a:lnTo>
                    <a:lnTo>
                      <a:pt x="127" y="329"/>
                    </a:lnTo>
                    <a:lnTo>
                      <a:pt x="127" y="327"/>
                    </a:lnTo>
                    <a:lnTo>
                      <a:pt x="125" y="327"/>
                    </a:lnTo>
                    <a:lnTo>
                      <a:pt x="125" y="325"/>
                    </a:lnTo>
                    <a:lnTo>
                      <a:pt x="125" y="322"/>
                    </a:lnTo>
                    <a:lnTo>
                      <a:pt x="123" y="322"/>
                    </a:lnTo>
                    <a:lnTo>
                      <a:pt x="123" y="320"/>
                    </a:lnTo>
                    <a:lnTo>
                      <a:pt x="121" y="320"/>
                    </a:lnTo>
                    <a:lnTo>
                      <a:pt x="118" y="320"/>
                    </a:lnTo>
                    <a:lnTo>
                      <a:pt x="116" y="320"/>
                    </a:lnTo>
                    <a:lnTo>
                      <a:pt x="114" y="320"/>
                    </a:lnTo>
                    <a:lnTo>
                      <a:pt x="112" y="320"/>
                    </a:lnTo>
                    <a:lnTo>
                      <a:pt x="112" y="318"/>
                    </a:lnTo>
                    <a:lnTo>
                      <a:pt x="110" y="318"/>
                    </a:lnTo>
                    <a:lnTo>
                      <a:pt x="110" y="320"/>
                    </a:lnTo>
                    <a:lnTo>
                      <a:pt x="110" y="318"/>
                    </a:lnTo>
                    <a:lnTo>
                      <a:pt x="107" y="318"/>
                    </a:lnTo>
                    <a:lnTo>
                      <a:pt x="107" y="320"/>
                    </a:lnTo>
                    <a:lnTo>
                      <a:pt x="105" y="320"/>
                    </a:lnTo>
                    <a:lnTo>
                      <a:pt x="103" y="320"/>
                    </a:lnTo>
                    <a:lnTo>
                      <a:pt x="103" y="318"/>
                    </a:lnTo>
                    <a:lnTo>
                      <a:pt x="101" y="318"/>
                    </a:lnTo>
                    <a:lnTo>
                      <a:pt x="99" y="318"/>
                    </a:lnTo>
                    <a:lnTo>
                      <a:pt x="96" y="318"/>
                    </a:lnTo>
                    <a:lnTo>
                      <a:pt x="96" y="316"/>
                    </a:lnTo>
                    <a:lnTo>
                      <a:pt x="96" y="318"/>
                    </a:lnTo>
                    <a:lnTo>
                      <a:pt x="96" y="316"/>
                    </a:lnTo>
                    <a:lnTo>
                      <a:pt x="94" y="316"/>
                    </a:lnTo>
                    <a:lnTo>
                      <a:pt x="92" y="316"/>
                    </a:lnTo>
                    <a:lnTo>
                      <a:pt x="90" y="316"/>
                    </a:lnTo>
                    <a:lnTo>
                      <a:pt x="90" y="314"/>
                    </a:lnTo>
                    <a:lnTo>
                      <a:pt x="90" y="311"/>
                    </a:lnTo>
                    <a:lnTo>
                      <a:pt x="88" y="311"/>
                    </a:lnTo>
                    <a:lnTo>
                      <a:pt x="88" y="309"/>
                    </a:lnTo>
                    <a:lnTo>
                      <a:pt x="88" y="307"/>
                    </a:lnTo>
                    <a:lnTo>
                      <a:pt x="88" y="305"/>
                    </a:lnTo>
                    <a:lnTo>
                      <a:pt x="88" y="303"/>
                    </a:lnTo>
                    <a:lnTo>
                      <a:pt x="88" y="300"/>
                    </a:lnTo>
                    <a:lnTo>
                      <a:pt x="88" y="298"/>
                    </a:lnTo>
                    <a:lnTo>
                      <a:pt x="88" y="296"/>
                    </a:lnTo>
                    <a:lnTo>
                      <a:pt x="88" y="294"/>
                    </a:lnTo>
                    <a:lnTo>
                      <a:pt x="86" y="294"/>
                    </a:lnTo>
                    <a:lnTo>
                      <a:pt x="83" y="294"/>
                    </a:lnTo>
                    <a:lnTo>
                      <a:pt x="83" y="296"/>
                    </a:lnTo>
                    <a:lnTo>
                      <a:pt x="81" y="296"/>
                    </a:lnTo>
                    <a:lnTo>
                      <a:pt x="81" y="298"/>
                    </a:lnTo>
                    <a:lnTo>
                      <a:pt x="79" y="298"/>
                    </a:lnTo>
                    <a:lnTo>
                      <a:pt x="79" y="296"/>
                    </a:lnTo>
                    <a:lnTo>
                      <a:pt x="77" y="296"/>
                    </a:lnTo>
                    <a:lnTo>
                      <a:pt x="77" y="298"/>
                    </a:lnTo>
                    <a:lnTo>
                      <a:pt x="75" y="298"/>
                    </a:lnTo>
                    <a:lnTo>
                      <a:pt x="72" y="298"/>
                    </a:lnTo>
                    <a:lnTo>
                      <a:pt x="72" y="296"/>
                    </a:lnTo>
                    <a:lnTo>
                      <a:pt x="70" y="296"/>
                    </a:lnTo>
                    <a:lnTo>
                      <a:pt x="68" y="296"/>
                    </a:lnTo>
                    <a:lnTo>
                      <a:pt x="68" y="294"/>
                    </a:lnTo>
                    <a:lnTo>
                      <a:pt x="66" y="294"/>
                    </a:lnTo>
                    <a:lnTo>
                      <a:pt x="64" y="292"/>
                    </a:lnTo>
                    <a:lnTo>
                      <a:pt x="61" y="292"/>
                    </a:lnTo>
                    <a:lnTo>
                      <a:pt x="61" y="290"/>
                    </a:lnTo>
                    <a:lnTo>
                      <a:pt x="59" y="290"/>
                    </a:lnTo>
                    <a:lnTo>
                      <a:pt x="59" y="287"/>
                    </a:lnTo>
                    <a:lnTo>
                      <a:pt x="59" y="285"/>
                    </a:lnTo>
                    <a:lnTo>
                      <a:pt x="57" y="285"/>
                    </a:lnTo>
                    <a:lnTo>
                      <a:pt x="57" y="283"/>
                    </a:lnTo>
                    <a:lnTo>
                      <a:pt x="57" y="281"/>
                    </a:lnTo>
                    <a:lnTo>
                      <a:pt x="55" y="281"/>
                    </a:lnTo>
                    <a:lnTo>
                      <a:pt x="55" y="279"/>
                    </a:lnTo>
                    <a:lnTo>
                      <a:pt x="53" y="279"/>
                    </a:lnTo>
                    <a:lnTo>
                      <a:pt x="50" y="279"/>
                    </a:lnTo>
                    <a:lnTo>
                      <a:pt x="48" y="279"/>
                    </a:lnTo>
                    <a:lnTo>
                      <a:pt x="46" y="279"/>
                    </a:lnTo>
                    <a:lnTo>
                      <a:pt x="44" y="279"/>
                    </a:lnTo>
                    <a:lnTo>
                      <a:pt x="44" y="276"/>
                    </a:lnTo>
                    <a:lnTo>
                      <a:pt x="42" y="276"/>
                    </a:lnTo>
                    <a:lnTo>
                      <a:pt x="42" y="274"/>
                    </a:lnTo>
                    <a:lnTo>
                      <a:pt x="44" y="274"/>
                    </a:lnTo>
                    <a:lnTo>
                      <a:pt x="42" y="272"/>
                    </a:lnTo>
                    <a:lnTo>
                      <a:pt x="42" y="270"/>
                    </a:lnTo>
                    <a:lnTo>
                      <a:pt x="40" y="270"/>
                    </a:lnTo>
                    <a:lnTo>
                      <a:pt x="37" y="270"/>
                    </a:lnTo>
                    <a:lnTo>
                      <a:pt x="35" y="270"/>
                    </a:lnTo>
                    <a:lnTo>
                      <a:pt x="33" y="270"/>
                    </a:lnTo>
                    <a:lnTo>
                      <a:pt x="31" y="270"/>
                    </a:lnTo>
                    <a:lnTo>
                      <a:pt x="29" y="270"/>
                    </a:lnTo>
                    <a:lnTo>
                      <a:pt x="26" y="270"/>
                    </a:lnTo>
                    <a:lnTo>
                      <a:pt x="26" y="272"/>
                    </a:lnTo>
                    <a:lnTo>
                      <a:pt x="26" y="270"/>
                    </a:lnTo>
                    <a:lnTo>
                      <a:pt x="24" y="270"/>
                    </a:lnTo>
                    <a:lnTo>
                      <a:pt x="24" y="268"/>
                    </a:lnTo>
                    <a:lnTo>
                      <a:pt x="22" y="268"/>
                    </a:lnTo>
                    <a:lnTo>
                      <a:pt x="20" y="268"/>
                    </a:lnTo>
                    <a:lnTo>
                      <a:pt x="20" y="265"/>
                    </a:lnTo>
                    <a:lnTo>
                      <a:pt x="18" y="265"/>
                    </a:lnTo>
                    <a:lnTo>
                      <a:pt x="18" y="263"/>
                    </a:lnTo>
                    <a:lnTo>
                      <a:pt x="15" y="261"/>
                    </a:lnTo>
                    <a:lnTo>
                      <a:pt x="15" y="259"/>
                    </a:lnTo>
                    <a:lnTo>
                      <a:pt x="13" y="259"/>
                    </a:lnTo>
                    <a:lnTo>
                      <a:pt x="13" y="257"/>
                    </a:lnTo>
                    <a:lnTo>
                      <a:pt x="11" y="254"/>
                    </a:lnTo>
                    <a:lnTo>
                      <a:pt x="11" y="252"/>
                    </a:lnTo>
                    <a:lnTo>
                      <a:pt x="9" y="250"/>
                    </a:lnTo>
                    <a:lnTo>
                      <a:pt x="9" y="248"/>
                    </a:lnTo>
                    <a:lnTo>
                      <a:pt x="9" y="246"/>
                    </a:lnTo>
                    <a:lnTo>
                      <a:pt x="7" y="246"/>
                    </a:lnTo>
                    <a:lnTo>
                      <a:pt x="4" y="246"/>
                    </a:lnTo>
                    <a:lnTo>
                      <a:pt x="4" y="244"/>
                    </a:lnTo>
                    <a:lnTo>
                      <a:pt x="2" y="244"/>
                    </a:lnTo>
                    <a:lnTo>
                      <a:pt x="2" y="241"/>
                    </a:lnTo>
                    <a:lnTo>
                      <a:pt x="0" y="241"/>
                    </a:lnTo>
                    <a:lnTo>
                      <a:pt x="0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5"/>
                    </a:lnTo>
                    <a:lnTo>
                      <a:pt x="2" y="233"/>
                    </a:lnTo>
                    <a:lnTo>
                      <a:pt x="2" y="230"/>
                    </a:lnTo>
                    <a:lnTo>
                      <a:pt x="2" y="228"/>
                    </a:lnTo>
                    <a:lnTo>
                      <a:pt x="0" y="228"/>
                    </a:lnTo>
                    <a:lnTo>
                      <a:pt x="0" y="226"/>
                    </a:lnTo>
                    <a:lnTo>
                      <a:pt x="2" y="224"/>
                    </a:lnTo>
                    <a:lnTo>
                      <a:pt x="4" y="222"/>
                    </a:lnTo>
                    <a:lnTo>
                      <a:pt x="4" y="217"/>
                    </a:lnTo>
                    <a:lnTo>
                      <a:pt x="7" y="215"/>
                    </a:lnTo>
                    <a:lnTo>
                      <a:pt x="9" y="211"/>
                    </a:lnTo>
                    <a:lnTo>
                      <a:pt x="11" y="206"/>
                    </a:lnTo>
                    <a:lnTo>
                      <a:pt x="13" y="204"/>
                    </a:lnTo>
                    <a:lnTo>
                      <a:pt x="15" y="200"/>
                    </a:lnTo>
                    <a:lnTo>
                      <a:pt x="15" y="198"/>
                    </a:lnTo>
                    <a:lnTo>
                      <a:pt x="18" y="193"/>
                    </a:lnTo>
                    <a:lnTo>
                      <a:pt x="20" y="193"/>
                    </a:lnTo>
                    <a:lnTo>
                      <a:pt x="22" y="184"/>
                    </a:lnTo>
                    <a:lnTo>
                      <a:pt x="29" y="176"/>
                    </a:lnTo>
                    <a:lnTo>
                      <a:pt x="35" y="165"/>
                    </a:lnTo>
                    <a:lnTo>
                      <a:pt x="35" y="160"/>
                    </a:lnTo>
                    <a:lnTo>
                      <a:pt x="40" y="154"/>
                    </a:lnTo>
                    <a:lnTo>
                      <a:pt x="46" y="145"/>
                    </a:lnTo>
                    <a:lnTo>
                      <a:pt x="46" y="143"/>
                    </a:lnTo>
                    <a:lnTo>
                      <a:pt x="48" y="138"/>
                    </a:lnTo>
                    <a:lnTo>
                      <a:pt x="50" y="132"/>
                    </a:lnTo>
                    <a:lnTo>
                      <a:pt x="53" y="132"/>
                    </a:lnTo>
                    <a:lnTo>
                      <a:pt x="55" y="127"/>
                    </a:lnTo>
                    <a:lnTo>
                      <a:pt x="57" y="123"/>
                    </a:lnTo>
                    <a:lnTo>
                      <a:pt x="57" y="121"/>
                    </a:lnTo>
                    <a:lnTo>
                      <a:pt x="64" y="112"/>
                    </a:lnTo>
                    <a:lnTo>
                      <a:pt x="64" y="110"/>
                    </a:lnTo>
                    <a:lnTo>
                      <a:pt x="66" y="108"/>
                    </a:lnTo>
                    <a:lnTo>
                      <a:pt x="66" y="106"/>
                    </a:lnTo>
                    <a:lnTo>
                      <a:pt x="68" y="106"/>
                    </a:lnTo>
                    <a:lnTo>
                      <a:pt x="68" y="101"/>
                    </a:lnTo>
                    <a:lnTo>
                      <a:pt x="70" y="99"/>
                    </a:lnTo>
                    <a:lnTo>
                      <a:pt x="70" y="97"/>
                    </a:lnTo>
                    <a:lnTo>
                      <a:pt x="75" y="90"/>
                    </a:lnTo>
                    <a:lnTo>
                      <a:pt x="77" y="86"/>
                    </a:lnTo>
                    <a:lnTo>
                      <a:pt x="79" y="84"/>
                    </a:lnTo>
                    <a:lnTo>
                      <a:pt x="79" y="81"/>
                    </a:lnTo>
                    <a:lnTo>
                      <a:pt x="81" y="79"/>
                    </a:lnTo>
                    <a:lnTo>
                      <a:pt x="83" y="77"/>
                    </a:lnTo>
                    <a:lnTo>
                      <a:pt x="86" y="73"/>
                    </a:lnTo>
                    <a:lnTo>
                      <a:pt x="86" y="70"/>
                    </a:lnTo>
                    <a:lnTo>
                      <a:pt x="86" y="68"/>
                    </a:lnTo>
                    <a:lnTo>
                      <a:pt x="88" y="68"/>
                    </a:lnTo>
                    <a:lnTo>
                      <a:pt x="88" y="66"/>
                    </a:lnTo>
                    <a:lnTo>
                      <a:pt x="90" y="64"/>
                    </a:lnTo>
                    <a:lnTo>
                      <a:pt x="92" y="57"/>
                    </a:lnTo>
                    <a:lnTo>
                      <a:pt x="94" y="55"/>
                    </a:lnTo>
                    <a:lnTo>
                      <a:pt x="94" y="53"/>
                    </a:lnTo>
                    <a:lnTo>
                      <a:pt x="99" y="49"/>
                    </a:lnTo>
                    <a:lnTo>
                      <a:pt x="99" y="44"/>
                    </a:lnTo>
                    <a:lnTo>
                      <a:pt x="101" y="42"/>
                    </a:lnTo>
                    <a:lnTo>
                      <a:pt x="103" y="40"/>
                    </a:lnTo>
                    <a:lnTo>
                      <a:pt x="105" y="35"/>
                    </a:lnTo>
                    <a:lnTo>
                      <a:pt x="105" y="33"/>
                    </a:lnTo>
                    <a:lnTo>
                      <a:pt x="112" y="24"/>
                    </a:lnTo>
                    <a:lnTo>
                      <a:pt x="116" y="16"/>
                    </a:lnTo>
                    <a:lnTo>
                      <a:pt x="121" y="7"/>
                    </a:lnTo>
                    <a:lnTo>
                      <a:pt x="125" y="0"/>
                    </a:lnTo>
                    <a:lnTo>
                      <a:pt x="123" y="7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47" name="Freeform 32"/>
              <p:cNvSpPr>
                <a:spLocks/>
              </p:cNvSpPr>
              <p:nvPr/>
            </p:nvSpPr>
            <p:spPr bwMode="auto">
              <a:xfrm>
                <a:off x="4600575" y="3213100"/>
                <a:ext cx="1139825" cy="803275"/>
              </a:xfrm>
              <a:custGeom>
                <a:avLst/>
                <a:gdLst>
                  <a:gd name="T0" fmla="*/ 2147483647 w 718"/>
                  <a:gd name="T1" fmla="*/ 2147483647 h 506"/>
                  <a:gd name="T2" fmla="*/ 2147483647 w 718"/>
                  <a:gd name="T3" fmla="*/ 2147483647 h 506"/>
                  <a:gd name="T4" fmla="*/ 2147483647 w 718"/>
                  <a:gd name="T5" fmla="*/ 2147483647 h 506"/>
                  <a:gd name="T6" fmla="*/ 2147483647 w 718"/>
                  <a:gd name="T7" fmla="*/ 2147483647 h 506"/>
                  <a:gd name="T8" fmla="*/ 2147483647 w 718"/>
                  <a:gd name="T9" fmla="*/ 2147483647 h 506"/>
                  <a:gd name="T10" fmla="*/ 2147483647 w 718"/>
                  <a:gd name="T11" fmla="*/ 2147483647 h 506"/>
                  <a:gd name="T12" fmla="*/ 2147483647 w 718"/>
                  <a:gd name="T13" fmla="*/ 2147483647 h 506"/>
                  <a:gd name="T14" fmla="*/ 2147483647 w 718"/>
                  <a:gd name="T15" fmla="*/ 2147483647 h 506"/>
                  <a:gd name="T16" fmla="*/ 2147483647 w 718"/>
                  <a:gd name="T17" fmla="*/ 2147483647 h 506"/>
                  <a:gd name="T18" fmla="*/ 2147483647 w 718"/>
                  <a:gd name="T19" fmla="*/ 2147483647 h 506"/>
                  <a:gd name="T20" fmla="*/ 2147483647 w 718"/>
                  <a:gd name="T21" fmla="*/ 2147483647 h 506"/>
                  <a:gd name="T22" fmla="*/ 2147483647 w 718"/>
                  <a:gd name="T23" fmla="*/ 2147483647 h 506"/>
                  <a:gd name="T24" fmla="*/ 2147483647 w 718"/>
                  <a:gd name="T25" fmla="*/ 2147483647 h 506"/>
                  <a:gd name="T26" fmla="*/ 2147483647 w 718"/>
                  <a:gd name="T27" fmla="*/ 2147483647 h 506"/>
                  <a:gd name="T28" fmla="*/ 2147483647 w 718"/>
                  <a:gd name="T29" fmla="*/ 2147483647 h 506"/>
                  <a:gd name="T30" fmla="*/ 2147483647 w 718"/>
                  <a:gd name="T31" fmla="*/ 2147483647 h 506"/>
                  <a:gd name="T32" fmla="*/ 2147483647 w 718"/>
                  <a:gd name="T33" fmla="*/ 2147483647 h 506"/>
                  <a:gd name="T34" fmla="*/ 2147483647 w 718"/>
                  <a:gd name="T35" fmla="*/ 2147483647 h 506"/>
                  <a:gd name="T36" fmla="*/ 2147483647 w 718"/>
                  <a:gd name="T37" fmla="*/ 2147483647 h 506"/>
                  <a:gd name="T38" fmla="*/ 2147483647 w 718"/>
                  <a:gd name="T39" fmla="*/ 2147483647 h 506"/>
                  <a:gd name="T40" fmla="*/ 2147483647 w 718"/>
                  <a:gd name="T41" fmla="*/ 2147483647 h 506"/>
                  <a:gd name="T42" fmla="*/ 2147483647 w 718"/>
                  <a:gd name="T43" fmla="*/ 2147483647 h 506"/>
                  <a:gd name="T44" fmla="*/ 2147483647 w 718"/>
                  <a:gd name="T45" fmla="*/ 2147483647 h 506"/>
                  <a:gd name="T46" fmla="*/ 2147483647 w 718"/>
                  <a:gd name="T47" fmla="*/ 2147483647 h 506"/>
                  <a:gd name="T48" fmla="*/ 2147483647 w 718"/>
                  <a:gd name="T49" fmla="*/ 2147483647 h 506"/>
                  <a:gd name="T50" fmla="*/ 2147483647 w 718"/>
                  <a:gd name="T51" fmla="*/ 2147483647 h 506"/>
                  <a:gd name="T52" fmla="*/ 2147483647 w 718"/>
                  <a:gd name="T53" fmla="*/ 2147483647 h 506"/>
                  <a:gd name="T54" fmla="*/ 2147483647 w 718"/>
                  <a:gd name="T55" fmla="*/ 2147483647 h 506"/>
                  <a:gd name="T56" fmla="*/ 2147483647 w 718"/>
                  <a:gd name="T57" fmla="*/ 2147483647 h 506"/>
                  <a:gd name="T58" fmla="*/ 2147483647 w 718"/>
                  <a:gd name="T59" fmla="*/ 2147483647 h 506"/>
                  <a:gd name="T60" fmla="*/ 2147483647 w 718"/>
                  <a:gd name="T61" fmla="*/ 2147483647 h 506"/>
                  <a:gd name="T62" fmla="*/ 2147483647 w 718"/>
                  <a:gd name="T63" fmla="*/ 2147483647 h 506"/>
                  <a:gd name="T64" fmla="*/ 2147483647 w 718"/>
                  <a:gd name="T65" fmla="*/ 2147483647 h 506"/>
                  <a:gd name="T66" fmla="*/ 2147483647 w 718"/>
                  <a:gd name="T67" fmla="*/ 2147483647 h 506"/>
                  <a:gd name="T68" fmla="*/ 2147483647 w 718"/>
                  <a:gd name="T69" fmla="*/ 2147483647 h 506"/>
                  <a:gd name="T70" fmla="*/ 2147483647 w 718"/>
                  <a:gd name="T71" fmla="*/ 2147483647 h 506"/>
                  <a:gd name="T72" fmla="*/ 2147483647 w 718"/>
                  <a:gd name="T73" fmla="*/ 2147483647 h 506"/>
                  <a:gd name="T74" fmla="*/ 2147483647 w 718"/>
                  <a:gd name="T75" fmla="*/ 2147483647 h 506"/>
                  <a:gd name="T76" fmla="*/ 2147483647 w 718"/>
                  <a:gd name="T77" fmla="*/ 2147483647 h 506"/>
                  <a:gd name="T78" fmla="*/ 2147483647 w 718"/>
                  <a:gd name="T79" fmla="*/ 2147483647 h 506"/>
                  <a:gd name="T80" fmla="*/ 2147483647 w 718"/>
                  <a:gd name="T81" fmla="*/ 2147483647 h 506"/>
                  <a:gd name="T82" fmla="*/ 2147483647 w 718"/>
                  <a:gd name="T83" fmla="*/ 2147483647 h 506"/>
                  <a:gd name="T84" fmla="*/ 2147483647 w 718"/>
                  <a:gd name="T85" fmla="*/ 2147483647 h 506"/>
                  <a:gd name="T86" fmla="*/ 2147483647 w 718"/>
                  <a:gd name="T87" fmla="*/ 2147483647 h 506"/>
                  <a:gd name="T88" fmla="*/ 2147483647 w 718"/>
                  <a:gd name="T89" fmla="*/ 2147483647 h 506"/>
                  <a:gd name="T90" fmla="*/ 2147483647 w 718"/>
                  <a:gd name="T91" fmla="*/ 2147483647 h 506"/>
                  <a:gd name="T92" fmla="*/ 2147483647 w 718"/>
                  <a:gd name="T93" fmla="*/ 2147483647 h 506"/>
                  <a:gd name="T94" fmla="*/ 2147483647 w 718"/>
                  <a:gd name="T95" fmla="*/ 2147483647 h 506"/>
                  <a:gd name="T96" fmla="*/ 2147483647 w 718"/>
                  <a:gd name="T97" fmla="*/ 2147483647 h 506"/>
                  <a:gd name="T98" fmla="*/ 2147483647 w 718"/>
                  <a:gd name="T99" fmla="*/ 2147483647 h 506"/>
                  <a:gd name="T100" fmla="*/ 2147483647 w 718"/>
                  <a:gd name="T101" fmla="*/ 2147483647 h 506"/>
                  <a:gd name="T102" fmla="*/ 2147483647 w 718"/>
                  <a:gd name="T103" fmla="*/ 2147483647 h 506"/>
                  <a:gd name="T104" fmla="*/ 2147483647 w 718"/>
                  <a:gd name="T105" fmla="*/ 2147483647 h 506"/>
                  <a:gd name="T106" fmla="*/ 2147483647 w 718"/>
                  <a:gd name="T107" fmla="*/ 2147483647 h 506"/>
                  <a:gd name="T108" fmla="*/ 2147483647 w 718"/>
                  <a:gd name="T109" fmla="*/ 2147483647 h 506"/>
                  <a:gd name="T110" fmla="*/ 2147483647 w 718"/>
                  <a:gd name="T111" fmla="*/ 2147483647 h 506"/>
                  <a:gd name="T112" fmla="*/ 2147483647 w 718"/>
                  <a:gd name="T113" fmla="*/ 2147483647 h 506"/>
                  <a:gd name="T114" fmla="*/ 2147483647 w 718"/>
                  <a:gd name="T115" fmla="*/ 2147483647 h 506"/>
                  <a:gd name="T116" fmla="*/ 2147483647 w 718"/>
                  <a:gd name="T117" fmla="*/ 2147483647 h 506"/>
                  <a:gd name="T118" fmla="*/ 2147483647 w 718"/>
                  <a:gd name="T119" fmla="*/ 2147483647 h 50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18" h="506">
                    <a:moveTo>
                      <a:pt x="0" y="0"/>
                    </a:moveTo>
                    <a:lnTo>
                      <a:pt x="4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7" y="13"/>
                    </a:lnTo>
                    <a:lnTo>
                      <a:pt x="19" y="11"/>
                    </a:lnTo>
                    <a:lnTo>
                      <a:pt x="26" y="15"/>
                    </a:lnTo>
                    <a:lnTo>
                      <a:pt x="30" y="17"/>
                    </a:lnTo>
                    <a:lnTo>
                      <a:pt x="33" y="17"/>
                    </a:lnTo>
                    <a:lnTo>
                      <a:pt x="37" y="20"/>
                    </a:lnTo>
                    <a:lnTo>
                      <a:pt x="46" y="24"/>
                    </a:lnTo>
                    <a:lnTo>
                      <a:pt x="50" y="26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5" y="17"/>
                    </a:lnTo>
                    <a:lnTo>
                      <a:pt x="55" y="15"/>
                    </a:lnTo>
                    <a:lnTo>
                      <a:pt x="55" y="13"/>
                    </a:lnTo>
                    <a:lnTo>
                      <a:pt x="59" y="15"/>
                    </a:lnTo>
                    <a:lnTo>
                      <a:pt x="65" y="15"/>
                    </a:lnTo>
                    <a:lnTo>
                      <a:pt x="68" y="15"/>
                    </a:lnTo>
                    <a:lnTo>
                      <a:pt x="81" y="13"/>
                    </a:lnTo>
                    <a:lnTo>
                      <a:pt x="81" y="15"/>
                    </a:lnTo>
                    <a:lnTo>
                      <a:pt x="87" y="28"/>
                    </a:lnTo>
                    <a:lnTo>
                      <a:pt x="87" y="31"/>
                    </a:lnTo>
                    <a:lnTo>
                      <a:pt x="90" y="31"/>
                    </a:lnTo>
                    <a:lnTo>
                      <a:pt x="92" y="31"/>
                    </a:lnTo>
                    <a:lnTo>
                      <a:pt x="92" y="28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6" y="26"/>
                    </a:lnTo>
                    <a:lnTo>
                      <a:pt x="96" y="24"/>
                    </a:lnTo>
                    <a:lnTo>
                      <a:pt x="98" y="24"/>
                    </a:lnTo>
                    <a:lnTo>
                      <a:pt x="98" y="26"/>
                    </a:lnTo>
                    <a:lnTo>
                      <a:pt x="101" y="26"/>
                    </a:lnTo>
                    <a:lnTo>
                      <a:pt x="103" y="26"/>
                    </a:lnTo>
                    <a:lnTo>
                      <a:pt x="105" y="24"/>
                    </a:lnTo>
                    <a:lnTo>
                      <a:pt x="105" y="22"/>
                    </a:lnTo>
                    <a:lnTo>
                      <a:pt x="107" y="22"/>
                    </a:lnTo>
                    <a:lnTo>
                      <a:pt x="107" y="24"/>
                    </a:lnTo>
                    <a:lnTo>
                      <a:pt x="109" y="24"/>
                    </a:lnTo>
                    <a:lnTo>
                      <a:pt x="109" y="22"/>
                    </a:lnTo>
                    <a:lnTo>
                      <a:pt x="111" y="20"/>
                    </a:lnTo>
                    <a:lnTo>
                      <a:pt x="114" y="20"/>
                    </a:lnTo>
                    <a:lnTo>
                      <a:pt x="114" y="17"/>
                    </a:lnTo>
                    <a:lnTo>
                      <a:pt x="114" y="15"/>
                    </a:lnTo>
                    <a:lnTo>
                      <a:pt x="111" y="15"/>
                    </a:lnTo>
                    <a:lnTo>
                      <a:pt x="111" y="13"/>
                    </a:lnTo>
                    <a:lnTo>
                      <a:pt x="114" y="13"/>
                    </a:lnTo>
                    <a:lnTo>
                      <a:pt x="116" y="13"/>
                    </a:lnTo>
                    <a:lnTo>
                      <a:pt x="116" y="11"/>
                    </a:lnTo>
                    <a:lnTo>
                      <a:pt x="118" y="11"/>
                    </a:lnTo>
                    <a:lnTo>
                      <a:pt x="118" y="13"/>
                    </a:lnTo>
                    <a:lnTo>
                      <a:pt x="120" y="13"/>
                    </a:lnTo>
                    <a:lnTo>
                      <a:pt x="122" y="13"/>
                    </a:lnTo>
                    <a:lnTo>
                      <a:pt x="122" y="15"/>
                    </a:lnTo>
                    <a:lnTo>
                      <a:pt x="125" y="13"/>
                    </a:lnTo>
                    <a:lnTo>
                      <a:pt x="127" y="13"/>
                    </a:lnTo>
                    <a:lnTo>
                      <a:pt x="129" y="13"/>
                    </a:lnTo>
                    <a:lnTo>
                      <a:pt x="129" y="11"/>
                    </a:lnTo>
                    <a:lnTo>
                      <a:pt x="131" y="11"/>
                    </a:lnTo>
                    <a:lnTo>
                      <a:pt x="133" y="11"/>
                    </a:lnTo>
                    <a:lnTo>
                      <a:pt x="133" y="13"/>
                    </a:lnTo>
                    <a:lnTo>
                      <a:pt x="136" y="13"/>
                    </a:lnTo>
                    <a:lnTo>
                      <a:pt x="136" y="11"/>
                    </a:lnTo>
                    <a:lnTo>
                      <a:pt x="138" y="11"/>
                    </a:lnTo>
                    <a:lnTo>
                      <a:pt x="138" y="13"/>
                    </a:lnTo>
                    <a:lnTo>
                      <a:pt x="140" y="13"/>
                    </a:lnTo>
                    <a:lnTo>
                      <a:pt x="140" y="11"/>
                    </a:lnTo>
                    <a:lnTo>
                      <a:pt x="142" y="11"/>
                    </a:lnTo>
                    <a:lnTo>
                      <a:pt x="144" y="13"/>
                    </a:lnTo>
                    <a:lnTo>
                      <a:pt x="147" y="13"/>
                    </a:lnTo>
                    <a:lnTo>
                      <a:pt x="147" y="11"/>
                    </a:lnTo>
                    <a:lnTo>
                      <a:pt x="149" y="11"/>
                    </a:lnTo>
                    <a:lnTo>
                      <a:pt x="151" y="11"/>
                    </a:lnTo>
                    <a:lnTo>
                      <a:pt x="151" y="13"/>
                    </a:lnTo>
                    <a:lnTo>
                      <a:pt x="153" y="13"/>
                    </a:lnTo>
                    <a:lnTo>
                      <a:pt x="155" y="13"/>
                    </a:lnTo>
                    <a:lnTo>
                      <a:pt x="155" y="15"/>
                    </a:lnTo>
                    <a:lnTo>
                      <a:pt x="157" y="15"/>
                    </a:lnTo>
                    <a:lnTo>
                      <a:pt x="160" y="15"/>
                    </a:lnTo>
                    <a:lnTo>
                      <a:pt x="162" y="15"/>
                    </a:lnTo>
                    <a:lnTo>
                      <a:pt x="162" y="17"/>
                    </a:lnTo>
                    <a:lnTo>
                      <a:pt x="164" y="17"/>
                    </a:lnTo>
                    <a:lnTo>
                      <a:pt x="166" y="17"/>
                    </a:lnTo>
                    <a:lnTo>
                      <a:pt x="168" y="17"/>
                    </a:lnTo>
                    <a:lnTo>
                      <a:pt x="171" y="17"/>
                    </a:lnTo>
                    <a:lnTo>
                      <a:pt x="171" y="15"/>
                    </a:lnTo>
                    <a:lnTo>
                      <a:pt x="171" y="13"/>
                    </a:lnTo>
                    <a:lnTo>
                      <a:pt x="171" y="11"/>
                    </a:lnTo>
                    <a:lnTo>
                      <a:pt x="173" y="11"/>
                    </a:lnTo>
                    <a:lnTo>
                      <a:pt x="175" y="11"/>
                    </a:lnTo>
                    <a:lnTo>
                      <a:pt x="177" y="11"/>
                    </a:lnTo>
                    <a:lnTo>
                      <a:pt x="179" y="11"/>
                    </a:lnTo>
                    <a:lnTo>
                      <a:pt x="179" y="13"/>
                    </a:lnTo>
                    <a:lnTo>
                      <a:pt x="182" y="13"/>
                    </a:lnTo>
                    <a:lnTo>
                      <a:pt x="182" y="11"/>
                    </a:lnTo>
                    <a:lnTo>
                      <a:pt x="184" y="11"/>
                    </a:lnTo>
                    <a:lnTo>
                      <a:pt x="184" y="9"/>
                    </a:lnTo>
                    <a:lnTo>
                      <a:pt x="186" y="9"/>
                    </a:lnTo>
                    <a:lnTo>
                      <a:pt x="186" y="7"/>
                    </a:lnTo>
                    <a:lnTo>
                      <a:pt x="188" y="7"/>
                    </a:lnTo>
                    <a:lnTo>
                      <a:pt x="188" y="9"/>
                    </a:lnTo>
                    <a:lnTo>
                      <a:pt x="190" y="9"/>
                    </a:lnTo>
                    <a:lnTo>
                      <a:pt x="190" y="7"/>
                    </a:lnTo>
                    <a:lnTo>
                      <a:pt x="193" y="7"/>
                    </a:lnTo>
                    <a:lnTo>
                      <a:pt x="195" y="4"/>
                    </a:lnTo>
                    <a:lnTo>
                      <a:pt x="197" y="4"/>
                    </a:lnTo>
                    <a:lnTo>
                      <a:pt x="197" y="2"/>
                    </a:lnTo>
                    <a:lnTo>
                      <a:pt x="197" y="0"/>
                    </a:lnTo>
                    <a:lnTo>
                      <a:pt x="199" y="0"/>
                    </a:lnTo>
                    <a:lnTo>
                      <a:pt x="201" y="0"/>
                    </a:lnTo>
                    <a:lnTo>
                      <a:pt x="203" y="0"/>
                    </a:lnTo>
                    <a:lnTo>
                      <a:pt x="203" y="2"/>
                    </a:lnTo>
                    <a:lnTo>
                      <a:pt x="206" y="2"/>
                    </a:lnTo>
                    <a:lnTo>
                      <a:pt x="206" y="4"/>
                    </a:lnTo>
                    <a:lnTo>
                      <a:pt x="203" y="4"/>
                    </a:lnTo>
                    <a:lnTo>
                      <a:pt x="206" y="4"/>
                    </a:lnTo>
                    <a:lnTo>
                      <a:pt x="208" y="4"/>
                    </a:lnTo>
                    <a:lnTo>
                      <a:pt x="208" y="7"/>
                    </a:lnTo>
                    <a:lnTo>
                      <a:pt x="208" y="9"/>
                    </a:lnTo>
                    <a:lnTo>
                      <a:pt x="210" y="9"/>
                    </a:lnTo>
                    <a:lnTo>
                      <a:pt x="210" y="7"/>
                    </a:lnTo>
                    <a:lnTo>
                      <a:pt x="212" y="7"/>
                    </a:lnTo>
                    <a:lnTo>
                      <a:pt x="214" y="7"/>
                    </a:lnTo>
                    <a:lnTo>
                      <a:pt x="217" y="7"/>
                    </a:lnTo>
                    <a:lnTo>
                      <a:pt x="217" y="9"/>
                    </a:lnTo>
                    <a:lnTo>
                      <a:pt x="219" y="9"/>
                    </a:lnTo>
                    <a:lnTo>
                      <a:pt x="219" y="7"/>
                    </a:lnTo>
                    <a:lnTo>
                      <a:pt x="219" y="4"/>
                    </a:lnTo>
                    <a:lnTo>
                      <a:pt x="221" y="4"/>
                    </a:lnTo>
                    <a:lnTo>
                      <a:pt x="221" y="7"/>
                    </a:lnTo>
                    <a:lnTo>
                      <a:pt x="223" y="7"/>
                    </a:lnTo>
                    <a:lnTo>
                      <a:pt x="223" y="9"/>
                    </a:lnTo>
                    <a:lnTo>
                      <a:pt x="223" y="7"/>
                    </a:lnTo>
                    <a:lnTo>
                      <a:pt x="223" y="9"/>
                    </a:lnTo>
                    <a:lnTo>
                      <a:pt x="225" y="9"/>
                    </a:lnTo>
                    <a:lnTo>
                      <a:pt x="225" y="11"/>
                    </a:lnTo>
                    <a:lnTo>
                      <a:pt x="228" y="11"/>
                    </a:lnTo>
                    <a:lnTo>
                      <a:pt x="230" y="9"/>
                    </a:lnTo>
                    <a:lnTo>
                      <a:pt x="232" y="9"/>
                    </a:lnTo>
                    <a:lnTo>
                      <a:pt x="232" y="11"/>
                    </a:lnTo>
                    <a:lnTo>
                      <a:pt x="234" y="11"/>
                    </a:lnTo>
                    <a:lnTo>
                      <a:pt x="234" y="9"/>
                    </a:lnTo>
                    <a:lnTo>
                      <a:pt x="236" y="9"/>
                    </a:lnTo>
                    <a:lnTo>
                      <a:pt x="236" y="11"/>
                    </a:lnTo>
                    <a:lnTo>
                      <a:pt x="238" y="11"/>
                    </a:lnTo>
                    <a:lnTo>
                      <a:pt x="238" y="9"/>
                    </a:lnTo>
                    <a:lnTo>
                      <a:pt x="238" y="11"/>
                    </a:lnTo>
                    <a:lnTo>
                      <a:pt x="241" y="11"/>
                    </a:lnTo>
                    <a:lnTo>
                      <a:pt x="241" y="13"/>
                    </a:lnTo>
                    <a:lnTo>
                      <a:pt x="243" y="13"/>
                    </a:lnTo>
                    <a:lnTo>
                      <a:pt x="243" y="11"/>
                    </a:lnTo>
                    <a:lnTo>
                      <a:pt x="245" y="11"/>
                    </a:lnTo>
                    <a:lnTo>
                      <a:pt x="245" y="13"/>
                    </a:lnTo>
                    <a:lnTo>
                      <a:pt x="247" y="13"/>
                    </a:lnTo>
                    <a:lnTo>
                      <a:pt x="247" y="15"/>
                    </a:lnTo>
                    <a:lnTo>
                      <a:pt x="249" y="15"/>
                    </a:lnTo>
                    <a:lnTo>
                      <a:pt x="249" y="13"/>
                    </a:lnTo>
                    <a:lnTo>
                      <a:pt x="249" y="15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254" y="13"/>
                    </a:lnTo>
                    <a:lnTo>
                      <a:pt x="254" y="15"/>
                    </a:lnTo>
                    <a:lnTo>
                      <a:pt x="256" y="15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260" y="13"/>
                    </a:lnTo>
                    <a:lnTo>
                      <a:pt x="260" y="15"/>
                    </a:lnTo>
                    <a:lnTo>
                      <a:pt x="258" y="28"/>
                    </a:lnTo>
                    <a:lnTo>
                      <a:pt x="263" y="33"/>
                    </a:lnTo>
                    <a:lnTo>
                      <a:pt x="260" y="37"/>
                    </a:lnTo>
                    <a:lnTo>
                      <a:pt x="258" y="37"/>
                    </a:lnTo>
                    <a:lnTo>
                      <a:pt x="254" y="42"/>
                    </a:lnTo>
                    <a:lnTo>
                      <a:pt x="258" y="44"/>
                    </a:lnTo>
                    <a:lnTo>
                      <a:pt x="260" y="46"/>
                    </a:lnTo>
                    <a:lnTo>
                      <a:pt x="265" y="46"/>
                    </a:lnTo>
                    <a:lnTo>
                      <a:pt x="263" y="50"/>
                    </a:lnTo>
                    <a:lnTo>
                      <a:pt x="260" y="57"/>
                    </a:lnTo>
                    <a:lnTo>
                      <a:pt x="258" y="61"/>
                    </a:lnTo>
                    <a:lnTo>
                      <a:pt x="260" y="61"/>
                    </a:lnTo>
                    <a:lnTo>
                      <a:pt x="258" y="63"/>
                    </a:lnTo>
                    <a:lnTo>
                      <a:pt x="258" y="66"/>
                    </a:lnTo>
                    <a:lnTo>
                      <a:pt x="258" y="68"/>
                    </a:lnTo>
                    <a:lnTo>
                      <a:pt x="258" y="70"/>
                    </a:lnTo>
                    <a:lnTo>
                      <a:pt x="258" y="72"/>
                    </a:lnTo>
                    <a:lnTo>
                      <a:pt x="263" y="72"/>
                    </a:lnTo>
                    <a:lnTo>
                      <a:pt x="265" y="72"/>
                    </a:lnTo>
                    <a:lnTo>
                      <a:pt x="265" y="77"/>
                    </a:lnTo>
                    <a:lnTo>
                      <a:pt x="258" y="79"/>
                    </a:lnTo>
                    <a:lnTo>
                      <a:pt x="260" y="81"/>
                    </a:lnTo>
                    <a:lnTo>
                      <a:pt x="265" y="83"/>
                    </a:lnTo>
                    <a:lnTo>
                      <a:pt x="269" y="85"/>
                    </a:lnTo>
                    <a:lnTo>
                      <a:pt x="263" y="88"/>
                    </a:lnTo>
                    <a:lnTo>
                      <a:pt x="260" y="88"/>
                    </a:lnTo>
                    <a:lnTo>
                      <a:pt x="260" y="90"/>
                    </a:lnTo>
                    <a:lnTo>
                      <a:pt x="260" y="92"/>
                    </a:lnTo>
                    <a:lnTo>
                      <a:pt x="260" y="94"/>
                    </a:lnTo>
                    <a:lnTo>
                      <a:pt x="260" y="96"/>
                    </a:lnTo>
                    <a:lnTo>
                      <a:pt x="260" y="103"/>
                    </a:lnTo>
                    <a:lnTo>
                      <a:pt x="263" y="103"/>
                    </a:lnTo>
                    <a:lnTo>
                      <a:pt x="265" y="103"/>
                    </a:lnTo>
                    <a:lnTo>
                      <a:pt x="271" y="101"/>
                    </a:lnTo>
                    <a:lnTo>
                      <a:pt x="276" y="103"/>
                    </a:lnTo>
                    <a:lnTo>
                      <a:pt x="276" y="107"/>
                    </a:lnTo>
                    <a:lnTo>
                      <a:pt x="274" y="109"/>
                    </a:lnTo>
                    <a:lnTo>
                      <a:pt x="276" y="112"/>
                    </a:lnTo>
                    <a:lnTo>
                      <a:pt x="278" y="112"/>
                    </a:lnTo>
                    <a:lnTo>
                      <a:pt x="282" y="109"/>
                    </a:lnTo>
                    <a:lnTo>
                      <a:pt x="282" y="107"/>
                    </a:lnTo>
                    <a:lnTo>
                      <a:pt x="287" y="103"/>
                    </a:lnTo>
                    <a:lnTo>
                      <a:pt x="289" y="105"/>
                    </a:lnTo>
                    <a:lnTo>
                      <a:pt x="293" y="112"/>
                    </a:lnTo>
                    <a:lnTo>
                      <a:pt x="293" y="109"/>
                    </a:lnTo>
                    <a:lnTo>
                      <a:pt x="298" y="109"/>
                    </a:lnTo>
                    <a:lnTo>
                      <a:pt x="300" y="109"/>
                    </a:lnTo>
                    <a:lnTo>
                      <a:pt x="304" y="109"/>
                    </a:lnTo>
                    <a:lnTo>
                      <a:pt x="306" y="114"/>
                    </a:lnTo>
                    <a:lnTo>
                      <a:pt x="306" y="116"/>
                    </a:lnTo>
                    <a:lnTo>
                      <a:pt x="306" y="118"/>
                    </a:lnTo>
                    <a:lnTo>
                      <a:pt x="306" y="120"/>
                    </a:lnTo>
                    <a:lnTo>
                      <a:pt x="306" y="123"/>
                    </a:lnTo>
                    <a:lnTo>
                      <a:pt x="309" y="125"/>
                    </a:lnTo>
                    <a:lnTo>
                      <a:pt x="311" y="123"/>
                    </a:lnTo>
                    <a:lnTo>
                      <a:pt x="313" y="123"/>
                    </a:lnTo>
                    <a:lnTo>
                      <a:pt x="315" y="120"/>
                    </a:lnTo>
                    <a:lnTo>
                      <a:pt x="322" y="120"/>
                    </a:lnTo>
                    <a:lnTo>
                      <a:pt x="326" y="118"/>
                    </a:lnTo>
                    <a:lnTo>
                      <a:pt x="328" y="116"/>
                    </a:lnTo>
                    <a:lnTo>
                      <a:pt x="330" y="118"/>
                    </a:lnTo>
                    <a:lnTo>
                      <a:pt x="330" y="120"/>
                    </a:lnTo>
                    <a:lnTo>
                      <a:pt x="333" y="125"/>
                    </a:lnTo>
                    <a:lnTo>
                      <a:pt x="335" y="125"/>
                    </a:lnTo>
                    <a:lnTo>
                      <a:pt x="335" y="127"/>
                    </a:lnTo>
                    <a:lnTo>
                      <a:pt x="335" y="129"/>
                    </a:lnTo>
                    <a:lnTo>
                      <a:pt x="337" y="131"/>
                    </a:lnTo>
                    <a:lnTo>
                      <a:pt x="337" y="134"/>
                    </a:lnTo>
                    <a:lnTo>
                      <a:pt x="335" y="136"/>
                    </a:lnTo>
                    <a:lnTo>
                      <a:pt x="333" y="136"/>
                    </a:lnTo>
                    <a:lnTo>
                      <a:pt x="330" y="138"/>
                    </a:lnTo>
                    <a:lnTo>
                      <a:pt x="320" y="140"/>
                    </a:lnTo>
                    <a:lnTo>
                      <a:pt x="320" y="142"/>
                    </a:lnTo>
                    <a:lnTo>
                      <a:pt x="322" y="145"/>
                    </a:lnTo>
                    <a:lnTo>
                      <a:pt x="322" y="147"/>
                    </a:lnTo>
                    <a:lnTo>
                      <a:pt x="324" y="147"/>
                    </a:lnTo>
                    <a:lnTo>
                      <a:pt x="326" y="151"/>
                    </a:lnTo>
                    <a:lnTo>
                      <a:pt x="328" y="151"/>
                    </a:lnTo>
                    <a:lnTo>
                      <a:pt x="330" y="151"/>
                    </a:lnTo>
                    <a:lnTo>
                      <a:pt x="333" y="153"/>
                    </a:lnTo>
                    <a:lnTo>
                      <a:pt x="339" y="155"/>
                    </a:lnTo>
                    <a:lnTo>
                      <a:pt x="339" y="158"/>
                    </a:lnTo>
                    <a:lnTo>
                      <a:pt x="341" y="160"/>
                    </a:lnTo>
                    <a:lnTo>
                      <a:pt x="341" y="162"/>
                    </a:lnTo>
                    <a:lnTo>
                      <a:pt x="341" y="160"/>
                    </a:lnTo>
                    <a:lnTo>
                      <a:pt x="346" y="162"/>
                    </a:lnTo>
                    <a:lnTo>
                      <a:pt x="348" y="162"/>
                    </a:lnTo>
                    <a:lnTo>
                      <a:pt x="348" y="164"/>
                    </a:lnTo>
                    <a:lnTo>
                      <a:pt x="350" y="166"/>
                    </a:lnTo>
                    <a:lnTo>
                      <a:pt x="352" y="171"/>
                    </a:lnTo>
                    <a:lnTo>
                      <a:pt x="357" y="171"/>
                    </a:lnTo>
                    <a:lnTo>
                      <a:pt x="357" y="169"/>
                    </a:lnTo>
                    <a:lnTo>
                      <a:pt x="359" y="169"/>
                    </a:lnTo>
                    <a:lnTo>
                      <a:pt x="361" y="169"/>
                    </a:lnTo>
                    <a:lnTo>
                      <a:pt x="361" y="171"/>
                    </a:lnTo>
                    <a:lnTo>
                      <a:pt x="368" y="171"/>
                    </a:lnTo>
                    <a:lnTo>
                      <a:pt x="368" y="169"/>
                    </a:lnTo>
                    <a:lnTo>
                      <a:pt x="370" y="166"/>
                    </a:lnTo>
                    <a:lnTo>
                      <a:pt x="376" y="169"/>
                    </a:lnTo>
                    <a:lnTo>
                      <a:pt x="381" y="169"/>
                    </a:lnTo>
                    <a:lnTo>
                      <a:pt x="387" y="171"/>
                    </a:lnTo>
                    <a:lnTo>
                      <a:pt x="392" y="171"/>
                    </a:lnTo>
                    <a:lnTo>
                      <a:pt x="396" y="175"/>
                    </a:lnTo>
                    <a:lnTo>
                      <a:pt x="398" y="175"/>
                    </a:lnTo>
                    <a:lnTo>
                      <a:pt x="401" y="175"/>
                    </a:lnTo>
                    <a:lnTo>
                      <a:pt x="398" y="177"/>
                    </a:lnTo>
                    <a:lnTo>
                      <a:pt x="403" y="180"/>
                    </a:lnTo>
                    <a:lnTo>
                      <a:pt x="401" y="182"/>
                    </a:lnTo>
                    <a:lnTo>
                      <a:pt x="407" y="184"/>
                    </a:lnTo>
                    <a:lnTo>
                      <a:pt x="409" y="184"/>
                    </a:lnTo>
                    <a:lnTo>
                      <a:pt x="405" y="188"/>
                    </a:lnTo>
                    <a:lnTo>
                      <a:pt x="409" y="188"/>
                    </a:lnTo>
                    <a:lnTo>
                      <a:pt x="409" y="197"/>
                    </a:lnTo>
                    <a:lnTo>
                      <a:pt x="409" y="201"/>
                    </a:lnTo>
                    <a:lnTo>
                      <a:pt x="409" y="204"/>
                    </a:lnTo>
                    <a:lnTo>
                      <a:pt x="414" y="206"/>
                    </a:lnTo>
                    <a:lnTo>
                      <a:pt x="416" y="206"/>
                    </a:lnTo>
                    <a:lnTo>
                      <a:pt x="418" y="206"/>
                    </a:lnTo>
                    <a:lnTo>
                      <a:pt x="425" y="208"/>
                    </a:lnTo>
                    <a:lnTo>
                      <a:pt x="427" y="208"/>
                    </a:lnTo>
                    <a:lnTo>
                      <a:pt x="429" y="208"/>
                    </a:lnTo>
                    <a:lnTo>
                      <a:pt x="431" y="208"/>
                    </a:lnTo>
                    <a:lnTo>
                      <a:pt x="433" y="208"/>
                    </a:lnTo>
                    <a:lnTo>
                      <a:pt x="436" y="210"/>
                    </a:lnTo>
                    <a:lnTo>
                      <a:pt x="438" y="210"/>
                    </a:lnTo>
                    <a:lnTo>
                      <a:pt x="438" y="208"/>
                    </a:lnTo>
                    <a:lnTo>
                      <a:pt x="440" y="206"/>
                    </a:lnTo>
                    <a:lnTo>
                      <a:pt x="440" y="204"/>
                    </a:lnTo>
                    <a:lnTo>
                      <a:pt x="440" y="201"/>
                    </a:lnTo>
                    <a:lnTo>
                      <a:pt x="442" y="199"/>
                    </a:lnTo>
                    <a:lnTo>
                      <a:pt x="447" y="197"/>
                    </a:lnTo>
                    <a:lnTo>
                      <a:pt x="451" y="199"/>
                    </a:lnTo>
                    <a:lnTo>
                      <a:pt x="455" y="201"/>
                    </a:lnTo>
                    <a:lnTo>
                      <a:pt x="458" y="199"/>
                    </a:lnTo>
                    <a:lnTo>
                      <a:pt x="460" y="199"/>
                    </a:lnTo>
                    <a:lnTo>
                      <a:pt x="462" y="197"/>
                    </a:lnTo>
                    <a:lnTo>
                      <a:pt x="462" y="199"/>
                    </a:lnTo>
                    <a:lnTo>
                      <a:pt x="464" y="199"/>
                    </a:lnTo>
                    <a:lnTo>
                      <a:pt x="464" y="201"/>
                    </a:lnTo>
                    <a:lnTo>
                      <a:pt x="466" y="204"/>
                    </a:lnTo>
                    <a:lnTo>
                      <a:pt x="468" y="204"/>
                    </a:lnTo>
                    <a:lnTo>
                      <a:pt x="468" y="201"/>
                    </a:lnTo>
                    <a:lnTo>
                      <a:pt x="471" y="197"/>
                    </a:lnTo>
                    <a:lnTo>
                      <a:pt x="475" y="197"/>
                    </a:lnTo>
                    <a:lnTo>
                      <a:pt x="477" y="197"/>
                    </a:lnTo>
                    <a:lnTo>
                      <a:pt x="482" y="197"/>
                    </a:lnTo>
                    <a:lnTo>
                      <a:pt x="484" y="199"/>
                    </a:lnTo>
                    <a:lnTo>
                      <a:pt x="482" y="206"/>
                    </a:lnTo>
                    <a:lnTo>
                      <a:pt x="484" y="206"/>
                    </a:lnTo>
                    <a:lnTo>
                      <a:pt x="484" y="208"/>
                    </a:lnTo>
                    <a:lnTo>
                      <a:pt x="482" y="212"/>
                    </a:lnTo>
                    <a:lnTo>
                      <a:pt x="479" y="212"/>
                    </a:lnTo>
                    <a:lnTo>
                      <a:pt x="484" y="217"/>
                    </a:lnTo>
                    <a:lnTo>
                      <a:pt x="482" y="217"/>
                    </a:lnTo>
                    <a:lnTo>
                      <a:pt x="482" y="219"/>
                    </a:lnTo>
                    <a:lnTo>
                      <a:pt x="484" y="221"/>
                    </a:lnTo>
                    <a:lnTo>
                      <a:pt x="486" y="219"/>
                    </a:lnTo>
                    <a:lnTo>
                      <a:pt x="490" y="217"/>
                    </a:lnTo>
                    <a:lnTo>
                      <a:pt x="504" y="215"/>
                    </a:lnTo>
                    <a:lnTo>
                      <a:pt x="508" y="212"/>
                    </a:lnTo>
                    <a:lnTo>
                      <a:pt x="510" y="212"/>
                    </a:lnTo>
                    <a:lnTo>
                      <a:pt x="510" y="210"/>
                    </a:lnTo>
                    <a:lnTo>
                      <a:pt x="512" y="212"/>
                    </a:lnTo>
                    <a:lnTo>
                      <a:pt x="510" y="217"/>
                    </a:lnTo>
                    <a:lnTo>
                      <a:pt x="508" y="219"/>
                    </a:lnTo>
                    <a:lnTo>
                      <a:pt x="506" y="221"/>
                    </a:lnTo>
                    <a:lnTo>
                      <a:pt x="504" y="223"/>
                    </a:lnTo>
                    <a:lnTo>
                      <a:pt x="504" y="228"/>
                    </a:lnTo>
                    <a:lnTo>
                      <a:pt x="501" y="232"/>
                    </a:lnTo>
                    <a:lnTo>
                      <a:pt x="504" y="232"/>
                    </a:lnTo>
                    <a:lnTo>
                      <a:pt x="506" y="232"/>
                    </a:lnTo>
                    <a:lnTo>
                      <a:pt x="506" y="234"/>
                    </a:lnTo>
                    <a:lnTo>
                      <a:pt x="506" y="237"/>
                    </a:lnTo>
                    <a:lnTo>
                      <a:pt x="508" y="237"/>
                    </a:lnTo>
                    <a:lnTo>
                      <a:pt x="512" y="237"/>
                    </a:lnTo>
                    <a:lnTo>
                      <a:pt x="512" y="239"/>
                    </a:lnTo>
                    <a:lnTo>
                      <a:pt x="517" y="234"/>
                    </a:lnTo>
                    <a:lnTo>
                      <a:pt x="519" y="234"/>
                    </a:lnTo>
                    <a:lnTo>
                      <a:pt x="519" y="232"/>
                    </a:lnTo>
                    <a:lnTo>
                      <a:pt x="525" y="230"/>
                    </a:lnTo>
                    <a:lnTo>
                      <a:pt x="525" y="228"/>
                    </a:lnTo>
                    <a:lnTo>
                      <a:pt x="528" y="232"/>
                    </a:lnTo>
                    <a:lnTo>
                      <a:pt x="528" y="234"/>
                    </a:lnTo>
                    <a:lnTo>
                      <a:pt x="528" y="237"/>
                    </a:lnTo>
                    <a:lnTo>
                      <a:pt x="532" y="234"/>
                    </a:lnTo>
                    <a:lnTo>
                      <a:pt x="534" y="234"/>
                    </a:lnTo>
                    <a:lnTo>
                      <a:pt x="534" y="232"/>
                    </a:lnTo>
                    <a:lnTo>
                      <a:pt x="536" y="232"/>
                    </a:lnTo>
                    <a:lnTo>
                      <a:pt x="539" y="234"/>
                    </a:lnTo>
                    <a:lnTo>
                      <a:pt x="539" y="237"/>
                    </a:lnTo>
                    <a:lnTo>
                      <a:pt x="543" y="241"/>
                    </a:lnTo>
                    <a:lnTo>
                      <a:pt x="545" y="243"/>
                    </a:lnTo>
                    <a:lnTo>
                      <a:pt x="543" y="247"/>
                    </a:lnTo>
                    <a:lnTo>
                      <a:pt x="541" y="252"/>
                    </a:lnTo>
                    <a:lnTo>
                      <a:pt x="541" y="254"/>
                    </a:lnTo>
                    <a:lnTo>
                      <a:pt x="541" y="256"/>
                    </a:lnTo>
                    <a:lnTo>
                      <a:pt x="539" y="261"/>
                    </a:lnTo>
                    <a:lnTo>
                      <a:pt x="536" y="265"/>
                    </a:lnTo>
                    <a:lnTo>
                      <a:pt x="534" y="267"/>
                    </a:lnTo>
                    <a:lnTo>
                      <a:pt x="534" y="269"/>
                    </a:lnTo>
                    <a:lnTo>
                      <a:pt x="532" y="272"/>
                    </a:lnTo>
                    <a:lnTo>
                      <a:pt x="536" y="278"/>
                    </a:lnTo>
                    <a:lnTo>
                      <a:pt x="539" y="280"/>
                    </a:lnTo>
                    <a:lnTo>
                      <a:pt x="541" y="283"/>
                    </a:lnTo>
                    <a:lnTo>
                      <a:pt x="543" y="283"/>
                    </a:lnTo>
                    <a:lnTo>
                      <a:pt x="547" y="283"/>
                    </a:lnTo>
                    <a:lnTo>
                      <a:pt x="552" y="285"/>
                    </a:lnTo>
                    <a:lnTo>
                      <a:pt x="550" y="287"/>
                    </a:lnTo>
                    <a:lnTo>
                      <a:pt x="552" y="289"/>
                    </a:lnTo>
                    <a:lnTo>
                      <a:pt x="552" y="291"/>
                    </a:lnTo>
                    <a:lnTo>
                      <a:pt x="550" y="293"/>
                    </a:lnTo>
                    <a:lnTo>
                      <a:pt x="552" y="293"/>
                    </a:lnTo>
                    <a:lnTo>
                      <a:pt x="554" y="296"/>
                    </a:lnTo>
                    <a:lnTo>
                      <a:pt x="556" y="300"/>
                    </a:lnTo>
                    <a:lnTo>
                      <a:pt x="554" y="300"/>
                    </a:lnTo>
                    <a:lnTo>
                      <a:pt x="552" y="302"/>
                    </a:lnTo>
                    <a:lnTo>
                      <a:pt x="552" y="304"/>
                    </a:lnTo>
                    <a:lnTo>
                      <a:pt x="552" y="307"/>
                    </a:lnTo>
                    <a:lnTo>
                      <a:pt x="552" y="309"/>
                    </a:lnTo>
                    <a:lnTo>
                      <a:pt x="552" y="311"/>
                    </a:lnTo>
                    <a:lnTo>
                      <a:pt x="558" y="304"/>
                    </a:lnTo>
                    <a:lnTo>
                      <a:pt x="563" y="309"/>
                    </a:lnTo>
                    <a:lnTo>
                      <a:pt x="565" y="311"/>
                    </a:lnTo>
                    <a:lnTo>
                      <a:pt x="567" y="311"/>
                    </a:lnTo>
                    <a:lnTo>
                      <a:pt x="569" y="311"/>
                    </a:lnTo>
                    <a:lnTo>
                      <a:pt x="569" y="313"/>
                    </a:lnTo>
                    <a:lnTo>
                      <a:pt x="567" y="313"/>
                    </a:lnTo>
                    <a:lnTo>
                      <a:pt x="567" y="315"/>
                    </a:lnTo>
                    <a:lnTo>
                      <a:pt x="565" y="315"/>
                    </a:lnTo>
                    <a:lnTo>
                      <a:pt x="567" y="315"/>
                    </a:lnTo>
                    <a:lnTo>
                      <a:pt x="569" y="315"/>
                    </a:lnTo>
                    <a:lnTo>
                      <a:pt x="569" y="318"/>
                    </a:lnTo>
                    <a:lnTo>
                      <a:pt x="571" y="318"/>
                    </a:lnTo>
                    <a:lnTo>
                      <a:pt x="569" y="318"/>
                    </a:lnTo>
                    <a:lnTo>
                      <a:pt x="569" y="320"/>
                    </a:lnTo>
                    <a:lnTo>
                      <a:pt x="567" y="320"/>
                    </a:lnTo>
                    <a:lnTo>
                      <a:pt x="567" y="322"/>
                    </a:lnTo>
                    <a:lnTo>
                      <a:pt x="565" y="322"/>
                    </a:lnTo>
                    <a:lnTo>
                      <a:pt x="565" y="320"/>
                    </a:lnTo>
                    <a:lnTo>
                      <a:pt x="563" y="320"/>
                    </a:lnTo>
                    <a:lnTo>
                      <a:pt x="563" y="322"/>
                    </a:lnTo>
                    <a:lnTo>
                      <a:pt x="560" y="320"/>
                    </a:lnTo>
                    <a:lnTo>
                      <a:pt x="560" y="322"/>
                    </a:lnTo>
                    <a:lnTo>
                      <a:pt x="558" y="322"/>
                    </a:lnTo>
                    <a:lnTo>
                      <a:pt x="556" y="322"/>
                    </a:lnTo>
                    <a:lnTo>
                      <a:pt x="554" y="322"/>
                    </a:lnTo>
                    <a:lnTo>
                      <a:pt x="556" y="324"/>
                    </a:lnTo>
                    <a:lnTo>
                      <a:pt x="558" y="324"/>
                    </a:lnTo>
                    <a:lnTo>
                      <a:pt x="558" y="326"/>
                    </a:lnTo>
                    <a:lnTo>
                      <a:pt x="560" y="326"/>
                    </a:lnTo>
                    <a:lnTo>
                      <a:pt x="563" y="326"/>
                    </a:lnTo>
                    <a:lnTo>
                      <a:pt x="563" y="329"/>
                    </a:lnTo>
                    <a:lnTo>
                      <a:pt x="565" y="329"/>
                    </a:lnTo>
                    <a:lnTo>
                      <a:pt x="567" y="329"/>
                    </a:lnTo>
                    <a:lnTo>
                      <a:pt x="567" y="331"/>
                    </a:lnTo>
                    <a:lnTo>
                      <a:pt x="569" y="331"/>
                    </a:lnTo>
                    <a:lnTo>
                      <a:pt x="571" y="333"/>
                    </a:lnTo>
                    <a:lnTo>
                      <a:pt x="574" y="333"/>
                    </a:lnTo>
                    <a:lnTo>
                      <a:pt x="574" y="335"/>
                    </a:lnTo>
                    <a:lnTo>
                      <a:pt x="576" y="335"/>
                    </a:lnTo>
                    <a:lnTo>
                      <a:pt x="578" y="335"/>
                    </a:lnTo>
                    <a:lnTo>
                      <a:pt x="578" y="337"/>
                    </a:lnTo>
                    <a:lnTo>
                      <a:pt x="580" y="337"/>
                    </a:lnTo>
                    <a:lnTo>
                      <a:pt x="582" y="339"/>
                    </a:lnTo>
                    <a:lnTo>
                      <a:pt x="585" y="339"/>
                    </a:lnTo>
                    <a:lnTo>
                      <a:pt x="585" y="342"/>
                    </a:lnTo>
                    <a:lnTo>
                      <a:pt x="587" y="342"/>
                    </a:lnTo>
                    <a:lnTo>
                      <a:pt x="589" y="342"/>
                    </a:lnTo>
                    <a:lnTo>
                      <a:pt x="589" y="344"/>
                    </a:lnTo>
                    <a:lnTo>
                      <a:pt x="591" y="344"/>
                    </a:lnTo>
                    <a:lnTo>
                      <a:pt x="593" y="344"/>
                    </a:lnTo>
                    <a:lnTo>
                      <a:pt x="596" y="344"/>
                    </a:lnTo>
                    <a:lnTo>
                      <a:pt x="604" y="346"/>
                    </a:lnTo>
                    <a:lnTo>
                      <a:pt x="604" y="342"/>
                    </a:lnTo>
                    <a:lnTo>
                      <a:pt x="604" y="337"/>
                    </a:lnTo>
                    <a:lnTo>
                      <a:pt x="606" y="333"/>
                    </a:lnTo>
                    <a:lnTo>
                      <a:pt x="609" y="335"/>
                    </a:lnTo>
                    <a:lnTo>
                      <a:pt x="613" y="337"/>
                    </a:lnTo>
                    <a:lnTo>
                      <a:pt x="622" y="337"/>
                    </a:lnTo>
                    <a:lnTo>
                      <a:pt x="624" y="337"/>
                    </a:lnTo>
                    <a:lnTo>
                      <a:pt x="624" y="335"/>
                    </a:lnTo>
                    <a:lnTo>
                      <a:pt x="626" y="333"/>
                    </a:lnTo>
                    <a:lnTo>
                      <a:pt x="631" y="329"/>
                    </a:lnTo>
                    <a:lnTo>
                      <a:pt x="635" y="326"/>
                    </a:lnTo>
                    <a:lnTo>
                      <a:pt x="637" y="326"/>
                    </a:lnTo>
                    <a:lnTo>
                      <a:pt x="639" y="324"/>
                    </a:lnTo>
                    <a:lnTo>
                      <a:pt x="637" y="324"/>
                    </a:lnTo>
                    <a:lnTo>
                      <a:pt x="633" y="322"/>
                    </a:lnTo>
                    <a:lnTo>
                      <a:pt x="631" y="322"/>
                    </a:lnTo>
                    <a:lnTo>
                      <a:pt x="642" y="318"/>
                    </a:lnTo>
                    <a:lnTo>
                      <a:pt x="644" y="320"/>
                    </a:lnTo>
                    <a:lnTo>
                      <a:pt x="646" y="322"/>
                    </a:lnTo>
                    <a:lnTo>
                      <a:pt x="648" y="322"/>
                    </a:lnTo>
                    <a:lnTo>
                      <a:pt x="650" y="318"/>
                    </a:lnTo>
                    <a:lnTo>
                      <a:pt x="650" y="315"/>
                    </a:lnTo>
                    <a:lnTo>
                      <a:pt x="655" y="315"/>
                    </a:lnTo>
                    <a:lnTo>
                      <a:pt x="659" y="313"/>
                    </a:lnTo>
                    <a:lnTo>
                      <a:pt x="661" y="313"/>
                    </a:lnTo>
                    <a:lnTo>
                      <a:pt x="661" y="311"/>
                    </a:lnTo>
                    <a:lnTo>
                      <a:pt x="663" y="311"/>
                    </a:lnTo>
                    <a:lnTo>
                      <a:pt x="666" y="311"/>
                    </a:lnTo>
                    <a:lnTo>
                      <a:pt x="666" y="313"/>
                    </a:lnTo>
                    <a:lnTo>
                      <a:pt x="668" y="313"/>
                    </a:lnTo>
                    <a:lnTo>
                      <a:pt x="668" y="315"/>
                    </a:lnTo>
                    <a:lnTo>
                      <a:pt x="668" y="318"/>
                    </a:lnTo>
                    <a:lnTo>
                      <a:pt x="666" y="318"/>
                    </a:lnTo>
                    <a:lnTo>
                      <a:pt x="668" y="318"/>
                    </a:lnTo>
                    <a:lnTo>
                      <a:pt x="670" y="318"/>
                    </a:lnTo>
                    <a:lnTo>
                      <a:pt x="672" y="320"/>
                    </a:lnTo>
                    <a:lnTo>
                      <a:pt x="674" y="322"/>
                    </a:lnTo>
                    <a:lnTo>
                      <a:pt x="679" y="322"/>
                    </a:lnTo>
                    <a:lnTo>
                      <a:pt x="679" y="324"/>
                    </a:lnTo>
                    <a:lnTo>
                      <a:pt x="679" y="326"/>
                    </a:lnTo>
                    <a:lnTo>
                      <a:pt x="681" y="326"/>
                    </a:lnTo>
                    <a:lnTo>
                      <a:pt x="681" y="329"/>
                    </a:lnTo>
                    <a:lnTo>
                      <a:pt x="683" y="329"/>
                    </a:lnTo>
                    <a:lnTo>
                      <a:pt x="685" y="329"/>
                    </a:lnTo>
                    <a:lnTo>
                      <a:pt x="688" y="331"/>
                    </a:lnTo>
                    <a:lnTo>
                      <a:pt x="688" y="333"/>
                    </a:lnTo>
                    <a:lnTo>
                      <a:pt x="688" y="335"/>
                    </a:lnTo>
                    <a:lnTo>
                      <a:pt x="690" y="335"/>
                    </a:lnTo>
                    <a:lnTo>
                      <a:pt x="690" y="337"/>
                    </a:lnTo>
                    <a:lnTo>
                      <a:pt x="690" y="339"/>
                    </a:lnTo>
                    <a:lnTo>
                      <a:pt x="690" y="342"/>
                    </a:lnTo>
                    <a:lnTo>
                      <a:pt x="692" y="342"/>
                    </a:lnTo>
                    <a:lnTo>
                      <a:pt x="692" y="344"/>
                    </a:lnTo>
                    <a:lnTo>
                      <a:pt x="692" y="346"/>
                    </a:lnTo>
                    <a:lnTo>
                      <a:pt x="692" y="348"/>
                    </a:lnTo>
                    <a:lnTo>
                      <a:pt x="694" y="348"/>
                    </a:lnTo>
                    <a:lnTo>
                      <a:pt x="694" y="350"/>
                    </a:lnTo>
                    <a:lnTo>
                      <a:pt x="694" y="353"/>
                    </a:lnTo>
                    <a:lnTo>
                      <a:pt x="694" y="355"/>
                    </a:lnTo>
                    <a:lnTo>
                      <a:pt x="696" y="355"/>
                    </a:lnTo>
                    <a:lnTo>
                      <a:pt x="698" y="355"/>
                    </a:lnTo>
                    <a:lnTo>
                      <a:pt x="701" y="355"/>
                    </a:lnTo>
                    <a:lnTo>
                      <a:pt x="703" y="355"/>
                    </a:lnTo>
                    <a:lnTo>
                      <a:pt x="705" y="355"/>
                    </a:lnTo>
                    <a:lnTo>
                      <a:pt x="707" y="355"/>
                    </a:lnTo>
                    <a:lnTo>
                      <a:pt x="709" y="355"/>
                    </a:lnTo>
                    <a:lnTo>
                      <a:pt x="712" y="355"/>
                    </a:lnTo>
                    <a:lnTo>
                      <a:pt x="714" y="355"/>
                    </a:lnTo>
                    <a:lnTo>
                      <a:pt x="714" y="353"/>
                    </a:lnTo>
                    <a:lnTo>
                      <a:pt x="716" y="353"/>
                    </a:lnTo>
                    <a:lnTo>
                      <a:pt x="716" y="355"/>
                    </a:lnTo>
                    <a:lnTo>
                      <a:pt x="718" y="355"/>
                    </a:lnTo>
                    <a:lnTo>
                      <a:pt x="716" y="355"/>
                    </a:lnTo>
                    <a:lnTo>
                      <a:pt x="716" y="357"/>
                    </a:lnTo>
                    <a:lnTo>
                      <a:pt x="718" y="357"/>
                    </a:lnTo>
                    <a:lnTo>
                      <a:pt x="716" y="357"/>
                    </a:lnTo>
                    <a:lnTo>
                      <a:pt x="716" y="359"/>
                    </a:lnTo>
                    <a:lnTo>
                      <a:pt x="714" y="359"/>
                    </a:lnTo>
                    <a:lnTo>
                      <a:pt x="714" y="361"/>
                    </a:lnTo>
                    <a:lnTo>
                      <a:pt x="714" y="364"/>
                    </a:lnTo>
                    <a:lnTo>
                      <a:pt x="712" y="364"/>
                    </a:lnTo>
                    <a:lnTo>
                      <a:pt x="709" y="364"/>
                    </a:lnTo>
                    <a:lnTo>
                      <a:pt x="712" y="364"/>
                    </a:lnTo>
                    <a:lnTo>
                      <a:pt x="712" y="366"/>
                    </a:lnTo>
                    <a:lnTo>
                      <a:pt x="712" y="368"/>
                    </a:lnTo>
                    <a:lnTo>
                      <a:pt x="709" y="368"/>
                    </a:lnTo>
                    <a:lnTo>
                      <a:pt x="707" y="368"/>
                    </a:lnTo>
                    <a:lnTo>
                      <a:pt x="707" y="366"/>
                    </a:lnTo>
                    <a:lnTo>
                      <a:pt x="707" y="368"/>
                    </a:lnTo>
                    <a:lnTo>
                      <a:pt x="707" y="370"/>
                    </a:lnTo>
                    <a:lnTo>
                      <a:pt x="709" y="370"/>
                    </a:lnTo>
                    <a:lnTo>
                      <a:pt x="709" y="372"/>
                    </a:lnTo>
                    <a:lnTo>
                      <a:pt x="707" y="372"/>
                    </a:lnTo>
                    <a:lnTo>
                      <a:pt x="707" y="375"/>
                    </a:lnTo>
                    <a:lnTo>
                      <a:pt x="705" y="375"/>
                    </a:lnTo>
                    <a:lnTo>
                      <a:pt x="707" y="375"/>
                    </a:lnTo>
                    <a:lnTo>
                      <a:pt x="707" y="377"/>
                    </a:lnTo>
                    <a:lnTo>
                      <a:pt x="707" y="379"/>
                    </a:lnTo>
                    <a:lnTo>
                      <a:pt x="707" y="381"/>
                    </a:lnTo>
                    <a:lnTo>
                      <a:pt x="707" y="383"/>
                    </a:lnTo>
                    <a:lnTo>
                      <a:pt x="707" y="385"/>
                    </a:lnTo>
                    <a:lnTo>
                      <a:pt x="707" y="388"/>
                    </a:lnTo>
                    <a:lnTo>
                      <a:pt x="707" y="390"/>
                    </a:lnTo>
                    <a:lnTo>
                      <a:pt x="707" y="392"/>
                    </a:lnTo>
                    <a:lnTo>
                      <a:pt x="709" y="392"/>
                    </a:lnTo>
                    <a:lnTo>
                      <a:pt x="709" y="390"/>
                    </a:lnTo>
                    <a:lnTo>
                      <a:pt x="712" y="390"/>
                    </a:lnTo>
                    <a:lnTo>
                      <a:pt x="712" y="392"/>
                    </a:lnTo>
                    <a:lnTo>
                      <a:pt x="714" y="392"/>
                    </a:lnTo>
                    <a:lnTo>
                      <a:pt x="712" y="392"/>
                    </a:lnTo>
                    <a:lnTo>
                      <a:pt x="712" y="394"/>
                    </a:lnTo>
                    <a:lnTo>
                      <a:pt x="712" y="396"/>
                    </a:lnTo>
                    <a:lnTo>
                      <a:pt x="709" y="396"/>
                    </a:lnTo>
                    <a:lnTo>
                      <a:pt x="712" y="396"/>
                    </a:lnTo>
                    <a:lnTo>
                      <a:pt x="712" y="399"/>
                    </a:lnTo>
                    <a:lnTo>
                      <a:pt x="714" y="399"/>
                    </a:lnTo>
                    <a:lnTo>
                      <a:pt x="714" y="401"/>
                    </a:lnTo>
                    <a:lnTo>
                      <a:pt x="714" y="399"/>
                    </a:lnTo>
                    <a:lnTo>
                      <a:pt x="712" y="399"/>
                    </a:lnTo>
                    <a:lnTo>
                      <a:pt x="712" y="401"/>
                    </a:lnTo>
                    <a:lnTo>
                      <a:pt x="714" y="401"/>
                    </a:lnTo>
                    <a:lnTo>
                      <a:pt x="714" y="403"/>
                    </a:lnTo>
                    <a:lnTo>
                      <a:pt x="712" y="403"/>
                    </a:lnTo>
                    <a:lnTo>
                      <a:pt x="709" y="403"/>
                    </a:lnTo>
                    <a:lnTo>
                      <a:pt x="709" y="405"/>
                    </a:lnTo>
                    <a:lnTo>
                      <a:pt x="707" y="405"/>
                    </a:lnTo>
                    <a:lnTo>
                      <a:pt x="707" y="403"/>
                    </a:lnTo>
                    <a:lnTo>
                      <a:pt x="705" y="403"/>
                    </a:lnTo>
                    <a:lnTo>
                      <a:pt x="705" y="405"/>
                    </a:lnTo>
                    <a:lnTo>
                      <a:pt x="703" y="405"/>
                    </a:lnTo>
                    <a:lnTo>
                      <a:pt x="701" y="405"/>
                    </a:lnTo>
                    <a:lnTo>
                      <a:pt x="703" y="407"/>
                    </a:lnTo>
                    <a:lnTo>
                      <a:pt x="705" y="407"/>
                    </a:lnTo>
                    <a:lnTo>
                      <a:pt x="707" y="407"/>
                    </a:lnTo>
                    <a:lnTo>
                      <a:pt x="707" y="410"/>
                    </a:lnTo>
                    <a:lnTo>
                      <a:pt x="705" y="410"/>
                    </a:lnTo>
                    <a:lnTo>
                      <a:pt x="705" y="412"/>
                    </a:lnTo>
                    <a:lnTo>
                      <a:pt x="705" y="414"/>
                    </a:lnTo>
                    <a:lnTo>
                      <a:pt x="707" y="414"/>
                    </a:lnTo>
                    <a:lnTo>
                      <a:pt x="707" y="416"/>
                    </a:lnTo>
                    <a:lnTo>
                      <a:pt x="707" y="418"/>
                    </a:lnTo>
                    <a:lnTo>
                      <a:pt x="709" y="418"/>
                    </a:lnTo>
                    <a:lnTo>
                      <a:pt x="709" y="416"/>
                    </a:lnTo>
                    <a:lnTo>
                      <a:pt x="709" y="414"/>
                    </a:lnTo>
                    <a:lnTo>
                      <a:pt x="712" y="414"/>
                    </a:lnTo>
                    <a:lnTo>
                      <a:pt x="712" y="412"/>
                    </a:lnTo>
                    <a:lnTo>
                      <a:pt x="714" y="412"/>
                    </a:lnTo>
                    <a:lnTo>
                      <a:pt x="714" y="414"/>
                    </a:lnTo>
                    <a:lnTo>
                      <a:pt x="714" y="416"/>
                    </a:lnTo>
                    <a:lnTo>
                      <a:pt x="716" y="418"/>
                    </a:lnTo>
                    <a:lnTo>
                      <a:pt x="716" y="421"/>
                    </a:lnTo>
                    <a:lnTo>
                      <a:pt x="716" y="423"/>
                    </a:lnTo>
                    <a:lnTo>
                      <a:pt x="714" y="423"/>
                    </a:lnTo>
                    <a:lnTo>
                      <a:pt x="714" y="425"/>
                    </a:lnTo>
                    <a:lnTo>
                      <a:pt x="712" y="425"/>
                    </a:lnTo>
                    <a:lnTo>
                      <a:pt x="709" y="425"/>
                    </a:lnTo>
                    <a:lnTo>
                      <a:pt x="709" y="427"/>
                    </a:lnTo>
                    <a:lnTo>
                      <a:pt x="707" y="425"/>
                    </a:lnTo>
                    <a:lnTo>
                      <a:pt x="705" y="425"/>
                    </a:lnTo>
                    <a:lnTo>
                      <a:pt x="703" y="425"/>
                    </a:lnTo>
                    <a:lnTo>
                      <a:pt x="701" y="425"/>
                    </a:lnTo>
                    <a:lnTo>
                      <a:pt x="701" y="423"/>
                    </a:lnTo>
                    <a:lnTo>
                      <a:pt x="701" y="425"/>
                    </a:lnTo>
                    <a:lnTo>
                      <a:pt x="698" y="425"/>
                    </a:lnTo>
                    <a:lnTo>
                      <a:pt x="698" y="427"/>
                    </a:lnTo>
                    <a:lnTo>
                      <a:pt x="696" y="429"/>
                    </a:lnTo>
                    <a:lnTo>
                      <a:pt x="694" y="429"/>
                    </a:lnTo>
                    <a:lnTo>
                      <a:pt x="694" y="431"/>
                    </a:lnTo>
                    <a:lnTo>
                      <a:pt x="696" y="431"/>
                    </a:lnTo>
                    <a:lnTo>
                      <a:pt x="696" y="434"/>
                    </a:lnTo>
                    <a:lnTo>
                      <a:pt x="698" y="434"/>
                    </a:lnTo>
                    <a:lnTo>
                      <a:pt x="701" y="434"/>
                    </a:lnTo>
                    <a:lnTo>
                      <a:pt x="703" y="431"/>
                    </a:lnTo>
                    <a:lnTo>
                      <a:pt x="705" y="431"/>
                    </a:lnTo>
                    <a:lnTo>
                      <a:pt x="705" y="434"/>
                    </a:lnTo>
                    <a:lnTo>
                      <a:pt x="707" y="434"/>
                    </a:lnTo>
                    <a:lnTo>
                      <a:pt x="707" y="436"/>
                    </a:lnTo>
                    <a:lnTo>
                      <a:pt x="705" y="436"/>
                    </a:lnTo>
                    <a:lnTo>
                      <a:pt x="703" y="436"/>
                    </a:lnTo>
                    <a:lnTo>
                      <a:pt x="703" y="438"/>
                    </a:lnTo>
                    <a:lnTo>
                      <a:pt x="701" y="438"/>
                    </a:lnTo>
                    <a:lnTo>
                      <a:pt x="698" y="438"/>
                    </a:lnTo>
                    <a:lnTo>
                      <a:pt x="696" y="438"/>
                    </a:lnTo>
                    <a:lnTo>
                      <a:pt x="694" y="438"/>
                    </a:lnTo>
                    <a:lnTo>
                      <a:pt x="694" y="436"/>
                    </a:lnTo>
                    <a:lnTo>
                      <a:pt x="692" y="436"/>
                    </a:lnTo>
                    <a:lnTo>
                      <a:pt x="690" y="436"/>
                    </a:lnTo>
                    <a:lnTo>
                      <a:pt x="688" y="436"/>
                    </a:lnTo>
                    <a:lnTo>
                      <a:pt x="688" y="438"/>
                    </a:lnTo>
                    <a:lnTo>
                      <a:pt x="685" y="440"/>
                    </a:lnTo>
                    <a:lnTo>
                      <a:pt x="688" y="440"/>
                    </a:lnTo>
                    <a:lnTo>
                      <a:pt x="688" y="442"/>
                    </a:lnTo>
                    <a:lnTo>
                      <a:pt x="690" y="442"/>
                    </a:lnTo>
                    <a:lnTo>
                      <a:pt x="692" y="442"/>
                    </a:lnTo>
                    <a:lnTo>
                      <a:pt x="692" y="445"/>
                    </a:lnTo>
                    <a:lnTo>
                      <a:pt x="694" y="445"/>
                    </a:lnTo>
                    <a:lnTo>
                      <a:pt x="694" y="447"/>
                    </a:lnTo>
                    <a:lnTo>
                      <a:pt x="696" y="447"/>
                    </a:lnTo>
                    <a:lnTo>
                      <a:pt x="696" y="449"/>
                    </a:lnTo>
                    <a:lnTo>
                      <a:pt x="694" y="449"/>
                    </a:lnTo>
                    <a:lnTo>
                      <a:pt x="692" y="449"/>
                    </a:lnTo>
                    <a:lnTo>
                      <a:pt x="690" y="449"/>
                    </a:lnTo>
                    <a:lnTo>
                      <a:pt x="688" y="449"/>
                    </a:lnTo>
                    <a:lnTo>
                      <a:pt x="688" y="451"/>
                    </a:lnTo>
                    <a:lnTo>
                      <a:pt x="688" y="453"/>
                    </a:lnTo>
                    <a:lnTo>
                      <a:pt x="688" y="456"/>
                    </a:lnTo>
                    <a:lnTo>
                      <a:pt x="685" y="456"/>
                    </a:lnTo>
                    <a:lnTo>
                      <a:pt x="685" y="453"/>
                    </a:lnTo>
                    <a:lnTo>
                      <a:pt x="683" y="453"/>
                    </a:lnTo>
                    <a:lnTo>
                      <a:pt x="681" y="453"/>
                    </a:lnTo>
                    <a:lnTo>
                      <a:pt x="679" y="453"/>
                    </a:lnTo>
                    <a:lnTo>
                      <a:pt x="677" y="453"/>
                    </a:lnTo>
                    <a:lnTo>
                      <a:pt x="674" y="453"/>
                    </a:lnTo>
                    <a:lnTo>
                      <a:pt x="674" y="451"/>
                    </a:lnTo>
                    <a:lnTo>
                      <a:pt x="674" y="449"/>
                    </a:lnTo>
                    <a:lnTo>
                      <a:pt x="674" y="447"/>
                    </a:lnTo>
                    <a:lnTo>
                      <a:pt x="672" y="447"/>
                    </a:lnTo>
                    <a:lnTo>
                      <a:pt x="670" y="447"/>
                    </a:lnTo>
                    <a:lnTo>
                      <a:pt x="670" y="449"/>
                    </a:lnTo>
                    <a:lnTo>
                      <a:pt x="670" y="451"/>
                    </a:lnTo>
                    <a:lnTo>
                      <a:pt x="668" y="451"/>
                    </a:lnTo>
                    <a:lnTo>
                      <a:pt x="668" y="453"/>
                    </a:lnTo>
                    <a:lnTo>
                      <a:pt x="668" y="456"/>
                    </a:lnTo>
                    <a:lnTo>
                      <a:pt x="666" y="456"/>
                    </a:lnTo>
                    <a:lnTo>
                      <a:pt x="666" y="453"/>
                    </a:lnTo>
                    <a:lnTo>
                      <a:pt x="666" y="451"/>
                    </a:lnTo>
                    <a:lnTo>
                      <a:pt x="666" y="449"/>
                    </a:lnTo>
                    <a:lnTo>
                      <a:pt x="663" y="449"/>
                    </a:lnTo>
                    <a:lnTo>
                      <a:pt x="663" y="451"/>
                    </a:lnTo>
                    <a:lnTo>
                      <a:pt x="661" y="451"/>
                    </a:lnTo>
                    <a:lnTo>
                      <a:pt x="661" y="453"/>
                    </a:lnTo>
                    <a:lnTo>
                      <a:pt x="661" y="456"/>
                    </a:lnTo>
                    <a:lnTo>
                      <a:pt x="659" y="456"/>
                    </a:lnTo>
                    <a:lnTo>
                      <a:pt x="659" y="458"/>
                    </a:lnTo>
                    <a:lnTo>
                      <a:pt x="657" y="458"/>
                    </a:lnTo>
                    <a:lnTo>
                      <a:pt x="655" y="458"/>
                    </a:lnTo>
                    <a:lnTo>
                      <a:pt x="652" y="458"/>
                    </a:lnTo>
                    <a:lnTo>
                      <a:pt x="652" y="456"/>
                    </a:lnTo>
                    <a:lnTo>
                      <a:pt x="650" y="456"/>
                    </a:lnTo>
                    <a:lnTo>
                      <a:pt x="648" y="456"/>
                    </a:lnTo>
                    <a:lnTo>
                      <a:pt x="646" y="456"/>
                    </a:lnTo>
                    <a:lnTo>
                      <a:pt x="644" y="456"/>
                    </a:lnTo>
                    <a:lnTo>
                      <a:pt x="642" y="456"/>
                    </a:lnTo>
                    <a:lnTo>
                      <a:pt x="642" y="458"/>
                    </a:lnTo>
                    <a:lnTo>
                      <a:pt x="644" y="458"/>
                    </a:lnTo>
                    <a:lnTo>
                      <a:pt x="644" y="460"/>
                    </a:lnTo>
                    <a:lnTo>
                      <a:pt x="644" y="462"/>
                    </a:lnTo>
                    <a:lnTo>
                      <a:pt x="642" y="462"/>
                    </a:lnTo>
                    <a:lnTo>
                      <a:pt x="639" y="462"/>
                    </a:lnTo>
                    <a:lnTo>
                      <a:pt x="639" y="464"/>
                    </a:lnTo>
                    <a:lnTo>
                      <a:pt x="637" y="464"/>
                    </a:lnTo>
                    <a:lnTo>
                      <a:pt x="637" y="467"/>
                    </a:lnTo>
                    <a:lnTo>
                      <a:pt x="635" y="467"/>
                    </a:lnTo>
                    <a:lnTo>
                      <a:pt x="635" y="469"/>
                    </a:lnTo>
                    <a:lnTo>
                      <a:pt x="633" y="467"/>
                    </a:lnTo>
                    <a:lnTo>
                      <a:pt x="631" y="467"/>
                    </a:lnTo>
                    <a:lnTo>
                      <a:pt x="631" y="464"/>
                    </a:lnTo>
                    <a:lnTo>
                      <a:pt x="631" y="462"/>
                    </a:lnTo>
                    <a:lnTo>
                      <a:pt x="631" y="460"/>
                    </a:lnTo>
                    <a:lnTo>
                      <a:pt x="628" y="460"/>
                    </a:lnTo>
                    <a:lnTo>
                      <a:pt x="626" y="460"/>
                    </a:lnTo>
                    <a:lnTo>
                      <a:pt x="624" y="460"/>
                    </a:lnTo>
                    <a:lnTo>
                      <a:pt x="622" y="460"/>
                    </a:lnTo>
                    <a:lnTo>
                      <a:pt x="622" y="462"/>
                    </a:lnTo>
                    <a:lnTo>
                      <a:pt x="620" y="462"/>
                    </a:lnTo>
                    <a:lnTo>
                      <a:pt x="617" y="462"/>
                    </a:lnTo>
                    <a:lnTo>
                      <a:pt x="615" y="462"/>
                    </a:lnTo>
                    <a:lnTo>
                      <a:pt x="613" y="462"/>
                    </a:lnTo>
                    <a:lnTo>
                      <a:pt x="611" y="462"/>
                    </a:lnTo>
                    <a:lnTo>
                      <a:pt x="609" y="462"/>
                    </a:lnTo>
                    <a:lnTo>
                      <a:pt x="606" y="462"/>
                    </a:lnTo>
                    <a:lnTo>
                      <a:pt x="606" y="464"/>
                    </a:lnTo>
                    <a:lnTo>
                      <a:pt x="604" y="464"/>
                    </a:lnTo>
                    <a:lnTo>
                      <a:pt x="604" y="467"/>
                    </a:lnTo>
                    <a:lnTo>
                      <a:pt x="606" y="467"/>
                    </a:lnTo>
                    <a:lnTo>
                      <a:pt x="606" y="469"/>
                    </a:lnTo>
                    <a:lnTo>
                      <a:pt x="609" y="469"/>
                    </a:lnTo>
                    <a:lnTo>
                      <a:pt x="611" y="469"/>
                    </a:lnTo>
                    <a:lnTo>
                      <a:pt x="611" y="471"/>
                    </a:lnTo>
                    <a:lnTo>
                      <a:pt x="613" y="471"/>
                    </a:lnTo>
                    <a:lnTo>
                      <a:pt x="613" y="473"/>
                    </a:lnTo>
                    <a:lnTo>
                      <a:pt x="615" y="473"/>
                    </a:lnTo>
                    <a:lnTo>
                      <a:pt x="617" y="473"/>
                    </a:lnTo>
                    <a:lnTo>
                      <a:pt x="617" y="475"/>
                    </a:lnTo>
                    <a:lnTo>
                      <a:pt x="617" y="477"/>
                    </a:lnTo>
                    <a:lnTo>
                      <a:pt x="615" y="477"/>
                    </a:lnTo>
                    <a:lnTo>
                      <a:pt x="615" y="480"/>
                    </a:lnTo>
                    <a:lnTo>
                      <a:pt x="613" y="480"/>
                    </a:lnTo>
                    <a:lnTo>
                      <a:pt x="613" y="482"/>
                    </a:lnTo>
                    <a:lnTo>
                      <a:pt x="611" y="482"/>
                    </a:lnTo>
                    <a:lnTo>
                      <a:pt x="609" y="482"/>
                    </a:lnTo>
                    <a:lnTo>
                      <a:pt x="609" y="480"/>
                    </a:lnTo>
                    <a:lnTo>
                      <a:pt x="606" y="480"/>
                    </a:lnTo>
                    <a:lnTo>
                      <a:pt x="606" y="477"/>
                    </a:lnTo>
                    <a:lnTo>
                      <a:pt x="604" y="477"/>
                    </a:lnTo>
                    <a:lnTo>
                      <a:pt x="602" y="477"/>
                    </a:lnTo>
                    <a:lnTo>
                      <a:pt x="602" y="480"/>
                    </a:lnTo>
                    <a:lnTo>
                      <a:pt x="600" y="480"/>
                    </a:lnTo>
                    <a:lnTo>
                      <a:pt x="598" y="480"/>
                    </a:lnTo>
                    <a:lnTo>
                      <a:pt x="596" y="480"/>
                    </a:lnTo>
                    <a:lnTo>
                      <a:pt x="593" y="480"/>
                    </a:lnTo>
                    <a:lnTo>
                      <a:pt x="593" y="482"/>
                    </a:lnTo>
                    <a:lnTo>
                      <a:pt x="591" y="482"/>
                    </a:lnTo>
                    <a:lnTo>
                      <a:pt x="591" y="484"/>
                    </a:lnTo>
                    <a:lnTo>
                      <a:pt x="589" y="484"/>
                    </a:lnTo>
                    <a:lnTo>
                      <a:pt x="587" y="484"/>
                    </a:lnTo>
                    <a:lnTo>
                      <a:pt x="587" y="486"/>
                    </a:lnTo>
                    <a:lnTo>
                      <a:pt x="587" y="488"/>
                    </a:lnTo>
                    <a:lnTo>
                      <a:pt x="589" y="488"/>
                    </a:lnTo>
                    <a:lnTo>
                      <a:pt x="589" y="491"/>
                    </a:lnTo>
                    <a:lnTo>
                      <a:pt x="591" y="491"/>
                    </a:lnTo>
                    <a:lnTo>
                      <a:pt x="591" y="493"/>
                    </a:lnTo>
                    <a:lnTo>
                      <a:pt x="591" y="495"/>
                    </a:lnTo>
                    <a:lnTo>
                      <a:pt x="591" y="497"/>
                    </a:lnTo>
                    <a:lnTo>
                      <a:pt x="589" y="497"/>
                    </a:lnTo>
                    <a:lnTo>
                      <a:pt x="587" y="497"/>
                    </a:lnTo>
                    <a:lnTo>
                      <a:pt x="585" y="497"/>
                    </a:lnTo>
                    <a:lnTo>
                      <a:pt x="582" y="497"/>
                    </a:lnTo>
                    <a:lnTo>
                      <a:pt x="580" y="497"/>
                    </a:lnTo>
                    <a:lnTo>
                      <a:pt x="580" y="499"/>
                    </a:lnTo>
                    <a:lnTo>
                      <a:pt x="578" y="499"/>
                    </a:lnTo>
                    <a:lnTo>
                      <a:pt x="578" y="497"/>
                    </a:lnTo>
                    <a:lnTo>
                      <a:pt x="576" y="497"/>
                    </a:lnTo>
                    <a:lnTo>
                      <a:pt x="576" y="495"/>
                    </a:lnTo>
                    <a:lnTo>
                      <a:pt x="574" y="495"/>
                    </a:lnTo>
                    <a:lnTo>
                      <a:pt x="571" y="495"/>
                    </a:lnTo>
                    <a:lnTo>
                      <a:pt x="571" y="497"/>
                    </a:lnTo>
                    <a:lnTo>
                      <a:pt x="571" y="499"/>
                    </a:lnTo>
                    <a:lnTo>
                      <a:pt x="571" y="502"/>
                    </a:lnTo>
                    <a:lnTo>
                      <a:pt x="569" y="502"/>
                    </a:lnTo>
                    <a:lnTo>
                      <a:pt x="567" y="502"/>
                    </a:lnTo>
                    <a:lnTo>
                      <a:pt x="567" y="504"/>
                    </a:lnTo>
                    <a:lnTo>
                      <a:pt x="565" y="504"/>
                    </a:lnTo>
                    <a:lnTo>
                      <a:pt x="565" y="502"/>
                    </a:lnTo>
                    <a:lnTo>
                      <a:pt x="563" y="502"/>
                    </a:lnTo>
                    <a:lnTo>
                      <a:pt x="563" y="499"/>
                    </a:lnTo>
                    <a:lnTo>
                      <a:pt x="560" y="499"/>
                    </a:lnTo>
                    <a:lnTo>
                      <a:pt x="560" y="497"/>
                    </a:lnTo>
                    <a:lnTo>
                      <a:pt x="558" y="497"/>
                    </a:lnTo>
                    <a:lnTo>
                      <a:pt x="558" y="495"/>
                    </a:lnTo>
                    <a:lnTo>
                      <a:pt x="556" y="493"/>
                    </a:lnTo>
                    <a:lnTo>
                      <a:pt x="556" y="491"/>
                    </a:lnTo>
                    <a:lnTo>
                      <a:pt x="554" y="491"/>
                    </a:lnTo>
                    <a:lnTo>
                      <a:pt x="552" y="491"/>
                    </a:lnTo>
                    <a:lnTo>
                      <a:pt x="550" y="491"/>
                    </a:lnTo>
                    <a:lnTo>
                      <a:pt x="547" y="491"/>
                    </a:lnTo>
                    <a:lnTo>
                      <a:pt x="547" y="493"/>
                    </a:lnTo>
                    <a:lnTo>
                      <a:pt x="545" y="493"/>
                    </a:lnTo>
                    <a:lnTo>
                      <a:pt x="543" y="493"/>
                    </a:lnTo>
                    <a:lnTo>
                      <a:pt x="543" y="495"/>
                    </a:lnTo>
                    <a:lnTo>
                      <a:pt x="541" y="495"/>
                    </a:lnTo>
                    <a:lnTo>
                      <a:pt x="539" y="495"/>
                    </a:lnTo>
                    <a:lnTo>
                      <a:pt x="539" y="497"/>
                    </a:lnTo>
                    <a:lnTo>
                      <a:pt x="536" y="497"/>
                    </a:lnTo>
                    <a:lnTo>
                      <a:pt x="534" y="497"/>
                    </a:lnTo>
                    <a:lnTo>
                      <a:pt x="532" y="497"/>
                    </a:lnTo>
                    <a:lnTo>
                      <a:pt x="530" y="497"/>
                    </a:lnTo>
                    <a:lnTo>
                      <a:pt x="530" y="499"/>
                    </a:lnTo>
                    <a:lnTo>
                      <a:pt x="528" y="499"/>
                    </a:lnTo>
                    <a:lnTo>
                      <a:pt x="528" y="502"/>
                    </a:lnTo>
                    <a:lnTo>
                      <a:pt x="525" y="502"/>
                    </a:lnTo>
                    <a:lnTo>
                      <a:pt x="525" y="504"/>
                    </a:lnTo>
                    <a:lnTo>
                      <a:pt x="523" y="504"/>
                    </a:lnTo>
                    <a:lnTo>
                      <a:pt x="521" y="504"/>
                    </a:lnTo>
                    <a:lnTo>
                      <a:pt x="519" y="504"/>
                    </a:lnTo>
                    <a:lnTo>
                      <a:pt x="519" y="502"/>
                    </a:lnTo>
                    <a:lnTo>
                      <a:pt x="517" y="499"/>
                    </a:lnTo>
                    <a:lnTo>
                      <a:pt x="517" y="497"/>
                    </a:lnTo>
                    <a:lnTo>
                      <a:pt x="517" y="499"/>
                    </a:lnTo>
                    <a:lnTo>
                      <a:pt x="514" y="499"/>
                    </a:lnTo>
                    <a:lnTo>
                      <a:pt x="514" y="502"/>
                    </a:lnTo>
                    <a:lnTo>
                      <a:pt x="512" y="502"/>
                    </a:lnTo>
                    <a:lnTo>
                      <a:pt x="512" y="504"/>
                    </a:lnTo>
                    <a:lnTo>
                      <a:pt x="510" y="504"/>
                    </a:lnTo>
                    <a:lnTo>
                      <a:pt x="508" y="504"/>
                    </a:lnTo>
                    <a:lnTo>
                      <a:pt x="508" y="506"/>
                    </a:lnTo>
                    <a:lnTo>
                      <a:pt x="506" y="506"/>
                    </a:lnTo>
                    <a:lnTo>
                      <a:pt x="504" y="506"/>
                    </a:lnTo>
                    <a:lnTo>
                      <a:pt x="504" y="504"/>
                    </a:lnTo>
                    <a:lnTo>
                      <a:pt x="504" y="502"/>
                    </a:lnTo>
                    <a:lnTo>
                      <a:pt x="504" y="499"/>
                    </a:lnTo>
                    <a:lnTo>
                      <a:pt x="506" y="499"/>
                    </a:lnTo>
                    <a:lnTo>
                      <a:pt x="506" y="497"/>
                    </a:lnTo>
                    <a:lnTo>
                      <a:pt x="504" y="497"/>
                    </a:lnTo>
                    <a:lnTo>
                      <a:pt x="501" y="497"/>
                    </a:lnTo>
                    <a:lnTo>
                      <a:pt x="499" y="497"/>
                    </a:lnTo>
                    <a:lnTo>
                      <a:pt x="497" y="497"/>
                    </a:lnTo>
                    <a:lnTo>
                      <a:pt x="495" y="497"/>
                    </a:lnTo>
                    <a:lnTo>
                      <a:pt x="493" y="497"/>
                    </a:lnTo>
                    <a:lnTo>
                      <a:pt x="490" y="497"/>
                    </a:lnTo>
                    <a:lnTo>
                      <a:pt x="488" y="497"/>
                    </a:lnTo>
                    <a:lnTo>
                      <a:pt x="486" y="497"/>
                    </a:lnTo>
                    <a:lnTo>
                      <a:pt x="484" y="497"/>
                    </a:lnTo>
                    <a:lnTo>
                      <a:pt x="482" y="497"/>
                    </a:lnTo>
                    <a:lnTo>
                      <a:pt x="482" y="495"/>
                    </a:lnTo>
                    <a:lnTo>
                      <a:pt x="479" y="495"/>
                    </a:lnTo>
                    <a:lnTo>
                      <a:pt x="479" y="493"/>
                    </a:lnTo>
                    <a:lnTo>
                      <a:pt x="477" y="493"/>
                    </a:lnTo>
                    <a:lnTo>
                      <a:pt x="475" y="493"/>
                    </a:lnTo>
                    <a:lnTo>
                      <a:pt x="475" y="491"/>
                    </a:lnTo>
                    <a:lnTo>
                      <a:pt x="473" y="491"/>
                    </a:lnTo>
                    <a:lnTo>
                      <a:pt x="471" y="491"/>
                    </a:lnTo>
                    <a:lnTo>
                      <a:pt x="471" y="488"/>
                    </a:lnTo>
                    <a:lnTo>
                      <a:pt x="468" y="488"/>
                    </a:lnTo>
                    <a:lnTo>
                      <a:pt x="466" y="488"/>
                    </a:lnTo>
                    <a:lnTo>
                      <a:pt x="464" y="488"/>
                    </a:lnTo>
                    <a:lnTo>
                      <a:pt x="464" y="486"/>
                    </a:lnTo>
                    <a:lnTo>
                      <a:pt x="462" y="486"/>
                    </a:lnTo>
                    <a:lnTo>
                      <a:pt x="464" y="486"/>
                    </a:lnTo>
                    <a:lnTo>
                      <a:pt x="464" y="484"/>
                    </a:lnTo>
                    <a:lnTo>
                      <a:pt x="464" y="482"/>
                    </a:lnTo>
                    <a:lnTo>
                      <a:pt x="464" y="480"/>
                    </a:lnTo>
                    <a:lnTo>
                      <a:pt x="466" y="480"/>
                    </a:lnTo>
                    <a:lnTo>
                      <a:pt x="466" y="477"/>
                    </a:lnTo>
                    <a:lnTo>
                      <a:pt x="464" y="477"/>
                    </a:lnTo>
                    <a:lnTo>
                      <a:pt x="462" y="477"/>
                    </a:lnTo>
                    <a:lnTo>
                      <a:pt x="462" y="475"/>
                    </a:lnTo>
                    <a:lnTo>
                      <a:pt x="460" y="475"/>
                    </a:lnTo>
                    <a:lnTo>
                      <a:pt x="460" y="473"/>
                    </a:lnTo>
                    <a:lnTo>
                      <a:pt x="458" y="473"/>
                    </a:lnTo>
                    <a:lnTo>
                      <a:pt x="455" y="473"/>
                    </a:lnTo>
                    <a:lnTo>
                      <a:pt x="455" y="471"/>
                    </a:lnTo>
                    <a:lnTo>
                      <a:pt x="453" y="471"/>
                    </a:lnTo>
                    <a:lnTo>
                      <a:pt x="451" y="471"/>
                    </a:lnTo>
                    <a:lnTo>
                      <a:pt x="449" y="471"/>
                    </a:lnTo>
                    <a:lnTo>
                      <a:pt x="447" y="471"/>
                    </a:lnTo>
                    <a:lnTo>
                      <a:pt x="444" y="471"/>
                    </a:lnTo>
                    <a:lnTo>
                      <a:pt x="442" y="471"/>
                    </a:lnTo>
                    <a:lnTo>
                      <a:pt x="440" y="471"/>
                    </a:lnTo>
                    <a:lnTo>
                      <a:pt x="440" y="473"/>
                    </a:lnTo>
                    <a:lnTo>
                      <a:pt x="438" y="473"/>
                    </a:lnTo>
                    <a:lnTo>
                      <a:pt x="438" y="475"/>
                    </a:lnTo>
                    <a:lnTo>
                      <a:pt x="436" y="475"/>
                    </a:lnTo>
                    <a:lnTo>
                      <a:pt x="433" y="475"/>
                    </a:lnTo>
                    <a:lnTo>
                      <a:pt x="431" y="475"/>
                    </a:lnTo>
                    <a:lnTo>
                      <a:pt x="431" y="477"/>
                    </a:lnTo>
                    <a:lnTo>
                      <a:pt x="429" y="477"/>
                    </a:lnTo>
                    <a:lnTo>
                      <a:pt x="427" y="477"/>
                    </a:lnTo>
                    <a:lnTo>
                      <a:pt x="425" y="477"/>
                    </a:lnTo>
                    <a:lnTo>
                      <a:pt x="422" y="477"/>
                    </a:lnTo>
                    <a:lnTo>
                      <a:pt x="422" y="475"/>
                    </a:lnTo>
                    <a:lnTo>
                      <a:pt x="420" y="475"/>
                    </a:lnTo>
                    <a:lnTo>
                      <a:pt x="418" y="475"/>
                    </a:lnTo>
                    <a:lnTo>
                      <a:pt x="416" y="475"/>
                    </a:lnTo>
                    <a:lnTo>
                      <a:pt x="414" y="475"/>
                    </a:lnTo>
                    <a:lnTo>
                      <a:pt x="414" y="477"/>
                    </a:lnTo>
                    <a:lnTo>
                      <a:pt x="412" y="477"/>
                    </a:lnTo>
                    <a:lnTo>
                      <a:pt x="409" y="477"/>
                    </a:lnTo>
                    <a:lnTo>
                      <a:pt x="407" y="477"/>
                    </a:lnTo>
                    <a:lnTo>
                      <a:pt x="407" y="475"/>
                    </a:lnTo>
                    <a:lnTo>
                      <a:pt x="407" y="473"/>
                    </a:lnTo>
                    <a:lnTo>
                      <a:pt x="405" y="473"/>
                    </a:lnTo>
                    <a:lnTo>
                      <a:pt x="405" y="471"/>
                    </a:lnTo>
                    <a:lnTo>
                      <a:pt x="403" y="471"/>
                    </a:lnTo>
                    <a:lnTo>
                      <a:pt x="403" y="469"/>
                    </a:lnTo>
                    <a:lnTo>
                      <a:pt x="403" y="467"/>
                    </a:lnTo>
                    <a:lnTo>
                      <a:pt x="403" y="464"/>
                    </a:lnTo>
                    <a:lnTo>
                      <a:pt x="403" y="462"/>
                    </a:lnTo>
                    <a:lnTo>
                      <a:pt x="401" y="462"/>
                    </a:lnTo>
                    <a:lnTo>
                      <a:pt x="398" y="462"/>
                    </a:lnTo>
                    <a:lnTo>
                      <a:pt x="396" y="462"/>
                    </a:lnTo>
                    <a:lnTo>
                      <a:pt x="394" y="462"/>
                    </a:lnTo>
                    <a:lnTo>
                      <a:pt x="392" y="462"/>
                    </a:lnTo>
                    <a:lnTo>
                      <a:pt x="392" y="460"/>
                    </a:lnTo>
                    <a:lnTo>
                      <a:pt x="390" y="460"/>
                    </a:lnTo>
                    <a:lnTo>
                      <a:pt x="390" y="462"/>
                    </a:lnTo>
                    <a:lnTo>
                      <a:pt x="387" y="462"/>
                    </a:lnTo>
                    <a:lnTo>
                      <a:pt x="385" y="462"/>
                    </a:lnTo>
                    <a:lnTo>
                      <a:pt x="385" y="460"/>
                    </a:lnTo>
                    <a:lnTo>
                      <a:pt x="385" y="458"/>
                    </a:lnTo>
                    <a:lnTo>
                      <a:pt x="385" y="456"/>
                    </a:lnTo>
                    <a:lnTo>
                      <a:pt x="385" y="453"/>
                    </a:lnTo>
                    <a:lnTo>
                      <a:pt x="383" y="453"/>
                    </a:lnTo>
                    <a:lnTo>
                      <a:pt x="383" y="451"/>
                    </a:lnTo>
                    <a:lnTo>
                      <a:pt x="381" y="451"/>
                    </a:lnTo>
                    <a:lnTo>
                      <a:pt x="381" y="449"/>
                    </a:lnTo>
                    <a:lnTo>
                      <a:pt x="379" y="449"/>
                    </a:lnTo>
                    <a:lnTo>
                      <a:pt x="376" y="449"/>
                    </a:lnTo>
                    <a:lnTo>
                      <a:pt x="376" y="447"/>
                    </a:lnTo>
                    <a:lnTo>
                      <a:pt x="374" y="447"/>
                    </a:lnTo>
                    <a:lnTo>
                      <a:pt x="372" y="447"/>
                    </a:lnTo>
                    <a:lnTo>
                      <a:pt x="372" y="449"/>
                    </a:lnTo>
                    <a:lnTo>
                      <a:pt x="370" y="449"/>
                    </a:lnTo>
                    <a:lnTo>
                      <a:pt x="368" y="449"/>
                    </a:lnTo>
                    <a:lnTo>
                      <a:pt x="368" y="451"/>
                    </a:lnTo>
                    <a:lnTo>
                      <a:pt x="368" y="453"/>
                    </a:lnTo>
                    <a:lnTo>
                      <a:pt x="368" y="456"/>
                    </a:lnTo>
                    <a:lnTo>
                      <a:pt x="370" y="456"/>
                    </a:lnTo>
                    <a:lnTo>
                      <a:pt x="372" y="456"/>
                    </a:lnTo>
                    <a:lnTo>
                      <a:pt x="372" y="458"/>
                    </a:lnTo>
                    <a:lnTo>
                      <a:pt x="372" y="460"/>
                    </a:lnTo>
                    <a:lnTo>
                      <a:pt x="372" y="462"/>
                    </a:lnTo>
                    <a:lnTo>
                      <a:pt x="370" y="462"/>
                    </a:lnTo>
                    <a:lnTo>
                      <a:pt x="370" y="464"/>
                    </a:lnTo>
                    <a:lnTo>
                      <a:pt x="368" y="464"/>
                    </a:lnTo>
                    <a:lnTo>
                      <a:pt x="368" y="462"/>
                    </a:lnTo>
                    <a:lnTo>
                      <a:pt x="366" y="462"/>
                    </a:lnTo>
                    <a:lnTo>
                      <a:pt x="363" y="462"/>
                    </a:lnTo>
                    <a:lnTo>
                      <a:pt x="363" y="460"/>
                    </a:lnTo>
                    <a:lnTo>
                      <a:pt x="361" y="460"/>
                    </a:lnTo>
                    <a:lnTo>
                      <a:pt x="361" y="458"/>
                    </a:lnTo>
                    <a:lnTo>
                      <a:pt x="359" y="458"/>
                    </a:lnTo>
                    <a:lnTo>
                      <a:pt x="359" y="456"/>
                    </a:lnTo>
                    <a:lnTo>
                      <a:pt x="357" y="456"/>
                    </a:lnTo>
                    <a:lnTo>
                      <a:pt x="357" y="458"/>
                    </a:lnTo>
                    <a:lnTo>
                      <a:pt x="355" y="458"/>
                    </a:lnTo>
                    <a:lnTo>
                      <a:pt x="352" y="458"/>
                    </a:lnTo>
                    <a:lnTo>
                      <a:pt x="350" y="458"/>
                    </a:lnTo>
                    <a:lnTo>
                      <a:pt x="348" y="458"/>
                    </a:lnTo>
                    <a:lnTo>
                      <a:pt x="346" y="458"/>
                    </a:lnTo>
                    <a:lnTo>
                      <a:pt x="344" y="458"/>
                    </a:lnTo>
                    <a:lnTo>
                      <a:pt x="344" y="460"/>
                    </a:lnTo>
                    <a:lnTo>
                      <a:pt x="341" y="460"/>
                    </a:lnTo>
                    <a:lnTo>
                      <a:pt x="339" y="460"/>
                    </a:lnTo>
                    <a:lnTo>
                      <a:pt x="337" y="460"/>
                    </a:lnTo>
                    <a:lnTo>
                      <a:pt x="337" y="462"/>
                    </a:lnTo>
                    <a:lnTo>
                      <a:pt x="335" y="462"/>
                    </a:lnTo>
                    <a:lnTo>
                      <a:pt x="333" y="462"/>
                    </a:lnTo>
                    <a:lnTo>
                      <a:pt x="330" y="462"/>
                    </a:lnTo>
                    <a:lnTo>
                      <a:pt x="328" y="462"/>
                    </a:lnTo>
                    <a:lnTo>
                      <a:pt x="326" y="462"/>
                    </a:lnTo>
                    <a:lnTo>
                      <a:pt x="324" y="462"/>
                    </a:lnTo>
                    <a:lnTo>
                      <a:pt x="322" y="462"/>
                    </a:lnTo>
                    <a:lnTo>
                      <a:pt x="322" y="464"/>
                    </a:lnTo>
                    <a:lnTo>
                      <a:pt x="320" y="464"/>
                    </a:lnTo>
                    <a:lnTo>
                      <a:pt x="317" y="464"/>
                    </a:lnTo>
                    <a:lnTo>
                      <a:pt x="317" y="467"/>
                    </a:lnTo>
                    <a:lnTo>
                      <a:pt x="315" y="467"/>
                    </a:lnTo>
                    <a:lnTo>
                      <a:pt x="315" y="469"/>
                    </a:lnTo>
                    <a:lnTo>
                      <a:pt x="315" y="471"/>
                    </a:lnTo>
                    <a:lnTo>
                      <a:pt x="315" y="473"/>
                    </a:lnTo>
                    <a:lnTo>
                      <a:pt x="315" y="475"/>
                    </a:lnTo>
                    <a:lnTo>
                      <a:pt x="313" y="475"/>
                    </a:lnTo>
                    <a:lnTo>
                      <a:pt x="311" y="475"/>
                    </a:lnTo>
                    <a:lnTo>
                      <a:pt x="311" y="473"/>
                    </a:lnTo>
                    <a:lnTo>
                      <a:pt x="311" y="471"/>
                    </a:lnTo>
                    <a:lnTo>
                      <a:pt x="311" y="469"/>
                    </a:lnTo>
                    <a:lnTo>
                      <a:pt x="309" y="469"/>
                    </a:lnTo>
                    <a:lnTo>
                      <a:pt x="309" y="467"/>
                    </a:lnTo>
                    <a:lnTo>
                      <a:pt x="306" y="467"/>
                    </a:lnTo>
                    <a:lnTo>
                      <a:pt x="306" y="464"/>
                    </a:lnTo>
                    <a:lnTo>
                      <a:pt x="304" y="464"/>
                    </a:lnTo>
                    <a:lnTo>
                      <a:pt x="302" y="462"/>
                    </a:lnTo>
                    <a:lnTo>
                      <a:pt x="302" y="464"/>
                    </a:lnTo>
                    <a:lnTo>
                      <a:pt x="300" y="464"/>
                    </a:lnTo>
                    <a:lnTo>
                      <a:pt x="298" y="464"/>
                    </a:lnTo>
                    <a:lnTo>
                      <a:pt x="298" y="467"/>
                    </a:lnTo>
                    <a:lnTo>
                      <a:pt x="295" y="467"/>
                    </a:lnTo>
                    <a:lnTo>
                      <a:pt x="295" y="469"/>
                    </a:lnTo>
                    <a:lnTo>
                      <a:pt x="295" y="471"/>
                    </a:lnTo>
                    <a:lnTo>
                      <a:pt x="298" y="471"/>
                    </a:lnTo>
                    <a:lnTo>
                      <a:pt x="295" y="471"/>
                    </a:lnTo>
                    <a:lnTo>
                      <a:pt x="298" y="473"/>
                    </a:lnTo>
                    <a:lnTo>
                      <a:pt x="298" y="475"/>
                    </a:lnTo>
                    <a:lnTo>
                      <a:pt x="300" y="475"/>
                    </a:lnTo>
                    <a:lnTo>
                      <a:pt x="300" y="477"/>
                    </a:lnTo>
                    <a:lnTo>
                      <a:pt x="302" y="477"/>
                    </a:lnTo>
                    <a:lnTo>
                      <a:pt x="302" y="480"/>
                    </a:lnTo>
                    <a:lnTo>
                      <a:pt x="302" y="482"/>
                    </a:lnTo>
                    <a:lnTo>
                      <a:pt x="300" y="482"/>
                    </a:lnTo>
                    <a:lnTo>
                      <a:pt x="298" y="482"/>
                    </a:lnTo>
                    <a:lnTo>
                      <a:pt x="295" y="482"/>
                    </a:lnTo>
                    <a:lnTo>
                      <a:pt x="293" y="482"/>
                    </a:lnTo>
                    <a:lnTo>
                      <a:pt x="293" y="484"/>
                    </a:lnTo>
                    <a:lnTo>
                      <a:pt x="291" y="484"/>
                    </a:lnTo>
                    <a:lnTo>
                      <a:pt x="291" y="486"/>
                    </a:lnTo>
                    <a:lnTo>
                      <a:pt x="291" y="488"/>
                    </a:lnTo>
                    <a:lnTo>
                      <a:pt x="289" y="488"/>
                    </a:lnTo>
                    <a:lnTo>
                      <a:pt x="287" y="488"/>
                    </a:lnTo>
                    <a:lnTo>
                      <a:pt x="284" y="488"/>
                    </a:lnTo>
                    <a:lnTo>
                      <a:pt x="282" y="488"/>
                    </a:lnTo>
                    <a:lnTo>
                      <a:pt x="280" y="488"/>
                    </a:lnTo>
                    <a:lnTo>
                      <a:pt x="278" y="488"/>
                    </a:lnTo>
                    <a:lnTo>
                      <a:pt x="276" y="488"/>
                    </a:lnTo>
                    <a:lnTo>
                      <a:pt x="274" y="488"/>
                    </a:lnTo>
                    <a:lnTo>
                      <a:pt x="274" y="491"/>
                    </a:lnTo>
                    <a:lnTo>
                      <a:pt x="271" y="491"/>
                    </a:lnTo>
                    <a:lnTo>
                      <a:pt x="271" y="493"/>
                    </a:lnTo>
                    <a:lnTo>
                      <a:pt x="271" y="495"/>
                    </a:lnTo>
                    <a:lnTo>
                      <a:pt x="271" y="497"/>
                    </a:lnTo>
                    <a:lnTo>
                      <a:pt x="271" y="499"/>
                    </a:lnTo>
                    <a:lnTo>
                      <a:pt x="269" y="499"/>
                    </a:lnTo>
                    <a:lnTo>
                      <a:pt x="269" y="502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48" name="Freeform 33"/>
              <p:cNvSpPr>
                <a:spLocks/>
              </p:cNvSpPr>
              <p:nvPr/>
            </p:nvSpPr>
            <p:spPr bwMode="auto">
              <a:xfrm>
                <a:off x="4405313" y="3201988"/>
                <a:ext cx="622300" cy="811213"/>
              </a:xfrm>
              <a:custGeom>
                <a:avLst/>
                <a:gdLst>
                  <a:gd name="T0" fmla="*/ 2147483647 w 392"/>
                  <a:gd name="T1" fmla="*/ 2147483647 h 511"/>
                  <a:gd name="T2" fmla="*/ 2147483647 w 392"/>
                  <a:gd name="T3" fmla="*/ 2147483647 h 511"/>
                  <a:gd name="T4" fmla="*/ 2147483647 w 392"/>
                  <a:gd name="T5" fmla="*/ 2147483647 h 511"/>
                  <a:gd name="T6" fmla="*/ 2147483647 w 392"/>
                  <a:gd name="T7" fmla="*/ 2147483647 h 511"/>
                  <a:gd name="T8" fmla="*/ 2147483647 w 392"/>
                  <a:gd name="T9" fmla="*/ 2147483647 h 511"/>
                  <a:gd name="T10" fmla="*/ 2147483647 w 392"/>
                  <a:gd name="T11" fmla="*/ 2147483647 h 511"/>
                  <a:gd name="T12" fmla="*/ 2147483647 w 392"/>
                  <a:gd name="T13" fmla="*/ 2147483647 h 511"/>
                  <a:gd name="T14" fmla="*/ 2147483647 w 392"/>
                  <a:gd name="T15" fmla="*/ 2147483647 h 511"/>
                  <a:gd name="T16" fmla="*/ 2147483647 w 392"/>
                  <a:gd name="T17" fmla="*/ 2147483647 h 511"/>
                  <a:gd name="T18" fmla="*/ 2147483647 w 392"/>
                  <a:gd name="T19" fmla="*/ 2147483647 h 511"/>
                  <a:gd name="T20" fmla="*/ 2147483647 w 392"/>
                  <a:gd name="T21" fmla="*/ 2147483647 h 511"/>
                  <a:gd name="T22" fmla="*/ 2147483647 w 392"/>
                  <a:gd name="T23" fmla="*/ 2147483647 h 511"/>
                  <a:gd name="T24" fmla="*/ 2147483647 w 392"/>
                  <a:gd name="T25" fmla="*/ 2147483647 h 511"/>
                  <a:gd name="T26" fmla="*/ 2147483647 w 392"/>
                  <a:gd name="T27" fmla="*/ 2147483647 h 511"/>
                  <a:gd name="T28" fmla="*/ 2147483647 w 392"/>
                  <a:gd name="T29" fmla="*/ 2147483647 h 511"/>
                  <a:gd name="T30" fmla="*/ 2147483647 w 392"/>
                  <a:gd name="T31" fmla="*/ 2147483647 h 511"/>
                  <a:gd name="T32" fmla="*/ 2147483647 w 392"/>
                  <a:gd name="T33" fmla="*/ 2147483647 h 511"/>
                  <a:gd name="T34" fmla="*/ 2147483647 w 392"/>
                  <a:gd name="T35" fmla="*/ 2147483647 h 511"/>
                  <a:gd name="T36" fmla="*/ 2147483647 w 392"/>
                  <a:gd name="T37" fmla="*/ 2147483647 h 511"/>
                  <a:gd name="T38" fmla="*/ 2147483647 w 392"/>
                  <a:gd name="T39" fmla="*/ 2147483647 h 511"/>
                  <a:gd name="T40" fmla="*/ 2147483647 w 392"/>
                  <a:gd name="T41" fmla="*/ 2147483647 h 511"/>
                  <a:gd name="T42" fmla="*/ 2147483647 w 392"/>
                  <a:gd name="T43" fmla="*/ 2147483647 h 511"/>
                  <a:gd name="T44" fmla="*/ 2147483647 w 392"/>
                  <a:gd name="T45" fmla="*/ 2147483647 h 511"/>
                  <a:gd name="T46" fmla="*/ 2147483647 w 392"/>
                  <a:gd name="T47" fmla="*/ 2147483647 h 511"/>
                  <a:gd name="T48" fmla="*/ 2147483647 w 392"/>
                  <a:gd name="T49" fmla="*/ 2147483647 h 511"/>
                  <a:gd name="T50" fmla="*/ 2147483647 w 392"/>
                  <a:gd name="T51" fmla="*/ 2147483647 h 511"/>
                  <a:gd name="T52" fmla="*/ 2147483647 w 392"/>
                  <a:gd name="T53" fmla="*/ 2147483647 h 511"/>
                  <a:gd name="T54" fmla="*/ 2147483647 w 392"/>
                  <a:gd name="T55" fmla="*/ 2147483647 h 511"/>
                  <a:gd name="T56" fmla="*/ 2147483647 w 392"/>
                  <a:gd name="T57" fmla="*/ 2147483647 h 511"/>
                  <a:gd name="T58" fmla="*/ 2147483647 w 392"/>
                  <a:gd name="T59" fmla="*/ 2147483647 h 511"/>
                  <a:gd name="T60" fmla="*/ 2147483647 w 392"/>
                  <a:gd name="T61" fmla="*/ 2147483647 h 511"/>
                  <a:gd name="T62" fmla="*/ 2147483647 w 392"/>
                  <a:gd name="T63" fmla="*/ 2147483647 h 511"/>
                  <a:gd name="T64" fmla="*/ 2147483647 w 392"/>
                  <a:gd name="T65" fmla="*/ 2147483647 h 511"/>
                  <a:gd name="T66" fmla="*/ 2147483647 w 392"/>
                  <a:gd name="T67" fmla="*/ 2147483647 h 511"/>
                  <a:gd name="T68" fmla="*/ 2147483647 w 392"/>
                  <a:gd name="T69" fmla="*/ 2147483647 h 511"/>
                  <a:gd name="T70" fmla="*/ 2147483647 w 392"/>
                  <a:gd name="T71" fmla="*/ 2147483647 h 511"/>
                  <a:gd name="T72" fmla="*/ 2147483647 w 392"/>
                  <a:gd name="T73" fmla="*/ 2147483647 h 511"/>
                  <a:gd name="T74" fmla="*/ 2147483647 w 392"/>
                  <a:gd name="T75" fmla="*/ 2147483647 h 511"/>
                  <a:gd name="T76" fmla="*/ 2147483647 w 392"/>
                  <a:gd name="T77" fmla="*/ 2147483647 h 511"/>
                  <a:gd name="T78" fmla="*/ 2147483647 w 392"/>
                  <a:gd name="T79" fmla="*/ 2147483647 h 511"/>
                  <a:gd name="T80" fmla="*/ 2147483647 w 392"/>
                  <a:gd name="T81" fmla="*/ 2147483647 h 511"/>
                  <a:gd name="T82" fmla="*/ 2147483647 w 392"/>
                  <a:gd name="T83" fmla="*/ 2147483647 h 511"/>
                  <a:gd name="T84" fmla="*/ 2147483647 w 392"/>
                  <a:gd name="T85" fmla="*/ 2147483647 h 511"/>
                  <a:gd name="T86" fmla="*/ 2147483647 w 392"/>
                  <a:gd name="T87" fmla="*/ 2147483647 h 511"/>
                  <a:gd name="T88" fmla="*/ 2147483647 w 392"/>
                  <a:gd name="T89" fmla="*/ 2147483647 h 511"/>
                  <a:gd name="T90" fmla="*/ 2147483647 w 392"/>
                  <a:gd name="T91" fmla="*/ 2147483647 h 511"/>
                  <a:gd name="T92" fmla="*/ 2147483647 w 392"/>
                  <a:gd name="T93" fmla="*/ 2147483647 h 511"/>
                  <a:gd name="T94" fmla="*/ 2147483647 w 392"/>
                  <a:gd name="T95" fmla="*/ 2147483647 h 511"/>
                  <a:gd name="T96" fmla="*/ 2147483647 w 392"/>
                  <a:gd name="T97" fmla="*/ 2147483647 h 511"/>
                  <a:gd name="T98" fmla="*/ 2147483647 w 392"/>
                  <a:gd name="T99" fmla="*/ 2147483647 h 511"/>
                  <a:gd name="T100" fmla="*/ 0 w 392"/>
                  <a:gd name="T101" fmla="*/ 2147483647 h 511"/>
                  <a:gd name="T102" fmla="*/ 0 w 392"/>
                  <a:gd name="T103" fmla="*/ 2147483647 h 511"/>
                  <a:gd name="T104" fmla="*/ 2147483647 w 392"/>
                  <a:gd name="T105" fmla="*/ 2147483647 h 511"/>
                  <a:gd name="T106" fmla="*/ 2147483647 w 392"/>
                  <a:gd name="T107" fmla="*/ 2147483647 h 511"/>
                  <a:gd name="T108" fmla="*/ 2147483647 w 392"/>
                  <a:gd name="T109" fmla="*/ 2147483647 h 511"/>
                  <a:gd name="T110" fmla="*/ 2147483647 w 392"/>
                  <a:gd name="T111" fmla="*/ 2147483647 h 511"/>
                  <a:gd name="T112" fmla="*/ 2147483647 w 392"/>
                  <a:gd name="T113" fmla="*/ 2147483647 h 511"/>
                  <a:gd name="T114" fmla="*/ 2147483647 w 392"/>
                  <a:gd name="T115" fmla="*/ 2147483647 h 511"/>
                  <a:gd name="T116" fmla="*/ 2147483647 w 392"/>
                  <a:gd name="T117" fmla="*/ 2147483647 h 511"/>
                  <a:gd name="T118" fmla="*/ 2147483647 w 392"/>
                  <a:gd name="T119" fmla="*/ 2147483647 h 5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92" h="511">
                    <a:moveTo>
                      <a:pt x="392" y="509"/>
                    </a:moveTo>
                    <a:lnTo>
                      <a:pt x="392" y="511"/>
                    </a:lnTo>
                    <a:lnTo>
                      <a:pt x="390" y="511"/>
                    </a:lnTo>
                    <a:lnTo>
                      <a:pt x="388" y="511"/>
                    </a:lnTo>
                    <a:lnTo>
                      <a:pt x="386" y="511"/>
                    </a:lnTo>
                    <a:lnTo>
                      <a:pt x="386" y="509"/>
                    </a:lnTo>
                    <a:lnTo>
                      <a:pt x="383" y="509"/>
                    </a:lnTo>
                    <a:lnTo>
                      <a:pt x="381" y="509"/>
                    </a:lnTo>
                    <a:lnTo>
                      <a:pt x="379" y="509"/>
                    </a:lnTo>
                    <a:lnTo>
                      <a:pt x="377" y="509"/>
                    </a:lnTo>
                    <a:lnTo>
                      <a:pt x="375" y="509"/>
                    </a:lnTo>
                    <a:lnTo>
                      <a:pt x="372" y="509"/>
                    </a:lnTo>
                    <a:lnTo>
                      <a:pt x="370" y="509"/>
                    </a:lnTo>
                    <a:lnTo>
                      <a:pt x="370" y="506"/>
                    </a:lnTo>
                    <a:lnTo>
                      <a:pt x="368" y="506"/>
                    </a:lnTo>
                    <a:lnTo>
                      <a:pt x="366" y="506"/>
                    </a:lnTo>
                    <a:lnTo>
                      <a:pt x="366" y="504"/>
                    </a:lnTo>
                    <a:lnTo>
                      <a:pt x="366" y="502"/>
                    </a:lnTo>
                    <a:lnTo>
                      <a:pt x="368" y="502"/>
                    </a:lnTo>
                    <a:lnTo>
                      <a:pt x="368" y="500"/>
                    </a:lnTo>
                    <a:lnTo>
                      <a:pt x="366" y="498"/>
                    </a:lnTo>
                    <a:lnTo>
                      <a:pt x="364" y="498"/>
                    </a:lnTo>
                    <a:lnTo>
                      <a:pt x="361" y="498"/>
                    </a:lnTo>
                    <a:lnTo>
                      <a:pt x="361" y="500"/>
                    </a:lnTo>
                    <a:lnTo>
                      <a:pt x="359" y="500"/>
                    </a:lnTo>
                    <a:lnTo>
                      <a:pt x="359" y="502"/>
                    </a:lnTo>
                    <a:lnTo>
                      <a:pt x="357" y="502"/>
                    </a:lnTo>
                    <a:lnTo>
                      <a:pt x="355" y="502"/>
                    </a:lnTo>
                    <a:lnTo>
                      <a:pt x="353" y="502"/>
                    </a:lnTo>
                    <a:lnTo>
                      <a:pt x="351" y="502"/>
                    </a:lnTo>
                    <a:lnTo>
                      <a:pt x="348" y="502"/>
                    </a:lnTo>
                    <a:lnTo>
                      <a:pt x="346" y="502"/>
                    </a:lnTo>
                    <a:lnTo>
                      <a:pt x="346" y="500"/>
                    </a:lnTo>
                    <a:lnTo>
                      <a:pt x="348" y="500"/>
                    </a:lnTo>
                    <a:lnTo>
                      <a:pt x="348" y="498"/>
                    </a:lnTo>
                    <a:lnTo>
                      <a:pt x="351" y="498"/>
                    </a:lnTo>
                    <a:lnTo>
                      <a:pt x="351" y="495"/>
                    </a:lnTo>
                    <a:lnTo>
                      <a:pt x="351" y="493"/>
                    </a:lnTo>
                    <a:lnTo>
                      <a:pt x="348" y="493"/>
                    </a:lnTo>
                    <a:lnTo>
                      <a:pt x="348" y="491"/>
                    </a:lnTo>
                    <a:lnTo>
                      <a:pt x="348" y="489"/>
                    </a:lnTo>
                    <a:lnTo>
                      <a:pt x="346" y="489"/>
                    </a:lnTo>
                    <a:lnTo>
                      <a:pt x="346" y="487"/>
                    </a:lnTo>
                    <a:lnTo>
                      <a:pt x="346" y="484"/>
                    </a:lnTo>
                    <a:lnTo>
                      <a:pt x="344" y="484"/>
                    </a:lnTo>
                    <a:lnTo>
                      <a:pt x="342" y="484"/>
                    </a:lnTo>
                    <a:lnTo>
                      <a:pt x="340" y="484"/>
                    </a:lnTo>
                    <a:lnTo>
                      <a:pt x="340" y="487"/>
                    </a:lnTo>
                    <a:lnTo>
                      <a:pt x="337" y="487"/>
                    </a:lnTo>
                    <a:lnTo>
                      <a:pt x="337" y="489"/>
                    </a:lnTo>
                    <a:lnTo>
                      <a:pt x="335" y="489"/>
                    </a:lnTo>
                    <a:lnTo>
                      <a:pt x="335" y="491"/>
                    </a:lnTo>
                    <a:lnTo>
                      <a:pt x="333" y="491"/>
                    </a:lnTo>
                    <a:lnTo>
                      <a:pt x="331" y="491"/>
                    </a:lnTo>
                    <a:lnTo>
                      <a:pt x="329" y="491"/>
                    </a:lnTo>
                    <a:lnTo>
                      <a:pt x="326" y="491"/>
                    </a:lnTo>
                    <a:lnTo>
                      <a:pt x="324" y="491"/>
                    </a:lnTo>
                    <a:lnTo>
                      <a:pt x="322" y="491"/>
                    </a:lnTo>
                    <a:lnTo>
                      <a:pt x="320" y="491"/>
                    </a:lnTo>
                    <a:lnTo>
                      <a:pt x="320" y="493"/>
                    </a:lnTo>
                    <a:lnTo>
                      <a:pt x="318" y="493"/>
                    </a:lnTo>
                    <a:lnTo>
                      <a:pt x="316" y="493"/>
                    </a:lnTo>
                    <a:lnTo>
                      <a:pt x="313" y="493"/>
                    </a:lnTo>
                    <a:lnTo>
                      <a:pt x="313" y="495"/>
                    </a:lnTo>
                    <a:lnTo>
                      <a:pt x="311" y="495"/>
                    </a:lnTo>
                    <a:lnTo>
                      <a:pt x="309" y="495"/>
                    </a:lnTo>
                    <a:lnTo>
                      <a:pt x="307" y="495"/>
                    </a:lnTo>
                    <a:lnTo>
                      <a:pt x="307" y="493"/>
                    </a:lnTo>
                    <a:lnTo>
                      <a:pt x="307" y="491"/>
                    </a:lnTo>
                    <a:lnTo>
                      <a:pt x="305" y="491"/>
                    </a:lnTo>
                    <a:lnTo>
                      <a:pt x="305" y="489"/>
                    </a:lnTo>
                    <a:lnTo>
                      <a:pt x="302" y="489"/>
                    </a:lnTo>
                    <a:lnTo>
                      <a:pt x="302" y="487"/>
                    </a:lnTo>
                    <a:lnTo>
                      <a:pt x="300" y="487"/>
                    </a:lnTo>
                    <a:lnTo>
                      <a:pt x="298" y="487"/>
                    </a:lnTo>
                    <a:lnTo>
                      <a:pt x="298" y="484"/>
                    </a:lnTo>
                    <a:lnTo>
                      <a:pt x="296" y="484"/>
                    </a:lnTo>
                    <a:lnTo>
                      <a:pt x="296" y="482"/>
                    </a:lnTo>
                    <a:lnTo>
                      <a:pt x="294" y="482"/>
                    </a:lnTo>
                    <a:lnTo>
                      <a:pt x="294" y="480"/>
                    </a:lnTo>
                    <a:lnTo>
                      <a:pt x="291" y="480"/>
                    </a:lnTo>
                    <a:lnTo>
                      <a:pt x="291" y="478"/>
                    </a:lnTo>
                    <a:lnTo>
                      <a:pt x="289" y="478"/>
                    </a:lnTo>
                    <a:lnTo>
                      <a:pt x="289" y="480"/>
                    </a:lnTo>
                    <a:lnTo>
                      <a:pt x="289" y="478"/>
                    </a:lnTo>
                    <a:lnTo>
                      <a:pt x="287" y="478"/>
                    </a:lnTo>
                    <a:lnTo>
                      <a:pt x="285" y="478"/>
                    </a:lnTo>
                    <a:lnTo>
                      <a:pt x="285" y="476"/>
                    </a:lnTo>
                    <a:lnTo>
                      <a:pt x="283" y="476"/>
                    </a:lnTo>
                    <a:lnTo>
                      <a:pt x="280" y="476"/>
                    </a:lnTo>
                    <a:lnTo>
                      <a:pt x="278" y="476"/>
                    </a:lnTo>
                    <a:lnTo>
                      <a:pt x="276" y="476"/>
                    </a:lnTo>
                    <a:lnTo>
                      <a:pt x="274" y="476"/>
                    </a:lnTo>
                    <a:lnTo>
                      <a:pt x="272" y="476"/>
                    </a:lnTo>
                    <a:lnTo>
                      <a:pt x="270" y="476"/>
                    </a:lnTo>
                    <a:lnTo>
                      <a:pt x="270" y="478"/>
                    </a:lnTo>
                    <a:lnTo>
                      <a:pt x="267" y="478"/>
                    </a:lnTo>
                    <a:lnTo>
                      <a:pt x="267" y="480"/>
                    </a:lnTo>
                    <a:lnTo>
                      <a:pt x="265" y="480"/>
                    </a:lnTo>
                    <a:lnTo>
                      <a:pt x="263" y="480"/>
                    </a:lnTo>
                    <a:lnTo>
                      <a:pt x="263" y="478"/>
                    </a:lnTo>
                    <a:lnTo>
                      <a:pt x="261" y="478"/>
                    </a:lnTo>
                    <a:lnTo>
                      <a:pt x="259" y="478"/>
                    </a:lnTo>
                    <a:lnTo>
                      <a:pt x="259" y="476"/>
                    </a:lnTo>
                    <a:lnTo>
                      <a:pt x="256" y="476"/>
                    </a:lnTo>
                    <a:lnTo>
                      <a:pt x="256" y="474"/>
                    </a:lnTo>
                    <a:lnTo>
                      <a:pt x="256" y="471"/>
                    </a:lnTo>
                    <a:lnTo>
                      <a:pt x="254" y="471"/>
                    </a:lnTo>
                    <a:lnTo>
                      <a:pt x="254" y="469"/>
                    </a:lnTo>
                    <a:lnTo>
                      <a:pt x="252" y="469"/>
                    </a:lnTo>
                    <a:lnTo>
                      <a:pt x="252" y="467"/>
                    </a:lnTo>
                    <a:lnTo>
                      <a:pt x="252" y="465"/>
                    </a:lnTo>
                    <a:lnTo>
                      <a:pt x="250" y="465"/>
                    </a:lnTo>
                    <a:lnTo>
                      <a:pt x="248" y="465"/>
                    </a:lnTo>
                    <a:lnTo>
                      <a:pt x="248" y="463"/>
                    </a:lnTo>
                    <a:lnTo>
                      <a:pt x="245" y="463"/>
                    </a:lnTo>
                    <a:lnTo>
                      <a:pt x="245" y="460"/>
                    </a:lnTo>
                    <a:lnTo>
                      <a:pt x="243" y="458"/>
                    </a:lnTo>
                    <a:lnTo>
                      <a:pt x="243" y="460"/>
                    </a:lnTo>
                    <a:lnTo>
                      <a:pt x="241" y="460"/>
                    </a:lnTo>
                    <a:lnTo>
                      <a:pt x="239" y="460"/>
                    </a:lnTo>
                    <a:lnTo>
                      <a:pt x="237" y="460"/>
                    </a:lnTo>
                    <a:lnTo>
                      <a:pt x="234" y="460"/>
                    </a:lnTo>
                    <a:lnTo>
                      <a:pt x="234" y="458"/>
                    </a:lnTo>
                    <a:lnTo>
                      <a:pt x="232" y="458"/>
                    </a:lnTo>
                    <a:lnTo>
                      <a:pt x="230" y="458"/>
                    </a:lnTo>
                    <a:lnTo>
                      <a:pt x="230" y="456"/>
                    </a:lnTo>
                    <a:lnTo>
                      <a:pt x="230" y="454"/>
                    </a:lnTo>
                    <a:lnTo>
                      <a:pt x="228" y="454"/>
                    </a:lnTo>
                    <a:lnTo>
                      <a:pt x="226" y="454"/>
                    </a:lnTo>
                    <a:lnTo>
                      <a:pt x="226" y="452"/>
                    </a:lnTo>
                    <a:lnTo>
                      <a:pt x="224" y="452"/>
                    </a:lnTo>
                    <a:lnTo>
                      <a:pt x="224" y="449"/>
                    </a:lnTo>
                    <a:lnTo>
                      <a:pt x="221" y="449"/>
                    </a:lnTo>
                    <a:lnTo>
                      <a:pt x="221" y="447"/>
                    </a:lnTo>
                    <a:lnTo>
                      <a:pt x="221" y="445"/>
                    </a:lnTo>
                    <a:lnTo>
                      <a:pt x="224" y="445"/>
                    </a:lnTo>
                    <a:lnTo>
                      <a:pt x="224" y="443"/>
                    </a:lnTo>
                    <a:lnTo>
                      <a:pt x="221" y="443"/>
                    </a:lnTo>
                    <a:lnTo>
                      <a:pt x="221" y="441"/>
                    </a:lnTo>
                    <a:lnTo>
                      <a:pt x="219" y="441"/>
                    </a:lnTo>
                    <a:lnTo>
                      <a:pt x="219" y="438"/>
                    </a:lnTo>
                    <a:lnTo>
                      <a:pt x="217" y="438"/>
                    </a:lnTo>
                    <a:lnTo>
                      <a:pt x="215" y="438"/>
                    </a:lnTo>
                    <a:lnTo>
                      <a:pt x="215" y="436"/>
                    </a:lnTo>
                    <a:lnTo>
                      <a:pt x="213" y="436"/>
                    </a:lnTo>
                    <a:lnTo>
                      <a:pt x="210" y="434"/>
                    </a:lnTo>
                    <a:lnTo>
                      <a:pt x="210" y="432"/>
                    </a:lnTo>
                    <a:lnTo>
                      <a:pt x="208" y="432"/>
                    </a:lnTo>
                    <a:lnTo>
                      <a:pt x="208" y="430"/>
                    </a:lnTo>
                    <a:lnTo>
                      <a:pt x="208" y="428"/>
                    </a:lnTo>
                    <a:lnTo>
                      <a:pt x="206" y="428"/>
                    </a:lnTo>
                    <a:lnTo>
                      <a:pt x="206" y="425"/>
                    </a:lnTo>
                    <a:lnTo>
                      <a:pt x="206" y="423"/>
                    </a:lnTo>
                    <a:lnTo>
                      <a:pt x="204" y="423"/>
                    </a:lnTo>
                    <a:lnTo>
                      <a:pt x="202" y="423"/>
                    </a:lnTo>
                    <a:lnTo>
                      <a:pt x="202" y="421"/>
                    </a:lnTo>
                    <a:lnTo>
                      <a:pt x="199" y="421"/>
                    </a:lnTo>
                    <a:lnTo>
                      <a:pt x="197" y="421"/>
                    </a:lnTo>
                    <a:lnTo>
                      <a:pt x="197" y="419"/>
                    </a:lnTo>
                    <a:lnTo>
                      <a:pt x="195" y="419"/>
                    </a:lnTo>
                    <a:lnTo>
                      <a:pt x="193" y="419"/>
                    </a:lnTo>
                    <a:lnTo>
                      <a:pt x="193" y="421"/>
                    </a:lnTo>
                    <a:lnTo>
                      <a:pt x="191" y="421"/>
                    </a:lnTo>
                    <a:lnTo>
                      <a:pt x="188" y="421"/>
                    </a:lnTo>
                    <a:lnTo>
                      <a:pt x="191" y="421"/>
                    </a:lnTo>
                    <a:lnTo>
                      <a:pt x="191" y="419"/>
                    </a:lnTo>
                    <a:lnTo>
                      <a:pt x="188" y="419"/>
                    </a:lnTo>
                    <a:lnTo>
                      <a:pt x="188" y="417"/>
                    </a:lnTo>
                    <a:lnTo>
                      <a:pt x="191" y="417"/>
                    </a:lnTo>
                    <a:lnTo>
                      <a:pt x="191" y="414"/>
                    </a:lnTo>
                    <a:lnTo>
                      <a:pt x="191" y="412"/>
                    </a:lnTo>
                    <a:lnTo>
                      <a:pt x="193" y="412"/>
                    </a:lnTo>
                    <a:lnTo>
                      <a:pt x="193" y="410"/>
                    </a:lnTo>
                    <a:lnTo>
                      <a:pt x="193" y="408"/>
                    </a:lnTo>
                    <a:lnTo>
                      <a:pt x="191" y="408"/>
                    </a:lnTo>
                    <a:lnTo>
                      <a:pt x="191" y="406"/>
                    </a:lnTo>
                    <a:lnTo>
                      <a:pt x="191" y="403"/>
                    </a:lnTo>
                    <a:lnTo>
                      <a:pt x="188" y="401"/>
                    </a:lnTo>
                    <a:lnTo>
                      <a:pt x="188" y="399"/>
                    </a:lnTo>
                    <a:lnTo>
                      <a:pt x="186" y="399"/>
                    </a:lnTo>
                    <a:lnTo>
                      <a:pt x="184" y="399"/>
                    </a:lnTo>
                    <a:lnTo>
                      <a:pt x="184" y="401"/>
                    </a:lnTo>
                    <a:lnTo>
                      <a:pt x="182" y="401"/>
                    </a:lnTo>
                    <a:lnTo>
                      <a:pt x="180" y="401"/>
                    </a:lnTo>
                    <a:lnTo>
                      <a:pt x="178" y="401"/>
                    </a:lnTo>
                    <a:lnTo>
                      <a:pt x="175" y="401"/>
                    </a:lnTo>
                    <a:lnTo>
                      <a:pt x="173" y="399"/>
                    </a:lnTo>
                    <a:lnTo>
                      <a:pt x="173" y="397"/>
                    </a:lnTo>
                    <a:lnTo>
                      <a:pt x="171" y="397"/>
                    </a:lnTo>
                    <a:lnTo>
                      <a:pt x="171" y="395"/>
                    </a:lnTo>
                    <a:lnTo>
                      <a:pt x="169" y="395"/>
                    </a:lnTo>
                    <a:lnTo>
                      <a:pt x="167" y="392"/>
                    </a:lnTo>
                    <a:lnTo>
                      <a:pt x="164" y="392"/>
                    </a:lnTo>
                    <a:lnTo>
                      <a:pt x="164" y="390"/>
                    </a:lnTo>
                    <a:lnTo>
                      <a:pt x="164" y="388"/>
                    </a:lnTo>
                    <a:lnTo>
                      <a:pt x="167" y="388"/>
                    </a:lnTo>
                    <a:lnTo>
                      <a:pt x="167" y="386"/>
                    </a:lnTo>
                    <a:lnTo>
                      <a:pt x="167" y="384"/>
                    </a:lnTo>
                    <a:lnTo>
                      <a:pt x="164" y="384"/>
                    </a:lnTo>
                    <a:lnTo>
                      <a:pt x="164" y="382"/>
                    </a:lnTo>
                    <a:lnTo>
                      <a:pt x="162" y="382"/>
                    </a:lnTo>
                    <a:lnTo>
                      <a:pt x="160" y="382"/>
                    </a:lnTo>
                    <a:lnTo>
                      <a:pt x="160" y="379"/>
                    </a:lnTo>
                    <a:lnTo>
                      <a:pt x="160" y="377"/>
                    </a:lnTo>
                    <a:lnTo>
                      <a:pt x="158" y="377"/>
                    </a:lnTo>
                    <a:lnTo>
                      <a:pt x="156" y="377"/>
                    </a:lnTo>
                    <a:lnTo>
                      <a:pt x="156" y="379"/>
                    </a:lnTo>
                    <a:lnTo>
                      <a:pt x="153" y="379"/>
                    </a:lnTo>
                    <a:lnTo>
                      <a:pt x="151" y="379"/>
                    </a:lnTo>
                    <a:lnTo>
                      <a:pt x="151" y="377"/>
                    </a:lnTo>
                    <a:lnTo>
                      <a:pt x="151" y="375"/>
                    </a:lnTo>
                    <a:lnTo>
                      <a:pt x="151" y="373"/>
                    </a:lnTo>
                    <a:lnTo>
                      <a:pt x="149" y="373"/>
                    </a:lnTo>
                    <a:lnTo>
                      <a:pt x="149" y="371"/>
                    </a:lnTo>
                    <a:lnTo>
                      <a:pt x="147" y="371"/>
                    </a:lnTo>
                    <a:lnTo>
                      <a:pt x="147" y="368"/>
                    </a:lnTo>
                    <a:lnTo>
                      <a:pt x="147" y="366"/>
                    </a:lnTo>
                    <a:lnTo>
                      <a:pt x="147" y="364"/>
                    </a:lnTo>
                    <a:lnTo>
                      <a:pt x="145" y="364"/>
                    </a:lnTo>
                    <a:lnTo>
                      <a:pt x="145" y="362"/>
                    </a:lnTo>
                    <a:lnTo>
                      <a:pt x="145" y="360"/>
                    </a:lnTo>
                    <a:lnTo>
                      <a:pt x="145" y="357"/>
                    </a:lnTo>
                    <a:lnTo>
                      <a:pt x="142" y="357"/>
                    </a:lnTo>
                    <a:lnTo>
                      <a:pt x="140" y="357"/>
                    </a:lnTo>
                    <a:lnTo>
                      <a:pt x="138" y="355"/>
                    </a:lnTo>
                    <a:lnTo>
                      <a:pt x="136" y="355"/>
                    </a:lnTo>
                    <a:lnTo>
                      <a:pt x="134" y="353"/>
                    </a:lnTo>
                    <a:lnTo>
                      <a:pt x="134" y="351"/>
                    </a:lnTo>
                    <a:lnTo>
                      <a:pt x="136" y="351"/>
                    </a:lnTo>
                    <a:lnTo>
                      <a:pt x="136" y="349"/>
                    </a:lnTo>
                    <a:lnTo>
                      <a:pt x="134" y="346"/>
                    </a:lnTo>
                    <a:lnTo>
                      <a:pt x="132" y="346"/>
                    </a:lnTo>
                    <a:lnTo>
                      <a:pt x="132" y="344"/>
                    </a:lnTo>
                    <a:lnTo>
                      <a:pt x="129" y="344"/>
                    </a:lnTo>
                    <a:lnTo>
                      <a:pt x="129" y="342"/>
                    </a:lnTo>
                    <a:lnTo>
                      <a:pt x="129" y="340"/>
                    </a:lnTo>
                    <a:lnTo>
                      <a:pt x="127" y="340"/>
                    </a:lnTo>
                    <a:lnTo>
                      <a:pt x="125" y="338"/>
                    </a:lnTo>
                    <a:lnTo>
                      <a:pt x="125" y="336"/>
                    </a:lnTo>
                    <a:lnTo>
                      <a:pt x="123" y="336"/>
                    </a:lnTo>
                    <a:lnTo>
                      <a:pt x="123" y="333"/>
                    </a:lnTo>
                    <a:lnTo>
                      <a:pt x="123" y="331"/>
                    </a:lnTo>
                    <a:lnTo>
                      <a:pt x="125" y="331"/>
                    </a:lnTo>
                    <a:lnTo>
                      <a:pt x="125" y="329"/>
                    </a:lnTo>
                    <a:lnTo>
                      <a:pt x="127" y="329"/>
                    </a:lnTo>
                    <a:lnTo>
                      <a:pt x="127" y="327"/>
                    </a:lnTo>
                    <a:lnTo>
                      <a:pt x="125" y="327"/>
                    </a:lnTo>
                    <a:lnTo>
                      <a:pt x="125" y="325"/>
                    </a:lnTo>
                    <a:lnTo>
                      <a:pt x="125" y="322"/>
                    </a:lnTo>
                    <a:lnTo>
                      <a:pt x="123" y="322"/>
                    </a:lnTo>
                    <a:lnTo>
                      <a:pt x="123" y="320"/>
                    </a:lnTo>
                    <a:lnTo>
                      <a:pt x="121" y="320"/>
                    </a:lnTo>
                    <a:lnTo>
                      <a:pt x="118" y="320"/>
                    </a:lnTo>
                    <a:lnTo>
                      <a:pt x="116" y="320"/>
                    </a:lnTo>
                    <a:lnTo>
                      <a:pt x="114" y="320"/>
                    </a:lnTo>
                    <a:lnTo>
                      <a:pt x="112" y="320"/>
                    </a:lnTo>
                    <a:lnTo>
                      <a:pt x="112" y="318"/>
                    </a:lnTo>
                    <a:lnTo>
                      <a:pt x="110" y="318"/>
                    </a:lnTo>
                    <a:lnTo>
                      <a:pt x="110" y="320"/>
                    </a:lnTo>
                    <a:lnTo>
                      <a:pt x="110" y="318"/>
                    </a:lnTo>
                    <a:lnTo>
                      <a:pt x="107" y="318"/>
                    </a:lnTo>
                    <a:lnTo>
                      <a:pt x="107" y="320"/>
                    </a:lnTo>
                    <a:lnTo>
                      <a:pt x="105" y="320"/>
                    </a:lnTo>
                    <a:lnTo>
                      <a:pt x="103" y="320"/>
                    </a:lnTo>
                    <a:lnTo>
                      <a:pt x="103" y="318"/>
                    </a:lnTo>
                    <a:lnTo>
                      <a:pt x="101" y="318"/>
                    </a:lnTo>
                    <a:lnTo>
                      <a:pt x="99" y="318"/>
                    </a:lnTo>
                    <a:lnTo>
                      <a:pt x="96" y="318"/>
                    </a:lnTo>
                    <a:lnTo>
                      <a:pt x="96" y="316"/>
                    </a:lnTo>
                    <a:lnTo>
                      <a:pt x="96" y="318"/>
                    </a:lnTo>
                    <a:lnTo>
                      <a:pt x="96" y="316"/>
                    </a:lnTo>
                    <a:lnTo>
                      <a:pt x="94" y="316"/>
                    </a:lnTo>
                    <a:lnTo>
                      <a:pt x="92" y="316"/>
                    </a:lnTo>
                    <a:lnTo>
                      <a:pt x="90" y="316"/>
                    </a:lnTo>
                    <a:lnTo>
                      <a:pt x="90" y="314"/>
                    </a:lnTo>
                    <a:lnTo>
                      <a:pt x="90" y="311"/>
                    </a:lnTo>
                    <a:lnTo>
                      <a:pt x="88" y="311"/>
                    </a:lnTo>
                    <a:lnTo>
                      <a:pt x="88" y="309"/>
                    </a:lnTo>
                    <a:lnTo>
                      <a:pt x="88" y="307"/>
                    </a:lnTo>
                    <a:lnTo>
                      <a:pt x="88" y="305"/>
                    </a:lnTo>
                    <a:lnTo>
                      <a:pt x="88" y="303"/>
                    </a:lnTo>
                    <a:lnTo>
                      <a:pt x="88" y="300"/>
                    </a:lnTo>
                    <a:lnTo>
                      <a:pt x="88" y="298"/>
                    </a:lnTo>
                    <a:lnTo>
                      <a:pt x="88" y="296"/>
                    </a:lnTo>
                    <a:lnTo>
                      <a:pt x="88" y="294"/>
                    </a:lnTo>
                    <a:lnTo>
                      <a:pt x="86" y="294"/>
                    </a:lnTo>
                    <a:lnTo>
                      <a:pt x="83" y="294"/>
                    </a:lnTo>
                    <a:lnTo>
                      <a:pt x="83" y="296"/>
                    </a:lnTo>
                    <a:lnTo>
                      <a:pt x="81" y="296"/>
                    </a:lnTo>
                    <a:lnTo>
                      <a:pt x="81" y="298"/>
                    </a:lnTo>
                    <a:lnTo>
                      <a:pt x="79" y="298"/>
                    </a:lnTo>
                    <a:lnTo>
                      <a:pt x="79" y="296"/>
                    </a:lnTo>
                    <a:lnTo>
                      <a:pt x="77" y="296"/>
                    </a:lnTo>
                    <a:lnTo>
                      <a:pt x="77" y="298"/>
                    </a:lnTo>
                    <a:lnTo>
                      <a:pt x="75" y="298"/>
                    </a:lnTo>
                    <a:lnTo>
                      <a:pt x="72" y="298"/>
                    </a:lnTo>
                    <a:lnTo>
                      <a:pt x="72" y="296"/>
                    </a:lnTo>
                    <a:lnTo>
                      <a:pt x="70" y="296"/>
                    </a:lnTo>
                    <a:lnTo>
                      <a:pt x="68" y="296"/>
                    </a:lnTo>
                    <a:lnTo>
                      <a:pt x="68" y="294"/>
                    </a:lnTo>
                    <a:lnTo>
                      <a:pt x="66" y="294"/>
                    </a:lnTo>
                    <a:lnTo>
                      <a:pt x="64" y="292"/>
                    </a:lnTo>
                    <a:lnTo>
                      <a:pt x="61" y="292"/>
                    </a:lnTo>
                    <a:lnTo>
                      <a:pt x="61" y="290"/>
                    </a:lnTo>
                    <a:lnTo>
                      <a:pt x="59" y="290"/>
                    </a:lnTo>
                    <a:lnTo>
                      <a:pt x="59" y="287"/>
                    </a:lnTo>
                    <a:lnTo>
                      <a:pt x="59" y="285"/>
                    </a:lnTo>
                    <a:lnTo>
                      <a:pt x="57" y="285"/>
                    </a:lnTo>
                    <a:lnTo>
                      <a:pt x="57" y="283"/>
                    </a:lnTo>
                    <a:lnTo>
                      <a:pt x="57" y="281"/>
                    </a:lnTo>
                    <a:lnTo>
                      <a:pt x="55" y="281"/>
                    </a:lnTo>
                    <a:lnTo>
                      <a:pt x="55" y="279"/>
                    </a:lnTo>
                    <a:lnTo>
                      <a:pt x="53" y="279"/>
                    </a:lnTo>
                    <a:lnTo>
                      <a:pt x="50" y="279"/>
                    </a:lnTo>
                    <a:lnTo>
                      <a:pt x="48" y="279"/>
                    </a:lnTo>
                    <a:lnTo>
                      <a:pt x="46" y="279"/>
                    </a:lnTo>
                    <a:lnTo>
                      <a:pt x="44" y="279"/>
                    </a:lnTo>
                    <a:lnTo>
                      <a:pt x="44" y="276"/>
                    </a:lnTo>
                    <a:lnTo>
                      <a:pt x="42" y="276"/>
                    </a:lnTo>
                    <a:lnTo>
                      <a:pt x="42" y="274"/>
                    </a:lnTo>
                    <a:lnTo>
                      <a:pt x="44" y="274"/>
                    </a:lnTo>
                    <a:lnTo>
                      <a:pt x="42" y="272"/>
                    </a:lnTo>
                    <a:lnTo>
                      <a:pt x="42" y="270"/>
                    </a:lnTo>
                    <a:lnTo>
                      <a:pt x="40" y="270"/>
                    </a:lnTo>
                    <a:lnTo>
                      <a:pt x="37" y="270"/>
                    </a:lnTo>
                    <a:lnTo>
                      <a:pt x="35" y="270"/>
                    </a:lnTo>
                    <a:lnTo>
                      <a:pt x="33" y="270"/>
                    </a:lnTo>
                    <a:lnTo>
                      <a:pt x="31" y="270"/>
                    </a:lnTo>
                    <a:lnTo>
                      <a:pt x="29" y="270"/>
                    </a:lnTo>
                    <a:lnTo>
                      <a:pt x="26" y="270"/>
                    </a:lnTo>
                    <a:lnTo>
                      <a:pt x="26" y="272"/>
                    </a:lnTo>
                    <a:lnTo>
                      <a:pt x="26" y="270"/>
                    </a:lnTo>
                    <a:lnTo>
                      <a:pt x="24" y="270"/>
                    </a:lnTo>
                    <a:lnTo>
                      <a:pt x="24" y="268"/>
                    </a:lnTo>
                    <a:lnTo>
                      <a:pt x="22" y="268"/>
                    </a:lnTo>
                    <a:lnTo>
                      <a:pt x="20" y="268"/>
                    </a:lnTo>
                    <a:lnTo>
                      <a:pt x="20" y="265"/>
                    </a:lnTo>
                    <a:lnTo>
                      <a:pt x="18" y="265"/>
                    </a:lnTo>
                    <a:lnTo>
                      <a:pt x="18" y="263"/>
                    </a:lnTo>
                    <a:lnTo>
                      <a:pt x="15" y="261"/>
                    </a:lnTo>
                    <a:lnTo>
                      <a:pt x="15" y="259"/>
                    </a:lnTo>
                    <a:lnTo>
                      <a:pt x="13" y="259"/>
                    </a:lnTo>
                    <a:lnTo>
                      <a:pt x="13" y="257"/>
                    </a:lnTo>
                    <a:lnTo>
                      <a:pt x="11" y="254"/>
                    </a:lnTo>
                    <a:lnTo>
                      <a:pt x="11" y="252"/>
                    </a:lnTo>
                    <a:lnTo>
                      <a:pt x="9" y="250"/>
                    </a:lnTo>
                    <a:lnTo>
                      <a:pt x="9" y="248"/>
                    </a:lnTo>
                    <a:lnTo>
                      <a:pt x="9" y="246"/>
                    </a:lnTo>
                    <a:lnTo>
                      <a:pt x="7" y="246"/>
                    </a:lnTo>
                    <a:lnTo>
                      <a:pt x="4" y="246"/>
                    </a:lnTo>
                    <a:lnTo>
                      <a:pt x="4" y="244"/>
                    </a:lnTo>
                    <a:lnTo>
                      <a:pt x="2" y="244"/>
                    </a:lnTo>
                    <a:lnTo>
                      <a:pt x="2" y="241"/>
                    </a:lnTo>
                    <a:lnTo>
                      <a:pt x="0" y="241"/>
                    </a:lnTo>
                    <a:lnTo>
                      <a:pt x="0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5"/>
                    </a:lnTo>
                    <a:lnTo>
                      <a:pt x="2" y="233"/>
                    </a:lnTo>
                    <a:lnTo>
                      <a:pt x="2" y="230"/>
                    </a:lnTo>
                    <a:lnTo>
                      <a:pt x="2" y="228"/>
                    </a:lnTo>
                    <a:lnTo>
                      <a:pt x="0" y="228"/>
                    </a:lnTo>
                    <a:lnTo>
                      <a:pt x="0" y="226"/>
                    </a:lnTo>
                    <a:lnTo>
                      <a:pt x="2" y="224"/>
                    </a:lnTo>
                    <a:lnTo>
                      <a:pt x="4" y="222"/>
                    </a:lnTo>
                    <a:lnTo>
                      <a:pt x="4" y="217"/>
                    </a:lnTo>
                    <a:lnTo>
                      <a:pt x="7" y="215"/>
                    </a:lnTo>
                    <a:lnTo>
                      <a:pt x="9" y="211"/>
                    </a:lnTo>
                    <a:lnTo>
                      <a:pt x="11" y="206"/>
                    </a:lnTo>
                    <a:lnTo>
                      <a:pt x="13" y="204"/>
                    </a:lnTo>
                    <a:lnTo>
                      <a:pt x="15" y="200"/>
                    </a:lnTo>
                    <a:lnTo>
                      <a:pt x="15" y="198"/>
                    </a:lnTo>
                    <a:lnTo>
                      <a:pt x="18" y="193"/>
                    </a:lnTo>
                    <a:lnTo>
                      <a:pt x="20" y="193"/>
                    </a:lnTo>
                    <a:lnTo>
                      <a:pt x="22" y="184"/>
                    </a:lnTo>
                    <a:lnTo>
                      <a:pt x="29" y="176"/>
                    </a:lnTo>
                    <a:lnTo>
                      <a:pt x="35" y="165"/>
                    </a:lnTo>
                    <a:lnTo>
                      <a:pt x="35" y="160"/>
                    </a:lnTo>
                    <a:lnTo>
                      <a:pt x="40" y="154"/>
                    </a:lnTo>
                    <a:lnTo>
                      <a:pt x="46" y="145"/>
                    </a:lnTo>
                    <a:lnTo>
                      <a:pt x="46" y="143"/>
                    </a:lnTo>
                    <a:lnTo>
                      <a:pt x="48" y="138"/>
                    </a:lnTo>
                    <a:lnTo>
                      <a:pt x="50" y="132"/>
                    </a:lnTo>
                    <a:lnTo>
                      <a:pt x="53" y="132"/>
                    </a:lnTo>
                    <a:lnTo>
                      <a:pt x="55" y="127"/>
                    </a:lnTo>
                    <a:lnTo>
                      <a:pt x="57" y="123"/>
                    </a:lnTo>
                    <a:lnTo>
                      <a:pt x="57" y="121"/>
                    </a:lnTo>
                    <a:lnTo>
                      <a:pt x="64" y="112"/>
                    </a:lnTo>
                    <a:lnTo>
                      <a:pt x="64" y="110"/>
                    </a:lnTo>
                    <a:lnTo>
                      <a:pt x="66" y="108"/>
                    </a:lnTo>
                    <a:lnTo>
                      <a:pt x="66" y="106"/>
                    </a:lnTo>
                    <a:lnTo>
                      <a:pt x="68" y="106"/>
                    </a:lnTo>
                    <a:lnTo>
                      <a:pt x="68" y="101"/>
                    </a:lnTo>
                    <a:lnTo>
                      <a:pt x="70" y="99"/>
                    </a:lnTo>
                    <a:lnTo>
                      <a:pt x="70" y="97"/>
                    </a:lnTo>
                    <a:lnTo>
                      <a:pt x="75" y="90"/>
                    </a:lnTo>
                    <a:lnTo>
                      <a:pt x="77" y="86"/>
                    </a:lnTo>
                    <a:lnTo>
                      <a:pt x="79" y="84"/>
                    </a:lnTo>
                    <a:lnTo>
                      <a:pt x="79" y="81"/>
                    </a:lnTo>
                    <a:lnTo>
                      <a:pt x="81" y="79"/>
                    </a:lnTo>
                    <a:lnTo>
                      <a:pt x="83" y="77"/>
                    </a:lnTo>
                    <a:lnTo>
                      <a:pt x="86" y="73"/>
                    </a:lnTo>
                    <a:lnTo>
                      <a:pt x="86" y="70"/>
                    </a:lnTo>
                    <a:lnTo>
                      <a:pt x="86" y="68"/>
                    </a:lnTo>
                    <a:lnTo>
                      <a:pt x="88" y="68"/>
                    </a:lnTo>
                    <a:lnTo>
                      <a:pt x="88" y="66"/>
                    </a:lnTo>
                    <a:lnTo>
                      <a:pt x="90" y="64"/>
                    </a:lnTo>
                    <a:lnTo>
                      <a:pt x="92" y="57"/>
                    </a:lnTo>
                    <a:lnTo>
                      <a:pt x="94" y="55"/>
                    </a:lnTo>
                    <a:lnTo>
                      <a:pt x="94" y="53"/>
                    </a:lnTo>
                    <a:lnTo>
                      <a:pt x="99" y="49"/>
                    </a:lnTo>
                    <a:lnTo>
                      <a:pt x="99" y="44"/>
                    </a:lnTo>
                    <a:lnTo>
                      <a:pt x="101" y="42"/>
                    </a:lnTo>
                    <a:lnTo>
                      <a:pt x="103" y="40"/>
                    </a:lnTo>
                    <a:lnTo>
                      <a:pt x="105" y="35"/>
                    </a:lnTo>
                    <a:lnTo>
                      <a:pt x="105" y="33"/>
                    </a:lnTo>
                    <a:lnTo>
                      <a:pt x="112" y="24"/>
                    </a:lnTo>
                    <a:lnTo>
                      <a:pt x="116" y="16"/>
                    </a:lnTo>
                    <a:lnTo>
                      <a:pt x="121" y="7"/>
                    </a:lnTo>
                    <a:lnTo>
                      <a:pt x="125" y="0"/>
                    </a:lnTo>
                    <a:lnTo>
                      <a:pt x="123" y="7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49" name="Freeform 34"/>
              <p:cNvSpPr>
                <a:spLocks/>
              </p:cNvSpPr>
              <p:nvPr/>
            </p:nvSpPr>
            <p:spPr bwMode="auto">
              <a:xfrm>
                <a:off x="5003801" y="3157538"/>
                <a:ext cx="841375" cy="604838"/>
              </a:xfrm>
              <a:custGeom>
                <a:avLst/>
                <a:gdLst>
                  <a:gd name="T0" fmla="*/ 2147483647 w 530"/>
                  <a:gd name="T1" fmla="*/ 2147483647 h 381"/>
                  <a:gd name="T2" fmla="*/ 2147483647 w 530"/>
                  <a:gd name="T3" fmla="*/ 2147483647 h 381"/>
                  <a:gd name="T4" fmla="*/ 2147483647 w 530"/>
                  <a:gd name="T5" fmla="*/ 2147483647 h 381"/>
                  <a:gd name="T6" fmla="*/ 2147483647 w 530"/>
                  <a:gd name="T7" fmla="*/ 2147483647 h 381"/>
                  <a:gd name="T8" fmla="*/ 2147483647 w 530"/>
                  <a:gd name="T9" fmla="*/ 2147483647 h 381"/>
                  <a:gd name="T10" fmla="*/ 2147483647 w 530"/>
                  <a:gd name="T11" fmla="*/ 2147483647 h 381"/>
                  <a:gd name="T12" fmla="*/ 2147483647 w 530"/>
                  <a:gd name="T13" fmla="*/ 2147483647 h 381"/>
                  <a:gd name="T14" fmla="*/ 2147483647 w 530"/>
                  <a:gd name="T15" fmla="*/ 2147483647 h 381"/>
                  <a:gd name="T16" fmla="*/ 2147483647 w 530"/>
                  <a:gd name="T17" fmla="*/ 2147483647 h 381"/>
                  <a:gd name="T18" fmla="*/ 2147483647 w 530"/>
                  <a:gd name="T19" fmla="*/ 2147483647 h 381"/>
                  <a:gd name="T20" fmla="*/ 2147483647 w 530"/>
                  <a:gd name="T21" fmla="*/ 2147483647 h 381"/>
                  <a:gd name="T22" fmla="*/ 2147483647 w 530"/>
                  <a:gd name="T23" fmla="*/ 2147483647 h 381"/>
                  <a:gd name="T24" fmla="*/ 2147483647 w 530"/>
                  <a:gd name="T25" fmla="*/ 2147483647 h 381"/>
                  <a:gd name="T26" fmla="*/ 2147483647 w 530"/>
                  <a:gd name="T27" fmla="*/ 2147483647 h 381"/>
                  <a:gd name="T28" fmla="*/ 2147483647 w 530"/>
                  <a:gd name="T29" fmla="*/ 2147483647 h 381"/>
                  <a:gd name="T30" fmla="*/ 2147483647 w 530"/>
                  <a:gd name="T31" fmla="*/ 2147483647 h 381"/>
                  <a:gd name="T32" fmla="*/ 2147483647 w 530"/>
                  <a:gd name="T33" fmla="*/ 2147483647 h 381"/>
                  <a:gd name="T34" fmla="*/ 2147483647 w 530"/>
                  <a:gd name="T35" fmla="*/ 2147483647 h 381"/>
                  <a:gd name="T36" fmla="*/ 2147483647 w 530"/>
                  <a:gd name="T37" fmla="*/ 2147483647 h 381"/>
                  <a:gd name="T38" fmla="*/ 2147483647 w 530"/>
                  <a:gd name="T39" fmla="*/ 2147483647 h 381"/>
                  <a:gd name="T40" fmla="*/ 2147483647 w 530"/>
                  <a:gd name="T41" fmla="*/ 2147483647 h 381"/>
                  <a:gd name="T42" fmla="*/ 2147483647 w 530"/>
                  <a:gd name="T43" fmla="*/ 2147483647 h 381"/>
                  <a:gd name="T44" fmla="*/ 2147483647 w 530"/>
                  <a:gd name="T45" fmla="*/ 2147483647 h 381"/>
                  <a:gd name="T46" fmla="*/ 2147483647 w 530"/>
                  <a:gd name="T47" fmla="*/ 2147483647 h 381"/>
                  <a:gd name="T48" fmla="*/ 2147483647 w 530"/>
                  <a:gd name="T49" fmla="*/ 2147483647 h 381"/>
                  <a:gd name="T50" fmla="*/ 2147483647 w 530"/>
                  <a:gd name="T51" fmla="*/ 2147483647 h 381"/>
                  <a:gd name="T52" fmla="*/ 2147483647 w 530"/>
                  <a:gd name="T53" fmla="*/ 2147483647 h 381"/>
                  <a:gd name="T54" fmla="*/ 2147483647 w 530"/>
                  <a:gd name="T55" fmla="*/ 2147483647 h 381"/>
                  <a:gd name="T56" fmla="*/ 2147483647 w 530"/>
                  <a:gd name="T57" fmla="*/ 2147483647 h 381"/>
                  <a:gd name="T58" fmla="*/ 2147483647 w 530"/>
                  <a:gd name="T59" fmla="*/ 2147483647 h 381"/>
                  <a:gd name="T60" fmla="*/ 2147483647 w 530"/>
                  <a:gd name="T61" fmla="*/ 2147483647 h 381"/>
                  <a:gd name="T62" fmla="*/ 2147483647 w 530"/>
                  <a:gd name="T63" fmla="*/ 2147483647 h 381"/>
                  <a:gd name="T64" fmla="*/ 2147483647 w 530"/>
                  <a:gd name="T65" fmla="*/ 2147483647 h 381"/>
                  <a:gd name="T66" fmla="*/ 2147483647 w 530"/>
                  <a:gd name="T67" fmla="*/ 2147483647 h 381"/>
                  <a:gd name="T68" fmla="*/ 2147483647 w 530"/>
                  <a:gd name="T69" fmla="*/ 2147483647 h 381"/>
                  <a:gd name="T70" fmla="*/ 2147483647 w 530"/>
                  <a:gd name="T71" fmla="*/ 2147483647 h 381"/>
                  <a:gd name="T72" fmla="*/ 2147483647 w 530"/>
                  <a:gd name="T73" fmla="*/ 2147483647 h 381"/>
                  <a:gd name="T74" fmla="*/ 2147483647 w 530"/>
                  <a:gd name="T75" fmla="*/ 2147483647 h 381"/>
                  <a:gd name="T76" fmla="*/ 2147483647 w 530"/>
                  <a:gd name="T77" fmla="*/ 2147483647 h 381"/>
                  <a:gd name="T78" fmla="*/ 2147483647 w 530"/>
                  <a:gd name="T79" fmla="*/ 2147483647 h 381"/>
                  <a:gd name="T80" fmla="*/ 2147483647 w 530"/>
                  <a:gd name="T81" fmla="*/ 2147483647 h 381"/>
                  <a:gd name="T82" fmla="*/ 2147483647 w 530"/>
                  <a:gd name="T83" fmla="*/ 2147483647 h 381"/>
                  <a:gd name="T84" fmla="*/ 2147483647 w 530"/>
                  <a:gd name="T85" fmla="*/ 2147483647 h 381"/>
                  <a:gd name="T86" fmla="*/ 2147483647 w 530"/>
                  <a:gd name="T87" fmla="*/ 2147483647 h 381"/>
                  <a:gd name="T88" fmla="*/ 2147483647 w 530"/>
                  <a:gd name="T89" fmla="*/ 2147483647 h 381"/>
                  <a:gd name="T90" fmla="*/ 2147483647 w 530"/>
                  <a:gd name="T91" fmla="*/ 2147483647 h 381"/>
                  <a:gd name="T92" fmla="*/ 2147483647 w 530"/>
                  <a:gd name="T93" fmla="*/ 2147483647 h 381"/>
                  <a:gd name="T94" fmla="*/ 2147483647 w 530"/>
                  <a:gd name="T95" fmla="*/ 2147483647 h 381"/>
                  <a:gd name="T96" fmla="*/ 2147483647 w 530"/>
                  <a:gd name="T97" fmla="*/ 2147483647 h 381"/>
                  <a:gd name="T98" fmla="*/ 2147483647 w 530"/>
                  <a:gd name="T99" fmla="*/ 2147483647 h 381"/>
                  <a:gd name="T100" fmla="*/ 2147483647 w 530"/>
                  <a:gd name="T101" fmla="*/ 2147483647 h 381"/>
                  <a:gd name="T102" fmla="*/ 2147483647 w 530"/>
                  <a:gd name="T103" fmla="*/ 2147483647 h 381"/>
                  <a:gd name="T104" fmla="*/ 2147483647 w 530"/>
                  <a:gd name="T105" fmla="*/ 2147483647 h 381"/>
                  <a:gd name="T106" fmla="*/ 2147483647 w 530"/>
                  <a:gd name="T107" fmla="*/ 2147483647 h 381"/>
                  <a:gd name="T108" fmla="*/ 2147483647 w 530"/>
                  <a:gd name="T109" fmla="*/ 2147483647 h 381"/>
                  <a:gd name="T110" fmla="*/ 2147483647 w 530"/>
                  <a:gd name="T111" fmla="*/ 2147483647 h 381"/>
                  <a:gd name="T112" fmla="*/ 2147483647 w 530"/>
                  <a:gd name="T113" fmla="*/ 2147483647 h 381"/>
                  <a:gd name="T114" fmla="*/ 2147483647 w 530"/>
                  <a:gd name="T115" fmla="*/ 2147483647 h 381"/>
                  <a:gd name="T116" fmla="*/ 2147483647 w 530"/>
                  <a:gd name="T117" fmla="*/ 2147483647 h 381"/>
                  <a:gd name="T118" fmla="*/ 2147483647 w 530"/>
                  <a:gd name="T119" fmla="*/ 2147483647 h 3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30" h="381">
                    <a:moveTo>
                      <a:pt x="394" y="2"/>
                    </a:moveTo>
                    <a:lnTo>
                      <a:pt x="394" y="4"/>
                    </a:lnTo>
                    <a:lnTo>
                      <a:pt x="394" y="6"/>
                    </a:lnTo>
                    <a:lnTo>
                      <a:pt x="394" y="9"/>
                    </a:lnTo>
                    <a:lnTo>
                      <a:pt x="394" y="11"/>
                    </a:lnTo>
                    <a:lnTo>
                      <a:pt x="394" y="13"/>
                    </a:lnTo>
                    <a:lnTo>
                      <a:pt x="396" y="13"/>
                    </a:lnTo>
                    <a:lnTo>
                      <a:pt x="396" y="15"/>
                    </a:lnTo>
                    <a:lnTo>
                      <a:pt x="396" y="13"/>
                    </a:lnTo>
                    <a:lnTo>
                      <a:pt x="396" y="15"/>
                    </a:lnTo>
                    <a:lnTo>
                      <a:pt x="398" y="15"/>
                    </a:lnTo>
                    <a:lnTo>
                      <a:pt x="398" y="17"/>
                    </a:lnTo>
                    <a:lnTo>
                      <a:pt x="401" y="17"/>
                    </a:lnTo>
                    <a:lnTo>
                      <a:pt x="401" y="20"/>
                    </a:lnTo>
                    <a:lnTo>
                      <a:pt x="403" y="20"/>
                    </a:lnTo>
                    <a:lnTo>
                      <a:pt x="403" y="22"/>
                    </a:lnTo>
                    <a:lnTo>
                      <a:pt x="405" y="22"/>
                    </a:lnTo>
                    <a:lnTo>
                      <a:pt x="403" y="22"/>
                    </a:lnTo>
                    <a:lnTo>
                      <a:pt x="405" y="22"/>
                    </a:lnTo>
                    <a:lnTo>
                      <a:pt x="405" y="24"/>
                    </a:lnTo>
                    <a:lnTo>
                      <a:pt x="403" y="24"/>
                    </a:lnTo>
                    <a:lnTo>
                      <a:pt x="405" y="24"/>
                    </a:lnTo>
                    <a:lnTo>
                      <a:pt x="407" y="24"/>
                    </a:lnTo>
                    <a:lnTo>
                      <a:pt x="407" y="26"/>
                    </a:lnTo>
                    <a:lnTo>
                      <a:pt x="409" y="26"/>
                    </a:lnTo>
                    <a:lnTo>
                      <a:pt x="409" y="24"/>
                    </a:lnTo>
                    <a:lnTo>
                      <a:pt x="409" y="26"/>
                    </a:lnTo>
                    <a:lnTo>
                      <a:pt x="418" y="17"/>
                    </a:lnTo>
                    <a:lnTo>
                      <a:pt x="427" y="20"/>
                    </a:lnTo>
                    <a:lnTo>
                      <a:pt x="423" y="24"/>
                    </a:lnTo>
                    <a:lnTo>
                      <a:pt x="418" y="26"/>
                    </a:lnTo>
                    <a:lnTo>
                      <a:pt x="416" y="28"/>
                    </a:lnTo>
                    <a:lnTo>
                      <a:pt x="418" y="28"/>
                    </a:lnTo>
                    <a:lnTo>
                      <a:pt x="420" y="28"/>
                    </a:lnTo>
                    <a:lnTo>
                      <a:pt x="420" y="31"/>
                    </a:lnTo>
                    <a:lnTo>
                      <a:pt x="423" y="31"/>
                    </a:lnTo>
                    <a:lnTo>
                      <a:pt x="423" y="28"/>
                    </a:lnTo>
                    <a:lnTo>
                      <a:pt x="423" y="31"/>
                    </a:lnTo>
                    <a:lnTo>
                      <a:pt x="425" y="31"/>
                    </a:lnTo>
                    <a:lnTo>
                      <a:pt x="431" y="26"/>
                    </a:lnTo>
                    <a:lnTo>
                      <a:pt x="434" y="22"/>
                    </a:lnTo>
                    <a:lnTo>
                      <a:pt x="438" y="24"/>
                    </a:lnTo>
                    <a:lnTo>
                      <a:pt x="440" y="24"/>
                    </a:lnTo>
                    <a:lnTo>
                      <a:pt x="438" y="26"/>
                    </a:lnTo>
                    <a:lnTo>
                      <a:pt x="438" y="28"/>
                    </a:lnTo>
                    <a:lnTo>
                      <a:pt x="440" y="28"/>
                    </a:lnTo>
                    <a:lnTo>
                      <a:pt x="438" y="31"/>
                    </a:lnTo>
                    <a:lnTo>
                      <a:pt x="440" y="31"/>
                    </a:lnTo>
                    <a:lnTo>
                      <a:pt x="444" y="33"/>
                    </a:lnTo>
                    <a:lnTo>
                      <a:pt x="447" y="28"/>
                    </a:lnTo>
                    <a:lnTo>
                      <a:pt x="451" y="31"/>
                    </a:lnTo>
                    <a:lnTo>
                      <a:pt x="451" y="33"/>
                    </a:lnTo>
                    <a:lnTo>
                      <a:pt x="458" y="37"/>
                    </a:lnTo>
                    <a:lnTo>
                      <a:pt x="460" y="37"/>
                    </a:lnTo>
                    <a:lnTo>
                      <a:pt x="460" y="39"/>
                    </a:lnTo>
                    <a:lnTo>
                      <a:pt x="462" y="39"/>
                    </a:lnTo>
                    <a:lnTo>
                      <a:pt x="464" y="39"/>
                    </a:lnTo>
                    <a:lnTo>
                      <a:pt x="464" y="37"/>
                    </a:lnTo>
                    <a:lnTo>
                      <a:pt x="466" y="37"/>
                    </a:lnTo>
                    <a:lnTo>
                      <a:pt x="466" y="35"/>
                    </a:lnTo>
                    <a:lnTo>
                      <a:pt x="469" y="35"/>
                    </a:lnTo>
                    <a:lnTo>
                      <a:pt x="471" y="35"/>
                    </a:lnTo>
                    <a:lnTo>
                      <a:pt x="473" y="35"/>
                    </a:lnTo>
                    <a:lnTo>
                      <a:pt x="473" y="37"/>
                    </a:lnTo>
                    <a:lnTo>
                      <a:pt x="473" y="39"/>
                    </a:lnTo>
                    <a:lnTo>
                      <a:pt x="473" y="42"/>
                    </a:lnTo>
                    <a:lnTo>
                      <a:pt x="475" y="42"/>
                    </a:lnTo>
                    <a:lnTo>
                      <a:pt x="477" y="42"/>
                    </a:lnTo>
                    <a:lnTo>
                      <a:pt x="480" y="42"/>
                    </a:lnTo>
                    <a:lnTo>
                      <a:pt x="482" y="42"/>
                    </a:lnTo>
                    <a:lnTo>
                      <a:pt x="482" y="39"/>
                    </a:lnTo>
                    <a:lnTo>
                      <a:pt x="484" y="39"/>
                    </a:lnTo>
                    <a:lnTo>
                      <a:pt x="486" y="46"/>
                    </a:lnTo>
                    <a:lnTo>
                      <a:pt x="486" y="48"/>
                    </a:lnTo>
                    <a:lnTo>
                      <a:pt x="488" y="50"/>
                    </a:lnTo>
                    <a:lnTo>
                      <a:pt x="488" y="52"/>
                    </a:lnTo>
                    <a:lnTo>
                      <a:pt x="488" y="55"/>
                    </a:lnTo>
                    <a:lnTo>
                      <a:pt x="490" y="57"/>
                    </a:lnTo>
                    <a:lnTo>
                      <a:pt x="493" y="57"/>
                    </a:lnTo>
                    <a:lnTo>
                      <a:pt x="490" y="57"/>
                    </a:lnTo>
                    <a:lnTo>
                      <a:pt x="490" y="61"/>
                    </a:lnTo>
                    <a:lnTo>
                      <a:pt x="493" y="61"/>
                    </a:lnTo>
                    <a:lnTo>
                      <a:pt x="493" y="63"/>
                    </a:lnTo>
                    <a:lnTo>
                      <a:pt x="490" y="63"/>
                    </a:lnTo>
                    <a:lnTo>
                      <a:pt x="490" y="66"/>
                    </a:lnTo>
                    <a:lnTo>
                      <a:pt x="490" y="68"/>
                    </a:lnTo>
                    <a:lnTo>
                      <a:pt x="493" y="68"/>
                    </a:lnTo>
                    <a:lnTo>
                      <a:pt x="495" y="70"/>
                    </a:lnTo>
                    <a:lnTo>
                      <a:pt x="497" y="70"/>
                    </a:lnTo>
                    <a:lnTo>
                      <a:pt x="497" y="72"/>
                    </a:lnTo>
                    <a:lnTo>
                      <a:pt x="499" y="72"/>
                    </a:lnTo>
                    <a:lnTo>
                      <a:pt x="501" y="72"/>
                    </a:lnTo>
                    <a:lnTo>
                      <a:pt x="499" y="74"/>
                    </a:lnTo>
                    <a:lnTo>
                      <a:pt x="497" y="79"/>
                    </a:lnTo>
                    <a:lnTo>
                      <a:pt x="499" y="81"/>
                    </a:lnTo>
                    <a:lnTo>
                      <a:pt x="501" y="81"/>
                    </a:lnTo>
                    <a:lnTo>
                      <a:pt x="506" y="85"/>
                    </a:lnTo>
                    <a:lnTo>
                      <a:pt x="508" y="85"/>
                    </a:lnTo>
                    <a:lnTo>
                      <a:pt x="508" y="83"/>
                    </a:lnTo>
                    <a:lnTo>
                      <a:pt x="510" y="83"/>
                    </a:lnTo>
                    <a:lnTo>
                      <a:pt x="512" y="83"/>
                    </a:lnTo>
                    <a:lnTo>
                      <a:pt x="515" y="83"/>
                    </a:lnTo>
                    <a:lnTo>
                      <a:pt x="517" y="83"/>
                    </a:lnTo>
                    <a:lnTo>
                      <a:pt x="517" y="85"/>
                    </a:lnTo>
                    <a:lnTo>
                      <a:pt x="517" y="88"/>
                    </a:lnTo>
                    <a:lnTo>
                      <a:pt x="517" y="90"/>
                    </a:lnTo>
                    <a:lnTo>
                      <a:pt x="515" y="94"/>
                    </a:lnTo>
                    <a:lnTo>
                      <a:pt x="517" y="94"/>
                    </a:lnTo>
                    <a:lnTo>
                      <a:pt x="519" y="98"/>
                    </a:lnTo>
                    <a:lnTo>
                      <a:pt x="521" y="98"/>
                    </a:lnTo>
                    <a:lnTo>
                      <a:pt x="517" y="103"/>
                    </a:lnTo>
                    <a:lnTo>
                      <a:pt x="519" y="103"/>
                    </a:lnTo>
                    <a:lnTo>
                      <a:pt x="521" y="103"/>
                    </a:lnTo>
                    <a:lnTo>
                      <a:pt x="523" y="103"/>
                    </a:lnTo>
                    <a:lnTo>
                      <a:pt x="525" y="103"/>
                    </a:lnTo>
                    <a:lnTo>
                      <a:pt x="528" y="103"/>
                    </a:lnTo>
                    <a:lnTo>
                      <a:pt x="528" y="105"/>
                    </a:lnTo>
                    <a:lnTo>
                      <a:pt x="530" y="105"/>
                    </a:lnTo>
                    <a:lnTo>
                      <a:pt x="530" y="107"/>
                    </a:lnTo>
                    <a:lnTo>
                      <a:pt x="528" y="107"/>
                    </a:lnTo>
                    <a:lnTo>
                      <a:pt x="525" y="107"/>
                    </a:lnTo>
                    <a:lnTo>
                      <a:pt x="525" y="109"/>
                    </a:lnTo>
                    <a:lnTo>
                      <a:pt x="525" y="112"/>
                    </a:lnTo>
                    <a:lnTo>
                      <a:pt x="523" y="112"/>
                    </a:lnTo>
                    <a:lnTo>
                      <a:pt x="521" y="112"/>
                    </a:lnTo>
                    <a:lnTo>
                      <a:pt x="519" y="112"/>
                    </a:lnTo>
                    <a:lnTo>
                      <a:pt x="517" y="112"/>
                    </a:lnTo>
                    <a:lnTo>
                      <a:pt x="517" y="114"/>
                    </a:lnTo>
                    <a:lnTo>
                      <a:pt x="519" y="114"/>
                    </a:lnTo>
                    <a:lnTo>
                      <a:pt x="519" y="116"/>
                    </a:lnTo>
                    <a:lnTo>
                      <a:pt x="521" y="116"/>
                    </a:lnTo>
                    <a:lnTo>
                      <a:pt x="521" y="118"/>
                    </a:lnTo>
                    <a:lnTo>
                      <a:pt x="521" y="120"/>
                    </a:lnTo>
                    <a:lnTo>
                      <a:pt x="519" y="120"/>
                    </a:lnTo>
                    <a:lnTo>
                      <a:pt x="517" y="120"/>
                    </a:lnTo>
                    <a:lnTo>
                      <a:pt x="517" y="123"/>
                    </a:lnTo>
                    <a:lnTo>
                      <a:pt x="515" y="123"/>
                    </a:lnTo>
                    <a:lnTo>
                      <a:pt x="515" y="120"/>
                    </a:lnTo>
                    <a:lnTo>
                      <a:pt x="512" y="120"/>
                    </a:lnTo>
                    <a:lnTo>
                      <a:pt x="510" y="120"/>
                    </a:lnTo>
                    <a:lnTo>
                      <a:pt x="510" y="123"/>
                    </a:lnTo>
                    <a:lnTo>
                      <a:pt x="510" y="125"/>
                    </a:lnTo>
                    <a:lnTo>
                      <a:pt x="510" y="127"/>
                    </a:lnTo>
                    <a:lnTo>
                      <a:pt x="508" y="127"/>
                    </a:lnTo>
                    <a:lnTo>
                      <a:pt x="506" y="127"/>
                    </a:lnTo>
                    <a:lnTo>
                      <a:pt x="506" y="129"/>
                    </a:lnTo>
                    <a:lnTo>
                      <a:pt x="504" y="129"/>
                    </a:lnTo>
                    <a:lnTo>
                      <a:pt x="501" y="129"/>
                    </a:lnTo>
                    <a:lnTo>
                      <a:pt x="501" y="131"/>
                    </a:lnTo>
                    <a:lnTo>
                      <a:pt x="499" y="131"/>
                    </a:lnTo>
                    <a:lnTo>
                      <a:pt x="499" y="134"/>
                    </a:lnTo>
                    <a:lnTo>
                      <a:pt x="499" y="136"/>
                    </a:lnTo>
                    <a:lnTo>
                      <a:pt x="497" y="136"/>
                    </a:lnTo>
                    <a:lnTo>
                      <a:pt x="497" y="134"/>
                    </a:lnTo>
                    <a:lnTo>
                      <a:pt x="495" y="134"/>
                    </a:lnTo>
                    <a:lnTo>
                      <a:pt x="495" y="136"/>
                    </a:lnTo>
                    <a:lnTo>
                      <a:pt x="493" y="136"/>
                    </a:lnTo>
                    <a:lnTo>
                      <a:pt x="493" y="138"/>
                    </a:lnTo>
                    <a:lnTo>
                      <a:pt x="495" y="138"/>
                    </a:lnTo>
                    <a:lnTo>
                      <a:pt x="495" y="140"/>
                    </a:lnTo>
                    <a:lnTo>
                      <a:pt x="495" y="142"/>
                    </a:lnTo>
                    <a:lnTo>
                      <a:pt x="495" y="140"/>
                    </a:lnTo>
                    <a:lnTo>
                      <a:pt x="497" y="140"/>
                    </a:lnTo>
                    <a:lnTo>
                      <a:pt x="499" y="140"/>
                    </a:lnTo>
                    <a:lnTo>
                      <a:pt x="501" y="142"/>
                    </a:lnTo>
                    <a:lnTo>
                      <a:pt x="501" y="144"/>
                    </a:lnTo>
                    <a:lnTo>
                      <a:pt x="501" y="147"/>
                    </a:lnTo>
                    <a:lnTo>
                      <a:pt x="499" y="147"/>
                    </a:lnTo>
                    <a:lnTo>
                      <a:pt x="497" y="147"/>
                    </a:lnTo>
                    <a:lnTo>
                      <a:pt x="497" y="149"/>
                    </a:lnTo>
                    <a:lnTo>
                      <a:pt x="495" y="149"/>
                    </a:lnTo>
                    <a:lnTo>
                      <a:pt x="495" y="151"/>
                    </a:lnTo>
                    <a:lnTo>
                      <a:pt x="493" y="151"/>
                    </a:lnTo>
                    <a:lnTo>
                      <a:pt x="493" y="153"/>
                    </a:lnTo>
                    <a:lnTo>
                      <a:pt x="490" y="153"/>
                    </a:lnTo>
                    <a:lnTo>
                      <a:pt x="488" y="153"/>
                    </a:lnTo>
                    <a:lnTo>
                      <a:pt x="488" y="155"/>
                    </a:lnTo>
                    <a:lnTo>
                      <a:pt x="486" y="155"/>
                    </a:lnTo>
                    <a:lnTo>
                      <a:pt x="486" y="158"/>
                    </a:lnTo>
                    <a:lnTo>
                      <a:pt x="484" y="158"/>
                    </a:lnTo>
                    <a:lnTo>
                      <a:pt x="484" y="155"/>
                    </a:lnTo>
                    <a:lnTo>
                      <a:pt x="482" y="155"/>
                    </a:lnTo>
                    <a:lnTo>
                      <a:pt x="480" y="155"/>
                    </a:lnTo>
                    <a:lnTo>
                      <a:pt x="477" y="155"/>
                    </a:lnTo>
                    <a:lnTo>
                      <a:pt x="477" y="158"/>
                    </a:lnTo>
                    <a:lnTo>
                      <a:pt x="477" y="160"/>
                    </a:lnTo>
                    <a:lnTo>
                      <a:pt x="480" y="160"/>
                    </a:lnTo>
                    <a:lnTo>
                      <a:pt x="480" y="162"/>
                    </a:lnTo>
                    <a:lnTo>
                      <a:pt x="482" y="162"/>
                    </a:lnTo>
                    <a:lnTo>
                      <a:pt x="482" y="164"/>
                    </a:lnTo>
                    <a:lnTo>
                      <a:pt x="480" y="164"/>
                    </a:lnTo>
                    <a:lnTo>
                      <a:pt x="477" y="164"/>
                    </a:lnTo>
                    <a:lnTo>
                      <a:pt x="475" y="164"/>
                    </a:lnTo>
                    <a:lnTo>
                      <a:pt x="473" y="164"/>
                    </a:lnTo>
                    <a:lnTo>
                      <a:pt x="473" y="166"/>
                    </a:lnTo>
                    <a:lnTo>
                      <a:pt x="471" y="166"/>
                    </a:lnTo>
                    <a:lnTo>
                      <a:pt x="471" y="169"/>
                    </a:lnTo>
                    <a:lnTo>
                      <a:pt x="471" y="171"/>
                    </a:lnTo>
                    <a:lnTo>
                      <a:pt x="471" y="173"/>
                    </a:lnTo>
                    <a:lnTo>
                      <a:pt x="473" y="175"/>
                    </a:lnTo>
                    <a:lnTo>
                      <a:pt x="471" y="175"/>
                    </a:lnTo>
                    <a:lnTo>
                      <a:pt x="471" y="177"/>
                    </a:lnTo>
                    <a:lnTo>
                      <a:pt x="469" y="177"/>
                    </a:lnTo>
                    <a:lnTo>
                      <a:pt x="466" y="177"/>
                    </a:lnTo>
                    <a:lnTo>
                      <a:pt x="466" y="175"/>
                    </a:lnTo>
                    <a:lnTo>
                      <a:pt x="464" y="175"/>
                    </a:lnTo>
                    <a:lnTo>
                      <a:pt x="462" y="175"/>
                    </a:lnTo>
                    <a:lnTo>
                      <a:pt x="462" y="177"/>
                    </a:lnTo>
                    <a:lnTo>
                      <a:pt x="464" y="177"/>
                    </a:lnTo>
                    <a:lnTo>
                      <a:pt x="464" y="180"/>
                    </a:lnTo>
                    <a:lnTo>
                      <a:pt x="466" y="180"/>
                    </a:lnTo>
                    <a:lnTo>
                      <a:pt x="466" y="182"/>
                    </a:lnTo>
                    <a:lnTo>
                      <a:pt x="469" y="182"/>
                    </a:lnTo>
                    <a:lnTo>
                      <a:pt x="469" y="184"/>
                    </a:lnTo>
                    <a:lnTo>
                      <a:pt x="469" y="186"/>
                    </a:lnTo>
                    <a:lnTo>
                      <a:pt x="466" y="188"/>
                    </a:lnTo>
                    <a:lnTo>
                      <a:pt x="464" y="188"/>
                    </a:lnTo>
                    <a:lnTo>
                      <a:pt x="462" y="188"/>
                    </a:lnTo>
                    <a:lnTo>
                      <a:pt x="460" y="188"/>
                    </a:lnTo>
                    <a:lnTo>
                      <a:pt x="460" y="190"/>
                    </a:lnTo>
                    <a:lnTo>
                      <a:pt x="460" y="193"/>
                    </a:lnTo>
                    <a:lnTo>
                      <a:pt x="458" y="193"/>
                    </a:lnTo>
                    <a:lnTo>
                      <a:pt x="458" y="195"/>
                    </a:lnTo>
                    <a:lnTo>
                      <a:pt x="455" y="195"/>
                    </a:lnTo>
                    <a:lnTo>
                      <a:pt x="455" y="197"/>
                    </a:lnTo>
                    <a:lnTo>
                      <a:pt x="453" y="197"/>
                    </a:lnTo>
                    <a:lnTo>
                      <a:pt x="453" y="199"/>
                    </a:lnTo>
                    <a:lnTo>
                      <a:pt x="451" y="199"/>
                    </a:lnTo>
                    <a:lnTo>
                      <a:pt x="449" y="199"/>
                    </a:lnTo>
                    <a:lnTo>
                      <a:pt x="449" y="201"/>
                    </a:lnTo>
                    <a:lnTo>
                      <a:pt x="451" y="201"/>
                    </a:lnTo>
                    <a:lnTo>
                      <a:pt x="449" y="201"/>
                    </a:lnTo>
                    <a:lnTo>
                      <a:pt x="449" y="204"/>
                    </a:lnTo>
                    <a:lnTo>
                      <a:pt x="451" y="204"/>
                    </a:lnTo>
                    <a:lnTo>
                      <a:pt x="451" y="206"/>
                    </a:lnTo>
                    <a:lnTo>
                      <a:pt x="451" y="208"/>
                    </a:lnTo>
                    <a:lnTo>
                      <a:pt x="449" y="208"/>
                    </a:lnTo>
                    <a:lnTo>
                      <a:pt x="447" y="208"/>
                    </a:lnTo>
                    <a:lnTo>
                      <a:pt x="444" y="208"/>
                    </a:lnTo>
                    <a:lnTo>
                      <a:pt x="442" y="208"/>
                    </a:lnTo>
                    <a:lnTo>
                      <a:pt x="440" y="208"/>
                    </a:lnTo>
                    <a:lnTo>
                      <a:pt x="440" y="210"/>
                    </a:lnTo>
                    <a:lnTo>
                      <a:pt x="438" y="210"/>
                    </a:lnTo>
                    <a:lnTo>
                      <a:pt x="436" y="210"/>
                    </a:lnTo>
                    <a:lnTo>
                      <a:pt x="436" y="212"/>
                    </a:lnTo>
                    <a:lnTo>
                      <a:pt x="436" y="215"/>
                    </a:lnTo>
                    <a:lnTo>
                      <a:pt x="434" y="215"/>
                    </a:lnTo>
                    <a:lnTo>
                      <a:pt x="434" y="217"/>
                    </a:lnTo>
                    <a:lnTo>
                      <a:pt x="436" y="217"/>
                    </a:lnTo>
                    <a:lnTo>
                      <a:pt x="436" y="219"/>
                    </a:lnTo>
                    <a:lnTo>
                      <a:pt x="436" y="221"/>
                    </a:lnTo>
                    <a:lnTo>
                      <a:pt x="434" y="221"/>
                    </a:lnTo>
                    <a:lnTo>
                      <a:pt x="431" y="221"/>
                    </a:lnTo>
                    <a:lnTo>
                      <a:pt x="429" y="221"/>
                    </a:lnTo>
                    <a:lnTo>
                      <a:pt x="429" y="219"/>
                    </a:lnTo>
                    <a:lnTo>
                      <a:pt x="427" y="219"/>
                    </a:lnTo>
                    <a:lnTo>
                      <a:pt x="427" y="221"/>
                    </a:lnTo>
                    <a:lnTo>
                      <a:pt x="425" y="221"/>
                    </a:lnTo>
                    <a:lnTo>
                      <a:pt x="423" y="221"/>
                    </a:lnTo>
                    <a:lnTo>
                      <a:pt x="423" y="223"/>
                    </a:lnTo>
                    <a:lnTo>
                      <a:pt x="423" y="226"/>
                    </a:lnTo>
                    <a:lnTo>
                      <a:pt x="420" y="226"/>
                    </a:lnTo>
                    <a:lnTo>
                      <a:pt x="420" y="228"/>
                    </a:lnTo>
                    <a:lnTo>
                      <a:pt x="418" y="228"/>
                    </a:lnTo>
                    <a:lnTo>
                      <a:pt x="416" y="228"/>
                    </a:lnTo>
                    <a:lnTo>
                      <a:pt x="414" y="226"/>
                    </a:lnTo>
                    <a:lnTo>
                      <a:pt x="414" y="223"/>
                    </a:lnTo>
                    <a:lnTo>
                      <a:pt x="414" y="226"/>
                    </a:lnTo>
                    <a:lnTo>
                      <a:pt x="412" y="226"/>
                    </a:lnTo>
                    <a:lnTo>
                      <a:pt x="412" y="228"/>
                    </a:lnTo>
                    <a:lnTo>
                      <a:pt x="409" y="228"/>
                    </a:lnTo>
                    <a:lnTo>
                      <a:pt x="407" y="228"/>
                    </a:lnTo>
                    <a:lnTo>
                      <a:pt x="407" y="230"/>
                    </a:lnTo>
                    <a:lnTo>
                      <a:pt x="409" y="230"/>
                    </a:lnTo>
                    <a:lnTo>
                      <a:pt x="407" y="230"/>
                    </a:lnTo>
                    <a:lnTo>
                      <a:pt x="407" y="232"/>
                    </a:lnTo>
                    <a:lnTo>
                      <a:pt x="405" y="230"/>
                    </a:lnTo>
                    <a:lnTo>
                      <a:pt x="405" y="232"/>
                    </a:lnTo>
                    <a:lnTo>
                      <a:pt x="403" y="232"/>
                    </a:lnTo>
                    <a:lnTo>
                      <a:pt x="403" y="230"/>
                    </a:lnTo>
                    <a:lnTo>
                      <a:pt x="401" y="230"/>
                    </a:lnTo>
                    <a:lnTo>
                      <a:pt x="398" y="230"/>
                    </a:lnTo>
                    <a:lnTo>
                      <a:pt x="396" y="230"/>
                    </a:lnTo>
                    <a:lnTo>
                      <a:pt x="396" y="228"/>
                    </a:lnTo>
                    <a:lnTo>
                      <a:pt x="394" y="228"/>
                    </a:lnTo>
                    <a:lnTo>
                      <a:pt x="394" y="230"/>
                    </a:lnTo>
                    <a:lnTo>
                      <a:pt x="392" y="230"/>
                    </a:lnTo>
                    <a:lnTo>
                      <a:pt x="392" y="232"/>
                    </a:lnTo>
                    <a:lnTo>
                      <a:pt x="390" y="232"/>
                    </a:lnTo>
                    <a:lnTo>
                      <a:pt x="388" y="232"/>
                    </a:lnTo>
                    <a:lnTo>
                      <a:pt x="385" y="232"/>
                    </a:lnTo>
                    <a:lnTo>
                      <a:pt x="385" y="234"/>
                    </a:lnTo>
                    <a:lnTo>
                      <a:pt x="383" y="234"/>
                    </a:lnTo>
                    <a:lnTo>
                      <a:pt x="383" y="236"/>
                    </a:lnTo>
                    <a:lnTo>
                      <a:pt x="381" y="236"/>
                    </a:lnTo>
                    <a:lnTo>
                      <a:pt x="381" y="239"/>
                    </a:lnTo>
                    <a:lnTo>
                      <a:pt x="381" y="241"/>
                    </a:lnTo>
                    <a:lnTo>
                      <a:pt x="379" y="241"/>
                    </a:lnTo>
                    <a:lnTo>
                      <a:pt x="377" y="241"/>
                    </a:lnTo>
                    <a:lnTo>
                      <a:pt x="377" y="243"/>
                    </a:lnTo>
                    <a:lnTo>
                      <a:pt x="374" y="243"/>
                    </a:lnTo>
                    <a:lnTo>
                      <a:pt x="372" y="243"/>
                    </a:lnTo>
                    <a:lnTo>
                      <a:pt x="372" y="241"/>
                    </a:lnTo>
                    <a:lnTo>
                      <a:pt x="372" y="239"/>
                    </a:lnTo>
                    <a:lnTo>
                      <a:pt x="370" y="239"/>
                    </a:lnTo>
                    <a:lnTo>
                      <a:pt x="370" y="241"/>
                    </a:lnTo>
                    <a:lnTo>
                      <a:pt x="370" y="243"/>
                    </a:lnTo>
                    <a:lnTo>
                      <a:pt x="370" y="245"/>
                    </a:lnTo>
                    <a:lnTo>
                      <a:pt x="370" y="247"/>
                    </a:lnTo>
                    <a:lnTo>
                      <a:pt x="368" y="247"/>
                    </a:lnTo>
                    <a:lnTo>
                      <a:pt x="368" y="250"/>
                    </a:lnTo>
                    <a:lnTo>
                      <a:pt x="366" y="250"/>
                    </a:lnTo>
                    <a:lnTo>
                      <a:pt x="363" y="250"/>
                    </a:lnTo>
                    <a:lnTo>
                      <a:pt x="363" y="247"/>
                    </a:lnTo>
                    <a:lnTo>
                      <a:pt x="361" y="245"/>
                    </a:lnTo>
                    <a:lnTo>
                      <a:pt x="361" y="243"/>
                    </a:lnTo>
                    <a:lnTo>
                      <a:pt x="359" y="243"/>
                    </a:lnTo>
                    <a:lnTo>
                      <a:pt x="359" y="245"/>
                    </a:lnTo>
                    <a:lnTo>
                      <a:pt x="357" y="243"/>
                    </a:lnTo>
                    <a:lnTo>
                      <a:pt x="357" y="245"/>
                    </a:lnTo>
                    <a:lnTo>
                      <a:pt x="357" y="247"/>
                    </a:lnTo>
                    <a:lnTo>
                      <a:pt x="359" y="247"/>
                    </a:lnTo>
                    <a:lnTo>
                      <a:pt x="359" y="250"/>
                    </a:lnTo>
                    <a:lnTo>
                      <a:pt x="359" y="252"/>
                    </a:lnTo>
                    <a:lnTo>
                      <a:pt x="357" y="252"/>
                    </a:lnTo>
                    <a:lnTo>
                      <a:pt x="355" y="252"/>
                    </a:lnTo>
                    <a:lnTo>
                      <a:pt x="355" y="254"/>
                    </a:lnTo>
                    <a:lnTo>
                      <a:pt x="355" y="256"/>
                    </a:lnTo>
                    <a:lnTo>
                      <a:pt x="357" y="256"/>
                    </a:lnTo>
                    <a:lnTo>
                      <a:pt x="357" y="258"/>
                    </a:lnTo>
                    <a:lnTo>
                      <a:pt x="359" y="258"/>
                    </a:lnTo>
                    <a:lnTo>
                      <a:pt x="359" y="261"/>
                    </a:lnTo>
                    <a:lnTo>
                      <a:pt x="361" y="261"/>
                    </a:lnTo>
                    <a:lnTo>
                      <a:pt x="363" y="263"/>
                    </a:lnTo>
                    <a:lnTo>
                      <a:pt x="366" y="265"/>
                    </a:lnTo>
                    <a:lnTo>
                      <a:pt x="368" y="267"/>
                    </a:lnTo>
                    <a:lnTo>
                      <a:pt x="370" y="269"/>
                    </a:lnTo>
                    <a:lnTo>
                      <a:pt x="372" y="269"/>
                    </a:lnTo>
                    <a:lnTo>
                      <a:pt x="372" y="272"/>
                    </a:lnTo>
                    <a:lnTo>
                      <a:pt x="377" y="272"/>
                    </a:lnTo>
                    <a:lnTo>
                      <a:pt x="374" y="274"/>
                    </a:lnTo>
                    <a:lnTo>
                      <a:pt x="379" y="276"/>
                    </a:lnTo>
                    <a:lnTo>
                      <a:pt x="381" y="280"/>
                    </a:lnTo>
                    <a:lnTo>
                      <a:pt x="381" y="282"/>
                    </a:lnTo>
                    <a:lnTo>
                      <a:pt x="383" y="287"/>
                    </a:lnTo>
                    <a:lnTo>
                      <a:pt x="388" y="296"/>
                    </a:lnTo>
                    <a:lnTo>
                      <a:pt x="390" y="298"/>
                    </a:lnTo>
                    <a:lnTo>
                      <a:pt x="390" y="300"/>
                    </a:lnTo>
                    <a:lnTo>
                      <a:pt x="390" y="302"/>
                    </a:lnTo>
                    <a:lnTo>
                      <a:pt x="394" y="309"/>
                    </a:lnTo>
                    <a:lnTo>
                      <a:pt x="396" y="311"/>
                    </a:lnTo>
                    <a:lnTo>
                      <a:pt x="396" y="315"/>
                    </a:lnTo>
                    <a:lnTo>
                      <a:pt x="398" y="315"/>
                    </a:lnTo>
                    <a:lnTo>
                      <a:pt x="401" y="322"/>
                    </a:lnTo>
                    <a:lnTo>
                      <a:pt x="401" y="324"/>
                    </a:lnTo>
                    <a:lnTo>
                      <a:pt x="403" y="328"/>
                    </a:lnTo>
                    <a:lnTo>
                      <a:pt x="405" y="333"/>
                    </a:lnTo>
                    <a:lnTo>
                      <a:pt x="407" y="335"/>
                    </a:lnTo>
                    <a:lnTo>
                      <a:pt x="407" y="337"/>
                    </a:lnTo>
                    <a:lnTo>
                      <a:pt x="407" y="339"/>
                    </a:lnTo>
                    <a:lnTo>
                      <a:pt x="409" y="339"/>
                    </a:lnTo>
                    <a:lnTo>
                      <a:pt x="409" y="342"/>
                    </a:lnTo>
                    <a:lnTo>
                      <a:pt x="409" y="344"/>
                    </a:lnTo>
                    <a:lnTo>
                      <a:pt x="412" y="346"/>
                    </a:lnTo>
                    <a:lnTo>
                      <a:pt x="409" y="346"/>
                    </a:lnTo>
                    <a:lnTo>
                      <a:pt x="407" y="346"/>
                    </a:lnTo>
                    <a:lnTo>
                      <a:pt x="407" y="348"/>
                    </a:lnTo>
                    <a:lnTo>
                      <a:pt x="405" y="348"/>
                    </a:lnTo>
                    <a:lnTo>
                      <a:pt x="401" y="350"/>
                    </a:lnTo>
                    <a:lnTo>
                      <a:pt x="396" y="350"/>
                    </a:lnTo>
                    <a:lnTo>
                      <a:pt x="396" y="353"/>
                    </a:lnTo>
                    <a:lnTo>
                      <a:pt x="394" y="357"/>
                    </a:lnTo>
                    <a:lnTo>
                      <a:pt x="392" y="357"/>
                    </a:lnTo>
                    <a:lnTo>
                      <a:pt x="390" y="355"/>
                    </a:lnTo>
                    <a:lnTo>
                      <a:pt x="388" y="353"/>
                    </a:lnTo>
                    <a:lnTo>
                      <a:pt x="377" y="357"/>
                    </a:lnTo>
                    <a:lnTo>
                      <a:pt x="379" y="357"/>
                    </a:lnTo>
                    <a:lnTo>
                      <a:pt x="383" y="359"/>
                    </a:lnTo>
                    <a:lnTo>
                      <a:pt x="385" y="359"/>
                    </a:lnTo>
                    <a:lnTo>
                      <a:pt x="383" y="361"/>
                    </a:lnTo>
                    <a:lnTo>
                      <a:pt x="381" y="361"/>
                    </a:lnTo>
                    <a:lnTo>
                      <a:pt x="377" y="364"/>
                    </a:lnTo>
                    <a:lnTo>
                      <a:pt x="372" y="368"/>
                    </a:lnTo>
                    <a:lnTo>
                      <a:pt x="370" y="370"/>
                    </a:lnTo>
                    <a:lnTo>
                      <a:pt x="370" y="372"/>
                    </a:lnTo>
                    <a:lnTo>
                      <a:pt x="368" y="372"/>
                    </a:lnTo>
                    <a:lnTo>
                      <a:pt x="359" y="372"/>
                    </a:lnTo>
                    <a:lnTo>
                      <a:pt x="355" y="370"/>
                    </a:lnTo>
                    <a:lnTo>
                      <a:pt x="352" y="368"/>
                    </a:lnTo>
                    <a:lnTo>
                      <a:pt x="350" y="372"/>
                    </a:lnTo>
                    <a:lnTo>
                      <a:pt x="350" y="377"/>
                    </a:lnTo>
                    <a:lnTo>
                      <a:pt x="350" y="381"/>
                    </a:lnTo>
                    <a:lnTo>
                      <a:pt x="342" y="379"/>
                    </a:lnTo>
                    <a:lnTo>
                      <a:pt x="339" y="379"/>
                    </a:lnTo>
                    <a:lnTo>
                      <a:pt x="337" y="379"/>
                    </a:lnTo>
                    <a:lnTo>
                      <a:pt x="335" y="379"/>
                    </a:lnTo>
                    <a:lnTo>
                      <a:pt x="335" y="377"/>
                    </a:lnTo>
                    <a:lnTo>
                      <a:pt x="333" y="377"/>
                    </a:lnTo>
                    <a:lnTo>
                      <a:pt x="331" y="377"/>
                    </a:lnTo>
                    <a:lnTo>
                      <a:pt x="331" y="374"/>
                    </a:lnTo>
                    <a:lnTo>
                      <a:pt x="328" y="374"/>
                    </a:lnTo>
                    <a:lnTo>
                      <a:pt x="326" y="372"/>
                    </a:lnTo>
                    <a:lnTo>
                      <a:pt x="324" y="372"/>
                    </a:lnTo>
                    <a:lnTo>
                      <a:pt x="324" y="370"/>
                    </a:lnTo>
                    <a:lnTo>
                      <a:pt x="322" y="370"/>
                    </a:lnTo>
                    <a:lnTo>
                      <a:pt x="320" y="370"/>
                    </a:lnTo>
                    <a:lnTo>
                      <a:pt x="320" y="368"/>
                    </a:lnTo>
                    <a:lnTo>
                      <a:pt x="317" y="368"/>
                    </a:lnTo>
                    <a:lnTo>
                      <a:pt x="315" y="366"/>
                    </a:lnTo>
                    <a:lnTo>
                      <a:pt x="313" y="366"/>
                    </a:lnTo>
                    <a:lnTo>
                      <a:pt x="313" y="364"/>
                    </a:lnTo>
                    <a:lnTo>
                      <a:pt x="311" y="364"/>
                    </a:lnTo>
                    <a:lnTo>
                      <a:pt x="309" y="364"/>
                    </a:lnTo>
                    <a:lnTo>
                      <a:pt x="309" y="361"/>
                    </a:lnTo>
                    <a:lnTo>
                      <a:pt x="306" y="361"/>
                    </a:lnTo>
                    <a:lnTo>
                      <a:pt x="304" y="361"/>
                    </a:lnTo>
                    <a:lnTo>
                      <a:pt x="304" y="359"/>
                    </a:lnTo>
                    <a:lnTo>
                      <a:pt x="302" y="359"/>
                    </a:lnTo>
                    <a:lnTo>
                      <a:pt x="300" y="357"/>
                    </a:lnTo>
                    <a:lnTo>
                      <a:pt x="302" y="357"/>
                    </a:lnTo>
                    <a:lnTo>
                      <a:pt x="304" y="357"/>
                    </a:lnTo>
                    <a:lnTo>
                      <a:pt x="306" y="357"/>
                    </a:lnTo>
                    <a:lnTo>
                      <a:pt x="306" y="355"/>
                    </a:lnTo>
                    <a:lnTo>
                      <a:pt x="309" y="357"/>
                    </a:lnTo>
                    <a:lnTo>
                      <a:pt x="309" y="355"/>
                    </a:lnTo>
                    <a:lnTo>
                      <a:pt x="311" y="355"/>
                    </a:lnTo>
                    <a:lnTo>
                      <a:pt x="311" y="357"/>
                    </a:lnTo>
                    <a:lnTo>
                      <a:pt x="313" y="357"/>
                    </a:lnTo>
                    <a:lnTo>
                      <a:pt x="313" y="355"/>
                    </a:lnTo>
                    <a:lnTo>
                      <a:pt x="315" y="355"/>
                    </a:lnTo>
                    <a:lnTo>
                      <a:pt x="315" y="353"/>
                    </a:lnTo>
                    <a:lnTo>
                      <a:pt x="317" y="353"/>
                    </a:lnTo>
                    <a:lnTo>
                      <a:pt x="315" y="353"/>
                    </a:lnTo>
                    <a:lnTo>
                      <a:pt x="315" y="350"/>
                    </a:lnTo>
                    <a:lnTo>
                      <a:pt x="313" y="350"/>
                    </a:lnTo>
                    <a:lnTo>
                      <a:pt x="311" y="350"/>
                    </a:lnTo>
                    <a:lnTo>
                      <a:pt x="313" y="350"/>
                    </a:lnTo>
                    <a:lnTo>
                      <a:pt x="313" y="348"/>
                    </a:lnTo>
                    <a:lnTo>
                      <a:pt x="315" y="348"/>
                    </a:lnTo>
                    <a:lnTo>
                      <a:pt x="315" y="346"/>
                    </a:lnTo>
                    <a:lnTo>
                      <a:pt x="313" y="346"/>
                    </a:lnTo>
                    <a:lnTo>
                      <a:pt x="311" y="346"/>
                    </a:lnTo>
                    <a:lnTo>
                      <a:pt x="309" y="344"/>
                    </a:lnTo>
                    <a:lnTo>
                      <a:pt x="304" y="339"/>
                    </a:lnTo>
                    <a:lnTo>
                      <a:pt x="298" y="346"/>
                    </a:lnTo>
                    <a:lnTo>
                      <a:pt x="298" y="344"/>
                    </a:lnTo>
                    <a:lnTo>
                      <a:pt x="298" y="342"/>
                    </a:lnTo>
                    <a:lnTo>
                      <a:pt x="298" y="339"/>
                    </a:lnTo>
                    <a:lnTo>
                      <a:pt x="298" y="337"/>
                    </a:lnTo>
                    <a:lnTo>
                      <a:pt x="300" y="335"/>
                    </a:lnTo>
                    <a:lnTo>
                      <a:pt x="302" y="335"/>
                    </a:lnTo>
                    <a:lnTo>
                      <a:pt x="300" y="331"/>
                    </a:lnTo>
                    <a:lnTo>
                      <a:pt x="298" y="328"/>
                    </a:lnTo>
                    <a:lnTo>
                      <a:pt x="296" y="328"/>
                    </a:lnTo>
                    <a:lnTo>
                      <a:pt x="298" y="326"/>
                    </a:lnTo>
                    <a:lnTo>
                      <a:pt x="298" y="324"/>
                    </a:lnTo>
                    <a:lnTo>
                      <a:pt x="296" y="322"/>
                    </a:lnTo>
                    <a:lnTo>
                      <a:pt x="298" y="320"/>
                    </a:lnTo>
                    <a:lnTo>
                      <a:pt x="293" y="318"/>
                    </a:lnTo>
                    <a:lnTo>
                      <a:pt x="289" y="318"/>
                    </a:lnTo>
                    <a:lnTo>
                      <a:pt x="287" y="318"/>
                    </a:lnTo>
                    <a:lnTo>
                      <a:pt x="285" y="315"/>
                    </a:lnTo>
                    <a:lnTo>
                      <a:pt x="282" y="313"/>
                    </a:lnTo>
                    <a:lnTo>
                      <a:pt x="278" y="307"/>
                    </a:lnTo>
                    <a:lnTo>
                      <a:pt x="280" y="304"/>
                    </a:lnTo>
                    <a:lnTo>
                      <a:pt x="280" y="302"/>
                    </a:lnTo>
                    <a:lnTo>
                      <a:pt x="282" y="300"/>
                    </a:lnTo>
                    <a:lnTo>
                      <a:pt x="285" y="296"/>
                    </a:lnTo>
                    <a:lnTo>
                      <a:pt x="287" y="291"/>
                    </a:lnTo>
                    <a:lnTo>
                      <a:pt x="287" y="289"/>
                    </a:lnTo>
                    <a:lnTo>
                      <a:pt x="287" y="287"/>
                    </a:lnTo>
                    <a:lnTo>
                      <a:pt x="289" y="282"/>
                    </a:lnTo>
                    <a:lnTo>
                      <a:pt x="291" y="278"/>
                    </a:lnTo>
                    <a:lnTo>
                      <a:pt x="289" y="276"/>
                    </a:lnTo>
                    <a:lnTo>
                      <a:pt x="285" y="272"/>
                    </a:lnTo>
                    <a:lnTo>
                      <a:pt x="285" y="269"/>
                    </a:lnTo>
                    <a:lnTo>
                      <a:pt x="282" y="267"/>
                    </a:lnTo>
                    <a:lnTo>
                      <a:pt x="280" y="267"/>
                    </a:lnTo>
                    <a:lnTo>
                      <a:pt x="280" y="269"/>
                    </a:lnTo>
                    <a:lnTo>
                      <a:pt x="278" y="269"/>
                    </a:lnTo>
                    <a:lnTo>
                      <a:pt x="274" y="272"/>
                    </a:lnTo>
                    <a:lnTo>
                      <a:pt x="274" y="269"/>
                    </a:lnTo>
                    <a:lnTo>
                      <a:pt x="274" y="267"/>
                    </a:lnTo>
                    <a:lnTo>
                      <a:pt x="271" y="263"/>
                    </a:lnTo>
                    <a:lnTo>
                      <a:pt x="271" y="265"/>
                    </a:lnTo>
                    <a:lnTo>
                      <a:pt x="265" y="267"/>
                    </a:lnTo>
                    <a:lnTo>
                      <a:pt x="265" y="269"/>
                    </a:lnTo>
                    <a:lnTo>
                      <a:pt x="263" y="269"/>
                    </a:lnTo>
                    <a:lnTo>
                      <a:pt x="258" y="274"/>
                    </a:lnTo>
                    <a:lnTo>
                      <a:pt x="258" y="272"/>
                    </a:lnTo>
                    <a:lnTo>
                      <a:pt x="254" y="272"/>
                    </a:lnTo>
                    <a:lnTo>
                      <a:pt x="252" y="272"/>
                    </a:lnTo>
                    <a:lnTo>
                      <a:pt x="252" y="269"/>
                    </a:lnTo>
                    <a:lnTo>
                      <a:pt x="252" y="267"/>
                    </a:lnTo>
                    <a:lnTo>
                      <a:pt x="250" y="267"/>
                    </a:lnTo>
                    <a:lnTo>
                      <a:pt x="247" y="267"/>
                    </a:lnTo>
                    <a:lnTo>
                      <a:pt x="250" y="263"/>
                    </a:lnTo>
                    <a:lnTo>
                      <a:pt x="250" y="258"/>
                    </a:lnTo>
                    <a:lnTo>
                      <a:pt x="252" y="256"/>
                    </a:lnTo>
                    <a:lnTo>
                      <a:pt x="254" y="254"/>
                    </a:lnTo>
                    <a:lnTo>
                      <a:pt x="256" y="252"/>
                    </a:lnTo>
                    <a:lnTo>
                      <a:pt x="258" y="247"/>
                    </a:lnTo>
                    <a:lnTo>
                      <a:pt x="256" y="245"/>
                    </a:lnTo>
                    <a:lnTo>
                      <a:pt x="256" y="247"/>
                    </a:lnTo>
                    <a:lnTo>
                      <a:pt x="254" y="247"/>
                    </a:lnTo>
                    <a:lnTo>
                      <a:pt x="250" y="250"/>
                    </a:lnTo>
                    <a:lnTo>
                      <a:pt x="236" y="252"/>
                    </a:lnTo>
                    <a:lnTo>
                      <a:pt x="232" y="254"/>
                    </a:lnTo>
                    <a:lnTo>
                      <a:pt x="230" y="256"/>
                    </a:lnTo>
                    <a:lnTo>
                      <a:pt x="228" y="254"/>
                    </a:lnTo>
                    <a:lnTo>
                      <a:pt x="228" y="252"/>
                    </a:lnTo>
                    <a:lnTo>
                      <a:pt x="230" y="252"/>
                    </a:lnTo>
                    <a:lnTo>
                      <a:pt x="225" y="247"/>
                    </a:lnTo>
                    <a:lnTo>
                      <a:pt x="228" y="247"/>
                    </a:lnTo>
                    <a:lnTo>
                      <a:pt x="230" y="243"/>
                    </a:lnTo>
                    <a:lnTo>
                      <a:pt x="230" y="241"/>
                    </a:lnTo>
                    <a:lnTo>
                      <a:pt x="228" y="241"/>
                    </a:lnTo>
                    <a:lnTo>
                      <a:pt x="230" y="234"/>
                    </a:lnTo>
                    <a:lnTo>
                      <a:pt x="228" y="232"/>
                    </a:lnTo>
                    <a:lnTo>
                      <a:pt x="223" y="232"/>
                    </a:lnTo>
                    <a:lnTo>
                      <a:pt x="221" y="232"/>
                    </a:lnTo>
                    <a:lnTo>
                      <a:pt x="217" y="232"/>
                    </a:lnTo>
                    <a:lnTo>
                      <a:pt x="214" y="236"/>
                    </a:lnTo>
                    <a:lnTo>
                      <a:pt x="214" y="239"/>
                    </a:lnTo>
                    <a:lnTo>
                      <a:pt x="212" y="239"/>
                    </a:lnTo>
                    <a:lnTo>
                      <a:pt x="210" y="236"/>
                    </a:lnTo>
                    <a:lnTo>
                      <a:pt x="210" y="234"/>
                    </a:lnTo>
                    <a:lnTo>
                      <a:pt x="208" y="234"/>
                    </a:lnTo>
                    <a:lnTo>
                      <a:pt x="208" y="232"/>
                    </a:lnTo>
                    <a:lnTo>
                      <a:pt x="206" y="234"/>
                    </a:lnTo>
                    <a:lnTo>
                      <a:pt x="204" y="234"/>
                    </a:lnTo>
                    <a:lnTo>
                      <a:pt x="201" y="236"/>
                    </a:lnTo>
                    <a:lnTo>
                      <a:pt x="197" y="234"/>
                    </a:lnTo>
                    <a:lnTo>
                      <a:pt x="193" y="232"/>
                    </a:lnTo>
                    <a:lnTo>
                      <a:pt x="188" y="234"/>
                    </a:lnTo>
                    <a:lnTo>
                      <a:pt x="186" y="236"/>
                    </a:lnTo>
                    <a:lnTo>
                      <a:pt x="186" y="239"/>
                    </a:lnTo>
                    <a:lnTo>
                      <a:pt x="186" y="241"/>
                    </a:lnTo>
                    <a:lnTo>
                      <a:pt x="184" y="243"/>
                    </a:lnTo>
                    <a:lnTo>
                      <a:pt x="184" y="245"/>
                    </a:lnTo>
                    <a:lnTo>
                      <a:pt x="182" y="245"/>
                    </a:lnTo>
                    <a:lnTo>
                      <a:pt x="179" y="243"/>
                    </a:lnTo>
                    <a:lnTo>
                      <a:pt x="177" y="243"/>
                    </a:lnTo>
                    <a:lnTo>
                      <a:pt x="175" y="243"/>
                    </a:lnTo>
                    <a:lnTo>
                      <a:pt x="173" y="243"/>
                    </a:lnTo>
                    <a:lnTo>
                      <a:pt x="171" y="243"/>
                    </a:lnTo>
                    <a:lnTo>
                      <a:pt x="164" y="241"/>
                    </a:lnTo>
                    <a:lnTo>
                      <a:pt x="162" y="241"/>
                    </a:lnTo>
                    <a:lnTo>
                      <a:pt x="160" y="241"/>
                    </a:lnTo>
                    <a:lnTo>
                      <a:pt x="155" y="239"/>
                    </a:lnTo>
                    <a:lnTo>
                      <a:pt x="155" y="236"/>
                    </a:lnTo>
                    <a:lnTo>
                      <a:pt x="155" y="232"/>
                    </a:lnTo>
                    <a:lnTo>
                      <a:pt x="155" y="223"/>
                    </a:lnTo>
                    <a:lnTo>
                      <a:pt x="151" y="223"/>
                    </a:lnTo>
                    <a:lnTo>
                      <a:pt x="155" y="219"/>
                    </a:lnTo>
                    <a:lnTo>
                      <a:pt x="153" y="219"/>
                    </a:lnTo>
                    <a:lnTo>
                      <a:pt x="147" y="217"/>
                    </a:lnTo>
                    <a:lnTo>
                      <a:pt x="149" y="215"/>
                    </a:lnTo>
                    <a:lnTo>
                      <a:pt x="144" y="212"/>
                    </a:lnTo>
                    <a:lnTo>
                      <a:pt x="147" y="210"/>
                    </a:lnTo>
                    <a:lnTo>
                      <a:pt x="144" y="210"/>
                    </a:lnTo>
                    <a:lnTo>
                      <a:pt x="142" y="210"/>
                    </a:lnTo>
                    <a:lnTo>
                      <a:pt x="138" y="206"/>
                    </a:lnTo>
                    <a:lnTo>
                      <a:pt x="133" y="206"/>
                    </a:lnTo>
                    <a:lnTo>
                      <a:pt x="127" y="204"/>
                    </a:lnTo>
                    <a:lnTo>
                      <a:pt x="122" y="204"/>
                    </a:lnTo>
                    <a:lnTo>
                      <a:pt x="116" y="201"/>
                    </a:lnTo>
                    <a:lnTo>
                      <a:pt x="114" y="204"/>
                    </a:lnTo>
                    <a:lnTo>
                      <a:pt x="114" y="206"/>
                    </a:lnTo>
                    <a:lnTo>
                      <a:pt x="107" y="206"/>
                    </a:lnTo>
                    <a:lnTo>
                      <a:pt x="107" y="204"/>
                    </a:lnTo>
                    <a:lnTo>
                      <a:pt x="105" y="204"/>
                    </a:lnTo>
                    <a:lnTo>
                      <a:pt x="103" y="204"/>
                    </a:lnTo>
                    <a:lnTo>
                      <a:pt x="103" y="206"/>
                    </a:lnTo>
                    <a:lnTo>
                      <a:pt x="98" y="206"/>
                    </a:lnTo>
                    <a:lnTo>
                      <a:pt x="96" y="201"/>
                    </a:lnTo>
                    <a:lnTo>
                      <a:pt x="94" y="199"/>
                    </a:lnTo>
                    <a:lnTo>
                      <a:pt x="94" y="197"/>
                    </a:lnTo>
                    <a:lnTo>
                      <a:pt x="92" y="197"/>
                    </a:lnTo>
                    <a:lnTo>
                      <a:pt x="87" y="195"/>
                    </a:lnTo>
                    <a:lnTo>
                      <a:pt x="87" y="197"/>
                    </a:lnTo>
                    <a:lnTo>
                      <a:pt x="87" y="195"/>
                    </a:lnTo>
                    <a:lnTo>
                      <a:pt x="85" y="193"/>
                    </a:lnTo>
                    <a:lnTo>
                      <a:pt x="85" y="190"/>
                    </a:lnTo>
                    <a:lnTo>
                      <a:pt x="79" y="188"/>
                    </a:lnTo>
                    <a:lnTo>
                      <a:pt x="76" y="186"/>
                    </a:lnTo>
                    <a:lnTo>
                      <a:pt x="74" y="186"/>
                    </a:lnTo>
                    <a:lnTo>
                      <a:pt x="72" y="186"/>
                    </a:lnTo>
                    <a:lnTo>
                      <a:pt x="70" y="182"/>
                    </a:lnTo>
                    <a:lnTo>
                      <a:pt x="68" y="182"/>
                    </a:lnTo>
                    <a:lnTo>
                      <a:pt x="68" y="180"/>
                    </a:lnTo>
                    <a:lnTo>
                      <a:pt x="66" y="177"/>
                    </a:lnTo>
                    <a:lnTo>
                      <a:pt x="66" y="175"/>
                    </a:lnTo>
                    <a:lnTo>
                      <a:pt x="76" y="173"/>
                    </a:lnTo>
                    <a:lnTo>
                      <a:pt x="79" y="171"/>
                    </a:lnTo>
                    <a:lnTo>
                      <a:pt x="81" y="171"/>
                    </a:lnTo>
                    <a:lnTo>
                      <a:pt x="83" y="169"/>
                    </a:lnTo>
                    <a:lnTo>
                      <a:pt x="83" y="166"/>
                    </a:lnTo>
                    <a:lnTo>
                      <a:pt x="81" y="164"/>
                    </a:lnTo>
                    <a:lnTo>
                      <a:pt x="81" y="162"/>
                    </a:lnTo>
                    <a:lnTo>
                      <a:pt x="81" y="160"/>
                    </a:lnTo>
                    <a:lnTo>
                      <a:pt x="79" y="160"/>
                    </a:lnTo>
                    <a:lnTo>
                      <a:pt x="76" y="155"/>
                    </a:lnTo>
                    <a:lnTo>
                      <a:pt x="76" y="153"/>
                    </a:lnTo>
                    <a:lnTo>
                      <a:pt x="74" y="151"/>
                    </a:lnTo>
                    <a:lnTo>
                      <a:pt x="72" y="153"/>
                    </a:lnTo>
                    <a:lnTo>
                      <a:pt x="68" y="155"/>
                    </a:lnTo>
                    <a:lnTo>
                      <a:pt x="61" y="155"/>
                    </a:lnTo>
                    <a:lnTo>
                      <a:pt x="59" y="158"/>
                    </a:lnTo>
                    <a:lnTo>
                      <a:pt x="57" y="158"/>
                    </a:lnTo>
                    <a:lnTo>
                      <a:pt x="55" y="160"/>
                    </a:lnTo>
                    <a:lnTo>
                      <a:pt x="52" y="158"/>
                    </a:lnTo>
                    <a:lnTo>
                      <a:pt x="52" y="155"/>
                    </a:lnTo>
                    <a:lnTo>
                      <a:pt x="52" y="153"/>
                    </a:lnTo>
                    <a:lnTo>
                      <a:pt x="52" y="151"/>
                    </a:lnTo>
                    <a:lnTo>
                      <a:pt x="52" y="149"/>
                    </a:lnTo>
                    <a:lnTo>
                      <a:pt x="50" y="144"/>
                    </a:lnTo>
                    <a:lnTo>
                      <a:pt x="46" y="144"/>
                    </a:lnTo>
                    <a:lnTo>
                      <a:pt x="44" y="144"/>
                    </a:lnTo>
                    <a:lnTo>
                      <a:pt x="39" y="144"/>
                    </a:lnTo>
                    <a:lnTo>
                      <a:pt x="39" y="147"/>
                    </a:lnTo>
                    <a:lnTo>
                      <a:pt x="35" y="140"/>
                    </a:lnTo>
                    <a:lnTo>
                      <a:pt x="33" y="138"/>
                    </a:lnTo>
                    <a:lnTo>
                      <a:pt x="28" y="142"/>
                    </a:lnTo>
                    <a:lnTo>
                      <a:pt x="28" y="144"/>
                    </a:lnTo>
                    <a:lnTo>
                      <a:pt x="24" y="147"/>
                    </a:lnTo>
                    <a:lnTo>
                      <a:pt x="22" y="147"/>
                    </a:lnTo>
                    <a:lnTo>
                      <a:pt x="20" y="144"/>
                    </a:lnTo>
                    <a:lnTo>
                      <a:pt x="22" y="142"/>
                    </a:lnTo>
                    <a:lnTo>
                      <a:pt x="22" y="138"/>
                    </a:lnTo>
                    <a:lnTo>
                      <a:pt x="17" y="136"/>
                    </a:lnTo>
                    <a:lnTo>
                      <a:pt x="11" y="138"/>
                    </a:lnTo>
                    <a:lnTo>
                      <a:pt x="9" y="138"/>
                    </a:lnTo>
                    <a:lnTo>
                      <a:pt x="6" y="138"/>
                    </a:lnTo>
                    <a:lnTo>
                      <a:pt x="6" y="131"/>
                    </a:lnTo>
                    <a:lnTo>
                      <a:pt x="6" y="129"/>
                    </a:lnTo>
                    <a:lnTo>
                      <a:pt x="6" y="127"/>
                    </a:lnTo>
                    <a:lnTo>
                      <a:pt x="6" y="125"/>
                    </a:lnTo>
                    <a:lnTo>
                      <a:pt x="6" y="123"/>
                    </a:lnTo>
                    <a:lnTo>
                      <a:pt x="9" y="123"/>
                    </a:lnTo>
                    <a:lnTo>
                      <a:pt x="15" y="120"/>
                    </a:lnTo>
                    <a:lnTo>
                      <a:pt x="11" y="118"/>
                    </a:lnTo>
                    <a:lnTo>
                      <a:pt x="6" y="116"/>
                    </a:lnTo>
                    <a:lnTo>
                      <a:pt x="4" y="114"/>
                    </a:lnTo>
                    <a:lnTo>
                      <a:pt x="11" y="112"/>
                    </a:lnTo>
                    <a:lnTo>
                      <a:pt x="11" y="107"/>
                    </a:lnTo>
                    <a:lnTo>
                      <a:pt x="9" y="107"/>
                    </a:lnTo>
                    <a:lnTo>
                      <a:pt x="4" y="107"/>
                    </a:lnTo>
                    <a:lnTo>
                      <a:pt x="4" y="105"/>
                    </a:lnTo>
                    <a:lnTo>
                      <a:pt x="4" y="103"/>
                    </a:lnTo>
                    <a:lnTo>
                      <a:pt x="4" y="101"/>
                    </a:lnTo>
                    <a:lnTo>
                      <a:pt x="4" y="98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6" y="92"/>
                    </a:lnTo>
                    <a:lnTo>
                      <a:pt x="9" y="85"/>
                    </a:lnTo>
                    <a:lnTo>
                      <a:pt x="11" y="81"/>
                    </a:lnTo>
                    <a:lnTo>
                      <a:pt x="6" y="81"/>
                    </a:lnTo>
                    <a:lnTo>
                      <a:pt x="4" y="79"/>
                    </a:lnTo>
                    <a:lnTo>
                      <a:pt x="0" y="77"/>
                    </a:lnTo>
                    <a:lnTo>
                      <a:pt x="4" y="72"/>
                    </a:lnTo>
                    <a:lnTo>
                      <a:pt x="6" y="72"/>
                    </a:lnTo>
                    <a:lnTo>
                      <a:pt x="9" y="68"/>
                    </a:lnTo>
                    <a:lnTo>
                      <a:pt x="4" y="63"/>
                    </a:lnTo>
                    <a:lnTo>
                      <a:pt x="6" y="50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13" y="48"/>
                    </a:lnTo>
                    <a:lnTo>
                      <a:pt x="13" y="46"/>
                    </a:lnTo>
                    <a:lnTo>
                      <a:pt x="15" y="46"/>
                    </a:lnTo>
                    <a:lnTo>
                      <a:pt x="17" y="46"/>
                    </a:lnTo>
                    <a:lnTo>
                      <a:pt x="20" y="46"/>
                    </a:lnTo>
                    <a:lnTo>
                      <a:pt x="20" y="44"/>
                    </a:lnTo>
                    <a:lnTo>
                      <a:pt x="22" y="44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24" y="35"/>
                    </a:lnTo>
                    <a:lnTo>
                      <a:pt x="30" y="37"/>
                    </a:lnTo>
                    <a:lnTo>
                      <a:pt x="33" y="37"/>
                    </a:lnTo>
                    <a:lnTo>
                      <a:pt x="35" y="37"/>
                    </a:lnTo>
                    <a:lnTo>
                      <a:pt x="37" y="39"/>
                    </a:lnTo>
                    <a:lnTo>
                      <a:pt x="37" y="37"/>
                    </a:lnTo>
                    <a:lnTo>
                      <a:pt x="37" y="35"/>
                    </a:lnTo>
                    <a:lnTo>
                      <a:pt x="37" y="33"/>
                    </a:lnTo>
                    <a:lnTo>
                      <a:pt x="37" y="31"/>
                    </a:lnTo>
                    <a:lnTo>
                      <a:pt x="37" y="28"/>
                    </a:lnTo>
                    <a:lnTo>
                      <a:pt x="37" y="26"/>
                    </a:lnTo>
                    <a:lnTo>
                      <a:pt x="37" y="24"/>
                    </a:lnTo>
                    <a:lnTo>
                      <a:pt x="37" y="22"/>
                    </a:lnTo>
                    <a:lnTo>
                      <a:pt x="37" y="20"/>
                    </a:lnTo>
                    <a:lnTo>
                      <a:pt x="39" y="20"/>
                    </a:lnTo>
                    <a:lnTo>
                      <a:pt x="39" y="17"/>
                    </a:lnTo>
                    <a:lnTo>
                      <a:pt x="39" y="15"/>
                    </a:lnTo>
                    <a:lnTo>
                      <a:pt x="41" y="15"/>
                    </a:lnTo>
                    <a:lnTo>
                      <a:pt x="41" y="13"/>
                    </a:lnTo>
                    <a:lnTo>
                      <a:pt x="41" y="11"/>
                    </a:lnTo>
                    <a:lnTo>
                      <a:pt x="44" y="11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8" y="11"/>
                    </a:lnTo>
                    <a:lnTo>
                      <a:pt x="52" y="13"/>
                    </a:lnTo>
                    <a:lnTo>
                      <a:pt x="52" y="9"/>
                    </a:lnTo>
                    <a:lnTo>
                      <a:pt x="59" y="13"/>
                    </a:lnTo>
                    <a:lnTo>
                      <a:pt x="61" y="9"/>
                    </a:lnTo>
                    <a:lnTo>
                      <a:pt x="59" y="17"/>
                    </a:lnTo>
                    <a:lnTo>
                      <a:pt x="57" y="20"/>
                    </a:lnTo>
                    <a:lnTo>
                      <a:pt x="55" y="22"/>
                    </a:lnTo>
                    <a:lnTo>
                      <a:pt x="57" y="26"/>
                    </a:lnTo>
                    <a:lnTo>
                      <a:pt x="57" y="28"/>
                    </a:lnTo>
                    <a:lnTo>
                      <a:pt x="61" y="26"/>
                    </a:lnTo>
                    <a:lnTo>
                      <a:pt x="68" y="24"/>
                    </a:lnTo>
                    <a:lnTo>
                      <a:pt x="70" y="22"/>
                    </a:lnTo>
                    <a:lnTo>
                      <a:pt x="70" y="24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3"/>
                    </a:lnTo>
                    <a:lnTo>
                      <a:pt x="72" y="35"/>
                    </a:lnTo>
                    <a:lnTo>
                      <a:pt x="72" y="37"/>
                    </a:lnTo>
                    <a:lnTo>
                      <a:pt x="72" y="39"/>
                    </a:lnTo>
                    <a:lnTo>
                      <a:pt x="72" y="42"/>
                    </a:lnTo>
                    <a:lnTo>
                      <a:pt x="74" y="42"/>
                    </a:lnTo>
                    <a:lnTo>
                      <a:pt x="74" y="39"/>
                    </a:lnTo>
                    <a:lnTo>
                      <a:pt x="76" y="39"/>
                    </a:lnTo>
                    <a:lnTo>
                      <a:pt x="79" y="39"/>
                    </a:lnTo>
                    <a:lnTo>
                      <a:pt x="81" y="39"/>
                    </a:lnTo>
                    <a:lnTo>
                      <a:pt x="81" y="37"/>
                    </a:lnTo>
                    <a:lnTo>
                      <a:pt x="81" y="35"/>
                    </a:lnTo>
                    <a:lnTo>
                      <a:pt x="83" y="35"/>
                    </a:lnTo>
                    <a:lnTo>
                      <a:pt x="85" y="35"/>
                    </a:lnTo>
                    <a:lnTo>
                      <a:pt x="85" y="33"/>
                    </a:lnTo>
                    <a:lnTo>
                      <a:pt x="85" y="31"/>
                    </a:lnTo>
                    <a:lnTo>
                      <a:pt x="87" y="31"/>
                    </a:lnTo>
                    <a:lnTo>
                      <a:pt x="87" y="28"/>
                    </a:lnTo>
                    <a:lnTo>
                      <a:pt x="85" y="28"/>
                    </a:lnTo>
                    <a:lnTo>
                      <a:pt x="87" y="28"/>
                    </a:lnTo>
                    <a:lnTo>
                      <a:pt x="87" y="26"/>
                    </a:lnTo>
                    <a:lnTo>
                      <a:pt x="87" y="28"/>
                    </a:lnTo>
                    <a:lnTo>
                      <a:pt x="90" y="28"/>
                    </a:lnTo>
                    <a:lnTo>
                      <a:pt x="90" y="26"/>
                    </a:lnTo>
                    <a:lnTo>
                      <a:pt x="92" y="26"/>
                    </a:lnTo>
                    <a:lnTo>
                      <a:pt x="92" y="24"/>
                    </a:lnTo>
                    <a:lnTo>
                      <a:pt x="94" y="24"/>
                    </a:lnTo>
                    <a:lnTo>
                      <a:pt x="94" y="26"/>
                    </a:lnTo>
                    <a:lnTo>
                      <a:pt x="96" y="26"/>
                    </a:lnTo>
                    <a:lnTo>
                      <a:pt x="96" y="24"/>
                    </a:lnTo>
                    <a:lnTo>
                      <a:pt x="98" y="24"/>
                    </a:lnTo>
                    <a:lnTo>
                      <a:pt x="98" y="22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1" y="26"/>
                    </a:lnTo>
                    <a:lnTo>
                      <a:pt x="103" y="26"/>
                    </a:lnTo>
                    <a:lnTo>
                      <a:pt x="103" y="24"/>
                    </a:lnTo>
                    <a:lnTo>
                      <a:pt x="103" y="22"/>
                    </a:lnTo>
                    <a:lnTo>
                      <a:pt x="105" y="22"/>
                    </a:lnTo>
                    <a:lnTo>
                      <a:pt x="107" y="22"/>
                    </a:lnTo>
                    <a:lnTo>
                      <a:pt x="109" y="22"/>
                    </a:lnTo>
                    <a:lnTo>
                      <a:pt x="112" y="22"/>
                    </a:lnTo>
                    <a:lnTo>
                      <a:pt x="112" y="24"/>
                    </a:lnTo>
                    <a:lnTo>
                      <a:pt x="114" y="24"/>
                    </a:lnTo>
                    <a:lnTo>
                      <a:pt x="116" y="24"/>
                    </a:lnTo>
                    <a:lnTo>
                      <a:pt x="116" y="22"/>
                    </a:lnTo>
                    <a:lnTo>
                      <a:pt x="116" y="24"/>
                    </a:lnTo>
                    <a:lnTo>
                      <a:pt x="116" y="22"/>
                    </a:lnTo>
                    <a:lnTo>
                      <a:pt x="118" y="22"/>
                    </a:lnTo>
                    <a:lnTo>
                      <a:pt x="118" y="24"/>
                    </a:lnTo>
                    <a:lnTo>
                      <a:pt x="116" y="26"/>
                    </a:lnTo>
                    <a:lnTo>
                      <a:pt x="118" y="26"/>
                    </a:lnTo>
                    <a:lnTo>
                      <a:pt x="118" y="28"/>
                    </a:lnTo>
                    <a:lnTo>
                      <a:pt x="118" y="31"/>
                    </a:lnTo>
                    <a:lnTo>
                      <a:pt x="120" y="31"/>
                    </a:lnTo>
                    <a:lnTo>
                      <a:pt x="120" y="33"/>
                    </a:lnTo>
                    <a:lnTo>
                      <a:pt x="120" y="35"/>
                    </a:lnTo>
                    <a:lnTo>
                      <a:pt x="120" y="33"/>
                    </a:lnTo>
                    <a:lnTo>
                      <a:pt x="122" y="33"/>
                    </a:lnTo>
                    <a:lnTo>
                      <a:pt x="122" y="35"/>
                    </a:lnTo>
                    <a:lnTo>
                      <a:pt x="125" y="35"/>
                    </a:lnTo>
                    <a:lnTo>
                      <a:pt x="125" y="33"/>
                    </a:lnTo>
                    <a:lnTo>
                      <a:pt x="127" y="33"/>
                    </a:lnTo>
                    <a:lnTo>
                      <a:pt x="127" y="35"/>
                    </a:lnTo>
                    <a:lnTo>
                      <a:pt x="129" y="35"/>
                    </a:lnTo>
                    <a:lnTo>
                      <a:pt x="129" y="33"/>
                    </a:lnTo>
                    <a:lnTo>
                      <a:pt x="131" y="33"/>
                    </a:lnTo>
                    <a:lnTo>
                      <a:pt x="129" y="33"/>
                    </a:lnTo>
                    <a:lnTo>
                      <a:pt x="129" y="35"/>
                    </a:lnTo>
                    <a:lnTo>
                      <a:pt x="131" y="35"/>
                    </a:lnTo>
                    <a:lnTo>
                      <a:pt x="133" y="35"/>
                    </a:lnTo>
                    <a:lnTo>
                      <a:pt x="133" y="37"/>
                    </a:lnTo>
                    <a:lnTo>
                      <a:pt x="131" y="37"/>
                    </a:lnTo>
                    <a:lnTo>
                      <a:pt x="133" y="37"/>
                    </a:lnTo>
                    <a:lnTo>
                      <a:pt x="133" y="39"/>
                    </a:lnTo>
                    <a:lnTo>
                      <a:pt x="136" y="39"/>
                    </a:lnTo>
                    <a:lnTo>
                      <a:pt x="138" y="39"/>
                    </a:lnTo>
                    <a:lnTo>
                      <a:pt x="140" y="39"/>
                    </a:lnTo>
                    <a:lnTo>
                      <a:pt x="140" y="42"/>
                    </a:lnTo>
                    <a:lnTo>
                      <a:pt x="138" y="42"/>
                    </a:lnTo>
                    <a:lnTo>
                      <a:pt x="140" y="42"/>
                    </a:lnTo>
                    <a:lnTo>
                      <a:pt x="140" y="44"/>
                    </a:lnTo>
                    <a:lnTo>
                      <a:pt x="140" y="42"/>
                    </a:lnTo>
                    <a:lnTo>
                      <a:pt x="142" y="42"/>
                    </a:lnTo>
                    <a:lnTo>
                      <a:pt x="142" y="44"/>
                    </a:lnTo>
                    <a:lnTo>
                      <a:pt x="144" y="44"/>
                    </a:lnTo>
                    <a:lnTo>
                      <a:pt x="144" y="46"/>
                    </a:lnTo>
                    <a:lnTo>
                      <a:pt x="147" y="46"/>
                    </a:lnTo>
                    <a:lnTo>
                      <a:pt x="147" y="48"/>
                    </a:lnTo>
                    <a:lnTo>
                      <a:pt x="147" y="50"/>
                    </a:lnTo>
                    <a:lnTo>
                      <a:pt x="149" y="50"/>
                    </a:lnTo>
                    <a:lnTo>
                      <a:pt x="151" y="50"/>
                    </a:lnTo>
                    <a:lnTo>
                      <a:pt x="151" y="52"/>
                    </a:lnTo>
                    <a:lnTo>
                      <a:pt x="149" y="52"/>
                    </a:lnTo>
                    <a:lnTo>
                      <a:pt x="149" y="55"/>
                    </a:lnTo>
                    <a:lnTo>
                      <a:pt x="149" y="57"/>
                    </a:lnTo>
                    <a:lnTo>
                      <a:pt x="151" y="57"/>
                    </a:lnTo>
                    <a:lnTo>
                      <a:pt x="153" y="57"/>
                    </a:lnTo>
                    <a:lnTo>
                      <a:pt x="153" y="59"/>
                    </a:lnTo>
                    <a:lnTo>
                      <a:pt x="155" y="59"/>
                    </a:lnTo>
                    <a:lnTo>
                      <a:pt x="158" y="59"/>
                    </a:lnTo>
                    <a:lnTo>
                      <a:pt x="158" y="57"/>
                    </a:lnTo>
                    <a:lnTo>
                      <a:pt x="158" y="59"/>
                    </a:lnTo>
                    <a:lnTo>
                      <a:pt x="160" y="59"/>
                    </a:lnTo>
                    <a:lnTo>
                      <a:pt x="162" y="57"/>
                    </a:lnTo>
                    <a:lnTo>
                      <a:pt x="162" y="55"/>
                    </a:lnTo>
                    <a:lnTo>
                      <a:pt x="164" y="55"/>
                    </a:lnTo>
                    <a:lnTo>
                      <a:pt x="164" y="52"/>
                    </a:lnTo>
                    <a:lnTo>
                      <a:pt x="166" y="52"/>
                    </a:lnTo>
                    <a:lnTo>
                      <a:pt x="166" y="50"/>
                    </a:lnTo>
                    <a:lnTo>
                      <a:pt x="168" y="50"/>
                    </a:lnTo>
                    <a:lnTo>
                      <a:pt x="168" y="48"/>
                    </a:lnTo>
                    <a:lnTo>
                      <a:pt x="171" y="48"/>
                    </a:lnTo>
                    <a:lnTo>
                      <a:pt x="171" y="50"/>
                    </a:lnTo>
                    <a:lnTo>
                      <a:pt x="173" y="50"/>
                    </a:lnTo>
                    <a:lnTo>
                      <a:pt x="175" y="50"/>
                    </a:lnTo>
                    <a:lnTo>
                      <a:pt x="175" y="52"/>
                    </a:lnTo>
                    <a:lnTo>
                      <a:pt x="177" y="52"/>
                    </a:lnTo>
                    <a:lnTo>
                      <a:pt x="177" y="55"/>
                    </a:lnTo>
                    <a:lnTo>
                      <a:pt x="177" y="57"/>
                    </a:lnTo>
                    <a:lnTo>
                      <a:pt x="177" y="59"/>
                    </a:lnTo>
                    <a:lnTo>
                      <a:pt x="175" y="63"/>
                    </a:lnTo>
                    <a:lnTo>
                      <a:pt x="175" y="66"/>
                    </a:lnTo>
                    <a:lnTo>
                      <a:pt x="177" y="66"/>
                    </a:lnTo>
                    <a:lnTo>
                      <a:pt x="179" y="66"/>
                    </a:lnTo>
                    <a:lnTo>
                      <a:pt x="182" y="66"/>
                    </a:lnTo>
                    <a:lnTo>
                      <a:pt x="182" y="68"/>
                    </a:lnTo>
                    <a:lnTo>
                      <a:pt x="184" y="68"/>
                    </a:lnTo>
                    <a:lnTo>
                      <a:pt x="184" y="70"/>
                    </a:lnTo>
                    <a:lnTo>
                      <a:pt x="186" y="70"/>
                    </a:lnTo>
                    <a:lnTo>
                      <a:pt x="186" y="72"/>
                    </a:lnTo>
                    <a:lnTo>
                      <a:pt x="188" y="70"/>
                    </a:lnTo>
                    <a:lnTo>
                      <a:pt x="188" y="72"/>
                    </a:lnTo>
                    <a:lnTo>
                      <a:pt x="190" y="72"/>
                    </a:lnTo>
                    <a:lnTo>
                      <a:pt x="193" y="72"/>
                    </a:lnTo>
                    <a:lnTo>
                      <a:pt x="195" y="72"/>
                    </a:lnTo>
                    <a:lnTo>
                      <a:pt x="195" y="70"/>
                    </a:lnTo>
                    <a:lnTo>
                      <a:pt x="195" y="68"/>
                    </a:lnTo>
                    <a:lnTo>
                      <a:pt x="197" y="68"/>
                    </a:lnTo>
                    <a:lnTo>
                      <a:pt x="197" y="66"/>
                    </a:lnTo>
                    <a:lnTo>
                      <a:pt x="197" y="63"/>
                    </a:lnTo>
                    <a:lnTo>
                      <a:pt x="199" y="63"/>
                    </a:lnTo>
                    <a:lnTo>
                      <a:pt x="201" y="63"/>
                    </a:lnTo>
                    <a:lnTo>
                      <a:pt x="204" y="61"/>
                    </a:lnTo>
                    <a:lnTo>
                      <a:pt x="206" y="61"/>
                    </a:lnTo>
                    <a:lnTo>
                      <a:pt x="208" y="63"/>
                    </a:lnTo>
                    <a:lnTo>
                      <a:pt x="210" y="63"/>
                    </a:lnTo>
                    <a:lnTo>
                      <a:pt x="212" y="66"/>
                    </a:lnTo>
                    <a:lnTo>
                      <a:pt x="212" y="68"/>
                    </a:lnTo>
                    <a:lnTo>
                      <a:pt x="214" y="68"/>
                    </a:lnTo>
                    <a:lnTo>
                      <a:pt x="214" y="70"/>
                    </a:lnTo>
                    <a:lnTo>
                      <a:pt x="217" y="70"/>
                    </a:lnTo>
                    <a:lnTo>
                      <a:pt x="219" y="70"/>
                    </a:lnTo>
                    <a:lnTo>
                      <a:pt x="219" y="72"/>
                    </a:lnTo>
                    <a:lnTo>
                      <a:pt x="221" y="74"/>
                    </a:lnTo>
                    <a:lnTo>
                      <a:pt x="223" y="74"/>
                    </a:lnTo>
                    <a:lnTo>
                      <a:pt x="225" y="72"/>
                    </a:lnTo>
                    <a:lnTo>
                      <a:pt x="228" y="70"/>
                    </a:lnTo>
                    <a:lnTo>
                      <a:pt x="228" y="68"/>
                    </a:lnTo>
                    <a:lnTo>
                      <a:pt x="230" y="68"/>
                    </a:lnTo>
                    <a:lnTo>
                      <a:pt x="232" y="66"/>
                    </a:lnTo>
                    <a:lnTo>
                      <a:pt x="232" y="70"/>
                    </a:lnTo>
                    <a:lnTo>
                      <a:pt x="234" y="70"/>
                    </a:lnTo>
                    <a:lnTo>
                      <a:pt x="234" y="72"/>
                    </a:lnTo>
                    <a:lnTo>
                      <a:pt x="234" y="70"/>
                    </a:lnTo>
                    <a:lnTo>
                      <a:pt x="236" y="70"/>
                    </a:lnTo>
                    <a:lnTo>
                      <a:pt x="236" y="72"/>
                    </a:lnTo>
                    <a:lnTo>
                      <a:pt x="239" y="72"/>
                    </a:lnTo>
                    <a:lnTo>
                      <a:pt x="243" y="77"/>
                    </a:lnTo>
                    <a:lnTo>
                      <a:pt x="247" y="77"/>
                    </a:lnTo>
                    <a:lnTo>
                      <a:pt x="247" y="81"/>
                    </a:lnTo>
                    <a:lnTo>
                      <a:pt x="250" y="90"/>
                    </a:lnTo>
                    <a:lnTo>
                      <a:pt x="252" y="92"/>
                    </a:lnTo>
                    <a:lnTo>
                      <a:pt x="254" y="94"/>
                    </a:lnTo>
                    <a:lnTo>
                      <a:pt x="256" y="94"/>
                    </a:lnTo>
                    <a:lnTo>
                      <a:pt x="256" y="96"/>
                    </a:lnTo>
                    <a:lnTo>
                      <a:pt x="258" y="96"/>
                    </a:lnTo>
                    <a:lnTo>
                      <a:pt x="258" y="98"/>
                    </a:lnTo>
                    <a:lnTo>
                      <a:pt x="260" y="98"/>
                    </a:lnTo>
                    <a:lnTo>
                      <a:pt x="265" y="96"/>
                    </a:lnTo>
                    <a:lnTo>
                      <a:pt x="265" y="94"/>
                    </a:lnTo>
                    <a:lnTo>
                      <a:pt x="267" y="94"/>
                    </a:lnTo>
                    <a:lnTo>
                      <a:pt x="267" y="92"/>
                    </a:lnTo>
                    <a:lnTo>
                      <a:pt x="269" y="94"/>
                    </a:lnTo>
                    <a:lnTo>
                      <a:pt x="271" y="94"/>
                    </a:lnTo>
                    <a:lnTo>
                      <a:pt x="274" y="94"/>
                    </a:lnTo>
                    <a:lnTo>
                      <a:pt x="271" y="98"/>
                    </a:lnTo>
                    <a:lnTo>
                      <a:pt x="274" y="101"/>
                    </a:lnTo>
                    <a:lnTo>
                      <a:pt x="276" y="98"/>
                    </a:lnTo>
                    <a:lnTo>
                      <a:pt x="276" y="96"/>
                    </a:lnTo>
                    <a:lnTo>
                      <a:pt x="280" y="92"/>
                    </a:lnTo>
                    <a:lnTo>
                      <a:pt x="280" y="90"/>
                    </a:lnTo>
                    <a:lnTo>
                      <a:pt x="282" y="90"/>
                    </a:lnTo>
                    <a:lnTo>
                      <a:pt x="282" y="85"/>
                    </a:lnTo>
                    <a:lnTo>
                      <a:pt x="285" y="85"/>
                    </a:lnTo>
                    <a:lnTo>
                      <a:pt x="287" y="83"/>
                    </a:lnTo>
                    <a:lnTo>
                      <a:pt x="291" y="79"/>
                    </a:lnTo>
                    <a:lnTo>
                      <a:pt x="287" y="77"/>
                    </a:lnTo>
                    <a:lnTo>
                      <a:pt x="285" y="77"/>
                    </a:lnTo>
                    <a:lnTo>
                      <a:pt x="285" y="74"/>
                    </a:lnTo>
                    <a:lnTo>
                      <a:pt x="287" y="72"/>
                    </a:lnTo>
                    <a:lnTo>
                      <a:pt x="289" y="70"/>
                    </a:lnTo>
                    <a:lnTo>
                      <a:pt x="291" y="68"/>
                    </a:lnTo>
                    <a:lnTo>
                      <a:pt x="293" y="63"/>
                    </a:lnTo>
                    <a:lnTo>
                      <a:pt x="296" y="63"/>
                    </a:lnTo>
                    <a:lnTo>
                      <a:pt x="296" y="61"/>
                    </a:lnTo>
                    <a:lnTo>
                      <a:pt x="298" y="61"/>
                    </a:lnTo>
                    <a:lnTo>
                      <a:pt x="298" y="59"/>
                    </a:lnTo>
                    <a:lnTo>
                      <a:pt x="300" y="57"/>
                    </a:lnTo>
                    <a:lnTo>
                      <a:pt x="302" y="55"/>
                    </a:lnTo>
                    <a:lnTo>
                      <a:pt x="304" y="52"/>
                    </a:lnTo>
                    <a:lnTo>
                      <a:pt x="306" y="50"/>
                    </a:lnTo>
                    <a:lnTo>
                      <a:pt x="309" y="46"/>
                    </a:lnTo>
                    <a:lnTo>
                      <a:pt x="311" y="44"/>
                    </a:lnTo>
                    <a:lnTo>
                      <a:pt x="313" y="42"/>
                    </a:lnTo>
                    <a:lnTo>
                      <a:pt x="313" y="39"/>
                    </a:lnTo>
                    <a:lnTo>
                      <a:pt x="315" y="37"/>
                    </a:lnTo>
                    <a:lnTo>
                      <a:pt x="315" y="35"/>
                    </a:lnTo>
                    <a:lnTo>
                      <a:pt x="317" y="33"/>
                    </a:lnTo>
                    <a:lnTo>
                      <a:pt x="317" y="31"/>
                    </a:lnTo>
                    <a:lnTo>
                      <a:pt x="320" y="28"/>
                    </a:lnTo>
                    <a:lnTo>
                      <a:pt x="320" y="26"/>
                    </a:lnTo>
                    <a:lnTo>
                      <a:pt x="320" y="24"/>
                    </a:lnTo>
                    <a:lnTo>
                      <a:pt x="324" y="20"/>
                    </a:lnTo>
                    <a:lnTo>
                      <a:pt x="324" y="17"/>
                    </a:lnTo>
                    <a:lnTo>
                      <a:pt x="326" y="13"/>
                    </a:lnTo>
                    <a:lnTo>
                      <a:pt x="326" y="11"/>
                    </a:lnTo>
                    <a:lnTo>
                      <a:pt x="326" y="9"/>
                    </a:lnTo>
                    <a:lnTo>
                      <a:pt x="328" y="9"/>
                    </a:lnTo>
                    <a:lnTo>
                      <a:pt x="331" y="9"/>
                    </a:lnTo>
                    <a:lnTo>
                      <a:pt x="333" y="9"/>
                    </a:lnTo>
                    <a:lnTo>
                      <a:pt x="337" y="6"/>
                    </a:lnTo>
                    <a:lnTo>
                      <a:pt x="342" y="6"/>
                    </a:lnTo>
                    <a:lnTo>
                      <a:pt x="342" y="4"/>
                    </a:lnTo>
                    <a:lnTo>
                      <a:pt x="344" y="4"/>
                    </a:lnTo>
                    <a:lnTo>
                      <a:pt x="346" y="6"/>
                    </a:lnTo>
                    <a:lnTo>
                      <a:pt x="350" y="6"/>
                    </a:lnTo>
                    <a:lnTo>
                      <a:pt x="355" y="4"/>
                    </a:lnTo>
                    <a:lnTo>
                      <a:pt x="357" y="4"/>
                    </a:lnTo>
                    <a:lnTo>
                      <a:pt x="359" y="4"/>
                    </a:lnTo>
                    <a:lnTo>
                      <a:pt x="359" y="6"/>
                    </a:lnTo>
                    <a:lnTo>
                      <a:pt x="359" y="9"/>
                    </a:lnTo>
                    <a:lnTo>
                      <a:pt x="361" y="9"/>
                    </a:lnTo>
                    <a:lnTo>
                      <a:pt x="363" y="9"/>
                    </a:lnTo>
                    <a:lnTo>
                      <a:pt x="363" y="11"/>
                    </a:lnTo>
                    <a:lnTo>
                      <a:pt x="366" y="11"/>
                    </a:lnTo>
                    <a:lnTo>
                      <a:pt x="368" y="11"/>
                    </a:lnTo>
                    <a:lnTo>
                      <a:pt x="368" y="9"/>
                    </a:lnTo>
                    <a:lnTo>
                      <a:pt x="372" y="11"/>
                    </a:lnTo>
                    <a:lnTo>
                      <a:pt x="374" y="11"/>
                    </a:lnTo>
                    <a:lnTo>
                      <a:pt x="379" y="9"/>
                    </a:lnTo>
                    <a:lnTo>
                      <a:pt x="381" y="11"/>
                    </a:lnTo>
                    <a:lnTo>
                      <a:pt x="385" y="6"/>
                    </a:lnTo>
                    <a:lnTo>
                      <a:pt x="388" y="4"/>
                    </a:lnTo>
                    <a:lnTo>
                      <a:pt x="390" y="2"/>
                    </a:lnTo>
                    <a:lnTo>
                      <a:pt x="392" y="0"/>
                    </a:lnTo>
                    <a:lnTo>
                      <a:pt x="394" y="0"/>
                    </a:lnTo>
                    <a:lnTo>
                      <a:pt x="394" y="2"/>
                    </a:lnTo>
                    <a:close/>
                  </a:path>
                </a:pathLst>
              </a:custGeom>
              <a:solidFill>
                <a:srgbClr val="E6E6E6"/>
              </a:solidFill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50" name="Freeform 35"/>
              <p:cNvSpPr>
                <a:spLocks/>
              </p:cNvSpPr>
              <p:nvPr/>
            </p:nvSpPr>
            <p:spPr bwMode="auto">
              <a:xfrm>
                <a:off x="4600574" y="2451100"/>
                <a:ext cx="1168400" cy="866775"/>
              </a:xfrm>
              <a:custGeom>
                <a:avLst/>
                <a:gdLst>
                  <a:gd name="T0" fmla="*/ 2147483647 w 736"/>
                  <a:gd name="T1" fmla="*/ 2147483647 h 546"/>
                  <a:gd name="T2" fmla="*/ 2147483647 w 736"/>
                  <a:gd name="T3" fmla="*/ 2147483647 h 546"/>
                  <a:gd name="T4" fmla="*/ 2147483647 w 736"/>
                  <a:gd name="T5" fmla="*/ 2147483647 h 546"/>
                  <a:gd name="T6" fmla="*/ 2147483647 w 736"/>
                  <a:gd name="T7" fmla="*/ 2147483647 h 546"/>
                  <a:gd name="T8" fmla="*/ 2147483647 w 736"/>
                  <a:gd name="T9" fmla="*/ 2147483647 h 546"/>
                  <a:gd name="T10" fmla="*/ 2147483647 w 736"/>
                  <a:gd name="T11" fmla="*/ 2147483647 h 546"/>
                  <a:gd name="T12" fmla="*/ 2147483647 w 736"/>
                  <a:gd name="T13" fmla="*/ 2147483647 h 546"/>
                  <a:gd name="T14" fmla="*/ 2147483647 w 736"/>
                  <a:gd name="T15" fmla="*/ 2147483647 h 546"/>
                  <a:gd name="T16" fmla="*/ 2147483647 w 736"/>
                  <a:gd name="T17" fmla="*/ 2147483647 h 546"/>
                  <a:gd name="T18" fmla="*/ 2147483647 w 736"/>
                  <a:gd name="T19" fmla="*/ 2147483647 h 546"/>
                  <a:gd name="T20" fmla="*/ 2147483647 w 736"/>
                  <a:gd name="T21" fmla="*/ 2147483647 h 546"/>
                  <a:gd name="T22" fmla="*/ 2147483647 w 736"/>
                  <a:gd name="T23" fmla="*/ 2147483647 h 546"/>
                  <a:gd name="T24" fmla="*/ 2147483647 w 736"/>
                  <a:gd name="T25" fmla="*/ 2147483647 h 546"/>
                  <a:gd name="T26" fmla="*/ 2147483647 w 736"/>
                  <a:gd name="T27" fmla="*/ 2147483647 h 546"/>
                  <a:gd name="T28" fmla="*/ 2147483647 w 736"/>
                  <a:gd name="T29" fmla="*/ 2147483647 h 546"/>
                  <a:gd name="T30" fmla="*/ 2147483647 w 736"/>
                  <a:gd name="T31" fmla="*/ 2147483647 h 546"/>
                  <a:gd name="T32" fmla="*/ 2147483647 w 736"/>
                  <a:gd name="T33" fmla="*/ 2147483647 h 546"/>
                  <a:gd name="T34" fmla="*/ 2147483647 w 736"/>
                  <a:gd name="T35" fmla="*/ 2147483647 h 546"/>
                  <a:gd name="T36" fmla="*/ 2147483647 w 736"/>
                  <a:gd name="T37" fmla="*/ 2147483647 h 546"/>
                  <a:gd name="T38" fmla="*/ 2147483647 w 736"/>
                  <a:gd name="T39" fmla="*/ 2147483647 h 546"/>
                  <a:gd name="T40" fmla="*/ 2147483647 w 736"/>
                  <a:gd name="T41" fmla="*/ 2147483647 h 546"/>
                  <a:gd name="T42" fmla="*/ 2147483647 w 736"/>
                  <a:gd name="T43" fmla="*/ 2147483647 h 546"/>
                  <a:gd name="T44" fmla="*/ 2147483647 w 736"/>
                  <a:gd name="T45" fmla="*/ 2147483647 h 546"/>
                  <a:gd name="T46" fmla="*/ 2147483647 w 736"/>
                  <a:gd name="T47" fmla="*/ 2147483647 h 546"/>
                  <a:gd name="T48" fmla="*/ 2147483647 w 736"/>
                  <a:gd name="T49" fmla="*/ 2147483647 h 546"/>
                  <a:gd name="T50" fmla="*/ 2147483647 w 736"/>
                  <a:gd name="T51" fmla="*/ 2147483647 h 546"/>
                  <a:gd name="T52" fmla="*/ 2147483647 w 736"/>
                  <a:gd name="T53" fmla="*/ 2147483647 h 546"/>
                  <a:gd name="T54" fmla="*/ 2147483647 w 736"/>
                  <a:gd name="T55" fmla="*/ 2147483647 h 546"/>
                  <a:gd name="T56" fmla="*/ 2147483647 w 736"/>
                  <a:gd name="T57" fmla="*/ 2147483647 h 546"/>
                  <a:gd name="T58" fmla="*/ 2147483647 w 736"/>
                  <a:gd name="T59" fmla="*/ 2147483647 h 546"/>
                  <a:gd name="T60" fmla="*/ 2147483647 w 736"/>
                  <a:gd name="T61" fmla="*/ 2147483647 h 546"/>
                  <a:gd name="T62" fmla="*/ 2147483647 w 736"/>
                  <a:gd name="T63" fmla="*/ 2147483647 h 546"/>
                  <a:gd name="T64" fmla="*/ 2147483647 w 736"/>
                  <a:gd name="T65" fmla="*/ 2147483647 h 546"/>
                  <a:gd name="T66" fmla="*/ 2147483647 w 736"/>
                  <a:gd name="T67" fmla="*/ 2147483647 h 546"/>
                  <a:gd name="T68" fmla="*/ 2147483647 w 736"/>
                  <a:gd name="T69" fmla="*/ 2147483647 h 546"/>
                  <a:gd name="T70" fmla="*/ 2147483647 w 736"/>
                  <a:gd name="T71" fmla="*/ 2147483647 h 546"/>
                  <a:gd name="T72" fmla="*/ 2147483647 w 736"/>
                  <a:gd name="T73" fmla="*/ 2147483647 h 546"/>
                  <a:gd name="T74" fmla="*/ 2147483647 w 736"/>
                  <a:gd name="T75" fmla="*/ 2147483647 h 546"/>
                  <a:gd name="T76" fmla="*/ 2147483647 w 736"/>
                  <a:gd name="T77" fmla="*/ 2147483647 h 546"/>
                  <a:gd name="T78" fmla="*/ 2147483647 w 736"/>
                  <a:gd name="T79" fmla="*/ 2147483647 h 546"/>
                  <a:gd name="T80" fmla="*/ 2147483647 w 736"/>
                  <a:gd name="T81" fmla="*/ 2147483647 h 546"/>
                  <a:gd name="T82" fmla="*/ 2147483647 w 736"/>
                  <a:gd name="T83" fmla="*/ 2147483647 h 546"/>
                  <a:gd name="T84" fmla="*/ 2147483647 w 736"/>
                  <a:gd name="T85" fmla="*/ 2147483647 h 546"/>
                  <a:gd name="T86" fmla="*/ 2147483647 w 736"/>
                  <a:gd name="T87" fmla="*/ 2147483647 h 546"/>
                  <a:gd name="T88" fmla="*/ 2147483647 w 736"/>
                  <a:gd name="T89" fmla="*/ 2147483647 h 546"/>
                  <a:gd name="T90" fmla="*/ 2147483647 w 736"/>
                  <a:gd name="T91" fmla="*/ 2147483647 h 546"/>
                  <a:gd name="T92" fmla="*/ 2147483647 w 736"/>
                  <a:gd name="T93" fmla="*/ 2147483647 h 546"/>
                  <a:gd name="T94" fmla="*/ 2147483647 w 736"/>
                  <a:gd name="T95" fmla="*/ 2147483647 h 546"/>
                  <a:gd name="T96" fmla="*/ 2147483647 w 736"/>
                  <a:gd name="T97" fmla="*/ 2147483647 h 546"/>
                  <a:gd name="T98" fmla="*/ 2147483647 w 736"/>
                  <a:gd name="T99" fmla="*/ 2147483647 h 546"/>
                  <a:gd name="T100" fmla="*/ 2147483647 w 736"/>
                  <a:gd name="T101" fmla="*/ 2147483647 h 546"/>
                  <a:gd name="T102" fmla="*/ 2147483647 w 736"/>
                  <a:gd name="T103" fmla="*/ 2147483647 h 546"/>
                  <a:gd name="T104" fmla="*/ 2147483647 w 736"/>
                  <a:gd name="T105" fmla="*/ 2147483647 h 546"/>
                  <a:gd name="T106" fmla="*/ 2147483647 w 736"/>
                  <a:gd name="T107" fmla="*/ 2147483647 h 546"/>
                  <a:gd name="T108" fmla="*/ 2147483647 w 736"/>
                  <a:gd name="T109" fmla="*/ 2147483647 h 546"/>
                  <a:gd name="T110" fmla="*/ 2147483647 w 736"/>
                  <a:gd name="T111" fmla="*/ 2147483647 h 546"/>
                  <a:gd name="T112" fmla="*/ 2147483647 w 736"/>
                  <a:gd name="T113" fmla="*/ 2147483647 h 546"/>
                  <a:gd name="T114" fmla="*/ 2147483647 w 736"/>
                  <a:gd name="T115" fmla="*/ 2147483647 h 546"/>
                  <a:gd name="T116" fmla="*/ 2147483647 w 736"/>
                  <a:gd name="T117" fmla="*/ 2147483647 h 546"/>
                  <a:gd name="T118" fmla="*/ 2147483647 w 736"/>
                  <a:gd name="T119" fmla="*/ 2147483647 h 546"/>
                  <a:gd name="T120" fmla="*/ 2147483647 w 736"/>
                  <a:gd name="T121" fmla="*/ 2147483647 h 54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36" h="546">
                    <a:moveTo>
                      <a:pt x="477" y="5"/>
                    </a:moveTo>
                    <a:lnTo>
                      <a:pt x="486" y="13"/>
                    </a:lnTo>
                    <a:lnTo>
                      <a:pt x="484" y="13"/>
                    </a:lnTo>
                    <a:lnTo>
                      <a:pt x="488" y="20"/>
                    </a:lnTo>
                    <a:lnTo>
                      <a:pt x="493" y="20"/>
                    </a:lnTo>
                    <a:lnTo>
                      <a:pt x="495" y="20"/>
                    </a:lnTo>
                    <a:lnTo>
                      <a:pt x="497" y="20"/>
                    </a:lnTo>
                    <a:lnTo>
                      <a:pt x="499" y="20"/>
                    </a:lnTo>
                    <a:lnTo>
                      <a:pt x="501" y="18"/>
                    </a:lnTo>
                    <a:lnTo>
                      <a:pt x="504" y="18"/>
                    </a:lnTo>
                    <a:lnTo>
                      <a:pt x="506" y="18"/>
                    </a:lnTo>
                    <a:lnTo>
                      <a:pt x="508" y="20"/>
                    </a:lnTo>
                    <a:lnTo>
                      <a:pt x="508" y="22"/>
                    </a:lnTo>
                    <a:lnTo>
                      <a:pt x="512" y="22"/>
                    </a:lnTo>
                    <a:lnTo>
                      <a:pt x="514" y="22"/>
                    </a:lnTo>
                    <a:lnTo>
                      <a:pt x="519" y="22"/>
                    </a:lnTo>
                    <a:lnTo>
                      <a:pt x="519" y="24"/>
                    </a:lnTo>
                    <a:lnTo>
                      <a:pt x="521" y="27"/>
                    </a:lnTo>
                    <a:lnTo>
                      <a:pt x="523" y="29"/>
                    </a:lnTo>
                    <a:lnTo>
                      <a:pt x="523" y="31"/>
                    </a:lnTo>
                    <a:lnTo>
                      <a:pt x="528" y="31"/>
                    </a:lnTo>
                    <a:lnTo>
                      <a:pt x="534" y="29"/>
                    </a:lnTo>
                    <a:lnTo>
                      <a:pt x="534" y="33"/>
                    </a:lnTo>
                    <a:lnTo>
                      <a:pt x="530" y="33"/>
                    </a:lnTo>
                    <a:lnTo>
                      <a:pt x="530" y="37"/>
                    </a:lnTo>
                    <a:lnTo>
                      <a:pt x="530" y="40"/>
                    </a:lnTo>
                    <a:lnTo>
                      <a:pt x="530" y="42"/>
                    </a:lnTo>
                    <a:lnTo>
                      <a:pt x="530" y="44"/>
                    </a:lnTo>
                    <a:lnTo>
                      <a:pt x="525" y="44"/>
                    </a:lnTo>
                    <a:lnTo>
                      <a:pt x="528" y="46"/>
                    </a:lnTo>
                    <a:lnTo>
                      <a:pt x="528" y="48"/>
                    </a:lnTo>
                    <a:lnTo>
                      <a:pt x="532" y="46"/>
                    </a:lnTo>
                    <a:lnTo>
                      <a:pt x="534" y="51"/>
                    </a:lnTo>
                    <a:lnTo>
                      <a:pt x="536" y="48"/>
                    </a:lnTo>
                    <a:lnTo>
                      <a:pt x="539" y="48"/>
                    </a:lnTo>
                    <a:lnTo>
                      <a:pt x="539" y="51"/>
                    </a:lnTo>
                    <a:lnTo>
                      <a:pt x="541" y="51"/>
                    </a:lnTo>
                    <a:lnTo>
                      <a:pt x="541" y="53"/>
                    </a:lnTo>
                    <a:lnTo>
                      <a:pt x="536" y="53"/>
                    </a:lnTo>
                    <a:lnTo>
                      <a:pt x="534" y="55"/>
                    </a:lnTo>
                    <a:lnTo>
                      <a:pt x="536" y="57"/>
                    </a:lnTo>
                    <a:lnTo>
                      <a:pt x="534" y="57"/>
                    </a:lnTo>
                    <a:lnTo>
                      <a:pt x="536" y="62"/>
                    </a:lnTo>
                    <a:lnTo>
                      <a:pt x="539" y="62"/>
                    </a:lnTo>
                    <a:lnTo>
                      <a:pt x="539" y="66"/>
                    </a:lnTo>
                    <a:lnTo>
                      <a:pt x="534" y="66"/>
                    </a:lnTo>
                    <a:lnTo>
                      <a:pt x="532" y="66"/>
                    </a:lnTo>
                    <a:lnTo>
                      <a:pt x="530" y="66"/>
                    </a:lnTo>
                    <a:lnTo>
                      <a:pt x="528" y="66"/>
                    </a:lnTo>
                    <a:lnTo>
                      <a:pt x="525" y="66"/>
                    </a:lnTo>
                    <a:lnTo>
                      <a:pt x="523" y="66"/>
                    </a:lnTo>
                    <a:lnTo>
                      <a:pt x="523" y="68"/>
                    </a:lnTo>
                    <a:lnTo>
                      <a:pt x="523" y="70"/>
                    </a:lnTo>
                    <a:lnTo>
                      <a:pt x="523" y="81"/>
                    </a:lnTo>
                    <a:lnTo>
                      <a:pt x="528" y="79"/>
                    </a:lnTo>
                    <a:lnTo>
                      <a:pt x="530" y="79"/>
                    </a:lnTo>
                    <a:lnTo>
                      <a:pt x="532" y="79"/>
                    </a:lnTo>
                    <a:lnTo>
                      <a:pt x="534" y="79"/>
                    </a:lnTo>
                    <a:lnTo>
                      <a:pt x="536" y="79"/>
                    </a:lnTo>
                    <a:lnTo>
                      <a:pt x="536" y="81"/>
                    </a:lnTo>
                    <a:lnTo>
                      <a:pt x="536" y="83"/>
                    </a:lnTo>
                    <a:lnTo>
                      <a:pt x="536" y="86"/>
                    </a:lnTo>
                    <a:lnTo>
                      <a:pt x="539" y="86"/>
                    </a:lnTo>
                    <a:lnTo>
                      <a:pt x="539" y="88"/>
                    </a:lnTo>
                    <a:lnTo>
                      <a:pt x="539" y="90"/>
                    </a:lnTo>
                    <a:lnTo>
                      <a:pt x="541" y="90"/>
                    </a:lnTo>
                    <a:lnTo>
                      <a:pt x="543" y="92"/>
                    </a:lnTo>
                    <a:lnTo>
                      <a:pt x="547" y="94"/>
                    </a:lnTo>
                    <a:lnTo>
                      <a:pt x="545" y="94"/>
                    </a:lnTo>
                    <a:lnTo>
                      <a:pt x="543" y="97"/>
                    </a:lnTo>
                    <a:lnTo>
                      <a:pt x="550" y="112"/>
                    </a:lnTo>
                    <a:lnTo>
                      <a:pt x="547" y="112"/>
                    </a:lnTo>
                    <a:lnTo>
                      <a:pt x="545" y="112"/>
                    </a:lnTo>
                    <a:lnTo>
                      <a:pt x="543" y="112"/>
                    </a:lnTo>
                    <a:lnTo>
                      <a:pt x="543" y="110"/>
                    </a:lnTo>
                    <a:lnTo>
                      <a:pt x="541" y="110"/>
                    </a:lnTo>
                    <a:lnTo>
                      <a:pt x="541" y="112"/>
                    </a:lnTo>
                    <a:lnTo>
                      <a:pt x="539" y="112"/>
                    </a:lnTo>
                    <a:lnTo>
                      <a:pt x="539" y="114"/>
                    </a:lnTo>
                    <a:lnTo>
                      <a:pt x="539" y="116"/>
                    </a:lnTo>
                    <a:lnTo>
                      <a:pt x="539" y="119"/>
                    </a:lnTo>
                    <a:lnTo>
                      <a:pt x="541" y="121"/>
                    </a:lnTo>
                    <a:lnTo>
                      <a:pt x="541" y="123"/>
                    </a:lnTo>
                    <a:lnTo>
                      <a:pt x="541" y="125"/>
                    </a:lnTo>
                    <a:lnTo>
                      <a:pt x="541" y="127"/>
                    </a:lnTo>
                    <a:lnTo>
                      <a:pt x="543" y="127"/>
                    </a:lnTo>
                    <a:lnTo>
                      <a:pt x="545" y="129"/>
                    </a:lnTo>
                    <a:lnTo>
                      <a:pt x="547" y="129"/>
                    </a:lnTo>
                    <a:lnTo>
                      <a:pt x="550" y="129"/>
                    </a:lnTo>
                    <a:lnTo>
                      <a:pt x="552" y="129"/>
                    </a:lnTo>
                    <a:lnTo>
                      <a:pt x="552" y="132"/>
                    </a:lnTo>
                    <a:lnTo>
                      <a:pt x="554" y="132"/>
                    </a:lnTo>
                    <a:lnTo>
                      <a:pt x="556" y="132"/>
                    </a:lnTo>
                    <a:lnTo>
                      <a:pt x="563" y="132"/>
                    </a:lnTo>
                    <a:lnTo>
                      <a:pt x="567" y="132"/>
                    </a:lnTo>
                    <a:lnTo>
                      <a:pt x="569" y="132"/>
                    </a:lnTo>
                    <a:lnTo>
                      <a:pt x="571" y="132"/>
                    </a:lnTo>
                    <a:lnTo>
                      <a:pt x="574" y="129"/>
                    </a:lnTo>
                    <a:lnTo>
                      <a:pt x="569" y="116"/>
                    </a:lnTo>
                    <a:lnTo>
                      <a:pt x="574" y="116"/>
                    </a:lnTo>
                    <a:lnTo>
                      <a:pt x="574" y="114"/>
                    </a:lnTo>
                    <a:lnTo>
                      <a:pt x="576" y="114"/>
                    </a:lnTo>
                    <a:lnTo>
                      <a:pt x="580" y="114"/>
                    </a:lnTo>
                    <a:lnTo>
                      <a:pt x="585" y="114"/>
                    </a:lnTo>
                    <a:lnTo>
                      <a:pt x="585" y="112"/>
                    </a:lnTo>
                    <a:lnTo>
                      <a:pt x="589" y="114"/>
                    </a:lnTo>
                    <a:lnTo>
                      <a:pt x="591" y="114"/>
                    </a:lnTo>
                    <a:lnTo>
                      <a:pt x="591" y="116"/>
                    </a:lnTo>
                    <a:lnTo>
                      <a:pt x="587" y="123"/>
                    </a:lnTo>
                    <a:lnTo>
                      <a:pt x="589" y="123"/>
                    </a:lnTo>
                    <a:lnTo>
                      <a:pt x="589" y="125"/>
                    </a:lnTo>
                    <a:lnTo>
                      <a:pt x="591" y="125"/>
                    </a:lnTo>
                    <a:lnTo>
                      <a:pt x="591" y="123"/>
                    </a:lnTo>
                    <a:lnTo>
                      <a:pt x="593" y="123"/>
                    </a:lnTo>
                    <a:lnTo>
                      <a:pt x="596" y="121"/>
                    </a:lnTo>
                    <a:lnTo>
                      <a:pt x="596" y="123"/>
                    </a:lnTo>
                    <a:lnTo>
                      <a:pt x="596" y="125"/>
                    </a:lnTo>
                    <a:lnTo>
                      <a:pt x="598" y="125"/>
                    </a:lnTo>
                    <a:lnTo>
                      <a:pt x="598" y="127"/>
                    </a:lnTo>
                    <a:lnTo>
                      <a:pt x="600" y="127"/>
                    </a:lnTo>
                    <a:lnTo>
                      <a:pt x="602" y="129"/>
                    </a:lnTo>
                    <a:lnTo>
                      <a:pt x="604" y="129"/>
                    </a:lnTo>
                    <a:lnTo>
                      <a:pt x="604" y="132"/>
                    </a:lnTo>
                    <a:lnTo>
                      <a:pt x="606" y="132"/>
                    </a:lnTo>
                    <a:lnTo>
                      <a:pt x="606" y="134"/>
                    </a:lnTo>
                    <a:lnTo>
                      <a:pt x="609" y="134"/>
                    </a:lnTo>
                    <a:lnTo>
                      <a:pt x="611" y="134"/>
                    </a:lnTo>
                    <a:lnTo>
                      <a:pt x="609" y="136"/>
                    </a:lnTo>
                    <a:lnTo>
                      <a:pt x="606" y="140"/>
                    </a:lnTo>
                    <a:lnTo>
                      <a:pt x="604" y="140"/>
                    </a:lnTo>
                    <a:lnTo>
                      <a:pt x="604" y="143"/>
                    </a:lnTo>
                    <a:lnTo>
                      <a:pt x="600" y="145"/>
                    </a:lnTo>
                    <a:lnTo>
                      <a:pt x="598" y="147"/>
                    </a:lnTo>
                    <a:lnTo>
                      <a:pt x="600" y="147"/>
                    </a:lnTo>
                    <a:lnTo>
                      <a:pt x="600" y="149"/>
                    </a:lnTo>
                    <a:lnTo>
                      <a:pt x="602" y="149"/>
                    </a:lnTo>
                    <a:lnTo>
                      <a:pt x="604" y="151"/>
                    </a:lnTo>
                    <a:lnTo>
                      <a:pt x="606" y="151"/>
                    </a:lnTo>
                    <a:lnTo>
                      <a:pt x="606" y="154"/>
                    </a:lnTo>
                    <a:lnTo>
                      <a:pt x="604" y="156"/>
                    </a:lnTo>
                    <a:lnTo>
                      <a:pt x="598" y="162"/>
                    </a:lnTo>
                    <a:lnTo>
                      <a:pt x="600" y="162"/>
                    </a:lnTo>
                    <a:lnTo>
                      <a:pt x="602" y="165"/>
                    </a:lnTo>
                    <a:lnTo>
                      <a:pt x="604" y="165"/>
                    </a:lnTo>
                    <a:lnTo>
                      <a:pt x="604" y="167"/>
                    </a:lnTo>
                    <a:lnTo>
                      <a:pt x="606" y="167"/>
                    </a:lnTo>
                    <a:lnTo>
                      <a:pt x="611" y="165"/>
                    </a:lnTo>
                    <a:lnTo>
                      <a:pt x="613" y="167"/>
                    </a:lnTo>
                    <a:lnTo>
                      <a:pt x="611" y="171"/>
                    </a:lnTo>
                    <a:lnTo>
                      <a:pt x="613" y="173"/>
                    </a:lnTo>
                    <a:lnTo>
                      <a:pt x="615" y="175"/>
                    </a:lnTo>
                    <a:lnTo>
                      <a:pt x="617" y="175"/>
                    </a:lnTo>
                    <a:lnTo>
                      <a:pt x="620" y="180"/>
                    </a:lnTo>
                    <a:lnTo>
                      <a:pt x="624" y="184"/>
                    </a:lnTo>
                    <a:lnTo>
                      <a:pt x="626" y="184"/>
                    </a:lnTo>
                    <a:lnTo>
                      <a:pt x="626" y="186"/>
                    </a:lnTo>
                    <a:lnTo>
                      <a:pt x="620" y="191"/>
                    </a:lnTo>
                    <a:lnTo>
                      <a:pt x="617" y="193"/>
                    </a:lnTo>
                    <a:lnTo>
                      <a:pt x="617" y="197"/>
                    </a:lnTo>
                    <a:lnTo>
                      <a:pt x="617" y="200"/>
                    </a:lnTo>
                    <a:lnTo>
                      <a:pt x="620" y="204"/>
                    </a:lnTo>
                    <a:lnTo>
                      <a:pt x="620" y="206"/>
                    </a:lnTo>
                    <a:lnTo>
                      <a:pt x="622" y="206"/>
                    </a:lnTo>
                    <a:lnTo>
                      <a:pt x="624" y="213"/>
                    </a:lnTo>
                    <a:lnTo>
                      <a:pt x="626" y="215"/>
                    </a:lnTo>
                    <a:lnTo>
                      <a:pt x="631" y="215"/>
                    </a:lnTo>
                    <a:lnTo>
                      <a:pt x="633" y="215"/>
                    </a:lnTo>
                    <a:lnTo>
                      <a:pt x="631" y="215"/>
                    </a:lnTo>
                    <a:lnTo>
                      <a:pt x="635" y="217"/>
                    </a:lnTo>
                    <a:lnTo>
                      <a:pt x="637" y="217"/>
                    </a:lnTo>
                    <a:lnTo>
                      <a:pt x="642" y="221"/>
                    </a:lnTo>
                    <a:lnTo>
                      <a:pt x="644" y="224"/>
                    </a:lnTo>
                    <a:lnTo>
                      <a:pt x="646" y="224"/>
                    </a:lnTo>
                    <a:lnTo>
                      <a:pt x="648" y="224"/>
                    </a:lnTo>
                    <a:lnTo>
                      <a:pt x="648" y="221"/>
                    </a:lnTo>
                    <a:lnTo>
                      <a:pt x="650" y="221"/>
                    </a:lnTo>
                    <a:lnTo>
                      <a:pt x="650" y="224"/>
                    </a:lnTo>
                    <a:lnTo>
                      <a:pt x="650" y="226"/>
                    </a:lnTo>
                    <a:lnTo>
                      <a:pt x="648" y="226"/>
                    </a:lnTo>
                    <a:lnTo>
                      <a:pt x="652" y="228"/>
                    </a:lnTo>
                    <a:lnTo>
                      <a:pt x="652" y="221"/>
                    </a:lnTo>
                    <a:lnTo>
                      <a:pt x="655" y="219"/>
                    </a:lnTo>
                    <a:lnTo>
                      <a:pt x="655" y="224"/>
                    </a:lnTo>
                    <a:lnTo>
                      <a:pt x="657" y="219"/>
                    </a:lnTo>
                    <a:lnTo>
                      <a:pt x="659" y="219"/>
                    </a:lnTo>
                    <a:lnTo>
                      <a:pt x="659" y="217"/>
                    </a:lnTo>
                    <a:lnTo>
                      <a:pt x="659" y="219"/>
                    </a:lnTo>
                    <a:lnTo>
                      <a:pt x="661" y="219"/>
                    </a:lnTo>
                    <a:lnTo>
                      <a:pt x="663" y="219"/>
                    </a:lnTo>
                    <a:lnTo>
                      <a:pt x="663" y="221"/>
                    </a:lnTo>
                    <a:lnTo>
                      <a:pt x="666" y="221"/>
                    </a:lnTo>
                    <a:lnTo>
                      <a:pt x="668" y="221"/>
                    </a:lnTo>
                    <a:lnTo>
                      <a:pt x="670" y="221"/>
                    </a:lnTo>
                    <a:lnTo>
                      <a:pt x="670" y="219"/>
                    </a:lnTo>
                    <a:lnTo>
                      <a:pt x="672" y="219"/>
                    </a:lnTo>
                    <a:lnTo>
                      <a:pt x="672" y="221"/>
                    </a:lnTo>
                    <a:lnTo>
                      <a:pt x="674" y="221"/>
                    </a:lnTo>
                    <a:lnTo>
                      <a:pt x="677" y="221"/>
                    </a:lnTo>
                    <a:lnTo>
                      <a:pt x="679" y="221"/>
                    </a:lnTo>
                    <a:lnTo>
                      <a:pt x="681" y="221"/>
                    </a:lnTo>
                    <a:lnTo>
                      <a:pt x="681" y="224"/>
                    </a:lnTo>
                    <a:lnTo>
                      <a:pt x="683" y="224"/>
                    </a:lnTo>
                    <a:lnTo>
                      <a:pt x="685" y="224"/>
                    </a:lnTo>
                    <a:lnTo>
                      <a:pt x="685" y="226"/>
                    </a:lnTo>
                    <a:lnTo>
                      <a:pt x="685" y="228"/>
                    </a:lnTo>
                    <a:lnTo>
                      <a:pt x="685" y="230"/>
                    </a:lnTo>
                    <a:lnTo>
                      <a:pt x="688" y="230"/>
                    </a:lnTo>
                    <a:lnTo>
                      <a:pt x="688" y="235"/>
                    </a:lnTo>
                    <a:lnTo>
                      <a:pt x="694" y="232"/>
                    </a:lnTo>
                    <a:lnTo>
                      <a:pt x="698" y="230"/>
                    </a:lnTo>
                    <a:lnTo>
                      <a:pt x="705" y="226"/>
                    </a:lnTo>
                    <a:lnTo>
                      <a:pt x="705" y="228"/>
                    </a:lnTo>
                    <a:lnTo>
                      <a:pt x="707" y="230"/>
                    </a:lnTo>
                    <a:lnTo>
                      <a:pt x="705" y="232"/>
                    </a:lnTo>
                    <a:lnTo>
                      <a:pt x="705" y="235"/>
                    </a:lnTo>
                    <a:lnTo>
                      <a:pt x="705" y="237"/>
                    </a:lnTo>
                    <a:lnTo>
                      <a:pt x="705" y="241"/>
                    </a:lnTo>
                    <a:lnTo>
                      <a:pt x="705" y="243"/>
                    </a:lnTo>
                    <a:lnTo>
                      <a:pt x="705" y="246"/>
                    </a:lnTo>
                    <a:lnTo>
                      <a:pt x="709" y="246"/>
                    </a:lnTo>
                    <a:lnTo>
                      <a:pt x="709" y="248"/>
                    </a:lnTo>
                    <a:lnTo>
                      <a:pt x="709" y="250"/>
                    </a:lnTo>
                    <a:lnTo>
                      <a:pt x="707" y="250"/>
                    </a:lnTo>
                    <a:lnTo>
                      <a:pt x="709" y="250"/>
                    </a:lnTo>
                    <a:lnTo>
                      <a:pt x="712" y="250"/>
                    </a:lnTo>
                    <a:lnTo>
                      <a:pt x="714" y="250"/>
                    </a:lnTo>
                    <a:lnTo>
                      <a:pt x="716" y="250"/>
                    </a:lnTo>
                    <a:lnTo>
                      <a:pt x="716" y="252"/>
                    </a:lnTo>
                    <a:lnTo>
                      <a:pt x="718" y="252"/>
                    </a:lnTo>
                    <a:lnTo>
                      <a:pt x="720" y="252"/>
                    </a:lnTo>
                    <a:lnTo>
                      <a:pt x="723" y="252"/>
                    </a:lnTo>
                    <a:lnTo>
                      <a:pt x="723" y="254"/>
                    </a:lnTo>
                    <a:lnTo>
                      <a:pt x="725" y="257"/>
                    </a:lnTo>
                    <a:lnTo>
                      <a:pt x="725" y="259"/>
                    </a:lnTo>
                    <a:lnTo>
                      <a:pt x="725" y="261"/>
                    </a:lnTo>
                    <a:lnTo>
                      <a:pt x="727" y="263"/>
                    </a:lnTo>
                    <a:lnTo>
                      <a:pt x="729" y="263"/>
                    </a:lnTo>
                    <a:lnTo>
                      <a:pt x="729" y="265"/>
                    </a:lnTo>
                    <a:lnTo>
                      <a:pt x="731" y="267"/>
                    </a:lnTo>
                    <a:lnTo>
                      <a:pt x="731" y="270"/>
                    </a:lnTo>
                    <a:lnTo>
                      <a:pt x="734" y="270"/>
                    </a:lnTo>
                    <a:lnTo>
                      <a:pt x="734" y="272"/>
                    </a:lnTo>
                    <a:lnTo>
                      <a:pt x="734" y="274"/>
                    </a:lnTo>
                    <a:lnTo>
                      <a:pt x="736" y="274"/>
                    </a:lnTo>
                    <a:lnTo>
                      <a:pt x="725" y="274"/>
                    </a:lnTo>
                    <a:lnTo>
                      <a:pt x="723" y="274"/>
                    </a:lnTo>
                    <a:lnTo>
                      <a:pt x="718" y="274"/>
                    </a:lnTo>
                    <a:lnTo>
                      <a:pt x="714" y="285"/>
                    </a:lnTo>
                    <a:lnTo>
                      <a:pt x="712" y="287"/>
                    </a:lnTo>
                    <a:lnTo>
                      <a:pt x="712" y="289"/>
                    </a:lnTo>
                    <a:lnTo>
                      <a:pt x="709" y="289"/>
                    </a:lnTo>
                    <a:lnTo>
                      <a:pt x="709" y="292"/>
                    </a:lnTo>
                    <a:lnTo>
                      <a:pt x="707" y="292"/>
                    </a:lnTo>
                    <a:lnTo>
                      <a:pt x="707" y="294"/>
                    </a:lnTo>
                    <a:lnTo>
                      <a:pt x="709" y="294"/>
                    </a:lnTo>
                    <a:lnTo>
                      <a:pt x="709" y="296"/>
                    </a:lnTo>
                    <a:lnTo>
                      <a:pt x="712" y="296"/>
                    </a:lnTo>
                    <a:lnTo>
                      <a:pt x="712" y="298"/>
                    </a:lnTo>
                    <a:lnTo>
                      <a:pt x="712" y="300"/>
                    </a:lnTo>
                    <a:lnTo>
                      <a:pt x="712" y="305"/>
                    </a:lnTo>
                    <a:lnTo>
                      <a:pt x="709" y="305"/>
                    </a:lnTo>
                    <a:lnTo>
                      <a:pt x="705" y="307"/>
                    </a:lnTo>
                    <a:lnTo>
                      <a:pt x="703" y="307"/>
                    </a:lnTo>
                    <a:lnTo>
                      <a:pt x="701" y="307"/>
                    </a:lnTo>
                    <a:lnTo>
                      <a:pt x="696" y="307"/>
                    </a:lnTo>
                    <a:lnTo>
                      <a:pt x="694" y="309"/>
                    </a:lnTo>
                    <a:lnTo>
                      <a:pt x="694" y="320"/>
                    </a:lnTo>
                    <a:lnTo>
                      <a:pt x="690" y="318"/>
                    </a:lnTo>
                    <a:lnTo>
                      <a:pt x="688" y="318"/>
                    </a:lnTo>
                    <a:lnTo>
                      <a:pt x="688" y="320"/>
                    </a:lnTo>
                    <a:lnTo>
                      <a:pt x="681" y="322"/>
                    </a:lnTo>
                    <a:lnTo>
                      <a:pt x="679" y="322"/>
                    </a:lnTo>
                    <a:lnTo>
                      <a:pt x="677" y="320"/>
                    </a:lnTo>
                    <a:lnTo>
                      <a:pt x="674" y="320"/>
                    </a:lnTo>
                    <a:lnTo>
                      <a:pt x="674" y="318"/>
                    </a:lnTo>
                    <a:lnTo>
                      <a:pt x="670" y="313"/>
                    </a:lnTo>
                    <a:lnTo>
                      <a:pt x="668" y="311"/>
                    </a:lnTo>
                    <a:lnTo>
                      <a:pt x="666" y="316"/>
                    </a:lnTo>
                    <a:lnTo>
                      <a:pt x="659" y="316"/>
                    </a:lnTo>
                    <a:lnTo>
                      <a:pt x="652" y="318"/>
                    </a:lnTo>
                    <a:lnTo>
                      <a:pt x="652" y="320"/>
                    </a:lnTo>
                    <a:lnTo>
                      <a:pt x="650" y="318"/>
                    </a:lnTo>
                    <a:lnTo>
                      <a:pt x="648" y="318"/>
                    </a:lnTo>
                    <a:lnTo>
                      <a:pt x="646" y="320"/>
                    </a:lnTo>
                    <a:lnTo>
                      <a:pt x="644" y="322"/>
                    </a:lnTo>
                    <a:lnTo>
                      <a:pt x="642" y="322"/>
                    </a:lnTo>
                    <a:lnTo>
                      <a:pt x="637" y="322"/>
                    </a:lnTo>
                    <a:lnTo>
                      <a:pt x="639" y="320"/>
                    </a:lnTo>
                    <a:lnTo>
                      <a:pt x="639" y="318"/>
                    </a:lnTo>
                    <a:lnTo>
                      <a:pt x="642" y="318"/>
                    </a:lnTo>
                    <a:lnTo>
                      <a:pt x="642" y="316"/>
                    </a:lnTo>
                    <a:lnTo>
                      <a:pt x="639" y="316"/>
                    </a:lnTo>
                    <a:lnTo>
                      <a:pt x="637" y="318"/>
                    </a:lnTo>
                    <a:lnTo>
                      <a:pt x="635" y="322"/>
                    </a:lnTo>
                    <a:lnTo>
                      <a:pt x="633" y="322"/>
                    </a:lnTo>
                    <a:lnTo>
                      <a:pt x="631" y="320"/>
                    </a:lnTo>
                    <a:lnTo>
                      <a:pt x="631" y="322"/>
                    </a:lnTo>
                    <a:lnTo>
                      <a:pt x="631" y="327"/>
                    </a:lnTo>
                    <a:lnTo>
                      <a:pt x="624" y="327"/>
                    </a:lnTo>
                    <a:lnTo>
                      <a:pt x="624" y="333"/>
                    </a:lnTo>
                    <a:lnTo>
                      <a:pt x="624" y="335"/>
                    </a:lnTo>
                    <a:lnTo>
                      <a:pt x="624" y="338"/>
                    </a:lnTo>
                    <a:lnTo>
                      <a:pt x="624" y="340"/>
                    </a:lnTo>
                    <a:lnTo>
                      <a:pt x="622" y="342"/>
                    </a:lnTo>
                    <a:lnTo>
                      <a:pt x="620" y="346"/>
                    </a:lnTo>
                    <a:lnTo>
                      <a:pt x="620" y="349"/>
                    </a:lnTo>
                    <a:lnTo>
                      <a:pt x="615" y="355"/>
                    </a:lnTo>
                    <a:lnTo>
                      <a:pt x="620" y="357"/>
                    </a:lnTo>
                    <a:lnTo>
                      <a:pt x="626" y="359"/>
                    </a:lnTo>
                    <a:lnTo>
                      <a:pt x="626" y="357"/>
                    </a:lnTo>
                    <a:lnTo>
                      <a:pt x="631" y="357"/>
                    </a:lnTo>
                    <a:lnTo>
                      <a:pt x="633" y="355"/>
                    </a:lnTo>
                    <a:lnTo>
                      <a:pt x="635" y="355"/>
                    </a:lnTo>
                    <a:lnTo>
                      <a:pt x="635" y="357"/>
                    </a:lnTo>
                    <a:lnTo>
                      <a:pt x="635" y="359"/>
                    </a:lnTo>
                    <a:lnTo>
                      <a:pt x="635" y="364"/>
                    </a:lnTo>
                    <a:lnTo>
                      <a:pt x="633" y="366"/>
                    </a:lnTo>
                    <a:lnTo>
                      <a:pt x="635" y="366"/>
                    </a:lnTo>
                    <a:lnTo>
                      <a:pt x="637" y="368"/>
                    </a:lnTo>
                    <a:lnTo>
                      <a:pt x="637" y="370"/>
                    </a:lnTo>
                    <a:lnTo>
                      <a:pt x="639" y="373"/>
                    </a:lnTo>
                    <a:lnTo>
                      <a:pt x="644" y="377"/>
                    </a:lnTo>
                    <a:lnTo>
                      <a:pt x="650" y="377"/>
                    </a:lnTo>
                    <a:lnTo>
                      <a:pt x="657" y="377"/>
                    </a:lnTo>
                    <a:lnTo>
                      <a:pt x="657" y="379"/>
                    </a:lnTo>
                    <a:lnTo>
                      <a:pt x="652" y="386"/>
                    </a:lnTo>
                    <a:lnTo>
                      <a:pt x="655" y="386"/>
                    </a:lnTo>
                    <a:lnTo>
                      <a:pt x="650" y="390"/>
                    </a:lnTo>
                    <a:lnTo>
                      <a:pt x="650" y="388"/>
                    </a:lnTo>
                    <a:lnTo>
                      <a:pt x="646" y="388"/>
                    </a:lnTo>
                    <a:lnTo>
                      <a:pt x="646" y="392"/>
                    </a:lnTo>
                    <a:lnTo>
                      <a:pt x="646" y="395"/>
                    </a:lnTo>
                    <a:lnTo>
                      <a:pt x="648" y="397"/>
                    </a:lnTo>
                    <a:lnTo>
                      <a:pt x="648" y="395"/>
                    </a:lnTo>
                    <a:lnTo>
                      <a:pt x="648" y="399"/>
                    </a:lnTo>
                    <a:lnTo>
                      <a:pt x="650" y="399"/>
                    </a:lnTo>
                    <a:lnTo>
                      <a:pt x="652" y="399"/>
                    </a:lnTo>
                    <a:lnTo>
                      <a:pt x="659" y="403"/>
                    </a:lnTo>
                    <a:lnTo>
                      <a:pt x="663" y="403"/>
                    </a:lnTo>
                    <a:lnTo>
                      <a:pt x="663" y="405"/>
                    </a:lnTo>
                    <a:lnTo>
                      <a:pt x="663" y="408"/>
                    </a:lnTo>
                    <a:lnTo>
                      <a:pt x="663" y="410"/>
                    </a:lnTo>
                    <a:lnTo>
                      <a:pt x="666" y="410"/>
                    </a:lnTo>
                    <a:lnTo>
                      <a:pt x="666" y="412"/>
                    </a:lnTo>
                    <a:lnTo>
                      <a:pt x="666" y="414"/>
                    </a:lnTo>
                    <a:lnTo>
                      <a:pt x="663" y="414"/>
                    </a:lnTo>
                    <a:lnTo>
                      <a:pt x="661" y="416"/>
                    </a:lnTo>
                    <a:lnTo>
                      <a:pt x="659" y="416"/>
                    </a:lnTo>
                    <a:lnTo>
                      <a:pt x="663" y="416"/>
                    </a:lnTo>
                    <a:lnTo>
                      <a:pt x="661" y="423"/>
                    </a:lnTo>
                    <a:lnTo>
                      <a:pt x="659" y="425"/>
                    </a:lnTo>
                    <a:lnTo>
                      <a:pt x="657" y="430"/>
                    </a:lnTo>
                    <a:lnTo>
                      <a:pt x="661" y="432"/>
                    </a:lnTo>
                    <a:lnTo>
                      <a:pt x="659" y="436"/>
                    </a:lnTo>
                    <a:lnTo>
                      <a:pt x="661" y="438"/>
                    </a:lnTo>
                    <a:lnTo>
                      <a:pt x="663" y="438"/>
                    </a:lnTo>
                    <a:lnTo>
                      <a:pt x="661" y="443"/>
                    </a:lnTo>
                    <a:lnTo>
                      <a:pt x="659" y="447"/>
                    </a:lnTo>
                    <a:lnTo>
                      <a:pt x="661" y="447"/>
                    </a:lnTo>
                    <a:lnTo>
                      <a:pt x="657" y="451"/>
                    </a:lnTo>
                    <a:lnTo>
                      <a:pt x="655" y="451"/>
                    </a:lnTo>
                    <a:lnTo>
                      <a:pt x="652" y="454"/>
                    </a:lnTo>
                    <a:lnTo>
                      <a:pt x="652" y="456"/>
                    </a:lnTo>
                    <a:lnTo>
                      <a:pt x="655" y="456"/>
                    </a:lnTo>
                    <a:lnTo>
                      <a:pt x="655" y="458"/>
                    </a:lnTo>
                    <a:lnTo>
                      <a:pt x="657" y="458"/>
                    </a:lnTo>
                    <a:lnTo>
                      <a:pt x="659" y="460"/>
                    </a:lnTo>
                    <a:lnTo>
                      <a:pt x="661" y="460"/>
                    </a:lnTo>
                    <a:lnTo>
                      <a:pt x="661" y="458"/>
                    </a:lnTo>
                    <a:lnTo>
                      <a:pt x="663" y="458"/>
                    </a:lnTo>
                    <a:lnTo>
                      <a:pt x="666" y="458"/>
                    </a:lnTo>
                    <a:lnTo>
                      <a:pt x="657" y="467"/>
                    </a:lnTo>
                    <a:lnTo>
                      <a:pt x="657" y="465"/>
                    </a:lnTo>
                    <a:lnTo>
                      <a:pt x="655" y="465"/>
                    </a:lnTo>
                    <a:lnTo>
                      <a:pt x="655" y="462"/>
                    </a:lnTo>
                    <a:lnTo>
                      <a:pt x="652" y="462"/>
                    </a:lnTo>
                    <a:lnTo>
                      <a:pt x="652" y="460"/>
                    </a:lnTo>
                    <a:lnTo>
                      <a:pt x="650" y="460"/>
                    </a:lnTo>
                    <a:lnTo>
                      <a:pt x="650" y="458"/>
                    </a:lnTo>
                    <a:lnTo>
                      <a:pt x="650" y="460"/>
                    </a:lnTo>
                    <a:lnTo>
                      <a:pt x="650" y="458"/>
                    </a:lnTo>
                    <a:lnTo>
                      <a:pt x="648" y="458"/>
                    </a:lnTo>
                    <a:lnTo>
                      <a:pt x="648" y="456"/>
                    </a:lnTo>
                    <a:lnTo>
                      <a:pt x="648" y="454"/>
                    </a:lnTo>
                    <a:lnTo>
                      <a:pt x="648" y="451"/>
                    </a:lnTo>
                    <a:lnTo>
                      <a:pt x="648" y="449"/>
                    </a:lnTo>
                    <a:lnTo>
                      <a:pt x="648" y="447"/>
                    </a:lnTo>
                    <a:lnTo>
                      <a:pt x="648" y="445"/>
                    </a:lnTo>
                    <a:lnTo>
                      <a:pt x="646" y="445"/>
                    </a:lnTo>
                    <a:lnTo>
                      <a:pt x="644" y="447"/>
                    </a:lnTo>
                    <a:lnTo>
                      <a:pt x="642" y="449"/>
                    </a:lnTo>
                    <a:lnTo>
                      <a:pt x="639" y="451"/>
                    </a:lnTo>
                    <a:lnTo>
                      <a:pt x="635" y="456"/>
                    </a:lnTo>
                    <a:lnTo>
                      <a:pt x="633" y="454"/>
                    </a:lnTo>
                    <a:lnTo>
                      <a:pt x="628" y="456"/>
                    </a:lnTo>
                    <a:lnTo>
                      <a:pt x="626" y="456"/>
                    </a:lnTo>
                    <a:lnTo>
                      <a:pt x="622" y="454"/>
                    </a:lnTo>
                    <a:lnTo>
                      <a:pt x="622" y="456"/>
                    </a:lnTo>
                    <a:lnTo>
                      <a:pt x="620" y="456"/>
                    </a:lnTo>
                    <a:lnTo>
                      <a:pt x="617" y="456"/>
                    </a:lnTo>
                    <a:lnTo>
                      <a:pt x="617" y="454"/>
                    </a:lnTo>
                    <a:lnTo>
                      <a:pt x="615" y="454"/>
                    </a:lnTo>
                    <a:lnTo>
                      <a:pt x="613" y="454"/>
                    </a:lnTo>
                    <a:lnTo>
                      <a:pt x="613" y="451"/>
                    </a:lnTo>
                    <a:lnTo>
                      <a:pt x="613" y="449"/>
                    </a:lnTo>
                    <a:lnTo>
                      <a:pt x="611" y="449"/>
                    </a:lnTo>
                    <a:lnTo>
                      <a:pt x="609" y="449"/>
                    </a:lnTo>
                    <a:lnTo>
                      <a:pt x="604" y="451"/>
                    </a:lnTo>
                    <a:lnTo>
                      <a:pt x="600" y="451"/>
                    </a:lnTo>
                    <a:lnTo>
                      <a:pt x="598" y="449"/>
                    </a:lnTo>
                    <a:lnTo>
                      <a:pt x="596" y="449"/>
                    </a:lnTo>
                    <a:lnTo>
                      <a:pt x="596" y="451"/>
                    </a:lnTo>
                    <a:lnTo>
                      <a:pt x="591" y="451"/>
                    </a:lnTo>
                    <a:lnTo>
                      <a:pt x="587" y="454"/>
                    </a:lnTo>
                    <a:lnTo>
                      <a:pt x="585" y="454"/>
                    </a:lnTo>
                    <a:lnTo>
                      <a:pt x="582" y="454"/>
                    </a:lnTo>
                    <a:lnTo>
                      <a:pt x="580" y="454"/>
                    </a:lnTo>
                    <a:lnTo>
                      <a:pt x="580" y="456"/>
                    </a:lnTo>
                    <a:lnTo>
                      <a:pt x="580" y="458"/>
                    </a:lnTo>
                    <a:lnTo>
                      <a:pt x="578" y="462"/>
                    </a:lnTo>
                    <a:lnTo>
                      <a:pt x="578" y="465"/>
                    </a:lnTo>
                    <a:lnTo>
                      <a:pt x="574" y="469"/>
                    </a:lnTo>
                    <a:lnTo>
                      <a:pt x="574" y="471"/>
                    </a:lnTo>
                    <a:lnTo>
                      <a:pt x="574" y="473"/>
                    </a:lnTo>
                    <a:lnTo>
                      <a:pt x="571" y="476"/>
                    </a:lnTo>
                    <a:lnTo>
                      <a:pt x="571" y="478"/>
                    </a:lnTo>
                    <a:lnTo>
                      <a:pt x="569" y="480"/>
                    </a:lnTo>
                    <a:lnTo>
                      <a:pt x="569" y="482"/>
                    </a:lnTo>
                    <a:lnTo>
                      <a:pt x="567" y="484"/>
                    </a:lnTo>
                    <a:lnTo>
                      <a:pt x="567" y="487"/>
                    </a:lnTo>
                    <a:lnTo>
                      <a:pt x="565" y="489"/>
                    </a:lnTo>
                    <a:lnTo>
                      <a:pt x="563" y="491"/>
                    </a:lnTo>
                    <a:lnTo>
                      <a:pt x="560" y="495"/>
                    </a:lnTo>
                    <a:lnTo>
                      <a:pt x="558" y="497"/>
                    </a:lnTo>
                    <a:lnTo>
                      <a:pt x="556" y="500"/>
                    </a:lnTo>
                    <a:lnTo>
                      <a:pt x="554" y="502"/>
                    </a:lnTo>
                    <a:lnTo>
                      <a:pt x="552" y="504"/>
                    </a:lnTo>
                    <a:lnTo>
                      <a:pt x="552" y="506"/>
                    </a:lnTo>
                    <a:lnTo>
                      <a:pt x="550" y="506"/>
                    </a:lnTo>
                    <a:lnTo>
                      <a:pt x="550" y="508"/>
                    </a:lnTo>
                    <a:lnTo>
                      <a:pt x="547" y="508"/>
                    </a:lnTo>
                    <a:lnTo>
                      <a:pt x="545" y="513"/>
                    </a:lnTo>
                    <a:lnTo>
                      <a:pt x="543" y="515"/>
                    </a:lnTo>
                    <a:lnTo>
                      <a:pt x="541" y="517"/>
                    </a:lnTo>
                    <a:lnTo>
                      <a:pt x="539" y="519"/>
                    </a:lnTo>
                    <a:lnTo>
                      <a:pt x="539" y="522"/>
                    </a:lnTo>
                    <a:lnTo>
                      <a:pt x="541" y="522"/>
                    </a:lnTo>
                    <a:lnTo>
                      <a:pt x="545" y="524"/>
                    </a:lnTo>
                    <a:lnTo>
                      <a:pt x="541" y="528"/>
                    </a:lnTo>
                    <a:lnTo>
                      <a:pt x="539" y="530"/>
                    </a:lnTo>
                    <a:lnTo>
                      <a:pt x="536" y="530"/>
                    </a:lnTo>
                    <a:lnTo>
                      <a:pt x="536" y="535"/>
                    </a:lnTo>
                    <a:lnTo>
                      <a:pt x="534" y="535"/>
                    </a:lnTo>
                    <a:lnTo>
                      <a:pt x="534" y="537"/>
                    </a:lnTo>
                    <a:lnTo>
                      <a:pt x="530" y="541"/>
                    </a:lnTo>
                    <a:lnTo>
                      <a:pt x="530" y="543"/>
                    </a:lnTo>
                    <a:lnTo>
                      <a:pt x="528" y="546"/>
                    </a:lnTo>
                    <a:lnTo>
                      <a:pt x="525" y="543"/>
                    </a:lnTo>
                    <a:lnTo>
                      <a:pt x="528" y="539"/>
                    </a:lnTo>
                    <a:lnTo>
                      <a:pt x="525" y="539"/>
                    </a:lnTo>
                    <a:lnTo>
                      <a:pt x="523" y="539"/>
                    </a:lnTo>
                    <a:lnTo>
                      <a:pt x="521" y="537"/>
                    </a:lnTo>
                    <a:lnTo>
                      <a:pt x="521" y="539"/>
                    </a:lnTo>
                    <a:lnTo>
                      <a:pt x="519" y="539"/>
                    </a:lnTo>
                    <a:lnTo>
                      <a:pt x="519" y="541"/>
                    </a:lnTo>
                    <a:lnTo>
                      <a:pt x="514" y="543"/>
                    </a:lnTo>
                    <a:lnTo>
                      <a:pt x="512" y="543"/>
                    </a:lnTo>
                    <a:lnTo>
                      <a:pt x="512" y="541"/>
                    </a:lnTo>
                    <a:lnTo>
                      <a:pt x="510" y="541"/>
                    </a:lnTo>
                    <a:lnTo>
                      <a:pt x="510" y="539"/>
                    </a:lnTo>
                    <a:lnTo>
                      <a:pt x="508" y="539"/>
                    </a:lnTo>
                    <a:lnTo>
                      <a:pt x="506" y="537"/>
                    </a:lnTo>
                    <a:lnTo>
                      <a:pt x="504" y="535"/>
                    </a:lnTo>
                    <a:lnTo>
                      <a:pt x="501" y="526"/>
                    </a:lnTo>
                    <a:lnTo>
                      <a:pt x="501" y="522"/>
                    </a:lnTo>
                    <a:lnTo>
                      <a:pt x="497" y="522"/>
                    </a:lnTo>
                    <a:lnTo>
                      <a:pt x="493" y="517"/>
                    </a:lnTo>
                    <a:lnTo>
                      <a:pt x="490" y="517"/>
                    </a:lnTo>
                    <a:lnTo>
                      <a:pt x="490" y="515"/>
                    </a:lnTo>
                    <a:lnTo>
                      <a:pt x="488" y="515"/>
                    </a:lnTo>
                    <a:lnTo>
                      <a:pt x="488" y="517"/>
                    </a:lnTo>
                    <a:lnTo>
                      <a:pt x="488" y="515"/>
                    </a:lnTo>
                    <a:lnTo>
                      <a:pt x="486" y="515"/>
                    </a:lnTo>
                    <a:lnTo>
                      <a:pt x="486" y="511"/>
                    </a:lnTo>
                    <a:lnTo>
                      <a:pt x="484" y="513"/>
                    </a:lnTo>
                    <a:lnTo>
                      <a:pt x="482" y="513"/>
                    </a:lnTo>
                    <a:lnTo>
                      <a:pt x="482" y="515"/>
                    </a:lnTo>
                    <a:lnTo>
                      <a:pt x="479" y="517"/>
                    </a:lnTo>
                    <a:lnTo>
                      <a:pt x="477" y="519"/>
                    </a:lnTo>
                    <a:lnTo>
                      <a:pt x="475" y="519"/>
                    </a:lnTo>
                    <a:lnTo>
                      <a:pt x="473" y="517"/>
                    </a:lnTo>
                    <a:lnTo>
                      <a:pt x="473" y="515"/>
                    </a:lnTo>
                    <a:lnTo>
                      <a:pt x="471" y="515"/>
                    </a:lnTo>
                    <a:lnTo>
                      <a:pt x="468" y="515"/>
                    </a:lnTo>
                    <a:lnTo>
                      <a:pt x="468" y="513"/>
                    </a:lnTo>
                    <a:lnTo>
                      <a:pt x="466" y="513"/>
                    </a:lnTo>
                    <a:lnTo>
                      <a:pt x="466" y="511"/>
                    </a:lnTo>
                    <a:lnTo>
                      <a:pt x="464" y="508"/>
                    </a:lnTo>
                    <a:lnTo>
                      <a:pt x="462" y="508"/>
                    </a:lnTo>
                    <a:lnTo>
                      <a:pt x="460" y="506"/>
                    </a:lnTo>
                    <a:lnTo>
                      <a:pt x="458" y="506"/>
                    </a:lnTo>
                    <a:lnTo>
                      <a:pt x="455" y="508"/>
                    </a:lnTo>
                    <a:lnTo>
                      <a:pt x="453" y="508"/>
                    </a:lnTo>
                    <a:lnTo>
                      <a:pt x="451" y="508"/>
                    </a:lnTo>
                    <a:lnTo>
                      <a:pt x="451" y="511"/>
                    </a:lnTo>
                    <a:lnTo>
                      <a:pt x="451" y="513"/>
                    </a:lnTo>
                    <a:lnTo>
                      <a:pt x="449" y="513"/>
                    </a:lnTo>
                    <a:lnTo>
                      <a:pt x="449" y="515"/>
                    </a:lnTo>
                    <a:lnTo>
                      <a:pt x="449" y="517"/>
                    </a:lnTo>
                    <a:lnTo>
                      <a:pt x="447" y="517"/>
                    </a:lnTo>
                    <a:lnTo>
                      <a:pt x="444" y="517"/>
                    </a:lnTo>
                    <a:lnTo>
                      <a:pt x="442" y="517"/>
                    </a:lnTo>
                    <a:lnTo>
                      <a:pt x="442" y="515"/>
                    </a:lnTo>
                    <a:lnTo>
                      <a:pt x="440" y="517"/>
                    </a:lnTo>
                    <a:lnTo>
                      <a:pt x="440" y="515"/>
                    </a:lnTo>
                    <a:lnTo>
                      <a:pt x="438" y="515"/>
                    </a:lnTo>
                    <a:lnTo>
                      <a:pt x="438" y="513"/>
                    </a:lnTo>
                    <a:lnTo>
                      <a:pt x="436" y="513"/>
                    </a:lnTo>
                    <a:lnTo>
                      <a:pt x="436" y="511"/>
                    </a:lnTo>
                    <a:lnTo>
                      <a:pt x="433" y="511"/>
                    </a:lnTo>
                    <a:lnTo>
                      <a:pt x="431" y="511"/>
                    </a:lnTo>
                    <a:lnTo>
                      <a:pt x="429" y="511"/>
                    </a:lnTo>
                    <a:lnTo>
                      <a:pt x="429" y="508"/>
                    </a:lnTo>
                    <a:lnTo>
                      <a:pt x="431" y="504"/>
                    </a:lnTo>
                    <a:lnTo>
                      <a:pt x="431" y="502"/>
                    </a:lnTo>
                    <a:lnTo>
                      <a:pt x="431" y="500"/>
                    </a:lnTo>
                    <a:lnTo>
                      <a:pt x="431" y="497"/>
                    </a:lnTo>
                    <a:lnTo>
                      <a:pt x="429" y="497"/>
                    </a:lnTo>
                    <a:lnTo>
                      <a:pt x="429" y="495"/>
                    </a:lnTo>
                    <a:lnTo>
                      <a:pt x="427" y="495"/>
                    </a:lnTo>
                    <a:lnTo>
                      <a:pt x="425" y="495"/>
                    </a:lnTo>
                    <a:lnTo>
                      <a:pt x="425" y="493"/>
                    </a:lnTo>
                    <a:lnTo>
                      <a:pt x="422" y="493"/>
                    </a:lnTo>
                    <a:lnTo>
                      <a:pt x="422" y="495"/>
                    </a:lnTo>
                    <a:lnTo>
                      <a:pt x="420" y="495"/>
                    </a:lnTo>
                    <a:lnTo>
                      <a:pt x="420" y="497"/>
                    </a:lnTo>
                    <a:lnTo>
                      <a:pt x="418" y="497"/>
                    </a:lnTo>
                    <a:lnTo>
                      <a:pt x="418" y="500"/>
                    </a:lnTo>
                    <a:lnTo>
                      <a:pt x="416" y="500"/>
                    </a:lnTo>
                    <a:lnTo>
                      <a:pt x="416" y="502"/>
                    </a:lnTo>
                    <a:lnTo>
                      <a:pt x="414" y="504"/>
                    </a:lnTo>
                    <a:lnTo>
                      <a:pt x="412" y="504"/>
                    </a:lnTo>
                    <a:lnTo>
                      <a:pt x="412" y="502"/>
                    </a:lnTo>
                    <a:lnTo>
                      <a:pt x="412" y="504"/>
                    </a:lnTo>
                    <a:lnTo>
                      <a:pt x="409" y="504"/>
                    </a:lnTo>
                    <a:lnTo>
                      <a:pt x="407" y="504"/>
                    </a:lnTo>
                    <a:lnTo>
                      <a:pt x="407" y="502"/>
                    </a:lnTo>
                    <a:lnTo>
                      <a:pt x="405" y="502"/>
                    </a:lnTo>
                    <a:lnTo>
                      <a:pt x="403" y="502"/>
                    </a:lnTo>
                    <a:lnTo>
                      <a:pt x="403" y="500"/>
                    </a:lnTo>
                    <a:lnTo>
                      <a:pt x="403" y="497"/>
                    </a:lnTo>
                    <a:lnTo>
                      <a:pt x="405" y="497"/>
                    </a:lnTo>
                    <a:lnTo>
                      <a:pt x="405" y="495"/>
                    </a:lnTo>
                    <a:lnTo>
                      <a:pt x="403" y="495"/>
                    </a:lnTo>
                    <a:lnTo>
                      <a:pt x="401" y="495"/>
                    </a:lnTo>
                    <a:lnTo>
                      <a:pt x="401" y="493"/>
                    </a:lnTo>
                    <a:lnTo>
                      <a:pt x="401" y="491"/>
                    </a:lnTo>
                    <a:lnTo>
                      <a:pt x="398" y="491"/>
                    </a:lnTo>
                    <a:lnTo>
                      <a:pt x="398" y="489"/>
                    </a:lnTo>
                    <a:lnTo>
                      <a:pt x="396" y="489"/>
                    </a:lnTo>
                    <a:lnTo>
                      <a:pt x="396" y="487"/>
                    </a:lnTo>
                    <a:lnTo>
                      <a:pt x="394" y="487"/>
                    </a:lnTo>
                    <a:lnTo>
                      <a:pt x="394" y="489"/>
                    </a:lnTo>
                    <a:lnTo>
                      <a:pt x="394" y="487"/>
                    </a:lnTo>
                    <a:lnTo>
                      <a:pt x="392" y="487"/>
                    </a:lnTo>
                    <a:lnTo>
                      <a:pt x="394" y="487"/>
                    </a:lnTo>
                    <a:lnTo>
                      <a:pt x="394" y="484"/>
                    </a:lnTo>
                    <a:lnTo>
                      <a:pt x="392" y="484"/>
                    </a:lnTo>
                    <a:lnTo>
                      <a:pt x="390" y="484"/>
                    </a:lnTo>
                    <a:lnTo>
                      <a:pt x="387" y="484"/>
                    </a:lnTo>
                    <a:lnTo>
                      <a:pt x="387" y="482"/>
                    </a:lnTo>
                    <a:lnTo>
                      <a:pt x="385" y="482"/>
                    </a:lnTo>
                    <a:lnTo>
                      <a:pt x="387" y="482"/>
                    </a:lnTo>
                    <a:lnTo>
                      <a:pt x="387" y="480"/>
                    </a:lnTo>
                    <a:lnTo>
                      <a:pt x="385" y="480"/>
                    </a:lnTo>
                    <a:lnTo>
                      <a:pt x="383" y="480"/>
                    </a:lnTo>
                    <a:lnTo>
                      <a:pt x="383" y="478"/>
                    </a:lnTo>
                    <a:lnTo>
                      <a:pt x="385" y="478"/>
                    </a:lnTo>
                    <a:lnTo>
                      <a:pt x="383" y="478"/>
                    </a:lnTo>
                    <a:lnTo>
                      <a:pt x="383" y="480"/>
                    </a:lnTo>
                    <a:lnTo>
                      <a:pt x="381" y="480"/>
                    </a:lnTo>
                    <a:lnTo>
                      <a:pt x="381" y="478"/>
                    </a:lnTo>
                    <a:lnTo>
                      <a:pt x="379" y="478"/>
                    </a:lnTo>
                    <a:lnTo>
                      <a:pt x="379" y="480"/>
                    </a:lnTo>
                    <a:lnTo>
                      <a:pt x="376" y="480"/>
                    </a:lnTo>
                    <a:lnTo>
                      <a:pt x="376" y="478"/>
                    </a:lnTo>
                    <a:lnTo>
                      <a:pt x="374" y="478"/>
                    </a:lnTo>
                    <a:lnTo>
                      <a:pt x="374" y="480"/>
                    </a:lnTo>
                    <a:lnTo>
                      <a:pt x="374" y="478"/>
                    </a:lnTo>
                    <a:lnTo>
                      <a:pt x="374" y="476"/>
                    </a:lnTo>
                    <a:lnTo>
                      <a:pt x="372" y="476"/>
                    </a:lnTo>
                    <a:lnTo>
                      <a:pt x="372" y="473"/>
                    </a:lnTo>
                    <a:lnTo>
                      <a:pt x="372" y="471"/>
                    </a:lnTo>
                    <a:lnTo>
                      <a:pt x="370" y="471"/>
                    </a:lnTo>
                    <a:lnTo>
                      <a:pt x="372" y="469"/>
                    </a:lnTo>
                    <a:lnTo>
                      <a:pt x="372" y="467"/>
                    </a:lnTo>
                    <a:lnTo>
                      <a:pt x="370" y="467"/>
                    </a:lnTo>
                    <a:lnTo>
                      <a:pt x="370" y="469"/>
                    </a:lnTo>
                    <a:lnTo>
                      <a:pt x="370" y="467"/>
                    </a:lnTo>
                    <a:lnTo>
                      <a:pt x="370" y="469"/>
                    </a:lnTo>
                    <a:lnTo>
                      <a:pt x="368" y="469"/>
                    </a:lnTo>
                    <a:lnTo>
                      <a:pt x="366" y="469"/>
                    </a:lnTo>
                    <a:lnTo>
                      <a:pt x="366" y="467"/>
                    </a:lnTo>
                    <a:lnTo>
                      <a:pt x="363" y="467"/>
                    </a:lnTo>
                    <a:lnTo>
                      <a:pt x="361" y="467"/>
                    </a:lnTo>
                    <a:lnTo>
                      <a:pt x="359" y="467"/>
                    </a:lnTo>
                    <a:lnTo>
                      <a:pt x="357" y="467"/>
                    </a:lnTo>
                    <a:lnTo>
                      <a:pt x="357" y="469"/>
                    </a:lnTo>
                    <a:lnTo>
                      <a:pt x="357" y="471"/>
                    </a:lnTo>
                    <a:lnTo>
                      <a:pt x="355" y="471"/>
                    </a:lnTo>
                    <a:lnTo>
                      <a:pt x="355" y="469"/>
                    </a:lnTo>
                    <a:lnTo>
                      <a:pt x="355" y="467"/>
                    </a:lnTo>
                    <a:lnTo>
                      <a:pt x="352" y="467"/>
                    </a:lnTo>
                    <a:lnTo>
                      <a:pt x="352" y="469"/>
                    </a:lnTo>
                    <a:lnTo>
                      <a:pt x="350" y="469"/>
                    </a:lnTo>
                    <a:lnTo>
                      <a:pt x="350" y="471"/>
                    </a:lnTo>
                    <a:lnTo>
                      <a:pt x="348" y="471"/>
                    </a:lnTo>
                    <a:lnTo>
                      <a:pt x="348" y="469"/>
                    </a:lnTo>
                    <a:lnTo>
                      <a:pt x="346" y="469"/>
                    </a:lnTo>
                    <a:lnTo>
                      <a:pt x="346" y="471"/>
                    </a:lnTo>
                    <a:lnTo>
                      <a:pt x="344" y="471"/>
                    </a:lnTo>
                    <a:lnTo>
                      <a:pt x="344" y="473"/>
                    </a:lnTo>
                    <a:lnTo>
                      <a:pt x="341" y="473"/>
                    </a:lnTo>
                    <a:lnTo>
                      <a:pt x="341" y="471"/>
                    </a:lnTo>
                    <a:lnTo>
                      <a:pt x="341" y="473"/>
                    </a:lnTo>
                    <a:lnTo>
                      <a:pt x="339" y="473"/>
                    </a:lnTo>
                    <a:lnTo>
                      <a:pt x="341" y="473"/>
                    </a:lnTo>
                    <a:lnTo>
                      <a:pt x="341" y="476"/>
                    </a:lnTo>
                    <a:lnTo>
                      <a:pt x="339" y="476"/>
                    </a:lnTo>
                    <a:lnTo>
                      <a:pt x="339" y="478"/>
                    </a:lnTo>
                    <a:lnTo>
                      <a:pt x="339" y="480"/>
                    </a:lnTo>
                    <a:lnTo>
                      <a:pt x="337" y="480"/>
                    </a:lnTo>
                    <a:lnTo>
                      <a:pt x="335" y="480"/>
                    </a:lnTo>
                    <a:lnTo>
                      <a:pt x="335" y="482"/>
                    </a:lnTo>
                    <a:lnTo>
                      <a:pt x="335" y="484"/>
                    </a:lnTo>
                    <a:lnTo>
                      <a:pt x="333" y="484"/>
                    </a:lnTo>
                    <a:lnTo>
                      <a:pt x="330" y="484"/>
                    </a:lnTo>
                    <a:lnTo>
                      <a:pt x="328" y="484"/>
                    </a:lnTo>
                    <a:lnTo>
                      <a:pt x="328" y="487"/>
                    </a:lnTo>
                    <a:lnTo>
                      <a:pt x="326" y="487"/>
                    </a:lnTo>
                    <a:lnTo>
                      <a:pt x="326" y="484"/>
                    </a:lnTo>
                    <a:lnTo>
                      <a:pt x="326" y="482"/>
                    </a:lnTo>
                    <a:lnTo>
                      <a:pt x="326" y="480"/>
                    </a:lnTo>
                    <a:lnTo>
                      <a:pt x="326" y="478"/>
                    </a:lnTo>
                    <a:lnTo>
                      <a:pt x="326" y="476"/>
                    </a:lnTo>
                    <a:lnTo>
                      <a:pt x="326" y="473"/>
                    </a:lnTo>
                    <a:lnTo>
                      <a:pt x="326" y="471"/>
                    </a:lnTo>
                    <a:lnTo>
                      <a:pt x="324" y="469"/>
                    </a:lnTo>
                    <a:lnTo>
                      <a:pt x="324" y="467"/>
                    </a:lnTo>
                    <a:lnTo>
                      <a:pt x="322" y="469"/>
                    </a:lnTo>
                    <a:lnTo>
                      <a:pt x="315" y="471"/>
                    </a:lnTo>
                    <a:lnTo>
                      <a:pt x="311" y="473"/>
                    </a:lnTo>
                    <a:lnTo>
                      <a:pt x="311" y="471"/>
                    </a:lnTo>
                    <a:lnTo>
                      <a:pt x="309" y="467"/>
                    </a:lnTo>
                    <a:lnTo>
                      <a:pt x="311" y="465"/>
                    </a:lnTo>
                    <a:lnTo>
                      <a:pt x="313" y="462"/>
                    </a:lnTo>
                    <a:lnTo>
                      <a:pt x="315" y="454"/>
                    </a:lnTo>
                    <a:lnTo>
                      <a:pt x="313" y="458"/>
                    </a:lnTo>
                    <a:lnTo>
                      <a:pt x="306" y="454"/>
                    </a:lnTo>
                    <a:lnTo>
                      <a:pt x="306" y="458"/>
                    </a:lnTo>
                    <a:lnTo>
                      <a:pt x="302" y="456"/>
                    </a:lnTo>
                    <a:lnTo>
                      <a:pt x="300" y="454"/>
                    </a:lnTo>
                    <a:lnTo>
                      <a:pt x="298" y="454"/>
                    </a:lnTo>
                    <a:lnTo>
                      <a:pt x="298" y="456"/>
                    </a:lnTo>
                    <a:lnTo>
                      <a:pt x="295" y="456"/>
                    </a:lnTo>
                    <a:lnTo>
                      <a:pt x="295" y="458"/>
                    </a:lnTo>
                    <a:lnTo>
                      <a:pt x="295" y="460"/>
                    </a:lnTo>
                    <a:lnTo>
                      <a:pt x="293" y="460"/>
                    </a:lnTo>
                    <a:lnTo>
                      <a:pt x="293" y="462"/>
                    </a:lnTo>
                    <a:lnTo>
                      <a:pt x="293" y="465"/>
                    </a:lnTo>
                    <a:lnTo>
                      <a:pt x="291" y="465"/>
                    </a:lnTo>
                    <a:lnTo>
                      <a:pt x="291" y="467"/>
                    </a:lnTo>
                    <a:lnTo>
                      <a:pt x="291" y="469"/>
                    </a:lnTo>
                    <a:lnTo>
                      <a:pt x="291" y="471"/>
                    </a:lnTo>
                    <a:lnTo>
                      <a:pt x="291" y="473"/>
                    </a:lnTo>
                    <a:lnTo>
                      <a:pt x="291" y="476"/>
                    </a:lnTo>
                    <a:lnTo>
                      <a:pt x="291" y="478"/>
                    </a:lnTo>
                    <a:lnTo>
                      <a:pt x="291" y="480"/>
                    </a:lnTo>
                    <a:lnTo>
                      <a:pt x="291" y="482"/>
                    </a:lnTo>
                    <a:lnTo>
                      <a:pt x="291" y="484"/>
                    </a:lnTo>
                    <a:lnTo>
                      <a:pt x="289" y="482"/>
                    </a:lnTo>
                    <a:lnTo>
                      <a:pt x="287" y="482"/>
                    </a:lnTo>
                    <a:lnTo>
                      <a:pt x="284" y="482"/>
                    </a:lnTo>
                    <a:lnTo>
                      <a:pt x="278" y="480"/>
                    </a:lnTo>
                    <a:lnTo>
                      <a:pt x="278" y="491"/>
                    </a:lnTo>
                    <a:lnTo>
                      <a:pt x="276" y="491"/>
                    </a:lnTo>
                    <a:lnTo>
                      <a:pt x="276" y="489"/>
                    </a:lnTo>
                    <a:lnTo>
                      <a:pt x="274" y="489"/>
                    </a:lnTo>
                    <a:lnTo>
                      <a:pt x="274" y="491"/>
                    </a:lnTo>
                    <a:lnTo>
                      <a:pt x="271" y="491"/>
                    </a:lnTo>
                    <a:lnTo>
                      <a:pt x="269" y="491"/>
                    </a:lnTo>
                    <a:lnTo>
                      <a:pt x="267" y="491"/>
                    </a:lnTo>
                    <a:lnTo>
                      <a:pt x="267" y="493"/>
                    </a:lnTo>
                    <a:lnTo>
                      <a:pt x="265" y="493"/>
                    </a:lnTo>
                    <a:lnTo>
                      <a:pt x="263" y="493"/>
                    </a:lnTo>
                    <a:lnTo>
                      <a:pt x="263" y="495"/>
                    </a:lnTo>
                    <a:lnTo>
                      <a:pt x="260" y="495"/>
                    </a:lnTo>
                    <a:lnTo>
                      <a:pt x="260" y="493"/>
                    </a:lnTo>
                    <a:lnTo>
                      <a:pt x="258" y="493"/>
                    </a:lnTo>
                    <a:lnTo>
                      <a:pt x="258" y="495"/>
                    </a:lnTo>
                    <a:lnTo>
                      <a:pt x="256" y="495"/>
                    </a:lnTo>
                    <a:lnTo>
                      <a:pt x="254" y="495"/>
                    </a:lnTo>
                    <a:lnTo>
                      <a:pt x="254" y="493"/>
                    </a:lnTo>
                    <a:lnTo>
                      <a:pt x="252" y="493"/>
                    </a:lnTo>
                    <a:lnTo>
                      <a:pt x="252" y="495"/>
                    </a:lnTo>
                    <a:lnTo>
                      <a:pt x="249" y="495"/>
                    </a:lnTo>
                    <a:lnTo>
                      <a:pt x="249" y="493"/>
                    </a:lnTo>
                    <a:lnTo>
                      <a:pt x="249" y="495"/>
                    </a:lnTo>
                    <a:lnTo>
                      <a:pt x="247" y="495"/>
                    </a:lnTo>
                    <a:lnTo>
                      <a:pt x="247" y="493"/>
                    </a:lnTo>
                    <a:lnTo>
                      <a:pt x="245" y="493"/>
                    </a:lnTo>
                    <a:lnTo>
                      <a:pt x="245" y="491"/>
                    </a:lnTo>
                    <a:lnTo>
                      <a:pt x="243" y="491"/>
                    </a:lnTo>
                    <a:lnTo>
                      <a:pt x="243" y="493"/>
                    </a:lnTo>
                    <a:lnTo>
                      <a:pt x="241" y="493"/>
                    </a:lnTo>
                    <a:lnTo>
                      <a:pt x="241" y="491"/>
                    </a:lnTo>
                    <a:lnTo>
                      <a:pt x="238" y="491"/>
                    </a:lnTo>
                    <a:lnTo>
                      <a:pt x="238" y="489"/>
                    </a:lnTo>
                    <a:lnTo>
                      <a:pt x="238" y="491"/>
                    </a:lnTo>
                    <a:lnTo>
                      <a:pt x="236" y="491"/>
                    </a:lnTo>
                    <a:lnTo>
                      <a:pt x="236" y="489"/>
                    </a:lnTo>
                    <a:lnTo>
                      <a:pt x="234" y="489"/>
                    </a:lnTo>
                    <a:lnTo>
                      <a:pt x="234" y="491"/>
                    </a:lnTo>
                    <a:lnTo>
                      <a:pt x="232" y="491"/>
                    </a:lnTo>
                    <a:lnTo>
                      <a:pt x="232" y="489"/>
                    </a:lnTo>
                    <a:lnTo>
                      <a:pt x="230" y="489"/>
                    </a:lnTo>
                    <a:lnTo>
                      <a:pt x="228" y="491"/>
                    </a:lnTo>
                    <a:lnTo>
                      <a:pt x="225" y="491"/>
                    </a:lnTo>
                    <a:lnTo>
                      <a:pt x="225" y="489"/>
                    </a:lnTo>
                    <a:lnTo>
                      <a:pt x="223" y="489"/>
                    </a:lnTo>
                    <a:lnTo>
                      <a:pt x="223" y="487"/>
                    </a:lnTo>
                    <a:lnTo>
                      <a:pt x="223" y="489"/>
                    </a:lnTo>
                    <a:lnTo>
                      <a:pt x="223" y="487"/>
                    </a:lnTo>
                    <a:lnTo>
                      <a:pt x="221" y="487"/>
                    </a:lnTo>
                    <a:lnTo>
                      <a:pt x="221" y="484"/>
                    </a:lnTo>
                    <a:lnTo>
                      <a:pt x="219" y="484"/>
                    </a:lnTo>
                    <a:lnTo>
                      <a:pt x="219" y="487"/>
                    </a:lnTo>
                    <a:lnTo>
                      <a:pt x="219" y="489"/>
                    </a:lnTo>
                    <a:lnTo>
                      <a:pt x="217" y="489"/>
                    </a:lnTo>
                    <a:lnTo>
                      <a:pt x="217" y="487"/>
                    </a:lnTo>
                    <a:lnTo>
                      <a:pt x="214" y="487"/>
                    </a:lnTo>
                    <a:lnTo>
                      <a:pt x="212" y="487"/>
                    </a:lnTo>
                    <a:lnTo>
                      <a:pt x="210" y="487"/>
                    </a:lnTo>
                    <a:lnTo>
                      <a:pt x="210" y="489"/>
                    </a:lnTo>
                    <a:lnTo>
                      <a:pt x="208" y="489"/>
                    </a:lnTo>
                    <a:lnTo>
                      <a:pt x="208" y="487"/>
                    </a:lnTo>
                    <a:lnTo>
                      <a:pt x="208" y="484"/>
                    </a:lnTo>
                    <a:lnTo>
                      <a:pt x="206" y="484"/>
                    </a:lnTo>
                    <a:lnTo>
                      <a:pt x="203" y="484"/>
                    </a:lnTo>
                    <a:lnTo>
                      <a:pt x="206" y="484"/>
                    </a:lnTo>
                    <a:lnTo>
                      <a:pt x="206" y="482"/>
                    </a:lnTo>
                    <a:lnTo>
                      <a:pt x="203" y="482"/>
                    </a:lnTo>
                    <a:lnTo>
                      <a:pt x="203" y="480"/>
                    </a:lnTo>
                    <a:lnTo>
                      <a:pt x="201" y="480"/>
                    </a:lnTo>
                    <a:lnTo>
                      <a:pt x="199" y="480"/>
                    </a:lnTo>
                    <a:lnTo>
                      <a:pt x="197" y="480"/>
                    </a:lnTo>
                    <a:lnTo>
                      <a:pt x="197" y="482"/>
                    </a:lnTo>
                    <a:lnTo>
                      <a:pt x="197" y="484"/>
                    </a:lnTo>
                    <a:lnTo>
                      <a:pt x="195" y="484"/>
                    </a:lnTo>
                    <a:lnTo>
                      <a:pt x="193" y="487"/>
                    </a:lnTo>
                    <a:lnTo>
                      <a:pt x="190" y="487"/>
                    </a:lnTo>
                    <a:lnTo>
                      <a:pt x="190" y="489"/>
                    </a:lnTo>
                    <a:lnTo>
                      <a:pt x="188" y="489"/>
                    </a:lnTo>
                    <a:lnTo>
                      <a:pt x="188" y="487"/>
                    </a:lnTo>
                    <a:lnTo>
                      <a:pt x="186" y="487"/>
                    </a:lnTo>
                    <a:lnTo>
                      <a:pt x="186" y="489"/>
                    </a:lnTo>
                    <a:lnTo>
                      <a:pt x="184" y="489"/>
                    </a:lnTo>
                    <a:lnTo>
                      <a:pt x="184" y="491"/>
                    </a:lnTo>
                    <a:lnTo>
                      <a:pt x="182" y="491"/>
                    </a:lnTo>
                    <a:lnTo>
                      <a:pt x="182" y="493"/>
                    </a:lnTo>
                    <a:lnTo>
                      <a:pt x="179" y="493"/>
                    </a:lnTo>
                    <a:lnTo>
                      <a:pt x="179" y="491"/>
                    </a:lnTo>
                    <a:lnTo>
                      <a:pt x="177" y="491"/>
                    </a:lnTo>
                    <a:lnTo>
                      <a:pt x="175" y="491"/>
                    </a:lnTo>
                    <a:lnTo>
                      <a:pt x="173" y="491"/>
                    </a:lnTo>
                    <a:lnTo>
                      <a:pt x="171" y="491"/>
                    </a:lnTo>
                    <a:lnTo>
                      <a:pt x="171" y="493"/>
                    </a:lnTo>
                    <a:lnTo>
                      <a:pt x="171" y="495"/>
                    </a:lnTo>
                    <a:lnTo>
                      <a:pt x="171" y="497"/>
                    </a:lnTo>
                    <a:lnTo>
                      <a:pt x="168" y="497"/>
                    </a:lnTo>
                    <a:lnTo>
                      <a:pt x="166" y="497"/>
                    </a:lnTo>
                    <a:lnTo>
                      <a:pt x="164" y="497"/>
                    </a:lnTo>
                    <a:lnTo>
                      <a:pt x="162" y="497"/>
                    </a:lnTo>
                    <a:lnTo>
                      <a:pt x="162" y="495"/>
                    </a:lnTo>
                    <a:lnTo>
                      <a:pt x="160" y="495"/>
                    </a:lnTo>
                    <a:lnTo>
                      <a:pt x="157" y="495"/>
                    </a:lnTo>
                    <a:lnTo>
                      <a:pt x="155" y="495"/>
                    </a:lnTo>
                    <a:lnTo>
                      <a:pt x="155" y="493"/>
                    </a:lnTo>
                    <a:lnTo>
                      <a:pt x="153" y="493"/>
                    </a:lnTo>
                    <a:lnTo>
                      <a:pt x="151" y="493"/>
                    </a:lnTo>
                    <a:lnTo>
                      <a:pt x="151" y="491"/>
                    </a:lnTo>
                    <a:lnTo>
                      <a:pt x="149" y="491"/>
                    </a:lnTo>
                    <a:lnTo>
                      <a:pt x="147" y="491"/>
                    </a:lnTo>
                    <a:lnTo>
                      <a:pt x="147" y="493"/>
                    </a:lnTo>
                    <a:lnTo>
                      <a:pt x="144" y="493"/>
                    </a:lnTo>
                    <a:lnTo>
                      <a:pt x="142" y="491"/>
                    </a:lnTo>
                    <a:lnTo>
                      <a:pt x="140" y="491"/>
                    </a:lnTo>
                    <a:lnTo>
                      <a:pt x="140" y="493"/>
                    </a:lnTo>
                    <a:lnTo>
                      <a:pt x="138" y="493"/>
                    </a:lnTo>
                    <a:lnTo>
                      <a:pt x="138" y="491"/>
                    </a:lnTo>
                    <a:lnTo>
                      <a:pt x="136" y="491"/>
                    </a:lnTo>
                    <a:lnTo>
                      <a:pt x="136" y="493"/>
                    </a:lnTo>
                    <a:lnTo>
                      <a:pt x="133" y="493"/>
                    </a:lnTo>
                    <a:lnTo>
                      <a:pt x="133" y="491"/>
                    </a:lnTo>
                    <a:lnTo>
                      <a:pt x="131" y="491"/>
                    </a:lnTo>
                    <a:lnTo>
                      <a:pt x="129" y="491"/>
                    </a:lnTo>
                    <a:lnTo>
                      <a:pt x="129" y="493"/>
                    </a:lnTo>
                    <a:lnTo>
                      <a:pt x="127" y="493"/>
                    </a:lnTo>
                    <a:lnTo>
                      <a:pt x="125" y="493"/>
                    </a:lnTo>
                    <a:lnTo>
                      <a:pt x="122" y="495"/>
                    </a:lnTo>
                    <a:lnTo>
                      <a:pt x="122" y="493"/>
                    </a:lnTo>
                    <a:lnTo>
                      <a:pt x="120" y="493"/>
                    </a:lnTo>
                    <a:lnTo>
                      <a:pt x="118" y="493"/>
                    </a:lnTo>
                    <a:lnTo>
                      <a:pt x="118" y="491"/>
                    </a:lnTo>
                    <a:lnTo>
                      <a:pt x="116" y="491"/>
                    </a:lnTo>
                    <a:lnTo>
                      <a:pt x="116" y="493"/>
                    </a:lnTo>
                    <a:lnTo>
                      <a:pt x="114" y="493"/>
                    </a:lnTo>
                    <a:lnTo>
                      <a:pt x="111" y="493"/>
                    </a:lnTo>
                    <a:lnTo>
                      <a:pt x="111" y="495"/>
                    </a:lnTo>
                    <a:lnTo>
                      <a:pt x="114" y="495"/>
                    </a:lnTo>
                    <a:lnTo>
                      <a:pt x="114" y="497"/>
                    </a:lnTo>
                    <a:lnTo>
                      <a:pt x="114" y="500"/>
                    </a:lnTo>
                    <a:lnTo>
                      <a:pt x="111" y="500"/>
                    </a:lnTo>
                    <a:lnTo>
                      <a:pt x="109" y="502"/>
                    </a:lnTo>
                    <a:lnTo>
                      <a:pt x="109" y="504"/>
                    </a:lnTo>
                    <a:lnTo>
                      <a:pt x="107" y="504"/>
                    </a:lnTo>
                    <a:lnTo>
                      <a:pt x="107" y="502"/>
                    </a:lnTo>
                    <a:lnTo>
                      <a:pt x="105" y="502"/>
                    </a:lnTo>
                    <a:lnTo>
                      <a:pt x="105" y="504"/>
                    </a:lnTo>
                    <a:lnTo>
                      <a:pt x="103" y="506"/>
                    </a:lnTo>
                    <a:lnTo>
                      <a:pt x="101" y="506"/>
                    </a:lnTo>
                    <a:lnTo>
                      <a:pt x="98" y="506"/>
                    </a:lnTo>
                    <a:lnTo>
                      <a:pt x="98" y="504"/>
                    </a:lnTo>
                    <a:lnTo>
                      <a:pt x="96" y="504"/>
                    </a:lnTo>
                    <a:lnTo>
                      <a:pt x="96" y="506"/>
                    </a:lnTo>
                    <a:lnTo>
                      <a:pt x="94" y="506"/>
                    </a:lnTo>
                    <a:lnTo>
                      <a:pt x="94" y="508"/>
                    </a:lnTo>
                    <a:lnTo>
                      <a:pt x="92" y="508"/>
                    </a:lnTo>
                    <a:lnTo>
                      <a:pt x="92" y="511"/>
                    </a:lnTo>
                    <a:lnTo>
                      <a:pt x="90" y="511"/>
                    </a:lnTo>
                    <a:lnTo>
                      <a:pt x="87" y="511"/>
                    </a:lnTo>
                    <a:lnTo>
                      <a:pt x="87" y="508"/>
                    </a:lnTo>
                    <a:lnTo>
                      <a:pt x="81" y="495"/>
                    </a:lnTo>
                    <a:lnTo>
                      <a:pt x="81" y="493"/>
                    </a:lnTo>
                    <a:lnTo>
                      <a:pt x="68" y="495"/>
                    </a:lnTo>
                    <a:lnTo>
                      <a:pt x="65" y="495"/>
                    </a:lnTo>
                    <a:lnTo>
                      <a:pt x="59" y="495"/>
                    </a:lnTo>
                    <a:lnTo>
                      <a:pt x="55" y="493"/>
                    </a:lnTo>
                    <a:lnTo>
                      <a:pt x="55" y="495"/>
                    </a:lnTo>
                    <a:lnTo>
                      <a:pt x="55" y="497"/>
                    </a:lnTo>
                    <a:lnTo>
                      <a:pt x="52" y="502"/>
                    </a:lnTo>
                    <a:lnTo>
                      <a:pt x="52" y="504"/>
                    </a:lnTo>
                    <a:lnTo>
                      <a:pt x="50" y="506"/>
                    </a:lnTo>
                    <a:lnTo>
                      <a:pt x="46" y="504"/>
                    </a:lnTo>
                    <a:lnTo>
                      <a:pt x="37" y="500"/>
                    </a:lnTo>
                    <a:lnTo>
                      <a:pt x="33" y="497"/>
                    </a:lnTo>
                    <a:lnTo>
                      <a:pt x="30" y="497"/>
                    </a:lnTo>
                    <a:lnTo>
                      <a:pt x="26" y="495"/>
                    </a:lnTo>
                    <a:lnTo>
                      <a:pt x="19" y="491"/>
                    </a:lnTo>
                    <a:lnTo>
                      <a:pt x="17" y="493"/>
                    </a:lnTo>
                    <a:lnTo>
                      <a:pt x="13" y="493"/>
                    </a:lnTo>
                    <a:lnTo>
                      <a:pt x="11" y="495"/>
                    </a:lnTo>
                    <a:lnTo>
                      <a:pt x="4" y="495"/>
                    </a:lnTo>
                    <a:lnTo>
                      <a:pt x="0" y="480"/>
                    </a:lnTo>
                    <a:lnTo>
                      <a:pt x="2" y="473"/>
                    </a:lnTo>
                    <a:lnTo>
                      <a:pt x="2" y="471"/>
                    </a:lnTo>
                    <a:lnTo>
                      <a:pt x="4" y="471"/>
                    </a:lnTo>
                    <a:lnTo>
                      <a:pt x="4" y="469"/>
                    </a:lnTo>
                    <a:lnTo>
                      <a:pt x="4" y="467"/>
                    </a:lnTo>
                    <a:lnTo>
                      <a:pt x="6" y="467"/>
                    </a:lnTo>
                    <a:lnTo>
                      <a:pt x="6" y="465"/>
                    </a:lnTo>
                    <a:lnTo>
                      <a:pt x="9" y="462"/>
                    </a:lnTo>
                    <a:lnTo>
                      <a:pt x="9" y="460"/>
                    </a:lnTo>
                    <a:lnTo>
                      <a:pt x="9" y="458"/>
                    </a:lnTo>
                    <a:lnTo>
                      <a:pt x="11" y="458"/>
                    </a:lnTo>
                    <a:lnTo>
                      <a:pt x="11" y="456"/>
                    </a:lnTo>
                    <a:lnTo>
                      <a:pt x="13" y="454"/>
                    </a:lnTo>
                    <a:lnTo>
                      <a:pt x="13" y="451"/>
                    </a:lnTo>
                    <a:lnTo>
                      <a:pt x="15" y="451"/>
                    </a:lnTo>
                    <a:lnTo>
                      <a:pt x="15" y="449"/>
                    </a:lnTo>
                    <a:lnTo>
                      <a:pt x="15" y="447"/>
                    </a:lnTo>
                    <a:lnTo>
                      <a:pt x="17" y="447"/>
                    </a:lnTo>
                    <a:lnTo>
                      <a:pt x="17" y="445"/>
                    </a:lnTo>
                    <a:lnTo>
                      <a:pt x="17" y="443"/>
                    </a:lnTo>
                    <a:lnTo>
                      <a:pt x="19" y="443"/>
                    </a:lnTo>
                    <a:lnTo>
                      <a:pt x="19" y="441"/>
                    </a:lnTo>
                    <a:lnTo>
                      <a:pt x="19" y="438"/>
                    </a:lnTo>
                    <a:lnTo>
                      <a:pt x="22" y="438"/>
                    </a:lnTo>
                    <a:lnTo>
                      <a:pt x="22" y="436"/>
                    </a:lnTo>
                    <a:lnTo>
                      <a:pt x="24" y="436"/>
                    </a:lnTo>
                    <a:lnTo>
                      <a:pt x="24" y="434"/>
                    </a:lnTo>
                    <a:lnTo>
                      <a:pt x="24" y="432"/>
                    </a:lnTo>
                    <a:lnTo>
                      <a:pt x="26" y="432"/>
                    </a:lnTo>
                    <a:lnTo>
                      <a:pt x="26" y="430"/>
                    </a:lnTo>
                    <a:lnTo>
                      <a:pt x="26" y="427"/>
                    </a:lnTo>
                    <a:lnTo>
                      <a:pt x="28" y="427"/>
                    </a:lnTo>
                    <a:lnTo>
                      <a:pt x="28" y="425"/>
                    </a:lnTo>
                    <a:lnTo>
                      <a:pt x="28" y="423"/>
                    </a:lnTo>
                    <a:lnTo>
                      <a:pt x="30" y="423"/>
                    </a:lnTo>
                    <a:lnTo>
                      <a:pt x="28" y="423"/>
                    </a:lnTo>
                    <a:lnTo>
                      <a:pt x="26" y="423"/>
                    </a:lnTo>
                    <a:lnTo>
                      <a:pt x="24" y="421"/>
                    </a:lnTo>
                    <a:lnTo>
                      <a:pt x="22" y="421"/>
                    </a:lnTo>
                    <a:lnTo>
                      <a:pt x="19" y="421"/>
                    </a:lnTo>
                    <a:lnTo>
                      <a:pt x="17" y="421"/>
                    </a:lnTo>
                    <a:lnTo>
                      <a:pt x="17" y="419"/>
                    </a:lnTo>
                    <a:lnTo>
                      <a:pt x="15" y="419"/>
                    </a:lnTo>
                    <a:lnTo>
                      <a:pt x="13" y="419"/>
                    </a:lnTo>
                    <a:lnTo>
                      <a:pt x="11" y="419"/>
                    </a:lnTo>
                    <a:lnTo>
                      <a:pt x="9" y="416"/>
                    </a:lnTo>
                    <a:lnTo>
                      <a:pt x="11" y="416"/>
                    </a:lnTo>
                    <a:lnTo>
                      <a:pt x="11" y="414"/>
                    </a:lnTo>
                    <a:lnTo>
                      <a:pt x="11" y="412"/>
                    </a:lnTo>
                    <a:lnTo>
                      <a:pt x="11" y="410"/>
                    </a:lnTo>
                    <a:lnTo>
                      <a:pt x="13" y="405"/>
                    </a:lnTo>
                    <a:lnTo>
                      <a:pt x="17" y="397"/>
                    </a:lnTo>
                    <a:lnTo>
                      <a:pt x="17" y="392"/>
                    </a:lnTo>
                    <a:lnTo>
                      <a:pt x="19" y="388"/>
                    </a:lnTo>
                    <a:lnTo>
                      <a:pt x="15" y="384"/>
                    </a:lnTo>
                    <a:lnTo>
                      <a:pt x="17" y="381"/>
                    </a:lnTo>
                    <a:lnTo>
                      <a:pt x="19" y="377"/>
                    </a:lnTo>
                    <a:lnTo>
                      <a:pt x="22" y="375"/>
                    </a:lnTo>
                    <a:lnTo>
                      <a:pt x="24" y="373"/>
                    </a:lnTo>
                    <a:lnTo>
                      <a:pt x="26" y="373"/>
                    </a:lnTo>
                    <a:lnTo>
                      <a:pt x="26" y="368"/>
                    </a:lnTo>
                    <a:lnTo>
                      <a:pt x="28" y="366"/>
                    </a:lnTo>
                    <a:lnTo>
                      <a:pt x="28" y="364"/>
                    </a:lnTo>
                    <a:lnTo>
                      <a:pt x="30" y="359"/>
                    </a:lnTo>
                    <a:lnTo>
                      <a:pt x="33" y="351"/>
                    </a:lnTo>
                    <a:lnTo>
                      <a:pt x="35" y="346"/>
                    </a:lnTo>
                    <a:lnTo>
                      <a:pt x="37" y="340"/>
                    </a:lnTo>
                    <a:lnTo>
                      <a:pt x="37" y="338"/>
                    </a:lnTo>
                    <a:lnTo>
                      <a:pt x="39" y="335"/>
                    </a:lnTo>
                    <a:lnTo>
                      <a:pt x="37" y="333"/>
                    </a:lnTo>
                    <a:lnTo>
                      <a:pt x="35" y="333"/>
                    </a:lnTo>
                    <a:lnTo>
                      <a:pt x="33" y="333"/>
                    </a:lnTo>
                    <a:lnTo>
                      <a:pt x="28" y="331"/>
                    </a:lnTo>
                    <a:lnTo>
                      <a:pt x="26" y="331"/>
                    </a:lnTo>
                    <a:lnTo>
                      <a:pt x="26" y="329"/>
                    </a:lnTo>
                    <a:lnTo>
                      <a:pt x="24" y="327"/>
                    </a:lnTo>
                    <a:lnTo>
                      <a:pt x="24" y="324"/>
                    </a:lnTo>
                    <a:lnTo>
                      <a:pt x="22" y="322"/>
                    </a:lnTo>
                    <a:lnTo>
                      <a:pt x="22" y="320"/>
                    </a:lnTo>
                    <a:lnTo>
                      <a:pt x="24" y="320"/>
                    </a:lnTo>
                    <a:lnTo>
                      <a:pt x="26" y="320"/>
                    </a:lnTo>
                    <a:lnTo>
                      <a:pt x="28" y="320"/>
                    </a:lnTo>
                    <a:lnTo>
                      <a:pt x="30" y="320"/>
                    </a:lnTo>
                    <a:lnTo>
                      <a:pt x="33" y="318"/>
                    </a:lnTo>
                    <a:lnTo>
                      <a:pt x="35" y="316"/>
                    </a:lnTo>
                    <a:lnTo>
                      <a:pt x="35" y="313"/>
                    </a:lnTo>
                    <a:lnTo>
                      <a:pt x="37" y="313"/>
                    </a:lnTo>
                    <a:lnTo>
                      <a:pt x="39" y="313"/>
                    </a:lnTo>
                    <a:lnTo>
                      <a:pt x="41" y="313"/>
                    </a:lnTo>
                    <a:lnTo>
                      <a:pt x="44" y="313"/>
                    </a:lnTo>
                    <a:lnTo>
                      <a:pt x="46" y="313"/>
                    </a:lnTo>
                    <a:lnTo>
                      <a:pt x="48" y="313"/>
                    </a:lnTo>
                    <a:lnTo>
                      <a:pt x="48" y="311"/>
                    </a:lnTo>
                    <a:lnTo>
                      <a:pt x="50" y="305"/>
                    </a:lnTo>
                    <a:lnTo>
                      <a:pt x="52" y="300"/>
                    </a:lnTo>
                    <a:lnTo>
                      <a:pt x="55" y="292"/>
                    </a:lnTo>
                    <a:lnTo>
                      <a:pt x="55" y="289"/>
                    </a:lnTo>
                    <a:lnTo>
                      <a:pt x="57" y="285"/>
                    </a:lnTo>
                    <a:lnTo>
                      <a:pt x="59" y="278"/>
                    </a:lnTo>
                    <a:lnTo>
                      <a:pt x="63" y="270"/>
                    </a:lnTo>
                    <a:lnTo>
                      <a:pt x="63" y="265"/>
                    </a:lnTo>
                    <a:lnTo>
                      <a:pt x="65" y="265"/>
                    </a:lnTo>
                    <a:lnTo>
                      <a:pt x="65" y="263"/>
                    </a:lnTo>
                    <a:lnTo>
                      <a:pt x="68" y="263"/>
                    </a:lnTo>
                    <a:lnTo>
                      <a:pt x="70" y="263"/>
                    </a:lnTo>
                    <a:lnTo>
                      <a:pt x="70" y="265"/>
                    </a:lnTo>
                    <a:lnTo>
                      <a:pt x="72" y="265"/>
                    </a:lnTo>
                    <a:lnTo>
                      <a:pt x="74" y="265"/>
                    </a:lnTo>
                    <a:lnTo>
                      <a:pt x="74" y="263"/>
                    </a:lnTo>
                    <a:lnTo>
                      <a:pt x="76" y="263"/>
                    </a:lnTo>
                    <a:lnTo>
                      <a:pt x="76" y="261"/>
                    </a:lnTo>
                    <a:lnTo>
                      <a:pt x="76" y="259"/>
                    </a:lnTo>
                    <a:lnTo>
                      <a:pt x="79" y="259"/>
                    </a:lnTo>
                    <a:lnTo>
                      <a:pt x="79" y="257"/>
                    </a:lnTo>
                    <a:lnTo>
                      <a:pt x="81" y="257"/>
                    </a:lnTo>
                    <a:lnTo>
                      <a:pt x="81" y="254"/>
                    </a:lnTo>
                    <a:lnTo>
                      <a:pt x="83" y="252"/>
                    </a:lnTo>
                    <a:lnTo>
                      <a:pt x="83" y="250"/>
                    </a:lnTo>
                    <a:lnTo>
                      <a:pt x="85" y="250"/>
                    </a:lnTo>
                    <a:lnTo>
                      <a:pt x="85" y="248"/>
                    </a:lnTo>
                    <a:lnTo>
                      <a:pt x="85" y="246"/>
                    </a:lnTo>
                    <a:lnTo>
                      <a:pt x="83" y="246"/>
                    </a:lnTo>
                    <a:lnTo>
                      <a:pt x="83" y="243"/>
                    </a:lnTo>
                    <a:lnTo>
                      <a:pt x="81" y="243"/>
                    </a:lnTo>
                    <a:lnTo>
                      <a:pt x="81" y="241"/>
                    </a:lnTo>
                    <a:lnTo>
                      <a:pt x="81" y="239"/>
                    </a:lnTo>
                    <a:lnTo>
                      <a:pt x="83" y="239"/>
                    </a:lnTo>
                    <a:lnTo>
                      <a:pt x="85" y="239"/>
                    </a:lnTo>
                    <a:lnTo>
                      <a:pt x="85" y="237"/>
                    </a:lnTo>
                    <a:lnTo>
                      <a:pt x="87" y="237"/>
                    </a:lnTo>
                    <a:lnTo>
                      <a:pt x="87" y="235"/>
                    </a:lnTo>
                    <a:lnTo>
                      <a:pt x="90" y="235"/>
                    </a:lnTo>
                    <a:lnTo>
                      <a:pt x="90" y="232"/>
                    </a:lnTo>
                    <a:lnTo>
                      <a:pt x="92" y="232"/>
                    </a:lnTo>
                    <a:lnTo>
                      <a:pt x="92" y="230"/>
                    </a:lnTo>
                    <a:lnTo>
                      <a:pt x="92" y="228"/>
                    </a:lnTo>
                    <a:lnTo>
                      <a:pt x="92" y="226"/>
                    </a:lnTo>
                    <a:lnTo>
                      <a:pt x="94" y="226"/>
                    </a:lnTo>
                    <a:lnTo>
                      <a:pt x="94" y="224"/>
                    </a:lnTo>
                    <a:lnTo>
                      <a:pt x="96" y="224"/>
                    </a:lnTo>
                    <a:lnTo>
                      <a:pt x="96" y="226"/>
                    </a:lnTo>
                    <a:lnTo>
                      <a:pt x="98" y="226"/>
                    </a:lnTo>
                    <a:lnTo>
                      <a:pt x="101" y="226"/>
                    </a:lnTo>
                    <a:lnTo>
                      <a:pt x="101" y="224"/>
                    </a:lnTo>
                    <a:lnTo>
                      <a:pt x="103" y="224"/>
                    </a:lnTo>
                    <a:lnTo>
                      <a:pt x="105" y="224"/>
                    </a:lnTo>
                    <a:lnTo>
                      <a:pt x="105" y="221"/>
                    </a:lnTo>
                    <a:lnTo>
                      <a:pt x="107" y="221"/>
                    </a:lnTo>
                    <a:lnTo>
                      <a:pt x="107" y="219"/>
                    </a:lnTo>
                    <a:lnTo>
                      <a:pt x="109" y="217"/>
                    </a:lnTo>
                    <a:lnTo>
                      <a:pt x="109" y="215"/>
                    </a:lnTo>
                    <a:lnTo>
                      <a:pt x="111" y="215"/>
                    </a:lnTo>
                    <a:lnTo>
                      <a:pt x="111" y="213"/>
                    </a:lnTo>
                    <a:lnTo>
                      <a:pt x="114" y="213"/>
                    </a:lnTo>
                    <a:lnTo>
                      <a:pt x="116" y="213"/>
                    </a:lnTo>
                    <a:lnTo>
                      <a:pt x="118" y="213"/>
                    </a:lnTo>
                    <a:lnTo>
                      <a:pt x="120" y="213"/>
                    </a:lnTo>
                    <a:lnTo>
                      <a:pt x="120" y="211"/>
                    </a:lnTo>
                    <a:lnTo>
                      <a:pt x="122" y="211"/>
                    </a:lnTo>
                    <a:lnTo>
                      <a:pt x="125" y="211"/>
                    </a:lnTo>
                    <a:lnTo>
                      <a:pt x="125" y="208"/>
                    </a:lnTo>
                    <a:lnTo>
                      <a:pt x="127" y="208"/>
                    </a:lnTo>
                    <a:lnTo>
                      <a:pt x="127" y="206"/>
                    </a:lnTo>
                    <a:lnTo>
                      <a:pt x="127" y="204"/>
                    </a:lnTo>
                    <a:lnTo>
                      <a:pt x="125" y="204"/>
                    </a:lnTo>
                    <a:lnTo>
                      <a:pt x="122" y="204"/>
                    </a:lnTo>
                    <a:lnTo>
                      <a:pt x="122" y="202"/>
                    </a:lnTo>
                    <a:lnTo>
                      <a:pt x="122" y="200"/>
                    </a:lnTo>
                    <a:lnTo>
                      <a:pt x="122" y="197"/>
                    </a:lnTo>
                    <a:lnTo>
                      <a:pt x="125" y="197"/>
                    </a:lnTo>
                    <a:lnTo>
                      <a:pt x="127" y="197"/>
                    </a:lnTo>
                    <a:lnTo>
                      <a:pt x="129" y="195"/>
                    </a:lnTo>
                    <a:lnTo>
                      <a:pt x="129" y="193"/>
                    </a:lnTo>
                    <a:lnTo>
                      <a:pt x="129" y="191"/>
                    </a:lnTo>
                    <a:lnTo>
                      <a:pt x="131" y="191"/>
                    </a:lnTo>
                    <a:lnTo>
                      <a:pt x="131" y="189"/>
                    </a:lnTo>
                    <a:lnTo>
                      <a:pt x="133" y="189"/>
                    </a:lnTo>
                    <a:lnTo>
                      <a:pt x="136" y="189"/>
                    </a:lnTo>
                    <a:lnTo>
                      <a:pt x="138" y="189"/>
                    </a:lnTo>
                    <a:lnTo>
                      <a:pt x="140" y="189"/>
                    </a:lnTo>
                    <a:lnTo>
                      <a:pt x="142" y="189"/>
                    </a:lnTo>
                    <a:lnTo>
                      <a:pt x="144" y="189"/>
                    </a:lnTo>
                    <a:lnTo>
                      <a:pt x="147" y="189"/>
                    </a:lnTo>
                    <a:lnTo>
                      <a:pt x="149" y="189"/>
                    </a:lnTo>
                    <a:lnTo>
                      <a:pt x="151" y="189"/>
                    </a:lnTo>
                    <a:lnTo>
                      <a:pt x="151" y="186"/>
                    </a:lnTo>
                    <a:lnTo>
                      <a:pt x="151" y="184"/>
                    </a:lnTo>
                    <a:lnTo>
                      <a:pt x="151" y="182"/>
                    </a:lnTo>
                    <a:lnTo>
                      <a:pt x="153" y="182"/>
                    </a:lnTo>
                    <a:lnTo>
                      <a:pt x="153" y="180"/>
                    </a:lnTo>
                    <a:lnTo>
                      <a:pt x="155" y="180"/>
                    </a:lnTo>
                    <a:lnTo>
                      <a:pt x="155" y="178"/>
                    </a:lnTo>
                    <a:lnTo>
                      <a:pt x="157" y="178"/>
                    </a:lnTo>
                    <a:lnTo>
                      <a:pt x="157" y="175"/>
                    </a:lnTo>
                    <a:lnTo>
                      <a:pt x="160" y="175"/>
                    </a:lnTo>
                    <a:lnTo>
                      <a:pt x="160" y="173"/>
                    </a:lnTo>
                    <a:lnTo>
                      <a:pt x="162" y="173"/>
                    </a:lnTo>
                    <a:lnTo>
                      <a:pt x="164" y="173"/>
                    </a:lnTo>
                    <a:lnTo>
                      <a:pt x="164" y="171"/>
                    </a:lnTo>
                    <a:lnTo>
                      <a:pt x="166" y="171"/>
                    </a:lnTo>
                    <a:lnTo>
                      <a:pt x="166" y="169"/>
                    </a:lnTo>
                    <a:lnTo>
                      <a:pt x="168" y="169"/>
                    </a:lnTo>
                    <a:lnTo>
                      <a:pt x="171" y="169"/>
                    </a:lnTo>
                    <a:lnTo>
                      <a:pt x="171" y="167"/>
                    </a:lnTo>
                    <a:lnTo>
                      <a:pt x="173" y="167"/>
                    </a:lnTo>
                    <a:lnTo>
                      <a:pt x="175" y="167"/>
                    </a:lnTo>
                    <a:lnTo>
                      <a:pt x="177" y="167"/>
                    </a:lnTo>
                    <a:lnTo>
                      <a:pt x="179" y="167"/>
                    </a:lnTo>
                    <a:lnTo>
                      <a:pt x="182" y="167"/>
                    </a:lnTo>
                    <a:lnTo>
                      <a:pt x="184" y="167"/>
                    </a:lnTo>
                    <a:lnTo>
                      <a:pt x="184" y="165"/>
                    </a:lnTo>
                    <a:lnTo>
                      <a:pt x="184" y="167"/>
                    </a:lnTo>
                    <a:lnTo>
                      <a:pt x="186" y="167"/>
                    </a:lnTo>
                    <a:lnTo>
                      <a:pt x="186" y="165"/>
                    </a:lnTo>
                    <a:lnTo>
                      <a:pt x="186" y="162"/>
                    </a:lnTo>
                    <a:lnTo>
                      <a:pt x="188" y="162"/>
                    </a:lnTo>
                    <a:lnTo>
                      <a:pt x="188" y="160"/>
                    </a:lnTo>
                    <a:lnTo>
                      <a:pt x="190" y="160"/>
                    </a:lnTo>
                    <a:lnTo>
                      <a:pt x="193" y="160"/>
                    </a:lnTo>
                    <a:lnTo>
                      <a:pt x="193" y="162"/>
                    </a:lnTo>
                    <a:lnTo>
                      <a:pt x="193" y="160"/>
                    </a:lnTo>
                    <a:lnTo>
                      <a:pt x="195" y="160"/>
                    </a:lnTo>
                    <a:lnTo>
                      <a:pt x="195" y="162"/>
                    </a:lnTo>
                    <a:lnTo>
                      <a:pt x="197" y="162"/>
                    </a:lnTo>
                    <a:lnTo>
                      <a:pt x="199" y="162"/>
                    </a:lnTo>
                    <a:lnTo>
                      <a:pt x="199" y="160"/>
                    </a:lnTo>
                    <a:lnTo>
                      <a:pt x="201" y="160"/>
                    </a:lnTo>
                    <a:lnTo>
                      <a:pt x="203" y="160"/>
                    </a:lnTo>
                    <a:lnTo>
                      <a:pt x="206" y="160"/>
                    </a:lnTo>
                    <a:lnTo>
                      <a:pt x="208" y="160"/>
                    </a:lnTo>
                    <a:lnTo>
                      <a:pt x="210" y="160"/>
                    </a:lnTo>
                    <a:lnTo>
                      <a:pt x="210" y="158"/>
                    </a:lnTo>
                    <a:lnTo>
                      <a:pt x="212" y="158"/>
                    </a:lnTo>
                    <a:lnTo>
                      <a:pt x="214" y="156"/>
                    </a:lnTo>
                    <a:lnTo>
                      <a:pt x="214" y="154"/>
                    </a:lnTo>
                    <a:lnTo>
                      <a:pt x="217" y="154"/>
                    </a:lnTo>
                    <a:lnTo>
                      <a:pt x="217" y="151"/>
                    </a:lnTo>
                    <a:lnTo>
                      <a:pt x="219" y="151"/>
                    </a:lnTo>
                    <a:lnTo>
                      <a:pt x="221" y="151"/>
                    </a:lnTo>
                    <a:lnTo>
                      <a:pt x="223" y="151"/>
                    </a:lnTo>
                    <a:lnTo>
                      <a:pt x="225" y="151"/>
                    </a:lnTo>
                    <a:lnTo>
                      <a:pt x="225" y="154"/>
                    </a:lnTo>
                    <a:lnTo>
                      <a:pt x="228" y="154"/>
                    </a:lnTo>
                    <a:lnTo>
                      <a:pt x="230" y="154"/>
                    </a:lnTo>
                    <a:lnTo>
                      <a:pt x="230" y="156"/>
                    </a:lnTo>
                    <a:lnTo>
                      <a:pt x="230" y="158"/>
                    </a:lnTo>
                    <a:lnTo>
                      <a:pt x="232" y="158"/>
                    </a:lnTo>
                    <a:lnTo>
                      <a:pt x="232" y="160"/>
                    </a:lnTo>
                    <a:lnTo>
                      <a:pt x="234" y="160"/>
                    </a:lnTo>
                    <a:lnTo>
                      <a:pt x="236" y="160"/>
                    </a:lnTo>
                    <a:lnTo>
                      <a:pt x="236" y="162"/>
                    </a:lnTo>
                    <a:lnTo>
                      <a:pt x="238" y="162"/>
                    </a:lnTo>
                    <a:lnTo>
                      <a:pt x="238" y="160"/>
                    </a:lnTo>
                    <a:lnTo>
                      <a:pt x="241" y="160"/>
                    </a:lnTo>
                    <a:lnTo>
                      <a:pt x="241" y="158"/>
                    </a:lnTo>
                    <a:lnTo>
                      <a:pt x="243" y="158"/>
                    </a:lnTo>
                    <a:lnTo>
                      <a:pt x="243" y="156"/>
                    </a:lnTo>
                    <a:lnTo>
                      <a:pt x="243" y="154"/>
                    </a:lnTo>
                    <a:lnTo>
                      <a:pt x="243" y="151"/>
                    </a:lnTo>
                    <a:lnTo>
                      <a:pt x="243" y="149"/>
                    </a:lnTo>
                    <a:lnTo>
                      <a:pt x="243" y="147"/>
                    </a:lnTo>
                    <a:lnTo>
                      <a:pt x="243" y="145"/>
                    </a:lnTo>
                    <a:lnTo>
                      <a:pt x="243" y="143"/>
                    </a:lnTo>
                    <a:lnTo>
                      <a:pt x="245" y="143"/>
                    </a:lnTo>
                    <a:lnTo>
                      <a:pt x="247" y="143"/>
                    </a:lnTo>
                    <a:lnTo>
                      <a:pt x="249" y="143"/>
                    </a:lnTo>
                    <a:lnTo>
                      <a:pt x="252" y="143"/>
                    </a:lnTo>
                    <a:lnTo>
                      <a:pt x="252" y="140"/>
                    </a:lnTo>
                    <a:lnTo>
                      <a:pt x="254" y="140"/>
                    </a:lnTo>
                    <a:lnTo>
                      <a:pt x="254" y="138"/>
                    </a:lnTo>
                    <a:lnTo>
                      <a:pt x="256" y="138"/>
                    </a:lnTo>
                    <a:lnTo>
                      <a:pt x="258" y="138"/>
                    </a:lnTo>
                    <a:lnTo>
                      <a:pt x="260" y="138"/>
                    </a:lnTo>
                    <a:lnTo>
                      <a:pt x="260" y="136"/>
                    </a:lnTo>
                    <a:lnTo>
                      <a:pt x="263" y="136"/>
                    </a:lnTo>
                    <a:lnTo>
                      <a:pt x="263" y="134"/>
                    </a:lnTo>
                    <a:lnTo>
                      <a:pt x="265" y="134"/>
                    </a:lnTo>
                    <a:lnTo>
                      <a:pt x="267" y="134"/>
                    </a:lnTo>
                    <a:lnTo>
                      <a:pt x="269" y="134"/>
                    </a:lnTo>
                    <a:lnTo>
                      <a:pt x="269" y="132"/>
                    </a:lnTo>
                    <a:lnTo>
                      <a:pt x="271" y="132"/>
                    </a:lnTo>
                    <a:lnTo>
                      <a:pt x="274" y="132"/>
                    </a:lnTo>
                    <a:lnTo>
                      <a:pt x="276" y="132"/>
                    </a:lnTo>
                    <a:lnTo>
                      <a:pt x="278" y="132"/>
                    </a:lnTo>
                    <a:lnTo>
                      <a:pt x="278" y="129"/>
                    </a:lnTo>
                    <a:lnTo>
                      <a:pt x="280" y="129"/>
                    </a:lnTo>
                    <a:lnTo>
                      <a:pt x="280" y="127"/>
                    </a:lnTo>
                    <a:lnTo>
                      <a:pt x="282" y="127"/>
                    </a:lnTo>
                    <a:lnTo>
                      <a:pt x="284" y="127"/>
                    </a:lnTo>
                    <a:lnTo>
                      <a:pt x="284" y="125"/>
                    </a:lnTo>
                    <a:lnTo>
                      <a:pt x="284" y="127"/>
                    </a:lnTo>
                    <a:lnTo>
                      <a:pt x="284" y="129"/>
                    </a:lnTo>
                    <a:lnTo>
                      <a:pt x="287" y="129"/>
                    </a:lnTo>
                    <a:lnTo>
                      <a:pt x="287" y="132"/>
                    </a:lnTo>
                    <a:lnTo>
                      <a:pt x="289" y="132"/>
                    </a:lnTo>
                    <a:lnTo>
                      <a:pt x="289" y="134"/>
                    </a:lnTo>
                    <a:lnTo>
                      <a:pt x="289" y="136"/>
                    </a:lnTo>
                    <a:lnTo>
                      <a:pt x="289" y="138"/>
                    </a:lnTo>
                    <a:lnTo>
                      <a:pt x="289" y="140"/>
                    </a:lnTo>
                    <a:lnTo>
                      <a:pt x="291" y="140"/>
                    </a:lnTo>
                    <a:lnTo>
                      <a:pt x="291" y="143"/>
                    </a:lnTo>
                    <a:lnTo>
                      <a:pt x="293" y="143"/>
                    </a:lnTo>
                    <a:lnTo>
                      <a:pt x="295" y="143"/>
                    </a:lnTo>
                    <a:lnTo>
                      <a:pt x="298" y="143"/>
                    </a:lnTo>
                    <a:lnTo>
                      <a:pt x="300" y="143"/>
                    </a:lnTo>
                    <a:lnTo>
                      <a:pt x="302" y="143"/>
                    </a:lnTo>
                    <a:lnTo>
                      <a:pt x="302" y="140"/>
                    </a:lnTo>
                    <a:lnTo>
                      <a:pt x="302" y="138"/>
                    </a:lnTo>
                    <a:lnTo>
                      <a:pt x="304" y="138"/>
                    </a:lnTo>
                    <a:lnTo>
                      <a:pt x="306" y="138"/>
                    </a:lnTo>
                    <a:lnTo>
                      <a:pt x="309" y="136"/>
                    </a:lnTo>
                    <a:lnTo>
                      <a:pt x="311" y="136"/>
                    </a:lnTo>
                    <a:lnTo>
                      <a:pt x="313" y="136"/>
                    </a:lnTo>
                    <a:lnTo>
                      <a:pt x="313" y="138"/>
                    </a:lnTo>
                    <a:lnTo>
                      <a:pt x="315" y="138"/>
                    </a:lnTo>
                    <a:lnTo>
                      <a:pt x="315" y="140"/>
                    </a:lnTo>
                    <a:lnTo>
                      <a:pt x="315" y="143"/>
                    </a:lnTo>
                    <a:lnTo>
                      <a:pt x="315" y="145"/>
                    </a:lnTo>
                    <a:lnTo>
                      <a:pt x="317" y="145"/>
                    </a:lnTo>
                    <a:lnTo>
                      <a:pt x="320" y="143"/>
                    </a:lnTo>
                    <a:lnTo>
                      <a:pt x="322" y="143"/>
                    </a:lnTo>
                    <a:lnTo>
                      <a:pt x="324" y="143"/>
                    </a:lnTo>
                    <a:lnTo>
                      <a:pt x="326" y="143"/>
                    </a:lnTo>
                    <a:lnTo>
                      <a:pt x="326" y="145"/>
                    </a:lnTo>
                    <a:lnTo>
                      <a:pt x="326" y="147"/>
                    </a:lnTo>
                    <a:lnTo>
                      <a:pt x="328" y="147"/>
                    </a:lnTo>
                    <a:lnTo>
                      <a:pt x="330" y="147"/>
                    </a:lnTo>
                    <a:lnTo>
                      <a:pt x="330" y="149"/>
                    </a:lnTo>
                    <a:lnTo>
                      <a:pt x="333" y="149"/>
                    </a:lnTo>
                    <a:lnTo>
                      <a:pt x="333" y="151"/>
                    </a:lnTo>
                    <a:lnTo>
                      <a:pt x="333" y="154"/>
                    </a:lnTo>
                    <a:lnTo>
                      <a:pt x="333" y="156"/>
                    </a:lnTo>
                    <a:lnTo>
                      <a:pt x="333" y="158"/>
                    </a:lnTo>
                    <a:lnTo>
                      <a:pt x="335" y="160"/>
                    </a:lnTo>
                    <a:lnTo>
                      <a:pt x="333" y="160"/>
                    </a:lnTo>
                    <a:lnTo>
                      <a:pt x="333" y="162"/>
                    </a:lnTo>
                    <a:lnTo>
                      <a:pt x="333" y="165"/>
                    </a:lnTo>
                    <a:lnTo>
                      <a:pt x="333" y="167"/>
                    </a:lnTo>
                    <a:lnTo>
                      <a:pt x="335" y="169"/>
                    </a:lnTo>
                    <a:lnTo>
                      <a:pt x="337" y="171"/>
                    </a:lnTo>
                    <a:lnTo>
                      <a:pt x="337" y="173"/>
                    </a:lnTo>
                    <a:lnTo>
                      <a:pt x="339" y="173"/>
                    </a:lnTo>
                    <a:lnTo>
                      <a:pt x="341" y="173"/>
                    </a:lnTo>
                    <a:lnTo>
                      <a:pt x="341" y="171"/>
                    </a:lnTo>
                    <a:lnTo>
                      <a:pt x="344" y="171"/>
                    </a:lnTo>
                    <a:lnTo>
                      <a:pt x="344" y="169"/>
                    </a:lnTo>
                    <a:lnTo>
                      <a:pt x="346" y="169"/>
                    </a:lnTo>
                    <a:lnTo>
                      <a:pt x="348" y="169"/>
                    </a:lnTo>
                    <a:lnTo>
                      <a:pt x="350" y="169"/>
                    </a:lnTo>
                    <a:lnTo>
                      <a:pt x="350" y="167"/>
                    </a:lnTo>
                    <a:lnTo>
                      <a:pt x="352" y="167"/>
                    </a:lnTo>
                    <a:lnTo>
                      <a:pt x="352" y="165"/>
                    </a:lnTo>
                    <a:lnTo>
                      <a:pt x="355" y="165"/>
                    </a:lnTo>
                    <a:lnTo>
                      <a:pt x="355" y="162"/>
                    </a:lnTo>
                    <a:lnTo>
                      <a:pt x="357" y="162"/>
                    </a:lnTo>
                    <a:lnTo>
                      <a:pt x="357" y="160"/>
                    </a:lnTo>
                    <a:lnTo>
                      <a:pt x="357" y="158"/>
                    </a:lnTo>
                    <a:lnTo>
                      <a:pt x="355" y="158"/>
                    </a:lnTo>
                    <a:lnTo>
                      <a:pt x="352" y="158"/>
                    </a:lnTo>
                    <a:lnTo>
                      <a:pt x="350" y="158"/>
                    </a:lnTo>
                    <a:lnTo>
                      <a:pt x="348" y="158"/>
                    </a:lnTo>
                    <a:lnTo>
                      <a:pt x="348" y="156"/>
                    </a:lnTo>
                    <a:lnTo>
                      <a:pt x="346" y="156"/>
                    </a:lnTo>
                    <a:lnTo>
                      <a:pt x="346" y="154"/>
                    </a:lnTo>
                    <a:lnTo>
                      <a:pt x="348" y="154"/>
                    </a:lnTo>
                    <a:lnTo>
                      <a:pt x="348" y="151"/>
                    </a:lnTo>
                    <a:lnTo>
                      <a:pt x="350" y="151"/>
                    </a:lnTo>
                    <a:lnTo>
                      <a:pt x="352" y="151"/>
                    </a:lnTo>
                    <a:lnTo>
                      <a:pt x="352" y="149"/>
                    </a:lnTo>
                    <a:lnTo>
                      <a:pt x="355" y="149"/>
                    </a:lnTo>
                    <a:lnTo>
                      <a:pt x="355" y="147"/>
                    </a:lnTo>
                    <a:lnTo>
                      <a:pt x="355" y="145"/>
                    </a:lnTo>
                    <a:lnTo>
                      <a:pt x="352" y="145"/>
                    </a:lnTo>
                    <a:lnTo>
                      <a:pt x="352" y="143"/>
                    </a:lnTo>
                    <a:lnTo>
                      <a:pt x="352" y="140"/>
                    </a:lnTo>
                    <a:lnTo>
                      <a:pt x="352" y="138"/>
                    </a:lnTo>
                    <a:lnTo>
                      <a:pt x="352" y="136"/>
                    </a:lnTo>
                    <a:lnTo>
                      <a:pt x="355" y="136"/>
                    </a:lnTo>
                    <a:lnTo>
                      <a:pt x="355" y="134"/>
                    </a:lnTo>
                    <a:lnTo>
                      <a:pt x="357" y="134"/>
                    </a:lnTo>
                    <a:lnTo>
                      <a:pt x="359" y="134"/>
                    </a:lnTo>
                    <a:lnTo>
                      <a:pt x="361" y="134"/>
                    </a:lnTo>
                    <a:lnTo>
                      <a:pt x="363" y="134"/>
                    </a:lnTo>
                    <a:lnTo>
                      <a:pt x="363" y="132"/>
                    </a:lnTo>
                    <a:lnTo>
                      <a:pt x="366" y="132"/>
                    </a:lnTo>
                    <a:lnTo>
                      <a:pt x="366" y="129"/>
                    </a:lnTo>
                    <a:lnTo>
                      <a:pt x="366" y="127"/>
                    </a:lnTo>
                    <a:lnTo>
                      <a:pt x="366" y="125"/>
                    </a:lnTo>
                    <a:lnTo>
                      <a:pt x="368" y="125"/>
                    </a:lnTo>
                    <a:lnTo>
                      <a:pt x="368" y="123"/>
                    </a:lnTo>
                    <a:lnTo>
                      <a:pt x="370" y="123"/>
                    </a:lnTo>
                    <a:lnTo>
                      <a:pt x="370" y="125"/>
                    </a:lnTo>
                    <a:lnTo>
                      <a:pt x="372" y="125"/>
                    </a:lnTo>
                    <a:lnTo>
                      <a:pt x="374" y="125"/>
                    </a:lnTo>
                    <a:lnTo>
                      <a:pt x="374" y="123"/>
                    </a:lnTo>
                    <a:lnTo>
                      <a:pt x="376" y="123"/>
                    </a:lnTo>
                    <a:lnTo>
                      <a:pt x="376" y="121"/>
                    </a:lnTo>
                    <a:lnTo>
                      <a:pt x="376" y="119"/>
                    </a:lnTo>
                    <a:lnTo>
                      <a:pt x="379" y="119"/>
                    </a:lnTo>
                    <a:lnTo>
                      <a:pt x="379" y="116"/>
                    </a:lnTo>
                    <a:lnTo>
                      <a:pt x="381" y="116"/>
                    </a:lnTo>
                    <a:lnTo>
                      <a:pt x="383" y="116"/>
                    </a:lnTo>
                    <a:lnTo>
                      <a:pt x="383" y="114"/>
                    </a:lnTo>
                    <a:lnTo>
                      <a:pt x="385" y="114"/>
                    </a:lnTo>
                    <a:lnTo>
                      <a:pt x="385" y="112"/>
                    </a:lnTo>
                    <a:lnTo>
                      <a:pt x="387" y="112"/>
                    </a:lnTo>
                    <a:lnTo>
                      <a:pt x="390" y="112"/>
                    </a:lnTo>
                    <a:lnTo>
                      <a:pt x="392" y="112"/>
                    </a:lnTo>
                    <a:lnTo>
                      <a:pt x="394" y="112"/>
                    </a:lnTo>
                    <a:lnTo>
                      <a:pt x="394" y="110"/>
                    </a:lnTo>
                    <a:lnTo>
                      <a:pt x="394" y="108"/>
                    </a:lnTo>
                    <a:lnTo>
                      <a:pt x="394" y="105"/>
                    </a:lnTo>
                    <a:lnTo>
                      <a:pt x="392" y="103"/>
                    </a:lnTo>
                    <a:lnTo>
                      <a:pt x="392" y="101"/>
                    </a:lnTo>
                    <a:lnTo>
                      <a:pt x="392" y="99"/>
                    </a:lnTo>
                    <a:lnTo>
                      <a:pt x="394" y="99"/>
                    </a:lnTo>
                    <a:lnTo>
                      <a:pt x="394" y="97"/>
                    </a:lnTo>
                    <a:lnTo>
                      <a:pt x="396" y="94"/>
                    </a:lnTo>
                    <a:lnTo>
                      <a:pt x="396" y="92"/>
                    </a:lnTo>
                    <a:lnTo>
                      <a:pt x="396" y="90"/>
                    </a:lnTo>
                    <a:lnTo>
                      <a:pt x="398" y="90"/>
                    </a:lnTo>
                    <a:lnTo>
                      <a:pt x="398" y="88"/>
                    </a:lnTo>
                    <a:lnTo>
                      <a:pt x="401" y="88"/>
                    </a:lnTo>
                    <a:lnTo>
                      <a:pt x="403" y="86"/>
                    </a:lnTo>
                    <a:lnTo>
                      <a:pt x="405" y="86"/>
                    </a:lnTo>
                    <a:lnTo>
                      <a:pt x="407" y="86"/>
                    </a:lnTo>
                    <a:lnTo>
                      <a:pt x="409" y="86"/>
                    </a:lnTo>
                    <a:lnTo>
                      <a:pt x="412" y="86"/>
                    </a:lnTo>
                    <a:lnTo>
                      <a:pt x="414" y="86"/>
                    </a:lnTo>
                    <a:lnTo>
                      <a:pt x="416" y="86"/>
                    </a:lnTo>
                    <a:lnTo>
                      <a:pt x="418" y="86"/>
                    </a:lnTo>
                    <a:lnTo>
                      <a:pt x="418" y="88"/>
                    </a:lnTo>
                    <a:lnTo>
                      <a:pt x="418" y="90"/>
                    </a:lnTo>
                    <a:lnTo>
                      <a:pt x="420" y="90"/>
                    </a:lnTo>
                    <a:lnTo>
                      <a:pt x="420" y="88"/>
                    </a:lnTo>
                    <a:lnTo>
                      <a:pt x="420" y="86"/>
                    </a:lnTo>
                    <a:lnTo>
                      <a:pt x="420" y="83"/>
                    </a:lnTo>
                    <a:lnTo>
                      <a:pt x="420" y="81"/>
                    </a:lnTo>
                    <a:lnTo>
                      <a:pt x="422" y="81"/>
                    </a:lnTo>
                    <a:lnTo>
                      <a:pt x="422" y="79"/>
                    </a:lnTo>
                    <a:lnTo>
                      <a:pt x="425" y="79"/>
                    </a:lnTo>
                    <a:lnTo>
                      <a:pt x="425" y="77"/>
                    </a:lnTo>
                    <a:lnTo>
                      <a:pt x="427" y="77"/>
                    </a:lnTo>
                    <a:lnTo>
                      <a:pt x="429" y="77"/>
                    </a:lnTo>
                    <a:lnTo>
                      <a:pt x="431" y="77"/>
                    </a:lnTo>
                    <a:lnTo>
                      <a:pt x="433" y="77"/>
                    </a:lnTo>
                    <a:lnTo>
                      <a:pt x="436" y="77"/>
                    </a:lnTo>
                    <a:lnTo>
                      <a:pt x="438" y="77"/>
                    </a:lnTo>
                    <a:lnTo>
                      <a:pt x="438" y="79"/>
                    </a:lnTo>
                    <a:lnTo>
                      <a:pt x="440" y="79"/>
                    </a:lnTo>
                    <a:lnTo>
                      <a:pt x="442" y="79"/>
                    </a:lnTo>
                    <a:lnTo>
                      <a:pt x="442" y="81"/>
                    </a:lnTo>
                    <a:lnTo>
                      <a:pt x="444" y="81"/>
                    </a:lnTo>
                    <a:lnTo>
                      <a:pt x="447" y="81"/>
                    </a:lnTo>
                    <a:lnTo>
                      <a:pt x="449" y="81"/>
                    </a:lnTo>
                    <a:lnTo>
                      <a:pt x="451" y="81"/>
                    </a:lnTo>
                    <a:lnTo>
                      <a:pt x="451" y="79"/>
                    </a:lnTo>
                    <a:lnTo>
                      <a:pt x="453" y="79"/>
                    </a:lnTo>
                    <a:lnTo>
                      <a:pt x="453" y="77"/>
                    </a:lnTo>
                    <a:lnTo>
                      <a:pt x="455" y="77"/>
                    </a:lnTo>
                    <a:lnTo>
                      <a:pt x="458" y="77"/>
                    </a:lnTo>
                    <a:lnTo>
                      <a:pt x="460" y="77"/>
                    </a:lnTo>
                    <a:lnTo>
                      <a:pt x="460" y="79"/>
                    </a:lnTo>
                    <a:lnTo>
                      <a:pt x="462" y="79"/>
                    </a:lnTo>
                    <a:lnTo>
                      <a:pt x="464" y="79"/>
                    </a:lnTo>
                    <a:lnTo>
                      <a:pt x="466" y="79"/>
                    </a:lnTo>
                    <a:lnTo>
                      <a:pt x="468" y="79"/>
                    </a:lnTo>
                    <a:lnTo>
                      <a:pt x="471" y="79"/>
                    </a:lnTo>
                    <a:lnTo>
                      <a:pt x="473" y="79"/>
                    </a:lnTo>
                    <a:lnTo>
                      <a:pt x="473" y="77"/>
                    </a:lnTo>
                    <a:lnTo>
                      <a:pt x="471" y="77"/>
                    </a:lnTo>
                    <a:lnTo>
                      <a:pt x="471" y="75"/>
                    </a:lnTo>
                    <a:lnTo>
                      <a:pt x="468" y="75"/>
                    </a:lnTo>
                    <a:lnTo>
                      <a:pt x="466" y="75"/>
                    </a:lnTo>
                    <a:lnTo>
                      <a:pt x="464" y="75"/>
                    </a:lnTo>
                    <a:lnTo>
                      <a:pt x="462" y="73"/>
                    </a:lnTo>
                    <a:lnTo>
                      <a:pt x="460" y="73"/>
                    </a:lnTo>
                    <a:lnTo>
                      <a:pt x="460" y="70"/>
                    </a:lnTo>
                    <a:lnTo>
                      <a:pt x="458" y="70"/>
                    </a:lnTo>
                    <a:lnTo>
                      <a:pt x="455" y="70"/>
                    </a:lnTo>
                    <a:lnTo>
                      <a:pt x="455" y="68"/>
                    </a:lnTo>
                    <a:lnTo>
                      <a:pt x="453" y="68"/>
                    </a:lnTo>
                    <a:lnTo>
                      <a:pt x="453" y="66"/>
                    </a:lnTo>
                    <a:lnTo>
                      <a:pt x="453" y="64"/>
                    </a:lnTo>
                    <a:lnTo>
                      <a:pt x="455" y="64"/>
                    </a:lnTo>
                    <a:lnTo>
                      <a:pt x="455" y="62"/>
                    </a:lnTo>
                    <a:lnTo>
                      <a:pt x="458" y="62"/>
                    </a:lnTo>
                    <a:lnTo>
                      <a:pt x="458" y="59"/>
                    </a:lnTo>
                    <a:lnTo>
                      <a:pt x="460" y="59"/>
                    </a:lnTo>
                    <a:lnTo>
                      <a:pt x="460" y="57"/>
                    </a:lnTo>
                    <a:lnTo>
                      <a:pt x="462" y="57"/>
                    </a:lnTo>
                    <a:lnTo>
                      <a:pt x="462" y="55"/>
                    </a:lnTo>
                    <a:lnTo>
                      <a:pt x="464" y="55"/>
                    </a:lnTo>
                    <a:lnTo>
                      <a:pt x="464" y="57"/>
                    </a:lnTo>
                    <a:lnTo>
                      <a:pt x="462" y="57"/>
                    </a:lnTo>
                    <a:lnTo>
                      <a:pt x="462" y="59"/>
                    </a:lnTo>
                    <a:lnTo>
                      <a:pt x="464" y="59"/>
                    </a:lnTo>
                    <a:lnTo>
                      <a:pt x="466" y="59"/>
                    </a:lnTo>
                    <a:lnTo>
                      <a:pt x="466" y="57"/>
                    </a:lnTo>
                    <a:lnTo>
                      <a:pt x="466" y="55"/>
                    </a:lnTo>
                    <a:lnTo>
                      <a:pt x="466" y="53"/>
                    </a:lnTo>
                    <a:lnTo>
                      <a:pt x="464" y="53"/>
                    </a:lnTo>
                    <a:lnTo>
                      <a:pt x="464" y="51"/>
                    </a:lnTo>
                    <a:lnTo>
                      <a:pt x="466" y="51"/>
                    </a:lnTo>
                    <a:lnTo>
                      <a:pt x="466" y="48"/>
                    </a:lnTo>
                    <a:lnTo>
                      <a:pt x="464" y="48"/>
                    </a:lnTo>
                    <a:lnTo>
                      <a:pt x="466" y="48"/>
                    </a:lnTo>
                    <a:lnTo>
                      <a:pt x="466" y="46"/>
                    </a:lnTo>
                    <a:lnTo>
                      <a:pt x="468" y="46"/>
                    </a:lnTo>
                    <a:lnTo>
                      <a:pt x="468" y="44"/>
                    </a:lnTo>
                    <a:lnTo>
                      <a:pt x="466" y="44"/>
                    </a:lnTo>
                    <a:lnTo>
                      <a:pt x="466" y="42"/>
                    </a:lnTo>
                    <a:lnTo>
                      <a:pt x="466" y="40"/>
                    </a:lnTo>
                    <a:lnTo>
                      <a:pt x="464" y="40"/>
                    </a:lnTo>
                    <a:lnTo>
                      <a:pt x="464" y="37"/>
                    </a:lnTo>
                    <a:lnTo>
                      <a:pt x="462" y="37"/>
                    </a:lnTo>
                    <a:lnTo>
                      <a:pt x="460" y="37"/>
                    </a:lnTo>
                    <a:lnTo>
                      <a:pt x="460" y="35"/>
                    </a:lnTo>
                    <a:lnTo>
                      <a:pt x="460" y="33"/>
                    </a:lnTo>
                    <a:lnTo>
                      <a:pt x="458" y="33"/>
                    </a:lnTo>
                    <a:lnTo>
                      <a:pt x="455" y="33"/>
                    </a:lnTo>
                    <a:lnTo>
                      <a:pt x="455" y="31"/>
                    </a:lnTo>
                    <a:lnTo>
                      <a:pt x="453" y="31"/>
                    </a:lnTo>
                    <a:lnTo>
                      <a:pt x="453" y="29"/>
                    </a:lnTo>
                    <a:lnTo>
                      <a:pt x="451" y="29"/>
                    </a:lnTo>
                    <a:lnTo>
                      <a:pt x="451" y="27"/>
                    </a:lnTo>
                    <a:lnTo>
                      <a:pt x="451" y="24"/>
                    </a:lnTo>
                    <a:lnTo>
                      <a:pt x="451" y="22"/>
                    </a:lnTo>
                    <a:lnTo>
                      <a:pt x="449" y="22"/>
                    </a:lnTo>
                    <a:lnTo>
                      <a:pt x="449" y="20"/>
                    </a:lnTo>
                    <a:lnTo>
                      <a:pt x="447" y="20"/>
                    </a:lnTo>
                    <a:lnTo>
                      <a:pt x="447" y="18"/>
                    </a:lnTo>
                    <a:lnTo>
                      <a:pt x="447" y="16"/>
                    </a:lnTo>
                    <a:lnTo>
                      <a:pt x="447" y="13"/>
                    </a:lnTo>
                    <a:lnTo>
                      <a:pt x="449" y="13"/>
                    </a:lnTo>
                    <a:lnTo>
                      <a:pt x="449" y="11"/>
                    </a:lnTo>
                    <a:lnTo>
                      <a:pt x="451" y="11"/>
                    </a:lnTo>
                    <a:lnTo>
                      <a:pt x="453" y="11"/>
                    </a:lnTo>
                    <a:lnTo>
                      <a:pt x="453" y="13"/>
                    </a:lnTo>
                    <a:lnTo>
                      <a:pt x="455" y="13"/>
                    </a:lnTo>
                    <a:lnTo>
                      <a:pt x="458" y="13"/>
                    </a:lnTo>
                    <a:lnTo>
                      <a:pt x="460" y="13"/>
                    </a:lnTo>
                    <a:lnTo>
                      <a:pt x="462" y="13"/>
                    </a:lnTo>
                    <a:lnTo>
                      <a:pt x="462" y="11"/>
                    </a:lnTo>
                    <a:lnTo>
                      <a:pt x="462" y="9"/>
                    </a:lnTo>
                    <a:lnTo>
                      <a:pt x="462" y="7"/>
                    </a:lnTo>
                    <a:lnTo>
                      <a:pt x="464" y="7"/>
                    </a:lnTo>
                    <a:lnTo>
                      <a:pt x="466" y="7"/>
                    </a:lnTo>
                    <a:lnTo>
                      <a:pt x="468" y="7"/>
                    </a:lnTo>
                    <a:lnTo>
                      <a:pt x="471" y="7"/>
                    </a:lnTo>
                    <a:lnTo>
                      <a:pt x="471" y="5"/>
                    </a:lnTo>
                    <a:lnTo>
                      <a:pt x="473" y="5"/>
                    </a:lnTo>
                    <a:lnTo>
                      <a:pt x="473" y="2"/>
                    </a:lnTo>
                    <a:lnTo>
                      <a:pt x="473" y="0"/>
                    </a:lnTo>
                    <a:lnTo>
                      <a:pt x="475" y="0"/>
                    </a:lnTo>
                    <a:lnTo>
                      <a:pt x="477" y="5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51" name="Freeform 36"/>
              <p:cNvSpPr>
                <a:spLocks/>
              </p:cNvSpPr>
              <p:nvPr/>
            </p:nvSpPr>
            <p:spPr bwMode="auto">
              <a:xfrm>
                <a:off x="4600575" y="2459038"/>
                <a:ext cx="1168400" cy="858838"/>
              </a:xfrm>
              <a:custGeom>
                <a:avLst/>
                <a:gdLst>
                  <a:gd name="T0" fmla="*/ 2147483647 w 736"/>
                  <a:gd name="T1" fmla="*/ 2147483647 h 541"/>
                  <a:gd name="T2" fmla="*/ 2147483647 w 736"/>
                  <a:gd name="T3" fmla="*/ 2147483647 h 541"/>
                  <a:gd name="T4" fmla="*/ 2147483647 w 736"/>
                  <a:gd name="T5" fmla="*/ 2147483647 h 541"/>
                  <a:gd name="T6" fmla="*/ 2147483647 w 736"/>
                  <a:gd name="T7" fmla="*/ 2147483647 h 541"/>
                  <a:gd name="T8" fmla="*/ 2147483647 w 736"/>
                  <a:gd name="T9" fmla="*/ 2147483647 h 541"/>
                  <a:gd name="T10" fmla="*/ 2147483647 w 736"/>
                  <a:gd name="T11" fmla="*/ 2147483647 h 541"/>
                  <a:gd name="T12" fmla="*/ 2147483647 w 736"/>
                  <a:gd name="T13" fmla="*/ 2147483647 h 541"/>
                  <a:gd name="T14" fmla="*/ 2147483647 w 736"/>
                  <a:gd name="T15" fmla="*/ 2147483647 h 541"/>
                  <a:gd name="T16" fmla="*/ 2147483647 w 736"/>
                  <a:gd name="T17" fmla="*/ 2147483647 h 541"/>
                  <a:gd name="T18" fmla="*/ 2147483647 w 736"/>
                  <a:gd name="T19" fmla="*/ 2147483647 h 541"/>
                  <a:gd name="T20" fmla="*/ 2147483647 w 736"/>
                  <a:gd name="T21" fmla="*/ 2147483647 h 541"/>
                  <a:gd name="T22" fmla="*/ 2147483647 w 736"/>
                  <a:gd name="T23" fmla="*/ 2147483647 h 541"/>
                  <a:gd name="T24" fmla="*/ 2147483647 w 736"/>
                  <a:gd name="T25" fmla="*/ 2147483647 h 541"/>
                  <a:gd name="T26" fmla="*/ 2147483647 w 736"/>
                  <a:gd name="T27" fmla="*/ 2147483647 h 541"/>
                  <a:gd name="T28" fmla="*/ 2147483647 w 736"/>
                  <a:gd name="T29" fmla="*/ 2147483647 h 541"/>
                  <a:gd name="T30" fmla="*/ 2147483647 w 736"/>
                  <a:gd name="T31" fmla="*/ 2147483647 h 541"/>
                  <a:gd name="T32" fmla="*/ 2147483647 w 736"/>
                  <a:gd name="T33" fmla="*/ 2147483647 h 541"/>
                  <a:gd name="T34" fmla="*/ 2147483647 w 736"/>
                  <a:gd name="T35" fmla="*/ 2147483647 h 541"/>
                  <a:gd name="T36" fmla="*/ 2147483647 w 736"/>
                  <a:gd name="T37" fmla="*/ 2147483647 h 541"/>
                  <a:gd name="T38" fmla="*/ 2147483647 w 736"/>
                  <a:gd name="T39" fmla="*/ 2147483647 h 541"/>
                  <a:gd name="T40" fmla="*/ 2147483647 w 736"/>
                  <a:gd name="T41" fmla="*/ 2147483647 h 541"/>
                  <a:gd name="T42" fmla="*/ 2147483647 w 736"/>
                  <a:gd name="T43" fmla="*/ 2147483647 h 541"/>
                  <a:gd name="T44" fmla="*/ 2147483647 w 736"/>
                  <a:gd name="T45" fmla="*/ 2147483647 h 541"/>
                  <a:gd name="T46" fmla="*/ 2147483647 w 736"/>
                  <a:gd name="T47" fmla="*/ 2147483647 h 541"/>
                  <a:gd name="T48" fmla="*/ 2147483647 w 736"/>
                  <a:gd name="T49" fmla="*/ 2147483647 h 541"/>
                  <a:gd name="T50" fmla="*/ 2147483647 w 736"/>
                  <a:gd name="T51" fmla="*/ 2147483647 h 541"/>
                  <a:gd name="T52" fmla="*/ 2147483647 w 736"/>
                  <a:gd name="T53" fmla="*/ 2147483647 h 541"/>
                  <a:gd name="T54" fmla="*/ 2147483647 w 736"/>
                  <a:gd name="T55" fmla="*/ 2147483647 h 541"/>
                  <a:gd name="T56" fmla="*/ 2147483647 w 736"/>
                  <a:gd name="T57" fmla="*/ 2147483647 h 541"/>
                  <a:gd name="T58" fmla="*/ 2147483647 w 736"/>
                  <a:gd name="T59" fmla="*/ 2147483647 h 541"/>
                  <a:gd name="T60" fmla="*/ 2147483647 w 736"/>
                  <a:gd name="T61" fmla="*/ 2147483647 h 541"/>
                  <a:gd name="T62" fmla="*/ 2147483647 w 736"/>
                  <a:gd name="T63" fmla="*/ 2147483647 h 541"/>
                  <a:gd name="T64" fmla="*/ 2147483647 w 736"/>
                  <a:gd name="T65" fmla="*/ 2147483647 h 541"/>
                  <a:gd name="T66" fmla="*/ 2147483647 w 736"/>
                  <a:gd name="T67" fmla="*/ 2147483647 h 541"/>
                  <a:gd name="T68" fmla="*/ 2147483647 w 736"/>
                  <a:gd name="T69" fmla="*/ 2147483647 h 541"/>
                  <a:gd name="T70" fmla="*/ 2147483647 w 736"/>
                  <a:gd name="T71" fmla="*/ 2147483647 h 541"/>
                  <a:gd name="T72" fmla="*/ 2147483647 w 736"/>
                  <a:gd name="T73" fmla="*/ 2147483647 h 541"/>
                  <a:gd name="T74" fmla="*/ 2147483647 w 736"/>
                  <a:gd name="T75" fmla="*/ 2147483647 h 541"/>
                  <a:gd name="T76" fmla="*/ 2147483647 w 736"/>
                  <a:gd name="T77" fmla="*/ 2147483647 h 541"/>
                  <a:gd name="T78" fmla="*/ 2147483647 w 736"/>
                  <a:gd name="T79" fmla="*/ 2147483647 h 541"/>
                  <a:gd name="T80" fmla="*/ 2147483647 w 736"/>
                  <a:gd name="T81" fmla="*/ 2147483647 h 541"/>
                  <a:gd name="T82" fmla="*/ 2147483647 w 736"/>
                  <a:gd name="T83" fmla="*/ 2147483647 h 541"/>
                  <a:gd name="T84" fmla="*/ 2147483647 w 736"/>
                  <a:gd name="T85" fmla="*/ 2147483647 h 541"/>
                  <a:gd name="T86" fmla="*/ 2147483647 w 736"/>
                  <a:gd name="T87" fmla="*/ 2147483647 h 541"/>
                  <a:gd name="T88" fmla="*/ 2147483647 w 736"/>
                  <a:gd name="T89" fmla="*/ 2147483647 h 541"/>
                  <a:gd name="T90" fmla="*/ 2147483647 w 736"/>
                  <a:gd name="T91" fmla="*/ 2147483647 h 541"/>
                  <a:gd name="T92" fmla="*/ 2147483647 w 736"/>
                  <a:gd name="T93" fmla="*/ 2147483647 h 541"/>
                  <a:gd name="T94" fmla="*/ 2147483647 w 736"/>
                  <a:gd name="T95" fmla="*/ 2147483647 h 541"/>
                  <a:gd name="T96" fmla="*/ 2147483647 w 736"/>
                  <a:gd name="T97" fmla="*/ 2147483647 h 541"/>
                  <a:gd name="T98" fmla="*/ 2147483647 w 736"/>
                  <a:gd name="T99" fmla="*/ 2147483647 h 541"/>
                  <a:gd name="T100" fmla="*/ 2147483647 w 736"/>
                  <a:gd name="T101" fmla="*/ 2147483647 h 541"/>
                  <a:gd name="T102" fmla="*/ 2147483647 w 736"/>
                  <a:gd name="T103" fmla="*/ 2147483647 h 541"/>
                  <a:gd name="T104" fmla="*/ 2147483647 w 736"/>
                  <a:gd name="T105" fmla="*/ 2147483647 h 541"/>
                  <a:gd name="T106" fmla="*/ 2147483647 w 736"/>
                  <a:gd name="T107" fmla="*/ 2147483647 h 541"/>
                  <a:gd name="T108" fmla="*/ 2147483647 w 736"/>
                  <a:gd name="T109" fmla="*/ 2147483647 h 541"/>
                  <a:gd name="T110" fmla="*/ 2147483647 w 736"/>
                  <a:gd name="T111" fmla="*/ 2147483647 h 541"/>
                  <a:gd name="T112" fmla="*/ 2147483647 w 736"/>
                  <a:gd name="T113" fmla="*/ 2147483647 h 541"/>
                  <a:gd name="T114" fmla="*/ 2147483647 w 736"/>
                  <a:gd name="T115" fmla="*/ 2147483647 h 541"/>
                  <a:gd name="T116" fmla="*/ 2147483647 w 736"/>
                  <a:gd name="T117" fmla="*/ 2147483647 h 541"/>
                  <a:gd name="T118" fmla="*/ 2147483647 w 736"/>
                  <a:gd name="T119" fmla="*/ 2147483647 h 54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36" h="541">
                    <a:moveTo>
                      <a:pt x="477" y="0"/>
                    </a:moveTo>
                    <a:lnTo>
                      <a:pt x="486" y="8"/>
                    </a:lnTo>
                    <a:lnTo>
                      <a:pt x="484" y="8"/>
                    </a:lnTo>
                    <a:lnTo>
                      <a:pt x="488" y="15"/>
                    </a:lnTo>
                    <a:lnTo>
                      <a:pt x="493" y="15"/>
                    </a:lnTo>
                    <a:lnTo>
                      <a:pt x="495" y="15"/>
                    </a:lnTo>
                    <a:lnTo>
                      <a:pt x="497" y="15"/>
                    </a:lnTo>
                    <a:lnTo>
                      <a:pt x="499" y="15"/>
                    </a:lnTo>
                    <a:lnTo>
                      <a:pt x="501" y="13"/>
                    </a:lnTo>
                    <a:lnTo>
                      <a:pt x="504" y="13"/>
                    </a:lnTo>
                    <a:lnTo>
                      <a:pt x="506" y="13"/>
                    </a:lnTo>
                    <a:lnTo>
                      <a:pt x="508" y="15"/>
                    </a:lnTo>
                    <a:lnTo>
                      <a:pt x="508" y="17"/>
                    </a:lnTo>
                    <a:lnTo>
                      <a:pt x="512" y="17"/>
                    </a:lnTo>
                    <a:lnTo>
                      <a:pt x="514" y="17"/>
                    </a:lnTo>
                    <a:lnTo>
                      <a:pt x="519" y="17"/>
                    </a:lnTo>
                    <a:lnTo>
                      <a:pt x="519" y="19"/>
                    </a:lnTo>
                    <a:lnTo>
                      <a:pt x="521" y="22"/>
                    </a:lnTo>
                    <a:lnTo>
                      <a:pt x="523" y="24"/>
                    </a:lnTo>
                    <a:lnTo>
                      <a:pt x="523" y="26"/>
                    </a:lnTo>
                    <a:lnTo>
                      <a:pt x="528" y="26"/>
                    </a:lnTo>
                    <a:lnTo>
                      <a:pt x="534" y="24"/>
                    </a:lnTo>
                    <a:lnTo>
                      <a:pt x="534" y="28"/>
                    </a:lnTo>
                    <a:lnTo>
                      <a:pt x="530" y="28"/>
                    </a:lnTo>
                    <a:lnTo>
                      <a:pt x="530" y="32"/>
                    </a:lnTo>
                    <a:lnTo>
                      <a:pt x="530" y="35"/>
                    </a:lnTo>
                    <a:lnTo>
                      <a:pt x="530" y="37"/>
                    </a:lnTo>
                    <a:lnTo>
                      <a:pt x="530" y="39"/>
                    </a:lnTo>
                    <a:lnTo>
                      <a:pt x="525" y="39"/>
                    </a:lnTo>
                    <a:lnTo>
                      <a:pt x="528" y="41"/>
                    </a:lnTo>
                    <a:lnTo>
                      <a:pt x="528" y="43"/>
                    </a:lnTo>
                    <a:lnTo>
                      <a:pt x="532" y="41"/>
                    </a:lnTo>
                    <a:lnTo>
                      <a:pt x="534" y="46"/>
                    </a:lnTo>
                    <a:lnTo>
                      <a:pt x="536" y="43"/>
                    </a:lnTo>
                    <a:lnTo>
                      <a:pt x="539" y="43"/>
                    </a:lnTo>
                    <a:lnTo>
                      <a:pt x="539" y="46"/>
                    </a:lnTo>
                    <a:lnTo>
                      <a:pt x="541" y="46"/>
                    </a:lnTo>
                    <a:lnTo>
                      <a:pt x="541" y="48"/>
                    </a:lnTo>
                    <a:lnTo>
                      <a:pt x="536" y="48"/>
                    </a:lnTo>
                    <a:lnTo>
                      <a:pt x="534" y="50"/>
                    </a:lnTo>
                    <a:lnTo>
                      <a:pt x="536" y="52"/>
                    </a:lnTo>
                    <a:lnTo>
                      <a:pt x="534" y="52"/>
                    </a:lnTo>
                    <a:lnTo>
                      <a:pt x="536" y="57"/>
                    </a:lnTo>
                    <a:lnTo>
                      <a:pt x="539" y="57"/>
                    </a:lnTo>
                    <a:lnTo>
                      <a:pt x="539" y="61"/>
                    </a:lnTo>
                    <a:lnTo>
                      <a:pt x="534" y="61"/>
                    </a:lnTo>
                    <a:lnTo>
                      <a:pt x="532" y="61"/>
                    </a:lnTo>
                    <a:lnTo>
                      <a:pt x="530" y="61"/>
                    </a:lnTo>
                    <a:lnTo>
                      <a:pt x="528" y="61"/>
                    </a:lnTo>
                    <a:lnTo>
                      <a:pt x="525" y="61"/>
                    </a:lnTo>
                    <a:lnTo>
                      <a:pt x="523" y="61"/>
                    </a:lnTo>
                    <a:lnTo>
                      <a:pt x="523" y="63"/>
                    </a:lnTo>
                    <a:lnTo>
                      <a:pt x="523" y="65"/>
                    </a:lnTo>
                    <a:lnTo>
                      <a:pt x="523" y="76"/>
                    </a:lnTo>
                    <a:lnTo>
                      <a:pt x="528" y="74"/>
                    </a:lnTo>
                    <a:lnTo>
                      <a:pt x="530" y="74"/>
                    </a:lnTo>
                    <a:lnTo>
                      <a:pt x="532" y="74"/>
                    </a:lnTo>
                    <a:lnTo>
                      <a:pt x="534" y="74"/>
                    </a:lnTo>
                    <a:lnTo>
                      <a:pt x="536" y="74"/>
                    </a:lnTo>
                    <a:lnTo>
                      <a:pt x="536" y="76"/>
                    </a:lnTo>
                    <a:lnTo>
                      <a:pt x="536" y="78"/>
                    </a:lnTo>
                    <a:lnTo>
                      <a:pt x="536" y="81"/>
                    </a:lnTo>
                    <a:lnTo>
                      <a:pt x="539" y="81"/>
                    </a:lnTo>
                    <a:lnTo>
                      <a:pt x="539" y="83"/>
                    </a:lnTo>
                    <a:lnTo>
                      <a:pt x="539" y="85"/>
                    </a:lnTo>
                    <a:lnTo>
                      <a:pt x="541" y="85"/>
                    </a:lnTo>
                    <a:lnTo>
                      <a:pt x="543" y="87"/>
                    </a:lnTo>
                    <a:lnTo>
                      <a:pt x="547" y="89"/>
                    </a:lnTo>
                    <a:lnTo>
                      <a:pt x="545" y="89"/>
                    </a:lnTo>
                    <a:lnTo>
                      <a:pt x="543" y="92"/>
                    </a:lnTo>
                    <a:lnTo>
                      <a:pt x="550" y="107"/>
                    </a:lnTo>
                    <a:lnTo>
                      <a:pt x="547" y="107"/>
                    </a:lnTo>
                    <a:lnTo>
                      <a:pt x="545" y="107"/>
                    </a:lnTo>
                    <a:lnTo>
                      <a:pt x="543" y="107"/>
                    </a:lnTo>
                    <a:lnTo>
                      <a:pt x="543" y="105"/>
                    </a:lnTo>
                    <a:lnTo>
                      <a:pt x="541" y="105"/>
                    </a:lnTo>
                    <a:lnTo>
                      <a:pt x="541" y="107"/>
                    </a:lnTo>
                    <a:lnTo>
                      <a:pt x="539" y="107"/>
                    </a:lnTo>
                    <a:lnTo>
                      <a:pt x="539" y="109"/>
                    </a:lnTo>
                    <a:lnTo>
                      <a:pt x="539" y="111"/>
                    </a:lnTo>
                    <a:lnTo>
                      <a:pt x="539" y="114"/>
                    </a:lnTo>
                    <a:lnTo>
                      <a:pt x="541" y="116"/>
                    </a:lnTo>
                    <a:lnTo>
                      <a:pt x="541" y="118"/>
                    </a:lnTo>
                    <a:lnTo>
                      <a:pt x="541" y="120"/>
                    </a:lnTo>
                    <a:lnTo>
                      <a:pt x="541" y="122"/>
                    </a:lnTo>
                    <a:lnTo>
                      <a:pt x="543" y="122"/>
                    </a:lnTo>
                    <a:lnTo>
                      <a:pt x="545" y="124"/>
                    </a:lnTo>
                    <a:lnTo>
                      <a:pt x="547" y="124"/>
                    </a:lnTo>
                    <a:lnTo>
                      <a:pt x="550" y="124"/>
                    </a:lnTo>
                    <a:lnTo>
                      <a:pt x="552" y="124"/>
                    </a:lnTo>
                    <a:lnTo>
                      <a:pt x="552" y="127"/>
                    </a:lnTo>
                    <a:lnTo>
                      <a:pt x="554" y="127"/>
                    </a:lnTo>
                    <a:lnTo>
                      <a:pt x="556" y="127"/>
                    </a:lnTo>
                    <a:lnTo>
                      <a:pt x="563" y="127"/>
                    </a:lnTo>
                    <a:lnTo>
                      <a:pt x="567" y="127"/>
                    </a:lnTo>
                    <a:lnTo>
                      <a:pt x="569" y="127"/>
                    </a:lnTo>
                    <a:lnTo>
                      <a:pt x="571" y="127"/>
                    </a:lnTo>
                    <a:lnTo>
                      <a:pt x="574" y="124"/>
                    </a:lnTo>
                    <a:lnTo>
                      <a:pt x="569" y="111"/>
                    </a:lnTo>
                    <a:lnTo>
                      <a:pt x="574" y="111"/>
                    </a:lnTo>
                    <a:lnTo>
                      <a:pt x="574" y="109"/>
                    </a:lnTo>
                    <a:lnTo>
                      <a:pt x="576" y="109"/>
                    </a:lnTo>
                    <a:lnTo>
                      <a:pt x="580" y="109"/>
                    </a:lnTo>
                    <a:lnTo>
                      <a:pt x="585" y="109"/>
                    </a:lnTo>
                    <a:lnTo>
                      <a:pt x="585" y="107"/>
                    </a:lnTo>
                    <a:lnTo>
                      <a:pt x="589" y="109"/>
                    </a:lnTo>
                    <a:lnTo>
                      <a:pt x="591" y="109"/>
                    </a:lnTo>
                    <a:lnTo>
                      <a:pt x="591" y="111"/>
                    </a:lnTo>
                    <a:lnTo>
                      <a:pt x="587" y="118"/>
                    </a:lnTo>
                    <a:lnTo>
                      <a:pt x="589" y="118"/>
                    </a:lnTo>
                    <a:lnTo>
                      <a:pt x="589" y="120"/>
                    </a:lnTo>
                    <a:lnTo>
                      <a:pt x="591" y="120"/>
                    </a:lnTo>
                    <a:lnTo>
                      <a:pt x="591" y="118"/>
                    </a:lnTo>
                    <a:lnTo>
                      <a:pt x="593" y="118"/>
                    </a:lnTo>
                    <a:lnTo>
                      <a:pt x="596" y="116"/>
                    </a:lnTo>
                    <a:lnTo>
                      <a:pt x="596" y="118"/>
                    </a:lnTo>
                    <a:lnTo>
                      <a:pt x="596" y="120"/>
                    </a:lnTo>
                    <a:lnTo>
                      <a:pt x="598" y="120"/>
                    </a:lnTo>
                    <a:lnTo>
                      <a:pt x="598" y="122"/>
                    </a:lnTo>
                    <a:lnTo>
                      <a:pt x="600" y="122"/>
                    </a:lnTo>
                    <a:lnTo>
                      <a:pt x="602" y="124"/>
                    </a:lnTo>
                    <a:lnTo>
                      <a:pt x="604" y="124"/>
                    </a:lnTo>
                    <a:lnTo>
                      <a:pt x="604" y="127"/>
                    </a:lnTo>
                    <a:lnTo>
                      <a:pt x="606" y="127"/>
                    </a:lnTo>
                    <a:lnTo>
                      <a:pt x="606" y="129"/>
                    </a:lnTo>
                    <a:lnTo>
                      <a:pt x="609" y="129"/>
                    </a:lnTo>
                    <a:lnTo>
                      <a:pt x="611" y="129"/>
                    </a:lnTo>
                    <a:lnTo>
                      <a:pt x="609" y="131"/>
                    </a:lnTo>
                    <a:lnTo>
                      <a:pt x="606" y="135"/>
                    </a:lnTo>
                    <a:lnTo>
                      <a:pt x="604" y="135"/>
                    </a:lnTo>
                    <a:lnTo>
                      <a:pt x="604" y="138"/>
                    </a:lnTo>
                    <a:lnTo>
                      <a:pt x="600" y="140"/>
                    </a:lnTo>
                    <a:lnTo>
                      <a:pt x="598" y="142"/>
                    </a:lnTo>
                    <a:lnTo>
                      <a:pt x="600" y="142"/>
                    </a:lnTo>
                    <a:lnTo>
                      <a:pt x="600" y="144"/>
                    </a:lnTo>
                    <a:lnTo>
                      <a:pt x="602" y="144"/>
                    </a:lnTo>
                    <a:lnTo>
                      <a:pt x="604" y="146"/>
                    </a:lnTo>
                    <a:lnTo>
                      <a:pt x="606" y="146"/>
                    </a:lnTo>
                    <a:lnTo>
                      <a:pt x="606" y="149"/>
                    </a:lnTo>
                    <a:lnTo>
                      <a:pt x="604" y="151"/>
                    </a:lnTo>
                    <a:lnTo>
                      <a:pt x="598" y="157"/>
                    </a:lnTo>
                    <a:lnTo>
                      <a:pt x="600" y="157"/>
                    </a:lnTo>
                    <a:lnTo>
                      <a:pt x="602" y="160"/>
                    </a:lnTo>
                    <a:lnTo>
                      <a:pt x="604" y="160"/>
                    </a:lnTo>
                    <a:lnTo>
                      <a:pt x="604" y="162"/>
                    </a:lnTo>
                    <a:lnTo>
                      <a:pt x="606" y="162"/>
                    </a:lnTo>
                    <a:lnTo>
                      <a:pt x="611" y="160"/>
                    </a:lnTo>
                    <a:lnTo>
                      <a:pt x="613" y="162"/>
                    </a:lnTo>
                    <a:lnTo>
                      <a:pt x="611" y="166"/>
                    </a:lnTo>
                    <a:lnTo>
                      <a:pt x="613" y="168"/>
                    </a:lnTo>
                    <a:lnTo>
                      <a:pt x="615" y="170"/>
                    </a:lnTo>
                    <a:lnTo>
                      <a:pt x="617" y="170"/>
                    </a:lnTo>
                    <a:lnTo>
                      <a:pt x="620" y="175"/>
                    </a:lnTo>
                    <a:lnTo>
                      <a:pt x="624" y="179"/>
                    </a:lnTo>
                    <a:lnTo>
                      <a:pt x="626" y="179"/>
                    </a:lnTo>
                    <a:lnTo>
                      <a:pt x="626" y="181"/>
                    </a:lnTo>
                    <a:lnTo>
                      <a:pt x="620" y="186"/>
                    </a:lnTo>
                    <a:lnTo>
                      <a:pt x="617" y="188"/>
                    </a:lnTo>
                    <a:lnTo>
                      <a:pt x="617" y="192"/>
                    </a:lnTo>
                    <a:lnTo>
                      <a:pt x="617" y="195"/>
                    </a:lnTo>
                    <a:lnTo>
                      <a:pt x="620" y="199"/>
                    </a:lnTo>
                    <a:lnTo>
                      <a:pt x="620" y="201"/>
                    </a:lnTo>
                    <a:lnTo>
                      <a:pt x="622" y="201"/>
                    </a:lnTo>
                    <a:lnTo>
                      <a:pt x="624" y="208"/>
                    </a:lnTo>
                    <a:lnTo>
                      <a:pt x="626" y="210"/>
                    </a:lnTo>
                    <a:lnTo>
                      <a:pt x="631" y="210"/>
                    </a:lnTo>
                    <a:lnTo>
                      <a:pt x="633" y="210"/>
                    </a:lnTo>
                    <a:lnTo>
                      <a:pt x="631" y="210"/>
                    </a:lnTo>
                    <a:lnTo>
                      <a:pt x="635" y="212"/>
                    </a:lnTo>
                    <a:lnTo>
                      <a:pt x="637" y="212"/>
                    </a:lnTo>
                    <a:lnTo>
                      <a:pt x="642" y="216"/>
                    </a:lnTo>
                    <a:lnTo>
                      <a:pt x="644" y="219"/>
                    </a:lnTo>
                    <a:lnTo>
                      <a:pt x="646" y="219"/>
                    </a:lnTo>
                    <a:lnTo>
                      <a:pt x="648" y="219"/>
                    </a:lnTo>
                    <a:lnTo>
                      <a:pt x="648" y="216"/>
                    </a:lnTo>
                    <a:lnTo>
                      <a:pt x="650" y="216"/>
                    </a:lnTo>
                    <a:lnTo>
                      <a:pt x="650" y="219"/>
                    </a:lnTo>
                    <a:lnTo>
                      <a:pt x="650" y="221"/>
                    </a:lnTo>
                    <a:lnTo>
                      <a:pt x="648" y="221"/>
                    </a:lnTo>
                    <a:lnTo>
                      <a:pt x="652" y="223"/>
                    </a:lnTo>
                    <a:lnTo>
                      <a:pt x="652" y="216"/>
                    </a:lnTo>
                    <a:lnTo>
                      <a:pt x="655" y="214"/>
                    </a:lnTo>
                    <a:lnTo>
                      <a:pt x="655" y="219"/>
                    </a:lnTo>
                    <a:lnTo>
                      <a:pt x="657" y="214"/>
                    </a:lnTo>
                    <a:lnTo>
                      <a:pt x="659" y="214"/>
                    </a:lnTo>
                    <a:lnTo>
                      <a:pt x="659" y="212"/>
                    </a:lnTo>
                    <a:lnTo>
                      <a:pt x="659" y="214"/>
                    </a:lnTo>
                    <a:lnTo>
                      <a:pt x="661" y="214"/>
                    </a:lnTo>
                    <a:lnTo>
                      <a:pt x="663" y="214"/>
                    </a:lnTo>
                    <a:lnTo>
                      <a:pt x="663" y="216"/>
                    </a:lnTo>
                    <a:lnTo>
                      <a:pt x="666" y="216"/>
                    </a:lnTo>
                    <a:lnTo>
                      <a:pt x="668" y="216"/>
                    </a:lnTo>
                    <a:lnTo>
                      <a:pt x="670" y="216"/>
                    </a:lnTo>
                    <a:lnTo>
                      <a:pt x="670" y="214"/>
                    </a:lnTo>
                    <a:lnTo>
                      <a:pt x="672" y="214"/>
                    </a:lnTo>
                    <a:lnTo>
                      <a:pt x="672" y="216"/>
                    </a:lnTo>
                    <a:lnTo>
                      <a:pt x="674" y="216"/>
                    </a:lnTo>
                    <a:lnTo>
                      <a:pt x="677" y="216"/>
                    </a:lnTo>
                    <a:lnTo>
                      <a:pt x="679" y="216"/>
                    </a:lnTo>
                    <a:lnTo>
                      <a:pt x="681" y="216"/>
                    </a:lnTo>
                    <a:lnTo>
                      <a:pt x="681" y="219"/>
                    </a:lnTo>
                    <a:lnTo>
                      <a:pt x="683" y="219"/>
                    </a:lnTo>
                    <a:lnTo>
                      <a:pt x="685" y="219"/>
                    </a:lnTo>
                    <a:lnTo>
                      <a:pt x="685" y="221"/>
                    </a:lnTo>
                    <a:lnTo>
                      <a:pt x="685" y="223"/>
                    </a:lnTo>
                    <a:lnTo>
                      <a:pt x="685" y="225"/>
                    </a:lnTo>
                    <a:lnTo>
                      <a:pt x="688" y="225"/>
                    </a:lnTo>
                    <a:lnTo>
                      <a:pt x="688" y="230"/>
                    </a:lnTo>
                    <a:lnTo>
                      <a:pt x="694" y="227"/>
                    </a:lnTo>
                    <a:lnTo>
                      <a:pt x="698" y="225"/>
                    </a:lnTo>
                    <a:lnTo>
                      <a:pt x="705" y="221"/>
                    </a:lnTo>
                    <a:lnTo>
                      <a:pt x="705" y="223"/>
                    </a:lnTo>
                    <a:lnTo>
                      <a:pt x="707" y="225"/>
                    </a:lnTo>
                    <a:lnTo>
                      <a:pt x="705" y="227"/>
                    </a:lnTo>
                    <a:lnTo>
                      <a:pt x="705" y="230"/>
                    </a:lnTo>
                    <a:lnTo>
                      <a:pt x="705" y="232"/>
                    </a:lnTo>
                    <a:lnTo>
                      <a:pt x="705" y="236"/>
                    </a:lnTo>
                    <a:lnTo>
                      <a:pt x="705" y="238"/>
                    </a:lnTo>
                    <a:lnTo>
                      <a:pt x="705" y="241"/>
                    </a:lnTo>
                    <a:lnTo>
                      <a:pt x="709" y="241"/>
                    </a:lnTo>
                    <a:lnTo>
                      <a:pt x="709" y="243"/>
                    </a:lnTo>
                    <a:lnTo>
                      <a:pt x="709" y="245"/>
                    </a:lnTo>
                    <a:lnTo>
                      <a:pt x="707" y="245"/>
                    </a:lnTo>
                    <a:lnTo>
                      <a:pt x="709" y="245"/>
                    </a:lnTo>
                    <a:lnTo>
                      <a:pt x="712" y="245"/>
                    </a:lnTo>
                    <a:lnTo>
                      <a:pt x="714" y="245"/>
                    </a:lnTo>
                    <a:lnTo>
                      <a:pt x="716" y="245"/>
                    </a:lnTo>
                    <a:lnTo>
                      <a:pt x="716" y="247"/>
                    </a:lnTo>
                    <a:lnTo>
                      <a:pt x="718" y="247"/>
                    </a:lnTo>
                    <a:lnTo>
                      <a:pt x="720" y="247"/>
                    </a:lnTo>
                    <a:lnTo>
                      <a:pt x="723" y="247"/>
                    </a:lnTo>
                    <a:lnTo>
                      <a:pt x="723" y="249"/>
                    </a:lnTo>
                    <a:lnTo>
                      <a:pt x="725" y="252"/>
                    </a:lnTo>
                    <a:lnTo>
                      <a:pt x="725" y="254"/>
                    </a:lnTo>
                    <a:lnTo>
                      <a:pt x="725" y="256"/>
                    </a:lnTo>
                    <a:lnTo>
                      <a:pt x="727" y="258"/>
                    </a:lnTo>
                    <a:lnTo>
                      <a:pt x="729" y="258"/>
                    </a:lnTo>
                    <a:lnTo>
                      <a:pt x="729" y="260"/>
                    </a:lnTo>
                    <a:lnTo>
                      <a:pt x="731" y="262"/>
                    </a:lnTo>
                    <a:lnTo>
                      <a:pt x="731" y="265"/>
                    </a:lnTo>
                    <a:lnTo>
                      <a:pt x="734" y="265"/>
                    </a:lnTo>
                    <a:lnTo>
                      <a:pt x="734" y="267"/>
                    </a:lnTo>
                    <a:lnTo>
                      <a:pt x="734" y="269"/>
                    </a:lnTo>
                    <a:lnTo>
                      <a:pt x="736" y="269"/>
                    </a:lnTo>
                    <a:lnTo>
                      <a:pt x="725" y="269"/>
                    </a:lnTo>
                    <a:lnTo>
                      <a:pt x="723" y="269"/>
                    </a:lnTo>
                    <a:lnTo>
                      <a:pt x="718" y="269"/>
                    </a:lnTo>
                    <a:lnTo>
                      <a:pt x="714" y="280"/>
                    </a:lnTo>
                    <a:lnTo>
                      <a:pt x="712" y="282"/>
                    </a:lnTo>
                    <a:lnTo>
                      <a:pt x="712" y="284"/>
                    </a:lnTo>
                    <a:lnTo>
                      <a:pt x="709" y="284"/>
                    </a:lnTo>
                    <a:lnTo>
                      <a:pt x="709" y="287"/>
                    </a:lnTo>
                    <a:lnTo>
                      <a:pt x="707" y="287"/>
                    </a:lnTo>
                    <a:lnTo>
                      <a:pt x="707" y="289"/>
                    </a:lnTo>
                    <a:lnTo>
                      <a:pt x="709" y="289"/>
                    </a:lnTo>
                    <a:lnTo>
                      <a:pt x="709" y="291"/>
                    </a:lnTo>
                    <a:lnTo>
                      <a:pt x="712" y="291"/>
                    </a:lnTo>
                    <a:lnTo>
                      <a:pt x="712" y="293"/>
                    </a:lnTo>
                    <a:lnTo>
                      <a:pt x="712" y="295"/>
                    </a:lnTo>
                    <a:lnTo>
                      <a:pt x="712" y="300"/>
                    </a:lnTo>
                    <a:lnTo>
                      <a:pt x="709" y="300"/>
                    </a:lnTo>
                    <a:lnTo>
                      <a:pt x="705" y="302"/>
                    </a:lnTo>
                    <a:lnTo>
                      <a:pt x="703" y="302"/>
                    </a:lnTo>
                    <a:lnTo>
                      <a:pt x="701" y="302"/>
                    </a:lnTo>
                    <a:lnTo>
                      <a:pt x="696" y="302"/>
                    </a:lnTo>
                    <a:lnTo>
                      <a:pt x="694" y="304"/>
                    </a:lnTo>
                    <a:lnTo>
                      <a:pt x="694" y="315"/>
                    </a:lnTo>
                    <a:lnTo>
                      <a:pt x="690" y="313"/>
                    </a:lnTo>
                    <a:lnTo>
                      <a:pt x="688" y="313"/>
                    </a:lnTo>
                    <a:lnTo>
                      <a:pt x="688" y="315"/>
                    </a:lnTo>
                    <a:lnTo>
                      <a:pt x="681" y="317"/>
                    </a:lnTo>
                    <a:lnTo>
                      <a:pt x="679" y="317"/>
                    </a:lnTo>
                    <a:lnTo>
                      <a:pt x="677" y="315"/>
                    </a:lnTo>
                    <a:lnTo>
                      <a:pt x="674" y="315"/>
                    </a:lnTo>
                    <a:lnTo>
                      <a:pt x="674" y="313"/>
                    </a:lnTo>
                    <a:lnTo>
                      <a:pt x="670" y="308"/>
                    </a:lnTo>
                    <a:lnTo>
                      <a:pt x="668" y="306"/>
                    </a:lnTo>
                    <a:lnTo>
                      <a:pt x="666" y="311"/>
                    </a:lnTo>
                    <a:lnTo>
                      <a:pt x="659" y="311"/>
                    </a:lnTo>
                    <a:lnTo>
                      <a:pt x="652" y="313"/>
                    </a:lnTo>
                    <a:lnTo>
                      <a:pt x="652" y="315"/>
                    </a:lnTo>
                    <a:lnTo>
                      <a:pt x="650" y="313"/>
                    </a:lnTo>
                    <a:lnTo>
                      <a:pt x="648" y="313"/>
                    </a:lnTo>
                    <a:lnTo>
                      <a:pt x="646" y="315"/>
                    </a:lnTo>
                    <a:lnTo>
                      <a:pt x="644" y="317"/>
                    </a:lnTo>
                    <a:lnTo>
                      <a:pt x="642" y="317"/>
                    </a:lnTo>
                    <a:lnTo>
                      <a:pt x="637" y="317"/>
                    </a:lnTo>
                    <a:lnTo>
                      <a:pt x="639" y="315"/>
                    </a:lnTo>
                    <a:lnTo>
                      <a:pt x="639" y="313"/>
                    </a:lnTo>
                    <a:lnTo>
                      <a:pt x="642" y="313"/>
                    </a:lnTo>
                    <a:lnTo>
                      <a:pt x="642" y="311"/>
                    </a:lnTo>
                    <a:lnTo>
                      <a:pt x="639" y="311"/>
                    </a:lnTo>
                    <a:lnTo>
                      <a:pt x="637" y="313"/>
                    </a:lnTo>
                    <a:lnTo>
                      <a:pt x="635" y="317"/>
                    </a:lnTo>
                    <a:lnTo>
                      <a:pt x="633" y="317"/>
                    </a:lnTo>
                    <a:lnTo>
                      <a:pt x="631" y="315"/>
                    </a:lnTo>
                    <a:lnTo>
                      <a:pt x="631" y="317"/>
                    </a:lnTo>
                    <a:lnTo>
                      <a:pt x="631" y="322"/>
                    </a:lnTo>
                    <a:lnTo>
                      <a:pt x="624" y="322"/>
                    </a:lnTo>
                    <a:lnTo>
                      <a:pt x="624" y="328"/>
                    </a:lnTo>
                    <a:lnTo>
                      <a:pt x="624" y="330"/>
                    </a:lnTo>
                    <a:lnTo>
                      <a:pt x="624" y="333"/>
                    </a:lnTo>
                    <a:lnTo>
                      <a:pt x="624" y="335"/>
                    </a:lnTo>
                    <a:lnTo>
                      <a:pt x="622" y="337"/>
                    </a:lnTo>
                    <a:lnTo>
                      <a:pt x="620" y="341"/>
                    </a:lnTo>
                    <a:lnTo>
                      <a:pt x="620" y="344"/>
                    </a:lnTo>
                    <a:lnTo>
                      <a:pt x="615" y="350"/>
                    </a:lnTo>
                    <a:lnTo>
                      <a:pt x="620" y="352"/>
                    </a:lnTo>
                    <a:lnTo>
                      <a:pt x="626" y="354"/>
                    </a:lnTo>
                    <a:lnTo>
                      <a:pt x="626" y="352"/>
                    </a:lnTo>
                    <a:lnTo>
                      <a:pt x="631" y="352"/>
                    </a:lnTo>
                    <a:lnTo>
                      <a:pt x="633" y="350"/>
                    </a:lnTo>
                    <a:lnTo>
                      <a:pt x="635" y="350"/>
                    </a:lnTo>
                    <a:lnTo>
                      <a:pt x="635" y="352"/>
                    </a:lnTo>
                    <a:lnTo>
                      <a:pt x="635" y="354"/>
                    </a:lnTo>
                    <a:lnTo>
                      <a:pt x="635" y="359"/>
                    </a:lnTo>
                    <a:lnTo>
                      <a:pt x="633" y="361"/>
                    </a:lnTo>
                    <a:lnTo>
                      <a:pt x="635" y="361"/>
                    </a:lnTo>
                    <a:lnTo>
                      <a:pt x="637" y="363"/>
                    </a:lnTo>
                    <a:lnTo>
                      <a:pt x="637" y="365"/>
                    </a:lnTo>
                    <a:lnTo>
                      <a:pt x="639" y="368"/>
                    </a:lnTo>
                    <a:lnTo>
                      <a:pt x="644" y="372"/>
                    </a:lnTo>
                    <a:lnTo>
                      <a:pt x="650" y="372"/>
                    </a:lnTo>
                    <a:lnTo>
                      <a:pt x="657" y="372"/>
                    </a:lnTo>
                    <a:lnTo>
                      <a:pt x="657" y="374"/>
                    </a:lnTo>
                    <a:lnTo>
                      <a:pt x="652" y="381"/>
                    </a:lnTo>
                    <a:lnTo>
                      <a:pt x="655" y="381"/>
                    </a:lnTo>
                    <a:lnTo>
                      <a:pt x="650" y="385"/>
                    </a:lnTo>
                    <a:lnTo>
                      <a:pt x="650" y="383"/>
                    </a:lnTo>
                    <a:lnTo>
                      <a:pt x="646" y="383"/>
                    </a:lnTo>
                    <a:lnTo>
                      <a:pt x="646" y="387"/>
                    </a:lnTo>
                    <a:lnTo>
                      <a:pt x="646" y="390"/>
                    </a:lnTo>
                    <a:lnTo>
                      <a:pt x="648" y="392"/>
                    </a:lnTo>
                    <a:lnTo>
                      <a:pt x="648" y="390"/>
                    </a:lnTo>
                    <a:lnTo>
                      <a:pt x="648" y="394"/>
                    </a:lnTo>
                    <a:lnTo>
                      <a:pt x="650" y="394"/>
                    </a:lnTo>
                    <a:lnTo>
                      <a:pt x="652" y="394"/>
                    </a:lnTo>
                    <a:lnTo>
                      <a:pt x="659" y="398"/>
                    </a:lnTo>
                    <a:lnTo>
                      <a:pt x="663" y="398"/>
                    </a:lnTo>
                    <a:lnTo>
                      <a:pt x="663" y="400"/>
                    </a:lnTo>
                    <a:lnTo>
                      <a:pt x="663" y="403"/>
                    </a:lnTo>
                    <a:lnTo>
                      <a:pt x="663" y="405"/>
                    </a:lnTo>
                    <a:lnTo>
                      <a:pt x="666" y="405"/>
                    </a:lnTo>
                    <a:lnTo>
                      <a:pt x="666" y="407"/>
                    </a:lnTo>
                    <a:lnTo>
                      <a:pt x="666" y="409"/>
                    </a:lnTo>
                    <a:lnTo>
                      <a:pt x="663" y="409"/>
                    </a:lnTo>
                    <a:lnTo>
                      <a:pt x="661" y="411"/>
                    </a:lnTo>
                    <a:lnTo>
                      <a:pt x="659" y="411"/>
                    </a:lnTo>
                    <a:lnTo>
                      <a:pt x="663" y="411"/>
                    </a:lnTo>
                    <a:lnTo>
                      <a:pt x="661" y="418"/>
                    </a:lnTo>
                    <a:lnTo>
                      <a:pt x="659" y="420"/>
                    </a:lnTo>
                    <a:lnTo>
                      <a:pt x="657" y="425"/>
                    </a:lnTo>
                    <a:lnTo>
                      <a:pt x="661" y="427"/>
                    </a:lnTo>
                    <a:lnTo>
                      <a:pt x="659" y="431"/>
                    </a:lnTo>
                    <a:lnTo>
                      <a:pt x="661" y="433"/>
                    </a:lnTo>
                    <a:lnTo>
                      <a:pt x="663" y="433"/>
                    </a:lnTo>
                    <a:lnTo>
                      <a:pt x="661" y="438"/>
                    </a:lnTo>
                    <a:lnTo>
                      <a:pt x="659" y="442"/>
                    </a:lnTo>
                    <a:lnTo>
                      <a:pt x="661" y="442"/>
                    </a:lnTo>
                    <a:lnTo>
                      <a:pt x="657" y="446"/>
                    </a:lnTo>
                    <a:lnTo>
                      <a:pt x="655" y="446"/>
                    </a:lnTo>
                    <a:lnTo>
                      <a:pt x="652" y="449"/>
                    </a:lnTo>
                    <a:lnTo>
                      <a:pt x="652" y="451"/>
                    </a:lnTo>
                    <a:lnTo>
                      <a:pt x="655" y="451"/>
                    </a:lnTo>
                    <a:lnTo>
                      <a:pt x="655" y="453"/>
                    </a:lnTo>
                    <a:lnTo>
                      <a:pt x="657" y="453"/>
                    </a:lnTo>
                    <a:lnTo>
                      <a:pt x="659" y="455"/>
                    </a:lnTo>
                    <a:lnTo>
                      <a:pt x="661" y="455"/>
                    </a:lnTo>
                    <a:lnTo>
                      <a:pt x="661" y="453"/>
                    </a:lnTo>
                    <a:lnTo>
                      <a:pt x="663" y="453"/>
                    </a:lnTo>
                    <a:lnTo>
                      <a:pt x="666" y="453"/>
                    </a:lnTo>
                    <a:lnTo>
                      <a:pt x="657" y="462"/>
                    </a:lnTo>
                    <a:lnTo>
                      <a:pt x="657" y="460"/>
                    </a:lnTo>
                    <a:lnTo>
                      <a:pt x="655" y="460"/>
                    </a:lnTo>
                    <a:lnTo>
                      <a:pt x="655" y="457"/>
                    </a:lnTo>
                    <a:lnTo>
                      <a:pt x="652" y="457"/>
                    </a:lnTo>
                    <a:lnTo>
                      <a:pt x="652" y="455"/>
                    </a:lnTo>
                    <a:lnTo>
                      <a:pt x="650" y="455"/>
                    </a:lnTo>
                    <a:lnTo>
                      <a:pt x="650" y="453"/>
                    </a:lnTo>
                    <a:lnTo>
                      <a:pt x="650" y="455"/>
                    </a:lnTo>
                    <a:lnTo>
                      <a:pt x="650" y="453"/>
                    </a:lnTo>
                    <a:lnTo>
                      <a:pt x="648" y="453"/>
                    </a:lnTo>
                    <a:lnTo>
                      <a:pt x="648" y="451"/>
                    </a:lnTo>
                    <a:lnTo>
                      <a:pt x="648" y="449"/>
                    </a:lnTo>
                    <a:lnTo>
                      <a:pt x="648" y="446"/>
                    </a:lnTo>
                    <a:lnTo>
                      <a:pt x="648" y="444"/>
                    </a:lnTo>
                    <a:lnTo>
                      <a:pt x="648" y="442"/>
                    </a:lnTo>
                    <a:lnTo>
                      <a:pt x="648" y="440"/>
                    </a:lnTo>
                    <a:lnTo>
                      <a:pt x="646" y="440"/>
                    </a:lnTo>
                    <a:lnTo>
                      <a:pt x="644" y="442"/>
                    </a:lnTo>
                    <a:lnTo>
                      <a:pt x="642" y="444"/>
                    </a:lnTo>
                    <a:lnTo>
                      <a:pt x="639" y="446"/>
                    </a:lnTo>
                    <a:lnTo>
                      <a:pt x="635" y="451"/>
                    </a:lnTo>
                    <a:lnTo>
                      <a:pt x="633" y="449"/>
                    </a:lnTo>
                    <a:lnTo>
                      <a:pt x="628" y="451"/>
                    </a:lnTo>
                    <a:lnTo>
                      <a:pt x="626" y="451"/>
                    </a:lnTo>
                    <a:lnTo>
                      <a:pt x="622" y="449"/>
                    </a:lnTo>
                    <a:lnTo>
                      <a:pt x="622" y="451"/>
                    </a:lnTo>
                    <a:lnTo>
                      <a:pt x="620" y="451"/>
                    </a:lnTo>
                    <a:lnTo>
                      <a:pt x="617" y="451"/>
                    </a:lnTo>
                    <a:lnTo>
                      <a:pt x="617" y="449"/>
                    </a:lnTo>
                    <a:lnTo>
                      <a:pt x="615" y="449"/>
                    </a:lnTo>
                    <a:lnTo>
                      <a:pt x="613" y="449"/>
                    </a:lnTo>
                    <a:lnTo>
                      <a:pt x="613" y="446"/>
                    </a:lnTo>
                    <a:lnTo>
                      <a:pt x="613" y="444"/>
                    </a:lnTo>
                    <a:lnTo>
                      <a:pt x="611" y="444"/>
                    </a:lnTo>
                    <a:lnTo>
                      <a:pt x="609" y="444"/>
                    </a:lnTo>
                    <a:lnTo>
                      <a:pt x="604" y="446"/>
                    </a:lnTo>
                    <a:lnTo>
                      <a:pt x="600" y="446"/>
                    </a:lnTo>
                    <a:lnTo>
                      <a:pt x="598" y="444"/>
                    </a:lnTo>
                    <a:lnTo>
                      <a:pt x="596" y="444"/>
                    </a:lnTo>
                    <a:lnTo>
                      <a:pt x="596" y="446"/>
                    </a:lnTo>
                    <a:lnTo>
                      <a:pt x="591" y="446"/>
                    </a:lnTo>
                    <a:lnTo>
                      <a:pt x="587" y="449"/>
                    </a:lnTo>
                    <a:lnTo>
                      <a:pt x="585" y="449"/>
                    </a:lnTo>
                    <a:lnTo>
                      <a:pt x="582" y="449"/>
                    </a:lnTo>
                    <a:lnTo>
                      <a:pt x="580" y="449"/>
                    </a:lnTo>
                    <a:lnTo>
                      <a:pt x="580" y="451"/>
                    </a:lnTo>
                    <a:lnTo>
                      <a:pt x="580" y="453"/>
                    </a:lnTo>
                    <a:lnTo>
                      <a:pt x="578" y="457"/>
                    </a:lnTo>
                    <a:lnTo>
                      <a:pt x="578" y="460"/>
                    </a:lnTo>
                    <a:lnTo>
                      <a:pt x="574" y="464"/>
                    </a:lnTo>
                    <a:lnTo>
                      <a:pt x="574" y="466"/>
                    </a:lnTo>
                    <a:lnTo>
                      <a:pt x="574" y="468"/>
                    </a:lnTo>
                    <a:lnTo>
                      <a:pt x="571" y="471"/>
                    </a:lnTo>
                    <a:lnTo>
                      <a:pt x="571" y="473"/>
                    </a:lnTo>
                    <a:lnTo>
                      <a:pt x="569" y="475"/>
                    </a:lnTo>
                    <a:lnTo>
                      <a:pt x="569" y="477"/>
                    </a:lnTo>
                    <a:lnTo>
                      <a:pt x="567" y="479"/>
                    </a:lnTo>
                    <a:lnTo>
                      <a:pt x="567" y="482"/>
                    </a:lnTo>
                    <a:lnTo>
                      <a:pt x="565" y="484"/>
                    </a:lnTo>
                    <a:lnTo>
                      <a:pt x="563" y="486"/>
                    </a:lnTo>
                    <a:lnTo>
                      <a:pt x="560" y="490"/>
                    </a:lnTo>
                    <a:lnTo>
                      <a:pt x="558" y="492"/>
                    </a:lnTo>
                    <a:lnTo>
                      <a:pt x="556" y="495"/>
                    </a:lnTo>
                    <a:lnTo>
                      <a:pt x="554" y="497"/>
                    </a:lnTo>
                    <a:lnTo>
                      <a:pt x="552" y="499"/>
                    </a:lnTo>
                    <a:lnTo>
                      <a:pt x="552" y="501"/>
                    </a:lnTo>
                    <a:lnTo>
                      <a:pt x="550" y="501"/>
                    </a:lnTo>
                    <a:lnTo>
                      <a:pt x="550" y="503"/>
                    </a:lnTo>
                    <a:lnTo>
                      <a:pt x="547" y="503"/>
                    </a:lnTo>
                    <a:lnTo>
                      <a:pt x="545" y="508"/>
                    </a:lnTo>
                    <a:lnTo>
                      <a:pt x="543" y="510"/>
                    </a:lnTo>
                    <a:lnTo>
                      <a:pt x="541" y="512"/>
                    </a:lnTo>
                    <a:lnTo>
                      <a:pt x="539" y="514"/>
                    </a:lnTo>
                    <a:lnTo>
                      <a:pt x="539" y="517"/>
                    </a:lnTo>
                    <a:lnTo>
                      <a:pt x="541" y="517"/>
                    </a:lnTo>
                    <a:lnTo>
                      <a:pt x="545" y="519"/>
                    </a:lnTo>
                    <a:lnTo>
                      <a:pt x="541" y="523"/>
                    </a:lnTo>
                    <a:lnTo>
                      <a:pt x="539" y="525"/>
                    </a:lnTo>
                    <a:lnTo>
                      <a:pt x="536" y="525"/>
                    </a:lnTo>
                    <a:lnTo>
                      <a:pt x="536" y="530"/>
                    </a:lnTo>
                    <a:lnTo>
                      <a:pt x="534" y="530"/>
                    </a:lnTo>
                    <a:lnTo>
                      <a:pt x="534" y="532"/>
                    </a:lnTo>
                    <a:lnTo>
                      <a:pt x="530" y="536"/>
                    </a:lnTo>
                    <a:lnTo>
                      <a:pt x="530" y="538"/>
                    </a:lnTo>
                    <a:lnTo>
                      <a:pt x="528" y="541"/>
                    </a:lnTo>
                    <a:lnTo>
                      <a:pt x="525" y="538"/>
                    </a:lnTo>
                    <a:lnTo>
                      <a:pt x="528" y="534"/>
                    </a:lnTo>
                    <a:lnTo>
                      <a:pt x="525" y="534"/>
                    </a:lnTo>
                    <a:lnTo>
                      <a:pt x="523" y="534"/>
                    </a:lnTo>
                    <a:lnTo>
                      <a:pt x="521" y="532"/>
                    </a:lnTo>
                    <a:lnTo>
                      <a:pt x="521" y="534"/>
                    </a:lnTo>
                    <a:lnTo>
                      <a:pt x="519" y="534"/>
                    </a:lnTo>
                    <a:lnTo>
                      <a:pt x="519" y="536"/>
                    </a:lnTo>
                    <a:lnTo>
                      <a:pt x="514" y="538"/>
                    </a:lnTo>
                    <a:lnTo>
                      <a:pt x="512" y="538"/>
                    </a:lnTo>
                    <a:lnTo>
                      <a:pt x="512" y="536"/>
                    </a:lnTo>
                    <a:lnTo>
                      <a:pt x="510" y="536"/>
                    </a:lnTo>
                    <a:lnTo>
                      <a:pt x="510" y="534"/>
                    </a:lnTo>
                    <a:lnTo>
                      <a:pt x="508" y="534"/>
                    </a:lnTo>
                    <a:lnTo>
                      <a:pt x="506" y="532"/>
                    </a:lnTo>
                    <a:lnTo>
                      <a:pt x="504" y="530"/>
                    </a:lnTo>
                    <a:lnTo>
                      <a:pt x="501" y="521"/>
                    </a:lnTo>
                    <a:lnTo>
                      <a:pt x="501" y="517"/>
                    </a:lnTo>
                    <a:lnTo>
                      <a:pt x="497" y="517"/>
                    </a:lnTo>
                    <a:lnTo>
                      <a:pt x="493" y="512"/>
                    </a:lnTo>
                    <a:lnTo>
                      <a:pt x="490" y="512"/>
                    </a:lnTo>
                    <a:lnTo>
                      <a:pt x="490" y="510"/>
                    </a:lnTo>
                    <a:lnTo>
                      <a:pt x="488" y="510"/>
                    </a:lnTo>
                    <a:lnTo>
                      <a:pt x="488" y="512"/>
                    </a:lnTo>
                    <a:lnTo>
                      <a:pt x="488" y="510"/>
                    </a:lnTo>
                    <a:lnTo>
                      <a:pt x="486" y="510"/>
                    </a:lnTo>
                    <a:lnTo>
                      <a:pt x="486" y="506"/>
                    </a:lnTo>
                    <a:lnTo>
                      <a:pt x="484" y="508"/>
                    </a:lnTo>
                    <a:lnTo>
                      <a:pt x="482" y="508"/>
                    </a:lnTo>
                    <a:lnTo>
                      <a:pt x="482" y="510"/>
                    </a:lnTo>
                    <a:lnTo>
                      <a:pt x="479" y="512"/>
                    </a:lnTo>
                    <a:lnTo>
                      <a:pt x="477" y="514"/>
                    </a:lnTo>
                    <a:lnTo>
                      <a:pt x="475" y="514"/>
                    </a:lnTo>
                    <a:lnTo>
                      <a:pt x="473" y="512"/>
                    </a:lnTo>
                    <a:lnTo>
                      <a:pt x="473" y="510"/>
                    </a:lnTo>
                    <a:lnTo>
                      <a:pt x="471" y="510"/>
                    </a:lnTo>
                    <a:lnTo>
                      <a:pt x="468" y="510"/>
                    </a:lnTo>
                    <a:lnTo>
                      <a:pt x="468" y="508"/>
                    </a:lnTo>
                    <a:lnTo>
                      <a:pt x="466" y="508"/>
                    </a:lnTo>
                    <a:lnTo>
                      <a:pt x="466" y="506"/>
                    </a:lnTo>
                    <a:lnTo>
                      <a:pt x="464" y="503"/>
                    </a:lnTo>
                    <a:lnTo>
                      <a:pt x="462" y="503"/>
                    </a:lnTo>
                    <a:lnTo>
                      <a:pt x="460" y="501"/>
                    </a:lnTo>
                    <a:lnTo>
                      <a:pt x="458" y="501"/>
                    </a:lnTo>
                    <a:lnTo>
                      <a:pt x="455" y="503"/>
                    </a:lnTo>
                    <a:lnTo>
                      <a:pt x="453" y="503"/>
                    </a:lnTo>
                    <a:lnTo>
                      <a:pt x="451" y="503"/>
                    </a:lnTo>
                    <a:lnTo>
                      <a:pt x="451" y="506"/>
                    </a:lnTo>
                    <a:lnTo>
                      <a:pt x="451" y="508"/>
                    </a:lnTo>
                    <a:lnTo>
                      <a:pt x="449" y="508"/>
                    </a:lnTo>
                    <a:lnTo>
                      <a:pt x="449" y="510"/>
                    </a:lnTo>
                    <a:lnTo>
                      <a:pt x="449" y="512"/>
                    </a:lnTo>
                    <a:lnTo>
                      <a:pt x="447" y="512"/>
                    </a:lnTo>
                    <a:lnTo>
                      <a:pt x="444" y="512"/>
                    </a:lnTo>
                    <a:lnTo>
                      <a:pt x="442" y="512"/>
                    </a:lnTo>
                    <a:lnTo>
                      <a:pt x="442" y="510"/>
                    </a:lnTo>
                    <a:lnTo>
                      <a:pt x="440" y="512"/>
                    </a:lnTo>
                    <a:lnTo>
                      <a:pt x="440" y="510"/>
                    </a:lnTo>
                    <a:lnTo>
                      <a:pt x="438" y="510"/>
                    </a:lnTo>
                    <a:lnTo>
                      <a:pt x="438" y="508"/>
                    </a:lnTo>
                    <a:lnTo>
                      <a:pt x="436" y="508"/>
                    </a:lnTo>
                    <a:lnTo>
                      <a:pt x="436" y="506"/>
                    </a:lnTo>
                    <a:lnTo>
                      <a:pt x="433" y="506"/>
                    </a:lnTo>
                    <a:lnTo>
                      <a:pt x="431" y="506"/>
                    </a:lnTo>
                    <a:lnTo>
                      <a:pt x="429" y="506"/>
                    </a:lnTo>
                    <a:lnTo>
                      <a:pt x="429" y="503"/>
                    </a:lnTo>
                    <a:lnTo>
                      <a:pt x="431" y="499"/>
                    </a:lnTo>
                    <a:lnTo>
                      <a:pt x="431" y="497"/>
                    </a:lnTo>
                    <a:lnTo>
                      <a:pt x="431" y="495"/>
                    </a:lnTo>
                    <a:lnTo>
                      <a:pt x="431" y="492"/>
                    </a:lnTo>
                    <a:lnTo>
                      <a:pt x="429" y="492"/>
                    </a:lnTo>
                    <a:lnTo>
                      <a:pt x="429" y="490"/>
                    </a:lnTo>
                    <a:lnTo>
                      <a:pt x="427" y="490"/>
                    </a:lnTo>
                    <a:lnTo>
                      <a:pt x="425" y="490"/>
                    </a:lnTo>
                    <a:lnTo>
                      <a:pt x="425" y="488"/>
                    </a:lnTo>
                    <a:lnTo>
                      <a:pt x="422" y="488"/>
                    </a:lnTo>
                    <a:lnTo>
                      <a:pt x="422" y="490"/>
                    </a:lnTo>
                    <a:lnTo>
                      <a:pt x="420" y="490"/>
                    </a:lnTo>
                    <a:lnTo>
                      <a:pt x="420" y="492"/>
                    </a:lnTo>
                    <a:lnTo>
                      <a:pt x="418" y="492"/>
                    </a:lnTo>
                    <a:lnTo>
                      <a:pt x="418" y="495"/>
                    </a:lnTo>
                    <a:lnTo>
                      <a:pt x="416" y="495"/>
                    </a:lnTo>
                    <a:lnTo>
                      <a:pt x="416" y="497"/>
                    </a:lnTo>
                    <a:lnTo>
                      <a:pt x="414" y="499"/>
                    </a:lnTo>
                    <a:lnTo>
                      <a:pt x="412" y="499"/>
                    </a:lnTo>
                    <a:lnTo>
                      <a:pt x="412" y="497"/>
                    </a:lnTo>
                    <a:lnTo>
                      <a:pt x="412" y="499"/>
                    </a:lnTo>
                    <a:lnTo>
                      <a:pt x="409" y="499"/>
                    </a:lnTo>
                    <a:lnTo>
                      <a:pt x="407" y="499"/>
                    </a:lnTo>
                    <a:lnTo>
                      <a:pt x="407" y="497"/>
                    </a:lnTo>
                    <a:lnTo>
                      <a:pt x="405" y="497"/>
                    </a:lnTo>
                    <a:lnTo>
                      <a:pt x="403" y="497"/>
                    </a:lnTo>
                    <a:lnTo>
                      <a:pt x="403" y="495"/>
                    </a:lnTo>
                    <a:lnTo>
                      <a:pt x="403" y="492"/>
                    </a:lnTo>
                    <a:lnTo>
                      <a:pt x="405" y="492"/>
                    </a:lnTo>
                    <a:lnTo>
                      <a:pt x="405" y="490"/>
                    </a:lnTo>
                    <a:lnTo>
                      <a:pt x="403" y="490"/>
                    </a:lnTo>
                    <a:lnTo>
                      <a:pt x="401" y="490"/>
                    </a:lnTo>
                    <a:lnTo>
                      <a:pt x="401" y="488"/>
                    </a:lnTo>
                    <a:lnTo>
                      <a:pt x="401" y="486"/>
                    </a:lnTo>
                    <a:lnTo>
                      <a:pt x="398" y="486"/>
                    </a:lnTo>
                    <a:lnTo>
                      <a:pt x="398" y="484"/>
                    </a:lnTo>
                    <a:lnTo>
                      <a:pt x="396" y="484"/>
                    </a:lnTo>
                    <a:lnTo>
                      <a:pt x="396" y="482"/>
                    </a:lnTo>
                    <a:lnTo>
                      <a:pt x="394" y="482"/>
                    </a:lnTo>
                    <a:lnTo>
                      <a:pt x="394" y="484"/>
                    </a:lnTo>
                    <a:lnTo>
                      <a:pt x="394" y="482"/>
                    </a:lnTo>
                    <a:lnTo>
                      <a:pt x="392" y="482"/>
                    </a:lnTo>
                    <a:lnTo>
                      <a:pt x="394" y="482"/>
                    </a:lnTo>
                    <a:lnTo>
                      <a:pt x="394" y="479"/>
                    </a:lnTo>
                    <a:lnTo>
                      <a:pt x="392" y="479"/>
                    </a:lnTo>
                    <a:lnTo>
                      <a:pt x="390" y="479"/>
                    </a:lnTo>
                    <a:lnTo>
                      <a:pt x="387" y="479"/>
                    </a:lnTo>
                    <a:lnTo>
                      <a:pt x="387" y="477"/>
                    </a:lnTo>
                    <a:lnTo>
                      <a:pt x="385" y="477"/>
                    </a:lnTo>
                    <a:lnTo>
                      <a:pt x="387" y="477"/>
                    </a:lnTo>
                    <a:lnTo>
                      <a:pt x="387" y="475"/>
                    </a:lnTo>
                    <a:lnTo>
                      <a:pt x="385" y="475"/>
                    </a:lnTo>
                    <a:lnTo>
                      <a:pt x="383" y="475"/>
                    </a:lnTo>
                    <a:lnTo>
                      <a:pt x="383" y="473"/>
                    </a:lnTo>
                    <a:lnTo>
                      <a:pt x="385" y="473"/>
                    </a:lnTo>
                    <a:lnTo>
                      <a:pt x="383" y="473"/>
                    </a:lnTo>
                    <a:lnTo>
                      <a:pt x="383" y="475"/>
                    </a:lnTo>
                    <a:lnTo>
                      <a:pt x="381" y="475"/>
                    </a:lnTo>
                    <a:lnTo>
                      <a:pt x="381" y="473"/>
                    </a:lnTo>
                    <a:lnTo>
                      <a:pt x="379" y="473"/>
                    </a:lnTo>
                    <a:lnTo>
                      <a:pt x="379" y="475"/>
                    </a:lnTo>
                    <a:lnTo>
                      <a:pt x="376" y="475"/>
                    </a:lnTo>
                    <a:lnTo>
                      <a:pt x="376" y="473"/>
                    </a:lnTo>
                    <a:lnTo>
                      <a:pt x="374" y="473"/>
                    </a:lnTo>
                    <a:lnTo>
                      <a:pt x="374" y="475"/>
                    </a:lnTo>
                    <a:lnTo>
                      <a:pt x="374" y="473"/>
                    </a:lnTo>
                    <a:lnTo>
                      <a:pt x="374" y="471"/>
                    </a:lnTo>
                    <a:lnTo>
                      <a:pt x="372" y="471"/>
                    </a:lnTo>
                    <a:lnTo>
                      <a:pt x="372" y="468"/>
                    </a:lnTo>
                    <a:lnTo>
                      <a:pt x="372" y="466"/>
                    </a:lnTo>
                    <a:lnTo>
                      <a:pt x="370" y="466"/>
                    </a:lnTo>
                    <a:lnTo>
                      <a:pt x="372" y="464"/>
                    </a:lnTo>
                    <a:lnTo>
                      <a:pt x="372" y="462"/>
                    </a:lnTo>
                    <a:lnTo>
                      <a:pt x="370" y="462"/>
                    </a:lnTo>
                    <a:lnTo>
                      <a:pt x="370" y="464"/>
                    </a:lnTo>
                    <a:lnTo>
                      <a:pt x="370" y="462"/>
                    </a:lnTo>
                    <a:lnTo>
                      <a:pt x="370" y="464"/>
                    </a:lnTo>
                    <a:lnTo>
                      <a:pt x="368" y="464"/>
                    </a:lnTo>
                    <a:lnTo>
                      <a:pt x="366" y="464"/>
                    </a:lnTo>
                    <a:lnTo>
                      <a:pt x="366" y="462"/>
                    </a:lnTo>
                    <a:lnTo>
                      <a:pt x="363" y="462"/>
                    </a:lnTo>
                    <a:lnTo>
                      <a:pt x="361" y="462"/>
                    </a:lnTo>
                    <a:lnTo>
                      <a:pt x="359" y="462"/>
                    </a:lnTo>
                    <a:lnTo>
                      <a:pt x="357" y="462"/>
                    </a:lnTo>
                    <a:lnTo>
                      <a:pt x="357" y="464"/>
                    </a:lnTo>
                    <a:lnTo>
                      <a:pt x="357" y="466"/>
                    </a:lnTo>
                    <a:lnTo>
                      <a:pt x="355" y="466"/>
                    </a:lnTo>
                    <a:lnTo>
                      <a:pt x="355" y="464"/>
                    </a:lnTo>
                    <a:lnTo>
                      <a:pt x="355" y="462"/>
                    </a:lnTo>
                    <a:lnTo>
                      <a:pt x="352" y="462"/>
                    </a:lnTo>
                    <a:lnTo>
                      <a:pt x="352" y="464"/>
                    </a:lnTo>
                    <a:lnTo>
                      <a:pt x="350" y="464"/>
                    </a:lnTo>
                    <a:lnTo>
                      <a:pt x="350" y="466"/>
                    </a:lnTo>
                    <a:lnTo>
                      <a:pt x="348" y="466"/>
                    </a:lnTo>
                    <a:lnTo>
                      <a:pt x="348" y="464"/>
                    </a:lnTo>
                    <a:lnTo>
                      <a:pt x="346" y="464"/>
                    </a:lnTo>
                    <a:lnTo>
                      <a:pt x="346" y="466"/>
                    </a:lnTo>
                    <a:lnTo>
                      <a:pt x="344" y="466"/>
                    </a:lnTo>
                    <a:lnTo>
                      <a:pt x="344" y="468"/>
                    </a:lnTo>
                    <a:lnTo>
                      <a:pt x="341" y="468"/>
                    </a:lnTo>
                    <a:lnTo>
                      <a:pt x="341" y="466"/>
                    </a:lnTo>
                    <a:lnTo>
                      <a:pt x="341" y="468"/>
                    </a:lnTo>
                    <a:lnTo>
                      <a:pt x="339" y="468"/>
                    </a:lnTo>
                    <a:lnTo>
                      <a:pt x="341" y="468"/>
                    </a:lnTo>
                    <a:lnTo>
                      <a:pt x="341" y="471"/>
                    </a:lnTo>
                    <a:lnTo>
                      <a:pt x="339" y="471"/>
                    </a:lnTo>
                    <a:lnTo>
                      <a:pt x="339" y="473"/>
                    </a:lnTo>
                    <a:lnTo>
                      <a:pt x="339" y="475"/>
                    </a:lnTo>
                    <a:lnTo>
                      <a:pt x="337" y="475"/>
                    </a:lnTo>
                    <a:lnTo>
                      <a:pt x="335" y="475"/>
                    </a:lnTo>
                    <a:lnTo>
                      <a:pt x="335" y="477"/>
                    </a:lnTo>
                    <a:lnTo>
                      <a:pt x="335" y="479"/>
                    </a:lnTo>
                    <a:lnTo>
                      <a:pt x="333" y="479"/>
                    </a:lnTo>
                    <a:lnTo>
                      <a:pt x="330" y="479"/>
                    </a:lnTo>
                    <a:lnTo>
                      <a:pt x="328" y="479"/>
                    </a:lnTo>
                    <a:lnTo>
                      <a:pt x="328" y="482"/>
                    </a:lnTo>
                    <a:lnTo>
                      <a:pt x="326" y="482"/>
                    </a:lnTo>
                    <a:lnTo>
                      <a:pt x="326" y="479"/>
                    </a:lnTo>
                    <a:lnTo>
                      <a:pt x="326" y="477"/>
                    </a:lnTo>
                    <a:lnTo>
                      <a:pt x="326" y="475"/>
                    </a:lnTo>
                    <a:lnTo>
                      <a:pt x="326" y="473"/>
                    </a:lnTo>
                    <a:lnTo>
                      <a:pt x="326" y="471"/>
                    </a:lnTo>
                    <a:lnTo>
                      <a:pt x="326" y="468"/>
                    </a:lnTo>
                    <a:lnTo>
                      <a:pt x="326" y="466"/>
                    </a:lnTo>
                    <a:lnTo>
                      <a:pt x="324" y="464"/>
                    </a:lnTo>
                    <a:lnTo>
                      <a:pt x="324" y="462"/>
                    </a:lnTo>
                    <a:lnTo>
                      <a:pt x="322" y="464"/>
                    </a:lnTo>
                    <a:lnTo>
                      <a:pt x="315" y="466"/>
                    </a:lnTo>
                    <a:lnTo>
                      <a:pt x="311" y="468"/>
                    </a:lnTo>
                    <a:lnTo>
                      <a:pt x="311" y="466"/>
                    </a:lnTo>
                    <a:lnTo>
                      <a:pt x="309" y="462"/>
                    </a:lnTo>
                    <a:lnTo>
                      <a:pt x="311" y="460"/>
                    </a:lnTo>
                    <a:lnTo>
                      <a:pt x="313" y="457"/>
                    </a:lnTo>
                    <a:lnTo>
                      <a:pt x="315" y="449"/>
                    </a:lnTo>
                    <a:lnTo>
                      <a:pt x="313" y="453"/>
                    </a:lnTo>
                    <a:lnTo>
                      <a:pt x="306" y="449"/>
                    </a:lnTo>
                    <a:lnTo>
                      <a:pt x="306" y="453"/>
                    </a:lnTo>
                    <a:lnTo>
                      <a:pt x="302" y="451"/>
                    </a:lnTo>
                    <a:lnTo>
                      <a:pt x="300" y="449"/>
                    </a:lnTo>
                    <a:lnTo>
                      <a:pt x="298" y="449"/>
                    </a:lnTo>
                    <a:lnTo>
                      <a:pt x="298" y="451"/>
                    </a:lnTo>
                    <a:lnTo>
                      <a:pt x="295" y="451"/>
                    </a:lnTo>
                    <a:lnTo>
                      <a:pt x="295" y="453"/>
                    </a:lnTo>
                    <a:lnTo>
                      <a:pt x="295" y="455"/>
                    </a:lnTo>
                    <a:lnTo>
                      <a:pt x="293" y="455"/>
                    </a:lnTo>
                    <a:lnTo>
                      <a:pt x="293" y="457"/>
                    </a:lnTo>
                    <a:lnTo>
                      <a:pt x="293" y="460"/>
                    </a:lnTo>
                    <a:lnTo>
                      <a:pt x="291" y="460"/>
                    </a:lnTo>
                    <a:lnTo>
                      <a:pt x="291" y="462"/>
                    </a:lnTo>
                    <a:lnTo>
                      <a:pt x="291" y="464"/>
                    </a:lnTo>
                    <a:lnTo>
                      <a:pt x="291" y="466"/>
                    </a:lnTo>
                    <a:lnTo>
                      <a:pt x="291" y="468"/>
                    </a:lnTo>
                    <a:lnTo>
                      <a:pt x="291" y="471"/>
                    </a:lnTo>
                    <a:lnTo>
                      <a:pt x="291" y="473"/>
                    </a:lnTo>
                    <a:lnTo>
                      <a:pt x="291" y="475"/>
                    </a:lnTo>
                    <a:lnTo>
                      <a:pt x="291" y="477"/>
                    </a:lnTo>
                    <a:lnTo>
                      <a:pt x="291" y="479"/>
                    </a:lnTo>
                    <a:lnTo>
                      <a:pt x="289" y="477"/>
                    </a:lnTo>
                    <a:lnTo>
                      <a:pt x="287" y="477"/>
                    </a:lnTo>
                    <a:lnTo>
                      <a:pt x="284" y="477"/>
                    </a:lnTo>
                    <a:lnTo>
                      <a:pt x="278" y="475"/>
                    </a:lnTo>
                    <a:lnTo>
                      <a:pt x="278" y="486"/>
                    </a:lnTo>
                    <a:lnTo>
                      <a:pt x="276" y="486"/>
                    </a:lnTo>
                    <a:lnTo>
                      <a:pt x="276" y="484"/>
                    </a:lnTo>
                    <a:lnTo>
                      <a:pt x="274" y="484"/>
                    </a:lnTo>
                    <a:lnTo>
                      <a:pt x="274" y="486"/>
                    </a:lnTo>
                    <a:lnTo>
                      <a:pt x="271" y="486"/>
                    </a:lnTo>
                    <a:lnTo>
                      <a:pt x="269" y="486"/>
                    </a:lnTo>
                    <a:lnTo>
                      <a:pt x="267" y="486"/>
                    </a:lnTo>
                    <a:lnTo>
                      <a:pt x="267" y="488"/>
                    </a:lnTo>
                    <a:lnTo>
                      <a:pt x="265" y="488"/>
                    </a:lnTo>
                    <a:lnTo>
                      <a:pt x="263" y="488"/>
                    </a:lnTo>
                    <a:lnTo>
                      <a:pt x="263" y="490"/>
                    </a:lnTo>
                    <a:lnTo>
                      <a:pt x="260" y="490"/>
                    </a:lnTo>
                    <a:lnTo>
                      <a:pt x="260" y="488"/>
                    </a:lnTo>
                    <a:lnTo>
                      <a:pt x="258" y="488"/>
                    </a:lnTo>
                    <a:lnTo>
                      <a:pt x="258" y="490"/>
                    </a:lnTo>
                    <a:lnTo>
                      <a:pt x="256" y="490"/>
                    </a:lnTo>
                    <a:lnTo>
                      <a:pt x="254" y="490"/>
                    </a:lnTo>
                    <a:lnTo>
                      <a:pt x="254" y="488"/>
                    </a:lnTo>
                    <a:lnTo>
                      <a:pt x="252" y="488"/>
                    </a:lnTo>
                    <a:lnTo>
                      <a:pt x="252" y="490"/>
                    </a:lnTo>
                    <a:lnTo>
                      <a:pt x="249" y="490"/>
                    </a:lnTo>
                    <a:lnTo>
                      <a:pt x="249" y="488"/>
                    </a:lnTo>
                    <a:lnTo>
                      <a:pt x="249" y="490"/>
                    </a:lnTo>
                    <a:lnTo>
                      <a:pt x="247" y="490"/>
                    </a:lnTo>
                    <a:lnTo>
                      <a:pt x="247" y="488"/>
                    </a:lnTo>
                    <a:lnTo>
                      <a:pt x="245" y="488"/>
                    </a:lnTo>
                    <a:lnTo>
                      <a:pt x="245" y="486"/>
                    </a:lnTo>
                    <a:lnTo>
                      <a:pt x="243" y="486"/>
                    </a:lnTo>
                    <a:lnTo>
                      <a:pt x="243" y="488"/>
                    </a:lnTo>
                    <a:lnTo>
                      <a:pt x="241" y="488"/>
                    </a:lnTo>
                    <a:lnTo>
                      <a:pt x="241" y="486"/>
                    </a:lnTo>
                    <a:lnTo>
                      <a:pt x="238" y="486"/>
                    </a:lnTo>
                    <a:lnTo>
                      <a:pt x="238" y="484"/>
                    </a:lnTo>
                    <a:lnTo>
                      <a:pt x="238" y="486"/>
                    </a:lnTo>
                    <a:lnTo>
                      <a:pt x="236" y="486"/>
                    </a:lnTo>
                    <a:lnTo>
                      <a:pt x="236" y="484"/>
                    </a:lnTo>
                    <a:lnTo>
                      <a:pt x="234" y="484"/>
                    </a:lnTo>
                    <a:lnTo>
                      <a:pt x="234" y="486"/>
                    </a:lnTo>
                    <a:lnTo>
                      <a:pt x="232" y="486"/>
                    </a:lnTo>
                    <a:lnTo>
                      <a:pt x="232" y="484"/>
                    </a:lnTo>
                    <a:lnTo>
                      <a:pt x="230" y="484"/>
                    </a:lnTo>
                    <a:lnTo>
                      <a:pt x="228" y="486"/>
                    </a:lnTo>
                    <a:lnTo>
                      <a:pt x="225" y="486"/>
                    </a:lnTo>
                    <a:lnTo>
                      <a:pt x="225" y="484"/>
                    </a:lnTo>
                    <a:lnTo>
                      <a:pt x="223" y="484"/>
                    </a:lnTo>
                    <a:lnTo>
                      <a:pt x="223" y="482"/>
                    </a:lnTo>
                    <a:lnTo>
                      <a:pt x="223" y="484"/>
                    </a:lnTo>
                    <a:lnTo>
                      <a:pt x="223" y="482"/>
                    </a:lnTo>
                    <a:lnTo>
                      <a:pt x="221" y="482"/>
                    </a:lnTo>
                    <a:lnTo>
                      <a:pt x="221" y="479"/>
                    </a:lnTo>
                    <a:lnTo>
                      <a:pt x="219" y="479"/>
                    </a:lnTo>
                    <a:lnTo>
                      <a:pt x="219" y="482"/>
                    </a:lnTo>
                    <a:lnTo>
                      <a:pt x="219" y="484"/>
                    </a:lnTo>
                    <a:lnTo>
                      <a:pt x="217" y="484"/>
                    </a:lnTo>
                    <a:lnTo>
                      <a:pt x="217" y="482"/>
                    </a:lnTo>
                    <a:lnTo>
                      <a:pt x="214" y="482"/>
                    </a:lnTo>
                    <a:lnTo>
                      <a:pt x="212" y="482"/>
                    </a:lnTo>
                    <a:lnTo>
                      <a:pt x="210" y="482"/>
                    </a:lnTo>
                    <a:lnTo>
                      <a:pt x="210" y="484"/>
                    </a:lnTo>
                    <a:lnTo>
                      <a:pt x="208" y="484"/>
                    </a:lnTo>
                    <a:lnTo>
                      <a:pt x="208" y="482"/>
                    </a:lnTo>
                    <a:lnTo>
                      <a:pt x="208" y="479"/>
                    </a:lnTo>
                    <a:lnTo>
                      <a:pt x="206" y="479"/>
                    </a:lnTo>
                    <a:lnTo>
                      <a:pt x="203" y="479"/>
                    </a:lnTo>
                    <a:lnTo>
                      <a:pt x="206" y="479"/>
                    </a:lnTo>
                    <a:lnTo>
                      <a:pt x="206" y="477"/>
                    </a:lnTo>
                    <a:lnTo>
                      <a:pt x="203" y="477"/>
                    </a:lnTo>
                    <a:lnTo>
                      <a:pt x="203" y="475"/>
                    </a:lnTo>
                    <a:lnTo>
                      <a:pt x="201" y="475"/>
                    </a:lnTo>
                    <a:lnTo>
                      <a:pt x="199" y="475"/>
                    </a:lnTo>
                    <a:lnTo>
                      <a:pt x="197" y="475"/>
                    </a:lnTo>
                    <a:lnTo>
                      <a:pt x="197" y="477"/>
                    </a:lnTo>
                    <a:lnTo>
                      <a:pt x="197" y="479"/>
                    </a:lnTo>
                    <a:lnTo>
                      <a:pt x="195" y="479"/>
                    </a:lnTo>
                    <a:lnTo>
                      <a:pt x="193" y="482"/>
                    </a:lnTo>
                    <a:lnTo>
                      <a:pt x="190" y="482"/>
                    </a:lnTo>
                    <a:lnTo>
                      <a:pt x="190" y="484"/>
                    </a:lnTo>
                    <a:lnTo>
                      <a:pt x="188" y="484"/>
                    </a:lnTo>
                    <a:lnTo>
                      <a:pt x="188" y="482"/>
                    </a:lnTo>
                    <a:lnTo>
                      <a:pt x="186" y="482"/>
                    </a:lnTo>
                    <a:lnTo>
                      <a:pt x="186" y="484"/>
                    </a:lnTo>
                    <a:lnTo>
                      <a:pt x="184" y="484"/>
                    </a:lnTo>
                    <a:lnTo>
                      <a:pt x="184" y="486"/>
                    </a:lnTo>
                    <a:lnTo>
                      <a:pt x="182" y="486"/>
                    </a:lnTo>
                    <a:lnTo>
                      <a:pt x="182" y="488"/>
                    </a:lnTo>
                    <a:lnTo>
                      <a:pt x="179" y="488"/>
                    </a:lnTo>
                    <a:lnTo>
                      <a:pt x="179" y="486"/>
                    </a:lnTo>
                    <a:lnTo>
                      <a:pt x="177" y="486"/>
                    </a:lnTo>
                    <a:lnTo>
                      <a:pt x="175" y="486"/>
                    </a:lnTo>
                    <a:lnTo>
                      <a:pt x="173" y="486"/>
                    </a:lnTo>
                    <a:lnTo>
                      <a:pt x="171" y="486"/>
                    </a:lnTo>
                    <a:lnTo>
                      <a:pt x="171" y="488"/>
                    </a:lnTo>
                    <a:lnTo>
                      <a:pt x="171" y="490"/>
                    </a:lnTo>
                    <a:lnTo>
                      <a:pt x="171" y="492"/>
                    </a:lnTo>
                    <a:lnTo>
                      <a:pt x="168" y="492"/>
                    </a:lnTo>
                    <a:lnTo>
                      <a:pt x="166" y="492"/>
                    </a:lnTo>
                    <a:lnTo>
                      <a:pt x="164" y="492"/>
                    </a:lnTo>
                    <a:lnTo>
                      <a:pt x="162" y="492"/>
                    </a:lnTo>
                    <a:lnTo>
                      <a:pt x="162" y="490"/>
                    </a:lnTo>
                    <a:lnTo>
                      <a:pt x="160" y="490"/>
                    </a:lnTo>
                    <a:lnTo>
                      <a:pt x="157" y="490"/>
                    </a:lnTo>
                    <a:lnTo>
                      <a:pt x="155" y="490"/>
                    </a:lnTo>
                    <a:lnTo>
                      <a:pt x="155" y="488"/>
                    </a:lnTo>
                    <a:lnTo>
                      <a:pt x="153" y="488"/>
                    </a:lnTo>
                    <a:lnTo>
                      <a:pt x="151" y="488"/>
                    </a:lnTo>
                    <a:lnTo>
                      <a:pt x="151" y="486"/>
                    </a:lnTo>
                    <a:lnTo>
                      <a:pt x="149" y="486"/>
                    </a:lnTo>
                    <a:lnTo>
                      <a:pt x="147" y="486"/>
                    </a:lnTo>
                    <a:lnTo>
                      <a:pt x="147" y="488"/>
                    </a:lnTo>
                    <a:lnTo>
                      <a:pt x="144" y="488"/>
                    </a:lnTo>
                    <a:lnTo>
                      <a:pt x="142" y="486"/>
                    </a:lnTo>
                    <a:lnTo>
                      <a:pt x="140" y="486"/>
                    </a:lnTo>
                    <a:lnTo>
                      <a:pt x="140" y="488"/>
                    </a:lnTo>
                    <a:lnTo>
                      <a:pt x="138" y="488"/>
                    </a:lnTo>
                    <a:lnTo>
                      <a:pt x="138" y="486"/>
                    </a:lnTo>
                    <a:lnTo>
                      <a:pt x="136" y="486"/>
                    </a:lnTo>
                    <a:lnTo>
                      <a:pt x="136" y="488"/>
                    </a:lnTo>
                    <a:lnTo>
                      <a:pt x="133" y="488"/>
                    </a:lnTo>
                    <a:lnTo>
                      <a:pt x="133" y="486"/>
                    </a:lnTo>
                    <a:lnTo>
                      <a:pt x="131" y="486"/>
                    </a:lnTo>
                    <a:lnTo>
                      <a:pt x="129" y="486"/>
                    </a:lnTo>
                    <a:lnTo>
                      <a:pt x="129" y="488"/>
                    </a:lnTo>
                    <a:lnTo>
                      <a:pt x="127" y="488"/>
                    </a:lnTo>
                    <a:lnTo>
                      <a:pt x="125" y="488"/>
                    </a:lnTo>
                    <a:lnTo>
                      <a:pt x="122" y="490"/>
                    </a:lnTo>
                    <a:lnTo>
                      <a:pt x="122" y="488"/>
                    </a:lnTo>
                    <a:lnTo>
                      <a:pt x="120" y="488"/>
                    </a:lnTo>
                    <a:lnTo>
                      <a:pt x="118" y="488"/>
                    </a:lnTo>
                    <a:lnTo>
                      <a:pt x="118" y="486"/>
                    </a:lnTo>
                    <a:lnTo>
                      <a:pt x="116" y="486"/>
                    </a:lnTo>
                    <a:lnTo>
                      <a:pt x="116" y="488"/>
                    </a:lnTo>
                    <a:lnTo>
                      <a:pt x="114" y="488"/>
                    </a:lnTo>
                    <a:lnTo>
                      <a:pt x="111" y="488"/>
                    </a:lnTo>
                    <a:lnTo>
                      <a:pt x="111" y="490"/>
                    </a:lnTo>
                    <a:lnTo>
                      <a:pt x="114" y="490"/>
                    </a:lnTo>
                    <a:lnTo>
                      <a:pt x="114" y="492"/>
                    </a:lnTo>
                    <a:lnTo>
                      <a:pt x="114" y="495"/>
                    </a:lnTo>
                    <a:lnTo>
                      <a:pt x="111" y="495"/>
                    </a:lnTo>
                    <a:lnTo>
                      <a:pt x="109" y="497"/>
                    </a:lnTo>
                    <a:lnTo>
                      <a:pt x="109" y="499"/>
                    </a:lnTo>
                    <a:lnTo>
                      <a:pt x="107" y="499"/>
                    </a:lnTo>
                    <a:lnTo>
                      <a:pt x="107" y="497"/>
                    </a:lnTo>
                    <a:lnTo>
                      <a:pt x="105" y="497"/>
                    </a:lnTo>
                    <a:lnTo>
                      <a:pt x="105" y="499"/>
                    </a:lnTo>
                    <a:lnTo>
                      <a:pt x="103" y="501"/>
                    </a:lnTo>
                    <a:lnTo>
                      <a:pt x="101" y="501"/>
                    </a:lnTo>
                    <a:lnTo>
                      <a:pt x="98" y="501"/>
                    </a:lnTo>
                    <a:lnTo>
                      <a:pt x="98" y="499"/>
                    </a:lnTo>
                    <a:lnTo>
                      <a:pt x="96" y="499"/>
                    </a:lnTo>
                    <a:lnTo>
                      <a:pt x="96" y="501"/>
                    </a:lnTo>
                    <a:lnTo>
                      <a:pt x="94" y="501"/>
                    </a:lnTo>
                    <a:lnTo>
                      <a:pt x="94" y="503"/>
                    </a:lnTo>
                    <a:lnTo>
                      <a:pt x="92" y="503"/>
                    </a:lnTo>
                    <a:lnTo>
                      <a:pt x="92" y="506"/>
                    </a:lnTo>
                    <a:lnTo>
                      <a:pt x="90" y="506"/>
                    </a:lnTo>
                    <a:lnTo>
                      <a:pt x="87" y="506"/>
                    </a:lnTo>
                    <a:lnTo>
                      <a:pt x="87" y="503"/>
                    </a:lnTo>
                    <a:lnTo>
                      <a:pt x="81" y="490"/>
                    </a:lnTo>
                    <a:lnTo>
                      <a:pt x="81" y="488"/>
                    </a:lnTo>
                    <a:lnTo>
                      <a:pt x="68" y="490"/>
                    </a:lnTo>
                    <a:lnTo>
                      <a:pt x="65" y="490"/>
                    </a:lnTo>
                    <a:lnTo>
                      <a:pt x="59" y="490"/>
                    </a:lnTo>
                    <a:lnTo>
                      <a:pt x="55" y="488"/>
                    </a:lnTo>
                    <a:lnTo>
                      <a:pt x="55" y="490"/>
                    </a:lnTo>
                    <a:lnTo>
                      <a:pt x="55" y="492"/>
                    </a:lnTo>
                    <a:lnTo>
                      <a:pt x="52" y="497"/>
                    </a:lnTo>
                    <a:lnTo>
                      <a:pt x="52" y="499"/>
                    </a:lnTo>
                    <a:lnTo>
                      <a:pt x="50" y="501"/>
                    </a:lnTo>
                    <a:lnTo>
                      <a:pt x="46" y="499"/>
                    </a:lnTo>
                    <a:lnTo>
                      <a:pt x="37" y="495"/>
                    </a:lnTo>
                    <a:lnTo>
                      <a:pt x="33" y="492"/>
                    </a:lnTo>
                    <a:lnTo>
                      <a:pt x="30" y="492"/>
                    </a:lnTo>
                    <a:lnTo>
                      <a:pt x="26" y="490"/>
                    </a:lnTo>
                    <a:lnTo>
                      <a:pt x="19" y="486"/>
                    </a:lnTo>
                    <a:lnTo>
                      <a:pt x="17" y="488"/>
                    </a:lnTo>
                    <a:lnTo>
                      <a:pt x="13" y="488"/>
                    </a:lnTo>
                    <a:lnTo>
                      <a:pt x="11" y="490"/>
                    </a:lnTo>
                    <a:lnTo>
                      <a:pt x="4" y="490"/>
                    </a:lnTo>
                    <a:lnTo>
                      <a:pt x="0" y="475"/>
                    </a:lnTo>
                    <a:lnTo>
                      <a:pt x="2" y="468"/>
                    </a:lnTo>
                    <a:lnTo>
                      <a:pt x="2" y="466"/>
                    </a:lnTo>
                    <a:lnTo>
                      <a:pt x="4" y="466"/>
                    </a:lnTo>
                    <a:lnTo>
                      <a:pt x="4" y="464"/>
                    </a:lnTo>
                    <a:lnTo>
                      <a:pt x="4" y="462"/>
                    </a:lnTo>
                    <a:lnTo>
                      <a:pt x="6" y="462"/>
                    </a:lnTo>
                    <a:lnTo>
                      <a:pt x="6" y="460"/>
                    </a:lnTo>
                    <a:lnTo>
                      <a:pt x="9" y="457"/>
                    </a:lnTo>
                    <a:lnTo>
                      <a:pt x="9" y="455"/>
                    </a:lnTo>
                    <a:lnTo>
                      <a:pt x="9" y="453"/>
                    </a:lnTo>
                    <a:lnTo>
                      <a:pt x="11" y="453"/>
                    </a:lnTo>
                    <a:lnTo>
                      <a:pt x="11" y="451"/>
                    </a:lnTo>
                    <a:lnTo>
                      <a:pt x="13" y="449"/>
                    </a:lnTo>
                    <a:lnTo>
                      <a:pt x="13" y="446"/>
                    </a:lnTo>
                    <a:lnTo>
                      <a:pt x="15" y="446"/>
                    </a:lnTo>
                    <a:lnTo>
                      <a:pt x="15" y="444"/>
                    </a:lnTo>
                    <a:lnTo>
                      <a:pt x="15" y="442"/>
                    </a:lnTo>
                    <a:lnTo>
                      <a:pt x="17" y="442"/>
                    </a:lnTo>
                    <a:lnTo>
                      <a:pt x="17" y="440"/>
                    </a:lnTo>
                    <a:lnTo>
                      <a:pt x="17" y="438"/>
                    </a:lnTo>
                    <a:lnTo>
                      <a:pt x="19" y="438"/>
                    </a:lnTo>
                    <a:lnTo>
                      <a:pt x="19" y="436"/>
                    </a:lnTo>
                    <a:lnTo>
                      <a:pt x="19" y="433"/>
                    </a:lnTo>
                    <a:lnTo>
                      <a:pt x="22" y="433"/>
                    </a:lnTo>
                    <a:lnTo>
                      <a:pt x="22" y="431"/>
                    </a:lnTo>
                    <a:lnTo>
                      <a:pt x="24" y="431"/>
                    </a:lnTo>
                    <a:lnTo>
                      <a:pt x="24" y="429"/>
                    </a:lnTo>
                    <a:lnTo>
                      <a:pt x="24" y="427"/>
                    </a:lnTo>
                    <a:lnTo>
                      <a:pt x="26" y="427"/>
                    </a:lnTo>
                    <a:lnTo>
                      <a:pt x="26" y="425"/>
                    </a:lnTo>
                    <a:lnTo>
                      <a:pt x="26" y="422"/>
                    </a:lnTo>
                    <a:lnTo>
                      <a:pt x="28" y="422"/>
                    </a:lnTo>
                    <a:lnTo>
                      <a:pt x="28" y="420"/>
                    </a:lnTo>
                    <a:lnTo>
                      <a:pt x="28" y="418"/>
                    </a:lnTo>
                    <a:lnTo>
                      <a:pt x="30" y="418"/>
                    </a:lnTo>
                    <a:lnTo>
                      <a:pt x="28" y="418"/>
                    </a:lnTo>
                    <a:lnTo>
                      <a:pt x="26" y="418"/>
                    </a:lnTo>
                    <a:lnTo>
                      <a:pt x="24" y="416"/>
                    </a:lnTo>
                    <a:lnTo>
                      <a:pt x="22" y="416"/>
                    </a:lnTo>
                    <a:lnTo>
                      <a:pt x="19" y="416"/>
                    </a:lnTo>
                    <a:lnTo>
                      <a:pt x="17" y="416"/>
                    </a:lnTo>
                    <a:lnTo>
                      <a:pt x="17" y="414"/>
                    </a:lnTo>
                    <a:lnTo>
                      <a:pt x="15" y="414"/>
                    </a:lnTo>
                    <a:lnTo>
                      <a:pt x="13" y="414"/>
                    </a:lnTo>
                    <a:lnTo>
                      <a:pt x="11" y="414"/>
                    </a:lnTo>
                    <a:lnTo>
                      <a:pt x="9" y="411"/>
                    </a:lnTo>
                    <a:lnTo>
                      <a:pt x="11" y="411"/>
                    </a:lnTo>
                    <a:lnTo>
                      <a:pt x="11" y="409"/>
                    </a:lnTo>
                    <a:lnTo>
                      <a:pt x="11" y="407"/>
                    </a:lnTo>
                    <a:lnTo>
                      <a:pt x="11" y="405"/>
                    </a:lnTo>
                    <a:lnTo>
                      <a:pt x="13" y="400"/>
                    </a:lnTo>
                    <a:lnTo>
                      <a:pt x="17" y="392"/>
                    </a:lnTo>
                    <a:lnTo>
                      <a:pt x="17" y="387"/>
                    </a:lnTo>
                    <a:lnTo>
                      <a:pt x="19" y="383"/>
                    </a:lnTo>
                    <a:lnTo>
                      <a:pt x="15" y="379"/>
                    </a:lnTo>
                    <a:lnTo>
                      <a:pt x="17" y="376"/>
                    </a:lnTo>
                    <a:lnTo>
                      <a:pt x="19" y="372"/>
                    </a:lnTo>
                    <a:lnTo>
                      <a:pt x="22" y="370"/>
                    </a:lnTo>
                    <a:lnTo>
                      <a:pt x="24" y="368"/>
                    </a:lnTo>
                    <a:lnTo>
                      <a:pt x="26" y="368"/>
                    </a:lnTo>
                    <a:lnTo>
                      <a:pt x="26" y="363"/>
                    </a:lnTo>
                    <a:lnTo>
                      <a:pt x="28" y="361"/>
                    </a:lnTo>
                    <a:lnTo>
                      <a:pt x="28" y="359"/>
                    </a:lnTo>
                    <a:lnTo>
                      <a:pt x="30" y="354"/>
                    </a:lnTo>
                    <a:lnTo>
                      <a:pt x="33" y="346"/>
                    </a:lnTo>
                    <a:lnTo>
                      <a:pt x="35" y="341"/>
                    </a:lnTo>
                    <a:lnTo>
                      <a:pt x="37" y="335"/>
                    </a:lnTo>
                    <a:lnTo>
                      <a:pt x="37" y="333"/>
                    </a:lnTo>
                    <a:lnTo>
                      <a:pt x="39" y="330"/>
                    </a:lnTo>
                    <a:lnTo>
                      <a:pt x="37" y="328"/>
                    </a:lnTo>
                    <a:lnTo>
                      <a:pt x="35" y="328"/>
                    </a:lnTo>
                    <a:lnTo>
                      <a:pt x="33" y="328"/>
                    </a:lnTo>
                    <a:lnTo>
                      <a:pt x="28" y="326"/>
                    </a:lnTo>
                    <a:lnTo>
                      <a:pt x="26" y="326"/>
                    </a:lnTo>
                    <a:lnTo>
                      <a:pt x="26" y="324"/>
                    </a:lnTo>
                    <a:lnTo>
                      <a:pt x="24" y="322"/>
                    </a:lnTo>
                    <a:lnTo>
                      <a:pt x="24" y="319"/>
                    </a:lnTo>
                    <a:lnTo>
                      <a:pt x="22" y="317"/>
                    </a:lnTo>
                    <a:lnTo>
                      <a:pt x="22" y="315"/>
                    </a:lnTo>
                    <a:lnTo>
                      <a:pt x="24" y="315"/>
                    </a:lnTo>
                    <a:lnTo>
                      <a:pt x="26" y="315"/>
                    </a:lnTo>
                    <a:lnTo>
                      <a:pt x="28" y="315"/>
                    </a:lnTo>
                    <a:lnTo>
                      <a:pt x="30" y="315"/>
                    </a:lnTo>
                    <a:lnTo>
                      <a:pt x="33" y="313"/>
                    </a:lnTo>
                    <a:lnTo>
                      <a:pt x="35" y="311"/>
                    </a:lnTo>
                    <a:lnTo>
                      <a:pt x="35" y="308"/>
                    </a:lnTo>
                    <a:lnTo>
                      <a:pt x="37" y="308"/>
                    </a:lnTo>
                    <a:lnTo>
                      <a:pt x="39" y="308"/>
                    </a:lnTo>
                    <a:lnTo>
                      <a:pt x="41" y="308"/>
                    </a:lnTo>
                    <a:lnTo>
                      <a:pt x="44" y="308"/>
                    </a:lnTo>
                    <a:lnTo>
                      <a:pt x="46" y="308"/>
                    </a:lnTo>
                    <a:lnTo>
                      <a:pt x="48" y="308"/>
                    </a:lnTo>
                    <a:lnTo>
                      <a:pt x="48" y="306"/>
                    </a:lnTo>
                    <a:lnTo>
                      <a:pt x="50" y="300"/>
                    </a:lnTo>
                    <a:lnTo>
                      <a:pt x="52" y="295"/>
                    </a:lnTo>
                    <a:lnTo>
                      <a:pt x="55" y="287"/>
                    </a:lnTo>
                    <a:lnTo>
                      <a:pt x="55" y="284"/>
                    </a:lnTo>
                    <a:lnTo>
                      <a:pt x="57" y="280"/>
                    </a:lnTo>
                    <a:lnTo>
                      <a:pt x="59" y="273"/>
                    </a:lnTo>
                    <a:lnTo>
                      <a:pt x="63" y="265"/>
                    </a:lnTo>
                    <a:lnTo>
                      <a:pt x="63" y="260"/>
                    </a:lnTo>
                    <a:lnTo>
                      <a:pt x="65" y="260"/>
                    </a:lnTo>
                    <a:lnTo>
                      <a:pt x="65" y="258"/>
                    </a:lnTo>
                    <a:lnTo>
                      <a:pt x="68" y="258"/>
                    </a:lnTo>
                    <a:lnTo>
                      <a:pt x="70" y="258"/>
                    </a:lnTo>
                    <a:lnTo>
                      <a:pt x="70" y="260"/>
                    </a:lnTo>
                    <a:lnTo>
                      <a:pt x="72" y="260"/>
                    </a:lnTo>
                    <a:lnTo>
                      <a:pt x="74" y="260"/>
                    </a:lnTo>
                    <a:lnTo>
                      <a:pt x="74" y="258"/>
                    </a:lnTo>
                    <a:lnTo>
                      <a:pt x="76" y="258"/>
                    </a:lnTo>
                    <a:lnTo>
                      <a:pt x="76" y="256"/>
                    </a:lnTo>
                    <a:lnTo>
                      <a:pt x="76" y="254"/>
                    </a:lnTo>
                    <a:lnTo>
                      <a:pt x="79" y="254"/>
                    </a:lnTo>
                    <a:lnTo>
                      <a:pt x="79" y="252"/>
                    </a:lnTo>
                    <a:lnTo>
                      <a:pt x="81" y="252"/>
                    </a:lnTo>
                    <a:lnTo>
                      <a:pt x="81" y="249"/>
                    </a:lnTo>
                    <a:lnTo>
                      <a:pt x="83" y="247"/>
                    </a:lnTo>
                    <a:lnTo>
                      <a:pt x="83" y="245"/>
                    </a:lnTo>
                    <a:lnTo>
                      <a:pt x="85" y="245"/>
                    </a:lnTo>
                    <a:lnTo>
                      <a:pt x="85" y="243"/>
                    </a:lnTo>
                    <a:lnTo>
                      <a:pt x="85" y="241"/>
                    </a:lnTo>
                    <a:lnTo>
                      <a:pt x="83" y="241"/>
                    </a:lnTo>
                    <a:lnTo>
                      <a:pt x="83" y="238"/>
                    </a:lnTo>
                    <a:lnTo>
                      <a:pt x="81" y="238"/>
                    </a:lnTo>
                    <a:lnTo>
                      <a:pt x="81" y="236"/>
                    </a:lnTo>
                    <a:lnTo>
                      <a:pt x="81" y="234"/>
                    </a:lnTo>
                    <a:lnTo>
                      <a:pt x="83" y="234"/>
                    </a:lnTo>
                    <a:lnTo>
                      <a:pt x="85" y="234"/>
                    </a:lnTo>
                    <a:lnTo>
                      <a:pt x="85" y="232"/>
                    </a:lnTo>
                    <a:lnTo>
                      <a:pt x="87" y="232"/>
                    </a:lnTo>
                    <a:lnTo>
                      <a:pt x="87" y="230"/>
                    </a:lnTo>
                    <a:lnTo>
                      <a:pt x="90" y="230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92" y="225"/>
                    </a:lnTo>
                    <a:lnTo>
                      <a:pt x="92" y="223"/>
                    </a:lnTo>
                    <a:lnTo>
                      <a:pt x="92" y="221"/>
                    </a:lnTo>
                    <a:lnTo>
                      <a:pt x="94" y="221"/>
                    </a:lnTo>
                    <a:lnTo>
                      <a:pt x="94" y="219"/>
                    </a:lnTo>
                    <a:lnTo>
                      <a:pt x="96" y="219"/>
                    </a:lnTo>
                    <a:lnTo>
                      <a:pt x="96" y="221"/>
                    </a:lnTo>
                    <a:lnTo>
                      <a:pt x="98" y="221"/>
                    </a:lnTo>
                    <a:lnTo>
                      <a:pt x="101" y="221"/>
                    </a:lnTo>
                    <a:lnTo>
                      <a:pt x="101" y="219"/>
                    </a:lnTo>
                    <a:lnTo>
                      <a:pt x="103" y="219"/>
                    </a:lnTo>
                    <a:lnTo>
                      <a:pt x="105" y="219"/>
                    </a:lnTo>
                    <a:lnTo>
                      <a:pt x="105" y="216"/>
                    </a:lnTo>
                    <a:lnTo>
                      <a:pt x="107" y="216"/>
                    </a:lnTo>
                    <a:lnTo>
                      <a:pt x="107" y="214"/>
                    </a:lnTo>
                    <a:lnTo>
                      <a:pt x="109" y="212"/>
                    </a:lnTo>
                    <a:lnTo>
                      <a:pt x="109" y="210"/>
                    </a:lnTo>
                    <a:lnTo>
                      <a:pt x="111" y="210"/>
                    </a:lnTo>
                    <a:lnTo>
                      <a:pt x="111" y="208"/>
                    </a:lnTo>
                    <a:lnTo>
                      <a:pt x="114" y="208"/>
                    </a:lnTo>
                    <a:lnTo>
                      <a:pt x="116" y="208"/>
                    </a:lnTo>
                    <a:lnTo>
                      <a:pt x="118" y="208"/>
                    </a:lnTo>
                    <a:lnTo>
                      <a:pt x="120" y="208"/>
                    </a:lnTo>
                    <a:lnTo>
                      <a:pt x="120" y="206"/>
                    </a:lnTo>
                    <a:lnTo>
                      <a:pt x="122" y="206"/>
                    </a:lnTo>
                    <a:lnTo>
                      <a:pt x="125" y="206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52" name="Freeform 37"/>
              <p:cNvSpPr>
                <a:spLocks/>
              </p:cNvSpPr>
              <p:nvPr/>
            </p:nvSpPr>
            <p:spPr bwMode="auto">
              <a:xfrm>
                <a:off x="4794250" y="2451100"/>
                <a:ext cx="563563" cy="334963"/>
              </a:xfrm>
              <a:custGeom>
                <a:avLst/>
                <a:gdLst>
                  <a:gd name="T0" fmla="*/ 0 w 355"/>
                  <a:gd name="T1" fmla="*/ 2147483647 h 211"/>
                  <a:gd name="T2" fmla="*/ 2147483647 w 355"/>
                  <a:gd name="T3" fmla="*/ 2147483647 h 211"/>
                  <a:gd name="T4" fmla="*/ 2147483647 w 355"/>
                  <a:gd name="T5" fmla="*/ 2147483647 h 211"/>
                  <a:gd name="T6" fmla="*/ 2147483647 w 355"/>
                  <a:gd name="T7" fmla="*/ 2147483647 h 211"/>
                  <a:gd name="T8" fmla="*/ 2147483647 w 355"/>
                  <a:gd name="T9" fmla="*/ 2147483647 h 211"/>
                  <a:gd name="T10" fmla="*/ 2147483647 w 355"/>
                  <a:gd name="T11" fmla="*/ 2147483647 h 211"/>
                  <a:gd name="T12" fmla="*/ 2147483647 w 355"/>
                  <a:gd name="T13" fmla="*/ 2147483647 h 211"/>
                  <a:gd name="T14" fmla="*/ 2147483647 w 355"/>
                  <a:gd name="T15" fmla="*/ 2147483647 h 211"/>
                  <a:gd name="T16" fmla="*/ 2147483647 w 355"/>
                  <a:gd name="T17" fmla="*/ 2147483647 h 211"/>
                  <a:gd name="T18" fmla="*/ 2147483647 w 355"/>
                  <a:gd name="T19" fmla="*/ 2147483647 h 211"/>
                  <a:gd name="T20" fmla="*/ 2147483647 w 355"/>
                  <a:gd name="T21" fmla="*/ 2147483647 h 211"/>
                  <a:gd name="T22" fmla="*/ 2147483647 w 355"/>
                  <a:gd name="T23" fmla="*/ 2147483647 h 211"/>
                  <a:gd name="T24" fmla="*/ 2147483647 w 355"/>
                  <a:gd name="T25" fmla="*/ 2147483647 h 211"/>
                  <a:gd name="T26" fmla="*/ 2147483647 w 355"/>
                  <a:gd name="T27" fmla="*/ 2147483647 h 211"/>
                  <a:gd name="T28" fmla="*/ 2147483647 w 355"/>
                  <a:gd name="T29" fmla="*/ 2147483647 h 211"/>
                  <a:gd name="T30" fmla="*/ 2147483647 w 355"/>
                  <a:gd name="T31" fmla="*/ 2147483647 h 211"/>
                  <a:gd name="T32" fmla="*/ 2147483647 w 355"/>
                  <a:gd name="T33" fmla="*/ 2147483647 h 211"/>
                  <a:gd name="T34" fmla="*/ 2147483647 w 355"/>
                  <a:gd name="T35" fmla="*/ 2147483647 h 211"/>
                  <a:gd name="T36" fmla="*/ 2147483647 w 355"/>
                  <a:gd name="T37" fmla="*/ 2147483647 h 211"/>
                  <a:gd name="T38" fmla="*/ 2147483647 w 355"/>
                  <a:gd name="T39" fmla="*/ 2147483647 h 211"/>
                  <a:gd name="T40" fmla="*/ 2147483647 w 355"/>
                  <a:gd name="T41" fmla="*/ 2147483647 h 211"/>
                  <a:gd name="T42" fmla="*/ 2147483647 w 355"/>
                  <a:gd name="T43" fmla="*/ 2147483647 h 211"/>
                  <a:gd name="T44" fmla="*/ 2147483647 w 355"/>
                  <a:gd name="T45" fmla="*/ 2147483647 h 211"/>
                  <a:gd name="T46" fmla="*/ 2147483647 w 355"/>
                  <a:gd name="T47" fmla="*/ 2147483647 h 211"/>
                  <a:gd name="T48" fmla="*/ 2147483647 w 355"/>
                  <a:gd name="T49" fmla="*/ 2147483647 h 211"/>
                  <a:gd name="T50" fmla="*/ 2147483647 w 355"/>
                  <a:gd name="T51" fmla="*/ 2147483647 h 211"/>
                  <a:gd name="T52" fmla="*/ 2147483647 w 355"/>
                  <a:gd name="T53" fmla="*/ 2147483647 h 211"/>
                  <a:gd name="T54" fmla="*/ 2147483647 w 355"/>
                  <a:gd name="T55" fmla="*/ 2147483647 h 211"/>
                  <a:gd name="T56" fmla="*/ 2147483647 w 355"/>
                  <a:gd name="T57" fmla="*/ 2147483647 h 211"/>
                  <a:gd name="T58" fmla="*/ 2147483647 w 355"/>
                  <a:gd name="T59" fmla="*/ 2147483647 h 211"/>
                  <a:gd name="T60" fmla="*/ 2147483647 w 355"/>
                  <a:gd name="T61" fmla="*/ 2147483647 h 211"/>
                  <a:gd name="T62" fmla="*/ 2147483647 w 355"/>
                  <a:gd name="T63" fmla="*/ 2147483647 h 211"/>
                  <a:gd name="T64" fmla="*/ 2147483647 w 355"/>
                  <a:gd name="T65" fmla="*/ 2147483647 h 211"/>
                  <a:gd name="T66" fmla="*/ 2147483647 w 355"/>
                  <a:gd name="T67" fmla="*/ 2147483647 h 211"/>
                  <a:gd name="T68" fmla="*/ 2147483647 w 355"/>
                  <a:gd name="T69" fmla="*/ 2147483647 h 211"/>
                  <a:gd name="T70" fmla="*/ 2147483647 w 355"/>
                  <a:gd name="T71" fmla="*/ 2147483647 h 211"/>
                  <a:gd name="T72" fmla="*/ 2147483647 w 355"/>
                  <a:gd name="T73" fmla="*/ 2147483647 h 211"/>
                  <a:gd name="T74" fmla="*/ 2147483647 w 355"/>
                  <a:gd name="T75" fmla="*/ 2147483647 h 211"/>
                  <a:gd name="T76" fmla="*/ 2147483647 w 355"/>
                  <a:gd name="T77" fmla="*/ 2147483647 h 211"/>
                  <a:gd name="T78" fmla="*/ 2147483647 w 355"/>
                  <a:gd name="T79" fmla="*/ 2147483647 h 211"/>
                  <a:gd name="T80" fmla="*/ 2147483647 w 355"/>
                  <a:gd name="T81" fmla="*/ 2147483647 h 211"/>
                  <a:gd name="T82" fmla="*/ 2147483647 w 355"/>
                  <a:gd name="T83" fmla="*/ 2147483647 h 211"/>
                  <a:gd name="T84" fmla="*/ 2147483647 w 355"/>
                  <a:gd name="T85" fmla="*/ 2147483647 h 211"/>
                  <a:gd name="T86" fmla="*/ 2147483647 w 355"/>
                  <a:gd name="T87" fmla="*/ 2147483647 h 211"/>
                  <a:gd name="T88" fmla="*/ 2147483647 w 355"/>
                  <a:gd name="T89" fmla="*/ 2147483647 h 211"/>
                  <a:gd name="T90" fmla="*/ 2147483647 w 355"/>
                  <a:gd name="T91" fmla="*/ 2147483647 h 211"/>
                  <a:gd name="T92" fmla="*/ 2147483647 w 355"/>
                  <a:gd name="T93" fmla="*/ 2147483647 h 211"/>
                  <a:gd name="T94" fmla="*/ 2147483647 w 355"/>
                  <a:gd name="T95" fmla="*/ 2147483647 h 211"/>
                  <a:gd name="T96" fmla="*/ 2147483647 w 355"/>
                  <a:gd name="T97" fmla="*/ 2147483647 h 211"/>
                  <a:gd name="T98" fmla="*/ 2147483647 w 355"/>
                  <a:gd name="T99" fmla="*/ 2147483647 h 211"/>
                  <a:gd name="T100" fmla="*/ 2147483647 w 355"/>
                  <a:gd name="T101" fmla="*/ 2147483647 h 211"/>
                  <a:gd name="T102" fmla="*/ 2147483647 w 355"/>
                  <a:gd name="T103" fmla="*/ 2147483647 h 211"/>
                  <a:gd name="T104" fmla="*/ 2147483647 w 355"/>
                  <a:gd name="T105" fmla="*/ 2147483647 h 211"/>
                  <a:gd name="T106" fmla="*/ 2147483647 w 355"/>
                  <a:gd name="T107" fmla="*/ 2147483647 h 211"/>
                  <a:gd name="T108" fmla="*/ 2147483647 w 355"/>
                  <a:gd name="T109" fmla="*/ 2147483647 h 211"/>
                  <a:gd name="T110" fmla="*/ 2147483647 w 355"/>
                  <a:gd name="T111" fmla="*/ 2147483647 h 21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5" h="211">
                    <a:moveTo>
                      <a:pt x="3" y="211"/>
                    </a:moveTo>
                    <a:lnTo>
                      <a:pt x="3" y="208"/>
                    </a:lnTo>
                    <a:lnTo>
                      <a:pt x="5" y="208"/>
                    </a:lnTo>
                    <a:lnTo>
                      <a:pt x="5" y="206"/>
                    </a:lnTo>
                    <a:lnTo>
                      <a:pt x="5" y="204"/>
                    </a:lnTo>
                    <a:lnTo>
                      <a:pt x="3" y="204"/>
                    </a:lnTo>
                    <a:lnTo>
                      <a:pt x="0" y="204"/>
                    </a:lnTo>
                    <a:lnTo>
                      <a:pt x="0" y="202"/>
                    </a:lnTo>
                    <a:lnTo>
                      <a:pt x="0" y="200"/>
                    </a:lnTo>
                    <a:lnTo>
                      <a:pt x="0" y="197"/>
                    </a:lnTo>
                    <a:lnTo>
                      <a:pt x="3" y="197"/>
                    </a:lnTo>
                    <a:lnTo>
                      <a:pt x="5" y="197"/>
                    </a:lnTo>
                    <a:lnTo>
                      <a:pt x="7" y="195"/>
                    </a:lnTo>
                    <a:lnTo>
                      <a:pt x="7" y="193"/>
                    </a:lnTo>
                    <a:lnTo>
                      <a:pt x="7" y="191"/>
                    </a:lnTo>
                    <a:lnTo>
                      <a:pt x="9" y="191"/>
                    </a:lnTo>
                    <a:lnTo>
                      <a:pt x="9" y="189"/>
                    </a:lnTo>
                    <a:lnTo>
                      <a:pt x="11" y="189"/>
                    </a:lnTo>
                    <a:lnTo>
                      <a:pt x="14" y="189"/>
                    </a:lnTo>
                    <a:lnTo>
                      <a:pt x="16" y="189"/>
                    </a:lnTo>
                    <a:lnTo>
                      <a:pt x="18" y="189"/>
                    </a:lnTo>
                    <a:lnTo>
                      <a:pt x="20" y="189"/>
                    </a:lnTo>
                    <a:lnTo>
                      <a:pt x="22" y="189"/>
                    </a:lnTo>
                    <a:lnTo>
                      <a:pt x="25" y="189"/>
                    </a:lnTo>
                    <a:lnTo>
                      <a:pt x="27" y="189"/>
                    </a:lnTo>
                    <a:lnTo>
                      <a:pt x="29" y="189"/>
                    </a:lnTo>
                    <a:lnTo>
                      <a:pt x="29" y="186"/>
                    </a:lnTo>
                    <a:lnTo>
                      <a:pt x="29" y="184"/>
                    </a:lnTo>
                    <a:lnTo>
                      <a:pt x="29" y="182"/>
                    </a:lnTo>
                    <a:lnTo>
                      <a:pt x="31" y="182"/>
                    </a:lnTo>
                    <a:lnTo>
                      <a:pt x="31" y="180"/>
                    </a:lnTo>
                    <a:lnTo>
                      <a:pt x="33" y="180"/>
                    </a:lnTo>
                    <a:lnTo>
                      <a:pt x="33" y="178"/>
                    </a:lnTo>
                    <a:lnTo>
                      <a:pt x="35" y="178"/>
                    </a:lnTo>
                    <a:lnTo>
                      <a:pt x="35" y="175"/>
                    </a:lnTo>
                    <a:lnTo>
                      <a:pt x="38" y="175"/>
                    </a:lnTo>
                    <a:lnTo>
                      <a:pt x="38" y="173"/>
                    </a:lnTo>
                    <a:lnTo>
                      <a:pt x="40" y="173"/>
                    </a:lnTo>
                    <a:lnTo>
                      <a:pt x="42" y="173"/>
                    </a:lnTo>
                    <a:lnTo>
                      <a:pt x="42" y="171"/>
                    </a:lnTo>
                    <a:lnTo>
                      <a:pt x="44" y="171"/>
                    </a:lnTo>
                    <a:lnTo>
                      <a:pt x="44" y="169"/>
                    </a:lnTo>
                    <a:lnTo>
                      <a:pt x="46" y="169"/>
                    </a:lnTo>
                    <a:lnTo>
                      <a:pt x="49" y="169"/>
                    </a:lnTo>
                    <a:lnTo>
                      <a:pt x="49" y="167"/>
                    </a:lnTo>
                    <a:lnTo>
                      <a:pt x="51" y="167"/>
                    </a:lnTo>
                    <a:lnTo>
                      <a:pt x="53" y="167"/>
                    </a:lnTo>
                    <a:lnTo>
                      <a:pt x="55" y="167"/>
                    </a:lnTo>
                    <a:lnTo>
                      <a:pt x="57" y="167"/>
                    </a:lnTo>
                    <a:lnTo>
                      <a:pt x="60" y="167"/>
                    </a:lnTo>
                    <a:lnTo>
                      <a:pt x="62" y="167"/>
                    </a:lnTo>
                    <a:lnTo>
                      <a:pt x="62" y="165"/>
                    </a:lnTo>
                    <a:lnTo>
                      <a:pt x="62" y="167"/>
                    </a:lnTo>
                    <a:lnTo>
                      <a:pt x="64" y="167"/>
                    </a:lnTo>
                    <a:lnTo>
                      <a:pt x="64" y="165"/>
                    </a:lnTo>
                    <a:lnTo>
                      <a:pt x="64" y="162"/>
                    </a:lnTo>
                    <a:lnTo>
                      <a:pt x="66" y="162"/>
                    </a:lnTo>
                    <a:lnTo>
                      <a:pt x="66" y="160"/>
                    </a:lnTo>
                    <a:lnTo>
                      <a:pt x="68" y="160"/>
                    </a:lnTo>
                    <a:lnTo>
                      <a:pt x="71" y="160"/>
                    </a:lnTo>
                    <a:lnTo>
                      <a:pt x="71" y="162"/>
                    </a:lnTo>
                    <a:lnTo>
                      <a:pt x="71" y="160"/>
                    </a:lnTo>
                    <a:lnTo>
                      <a:pt x="73" y="160"/>
                    </a:lnTo>
                    <a:lnTo>
                      <a:pt x="73" y="162"/>
                    </a:lnTo>
                    <a:lnTo>
                      <a:pt x="75" y="162"/>
                    </a:lnTo>
                    <a:lnTo>
                      <a:pt x="77" y="162"/>
                    </a:lnTo>
                    <a:lnTo>
                      <a:pt x="77" y="160"/>
                    </a:lnTo>
                    <a:lnTo>
                      <a:pt x="79" y="160"/>
                    </a:lnTo>
                    <a:lnTo>
                      <a:pt x="81" y="160"/>
                    </a:lnTo>
                    <a:lnTo>
                      <a:pt x="84" y="160"/>
                    </a:lnTo>
                    <a:lnTo>
                      <a:pt x="86" y="160"/>
                    </a:lnTo>
                    <a:lnTo>
                      <a:pt x="88" y="160"/>
                    </a:lnTo>
                    <a:lnTo>
                      <a:pt x="88" y="158"/>
                    </a:lnTo>
                    <a:lnTo>
                      <a:pt x="90" y="158"/>
                    </a:lnTo>
                    <a:lnTo>
                      <a:pt x="92" y="156"/>
                    </a:lnTo>
                    <a:lnTo>
                      <a:pt x="92" y="154"/>
                    </a:lnTo>
                    <a:lnTo>
                      <a:pt x="95" y="154"/>
                    </a:lnTo>
                    <a:lnTo>
                      <a:pt x="95" y="151"/>
                    </a:lnTo>
                    <a:lnTo>
                      <a:pt x="97" y="151"/>
                    </a:lnTo>
                    <a:lnTo>
                      <a:pt x="99" y="151"/>
                    </a:lnTo>
                    <a:lnTo>
                      <a:pt x="101" y="151"/>
                    </a:lnTo>
                    <a:lnTo>
                      <a:pt x="103" y="151"/>
                    </a:lnTo>
                    <a:lnTo>
                      <a:pt x="103" y="154"/>
                    </a:lnTo>
                    <a:lnTo>
                      <a:pt x="106" y="154"/>
                    </a:lnTo>
                    <a:lnTo>
                      <a:pt x="108" y="154"/>
                    </a:lnTo>
                    <a:lnTo>
                      <a:pt x="108" y="156"/>
                    </a:lnTo>
                    <a:lnTo>
                      <a:pt x="108" y="158"/>
                    </a:lnTo>
                    <a:lnTo>
                      <a:pt x="110" y="158"/>
                    </a:lnTo>
                    <a:lnTo>
                      <a:pt x="110" y="160"/>
                    </a:lnTo>
                    <a:lnTo>
                      <a:pt x="112" y="160"/>
                    </a:lnTo>
                    <a:lnTo>
                      <a:pt x="114" y="160"/>
                    </a:lnTo>
                    <a:lnTo>
                      <a:pt x="114" y="162"/>
                    </a:lnTo>
                    <a:lnTo>
                      <a:pt x="116" y="162"/>
                    </a:lnTo>
                    <a:lnTo>
                      <a:pt x="116" y="160"/>
                    </a:lnTo>
                    <a:lnTo>
                      <a:pt x="119" y="160"/>
                    </a:lnTo>
                    <a:lnTo>
                      <a:pt x="119" y="158"/>
                    </a:lnTo>
                    <a:lnTo>
                      <a:pt x="121" y="158"/>
                    </a:lnTo>
                    <a:lnTo>
                      <a:pt x="121" y="156"/>
                    </a:lnTo>
                    <a:lnTo>
                      <a:pt x="121" y="154"/>
                    </a:lnTo>
                    <a:lnTo>
                      <a:pt x="121" y="151"/>
                    </a:lnTo>
                    <a:lnTo>
                      <a:pt x="121" y="149"/>
                    </a:lnTo>
                    <a:lnTo>
                      <a:pt x="121" y="147"/>
                    </a:lnTo>
                    <a:lnTo>
                      <a:pt x="121" y="145"/>
                    </a:lnTo>
                    <a:lnTo>
                      <a:pt x="121" y="143"/>
                    </a:lnTo>
                    <a:lnTo>
                      <a:pt x="123" y="143"/>
                    </a:lnTo>
                    <a:lnTo>
                      <a:pt x="125" y="143"/>
                    </a:lnTo>
                    <a:lnTo>
                      <a:pt x="127" y="143"/>
                    </a:lnTo>
                    <a:lnTo>
                      <a:pt x="130" y="143"/>
                    </a:lnTo>
                    <a:lnTo>
                      <a:pt x="130" y="140"/>
                    </a:lnTo>
                    <a:lnTo>
                      <a:pt x="132" y="140"/>
                    </a:lnTo>
                    <a:lnTo>
                      <a:pt x="132" y="138"/>
                    </a:lnTo>
                    <a:lnTo>
                      <a:pt x="134" y="138"/>
                    </a:lnTo>
                    <a:lnTo>
                      <a:pt x="136" y="138"/>
                    </a:lnTo>
                    <a:lnTo>
                      <a:pt x="138" y="138"/>
                    </a:lnTo>
                    <a:lnTo>
                      <a:pt x="138" y="136"/>
                    </a:lnTo>
                    <a:lnTo>
                      <a:pt x="141" y="136"/>
                    </a:lnTo>
                    <a:lnTo>
                      <a:pt x="141" y="134"/>
                    </a:lnTo>
                    <a:lnTo>
                      <a:pt x="143" y="134"/>
                    </a:lnTo>
                    <a:lnTo>
                      <a:pt x="145" y="134"/>
                    </a:lnTo>
                    <a:lnTo>
                      <a:pt x="147" y="134"/>
                    </a:lnTo>
                    <a:lnTo>
                      <a:pt x="147" y="132"/>
                    </a:lnTo>
                    <a:lnTo>
                      <a:pt x="149" y="132"/>
                    </a:lnTo>
                    <a:lnTo>
                      <a:pt x="152" y="132"/>
                    </a:lnTo>
                    <a:lnTo>
                      <a:pt x="154" y="132"/>
                    </a:lnTo>
                    <a:lnTo>
                      <a:pt x="156" y="132"/>
                    </a:lnTo>
                    <a:lnTo>
                      <a:pt x="156" y="129"/>
                    </a:lnTo>
                    <a:lnTo>
                      <a:pt x="158" y="129"/>
                    </a:lnTo>
                    <a:lnTo>
                      <a:pt x="158" y="127"/>
                    </a:lnTo>
                    <a:lnTo>
                      <a:pt x="160" y="127"/>
                    </a:lnTo>
                    <a:lnTo>
                      <a:pt x="162" y="127"/>
                    </a:lnTo>
                    <a:lnTo>
                      <a:pt x="162" y="125"/>
                    </a:lnTo>
                    <a:lnTo>
                      <a:pt x="162" y="127"/>
                    </a:lnTo>
                    <a:lnTo>
                      <a:pt x="162" y="129"/>
                    </a:lnTo>
                    <a:lnTo>
                      <a:pt x="165" y="129"/>
                    </a:lnTo>
                    <a:lnTo>
                      <a:pt x="165" y="132"/>
                    </a:lnTo>
                    <a:lnTo>
                      <a:pt x="167" y="132"/>
                    </a:lnTo>
                    <a:lnTo>
                      <a:pt x="167" y="134"/>
                    </a:lnTo>
                    <a:lnTo>
                      <a:pt x="167" y="136"/>
                    </a:lnTo>
                    <a:lnTo>
                      <a:pt x="167" y="138"/>
                    </a:lnTo>
                    <a:lnTo>
                      <a:pt x="167" y="140"/>
                    </a:lnTo>
                    <a:lnTo>
                      <a:pt x="169" y="140"/>
                    </a:lnTo>
                    <a:lnTo>
                      <a:pt x="169" y="143"/>
                    </a:lnTo>
                    <a:lnTo>
                      <a:pt x="171" y="143"/>
                    </a:lnTo>
                    <a:lnTo>
                      <a:pt x="173" y="143"/>
                    </a:lnTo>
                    <a:lnTo>
                      <a:pt x="176" y="143"/>
                    </a:lnTo>
                    <a:lnTo>
                      <a:pt x="178" y="143"/>
                    </a:lnTo>
                    <a:lnTo>
                      <a:pt x="180" y="143"/>
                    </a:lnTo>
                    <a:lnTo>
                      <a:pt x="180" y="140"/>
                    </a:lnTo>
                    <a:lnTo>
                      <a:pt x="180" y="138"/>
                    </a:lnTo>
                    <a:lnTo>
                      <a:pt x="182" y="138"/>
                    </a:lnTo>
                    <a:lnTo>
                      <a:pt x="184" y="138"/>
                    </a:lnTo>
                    <a:lnTo>
                      <a:pt x="187" y="136"/>
                    </a:lnTo>
                    <a:lnTo>
                      <a:pt x="189" y="136"/>
                    </a:lnTo>
                    <a:lnTo>
                      <a:pt x="191" y="136"/>
                    </a:lnTo>
                    <a:lnTo>
                      <a:pt x="191" y="138"/>
                    </a:lnTo>
                    <a:lnTo>
                      <a:pt x="193" y="138"/>
                    </a:lnTo>
                    <a:lnTo>
                      <a:pt x="193" y="140"/>
                    </a:lnTo>
                    <a:lnTo>
                      <a:pt x="193" y="143"/>
                    </a:lnTo>
                    <a:lnTo>
                      <a:pt x="193" y="145"/>
                    </a:lnTo>
                    <a:lnTo>
                      <a:pt x="195" y="145"/>
                    </a:lnTo>
                    <a:lnTo>
                      <a:pt x="198" y="143"/>
                    </a:lnTo>
                    <a:lnTo>
                      <a:pt x="200" y="143"/>
                    </a:lnTo>
                    <a:lnTo>
                      <a:pt x="202" y="143"/>
                    </a:lnTo>
                    <a:lnTo>
                      <a:pt x="204" y="143"/>
                    </a:lnTo>
                    <a:lnTo>
                      <a:pt x="204" y="145"/>
                    </a:lnTo>
                    <a:lnTo>
                      <a:pt x="204" y="147"/>
                    </a:lnTo>
                    <a:lnTo>
                      <a:pt x="206" y="147"/>
                    </a:lnTo>
                    <a:lnTo>
                      <a:pt x="208" y="147"/>
                    </a:lnTo>
                    <a:lnTo>
                      <a:pt x="208" y="149"/>
                    </a:lnTo>
                    <a:lnTo>
                      <a:pt x="211" y="149"/>
                    </a:lnTo>
                    <a:lnTo>
                      <a:pt x="211" y="151"/>
                    </a:lnTo>
                    <a:lnTo>
                      <a:pt x="211" y="154"/>
                    </a:lnTo>
                    <a:lnTo>
                      <a:pt x="211" y="156"/>
                    </a:lnTo>
                    <a:lnTo>
                      <a:pt x="211" y="158"/>
                    </a:lnTo>
                    <a:lnTo>
                      <a:pt x="213" y="160"/>
                    </a:lnTo>
                    <a:lnTo>
                      <a:pt x="211" y="160"/>
                    </a:lnTo>
                    <a:lnTo>
                      <a:pt x="211" y="162"/>
                    </a:lnTo>
                    <a:lnTo>
                      <a:pt x="211" y="165"/>
                    </a:lnTo>
                    <a:lnTo>
                      <a:pt x="211" y="167"/>
                    </a:lnTo>
                    <a:lnTo>
                      <a:pt x="213" y="169"/>
                    </a:lnTo>
                    <a:lnTo>
                      <a:pt x="215" y="171"/>
                    </a:lnTo>
                    <a:lnTo>
                      <a:pt x="215" y="173"/>
                    </a:lnTo>
                    <a:lnTo>
                      <a:pt x="217" y="173"/>
                    </a:lnTo>
                    <a:lnTo>
                      <a:pt x="219" y="173"/>
                    </a:lnTo>
                    <a:lnTo>
                      <a:pt x="219" y="171"/>
                    </a:lnTo>
                    <a:lnTo>
                      <a:pt x="222" y="171"/>
                    </a:lnTo>
                    <a:lnTo>
                      <a:pt x="222" y="169"/>
                    </a:lnTo>
                    <a:lnTo>
                      <a:pt x="224" y="169"/>
                    </a:lnTo>
                    <a:lnTo>
                      <a:pt x="226" y="169"/>
                    </a:lnTo>
                    <a:lnTo>
                      <a:pt x="228" y="169"/>
                    </a:lnTo>
                    <a:lnTo>
                      <a:pt x="228" y="167"/>
                    </a:lnTo>
                    <a:lnTo>
                      <a:pt x="230" y="167"/>
                    </a:lnTo>
                    <a:lnTo>
                      <a:pt x="230" y="165"/>
                    </a:lnTo>
                    <a:lnTo>
                      <a:pt x="233" y="165"/>
                    </a:lnTo>
                    <a:lnTo>
                      <a:pt x="233" y="162"/>
                    </a:lnTo>
                    <a:lnTo>
                      <a:pt x="235" y="162"/>
                    </a:lnTo>
                    <a:lnTo>
                      <a:pt x="235" y="160"/>
                    </a:lnTo>
                    <a:lnTo>
                      <a:pt x="235" y="158"/>
                    </a:lnTo>
                    <a:lnTo>
                      <a:pt x="233" y="158"/>
                    </a:lnTo>
                    <a:lnTo>
                      <a:pt x="230" y="158"/>
                    </a:lnTo>
                    <a:lnTo>
                      <a:pt x="228" y="158"/>
                    </a:lnTo>
                    <a:lnTo>
                      <a:pt x="226" y="158"/>
                    </a:lnTo>
                    <a:lnTo>
                      <a:pt x="226" y="156"/>
                    </a:lnTo>
                    <a:lnTo>
                      <a:pt x="224" y="156"/>
                    </a:lnTo>
                    <a:lnTo>
                      <a:pt x="224" y="154"/>
                    </a:lnTo>
                    <a:lnTo>
                      <a:pt x="226" y="154"/>
                    </a:lnTo>
                    <a:lnTo>
                      <a:pt x="226" y="151"/>
                    </a:lnTo>
                    <a:lnTo>
                      <a:pt x="228" y="151"/>
                    </a:lnTo>
                    <a:lnTo>
                      <a:pt x="230" y="151"/>
                    </a:lnTo>
                    <a:lnTo>
                      <a:pt x="230" y="149"/>
                    </a:lnTo>
                    <a:lnTo>
                      <a:pt x="233" y="149"/>
                    </a:lnTo>
                    <a:lnTo>
                      <a:pt x="233" y="147"/>
                    </a:lnTo>
                    <a:lnTo>
                      <a:pt x="233" y="145"/>
                    </a:lnTo>
                    <a:lnTo>
                      <a:pt x="230" y="145"/>
                    </a:lnTo>
                    <a:lnTo>
                      <a:pt x="230" y="143"/>
                    </a:lnTo>
                    <a:lnTo>
                      <a:pt x="230" y="140"/>
                    </a:lnTo>
                    <a:lnTo>
                      <a:pt x="230" y="138"/>
                    </a:lnTo>
                    <a:lnTo>
                      <a:pt x="230" y="136"/>
                    </a:lnTo>
                    <a:lnTo>
                      <a:pt x="233" y="136"/>
                    </a:lnTo>
                    <a:lnTo>
                      <a:pt x="233" y="134"/>
                    </a:lnTo>
                    <a:lnTo>
                      <a:pt x="235" y="134"/>
                    </a:lnTo>
                    <a:lnTo>
                      <a:pt x="237" y="134"/>
                    </a:lnTo>
                    <a:lnTo>
                      <a:pt x="239" y="134"/>
                    </a:lnTo>
                    <a:lnTo>
                      <a:pt x="241" y="134"/>
                    </a:lnTo>
                    <a:lnTo>
                      <a:pt x="241" y="132"/>
                    </a:lnTo>
                    <a:lnTo>
                      <a:pt x="244" y="132"/>
                    </a:lnTo>
                    <a:lnTo>
                      <a:pt x="244" y="129"/>
                    </a:lnTo>
                    <a:lnTo>
                      <a:pt x="244" y="127"/>
                    </a:lnTo>
                    <a:lnTo>
                      <a:pt x="244" y="125"/>
                    </a:lnTo>
                    <a:lnTo>
                      <a:pt x="246" y="125"/>
                    </a:lnTo>
                    <a:lnTo>
                      <a:pt x="246" y="123"/>
                    </a:lnTo>
                    <a:lnTo>
                      <a:pt x="248" y="123"/>
                    </a:lnTo>
                    <a:lnTo>
                      <a:pt x="248" y="125"/>
                    </a:lnTo>
                    <a:lnTo>
                      <a:pt x="250" y="125"/>
                    </a:lnTo>
                    <a:lnTo>
                      <a:pt x="252" y="125"/>
                    </a:lnTo>
                    <a:lnTo>
                      <a:pt x="252" y="123"/>
                    </a:lnTo>
                    <a:lnTo>
                      <a:pt x="254" y="123"/>
                    </a:lnTo>
                    <a:lnTo>
                      <a:pt x="254" y="121"/>
                    </a:lnTo>
                    <a:lnTo>
                      <a:pt x="254" y="119"/>
                    </a:lnTo>
                    <a:lnTo>
                      <a:pt x="257" y="119"/>
                    </a:lnTo>
                    <a:lnTo>
                      <a:pt x="257" y="116"/>
                    </a:lnTo>
                    <a:lnTo>
                      <a:pt x="259" y="116"/>
                    </a:lnTo>
                    <a:lnTo>
                      <a:pt x="261" y="116"/>
                    </a:lnTo>
                    <a:lnTo>
                      <a:pt x="261" y="114"/>
                    </a:lnTo>
                    <a:lnTo>
                      <a:pt x="263" y="114"/>
                    </a:lnTo>
                    <a:lnTo>
                      <a:pt x="263" y="112"/>
                    </a:lnTo>
                    <a:lnTo>
                      <a:pt x="265" y="112"/>
                    </a:lnTo>
                    <a:lnTo>
                      <a:pt x="268" y="112"/>
                    </a:lnTo>
                    <a:lnTo>
                      <a:pt x="270" y="112"/>
                    </a:lnTo>
                    <a:lnTo>
                      <a:pt x="272" y="112"/>
                    </a:lnTo>
                    <a:lnTo>
                      <a:pt x="272" y="110"/>
                    </a:lnTo>
                    <a:lnTo>
                      <a:pt x="272" y="108"/>
                    </a:lnTo>
                    <a:lnTo>
                      <a:pt x="272" y="105"/>
                    </a:lnTo>
                    <a:lnTo>
                      <a:pt x="270" y="103"/>
                    </a:lnTo>
                    <a:lnTo>
                      <a:pt x="270" y="101"/>
                    </a:lnTo>
                    <a:lnTo>
                      <a:pt x="270" y="99"/>
                    </a:lnTo>
                    <a:lnTo>
                      <a:pt x="272" y="99"/>
                    </a:lnTo>
                    <a:lnTo>
                      <a:pt x="272" y="97"/>
                    </a:lnTo>
                    <a:lnTo>
                      <a:pt x="274" y="94"/>
                    </a:lnTo>
                    <a:lnTo>
                      <a:pt x="274" y="92"/>
                    </a:lnTo>
                    <a:lnTo>
                      <a:pt x="274" y="90"/>
                    </a:lnTo>
                    <a:lnTo>
                      <a:pt x="276" y="90"/>
                    </a:lnTo>
                    <a:lnTo>
                      <a:pt x="276" y="88"/>
                    </a:lnTo>
                    <a:lnTo>
                      <a:pt x="279" y="88"/>
                    </a:lnTo>
                    <a:lnTo>
                      <a:pt x="281" y="86"/>
                    </a:lnTo>
                    <a:lnTo>
                      <a:pt x="283" y="86"/>
                    </a:lnTo>
                    <a:lnTo>
                      <a:pt x="285" y="86"/>
                    </a:lnTo>
                    <a:lnTo>
                      <a:pt x="287" y="86"/>
                    </a:lnTo>
                    <a:lnTo>
                      <a:pt x="290" y="86"/>
                    </a:lnTo>
                    <a:lnTo>
                      <a:pt x="292" y="86"/>
                    </a:lnTo>
                    <a:lnTo>
                      <a:pt x="294" y="86"/>
                    </a:lnTo>
                    <a:lnTo>
                      <a:pt x="296" y="86"/>
                    </a:lnTo>
                    <a:lnTo>
                      <a:pt x="296" y="88"/>
                    </a:lnTo>
                    <a:lnTo>
                      <a:pt x="296" y="90"/>
                    </a:lnTo>
                    <a:lnTo>
                      <a:pt x="298" y="90"/>
                    </a:lnTo>
                    <a:lnTo>
                      <a:pt x="298" y="88"/>
                    </a:lnTo>
                    <a:lnTo>
                      <a:pt x="298" y="86"/>
                    </a:lnTo>
                    <a:lnTo>
                      <a:pt x="298" y="83"/>
                    </a:lnTo>
                    <a:lnTo>
                      <a:pt x="298" y="81"/>
                    </a:lnTo>
                    <a:lnTo>
                      <a:pt x="300" y="81"/>
                    </a:lnTo>
                    <a:lnTo>
                      <a:pt x="300" y="79"/>
                    </a:lnTo>
                    <a:lnTo>
                      <a:pt x="303" y="79"/>
                    </a:lnTo>
                    <a:lnTo>
                      <a:pt x="303" y="77"/>
                    </a:lnTo>
                    <a:lnTo>
                      <a:pt x="305" y="77"/>
                    </a:lnTo>
                    <a:lnTo>
                      <a:pt x="307" y="77"/>
                    </a:lnTo>
                    <a:lnTo>
                      <a:pt x="309" y="77"/>
                    </a:lnTo>
                    <a:lnTo>
                      <a:pt x="311" y="77"/>
                    </a:lnTo>
                    <a:lnTo>
                      <a:pt x="314" y="77"/>
                    </a:lnTo>
                    <a:lnTo>
                      <a:pt x="316" y="77"/>
                    </a:lnTo>
                    <a:lnTo>
                      <a:pt x="316" y="79"/>
                    </a:lnTo>
                    <a:lnTo>
                      <a:pt x="318" y="79"/>
                    </a:lnTo>
                    <a:lnTo>
                      <a:pt x="320" y="79"/>
                    </a:lnTo>
                    <a:lnTo>
                      <a:pt x="320" y="81"/>
                    </a:lnTo>
                    <a:lnTo>
                      <a:pt x="322" y="81"/>
                    </a:lnTo>
                    <a:lnTo>
                      <a:pt x="325" y="81"/>
                    </a:lnTo>
                    <a:lnTo>
                      <a:pt x="327" y="81"/>
                    </a:lnTo>
                    <a:lnTo>
                      <a:pt x="329" y="81"/>
                    </a:lnTo>
                    <a:lnTo>
                      <a:pt x="329" y="79"/>
                    </a:lnTo>
                    <a:lnTo>
                      <a:pt x="331" y="79"/>
                    </a:lnTo>
                    <a:lnTo>
                      <a:pt x="331" y="77"/>
                    </a:lnTo>
                    <a:lnTo>
                      <a:pt x="333" y="77"/>
                    </a:lnTo>
                    <a:lnTo>
                      <a:pt x="336" y="77"/>
                    </a:lnTo>
                    <a:lnTo>
                      <a:pt x="338" y="77"/>
                    </a:lnTo>
                    <a:lnTo>
                      <a:pt x="338" y="79"/>
                    </a:lnTo>
                    <a:lnTo>
                      <a:pt x="340" y="79"/>
                    </a:lnTo>
                    <a:lnTo>
                      <a:pt x="342" y="79"/>
                    </a:lnTo>
                    <a:lnTo>
                      <a:pt x="344" y="79"/>
                    </a:lnTo>
                    <a:lnTo>
                      <a:pt x="346" y="79"/>
                    </a:lnTo>
                    <a:lnTo>
                      <a:pt x="349" y="79"/>
                    </a:lnTo>
                    <a:lnTo>
                      <a:pt x="351" y="79"/>
                    </a:lnTo>
                    <a:lnTo>
                      <a:pt x="351" y="77"/>
                    </a:lnTo>
                    <a:lnTo>
                      <a:pt x="349" y="77"/>
                    </a:lnTo>
                    <a:lnTo>
                      <a:pt x="349" y="75"/>
                    </a:lnTo>
                    <a:lnTo>
                      <a:pt x="346" y="75"/>
                    </a:lnTo>
                    <a:lnTo>
                      <a:pt x="344" y="75"/>
                    </a:lnTo>
                    <a:lnTo>
                      <a:pt x="342" y="75"/>
                    </a:lnTo>
                    <a:lnTo>
                      <a:pt x="340" y="73"/>
                    </a:lnTo>
                    <a:lnTo>
                      <a:pt x="338" y="73"/>
                    </a:lnTo>
                    <a:lnTo>
                      <a:pt x="338" y="70"/>
                    </a:lnTo>
                    <a:lnTo>
                      <a:pt x="336" y="70"/>
                    </a:lnTo>
                    <a:lnTo>
                      <a:pt x="333" y="70"/>
                    </a:lnTo>
                    <a:lnTo>
                      <a:pt x="333" y="68"/>
                    </a:lnTo>
                    <a:lnTo>
                      <a:pt x="331" y="68"/>
                    </a:lnTo>
                    <a:lnTo>
                      <a:pt x="331" y="66"/>
                    </a:lnTo>
                    <a:lnTo>
                      <a:pt x="331" y="64"/>
                    </a:lnTo>
                    <a:lnTo>
                      <a:pt x="333" y="64"/>
                    </a:lnTo>
                    <a:lnTo>
                      <a:pt x="333" y="62"/>
                    </a:lnTo>
                    <a:lnTo>
                      <a:pt x="336" y="62"/>
                    </a:lnTo>
                    <a:lnTo>
                      <a:pt x="336" y="59"/>
                    </a:lnTo>
                    <a:lnTo>
                      <a:pt x="338" y="59"/>
                    </a:lnTo>
                    <a:lnTo>
                      <a:pt x="338" y="57"/>
                    </a:lnTo>
                    <a:lnTo>
                      <a:pt x="340" y="57"/>
                    </a:lnTo>
                    <a:lnTo>
                      <a:pt x="340" y="55"/>
                    </a:lnTo>
                    <a:lnTo>
                      <a:pt x="342" y="55"/>
                    </a:lnTo>
                    <a:lnTo>
                      <a:pt x="342" y="57"/>
                    </a:lnTo>
                    <a:lnTo>
                      <a:pt x="340" y="57"/>
                    </a:lnTo>
                    <a:lnTo>
                      <a:pt x="340" y="59"/>
                    </a:lnTo>
                    <a:lnTo>
                      <a:pt x="342" y="59"/>
                    </a:lnTo>
                    <a:lnTo>
                      <a:pt x="344" y="59"/>
                    </a:lnTo>
                    <a:lnTo>
                      <a:pt x="344" y="57"/>
                    </a:lnTo>
                    <a:lnTo>
                      <a:pt x="344" y="55"/>
                    </a:lnTo>
                    <a:lnTo>
                      <a:pt x="344" y="53"/>
                    </a:lnTo>
                    <a:lnTo>
                      <a:pt x="342" y="53"/>
                    </a:lnTo>
                    <a:lnTo>
                      <a:pt x="342" y="51"/>
                    </a:lnTo>
                    <a:lnTo>
                      <a:pt x="344" y="51"/>
                    </a:lnTo>
                    <a:lnTo>
                      <a:pt x="344" y="48"/>
                    </a:lnTo>
                    <a:lnTo>
                      <a:pt x="342" y="48"/>
                    </a:lnTo>
                    <a:lnTo>
                      <a:pt x="344" y="48"/>
                    </a:lnTo>
                    <a:lnTo>
                      <a:pt x="344" y="46"/>
                    </a:lnTo>
                    <a:lnTo>
                      <a:pt x="346" y="46"/>
                    </a:lnTo>
                    <a:lnTo>
                      <a:pt x="346" y="44"/>
                    </a:lnTo>
                    <a:lnTo>
                      <a:pt x="344" y="44"/>
                    </a:lnTo>
                    <a:lnTo>
                      <a:pt x="344" y="42"/>
                    </a:lnTo>
                    <a:lnTo>
                      <a:pt x="344" y="40"/>
                    </a:lnTo>
                    <a:lnTo>
                      <a:pt x="342" y="40"/>
                    </a:lnTo>
                    <a:lnTo>
                      <a:pt x="342" y="37"/>
                    </a:lnTo>
                    <a:lnTo>
                      <a:pt x="340" y="37"/>
                    </a:lnTo>
                    <a:lnTo>
                      <a:pt x="338" y="37"/>
                    </a:lnTo>
                    <a:lnTo>
                      <a:pt x="338" y="35"/>
                    </a:lnTo>
                    <a:lnTo>
                      <a:pt x="338" y="33"/>
                    </a:lnTo>
                    <a:lnTo>
                      <a:pt x="336" y="33"/>
                    </a:lnTo>
                    <a:lnTo>
                      <a:pt x="333" y="33"/>
                    </a:lnTo>
                    <a:lnTo>
                      <a:pt x="333" y="31"/>
                    </a:lnTo>
                    <a:lnTo>
                      <a:pt x="331" y="31"/>
                    </a:lnTo>
                    <a:lnTo>
                      <a:pt x="331" y="29"/>
                    </a:lnTo>
                    <a:lnTo>
                      <a:pt x="329" y="29"/>
                    </a:lnTo>
                    <a:lnTo>
                      <a:pt x="329" y="27"/>
                    </a:lnTo>
                    <a:lnTo>
                      <a:pt x="329" y="24"/>
                    </a:lnTo>
                    <a:lnTo>
                      <a:pt x="329" y="22"/>
                    </a:lnTo>
                    <a:lnTo>
                      <a:pt x="327" y="22"/>
                    </a:lnTo>
                    <a:lnTo>
                      <a:pt x="327" y="20"/>
                    </a:lnTo>
                    <a:lnTo>
                      <a:pt x="325" y="20"/>
                    </a:lnTo>
                    <a:lnTo>
                      <a:pt x="325" y="18"/>
                    </a:lnTo>
                    <a:lnTo>
                      <a:pt x="325" y="16"/>
                    </a:lnTo>
                    <a:lnTo>
                      <a:pt x="325" y="13"/>
                    </a:lnTo>
                    <a:lnTo>
                      <a:pt x="327" y="13"/>
                    </a:lnTo>
                    <a:lnTo>
                      <a:pt x="327" y="11"/>
                    </a:lnTo>
                    <a:lnTo>
                      <a:pt x="329" y="11"/>
                    </a:lnTo>
                    <a:lnTo>
                      <a:pt x="331" y="11"/>
                    </a:lnTo>
                    <a:lnTo>
                      <a:pt x="331" y="13"/>
                    </a:lnTo>
                    <a:lnTo>
                      <a:pt x="333" y="13"/>
                    </a:lnTo>
                    <a:lnTo>
                      <a:pt x="336" y="13"/>
                    </a:lnTo>
                    <a:lnTo>
                      <a:pt x="338" y="13"/>
                    </a:lnTo>
                    <a:lnTo>
                      <a:pt x="340" y="13"/>
                    </a:lnTo>
                    <a:lnTo>
                      <a:pt x="340" y="11"/>
                    </a:lnTo>
                    <a:lnTo>
                      <a:pt x="340" y="9"/>
                    </a:lnTo>
                    <a:lnTo>
                      <a:pt x="340" y="7"/>
                    </a:lnTo>
                    <a:lnTo>
                      <a:pt x="342" y="7"/>
                    </a:lnTo>
                    <a:lnTo>
                      <a:pt x="344" y="7"/>
                    </a:lnTo>
                    <a:lnTo>
                      <a:pt x="346" y="7"/>
                    </a:lnTo>
                    <a:lnTo>
                      <a:pt x="349" y="7"/>
                    </a:lnTo>
                    <a:lnTo>
                      <a:pt x="349" y="5"/>
                    </a:lnTo>
                    <a:lnTo>
                      <a:pt x="351" y="5"/>
                    </a:lnTo>
                    <a:lnTo>
                      <a:pt x="351" y="2"/>
                    </a:lnTo>
                    <a:lnTo>
                      <a:pt x="351" y="0"/>
                    </a:lnTo>
                    <a:lnTo>
                      <a:pt x="353" y="0"/>
                    </a:lnTo>
                    <a:lnTo>
                      <a:pt x="355" y="5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53" name="Freeform 38"/>
              <p:cNvSpPr>
                <a:spLocks/>
              </p:cNvSpPr>
              <p:nvPr/>
            </p:nvSpPr>
            <p:spPr bwMode="auto">
              <a:xfrm>
                <a:off x="5576888" y="2465388"/>
                <a:ext cx="1200150" cy="858838"/>
              </a:xfrm>
              <a:custGeom>
                <a:avLst/>
                <a:gdLst>
                  <a:gd name="T0" fmla="*/ 2147483647 w 756"/>
                  <a:gd name="T1" fmla="*/ 2147483647 h 541"/>
                  <a:gd name="T2" fmla="*/ 2147483647 w 756"/>
                  <a:gd name="T3" fmla="*/ 2147483647 h 541"/>
                  <a:gd name="T4" fmla="*/ 2147483647 w 756"/>
                  <a:gd name="T5" fmla="*/ 2147483647 h 541"/>
                  <a:gd name="T6" fmla="*/ 2147483647 w 756"/>
                  <a:gd name="T7" fmla="*/ 2147483647 h 541"/>
                  <a:gd name="T8" fmla="*/ 2147483647 w 756"/>
                  <a:gd name="T9" fmla="*/ 2147483647 h 541"/>
                  <a:gd name="T10" fmla="*/ 2147483647 w 756"/>
                  <a:gd name="T11" fmla="*/ 2147483647 h 541"/>
                  <a:gd name="T12" fmla="*/ 2147483647 w 756"/>
                  <a:gd name="T13" fmla="*/ 2147483647 h 541"/>
                  <a:gd name="T14" fmla="*/ 2147483647 w 756"/>
                  <a:gd name="T15" fmla="*/ 2147483647 h 541"/>
                  <a:gd name="T16" fmla="*/ 2147483647 w 756"/>
                  <a:gd name="T17" fmla="*/ 2147483647 h 541"/>
                  <a:gd name="T18" fmla="*/ 2147483647 w 756"/>
                  <a:gd name="T19" fmla="*/ 2147483647 h 541"/>
                  <a:gd name="T20" fmla="*/ 2147483647 w 756"/>
                  <a:gd name="T21" fmla="*/ 2147483647 h 541"/>
                  <a:gd name="T22" fmla="*/ 2147483647 w 756"/>
                  <a:gd name="T23" fmla="*/ 2147483647 h 541"/>
                  <a:gd name="T24" fmla="*/ 2147483647 w 756"/>
                  <a:gd name="T25" fmla="*/ 2147483647 h 541"/>
                  <a:gd name="T26" fmla="*/ 2147483647 w 756"/>
                  <a:gd name="T27" fmla="*/ 2147483647 h 541"/>
                  <a:gd name="T28" fmla="*/ 2147483647 w 756"/>
                  <a:gd name="T29" fmla="*/ 2147483647 h 541"/>
                  <a:gd name="T30" fmla="*/ 2147483647 w 756"/>
                  <a:gd name="T31" fmla="*/ 2147483647 h 541"/>
                  <a:gd name="T32" fmla="*/ 2147483647 w 756"/>
                  <a:gd name="T33" fmla="*/ 2147483647 h 541"/>
                  <a:gd name="T34" fmla="*/ 2147483647 w 756"/>
                  <a:gd name="T35" fmla="*/ 2147483647 h 541"/>
                  <a:gd name="T36" fmla="*/ 2147483647 w 756"/>
                  <a:gd name="T37" fmla="*/ 2147483647 h 541"/>
                  <a:gd name="T38" fmla="*/ 2147483647 w 756"/>
                  <a:gd name="T39" fmla="*/ 2147483647 h 541"/>
                  <a:gd name="T40" fmla="*/ 2147483647 w 756"/>
                  <a:gd name="T41" fmla="*/ 2147483647 h 541"/>
                  <a:gd name="T42" fmla="*/ 2147483647 w 756"/>
                  <a:gd name="T43" fmla="*/ 2147483647 h 541"/>
                  <a:gd name="T44" fmla="*/ 2147483647 w 756"/>
                  <a:gd name="T45" fmla="*/ 2147483647 h 541"/>
                  <a:gd name="T46" fmla="*/ 2147483647 w 756"/>
                  <a:gd name="T47" fmla="*/ 2147483647 h 541"/>
                  <a:gd name="T48" fmla="*/ 2147483647 w 756"/>
                  <a:gd name="T49" fmla="*/ 2147483647 h 541"/>
                  <a:gd name="T50" fmla="*/ 2147483647 w 756"/>
                  <a:gd name="T51" fmla="*/ 2147483647 h 541"/>
                  <a:gd name="T52" fmla="*/ 2147483647 w 756"/>
                  <a:gd name="T53" fmla="*/ 2147483647 h 541"/>
                  <a:gd name="T54" fmla="*/ 2147483647 w 756"/>
                  <a:gd name="T55" fmla="*/ 2147483647 h 541"/>
                  <a:gd name="T56" fmla="*/ 2147483647 w 756"/>
                  <a:gd name="T57" fmla="*/ 2147483647 h 541"/>
                  <a:gd name="T58" fmla="*/ 2147483647 w 756"/>
                  <a:gd name="T59" fmla="*/ 2147483647 h 541"/>
                  <a:gd name="T60" fmla="*/ 2147483647 w 756"/>
                  <a:gd name="T61" fmla="*/ 2147483647 h 541"/>
                  <a:gd name="T62" fmla="*/ 2147483647 w 756"/>
                  <a:gd name="T63" fmla="*/ 2147483647 h 541"/>
                  <a:gd name="T64" fmla="*/ 2147483647 w 756"/>
                  <a:gd name="T65" fmla="*/ 2147483647 h 541"/>
                  <a:gd name="T66" fmla="*/ 2147483647 w 756"/>
                  <a:gd name="T67" fmla="*/ 2147483647 h 541"/>
                  <a:gd name="T68" fmla="*/ 2147483647 w 756"/>
                  <a:gd name="T69" fmla="*/ 2147483647 h 541"/>
                  <a:gd name="T70" fmla="*/ 2147483647 w 756"/>
                  <a:gd name="T71" fmla="*/ 2147483647 h 541"/>
                  <a:gd name="T72" fmla="*/ 2147483647 w 756"/>
                  <a:gd name="T73" fmla="*/ 2147483647 h 541"/>
                  <a:gd name="T74" fmla="*/ 2147483647 w 756"/>
                  <a:gd name="T75" fmla="*/ 2147483647 h 541"/>
                  <a:gd name="T76" fmla="*/ 2147483647 w 756"/>
                  <a:gd name="T77" fmla="*/ 2147483647 h 541"/>
                  <a:gd name="T78" fmla="*/ 2147483647 w 756"/>
                  <a:gd name="T79" fmla="*/ 2147483647 h 541"/>
                  <a:gd name="T80" fmla="*/ 2147483647 w 756"/>
                  <a:gd name="T81" fmla="*/ 2147483647 h 541"/>
                  <a:gd name="T82" fmla="*/ 2147483647 w 756"/>
                  <a:gd name="T83" fmla="*/ 2147483647 h 541"/>
                  <a:gd name="T84" fmla="*/ 2147483647 w 756"/>
                  <a:gd name="T85" fmla="*/ 2147483647 h 541"/>
                  <a:gd name="T86" fmla="*/ 2147483647 w 756"/>
                  <a:gd name="T87" fmla="*/ 2147483647 h 541"/>
                  <a:gd name="T88" fmla="*/ 2147483647 w 756"/>
                  <a:gd name="T89" fmla="*/ 2147483647 h 541"/>
                  <a:gd name="T90" fmla="*/ 2147483647 w 756"/>
                  <a:gd name="T91" fmla="*/ 2147483647 h 541"/>
                  <a:gd name="T92" fmla="*/ 2147483647 w 756"/>
                  <a:gd name="T93" fmla="*/ 2147483647 h 541"/>
                  <a:gd name="T94" fmla="*/ 2147483647 w 756"/>
                  <a:gd name="T95" fmla="*/ 2147483647 h 541"/>
                  <a:gd name="T96" fmla="*/ 2147483647 w 756"/>
                  <a:gd name="T97" fmla="*/ 2147483647 h 541"/>
                  <a:gd name="T98" fmla="*/ 2147483647 w 756"/>
                  <a:gd name="T99" fmla="*/ 2147483647 h 541"/>
                  <a:gd name="T100" fmla="*/ 2147483647 w 756"/>
                  <a:gd name="T101" fmla="*/ 2147483647 h 541"/>
                  <a:gd name="T102" fmla="*/ 2147483647 w 756"/>
                  <a:gd name="T103" fmla="*/ 2147483647 h 541"/>
                  <a:gd name="T104" fmla="*/ 2147483647 w 756"/>
                  <a:gd name="T105" fmla="*/ 2147483647 h 541"/>
                  <a:gd name="T106" fmla="*/ 2147483647 w 756"/>
                  <a:gd name="T107" fmla="*/ 2147483647 h 541"/>
                  <a:gd name="T108" fmla="*/ 2147483647 w 756"/>
                  <a:gd name="T109" fmla="*/ 2147483647 h 541"/>
                  <a:gd name="T110" fmla="*/ 2147483647 w 756"/>
                  <a:gd name="T111" fmla="*/ 2147483647 h 541"/>
                  <a:gd name="T112" fmla="*/ 2147483647 w 756"/>
                  <a:gd name="T113" fmla="*/ 2147483647 h 541"/>
                  <a:gd name="T114" fmla="*/ 2147483647 w 756"/>
                  <a:gd name="T115" fmla="*/ 2147483647 h 541"/>
                  <a:gd name="T116" fmla="*/ 2147483647 w 756"/>
                  <a:gd name="T117" fmla="*/ 2147483647 h 541"/>
                  <a:gd name="T118" fmla="*/ 2147483647 w 756"/>
                  <a:gd name="T119" fmla="*/ 2147483647 h 541"/>
                  <a:gd name="T120" fmla="*/ 2147483647 w 756"/>
                  <a:gd name="T121" fmla="*/ 2147483647 h 541"/>
                  <a:gd name="T122" fmla="*/ 2147483647 w 756"/>
                  <a:gd name="T123" fmla="*/ 0 h 54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56" h="541">
                    <a:moveTo>
                      <a:pt x="594" y="0"/>
                    </a:moveTo>
                    <a:lnTo>
                      <a:pt x="596" y="0"/>
                    </a:lnTo>
                    <a:lnTo>
                      <a:pt x="596" y="2"/>
                    </a:lnTo>
                    <a:lnTo>
                      <a:pt x="596" y="0"/>
                    </a:lnTo>
                    <a:lnTo>
                      <a:pt x="598" y="0"/>
                    </a:lnTo>
                    <a:lnTo>
                      <a:pt x="598" y="2"/>
                    </a:lnTo>
                    <a:lnTo>
                      <a:pt x="600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03" y="7"/>
                    </a:lnTo>
                    <a:lnTo>
                      <a:pt x="605" y="9"/>
                    </a:lnTo>
                    <a:lnTo>
                      <a:pt x="605" y="11"/>
                    </a:lnTo>
                    <a:lnTo>
                      <a:pt x="607" y="11"/>
                    </a:lnTo>
                    <a:lnTo>
                      <a:pt x="607" y="13"/>
                    </a:lnTo>
                    <a:lnTo>
                      <a:pt x="605" y="13"/>
                    </a:lnTo>
                    <a:lnTo>
                      <a:pt x="607" y="13"/>
                    </a:lnTo>
                    <a:lnTo>
                      <a:pt x="607" y="15"/>
                    </a:lnTo>
                    <a:lnTo>
                      <a:pt x="609" y="15"/>
                    </a:lnTo>
                    <a:lnTo>
                      <a:pt x="609" y="13"/>
                    </a:lnTo>
                    <a:lnTo>
                      <a:pt x="609" y="15"/>
                    </a:lnTo>
                    <a:lnTo>
                      <a:pt x="611" y="15"/>
                    </a:lnTo>
                    <a:lnTo>
                      <a:pt x="611" y="13"/>
                    </a:lnTo>
                    <a:lnTo>
                      <a:pt x="611" y="11"/>
                    </a:lnTo>
                    <a:lnTo>
                      <a:pt x="611" y="13"/>
                    </a:lnTo>
                    <a:lnTo>
                      <a:pt x="614" y="13"/>
                    </a:lnTo>
                    <a:lnTo>
                      <a:pt x="614" y="15"/>
                    </a:lnTo>
                    <a:lnTo>
                      <a:pt x="616" y="15"/>
                    </a:lnTo>
                    <a:lnTo>
                      <a:pt x="614" y="15"/>
                    </a:lnTo>
                    <a:lnTo>
                      <a:pt x="616" y="15"/>
                    </a:lnTo>
                    <a:lnTo>
                      <a:pt x="616" y="13"/>
                    </a:lnTo>
                    <a:lnTo>
                      <a:pt x="616" y="15"/>
                    </a:lnTo>
                    <a:lnTo>
                      <a:pt x="618" y="15"/>
                    </a:lnTo>
                    <a:lnTo>
                      <a:pt x="618" y="13"/>
                    </a:lnTo>
                    <a:lnTo>
                      <a:pt x="618" y="15"/>
                    </a:lnTo>
                    <a:lnTo>
                      <a:pt x="620" y="15"/>
                    </a:lnTo>
                    <a:lnTo>
                      <a:pt x="620" y="18"/>
                    </a:lnTo>
                    <a:lnTo>
                      <a:pt x="622" y="18"/>
                    </a:lnTo>
                    <a:lnTo>
                      <a:pt x="620" y="18"/>
                    </a:lnTo>
                    <a:lnTo>
                      <a:pt x="622" y="18"/>
                    </a:lnTo>
                    <a:lnTo>
                      <a:pt x="622" y="20"/>
                    </a:lnTo>
                    <a:lnTo>
                      <a:pt x="624" y="20"/>
                    </a:lnTo>
                    <a:lnTo>
                      <a:pt x="624" y="22"/>
                    </a:lnTo>
                    <a:lnTo>
                      <a:pt x="624" y="20"/>
                    </a:lnTo>
                    <a:lnTo>
                      <a:pt x="627" y="20"/>
                    </a:lnTo>
                    <a:lnTo>
                      <a:pt x="624" y="20"/>
                    </a:lnTo>
                    <a:lnTo>
                      <a:pt x="627" y="20"/>
                    </a:lnTo>
                    <a:lnTo>
                      <a:pt x="629" y="20"/>
                    </a:lnTo>
                    <a:lnTo>
                      <a:pt x="629" y="18"/>
                    </a:lnTo>
                    <a:lnTo>
                      <a:pt x="631" y="18"/>
                    </a:lnTo>
                    <a:lnTo>
                      <a:pt x="631" y="20"/>
                    </a:lnTo>
                    <a:lnTo>
                      <a:pt x="631" y="18"/>
                    </a:lnTo>
                    <a:lnTo>
                      <a:pt x="631" y="20"/>
                    </a:lnTo>
                    <a:lnTo>
                      <a:pt x="631" y="22"/>
                    </a:lnTo>
                    <a:lnTo>
                      <a:pt x="633" y="22"/>
                    </a:lnTo>
                    <a:lnTo>
                      <a:pt x="631" y="22"/>
                    </a:lnTo>
                    <a:lnTo>
                      <a:pt x="631" y="20"/>
                    </a:lnTo>
                    <a:lnTo>
                      <a:pt x="633" y="20"/>
                    </a:lnTo>
                    <a:lnTo>
                      <a:pt x="633" y="22"/>
                    </a:lnTo>
                    <a:lnTo>
                      <a:pt x="633" y="24"/>
                    </a:lnTo>
                    <a:lnTo>
                      <a:pt x="633" y="22"/>
                    </a:lnTo>
                    <a:lnTo>
                      <a:pt x="631" y="22"/>
                    </a:lnTo>
                    <a:lnTo>
                      <a:pt x="631" y="24"/>
                    </a:lnTo>
                    <a:lnTo>
                      <a:pt x="633" y="24"/>
                    </a:lnTo>
                    <a:lnTo>
                      <a:pt x="631" y="24"/>
                    </a:lnTo>
                    <a:lnTo>
                      <a:pt x="631" y="26"/>
                    </a:lnTo>
                    <a:lnTo>
                      <a:pt x="633" y="26"/>
                    </a:lnTo>
                    <a:lnTo>
                      <a:pt x="631" y="26"/>
                    </a:lnTo>
                    <a:lnTo>
                      <a:pt x="631" y="28"/>
                    </a:lnTo>
                    <a:lnTo>
                      <a:pt x="631" y="31"/>
                    </a:lnTo>
                    <a:lnTo>
                      <a:pt x="629" y="31"/>
                    </a:lnTo>
                    <a:lnTo>
                      <a:pt x="629" y="33"/>
                    </a:lnTo>
                    <a:lnTo>
                      <a:pt x="631" y="33"/>
                    </a:lnTo>
                    <a:lnTo>
                      <a:pt x="631" y="35"/>
                    </a:lnTo>
                    <a:lnTo>
                      <a:pt x="633" y="35"/>
                    </a:lnTo>
                    <a:lnTo>
                      <a:pt x="633" y="33"/>
                    </a:lnTo>
                    <a:lnTo>
                      <a:pt x="633" y="31"/>
                    </a:lnTo>
                    <a:lnTo>
                      <a:pt x="635" y="31"/>
                    </a:lnTo>
                    <a:lnTo>
                      <a:pt x="638" y="31"/>
                    </a:lnTo>
                    <a:lnTo>
                      <a:pt x="640" y="31"/>
                    </a:lnTo>
                    <a:lnTo>
                      <a:pt x="640" y="28"/>
                    </a:lnTo>
                    <a:lnTo>
                      <a:pt x="640" y="31"/>
                    </a:lnTo>
                    <a:lnTo>
                      <a:pt x="642" y="31"/>
                    </a:lnTo>
                    <a:lnTo>
                      <a:pt x="644" y="31"/>
                    </a:lnTo>
                    <a:lnTo>
                      <a:pt x="644" y="28"/>
                    </a:lnTo>
                    <a:lnTo>
                      <a:pt x="644" y="31"/>
                    </a:lnTo>
                    <a:lnTo>
                      <a:pt x="646" y="31"/>
                    </a:lnTo>
                    <a:lnTo>
                      <a:pt x="646" y="28"/>
                    </a:lnTo>
                    <a:lnTo>
                      <a:pt x="646" y="31"/>
                    </a:lnTo>
                    <a:lnTo>
                      <a:pt x="646" y="28"/>
                    </a:lnTo>
                    <a:lnTo>
                      <a:pt x="649" y="28"/>
                    </a:lnTo>
                    <a:lnTo>
                      <a:pt x="651" y="28"/>
                    </a:lnTo>
                    <a:lnTo>
                      <a:pt x="651" y="31"/>
                    </a:lnTo>
                    <a:lnTo>
                      <a:pt x="653" y="31"/>
                    </a:lnTo>
                    <a:lnTo>
                      <a:pt x="655" y="31"/>
                    </a:lnTo>
                    <a:lnTo>
                      <a:pt x="655" y="33"/>
                    </a:lnTo>
                    <a:lnTo>
                      <a:pt x="657" y="33"/>
                    </a:lnTo>
                    <a:lnTo>
                      <a:pt x="657" y="31"/>
                    </a:lnTo>
                    <a:lnTo>
                      <a:pt x="657" y="33"/>
                    </a:lnTo>
                    <a:lnTo>
                      <a:pt x="660" y="33"/>
                    </a:lnTo>
                    <a:lnTo>
                      <a:pt x="660" y="35"/>
                    </a:lnTo>
                    <a:lnTo>
                      <a:pt x="662" y="35"/>
                    </a:lnTo>
                    <a:lnTo>
                      <a:pt x="660" y="35"/>
                    </a:lnTo>
                    <a:lnTo>
                      <a:pt x="662" y="35"/>
                    </a:lnTo>
                    <a:lnTo>
                      <a:pt x="662" y="37"/>
                    </a:lnTo>
                    <a:lnTo>
                      <a:pt x="664" y="37"/>
                    </a:lnTo>
                    <a:lnTo>
                      <a:pt x="666" y="37"/>
                    </a:lnTo>
                    <a:lnTo>
                      <a:pt x="666" y="39"/>
                    </a:lnTo>
                    <a:lnTo>
                      <a:pt x="664" y="39"/>
                    </a:lnTo>
                    <a:lnTo>
                      <a:pt x="666" y="39"/>
                    </a:lnTo>
                    <a:lnTo>
                      <a:pt x="668" y="39"/>
                    </a:lnTo>
                    <a:lnTo>
                      <a:pt x="668" y="42"/>
                    </a:lnTo>
                    <a:lnTo>
                      <a:pt x="668" y="44"/>
                    </a:lnTo>
                    <a:lnTo>
                      <a:pt x="670" y="44"/>
                    </a:lnTo>
                    <a:lnTo>
                      <a:pt x="668" y="44"/>
                    </a:lnTo>
                    <a:lnTo>
                      <a:pt x="668" y="46"/>
                    </a:lnTo>
                    <a:lnTo>
                      <a:pt x="670" y="46"/>
                    </a:lnTo>
                    <a:lnTo>
                      <a:pt x="670" y="48"/>
                    </a:lnTo>
                    <a:lnTo>
                      <a:pt x="670" y="46"/>
                    </a:lnTo>
                    <a:lnTo>
                      <a:pt x="668" y="46"/>
                    </a:lnTo>
                    <a:lnTo>
                      <a:pt x="668" y="48"/>
                    </a:lnTo>
                    <a:lnTo>
                      <a:pt x="668" y="50"/>
                    </a:lnTo>
                    <a:lnTo>
                      <a:pt x="670" y="50"/>
                    </a:lnTo>
                    <a:lnTo>
                      <a:pt x="670" y="53"/>
                    </a:lnTo>
                    <a:lnTo>
                      <a:pt x="673" y="53"/>
                    </a:lnTo>
                    <a:lnTo>
                      <a:pt x="673" y="50"/>
                    </a:lnTo>
                    <a:lnTo>
                      <a:pt x="673" y="53"/>
                    </a:lnTo>
                    <a:lnTo>
                      <a:pt x="673" y="55"/>
                    </a:lnTo>
                    <a:lnTo>
                      <a:pt x="675" y="55"/>
                    </a:lnTo>
                    <a:lnTo>
                      <a:pt x="675" y="57"/>
                    </a:lnTo>
                    <a:lnTo>
                      <a:pt x="673" y="57"/>
                    </a:lnTo>
                    <a:lnTo>
                      <a:pt x="675" y="57"/>
                    </a:lnTo>
                    <a:lnTo>
                      <a:pt x="673" y="57"/>
                    </a:lnTo>
                    <a:lnTo>
                      <a:pt x="673" y="59"/>
                    </a:lnTo>
                    <a:lnTo>
                      <a:pt x="673" y="61"/>
                    </a:lnTo>
                    <a:lnTo>
                      <a:pt x="675" y="61"/>
                    </a:lnTo>
                    <a:lnTo>
                      <a:pt x="677" y="61"/>
                    </a:lnTo>
                    <a:lnTo>
                      <a:pt x="677" y="59"/>
                    </a:lnTo>
                    <a:lnTo>
                      <a:pt x="679" y="59"/>
                    </a:lnTo>
                    <a:lnTo>
                      <a:pt x="679" y="61"/>
                    </a:lnTo>
                    <a:lnTo>
                      <a:pt x="681" y="61"/>
                    </a:lnTo>
                    <a:lnTo>
                      <a:pt x="681" y="64"/>
                    </a:lnTo>
                    <a:lnTo>
                      <a:pt x="679" y="64"/>
                    </a:lnTo>
                    <a:lnTo>
                      <a:pt x="679" y="66"/>
                    </a:lnTo>
                    <a:lnTo>
                      <a:pt x="681" y="66"/>
                    </a:lnTo>
                    <a:lnTo>
                      <a:pt x="681" y="68"/>
                    </a:lnTo>
                    <a:lnTo>
                      <a:pt x="684" y="68"/>
                    </a:lnTo>
                    <a:lnTo>
                      <a:pt x="684" y="66"/>
                    </a:lnTo>
                    <a:lnTo>
                      <a:pt x="681" y="66"/>
                    </a:lnTo>
                    <a:lnTo>
                      <a:pt x="684" y="66"/>
                    </a:lnTo>
                    <a:lnTo>
                      <a:pt x="686" y="66"/>
                    </a:lnTo>
                    <a:lnTo>
                      <a:pt x="686" y="68"/>
                    </a:lnTo>
                    <a:lnTo>
                      <a:pt x="684" y="68"/>
                    </a:lnTo>
                    <a:lnTo>
                      <a:pt x="684" y="70"/>
                    </a:lnTo>
                    <a:lnTo>
                      <a:pt x="686" y="70"/>
                    </a:lnTo>
                    <a:lnTo>
                      <a:pt x="686" y="68"/>
                    </a:lnTo>
                    <a:lnTo>
                      <a:pt x="688" y="68"/>
                    </a:lnTo>
                    <a:lnTo>
                      <a:pt x="688" y="70"/>
                    </a:lnTo>
                    <a:lnTo>
                      <a:pt x="690" y="70"/>
                    </a:lnTo>
                    <a:lnTo>
                      <a:pt x="690" y="72"/>
                    </a:lnTo>
                    <a:lnTo>
                      <a:pt x="690" y="70"/>
                    </a:lnTo>
                    <a:lnTo>
                      <a:pt x="692" y="70"/>
                    </a:lnTo>
                    <a:lnTo>
                      <a:pt x="692" y="72"/>
                    </a:lnTo>
                    <a:lnTo>
                      <a:pt x="690" y="72"/>
                    </a:lnTo>
                    <a:lnTo>
                      <a:pt x="690" y="74"/>
                    </a:lnTo>
                    <a:lnTo>
                      <a:pt x="692" y="74"/>
                    </a:lnTo>
                    <a:lnTo>
                      <a:pt x="690" y="74"/>
                    </a:lnTo>
                    <a:lnTo>
                      <a:pt x="690" y="77"/>
                    </a:lnTo>
                    <a:lnTo>
                      <a:pt x="688" y="77"/>
                    </a:lnTo>
                    <a:lnTo>
                      <a:pt x="690" y="77"/>
                    </a:lnTo>
                    <a:lnTo>
                      <a:pt x="690" y="79"/>
                    </a:lnTo>
                    <a:lnTo>
                      <a:pt x="690" y="81"/>
                    </a:lnTo>
                    <a:lnTo>
                      <a:pt x="692" y="81"/>
                    </a:lnTo>
                    <a:lnTo>
                      <a:pt x="692" y="79"/>
                    </a:lnTo>
                    <a:lnTo>
                      <a:pt x="692" y="81"/>
                    </a:lnTo>
                    <a:lnTo>
                      <a:pt x="695" y="81"/>
                    </a:lnTo>
                    <a:lnTo>
                      <a:pt x="695" y="83"/>
                    </a:lnTo>
                    <a:lnTo>
                      <a:pt x="697" y="83"/>
                    </a:lnTo>
                    <a:lnTo>
                      <a:pt x="697" y="85"/>
                    </a:lnTo>
                    <a:lnTo>
                      <a:pt x="699" y="85"/>
                    </a:lnTo>
                    <a:lnTo>
                      <a:pt x="699" y="88"/>
                    </a:lnTo>
                    <a:lnTo>
                      <a:pt x="701" y="88"/>
                    </a:lnTo>
                    <a:lnTo>
                      <a:pt x="701" y="90"/>
                    </a:lnTo>
                    <a:lnTo>
                      <a:pt x="703" y="90"/>
                    </a:lnTo>
                    <a:lnTo>
                      <a:pt x="706" y="90"/>
                    </a:lnTo>
                    <a:lnTo>
                      <a:pt x="706" y="92"/>
                    </a:lnTo>
                    <a:lnTo>
                      <a:pt x="706" y="94"/>
                    </a:lnTo>
                    <a:lnTo>
                      <a:pt x="706" y="96"/>
                    </a:lnTo>
                    <a:lnTo>
                      <a:pt x="706" y="99"/>
                    </a:lnTo>
                    <a:lnTo>
                      <a:pt x="708" y="99"/>
                    </a:lnTo>
                    <a:lnTo>
                      <a:pt x="710" y="99"/>
                    </a:lnTo>
                    <a:lnTo>
                      <a:pt x="710" y="101"/>
                    </a:lnTo>
                    <a:lnTo>
                      <a:pt x="712" y="101"/>
                    </a:lnTo>
                    <a:lnTo>
                      <a:pt x="712" y="99"/>
                    </a:lnTo>
                    <a:lnTo>
                      <a:pt x="714" y="99"/>
                    </a:lnTo>
                    <a:lnTo>
                      <a:pt x="714" y="101"/>
                    </a:lnTo>
                    <a:lnTo>
                      <a:pt x="716" y="101"/>
                    </a:lnTo>
                    <a:lnTo>
                      <a:pt x="719" y="101"/>
                    </a:lnTo>
                    <a:lnTo>
                      <a:pt x="719" y="99"/>
                    </a:lnTo>
                    <a:lnTo>
                      <a:pt x="721" y="99"/>
                    </a:lnTo>
                    <a:lnTo>
                      <a:pt x="723" y="99"/>
                    </a:lnTo>
                    <a:lnTo>
                      <a:pt x="725" y="99"/>
                    </a:lnTo>
                    <a:lnTo>
                      <a:pt x="727" y="99"/>
                    </a:lnTo>
                    <a:lnTo>
                      <a:pt x="730" y="99"/>
                    </a:lnTo>
                    <a:lnTo>
                      <a:pt x="730" y="96"/>
                    </a:lnTo>
                    <a:lnTo>
                      <a:pt x="732" y="96"/>
                    </a:lnTo>
                    <a:lnTo>
                      <a:pt x="734" y="96"/>
                    </a:lnTo>
                    <a:lnTo>
                      <a:pt x="734" y="94"/>
                    </a:lnTo>
                    <a:lnTo>
                      <a:pt x="732" y="94"/>
                    </a:lnTo>
                    <a:lnTo>
                      <a:pt x="732" y="92"/>
                    </a:lnTo>
                    <a:lnTo>
                      <a:pt x="732" y="90"/>
                    </a:lnTo>
                    <a:lnTo>
                      <a:pt x="734" y="90"/>
                    </a:lnTo>
                    <a:lnTo>
                      <a:pt x="732" y="90"/>
                    </a:lnTo>
                    <a:lnTo>
                      <a:pt x="732" y="88"/>
                    </a:lnTo>
                    <a:lnTo>
                      <a:pt x="732" y="85"/>
                    </a:lnTo>
                    <a:lnTo>
                      <a:pt x="734" y="85"/>
                    </a:lnTo>
                    <a:lnTo>
                      <a:pt x="734" y="83"/>
                    </a:lnTo>
                    <a:lnTo>
                      <a:pt x="736" y="83"/>
                    </a:lnTo>
                    <a:lnTo>
                      <a:pt x="736" y="81"/>
                    </a:lnTo>
                    <a:lnTo>
                      <a:pt x="738" y="81"/>
                    </a:lnTo>
                    <a:lnTo>
                      <a:pt x="741" y="81"/>
                    </a:lnTo>
                    <a:lnTo>
                      <a:pt x="741" y="79"/>
                    </a:lnTo>
                    <a:lnTo>
                      <a:pt x="743" y="81"/>
                    </a:lnTo>
                    <a:lnTo>
                      <a:pt x="745" y="81"/>
                    </a:lnTo>
                    <a:lnTo>
                      <a:pt x="747" y="81"/>
                    </a:lnTo>
                    <a:lnTo>
                      <a:pt x="747" y="83"/>
                    </a:lnTo>
                    <a:lnTo>
                      <a:pt x="743" y="85"/>
                    </a:lnTo>
                    <a:lnTo>
                      <a:pt x="738" y="88"/>
                    </a:lnTo>
                    <a:lnTo>
                      <a:pt x="736" y="90"/>
                    </a:lnTo>
                    <a:lnTo>
                      <a:pt x="734" y="88"/>
                    </a:lnTo>
                    <a:lnTo>
                      <a:pt x="734" y="92"/>
                    </a:lnTo>
                    <a:lnTo>
                      <a:pt x="736" y="92"/>
                    </a:lnTo>
                    <a:lnTo>
                      <a:pt x="736" y="94"/>
                    </a:lnTo>
                    <a:lnTo>
                      <a:pt x="738" y="94"/>
                    </a:lnTo>
                    <a:lnTo>
                      <a:pt x="741" y="96"/>
                    </a:lnTo>
                    <a:lnTo>
                      <a:pt x="738" y="96"/>
                    </a:lnTo>
                    <a:lnTo>
                      <a:pt x="736" y="99"/>
                    </a:lnTo>
                    <a:lnTo>
                      <a:pt x="736" y="101"/>
                    </a:lnTo>
                    <a:lnTo>
                      <a:pt x="734" y="103"/>
                    </a:lnTo>
                    <a:lnTo>
                      <a:pt x="736" y="103"/>
                    </a:lnTo>
                    <a:lnTo>
                      <a:pt x="736" y="105"/>
                    </a:lnTo>
                    <a:lnTo>
                      <a:pt x="738" y="105"/>
                    </a:lnTo>
                    <a:lnTo>
                      <a:pt x="743" y="105"/>
                    </a:lnTo>
                    <a:lnTo>
                      <a:pt x="745" y="105"/>
                    </a:lnTo>
                    <a:lnTo>
                      <a:pt x="747" y="105"/>
                    </a:lnTo>
                    <a:lnTo>
                      <a:pt x="747" y="107"/>
                    </a:lnTo>
                    <a:lnTo>
                      <a:pt x="749" y="107"/>
                    </a:lnTo>
                    <a:lnTo>
                      <a:pt x="749" y="110"/>
                    </a:lnTo>
                    <a:lnTo>
                      <a:pt x="751" y="110"/>
                    </a:lnTo>
                    <a:lnTo>
                      <a:pt x="751" y="112"/>
                    </a:lnTo>
                    <a:lnTo>
                      <a:pt x="751" y="114"/>
                    </a:lnTo>
                    <a:lnTo>
                      <a:pt x="754" y="114"/>
                    </a:lnTo>
                    <a:lnTo>
                      <a:pt x="754" y="116"/>
                    </a:lnTo>
                    <a:lnTo>
                      <a:pt x="756" y="116"/>
                    </a:lnTo>
                    <a:lnTo>
                      <a:pt x="756" y="118"/>
                    </a:lnTo>
                    <a:lnTo>
                      <a:pt x="756" y="120"/>
                    </a:lnTo>
                    <a:lnTo>
                      <a:pt x="754" y="120"/>
                    </a:lnTo>
                    <a:lnTo>
                      <a:pt x="754" y="123"/>
                    </a:lnTo>
                    <a:lnTo>
                      <a:pt x="756" y="125"/>
                    </a:lnTo>
                    <a:lnTo>
                      <a:pt x="754" y="127"/>
                    </a:lnTo>
                    <a:lnTo>
                      <a:pt x="754" y="125"/>
                    </a:lnTo>
                    <a:lnTo>
                      <a:pt x="751" y="125"/>
                    </a:lnTo>
                    <a:lnTo>
                      <a:pt x="749" y="127"/>
                    </a:lnTo>
                    <a:lnTo>
                      <a:pt x="747" y="127"/>
                    </a:lnTo>
                    <a:lnTo>
                      <a:pt x="747" y="129"/>
                    </a:lnTo>
                    <a:lnTo>
                      <a:pt x="745" y="129"/>
                    </a:lnTo>
                    <a:lnTo>
                      <a:pt x="743" y="127"/>
                    </a:lnTo>
                    <a:lnTo>
                      <a:pt x="743" y="129"/>
                    </a:lnTo>
                    <a:lnTo>
                      <a:pt x="741" y="129"/>
                    </a:lnTo>
                    <a:lnTo>
                      <a:pt x="741" y="131"/>
                    </a:lnTo>
                    <a:lnTo>
                      <a:pt x="738" y="131"/>
                    </a:lnTo>
                    <a:lnTo>
                      <a:pt x="738" y="134"/>
                    </a:lnTo>
                    <a:lnTo>
                      <a:pt x="736" y="136"/>
                    </a:lnTo>
                    <a:lnTo>
                      <a:pt x="734" y="136"/>
                    </a:lnTo>
                    <a:lnTo>
                      <a:pt x="732" y="136"/>
                    </a:lnTo>
                    <a:lnTo>
                      <a:pt x="732" y="138"/>
                    </a:lnTo>
                    <a:lnTo>
                      <a:pt x="730" y="138"/>
                    </a:lnTo>
                    <a:lnTo>
                      <a:pt x="727" y="136"/>
                    </a:lnTo>
                    <a:lnTo>
                      <a:pt x="725" y="138"/>
                    </a:lnTo>
                    <a:lnTo>
                      <a:pt x="725" y="140"/>
                    </a:lnTo>
                    <a:lnTo>
                      <a:pt x="725" y="142"/>
                    </a:lnTo>
                    <a:lnTo>
                      <a:pt x="723" y="145"/>
                    </a:lnTo>
                    <a:lnTo>
                      <a:pt x="725" y="145"/>
                    </a:lnTo>
                    <a:lnTo>
                      <a:pt x="723" y="145"/>
                    </a:lnTo>
                    <a:lnTo>
                      <a:pt x="725" y="147"/>
                    </a:lnTo>
                    <a:lnTo>
                      <a:pt x="727" y="147"/>
                    </a:lnTo>
                    <a:lnTo>
                      <a:pt x="727" y="149"/>
                    </a:lnTo>
                    <a:lnTo>
                      <a:pt x="727" y="151"/>
                    </a:lnTo>
                    <a:lnTo>
                      <a:pt x="730" y="151"/>
                    </a:lnTo>
                    <a:lnTo>
                      <a:pt x="730" y="153"/>
                    </a:lnTo>
                    <a:lnTo>
                      <a:pt x="732" y="153"/>
                    </a:lnTo>
                    <a:lnTo>
                      <a:pt x="734" y="153"/>
                    </a:lnTo>
                    <a:lnTo>
                      <a:pt x="734" y="156"/>
                    </a:lnTo>
                    <a:lnTo>
                      <a:pt x="734" y="158"/>
                    </a:lnTo>
                    <a:lnTo>
                      <a:pt x="736" y="160"/>
                    </a:lnTo>
                    <a:lnTo>
                      <a:pt x="734" y="160"/>
                    </a:lnTo>
                    <a:lnTo>
                      <a:pt x="734" y="162"/>
                    </a:lnTo>
                    <a:lnTo>
                      <a:pt x="736" y="162"/>
                    </a:lnTo>
                    <a:lnTo>
                      <a:pt x="734" y="164"/>
                    </a:lnTo>
                    <a:lnTo>
                      <a:pt x="734" y="166"/>
                    </a:lnTo>
                    <a:lnTo>
                      <a:pt x="734" y="169"/>
                    </a:lnTo>
                    <a:lnTo>
                      <a:pt x="734" y="171"/>
                    </a:lnTo>
                    <a:lnTo>
                      <a:pt x="734" y="173"/>
                    </a:lnTo>
                    <a:lnTo>
                      <a:pt x="736" y="173"/>
                    </a:lnTo>
                    <a:lnTo>
                      <a:pt x="734" y="175"/>
                    </a:lnTo>
                    <a:lnTo>
                      <a:pt x="736" y="175"/>
                    </a:lnTo>
                    <a:lnTo>
                      <a:pt x="736" y="177"/>
                    </a:lnTo>
                    <a:lnTo>
                      <a:pt x="736" y="180"/>
                    </a:lnTo>
                    <a:lnTo>
                      <a:pt x="738" y="180"/>
                    </a:lnTo>
                    <a:lnTo>
                      <a:pt x="741" y="182"/>
                    </a:lnTo>
                    <a:lnTo>
                      <a:pt x="741" y="184"/>
                    </a:lnTo>
                    <a:lnTo>
                      <a:pt x="738" y="184"/>
                    </a:lnTo>
                    <a:lnTo>
                      <a:pt x="736" y="186"/>
                    </a:lnTo>
                    <a:lnTo>
                      <a:pt x="734" y="186"/>
                    </a:lnTo>
                    <a:lnTo>
                      <a:pt x="734" y="188"/>
                    </a:lnTo>
                    <a:lnTo>
                      <a:pt x="732" y="188"/>
                    </a:lnTo>
                    <a:lnTo>
                      <a:pt x="732" y="191"/>
                    </a:lnTo>
                    <a:lnTo>
                      <a:pt x="730" y="191"/>
                    </a:lnTo>
                    <a:lnTo>
                      <a:pt x="730" y="193"/>
                    </a:lnTo>
                    <a:lnTo>
                      <a:pt x="732" y="193"/>
                    </a:lnTo>
                    <a:lnTo>
                      <a:pt x="732" y="195"/>
                    </a:lnTo>
                    <a:lnTo>
                      <a:pt x="732" y="197"/>
                    </a:lnTo>
                    <a:lnTo>
                      <a:pt x="734" y="197"/>
                    </a:lnTo>
                    <a:lnTo>
                      <a:pt x="732" y="197"/>
                    </a:lnTo>
                    <a:lnTo>
                      <a:pt x="730" y="197"/>
                    </a:lnTo>
                    <a:lnTo>
                      <a:pt x="730" y="199"/>
                    </a:lnTo>
                    <a:lnTo>
                      <a:pt x="727" y="199"/>
                    </a:lnTo>
                    <a:lnTo>
                      <a:pt x="730" y="202"/>
                    </a:lnTo>
                    <a:lnTo>
                      <a:pt x="730" y="204"/>
                    </a:lnTo>
                    <a:lnTo>
                      <a:pt x="727" y="204"/>
                    </a:lnTo>
                    <a:lnTo>
                      <a:pt x="727" y="206"/>
                    </a:lnTo>
                    <a:lnTo>
                      <a:pt x="730" y="206"/>
                    </a:lnTo>
                    <a:lnTo>
                      <a:pt x="730" y="208"/>
                    </a:lnTo>
                    <a:lnTo>
                      <a:pt x="727" y="210"/>
                    </a:lnTo>
                    <a:lnTo>
                      <a:pt x="725" y="210"/>
                    </a:lnTo>
                    <a:lnTo>
                      <a:pt x="725" y="212"/>
                    </a:lnTo>
                    <a:lnTo>
                      <a:pt x="725" y="215"/>
                    </a:lnTo>
                    <a:lnTo>
                      <a:pt x="723" y="215"/>
                    </a:lnTo>
                    <a:lnTo>
                      <a:pt x="721" y="215"/>
                    </a:lnTo>
                    <a:lnTo>
                      <a:pt x="719" y="215"/>
                    </a:lnTo>
                    <a:lnTo>
                      <a:pt x="721" y="215"/>
                    </a:lnTo>
                    <a:lnTo>
                      <a:pt x="721" y="217"/>
                    </a:lnTo>
                    <a:lnTo>
                      <a:pt x="723" y="217"/>
                    </a:lnTo>
                    <a:lnTo>
                      <a:pt x="721" y="217"/>
                    </a:lnTo>
                    <a:lnTo>
                      <a:pt x="721" y="219"/>
                    </a:lnTo>
                    <a:lnTo>
                      <a:pt x="723" y="219"/>
                    </a:lnTo>
                    <a:lnTo>
                      <a:pt x="723" y="221"/>
                    </a:lnTo>
                    <a:lnTo>
                      <a:pt x="725" y="221"/>
                    </a:lnTo>
                    <a:lnTo>
                      <a:pt x="725" y="223"/>
                    </a:lnTo>
                    <a:lnTo>
                      <a:pt x="727" y="223"/>
                    </a:lnTo>
                    <a:lnTo>
                      <a:pt x="727" y="226"/>
                    </a:lnTo>
                    <a:lnTo>
                      <a:pt x="725" y="226"/>
                    </a:lnTo>
                    <a:lnTo>
                      <a:pt x="723" y="226"/>
                    </a:lnTo>
                    <a:lnTo>
                      <a:pt x="721" y="226"/>
                    </a:lnTo>
                    <a:lnTo>
                      <a:pt x="719" y="226"/>
                    </a:lnTo>
                    <a:lnTo>
                      <a:pt x="719" y="228"/>
                    </a:lnTo>
                    <a:lnTo>
                      <a:pt x="716" y="232"/>
                    </a:lnTo>
                    <a:lnTo>
                      <a:pt x="714" y="234"/>
                    </a:lnTo>
                    <a:lnTo>
                      <a:pt x="714" y="237"/>
                    </a:lnTo>
                    <a:lnTo>
                      <a:pt x="716" y="241"/>
                    </a:lnTo>
                    <a:lnTo>
                      <a:pt x="714" y="241"/>
                    </a:lnTo>
                    <a:lnTo>
                      <a:pt x="710" y="248"/>
                    </a:lnTo>
                    <a:lnTo>
                      <a:pt x="710" y="250"/>
                    </a:lnTo>
                    <a:lnTo>
                      <a:pt x="714" y="256"/>
                    </a:lnTo>
                    <a:lnTo>
                      <a:pt x="721" y="261"/>
                    </a:lnTo>
                    <a:lnTo>
                      <a:pt x="719" y="263"/>
                    </a:lnTo>
                    <a:lnTo>
                      <a:pt x="721" y="267"/>
                    </a:lnTo>
                    <a:lnTo>
                      <a:pt x="721" y="272"/>
                    </a:lnTo>
                    <a:lnTo>
                      <a:pt x="719" y="274"/>
                    </a:lnTo>
                    <a:lnTo>
                      <a:pt x="721" y="274"/>
                    </a:lnTo>
                    <a:lnTo>
                      <a:pt x="723" y="276"/>
                    </a:lnTo>
                    <a:lnTo>
                      <a:pt x="723" y="278"/>
                    </a:lnTo>
                    <a:lnTo>
                      <a:pt x="723" y="280"/>
                    </a:lnTo>
                    <a:lnTo>
                      <a:pt x="723" y="283"/>
                    </a:lnTo>
                    <a:lnTo>
                      <a:pt x="723" y="285"/>
                    </a:lnTo>
                    <a:lnTo>
                      <a:pt x="721" y="285"/>
                    </a:lnTo>
                    <a:lnTo>
                      <a:pt x="719" y="285"/>
                    </a:lnTo>
                    <a:lnTo>
                      <a:pt x="719" y="287"/>
                    </a:lnTo>
                    <a:lnTo>
                      <a:pt x="716" y="287"/>
                    </a:lnTo>
                    <a:lnTo>
                      <a:pt x="714" y="287"/>
                    </a:lnTo>
                    <a:lnTo>
                      <a:pt x="712" y="287"/>
                    </a:lnTo>
                    <a:lnTo>
                      <a:pt x="712" y="289"/>
                    </a:lnTo>
                    <a:lnTo>
                      <a:pt x="710" y="289"/>
                    </a:lnTo>
                    <a:lnTo>
                      <a:pt x="710" y="291"/>
                    </a:lnTo>
                    <a:lnTo>
                      <a:pt x="708" y="294"/>
                    </a:lnTo>
                    <a:lnTo>
                      <a:pt x="708" y="296"/>
                    </a:lnTo>
                    <a:lnTo>
                      <a:pt x="710" y="296"/>
                    </a:lnTo>
                    <a:lnTo>
                      <a:pt x="710" y="298"/>
                    </a:lnTo>
                    <a:lnTo>
                      <a:pt x="712" y="298"/>
                    </a:lnTo>
                    <a:lnTo>
                      <a:pt x="712" y="300"/>
                    </a:lnTo>
                    <a:lnTo>
                      <a:pt x="710" y="300"/>
                    </a:lnTo>
                    <a:lnTo>
                      <a:pt x="710" y="302"/>
                    </a:lnTo>
                    <a:lnTo>
                      <a:pt x="708" y="302"/>
                    </a:lnTo>
                    <a:lnTo>
                      <a:pt x="708" y="304"/>
                    </a:lnTo>
                    <a:lnTo>
                      <a:pt x="706" y="304"/>
                    </a:lnTo>
                    <a:lnTo>
                      <a:pt x="703" y="304"/>
                    </a:lnTo>
                    <a:lnTo>
                      <a:pt x="695" y="307"/>
                    </a:lnTo>
                    <a:lnTo>
                      <a:pt x="692" y="307"/>
                    </a:lnTo>
                    <a:lnTo>
                      <a:pt x="692" y="304"/>
                    </a:lnTo>
                    <a:lnTo>
                      <a:pt x="690" y="304"/>
                    </a:lnTo>
                    <a:lnTo>
                      <a:pt x="688" y="304"/>
                    </a:lnTo>
                    <a:lnTo>
                      <a:pt x="688" y="307"/>
                    </a:lnTo>
                    <a:lnTo>
                      <a:pt x="686" y="307"/>
                    </a:lnTo>
                    <a:lnTo>
                      <a:pt x="684" y="307"/>
                    </a:lnTo>
                    <a:lnTo>
                      <a:pt x="684" y="309"/>
                    </a:lnTo>
                    <a:lnTo>
                      <a:pt x="681" y="309"/>
                    </a:lnTo>
                    <a:lnTo>
                      <a:pt x="679" y="309"/>
                    </a:lnTo>
                    <a:lnTo>
                      <a:pt x="677" y="309"/>
                    </a:lnTo>
                    <a:lnTo>
                      <a:pt x="677" y="311"/>
                    </a:lnTo>
                    <a:lnTo>
                      <a:pt x="675" y="311"/>
                    </a:lnTo>
                    <a:lnTo>
                      <a:pt x="673" y="311"/>
                    </a:lnTo>
                    <a:lnTo>
                      <a:pt x="673" y="313"/>
                    </a:lnTo>
                    <a:lnTo>
                      <a:pt x="673" y="315"/>
                    </a:lnTo>
                    <a:lnTo>
                      <a:pt x="670" y="318"/>
                    </a:lnTo>
                    <a:lnTo>
                      <a:pt x="668" y="320"/>
                    </a:lnTo>
                    <a:lnTo>
                      <a:pt x="666" y="320"/>
                    </a:lnTo>
                    <a:lnTo>
                      <a:pt x="666" y="322"/>
                    </a:lnTo>
                    <a:lnTo>
                      <a:pt x="664" y="322"/>
                    </a:lnTo>
                    <a:lnTo>
                      <a:pt x="664" y="324"/>
                    </a:lnTo>
                    <a:lnTo>
                      <a:pt x="662" y="324"/>
                    </a:lnTo>
                    <a:lnTo>
                      <a:pt x="660" y="324"/>
                    </a:lnTo>
                    <a:lnTo>
                      <a:pt x="660" y="326"/>
                    </a:lnTo>
                    <a:lnTo>
                      <a:pt x="660" y="329"/>
                    </a:lnTo>
                    <a:lnTo>
                      <a:pt x="657" y="329"/>
                    </a:lnTo>
                    <a:lnTo>
                      <a:pt x="657" y="331"/>
                    </a:lnTo>
                    <a:lnTo>
                      <a:pt x="657" y="333"/>
                    </a:lnTo>
                    <a:lnTo>
                      <a:pt x="655" y="333"/>
                    </a:lnTo>
                    <a:lnTo>
                      <a:pt x="655" y="335"/>
                    </a:lnTo>
                    <a:lnTo>
                      <a:pt x="655" y="337"/>
                    </a:lnTo>
                    <a:lnTo>
                      <a:pt x="655" y="340"/>
                    </a:lnTo>
                    <a:lnTo>
                      <a:pt x="653" y="340"/>
                    </a:lnTo>
                    <a:lnTo>
                      <a:pt x="651" y="340"/>
                    </a:lnTo>
                    <a:lnTo>
                      <a:pt x="649" y="340"/>
                    </a:lnTo>
                    <a:lnTo>
                      <a:pt x="646" y="340"/>
                    </a:lnTo>
                    <a:lnTo>
                      <a:pt x="644" y="340"/>
                    </a:lnTo>
                    <a:lnTo>
                      <a:pt x="642" y="340"/>
                    </a:lnTo>
                    <a:lnTo>
                      <a:pt x="642" y="337"/>
                    </a:lnTo>
                    <a:lnTo>
                      <a:pt x="642" y="340"/>
                    </a:lnTo>
                    <a:lnTo>
                      <a:pt x="640" y="340"/>
                    </a:lnTo>
                    <a:lnTo>
                      <a:pt x="640" y="342"/>
                    </a:lnTo>
                    <a:lnTo>
                      <a:pt x="638" y="342"/>
                    </a:lnTo>
                    <a:lnTo>
                      <a:pt x="638" y="344"/>
                    </a:lnTo>
                    <a:lnTo>
                      <a:pt x="633" y="346"/>
                    </a:lnTo>
                    <a:lnTo>
                      <a:pt x="631" y="348"/>
                    </a:lnTo>
                    <a:lnTo>
                      <a:pt x="629" y="348"/>
                    </a:lnTo>
                    <a:lnTo>
                      <a:pt x="629" y="353"/>
                    </a:lnTo>
                    <a:lnTo>
                      <a:pt x="627" y="353"/>
                    </a:lnTo>
                    <a:lnTo>
                      <a:pt x="627" y="355"/>
                    </a:lnTo>
                    <a:lnTo>
                      <a:pt x="624" y="355"/>
                    </a:lnTo>
                    <a:lnTo>
                      <a:pt x="622" y="355"/>
                    </a:lnTo>
                    <a:lnTo>
                      <a:pt x="620" y="357"/>
                    </a:lnTo>
                    <a:lnTo>
                      <a:pt x="618" y="357"/>
                    </a:lnTo>
                    <a:lnTo>
                      <a:pt x="618" y="355"/>
                    </a:lnTo>
                    <a:lnTo>
                      <a:pt x="616" y="355"/>
                    </a:lnTo>
                    <a:lnTo>
                      <a:pt x="614" y="355"/>
                    </a:lnTo>
                    <a:lnTo>
                      <a:pt x="611" y="355"/>
                    </a:lnTo>
                    <a:lnTo>
                      <a:pt x="609" y="355"/>
                    </a:lnTo>
                    <a:lnTo>
                      <a:pt x="609" y="353"/>
                    </a:lnTo>
                    <a:lnTo>
                      <a:pt x="607" y="357"/>
                    </a:lnTo>
                    <a:lnTo>
                      <a:pt x="605" y="359"/>
                    </a:lnTo>
                    <a:lnTo>
                      <a:pt x="603" y="361"/>
                    </a:lnTo>
                    <a:lnTo>
                      <a:pt x="600" y="364"/>
                    </a:lnTo>
                    <a:lnTo>
                      <a:pt x="596" y="368"/>
                    </a:lnTo>
                    <a:lnTo>
                      <a:pt x="596" y="370"/>
                    </a:lnTo>
                    <a:lnTo>
                      <a:pt x="594" y="370"/>
                    </a:lnTo>
                    <a:lnTo>
                      <a:pt x="594" y="372"/>
                    </a:lnTo>
                    <a:lnTo>
                      <a:pt x="592" y="372"/>
                    </a:lnTo>
                    <a:lnTo>
                      <a:pt x="594" y="372"/>
                    </a:lnTo>
                    <a:lnTo>
                      <a:pt x="594" y="375"/>
                    </a:lnTo>
                    <a:lnTo>
                      <a:pt x="596" y="375"/>
                    </a:lnTo>
                    <a:lnTo>
                      <a:pt x="596" y="377"/>
                    </a:lnTo>
                    <a:lnTo>
                      <a:pt x="598" y="377"/>
                    </a:lnTo>
                    <a:lnTo>
                      <a:pt x="598" y="379"/>
                    </a:lnTo>
                    <a:lnTo>
                      <a:pt x="600" y="379"/>
                    </a:lnTo>
                    <a:lnTo>
                      <a:pt x="598" y="379"/>
                    </a:lnTo>
                    <a:lnTo>
                      <a:pt x="598" y="381"/>
                    </a:lnTo>
                    <a:lnTo>
                      <a:pt x="596" y="381"/>
                    </a:lnTo>
                    <a:lnTo>
                      <a:pt x="596" y="383"/>
                    </a:lnTo>
                    <a:lnTo>
                      <a:pt x="594" y="386"/>
                    </a:lnTo>
                    <a:lnTo>
                      <a:pt x="592" y="386"/>
                    </a:lnTo>
                    <a:lnTo>
                      <a:pt x="589" y="386"/>
                    </a:lnTo>
                    <a:lnTo>
                      <a:pt x="587" y="381"/>
                    </a:lnTo>
                    <a:lnTo>
                      <a:pt x="585" y="386"/>
                    </a:lnTo>
                    <a:lnTo>
                      <a:pt x="583" y="386"/>
                    </a:lnTo>
                    <a:lnTo>
                      <a:pt x="581" y="388"/>
                    </a:lnTo>
                    <a:lnTo>
                      <a:pt x="581" y="390"/>
                    </a:lnTo>
                    <a:lnTo>
                      <a:pt x="576" y="392"/>
                    </a:lnTo>
                    <a:lnTo>
                      <a:pt x="572" y="390"/>
                    </a:lnTo>
                    <a:lnTo>
                      <a:pt x="570" y="388"/>
                    </a:lnTo>
                    <a:lnTo>
                      <a:pt x="568" y="388"/>
                    </a:lnTo>
                    <a:lnTo>
                      <a:pt x="568" y="386"/>
                    </a:lnTo>
                    <a:lnTo>
                      <a:pt x="563" y="388"/>
                    </a:lnTo>
                    <a:lnTo>
                      <a:pt x="561" y="388"/>
                    </a:lnTo>
                    <a:lnTo>
                      <a:pt x="559" y="388"/>
                    </a:lnTo>
                    <a:lnTo>
                      <a:pt x="554" y="390"/>
                    </a:lnTo>
                    <a:lnTo>
                      <a:pt x="552" y="390"/>
                    </a:lnTo>
                    <a:lnTo>
                      <a:pt x="548" y="390"/>
                    </a:lnTo>
                    <a:lnTo>
                      <a:pt x="546" y="392"/>
                    </a:lnTo>
                    <a:lnTo>
                      <a:pt x="543" y="392"/>
                    </a:lnTo>
                    <a:lnTo>
                      <a:pt x="539" y="392"/>
                    </a:lnTo>
                    <a:lnTo>
                      <a:pt x="535" y="394"/>
                    </a:lnTo>
                    <a:lnTo>
                      <a:pt x="532" y="394"/>
                    </a:lnTo>
                    <a:lnTo>
                      <a:pt x="530" y="401"/>
                    </a:lnTo>
                    <a:lnTo>
                      <a:pt x="530" y="403"/>
                    </a:lnTo>
                    <a:lnTo>
                      <a:pt x="528" y="403"/>
                    </a:lnTo>
                    <a:lnTo>
                      <a:pt x="526" y="405"/>
                    </a:lnTo>
                    <a:lnTo>
                      <a:pt x="526" y="407"/>
                    </a:lnTo>
                    <a:lnTo>
                      <a:pt x="524" y="407"/>
                    </a:lnTo>
                    <a:lnTo>
                      <a:pt x="524" y="410"/>
                    </a:lnTo>
                    <a:lnTo>
                      <a:pt x="526" y="412"/>
                    </a:lnTo>
                    <a:lnTo>
                      <a:pt x="524" y="412"/>
                    </a:lnTo>
                    <a:lnTo>
                      <a:pt x="524" y="414"/>
                    </a:lnTo>
                    <a:lnTo>
                      <a:pt x="524" y="416"/>
                    </a:lnTo>
                    <a:lnTo>
                      <a:pt x="522" y="416"/>
                    </a:lnTo>
                    <a:lnTo>
                      <a:pt x="519" y="418"/>
                    </a:lnTo>
                    <a:lnTo>
                      <a:pt x="517" y="421"/>
                    </a:lnTo>
                    <a:lnTo>
                      <a:pt x="515" y="423"/>
                    </a:lnTo>
                    <a:lnTo>
                      <a:pt x="515" y="425"/>
                    </a:lnTo>
                    <a:lnTo>
                      <a:pt x="513" y="425"/>
                    </a:lnTo>
                    <a:lnTo>
                      <a:pt x="513" y="427"/>
                    </a:lnTo>
                    <a:lnTo>
                      <a:pt x="511" y="427"/>
                    </a:lnTo>
                    <a:lnTo>
                      <a:pt x="513" y="427"/>
                    </a:lnTo>
                    <a:lnTo>
                      <a:pt x="513" y="429"/>
                    </a:lnTo>
                    <a:lnTo>
                      <a:pt x="513" y="432"/>
                    </a:lnTo>
                    <a:lnTo>
                      <a:pt x="513" y="434"/>
                    </a:lnTo>
                    <a:lnTo>
                      <a:pt x="511" y="436"/>
                    </a:lnTo>
                    <a:lnTo>
                      <a:pt x="511" y="438"/>
                    </a:lnTo>
                    <a:lnTo>
                      <a:pt x="511" y="440"/>
                    </a:lnTo>
                    <a:lnTo>
                      <a:pt x="508" y="442"/>
                    </a:lnTo>
                    <a:lnTo>
                      <a:pt x="506" y="442"/>
                    </a:lnTo>
                    <a:lnTo>
                      <a:pt x="506" y="445"/>
                    </a:lnTo>
                    <a:lnTo>
                      <a:pt x="506" y="447"/>
                    </a:lnTo>
                    <a:lnTo>
                      <a:pt x="506" y="449"/>
                    </a:lnTo>
                    <a:lnTo>
                      <a:pt x="506" y="447"/>
                    </a:lnTo>
                    <a:lnTo>
                      <a:pt x="504" y="447"/>
                    </a:lnTo>
                    <a:lnTo>
                      <a:pt x="504" y="445"/>
                    </a:lnTo>
                    <a:lnTo>
                      <a:pt x="502" y="445"/>
                    </a:lnTo>
                    <a:lnTo>
                      <a:pt x="500" y="445"/>
                    </a:lnTo>
                    <a:lnTo>
                      <a:pt x="497" y="445"/>
                    </a:lnTo>
                    <a:lnTo>
                      <a:pt x="495" y="445"/>
                    </a:lnTo>
                    <a:lnTo>
                      <a:pt x="495" y="447"/>
                    </a:lnTo>
                    <a:lnTo>
                      <a:pt x="493" y="447"/>
                    </a:lnTo>
                    <a:lnTo>
                      <a:pt x="491" y="447"/>
                    </a:lnTo>
                    <a:lnTo>
                      <a:pt x="491" y="449"/>
                    </a:lnTo>
                    <a:lnTo>
                      <a:pt x="489" y="449"/>
                    </a:lnTo>
                    <a:lnTo>
                      <a:pt x="486" y="449"/>
                    </a:lnTo>
                    <a:lnTo>
                      <a:pt x="486" y="447"/>
                    </a:lnTo>
                    <a:lnTo>
                      <a:pt x="486" y="445"/>
                    </a:lnTo>
                    <a:lnTo>
                      <a:pt x="486" y="442"/>
                    </a:lnTo>
                    <a:lnTo>
                      <a:pt x="486" y="440"/>
                    </a:lnTo>
                    <a:lnTo>
                      <a:pt x="484" y="440"/>
                    </a:lnTo>
                    <a:lnTo>
                      <a:pt x="486" y="440"/>
                    </a:lnTo>
                    <a:lnTo>
                      <a:pt x="486" y="438"/>
                    </a:lnTo>
                    <a:lnTo>
                      <a:pt x="486" y="436"/>
                    </a:lnTo>
                    <a:lnTo>
                      <a:pt x="489" y="436"/>
                    </a:lnTo>
                    <a:lnTo>
                      <a:pt x="489" y="434"/>
                    </a:lnTo>
                    <a:lnTo>
                      <a:pt x="486" y="434"/>
                    </a:lnTo>
                    <a:lnTo>
                      <a:pt x="486" y="432"/>
                    </a:lnTo>
                    <a:lnTo>
                      <a:pt x="484" y="432"/>
                    </a:lnTo>
                    <a:lnTo>
                      <a:pt x="484" y="429"/>
                    </a:lnTo>
                    <a:lnTo>
                      <a:pt x="482" y="427"/>
                    </a:lnTo>
                    <a:lnTo>
                      <a:pt x="482" y="429"/>
                    </a:lnTo>
                    <a:lnTo>
                      <a:pt x="480" y="429"/>
                    </a:lnTo>
                    <a:lnTo>
                      <a:pt x="478" y="429"/>
                    </a:lnTo>
                    <a:lnTo>
                      <a:pt x="478" y="427"/>
                    </a:lnTo>
                    <a:lnTo>
                      <a:pt x="476" y="427"/>
                    </a:lnTo>
                    <a:lnTo>
                      <a:pt x="476" y="425"/>
                    </a:lnTo>
                    <a:lnTo>
                      <a:pt x="473" y="425"/>
                    </a:lnTo>
                    <a:lnTo>
                      <a:pt x="471" y="425"/>
                    </a:lnTo>
                    <a:lnTo>
                      <a:pt x="469" y="425"/>
                    </a:lnTo>
                    <a:lnTo>
                      <a:pt x="467" y="425"/>
                    </a:lnTo>
                    <a:lnTo>
                      <a:pt x="465" y="425"/>
                    </a:lnTo>
                    <a:lnTo>
                      <a:pt x="465" y="423"/>
                    </a:lnTo>
                    <a:lnTo>
                      <a:pt x="462" y="423"/>
                    </a:lnTo>
                    <a:lnTo>
                      <a:pt x="460" y="423"/>
                    </a:lnTo>
                    <a:lnTo>
                      <a:pt x="460" y="421"/>
                    </a:lnTo>
                    <a:lnTo>
                      <a:pt x="458" y="421"/>
                    </a:lnTo>
                    <a:lnTo>
                      <a:pt x="460" y="421"/>
                    </a:lnTo>
                    <a:lnTo>
                      <a:pt x="460" y="418"/>
                    </a:lnTo>
                    <a:lnTo>
                      <a:pt x="458" y="416"/>
                    </a:lnTo>
                    <a:lnTo>
                      <a:pt x="460" y="416"/>
                    </a:lnTo>
                    <a:lnTo>
                      <a:pt x="460" y="414"/>
                    </a:lnTo>
                    <a:lnTo>
                      <a:pt x="458" y="414"/>
                    </a:lnTo>
                    <a:lnTo>
                      <a:pt x="456" y="414"/>
                    </a:lnTo>
                    <a:lnTo>
                      <a:pt x="456" y="412"/>
                    </a:lnTo>
                    <a:lnTo>
                      <a:pt x="458" y="412"/>
                    </a:lnTo>
                    <a:lnTo>
                      <a:pt x="458" y="410"/>
                    </a:lnTo>
                    <a:lnTo>
                      <a:pt x="458" y="407"/>
                    </a:lnTo>
                    <a:lnTo>
                      <a:pt x="458" y="405"/>
                    </a:lnTo>
                    <a:lnTo>
                      <a:pt x="456" y="403"/>
                    </a:lnTo>
                    <a:lnTo>
                      <a:pt x="456" y="401"/>
                    </a:lnTo>
                    <a:lnTo>
                      <a:pt x="454" y="401"/>
                    </a:lnTo>
                    <a:lnTo>
                      <a:pt x="454" y="399"/>
                    </a:lnTo>
                    <a:lnTo>
                      <a:pt x="451" y="399"/>
                    </a:lnTo>
                    <a:lnTo>
                      <a:pt x="451" y="396"/>
                    </a:lnTo>
                    <a:lnTo>
                      <a:pt x="449" y="396"/>
                    </a:lnTo>
                    <a:lnTo>
                      <a:pt x="447" y="396"/>
                    </a:lnTo>
                    <a:lnTo>
                      <a:pt x="447" y="394"/>
                    </a:lnTo>
                    <a:lnTo>
                      <a:pt x="445" y="394"/>
                    </a:lnTo>
                    <a:lnTo>
                      <a:pt x="445" y="392"/>
                    </a:lnTo>
                    <a:lnTo>
                      <a:pt x="443" y="394"/>
                    </a:lnTo>
                    <a:lnTo>
                      <a:pt x="440" y="394"/>
                    </a:lnTo>
                    <a:lnTo>
                      <a:pt x="438" y="394"/>
                    </a:lnTo>
                    <a:lnTo>
                      <a:pt x="438" y="396"/>
                    </a:lnTo>
                    <a:lnTo>
                      <a:pt x="436" y="396"/>
                    </a:lnTo>
                    <a:lnTo>
                      <a:pt x="436" y="399"/>
                    </a:lnTo>
                    <a:lnTo>
                      <a:pt x="434" y="399"/>
                    </a:lnTo>
                    <a:lnTo>
                      <a:pt x="434" y="401"/>
                    </a:lnTo>
                    <a:lnTo>
                      <a:pt x="432" y="401"/>
                    </a:lnTo>
                    <a:lnTo>
                      <a:pt x="430" y="401"/>
                    </a:lnTo>
                    <a:lnTo>
                      <a:pt x="427" y="401"/>
                    </a:lnTo>
                    <a:lnTo>
                      <a:pt x="430" y="401"/>
                    </a:lnTo>
                    <a:lnTo>
                      <a:pt x="430" y="403"/>
                    </a:lnTo>
                    <a:lnTo>
                      <a:pt x="427" y="403"/>
                    </a:lnTo>
                    <a:lnTo>
                      <a:pt x="425" y="403"/>
                    </a:lnTo>
                    <a:lnTo>
                      <a:pt x="423" y="403"/>
                    </a:lnTo>
                    <a:lnTo>
                      <a:pt x="421" y="403"/>
                    </a:lnTo>
                    <a:lnTo>
                      <a:pt x="419" y="403"/>
                    </a:lnTo>
                    <a:lnTo>
                      <a:pt x="419" y="401"/>
                    </a:lnTo>
                    <a:lnTo>
                      <a:pt x="419" y="403"/>
                    </a:lnTo>
                    <a:lnTo>
                      <a:pt x="416" y="403"/>
                    </a:lnTo>
                    <a:lnTo>
                      <a:pt x="414" y="403"/>
                    </a:lnTo>
                    <a:lnTo>
                      <a:pt x="414" y="401"/>
                    </a:lnTo>
                    <a:lnTo>
                      <a:pt x="414" y="403"/>
                    </a:lnTo>
                    <a:lnTo>
                      <a:pt x="412" y="403"/>
                    </a:lnTo>
                    <a:lnTo>
                      <a:pt x="410" y="403"/>
                    </a:lnTo>
                    <a:lnTo>
                      <a:pt x="410" y="401"/>
                    </a:lnTo>
                    <a:lnTo>
                      <a:pt x="408" y="403"/>
                    </a:lnTo>
                    <a:lnTo>
                      <a:pt x="408" y="401"/>
                    </a:lnTo>
                    <a:lnTo>
                      <a:pt x="408" y="403"/>
                    </a:lnTo>
                    <a:lnTo>
                      <a:pt x="405" y="403"/>
                    </a:lnTo>
                    <a:lnTo>
                      <a:pt x="408" y="403"/>
                    </a:lnTo>
                    <a:lnTo>
                      <a:pt x="408" y="405"/>
                    </a:lnTo>
                    <a:lnTo>
                      <a:pt x="405" y="405"/>
                    </a:lnTo>
                    <a:lnTo>
                      <a:pt x="403" y="405"/>
                    </a:lnTo>
                    <a:lnTo>
                      <a:pt x="405" y="405"/>
                    </a:lnTo>
                    <a:lnTo>
                      <a:pt x="403" y="405"/>
                    </a:lnTo>
                    <a:lnTo>
                      <a:pt x="403" y="403"/>
                    </a:lnTo>
                    <a:lnTo>
                      <a:pt x="401" y="403"/>
                    </a:lnTo>
                    <a:lnTo>
                      <a:pt x="399" y="403"/>
                    </a:lnTo>
                    <a:lnTo>
                      <a:pt x="399" y="405"/>
                    </a:lnTo>
                    <a:lnTo>
                      <a:pt x="399" y="403"/>
                    </a:lnTo>
                    <a:lnTo>
                      <a:pt x="397" y="403"/>
                    </a:lnTo>
                    <a:lnTo>
                      <a:pt x="394" y="403"/>
                    </a:lnTo>
                    <a:lnTo>
                      <a:pt x="392" y="403"/>
                    </a:lnTo>
                    <a:lnTo>
                      <a:pt x="392" y="405"/>
                    </a:lnTo>
                    <a:lnTo>
                      <a:pt x="392" y="403"/>
                    </a:lnTo>
                    <a:lnTo>
                      <a:pt x="392" y="405"/>
                    </a:lnTo>
                    <a:lnTo>
                      <a:pt x="390" y="405"/>
                    </a:lnTo>
                    <a:lnTo>
                      <a:pt x="390" y="407"/>
                    </a:lnTo>
                    <a:lnTo>
                      <a:pt x="390" y="405"/>
                    </a:lnTo>
                    <a:lnTo>
                      <a:pt x="388" y="405"/>
                    </a:lnTo>
                    <a:lnTo>
                      <a:pt x="390" y="405"/>
                    </a:lnTo>
                    <a:lnTo>
                      <a:pt x="388" y="405"/>
                    </a:lnTo>
                    <a:lnTo>
                      <a:pt x="388" y="407"/>
                    </a:lnTo>
                    <a:lnTo>
                      <a:pt x="388" y="405"/>
                    </a:lnTo>
                    <a:lnTo>
                      <a:pt x="388" y="407"/>
                    </a:lnTo>
                    <a:lnTo>
                      <a:pt x="386" y="407"/>
                    </a:lnTo>
                    <a:lnTo>
                      <a:pt x="386" y="405"/>
                    </a:lnTo>
                    <a:lnTo>
                      <a:pt x="386" y="407"/>
                    </a:lnTo>
                    <a:lnTo>
                      <a:pt x="384" y="407"/>
                    </a:lnTo>
                    <a:lnTo>
                      <a:pt x="381" y="407"/>
                    </a:lnTo>
                    <a:lnTo>
                      <a:pt x="381" y="410"/>
                    </a:lnTo>
                    <a:lnTo>
                      <a:pt x="379" y="407"/>
                    </a:lnTo>
                    <a:lnTo>
                      <a:pt x="379" y="410"/>
                    </a:lnTo>
                    <a:lnTo>
                      <a:pt x="379" y="407"/>
                    </a:lnTo>
                    <a:lnTo>
                      <a:pt x="377" y="407"/>
                    </a:lnTo>
                    <a:lnTo>
                      <a:pt x="375" y="407"/>
                    </a:lnTo>
                    <a:lnTo>
                      <a:pt x="377" y="407"/>
                    </a:lnTo>
                    <a:lnTo>
                      <a:pt x="377" y="410"/>
                    </a:lnTo>
                    <a:lnTo>
                      <a:pt x="375" y="410"/>
                    </a:lnTo>
                    <a:lnTo>
                      <a:pt x="377" y="410"/>
                    </a:lnTo>
                    <a:lnTo>
                      <a:pt x="377" y="412"/>
                    </a:lnTo>
                    <a:lnTo>
                      <a:pt x="377" y="414"/>
                    </a:lnTo>
                    <a:lnTo>
                      <a:pt x="375" y="414"/>
                    </a:lnTo>
                    <a:lnTo>
                      <a:pt x="373" y="414"/>
                    </a:lnTo>
                    <a:lnTo>
                      <a:pt x="373" y="416"/>
                    </a:lnTo>
                    <a:lnTo>
                      <a:pt x="370" y="416"/>
                    </a:lnTo>
                    <a:lnTo>
                      <a:pt x="370" y="418"/>
                    </a:lnTo>
                    <a:lnTo>
                      <a:pt x="368" y="418"/>
                    </a:lnTo>
                    <a:lnTo>
                      <a:pt x="366" y="418"/>
                    </a:lnTo>
                    <a:lnTo>
                      <a:pt x="368" y="418"/>
                    </a:lnTo>
                    <a:lnTo>
                      <a:pt x="366" y="418"/>
                    </a:lnTo>
                    <a:lnTo>
                      <a:pt x="366" y="421"/>
                    </a:lnTo>
                    <a:lnTo>
                      <a:pt x="368" y="421"/>
                    </a:lnTo>
                    <a:lnTo>
                      <a:pt x="366" y="421"/>
                    </a:lnTo>
                    <a:lnTo>
                      <a:pt x="366" y="423"/>
                    </a:lnTo>
                    <a:lnTo>
                      <a:pt x="368" y="423"/>
                    </a:lnTo>
                    <a:lnTo>
                      <a:pt x="368" y="425"/>
                    </a:lnTo>
                    <a:lnTo>
                      <a:pt x="366" y="425"/>
                    </a:lnTo>
                    <a:lnTo>
                      <a:pt x="364" y="425"/>
                    </a:lnTo>
                    <a:lnTo>
                      <a:pt x="364" y="427"/>
                    </a:lnTo>
                    <a:lnTo>
                      <a:pt x="362" y="427"/>
                    </a:lnTo>
                    <a:lnTo>
                      <a:pt x="362" y="429"/>
                    </a:lnTo>
                    <a:lnTo>
                      <a:pt x="362" y="427"/>
                    </a:lnTo>
                    <a:lnTo>
                      <a:pt x="359" y="429"/>
                    </a:lnTo>
                    <a:lnTo>
                      <a:pt x="359" y="427"/>
                    </a:lnTo>
                    <a:lnTo>
                      <a:pt x="357" y="427"/>
                    </a:lnTo>
                    <a:lnTo>
                      <a:pt x="357" y="429"/>
                    </a:lnTo>
                    <a:lnTo>
                      <a:pt x="355" y="429"/>
                    </a:lnTo>
                    <a:lnTo>
                      <a:pt x="353" y="429"/>
                    </a:lnTo>
                    <a:lnTo>
                      <a:pt x="351" y="429"/>
                    </a:lnTo>
                    <a:lnTo>
                      <a:pt x="351" y="427"/>
                    </a:lnTo>
                    <a:lnTo>
                      <a:pt x="348" y="427"/>
                    </a:lnTo>
                    <a:lnTo>
                      <a:pt x="348" y="429"/>
                    </a:lnTo>
                    <a:lnTo>
                      <a:pt x="348" y="432"/>
                    </a:lnTo>
                    <a:lnTo>
                      <a:pt x="346" y="432"/>
                    </a:lnTo>
                    <a:lnTo>
                      <a:pt x="346" y="429"/>
                    </a:lnTo>
                    <a:lnTo>
                      <a:pt x="346" y="432"/>
                    </a:lnTo>
                    <a:lnTo>
                      <a:pt x="344" y="432"/>
                    </a:lnTo>
                    <a:lnTo>
                      <a:pt x="342" y="432"/>
                    </a:lnTo>
                    <a:lnTo>
                      <a:pt x="342" y="434"/>
                    </a:lnTo>
                    <a:lnTo>
                      <a:pt x="342" y="432"/>
                    </a:lnTo>
                    <a:lnTo>
                      <a:pt x="340" y="432"/>
                    </a:lnTo>
                    <a:lnTo>
                      <a:pt x="340" y="429"/>
                    </a:lnTo>
                    <a:lnTo>
                      <a:pt x="340" y="432"/>
                    </a:lnTo>
                    <a:lnTo>
                      <a:pt x="338" y="432"/>
                    </a:lnTo>
                    <a:lnTo>
                      <a:pt x="335" y="432"/>
                    </a:lnTo>
                    <a:lnTo>
                      <a:pt x="335" y="429"/>
                    </a:lnTo>
                    <a:lnTo>
                      <a:pt x="338" y="429"/>
                    </a:lnTo>
                    <a:lnTo>
                      <a:pt x="335" y="429"/>
                    </a:lnTo>
                    <a:lnTo>
                      <a:pt x="333" y="429"/>
                    </a:lnTo>
                    <a:lnTo>
                      <a:pt x="331" y="429"/>
                    </a:lnTo>
                    <a:lnTo>
                      <a:pt x="331" y="427"/>
                    </a:lnTo>
                    <a:lnTo>
                      <a:pt x="329" y="427"/>
                    </a:lnTo>
                    <a:lnTo>
                      <a:pt x="329" y="429"/>
                    </a:lnTo>
                    <a:lnTo>
                      <a:pt x="327" y="429"/>
                    </a:lnTo>
                    <a:lnTo>
                      <a:pt x="324" y="429"/>
                    </a:lnTo>
                    <a:lnTo>
                      <a:pt x="322" y="432"/>
                    </a:lnTo>
                    <a:lnTo>
                      <a:pt x="320" y="432"/>
                    </a:lnTo>
                    <a:lnTo>
                      <a:pt x="318" y="432"/>
                    </a:lnTo>
                    <a:lnTo>
                      <a:pt x="318" y="429"/>
                    </a:lnTo>
                    <a:lnTo>
                      <a:pt x="318" y="427"/>
                    </a:lnTo>
                    <a:lnTo>
                      <a:pt x="316" y="427"/>
                    </a:lnTo>
                    <a:lnTo>
                      <a:pt x="316" y="429"/>
                    </a:lnTo>
                    <a:lnTo>
                      <a:pt x="316" y="432"/>
                    </a:lnTo>
                    <a:lnTo>
                      <a:pt x="313" y="432"/>
                    </a:lnTo>
                    <a:lnTo>
                      <a:pt x="313" y="429"/>
                    </a:lnTo>
                    <a:lnTo>
                      <a:pt x="311" y="429"/>
                    </a:lnTo>
                    <a:lnTo>
                      <a:pt x="311" y="432"/>
                    </a:lnTo>
                    <a:lnTo>
                      <a:pt x="309" y="432"/>
                    </a:lnTo>
                    <a:lnTo>
                      <a:pt x="309" y="434"/>
                    </a:lnTo>
                    <a:lnTo>
                      <a:pt x="309" y="436"/>
                    </a:lnTo>
                    <a:lnTo>
                      <a:pt x="309" y="438"/>
                    </a:lnTo>
                    <a:lnTo>
                      <a:pt x="307" y="438"/>
                    </a:lnTo>
                    <a:lnTo>
                      <a:pt x="307" y="436"/>
                    </a:lnTo>
                    <a:lnTo>
                      <a:pt x="307" y="434"/>
                    </a:lnTo>
                    <a:lnTo>
                      <a:pt x="307" y="436"/>
                    </a:lnTo>
                    <a:lnTo>
                      <a:pt x="305" y="436"/>
                    </a:lnTo>
                    <a:lnTo>
                      <a:pt x="305" y="438"/>
                    </a:lnTo>
                    <a:lnTo>
                      <a:pt x="302" y="438"/>
                    </a:lnTo>
                    <a:lnTo>
                      <a:pt x="302" y="440"/>
                    </a:lnTo>
                    <a:lnTo>
                      <a:pt x="302" y="438"/>
                    </a:lnTo>
                    <a:lnTo>
                      <a:pt x="302" y="440"/>
                    </a:lnTo>
                    <a:lnTo>
                      <a:pt x="300" y="440"/>
                    </a:lnTo>
                    <a:lnTo>
                      <a:pt x="302" y="440"/>
                    </a:lnTo>
                    <a:lnTo>
                      <a:pt x="300" y="440"/>
                    </a:lnTo>
                    <a:lnTo>
                      <a:pt x="300" y="442"/>
                    </a:lnTo>
                    <a:lnTo>
                      <a:pt x="300" y="440"/>
                    </a:lnTo>
                    <a:lnTo>
                      <a:pt x="298" y="440"/>
                    </a:lnTo>
                    <a:lnTo>
                      <a:pt x="298" y="442"/>
                    </a:lnTo>
                    <a:lnTo>
                      <a:pt x="298" y="445"/>
                    </a:lnTo>
                    <a:lnTo>
                      <a:pt x="296" y="445"/>
                    </a:lnTo>
                    <a:lnTo>
                      <a:pt x="296" y="447"/>
                    </a:lnTo>
                    <a:lnTo>
                      <a:pt x="294" y="447"/>
                    </a:lnTo>
                    <a:lnTo>
                      <a:pt x="292" y="447"/>
                    </a:lnTo>
                    <a:lnTo>
                      <a:pt x="292" y="449"/>
                    </a:lnTo>
                    <a:lnTo>
                      <a:pt x="292" y="451"/>
                    </a:lnTo>
                    <a:lnTo>
                      <a:pt x="292" y="453"/>
                    </a:lnTo>
                    <a:lnTo>
                      <a:pt x="289" y="453"/>
                    </a:lnTo>
                    <a:lnTo>
                      <a:pt x="287" y="453"/>
                    </a:lnTo>
                    <a:lnTo>
                      <a:pt x="289" y="453"/>
                    </a:lnTo>
                    <a:lnTo>
                      <a:pt x="289" y="456"/>
                    </a:lnTo>
                    <a:lnTo>
                      <a:pt x="289" y="458"/>
                    </a:lnTo>
                    <a:lnTo>
                      <a:pt x="287" y="458"/>
                    </a:lnTo>
                    <a:lnTo>
                      <a:pt x="287" y="460"/>
                    </a:lnTo>
                    <a:lnTo>
                      <a:pt x="285" y="460"/>
                    </a:lnTo>
                    <a:lnTo>
                      <a:pt x="283" y="460"/>
                    </a:lnTo>
                    <a:lnTo>
                      <a:pt x="281" y="460"/>
                    </a:lnTo>
                    <a:lnTo>
                      <a:pt x="278" y="460"/>
                    </a:lnTo>
                    <a:lnTo>
                      <a:pt x="278" y="462"/>
                    </a:lnTo>
                    <a:lnTo>
                      <a:pt x="281" y="462"/>
                    </a:lnTo>
                    <a:lnTo>
                      <a:pt x="281" y="464"/>
                    </a:lnTo>
                    <a:lnTo>
                      <a:pt x="278" y="464"/>
                    </a:lnTo>
                    <a:lnTo>
                      <a:pt x="281" y="464"/>
                    </a:lnTo>
                    <a:lnTo>
                      <a:pt x="281" y="467"/>
                    </a:lnTo>
                    <a:lnTo>
                      <a:pt x="281" y="469"/>
                    </a:lnTo>
                    <a:lnTo>
                      <a:pt x="278" y="469"/>
                    </a:lnTo>
                    <a:lnTo>
                      <a:pt x="278" y="467"/>
                    </a:lnTo>
                    <a:lnTo>
                      <a:pt x="278" y="469"/>
                    </a:lnTo>
                    <a:lnTo>
                      <a:pt x="276" y="469"/>
                    </a:lnTo>
                    <a:lnTo>
                      <a:pt x="276" y="471"/>
                    </a:lnTo>
                    <a:lnTo>
                      <a:pt x="276" y="469"/>
                    </a:lnTo>
                    <a:lnTo>
                      <a:pt x="276" y="471"/>
                    </a:lnTo>
                    <a:lnTo>
                      <a:pt x="274" y="471"/>
                    </a:lnTo>
                    <a:lnTo>
                      <a:pt x="272" y="471"/>
                    </a:lnTo>
                    <a:lnTo>
                      <a:pt x="272" y="473"/>
                    </a:lnTo>
                    <a:lnTo>
                      <a:pt x="274" y="473"/>
                    </a:lnTo>
                    <a:lnTo>
                      <a:pt x="274" y="475"/>
                    </a:lnTo>
                    <a:lnTo>
                      <a:pt x="274" y="478"/>
                    </a:lnTo>
                    <a:lnTo>
                      <a:pt x="274" y="475"/>
                    </a:lnTo>
                    <a:lnTo>
                      <a:pt x="274" y="478"/>
                    </a:lnTo>
                    <a:lnTo>
                      <a:pt x="272" y="478"/>
                    </a:lnTo>
                    <a:lnTo>
                      <a:pt x="272" y="475"/>
                    </a:lnTo>
                    <a:lnTo>
                      <a:pt x="272" y="478"/>
                    </a:lnTo>
                    <a:lnTo>
                      <a:pt x="270" y="478"/>
                    </a:lnTo>
                    <a:lnTo>
                      <a:pt x="267" y="478"/>
                    </a:lnTo>
                    <a:lnTo>
                      <a:pt x="267" y="475"/>
                    </a:lnTo>
                    <a:lnTo>
                      <a:pt x="265" y="478"/>
                    </a:lnTo>
                    <a:lnTo>
                      <a:pt x="265" y="475"/>
                    </a:lnTo>
                    <a:lnTo>
                      <a:pt x="263" y="475"/>
                    </a:lnTo>
                    <a:lnTo>
                      <a:pt x="263" y="478"/>
                    </a:lnTo>
                    <a:lnTo>
                      <a:pt x="261" y="478"/>
                    </a:lnTo>
                    <a:lnTo>
                      <a:pt x="263" y="478"/>
                    </a:lnTo>
                    <a:lnTo>
                      <a:pt x="263" y="480"/>
                    </a:lnTo>
                    <a:lnTo>
                      <a:pt x="263" y="478"/>
                    </a:lnTo>
                    <a:lnTo>
                      <a:pt x="261" y="478"/>
                    </a:lnTo>
                    <a:lnTo>
                      <a:pt x="259" y="478"/>
                    </a:lnTo>
                    <a:lnTo>
                      <a:pt x="256" y="478"/>
                    </a:lnTo>
                    <a:lnTo>
                      <a:pt x="256" y="475"/>
                    </a:lnTo>
                    <a:lnTo>
                      <a:pt x="254" y="475"/>
                    </a:lnTo>
                    <a:lnTo>
                      <a:pt x="254" y="473"/>
                    </a:lnTo>
                    <a:lnTo>
                      <a:pt x="252" y="471"/>
                    </a:lnTo>
                    <a:lnTo>
                      <a:pt x="250" y="471"/>
                    </a:lnTo>
                    <a:lnTo>
                      <a:pt x="250" y="469"/>
                    </a:lnTo>
                    <a:lnTo>
                      <a:pt x="248" y="469"/>
                    </a:lnTo>
                    <a:lnTo>
                      <a:pt x="248" y="471"/>
                    </a:lnTo>
                    <a:lnTo>
                      <a:pt x="246" y="471"/>
                    </a:lnTo>
                    <a:lnTo>
                      <a:pt x="246" y="473"/>
                    </a:lnTo>
                    <a:lnTo>
                      <a:pt x="243" y="473"/>
                    </a:lnTo>
                    <a:lnTo>
                      <a:pt x="241" y="473"/>
                    </a:lnTo>
                    <a:lnTo>
                      <a:pt x="243" y="475"/>
                    </a:lnTo>
                    <a:lnTo>
                      <a:pt x="243" y="478"/>
                    </a:lnTo>
                    <a:lnTo>
                      <a:pt x="241" y="478"/>
                    </a:lnTo>
                    <a:lnTo>
                      <a:pt x="239" y="478"/>
                    </a:lnTo>
                    <a:lnTo>
                      <a:pt x="237" y="478"/>
                    </a:lnTo>
                    <a:lnTo>
                      <a:pt x="235" y="480"/>
                    </a:lnTo>
                    <a:lnTo>
                      <a:pt x="235" y="482"/>
                    </a:lnTo>
                    <a:lnTo>
                      <a:pt x="237" y="482"/>
                    </a:lnTo>
                    <a:lnTo>
                      <a:pt x="239" y="482"/>
                    </a:lnTo>
                    <a:lnTo>
                      <a:pt x="237" y="482"/>
                    </a:lnTo>
                    <a:lnTo>
                      <a:pt x="237" y="484"/>
                    </a:lnTo>
                    <a:lnTo>
                      <a:pt x="237" y="486"/>
                    </a:lnTo>
                    <a:lnTo>
                      <a:pt x="235" y="486"/>
                    </a:lnTo>
                    <a:lnTo>
                      <a:pt x="235" y="488"/>
                    </a:lnTo>
                    <a:lnTo>
                      <a:pt x="232" y="488"/>
                    </a:lnTo>
                    <a:lnTo>
                      <a:pt x="230" y="488"/>
                    </a:lnTo>
                    <a:lnTo>
                      <a:pt x="228" y="488"/>
                    </a:lnTo>
                    <a:lnTo>
                      <a:pt x="228" y="486"/>
                    </a:lnTo>
                    <a:lnTo>
                      <a:pt x="226" y="486"/>
                    </a:lnTo>
                    <a:lnTo>
                      <a:pt x="226" y="484"/>
                    </a:lnTo>
                    <a:lnTo>
                      <a:pt x="224" y="484"/>
                    </a:lnTo>
                    <a:lnTo>
                      <a:pt x="224" y="486"/>
                    </a:lnTo>
                    <a:lnTo>
                      <a:pt x="221" y="486"/>
                    </a:lnTo>
                    <a:lnTo>
                      <a:pt x="221" y="488"/>
                    </a:lnTo>
                    <a:lnTo>
                      <a:pt x="221" y="486"/>
                    </a:lnTo>
                    <a:lnTo>
                      <a:pt x="219" y="486"/>
                    </a:lnTo>
                    <a:lnTo>
                      <a:pt x="219" y="484"/>
                    </a:lnTo>
                    <a:lnTo>
                      <a:pt x="219" y="486"/>
                    </a:lnTo>
                    <a:lnTo>
                      <a:pt x="217" y="486"/>
                    </a:lnTo>
                    <a:lnTo>
                      <a:pt x="217" y="488"/>
                    </a:lnTo>
                    <a:lnTo>
                      <a:pt x="215" y="488"/>
                    </a:lnTo>
                    <a:lnTo>
                      <a:pt x="213" y="488"/>
                    </a:lnTo>
                    <a:lnTo>
                      <a:pt x="210" y="488"/>
                    </a:lnTo>
                    <a:lnTo>
                      <a:pt x="208" y="488"/>
                    </a:lnTo>
                    <a:lnTo>
                      <a:pt x="208" y="486"/>
                    </a:lnTo>
                    <a:lnTo>
                      <a:pt x="206" y="486"/>
                    </a:lnTo>
                    <a:lnTo>
                      <a:pt x="204" y="486"/>
                    </a:lnTo>
                    <a:lnTo>
                      <a:pt x="204" y="484"/>
                    </a:lnTo>
                    <a:lnTo>
                      <a:pt x="202" y="484"/>
                    </a:lnTo>
                    <a:lnTo>
                      <a:pt x="200" y="484"/>
                    </a:lnTo>
                    <a:lnTo>
                      <a:pt x="200" y="482"/>
                    </a:lnTo>
                    <a:lnTo>
                      <a:pt x="197" y="482"/>
                    </a:lnTo>
                    <a:lnTo>
                      <a:pt x="197" y="484"/>
                    </a:lnTo>
                    <a:lnTo>
                      <a:pt x="197" y="486"/>
                    </a:lnTo>
                    <a:lnTo>
                      <a:pt x="200" y="486"/>
                    </a:lnTo>
                    <a:lnTo>
                      <a:pt x="202" y="488"/>
                    </a:lnTo>
                    <a:lnTo>
                      <a:pt x="202" y="491"/>
                    </a:lnTo>
                    <a:lnTo>
                      <a:pt x="200" y="491"/>
                    </a:lnTo>
                    <a:lnTo>
                      <a:pt x="200" y="493"/>
                    </a:lnTo>
                    <a:lnTo>
                      <a:pt x="200" y="495"/>
                    </a:lnTo>
                    <a:lnTo>
                      <a:pt x="197" y="495"/>
                    </a:lnTo>
                    <a:lnTo>
                      <a:pt x="195" y="495"/>
                    </a:lnTo>
                    <a:lnTo>
                      <a:pt x="195" y="493"/>
                    </a:lnTo>
                    <a:lnTo>
                      <a:pt x="195" y="495"/>
                    </a:lnTo>
                    <a:lnTo>
                      <a:pt x="193" y="495"/>
                    </a:lnTo>
                    <a:lnTo>
                      <a:pt x="193" y="493"/>
                    </a:lnTo>
                    <a:lnTo>
                      <a:pt x="193" y="495"/>
                    </a:lnTo>
                    <a:lnTo>
                      <a:pt x="191" y="495"/>
                    </a:lnTo>
                    <a:lnTo>
                      <a:pt x="191" y="497"/>
                    </a:lnTo>
                    <a:lnTo>
                      <a:pt x="189" y="497"/>
                    </a:lnTo>
                    <a:lnTo>
                      <a:pt x="191" y="497"/>
                    </a:lnTo>
                    <a:lnTo>
                      <a:pt x="191" y="499"/>
                    </a:lnTo>
                    <a:lnTo>
                      <a:pt x="189" y="499"/>
                    </a:lnTo>
                    <a:lnTo>
                      <a:pt x="189" y="502"/>
                    </a:lnTo>
                    <a:lnTo>
                      <a:pt x="191" y="502"/>
                    </a:lnTo>
                    <a:lnTo>
                      <a:pt x="189" y="502"/>
                    </a:lnTo>
                    <a:lnTo>
                      <a:pt x="189" y="504"/>
                    </a:lnTo>
                    <a:lnTo>
                      <a:pt x="189" y="506"/>
                    </a:lnTo>
                    <a:lnTo>
                      <a:pt x="186" y="506"/>
                    </a:lnTo>
                    <a:lnTo>
                      <a:pt x="184" y="506"/>
                    </a:lnTo>
                    <a:lnTo>
                      <a:pt x="184" y="508"/>
                    </a:lnTo>
                    <a:lnTo>
                      <a:pt x="186" y="508"/>
                    </a:lnTo>
                    <a:lnTo>
                      <a:pt x="186" y="510"/>
                    </a:lnTo>
                    <a:lnTo>
                      <a:pt x="189" y="510"/>
                    </a:lnTo>
                    <a:lnTo>
                      <a:pt x="186" y="513"/>
                    </a:lnTo>
                    <a:lnTo>
                      <a:pt x="186" y="515"/>
                    </a:lnTo>
                    <a:lnTo>
                      <a:pt x="184" y="515"/>
                    </a:lnTo>
                    <a:lnTo>
                      <a:pt x="184" y="513"/>
                    </a:lnTo>
                    <a:lnTo>
                      <a:pt x="182" y="513"/>
                    </a:lnTo>
                    <a:lnTo>
                      <a:pt x="180" y="513"/>
                    </a:lnTo>
                    <a:lnTo>
                      <a:pt x="178" y="513"/>
                    </a:lnTo>
                    <a:lnTo>
                      <a:pt x="178" y="515"/>
                    </a:lnTo>
                    <a:lnTo>
                      <a:pt x="178" y="517"/>
                    </a:lnTo>
                    <a:lnTo>
                      <a:pt x="180" y="517"/>
                    </a:lnTo>
                    <a:lnTo>
                      <a:pt x="178" y="517"/>
                    </a:lnTo>
                    <a:lnTo>
                      <a:pt x="178" y="519"/>
                    </a:lnTo>
                    <a:lnTo>
                      <a:pt x="175" y="519"/>
                    </a:lnTo>
                    <a:lnTo>
                      <a:pt x="175" y="521"/>
                    </a:lnTo>
                    <a:lnTo>
                      <a:pt x="175" y="524"/>
                    </a:lnTo>
                    <a:lnTo>
                      <a:pt x="173" y="524"/>
                    </a:lnTo>
                    <a:lnTo>
                      <a:pt x="171" y="524"/>
                    </a:lnTo>
                    <a:lnTo>
                      <a:pt x="169" y="524"/>
                    </a:lnTo>
                    <a:lnTo>
                      <a:pt x="169" y="521"/>
                    </a:lnTo>
                    <a:lnTo>
                      <a:pt x="169" y="524"/>
                    </a:lnTo>
                    <a:lnTo>
                      <a:pt x="167" y="524"/>
                    </a:lnTo>
                    <a:lnTo>
                      <a:pt x="167" y="526"/>
                    </a:lnTo>
                    <a:lnTo>
                      <a:pt x="169" y="526"/>
                    </a:lnTo>
                    <a:lnTo>
                      <a:pt x="171" y="526"/>
                    </a:lnTo>
                    <a:lnTo>
                      <a:pt x="169" y="526"/>
                    </a:lnTo>
                    <a:lnTo>
                      <a:pt x="169" y="528"/>
                    </a:lnTo>
                    <a:lnTo>
                      <a:pt x="171" y="528"/>
                    </a:lnTo>
                    <a:lnTo>
                      <a:pt x="171" y="526"/>
                    </a:lnTo>
                    <a:lnTo>
                      <a:pt x="173" y="526"/>
                    </a:lnTo>
                    <a:lnTo>
                      <a:pt x="173" y="528"/>
                    </a:lnTo>
                    <a:lnTo>
                      <a:pt x="175" y="528"/>
                    </a:lnTo>
                    <a:lnTo>
                      <a:pt x="175" y="530"/>
                    </a:lnTo>
                    <a:lnTo>
                      <a:pt x="178" y="530"/>
                    </a:lnTo>
                    <a:lnTo>
                      <a:pt x="178" y="532"/>
                    </a:lnTo>
                    <a:lnTo>
                      <a:pt x="175" y="532"/>
                    </a:lnTo>
                    <a:lnTo>
                      <a:pt x="173" y="532"/>
                    </a:lnTo>
                    <a:lnTo>
                      <a:pt x="173" y="534"/>
                    </a:lnTo>
                    <a:lnTo>
                      <a:pt x="171" y="534"/>
                    </a:lnTo>
                    <a:lnTo>
                      <a:pt x="171" y="532"/>
                    </a:lnTo>
                    <a:lnTo>
                      <a:pt x="169" y="532"/>
                    </a:lnTo>
                    <a:lnTo>
                      <a:pt x="167" y="532"/>
                    </a:lnTo>
                    <a:lnTo>
                      <a:pt x="167" y="534"/>
                    </a:lnTo>
                    <a:lnTo>
                      <a:pt x="169" y="534"/>
                    </a:lnTo>
                    <a:lnTo>
                      <a:pt x="169" y="537"/>
                    </a:lnTo>
                    <a:lnTo>
                      <a:pt x="169" y="539"/>
                    </a:lnTo>
                    <a:lnTo>
                      <a:pt x="169" y="541"/>
                    </a:lnTo>
                    <a:lnTo>
                      <a:pt x="167" y="541"/>
                    </a:lnTo>
                    <a:lnTo>
                      <a:pt x="167" y="539"/>
                    </a:lnTo>
                    <a:lnTo>
                      <a:pt x="164" y="539"/>
                    </a:lnTo>
                    <a:lnTo>
                      <a:pt x="162" y="539"/>
                    </a:lnTo>
                    <a:lnTo>
                      <a:pt x="160" y="539"/>
                    </a:lnTo>
                    <a:lnTo>
                      <a:pt x="158" y="539"/>
                    </a:lnTo>
                    <a:lnTo>
                      <a:pt x="156" y="539"/>
                    </a:lnTo>
                    <a:lnTo>
                      <a:pt x="160" y="534"/>
                    </a:lnTo>
                    <a:lnTo>
                      <a:pt x="158" y="534"/>
                    </a:lnTo>
                    <a:lnTo>
                      <a:pt x="156" y="530"/>
                    </a:lnTo>
                    <a:lnTo>
                      <a:pt x="154" y="530"/>
                    </a:lnTo>
                    <a:lnTo>
                      <a:pt x="156" y="526"/>
                    </a:lnTo>
                    <a:lnTo>
                      <a:pt x="156" y="524"/>
                    </a:lnTo>
                    <a:lnTo>
                      <a:pt x="156" y="521"/>
                    </a:lnTo>
                    <a:lnTo>
                      <a:pt x="156" y="519"/>
                    </a:lnTo>
                    <a:lnTo>
                      <a:pt x="154" y="519"/>
                    </a:lnTo>
                    <a:lnTo>
                      <a:pt x="151" y="519"/>
                    </a:lnTo>
                    <a:lnTo>
                      <a:pt x="149" y="519"/>
                    </a:lnTo>
                    <a:lnTo>
                      <a:pt x="147" y="519"/>
                    </a:lnTo>
                    <a:lnTo>
                      <a:pt x="147" y="521"/>
                    </a:lnTo>
                    <a:lnTo>
                      <a:pt x="145" y="521"/>
                    </a:lnTo>
                    <a:lnTo>
                      <a:pt x="140" y="517"/>
                    </a:lnTo>
                    <a:lnTo>
                      <a:pt x="138" y="517"/>
                    </a:lnTo>
                    <a:lnTo>
                      <a:pt x="136" y="515"/>
                    </a:lnTo>
                    <a:lnTo>
                      <a:pt x="138" y="510"/>
                    </a:lnTo>
                    <a:lnTo>
                      <a:pt x="140" y="508"/>
                    </a:lnTo>
                    <a:lnTo>
                      <a:pt x="138" y="508"/>
                    </a:lnTo>
                    <a:lnTo>
                      <a:pt x="136" y="508"/>
                    </a:lnTo>
                    <a:lnTo>
                      <a:pt x="136" y="506"/>
                    </a:lnTo>
                    <a:lnTo>
                      <a:pt x="134" y="506"/>
                    </a:lnTo>
                    <a:lnTo>
                      <a:pt x="132" y="504"/>
                    </a:lnTo>
                    <a:lnTo>
                      <a:pt x="129" y="504"/>
                    </a:lnTo>
                    <a:lnTo>
                      <a:pt x="129" y="502"/>
                    </a:lnTo>
                    <a:lnTo>
                      <a:pt x="129" y="499"/>
                    </a:lnTo>
                    <a:lnTo>
                      <a:pt x="132" y="499"/>
                    </a:lnTo>
                    <a:lnTo>
                      <a:pt x="132" y="497"/>
                    </a:lnTo>
                    <a:lnTo>
                      <a:pt x="129" y="497"/>
                    </a:lnTo>
                    <a:lnTo>
                      <a:pt x="129" y="493"/>
                    </a:lnTo>
                    <a:lnTo>
                      <a:pt x="132" y="493"/>
                    </a:lnTo>
                    <a:lnTo>
                      <a:pt x="129" y="493"/>
                    </a:lnTo>
                    <a:lnTo>
                      <a:pt x="127" y="491"/>
                    </a:lnTo>
                    <a:lnTo>
                      <a:pt x="127" y="488"/>
                    </a:lnTo>
                    <a:lnTo>
                      <a:pt x="127" y="486"/>
                    </a:lnTo>
                    <a:lnTo>
                      <a:pt x="125" y="484"/>
                    </a:lnTo>
                    <a:lnTo>
                      <a:pt x="125" y="482"/>
                    </a:lnTo>
                    <a:lnTo>
                      <a:pt x="123" y="475"/>
                    </a:lnTo>
                    <a:lnTo>
                      <a:pt x="121" y="475"/>
                    </a:lnTo>
                    <a:lnTo>
                      <a:pt x="121" y="478"/>
                    </a:lnTo>
                    <a:lnTo>
                      <a:pt x="119" y="478"/>
                    </a:lnTo>
                    <a:lnTo>
                      <a:pt x="116" y="478"/>
                    </a:lnTo>
                    <a:lnTo>
                      <a:pt x="114" y="478"/>
                    </a:lnTo>
                    <a:lnTo>
                      <a:pt x="112" y="478"/>
                    </a:lnTo>
                    <a:lnTo>
                      <a:pt x="112" y="475"/>
                    </a:lnTo>
                    <a:lnTo>
                      <a:pt x="112" y="473"/>
                    </a:lnTo>
                    <a:lnTo>
                      <a:pt x="112" y="471"/>
                    </a:lnTo>
                    <a:lnTo>
                      <a:pt x="110" y="471"/>
                    </a:lnTo>
                    <a:lnTo>
                      <a:pt x="108" y="471"/>
                    </a:lnTo>
                    <a:lnTo>
                      <a:pt x="105" y="471"/>
                    </a:lnTo>
                    <a:lnTo>
                      <a:pt x="105" y="473"/>
                    </a:lnTo>
                    <a:lnTo>
                      <a:pt x="103" y="473"/>
                    </a:lnTo>
                    <a:lnTo>
                      <a:pt x="103" y="475"/>
                    </a:lnTo>
                    <a:lnTo>
                      <a:pt x="101" y="475"/>
                    </a:lnTo>
                    <a:lnTo>
                      <a:pt x="99" y="475"/>
                    </a:lnTo>
                    <a:lnTo>
                      <a:pt x="99" y="473"/>
                    </a:lnTo>
                    <a:lnTo>
                      <a:pt x="97" y="473"/>
                    </a:lnTo>
                    <a:lnTo>
                      <a:pt x="90" y="469"/>
                    </a:lnTo>
                    <a:lnTo>
                      <a:pt x="90" y="467"/>
                    </a:lnTo>
                    <a:lnTo>
                      <a:pt x="86" y="464"/>
                    </a:lnTo>
                    <a:lnTo>
                      <a:pt x="83" y="469"/>
                    </a:lnTo>
                    <a:lnTo>
                      <a:pt x="79" y="467"/>
                    </a:lnTo>
                    <a:lnTo>
                      <a:pt x="77" y="467"/>
                    </a:lnTo>
                    <a:lnTo>
                      <a:pt x="79" y="464"/>
                    </a:lnTo>
                    <a:lnTo>
                      <a:pt x="77" y="464"/>
                    </a:lnTo>
                    <a:lnTo>
                      <a:pt x="77" y="462"/>
                    </a:lnTo>
                    <a:lnTo>
                      <a:pt x="79" y="460"/>
                    </a:lnTo>
                    <a:lnTo>
                      <a:pt x="77" y="460"/>
                    </a:lnTo>
                    <a:lnTo>
                      <a:pt x="73" y="458"/>
                    </a:lnTo>
                    <a:lnTo>
                      <a:pt x="70" y="462"/>
                    </a:lnTo>
                    <a:lnTo>
                      <a:pt x="64" y="467"/>
                    </a:lnTo>
                    <a:lnTo>
                      <a:pt x="62" y="467"/>
                    </a:lnTo>
                    <a:lnTo>
                      <a:pt x="62" y="464"/>
                    </a:lnTo>
                    <a:lnTo>
                      <a:pt x="62" y="467"/>
                    </a:lnTo>
                    <a:lnTo>
                      <a:pt x="59" y="467"/>
                    </a:lnTo>
                    <a:lnTo>
                      <a:pt x="59" y="464"/>
                    </a:lnTo>
                    <a:lnTo>
                      <a:pt x="57" y="464"/>
                    </a:lnTo>
                    <a:lnTo>
                      <a:pt x="55" y="464"/>
                    </a:lnTo>
                    <a:lnTo>
                      <a:pt x="57" y="462"/>
                    </a:lnTo>
                    <a:lnTo>
                      <a:pt x="62" y="460"/>
                    </a:lnTo>
                    <a:lnTo>
                      <a:pt x="66" y="456"/>
                    </a:lnTo>
                    <a:lnTo>
                      <a:pt x="57" y="453"/>
                    </a:lnTo>
                    <a:lnTo>
                      <a:pt x="48" y="462"/>
                    </a:lnTo>
                    <a:lnTo>
                      <a:pt x="48" y="460"/>
                    </a:lnTo>
                    <a:lnTo>
                      <a:pt x="48" y="462"/>
                    </a:lnTo>
                    <a:lnTo>
                      <a:pt x="46" y="462"/>
                    </a:lnTo>
                    <a:lnTo>
                      <a:pt x="46" y="460"/>
                    </a:lnTo>
                    <a:lnTo>
                      <a:pt x="44" y="460"/>
                    </a:lnTo>
                    <a:lnTo>
                      <a:pt x="42" y="460"/>
                    </a:lnTo>
                    <a:lnTo>
                      <a:pt x="44" y="460"/>
                    </a:lnTo>
                    <a:lnTo>
                      <a:pt x="44" y="458"/>
                    </a:lnTo>
                    <a:lnTo>
                      <a:pt x="42" y="458"/>
                    </a:lnTo>
                    <a:lnTo>
                      <a:pt x="44" y="458"/>
                    </a:lnTo>
                    <a:lnTo>
                      <a:pt x="42" y="458"/>
                    </a:lnTo>
                    <a:lnTo>
                      <a:pt x="51" y="449"/>
                    </a:lnTo>
                    <a:lnTo>
                      <a:pt x="48" y="449"/>
                    </a:lnTo>
                    <a:lnTo>
                      <a:pt x="46" y="449"/>
                    </a:lnTo>
                    <a:lnTo>
                      <a:pt x="46" y="451"/>
                    </a:lnTo>
                    <a:lnTo>
                      <a:pt x="44" y="451"/>
                    </a:lnTo>
                    <a:lnTo>
                      <a:pt x="42" y="449"/>
                    </a:lnTo>
                    <a:lnTo>
                      <a:pt x="40" y="449"/>
                    </a:lnTo>
                    <a:lnTo>
                      <a:pt x="40" y="447"/>
                    </a:lnTo>
                    <a:lnTo>
                      <a:pt x="37" y="447"/>
                    </a:lnTo>
                    <a:lnTo>
                      <a:pt x="37" y="445"/>
                    </a:lnTo>
                    <a:lnTo>
                      <a:pt x="40" y="442"/>
                    </a:lnTo>
                    <a:lnTo>
                      <a:pt x="42" y="442"/>
                    </a:lnTo>
                    <a:lnTo>
                      <a:pt x="46" y="438"/>
                    </a:lnTo>
                    <a:lnTo>
                      <a:pt x="44" y="438"/>
                    </a:lnTo>
                    <a:lnTo>
                      <a:pt x="46" y="434"/>
                    </a:lnTo>
                    <a:lnTo>
                      <a:pt x="48" y="429"/>
                    </a:lnTo>
                    <a:lnTo>
                      <a:pt x="46" y="429"/>
                    </a:lnTo>
                    <a:lnTo>
                      <a:pt x="44" y="427"/>
                    </a:lnTo>
                    <a:lnTo>
                      <a:pt x="46" y="423"/>
                    </a:lnTo>
                    <a:lnTo>
                      <a:pt x="42" y="421"/>
                    </a:lnTo>
                    <a:lnTo>
                      <a:pt x="44" y="416"/>
                    </a:lnTo>
                    <a:lnTo>
                      <a:pt x="46" y="414"/>
                    </a:lnTo>
                    <a:lnTo>
                      <a:pt x="48" y="407"/>
                    </a:lnTo>
                    <a:lnTo>
                      <a:pt x="44" y="407"/>
                    </a:lnTo>
                    <a:lnTo>
                      <a:pt x="46" y="407"/>
                    </a:lnTo>
                    <a:lnTo>
                      <a:pt x="48" y="405"/>
                    </a:lnTo>
                    <a:lnTo>
                      <a:pt x="51" y="405"/>
                    </a:lnTo>
                    <a:lnTo>
                      <a:pt x="51" y="403"/>
                    </a:lnTo>
                    <a:lnTo>
                      <a:pt x="51" y="401"/>
                    </a:lnTo>
                    <a:lnTo>
                      <a:pt x="48" y="401"/>
                    </a:lnTo>
                    <a:lnTo>
                      <a:pt x="48" y="399"/>
                    </a:lnTo>
                    <a:lnTo>
                      <a:pt x="48" y="396"/>
                    </a:lnTo>
                    <a:lnTo>
                      <a:pt x="48" y="394"/>
                    </a:lnTo>
                    <a:lnTo>
                      <a:pt x="44" y="394"/>
                    </a:lnTo>
                    <a:lnTo>
                      <a:pt x="37" y="390"/>
                    </a:lnTo>
                    <a:lnTo>
                      <a:pt x="35" y="390"/>
                    </a:lnTo>
                    <a:lnTo>
                      <a:pt x="33" y="390"/>
                    </a:lnTo>
                    <a:lnTo>
                      <a:pt x="33" y="386"/>
                    </a:lnTo>
                    <a:lnTo>
                      <a:pt x="33" y="388"/>
                    </a:lnTo>
                    <a:lnTo>
                      <a:pt x="31" y="386"/>
                    </a:lnTo>
                    <a:lnTo>
                      <a:pt x="31" y="383"/>
                    </a:lnTo>
                    <a:lnTo>
                      <a:pt x="31" y="379"/>
                    </a:lnTo>
                    <a:lnTo>
                      <a:pt x="35" y="379"/>
                    </a:lnTo>
                    <a:lnTo>
                      <a:pt x="35" y="381"/>
                    </a:lnTo>
                    <a:lnTo>
                      <a:pt x="40" y="377"/>
                    </a:lnTo>
                    <a:lnTo>
                      <a:pt x="37" y="377"/>
                    </a:lnTo>
                    <a:lnTo>
                      <a:pt x="42" y="370"/>
                    </a:lnTo>
                    <a:lnTo>
                      <a:pt x="42" y="368"/>
                    </a:lnTo>
                    <a:lnTo>
                      <a:pt x="35" y="368"/>
                    </a:lnTo>
                    <a:lnTo>
                      <a:pt x="29" y="368"/>
                    </a:lnTo>
                    <a:lnTo>
                      <a:pt x="24" y="364"/>
                    </a:lnTo>
                    <a:lnTo>
                      <a:pt x="22" y="361"/>
                    </a:lnTo>
                    <a:lnTo>
                      <a:pt x="22" y="359"/>
                    </a:lnTo>
                    <a:lnTo>
                      <a:pt x="20" y="357"/>
                    </a:lnTo>
                    <a:lnTo>
                      <a:pt x="18" y="357"/>
                    </a:lnTo>
                    <a:lnTo>
                      <a:pt x="20" y="355"/>
                    </a:lnTo>
                    <a:lnTo>
                      <a:pt x="20" y="350"/>
                    </a:lnTo>
                    <a:lnTo>
                      <a:pt x="20" y="348"/>
                    </a:lnTo>
                    <a:lnTo>
                      <a:pt x="20" y="346"/>
                    </a:lnTo>
                    <a:lnTo>
                      <a:pt x="18" y="346"/>
                    </a:lnTo>
                    <a:lnTo>
                      <a:pt x="16" y="348"/>
                    </a:lnTo>
                    <a:lnTo>
                      <a:pt x="11" y="348"/>
                    </a:lnTo>
                    <a:lnTo>
                      <a:pt x="11" y="350"/>
                    </a:lnTo>
                    <a:lnTo>
                      <a:pt x="5" y="348"/>
                    </a:lnTo>
                    <a:lnTo>
                      <a:pt x="0" y="346"/>
                    </a:lnTo>
                    <a:lnTo>
                      <a:pt x="5" y="340"/>
                    </a:lnTo>
                    <a:lnTo>
                      <a:pt x="5" y="337"/>
                    </a:lnTo>
                    <a:lnTo>
                      <a:pt x="7" y="333"/>
                    </a:lnTo>
                    <a:lnTo>
                      <a:pt x="9" y="331"/>
                    </a:lnTo>
                    <a:lnTo>
                      <a:pt x="9" y="329"/>
                    </a:lnTo>
                    <a:lnTo>
                      <a:pt x="9" y="326"/>
                    </a:lnTo>
                    <a:lnTo>
                      <a:pt x="9" y="324"/>
                    </a:lnTo>
                    <a:lnTo>
                      <a:pt x="9" y="318"/>
                    </a:lnTo>
                    <a:lnTo>
                      <a:pt x="16" y="318"/>
                    </a:lnTo>
                    <a:lnTo>
                      <a:pt x="16" y="313"/>
                    </a:lnTo>
                    <a:lnTo>
                      <a:pt x="16" y="311"/>
                    </a:lnTo>
                    <a:lnTo>
                      <a:pt x="18" y="313"/>
                    </a:lnTo>
                    <a:lnTo>
                      <a:pt x="20" y="313"/>
                    </a:lnTo>
                    <a:lnTo>
                      <a:pt x="22" y="309"/>
                    </a:lnTo>
                    <a:lnTo>
                      <a:pt x="24" y="307"/>
                    </a:lnTo>
                    <a:lnTo>
                      <a:pt x="27" y="307"/>
                    </a:lnTo>
                    <a:lnTo>
                      <a:pt x="27" y="309"/>
                    </a:lnTo>
                    <a:lnTo>
                      <a:pt x="24" y="309"/>
                    </a:lnTo>
                    <a:lnTo>
                      <a:pt x="24" y="311"/>
                    </a:lnTo>
                    <a:lnTo>
                      <a:pt x="22" y="313"/>
                    </a:lnTo>
                    <a:lnTo>
                      <a:pt x="27" y="313"/>
                    </a:lnTo>
                    <a:lnTo>
                      <a:pt x="29" y="313"/>
                    </a:lnTo>
                    <a:lnTo>
                      <a:pt x="31" y="311"/>
                    </a:lnTo>
                    <a:lnTo>
                      <a:pt x="33" y="309"/>
                    </a:lnTo>
                    <a:lnTo>
                      <a:pt x="35" y="309"/>
                    </a:lnTo>
                    <a:lnTo>
                      <a:pt x="37" y="311"/>
                    </a:lnTo>
                    <a:lnTo>
                      <a:pt x="37" y="309"/>
                    </a:lnTo>
                    <a:lnTo>
                      <a:pt x="44" y="307"/>
                    </a:lnTo>
                    <a:lnTo>
                      <a:pt x="51" y="307"/>
                    </a:lnTo>
                    <a:lnTo>
                      <a:pt x="53" y="302"/>
                    </a:lnTo>
                    <a:lnTo>
                      <a:pt x="55" y="304"/>
                    </a:lnTo>
                    <a:lnTo>
                      <a:pt x="59" y="309"/>
                    </a:lnTo>
                    <a:lnTo>
                      <a:pt x="59" y="311"/>
                    </a:lnTo>
                    <a:lnTo>
                      <a:pt x="62" y="311"/>
                    </a:lnTo>
                    <a:lnTo>
                      <a:pt x="64" y="313"/>
                    </a:lnTo>
                    <a:lnTo>
                      <a:pt x="66" y="313"/>
                    </a:lnTo>
                    <a:lnTo>
                      <a:pt x="73" y="311"/>
                    </a:lnTo>
                    <a:lnTo>
                      <a:pt x="73" y="309"/>
                    </a:lnTo>
                    <a:lnTo>
                      <a:pt x="75" y="309"/>
                    </a:lnTo>
                    <a:lnTo>
                      <a:pt x="79" y="311"/>
                    </a:lnTo>
                    <a:lnTo>
                      <a:pt x="79" y="300"/>
                    </a:lnTo>
                    <a:lnTo>
                      <a:pt x="81" y="298"/>
                    </a:lnTo>
                    <a:lnTo>
                      <a:pt x="86" y="298"/>
                    </a:lnTo>
                    <a:lnTo>
                      <a:pt x="88" y="298"/>
                    </a:lnTo>
                    <a:lnTo>
                      <a:pt x="90" y="298"/>
                    </a:lnTo>
                    <a:lnTo>
                      <a:pt x="94" y="296"/>
                    </a:lnTo>
                    <a:lnTo>
                      <a:pt x="97" y="296"/>
                    </a:lnTo>
                    <a:lnTo>
                      <a:pt x="99" y="302"/>
                    </a:lnTo>
                    <a:lnTo>
                      <a:pt x="101" y="302"/>
                    </a:lnTo>
                    <a:lnTo>
                      <a:pt x="103" y="302"/>
                    </a:lnTo>
                    <a:lnTo>
                      <a:pt x="105" y="302"/>
                    </a:lnTo>
                    <a:lnTo>
                      <a:pt x="108" y="302"/>
                    </a:lnTo>
                    <a:lnTo>
                      <a:pt x="112" y="302"/>
                    </a:lnTo>
                    <a:lnTo>
                      <a:pt x="114" y="302"/>
                    </a:lnTo>
                    <a:lnTo>
                      <a:pt x="114" y="304"/>
                    </a:lnTo>
                    <a:lnTo>
                      <a:pt x="116" y="304"/>
                    </a:lnTo>
                    <a:lnTo>
                      <a:pt x="119" y="309"/>
                    </a:lnTo>
                    <a:lnTo>
                      <a:pt x="116" y="309"/>
                    </a:lnTo>
                    <a:lnTo>
                      <a:pt x="119" y="309"/>
                    </a:lnTo>
                    <a:lnTo>
                      <a:pt x="121" y="309"/>
                    </a:lnTo>
                    <a:lnTo>
                      <a:pt x="121" y="311"/>
                    </a:lnTo>
                    <a:lnTo>
                      <a:pt x="123" y="311"/>
                    </a:lnTo>
                    <a:lnTo>
                      <a:pt x="123" y="309"/>
                    </a:lnTo>
                    <a:lnTo>
                      <a:pt x="123" y="307"/>
                    </a:lnTo>
                    <a:lnTo>
                      <a:pt x="123" y="304"/>
                    </a:lnTo>
                    <a:lnTo>
                      <a:pt x="125" y="304"/>
                    </a:lnTo>
                    <a:lnTo>
                      <a:pt x="127" y="304"/>
                    </a:lnTo>
                    <a:lnTo>
                      <a:pt x="129" y="304"/>
                    </a:lnTo>
                    <a:lnTo>
                      <a:pt x="129" y="307"/>
                    </a:lnTo>
                    <a:lnTo>
                      <a:pt x="129" y="309"/>
                    </a:lnTo>
                    <a:lnTo>
                      <a:pt x="129" y="311"/>
                    </a:lnTo>
                    <a:lnTo>
                      <a:pt x="132" y="311"/>
                    </a:lnTo>
                    <a:lnTo>
                      <a:pt x="134" y="311"/>
                    </a:lnTo>
                    <a:lnTo>
                      <a:pt x="134" y="309"/>
                    </a:lnTo>
                    <a:lnTo>
                      <a:pt x="136" y="309"/>
                    </a:lnTo>
                    <a:lnTo>
                      <a:pt x="136" y="311"/>
                    </a:lnTo>
                    <a:lnTo>
                      <a:pt x="138" y="311"/>
                    </a:lnTo>
                    <a:lnTo>
                      <a:pt x="140" y="311"/>
                    </a:lnTo>
                    <a:lnTo>
                      <a:pt x="143" y="311"/>
                    </a:lnTo>
                    <a:lnTo>
                      <a:pt x="143" y="313"/>
                    </a:lnTo>
                    <a:lnTo>
                      <a:pt x="145" y="313"/>
                    </a:lnTo>
                    <a:lnTo>
                      <a:pt x="147" y="313"/>
                    </a:lnTo>
                    <a:lnTo>
                      <a:pt x="147" y="315"/>
                    </a:lnTo>
                    <a:lnTo>
                      <a:pt x="149" y="311"/>
                    </a:lnTo>
                    <a:lnTo>
                      <a:pt x="154" y="309"/>
                    </a:lnTo>
                    <a:lnTo>
                      <a:pt x="154" y="307"/>
                    </a:lnTo>
                    <a:lnTo>
                      <a:pt x="158" y="309"/>
                    </a:lnTo>
                    <a:lnTo>
                      <a:pt x="160" y="304"/>
                    </a:lnTo>
                    <a:lnTo>
                      <a:pt x="158" y="302"/>
                    </a:lnTo>
                    <a:lnTo>
                      <a:pt x="158" y="296"/>
                    </a:lnTo>
                    <a:lnTo>
                      <a:pt x="158" y="294"/>
                    </a:lnTo>
                    <a:lnTo>
                      <a:pt x="156" y="289"/>
                    </a:lnTo>
                    <a:lnTo>
                      <a:pt x="156" y="287"/>
                    </a:lnTo>
                    <a:lnTo>
                      <a:pt x="154" y="285"/>
                    </a:lnTo>
                    <a:lnTo>
                      <a:pt x="158" y="285"/>
                    </a:lnTo>
                    <a:lnTo>
                      <a:pt x="160" y="283"/>
                    </a:lnTo>
                    <a:lnTo>
                      <a:pt x="162" y="283"/>
                    </a:lnTo>
                    <a:lnTo>
                      <a:pt x="164" y="285"/>
                    </a:lnTo>
                    <a:lnTo>
                      <a:pt x="164" y="287"/>
                    </a:lnTo>
                    <a:lnTo>
                      <a:pt x="167" y="287"/>
                    </a:lnTo>
                    <a:lnTo>
                      <a:pt x="167" y="289"/>
                    </a:lnTo>
                    <a:lnTo>
                      <a:pt x="169" y="289"/>
                    </a:lnTo>
                    <a:lnTo>
                      <a:pt x="171" y="287"/>
                    </a:lnTo>
                    <a:lnTo>
                      <a:pt x="173" y="287"/>
                    </a:lnTo>
                    <a:lnTo>
                      <a:pt x="171" y="285"/>
                    </a:lnTo>
                    <a:lnTo>
                      <a:pt x="171" y="283"/>
                    </a:lnTo>
                    <a:lnTo>
                      <a:pt x="171" y="280"/>
                    </a:lnTo>
                    <a:lnTo>
                      <a:pt x="173" y="280"/>
                    </a:lnTo>
                    <a:lnTo>
                      <a:pt x="171" y="280"/>
                    </a:lnTo>
                    <a:lnTo>
                      <a:pt x="173" y="280"/>
                    </a:lnTo>
                    <a:lnTo>
                      <a:pt x="173" y="278"/>
                    </a:lnTo>
                    <a:lnTo>
                      <a:pt x="173" y="276"/>
                    </a:lnTo>
                    <a:lnTo>
                      <a:pt x="171" y="272"/>
                    </a:lnTo>
                    <a:lnTo>
                      <a:pt x="180" y="269"/>
                    </a:lnTo>
                    <a:lnTo>
                      <a:pt x="182" y="269"/>
                    </a:lnTo>
                    <a:lnTo>
                      <a:pt x="180" y="267"/>
                    </a:lnTo>
                    <a:lnTo>
                      <a:pt x="180" y="263"/>
                    </a:lnTo>
                    <a:lnTo>
                      <a:pt x="178" y="261"/>
                    </a:lnTo>
                    <a:lnTo>
                      <a:pt x="175" y="258"/>
                    </a:lnTo>
                    <a:lnTo>
                      <a:pt x="173" y="256"/>
                    </a:lnTo>
                    <a:lnTo>
                      <a:pt x="171" y="252"/>
                    </a:lnTo>
                    <a:lnTo>
                      <a:pt x="173" y="252"/>
                    </a:lnTo>
                    <a:lnTo>
                      <a:pt x="175" y="250"/>
                    </a:lnTo>
                    <a:lnTo>
                      <a:pt x="178" y="250"/>
                    </a:lnTo>
                    <a:lnTo>
                      <a:pt x="180" y="250"/>
                    </a:lnTo>
                    <a:lnTo>
                      <a:pt x="180" y="248"/>
                    </a:lnTo>
                    <a:lnTo>
                      <a:pt x="184" y="248"/>
                    </a:lnTo>
                    <a:lnTo>
                      <a:pt x="184" y="245"/>
                    </a:lnTo>
                    <a:lnTo>
                      <a:pt x="182" y="243"/>
                    </a:lnTo>
                    <a:lnTo>
                      <a:pt x="182" y="241"/>
                    </a:lnTo>
                    <a:lnTo>
                      <a:pt x="182" y="239"/>
                    </a:lnTo>
                    <a:lnTo>
                      <a:pt x="182" y="237"/>
                    </a:lnTo>
                    <a:lnTo>
                      <a:pt x="184" y="237"/>
                    </a:lnTo>
                    <a:lnTo>
                      <a:pt x="184" y="234"/>
                    </a:lnTo>
                    <a:lnTo>
                      <a:pt x="189" y="232"/>
                    </a:lnTo>
                    <a:lnTo>
                      <a:pt x="184" y="232"/>
                    </a:lnTo>
                    <a:lnTo>
                      <a:pt x="184" y="230"/>
                    </a:lnTo>
                    <a:lnTo>
                      <a:pt x="186" y="228"/>
                    </a:lnTo>
                    <a:lnTo>
                      <a:pt x="189" y="223"/>
                    </a:lnTo>
                    <a:lnTo>
                      <a:pt x="191" y="226"/>
                    </a:lnTo>
                    <a:lnTo>
                      <a:pt x="191" y="223"/>
                    </a:lnTo>
                    <a:lnTo>
                      <a:pt x="193" y="221"/>
                    </a:lnTo>
                    <a:lnTo>
                      <a:pt x="193" y="217"/>
                    </a:lnTo>
                    <a:lnTo>
                      <a:pt x="197" y="215"/>
                    </a:lnTo>
                    <a:lnTo>
                      <a:pt x="197" y="212"/>
                    </a:lnTo>
                    <a:lnTo>
                      <a:pt x="197" y="210"/>
                    </a:lnTo>
                    <a:lnTo>
                      <a:pt x="200" y="210"/>
                    </a:lnTo>
                    <a:lnTo>
                      <a:pt x="202" y="210"/>
                    </a:lnTo>
                    <a:lnTo>
                      <a:pt x="202" y="212"/>
                    </a:lnTo>
                    <a:lnTo>
                      <a:pt x="200" y="212"/>
                    </a:lnTo>
                    <a:lnTo>
                      <a:pt x="202" y="212"/>
                    </a:lnTo>
                    <a:lnTo>
                      <a:pt x="204" y="212"/>
                    </a:lnTo>
                    <a:lnTo>
                      <a:pt x="206" y="212"/>
                    </a:lnTo>
                    <a:lnTo>
                      <a:pt x="208" y="212"/>
                    </a:lnTo>
                    <a:lnTo>
                      <a:pt x="208" y="215"/>
                    </a:lnTo>
                    <a:lnTo>
                      <a:pt x="206" y="215"/>
                    </a:lnTo>
                    <a:lnTo>
                      <a:pt x="208" y="215"/>
                    </a:lnTo>
                    <a:lnTo>
                      <a:pt x="208" y="217"/>
                    </a:lnTo>
                    <a:lnTo>
                      <a:pt x="206" y="217"/>
                    </a:lnTo>
                    <a:lnTo>
                      <a:pt x="208" y="217"/>
                    </a:lnTo>
                    <a:lnTo>
                      <a:pt x="208" y="219"/>
                    </a:lnTo>
                    <a:lnTo>
                      <a:pt x="210" y="219"/>
                    </a:lnTo>
                    <a:lnTo>
                      <a:pt x="210" y="221"/>
                    </a:lnTo>
                    <a:lnTo>
                      <a:pt x="213" y="221"/>
                    </a:lnTo>
                    <a:lnTo>
                      <a:pt x="213" y="223"/>
                    </a:lnTo>
                    <a:lnTo>
                      <a:pt x="215" y="219"/>
                    </a:lnTo>
                    <a:lnTo>
                      <a:pt x="217" y="219"/>
                    </a:lnTo>
                    <a:lnTo>
                      <a:pt x="221" y="219"/>
                    </a:lnTo>
                    <a:lnTo>
                      <a:pt x="230" y="219"/>
                    </a:lnTo>
                    <a:lnTo>
                      <a:pt x="230" y="215"/>
                    </a:lnTo>
                    <a:lnTo>
                      <a:pt x="230" y="210"/>
                    </a:lnTo>
                    <a:lnTo>
                      <a:pt x="228" y="206"/>
                    </a:lnTo>
                    <a:lnTo>
                      <a:pt x="228" y="202"/>
                    </a:lnTo>
                    <a:lnTo>
                      <a:pt x="228" y="195"/>
                    </a:lnTo>
                    <a:lnTo>
                      <a:pt x="228" y="191"/>
                    </a:lnTo>
                    <a:lnTo>
                      <a:pt x="228" y="188"/>
                    </a:lnTo>
                    <a:lnTo>
                      <a:pt x="228" y="180"/>
                    </a:lnTo>
                    <a:lnTo>
                      <a:pt x="228" y="177"/>
                    </a:lnTo>
                    <a:lnTo>
                      <a:pt x="226" y="175"/>
                    </a:lnTo>
                    <a:lnTo>
                      <a:pt x="226" y="173"/>
                    </a:lnTo>
                    <a:lnTo>
                      <a:pt x="226" y="169"/>
                    </a:lnTo>
                    <a:lnTo>
                      <a:pt x="224" y="169"/>
                    </a:lnTo>
                    <a:lnTo>
                      <a:pt x="224" y="166"/>
                    </a:lnTo>
                    <a:lnTo>
                      <a:pt x="224" y="164"/>
                    </a:lnTo>
                    <a:lnTo>
                      <a:pt x="221" y="162"/>
                    </a:lnTo>
                    <a:lnTo>
                      <a:pt x="221" y="160"/>
                    </a:lnTo>
                    <a:lnTo>
                      <a:pt x="221" y="158"/>
                    </a:lnTo>
                    <a:lnTo>
                      <a:pt x="221" y="156"/>
                    </a:lnTo>
                    <a:lnTo>
                      <a:pt x="221" y="153"/>
                    </a:lnTo>
                    <a:lnTo>
                      <a:pt x="221" y="151"/>
                    </a:lnTo>
                    <a:lnTo>
                      <a:pt x="221" y="149"/>
                    </a:lnTo>
                    <a:lnTo>
                      <a:pt x="221" y="147"/>
                    </a:lnTo>
                    <a:lnTo>
                      <a:pt x="221" y="145"/>
                    </a:lnTo>
                    <a:lnTo>
                      <a:pt x="224" y="145"/>
                    </a:lnTo>
                    <a:lnTo>
                      <a:pt x="228" y="145"/>
                    </a:lnTo>
                    <a:lnTo>
                      <a:pt x="232" y="142"/>
                    </a:lnTo>
                    <a:lnTo>
                      <a:pt x="232" y="140"/>
                    </a:lnTo>
                    <a:lnTo>
                      <a:pt x="232" y="138"/>
                    </a:lnTo>
                    <a:lnTo>
                      <a:pt x="237" y="138"/>
                    </a:lnTo>
                    <a:lnTo>
                      <a:pt x="239" y="138"/>
                    </a:lnTo>
                    <a:lnTo>
                      <a:pt x="243" y="138"/>
                    </a:lnTo>
                    <a:lnTo>
                      <a:pt x="246" y="138"/>
                    </a:lnTo>
                    <a:lnTo>
                      <a:pt x="248" y="138"/>
                    </a:lnTo>
                    <a:lnTo>
                      <a:pt x="248" y="136"/>
                    </a:lnTo>
                    <a:lnTo>
                      <a:pt x="250" y="136"/>
                    </a:lnTo>
                    <a:lnTo>
                      <a:pt x="252" y="136"/>
                    </a:lnTo>
                    <a:lnTo>
                      <a:pt x="256" y="136"/>
                    </a:lnTo>
                    <a:lnTo>
                      <a:pt x="259" y="136"/>
                    </a:lnTo>
                    <a:lnTo>
                      <a:pt x="261" y="136"/>
                    </a:lnTo>
                    <a:lnTo>
                      <a:pt x="263" y="136"/>
                    </a:lnTo>
                    <a:lnTo>
                      <a:pt x="263" y="131"/>
                    </a:lnTo>
                    <a:lnTo>
                      <a:pt x="261" y="129"/>
                    </a:lnTo>
                    <a:lnTo>
                      <a:pt x="261" y="127"/>
                    </a:lnTo>
                    <a:lnTo>
                      <a:pt x="263" y="125"/>
                    </a:lnTo>
                    <a:lnTo>
                      <a:pt x="265" y="125"/>
                    </a:lnTo>
                    <a:lnTo>
                      <a:pt x="267" y="120"/>
                    </a:lnTo>
                    <a:lnTo>
                      <a:pt x="270" y="123"/>
                    </a:lnTo>
                    <a:lnTo>
                      <a:pt x="270" y="120"/>
                    </a:lnTo>
                    <a:lnTo>
                      <a:pt x="267" y="116"/>
                    </a:lnTo>
                    <a:lnTo>
                      <a:pt x="270" y="116"/>
                    </a:lnTo>
                    <a:lnTo>
                      <a:pt x="278" y="116"/>
                    </a:lnTo>
                    <a:lnTo>
                      <a:pt x="281" y="116"/>
                    </a:lnTo>
                    <a:lnTo>
                      <a:pt x="283" y="120"/>
                    </a:lnTo>
                    <a:lnTo>
                      <a:pt x="285" y="116"/>
                    </a:lnTo>
                    <a:lnTo>
                      <a:pt x="287" y="116"/>
                    </a:lnTo>
                    <a:lnTo>
                      <a:pt x="289" y="112"/>
                    </a:lnTo>
                    <a:lnTo>
                      <a:pt x="294" y="107"/>
                    </a:lnTo>
                    <a:lnTo>
                      <a:pt x="296" y="107"/>
                    </a:lnTo>
                    <a:lnTo>
                      <a:pt x="298" y="107"/>
                    </a:lnTo>
                    <a:lnTo>
                      <a:pt x="298" y="105"/>
                    </a:lnTo>
                    <a:lnTo>
                      <a:pt x="300" y="105"/>
                    </a:lnTo>
                    <a:lnTo>
                      <a:pt x="302" y="105"/>
                    </a:lnTo>
                    <a:lnTo>
                      <a:pt x="300" y="105"/>
                    </a:lnTo>
                    <a:lnTo>
                      <a:pt x="302" y="105"/>
                    </a:lnTo>
                    <a:lnTo>
                      <a:pt x="305" y="103"/>
                    </a:lnTo>
                    <a:lnTo>
                      <a:pt x="307" y="101"/>
                    </a:lnTo>
                    <a:lnTo>
                      <a:pt x="307" y="99"/>
                    </a:lnTo>
                    <a:lnTo>
                      <a:pt x="311" y="99"/>
                    </a:lnTo>
                    <a:lnTo>
                      <a:pt x="313" y="96"/>
                    </a:lnTo>
                    <a:lnTo>
                      <a:pt x="318" y="94"/>
                    </a:lnTo>
                    <a:lnTo>
                      <a:pt x="318" y="96"/>
                    </a:lnTo>
                    <a:lnTo>
                      <a:pt x="318" y="99"/>
                    </a:lnTo>
                    <a:lnTo>
                      <a:pt x="322" y="99"/>
                    </a:lnTo>
                    <a:lnTo>
                      <a:pt x="324" y="96"/>
                    </a:lnTo>
                    <a:lnTo>
                      <a:pt x="327" y="99"/>
                    </a:lnTo>
                    <a:lnTo>
                      <a:pt x="329" y="99"/>
                    </a:lnTo>
                    <a:lnTo>
                      <a:pt x="329" y="96"/>
                    </a:lnTo>
                    <a:lnTo>
                      <a:pt x="335" y="99"/>
                    </a:lnTo>
                    <a:lnTo>
                      <a:pt x="335" y="101"/>
                    </a:lnTo>
                    <a:lnTo>
                      <a:pt x="335" y="103"/>
                    </a:lnTo>
                    <a:lnTo>
                      <a:pt x="335" y="105"/>
                    </a:lnTo>
                    <a:lnTo>
                      <a:pt x="335" y="107"/>
                    </a:lnTo>
                    <a:lnTo>
                      <a:pt x="335" y="110"/>
                    </a:lnTo>
                    <a:lnTo>
                      <a:pt x="335" y="116"/>
                    </a:lnTo>
                    <a:lnTo>
                      <a:pt x="335" y="118"/>
                    </a:lnTo>
                    <a:lnTo>
                      <a:pt x="340" y="118"/>
                    </a:lnTo>
                    <a:lnTo>
                      <a:pt x="342" y="118"/>
                    </a:lnTo>
                    <a:lnTo>
                      <a:pt x="344" y="118"/>
                    </a:lnTo>
                    <a:lnTo>
                      <a:pt x="344" y="114"/>
                    </a:lnTo>
                    <a:lnTo>
                      <a:pt x="346" y="112"/>
                    </a:lnTo>
                    <a:lnTo>
                      <a:pt x="346" y="110"/>
                    </a:lnTo>
                    <a:lnTo>
                      <a:pt x="346" y="112"/>
                    </a:lnTo>
                    <a:lnTo>
                      <a:pt x="348" y="112"/>
                    </a:lnTo>
                    <a:lnTo>
                      <a:pt x="351" y="114"/>
                    </a:lnTo>
                    <a:lnTo>
                      <a:pt x="353" y="112"/>
                    </a:lnTo>
                    <a:lnTo>
                      <a:pt x="355" y="112"/>
                    </a:lnTo>
                    <a:lnTo>
                      <a:pt x="357" y="112"/>
                    </a:lnTo>
                    <a:lnTo>
                      <a:pt x="357" y="110"/>
                    </a:lnTo>
                    <a:lnTo>
                      <a:pt x="362" y="110"/>
                    </a:lnTo>
                    <a:lnTo>
                      <a:pt x="362" y="107"/>
                    </a:lnTo>
                    <a:lnTo>
                      <a:pt x="366" y="107"/>
                    </a:lnTo>
                    <a:lnTo>
                      <a:pt x="366" y="105"/>
                    </a:lnTo>
                    <a:lnTo>
                      <a:pt x="368" y="105"/>
                    </a:lnTo>
                    <a:lnTo>
                      <a:pt x="368" y="103"/>
                    </a:lnTo>
                    <a:lnTo>
                      <a:pt x="370" y="103"/>
                    </a:lnTo>
                    <a:lnTo>
                      <a:pt x="370" y="105"/>
                    </a:lnTo>
                    <a:lnTo>
                      <a:pt x="373" y="105"/>
                    </a:lnTo>
                    <a:lnTo>
                      <a:pt x="375" y="105"/>
                    </a:lnTo>
                    <a:lnTo>
                      <a:pt x="379" y="101"/>
                    </a:lnTo>
                    <a:lnTo>
                      <a:pt x="381" y="101"/>
                    </a:lnTo>
                    <a:lnTo>
                      <a:pt x="384" y="101"/>
                    </a:lnTo>
                    <a:lnTo>
                      <a:pt x="388" y="103"/>
                    </a:lnTo>
                    <a:lnTo>
                      <a:pt x="390" y="103"/>
                    </a:lnTo>
                    <a:lnTo>
                      <a:pt x="390" y="105"/>
                    </a:lnTo>
                    <a:lnTo>
                      <a:pt x="392" y="105"/>
                    </a:lnTo>
                    <a:lnTo>
                      <a:pt x="394" y="107"/>
                    </a:lnTo>
                    <a:lnTo>
                      <a:pt x="397" y="107"/>
                    </a:lnTo>
                    <a:lnTo>
                      <a:pt x="394" y="107"/>
                    </a:lnTo>
                    <a:lnTo>
                      <a:pt x="394" y="110"/>
                    </a:lnTo>
                    <a:lnTo>
                      <a:pt x="394" y="112"/>
                    </a:lnTo>
                    <a:lnTo>
                      <a:pt x="394" y="114"/>
                    </a:lnTo>
                    <a:lnTo>
                      <a:pt x="394" y="116"/>
                    </a:lnTo>
                    <a:lnTo>
                      <a:pt x="397" y="116"/>
                    </a:lnTo>
                    <a:lnTo>
                      <a:pt x="397" y="118"/>
                    </a:lnTo>
                    <a:lnTo>
                      <a:pt x="399" y="118"/>
                    </a:lnTo>
                    <a:lnTo>
                      <a:pt x="401" y="120"/>
                    </a:lnTo>
                    <a:lnTo>
                      <a:pt x="403" y="123"/>
                    </a:lnTo>
                    <a:lnTo>
                      <a:pt x="405" y="125"/>
                    </a:lnTo>
                    <a:lnTo>
                      <a:pt x="408" y="123"/>
                    </a:lnTo>
                    <a:lnTo>
                      <a:pt x="410" y="123"/>
                    </a:lnTo>
                    <a:lnTo>
                      <a:pt x="414" y="120"/>
                    </a:lnTo>
                    <a:lnTo>
                      <a:pt x="416" y="120"/>
                    </a:lnTo>
                    <a:lnTo>
                      <a:pt x="416" y="118"/>
                    </a:lnTo>
                    <a:lnTo>
                      <a:pt x="416" y="114"/>
                    </a:lnTo>
                    <a:lnTo>
                      <a:pt x="416" y="112"/>
                    </a:lnTo>
                    <a:lnTo>
                      <a:pt x="419" y="112"/>
                    </a:lnTo>
                    <a:lnTo>
                      <a:pt x="419" y="110"/>
                    </a:lnTo>
                    <a:lnTo>
                      <a:pt x="421" y="110"/>
                    </a:lnTo>
                    <a:lnTo>
                      <a:pt x="423" y="112"/>
                    </a:lnTo>
                    <a:lnTo>
                      <a:pt x="423" y="114"/>
                    </a:lnTo>
                    <a:lnTo>
                      <a:pt x="423" y="116"/>
                    </a:lnTo>
                    <a:lnTo>
                      <a:pt x="427" y="118"/>
                    </a:lnTo>
                    <a:lnTo>
                      <a:pt x="430" y="116"/>
                    </a:lnTo>
                    <a:lnTo>
                      <a:pt x="434" y="120"/>
                    </a:lnTo>
                    <a:lnTo>
                      <a:pt x="436" y="123"/>
                    </a:lnTo>
                    <a:lnTo>
                      <a:pt x="436" y="125"/>
                    </a:lnTo>
                    <a:lnTo>
                      <a:pt x="434" y="125"/>
                    </a:lnTo>
                    <a:lnTo>
                      <a:pt x="432" y="125"/>
                    </a:lnTo>
                    <a:lnTo>
                      <a:pt x="432" y="127"/>
                    </a:lnTo>
                    <a:lnTo>
                      <a:pt x="434" y="129"/>
                    </a:lnTo>
                    <a:lnTo>
                      <a:pt x="436" y="127"/>
                    </a:lnTo>
                    <a:lnTo>
                      <a:pt x="436" y="129"/>
                    </a:lnTo>
                    <a:lnTo>
                      <a:pt x="438" y="129"/>
                    </a:lnTo>
                    <a:lnTo>
                      <a:pt x="440" y="127"/>
                    </a:lnTo>
                    <a:lnTo>
                      <a:pt x="443" y="125"/>
                    </a:lnTo>
                    <a:lnTo>
                      <a:pt x="447" y="125"/>
                    </a:lnTo>
                    <a:lnTo>
                      <a:pt x="451" y="120"/>
                    </a:lnTo>
                    <a:lnTo>
                      <a:pt x="451" y="118"/>
                    </a:lnTo>
                    <a:lnTo>
                      <a:pt x="454" y="114"/>
                    </a:lnTo>
                    <a:lnTo>
                      <a:pt x="456" y="112"/>
                    </a:lnTo>
                    <a:lnTo>
                      <a:pt x="451" y="107"/>
                    </a:lnTo>
                    <a:lnTo>
                      <a:pt x="449" y="107"/>
                    </a:lnTo>
                    <a:lnTo>
                      <a:pt x="447" y="107"/>
                    </a:lnTo>
                    <a:lnTo>
                      <a:pt x="454" y="105"/>
                    </a:lnTo>
                    <a:lnTo>
                      <a:pt x="460" y="103"/>
                    </a:lnTo>
                    <a:lnTo>
                      <a:pt x="469" y="101"/>
                    </a:lnTo>
                    <a:lnTo>
                      <a:pt x="467" y="94"/>
                    </a:lnTo>
                    <a:lnTo>
                      <a:pt x="478" y="94"/>
                    </a:lnTo>
                    <a:lnTo>
                      <a:pt x="478" y="96"/>
                    </a:lnTo>
                    <a:lnTo>
                      <a:pt x="478" y="99"/>
                    </a:lnTo>
                    <a:lnTo>
                      <a:pt x="482" y="101"/>
                    </a:lnTo>
                    <a:lnTo>
                      <a:pt x="486" y="101"/>
                    </a:lnTo>
                    <a:lnTo>
                      <a:pt x="491" y="101"/>
                    </a:lnTo>
                    <a:lnTo>
                      <a:pt x="491" y="103"/>
                    </a:lnTo>
                    <a:lnTo>
                      <a:pt x="489" y="107"/>
                    </a:lnTo>
                    <a:lnTo>
                      <a:pt x="486" y="110"/>
                    </a:lnTo>
                    <a:lnTo>
                      <a:pt x="497" y="110"/>
                    </a:lnTo>
                    <a:lnTo>
                      <a:pt x="497" y="107"/>
                    </a:lnTo>
                    <a:lnTo>
                      <a:pt x="497" y="105"/>
                    </a:lnTo>
                    <a:lnTo>
                      <a:pt x="500" y="103"/>
                    </a:lnTo>
                    <a:lnTo>
                      <a:pt x="500" y="101"/>
                    </a:lnTo>
                    <a:lnTo>
                      <a:pt x="500" y="103"/>
                    </a:lnTo>
                    <a:lnTo>
                      <a:pt x="502" y="103"/>
                    </a:lnTo>
                    <a:lnTo>
                      <a:pt x="504" y="103"/>
                    </a:lnTo>
                    <a:lnTo>
                      <a:pt x="508" y="103"/>
                    </a:lnTo>
                    <a:lnTo>
                      <a:pt x="513" y="105"/>
                    </a:lnTo>
                    <a:lnTo>
                      <a:pt x="517" y="105"/>
                    </a:lnTo>
                    <a:lnTo>
                      <a:pt x="515" y="105"/>
                    </a:lnTo>
                    <a:lnTo>
                      <a:pt x="515" y="107"/>
                    </a:lnTo>
                    <a:lnTo>
                      <a:pt x="522" y="107"/>
                    </a:lnTo>
                    <a:lnTo>
                      <a:pt x="524" y="107"/>
                    </a:lnTo>
                    <a:lnTo>
                      <a:pt x="524" y="103"/>
                    </a:lnTo>
                    <a:lnTo>
                      <a:pt x="522" y="99"/>
                    </a:lnTo>
                    <a:lnTo>
                      <a:pt x="522" y="94"/>
                    </a:lnTo>
                    <a:lnTo>
                      <a:pt x="522" y="90"/>
                    </a:lnTo>
                    <a:lnTo>
                      <a:pt x="522" y="85"/>
                    </a:lnTo>
                    <a:lnTo>
                      <a:pt x="524" y="85"/>
                    </a:lnTo>
                    <a:lnTo>
                      <a:pt x="528" y="85"/>
                    </a:lnTo>
                    <a:lnTo>
                      <a:pt x="530" y="85"/>
                    </a:lnTo>
                    <a:lnTo>
                      <a:pt x="532" y="85"/>
                    </a:lnTo>
                    <a:lnTo>
                      <a:pt x="535" y="85"/>
                    </a:lnTo>
                    <a:lnTo>
                      <a:pt x="537" y="85"/>
                    </a:lnTo>
                    <a:lnTo>
                      <a:pt x="539" y="85"/>
                    </a:lnTo>
                    <a:lnTo>
                      <a:pt x="541" y="85"/>
                    </a:lnTo>
                    <a:lnTo>
                      <a:pt x="546" y="85"/>
                    </a:lnTo>
                    <a:lnTo>
                      <a:pt x="546" y="81"/>
                    </a:lnTo>
                    <a:lnTo>
                      <a:pt x="546" y="79"/>
                    </a:lnTo>
                    <a:lnTo>
                      <a:pt x="548" y="79"/>
                    </a:lnTo>
                    <a:lnTo>
                      <a:pt x="557" y="77"/>
                    </a:lnTo>
                    <a:lnTo>
                      <a:pt x="561" y="77"/>
                    </a:lnTo>
                    <a:lnTo>
                      <a:pt x="563" y="77"/>
                    </a:lnTo>
                    <a:lnTo>
                      <a:pt x="568" y="74"/>
                    </a:lnTo>
                    <a:lnTo>
                      <a:pt x="568" y="70"/>
                    </a:lnTo>
                    <a:lnTo>
                      <a:pt x="568" y="68"/>
                    </a:lnTo>
                    <a:lnTo>
                      <a:pt x="568" y="66"/>
                    </a:lnTo>
                    <a:lnTo>
                      <a:pt x="565" y="61"/>
                    </a:lnTo>
                    <a:lnTo>
                      <a:pt x="565" y="59"/>
                    </a:lnTo>
                    <a:lnTo>
                      <a:pt x="565" y="57"/>
                    </a:lnTo>
                    <a:lnTo>
                      <a:pt x="565" y="55"/>
                    </a:lnTo>
                    <a:lnTo>
                      <a:pt x="565" y="50"/>
                    </a:lnTo>
                    <a:lnTo>
                      <a:pt x="563" y="50"/>
                    </a:lnTo>
                    <a:lnTo>
                      <a:pt x="563" y="48"/>
                    </a:lnTo>
                    <a:lnTo>
                      <a:pt x="563" y="46"/>
                    </a:lnTo>
                    <a:lnTo>
                      <a:pt x="563" y="44"/>
                    </a:lnTo>
                    <a:lnTo>
                      <a:pt x="563" y="42"/>
                    </a:lnTo>
                    <a:lnTo>
                      <a:pt x="563" y="39"/>
                    </a:lnTo>
                    <a:lnTo>
                      <a:pt x="561" y="39"/>
                    </a:lnTo>
                    <a:lnTo>
                      <a:pt x="561" y="37"/>
                    </a:lnTo>
                    <a:lnTo>
                      <a:pt x="561" y="35"/>
                    </a:lnTo>
                    <a:lnTo>
                      <a:pt x="563" y="35"/>
                    </a:lnTo>
                    <a:lnTo>
                      <a:pt x="565" y="35"/>
                    </a:lnTo>
                    <a:lnTo>
                      <a:pt x="568" y="33"/>
                    </a:lnTo>
                    <a:lnTo>
                      <a:pt x="570" y="33"/>
                    </a:lnTo>
                    <a:lnTo>
                      <a:pt x="570" y="31"/>
                    </a:lnTo>
                    <a:lnTo>
                      <a:pt x="568" y="31"/>
                    </a:lnTo>
                    <a:lnTo>
                      <a:pt x="568" y="28"/>
                    </a:lnTo>
                    <a:lnTo>
                      <a:pt x="568" y="26"/>
                    </a:lnTo>
                    <a:lnTo>
                      <a:pt x="570" y="26"/>
                    </a:lnTo>
                    <a:lnTo>
                      <a:pt x="572" y="26"/>
                    </a:lnTo>
                    <a:lnTo>
                      <a:pt x="574" y="26"/>
                    </a:lnTo>
                    <a:lnTo>
                      <a:pt x="576" y="26"/>
                    </a:lnTo>
                    <a:lnTo>
                      <a:pt x="576" y="24"/>
                    </a:lnTo>
                    <a:lnTo>
                      <a:pt x="576" y="22"/>
                    </a:lnTo>
                    <a:lnTo>
                      <a:pt x="576" y="20"/>
                    </a:lnTo>
                    <a:lnTo>
                      <a:pt x="572" y="18"/>
                    </a:lnTo>
                    <a:lnTo>
                      <a:pt x="572" y="15"/>
                    </a:lnTo>
                    <a:lnTo>
                      <a:pt x="572" y="13"/>
                    </a:lnTo>
                    <a:lnTo>
                      <a:pt x="572" y="11"/>
                    </a:lnTo>
                    <a:lnTo>
                      <a:pt x="572" y="9"/>
                    </a:lnTo>
                    <a:lnTo>
                      <a:pt x="574" y="9"/>
                    </a:lnTo>
                    <a:lnTo>
                      <a:pt x="574" y="7"/>
                    </a:lnTo>
                    <a:lnTo>
                      <a:pt x="574" y="9"/>
                    </a:lnTo>
                    <a:lnTo>
                      <a:pt x="576" y="9"/>
                    </a:lnTo>
                    <a:lnTo>
                      <a:pt x="576" y="7"/>
                    </a:lnTo>
                    <a:lnTo>
                      <a:pt x="578" y="7"/>
                    </a:lnTo>
                    <a:lnTo>
                      <a:pt x="578" y="4"/>
                    </a:lnTo>
                    <a:lnTo>
                      <a:pt x="581" y="4"/>
                    </a:lnTo>
                    <a:lnTo>
                      <a:pt x="581" y="2"/>
                    </a:lnTo>
                    <a:lnTo>
                      <a:pt x="581" y="4"/>
                    </a:lnTo>
                    <a:lnTo>
                      <a:pt x="581" y="2"/>
                    </a:lnTo>
                    <a:lnTo>
                      <a:pt x="583" y="2"/>
                    </a:lnTo>
                    <a:lnTo>
                      <a:pt x="583" y="0"/>
                    </a:lnTo>
                    <a:lnTo>
                      <a:pt x="585" y="0"/>
                    </a:lnTo>
                    <a:lnTo>
                      <a:pt x="587" y="0"/>
                    </a:lnTo>
                    <a:lnTo>
                      <a:pt x="587" y="2"/>
                    </a:lnTo>
                    <a:lnTo>
                      <a:pt x="589" y="2"/>
                    </a:lnTo>
                    <a:lnTo>
                      <a:pt x="592" y="2"/>
                    </a:lnTo>
                    <a:lnTo>
                      <a:pt x="592" y="0"/>
                    </a:lnTo>
                    <a:lnTo>
                      <a:pt x="594" y="0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54" name="Freeform 39"/>
              <p:cNvSpPr>
                <a:spLocks/>
              </p:cNvSpPr>
              <p:nvPr/>
            </p:nvSpPr>
            <p:spPr bwMode="auto">
              <a:xfrm>
                <a:off x="5699125" y="2465388"/>
                <a:ext cx="1077913" cy="858838"/>
              </a:xfrm>
              <a:custGeom>
                <a:avLst/>
                <a:gdLst>
                  <a:gd name="T0" fmla="*/ 2147483647 w 679"/>
                  <a:gd name="T1" fmla="*/ 2147483647 h 541"/>
                  <a:gd name="T2" fmla="*/ 2147483647 w 679"/>
                  <a:gd name="T3" fmla="*/ 2147483647 h 541"/>
                  <a:gd name="T4" fmla="*/ 2147483647 w 679"/>
                  <a:gd name="T5" fmla="*/ 2147483647 h 541"/>
                  <a:gd name="T6" fmla="*/ 2147483647 w 679"/>
                  <a:gd name="T7" fmla="*/ 2147483647 h 541"/>
                  <a:gd name="T8" fmla="*/ 2147483647 w 679"/>
                  <a:gd name="T9" fmla="*/ 2147483647 h 541"/>
                  <a:gd name="T10" fmla="*/ 2147483647 w 679"/>
                  <a:gd name="T11" fmla="*/ 2147483647 h 541"/>
                  <a:gd name="T12" fmla="*/ 2147483647 w 679"/>
                  <a:gd name="T13" fmla="*/ 2147483647 h 541"/>
                  <a:gd name="T14" fmla="*/ 2147483647 w 679"/>
                  <a:gd name="T15" fmla="*/ 2147483647 h 541"/>
                  <a:gd name="T16" fmla="*/ 2147483647 w 679"/>
                  <a:gd name="T17" fmla="*/ 2147483647 h 541"/>
                  <a:gd name="T18" fmla="*/ 2147483647 w 679"/>
                  <a:gd name="T19" fmla="*/ 2147483647 h 541"/>
                  <a:gd name="T20" fmla="*/ 2147483647 w 679"/>
                  <a:gd name="T21" fmla="*/ 2147483647 h 541"/>
                  <a:gd name="T22" fmla="*/ 2147483647 w 679"/>
                  <a:gd name="T23" fmla="*/ 2147483647 h 541"/>
                  <a:gd name="T24" fmla="*/ 2147483647 w 679"/>
                  <a:gd name="T25" fmla="*/ 2147483647 h 541"/>
                  <a:gd name="T26" fmla="*/ 2147483647 w 679"/>
                  <a:gd name="T27" fmla="*/ 2147483647 h 541"/>
                  <a:gd name="T28" fmla="*/ 2147483647 w 679"/>
                  <a:gd name="T29" fmla="*/ 2147483647 h 541"/>
                  <a:gd name="T30" fmla="*/ 2147483647 w 679"/>
                  <a:gd name="T31" fmla="*/ 2147483647 h 541"/>
                  <a:gd name="T32" fmla="*/ 2147483647 w 679"/>
                  <a:gd name="T33" fmla="*/ 2147483647 h 541"/>
                  <a:gd name="T34" fmla="*/ 2147483647 w 679"/>
                  <a:gd name="T35" fmla="*/ 2147483647 h 541"/>
                  <a:gd name="T36" fmla="*/ 2147483647 w 679"/>
                  <a:gd name="T37" fmla="*/ 2147483647 h 541"/>
                  <a:gd name="T38" fmla="*/ 2147483647 w 679"/>
                  <a:gd name="T39" fmla="*/ 2147483647 h 541"/>
                  <a:gd name="T40" fmla="*/ 2147483647 w 679"/>
                  <a:gd name="T41" fmla="*/ 2147483647 h 541"/>
                  <a:gd name="T42" fmla="*/ 2147483647 w 679"/>
                  <a:gd name="T43" fmla="*/ 2147483647 h 541"/>
                  <a:gd name="T44" fmla="*/ 2147483647 w 679"/>
                  <a:gd name="T45" fmla="*/ 2147483647 h 541"/>
                  <a:gd name="T46" fmla="*/ 2147483647 w 679"/>
                  <a:gd name="T47" fmla="*/ 2147483647 h 541"/>
                  <a:gd name="T48" fmla="*/ 2147483647 w 679"/>
                  <a:gd name="T49" fmla="*/ 2147483647 h 541"/>
                  <a:gd name="T50" fmla="*/ 2147483647 w 679"/>
                  <a:gd name="T51" fmla="*/ 2147483647 h 541"/>
                  <a:gd name="T52" fmla="*/ 2147483647 w 679"/>
                  <a:gd name="T53" fmla="*/ 2147483647 h 541"/>
                  <a:gd name="T54" fmla="*/ 2147483647 w 679"/>
                  <a:gd name="T55" fmla="*/ 2147483647 h 541"/>
                  <a:gd name="T56" fmla="*/ 2147483647 w 679"/>
                  <a:gd name="T57" fmla="*/ 2147483647 h 541"/>
                  <a:gd name="T58" fmla="*/ 2147483647 w 679"/>
                  <a:gd name="T59" fmla="*/ 2147483647 h 541"/>
                  <a:gd name="T60" fmla="*/ 2147483647 w 679"/>
                  <a:gd name="T61" fmla="*/ 2147483647 h 541"/>
                  <a:gd name="T62" fmla="*/ 2147483647 w 679"/>
                  <a:gd name="T63" fmla="*/ 2147483647 h 541"/>
                  <a:gd name="T64" fmla="*/ 2147483647 w 679"/>
                  <a:gd name="T65" fmla="*/ 2147483647 h 541"/>
                  <a:gd name="T66" fmla="*/ 2147483647 w 679"/>
                  <a:gd name="T67" fmla="*/ 2147483647 h 541"/>
                  <a:gd name="T68" fmla="*/ 2147483647 w 679"/>
                  <a:gd name="T69" fmla="*/ 2147483647 h 541"/>
                  <a:gd name="T70" fmla="*/ 2147483647 w 679"/>
                  <a:gd name="T71" fmla="*/ 2147483647 h 541"/>
                  <a:gd name="T72" fmla="*/ 2147483647 w 679"/>
                  <a:gd name="T73" fmla="*/ 2147483647 h 541"/>
                  <a:gd name="T74" fmla="*/ 2147483647 w 679"/>
                  <a:gd name="T75" fmla="*/ 2147483647 h 541"/>
                  <a:gd name="T76" fmla="*/ 2147483647 w 679"/>
                  <a:gd name="T77" fmla="*/ 2147483647 h 541"/>
                  <a:gd name="T78" fmla="*/ 2147483647 w 679"/>
                  <a:gd name="T79" fmla="*/ 2147483647 h 541"/>
                  <a:gd name="T80" fmla="*/ 2147483647 w 679"/>
                  <a:gd name="T81" fmla="*/ 2147483647 h 541"/>
                  <a:gd name="T82" fmla="*/ 2147483647 w 679"/>
                  <a:gd name="T83" fmla="*/ 2147483647 h 541"/>
                  <a:gd name="T84" fmla="*/ 2147483647 w 679"/>
                  <a:gd name="T85" fmla="*/ 2147483647 h 541"/>
                  <a:gd name="T86" fmla="*/ 2147483647 w 679"/>
                  <a:gd name="T87" fmla="*/ 2147483647 h 541"/>
                  <a:gd name="T88" fmla="*/ 2147483647 w 679"/>
                  <a:gd name="T89" fmla="*/ 2147483647 h 541"/>
                  <a:gd name="T90" fmla="*/ 2147483647 w 679"/>
                  <a:gd name="T91" fmla="*/ 2147483647 h 541"/>
                  <a:gd name="T92" fmla="*/ 2147483647 w 679"/>
                  <a:gd name="T93" fmla="*/ 2147483647 h 541"/>
                  <a:gd name="T94" fmla="*/ 2147483647 w 679"/>
                  <a:gd name="T95" fmla="*/ 2147483647 h 541"/>
                  <a:gd name="T96" fmla="*/ 2147483647 w 679"/>
                  <a:gd name="T97" fmla="*/ 2147483647 h 541"/>
                  <a:gd name="T98" fmla="*/ 2147483647 w 679"/>
                  <a:gd name="T99" fmla="*/ 2147483647 h 541"/>
                  <a:gd name="T100" fmla="*/ 2147483647 w 679"/>
                  <a:gd name="T101" fmla="*/ 2147483647 h 541"/>
                  <a:gd name="T102" fmla="*/ 2147483647 w 679"/>
                  <a:gd name="T103" fmla="*/ 2147483647 h 541"/>
                  <a:gd name="T104" fmla="*/ 2147483647 w 679"/>
                  <a:gd name="T105" fmla="*/ 2147483647 h 541"/>
                  <a:gd name="T106" fmla="*/ 2147483647 w 679"/>
                  <a:gd name="T107" fmla="*/ 2147483647 h 541"/>
                  <a:gd name="T108" fmla="*/ 2147483647 w 679"/>
                  <a:gd name="T109" fmla="*/ 2147483647 h 541"/>
                  <a:gd name="T110" fmla="*/ 2147483647 w 679"/>
                  <a:gd name="T111" fmla="*/ 2147483647 h 541"/>
                  <a:gd name="T112" fmla="*/ 2147483647 w 679"/>
                  <a:gd name="T113" fmla="*/ 2147483647 h 541"/>
                  <a:gd name="T114" fmla="*/ 2147483647 w 679"/>
                  <a:gd name="T115" fmla="*/ 2147483647 h 541"/>
                  <a:gd name="T116" fmla="*/ 2147483647 w 679"/>
                  <a:gd name="T117" fmla="*/ 2147483647 h 541"/>
                  <a:gd name="T118" fmla="*/ 2147483647 w 679"/>
                  <a:gd name="T119" fmla="*/ 2147483647 h 54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679" h="541">
                    <a:moveTo>
                      <a:pt x="517" y="0"/>
                    </a:moveTo>
                    <a:lnTo>
                      <a:pt x="519" y="0"/>
                    </a:lnTo>
                    <a:lnTo>
                      <a:pt x="519" y="2"/>
                    </a:lnTo>
                    <a:lnTo>
                      <a:pt x="519" y="0"/>
                    </a:lnTo>
                    <a:lnTo>
                      <a:pt x="521" y="0"/>
                    </a:lnTo>
                    <a:lnTo>
                      <a:pt x="521" y="2"/>
                    </a:lnTo>
                    <a:lnTo>
                      <a:pt x="523" y="2"/>
                    </a:lnTo>
                    <a:lnTo>
                      <a:pt x="526" y="2"/>
                    </a:lnTo>
                    <a:lnTo>
                      <a:pt x="526" y="4"/>
                    </a:lnTo>
                    <a:lnTo>
                      <a:pt x="526" y="7"/>
                    </a:lnTo>
                    <a:lnTo>
                      <a:pt x="528" y="9"/>
                    </a:lnTo>
                    <a:lnTo>
                      <a:pt x="528" y="11"/>
                    </a:lnTo>
                    <a:lnTo>
                      <a:pt x="530" y="11"/>
                    </a:lnTo>
                    <a:lnTo>
                      <a:pt x="530" y="13"/>
                    </a:lnTo>
                    <a:lnTo>
                      <a:pt x="528" y="13"/>
                    </a:lnTo>
                    <a:lnTo>
                      <a:pt x="530" y="13"/>
                    </a:lnTo>
                    <a:lnTo>
                      <a:pt x="530" y="15"/>
                    </a:lnTo>
                    <a:lnTo>
                      <a:pt x="532" y="15"/>
                    </a:lnTo>
                    <a:lnTo>
                      <a:pt x="532" y="13"/>
                    </a:lnTo>
                    <a:lnTo>
                      <a:pt x="532" y="15"/>
                    </a:lnTo>
                    <a:lnTo>
                      <a:pt x="534" y="15"/>
                    </a:lnTo>
                    <a:lnTo>
                      <a:pt x="534" y="13"/>
                    </a:lnTo>
                    <a:lnTo>
                      <a:pt x="534" y="11"/>
                    </a:lnTo>
                    <a:lnTo>
                      <a:pt x="534" y="13"/>
                    </a:lnTo>
                    <a:lnTo>
                      <a:pt x="537" y="13"/>
                    </a:lnTo>
                    <a:lnTo>
                      <a:pt x="537" y="15"/>
                    </a:lnTo>
                    <a:lnTo>
                      <a:pt x="539" y="15"/>
                    </a:lnTo>
                    <a:lnTo>
                      <a:pt x="537" y="15"/>
                    </a:lnTo>
                    <a:lnTo>
                      <a:pt x="539" y="15"/>
                    </a:lnTo>
                    <a:lnTo>
                      <a:pt x="539" y="13"/>
                    </a:lnTo>
                    <a:lnTo>
                      <a:pt x="539" y="15"/>
                    </a:lnTo>
                    <a:lnTo>
                      <a:pt x="541" y="15"/>
                    </a:lnTo>
                    <a:lnTo>
                      <a:pt x="541" y="13"/>
                    </a:lnTo>
                    <a:lnTo>
                      <a:pt x="541" y="15"/>
                    </a:lnTo>
                    <a:lnTo>
                      <a:pt x="543" y="15"/>
                    </a:lnTo>
                    <a:lnTo>
                      <a:pt x="543" y="18"/>
                    </a:lnTo>
                    <a:lnTo>
                      <a:pt x="545" y="18"/>
                    </a:lnTo>
                    <a:lnTo>
                      <a:pt x="543" y="18"/>
                    </a:lnTo>
                    <a:lnTo>
                      <a:pt x="545" y="18"/>
                    </a:lnTo>
                    <a:lnTo>
                      <a:pt x="545" y="20"/>
                    </a:lnTo>
                    <a:lnTo>
                      <a:pt x="547" y="20"/>
                    </a:lnTo>
                    <a:lnTo>
                      <a:pt x="547" y="22"/>
                    </a:lnTo>
                    <a:lnTo>
                      <a:pt x="547" y="20"/>
                    </a:lnTo>
                    <a:lnTo>
                      <a:pt x="550" y="20"/>
                    </a:lnTo>
                    <a:lnTo>
                      <a:pt x="547" y="20"/>
                    </a:lnTo>
                    <a:lnTo>
                      <a:pt x="550" y="20"/>
                    </a:lnTo>
                    <a:lnTo>
                      <a:pt x="552" y="20"/>
                    </a:lnTo>
                    <a:lnTo>
                      <a:pt x="552" y="18"/>
                    </a:lnTo>
                    <a:lnTo>
                      <a:pt x="554" y="18"/>
                    </a:lnTo>
                    <a:lnTo>
                      <a:pt x="554" y="20"/>
                    </a:lnTo>
                    <a:lnTo>
                      <a:pt x="554" y="18"/>
                    </a:lnTo>
                    <a:lnTo>
                      <a:pt x="554" y="20"/>
                    </a:lnTo>
                    <a:lnTo>
                      <a:pt x="554" y="22"/>
                    </a:lnTo>
                    <a:lnTo>
                      <a:pt x="556" y="22"/>
                    </a:lnTo>
                    <a:lnTo>
                      <a:pt x="554" y="22"/>
                    </a:lnTo>
                    <a:lnTo>
                      <a:pt x="554" y="20"/>
                    </a:lnTo>
                    <a:lnTo>
                      <a:pt x="556" y="20"/>
                    </a:lnTo>
                    <a:lnTo>
                      <a:pt x="556" y="22"/>
                    </a:lnTo>
                    <a:lnTo>
                      <a:pt x="556" y="24"/>
                    </a:lnTo>
                    <a:lnTo>
                      <a:pt x="556" y="22"/>
                    </a:lnTo>
                    <a:lnTo>
                      <a:pt x="554" y="22"/>
                    </a:lnTo>
                    <a:lnTo>
                      <a:pt x="554" y="24"/>
                    </a:lnTo>
                    <a:lnTo>
                      <a:pt x="556" y="24"/>
                    </a:lnTo>
                    <a:lnTo>
                      <a:pt x="554" y="24"/>
                    </a:lnTo>
                    <a:lnTo>
                      <a:pt x="554" y="26"/>
                    </a:lnTo>
                    <a:lnTo>
                      <a:pt x="556" y="26"/>
                    </a:lnTo>
                    <a:lnTo>
                      <a:pt x="554" y="26"/>
                    </a:lnTo>
                    <a:lnTo>
                      <a:pt x="554" y="28"/>
                    </a:lnTo>
                    <a:lnTo>
                      <a:pt x="554" y="31"/>
                    </a:lnTo>
                    <a:lnTo>
                      <a:pt x="552" y="31"/>
                    </a:lnTo>
                    <a:lnTo>
                      <a:pt x="552" y="33"/>
                    </a:lnTo>
                    <a:lnTo>
                      <a:pt x="554" y="33"/>
                    </a:lnTo>
                    <a:lnTo>
                      <a:pt x="554" y="35"/>
                    </a:lnTo>
                    <a:lnTo>
                      <a:pt x="556" y="35"/>
                    </a:lnTo>
                    <a:lnTo>
                      <a:pt x="556" y="33"/>
                    </a:lnTo>
                    <a:lnTo>
                      <a:pt x="556" y="31"/>
                    </a:lnTo>
                    <a:lnTo>
                      <a:pt x="558" y="31"/>
                    </a:lnTo>
                    <a:lnTo>
                      <a:pt x="561" y="31"/>
                    </a:lnTo>
                    <a:lnTo>
                      <a:pt x="563" y="31"/>
                    </a:lnTo>
                    <a:lnTo>
                      <a:pt x="563" y="28"/>
                    </a:lnTo>
                    <a:lnTo>
                      <a:pt x="563" y="31"/>
                    </a:lnTo>
                    <a:lnTo>
                      <a:pt x="565" y="31"/>
                    </a:lnTo>
                    <a:lnTo>
                      <a:pt x="567" y="31"/>
                    </a:lnTo>
                    <a:lnTo>
                      <a:pt x="567" y="28"/>
                    </a:lnTo>
                    <a:lnTo>
                      <a:pt x="567" y="31"/>
                    </a:lnTo>
                    <a:lnTo>
                      <a:pt x="569" y="31"/>
                    </a:lnTo>
                    <a:lnTo>
                      <a:pt x="569" y="28"/>
                    </a:lnTo>
                    <a:lnTo>
                      <a:pt x="569" y="31"/>
                    </a:lnTo>
                    <a:lnTo>
                      <a:pt x="569" y="28"/>
                    </a:lnTo>
                    <a:lnTo>
                      <a:pt x="572" y="28"/>
                    </a:lnTo>
                    <a:lnTo>
                      <a:pt x="574" y="28"/>
                    </a:lnTo>
                    <a:lnTo>
                      <a:pt x="574" y="31"/>
                    </a:lnTo>
                    <a:lnTo>
                      <a:pt x="576" y="31"/>
                    </a:lnTo>
                    <a:lnTo>
                      <a:pt x="578" y="31"/>
                    </a:lnTo>
                    <a:lnTo>
                      <a:pt x="578" y="33"/>
                    </a:lnTo>
                    <a:lnTo>
                      <a:pt x="580" y="33"/>
                    </a:lnTo>
                    <a:lnTo>
                      <a:pt x="580" y="31"/>
                    </a:lnTo>
                    <a:lnTo>
                      <a:pt x="580" y="33"/>
                    </a:lnTo>
                    <a:lnTo>
                      <a:pt x="583" y="33"/>
                    </a:lnTo>
                    <a:lnTo>
                      <a:pt x="583" y="35"/>
                    </a:lnTo>
                    <a:lnTo>
                      <a:pt x="585" y="35"/>
                    </a:lnTo>
                    <a:lnTo>
                      <a:pt x="583" y="35"/>
                    </a:lnTo>
                    <a:lnTo>
                      <a:pt x="585" y="35"/>
                    </a:lnTo>
                    <a:lnTo>
                      <a:pt x="585" y="37"/>
                    </a:lnTo>
                    <a:lnTo>
                      <a:pt x="587" y="37"/>
                    </a:lnTo>
                    <a:lnTo>
                      <a:pt x="589" y="37"/>
                    </a:lnTo>
                    <a:lnTo>
                      <a:pt x="589" y="39"/>
                    </a:lnTo>
                    <a:lnTo>
                      <a:pt x="587" y="39"/>
                    </a:lnTo>
                    <a:lnTo>
                      <a:pt x="589" y="39"/>
                    </a:lnTo>
                    <a:lnTo>
                      <a:pt x="591" y="39"/>
                    </a:lnTo>
                    <a:lnTo>
                      <a:pt x="591" y="42"/>
                    </a:lnTo>
                    <a:lnTo>
                      <a:pt x="591" y="44"/>
                    </a:lnTo>
                    <a:lnTo>
                      <a:pt x="593" y="44"/>
                    </a:lnTo>
                    <a:lnTo>
                      <a:pt x="591" y="44"/>
                    </a:lnTo>
                    <a:lnTo>
                      <a:pt x="591" y="46"/>
                    </a:lnTo>
                    <a:lnTo>
                      <a:pt x="593" y="46"/>
                    </a:lnTo>
                    <a:lnTo>
                      <a:pt x="593" y="48"/>
                    </a:lnTo>
                    <a:lnTo>
                      <a:pt x="593" y="46"/>
                    </a:lnTo>
                    <a:lnTo>
                      <a:pt x="591" y="46"/>
                    </a:lnTo>
                    <a:lnTo>
                      <a:pt x="591" y="48"/>
                    </a:lnTo>
                    <a:lnTo>
                      <a:pt x="591" y="50"/>
                    </a:lnTo>
                    <a:lnTo>
                      <a:pt x="593" y="50"/>
                    </a:lnTo>
                    <a:lnTo>
                      <a:pt x="593" y="53"/>
                    </a:lnTo>
                    <a:lnTo>
                      <a:pt x="596" y="53"/>
                    </a:lnTo>
                    <a:lnTo>
                      <a:pt x="596" y="50"/>
                    </a:lnTo>
                    <a:lnTo>
                      <a:pt x="596" y="53"/>
                    </a:lnTo>
                    <a:lnTo>
                      <a:pt x="596" y="55"/>
                    </a:lnTo>
                    <a:lnTo>
                      <a:pt x="598" y="55"/>
                    </a:lnTo>
                    <a:lnTo>
                      <a:pt x="598" y="57"/>
                    </a:lnTo>
                    <a:lnTo>
                      <a:pt x="596" y="57"/>
                    </a:lnTo>
                    <a:lnTo>
                      <a:pt x="598" y="57"/>
                    </a:lnTo>
                    <a:lnTo>
                      <a:pt x="596" y="57"/>
                    </a:lnTo>
                    <a:lnTo>
                      <a:pt x="596" y="59"/>
                    </a:lnTo>
                    <a:lnTo>
                      <a:pt x="596" y="61"/>
                    </a:lnTo>
                    <a:lnTo>
                      <a:pt x="598" y="61"/>
                    </a:lnTo>
                    <a:lnTo>
                      <a:pt x="600" y="61"/>
                    </a:lnTo>
                    <a:lnTo>
                      <a:pt x="600" y="59"/>
                    </a:lnTo>
                    <a:lnTo>
                      <a:pt x="602" y="59"/>
                    </a:lnTo>
                    <a:lnTo>
                      <a:pt x="602" y="61"/>
                    </a:lnTo>
                    <a:lnTo>
                      <a:pt x="604" y="61"/>
                    </a:lnTo>
                    <a:lnTo>
                      <a:pt x="604" y="64"/>
                    </a:lnTo>
                    <a:lnTo>
                      <a:pt x="602" y="64"/>
                    </a:lnTo>
                    <a:lnTo>
                      <a:pt x="602" y="66"/>
                    </a:lnTo>
                    <a:lnTo>
                      <a:pt x="604" y="66"/>
                    </a:lnTo>
                    <a:lnTo>
                      <a:pt x="604" y="68"/>
                    </a:lnTo>
                    <a:lnTo>
                      <a:pt x="607" y="68"/>
                    </a:lnTo>
                    <a:lnTo>
                      <a:pt x="607" y="66"/>
                    </a:lnTo>
                    <a:lnTo>
                      <a:pt x="604" y="66"/>
                    </a:lnTo>
                    <a:lnTo>
                      <a:pt x="607" y="66"/>
                    </a:lnTo>
                    <a:lnTo>
                      <a:pt x="609" y="66"/>
                    </a:lnTo>
                    <a:lnTo>
                      <a:pt x="609" y="68"/>
                    </a:lnTo>
                    <a:lnTo>
                      <a:pt x="607" y="68"/>
                    </a:lnTo>
                    <a:lnTo>
                      <a:pt x="607" y="70"/>
                    </a:lnTo>
                    <a:lnTo>
                      <a:pt x="609" y="70"/>
                    </a:lnTo>
                    <a:lnTo>
                      <a:pt x="609" y="68"/>
                    </a:lnTo>
                    <a:lnTo>
                      <a:pt x="611" y="68"/>
                    </a:lnTo>
                    <a:lnTo>
                      <a:pt x="611" y="70"/>
                    </a:lnTo>
                    <a:lnTo>
                      <a:pt x="613" y="70"/>
                    </a:lnTo>
                    <a:lnTo>
                      <a:pt x="613" y="72"/>
                    </a:lnTo>
                    <a:lnTo>
                      <a:pt x="613" y="70"/>
                    </a:lnTo>
                    <a:lnTo>
                      <a:pt x="615" y="70"/>
                    </a:lnTo>
                    <a:lnTo>
                      <a:pt x="615" y="72"/>
                    </a:lnTo>
                    <a:lnTo>
                      <a:pt x="613" y="72"/>
                    </a:lnTo>
                    <a:lnTo>
                      <a:pt x="613" y="74"/>
                    </a:lnTo>
                    <a:lnTo>
                      <a:pt x="615" y="74"/>
                    </a:lnTo>
                    <a:lnTo>
                      <a:pt x="613" y="74"/>
                    </a:lnTo>
                    <a:lnTo>
                      <a:pt x="613" y="77"/>
                    </a:lnTo>
                    <a:lnTo>
                      <a:pt x="611" y="77"/>
                    </a:lnTo>
                    <a:lnTo>
                      <a:pt x="613" y="77"/>
                    </a:lnTo>
                    <a:lnTo>
                      <a:pt x="613" y="79"/>
                    </a:lnTo>
                    <a:lnTo>
                      <a:pt x="613" y="81"/>
                    </a:lnTo>
                    <a:lnTo>
                      <a:pt x="615" y="81"/>
                    </a:lnTo>
                    <a:lnTo>
                      <a:pt x="615" y="79"/>
                    </a:lnTo>
                    <a:lnTo>
                      <a:pt x="615" y="81"/>
                    </a:lnTo>
                    <a:lnTo>
                      <a:pt x="618" y="81"/>
                    </a:lnTo>
                    <a:lnTo>
                      <a:pt x="618" y="83"/>
                    </a:lnTo>
                    <a:lnTo>
                      <a:pt x="620" y="83"/>
                    </a:lnTo>
                    <a:lnTo>
                      <a:pt x="620" y="85"/>
                    </a:lnTo>
                    <a:lnTo>
                      <a:pt x="622" y="85"/>
                    </a:lnTo>
                    <a:lnTo>
                      <a:pt x="622" y="88"/>
                    </a:lnTo>
                    <a:lnTo>
                      <a:pt x="624" y="88"/>
                    </a:lnTo>
                    <a:lnTo>
                      <a:pt x="624" y="90"/>
                    </a:lnTo>
                    <a:lnTo>
                      <a:pt x="626" y="90"/>
                    </a:lnTo>
                    <a:lnTo>
                      <a:pt x="629" y="90"/>
                    </a:lnTo>
                    <a:lnTo>
                      <a:pt x="629" y="92"/>
                    </a:lnTo>
                    <a:lnTo>
                      <a:pt x="629" y="94"/>
                    </a:lnTo>
                    <a:lnTo>
                      <a:pt x="629" y="96"/>
                    </a:lnTo>
                    <a:lnTo>
                      <a:pt x="629" y="99"/>
                    </a:lnTo>
                    <a:lnTo>
                      <a:pt x="631" y="99"/>
                    </a:lnTo>
                    <a:lnTo>
                      <a:pt x="633" y="99"/>
                    </a:lnTo>
                    <a:lnTo>
                      <a:pt x="633" y="101"/>
                    </a:lnTo>
                    <a:lnTo>
                      <a:pt x="635" y="101"/>
                    </a:lnTo>
                    <a:lnTo>
                      <a:pt x="635" y="99"/>
                    </a:lnTo>
                    <a:lnTo>
                      <a:pt x="637" y="99"/>
                    </a:lnTo>
                    <a:lnTo>
                      <a:pt x="637" y="101"/>
                    </a:lnTo>
                    <a:lnTo>
                      <a:pt x="639" y="101"/>
                    </a:lnTo>
                    <a:lnTo>
                      <a:pt x="642" y="101"/>
                    </a:lnTo>
                    <a:lnTo>
                      <a:pt x="642" y="99"/>
                    </a:lnTo>
                    <a:lnTo>
                      <a:pt x="644" y="99"/>
                    </a:lnTo>
                    <a:lnTo>
                      <a:pt x="646" y="99"/>
                    </a:lnTo>
                    <a:lnTo>
                      <a:pt x="648" y="99"/>
                    </a:lnTo>
                    <a:lnTo>
                      <a:pt x="650" y="99"/>
                    </a:lnTo>
                    <a:lnTo>
                      <a:pt x="653" y="99"/>
                    </a:lnTo>
                    <a:lnTo>
                      <a:pt x="653" y="96"/>
                    </a:lnTo>
                    <a:lnTo>
                      <a:pt x="655" y="96"/>
                    </a:lnTo>
                    <a:lnTo>
                      <a:pt x="657" y="96"/>
                    </a:lnTo>
                    <a:lnTo>
                      <a:pt x="657" y="94"/>
                    </a:lnTo>
                    <a:lnTo>
                      <a:pt x="655" y="94"/>
                    </a:lnTo>
                    <a:lnTo>
                      <a:pt x="655" y="92"/>
                    </a:lnTo>
                    <a:lnTo>
                      <a:pt x="655" y="90"/>
                    </a:lnTo>
                    <a:lnTo>
                      <a:pt x="657" y="90"/>
                    </a:lnTo>
                    <a:lnTo>
                      <a:pt x="655" y="90"/>
                    </a:lnTo>
                    <a:lnTo>
                      <a:pt x="655" y="88"/>
                    </a:lnTo>
                    <a:lnTo>
                      <a:pt x="655" y="85"/>
                    </a:lnTo>
                    <a:lnTo>
                      <a:pt x="657" y="85"/>
                    </a:lnTo>
                    <a:lnTo>
                      <a:pt x="657" y="83"/>
                    </a:lnTo>
                    <a:lnTo>
                      <a:pt x="659" y="83"/>
                    </a:lnTo>
                    <a:lnTo>
                      <a:pt x="659" y="81"/>
                    </a:lnTo>
                    <a:lnTo>
                      <a:pt x="661" y="81"/>
                    </a:lnTo>
                    <a:lnTo>
                      <a:pt x="664" y="81"/>
                    </a:lnTo>
                    <a:lnTo>
                      <a:pt x="664" y="79"/>
                    </a:lnTo>
                    <a:lnTo>
                      <a:pt x="666" y="81"/>
                    </a:lnTo>
                    <a:lnTo>
                      <a:pt x="668" y="81"/>
                    </a:lnTo>
                    <a:lnTo>
                      <a:pt x="670" y="81"/>
                    </a:lnTo>
                    <a:lnTo>
                      <a:pt x="670" y="83"/>
                    </a:lnTo>
                    <a:lnTo>
                      <a:pt x="666" y="85"/>
                    </a:lnTo>
                    <a:lnTo>
                      <a:pt x="661" y="88"/>
                    </a:lnTo>
                    <a:lnTo>
                      <a:pt x="659" y="90"/>
                    </a:lnTo>
                    <a:lnTo>
                      <a:pt x="657" y="88"/>
                    </a:lnTo>
                    <a:lnTo>
                      <a:pt x="657" y="92"/>
                    </a:lnTo>
                    <a:lnTo>
                      <a:pt x="659" y="92"/>
                    </a:lnTo>
                    <a:lnTo>
                      <a:pt x="659" y="94"/>
                    </a:lnTo>
                    <a:lnTo>
                      <a:pt x="661" y="94"/>
                    </a:lnTo>
                    <a:lnTo>
                      <a:pt x="664" y="96"/>
                    </a:lnTo>
                    <a:lnTo>
                      <a:pt x="661" y="96"/>
                    </a:lnTo>
                    <a:lnTo>
                      <a:pt x="659" y="99"/>
                    </a:lnTo>
                    <a:lnTo>
                      <a:pt x="659" y="101"/>
                    </a:lnTo>
                    <a:lnTo>
                      <a:pt x="657" y="103"/>
                    </a:lnTo>
                    <a:lnTo>
                      <a:pt x="659" y="103"/>
                    </a:lnTo>
                    <a:lnTo>
                      <a:pt x="659" y="105"/>
                    </a:lnTo>
                    <a:lnTo>
                      <a:pt x="661" y="105"/>
                    </a:lnTo>
                    <a:lnTo>
                      <a:pt x="666" y="105"/>
                    </a:lnTo>
                    <a:lnTo>
                      <a:pt x="668" y="105"/>
                    </a:lnTo>
                    <a:lnTo>
                      <a:pt x="670" y="105"/>
                    </a:lnTo>
                    <a:lnTo>
                      <a:pt x="670" y="107"/>
                    </a:lnTo>
                    <a:lnTo>
                      <a:pt x="672" y="107"/>
                    </a:lnTo>
                    <a:lnTo>
                      <a:pt x="672" y="110"/>
                    </a:lnTo>
                    <a:lnTo>
                      <a:pt x="674" y="110"/>
                    </a:lnTo>
                    <a:lnTo>
                      <a:pt x="674" y="112"/>
                    </a:lnTo>
                    <a:lnTo>
                      <a:pt x="674" y="114"/>
                    </a:lnTo>
                    <a:lnTo>
                      <a:pt x="677" y="114"/>
                    </a:lnTo>
                    <a:lnTo>
                      <a:pt x="677" y="116"/>
                    </a:lnTo>
                    <a:lnTo>
                      <a:pt x="679" y="116"/>
                    </a:lnTo>
                    <a:lnTo>
                      <a:pt x="679" y="118"/>
                    </a:lnTo>
                    <a:lnTo>
                      <a:pt x="679" y="120"/>
                    </a:lnTo>
                    <a:lnTo>
                      <a:pt x="677" y="120"/>
                    </a:lnTo>
                    <a:lnTo>
                      <a:pt x="677" y="123"/>
                    </a:lnTo>
                    <a:lnTo>
                      <a:pt x="679" y="125"/>
                    </a:lnTo>
                    <a:lnTo>
                      <a:pt x="677" y="127"/>
                    </a:lnTo>
                    <a:lnTo>
                      <a:pt x="677" y="125"/>
                    </a:lnTo>
                    <a:lnTo>
                      <a:pt x="674" y="125"/>
                    </a:lnTo>
                    <a:lnTo>
                      <a:pt x="672" y="127"/>
                    </a:lnTo>
                    <a:lnTo>
                      <a:pt x="670" y="127"/>
                    </a:lnTo>
                    <a:lnTo>
                      <a:pt x="670" y="129"/>
                    </a:lnTo>
                    <a:lnTo>
                      <a:pt x="668" y="129"/>
                    </a:lnTo>
                    <a:lnTo>
                      <a:pt x="666" y="127"/>
                    </a:lnTo>
                    <a:lnTo>
                      <a:pt x="666" y="129"/>
                    </a:lnTo>
                    <a:lnTo>
                      <a:pt x="664" y="129"/>
                    </a:lnTo>
                    <a:lnTo>
                      <a:pt x="664" y="131"/>
                    </a:lnTo>
                    <a:lnTo>
                      <a:pt x="661" y="131"/>
                    </a:lnTo>
                    <a:lnTo>
                      <a:pt x="661" y="134"/>
                    </a:lnTo>
                    <a:lnTo>
                      <a:pt x="659" y="136"/>
                    </a:lnTo>
                    <a:lnTo>
                      <a:pt x="657" y="136"/>
                    </a:lnTo>
                    <a:lnTo>
                      <a:pt x="655" y="136"/>
                    </a:lnTo>
                    <a:lnTo>
                      <a:pt x="655" y="138"/>
                    </a:lnTo>
                    <a:lnTo>
                      <a:pt x="653" y="138"/>
                    </a:lnTo>
                    <a:lnTo>
                      <a:pt x="650" y="136"/>
                    </a:lnTo>
                    <a:lnTo>
                      <a:pt x="648" y="138"/>
                    </a:lnTo>
                    <a:lnTo>
                      <a:pt x="648" y="140"/>
                    </a:lnTo>
                    <a:lnTo>
                      <a:pt x="648" y="142"/>
                    </a:lnTo>
                    <a:lnTo>
                      <a:pt x="646" y="145"/>
                    </a:lnTo>
                    <a:lnTo>
                      <a:pt x="648" y="145"/>
                    </a:lnTo>
                    <a:lnTo>
                      <a:pt x="646" y="145"/>
                    </a:lnTo>
                    <a:lnTo>
                      <a:pt x="648" y="147"/>
                    </a:lnTo>
                    <a:lnTo>
                      <a:pt x="650" y="147"/>
                    </a:lnTo>
                    <a:lnTo>
                      <a:pt x="650" y="149"/>
                    </a:lnTo>
                    <a:lnTo>
                      <a:pt x="650" y="151"/>
                    </a:lnTo>
                    <a:lnTo>
                      <a:pt x="653" y="151"/>
                    </a:lnTo>
                    <a:lnTo>
                      <a:pt x="653" y="153"/>
                    </a:lnTo>
                    <a:lnTo>
                      <a:pt x="655" y="153"/>
                    </a:lnTo>
                    <a:lnTo>
                      <a:pt x="657" y="153"/>
                    </a:lnTo>
                    <a:lnTo>
                      <a:pt x="657" y="156"/>
                    </a:lnTo>
                    <a:lnTo>
                      <a:pt x="657" y="158"/>
                    </a:lnTo>
                    <a:lnTo>
                      <a:pt x="659" y="160"/>
                    </a:lnTo>
                    <a:lnTo>
                      <a:pt x="657" y="160"/>
                    </a:lnTo>
                    <a:lnTo>
                      <a:pt x="657" y="162"/>
                    </a:lnTo>
                    <a:lnTo>
                      <a:pt x="659" y="162"/>
                    </a:lnTo>
                    <a:lnTo>
                      <a:pt x="657" y="164"/>
                    </a:lnTo>
                    <a:lnTo>
                      <a:pt x="657" y="166"/>
                    </a:lnTo>
                    <a:lnTo>
                      <a:pt x="657" y="169"/>
                    </a:lnTo>
                    <a:lnTo>
                      <a:pt x="657" y="171"/>
                    </a:lnTo>
                    <a:lnTo>
                      <a:pt x="657" y="173"/>
                    </a:lnTo>
                    <a:lnTo>
                      <a:pt x="659" y="173"/>
                    </a:lnTo>
                    <a:lnTo>
                      <a:pt x="657" y="175"/>
                    </a:lnTo>
                    <a:lnTo>
                      <a:pt x="659" y="175"/>
                    </a:lnTo>
                    <a:lnTo>
                      <a:pt x="659" y="177"/>
                    </a:lnTo>
                    <a:lnTo>
                      <a:pt x="659" y="180"/>
                    </a:lnTo>
                    <a:lnTo>
                      <a:pt x="661" y="180"/>
                    </a:lnTo>
                    <a:lnTo>
                      <a:pt x="664" y="182"/>
                    </a:lnTo>
                    <a:lnTo>
                      <a:pt x="664" y="184"/>
                    </a:lnTo>
                    <a:lnTo>
                      <a:pt x="661" y="184"/>
                    </a:lnTo>
                    <a:lnTo>
                      <a:pt x="659" y="186"/>
                    </a:lnTo>
                    <a:lnTo>
                      <a:pt x="657" y="186"/>
                    </a:lnTo>
                    <a:lnTo>
                      <a:pt x="657" y="188"/>
                    </a:lnTo>
                    <a:lnTo>
                      <a:pt x="655" y="188"/>
                    </a:lnTo>
                    <a:lnTo>
                      <a:pt x="655" y="191"/>
                    </a:lnTo>
                    <a:lnTo>
                      <a:pt x="653" y="191"/>
                    </a:lnTo>
                    <a:lnTo>
                      <a:pt x="653" y="193"/>
                    </a:lnTo>
                    <a:lnTo>
                      <a:pt x="655" y="193"/>
                    </a:lnTo>
                    <a:lnTo>
                      <a:pt x="655" y="195"/>
                    </a:lnTo>
                    <a:lnTo>
                      <a:pt x="655" y="197"/>
                    </a:lnTo>
                    <a:lnTo>
                      <a:pt x="657" y="197"/>
                    </a:lnTo>
                    <a:lnTo>
                      <a:pt x="655" y="197"/>
                    </a:lnTo>
                    <a:lnTo>
                      <a:pt x="653" y="197"/>
                    </a:lnTo>
                    <a:lnTo>
                      <a:pt x="653" y="199"/>
                    </a:lnTo>
                    <a:lnTo>
                      <a:pt x="650" y="199"/>
                    </a:lnTo>
                    <a:lnTo>
                      <a:pt x="653" y="202"/>
                    </a:lnTo>
                    <a:lnTo>
                      <a:pt x="653" y="204"/>
                    </a:lnTo>
                    <a:lnTo>
                      <a:pt x="650" y="204"/>
                    </a:lnTo>
                    <a:lnTo>
                      <a:pt x="650" y="206"/>
                    </a:lnTo>
                    <a:lnTo>
                      <a:pt x="653" y="206"/>
                    </a:lnTo>
                    <a:lnTo>
                      <a:pt x="653" y="208"/>
                    </a:lnTo>
                    <a:lnTo>
                      <a:pt x="650" y="210"/>
                    </a:lnTo>
                    <a:lnTo>
                      <a:pt x="648" y="210"/>
                    </a:lnTo>
                    <a:lnTo>
                      <a:pt x="648" y="212"/>
                    </a:lnTo>
                    <a:lnTo>
                      <a:pt x="648" y="215"/>
                    </a:lnTo>
                    <a:lnTo>
                      <a:pt x="646" y="215"/>
                    </a:lnTo>
                    <a:lnTo>
                      <a:pt x="644" y="215"/>
                    </a:lnTo>
                    <a:lnTo>
                      <a:pt x="642" y="215"/>
                    </a:lnTo>
                    <a:lnTo>
                      <a:pt x="644" y="215"/>
                    </a:lnTo>
                    <a:lnTo>
                      <a:pt x="644" y="217"/>
                    </a:lnTo>
                    <a:lnTo>
                      <a:pt x="646" y="217"/>
                    </a:lnTo>
                    <a:lnTo>
                      <a:pt x="644" y="217"/>
                    </a:lnTo>
                    <a:lnTo>
                      <a:pt x="644" y="219"/>
                    </a:lnTo>
                    <a:lnTo>
                      <a:pt x="646" y="219"/>
                    </a:lnTo>
                    <a:lnTo>
                      <a:pt x="646" y="221"/>
                    </a:lnTo>
                    <a:lnTo>
                      <a:pt x="648" y="221"/>
                    </a:lnTo>
                    <a:lnTo>
                      <a:pt x="648" y="223"/>
                    </a:lnTo>
                    <a:lnTo>
                      <a:pt x="650" y="223"/>
                    </a:lnTo>
                    <a:lnTo>
                      <a:pt x="650" y="226"/>
                    </a:lnTo>
                    <a:lnTo>
                      <a:pt x="648" y="226"/>
                    </a:lnTo>
                    <a:lnTo>
                      <a:pt x="646" y="226"/>
                    </a:lnTo>
                    <a:lnTo>
                      <a:pt x="644" y="226"/>
                    </a:lnTo>
                    <a:lnTo>
                      <a:pt x="642" y="226"/>
                    </a:lnTo>
                    <a:lnTo>
                      <a:pt x="642" y="228"/>
                    </a:lnTo>
                    <a:lnTo>
                      <a:pt x="639" y="232"/>
                    </a:lnTo>
                    <a:lnTo>
                      <a:pt x="637" y="234"/>
                    </a:lnTo>
                    <a:lnTo>
                      <a:pt x="637" y="237"/>
                    </a:lnTo>
                    <a:lnTo>
                      <a:pt x="639" y="241"/>
                    </a:lnTo>
                    <a:lnTo>
                      <a:pt x="637" y="241"/>
                    </a:lnTo>
                    <a:lnTo>
                      <a:pt x="633" y="248"/>
                    </a:lnTo>
                    <a:lnTo>
                      <a:pt x="633" y="250"/>
                    </a:lnTo>
                    <a:lnTo>
                      <a:pt x="637" y="256"/>
                    </a:lnTo>
                    <a:lnTo>
                      <a:pt x="644" y="261"/>
                    </a:lnTo>
                    <a:lnTo>
                      <a:pt x="642" y="263"/>
                    </a:lnTo>
                    <a:lnTo>
                      <a:pt x="644" y="267"/>
                    </a:lnTo>
                    <a:lnTo>
                      <a:pt x="644" y="272"/>
                    </a:lnTo>
                    <a:lnTo>
                      <a:pt x="642" y="274"/>
                    </a:lnTo>
                    <a:lnTo>
                      <a:pt x="644" y="274"/>
                    </a:lnTo>
                    <a:lnTo>
                      <a:pt x="646" y="276"/>
                    </a:lnTo>
                    <a:lnTo>
                      <a:pt x="646" y="278"/>
                    </a:lnTo>
                    <a:lnTo>
                      <a:pt x="646" y="280"/>
                    </a:lnTo>
                    <a:lnTo>
                      <a:pt x="646" y="283"/>
                    </a:lnTo>
                    <a:lnTo>
                      <a:pt x="646" y="285"/>
                    </a:lnTo>
                    <a:lnTo>
                      <a:pt x="644" y="285"/>
                    </a:lnTo>
                    <a:lnTo>
                      <a:pt x="642" y="285"/>
                    </a:lnTo>
                    <a:lnTo>
                      <a:pt x="642" y="287"/>
                    </a:lnTo>
                    <a:lnTo>
                      <a:pt x="639" y="287"/>
                    </a:lnTo>
                    <a:lnTo>
                      <a:pt x="637" y="287"/>
                    </a:lnTo>
                    <a:lnTo>
                      <a:pt x="635" y="287"/>
                    </a:lnTo>
                    <a:lnTo>
                      <a:pt x="635" y="289"/>
                    </a:lnTo>
                    <a:lnTo>
                      <a:pt x="633" y="289"/>
                    </a:lnTo>
                    <a:lnTo>
                      <a:pt x="633" y="291"/>
                    </a:lnTo>
                    <a:lnTo>
                      <a:pt x="631" y="294"/>
                    </a:lnTo>
                    <a:lnTo>
                      <a:pt x="631" y="296"/>
                    </a:lnTo>
                    <a:lnTo>
                      <a:pt x="633" y="296"/>
                    </a:lnTo>
                    <a:lnTo>
                      <a:pt x="633" y="298"/>
                    </a:lnTo>
                    <a:lnTo>
                      <a:pt x="635" y="298"/>
                    </a:lnTo>
                    <a:lnTo>
                      <a:pt x="635" y="300"/>
                    </a:lnTo>
                    <a:lnTo>
                      <a:pt x="633" y="300"/>
                    </a:lnTo>
                    <a:lnTo>
                      <a:pt x="633" y="302"/>
                    </a:lnTo>
                    <a:lnTo>
                      <a:pt x="631" y="302"/>
                    </a:lnTo>
                    <a:lnTo>
                      <a:pt x="631" y="304"/>
                    </a:lnTo>
                    <a:lnTo>
                      <a:pt x="629" y="304"/>
                    </a:lnTo>
                    <a:lnTo>
                      <a:pt x="626" y="304"/>
                    </a:lnTo>
                    <a:lnTo>
                      <a:pt x="618" y="307"/>
                    </a:lnTo>
                    <a:lnTo>
                      <a:pt x="615" y="307"/>
                    </a:lnTo>
                    <a:lnTo>
                      <a:pt x="615" y="304"/>
                    </a:lnTo>
                    <a:lnTo>
                      <a:pt x="613" y="304"/>
                    </a:lnTo>
                    <a:lnTo>
                      <a:pt x="611" y="304"/>
                    </a:lnTo>
                    <a:lnTo>
                      <a:pt x="611" y="307"/>
                    </a:lnTo>
                    <a:lnTo>
                      <a:pt x="609" y="307"/>
                    </a:lnTo>
                    <a:lnTo>
                      <a:pt x="607" y="307"/>
                    </a:lnTo>
                    <a:lnTo>
                      <a:pt x="607" y="309"/>
                    </a:lnTo>
                    <a:lnTo>
                      <a:pt x="604" y="309"/>
                    </a:lnTo>
                    <a:lnTo>
                      <a:pt x="602" y="309"/>
                    </a:lnTo>
                    <a:lnTo>
                      <a:pt x="600" y="309"/>
                    </a:lnTo>
                    <a:lnTo>
                      <a:pt x="600" y="311"/>
                    </a:lnTo>
                    <a:lnTo>
                      <a:pt x="598" y="311"/>
                    </a:lnTo>
                    <a:lnTo>
                      <a:pt x="596" y="311"/>
                    </a:lnTo>
                    <a:lnTo>
                      <a:pt x="596" y="313"/>
                    </a:lnTo>
                    <a:lnTo>
                      <a:pt x="596" y="315"/>
                    </a:lnTo>
                    <a:lnTo>
                      <a:pt x="593" y="318"/>
                    </a:lnTo>
                    <a:lnTo>
                      <a:pt x="591" y="320"/>
                    </a:lnTo>
                    <a:lnTo>
                      <a:pt x="589" y="320"/>
                    </a:lnTo>
                    <a:lnTo>
                      <a:pt x="589" y="322"/>
                    </a:lnTo>
                    <a:lnTo>
                      <a:pt x="587" y="322"/>
                    </a:lnTo>
                    <a:lnTo>
                      <a:pt x="587" y="324"/>
                    </a:lnTo>
                    <a:lnTo>
                      <a:pt x="585" y="324"/>
                    </a:lnTo>
                    <a:lnTo>
                      <a:pt x="583" y="324"/>
                    </a:lnTo>
                    <a:lnTo>
                      <a:pt x="583" y="326"/>
                    </a:lnTo>
                    <a:lnTo>
                      <a:pt x="583" y="329"/>
                    </a:lnTo>
                    <a:lnTo>
                      <a:pt x="580" y="329"/>
                    </a:lnTo>
                    <a:lnTo>
                      <a:pt x="580" y="331"/>
                    </a:lnTo>
                    <a:lnTo>
                      <a:pt x="580" y="333"/>
                    </a:lnTo>
                    <a:lnTo>
                      <a:pt x="578" y="333"/>
                    </a:lnTo>
                    <a:lnTo>
                      <a:pt x="578" y="335"/>
                    </a:lnTo>
                    <a:lnTo>
                      <a:pt x="578" y="337"/>
                    </a:lnTo>
                    <a:lnTo>
                      <a:pt x="578" y="340"/>
                    </a:lnTo>
                    <a:lnTo>
                      <a:pt x="576" y="340"/>
                    </a:lnTo>
                    <a:lnTo>
                      <a:pt x="574" y="340"/>
                    </a:lnTo>
                    <a:lnTo>
                      <a:pt x="572" y="340"/>
                    </a:lnTo>
                    <a:lnTo>
                      <a:pt x="569" y="340"/>
                    </a:lnTo>
                    <a:lnTo>
                      <a:pt x="567" y="340"/>
                    </a:lnTo>
                    <a:lnTo>
                      <a:pt x="565" y="340"/>
                    </a:lnTo>
                    <a:lnTo>
                      <a:pt x="565" y="337"/>
                    </a:lnTo>
                    <a:lnTo>
                      <a:pt x="565" y="340"/>
                    </a:lnTo>
                    <a:lnTo>
                      <a:pt x="563" y="340"/>
                    </a:lnTo>
                    <a:lnTo>
                      <a:pt x="563" y="342"/>
                    </a:lnTo>
                    <a:lnTo>
                      <a:pt x="561" y="342"/>
                    </a:lnTo>
                    <a:lnTo>
                      <a:pt x="561" y="344"/>
                    </a:lnTo>
                    <a:lnTo>
                      <a:pt x="556" y="346"/>
                    </a:lnTo>
                    <a:lnTo>
                      <a:pt x="554" y="348"/>
                    </a:lnTo>
                    <a:lnTo>
                      <a:pt x="552" y="348"/>
                    </a:lnTo>
                    <a:lnTo>
                      <a:pt x="552" y="353"/>
                    </a:lnTo>
                    <a:lnTo>
                      <a:pt x="550" y="353"/>
                    </a:lnTo>
                    <a:lnTo>
                      <a:pt x="550" y="355"/>
                    </a:lnTo>
                    <a:lnTo>
                      <a:pt x="547" y="355"/>
                    </a:lnTo>
                    <a:lnTo>
                      <a:pt x="545" y="355"/>
                    </a:lnTo>
                    <a:lnTo>
                      <a:pt x="543" y="357"/>
                    </a:lnTo>
                    <a:lnTo>
                      <a:pt x="541" y="357"/>
                    </a:lnTo>
                    <a:lnTo>
                      <a:pt x="541" y="355"/>
                    </a:lnTo>
                    <a:lnTo>
                      <a:pt x="539" y="355"/>
                    </a:lnTo>
                    <a:lnTo>
                      <a:pt x="537" y="355"/>
                    </a:lnTo>
                    <a:lnTo>
                      <a:pt x="534" y="355"/>
                    </a:lnTo>
                    <a:lnTo>
                      <a:pt x="532" y="355"/>
                    </a:lnTo>
                    <a:lnTo>
                      <a:pt x="532" y="353"/>
                    </a:lnTo>
                    <a:lnTo>
                      <a:pt x="530" y="357"/>
                    </a:lnTo>
                    <a:lnTo>
                      <a:pt x="528" y="359"/>
                    </a:lnTo>
                    <a:lnTo>
                      <a:pt x="526" y="361"/>
                    </a:lnTo>
                    <a:lnTo>
                      <a:pt x="523" y="364"/>
                    </a:lnTo>
                    <a:lnTo>
                      <a:pt x="519" y="368"/>
                    </a:lnTo>
                    <a:lnTo>
                      <a:pt x="519" y="370"/>
                    </a:lnTo>
                    <a:lnTo>
                      <a:pt x="517" y="370"/>
                    </a:lnTo>
                    <a:lnTo>
                      <a:pt x="517" y="372"/>
                    </a:lnTo>
                    <a:lnTo>
                      <a:pt x="515" y="372"/>
                    </a:lnTo>
                    <a:lnTo>
                      <a:pt x="517" y="372"/>
                    </a:lnTo>
                    <a:lnTo>
                      <a:pt x="517" y="375"/>
                    </a:lnTo>
                    <a:lnTo>
                      <a:pt x="519" y="375"/>
                    </a:lnTo>
                    <a:lnTo>
                      <a:pt x="519" y="377"/>
                    </a:lnTo>
                    <a:lnTo>
                      <a:pt x="521" y="377"/>
                    </a:lnTo>
                    <a:lnTo>
                      <a:pt x="521" y="379"/>
                    </a:lnTo>
                    <a:lnTo>
                      <a:pt x="523" y="379"/>
                    </a:lnTo>
                    <a:lnTo>
                      <a:pt x="521" y="379"/>
                    </a:lnTo>
                    <a:lnTo>
                      <a:pt x="521" y="381"/>
                    </a:lnTo>
                    <a:lnTo>
                      <a:pt x="519" y="381"/>
                    </a:lnTo>
                    <a:lnTo>
                      <a:pt x="519" y="383"/>
                    </a:lnTo>
                    <a:lnTo>
                      <a:pt x="517" y="386"/>
                    </a:lnTo>
                    <a:lnTo>
                      <a:pt x="515" y="386"/>
                    </a:lnTo>
                    <a:lnTo>
                      <a:pt x="512" y="386"/>
                    </a:lnTo>
                    <a:lnTo>
                      <a:pt x="510" y="381"/>
                    </a:lnTo>
                    <a:lnTo>
                      <a:pt x="508" y="386"/>
                    </a:lnTo>
                    <a:lnTo>
                      <a:pt x="506" y="386"/>
                    </a:lnTo>
                    <a:lnTo>
                      <a:pt x="504" y="388"/>
                    </a:lnTo>
                    <a:lnTo>
                      <a:pt x="504" y="390"/>
                    </a:lnTo>
                    <a:lnTo>
                      <a:pt x="499" y="392"/>
                    </a:lnTo>
                    <a:lnTo>
                      <a:pt x="495" y="390"/>
                    </a:lnTo>
                    <a:lnTo>
                      <a:pt x="493" y="388"/>
                    </a:lnTo>
                    <a:lnTo>
                      <a:pt x="491" y="388"/>
                    </a:lnTo>
                    <a:lnTo>
                      <a:pt x="491" y="386"/>
                    </a:lnTo>
                    <a:lnTo>
                      <a:pt x="486" y="388"/>
                    </a:lnTo>
                    <a:lnTo>
                      <a:pt x="484" y="388"/>
                    </a:lnTo>
                    <a:lnTo>
                      <a:pt x="482" y="388"/>
                    </a:lnTo>
                    <a:lnTo>
                      <a:pt x="477" y="390"/>
                    </a:lnTo>
                    <a:lnTo>
                      <a:pt x="475" y="390"/>
                    </a:lnTo>
                    <a:lnTo>
                      <a:pt x="471" y="390"/>
                    </a:lnTo>
                    <a:lnTo>
                      <a:pt x="469" y="392"/>
                    </a:lnTo>
                    <a:lnTo>
                      <a:pt x="466" y="392"/>
                    </a:lnTo>
                    <a:lnTo>
                      <a:pt x="462" y="392"/>
                    </a:lnTo>
                    <a:lnTo>
                      <a:pt x="458" y="394"/>
                    </a:lnTo>
                    <a:lnTo>
                      <a:pt x="455" y="394"/>
                    </a:lnTo>
                    <a:lnTo>
                      <a:pt x="453" y="401"/>
                    </a:lnTo>
                    <a:lnTo>
                      <a:pt x="453" y="403"/>
                    </a:lnTo>
                    <a:lnTo>
                      <a:pt x="451" y="403"/>
                    </a:lnTo>
                    <a:lnTo>
                      <a:pt x="449" y="405"/>
                    </a:lnTo>
                    <a:lnTo>
                      <a:pt x="449" y="407"/>
                    </a:lnTo>
                    <a:lnTo>
                      <a:pt x="447" y="407"/>
                    </a:lnTo>
                    <a:lnTo>
                      <a:pt x="447" y="410"/>
                    </a:lnTo>
                    <a:lnTo>
                      <a:pt x="449" y="412"/>
                    </a:lnTo>
                    <a:lnTo>
                      <a:pt x="447" y="412"/>
                    </a:lnTo>
                    <a:lnTo>
                      <a:pt x="447" y="414"/>
                    </a:lnTo>
                    <a:lnTo>
                      <a:pt x="447" y="416"/>
                    </a:lnTo>
                    <a:lnTo>
                      <a:pt x="445" y="416"/>
                    </a:lnTo>
                    <a:lnTo>
                      <a:pt x="442" y="418"/>
                    </a:lnTo>
                    <a:lnTo>
                      <a:pt x="440" y="421"/>
                    </a:lnTo>
                    <a:lnTo>
                      <a:pt x="438" y="423"/>
                    </a:lnTo>
                    <a:lnTo>
                      <a:pt x="438" y="425"/>
                    </a:lnTo>
                    <a:lnTo>
                      <a:pt x="436" y="425"/>
                    </a:lnTo>
                    <a:lnTo>
                      <a:pt x="436" y="427"/>
                    </a:lnTo>
                    <a:lnTo>
                      <a:pt x="434" y="427"/>
                    </a:lnTo>
                    <a:lnTo>
                      <a:pt x="436" y="427"/>
                    </a:lnTo>
                    <a:lnTo>
                      <a:pt x="436" y="429"/>
                    </a:lnTo>
                    <a:lnTo>
                      <a:pt x="436" y="432"/>
                    </a:lnTo>
                    <a:lnTo>
                      <a:pt x="436" y="434"/>
                    </a:lnTo>
                    <a:lnTo>
                      <a:pt x="434" y="436"/>
                    </a:lnTo>
                    <a:lnTo>
                      <a:pt x="434" y="438"/>
                    </a:lnTo>
                    <a:lnTo>
                      <a:pt x="434" y="440"/>
                    </a:lnTo>
                    <a:lnTo>
                      <a:pt x="431" y="442"/>
                    </a:lnTo>
                    <a:lnTo>
                      <a:pt x="429" y="442"/>
                    </a:lnTo>
                    <a:lnTo>
                      <a:pt x="429" y="445"/>
                    </a:lnTo>
                    <a:lnTo>
                      <a:pt x="429" y="447"/>
                    </a:lnTo>
                    <a:lnTo>
                      <a:pt x="429" y="449"/>
                    </a:lnTo>
                    <a:lnTo>
                      <a:pt x="429" y="447"/>
                    </a:lnTo>
                    <a:lnTo>
                      <a:pt x="427" y="447"/>
                    </a:lnTo>
                    <a:lnTo>
                      <a:pt x="427" y="445"/>
                    </a:lnTo>
                    <a:lnTo>
                      <a:pt x="425" y="445"/>
                    </a:lnTo>
                    <a:lnTo>
                      <a:pt x="423" y="445"/>
                    </a:lnTo>
                    <a:lnTo>
                      <a:pt x="420" y="445"/>
                    </a:lnTo>
                    <a:lnTo>
                      <a:pt x="418" y="445"/>
                    </a:lnTo>
                    <a:lnTo>
                      <a:pt x="418" y="447"/>
                    </a:lnTo>
                    <a:lnTo>
                      <a:pt x="416" y="447"/>
                    </a:lnTo>
                    <a:lnTo>
                      <a:pt x="414" y="447"/>
                    </a:lnTo>
                    <a:lnTo>
                      <a:pt x="414" y="449"/>
                    </a:lnTo>
                    <a:lnTo>
                      <a:pt x="412" y="449"/>
                    </a:lnTo>
                    <a:lnTo>
                      <a:pt x="409" y="449"/>
                    </a:lnTo>
                    <a:lnTo>
                      <a:pt x="409" y="447"/>
                    </a:lnTo>
                    <a:lnTo>
                      <a:pt x="409" y="445"/>
                    </a:lnTo>
                    <a:lnTo>
                      <a:pt x="409" y="442"/>
                    </a:lnTo>
                    <a:lnTo>
                      <a:pt x="409" y="440"/>
                    </a:lnTo>
                    <a:lnTo>
                      <a:pt x="407" y="440"/>
                    </a:lnTo>
                    <a:lnTo>
                      <a:pt x="409" y="440"/>
                    </a:lnTo>
                    <a:lnTo>
                      <a:pt x="409" y="438"/>
                    </a:lnTo>
                    <a:lnTo>
                      <a:pt x="409" y="436"/>
                    </a:lnTo>
                    <a:lnTo>
                      <a:pt x="412" y="436"/>
                    </a:lnTo>
                    <a:lnTo>
                      <a:pt x="412" y="434"/>
                    </a:lnTo>
                    <a:lnTo>
                      <a:pt x="409" y="434"/>
                    </a:lnTo>
                    <a:lnTo>
                      <a:pt x="409" y="432"/>
                    </a:lnTo>
                    <a:lnTo>
                      <a:pt x="407" y="432"/>
                    </a:lnTo>
                    <a:lnTo>
                      <a:pt x="407" y="429"/>
                    </a:lnTo>
                    <a:lnTo>
                      <a:pt x="405" y="427"/>
                    </a:lnTo>
                    <a:lnTo>
                      <a:pt x="405" y="429"/>
                    </a:lnTo>
                    <a:lnTo>
                      <a:pt x="403" y="429"/>
                    </a:lnTo>
                    <a:lnTo>
                      <a:pt x="401" y="429"/>
                    </a:lnTo>
                    <a:lnTo>
                      <a:pt x="401" y="427"/>
                    </a:lnTo>
                    <a:lnTo>
                      <a:pt x="399" y="427"/>
                    </a:lnTo>
                    <a:lnTo>
                      <a:pt x="399" y="425"/>
                    </a:lnTo>
                    <a:lnTo>
                      <a:pt x="396" y="425"/>
                    </a:lnTo>
                    <a:lnTo>
                      <a:pt x="394" y="425"/>
                    </a:lnTo>
                    <a:lnTo>
                      <a:pt x="392" y="425"/>
                    </a:lnTo>
                    <a:lnTo>
                      <a:pt x="390" y="425"/>
                    </a:lnTo>
                    <a:lnTo>
                      <a:pt x="388" y="425"/>
                    </a:lnTo>
                    <a:lnTo>
                      <a:pt x="388" y="423"/>
                    </a:lnTo>
                    <a:lnTo>
                      <a:pt x="385" y="423"/>
                    </a:lnTo>
                    <a:lnTo>
                      <a:pt x="383" y="423"/>
                    </a:lnTo>
                    <a:lnTo>
                      <a:pt x="383" y="421"/>
                    </a:lnTo>
                    <a:lnTo>
                      <a:pt x="381" y="421"/>
                    </a:lnTo>
                    <a:lnTo>
                      <a:pt x="383" y="421"/>
                    </a:lnTo>
                    <a:lnTo>
                      <a:pt x="383" y="418"/>
                    </a:lnTo>
                    <a:lnTo>
                      <a:pt x="381" y="416"/>
                    </a:lnTo>
                    <a:lnTo>
                      <a:pt x="383" y="416"/>
                    </a:lnTo>
                    <a:lnTo>
                      <a:pt x="383" y="414"/>
                    </a:lnTo>
                    <a:lnTo>
                      <a:pt x="381" y="414"/>
                    </a:lnTo>
                    <a:lnTo>
                      <a:pt x="379" y="414"/>
                    </a:lnTo>
                    <a:lnTo>
                      <a:pt x="379" y="412"/>
                    </a:lnTo>
                    <a:lnTo>
                      <a:pt x="381" y="412"/>
                    </a:lnTo>
                    <a:lnTo>
                      <a:pt x="381" y="410"/>
                    </a:lnTo>
                    <a:lnTo>
                      <a:pt x="381" y="407"/>
                    </a:lnTo>
                    <a:lnTo>
                      <a:pt x="381" y="405"/>
                    </a:lnTo>
                    <a:lnTo>
                      <a:pt x="379" y="403"/>
                    </a:lnTo>
                    <a:lnTo>
                      <a:pt x="379" y="401"/>
                    </a:lnTo>
                    <a:lnTo>
                      <a:pt x="377" y="401"/>
                    </a:lnTo>
                    <a:lnTo>
                      <a:pt x="377" y="399"/>
                    </a:lnTo>
                    <a:lnTo>
                      <a:pt x="374" y="399"/>
                    </a:lnTo>
                    <a:lnTo>
                      <a:pt x="374" y="396"/>
                    </a:lnTo>
                    <a:lnTo>
                      <a:pt x="372" y="396"/>
                    </a:lnTo>
                    <a:lnTo>
                      <a:pt x="370" y="396"/>
                    </a:lnTo>
                    <a:lnTo>
                      <a:pt x="370" y="394"/>
                    </a:lnTo>
                    <a:lnTo>
                      <a:pt x="368" y="394"/>
                    </a:lnTo>
                    <a:lnTo>
                      <a:pt x="368" y="392"/>
                    </a:lnTo>
                    <a:lnTo>
                      <a:pt x="366" y="394"/>
                    </a:lnTo>
                    <a:lnTo>
                      <a:pt x="363" y="394"/>
                    </a:lnTo>
                    <a:lnTo>
                      <a:pt x="361" y="394"/>
                    </a:lnTo>
                    <a:lnTo>
                      <a:pt x="361" y="396"/>
                    </a:lnTo>
                    <a:lnTo>
                      <a:pt x="359" y="396"/>
                    </a:lnTo>
                    <a:lnTo>
                      <a:pt x="359" y="399"/>
                    </a:lnTo>
                    <a:lnTo>
                      <a:pt x="357" y="399"/>
                    </a:lnTo>
                    <a:lnTo>
                      <a:pt x="357" y="401"/>
                    </a:lnTo>
                    <a:lnTo>
                      <a:pt x="355" y="401"/>
                    </a:lnTo>
                    <a:lnTo>
                      <a:pt x="353" y="401"/>
                    </a:lnTo>
                    <a:lnTo>
                      <a:pt x="350" y="401"/>
                    </a:lnTo>
                    <a:lnTo>
                      <a:pt x="353" y="401"/>
                    </a:lnTo>
                    <a:lnTo>
                      <a:pt x="353" y="403"/>
                    </a:lnTo>
                    <a:lnTo>
                      <a:pt x="350" y="403"/>
                    </a:lnTo>
                    <a:lnTo>
                      <a:pt x="348" y="403"/>
                    </a:lnTo>
                    <a:lnTo>
                      <a:pt x="346" y="403"/>
                    </a:lnTo>
                    <a:lnTo>
                      <a:pt x="344" y="403"/>
                    </a:lnTo>
                    <a:lnTo>
                      <a:pt x="342" y="403"/>
                    </a:lnTo>
                    <a:lnTo>
                      <a:pt x="342" y="401"/>
                    </a:lnTo>
                    <a:lnTo>
                      <a:pt x="342" y="403"/>
                    </a:lnTo>
                    <a:lnTo>
                      <a:pt x="339" y="403"/>
                    </a:lnTo>
                    <a:lnTo>
                      <a:pt x="337" y="403"/>
                    </a:lnTo>
                    <a:lnTo>
                      <a:pt x="337" y="401"/>
                    </a:lnTo>
                    <a:lnTo>
                      <a:pt x="337" y="403"/>
                    </a:lnTo>
                    <a:lnTo>
                      <a:pt x="335" y="403"/>
                    </a:lnTo>
                    <a:lnTo>
                      <a:pt x="333" y="403"/>
                    </a:lnTo>
                    <a:lnTo>
                      <a:pt x="333" y="401"/>
                    </a:lnTo>
                    <a:lnTo>
                      <a:pt x="331" y="403"/>
                    </a:lnTo>
                    <a:lnTo>
                      <a:pt x="331" y="401"/>
                    </a:lnTo>
                    <a:lnTo>
                      <a:pt x="331" y="403"/>
                    </a:lnTo>
                    <a:lnTo>
                      <a:pt x="328" y="403"/>
                    </a:lnTo>
                    <a:lnTo>
                      <a:pt x="331" y="403"/>
                    </a:lnTo>
                    <a:lnTo>
                      <a:pt x="331" y="405"/>
                    </a:lnTo>
                    <a:lnTo>
                      <a:pt x="328" y="405"/>
                    </a:lnTo>
                    <a:lnTo>
                      <a:pt x="326" y="405"/>
                    </a:lnTo>
                    <a:lnTo>
                      <a:pt x="328" y="405"/>
                    </a:lnTo>
                    <a:lnTo>
                      <a:pt x="326" y="405"/>
                    </a:lnTo>
                    <a:lnTo>
                      <a:pt x="326" y="403"/>
                    </a:lnTo>
                    <a:lnTo>
                      <a:pt x="324" y="403"/>
                    </a:lnTo>
                    <a:lnTo>
                      <a:pt x="322" y="403"/>
                    </a:lnTo>
                    <a:lnTo>
                      <a:pt x="322" y="405"/>
                    </a:lnTo>
                    <a:lnTo>
                      <a:pt x="322" y="403"/>
                    </a:lnTo>
                    <a:lnTo>
                      <a:pt x="320" y="403"/>
                    </a:lnTo>
                    <a:lnTo>
                      <a:pt x="317" y="403"/>
                    </a:lnTo>
                    <a:lnTo>
                      <a:pt x="315" y="403"/>
                    </a:lnTo>
                    <a:lnTo>
                      <a:pt x="315" y="405"/>
                    </a:lnTo>
                    <a:lnTo>
                      <a:pt x="315" y="403"/>
                    </a:lnTo>
                    <a:lnTo>
                      <a:pt x="315" y="405"/>
                    </a:lnTo>
                    <a:lnTo>
                      <a:pt x="313" y="405"/>
                    </a:lnTo>
                    <a:lnTo>
                      <a:pt x="313" y="407"/>
                    </a:lnTo>
                    <a:lnTo>
                      <a:pt x="313" y="405"/>
                    </a:lnTo>
                    <a:lnTo>
                      <a:pt x="311" y="405"/>
                    </a:lnTo>
                    <a:lnTo>
                      <a:pt x="313" y="405"/>
                    </a:lnTo>
                    <a:lnTo>
                      <a:pt x="311" y="405"/>
                    </a:lnTo>
                    <a:lnTo>
                      <a:pt x="311" y="407"/>
                    </a:lnTo>
                    <a:lnTo>
                      <a:pt x="311" y="405"/>
                    </a:lnTo>
                    <a:lnTo>
                      <a:pt x="311" y="407"/>
                    </a:lnTo>
                    <a:lnTo>
                      <a:pt x="309" y="407"/>
                    </a:lnTo>
                    <a:lnTo>
                      <a:pt x="309" y="405"/>
                    </a:lnTo>
                    <a:lnTo>
                      <a:pt x="309" y="407"/>
                    </a:lnTo>
                    <a:lnTo>
                      <a:pt x="307" y="407"/>
                    </a:lnTo>
                    <a:lnTo>
                      <a:pt x="304" y="407"/>
                    </a:lnTo>
                    <a:lnTo>
                      <a:pt x="304" y="410"/>
                    </a:lnTo>
                    <a:lnTo>
                      <a:pt x="302" y="407"/>
                    </a:lnTo>
                    <a:lnTo>
                      <a:pt x="302" y="410"/>
                    </a:lnTo>
                    <a:lnTo>
                      <a:pt x="302" y="407"/>
                    </a:lnTo>
                    <a:lnTo>
                      <a:pt x="300" y="407"/>
                    </a:lnTo>
                    <a:lnTo>
                      <a:pt x="298" y="407"/>
                    </a:lnTo>
                    <a:lnTo>
                      <a:pt x="300" y="407"/>
                    </a:lnTo>
                    <a:lnTo>
                      <a:pt x="300" y="410"/>
                    </a:lnTo>
                    <a:lnTo>
                      <a:pt x="298" y="410"/>
                    </a:lnTo>
                    <a:lnTo>
                      <a:pt x="300" y="410"/>
                    </a:lnTo>
                    <a:lnTo>
                      <a:pt x="300" y="412"/>
                    </a:lnTo>
                    <a:lnTo>
                      <a:pt x="300" y="414"/>
                    </a:lnTo>
                    <a:lnTo>
                      <a:pt x="298" y="414"/>
                    </a:lnTo>
                    <a:lnTo>
                      <a:pt x="296" y="414"/>
                    </a:lnTo>
                    <a:lnTo>
                      <a:pt x="296" y="416"/>
                    </a:lnTo>
                    <a:lnTo>
                      <a:pt x="293" y="416"/>
                    </a:lnTo>
                    <a:lnTo>
                      <a:pt x="293" y="418"/>
                    </a:lnTo>
                    <a:lnTo>
                      <a:pt x="291" y="418"/>
                    </a:lnTo>
                    <a:lnTo>
                      <a:pt x="289" y="418"/>
                    </a:lnTo>
                    <a:lnTo>
                      <a:pt x="291" y="418"/>
                    </a:lnTo>
                    <a:lnTo>
                      <a:pt x="289" y="418"/>
                    </a:lnTo>
                    <a:lnTo>
                      <a:pt x="289" y="421"/>
                    </a:lnTo>
                    <a:lnTo>
                      <a:pt x="291" y="421"/>
                    </a:lnTo>
                    <a:lnTo>
                      <a:pt x="289" y="421"/>
                    </a:lnTo>
                    <a:lnTo>
                      <a:pt x="289" y="423"/>
                    </a:lnTo>
                    <a:lnTo>
                      <a:pt x="291" y="423"/>
                    </a:lnTo>
                    <a:lnTo>
                      <a:pt x="291" y="425"/>
                    </a:lnTo>
                    <a:lnTo>
                      <a:pt x="289" y="425"/>
                    </a:lnTo>
                    <a:lnTo>
                      <a:pt x="287" y="425"/>
                    </a:lnTo>
                    <a:lnTo>
                      <a:pt x="287" y="427"/>
                    </a:lnTo>
                    <a:lnTo>
                      <a:pt x="285" y="427"/>
                    </a:lnTo>
                    <a:lnTo>
                      <a:pt x="285" y="429"/>
                    </a:lnTo>
                    <a:lnTo>
                      <a:pt x="285" y="427"/>
                    </a:lnTo>
                    <a:lnTo>
                      <a:pt x="282" y="429"/>
                    </a:lnTo>
                    <a:lnTo>
                      <a:pt x="282" y="427"/>
                    </a:lnTo>
                    <a:lnTo>
                      <a:pt x="280" y="427"/>
                    </a:lnTo>
                    <a:lnTo>
                      <a:pt x="280" y="429"/>
                    </a:lnTo>
                    <a:lnTo>
                      <a:pt x="278" y="429"/>
                    </a:lnTo>
                    <a:lnTo>
                      <a:pt x="276" y="429"/>
                    </a:lnTo>
                    <a:lnTo>
                      <a:pt x="274" y="429"/>
                    </a:lnTo>
                    <a:lnTo>
                      <a:pt x="274" y="427"/>
                    </a:lnTo>
                    <a:lnTo>
                      <a:pt x="271" y="427"/>
                    </a:lnTo>
                    <a:lnTo>
                      <a:pt x="271" y="429"/>
                    </a:lnTo>
                    <a:lnTo>
                      <a:pt x="271" y="432"/>
                    </a:lnTo>
                    <a:lnTo>
                      <a:pt x="269" y="432"/>
                    </a:lnTo>
                    <a:lnTo>
                      <a:pt x="269" y="429"/>
                    </a:lnTo>
                    <a:lnTo>
                      <a:pt x="269" y="432"/>
                    </a:lnTo>
                    <a:lnTo>
                      <a:pt x="267" y="432"/>
                    </a:lnTo>
                    <a:lnTo>
                      <a:pt x="265" y="432"/>
                    </a:lnTo>
                    <a:lnTo>
                      <a:pt x="265" y="434"/>
                    </a:lnTo>
                    <a:lnTo>
                      <a:pt x="265" y="432"/>
                    </a:lnTo>
                    <a:lnTo>
                      <a:pt x="263" y="432"/>
                    </a:lnTo>
                    <a:lnTo>
                      <a:pt x="263" y="429"/>
                    </a:lnTo>
                    <a:lnTo>
                      <a:pt x="263" y="432"/>
                    </a:lnTo>
                    <a:lnTo>
                      <a:pt x="261" y="432"/>
                    </a:lnTo>
                    <a:lnTo>
                      <a:pt x="258" y="432"/>
                    </a:lnTo>
                    <a:lnTo>
                      <a:pt x="258" y="429"/>
                    </a:lnTo>
                    <a:lnTo>
                      <a:pt x="261" y="429"/>
                    </a:lnTo>
                    <a:lnTo>
                      <a:pt x="258" y="429"/>
                    </a:lnTo>
                    <a:lnTo>
                      <a:pt x="256" y="429"/>
                    </a:lnTo>
                    <a:lnTo>
                      <a:pt x="254" y="429"/>
                    </a:lnTo>
                    <a:lnTo>
                      <a:pt x="254" y="427"/>
                    </a:lnTo>
                    <a:lnTo>
                      <a:pt x="252" y="427"/>
                    </a:lnTo>
                    <a:lnTo>
                      <a:pt x="252" y="429"/>
                    </a:lnTo>
                    <a:lnTo>
                      <a:pt x="250" y="429"/>
                    </a:lnTo>
                    <a:lnTo>
                      <a:pt x="247" y="429"/>
                    </a:lnTo>
                    <a:lnTo>
                      <a:pt x="245" y="432"/>
                    </a:lnTo>
                    <a:lnTo>
                      <a:pt x="243" y="432"/>
                    </a:lnTo>
                    <a:lnTo>
                      <a:pt x="241" y="432"/>
                    </a:lnTo>
                    <a:lnTo>
                      <a:pt x="241" y="429"/>
                    </a:lnTo>
                    <a:lnTo>
                      <a:pt x="241" y="427"/>
                    </a:lnTo>
                    <a:lnTo>
                      <a:pt x="239" y="427"/>
                    </a:lnTo>
                    <a:lnTo>
                      <a:pt x="239" y="429"/>
                    </a:lnTo>
                    <a:lnTo>
                      <a:pt x="239" y="432"/>
                    </a:lnTo>
                    <a:lnTo>
                      <a:pt x="236" y="432"/>
                    </a:lnTo>
                    <a:lnTo>
                      <a:pt x="236" y="429"/>
                    </a:lnTo>
                    <a:lnTo>
                      <a:pt x="234" y="429"/>
                    </a:lnTo>
                    <a:lnTo>
                      <a:pt x="234" y="432"/>
                    </a:lnTo>
                    <a:lnTo>
                      <a:pt x="232" y="432"/>
                    </a:lnTo>
                    <a:lnTo>
                      <a:pt x="232" y="434"/>
                    </a:lnTo>
                    <a:lnTo>
                      <a:pt x="232" y="436"/>
                    </a:lnTo>
                    <a:lnTo>
                      <a:pt x="232" y="438"/>
                    </a:lnTo>
                    <a:lnTo>
                      <a:pt x="230" y="438"/>
                    </a:lnTo>
                    <a:lnTo>
                      <a:pt x="230" y="436"/>
                    </a:lnTo>
                    <a:lnTo>
                      <a:pt x="230" y="434"/>
                    </a:lnTo>
                    <a:lnTo>
                      <a:pt x="230" y="436"/>
                    </a:lnTo>
                    <a:lnTo>
                      <a:pt x="228" y="436"/>
                    </a:lnTo>
                    <a:lnTo>
                      <a:pt x="228" y="438"/>
                    </a:lnTo>
                    <a:lnTo>
                      <a:pt x="225" y="438"/>
                    </a:lnTo>
                    <a:lnTo>
                      <a:pt x="225" y="440"/>
                    </a:lnTo>
                    <a:lnTo>
                      <a:pt x="225" y="438"/>
                    </a:lnTo>
                    <a:lnTo>
                      <a:pt x="225" y="440"/>
                    </a:lnTo>
                    <a:lnTo>
                      <a:pt x="223" y="440"/>
                    </a:lnTo>
                    <a:lnTo>
                      <a:pt x="225" y="440"/>
                    </a:lnTo>
                    <a:lnTo>
                      <a:pt x="223" y="440"/>
                    </a:lnTo>
                    <a:lnTo>
                      <a:pt x="223" y="442"/>
                    </a:lnTo>
                    <a:lnTo>
                      <a:pt x="223" y="440"/>
                    </a:lnTo>
                    <a:lnTo>
                      <a:pt x="221" y="440"/>
                    </a:lnTo>
                    <a:lnTo>
                      <a:pt x="221" y="442"/>
                    </a:lnTo>
                    <a:lnTo>
                      <a:pt x="221" y="445"/>
                    </a:lnTo>
                    <a:lnTo>
                      <a:pt x="219" y="445"/>
                    </a:lnTo>
                    <a:lnTo>
                      <a:pt x="219" y="447"/>
                    </a:lnTo>
                    <a:lnTo>
                      <a:pt x="217" y="447"/>
                    </a:lnTo>
                    <a:lnTo>
                      <a:pt x="215" y="447"/>
                    </a:lnTo>
                    <a:lnTo>
                      <a:pt x="215" y="449"/>
                    </a:lnTo>
                    <a:lnTo>
                      <a:pt x="215" y="451"/>
                    </a:lnTo>
                    <a:lnTo>
                      <a:pt x="215" y="453"/>
                    </a:lnTo>
                    <a:lnTo>
                      <a:pt x="212" y="453"/>
                    </a:lnTo>
                    <a:lnTo>
                      <a:pt x="210" y="453"/>
                    </a:lnTo>
                    <a:lnTo>
                      <a:pt x="212" y="453"/>
                    </a:lnTo>
                    <a:lnTo>
                      <a:pt x="212" y="456"/>
                    </a:lnTo>
                    <a:lnTo>
                      <a:pt x="212" y="458"/>
                    </a:lnTo>
                    <a:lnTo>
                      <a:pt x="210" y="458"/>
                    </a:lnTo>
                    <a:lnTo>
                      <a:pt x="210" y="460"/>
                    </a:lnTo>
                    <a:lnTo>
                      <a:pt x="208" y="460"/>
                    </a:lnTo>
                    <a:lnTo>
                      <a:pt x="206" y="460"/>
                    </a:lnTo>
                    <a:lnTo>
                      <a:pt x="204" y="460"/>
                    </a:lnTo>
                    <a:lnTo>
                      <a:pt x="201" y="460"/>
                    </a:lnTo>
                    <a:lnTo>
                      <a:pt x="201" y="462"/>
                    </a:lnTo>
                    <a:lnTo>
                      <a:pt x="204" y="462"/>
                    </a:lnTo>
                    <a:lnTo>
                      <a:pt x="204" y="464"/>
                    </a:lnTo>
                    <a:lnTo>
                      <a:pt x="201" y="464"/>
                    </a:lnTo>
                    <a:lnTo>
                      <a:pt x="204" y="464"/>
                    </a:lnTo>
                    <a:lnTo>
                      <a:pt x="204" y="467"/>
                    </a:lnTo>
                    <a:lnTo>
                      <a:pt x="204" y="469"/>
                    </a:lnTo>
                    <a:lnTo>
                      <a:pt x="201" y="469"/>
                    </a:lnTo>
                    <a:lnTo>
                      <a:pt x="201" y="467"/>
                    </a:lnTo>
                    <a:lnTo>
                      <a:pt x="201" y="469"/>
                    </a:lnTo>
                    <a:lnTo>
                      <a:pt x="199" y="469"/>
                    </a:lnTo>
                    <a:lnTo>
                      <a:pt x="199" y="471"/>
                    </a:lnTo>
                    <a:lnTo>
                      <a:pt x="199" y="469"/>
                    </a:lnTo>
                    <a:lnTo>
                      <a:pt x="199" y="471"/>
                    </a:lnTo>
                    <a:lnTo>
                      <a:pt x="197" y="471"/>
                    </a:lnTo>
                    <a:lnTo>
                      <a:pt x="195" y="471"/>
                    </a:lnTo>
                    <a:lnTo>
                      <a:pt x="195" y="473"/>
                    </a:lnTo>
                    <a:lnTo>
                      <a:pt x="197" y="473"/>
                    </a:lnTo>
                    <a:lnTo>
                      <a:pt x="197" y="475"/>
                    </a:lnTo>
                    <a:lnTo>
                      <a:pt x="197" y="478"/>
                    </a:lnTo>
                    <a:lnTo>
                      <a:pt x="197" y="475"/>
                    </a:lnTo>
                    <a:lnTo>
                      <a:pt x="197" y="478"/>
                    </a:lnTo>
                    <a:lnTo>
                      <a:pt x="195" y="478"/>
                    </a:lnTo>
                    <a:lnTo>
                      <a:pt x="195" y="475"/>
                    </a:lnTo>
                    <a:lnTo>
                      <a:pt x="195" y="478"/>
                    </a:lnTo>
                    <a:lnTo>
                      <a:pt x="193" y="478"/>
                    </a:lnTo>
                    <a:lnTo>
                      <a:pt x="190" y="478"/>
                    </a:lnTo>
                    <a:lnTo>
                      <a:pt x="190" y="475"/>
                    </a:lnTo>
                    <a:lnTo>
                      <a:pt x="188" y="478"/>
                    </a:lnTo>
                    <a:lnTo>
                      <a:pt x="188" y="475"/>
                    </a:lnTo>
                    <a:lnTo>
                      <a:pt x="186" y="475"/>
                    </a:lnTo>
                    <a:lnTo>
                      <a:pt x="186" y="478"/>
                    </a:lnTo>
                    <a:lnTo>
                      <a:pt x="184" y="478"/>
                    </a:lnTo>
                    <a:lnTo>
                      <a:pt x="186" y="478"/>
                    </a:lnTo>
                    <a:lnTo>
                      <a:pt x="186" y="480"/>
                    </a:lnTo>
                    <a:lnTo>
                      <a:pt x="186" y="478"/>
                    </a:lnTo>
                    <a:lnTo>
                      <a:pt x="184" y="478"/>
                    </a:lnTo>
                    <a:lnTo>
                      <a:pt x="182" y="478"/>
                    </a:lnTo>
                    <a:lnTo>
                      <a:pt x="179" y="478"/>
                    </a:lnTo>
                    <a:lnTo>
                      <a:pt x="179" y="475"/>
                    </a:lnTo>
                    <a:lnTo>
                      <a:pt x="177" y="475"/>
                    </a:lnTo>
                    <a:lnTo>
                      <a:pt x="177" y="473"/>
                    </a:lnTo>
                    <a:lnTo>
                      <a:pt x="175" y="471"/>
                    </a:lnTo>
                    <a:lnTo>
                      <a:pt x="173" y="471"/>
                    </a:lnTo>
                    <a:lnTo>
                      <a:pt x="173" y="469"/>
                    </a:lnTo>
                    <a:lnTo>
                      <a:pt x="171" y="469"/>
                    </a:lnTo>
                    <a:lnTo>
                      <a:pt x="171" y="471"/>
                    </a:lnTo>
                    <a:lnTo>
                      <a:pt x="169" y="471"/>
                    </a:lnTo>
                    <a:lnTo>
                      <a:pt x="169" y="473"/>
                    </a:lnTo>
                    <a:lnTo>
                      <a:pt x="166" y="473"/>
                    </a:lnTo>
                    <a:lnTo>
                      <a:pt x="164" y="473"/>
                    </a:lnTo>
                    <a:lnTo>
                      <a:pt x="166" y="475"/>
                    </a:lnTo>
                    <a:lnTo>
                      <a:pt x="166" y="478"/>
                    </a:lnTo>
                    <a:lnTo>
                      <a:pt x="164" y="478"/>
                    </a:lnTo>
                    <a:lnTo>
                      <a:pt x="162" y="478"/>
                    </a:lnTo>
                    <a:lnTo>
                      <a:pt x="160" y="478"/>
                    </a:lnTo>
                    <a:lnTo>
                      <a:pt x="158" y="480"/>
                    </a:lnTo>
                    <a:lnTo>
                      <a:pt x="158" y="482"/>
                    </a:lnTo>
                    <a:lnTo>
                      <a:pt x="160" y="482"/>
                    </a:lnTo>
                    <a:lnTo>
                      <a:pt x="162" y="482"/>
                    </a:lnTo>
                    <a:lnTo>
                      <a:pt x="160" y="482"/>
                    </a:lnTo>
                    <a:lnTo>
                      <a:pt x="160" y="484"/>
                    </a:lnTo>
                    <a:lnTo>
                      <a:pt x="160" y="486"/>
                    </a:lnTo>
                    <a:lnTo>
                      <a:pt x="158" y="486"/>
                    </a:lnTo>
                    <a:lnTo>
                      <a:pt x="158" y="488"/>
                    </a:lnTo>
                    <a:lnTo>
                      <a:pt x="155" y="488"/>
                    </a:lnTo>
                    <a:lnTo>
                      <a:pt x="153" y="488"/>
                    </a:lnTo>
                    <a:lnTo>
                      <a:pt x="151" y="488"/>
                    </a:lnTo>
                    <a:lnTo>
                      <a:pt x="151" y="486"/>
                    </a:lnTo>
                    <a:lnTo>
                      <a:pt x="149" y="486"/>
                    </a:lnTo>
                    <a:lnTo>
                      <a:pt x="149" y="484"/>
                    </a:lnTo>
                    <a:lnTo>
                      <a:pt x="147" y="484"/>
                    </a:lnTo>
                    <a:lnTo>
                      <a:pt x="147" y="486"/>
                    </a:lnTo>
                    <a:lnTo>
                      <a:pt x="144" y="486"/>
                    </a:lnTo>
                    <a:lnTo>
                      <a:pt x="144" y="488"/>
                    </a:lnTo>
                    <a:lnTo>
                      <a:pt x="144" y="486"/>
                    </a:lnTo>
                    <a:lnTo>
                      <a:pt x="142" y="486"/>
                    </a:lnTo>
                    <a:lnTo>
                      <a:pt x="142" y="484"/>
                    </a:lnTo>
                    <a:lnTo>
                      <a:pt x="142" y="486"/>
                    </a:lnTo>
                    <a:lnTo>
                      <a:pt x="140" y="486"/>
                    </a:lnTo>
                    <a:lnTo>
                      <a:pt x="140" y="488"/>
                    </a:lnTo>
                    <a:lnTo>
                      <a:pt x="138" y="488"/>
                    </a:lnTo>
                    <a:lnTo>
                      <a:pt x="136" y="488"/>
                    </a:lnTo>
                    <a:lnTo>
                      <a:pt x="133" y="488"/>
                    </a:lnTo>
                    <a:lnTo>
                      <a:pt x="131" y="488"/>
                    </a:lnTo>
                    <a:lnTo>
                      <a:pt x="131" y="486"/>
                    </a:lnTo>
                    <a:lnTo>
                      <a:pt x="129" y="486"/>
                    </a:lnTo>
                    <a:lnTo>
                      <a:pt x="127" y="486"/>
                    </a:lnTo>
                    <a:lnTo>
                      <a:pt x="127" y="484"/>
                    </a:lnTo>
                    <a:lnTo>
                      <a:pt x="125" y="484"/>
                    </a:lnTo>
                    <a:lnTo>
                      <a:pt x="123" y="484"/>
                    </a:lnTo>
                    <a:lnTo>
                      <a:pt x="123" y="482"/>
                    </a:lnTo>
                    <a:lnTo>
                      <a:pt x="120" y="482"/>
                    </a:lnTo>
                    <a:lnTo>
                      <a:pt x="120" y="484"/>
                    </a:lnTo>
                    <a:lnTo>
                      <a:pt x="120" y="486"/>
                    </a:lnTo>
                    <a:lnTo>
                      <a:pt x="123" y="486"/>
                    </a:lnTo>
                    <a:lnTo>
                      <a:pt x="125" y="488"/>
                    </a:lnTo>
                    <a:lnTo>
                      <a:pt x="125" y="491"/>
                    </a:lnTo>
                    <a:lnTo>
                      <a:pt x="123" y="491"/>
                    </a:lnTo>
                    <a:lnTo>
                      <a:pt x="123" y="493"/>
                    </a:lnTo>
                    <a:lnTo>
                      <a:pt x="123" y="495"/>
                    </a:lnTo>
                    <a:lnTo>
                      <a:pt x="120" y="495"/>
                    </a:lnTo>
                    <a:lnTo>
                      <a:pt x="118" y="495"/>
                    </a:lnTo>
                    <a:lnTo>
                      <a:pt x="118" y="493"/>
                    </a:lnTo>
                    <a:lnTo>
                      <a:pt x="118" y="495"/>
                    </a:lnTo>
                    <a:lnTo>
                      <a:pt x="116" y="495"/>
                    </a:lnTo>
                    <a:lnTo>
                      <a:pt x="116" y="493"/>
                    </a:lnTo>
                    <a:lnTo>
                      <a:pt x="116" y="495"/>
                    </a:lnTo>
                    <a:lnTo>
                      <a:pt x="114" y="495"/>
                    </a:lnTo>
                    <a:lnTo>
                      <a:pt x="114" y="497"/>
                    </a:lnTo>
                    <a:lnTo>
                      <a:pt x="112" y="497"/>
                    </a:lnTo>
                    <a:lnTo>
                      <a:pt x="114" y="497"/>
                    </a:lnTo>
                    <a:lnTo>
                      <a:pt x="114" y="499"/>
                    </a:lnTo>
                    <a:lnTo>
                      <a:pt x="112" y="499"/>
                    </a:lnTo>
                    <a:lnTo>
                      <a:pt x="112" y="502"/>
                    </a:lnTo>
                    <a:lnTo>
                      <a:pt x="114" y="502"/>
                    </a:lnTo>
                    <a:lnTo>
                      <a:pt x="112" y="502"/>
                    </a:lnTo>
                    <a:lnTo>
                      <a:pt x="112" y="504"/>
                    </a:lnTo>
                    <a:lnTo>
                      <a:pt x="112" y="506"/>
                    </a:lnTo>
                    <a:lnTo>
                      <a:pt x="109" y="506"/>
                    </a:lnTo>
                    <a:lnTo>
                      <a:pt x="107" y="506"/>
                    </a:lnTo>
                    <a:lnTo>
                      <a:pt x="107" y="508"/>
                    </a:lnTo>
                    <a:lnTo>
                      <a:pt x="109" y="508"/>
                    </a:lnTo>
                    <a:lnTo>
                      <a:pt x="109" y="510"/>
                    </a:lnTo>
                    <a:lnTo>
                      <a:pt x="112" y="510"/>
                    </a:lnTo>
                    <a:lnTo>
                      <a:pt x="109" y="513"/>
                    </a:lnTo>
                    <a:lnTo>
                      <a:pt x="109" y="515"/>
                    </a:lnTo>
                    <a:lnTo>
                      <a:pt x="107" y="515"/>
                    </a:lnTo>
                    <a:lnTo>
                      <a:pt x="107" y="513"/>
                    </a:lnTo>
                    <a:lnTo>
                      <a:pt x="105" y="513"/>
                    </a:lnTo>
                    <a:lnTo>
                      <a:pt x="103" y="513"/>
                    </a:lnTo>
                    <a:lnTo>
                      <a:pt x="101" y="513"/>
                    </a:lnTo>
                    <a:lnTo>
                      <a:pt x="101" y="515"/>
                    </a:lnTo>
                    <a:lnTo>
                      <a:pt x="101" y="517"/>
                    </a:lnTo>
                    <a:lnTo>
                      <a:pt x="103" y="517"/>
                    </a:lnTo>
                    <a:lnTo>
                      <a:pt x="101" y="517"/>
                    </a:lnTo>
                    <a:lnTo>
                      <a:pt x="101" y="519"/>
                    </a:lnTo>
                    <a:lnTo>
                      <a:pt x="98" y="519"/>
                    </a:lnTo>
                    <a:lnTo>
                      <a:pt x="98" y="521"/>
                    </a:lnTo>
                    <a:lnTo>
                      <a:pt x="98" y="524"/>
                    </a:lnTo>
                    <a:lnTo>
                      <a:pt x="96" y="524"/>
                    </a:lnTo>
                    <a:lnTo>
                      <a:pt x="94" y="524"/>
                    </a:lnTo>
                    <a:lnTo>
                      <a:pt x="92" y="524"/>
                    </a:lnTo>
                    <a:lnTo>
                      <a:pt x="92" y="521"/>
                    </a:lnTo>
                    <a:lnTo>
                      <a:pt x="92" y="524"/>
                    </a:lnTo>
                    <a:lnTo>
                      <a:pt x="90" y="524"/>
                    </a:lnTo>
                    <a:lnTo>
                      <a:pt x="90" y="526"/>
                    </a:lnTo>
                    <a:lnTo>
                      <a:pt x="92" y="526"/>
                    </a:lnTo>
                    <a:lnTo>
                      <a:pt x="94" y="526"/>
                    </a:lnTo>
                    <a:lnTo>
                      <a:pt x="92" y="526"/>
                    </a:lnTo>
                    <a:lnTo>
                      <a:pt x="92" y="528"/>
                    </a:lnTo>
                    <a:lnTo>
                      <a:pt x="94" y="528"/>
                    </a:lnTo>
                    <a:lnTo>
                      <a:pt x="94" y="526"/>
                    </a:lnTo>
                    <a:lnTo>
                      <a:pt x="96" y="526"/>
                    </a:lnTo>
                    <a:lnTo>
                      <a:pt x="96" y="528"/>
                    </a:lnTo>
                    <a:lnTo>
                      <a:pt x="98" y="528"/>
                    </a:lnTo>
                    <a:lnTo>
                      <a:pt x="98" y="530"/>
                    </a:lnTo>
                    <a:lnTo>
                      <a:pt x="101" y="530"/>
                    </a:lnTo>
                    <a:lnTo>
                      <a:pt x="101" y="532"/>
                    </a:lnTo>
                    <a:lnTo>
                      <a:pt x="98" y="532"/>
                    </a:lnTo>
                    <a:lnTo>
                      <a:pt x="96" y="532"/>
                    </a:lnTo>
                    <a:lnTo>
                      <a:pt x="96" y="534"/>
                    </a:lnTo>
                    <a:lnTo>
                      <a:pt x="94" y="534"/>
                    </a:lnTo>
                    <a:lnTo>
                      <a:pt x="94" y="532"/>
                    </a:lnTo>
                    <a:lnTo>
                      <a:pt x="92" y="532"/>
                    </a:lnTo>
                    <a:lnTo>
                      <a:pt x="90" y="532"/>
                    </a:lnTo>
                    <a:lnTo>
                      <a:pt x="90" y="534"/>
                    </a:lnTo>
                    <a:lnTo>
                      <a:pt x="92" y="534"/>
                    </a:lnTo>
                    <a:lnTo>
                      <a:pt x="92" y="537"/>
                    </a:lnTo>
                    <a:lnTo>
                      <a:pt x="92" y="539"/>
                    </a:lnTo>
                    <a:lnTo>
                      <a:pt x="92" y="541"/>
                    </a:lnTo>
                    <a:lnTo>
                      <a:pt x="90" y="541"/>
                    </a:lnTo>
                    <a:lnTo>
                      <a:pt x="90" y="539"/>
                    </a:lnTo>
                    <a:lnTo>
                      <a:pt x="87" y="539"/>
                    </a:lnTo>
                    <a:lnTo>
                      <a:pt x="85" y="539"/>
                    </a:lnTo>
                    <a:lnTo>
                      <a:pt x="83" y="539"/>
                    </a:lnTo>
                    <a:lnTo>
                      <a:pt x="81" y="539"/>
                    </a:lnTo>
                    <a:lnTo>
                      <a:pt x="79" y="539"/>
                    </a:lnTo>
                    <a:lnTo>
                      <a:pt x="83" y="534"/>
                    </a:lnTo>
                    <a:lnTo>
                      <a:pt x="81" y="534"/>
                    </a:lnTo>
                    <a:lnTo>
                      <a:pt x="79" y="530"/>
                    </a:lnTo>
                    <a:lnTo>
                      <a:pt x="77" y="530"/>
                    </a:lnTo>
                    <a:lnTo>
                      <a:pt x="79" y="526"/>
                    </a:lnTo>
                    <a:lnTo>
                      <a:pt x="79" y="524"/>
                    </a:lnTo>
                    <a:lnTo>
                      <a:pt x="79" y="521"/>
                    </a:lnTo>
                    <a:lnTo>
                      <a:pt x="79" y="519"/>
                    </a:lnTo>
                    <a:lnTo>
                      <a:pt x="77" y="519"/>
                    </a:lnTo>
                    <a:lnTo>
                      <a:pt x="74" y="519"/>
                    </a:lnTo>
                    <a:lnTo>
                      <a:pt x="72" y="519"/>
                    </a:lnTo>
                    <a:lnTo>
                      <a:pt x="70" y="519"/>
                    </a:lnTo>
                    <a:lnTo>
                      <a:pt x="70" y="521"/>
                    </a:lnTo>
                    <a:lnTo>
                      <a:pt x="68" y="521"/>
                    </a:lnTo>
                    <a:lnTo>
                      <a:pt x="63" y="517"/>
                    </a:lnTo>
                    <a:lnTo>
                      <a:pt x="61" y="517"/>
                    </a:lnTo>
                    <a:lnTo>
                      <a:pt x="59" y="515"/>
                    </a:lnTo>
                    <a:lnTo>
                      <a:pt x="61" y="510"/>
                    </a:lnTo>
                    <a:lnTo>
                      <a:pt x="63" y="508"/>
                    </a:lnTo>
                    <a:lnTo>
                      <a:pt x="61" y="508"/>
                    </a:lnTo>
                    <a:lnTo>
                      <a:pt x="59" y="508"/>
                    </a:lnTo>
                    <a:lnTo>
                      <a:pt x="59" y="506"/>
                    </a:lnTo>
                    <a:lnTo>
                      <a:pt x="57" y="506"/>
                    </a:lnTo>
                    <a:lnTo>
                      <a:pt x="55" y="504"/>
                    </a:lnTo>
                    <a:lnTo>
                      <a:pt x="52" y="504"/>
                    </a:lnTo>
                    <a:lnTo>
                      <a:pt x="52" y="502"/>
                    </a:lnTo>
                    <a:lnTo>
                      <a:pt x="52" y="499"/>
                    </a:lnTo>
                    <a:lnTo>
                      <a:pt x="55" y="499"/>
                    </a:lnTo>
                    <a:lnTo>
                      <a:pt x="55" y="497"/>
                    </a:lnTo>
                    <a:lnTo>
                      <a:pt x="52" y="497"/>
                    </a:lnTo>
                    <a:lnTo>
                      <a:pt x="52" y="493"/>
                    </a:lnTo>
                    <a:lnTo>
                      <a:pt x="55" y="493"/>
                    </a:lnTo>
                    <a:lnTo>
                      <a:pt x="52" y="493"/>
                    </a:lnTo>
                    <a:lnTo>
                      <a:pt x="50" y="491"/>
                    </a:lnTo>
                    <a:lnTo>
                      <a:pt x="50" y="488"/>
                    </a:lnTo>
                    <a:lnTo>
                      <a:pt x="50" y="486"/>
                    </a:lnTo>
                    <a:lnTo>
                      <a:pt x="48" y="484"/>
                    </a:lnTo>
                    <a:lnTo>
                      <a:pt x="48" y="482"/>
                    </a:lnTo>
                    <a:lnTo>
                      <a:pt x="46" y="475"/>
                    </a:lnTo>
                    <a:lnTo>
                      <a:pt x="44" y="475"/>
                    </a:lnTo>
                    <a:lnTo>
                      <a:pt x="44" y="478"/>
                    </a:lnTo>
                    <a:lnTo>
                      <a:pt x="42" y="478"/>
                    </a:lnTo>
                    <a:lnTo>
                      <a:pt x="39" y="478"/>
                    </a:lnTo>
                    <a:lnTo>
                      <a:pt x="37" y="478"/>
                    </a:lnTo>
                    <a:lnTo>
                      <a:pt x="35" y="478"/>
                    </a:lnTo>
                    <a:lnTo>
                      <a:pt x="35" y="475"/>
                    </a:lnTo>
                    <a:lnTo>
                      <a:pt x="35" y="473"/>
                    </a:lnTo>
                    <a:lnTo>
                      <a:pt x="35" y="471"/>
                    </a:lnTo>
                    <a:lnTo>
                      <a:pt x="33" y="471"/>
                    </a:lnTo>
                    <a:lnTo>
                      <a:pt x="31" y="471"/>
                    </a:lnTo>
                    <a:lnTo>
                      <a:pt x="28" y="471"/>
                    </a:lnTo>
                    <a:lnTo>
                      <a:pt x="28" y="473"/>
                    </a:lnTo>
                    <a:lnTo>
                      <a:pt x="26" y="473"/>
                    </a:lnTo>
                    <a:lnTo>
                      <a:pt x="26" y="475"/>
                    </a:lnTo>
                    <a:lnTo>
                      <a:pt x="24" y="475"/>
                    </a:lnTo>
                    <a:lnTo>
                      <a:pt x="22" y="475"/>
                    </a:lnTo>
                    <a:lnTo>
                      <a:pt x="22" y="473"/>
                    </a:lnTo>
                    <a:lnTo>
                      <a:pt x="20" y="473"/>
                    </a:lnTo>
                    <a:lnTo>
                      <a:pt x="13" y="469"/>
                    </a:lnTo>
                    <a:lnTo>
                      <a:pt x="13" y="467"/>
                    </a:lnTo>
                    <a:lnTo>
                      <a:pt x="9" y="464"/>
                    </a:lnTo>
                    <a:lnTo>
                      <a:pt x="6" y="469"/>
                    </a:lnTo>
                    <a:lnTo>
                      <a:pt x="2" y="467"/>
                    </a:lnTo>
                    <a:lnTo>
                      <a:pt x="0" y="467"/>
                    </a:lnTo>
                    <a:lnTo>
                      <a:pt x="2" y="464"/>
                    </a:lnTo>
                    <a:lnTo>
                      <a:pt x="0" y="464"/>
                    </a:lnTo>
                    <a:lnTo>
                      <a:pt x="0" y="462"/>
                    </a:lnTo>
                  </a:path>
                </a:pathLst>
              </a:custGeom>
              <a:solidFill>
                <a:srgbClr val="777777"/>
              </a:solidFill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55" name="Freeform 40"/>
              <p:cNvSpPr>
                <a:spLocks/>
              </p:cNvSpPr>
              <p:nvPr/>
            </p:nvSpPr>
            <p:spPr bwMode="auto">
              <a:xfrm>
                <a:off x="5576888" y="2465388"/>
                <a:ext cx="942975" cy="741363"/>
              </a:xfrm>
              <a:custGeom>
                <a:avLst/>
                <a:gdLst>
                  <a:gd name="T0" fmla="*/ 2147483647 w 594"/>
                  <a:gd name="T1" fmla="*/ 2147483647 h 467"/>
                  <a:gd name="T2" fmla="*/ 2147483647 w 594"/>
                  <a:gd name="T3" fmla="*/ 2147483647 h 467"/>
                  <a:gd name="T4" fmla="*/ 2147483647 w 594"/>
                  <a:gd name="T5" fmla="*/ 2147483647 h 467"/>
                  <a:gd name="T6" fmla="*/ 2147483647 w 594"/>
                  <a:gd name="T7" fmla="*/ 2147483647 h 467"/>
                  <a:gd name="T8" fmla="*/ 2147483647 w 594"/>
                  <a:gd name="T9" fmla="*/ 2147483647 h 467"/>
                  <a:gd name="T10" fmla="*/ 2147483647 w 594"/>
                  <a:gd name="T11" fmla="*/ 2147483647 h 467"/>
                  <a:gd name="T12" fmla="*/ 2147483647 w 594"/>
                  <a:gd name="T13" fmla="*/ 2147483647 h 467"/>
                  <a:gd name="T14" fmla="*/ 2147483647 w 594"/>
                  <a:gd name="T15" fmla="*/ 2147483647 h 467"/>
                  <a:gd name="T16" fmla="*/ 2147483647 w 594"/>
                  <a:gd name="T17" fmla="*/ 2147483647 h 467"/>
                  <a:gd name="T18" fmla="*/ 2147483647 w 594"/>
                  <a:gd name="T19" fmla="*/ 2147483647 h 467"/>
                  <a:gd name="T20" fmla="*/ 2147483647 w 594"/>
                  <a:gd name="T21" fmla="*/ 2147483647 h 467"/>
                  <a:gd name="T22" fmla="*/ 2147483647 w 594"/>
                  <a:gd name="T23" fmla="*/ 2147483647 h 467"/>
                  <a:gd name="T24" fmla="*/ 2147483647 w 594"/>
                  <a:gd name="T25" fmla="*/ 2147483647 h 467"/>
                  <a:gd name="T26" fmla="*/ 2147483647 w 594"/>
                  <a:gd name="T27" fmla="*/ 2147483647 h 467"/>
                  <a:gd name="T28" fmla="*/ 2147483647 w 594"/>
                  <a:gd name="T29" fmla="*/ 2147483647 h 467"/>
                  <a:gd name="T30" fmla="*/ 2147483647 w 594"/>
                  <a:gd name="T31" fmla="*/ 2147483647 h 467"/>
                  <a:gd name="T32" fmla="*/ 2147483647 w 594"/>
                  <a:gd name="T33" fmla="*/ 2147483647 h 467"/>
                  <a:gd name="T34" fmla="*/ 2147483647 w 594"/>
                  <a:gd name="T35" fmla="*/ 2147483647 h 467"/>
                  <a:gd name="T36" fmla="*/ 2147483647 w 594"/>
                  <a:gd name="T37" fmla="*/ 2147483647 h 467"/>
                  <a:gd name="T38" fmla="*/ 2147483647 w 594"/>
                  <a:gd name="T39" fmla="*/ 2147483647 h 467"/>
                  <a:gd name="T40" fmla="*/ 2147483647 w 594"/>
                  <a:gd name="T41" fmla="*/ 2147483647 h 467"/>
                  <a:gd name="T42" fmla="*/ 2147483647 w 594"/>
                  <a:gd name="T43" fmla="*/ 2147483647 h 467"/>
                  <a:gd name="T44" fmla="*/ 2147483647 w 594"/>
                  <a:gd name="T45" fmla="*/ 2147483647 h 467"/>
                  <a:gd name="T46" fmla="*/ 2147483647 w 594"/>
                  <a:gd name="T47" fmla="*/ 2147483647 h 467"/>
                  <a:gd name="T48" fmla="*/ 2147483647 w 594"/>
                  <a:gd name="T49" fmla="*/ 2147483647 h 467"/>
                  <a:gd name="T50" fmla="*/ 2147483647 w 594"/>
                  <a:gd name="T51" fmla="*/ 2147483647 h 467"/>
                  <a:gd name="T52" fmla="*/ 2147483647 w 594"/>
                  <a:gd name="T53" fmla="*/ 2147483647 h 467"/>
                  <a:gd name="T54" fmla="*/ 2147483647 w 594"/>
                  <a:gd name="T55" fmla="*/ 2147483647 h 467"/>
                  <a:gd name="T56" fmla="*/ 2147483647 w 594"/>
                  <a:gd name="T57" fmla="*/ 2147483647 h 467"/>
                  <a:gd name="T58" fmla="*/ 2147483647 w 594"/>
                  <a:gd name="T59" fmla="*/ 2147483647 h 467"/>
                  <a:gd name="T60" fmla="*/ 2147483647 w 594"/>
                  <a:gd name="T61" fmla="*/ 2147483647 h 467"/>
                  <a:gd name="T62" fmla="*/ 2147483647 w 594"/>
                  <a:gd name="T63" fmla="*/ 2147483647 h 467"/>
                  <a:gd name="T64" fmla="*/ 2147483647 w 594"/>
                  <a:gd name="T65" fmla="*/ 2147483647 h 467"/>
                  <a:gd name="T66" fmla="*/ 2147483647 w 594"/>
                  <a:gd name="T67" fmla="*/ 2147483647 h 467"/>
                  <a:gd name="T68" fmla="*/ 2147483647 w 594"/>
                  <a:gd name="T69" fmla="*/ 2147483647 h 467"/>
                  <a:gd name="T70" fmla="*/ 2147483647 w 594"/>
                  <a:gd name="T71" fmla="*/ 2147483647 h 467"/>
                  <a:gd name="T72" fmla="*/ 2147483647 w 594"/>
                  <a:gd name="T73" fmla="*/ 2147483647 h 467"/>
                  <a:gd name="T74" fmla="*/ 2147483647 w 594"/>
                  <a:gd name="T75" fmla="*/ 2147483647 h 467"/>
                  <a:gd name="T76" fmla="*/ 2147483647 w 594"/>
                  <a:gd name="T77" fmla="*/ 2147483647 h 467"/>
                  <a:gd name="T78" fmla="*/ 2147483647 w 594"/>
                  <a:gd name="T79" fmla="*/ 2147483647 h 467"/>
                  <a:gd name="T80" fmla="*/ 2147483647 w 594"/>
                  <a:gd name="T81" fmla="*/ 2147483647 h 467"/>
                  <a:gd name="T82" fmla="*/ 2147483647 w 594"/>
                  <a:gd name="T83" fmla="*/ 2147483647 h 467"/>
                  <a:gd name="T84" fmla="*/ 2147483647 w 594"/>
                  <a:gd name="T85" fmla="*/ 2147483647 h 467"/>
                  <a:gd name="T86" fmla="*/ 2147483647 w 594"/>
                  <a:gd name="T87" fmla="*/ 2147483647 h 467"/>
                  <a:gd name="T88" fmla="*/ 2147483647 w 594"/>
                  <a:gd name="T89" fmla="*/ 2147483647 h 467"/>
                  <a:gd name="T90" fmla="*/ 2147483647 w 594"/>
                  <a:gd name="T91" fmla="*/ 2147483647 h 467"/>
                  <a:gd name="T92" fmla="*/ 2147483647 w 594"/>
                  <a:gd name="T93" fmla="*/ 2147483647 h 467"/>
                  <a:gd name="T94" fmla="*/ 2147483647 w 594"/>
                  <a:gd name="T95" fmla="*/ 2147483647 h 467"/>
                  <a:gd name="T96" fmla="*/ 2147483647 w 594"/>
                  <a:gd name="T97" fmla="*/ 2147483647 h 467"/>
                  <a:gd name="T98" fmla="*/ 2147483647 w 594"/>
                  <a:gd name="T99" fmla="*/ 2147483647 h 467"/>
                  <a:gd name="T100" fmla="*/ 2147483647 w 594"/>
                  <a:gd name="T101" fmla="*/ 2147483647 h 467"/>
                  <a:gd name="T102" fmla="*/ 2147483647 w 594"/>
                  <a:gd name="T103" fmla="*/ 2147483647 h 467"/>
                  <a:gd name="T104" fmla="*/ 2147483647 w 594"/>
                  <a:gd name="T105" fmla="*/ 2147483647 h 467"/>
                  <a:gd name="T106" fmla="*/ 2147483647 w 594"/>
                  <a:gd name="T107" fmla="*/ 2147483647 h 467"/>
                  <a:gd name="T108" fmla="*/ 2147483647 w 594"/>
                  <a:gd name="T109" fmla="*/ 2147483647 h 467"/>
                  <a:gd name="T110" fmla="*/ 2147483647 w 594"/>
                  <a:gd name="T111" fmla="*/ 2147483647 h 467"/>
                  <a:gd name="T112" fmla="*/ 2147483647 w 594"/>
                  <a:gd name="T113" fmla="*/ 2147483647 h 467"/>
                  <a:gd name="T114" fmla="*/ 2147483647 w 594"/>
                  <a:gd name="T115" fmla="*/ 2147483647 h 467"/>
                  <a:gd name="T116" fmla="*/ 2147483647 w 594"/>
                  <a:gd name="T117" fmla="*/ 2147483647 h 46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594" h="467">
                    <a:moveTo>
                      <a:pt x="77" y="462"/>
                    </a:moveTo>
                    <a:lnTo>
                      <a:pt x="79" y="460"/>
                    </a:lnTo>
                    <a:lnTo>
                      <a:pt x="77" y="460"/>
                    </a:lnTo>
                    <a:lnTo>
                      <a:pt x="73" y="458"/>
                    </a:lnTo>
                    <a:lnTo>
                      <a:pt x="70" y="462"/>
                    </a:lnTo>
                    <a:lnTo>
                      <a:pt x="64" y="467"/>
                    </a:lnTo>
                    <a:lnTo>
                      <a:pt x="62" y="467"/>
                    </a:lnTo>
                    <a:lnTo>
                      <a:pt x="62" y="464"/>
                    </a:lnTo>
                    <a:lnTo>
                      <a:pt x="62" y="467"/>
                    </a:lnTo>
                    <a:lnTo>
                      <a:pt x="59" y="467"/>
                    </a:lnTo>
                    <a:lnTo>
                      <a:pt x="59" y="464"/>
                    </a:lnTo>
                    <a:lnTo>
                      <a:pt x="57" y="464"/>
                    </a:lnTo>
                    <a:lnTo>
                      <a:pt x="55" y="464"/>
                    </a:lnTo>
                    <a:lnTo>
                      <a:pt x="57" y="462"/>
                    </a:lnTo>
                    <a:lnTo>
                      <a:pt x="62" y="460"/>
                    </a:lnTo>
                    <a:lnTo>
                      <a:pt x="66" y="456"/>
                    </a:lnTo>
                    <a:lnTo>
                      <a:pt x="57" y="453"/>
                    </a:lnTo>
                    <a:lnTo>
                      <a:pt x="48" y="462"/>
                    </a:lnTo>
                    <a:lnTo>
                      <a:pt x="48" y="460"/>
                    </a:lnTo>
                    <a:lnTo>
                      <a:pt x="48" y="462"/>
                    </a:lnTo>
                    <a:lnTo>
                      <a:pt x="46" y="462"/>
                    </a:lnTo>
                    <a:lnTo>
                      <a:pt x="46" y="460"/>
                    </a:lnTo>
                    <a:lnTo>
                      <a:pt x="44" y="460"/>
                    </a:lnTo>
                    <a:lnTo>
                      <a:pt x="42" y="460"/>
                    </a:lnTo>
                    <a:lnTo>
                      <a:pt x="44" y="460"/>
                    </a:lnTo>
                    <a:lnTo>
                      <a:pt x="44" y="458"/>
                    </a:lnTo>
                    <a:lnTo>
                      <a:pt x="42" y="458"/>
                    </a:lnTo>
                    <a:lnTo>
                      <a:pt x="44" y="458"/>
                    </a:lnTo>
                    <a:lnTo>
                      <a:pt x="42" y="458"/>
                    </a:lnTo>
                    <a:lnTo>
                      <a:pt x="51" y="449"/>
                    </a:lnTo>
                    <a:lnTo>
                      <a:pt x="48" y="449"/>
                    </a:lnTo>
                    <a:lnTo>
                      <a:pt x="46" y="449"/>
                    </a:lnTo>
                    <a:lnTo>
                      <a:pt x="46" y="451"/>
                    </a:lnTo>
                    <a:lnTo>
                      <a:pt x="44" y="451"/>
                    </a:lnTo>
                    <a:lnTo>
                      <a:pt x="42" y="449"/>
                    </a:lnTo>
                    <a:lnTo>
                      <a:pt x="40" y="449"/>
                    </a:lnTo>
                    <a:lnTo>
                      <a:pt x="40" y="447"/>
                    </a:lnTo>
                    <a:lnTo>
                      <a:pt x="37" y="447"/>
                    </a:lnTo>
                    <a:lnTo>
                      <a:pt x="37" y="445"/>
                    </a:lnTo>
                    <a:lnTo>
                      <a:pt x="40" y="442"/>
                    </a:lnTo>
                    <a:lnTo>
                      <a:pt x="42" y="442"/>
                    </a:lnTo>
                    <a:lnTo>
                      <a:pt x="46" y="438"/>
                    </a:lnTo>
                    <a:lnTo>
                      <a:pt x="44" y="438"/>
                    </a:lnTo>
                    <a:lnTo>
                      <a:pt x="46" y="434"/>
                    </a:lnTo>
                    <a:lnTo>
                      <a:pt x="48" y="429"/>
                    </a:lnTo>
                    <a:lnTo>
                      <a:pt x="46" y="429"/>
                    </a:lnTo>
                    <a:lnTo>
                      <a:pt x="44" y="427"/>
                    </a:lnTo>
                    <a:lnTo>
                      <a:pt x="46" y="423"/>
                    </a:lnTo>
                    <a:lnTo>
                      <a:pt x="42" y="421"/>
                    </a:lnTo>
                    <a:lnTo>
                      <a:pt x="44" y="416"/>
                    </a:lnTo>
                    <a:lnTo>
                      <a:pt x="46" y="414"/>
                    </a:lnTo>
                    <a:lnTo>
                      <a:pt x="48" y="407"/>
                    </a:lnTo>
                    <a:lnTo>
                      <a:pt x="44" y="407"/>
                    </a:lnTo>
                    <a:lnTo>
                      <a:pt x="46" y="407"/>
                    </a:lnTo>
                    <a:lnTo>
                      <a:pt x="48" y="405"/>
                    </a:lnTo>
                    <a:lnTo>
                      <a:pt x="51" y="405"/>
                    </a:lnTo>
                    <a:lnTo>
                      <a:pt x="51" y="403"/>
                    </a:lnTo>
                    <a:lnTo>
                      <a:pt x="51" y="401"/>
                    </a:lnTo>
                    <a:lnTo>
                      <a:pt x="48" y="401"/>
                    </a:lnTo>
                    <a:lnTo>
                      <a:pt x="48" y="399"/>
                    </a:lnTo>
                    <a:lnTo>
                      <a:pt x="48" y="396"/>
                    </a:lnTo>
                    <a:lnTo>
                      <a:pt x="48" y="394"/>
                    </a:lnTo>
                    <a:lnTo>
                      <a:pt x="44" y="394"/>
                    </a:lnTo>
                    <a:lnTo>
                      <a:pt x="37" y="390"/>
                    </a:lnTo>
                    <a:lnTo>
                      <a:pt x="35" y="390"/>
                    </a:lnTo>
                    <a:lnTo>
                      <a:pt x="33" y="390"/>
                    </a:lnTo>
                    <a:lnTo>
                      <a:pt x="33" y="386"/>
                    </a:lnTo>
                    <a:lnTo>
                      <a:pt x="33" y="388"/>
                    </a:lnTo>
                    <a:lnTo>
                      <a:pt x="31" y="386"/>
                    </a:lnTo>
                    <a:lnTo>
                      <a:pt x="31" y="383"/>
                    </a:lnTo>
                    <a:lnTo>
                      <a:pt x="31" y="379"/>
                    </a:lnTo>
                    <a:lnTo>
                      <a:pt x="35" y="379"/>
                    </a:lnTo>
                    <a:lnTo>
                      <a:pt x="35" y="381"/>
                    </a:lnTo>
                    <a:lnTo>
                      <a:pt x="40" y="377"/>
                    </a:lnTo>
                    <a:lnTo>
                      <a:pt x="37" y="377"/>
                    </a:lnTo>
                    <a:lnTo>
                      <a:pt x="42" y="370"/>
                    </a:lnTo>
                    <a:lnTo>
                      <a:pt x="42" y="368"/>
                    </a:lnTo>
                    <a:lnTo>
                      <a:pt x="35" y="368"/>
                    </a:lnTo>
                    <a:lnTo>
                      <a:pt x="29" y="368"/>
                    </a:lnTo>
                    <a:lnTo>
                      <a:pt x="24" y="364"/>
                    </a:lnTo>
                    <a:lnTo>
                      <a:pt x="22" y="361"/>
                    </a:lnTo>
                    <a:lnTo>
                      <a:pt x="22" y="359"/>
                    </a:lnTo>
                    <a:lnTo>
                      <a:pt x="20" y="357"/>
                    </a:lnTo>
                    <a:lnTo>
                      <a:pt x="18" y="357"/>
                    </a:lnTo>
                    <a:lnTo>
                      <a:pt x="20" y="355"/>
                    </a:lnTo>
                    <a:lnTo>
                      <a:pt x="20" y="350"/>
                    </a:lnTo>
                    <a:lnTo>
                      <a:pt x="20" y="348"/>
                    </a:lnTo>
                    <a:lnTo>
                      <a:pt x="20" y="346"/>
                    </a:lnTo>
                    <a:lnTo>
                      <a:pt x="18" y="346"/>
                    </a:lnTo>
                    <a:lnTo>
                      <a:pt x="16" y="348"/>
                    </a:lnTo>
                    <a:lnTo>
                      <a:pt x="11" y="348"/>
                    </a:lnTo>
                    <a:lnTo>
                      <a:pt x="11" y="350"/>
                    </a:lnTo>
                    <a:lnTo>
                      <a:pt x="5" y="348"/>
                    </a:lnTo>
                    <a:lnTo>
                      <a:pt x="0" y="346"/>
                    </a:lnTo>
                    <a:lnTo>
                      <a:pt x="5" y="340"/>
                    </a:lnTo>
                    <a:lnTo>
                      <a:pt x="5" y="337"/>
                    </a:lnTo>
                    <a:lnTo>
                      <a:pt x="7" y="333"/>
                    </a:lnTo>
                    <a:lnTo>
                      <a:pt x="9" y="331"/>
                    </a:lnTo>
                    <a:lnTo>
                      <a:pt x="9" y="329"/>
                    </a:lnTo>
                    <a:lnTo>
                      <a:pt x="9" y="326"/>
                    </a:lnTo>
                    <a:lnTo>
                      <a:pt x="9" y="324"/>
                    </a:lnTo>
                    <a:lnTo>
                      <a:pt x="9" y="318"/>
                    </a:lnTo>
                    <a:lnTo>
                      <a:pt x="16" y="318"/>
                    </a:lnTo>
                    <a:lnTo>
                      <a:pt x="16" y="313"/>
                    </a:lnTo>
                    <a:lnTo>
                      <a:pt x="16" y="311"/>
                    </a:lnTo>
                    <a:lnTo>
                      <a:pt x="18" y="313"/>
                    </a:lnTo>
                    <a:lnTo>
                      <a:pt x="20" y="313"/>
                    </a:lnTo>
                    <a:lnTo>
                      <a:pt x="22" y="309"/>
                    </a:lnTo>
                    <a:lnTo>
                      <a:pt x="24" y="307"/>
                    </a:lnTo>
                    <a:lnTo>
                      <a:pt x="27" y="307"/>
                    </a:lnTo>
                    <a:lnTo>
                      <a:pt x="27" y="309"/>
                    </a:lnTo>
                    <a:lnTo>
                      <a:pt x="24" y="309"/>
                    </a:lnTo>
                    <a:lnTo>
                      <a:pt x="24" y="311"/>
                    </a:lnTo>
                    <a:lnTo>
                      <a:pt x="22" y="313"/>
                    </a:lnTo>
                    <a:lnTo>
                      <a:pt x="27" y="313"/>
                    </a:lnTo>
                    <a:lnTo>
                      <a:pt x="29" y="313"/>
                    </a:lnTo>
                    <a:lnTo>
                      <a:pt x="31" y="311"/>
                    </a:lnTo>
                    <a:lnTo>
                      <a:pt x="33" y="309"/>
                    </a:lnTo>
                    <a:lnTo>
                      <a:pt x="35" y="309"/>
                    </a:lnTo>
                    <a:lnTo>
                      <a:pt x="37" y="311"/>
                    </a:lnTo>
                    <a:lnTo>
                      <a:pt x="37" y="309"/>
                    </a:lnTo>
                    <a:lnTo>
                      <a:pt x="44" y="307"/>
                    </a:lnTo>
                    <a:lnTo>
                      <a:pt x="51" y="307"/>
                    </a:lnTo>
                    <a:lnTo>
                      <a:pt x="53" y="302"/>
                    </a:lnTo>
                    <a:lnTo>
                      <a:pt x="55" y="304"/>
                    </a:lnTo>
                    <a:lnTo>
                      <a:pt x="59" y="309"/>
                    </a:lnTo>
                    <a:lnTo>
                      <a:pt x="59" y="311"/>
                    </a:lnTo>
                    <a:lnTo>
                      <a:pt x="62" y="311"/>
                    </a:lnTo>
                    <a:lnTo>
                      <a:pt x="64" y="313"/>
                    </a:lnTo>
                    <a:lnTo>
                      <a:pt x="66" y="313"/>
                    </a:lnTo>
                    <a:lnTo>
                      <a:pt x="73" y="311"/>
                    </a:lnTo>
                    <a:lnTo>
                      <a:pt x="73" y="309"/>
                    </a:lnTo>
                    <a:lnTo>
                      <a:pt x="75" y="309"/>
                    </a:lnTo>
                    <a:lnTo>
                      <a:pt x="79" y="311"/>
                    </a:lnTo>
                    <a:lnTo>
                      <a:pt x="79" y="300"/>
                    </a:lnTo>
                    <a:lnTo>
                      <a:pt x="81" y="298"/>
                    </a:lnTo>
                    <a:lnTo>
                      <a:pt x="86" y="298"/>
                    </a:lnTo>
                    <a:lnTo>
                      <a:pt x="88" y="298"/>
                    </a:lnTo>
                    <a:lnTo>
                      <a:pt x="90" y="298"/>
                    </a:lnTo>
                    <a:lnTo>
                      <a:pt x="94" y="296"/>
                    </a:lnTo>
                    <a:lnTo>
                      <a:pt x="97" y="296"/>
                    </a:lnTo>
                    <a:lnTo>
                      <a:pt x="99" y="302"/>
                    </a:lnTo>
                    <a:lnTo>
                      <a:pt x="101" y="302"/>
                    </a:lnTo>
                    <a:lnTo>
                      <a:pt x="103" y="302"/>
                    </a:lnTo>
                    <a:lnTo>
                      <a:pt x="105" y="302"/>
                    </a:lnTo>
                    <a:lnTo>
                      <a:pt x="108" y="302"/>
                    </a:lnTo>
                    <a:lnTo>
                      <a:pt x="112" y="302"/>
                    </a:lnTo>
                    <a:lnTo>
                      <a:pt x="114" y="302"/>
                    </a:lnTo>
                    <a:lnTo>
                      <a:pt x="114" y="304"/>
                    </a:lnTo>
                    <a:lnTo>
                      <a:pt x="116" y="304"/>
                    </a:lnTo>
                    <a:lnTo>
                      <a:pt x="119" y="309"/>
                    </a:lnTo>
                    <a:lnTo>
                      <a:pt x="116" y="309"/>
                    </a:lnTo>
                    <a:lnTo>
                      <a:pt x="119" y="309"/>
                    </a:lnTo>
                    <a:lnTo>
                      <a:pt x="121" y="309"/>
                    </a:lnTo>
                    <a:lnTo>
                      <a:pt x="121" y="311"/>
                    </a:lnTo>
                    <a:lnTo>
                      <a:pt x="123" y="311"/>
                    </a:lnTo>
                    <a:lnTo>
                      <a:pt x="123" y="309"/>
                    </a:lnTo>
                    <a:lnTo>
                      <a:pt x="123" y="307"/>
                    </a:lnTo>
                    <a:lnTo>
                      <a:pt x="123" y="304"/>
                    </a:lnTo>
                    <a:lnTo>
                      <a:pt x="125" y="304"/>
                    </a:lnTo>
                    <a:lnTo>
                      <a:pt x="127" y="304"/>
                    </a:lnTo>
                    <a:lnTo>
                      <a:pt x="129" y="304"/>
                    </a:lnTo>
                    <a:lnTo>
                      <a:pt x="129" y="307"/>
                    </a:lnTo>
                    <a:lnTo>
                      <a:pt x="129" y="309"/>
                    </a:lnTo>
                    <a:lnTo>
                      <a:pt x="129" y="311"/>
                    </a:lnTo>
                    <a:lnTo>
                      <a:pt x="132" y="311"/>
                    </a:lnTo>
                    <a:lnTo>
                      <a:pt x="134" y="311"/>
                    </a:lnTo>
                    <a:lnTo>
                      <a:pt x="134" y="309"/>
                    </a:lnTo>
                    <a:lnTo>
                      <a:pt x="136" y="309"/>
                    </a:lnTo>
                    <a:lnTo>
                      <a:pt x="136" y="311"/>
                    </a:lnTo>
                    <a:lnTo>
                      <a:pt x="138" y="311"/>
                    </a:lnTo>
                    <a:lnTo>
                      <a:pt x="140" y="311"/>
                    </a:lnTo>
                    <a:lnTo>
                      <a:pt x="143" y="311"/>
                    </a:lnTo>
                    <a:lnTo>
                      <a:pt x="143" y="313"/>
                    </a:lnTo>
                    <a:lnTo>
                      <a:pt x="145" y="313"/>
                    </a:lnTo>
                    <a:lnTo>
                      <a:pt x="147" y="313"/>
                    </a:lnTo>
                    <a:lnTo>
                      <a:pt x="147" y="315"/>
                    </a:lnTo>
                    <a:lnTo>
                      <a:pt x="149" y="311"/>
                    </a:lnTo>
                    <a:lnTo>
                      <a:pt x="154" y="309"/>
                    </a:lnTo>
                    <a:lnTo>
                      <a:pt x="154" y="307"/>
                    </a:lnTo>
                    <a:lnTo>
                      <a:pt x="158" y="309"/>
                    </a:lnTo>
                    <a:lnTo>
                      <a:pt x="160" y="304"/>
                    </a:lnTo>
                    <a:lnTo>
                      <a:pt x="158" y="302"/>
                    </a:lnTo>
                    <a:lnTo>
                      <a:pt x="158" y="296"/>
                    </a:lnTo>
                    <a:lnTo>
                      <a:pt x="158" y="294"/>
                    </a:lnTo>
                    <a:lnTo>
                      <a:pt x="156" y="289"/>
                    </a:lnTo>
                    <a:lnTo>
                      <a:pt x="156" y="287"/>
                    </a:lnTo>
                    <a:lnTo>
                      <a:pt x="154" y="285"/>
                    </a:lnTo>
                    <a:lnTo>
                      <a:pt x="158" y="285"/>
                    </a:lnTo>
                    <a:lnTo>
                      <a:pt x="160" y="283"/>
                    </a:lnTo>
                    <a:lnTo>
                      <a:pt x="162" y="283"/>
                    </a:lnTo>
                    <a:lnTo>
                      <a:pt x="164" y="285"/>
                    </a:lnTo>
                    <a:lnTo>
                      <a:pt x="164" y="287"/>
                    </a:lnTo>
                    <a:lnTo>
                      <a:pt x="167" y="287"/>
                    </a:lnTo>
                    <a:lnTo>
                      <a:pt x="167" y="289"/>
                    </a:lnTo>
                    <a:lnTo>
                      <a:pt x="169" y="289"/>
                    </a:lnTo>
                    <a:lnTo>
                      <a:pt x="171" y="287"/>
                    </a:lnTo>
                    <a:lnTo>
                      <a:pt x="173" y="287"/>
                    </a:lnTo>
                    <a:lnTo>
                      <a:pt x="171" y="285"/>
                    </a:lnTo>
                    <a:lnTo>
                      <a:pt x="171" y="283"/>
                    </a:lnTo>
                    <a:lnTo>
                      <a:pt x="171" y="280"/>
                    </a:lnTo>
                    <a:lnTo>
                      <a:pt x="173" y="280"/>
                    </a:lnTo>
                    <a:lnTo>
                      <a:pt x="171" y="280"/>
                    </a:lnTo>
                    <a:lnTo>
                      <a:pt x="173" y="280"/>
                    </a:lnTo>
                    <a:lnTo>
                      <a:pt x="173" y="278"/>
                    </a:lnTo>
                    <a:lnTo>
                      <a:pt x="173" y="276"/>
                    </a:lnTo>
                    <a:lnTo>
                      <a:pt x="171" y="272"/>
                    </a:lnTo>
                    <a:lnTo>
                      <a:pt x="180" y="269"/>
                    </a:lnTo>
                    <a:lnTo>
                      <a:pt x="182" y="269"/>
                    </a:lnTo>
                    <a:lnTo>
                      <a:pt x="180" y="267"/>
                    </a:lnTo>
                    <a:lnTo>
                      <a:pt x="180" y="263"/>
                    </a:lnTo>
                    <a:lnTo>
                      <a:pt x="178" y="261"/>
                    </a:lnTo>
                    <a:lnTo>
                      <a:pt x="175" y="258"/>
                    </a:lnTo>
                    <a:lnTo>
                      <a:pt x="173" y="256"/>
                    </a:lnTo>
                    <a:lnTo>
                      <a:pt x="171" y="252"/>
                    </a:lnTo>
                    <a:lnTo>
                      <a:pt x="173" y="252"/>
                    </a:lnTo>
                    <a:lnTo>
                      <a:pt x="175" y="250"/>
                    </a:lnTo>
                    <a:lnTo>
                      <a:pt x="178" y="250"/>
                    </a:lnTo>
                    <a:lnTo>
                      <a:pt x="180" y="250"/>
                    </a:lnTo>
                    <a:lnTo>
                      <a:pt x="180" y="248"/>
                    </a:lnTo>
                    <a:lnTo>
                      <a:pt x="184" y="248"/>
                    </a:lnTo>
                    <a:lnTo>
                      <a:pt x="184" y="245"/>
                    </a:lnTo>
                    <a:lnTo>
                      <a:pt x="182" y="243"/>
                    </a:lnTo>
                    <a:lnTo>
                      <a:pt x="182" y="241"/>
                    </a:lnTo>
                    <a:lnTo>
                      <a:pt x="182" y="239"/>
                    </a:lnTo>
                    <a:lnTo>
                      <a:pt x="182" y="237"/>
                    </a:lnTo>
                    <a:lnTo>
                      <a:pt x="184" y="237"/>
                    </a:lnTo>
                    <a:lnTo>
                      <a:pt x="184" y="234"/>
                    </a:lnTo>
                    <a:lnTo>
                      <a:pt x="189" y="232"/>
                    </a:lnTo>
                    <a:lnTo>
                      <a:pt x="184" y="232"/>
                    </a:lnTo>
                    <a:lnTo>
                      <a:pt x="184" y="230"/>
                    </a:lnTo>
                    <a:lnTo>
                      <a:pt x="186" y="228"/>
                    </a:lnTo>
                    <a:lnTo>
                      <a:pt x="189" y="223"/>
                    </a:lnTo>
                    <a:lnTo>
                      <a:pt x="191" y="226"/>
                    </a:lnTo>
                    <a:lnTo>
                      <a:pt x="191" y="223"/>
                    </a:lnTo>
                    <a:lnTo>
                      <a:pt x="193" y="221"/>
                    </a:lnTo>
                    <a:lnTo>
                      <a:pt x="193" y="217"/>
                    </a:lnTo>
                    <a:lnTo>
                      <a:pt x="197" y="215"/>
                    </a:lnTo>
                    <a:lnTo>
                      <a:pt x="197" y="212"/>
                    </a:lnTo>
                    <a:lnTo>
                      <a:pt x="197" y="210"/>
                    </a:lnTo>
                    <a:lnTo>
                      <a:pt x="200" y="210"/>
                    </a:lnTo>
                    <a:lnTo>
                      <a:pt x="202" y="210"/>
                    </a:lnTo>
                    <a:lnTo>
                      <a:pt x="202" y="212"/>
                    </a:lnTo>
                    <a:lnTo>
                      <a:pt x="200" y="212"/>
                    </a:lnTo>
                    <a:lnTo>
                      <a:pt x="202" y="212"/>
                    </a:lnTo>
                    <a:lnTo>
                      <a:pt x="204" y="212"/>
                    </a:lnTo>
                    <a:lnTo>
                      <a:pt x="206" y="212"/>
                    </a:lnTo>
                    <a:lnTo>
                      <a:pt x="208" y="212"/>
                    </a:lnTo>
                    <a:lnTo>
                      <a:pt x="208" y="215"/>
                    </a:lnTo>
                    <a:lnTo>
                      <a:pt x="206" y="215"/>
                    </a:lnTo>
                    <a:lnTo>
                      <a:pt x="208" y="215"/>
                    </a:lnTo>
                    <a:lnTo>
                      <a:pt x="208" y="217"/>
                    </a:lnTo>
                    <a:lnTo>
                      <a:pt x="206" y="217"/>
                    </a:lnTo>
                    <a:lnTo>
                      <a:pt x="208" y="217"/>
                    </a:lnTo>
                    <a:lnTo>
                      <a:pt x="208" y="219"/>
                    </a:lnTo>
                    <a:lnTo>
                      <a:pt x="210" y="219"/>
                    </a:lnTo>
                    <a:lnTo>
                      <a:pt x="210" y="221"/>
                    </a:lnTo>
                    <a:lnTo>
                      <a:pt x="213" y="221"/>
                    </a:lnTo>
                    <a:lnTo>
                      <a:pt x="213" y="223"/>
                    </a:lnTo>
                    <a:lnTo>
                      <a:pt x="215" y="219"/>
                    </a:lnTo>
                    <a:lnTo>
                      <a:pt x="217" y="219"/>
                    </a:lnTo>
                    <a:lnTo>
                      <a:pt x="221" y="219"/>
                    </a:lnTo>
                    <a:lnTo>
                      <a:pt x="230" y="219"/>
                    </a:lnTo>
                    <a:lnTo>
                      <a:pt x="230" y="215"/>
                    </a:lnTo>
                    <a:lnTo>
                      <a:pt x="230" y="210"/>
                    </a:lnTo>
                    <a:lnTo>
                      <a:pt x="228" y="206"/>
                    </a:lnTo>
                    <a:lnTo>
                      <a:pt x="228" y="202"/>
                    </a:lnTo>
                    <a:lnTo>
                      <a:pt x="228" y="195"/>
                    </a:lnTo>
                    <a:lnTo>
                      <a:pt x="228" y="191"/>
                    </a:lnTo>
                    <a:lnTo>
                      <a:pt x="228" y="188"/>
                    </a:lnTo>
                    <a:lnTo>
                      <a:pt x="228" y="180"/>
                    </a:lnTo>
                    <a:lnTo>
                      <a:pt x="228" y="177"/>
                    </a:lnTo>
                    <a:lnTo>
                      <a:pt x="226" y="175"/>
                    </a:lnTo>
                    <a:lnTo>
                      <a:pt x="226" y="173"/>
                    </a:lnTo>
                    <a:lnTo>
                      <a:pt x="226" y="169"/>
                    </a:lnTo>
                    <a:lnTo>
                      <a:pt x="224" y="169"/>
                    </a:lnTo>
                    <a:lnTo>
                      <a:pt x="224" y="166"/>
                    </a:lnTo>
                    <a:lnTo>
                      <a:pt x="224" y="164"/>
                    </a:lnTo>
                    <a:lnTo>
                      <a:pt x="221" y="162"/>
                    </a:lnTo>
                    <a:lnTo>
                      <a:pt x="221" y="160"/>
                    </a:lnTo>
                    <a:lnTo>
                      <a:pt x="221" y="158"/>
                    </a:lnTo>
                    <a:lnTo>
                      <a:pt x="221" y="156"/>
                    </a:lnTo>
                    <a:lnTo>
                      <a:pt x="221" y="153"/>
                    </a:lnTo>
                    <a:lnTo>
                      <a:pt x="221" y="151"/>
                    </a:lnTo>
                    <a:lnTo>
                      <a:pt x="221" y="149"/>
                    </a:lnTo>
                    <a:lnTo>
                      <a:pt x="221" y="147"/>
                    </a:lnTo>
                    <a:lnTo>
                      <a:pt x="221" y="145"/>
                    </a:lnTo>
                    <a:lnTo>
                      <a:pt x="224" y="145"/>
                    </a:lnTo>
                    <a:lnTo>
                      <a:pt x="228" y="145"/>
                    </a:lnTo>
                    <a:lnTo>
                      <a:pt x="232" y="142"/>
                    </a:lnTo>
                    <a:lnTo>
                      <a:pt x="232" y="140"/>
                    </a:lnTo>
                    <a:lnTo>
                      <a:pt x="232" y="138"/>
                    </a:lnTo>
                    <a:lnTo>
                      <a:pt x="237" y="138"/>
                    </a:lnTo>
                    <a:lnTo>
                      <a:pt x="239" y="138"/>
                    </a:lnTo>
                    <a:lnTo>
                      <a:pt x="243" y="138"/>
                    </a:lnTo>
                    <a:lnTo>
                      <a:pt x="246" y="138"/>
                    </a:lnTo>
                    <a:lnTo>
                      <a:pt x="248" y="138"/>
                    </a:lnTo>
                    <a:lnTo>
                      <a:pt x="248" y="136"/>
                    </a:lnTo>
                    <a:lnTo>
                      <a:pt x="250" y="136"/>
                    </a:lnTo>
                    <a:lnTo>
                      <a:pt x="252" y="136"/>
                    </a:lnTo>
                    <a:lnTo>
                      <a:pt x="256" y="136"/>
                    </a:lnTo>
                    <a:lnTo>
                      <a:pt x="259" y="136"/>
                    </a:lnTo>
                    <a:lnTo>
                      <a:pt x="261" y="136"/>
                    </a:lnTo>
                    <a:lnTo>
                      <a:pt x="263" y="136"/>
                    </a:lnTo>
                    <a:lnTo>
                      <a:pt x="263" y="131"/>
                    </a:lnTo>
                    <a:lnTo>
                      <a:pt x="261" y="129"/>
                    </a:lnTo>
                    <a:lnTo>
                      <a:pt x="261" y="127"/>
                    </a:lnTo>
                    <a:lnTo>
                      <a:pt x="263" y="125"/>
                    </a:lnTo>
                    <a:lnTo>
                      <a:pt x="265" y="125"/>
                    </a:lnTo>
                    <a:lnTo>
                      <a:pt x="267" y="120"/>
                    </a:lnTo>
                    <a:lnTo>
                      <a:pt x="270" y="123"/>
                    </a:lnTo>
                    <a:lnTo>
                      <a:pt x="270" y="120"/>
                    </a:lnTo>
                    <a:lnTo>
                      <a:pt x="267" y="116"/>
                    </a:lnTo>
                    <a:lnTo>
                      <a:pt x="270" y="116"/>
                    </a:lnTo>
                    <a:lnTo>
                      <a:pt x="278" y="116"/>
                    </a:lnTo>
                    <a:lnTo>
                      <a:pt x="281" y="116"/>
                    </a:lnTo>
                    <a:lnTo>
                      <a:pt x="283" y="120"/>
                    </a:lnTo>
                    <a:lnTo>
                      <a:pt x="285" y="116"/>
                    </a:lnTo>
                    <a:lnTo>
                      <a:pt x="287" y="116"/>
                    </a:lnTo>
                    <a:lnTo>
                      <a:pt x="289" y="112"/>
                    </a:lnTo>
                    <a:lnTo>
                      <a:pt x="294" y="107"/>
                    </a:lnTo>
                    <a:lnTo>
                      <a:pt x="296" y="107"/>
                    </a:lnTo>
                    <a:lnTo>
                      <a:pt x="298" y="107"/>
                    </a:lnTo>
                    <a:lnTo>
                      <a:pt x="298" y="105"/>
                    </a:lnTo>
                    <a:lnTo>
                      <a:pt x="300" y="105"/>
                    </a:lnTo>
                    <a:lnTo>
                      <a:pt x="302" y="105"/>
                    </a:lnTo>
                    <a:lnTo>
                      <a:pt x="300" y="105"/>
                    </a:lnTo>
                    <a:lnTo>
                      <a:pt x="302" y="105"/>
                    </a:lnTo>
                    <a:lnTo>
                      <a:pt x="305" y="103"/>
                    </a:lnTo>
                    <a:lnTo>
                      <a:pt x="307" y="101"/>
                    </a:lnTo>
                    <a:lnTo>
                      <a:pt x="307" y="99"/>
                    </a:lnTo>
                    <a:lnTo>
                      <a:pt x="311" y="99"/>
                    </a:lnTo>
                    <a:lnTo>
                      <a:pt x="313" y="96"/>
                    </a:lnTo>
                    <a:lnTo>
                      <a:pt x="318" y="94"/>
                    </a:lnTo>
                    <a:lnTo>
                      <a:pt x="318" y="96"/>
                    </a:lnTo>
                    <a:lnTo>
                      <a:pt x="318" y="99"/>
                    </a:lnTo>
                    <a:lnTo>
                      <a:pt x="322" y="99"/>
                    </a:lnTo>
                    <a:lnTo>
                      <a:pt x="324" y="96"/>
                    </a:lnTo>
                    <a:lnTo>
                      <a:pt x="327" y="99"/>
                    </a:lnTo>
                    <a:lnTo>
                      <a:pt x="329" y="99"/>
                    </a:lnTo>
                    <a:lnTo>
                      <a:pt x="329" y="96"/>
                    </a:lnTo>
                    <a:lnTo>
                      <a:pt x="335" y="99"/>
                    </a:lnTo>
                    <a:lnTo>
                      <a:pt x="335" y="101"/>
                    </a:lnTo>
                    <a:lnTo>
                      <a:pt x="335" y="103"/>
                    </a:lnTo>
                    <a:lnTo>
                      <a:pt x="335" y="105"/>
                    </a:lnTo>
                    <a:lnTo>
                      <a:pt x="335" y="107"/>
                    </a:lnTo>
                    <a:lnTo>
                      <a:pt x="335" y="110"/>
                    </a:lnTo>
                    <a:lnTo>
                      <a:pt x="335" y="116"/>
                    </a:lnTo>
                    <a:lnTo>
                      <a:pt x="335" y="118"/>
                    </a:lnTo>
                    <a:lnTo>
                      <a:pt x="340" y="118"/>
                    </a:lnTo>
                    <a:lnTo>
                      <a:pt x="342" y="118"/>
                    </a:lnTo>
                    <a:lnTo>
                      <a:pt x="344" y="118"/>
                    </a:lnTo>
                    <a:lnTo>
                      <a:pt x="344" y="114"/>
                    </a:lnTo>
                    <a:lnTo>
                      <a:pt x="346" y="112"/>
                    </a:lnTo>
                    <a:lnTo>
                      <a:pt x="346" y="110"/>
                    </a:lnTo>
                    <a:lnTo>
                      <a:pt x="346" y="112"/>
                    </a:lnTo>
                    <a:lnTo>
                      <a:pt x="348" y="112"/>
                    </a:lnTo>
                    <a:lnTo>
                      <a:pt x="351" y="114"/>
                    </a:lnTo>
                    <a:lnTo>
                      <a:pt x="353" y="112"/>
                    </a:lnTo>
                    <a:lnTo>
                      <a:pt x="355" y="112"/>
                    </a:lnTo>
                    <a:lnTo>
                      <a:pt x="357" y="112"/>
                    </a:lnTo>
                    <a:lnTo>
                      <a:pt x="357" y="110"/>
                    </a:lnTo>
                    <a:lnTo>
                      <a:pt x="362" y="110"/>
                    </a:lnTo>
                    <a:lnTo>
                      <a:pt x="362" y="107"/>
                    </a:lnTo>
                    <a:lnTo>
                      <a:pt x="366" y="107"/>
                    </a:lnTo>
                    <a:lnTo>
                      <a:pt x="366" y="105"/>
                    </a:lnTo>
                    <a:lnTo>
                      <a:pt x="368" y="105"/>
                    </a:lnTo>
                    <a:lnTo>
                      <a:pt x="368" y="103"/>
                    </a:lnTo>
                    <a:lnTo>
                      <a:pt x="370" y="103"/>
                    </a:lnTo>
                    <a:lnTo>
                      <a:pt x="370" y="105"/>
                    </a:lnTo>
                    <a:lnTo>
                      <a:pt x="373" y="105"/>
                    </a:lnTo>
                    <a:lnTo>
                      <a:pt x="375" y="105"/>
                    </a:lnTo>
                    <a:lnTo>
                      <a:pt x="379" y="101"/>
                    </a:lnTo>
                    <a:lnTo>
                      <a:pt x="381" y="101"/>
                    </a:lnTo>
                    <a:lnTo>
                      <a:pt x="384" y="101"/>
                    </a:lnTo>
                    <a:lnTo>
                      <a:pt x="388" y="103"/>
                    </a:lnTo>
                    <a:lnTo>
                      <a:pt x="390" y="103"/>
                    </a:lnTo>
                    <a:lnTo>
                      <a:pt x="390" y="105"/>
                    </a:lnTo>
                    <a:lnTo>
                      <a:pt x="392" y="105"/>
                    </a:lnTo>
                    <a:lnTo>
                      <a:pt x="394" y="107"/>
                    </a:lnTo>
                    <a:lnTo>
                      <a:pt x="397" y="107"/>
                    </a:lnTo>
                    <a:lnTo>
                      <a:pt x="394" y="107"/>
                    </a:lnTo>
                    <a:lnTo>
                      <a:pt x="394" y="110"/>
                    </a:lnTo>
                    <a:lnTo>
                      <a:pt x="394" y="112"/>
                    </a:lnTo>
                    <a:lnTo>
                      <a:pt x="394" y="114"/>
                    </a:lnTo>
                    <a:lnTo>
                      <a:pt x="394" y="116"/>
                    </a:lnTo>
                    <a:lnTo>
                      <a:pt x="397" y="116"/>
                    </a:lnTo>
                    <a:lnTo>
                      <a:pt x="397" y="118"/>
                    </a:lnTo>
                    <a:lnTo>
                      <a:pt x="399" y="118"/>
                    </a:lnTo>
                    <a:lnTo>
                      <a:pt x="401" y="120"/>
                    </a:lnTo>
                    <a:lnTo>
                      <a:pt x="403" y="123"/>
                    </a:lnTo>
                    <a:lnTo>
                      <a:pt x="405" y="125"/>
                    </a:lnTo>
                    <a:lnTo>
                      <a:pt x="408" y="123"/>
                    </a:lnTo>
                    <a:lnTo>
                      <a:pt x="410" y="123"/>
                    </a:lnTo>
                    <a:lnTo>
                      <a:pt x="414" y="120"/>
                    </a:lnTo>
                    <a:lnTo>
                      <a:pt x="416" y="120"/>
                    </a:lnTo>
                    <a:lnTo>
                      <a:pt x="416" y="118"/>
                    </a:lnTo>
                    <a:lnTo>
                      <a:pt x="416" y="114"/>
                    </a:lnTo>
                    <a:lnTo>
                      <a:pt x="416" y="112"/>
                    </a:lnTo>
                    <a:lnTo>
                      <a:pt x="419" y="112"/>
                    </a:lnTo>
                    <a:lnTo>
                      <a:pt x="419" y="110"/>
                    </a:lnTo>
                    <a:lnTo>
                      <a:pt x="421" y="110"/>
                    </a:lnTo>
                    <a:lnTo>
                      <a:pt x="423" y="112"/>
                    </a:lnTo>
                    <a:lnTo>
                      <a:pt x="423" y="114"/>
                    </a:lnTo>
                    <a:lnTo>
                      <a:pt x="423" y="116"/>
                    </a:lnTo>
                    <a:lnTo>
                      <a:pt x="427" y="118"/>
                    </a:lnTo>
                    <a:lnTo>
                      <a:pt x="430" y="116"/>
                    </a:lnTo>
                    <a:lnTo>
                      <a:pt x="434" y="120"/>
                    </a:lnTo>
                    <a:lnTo>
                      <a:pt x="436" y="123"/>
                    </a:lnTo>
                    <a:lnTo>
                      <a:pt x="436" y="125"/>
                    </a:lnTo>
                    <a:lnTo>
                      <a:pt x="434" y="125"/>
                    </a:lnTo>
                    <a:lnTo>
                      <a:pt x="432" y="125"/>
                    </a:lnTo>
                    <a:lnTo>
                      <a:pt x="432" y="127"/>
                    </a:lnTo>
                    <a:lnTo>
                      <a:pt x="434" y="129"/>
                    </a:lnTo>
                    <a:lnTo>
                      <a:pt x="436" y="127"/>
                    </a:lnTo>
                    <a:lnTo>
                      <a:pt x="436" y="129"/>
                    </a:lnTo>
                    <a:lnTo>
                      <a:pt x="438" y="129"/>
                    </a:lnTo>
                    <a:lnTo>
                      <a:pt x="440" y="127"/>
                    </a:lnTo>
                    <a:lnTo>
                      <a:pt x="443" y="125"/>
                    </a:lnTo>
                    <a:lnTo>
                      <a:pt x="447" y="125"/>
                    </a:lnTo>
                    <a:lnTo>
                      <a:pt x="451" y="120"/>
                    </a:lnTo>
                    <a:lnTo>
                      <a:pt x="451" y="118"/>
                    </a:lnTo>
                    <a:lnTo>
                      <a:pt x="454" y="114"/>
                    </a:lnTo>
                    <a:lnTo>
                      <a:pt x="456" y="112"/>
                    </a:lnTo>
                    <a:lnTo>
                      <a:pt x="451" y="107"/>
                    </a:lnTo>
                    <a:lnTo>
                      <a:pt x="449" y="107"/>
                    </a:lnTo>
                    <a:lnTo>
                      <a:pt x="447" y="107"/>
                    </a:lnTo>
                    <a:lnTo>
                      <a:pt x="454" y="105"/>
                    </a:lnTo>
                    <a:lnTo>
                      <a:pt x="460" y="103"/>
                    </a:lnTo>
                    <a:lnTo>
                      <a:pt x="469" y="101"/>
                    </a:lnTo>
                    <a:lnTo>
                      <a:pt x="467" y="94"/>
                    </a:lnTo>
                    <a:lnTo>
                      <a:pt x="478" y="94"/>
                    </a:lnTo>
                    <a:lnTo>
                      <a:pt x="478" y="96"/>
                    </a:lnTo>
                    <a:lnTo>
                      <a:pt x="478" y="99"/>
                    </a:lnTo>
                    <a:lnTo>
                      <a:pt x="482" y="101"/>
                    </a:lnTo>
                    <a:lnTo>
                      <a:pt x="486" y="101"/>
                    </a:lnTo>
                    <a:lnTo>
                      <a:pt x="491" y="101"/>
                    </a:lnTo>
                    <a:lnTo>
                      <a:pt x="491" y="103"/>
                    </a:lnTo>
                    <a:lnTo>
                      <a:pt x="489" y="107"/>
                    </a:lnTo>
                    <a:lnTo>
                      <a:pt x="486" y="110"/>
                    </a:lnTo>
                    <a:lnTo>
                      <a:pt x="497" y="110"/>
                    </a:lnTo>
                    <a:lnTo>
                      <a:pt x="497" y="107"/>
                    </a:lnTo>
                    <a:lnTo>
                      <a:pt x="497" y="105"/>
                    </a:lnTo>
                    <a:lnTo>
                      <a:pt x="500" y="103"/>
                    </a:lnTo>
                    <a:lnTo>
                      <a:pt x="500" y="101"/>
                    </a:lnTo>
                    <a:lnTo>
                      <a:pt x="500" y="103"/>
                    </a:lnTo>
                    <a:lnTo>
                      <a:pt x="502" y="103"/>
                    </a:lnTo>
                    <a:lnTo>
                      <a:pt x="504" y="103"/>
                    </a:lnTo>
                    <a:lnTo>
                      <a:pt x="508" y="103"/>
                    </a:lnTo>
                    <a:lnTo>
                      <a:pt x="513" y="105"/>
                    </a:lnTo>
                    <a:lnTo>
                      <a:pt x="517" y="105"/>
                    </a:lnTo>
                    <a:lnTo>
                      <a:pt x="515" y="105"/>
                    </a:lnTo>
                    <a:lnTo>
                      <a:pt x="515" y="107"/>
                    </a:lnTo>
                    <a:lnTo>
                      <a:pt x="522" y="107"/>
                    </a:lnTo>
                    <a:lnTo>
                      <a:pt x="524" y="107"/>
                    </a:lnTo>
                    <a:lnTo>
                      <a:pt x="524" y="103"/>
                    </a:lnTo>
                    <a:lnTo>
                      <a:pt x="522" y="99"/>
                    </a:lnTo>
                    <a:lnTo>
                      <a:pt x="522" y="94"/>
                    </a:lnTo>
                    <a:lnTo>
                      <a:pt x="522" y="90"/>
                    </a:lnTo>
                    <a:lnTo>
                      <a:pt x="522" y="85"/>
                    </a:lnTo>
                    <a:lnTo>
                      <a:pt x="524" y="85"/>
                    </a:lnTo>
                    <a:lnTo>
                      <a:pt x="528" y="85"/>
                    </a:lnTo>
                    <a:lnTo>
                      <a:pt x="530" y="85"/>
                    </a:lnTo>
                    <a:lnTo>
                      <a:pt x="532" y="85"/>
                    </a:lnTo>
                    <a:lnTo>
                      <a:pt x="535" y="85"/>
                    </a:lnTo>
                    <a:lnTo>
                      <a:pt x="537" y="85"/>
                    </a:lnTo>
                    <a:lnTo>
                      <a:pt x="539" y="85"/>
                    </a:lnTo>
                    <a:lnTo>
                      <a:pt x="541" y="85"/>
                    </a:lnTo>
                    <a:lnTo>
                      <a:pt x="546" y="85"/>
                    </a:lnTo>
                    <a:lnTo>
                      <a:pt x="546" y="81"/>
                    </a:lnTo>
                    <a:lnTo>
                      <a:pt x="546" y="79"/>
                    </a:lnTo>
                    <a:lnTo>
                      <a:pt x="548" y="79"/>
                    </a:lnTo>
                    <a:lnTo>
                      <a:pt x="557" y="77"/>
                    </a:lnTo>
                    <a:lnTo>
                      <a:pt x="561" y="77"/>
                    </a:lnTo>
                    <a:lnTo>
                      <a:pt x="563" y="77"/>
                    </a:lnTo>
                    <a:lnTo>
                      <a:pt x="568" y="74"/>
                    </a:lnTo>
                    <a:lnTo>
                      <a:pt x="568" y="70"/>
                    </a:lnTo>
                    <a:lnTo>
                      <a:pt x="568" y="68"/>
                    </a:lnTo>
                    <a:lnTo>
                      <a:pt x="568" y="66"/>
                    </a:lnTo>
                    <a:lnTo>
                      <a:pt x="565" y="61"/>
                    </a:lnTo>
                    <a:lnTo>
                      <a:pt x="565" y="59"/>
                    </a:lnTo>
                    <a:lnTo>
                      <a:pt x="565" y="57"/>
                    </a:lnTo>
                    <a:lnTo>
                      <a:pt x="565" y="55"/>
                    </a:lnTo>
                    <a:lnTo>
                      <a:pt x="565" y="50"/>
                    </a:lnTo>
                    <a:lnTo>
                      <a:pt x="563" y="50"/>
                    </a:lnTo>
                    <a:lnTo>
                      <a:pt x="563" y="48"/>
                    </a:lnTo>
                    <a:lnTo>
                      <a:pt x="563" y="46"/>
                    </a:lnTo>
                    <a:lnTo>
                      <a:pt x="563" y="44"/>
                    </a:lnTo>
                    <a:lnTo>
                      <a:pt x="563" y="42"/>
                    </a:lnTo>
                    <a:lnTo>
                      <a:pt x="563" y="39"/>
                    </a:lnTo>
                    <a:lnTo>
                      <a:pt x="561" y="39"/>
                    </a:lnTo>
                    <a:lnTo>
                      <a:pt x="561" y="37"/>
                    </a:lnTo>
                    <a:lnTo>
                      <a:pt x="561" y="35"/>
                    </a:lnTo>
                    <a:lnTo>
                      <a:pt x="563" y="35"/>
                    </a:lnTo>
                    <a:lnTo>
                      <a:pt x="565" y="35"/>
                    </a:lnTo>
                    <a:lnTo>
                      <a:pt x="568" y="33"/>
                    </a:lnTo>
                    <a:lnTo>
                      <a:pt x="570" y="33"/>
                    </a:lnTo>
                    <a:lnTo>
                      <a:pt x="570" y="31"/>
                    </a:lnTo>
                    <a:lnTo>
                      <a:pt x="568" y="31"/>
                    </a:lnTo>
                    <a:lnTo>
                      <a:pt x="568" y="28"/>
                    </a:lnTo>
                    <a:lnTo>
                      <a:pt x="568" y="26"/>
                    </a:lnTo>
                    <a:lnTo>
                      <a:pt x="570" y="26"/>
                    </a:lnTo>
                    <a:lnTo>
                      <a:pt x="572" y="26"/>
                    </a:lnTo>
                    <a:lnTo>
                      <a:pt x="574" y="26"/>
                    </a:lnTo>
                    <a:lnTo>
                      <a:pt x="576" y="26"/>
                    </a:lnTo>
                    <a:lnTo>
                      <a:pt x="576" y="24"/>
                    </a:lnTo>
                    <a:lnTo>
                      <a:pt x="576" y="22"/>
                    </a:lnTo>
                    <a:lnTo>
                      <a:pt x="576" y="20"/>
                    </a:lnTo>
                    <a:lnTo>
                      <a:pt x="572" y="18"/>
                    </a:lnTo>
                    <a:lnTo>
                      <a:pt x="572" y="15"/>
                    </a:lnTo>
                    <a:lnTo>
                      <a:pt x="572" y="13"/>
                    </a:lnTo>
                    <a:lnTo>
                      <a:pt x="572" y="11"/>
                    </a:lnTo>
                    <a:lnTo>
                      <a:pt x="572" y="9"/>
                    </a:lnTo>
                    <a:lnTo>
                      <a:pt x="574" y="9"/>
                    </a:lnTo>
                    <a:lnTo>
                      <a:pt x="574" y="7"/>
                    </a:lnTo>
                    <a:lnTo>
                      <a:pt x="574" y="9"/>
                    </a:lnTo>
                    <a:lnTo>
                      <a:pt x="576" y="9"/>
                    </a:lnTo>
                    <a:lnTo>
                      <a:pt x="576" y="7"/>
                    </a:lnTo>
                    <a:lnTo>
                      <a:pt x="578" y="7"/>
                    </a:lnTo>
                    <a:lnTo>
                      <a:pt x="578" y="4"/>
                    </a:lnTo>
                    <a:lnTo>
                      <a:pt x="581" y="4"/>
                    </a:lnTo>
                    <a:lnTo>
                      <a:pt x="581" y="2"/>
                    </a:lnTo>
                    <a:lnTo>
                      <a:pt x="581" y="4"/>
                    </a:lnTo>
                    <a:lnTo>
                      <a:pt x="581" y="2"/>
                    </a:lnTo>
                    <a:lnTo>
                      <a:pt x="583" y="2"/>
                    </a:lnTo>
                    <a:lnTo>
                      <a:pt x="583" y="0"/>
                    </a:lnTo>
                    <a:lnTo>
                      <a:pt x="585" y="0"/>
                    </a:lnTo>
                    <a:lnTo>
                      <a:pt x="587" y="0"/>
                    </a:lnTo>
                    <a:lnTo>
                      <a:pt x="587" y="2"/>
                    </a:lnTo>
                    <a:lnTo>
                      <a:pt x="589" y="2"/>
                    </a:lnTo>
                    <a:lnTo>
                      <a:pt x="592" y="2"/>
                    </a:lnTo>
                    <a:lnTo>
                      <a:pt x="592" y="0"/>
                    </a:lnTo>
                    <a:lnTo>
                      <a:pt x="594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56" name="Freeform 41"/>
              <p:cNvSpPr>
                <a:spLocks/>
              </p:cNvSpPr>
              <p:nvPr/>
            </p:nvSpPr>
            <p:spPr bwMode="auto">
              <a:xfrm>
                <a:off x="1947863" y="4667250"/>
                <a:ext cx="1000125" cy="841375"/>
              </a:xfrm>
              <a:custGeom>
                <a:avLst/>
                <a:gdLst>
                  <a:gd name="T0" fmla="*/ 2147483647 w 630"/>
                  <a:gd name="T1" fmla="*/ 2147483647 h 530"/>
                  <a:gd name="T2" fmla="*/ 2147483647 w 630"/>
                  <a:gd name="T3" fmla="*/ 2147483647 h 530"/>
                  <a:gd name="T4" fmla="*/ 2147483647 w 630"/>
                  <a:gd name="T5" fmla="*/ 2147483647 h 530"/>
                  <a:gd name="T6" fmla="*/ 2147483647 w 630"/>
                  <a:gd name="T7" fmla="*/ 2147483647 h 530"/>
                  <a:gd name="T8" fmla="*/ 2147483647 w 630"/>
                  <a:gd name="T9" fmla="*/ 2147483647 h 530"/>
                  <a:gd name="T10" fmla="*/ 2147483647 w 630"/>
                  <a:gd name="T11" fmla="*/ 2147483647 h 530"/>
                  <a:gd name="T12" fmla="*/ 2147483647 w 630"/>
                  <a:gd name="T13" fmla="*/ 2147483647 h 530"/>
                  <a:gd name="T14" fmla="*/ 2147483647 w 630"/>
                  <a:gd name="T15" fmla="*/ 2147483647 h 530"/>
                  <a:gd name="T16" fmla="*/ 2147483647 w 630"/>
                  <a:gd name="T17" fmla="*/ 2147483647 h 530"/>
                  <a:gd name="T18" fmla="*/ 2147483647 w 630"/>
                  <a:gd name="T19" fmla="*/ 2147483647 h 530"/>
                  <a:gd name="T20" fmla="*/ 2147483647 w 630"/>
                  <a:gd name="T21" fmla="*/ 2147483647 h 530"/>
                  <a:gd name="T22" fmla="*/ 2147483647 w 630"/>
                  <a:gd name="T23" fmla="*/ 2147483647 h 530"/>
                  <a:gd name="T24" fmla="*/ 2147483647 w 630"/>
                  <a:gd name="T25" fmla="*/ 2147483647 h 530"/>
                  <a:gd name="T26" fmla="*/ 2147483647 w 630"/>
                  <a:gd name="T27" fmla="*/ 2147483647 h 530"/>
                  <a:gd name="T28" fmla="*/ 2147483647 w 630"/>
                  <a:gd name="T29" fmla="*/ 2147483647 h 530"/>
                  <a:gd name="T30" fmla="*/ 2147483647 w 630"/>
                  <a:gd name="T31" fmla="*/ 2147483647 h 530"/>
                  <a:gd name="T32" fmla="*/ 2147483647 w 630"/>
                  <a:gd name="T33" fmla="*/ 2147483647 h 530"/>
                  <a:gd name="T34" fmla="*/ 2147483647 w 630"/>
                  <a:gd name="T35" fmla="*/ 2147483647 h 530"/>
                  <a:gd name="T36" fmla="*/ 2147483647 w 630"/>
                  <a:gd name="T37" fmla="*/ 2147483647 h 530"/>
                  <a:gd name="T38" fmla="*/ 2147483647 w 630"/>
                  <a:gd name="T39" fmla="*/ 2147483647 h 530"/>
                  <a:gd name="T40" fmla="*/ 2147483647 w 630"/>
                  <a:gd name="T41" fmla="*/ 2147483647 h 530"/>
                  <a:gd name="T42" fmla="*/ 2147483647 w 630"/>
                  <a:gd name="T43" fmla="*/ 2147483647 h 530"/>
                  <a:gd name="T44" fmla="*/ 2147483647 w 630"/>
                  <a:gd name="T45" fmla="*/ 2147483647 h 530"/>
                  <a:gd name="T46" fmla="*/ 2147483647 w 630"/>
                  <a:gd name="T47" fmla="*/ 2147483647 h 530"/>
                  <a:gd name="T48" fmla="*/ 2147483647 w 630"/>
                  <a:gd name="T49" fmla="*/ 2147483647 h 530"/>
                  <a:gd name="T50" fmla="*/ 2147483647 w 630"/>
                  <a:gd name="T51" fmla="*/ 2147483647 h 530"/>
                  <a:gd name="T52" fmla="*/ 2147483647 w 630"/>
                  <a:gd name="T53" fmla="*/ 2147483647 h 530"/>
                  <a:gd name="T54" fmla="*/ 2147483647 w 630"/>
                  <a:gd name="T55" fmla="*/ 2147483647 h 530"/>
                  <a:gd name="T56" fmla="*/ 2147483647 w 630"/>
                  <a:gd name="T57" fmla="*/ 2147483647 h 530"/>
                  <a:gd name="T58" fmla="*/ 2147483647 w 630"/>
                  <a:gd name="T59" fmla="*/ 2147483647 h 530"/>
                  <a:gd name="T60" fmla="*/ 2147483647 w 630"/>
                  <a:gd name="T61" fmla="*/ 2147483647 h 530"/>
                  <a:gd name="T62" fmla="*/ 2147483647 w 630"/>
                  <a:gd name="T63" fmla="*/ 2147483647 h 530"/>
                  <a:gd name="T64" fmla="*/ 2147483647 w 630"/>
                  <a:gd name="T65" fmla="*/ 2147483647 h 530"/>
                  <a:gd name="T66" fmla="*/ 2147483647 w 630"/>
                  <a:gd name="T67" fmla="*/ 2147483647 h 530"/>
                  <a:gd name="T68" fmla="*/ 2147483647 w 630"/>
                  <a:gd name="T69" fmla="*/ 2147483647 h 530"/>
                  <a:gd name="T70" fmla="*/ 2147483647 w 630"/>
                  <a:gd name="T71" fmla="*/ 2147483647 h 530"/>
                  <a:gd name="T72" fmla="*/ 2147483647 w 630"/>
                  <a:gd name="T73" fmla="*/ 2147483647 h 530"/>
                  <a:gd name="T74" fmla="*/ 2147483647 w 630"/>
                  <a:gd name="T75" fmla="*/ 2147483647 h 530"/>
                  <a:gd name="T76" fmla="*/ 2147483647 w 630"/>
                  <a:gd name="T77" fmla="*/ 2147483647 h 530"/>
                  <a:gd name="T78" fmla="*/ 2147483647 w 630"/>
                  <a:gd name="T79" fmla="*/ 2147483647 h 530"/>
                  <a:gd name="T80" fmla="*/ 2147483647 w 630"/>
                  <a:gd name="T81" fmla="*/ 2147483647 h 530"/>
                  <a:gd name="T82" fmla="*/ 2147483647 w 630"/>
                  <a:gd name="T83" fmla="*/ 2147483647 h 530"/>
                  <a:gd name="T84" fmla="*/ 2147483647 w 630"/>
                  <a:gd name="T85" fmla="*/ 2147483647 h 530"/>
                  <a:gd name="T86" fmla="*/ 2147483647 w 630"/>
                  <a:gd name="T87" fmla="*/ 2147483647 h 530"/>
                  <a:gd name="T88" fmla="*/ 2147483647 w 630"/>
                  <a:gd name="T89" fmla="*/ 2147483647 h 530"/>
                  <a:gd name="T90" fmla="*/ 2147483647 w 630"/>
                  <a:gd name="T91" fmla="*/ 2147483647 h 530"/>
                  <a:gd name="T92" fmla="*/ 2147483647 w 630"/>
                  <a:gd name="T93" fmla="*/ 2147483647 h 530"/>
                  <a:gd name="T94" fmla="*/ 2147483647 w 630"/>
                  <a:gd name="T95" fmla="*/ 2147483647 h 530"/>
                  <a:gd name="T96" fmla="*/ 2147483647 w 630"/>
                  <a:gd name="T97" fmla="*/ 2147483647 h 530"/>
                  <a:gd name="T98" fmla="*/ 2147483647 w 630"/>
                  <a:gd name="T99" fmla="*/ 2147483647 h 530"/>
                  <a:gd name="T100" fmla="*/ 2147483647 w 630"/>
                  <a:gd name="T101" fmla="*/ 2147483647 h 530"/>
                  <a:gd name="T102" fmla="*/ 2147483647 w 630"/>
                  <a:gd name="T103" fmla="*/ 2147483647 h 530"/>
                  <a:gd name="T104" fmla="*/ 2147483647 w 630"/>
                  <a:gd name="T105" fmla="*/ 2147483647 h 530"/>
                  <a:gd name="T106" fmla="*/ 2147483647 w 630"/>
                  <a:gd name="T107" fmla="*/ 2147483647 h 530"/>
                  <a:gd name="T108" fmla="*/ 2147483647 w 630"/>
                  <a:gd name="T109" fmla="*/ 2147483647 h 530"/>
                  <a:gd name="T110" fmla="*/ 2147483647 w 630"/>
                  <a:gd name="T111" fmla="*/ 2147483647 h 530"/>
                  <a:gd name="T112" fmla="*/ 2147483647 w 630"/>
                  <a:gd name="T113" fmla="*/ 2147483647 h 530"/>
                  <a:gd name="T114" fmla="*/ 2147483647 w 630"/>
                  <a:gd name="T115" fmla="*/ 2147483647 h 530"/>
                  <a:gd name="T116" fmla="*/ 2147483647 w 630"/>
                  <a:gd name="T117" fmla="*/ 2147483647 h 530"/>
                  <a:gd name="T118" fmla="*/ 2147483647 w 630"/>
                  <a:gd name="T119" fmla="*/ 2147483647 h 530"/>
                  <a:gd name="T120" fmla="*/ 2147483647 w 630"/>
                  <a:gd name="T121" fmla="*/ 0 h 53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30" h="530">
                    <a:moveTo>
                      <a:pt x="400" y="10"/>
                    </a:moveTo>
                    <a:lnTo>
                      <a:pt x="403" y="10"/>
                    </a:lnTo>
                    <a:lnTo>
                      <a:pt x="405" y="10"/>
                    </a:lnTo>
                    <a:lnTo>
                      <a:pt x="409" y="10"/>
                    </a:lnTo>
                    <a:lnTo>
                      <a:pt x="411" y="10"/>
                    </a:lnTo>
                    <a:lnTo>
                      <a:pt x="414" y="10"/>
                    </a:lnTo>
                    <a:lnTo>
                      <a:pt x="416" y="10"/>
                    </a:lnTo>
                    <a:lnTo>
                      <a:pt x="418" y="10"/>
                    </a:lnTo>
                    <a:lnTo>
                      <a:pt x="420" y="10"/>
                    </a:lnTo>
                    <a:lnTo>
                      <a:pt x="420" y="15"/>
                    </a:lnTo>
                    <a:lnTo>
                      <a:pt x="422" y="17"/>
                    </a:lnTo>
                    <a:lnTo>
                      <a:pt x="422" y="21"/>
                    </a:lnTo>
                    <a:lnTo>
                      <a:pt x="422" y="24"/>
                    </a:lnTo>
                    <a:lnTo>
                      <a:pt x="422" y="26"/>
                    </a:lnTo>
                    <a:lnTo>
                      <a:pt x="424" y="32"/>
                    </a:lnTo>
                    <a:lnTo>
                      <a:pt x="422" y="32"/>
                    </a:lnTo>
                    <a:lnTo>
                      <a:pt x="420" y="32"/>
                    </a:lnTo>
                    <a:lnTo>
                      <a:pt x="418" y="32"/>
                    </a:lnTo>
                    <a:lnTo>
                      <a:pt x="416" y="32"/>
                    </a:lnTo>
                    <a:lnTo>
                      <a:pt x="414" y="32"/>
                    </a:lnTo>
                    <a:lnTo>
                      <a:pt x="409" y="35"/>
                    </a:lnTo>
                    <a:lnTo>
                      <a:pt x="403" y="41"/>
                    </a:lnTo>
                    <a:lnTo>
                      <a:pt x="398" y="46"/>
                    </a:lnTo>
                    <a:lnTo>
                      <a:pt x="400" y="52"/>
                    </a:lnTo>
                    <a:lnTo>
                      <a:pt x="398" y="54"/>
                    </a:lnTo>
                    <a:lnTo>
                      <a:pt x="396" y="59"/>
                    </a:lnTo>
                    <a:lnTo>
                      <a:pt x="389" y="63"/>
                    </a:lnTo>
                    <a:lnTo>
                      <a:pt x="387" y="63"/>
                    </a:lnTo>
                    <a:lnTo>
                      <a:pt x="385" y="61"/>
                    </a:lnTo>
                    <a:lnTo>
                      <a:pt x="381" y="59"/>
                    </a:lnTo>
                    <a:lnTo>
                      <a:pt x="376" y="56"/>
                    </a:lnTo>
                    <a:lnTo>
                      <a:pt x="376" y="59"/>
                    </a:lnTo>
                    <a:lnTo>
                      <a:pt x="376" y="61"/>
                    </a:lnTo>
                    <a:lnTo>
                      <a:pt x="376" y="63"/>
                    </a:lnTo>
                    <a:lnTo>
                      <a:pt x="376" y="65"/>
                    </a:lnTo>
                    <a:lnTo>
                      <a:pt x="378" y="67"/>
                    </a:lnTo>
                    <a:lnTo>
                      <a:pt x="378" y="70"/>
                    </a:lnTo>
                    <a:lnTo>
                      <a:pt x="378" y="72"/>
                    </a:lnTo>
                    <a:lnTo>
                      <a:pt x="378" y="74"/>
                    </a:lnTo>
                    <a:lnTo>
                      <a:pt x="381" y="76"/>
                    </a:lnTo>
                    <a:lnTo>
                      <a:pt x="381" y="78"/>
                    </a:lnTo>
                    <a:lnTo>
                      <a:pt x="381" y="81"/>
                    </a:lnTo>
                    <a:lnTo>
                      <a:pt x="381" y="83"/>
                    </a:lnTo>
                    <a:lnTo>
                      <a:pt x="381" y="85"/>
                    </a:lnTo>
                    <a:lnTo>
                      <a:pt x="381" y="87"/>
                    </a:lnTo>
                    <a:lnTo>
                      <a:pt x="381" y="89"/>
                    </a:lnTo>
                    <a:lnTo>
                      <a:pt x="383" y="89"/>
                    </a:lnTo>
                    <a:lnTo>
                      <a:pt x="383" y="92"/>
                    </a:lnTo>
                    <a:lnTo>
                      <a:pt x="383" y="94"/>
                    </a:lnTo>
                    <a:lnTo>
                      <a:pt x="385" y="94"/>
                    </a:lnTo>
                    <a:lnTo>
                      <a:pt x="385" y="96"/>
                    </a:lnTo>
                    <a:lnTo>
                      <a:pt x="385" y="98"/>
                    </a:lnTo>
                    <a:lnTo>
                      <a:pt x="387" y="98"/>
                    </a:lnTo>
                    <a:lnTo>
                      <a:pt x="387" y="100"/>
                    </a:lnTo>
                    <a:lnTo>
                      <a:pt x="387" y="102"/>
                    </a:lnTo>
                    <a:lnTo>
                      <a:pt x="385" y="105"/>
                    </a:lnTo>
                    <a:lnTo>
                      <a:pt x="387" y="107"/>
                    </a:lnTo>
                    <a:lnTo>
                      <a:pt x="387" y="109"/>
                    </a:lnTo>
                    <a:lnTo>
                      <a:pt x="389" y="111"/>
                    </a:lnTo>
                    <a:lnTo>
                      <a:pt x="389" y="113"/>
                    </a:lnTo>
                    <a:lnTo>
                      <a:pt x="392" y="116"/>
                    </a:lnTo>
                    <a:lnTo>
                      <a:pt x="392" y="118"/>
                    </a:lnTo>
                    <a:lnTo>
                      <a:pt x="392" y="120"/>
                    </a:lnTo>
                    <a:lnTo>
                      <a:pt x="392" y="122"/>
                    </a:lnTo>
                    <a:lnTo>
                      <a:pt x="392" y="124"/>
                    </a:lnTo>
                    <a:lnTo>
                      <a:pt x="394" y="124"/>
                    </a:lnTo>
                    <a:lnTo>
                      <a:pt x="394" y="127"/>
                    </a:lnTo>
                    <a:lnTo>
                      <a:pt x="396" y="127"/>
                    </a:lnTo>
                    <a:lnTo>
                      <a:pt x="398" y="127"/>
                    </a:lnTo>
                    <a:lnTo>
                      <a:pt x="398" y="129"/>
                    </a:lnTo>
                    <a:lnTo>
                      <a:pt x="400" y="129"/>
                    </a:lnTo>
                    <a:lnTo>
                      <a:pt x="403" y="131"/>
                    </a:lnTo>
                    <a:lnTo>
                      <a:pt x="405" y="131"/>
                    </a:lnTo>
                    <a:lnTo>
                      <a:pt x="405" y="133"/>
                    </a:lnTo>
                    <a:lnTo>
                      <a:pt x="405" y="135"/>
                    </a:lnTo>
                    <a:lnTo>
                      <a:pt x="407" y="135"/>
                    </a:lnTo>
                    <a:lnTo>
                      <a:pt x="407" y="138"/>
                    </a:lnTo>
                    <a:lnTo>
                      <a:pt x="407" y="140"/>
                    </a:lnTo>
                    <a:lnTo>
                      <a:pt x="407" y="142"/>
                    </a:lnTo>
                    <a:lnTo>
                      <a:pt x="407" y="144"/>
                    </a:lnTo>
                    <a:lnTo>
                      <a:pt x="407" y="146"/>
                    </a:lnTo>
                    <a:lnTo>
                      <a:pt x="407" y="148"/>
                    </a:lnTo>
                    <a:lnTo>
                      <a:pt x="405" y="148"/>
                    </a:lnTo>
                    <a:lnTo>
                      <a:pt x="405" y="151"/>
                    </a:lnTo>
                    <a:lnTo>
                      <a:pt x="405" y="153"/>
                    </a:lnTo>
                    <a:lnTo>
                      <a:pt x="405" y="155"/>
                    </a:lnTo>
                    <a:lnTo>
                      <a:pt x="407" y="155"/>
                    </a:lnTo>
                    <a:lnTo>
                      <a:pt x="407" y="157"/>
                    </a:lnTo>
                    <a:lnTo>
                      <a:pt x="409" y="157"/>
                    </a:lnTo>
                    <a:lnTo>
                      <a:pt x="409" y="159"/>
                    </a:lnTo>
                    <a:lnTo>
                      <a:pt x="411" y="159"/>
                    </a:lnTo>
                    <a:lnTo>
                      <a:pt x="411" y="162"/>
                    </a:lnTo>
                    <a:lnTo>
                      <a:pt x="414" y="162"/>
                    </a:lnTo>
                    <a:lnTo>
                      <a:pt x="414" y="164"/>
                    </a:lnTo>
                    <a:lnTo>
                      <a:pt x="416" y="164"/>
                    </a:lnTo>
                    <a:lnTo>
                      <a:pt x="418" y="164"/>
                    </a:lnTo>
                    <a:lnTo>
                      <a:pt x="418" y="166"/>
                    </a:lnTo>
                    <a:lnTo>
                      <a:pt x="420" y="166"/>
                    </a:lnTo>
                    <a:lnTo>
                      <a:pt x="422" y="166"/>
                    </a:lnTo>
                    <a:lnTo>
                      <a:pt x="424" y="168"/>
                    </a:lnTo>
                    <a:lnTo>
                      <a:pt x="427" y="168"/>
                    </a:lnTo>
                    <a:lnTo>
                      <a:pt x="429" y="168"/>
                    </a:lnTo>
                    <a:lnTo>
                      <a:pt x="431" y="168"/>
                    </a:lnTo>
                    <a:lnTo>
                      <a:pt x="433" y="168"/>
                    </a:lnTo>
                    <a:lnTo>
                      <a:pt x="435" y="168"/>
                    </a:lnTo>
                    <a:lnTo>
                      <a:pt x="438" y="170"/>
                    </a:lnTo>
                    <a:lnTo>
                      <a:pt x="440" y="173"/>
                    </a:lnTo>
                    <a:lnTo>
                      <a:pt x="440" y="175"/>
                    </a:lnTo>
                    <a:lnTo>
                      <a:pt x="442" y="175"/>
                    </a:lnTo>
                    <a:lnTo>
                      <a:pt x="442" y="177"/>
                    </a:lnTo>
                    <a:lnTo>
                      <a:pt x="444" y="177"/>
                    </a:lnTo>
                    <a:lnTo>
                      <a:pt x="444" y="179"/>
                    </a:lnTo>
                    <a:lnTo>
                      <a:pt x="446" y="181"/>
                    </a:lnTo>
                    <a:lnTo>
                      <a:pt x="446" y="184"/>
                    </a:lnTo>
                    <a:lnTo>
                      <a:pt x="449" y="184"/>
                    </a:lnTo>
                    <a:lnTo>
                      <a:pt x="451" y="184"/>
                    </a:lnTo>
                    <a:lnTo>
                      <a:pt x="451" y="186"/>
                    </a:lnTo>
                    <a:lnTo>
                      <a:pt x="453" y="186"/>
                    </a:lnTo>
                    <a:lnTo>
                      <a:pt x="453" y="188"/>
                    </a:lnTo>
                    <a:lnTo>
                      <a:pt x="453" y="190"/>
                    </a:lnTo>
                    <a:lnTo>
                      <a:pt x="453" y="192"/>
                    </a:lnTo>
                    <a:lnTo>
                      <a:pt x="453" y="194"/>
                    </a:lnTo>
                    <a:lnTo>
                      <a:pt x="453" y="197"/>
                    </a:lnTo>
                    <a:lnTo>
                      <a:pt x="453" y="199"/>
                    </a:lnTo>
                    <a:lnTo>
                      <a:pt x="455" y="199"/>
                    </a:lnTo>
                    <a:lnTo>
                      <a:pt x="455" y="197"/>
                    </a:lnTo>
                    <a:lnTo>
                      <a:pt x="457" y="197"/>
                    </a:lnTo>
                    <a:lnTo>
                      <a:pt x="460" y="197"/>
                    </a:lnTo>
                    <a:lnTo>
                      <a:pt x="462" y="197"/>
                    </a:lnTo>
                    <a:lnTo>
                      <a:pt x="462" y="199"/>
                    </a:lnTo>
                    <a:lnTo>
                      <a:pt x="464" y="199"/>
                    </a:lnTo>
                    <a:lnTo>
                      <a:pt x="466" y="201"/>
                    </a:lnTo>
                    <a:lnTo>
                      <a:pt x="468" y="201"/>
                    </a:lnTo>
                    <a:lnTo>
                      <a:pt x="468" y="203"/>
                    </a:lnTo>
                    <a:lnTo>
                      <a:pt x="470" y="203"/>
                    </a:lnTo>
                    <a:lnTo>
                      <a:pt x="473" y="205"/>
                    </a:lnTo>
                    <a:lnTo>
                      <a:pt x="475" y="205"/>
                    </a:lnTo>
                    <a:lnTo>
                      <a:pt x="475" y="208"/>
                    </a:lnTo>
                    <a:lnTo>
                      <a:pt x="475" y="210"/>
                    </a:lnTo>
                    <a:lnTo>
                      <a:pt x="473" y="212"/>
                    </a:lnTo>
                    <a:lnTo>
                      <a:pt x="473" y="214"/>
                    </a:lnTo>
                    <a:lnTo>
                      <a:pt x="473" y="216"/>
                    </a:lnTo>
                    <a:lnTo>
                      <a:pt x="470" y="216"/>
                    </a:lnTo>
                    <a:lnTo>
                      <a:pt x="462" y="221"/>
                    </a:lnTo>
                    <a:lnTo>
                      <a:pt x="460" y="227"/>
                    </a:lnTo>
                    <a:lnTo>
                      <a:pt x="460" y="232"/>
                    </a:lnTo>
                    <a:lnTo>
                      <a:pt x="451" y="232"/>
                    </a:lnTo>
                    <a:lnTo>
                      <a:pt x="446" y="232"/>
                    </a:lnTo>
                    <a:lnTo>
                      <a:pt x="442" y="236"/>
                    </a:lnTo>
                    <a:lnTo>
                      <a:pt x="438" y="240"/>
                    </a:lnTo>
                    <a:lnTo>
                      <a:pt x="431" y="240"/>
                    </a:lnTo>
                    <a:lnTo>
                      <a:pt x="442" y="256"/>
                    </a:lnTo>
                    <a:lnTo>
                      <a:pt x="440" y="260"/>
                    </a:lnTo>
                    <a:lnTo>
                      <a:pt x="438" y="267"/>
                    </a:lnTo>
                    <a:lnTo>
                      <a:pt x="422" y="265"/>
                    </a:lnTo>
                    <a:lnTo>
                      <a:pt x="416" y="267"/>
                    </a:lnTo>
                    <a:lnTo>
                      <a:pt x="409" y="269"/>
                    </a:lnTo>
                    <a:lnTo>
                      <a:pt x="414" y="271"/>
                    </a:lnTo>
                    <a:lnTo>
                      <a:pt x="424" y="276"/>
                    </a:lnTo>
                    <a:lnTo>
                      <a:pt x="424" y="278"/>
                    </a:lnTo>
                    <a:lnTo>
                      <a:pt x="422" y="282"/>
                    </a:lnTo>
                    <a:lnTo>
                      <a:pt x="420" y="289"/>
                    </a:lnTo>
                    <a:lnTo>
                      <a:pt x="422" y="291"/>
                    </a:lnTo>
                    <a:lnTo>
                      <a:pt x="420" y="293"/>
                    </a:lnTo>
                    <a:lnTo>
                      <a:pt x="418" y="295"/>
                    </a:lnTo>
                    <a:lnTo>
                      <a:pt x="422" y="302"/>
                    </a:lnTo>
                    <a:lnTo>
                      <a:pt x="409" y="306"/>
                    </a:lnTo>
                    <a:lnTo>
                      <a:pt x="420" y="308"/>
                    </a:lnTo>
                    <a:lnTo>
                      <a:pt x="416" y="317"/>
                    </a:lnTo>
                    <a:lnTo>
                      <a:pt x="411" y="328"/>
                    </a:lnTo>
                    <a:lnTo>
                      <a:pt x="416" y="326"/>
                    </a:lnTo>
                    <a:lnTo>
                      <a:pt x="422" y="326"/>
                    </a:lnTo>
                    <a:lnTo>
                      <a:pt x="429" y="326"/>
                    </a:lnTo>
                    <a:lnTo>
                      <a:pt x="435" y="326"/>
                    </a:lnTo>
                    <a:lnTo>
                      <a:pt x="442" y="324"/>
                    </a:lnTo>
                    <a:lnTo>
                      <a:pt x="455" y="324"/>
                    </a:lnTo>
                    <a:lnTo>
                      <a:pt x="455" y="326"/>
                    </a:lnTo>
                    <a:lnTo>
                      <a:pt x="455" y="328"/>
                    </a:lnTo>
                    <a:lnTo>
                      <a:pt x="453" y="328"/>
                    </a:lnTo>
                    <a:lnTo>
                      <a:pt x="451" y="330"/>
                    </a:lnTo>
                    <a:lnTo>
                      <a:pt x="449" y="330"/>
                    </a:lnTo>
                    <a:lnTo>
                      <a:pt x="451" y="335"/>
                    </a:lnTo>
                    <a:lnTo>
                      <a:pt x="446" y="339"/>
                    </a:lnTo>
                    <a:lnTo>
                      <a:pt x="449" y="339"/>
                    </a:lnTo>
                    <a:lnTo>
                      <a:pt x="462" y="339"/>
                    </a:lnTo>
                    <a:lnTo>
                      <a:pt x="466" y="341"/>
                    </a:lnTo>
                    <a:lnTo>
                      <a:pt x="468" y="343"/>
                    </a:lnTo>
                    <a:lnTo>
                      <a:pt x="470" y="346"/>
                    </a:lnTo>
                    <a:lnTo>
                      <a:pt x="468" y="348"/>
                    </a:lnTo>
                    <a:lnTo>
                      <a:pt x="460" y="348"/>
                    </a:lnTo>
                    <a:lnTo>
                      <a:pt x="446" y="357"/>
                    </a:lnTo>
                    <a:lnTo>
                      <a:pt x="453" y="357"/>
                    </a:lnTo>
                    <a:lnTo>
                      <a:pt x="462" y="354"/>
                    </a:lnTo>
                    <a:lnTo>
                      <a:pt x="473" y="352"/>
                    </a:lnTo>
                    <a:lnTo>
                      <a:pt x="479" y="352"/>
                    </a:lnTo>
                    <a:lnTo>
                      <a:pt x="486" y="350"/>
                    </a:lnTo>
                    <a:lnTo>
                      <a:pt x="490" y="350"/>
                    </a:lnTo>
                    <a:lnTo>
                      <a:pt x="492" y="359"/>
                    </a:lnTo>
                    <a:lnTo>
                      <a:pt x="484" y="363"/>
                    </a:lnTo>
                    <a:lnTo>
                      <a:pt x="486" y="368"/>
                    </a:lnTo>
                    <a:lnTo>
                      <a:pt x="503" y="365"/>
                    </a:lnTo>
                    <a:lnTo>
                      <a:pt x="506" y="368"/>
                    </a:lnTo>
                    <a:lnTo>
                      <a:pt x="512" y="368"/>
                    </a:lnTo>
                    <a:lnTo>
                      <a:pt x="512" y="370"/>
                    </a:lnTo>
                    <a:lnTo>
                      <a:pt x="508" y="376"/>
                    </a:lnTo>
                    <a:lnTo>
                      <a:pt x="501" y="387"/>
                    </a:lnTo>
                    <a:lnTo>
                      <a:pt x="492" y="398"/>
                    </a:lnTo>
                    <a:lnTo>
                      <a:pt x="495" y="398"/>
                    </a:lnTo>
                    <a:lnTo>
                      <a:pt x="499" y="396"/>
                    </a:lnTo>
                    <a:lnTo>
                      <a:pt x="506" y="396"/>
                    </a:lnTo>
                    <a:lnTo>
                      <a:pt x="510" y="394"/>
                    </a:lnTo>
                    <a:lnTo>
                      <a:pt x="514" y="394"/>
                    </a:lnTo>
                    <a:lnTo>
                      <a:pt x="514" y="400"/>
                    </a:lnTo>
                    <a:lnTo>
                      <a:pt x="514" y="407"/>
                    </a:lnTo>
                    <a:lnTo>
                      <a:pt x="519" y="405"/>
                    </a:lnTo>
                    <a:lnTo>
                      <a:pt x="521" y="403"/>
                    </a:lnTo>
                    <a:lnTo>
                      <a:pt x="532" y="398"/>
                    </a:lnTo>
                    <a:lnTo>
                      <a:pt x="534" y="396"/>
                    </a:lnTo>
                    <a:lnTo>
                      <a:pt x="536" y="394"/>
                    </a:lnTo>
                    <a:lnTo>
                      <a:pt x="545" y="396"/>
                    </a:lnTo>
                    <a:lnTo>
                      <a:pt x="547" y="396"/>
                    </a:lnTo>
                    <a:lnTo>
                      <a:pt x="552" y="398"/>
                    </a:lnTo>
                    <a:lnTo>
                      <a:pt x="556" y="405"/>
                    </a:lnTo>
                    <a:lnTo>
                      <a:pt x="560" y="407"/>
                    </a:lnTo>
                    <a:lnTo>
                      <a:pt x="567" y="414"/>
                    </a:lnTo>
                    <a:lnTo>
                      <a:pt x="576" y="411"/>
                    </a:lnTo>
                    <a:lnTo>
                      <a:pt x="576" y="414"/>
                    </a:lnTo>
                    <a:lnTo>
                      <a:pt x="573" y="420"/>
                    </a:lnTo>
                    <a:lnTo>
                      <a:pt x="582" y="420"/>
                    </a:lnTo>
                    <a:lnTo>
                      <a:pt x="598" y="420"/>
                    </a:lnTo>
                    <a:lnTo>
                      <a:pt x="595" y="414"/>
                    </a:lnTo>
                    <a:lnTo>
                      <a:pt x="600" y="414"/>
                    </a:lnTo>
                    <a:lnTo>
                      <a:pt x="602" y="414"/>
                    </a:lnTo>
                    <a:lnTo>
                      <a:pt x="611" y="416"/>
                    </a:lnTo>
                    <a:lnTo>
                      <a:pt x="613" y="416"/>
                    </a:lnTo>
                    <a:lnTo>
                      <a:pt x="611" y="422"/>
                    </a:lnTo>
                    <a:lnTo>
                      <a:pt x="617" y="424"/>
                    </a:lnTo>
                    <a:lnTo>
                      <a:pt x="619" y="427"/>
                    </a:lnTo>
                    <a:lnTo>
                      <a:pt x="624" y="427"/>
                    </a:lnTo>
                    <a:lnTo>
                      <a:pt x="630" y="431"/>
                    </a:lnTo>
                    <a:lnTo>
                      <a:pt x="630" y="433"/>
                    </a:lnTo>
                    <a:lnTo>
                      <a:pt x="624" y="438"/>
                    </a:lnTo>
                    <a:lnTo>
                      <a:pt x="619" y="444"/>
                    </a:lnTo>
                    <a:lnTo>
                      <a:pt x="617" y="444"/>
                    </a:lnTo>
                    <a:lnTo>
                      <a:pt x="613" y="457"/>
                    </a:lnTo>
                    <a:lnTo>
                      <a:pt x="611" y="462"/>
                    </a:lnTo>
                    <a:lnTo>
                      <a:pt x="611" y="464"/>
                    </a:lnTo>
                    <a:lnTo>
                      <a:pt x="611" y="466"/>
                    </a:lnTo>
                    <a:lnTo>
                      <a:pt x="608" y="466"/>
                    </a:lnTo>
                    <a:lnTo>
                      <a:pt x="608" y="468"/>
                    </a:lnTo>
                    <a:lnTo>
                      <a:pt x="611" y="468"/>
                    </a:lnTo>
                    <a:lnTo>
                      <a:pt x="613" y="470"/>
                    </a:lnTo>
                    <a:lnTo>
                      <a:pt x="615" y="470"/>
                    </a:lnTo>
                    <a:lnTo>
                      <a:pt x="613" y="477"/>
                    </a:lnTo>
                    <a:lnTo>
                      <a:pt x="611" y="477"/>
                    </a:lnTo>
                    <a:lnTo>
                      <a:pt x="611" y="484"/>
                    </a:lnTo>
                    <a:lnTo>
                      <a:pt x="611" y="486"/>
                    </a:lnTo>
                    <a:lnTo>
                      <a:pt x="608" y="486"/>
                    </a:lnTo>
                    <a:lnTo>
                      <a:pt x="606" y="484"/>
                    </a:lnTo>
                    <a:lnTo>
                      <a:pt x="602" y="486"/>
                    </a:lnTo>
                    <a:lnTo>
                      <a:pt x="595" y="488"/>
                    </a:lnTo>
                    <a:lnTo>
                      <a:pt x="593" y="486"/>
                    </a:lnTo>
                    <a:lnTo>
                      <a:pt x="591" y="486"/>
                    </a:lnTo>
                    <a:lnTo>
                      <a:pt x="589" y="486"/>
                    </a:lnTo>
                    <a:lnTo>
                      <a:pt x="589" y="488"/>
                    </a:lnTo>
                    <a:lnTo>
                      <a:pt x="587" y="488"/>
                    </a:lnTo>
                    <a:lnTo>
                      <a:pt x="584" y="488"/>
                    </a:lnTo>
                    <a:lnTo>
                      <a:pt x="584" y="490"/>
                    </a:lnTo>
                    <a:lnTo>
                      <a:pt x="582" y="490"/>
                    </a:lnTo>
                    <a:lnTo>
                      <a:pt x="582" y="488"/>
                    </a:lnTo>
                    <a:lnTo>
                      <a:pt x="580" y="488"/>
                    </a:lnTo>
                    <a:lnTo>
                      <a:pt x="582" y="488"/>
                    </a:lnTo>
                    <a:lnTo>
                      <a:pt x="582" y="486"/>
                    </a:lnTo>
                    <a:lnTo>
                      <a:pt x="580" y="486"/>
                    </a:lnTo>
                    <a:lnTo>
                      <a:pt x="580" y="484"/>
                    </a:lnTo>
                    <a:lnTo>
                      <a:pt x="580" y="481"/>
                    </a:lnTo>
                    <a:lnTo>
                      <a:pt x="578" y="481"/>
                    </a:lnTo>
                    <a:lnTo>
                      <a:pt x="580" y="481"/>
                    </a:lnTo>
                    <a:lnTo>
                      <a:pt x="582" y="477"/>
                    </a:lnTo>
                    <a:lnTo>
                      <a:pt x="578" y="475"/>
                    </a:lnTo>
                    <a:lnTo>
                      <a:pt x="567" y="475"/>
                    </a:lnTo>
                    <a:lnTo>
                      <a:pt x="565" y="473"/>
                    </a:lnTo>
                    <a:lnTo>
                      <a:pt x="565" y="470"/>
                    </a:lnTo>
                    <a:lnTo>
                      <a:pt x="562" y="470"/>
                    </a:lnTo>
                    <a:lnTo>
                      <a:pt x="562" y="466"/>
                    </a:lnTo>
                    <a:lnTo>
                      <a:pt x="560" y="466"/>
                    </a:lnTo>
                    <a:lnTo>
                      <a:pt x="560" y="464"/>
                    </a:lnTo>
                    <a:lnTo>
                      <a:pt x="560" y="462"/>
                    </a:lnTo>
                    <a:lnTo>
                      <a:pt x="562" y="460"/>
                    </a:lnTo>
                    <a:lnTo>
                      <a:pt x="565" y="457"/>
                    </a:lnTo>
                    <a:lnTo>
                      <a:pt x="569" y="457"/>
                    </a:lnTo>
                    <a:lnTo>
                      <a:pt x="569" y="455"/>
                    </a:lnTo>
                    <a:lnTo>
                      <a:pt x="573" y="453"/>
                    </a:lnTo>
                    <a:lnTo>
                      <a:pt x="576" y="453"/>
                    </a:lnTo>
                    <a:lnTo>
                      <a:pt x="578" y="455"/>
                    </a:lnTo>
                    <a:lnTo>
                      <a:pt x="582" y="442"/>
                    </a:lnTo>
                    <a:lnTo>
                      <a:pt x="571" y="440"/>
                    </a:lnTo>
                    <a:lnTo>
                      <a:pt x="554" y="438"/>
                    </a:lnTo>
                    <a:lnTo>
                      <a:pt x="538" y="435"/>
                    </a:lnTo>
                    <a:lnTo>
                      <a:pt x="530" y="433"/>
                    </a:lnTo>
                    <a:lnTo>
                      <a:pt x="523" y="433"/>
                    </a:lnTo>
                    <a:lnTo>
                      <a:pt x="519" y="433"/>
                    </a:lnTo>
                    <a:lnTo>
                      <a:pt x="503" y="435"/>
                    </a:lnTo>
                    <a:lnTo>
                      <a:pt x="492" y="438"/>
                    </a:lnTo>
                    <a:lnTo>
                      <a:pt x="481" y="435"/>
                    </a:lnTo>
                    <a:lnTo>
                      <a:pt x="477" y="435"/>
                    </a:lnTo>
                    <a:lnTo>
                      <a:pt x="486" y="440"/>
                    </a:lnTo>
                    <a:lnTo>
                      <a:pt x="488" y="440"/>
                    </a:lnTo>
                    <a:lnTo>
                      <a:pt x="490" y="442"/>
                    </a:lnTo>
                    <a:lnTo>
                      <a:pt x="495" y="444"/>
                    </a:lnTo>
                    <a:lnTo>
                      <a:pt x="486" y="449"/>
                    </a:lnTo>
                    <a:lnTo>
                      <a:pt x="484" y="449"/>
                    </a:lnTo>
                    <a:lnTo>
                      <a:pt x="481" y="446"/>
                    </a:lnTo>
                    <a:lnTo>
                      <a:pt x="477" y="444"/>
                    </a:lnTo>
                    <a:lnTo>
                      <a:pt x="475" y="444"/>
                    </a:lnTo>
                    <a:lnTo>
                      <a:pt x="470" y="446"/>
                    </a:lnTo>
                    <a:lnTo>
                      <a:pt x="475" y="449"/>
                    </a:lnTo>
                    <a:lnTo>
                      <a:pt x="473" y="451"/>
                    </a:lnTo>
                    <a:lnTo>
                      <a:pt x="475" y="453"/>
                    </a:lnTo>
                    <a:lnTo>
                      <a:pt x="475" y="457"/>
                    </a:lnTo>
                    <a:lnTo>
                      <a:pt x="477" y="460"/>
                    </a:lnTo>
                    <a:lnTo>
                      <a:pt x="479" y="462"/>
                    </a:lnTo>
                    <a:lnTo>
                      <a:pt x="481" y="464"/>
                    </a:lnTo>
                    <a:lnTo>
                      <a:pt x="484" y="464"/>
                    </a:lnTo>
                    <a:lnTo>
                      <a:pt x="484" y="466"/>
                    </a:lnTo>
                    <a:lnTo>
                      <a:pt x="484" y="468"/>
                    </a:lnTo>
                    <a:lnTo>
                      <a:pt x="481" y="470"/>
                    </a:lnTo>
                    <a:lnTo>
                      <a:pt x="479" y="473"/>
                    </a:lnTo>
                    <a:lnTo>
                      <a:pt x="479" y="475"/>
                    </a:lnTo>
                    <a:lnTo>
                      <a:pt x="477" y="477"/>
                    </a:lnTo>
                    <a:lnTo>
                      <a:pt x="477" y="479"/>
                    </a:lnTo>
                    <a:lnTo>
                      <a:pt x="475" y="481"/>
                    </a:lnTo>
                    <a:lnTo>
                      <a:pt x="473" y="486"/>
                    </a:lnTo>
                    <a:lnTo>
                      <a:pt x="462" y="486"/>
                    </a:lnTo>
                    <a:lnTo>
                      <a:pt x="442" y="484"/>
                    </a:lnTo>
                    <a:lnTo>
                      <a:pt x="420" y="470"/>
                    </a:lnTo>
                    <a:lnTo>
                      <a:pt x="418" y="468"/>
                    </a:lnTo>
                    <a:lnTo>
                      <a:pt x="416" y="473"/>
                    </a:lnTo>
                    <a:lnTo>
                      <a:pt x="416" y="475"/>
                    </a:lnTo>
                    <a:lnTo>
                      <a:pt x="422" y="479"/>
                    </a:lnTo>
                    <a:lnTo>
                      <a:pt x="424" y="479"/>
                    </a:lnTo>
                    <a:lnTo>
                      <a:pt x="424" y="481"/>
                    </a:lnTo>
                    <a:lnTo>
                      <a:pt x="427" y="484"/>
                    </a:lnTo>
                    <a:lnTo>
                      <a:pt x="431" y="486"/>
                    </a:lnTo>
                    <a:lnTo>
                      <a:pt x="433" y="486"/>
                    </a:lnTo>
                    <a:lnTo>
                      <a:pt x="435" y="488"/>
                    </a:lnTo>
                    <a:lnTo>
                      <a:pt x="438" y="488"/>
                    </a:lnTo>
                    <a:lnTo>
                      <a:pt x="440" y="488"/>
                    </a:lnTo>
                    <a:lnTo>
                      <a:pt x="440" y="490"/>
                    </a:lnTo>
                    <a:lnTo>
                      <a:pt x="444" y="490"/>
                    </a:lnTo>
                    <a:lnTo>
                      <a:pt x="442" y="492"/>
                    </a:lnTo>
                    <a:lnTo>
                      <a:pt x="442" y="495"/>
                    </a:lnTo>
                    <a:lnTo>
                      <a:pt x="442" y="497"/>
                    </a:lnTo>
                    <a:lnTo>
                      <a:pt x="442" y="499"/>
                    </a:lnTo>
                    <a:lnTo>
                      <a:pt x="440" y="499"/>
                    </a:lnTo>
                    <a:lnTo>
                      <a:pt x="438" y="499"/>
                    </a:lnTo>
                    <a:lnTo>
                      <a:pt x="438" y="501"/>
                    </a:lnTo>
                    <a:lnTo>
                      <a:pt x="438" y="503"/>
                    </a:lnTo>
                    <a:lnTo>
                      <a:pt x="438" y="506"/>
                    </a:lnTo>
                    <a:lnTo>
                      <a:pt x="435" y="508"/>
                    </a:lnTo>
                    <a:lnTo>
                      <a:pt x="433" y="510"/>
                    </a:lnTo>
                    <a:lnTo>
                      <a:pt x="431" y="508"/>
                    </a:lnTo>
                    <a:lnTo>
                      <a:pt x="431" y="510"/>
                    </a:lnTo>
                    <a:lnTo>
                      <a:pt x="433" y="510"/>
                    </a:lnTo>
                    <a:lnTo>
                      <a:pt x="433" y="512"/>
                    </a:lnTo>
                    <a:lnTo>
                      <a:pt x="435" y="512"/>
                    </a:lnTo>
                    <a:lnTo>
                      <a:pt x="435" y="514"/>
                    </a:lnTo>
                    <a:lnTo>
                      <a:pt x="433" y="514"/>
                    </a:lnTo>
                    <a:lnTo>
                      <a:pt x="433" y="516"/>
                    </a:lnTo>
                    <a:lnTo>
                      <a:pt x="433" y="519"/>
                    </a:lnTo>
                    <a:lnTo>
                      <a:pt x="435" y="519"/>
                    </a:lnTo>
                    <a:lnTo>
                      <a:pt x="438" y="519"/>
                    </a:lnTo>
                    <a:lnTo>
                      <a:pt x="433" y="523"/>
                    </a:lnTo>
                    <a:lnTo>
                      <a:pt x="431" y="523"/>
                    </a:lnTo>
                    <a:lnTo>
                      <a:pt x="429" y="523"/>
                    </a:lnTo>
                    <a:lnTo>
                      <a:pt x="429" y="527"/>
                    </a:lnTo>
                    <a:lnTo>
                      <a:pt x="422" y="527"/>
                    </a:lnTo>
                    <a:lnTo>
                      <a:pt x="422" y="530"/>
                    </a:lnTo>
                    <a:lnTo>
                      <a:pt x="416" y="527"/>
                    </a:lnTo>
                    <a:lnTo>
                      <a:pt x="416" y="525"/>
                    </a:lnTo>
                    <a:lnTo>
                      <a:pt x="418" y="525"/>
                    </a:lnTo>
                    <a:lnTo>
                      <a:pt x="418" y="523"/>
                    </a:lnTo>
                    <a:lnTo>
                      <a:pt x="409" y="521"/>
                    </a:lnTo>
                    <a:lnTo>
                      <a:pt x="409" y="525"/>
                    </a:lnTo>
                    <a:lnTo>
                      <a:pt x="407" y="525"/>
                    </a:lnTo>
                    <a:lnTo>
                      <a:pt x="405" y="525"/>
                    </a:lnTo>
                    <a:lnTo>
                      <a:pt x="403" y="523"/>
                    </a:lnTo>
                    <a:lnTo>
                      <a:pt x="398" y="523"/>
                    </a:lnTo>
                    <a:lnTo>
                      <a:pt x="396" y="521"/>
                    </a:lnTo>
                    <a:lnTo>
                      <a:pt x="394" y="521"/>
                    </a:lnTo>
                    <a:lnTo>
                      <a:pt x="392" y="521"/>
                    </a:lnTo>
                    <a:lnTo>
                      <a:pt x="392" y="519"/>
                    </a:lnTo>
                    <a:lnTo>
                      <a:pt x="394" y="519"/>
                    </a:lnTo>
                    <a:lnTo>
                      <a:pt x="396" y="519"/>
                    </a:lnTo>
                    <a:lnTo>
                      <a:pt x="400" y="519"/>
                    </a:lnTo>
                    <a:lnTo>
                      <a:pt x="405" y="519"/>
                    </a:lnTo>
                    <a:lnTo>
                      <a:pt x="409" y="519"/>
                    </a:lnTo>
                    <a:lnTo>
                      <a:pt x="409" y="516"/>
                    </a:lnTo>
                    <a:lnTo>
                      <a:pt x="409" y="514"/>
                    </a:lnTo>
                    <a:lnTo>
                      <a:pt x="409" y="512"/>
                    </a:lnTo>
                    <a:lnTo>
                      <a:pt x="407" y="510"/>
                    </a:lnTo>
                    <a:lnTo>
                      <a:pt x="407" y="508"/>
                    </a:lnTo>
                    <a:lnTo>
                      <a:pt x="405" y="508"/>
                    </a:lnTo>
                    <a:lnTo>
                      <a:pt x="405" y="506"/>
                    </a:lnTo>
                    <a:lnTo>
                      <a:pt x="403" y="506"/>
                    </a:lnTo>
                    <a:lnTo>
                      <a:pt x="400" y="508"/>
                    </a:lnTo>
                    <a:lnTo>
                      <a:pt x="398" y="508"/>
                    </a:lnTo>
                    <a:lnTo>
                      <a:pt x="398" y="510"/>
                    </a:lnTo>
                    <a:lnTo>
                      <a:pt x="396" y="510"/>
                    </a:lnTo>
                    <a:lnTo>
                      <a:pt x="394" y="512"/>
                    </a:lnTo>
                    <a:lnTo>
                      <a:pt x="394" y="514"/>
                    </a:lnTo>
                    <a:lnTo>
                      <a:pt x="389" y="514"/>
                    </a:lnTo>
                    <a:lnTo>
                      <a:pt x="387" y="514"/>
                    </a:lnTo>
                    <a:lnTo>
                      <a:pt x="385" y="514"/>
                    </a:lnTo>
                    <a:lnTo>
                      <a:pt x="378" y="514"/>
                    </a:lnTo>
                    <a:lnTo>
                      <a:pt x="376" y="514"/>
                    </a:lnTo>
                    <a:lnTo>
                      <a:pt x="370" y="514"/>
                    </a:lnTo>
                    <a:lnTo>
                      <a:pt x="368" y="514"/>
                    </a:lnTo>
                    <a:lnTo>
                      <a:pt x="363" y="514"/>
                    </a:lnTo>
                    <a:lnTo>
                      <a:pt x="357" y="514"/>
                    </a:lnTo>
                    <a:lnTo>
                      <a:pt x="357" y="523"/>
                    </a:lnTo>
                    <a:lnTo>
                      <a:pt x="354" y="523"/>
                    </a:lnTo>
                    <a:lnTo>
                      <a:pt x="350" y="521"/>
                    </a:lnTo>
                    <a:lnTo>
                      <a:pt x="350" y="519"/>
                    </a:lnTo>
                    <a:lnTo>
                      <a:pt x="337" y="519"/>
                    </a:lnTo>
                    <a:lnTo>
                      <a:pt x="328" y="519"/>
                    </a:lnTo>
                    <a:lnTo>
                      <a:pt x="322" y="516"/>
                    </a:lnTo>
                    <a:lnTo>
                      <a:pt x="313" y="514"/>
                    </a:lnTo>
                    <a:lnTo>
                      <a:pt x="302" y="512"/>
                    </a:lnTo>
                    <a:lnTo>
                      <a:pt x="286" y="512"/>
                    </a:lnTo>
                    <a:lnTo>
                      <a:pt x="282" y="508"/>
                    </a:lnTo>
                    <a:lnTo>
                      <a:pt x="278" y="510"/>
                    </a:lnTo>
                    <a:lnTo>
                      <a:pt x="276" y="510"/>
                    </a:lnTo>
                    <a:lnTo>
                      <a:pt x="273" y="510"/>
                    </a:lnTo>
                    <a:lnTo>
                      <a:pt x="271" y="510"/>
                    </a:lnTo>
                    <a:lnTo>
                      <a:pt x="267" y="499"/>
                    </a:lnTo>
                    <a:lnTo>
                      <a:pt x="265" y="499"/>
                    </a:lnTo>
                    <a:lnTo>
                      <a:pt x="256" y="499"/>
                    </a:lnTo>
                    <a:lnTo>
                      <a:pt x="247" y="499"/>
                    </a:lnTo>
                    <a:lnTo>
                      <a:pt x="240" y="501"/>
                    </a:lnTo>
                    <a:lnTo>
                      <a:pt x="238" y="501"/>
                    </a:lnTo>
                    <a:lnTo>
                      <a:pt x="234" y="499"/>
                    </a:lnTo>
                    <a:lnTo>
                      <a:pt x="225" y="488"/>
                    </a:lnTo>
                    <a:lnTo>
                      <a:pt x="219" y="490"/>
                    </a:lnTo>
                    <a:lnTo>
                      <a:pt x="212" y="492"/>
                    </a:lnTo>
                    <a:lnTo>
                      <a:pt x="205" y="497"/>
                    </a:lnTo>
                    <a:lnTo>
                      <a:pt x="197" y="495"/>
                    </a:lnTo>
                    <a:lnTo>
                      <a:pt x="190" y="492"/>
                    </a:lnTo>
                    <a:lnTo>
                      <a:pt x="186" y="492"/>
                    </a:lnTo>
                    <a:lnTo>
                      <a:pt x="181" y="490"/>
                    </a:lnTo>
                    <a:lnTo>
                      <a:pt x="179" y="490"/>
                    </a:lnTo>
                    <a:lnTo>
                      <a:pt x="177" y="488"/>
                    </a:lnTo>
                    <a:lnTo>
                      <a:pt x="175" y="486"/>
                    </a:lnTo>
                    <a:lnTo>
                      <a:pt x="170" y="486"/>
                    </a:lnTo>
                    <a:lnTo>
                      <a:pt x="168" y="484"/>
                    </a:lnTo>
                    <a:lnTo>
                      <a:pt x="166" y="484"/>
                    </a:lnTo>
                    <a:lnTo>
                      <a:pt x="166" y="479"/>
                    </a:lnTo>
                    <a:lnTo>
                      <a:pt x="166" y="477"/>
                    </a:lnTo>
                    <a:lnTo>
                      <a:pt x="164" y="477"/>
                    </a:lnTo>
                    <a:lnTo>
                      <a:pt x="164" y="473"/>
                    </a:lnTo>
                    <a:lnTo>
                      <a:pt x="162" y="466"/>
                    </a:lnTo>
                    <a:lnTo>
                      <a:pt x="155" y="464"/>
                    </a:lnTo>
                    <a:lnTo>
                      <a:pt x="153" y="464"/>
                    </a:lnTo>
                    <a:lnTo>
                      <a:pt x="151" y="466"/>
                    </a:lnTo>
                    <a:lnTo>
                      <a:pt x="153" y="470"/>
                    </a:lnTo>
                    <a:lnTo>
                      <a:pt x="146" y="468"/>
                    </a:lnTo>
                    <a:lnTo>
                      <a:pt x="135" y="484"/>
                    </a:lnTo>
                    <a:lnTo>
                      <a:pt x="131" y="484"/>
                    </a:lnTo>
                    <a:lnTo>
                      <a:pt x="129" y="486"/>
                    </a:lnTo>
                    <a:lnTo>
                      <a:pt x="124" y="490"/>
                    </a:lnTo>
                    <a:lnTo>
                      <a:pt x="122" y="488"/>
                    </a:lnTo>
                    <a:lnTo>
                      <a:pt x="120" y="486"/>
                    </a:lnTo>
                    <a:lnTo>
                      <a:pt x="113" y="488"/>
                    </a:lnTo>
                    <a:lnTo>
                      <a:pt x="107" y="490"/>
                    </a:lnTo>
                    <a:lnTo>
                      <a:pt x="100" y="495"/>
                    </a:lnTo>
                    <a:lnTo>
                      <a:pt x="92" y="499"/>
                    </a:lnTo>
                    <a:lnTo>
                      <a:pt x="87" y="503"/>
                    </a:lnTo>
                    <a:lnTo>
                      <a:pt x="78" y="506"/>
                    </a:lnTo>
                    <a:lnTo>
                      <a:pt x="76" y="508"/>
                    </a:lnTo>
                    <a:lnTo>
                      <a:pt x="74" y="508"/>
                    </a:lnTo>
                    <a:lnTo>
                      <a:pt x="72" y="503"/>
                    </a:lnTo>
                    <a:lnTo>
                      <a:pt x="70" y="503"/>
                    </a:lnTo>
                    <a:lnTo>
                      <a:pt x="70" y="501"/>
                    </a:lnTo>
                    <a:lnTo>
                      <a:pt x="67" y="501"/>
                    </a:lnTo>
                    <a:lnTo>
                      <a:pt x="67" y="499"/>
                    </a:lnTo>
                    <a:lnTo>
                      <a:pt x="65" y="499"/>
                    </a:lnTo>
                    <a:lnTo>
                      <a:pt x="63" y="499"/>
                    </a:lnTo>
                    <a:lnTo>
                      <a:pt x="61" y="499"/>
                    </a:lnTo>
                    <a:lnTo>
                      <a:pt x="61" y="497"/>
                    </a:lnTo>
                    <a:lnTo>
                      <a:pt x="59" y="497"/>
                    </a:lnTo>
                    <a:lnTo>
                      <a:pt x="59" y="499"/>
                    </a:lnTo>
                    <a:lnTo>
                      <a:pt x="57" y="499"/>
                    </a:lnTo>
                    <a:lnTo>
                      <a:pt x="57" y="501"/>
                    </a:lnTo>
                    <a:lnTo>
                      <a:pt x="59" y="501"/>
                    </a:lnTo>
                    <a:lnTo>
                      <a:pt x="57" y="501"/>
                    </a:lnTo>
                    <a:lnTo>
                      <a:pt x="54" y="503"/>
                    </a:lnTo>
                    <a:lnTo>
                      <a:pt x="52" y="503"/>
                    </a:lnTo>
                    <a:lnTo>
                      <a:pt x="52" y="506"/>
                    </a:lnTo>
                    <a:lnTo>
                      <a:pt x="50" y="506"/>
                    </a:lnTo>
                    <a:lnTo>
                      <a:pt x="48" y="506"/>
                    </a:lnTo>
                    <a:lnTo>
                      <a:pt x="48" y="508"/>
                    </a:lnTo>
                    <a:lnTo>
                      <a:pt x="48" y="506"/>
                    </a:lnTo>
                    <a:lnTo>
                      <a:pt x="46" y="506"/>
                    </a:lnTo>
                    <a:lnTo>
                      <a:pt x="46" y="508"/>
                    </a:lnTo>
                    <a:lnTo>
                      <a:pt x="43" y="508"/>
                    </a:lnTo>
                    <a:lnTo>
                      <a:pt x="43" y="506"/>
                    </a:lnTo>
                    <a:lnTo>
                      <a:pt x="41" y="506"/>
                    </a:lnTo>
                    <a:lnTo>
                      <a:pt x="39" y="506"/>
                    </a:lnTo>
                    <a:lnTo>
                      <a:pt x="41" y="506"/>
                    </a:lnTo>
                    <a:lnTo>
                      <a:pt x="41" y="508"/>
                    </a:lnTo>
                    <a:lnTo>
                      <a:pt x="39" y="510"/>
                    </a:lnTo>
                    <a:lnTo>
                      <a:pt x="37" y="510"/>
                    </a:lnTo>
                    <a:lnTo>
                      <a:pt x="35" y="510"/>
                    </a:lnTo>
                    <a:lnTo>
                      <a:pt x="32" y="510"/>
                    </a:lnTo>
                    <a:lnTo>
                      <a:pt x="30" y="510"/>
                    </a:lnTo>
                    <a:lnTo>
                      <a:pt x="30" y="508"/>
                    </a:lnTo>
                    <a:lnTo>
                      <a:pt x="28" y="510"/>
                    </a:lnTo>
                    <a:lnTo>
                      <a:pt x="26" y="512"/>
                    </a:lnTo>
                    <a:lnTo>
                      <a:pt x="28" y="512"/>
                    </a:lnTo>
                    <a:lnTo>
                      <a:pt x="28" y="514"/>
                    </a:lnTo>
                    <a:lnTo>
                      <a:pt x="26" y="514"/>
                    </a:lnTo>
                    <a:lnTo>
                      <a:pt x="26" y="512"/>
                    </a:lnTo>
                    <a:lnTo>
                      <a:pt x="24" y="512"/>
                    </a:lnTo>
                    <a:lnTo>
                      <a:pt x="21" y="512"/>
                    </a:lnTo>
                    <a:lnTo>
                      <a:pt x="19" y="512"/>
                    </a:lnTo>
                    <a:lnTo>
                      <a:pt x="19" y="510"/>
                    </a:lnTo>
                    <a:lnTo>
                      <a:pt x="19" y="512"/>
                    </a:lnTo>
                    <a:lnTo>
                      <a:pt x="19" y="510"/>
                    </a:lnTo>
                    <a:lnTo>
                      <a:pt x="17" y="510"/>
                    </a:lnTo>
                    <a:lnTo>
                      <a:pt x="15" y="510"/>
                    </a:lnTo>
                    <a:lnTo>
                      <a:pt x="15" y="508"/>
                    </a:lnTo>
                    <a:lnTo>
                      <a:pt x="13" y="508"/>
                    </a:lnTo>
                    <a:lnTo>
                      <a:pt x="13" y="506"/>
                    </a:lnTo>
                    <a:lnTo>
                      <a:pt x="13" y="508"/>
                    </a:lnTo>
                    <a:lnTo>
                      <a:pt x="13" y="506"/>
                    </a:lnTo>
                    <a:lnTo>
                      <a:pt x="11" y="506"/>
                    </a:lnTo>
                    <a:lnTo>
                      <a:pt x="8" y="503"/>
                    </a:lnTo>
                    <a:lnTo>
                      <a:pt x="8" y="501"/>
                    </a:lnTo>
                    <a:lnTo>
                      <a:pt x="11" y="501"/>
                    </a:lnTo>
                    <a:lnTo>
                      <a:pt x="11" y="499"/>
                    </a:lnTo>
                    <a:lnTo>
                      <a:pt x="11" y="497"/>
                    </a:lnTo>
                    <a:lnTo>
                      <a:pt x="8" y="497"/>
                    </a:lnTo>
                    <a:lnTo>
                      <a:pt x="8" y="495"/>
                    </a:lnTo>
                    <a:lnTo>
                      <a:pt x="6" y="495"/>
                    </a:lnTo>
                    <a:lnTo>
                      <a:pt x="8" y="495"/>
                    </a:lnTo>
                    <a:lnTo>
                      <a:pt x="8" y="492"/>
                    </a:lnTo>
                    <a:lnTo>
                      <a:pt x="6" y="492"/>
                    </a:lnTo>
                    <a:lnTo>
                      <a:pt x="6" y="490"/>
                    </a:lnTo>
                    <a:lnTo>
                      <a:pt x="4" y="488"/>
                    </a:lnTo>
                    <a:lnTo>
                      <a:pt x="6" y="488"/>
                    </a:lnTo>
                    <a:lnTo>
                      <a:pt x="6" y="484"/>
                    </a:lnTo>
                    <a:lnTo>
                      <a:pt x="6" y="481"/>
                    </a:lnTo>
                    <a:lnTo>
                      <a:pt x="8" y="481"/>
                    </a:lnTo>
                    <a:lnTo>
                      <a:pt x="8" y="479"/>
                    </a:lnTo>
                    <a:lnTo>
                      <a:pt x="6" y="477"/>
                    </a:lnTo>
                    <a:lnTo>
                      <a:pt x="4" y="477"/>
                    </a:lnTo>
                    <a:lnTo>
                      <a:pt x="2" y="477"/>
                    </a:lnTo>
                    <a:lnTo>
                      <a:pt x="0" y="475"/>
                    </a:lnTo>
                    <a:lnTo>
                      <a:pt x="0" y="477"/>
                    </a:lnTo>
                    <a:lnTo>
                      <a:pt x="0" y="473"/>
                    </a:lnTo>
                    <a:lnTo>
                      <a:pt x="2" y="470"/>
                    </a:lnTo>
                    <a:lnTo>
                      <a:pt x="2" y="468"/>
                    </a:lnTo>
                    <a:lnTo>
                      <a:pt x="4" y="468"/>
                    </a:lnTo>
                    <a:lnTo>
                      <a:pt x="6" y="468"/>
                    </a:lnTo>
                    <a:lnTo>
                      <a:pt x="8" y="468"/>
                    </a:lnTo>
                    <a:lnTo>
                      <a:pt x="8" y="466"/>
                    </a:lnTo>
                    <a:lnTo>
                      <a:pt x="11" y="466"/>
                    </a:lnTo>
                    <a:lnTo>
                      <a:pt x="11" y="468"/>
                    </a:lnTo>
                    <a:lnTo>
                      <a:pt x="11" y="466"/>
                    </a:lnTo>
                    <a:lnTo>
                      <a:pt x="11" y="464"/>
                    </a:lnTo>
                    <a:lnTo>
                      <a:pt x="8" y="462"/>
                    </a:lnTo>
                    <a:lnTo>
                      <a:pt x="8" y="460"/>
                    </a:lnTo>
                    <a:lnTo>
                      <a:pt x="11" y="460"/>
                    </a:lnTo>
                    <a:lnTo>
                      <a:pt x="11" y="457"/>
                    </a:lnTo>
                    <a:lnTo>
                      <a:pt x="11" y="455"/>
                    </a:lnTo>
                    <a:lnTo>
                      <a:pt x="11" y="453"/>
                    </a:lnTo>
                    <a:lnTo>
                      <a:pt x="13" y="451"/>
                    </a:lnTo>
                    <a:lnTo>
                      <a:pt x="15" y="451"/>
                    </a:lnTo>
                    <a:lnTo>
                      <a:pt x="17" y="449"/>
                    </a:lnTo>
                    <a:lnTo>
                      <a:pt x="19" y="449"/>
                    </a:lnTo>
                    <a:lnTo>
                      <a:pt x="21" y="449"/>
                    </a:lnTo>
                    <a:lnTo>
                      <a:pt x="21" y="446"/>
                    </a:lnTo>
                    <a:lnTo>
                      <a:pt x="19" y="444"/>
                    </a:lnTo>
                    <a:lnTo>
                      <a:pt x="21" y="442"/>
                    </a:lnTo>
                    <a:lnTo>
                      <a:pt x="24" y="442"/>
                    </a:lnTo>
                    <a:lnTo>
                      <a:pt x="28" y="438"/>
                    </a:lnTo>
                    <a:lnTo>
                      <a:pt x="26" y="435"/>
                    </a:lnTo>
                    <a:lnTo>
                      <a:pt x="24" y="435"/>
                    </a:lnTo>
                    <a:lnTo>
                      <a:pt x="21" y="433"/>
                    </a:lnTo>
                    <a:lnTo>
                      <a:pt x="26" y="431"/>
                    </a:lnTo>
                    <a:lnTo>
                      <a:pt x="28" y="431"/>
                    </a:lnTo>
                    <a:lnTo>
                      <a:pt x="28" y="429"/>
                    </a:lnTo>
                    <a:lnTo>
                      <a:pt x="26" y="427"/>
                    </a:lnTo>
                    <a:lnTo>
                      <a:pt x="32" y="424"/>
                    </a:lnTo>
                    <a:lnTo>
                      <a:pt x="30" y="422"/>
                    </a:lnTo>
                    <a:lnTo>
                      <a:pt x="30" y="420"/>
                    </a:lnTo>
                    <a:lnTo>
                      <a:pt x="30" y="418"/>
                    </a:lnTo>
                    <a:lnTo>
                      <a:pt x="28" y="416"/>
                    </a:lnTo>
                    <a:lnTo>
                      <a:pt x="28" y="418"/>
                    </a:lnTo>
                    <a:lnTo>
                      <a:pt x="26" y="418"/>
                    </a:lnTo>
                    <a:lnTo>
                      <a:pt x="26" y="416"/>
                    </a:lnTo>
                    <a:lnTo>
                      <a:pt x="24" y="416"/>
                    </a:lnTo>
                    <a:lnTo>
                      <a:pt x="24" y="418"/>
                    </a:lnTo>
                    <a:lnTo>
                      <a:pt x="24" y="414"/>
                    </a:lnTo>
                    <a:lnTo>
                      <a:pt x="24" y="411"/>
                    </a:lnTo>
                    <a:lnTo>
                      <a:pt x="24" y="409"/>
                    </a:lnTo>
                    <a:lnTo>
                      <a:pt x="26" y="407"/>
                    </a:lnTo>
                    <a:lnTo>
                      <a:pt x="26" y="405"/>
                    </a:lnTo>
                    <a:lnTo>
                      <a:pt x="28" y="403"/>
                    </a:lnTo>
                    <a:lnTo>
                      <a:pt x="30" y="400"/>
                    </a:lnTo>
                    <a:lnTo>
                      <a:pt x="30" y="398"/>
                    </a:lnTo>
                    <a:lnTo>
                      <a:pt x="28" y="398"/>
                    </a:lnTo>
                    <a:lnTo>
                      <a:pt x="26" y="398"/>
                    </a:lnTo>
                    <a:lnTo>
                      <a:pt x="24" y="398"/>
                    </a:lnTo>
                    <a:lnTo>
                      <a:pt x="21" y="398"/>
                    </a:lnTo>
                    <a:lnTo>
                      <a:pt x="24" y="396"/>
                    </a:lnTo>
                    <a:lnTo>
                      <a:pt x="24" y="394"/>
                    </a:lnTo>
                    <a:lnTo>
                      <a:pt x="26" y="392"/>
                    </a:lnTo>
                    <a:lnTo>
                      <a:pt x="26" y="389"/>
                    </a:lnTo>
                    <a:lnTo>
                      <a:pt x="28" y="389"/>
                    </a:lnTo>
                    <a:lnTo>
                      <a:pt x="28" y="387"/>
                    </a:lnTo>
                    <a:lnTo>
                      <a:pt x="30" y="387"/>
                    </a:lnTo>
                    <a:lnTo>
                      <a:pt x="32" y="387"/>
                    </a:lnTo>
                    <a:lnTo>
                      <a:pt x="35" y="389"/>
                    </a:lnTo>
                    <a:lnTo>
                      <a:pt x="35" y="387"/>
                    </a:lnTo>
                    <a:lnTo>
                      <a:pt x="35" y="385"/>
                    </a:lnTo>
                    <a:lnTo>
                      <a:pt x="37" y="385"/>
                    </a:lnTo>
                    <a:lnTo>
                      <a:pt x="35" y="383"/>
                    </a:lnTo>
                    <a:lnTo>
                      <a:pt x="35" y="381"/>
                    </a:lnTo>
                    <a:lnTo>
                      <a:pt x="37" y="381"/>
                    </a:lnTo>
                    <a:lnTo>
                      <a:pt x="39" y="381"/>
                    </a:lnTo>
                    <a:lnTo>
                      <a:pt x="39" y="378"/>
                    </a:lnTo>
                    <a:lnTo>
                      <a:pt x="41" y="381"/>
                    </a:lnTo>
                    <a:lnTo>
                      <a:pt x="46" y="381"/>
                    </a:lnTo>
                    <a:lnTo>
                      <a:pt x="50" y="381"/>
                    </a:lnTo>
                    <a:lnTo>
                      <a:pt x="50" y="378"/>
                    </a:lnTo>
                    <a:lnTo>
                      <a:pt x="52" y="376"/>
                    </a:lnTo>
                    <a:lnTo>
                      <a:pt x="52" y="374"/>
                    </a:lnTo>
                    <a:lnTo>
                      <a:pt x="54" y="374"/>
                    </a:lnTo>
                    <a:lnTo>
                      <a:pt x="57" y="374"/>
                    </a:lnTo>
                    <a:lnTo>
                      <a:pt x="59" y="374"/>
                    </a:lnTo>
                    <a:lnTo>
                      <a:pt x="61" y="372"/>
                    </a:lnTo>
                    <a:lnTo>
                      <a:pt x="63" y="372"/>
                    </a:lnTo>
                    <a:lnTo>
                      <a:pt x="61" y="372"/>
                    </a:lnTo>
                    <a:lnTo>
                      <a:pt x="61" y="370"/>
                    </a:lnTo>
                    <a:lnTo>
                      <a:pt x="61" y="368"/>
                    </a:lnTo>
                    <a:lnTo>
                      <a:pt x="61" y="365"/>
                    </a:lnTo>
                    <a:lnTo>
                      <a:pt x="63" y="365"/>
                    </a:lnTo>
                    <a:lnTo>
                      <a:pt x="63" y="363"/>
                    </a:lnTo>
                    <a:lnTo>
                      <a:pt x="61" y="363"/>
                    </a:lnTo>
                    <a:lnTo>
                      <a:pt x="61" y="361"/>
                    </a:lnTo>
                    <a:lnTo>
                      <a:pt x="63" y="361"/>
                    </a:lnTo>
                    <a:lnTo>
                      <a:pt x="63" y="359"/>
                    </a:lnTo>
                    <a:lnTo>
                      <a:pt x="61" y="359"/>
                    </a:lnTo>
                    <a:lnTo>
                      <a:pt x="61" y="357"/>
                    </a:lnTo>
                    <a:lnTo>
                      <a:pt x="63" y="357"/>
                    </a:lnTo>
                    <a:lnTo>
                      <a:pt x="61" y="357"/>
                    </a:lnTo>
                    <a:lnTo>
                      <a:pt x="61" y="354"/>
                    </a:lnTo>
                    <a:lnTo>
                      <a:pt x="63" y="354"/>
                    </a:lnTo>
                    <a:lnTo>
                      <a:pt x="63" y="352"/>
                    </a:lnTo>
                    <a:lnTo>
                      <a:pt x="63" y="350"/>
                    </a:lnTo>
                    <a:lnTo>
                      <a:pt x="65" y="350"/>
                    </a:lnTo>
                    <a:lnTo>
                      <a:pt x="67" y="350"/>
                    </a:lnTo>
                    <a:lnTo>
                      <a:pt x="65" y="350"/>
                    </a:lnTo>
                    <a:lnTo>
                      <a:pt x="65" y="348"/>
                    </a:lnTo>
                    <a:lnTo>
                      <a:pt x="65" y="346"/>
                    </a:lnTo>
                    <a:lnTo>
                      <a:pt x="67" y="346"/>
                    </a:lnTo>
                    <a:lnTo>
                      <a:pt x="67" y="343"/>
                    </a:lnTo>
                    <a:lnTo>
                      <a:pt x="67" y="341"/>
                    </a:lnTo>
                    <a:lnTo>
                      <a:pt x="70" y="341"/>
                    </a:lnTo>
                    <a:lnTo>
                      <a:pt x="72" y="341"/>
                    </a:lnTo>
                    <a:lnTo>
                      <a:pt x="72" y="339"/>
                    </a:lnTo>
                    <a:lnTo>
                      <a:pt x="70" y="339"/>
                    </a:lnTo>
                    <a:lnTo>
                      <a:pt x="70" y="337"/>
                    </a:lnTo>
                    <a:lnTo>
                      <a:pt x="72" y="337"/>
                    </a:lnTo>
                    <a:lnTo>
                      <a:pt x="72" y="335"/>
                    </a:lnTo>
                    <a:lnTo>
                      <a:pt x="74" y="335"/>
                    </a:lnTo>
                    <a:lnTo>
                      <a:pt x="74" y="332"/>
                    </a:lnTo>
                    <a:lnTo>
                      <a:pt x="76" y="332"/>
                    </a:lnTo>
                    <a:lnTo>
                      <a:pt x="76" y="330"/>
                    </a:lnTo>
                    <a:lnTo>
                      <a:pt x="76" y="328"/>
                    </a:lnTo>
                    <a:lnTo>
                      <a:pt x="78" y="328"/>
                    </a:lnTo>
                    <a:lnTo>
                      <a:pt x="76" y="328"/>
                    </a:lnTo>
                    <a:lnTo>
                      <a:pt x="74" y="328"/>
                    </a:lnTo>
                    <a:lnTo>
                      <a:pt x="74" y="326"/>
                    </a:lnTo>
                    <a:lnTo>
                      <a:pt x="76" y="326"/>
                    </a:lnTo>
                    <a:lnTo>
                      <a:pt x="76" y="324"/>
                    </a:lnTo>
                    <a:lnTo>
                      <a:pt x="78" y="324"/>
                    </a:lnTo>
                    <a:lnTo>
                      <a:pt x="76" y="324"/>
                    </a:lnTo>
                    <a:lnTo>
                      <a:pt x="76" y="322"/>
                    </a:lnTo>
                    <a:lnTo>
                      <a:pt x="76" y="319"/>
                    </a:lnTo>
                    <a:lnTo>
                      <a:pt x="76" y="317"/>
                    </a:lnTo>
                    <a:lnTo>
                      <a:pt x="74" y="317"/>
                    </a:lnTo>
                    <a:lnTo>
                      <a:pt x="74" y="315"/>
                    </a:lnTo>
                    <a:lnTo>
                      <a:pt x="76" y="315"/>
                    </a:lnTo>
                    <a:lnTo>
                      <a:pt x="76" y="313"/>
                    </a:lnTo>
                    <a:lnTo>
                      <a:pt x="74" y="313"/>
                    </a:lnTo>
                    <a:lnTo>
                      <a:pt x="74" y="311"/>
                    </a:lnTo>
                    <a:lnTo>
                      <a:pt x="74" y="308"/>
                    </a:lnTo>
                    <a:lnTo>
                      <a:pt x="76" y="308"/>
                    </a:lnTo>
                    <a:lnTo>
                      <a:pt x="78" y="308"/>
                    </a:lnTo>
                    <a:lnTo>
                      <a:pt x="78" y="306"/>
                    </a:lnTo>
                    <a:lnTo>
                      <a:pt x="76" y="306"/>
                    </a:lnTo>
                    <a:lnTo>
                      <a:pt x="76" y="304"/>
                    </a:lnTo>
                    <a:lnTo>
                      <a:pt x="74" y="304"/>
                    </a:lnTo>
                    <a:lnTo>
                      <a:pt x="74" y="302"/>
                    </a:lnTo>
                    <a:lnTo>
                      <a:pt x="72" y="302"/>
                    </a:lnTo>
                    <a:lnTo>
                      <a:pt x="72" y="300"/>
                    </a:lnTo>
                    <a:lnTo>
                      <a:pt x="72" y="297"/>
                    </a:lnTo>
                    <a:lnTo>
                      <a:pt x="70" y="297"/>
                    </a:lnTo>
                    <a:lnTo>
                      <a:pt x="70" y="295"/>
                    </a:lnTo>
                    <a:lnTo>
                      <a:pt x="67" y="295"/>
                    </a:lnTo>
                    <a:lnTo>
                      <a:pt x="65" y="295"/>
                    </a:lnTo>
                    <a:lnTo>
                      <a:pt x="67" y="295"/>
                    </a:lnTo>
                    <a:lnTo>
                      <a:pt x="67" y="293"/>
                    </a:lnTo>
                    <a:lnTo>
                      <a:pt x="65" y="293"/>
                    </a:lnTo>
                    <a:lnTo>
                      <a:pt x="65" y="291"/>
                    </a:lnTo>
                    <a:lnTo>
                      <a:pt x="65" y="289"/>
                    </a:lnTo>
                    <a:lnTo>
                      <a:pt x="65" y="286"/>
                    </a:lnTo>
                    <a:lnTo>
                      <a:pt x="67" y="286"/>
                    </a:lnTo>
                    <a:lnTo>
                      <a:pt x="67" y="284"/>
                    </a:lnTo>
                    <a:lnTo>
                      <a:pt x="67" y="282"/>
                    </a:lnTo>
                    <a:lnTo>
                      <a:pt x="65" y="282"/>
                    </a:lnTo>
                    <a:lnTo>
                      <a:pt x="65" y="280"/>
                    </a:lnTo>
                    <a:lnTo>
                      <a:pt x="63" y="280"/>
                    </a:lnTo>
                    <a:lnTo>
                      <a:pt x="65" y="280"/>
                    </a:lnTo>
                    <a:lnTo>
                      <a:pt x="65" y="278"/>
                    </a:lnTo>
                    <a:lnTo>
                      <a:pt x="63" y="278"/>
                    </a:lnTo>
                    <a:lnTo>
                      <a:pt x="61" y="278"/>
                    </a:lnTo>
                    <a:lnTo>
                      <a:pt x="63" y="278"/>
                    </a:lnTo>
                    <a:lnTo>
                      <a:pt x="63" y="276"/>
                    </a:lnTo>
                    <a:lnTo>
                      <a:pt x="67" y="273"/>
                    </a:lnTo>
                    <a:lnTo>
                      <a:pt x="67" y="271"/>
                    </a:lnTo>
                    <a:lnTo>
                      <a:pt x="67" y="269"/>
                    </a:lnTo>
                    <a:lnTo>
                      <a:pt x="72" y="265"/>
                    </a:lnTo>
                    <a:lnTo>
                      <a:pt x="74" y="265"/>
                    </a:lnTo>
                    <a:lnTo>
                      <a:pt x="76" y="265"/>
                    </a:lnTo>
                    <a:lnTo>
                      <a:pt x="76" y="262"/>
                    </a:lnTo>
                    <a:lnTo>
                      <a:pt x="78" y="262"/>
                    </a:lnTo>
                    <a:lnTo>
                      <a:pt x="81" y="262"/>
                    </a:lnTo>
                    <a:lnTo>
                      <a:pt x="83" y="262"/>
                    </a:lnTo>
                    <a:lnTo>
                      <a:pt x="85" y="262"/>
                    </a:lnTo>
                    <a:lnTo>
                      <a:pt x="87" y="262"/>
                    </a:lnTo>
                    <a:lnTo>
                      <a:pt x="89" y="262"/>
                    </a:lnTo>
                    <a:lnTo>
                      <a:pt x="94" y="262"/>
                    </a:lnTo>
                    <a:lnTo>
                      <a:pt x="94" y="260"/>
                    </a:lnTo>
                    <a:lnTo>
                      <a:pt x="96" y="260"/>
                    </a:lnTo>
                    <a:lnTo>
                      <a:pt x="98" y="258"/>
                    </a:lnTo>
                    <a:lnTo>
                      <a:pt x="105" y="254"/>
                    </a:lnTo>
                    <a:lnTo>
                      <a:pt x="120" y="251"/>
                    </a:lnTo>
                    <a:lnTo>
                      <a:pt x="127" y="247"/>
                    </a:lnTo>
                    <a:lnTo>
                      <a:pt x="129" y="238"/>
                    </a:lnTo>
                    <a:lnTo>
                      <a:pt x="124" y="232"/>
                    </a:lnTo>
                    <a:lnTo>
                      <a:pt x="122" y="219"/>
                    </a:lnTo>
                    <a:lnTo>
                      <a:pt x="131" y="186"/>
                    </a:lnTo>
                    <a:lnTo>
                      <a:pt x="131" y="181"/>
                    </a:lnTo>
                    <a:lnTo>
                      <a:pt x="131" y="175"/>
                    </a:lnTo>
                    <a:lnTo>
                      <a:pt x="129" y="170"/>
                    </a:lnTo>
                    <a:lnTo>
                      <a:pt x="127" y="168"/>
                    </a:lnTo>
                    <a:lnTo>
                      <a:pt x="127" y="166"/>
                    </a:lnTo>
                    <a:lnTo>
                      <a:pt x="127" y="151"/>
                    </a:lnTo>
                    <a:lnTo>
                      <a:pt x="138" y="148"/>
                    </a:lnTo>
                    <a:lnTo>
                      <a:pt x="135" y="146"/>
                    </a:lnTo>
                    <a:lnTo>
                      <a:pt x="135" y="144"/>
                    </a:lnTo>
                    <a:lnTo>
                      <a:pt x="131" y="135"/>
                    </a:lnTo>
                    <a:lnTo>
                      <a:pt x="127" y="133"/>
                    </a:lnTo>
                    <a:lnTo>
                      <a:pt x="127" y="131"/>
                    </a:lnTo>
                    <a:lnTo>
                      <a:pt x="127" y="129"/>
                    </a:lnTo>
                    <a:lnTo>
                      <a:pt x="124" y="127"/>
                    </a:lnTo>
                    <a:lnTo>
                      <a:pt x="122" y="124"/>
                    </a:lnTo>
                    <a:lnTo>
                      <a:pt x="118" y="118"/>
                    </a:lnTo>
                    <a:lnTo>
                      <a:pt x="118" y="113"/>
                    </a:lnTo>
                    <a:lnTo>
                      <a:pt x="120" y="113"/>
                    </a:lnTo>
                    <a:lnTo>
                      <a:pt x="122" y="113"/>
                    </a:lnTo>
                    <a:lnTo>
                      <a:pt x="120" y="111"/>
                    </a:lnTo>
                    <a:lnTo>
                      <a:pt x="120" y="109"/>
                    </a:lnTo>
                    <a:lnTo>
                      <a:pt x="122" y="105"/>
                    </a:lnTo>
                    <a:lnTo>
                      <a:pt x="127" y="105"/>
                    </a:lnTo>
                    <a:lnTo>
                      <a:pt x="135" y="107"/>
                    </a:lnTo>
                    <a:lnTo>
                      <a:pt x="140" y="107"/>
                    </a:lnTo>
                    <a:lnTo>
                      <a:pt x="153" y="109"/>
                    </a:lnTo>
                    <a:lnTo>
                      <a:pt x="157" y="107"/>
                    </a:lnTo>
                    <a:lnTo>
                      <a:pt x="168" y="107"/>
                    </a:lnTo>
                    <a:lnTo>
                      <a:pt x="173" y="109"/>
                    </a:lnTo>
                    <a:lnTo>
                      <a:pt x="177" y="118"/>
                    </a:lnTo>
                    <a:lnTo>
                      <a:pt x="181" y="116"/>
                    </a:lnTo>
                    <a:lnTo>
                      <a:pt x="186" y="116"/>
                    </a:lnTo>
                    <a:lnTo>
                      <a:pt x="188" y="116"/>
                    </a:lnTo>
                    <a:lnTo>
                      <a:pt x="194" y="120"/>
                    </a:lnTo>
                    <a:lnTo>
                      <a:pt x="199" y="120"/>
                    </a:lnTo>
                    <a:lnTo>
                      <a:pt x="201" y="124"/>
                    </a:lnTo>
                    <a:lnTo>
                      <a:pt x="203" y="120"/>
                    </a:lnTo>
                    <a:lnTo>
                      <a:pt x="203" y="116"/>
                    </a:lnTo>
                    <a:lnTo>
                      <a:pt x="205" y="116"/>
                    </a:lnTo>
                    <a:lnTo>
                      <a:pt x="208" y="113"/>
                    </a:lnTo>
                    <a:lnTo>
                      <a:pt x="210" y="111"/>
                    </a:lnTo>
                    <a:lnTo>
                      <a:pt x="212" y="107"/>
                    </a:lnTo>
                    <a:lnTo>
                      <a:pt x="212" y="102"/>
                    </a:lnTo>
                    <a:lnTo>
                      <a:pt x="214" y="109"/>
                    </a:lnTo>
                    <a:lnTo>
                      <a:pt x="216" y="116"/>
                    </a:lnTo>
                    <a:lnTo>
                      <a:pt x="221" y="124"/>
                    </a:lnTo>
                    <a:lnTo>
                      <a:pt x="225" y="133"/>
                    </a:lnTo>
                    <a:lnTo>
                      <a:pt x="227" y="131"/>
                    </a:lnTo>
                    <a:lnTo>
                      <a:pt x="230" y="131"/>
                    </a:lnTo>
                    <a:lnTo>
                      <a:pt x="232" y="131"/>
                    </a:lnTo>
                    <a:lnTo>
                      <a:pt x="232" y="129"/>
                    </a:lnTo>
                    <a:lnTo>
                      <a:pt x="234" y="129"/>
                    </a:lnTo>
                    <a:lnTo>
                      <a:pt x="236" y="129"/>
                    </a:lnTo>
                    <a:lnTo>
                      <a:pt x="238" y="127"/>
                    </a:lnTo>
                    <a:lnTo>
                      <a:pt x="240" y="127"/>
                    </a:lnTo>
                    <a:lnTo>
                      <a:pt x="240" y="124"/>
                    </a:lnTo>
                    <a:lnTo>
                      <a:pt x="243" y="124"/>
                    </a:lnTo>
                    <a:lnTo>
                      <a:pt x="243" y="122"/>
                    </a:lnTo>
                    <a:lnTo>
                      <a:pt x="245" y="122"/>
                    </a:lnTo>
                    <a:lnTo>
                      <a:pt x="245" y="120"/>
                    </a:lnTo>
                    <a:lnTo>
                      <a:pt x="245" y="118"/>
                    </a:lnTo>
                    <a:lnTo>
                      <a:pt x="245" y="116"/>
                    </a:lnTo>
                    <a:lnTo>
                      <a:pt x="247" y="113"/>
                    </a:lnTo>
                    <a:lnTo>
                      <a:pt x="247" y="111"/>
                    </a:lnTo>
                    <a:lnTo>
                      <a:pt x="247" y="109"/>
                    </a:lnTo>
                    <a:lnTo>
                      <a:pt x="247" y="107"/>
                    </a:lnTo>
                    <a:lnTo>
                      <a:pt x="247" y="105"/>
                    </a:lnTo>
                    <a:lnTo>
                      <a:pt x="247" y="102"/>
                    </a:lnTo>
                    <a:lnTo>
                      <a:pt x="247" y="100"/>
                    </a:lnTo>
                    <a:lnTo>
                      <a:pt x="247" y="98"/>
                    </a:lnTo>
                    <a:lnTo>
                      <a:pt x="247" y="96"/>
                    </a:lnTo>
                    <a:lnTo>
                      <a:pt x="247" y="94"/>
                    </a:lnTo>
                    <a:lnTo>
                      <a:pt x="249" y="92"/>
                    </a:lnTo>
                    <a:lnTo>
                      <a:pt x="249" y="89"/>
                    </a:lnTo>
                    <a:lnTo>
                      <a:pt x="251" y="87"/>
                    </a:lnTo>
                    <a:lnTo>
                      <a:pt x="251" y="85"/>
                    </a:lnTo>
                    <a:lnTo>
                      <a:pt x="251" y="83"/>
                    </a:lnTo>
                    <a:lnTo>
                      <a:pt x="251" y="81"/>
                    </a:lnTo>
                    <a:lnTo>
                      <a:pt x="249" y="78"/>
                    </a:lnTo>
                    <a:lnTo>
                      <a:pt x="251" y="76"/>
                    </a:lnTo>
                    <a:lnTo>
                      <a:pt x="254" y="74"/>
                    </a:lnTo>
                    <a:lnTo>
                      <a:pt x="256" y="72"/>
                    </a:lnTo>
                    <a:lnTo>
                      <a:pt x="258" y="70"/>
                    </a:lnTo>
                    <a:lnTo>
                      <a:pt x="262" y="74"/>
                    </a:lnTo>
                    <a:lnTo>
                      <a:pt x="267" y="76"/>
                    </a:lnTo>
                    <a:lnTo>
                      <a:pt x="267" y="74"/>
                    </a:lnTo>
                    <a:lnTo>
                      <a:pt x="269" y="74"/>
                    </a:lnTo>
                    <a:lnTo>
                      <a:pt x="271" y="72"/>
                    </a:lnTo>
                    <a:lnTo>
                      <a:pt x="273" y="72"/>
                    </a:lnTo>
                    <a:lnTo>
                      <a:pt x="276" y="72"/>
                    </a:lnTo>
                    <a:lnTo>
                      <a:pt x="278" y="70"/>
                    </a:lnTo>
                    <a:lnTo>
                      <a:pt x="280" y="70"/>
                    </a:lnTo>
                    <a:lnTo>
                      <a:pt x="278" y="67"/>
                    </a:lnTo>
                    <a:lnTo>
                      <a:pt x="276" y="65"/>
                    </a:lnTo>
                    <a:lnTo>
                      <a:pt x="273" y="65"/>
                    </a:lnTo>
                    <a:lnTo>
                      <a:pt x="273" y="63"/>
                    </a:lnTo>
                    <a:lnTo>
                      <a:pt x="280" y="61"/>
                    </a:lnTo>
                    <a:lnTo>
                      <a:pt x="280" y="56"/>
                    </a:lnTo>
                    <a:lnTo>
                      <a:pt x="282" y="54"/>
                    </a:lnTo>
                    <a:lnTo>
                      <a:pt x="289" y="61"/>
                    </a:lnTo>
                    <a:lnTo>
                      <a:pt x="291" y="61"/>
                    </a:lnTo>
                    <a:lnTo>
                      <a:pt x="293" y="59"/>
                    </a:lnTo>
                    <a:lnTo>
                      <a:pt x="295" y="59"/>
                    </a:lnTo>
                    <a:lnTo>
                      <a:pt x="297" y="59"/>
                    </a:lnTo>
                    <a:lnTo>
                      <a:pt x="297" y="56"/>
                    </a:lnTo>
                    <a:lnTo>
                      <a:pt x="300" y="56"/>
                    </a:lnTo>
                    <a:lnTo>
                      <a:pt x="300" y="54"/>
                    </a:lnTo>
                    <a:lnTo>
                      <a:pt x="302" y="52"/>
                    </a:lnTo>
                    <a:lnTo>
                      <a:pt x="302" y="50"/>
                    </a:lnTo>
                    <a:lnTo>
                      <a:pt x="304" y="48"/>
                    </a:lnTo>
                    <a:lnTo>
                      <a:pt x="306" y="48"/>
                    </a:lnTo>
                    <a:lnTo>
                      <a:pt x="308" y="48"/>
                    </a:lnTo>
                    <a:lnTo>
                      <a:pt x="311" y="48"/>
                    </a:lnTo>
                    <a:lnTo>
                      <a:pt x="313" y="48"/>
                    </a:lnTo>
                    <a:lnTo>
                      <a:pt x="315" y="50"/>
                    </a:lnTo>
                    <a:lnTo>
                      <a:pt x="315" y="52"/>
                    </a:lnTo>
                    <a:lnTo>
                      <a:pt x="317" y="52"/>
                    </a:lnTo>
                    <a:lnTo>
                      <a:pt x="319" y="54"/>
                    </a:lnTo>
                    <a:lnTo>
                      <a:pt x="322" y="52"/>
                    </a:lnTo>
                    <a:lnTo>
                      <a:pt x="324" y="52"/>
                    </a:lnTo>
                    <a:lnTo>
                      <a:pt x="326" y="52"/>
                    </a:lnTo>
                    <a:lnTo>
                      <a:pt x="328" y="52"/>
                    </a:lnTo>
                    <a:lnTo>
                      <a:pt x="330" y="52"/>
                    </a:lnTo>
                    <a:lnTo>
                      <a:pt x="332" y="52"/>
                    </a:lnTo>
                    <a:lnTo>
                      <a:pt x="335" y="52"/>
                    </a:lnTo>
                    <a:lnTo>
                      <a:pt x="337" y="52"/>
                    </a:lnTo>
                    <a:lnTo>
                      <a:pt x="346" y="46"/>
                    </a:lnTo>
                    <a:lnTo>
                      <a:pt x="346" y="43"/>
                    </a:lnTo>
                    <a:lnTo>
                      <a:pt x="348" y="41"/>
                    </a:lnTo>
                    <a:lnTo>
                      <a:pt x="352" y="41"/>
                    </a:lnTo>
                    <a:lnTo>
                      <a:pt x="354" y="39"/>
                    </a:lnTo>
                    <a:lnTo>
                      <a:pt x="357" y="39"/>
                    </a:lnTo>
                    <a:lnTo>
                      <a:pt x="357" y="37"/>
                    </a:lnTo>
                    <a:lnTo>
                      <a:pt x="359" y="37"/>
                    </a:lnTo>
                    <a:lnTo>
                      <a:pt x="359" y="35"/>
                    </a:lnTo>
                    <a:lnTo>
                      <a:pt x="361" y="32"/>
                    </a:lnTo>
                    <a:lnTo>
                      <a:pt x="363" y="30"/>
                    </a:lnTo>
                    <a:lnTo>
                      <a:pt x="365" y="30"/>
                    </a:lnTo>
                    <a:lnTo>
                      <a:pt x="365" y="28"/>
                    </a:lnTo>
                    <a:lnTo>
                      <a:pt x="365" y="26"/>
                    </a:lnTo>
                    <a:lnTo>
                      <a:pt x="368" y="24"/>
                    </a:lnTo>
                    <a:lnTo>
                      <a:pt x="370" y="17"/>
                    </a:lnTo>
                    <a:lnTo>
                      <a:pt x="372" y="17"/>
                    </a:lnTo>
                    <a:lnTo>
                      <a:pt x="374" y="17"/>
                    </a:lnTo>
                    <a:lnTo>
                      <a:pt x="376" y="17"/>
                    </a:lnTo>
                    <a:lnTo>
                      <a:pt x="378" y="17"/>
                    </a:lnTo>
                    <a:lnTo>
                      <a:pt x="381" y="17"/>
                    </a:lnTo>
                    <a:lnTo>
                      <a:pt x="381" y="15"/>
                    </a:lnTo>
                    <a:lnTo>
                      <a:pt x="383" y="15"/>
                    </a:lnTo>
                    <a:lnTo>
                      <a:pt x="383" y="13"/>
                    </a:lnTo>
                    <a:lnTo>
                      <a:pt x="383" y="10"/>
                    </a:lnTo>
                    <a:lnTo>
                      <a:pt x="385" y="10"/>
                    </a:lnTo>
                    <a:lnTo>
                      <a:pt x="385" y="8"/>
                    </a:lnTo>
                    <a:lnTo>
                      <a:pt x="385" y="6"/>
                    </a:lnTo>
                    <a:lnTo>
                      <a:pt x="387" y="4"/>
                    </a:lnTo>
                    <a:lnTo>
                      <a:pt x="389" y="2"/>
                    </a:lnTo>
                    <a:lnTo>
                      <a:pt x="392" y="2"/>
                    </a:lnTo>
                    <a:lnTo>
                      <a:pt x="392" y="0"/>
                    </a:lnTo>
                    <a:lnTo>
                      <a:pt x="394" y="0"/>
                    </a:lnTo>
                    <a:lnTo>
                      <a:pt x="396" y="0"/>
                    </a:lnTo>
                    <a:lnTo>
                      <a:pt x="398" y="0"/>
                    </a:lnTo>
                    <a:lnTo>
                      <a:pt x="400" y="0"/>
                    </a:lnTo>
                    <a:lnTo>
                      <a:pt x="403" y="0"/>
                    </a:lnTo>
                    <a:lnTo>
                      <a:pt x="403" y="2"/>
                    </a:lnTo>
                    <a:lnTo>
                      <a:pt x="403" y="4"/>
                    </a:lnTo>
                    <a:lnTo>
                      <a:pt x="400" y="6"/>
                    </a:lnTo>
                    <a:lnTo>
                      <a:pt x="400" y="8"/>
                    </a:lnTo>
                    <a:lnTo>
                      <a:pt x="400" y="10"/>
                    </a:lnTo>
                    <a:close/>
                  </a:path>
                </a:pathLst>
              </a:custGeom>
              <a:solidFill>
                <a:srgbClr val="E6E6E6"/>
              </a:solidFill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57" name="Freeform 42"/>
              <p:cNvSpPr>
                <a:spLocks/>
              </p:cNvSpPr>
              <p:nvPr/>
            </p:nvSpPr>
            <p:spPr bwMode="auto">
              <a:xfrm>
                <a:off x="5354638" y="2260600"/>
                <a:ext cx="1136650" cy="704850"/>
              </a:xfrm>
              <a:custGeom>
                <a:avLst/>
                <a:gdLst>
                  <a:gd name="T0" fmla="*/ 2147483647 w 716"/>
                  <a:gd name="T1" fmla="*/ 2147483647 h 444"/>
                  <a:gd name="T2" fmla="*/ 2147483647 w 716"/>
                  <a:gd name="T3" fmla="*/ 2147483647 h 444"/>
                  <a:gd name="T4" fmla="*/ 2147483647 w 716"/>
                  <a:gd name="T5" fmla="*/ 2147483647 h 444"/>
                  <a:gd name="T6" fmla="*/ 2147483647 w 716"/>
                  <a:gd name="T7" fmla="*/ 2147483647 h 444"/>
                  <a:gd name="T8" fmla="*/ 2147483647 w 716"/>
                  <a:gd name="T9" fmla="*/ 2147483647 h 444"/>
                  <a:gd name="T10" fmla="*/ 2147483647 w 716"/>
                  <a:gd name="T11" fmla="*/ 2147483647 h 444"/>
                  <a:gd name="T12" fmla="*/ 2147483647 w 716"/>
                  <a:gd name="T13" fmla="*/ 2147483647 h 444"/>
                  <a:gd name="T14" fmla="*/ 2147483647 w 716"/>
                  <a:gd name="T15" fmla="*/ 2147483647 h 444"/>
                  <a:gd name="T16" fmla="*/ 2147483647 w 716"/>
                  <a:gd name="T17" fmla="*/ 2147483647 h 444"/>
                  <a:gd name="T18" fmla="*/ 2147483647 w 716"/>
                  <a:gd name="T19" fmla="*/ 2147483647 h 444"/>
                  <a:gd name="T20" fmla="*/ 2147483647 w 716"/>
                  <a:gd name="T21" fmla="*/ 2147483647 h 444"/>
                  <a:gd name="T22" fmla="*/ 2147483647 w 716"/>
                  <a:gd name="T23" fmla="*/ 2147483647 h 444"/>
                  <a:gd name="T24" fmla="*/ 2147483647 w 716"/>
                  <a:gd name="T25" fmla="*/ 2147483647 h 444"/>
                  <a:gd name="T26" fmla="*/ 2147483647 w 716"/>
                  <a:gd name="T27" fmla="*/ 2147483647 h 444"/>
                  <a:gd name="T28" fmla="*/ 2147483647 w 716"/>
                  <a:gd name="T29" fmla="*/ 2147483647 h 444"/>
                  <a:gd name="T30" fmla="*/ 2147483647 w 716"/>
                  <a:gd name="T31" fmla="*/ 2147483647 h 444"/>
                  <a:gd name="T32" fmla="*/ 2147483647 w 716"/>
                  <a:gd name="T33" fmla="*/ 2147483647 h 444"/>
                  <a:gd name="T34" fmla="*/ 2147483647 w 716"/>
                  <a:gd name="T35" fmla="*/ 2147483647 h 444"/>
                  <a:gd name="T36" fmla="*/ 2147483647 w 716"/>
                  <a:gd name="T37" fmla="*/ 2147483647 h 444"/>
                  <a:gd name="T38" fmla="*/ 2147483647 w 716"/>
                  <a:gd name="T39" fmla="*/ 2147483647 h 444"/>
                  <a:gd name="T40" fmla="*/ 2147483647 w 716"/>
                  <a:gd name="T41" fmla="*/ 2147483647 h 444"/>
                  <a:gd name="T42" fmla="*/ 2147483647 w 716"/>
                  <a:gd name="T43" fmla="*/ 2147483647 h 444"/>
                  <a:gd name="T44" fmla="*/ 2147483647 w 716"/>
                  <a:gd name="T45" fmla="*/ 2147483647 h 444"/>
                  <a:gd name="T46" fmla="*/ 2147483647 w 716"/>
                  <a:gd name="T47" fmla="*/ 2147483647 h 444"/>
                  <a:gd name="T48" fmla="*/ 2147483647 w 716"/>
                  <a:gd name="T49" fmla="*/ 2147483647 h 444"/>
                  <a:gd name="T50" fmla="*/ 2147483647 w 716"/>
                  <a:gd name="T51" fmla="*/ 2147483647 h 444"/>
                  <a:gd name="T52" fmla="*/ 2147483647 w 716"/>
                  <a:gd name="T53" fmla="*/ 2147483647 h 444"/>
                  <a:gd name="T54" fmla="*/ 2147483647 w 716"/>
                  <a:gd name="T55" fmla="*/ 2147483647 h 444"/>
                  <a:gd name="T56" fmla="*/ 2147483647 w 716"/>
                  <a:gd name="T57" fmla="*/ 2147483647 h 444"/>
                  <a:gd name="T58" fmla="*/ 2147483647 w 716"/>
                  <a:gd name="T59" fmla="*/ 2147483647 h 444"/>
                  <a:gd name="T60" fmla="*/ 2147483647 w 716"/>
                  <a:gd name="T61" fmla="*/ 2147483647 h 444"/>
                  <a:gd name="T62" fmla="*/ 2147483647 w 716"/>
                  <a:gd name="T63" fmla="*/ 2147483647 h 444"/>
                  <a:gd name="T64" fmla="*/ 2147483647 w 716"/>
                  <a:gd name="T65" fmla="*/ 2147483647 h 444"/>
                  <a:gd name="T66" fmla="*/ 2147483647 w 716"/>
                  <a:gd name="T67" fmla="*/ 2147483647 h 444"/>
                  <a:gd name="T68" fmla="*/ 2147483647 w 716"/>
                  <a:gd name="T69" fmla="*/ 2147483647 h 444"/>
                  <a:gd name="T70" fmla="*/ 2147483647 w 716"/>
                  <a:gd name="T71" fmla="*/ 2147483647 h 444"/>
                  <a:gd name="T72" fmla="*/ 2147483647 w 716"/>
                  <a:gd name="T73" fmla="*/ 2147483647 h 444"/>
                  <a:gd name="T74" fmla="*/ 2147483647 w 716"/>
                  <a:gd name="T75" fmla="*/ 2147483647 h 444"/>
                  <a:gd name="T76" fmla="*/ 2147483647 w 716"/>
                  <a:gd name="T77" fmla="*/ 2147483647 h 444"/>
                  <a:gd name="T78" fmla="*/ 2147483647 w 716"/>
                  <a:gd name="T79" fmla="*/ 2147483647 h 444"/>
                  <a:gd name="T80" fmla="*/ 2147483647 w 716"/>
                  <a:gd name="T81" fmla="*/ 2147483647 h 444"/>
                  <a:gd name="T82" fmla="*/ 2147483647 w 716"/>
                  <a:gd name="T83" fmla="*/ 2147483647 h 444"/>
                  <a:gd name="T84" fmla="*/ 2147483647 w 716"/>
                  <a:gd name="T85" fmla="*/ 2147483647 h 444"/>
                  <a:gd name="T86" fmla="*/ 2147483647 w 716"/>
                  <a:gd name="T87" fmla="*/ 2147483647 h 444"/>
                  <a:gd name="T88" fmla="*/ 0 w 716"/>
                  <a:gd name="T89" fmla="*/ 2147483647 h 444"/>
                  <a:gd name="T90" fmla="*/ 2147483647 w 716"/>
                  <a:gd name="T91" fmla="*/ 2147483647 h 444"/>
                  <a:gd name="T92" fmla="*/ 2147483647 w 716"/>
                  <a:gd name="T93" fmla="*/ 2147483647 h 444"/>
                  <a:gd name="T94" fmla="*/ 2147483647 w 716"/>
                  <a:gd name="T95" fmla="*/ 2147483647 h 444"/>
                  <a:gd name="T96" fmla="*/ 2147483647 w 716"/>
                  <a:gd name="T97" fmla="*/ 2147483647 h 444"/>
                  <a:gd name="T98" fmla="*/ 2147483647 w 716"/>
                  <a:gd name="T99" fmla="*/ 2147483647 h 444"/>
                  <a:gd name="T100" fmla="*/ 2147483647 w 716"/>
                  <a:gd name="T101" fmla="*/ 2147483647 h 444"/>
                  <a:gd name="T102" fmla="*/ 2147483647 w 716"/>
                  <a:gd name="T103" fmla="*/ 2147483647 h 444"/>
                  <a:gd name="T104" fmla="*/ 2147483647 w 716"/>
                  <a:gd name="T105" fmla="*/ 2147483647 h 444"/>
                  <a:gd name="T106" fmla="*/ 2147483647 w 716"/>
                  <a:gd name="T107" fmla="*/ 2147483647 h 444"/>
                  <a:gd name="T108" fmla="*/ 2147483647 w 716"/>
                  <a:gd name="T109" fmla="*/ 2147483647 h 444"/>
                  <a:gd name="T110" fmla="*/ 2147483647 w 716"/>
                  <a:gd name="T111" fmla="*/ 2147483647 h 444"/>
                  <a:gd name="T112" fmla="*/ 2147483647 w 716"/>
                  <a:gd name="T113" fmla="*/ 2147483647 h 444"/>
                  <a:gd name="T114" fmla="*/ 2147483647 w 716"/>
                  <a:gd name="T115" fmla="*/ 2147483647 h 444"/>
                  <a:gd name="T116" fmla="*/ 2147483647 w 716"/>
                  <a:gd name="T117" fmla="*/ 2147483647 h 444"/>
                  <a:gd name="T118" fmla="*/ 2147483647 w 716"/>
                  <a:gd name="T119" fmla="*/ 2147483647 h 444"/>
                  <a:gd name="T120" fmla="*/ 2147483647 w 716"/>
                  <a:gd name="T121" fmla="*/ 2147483647 h 44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16" h="444">
                    <a:moveTo>
                      <a:pt x="399" y="0"/>
                    </a:moveTo>
                    <a:lnTo>
                      <a:pt x="399" y="2"/>
                    </a:lnTo>
                    <a:lnTo>
                      <a:pt x="401" y="2"/>
                    </a:lnTo>
                    <a:lnTo>
                      <a:pt x="401" y="4"/>
                    </a:lnTo>
                    <a:lnTo>
                      <a:pt x="403" y="4"/>
                    </a:lnTo>
                    <a:lnTo>
                      <a:pt x="403" y="6"/>
                    </a:lnTo>
                    <a:lnTo>
                      <a:pt x="405" y="6"/>
                    </a:lnTo>
                    <a:lnTo>
                      <a:pt x="405" y="9"/>
                    </a:lnTo>
                    <a:lnTo>
                      <a:pt x="405" y="11"/>
                    </a:lnTo>
                    <a:lnTo>
                      <a:pt x="405" y="13"/>
                    </a:lnTo>
                    <a:lnTo>
                      <a:pt x="403" y="13"/>
                    </a:lnTo>
                    <a:lnTo>
                      <a:pt x="403" y="15"/>
                    </a:lnTo>
                    <a:lnTo>
                      <a:pt x="403" y="17"/>
                    </a:lnTo>
                    <a:lnTo>
                      <a:pt x="403" y="19"/>
                    </a:lnTo>
                    <a:lnTo>
                      <a:pt x="405" y="19"/>
                    </a:lnTo>
                    <a:lnTo>
                      <a:pt x="405" y="22"/>
                    </a:lnTo>
                    <a:lnTo>
                      <a:pt x="405" y="24"/>
                    </a:lnTo>
                    <a:lnTo>
                      <a:pt x="407" y="24"/>
                    </a:lnTo>
                    <a:lnTo>
                      <a:pt x="407" y="26"/>
                    </a:lnTo>
                    <a:lnTo>
                      <a:pt x="407" y="28"/>
                    </a:lnTo>
                    <a:lnTo>
                      <a:pt x="410" y="28"/>
                    </a:lnTo>
                    <a:lnTo>
                      <a:pt x="412" y="28"/>
                    </a:lnTo>
                    <a:lnTo>
                      <a:pt x="412" y="30"/>
                    </a:lnTo>
                    <a:lnTo>
                      <a:pt x="414" y="30"/>
                    </a:lnTo>
                    <a:lnTo>
                      <a:pt x="412" y="30"/>
                    </a:lnTo>
                    <a:lnTo>
                      <a:pt x="412" y="33"/>
                    </a:lnTo>
                    <a:lnTo>
                      <a:pt x="410" y="33"/>
                    </a:lnTo>
                    <a:lnTo>
                      <a:pt x="410" y="35"/>
                    </a:lnTo>
                    <a:lnTo>
                      <a:pt x="412" y="35"/>
                    </a:lnTo>
                    <a:lnTo>
                      <a:pt x="414" y="35"/>
                    </a:lnTo>
                    <a:lnTo>
                      <a:pt x="416" y="35"/>
                    </a:lnTo>
                    <a:lnTo>
                      <a:pt x="418" y="35"/>
                    </a:lnTo>
                    <a:lnTo>
                      <a:pt x="418" y="37"/>
                    </a:lnTo>
                    <a:lnTo>
                      <a:pt x="418" y="39"/>
                    </a:lnTo>
                    <a:lnTo>
                      <a:pt x="421" y="39"/>
                    </a:lnTo>
                    <a:lnTo>
                      <a:pt x="421" y="41"/>
                    </a:lnTo>
                    <a:lnTo>
                      <a:pt x="423" y="41"/>
                    </a:lnTo>
                    <a:lnTo>
                      <a:pt x="425" y="41"/>
                    </a:lnTo>
                    <a:lnTo>
                      <a:pt x="425" y="44"/>
                    </a:lnTo>
                    <a:lnTo>
                      <a:pt x="427" y="44"/>
                    </a:lnTo>
                    <a:lnTo>
                      <a:pt x="427" y="46"/>
                    </a:lnTo>
                    <a:lnTo>
                      <a:pt x="429" y="46"/>
                    </a:lnTo>
                    <a:lnTo>
                      <a:pt x="432" y="46"/>
                    </a:lnTo>
                    <a:lnTo>
                      <a:pt x="434" y="46"/>
                    </a:lnTo>
                    <a:lnTo>
                      <a:pt x="434" y="48"/>
                    </a:lnTo>
                    <a:lnTo>
                      <a:pt x="436" y="48"/>
                    </a:lnTo>
                    <a:lnTo>
                      <a:pt x="438" y="48"/>
                    </a:lnTo>
                    <a:lnTo>
                      <a:pt x="438" y="50"/>
                    </a:lnTo>
                    <a:lnTo>
                      <a:pt x="438" y="52"/>
                    </a:lnTo>
                    <a:lnTo>
                      <a:pt x="438" y="55"/>
                    </a:lnTo>
                    <a:lnTo>
                      <a:pt x="438" y="57"/>
                    </a:lnTo>
                    <a:lnTo>
                      <a:pt x="438" y="59"/>
                    </a:lnTo>
                    <a:lnTo>
                      <a:pt x="438" y="61"/>
                    </a:lnTo>
                    <a:lnTo>
                      <a:pt x="440" y="61"/>
                    </a:lnTo>
                    <a:lnTo>
                      <a:pt x="440" y="59"/>
                    </a:lnTo>
                    <a:lnTo>
                      <a:pt x="442" y="59"/>
                    </a:lnTo>
                    <a:lnTo>
                      <a:pt x="442" y="61"/>
                    </a:lnTo>
                    <a:lnTo>
                      <a:pt x="445" y="61"/>
                    </a:lnTo>
                    <a:lnTo>
                      <a:pt x="445" y="59"/>
                    </a:lnTo>
                    <a:lnTo>
                      <a:pt x="447" y="59"/>
                    </a:lnTo>
                    <a:lnTo>
                      <a:pt x="449" y="59"/>
                    </a:lnTo>
                    <a:lnTo>
                      <a:pt x="449" y="61"/>
                    </a:lnTo>
                    <a:lnTo>
                      <a:pt x="451" y="61"/>
                    </a:lnTo>
                    <a:lnTo>
                      <a:pt x="451" y="59"/>
                    </a:lnTo>
                    <a:lnTo>
                      <a:pt x="453" y="59"/>
                    </a:lnTo>
                    <a:lnTo>
                      <a:pt x="451" y="59"/>
                    </a:lnTo>
                    <a:lnTo>
                      <a:pt x="451" y="57"/>
                    </a:lnTo>
                    <a:lnTo>
                      <a:pt x="451" y="55"/>
                    </a:lnTo>
                    <a:lnTo>
                      <a:pt x="451" y="52"/>
                    </a:lnTo>
                    <a:lnTo>
                      <a:pt x="449" y="52"/>
                    </a:lnTo>
                    <a:lnTo>
                      <a:pt x="449" y="50"/>
                    </a:lnTo>
                    <a:lnTo>
                      <a:pt x="447" y="50"/>
                    </a:lnTo>
                    <a:lnTo>
                      <a:pt x="447" y="48"/>
                    </a:lnTo>
                    <a:lnTo>
                      <a:pt x="449" y="48"/>
                    </a:lnTo>
                    <a:lnTo>
                      <a:pt x="451" y="48"/>
                    </a:lnTo>
                    <a:lnTo>
                      <a:pt x="453" y="48"/>
                    </a:lnTo>
                    <a:lnTo>
                      <a:pt x="453" y="50"/>
                    </a:lnTo>
                    <a:lnTo>
                      <a:pt x="456" y="50"/>
                    </a:lnTo>
                    <a:lnTo>
                      <a:pt x="456" y="52"/>
                    </a:lnTo>
                    <a:lnTo>
                      <a:pt x="456" y="55"/>
                    </a:lnTo>
                    <a:lnTo>
                      <a:pt x="456" y="57"/>
                    </a:lnTo>
                    <a:lnTo>
                      <a:pt x="456" y="59"/>
                    </a:lnTo>
                    <a:lnTo>
                      <a:pt x="456" y="61"/>
                    </a:lnTo>
                    <a:lnTo>
                      <a:pt x="458" y="61"/>
                    </a:lnTo>
                    <a:lnTo>
                      <a:pt x="458" y="63"/>
                    </a:lnTo>
                    <a:lnTo>
                      <a:pt x="460" y="63"/>
                    </a:lnTo>
                    <a:lnTo>
                      <a:pt x="460" y="65"/>
                    </a:lnTo>
                    <a:lnTo>
                      <a:pt x="462" y="65"/>
                    </a:lnTo>
                    <a:lnTo>
                      <a:pt x="464" y="65"/>
                    </a:lnTo>
                    <a:lnTo>
                      <a:pt x="464" y="68"/>
                    </a:lnTo>
                    <a:lnTo>
                      <a:pt x="467" y="68"/>
                    </a:lnTo>
                    <a:lnTo>
                      <a:pt x="467" y="70"/>
                    </a:lnTo>
                    <a:lnTo>
                      <a:pt x="469" y="70"/>
                    </a:lnTo>
                    <a:lnTo>
                      <a:pt x="471" y="68"/>
                    </a:lnTo>
                    <a:lnTo>
                      <a:pt x="471" y="65"/>
                    </a:lnTo>
                    <a:lnTo>
                      <a:pt x="469" y="65"/>
                    </a:lnTo>
                    <a:lnTo>
                      <a:pt x="469" y="63"/>
                    </a:lnTo>
                    <a:lnTo>
                      <a:pt x="469" y="61"/>
                    </a:lnTo>
                    <a:lnTo>
                      <a:pt x="469" y="59"/>
                    </a:lnTo>
                    <a:lnTo>
                      <a:pt x="471" y="59"/>
                    </a:lnTo>
                    <a:lnTo>
                      <a:pt x="473" y="59"/>
                    </a:lnTo>
                    <a:lnTo>
                      <a:pt x="475" y="59"/>
                    </a:lnTo>
                    <a:lnTo>
                      <a:pt x="475" y="61"/>
                    </a:lnTo>
                    <a:lnTo>
                      <a:pt x="475" y="63"/>
                    </a:lnTo>
                    <a:lnTo>
                      <a:pt x="478" y="63"/>
                    </a:lnTo>
                    <a:lnTo>
                      <a:pt x="478" y="65"/>
                    </a:lnTo>
                    <a:lnTo>
                      <a:pt x="478" y="68"/>
                    </a:lnTo>
                    <a:lnTo>
                      <a:pt x="480" y="68"/>
                    </a:lnTo>
                    <a:lnTo>
                      <a:pt x="480" y="65"/>
                    </a:lnTo>
                    <a:lnTo>
                      <a:pt x="482" y="65"/>
                    </a:lnTo>
                    <a:lnTo>
                      <a:pt x="482" y="68"/>
                    </a:lnTo>
                    <a:lnTo>
                      <a:pt x="484" y="68"/>
                    </a:lnTo>
                    <a:lnTo>
                      <a:pt x="484" y="70"/>
                    </a:lnTo>
                    <a:lnTo>
                      <a:pt x="484" y="72"/>
                    </a:lnTo>
                    <a:lnTo>
                      <a:pt x="486" y="72"/>
                    </a:lnTo>
                    <a:lnTo>
                      <a:pt x="486" y="74"/>
                    </a:lnTo>
                    <a:lnTo>
                      <a:pt x="488" y="74"/>
                    </a:lnTo>
                    <a:lnTo>
                      <a:pt x="491" y="74"/>
                    </a:lnTo>
                    <a:lnTo>
                      <a:pt x="491" y="72"/>
                    </a:lnTo>
                    <a:lnTo>
                      <a:pt x="491" y="70"/>
                    </a:lnTo>
                    <a:lnTo>
                      <a:pt x="493" y="70"/>
                    </a:lnTo>
                    <a:lnTo>
                      <a:pt x="495" y="70"/>
                    </a:lnTo>
                    <a:lnTo>
                      <a:pt x="497" y="70"/>
                    </a:lnTo>
                    <a:lnTo>
                      <a:pt x="495" y="70"/>
                    </a:lnTo>
                    <a:lnTo>
                      <a:pt x="495" y="72"/>
                    </a:lnTo>
                    <a:lnTo>
                      <a:pt x="493" y="72"/>
                    </a:lnTo>
                    <a:lnTo>
                      <a:pt x="493" y="74"/>
                    </a:lnTo>
                    <a:lnTo>
                      <a:pt x="493" y="76"/>
                    </a:lnTo>
                    <a:lnTo>
                      <a:pt x="495" y="76"/>
                    </a:lnTo>
                    <a:lnTo>
                      <a:pt x="497" y="76"/>
                    </a:lnTo>
                    <a:lnTo>
                      <a:pt x="497" y="74"/>
                    </a:lnTo>
                    <a:lnTo>
                      <a:pt x="499" y="74"/>
                    </a:lnTo>
                    <a:lnTo>
                      <a:pt x="499" y="72"/>
                    </a:lnTo>
                    <a:lnTo>
                      <a:pt x="502" y="72"/>
                    </a:lnTo>
                    <a:lnTo>
                      <a:pt x="504" y="72"/>
                    </a:lnTo>
                    <a:lnTo>
                      <a:pt x="506" y="72"/>
                    </a:lnTo>
                    <a:lnTo>
                      <a:pt x="508" y="72"/>
                    </a:lnTo>
                    <a:lnTo>
                      <a:pt x="510" y="72"/>
                    </a:lnTo>
                    <a:lnTo>
                      <a:pt x="513" y="72"/>
                    </a:lnTo>
                    <a:lnTo>
                      <a:pt x="515" y="72"/>
                    </a:lnTo>
                    <a:lnTo>
                      <a:pt x="515" y="74"/>
                    </a:lnTo>
                    <a:lnTo>
                      <a:pt x="515" y="76"/>
                    </a:lnTo>
                    <a:lnTo>
                      <a:pt x="517" y="79"/>
                    </a:lnTo>
                    <a:lnTo>
                      <a:pt x="517" y="81"/>
                    </a:lnTo>
                    <a:lnTo>
                      <a:pt x="519" y="81"/>
                    </a:lnTo>
                    <a:lnTo>
                      <a:pt x="519" y="83"/>
                    </a:lnTo>
                    <a:lnTo>
                      <a:pt x="521" y="83"/>
                    </a:lnTo>
                    <a:lnTo>
                      <a:pt x="521" y="85"/>
                    </a:lnTo>
                    <a:lnTo>
                      <a:pt x="521" y="87"/>
                    </a:lnTo>
                    <a:lnTo>
                      <a:pt x="524" y="87"/>
                    </a:lnTo>
                    <a:lnTo>
                      <a:pt x="524" y="90"/>
                    </a:lnTo>
                    <a:lnTo>
                      <a:pt x="521" y="90"/>
                    </a:lnTo>
                    <a:lnTo>
                      <a:pt x="519" y="92"/>
                    </a:lnTo>
                    <a:lnTo>
                      <a:pt x="519" y="94"/>
                    </a:lnTo>
                    <a:lnTo>
                      <a:pt x="521" y="94"/>
                    </a:lnTo>
                    <a:lnTo>
                      <a:pt x="524" y="92"/>
                    </a:lnTo>
                    <a:lnTo>
                      <a:pt x="526" y="92"/>
                    </a:lnTo>
                    <a:lnTo>
                      <a:pt x="526" y="90"/>
                    </a:lnTo>
                    <a:lnTo>
                      <a:pt x="526" y="87"/>
                    </a:lnTo>
                    <a:lnTo>
                      <a:pt x="528" y="87"/>
                    </a:lnTo>
                    <a:lnTo>
                      <a:pt x="528" y="85"/>
                    </a:lnTo>
                    <a:lnTo>
                      <a:pt x="530" y="85"/>
                    </a:lnTo>
                    <a:lnTo>
                      <a:pt x="528" y="85"/>
                    </a:lnTo>
                    <a:lnTo>
                      <a:pt x="528" y="83"/>
                    </a:lnTo>
                    <a:lnTo>
                      <a:pt x="526" y="83"/>
                    </a:lnTo>
                    <a:lnTo>
                      <a:pt x="526" y="81"/>
                    </a:lnTo>
                    <a:lnTo>
                      <a:pt x="528" y="81"/>
                    </a:lnTo>
                    <a:lnTo>
                      <a:pt x="528" y="79"/>
                    </a:lnTo>
                    <a:lnTo>
                      <a:pt x="528" y="81"/>
                    </a:lnTo>
                    <a:lnTo>
                      <a:pt x="530" y="81"/>
                    </a:lnTo>
                    <a:lnTo>
                      <a:pt x="532" y="83"/>
                    </a:lnTo>
                    <a:lnTo>
                      <a:pt x="532" y="85"/>
                    </a:lnTo>
                    <a:lnTo>
                      <a:pt x="534" y="85"/>
                    </a:lnTo>
                    <a:lnTo>
                      <a:pt x="534" y="83"/>
                    </a:lnTo>
                    <a:lnTo>
                      <a:pt x="534" y="81"/>
                    </a:lnTo>
                    <a:lnTo>
                      <a:pt x="537" y="81"/>
                    </a:lnTo>
                    <a:lnTo>
                      <a:pt x="537" y="79"/>
                    </a:lnTo>
                    <a:lnTo>
                      <a:pt x="534" y="79"/>
                    </a:lnTo>
                    <a:lnTo>
                      <a:pt x="534" y="76"/>
                    </a:lnTo>
                    <a:lnTo>
                      <a:pt x="537" y="76"/>
                    </a:lnTo>
                    <a:lnTo>
                      <a:pt x="537" y="79"/>
                    </a:lnTo>
                    <a:lnTo>
                      <a:pt x="539" y="79"/>
                    </a:lnTo>
                    <a:lnTo>
                      <a:pt x="539" y="81"/>
                    </a:lnTo>
                    <a:lnTo>
                      <a:pt x="539" y="83"/>
                    </a:lnTo>
                    <a:lnTo>
                      <a:pt x="541" y="83"/>
                    </a:lnTo>
                    <a:lnTo>
                      <a:pt x="541" y="85"/>
                    </a:lnTo>
                    <a:lnTo>
                      <a:pt x="543" y="85"/>
                    </a:lnTo>
                    <a:lnTo>
                      <a:pt x="545" y="85"/>
                    </a:lnTo>
                    <a:lnTo>
                      <a:pt x="545" y="87"/>
                    </a:lnTo>
                    <a:lnTo>
                      <a:pt x="545" y="90"/>
                    </a:lnTo>
                    <a:lnTo>
                      <a:pt x="543" y="90"/>
                    </a:lnTo>
                    <a:lnTo>
                      <a:pt x="543" y="92"/>
                    </a:lnTo>
                    <a:lnTo>
                      <a:pt x="543" y="94"/>
                    </a:lnTo>
                    <a:lnTo>
                      <a:pt x="545" y="94"/>
                    </a:lnTo>
                    <a:lnTo>
                      <a:pt x="548" y="94"/>
                    </a:lnTo>
                    <a:lnTo>
                      <a:pt x="550" y="96"/>
                    </a:lnTo>
                    <a:lnTo>
                      <a:pt x="552" y="96"/>
                    </a:lnTo>
                    <a:lnTo>
                      <a:pt x="552" y="98"/>
                    </a:lnTo>
                    <a:lnTo>
                      <a:pt x="552" y="101"/>
                    </a:lnTo>
                    <a:lnTo>
                      <a:pt x="554" y="101"/>
                    </a:lnTo>
                    <a:lnTo>
                      <a:pt x="556" y="101"/>
                    </a:lnTo>
                    <a:lnTo>
                      <a:pt x="556" y="103"/>
                    </a:lnTo>
                    <a:lnTo>
                      <a:pt x="556" y="105"/>
                    </a:lnTo>
                    <a:lnTo>
                      <a:pt x="554" y="105"/>
                    </a:lnTo>
                    <a:lnTo>
                      <a:pt x="552" y="105"/>
                    </a:lnTo>
                    <a:lnTo>
                      <a:pt x="552" y="107"/>
                    </a:lnTo>
                    <a:lnTo>
                      <a:pt x="552" y="109"/>
                    </a:lnTo>
                    <a:lnTo>
                      <a:pt x="554" y="109"/>
                    </a:lnTo>
                    <a:lnTo>
                      <a:pt x="554" y="107"/>
                    </a:lnTo>
                    <a:lnTo>
                      <a:pt x="556" y="107"/>
                    </a:lnTo>
                    <a:lnTo>
                      <a:pt x="559" y="107"/>
                    </a:lnTo>
                    <a:lnTo>
                      <a:pt x="559" y="105"/>
                    </a:lnTo>
                    <a:lnTo>
                      <a:pt x="559" y="103"/>
                    </a:lnTo>
                    <a:lnTo>
                      <a:pt x="559" y="101"/>
                    </a:lnTo>
                    <a:lnTo>
                      <a:pt x="561" y="101"/>
                    </a:lnTo>
                    <a:lnTo>
                      <a:pt x="563" y="101"/>
                    </a:lnTo>
                    <a:lnTo>
                      <a:pt x="565" y="101"/>
                    </a:lnTo>
                    <a:lnTo>
                      <a:pt x="567" y="101"/>
                    </a:lnTo>
                    <a:lnTo>
                      <a:pt x="567" y="98"/>
                    </a:lnTo>
                    <a:lnTo>
                      <a:pt x="567" y="96"/>
                    </a:lnTo>
                    <a:lnTo>
                      <a:pt x="570" y="96"/>
                    </a:lnTo>
                    <a:lnTo>
                      <a:pt x="572" y="96"/>
                    </a:lnTo>
                    <a:lnTo>
                      <a:pt x="572" y="94"/>
                    </a:lnTo>
                    <a:lnTo>
                      <a:pt x="572" y="92"/>
                    </a:lnTo>
                    <a:lnTo>
                      <a:pt x="574" y="92"/>
                    </a:lnTo>
                    <a:lnTo>
                      <a:pt x="574" y="94"/>
                    </a:lnTo>
                    <a:lnTo>
                      <a:pt x="576" y="94"/>
                    </a:lnTo>
                    <a:lnTo>
                      <a:pt x="578" y="94"/>
                    </a:lnTo>
                    <a:lnTo>
                      <a:pt x="580" y="94"/>
                    </a:lnTo>
                    <a:lnTo>
                      <a:pt x="580" y="96"/>
                    </a:lnTo>
                    <a:lnTo>
                      <a:pt x="583" y="96"/>
                    </a:lnTo>
                    <a:lnTo>
                      <a:pt x="583" y="94"/>
                    </a:lnTo>
                    <a:lnTo>
                      <a:pt x="585" y="94"/>
                    </a:lnTo>
                    <a:lnTo>
                      <a:pt x="585" y="92"/>
                    </a:lnTo>
                    <a:lnTo>
                      <a:pt x="585" y="90"/>
                    </a:lnTo>
                    <a:lnTo>
                      <a:pt x="583" y="90"/>
                    </a:lnTo>
                    <a:lnTo>
                      <a:pt x="583" y="87"/>
                    </a:lnTo>
                    <a:lnTo>
                      <a:pt x="580" y="87"/>
                    </a:lnTo>
                    <a:lnTo>
                      <a:pt x="578" y="87"/>
                    </a:lnTo>
                    <a:lnTo>
                      <a:pt x="578" y="90"/>
                    </a:lnTo>
                    <a:lnTo>
                      <a:pt x="576" y="90"/>
                    </a:lnTo>
                    <a:lnTo>
                      <a:pt x="574" y="90"/>
                    </a:lnTo>
                    <a:lnTo>
                      <a:pt x="572" y="90"/>
                    </a:lnTo>
                    <a:lnTo>
                      <a:pt x="572" y="87"/>
                    </a:lnTo>
                    <a:lnTo>
                      <a:pt x="574" y="87"/>
                    </a:lnTo>
                    <a:lnTo>
                      <a:pt x="574" y="85"/>
                    </a:lnTo>
                    <a:lnTo>
                      <a:pt x="574" y="83"/>
                    </a:lnTo>
                    <a:lnTo>
                      <a:pt x="576" y="83"/>
                    </a:lnTo>
                    <a:lnTo>
                      <a:pt x="576" y="81"/>
                    </a:lnTo>
                    <a:lnTo>
                      <a:pt x="578" y="81"/>
                    </a:lnTo>
                    <a:lnTo>
                      <a:pt x="580" y="81"/>
                    </a:lnTo>
                    <a:lnTo>
                      <a:pt x="580" y="79"/>
                    </a:lnTo>
                    <a:lnTo>
                      <a:pt x="583" y="79"/>
                    </a:lnTo>
                    <a:lnTo>
                      <a:pt x="585" y="79"/>
                    </a:lnTo>
                    <a:lnTo>
                      <a:pt x="585" y="81"/>
                    </a:lnTo>
                    <a:lnTo>
                      <a:pt x="587" y="81"/>
                    </a:lnTo>
                    <a:lnTo>
                      <a:pt x="587" y="79"/>
                    </a:lnTo>
                    <a:lnTo>
                      <a:pt x="587" y="81"/>
                    </a:lnTo>
                    <a:lnTo>
                      <a:pt x="589" y="81"/>
                    </a:lnTo>
                    <a:lnTo>
                      <a:pt x="591" y="83"/>
                    </a:lnTo>
                    <a:lnTo>
                      <a:pt x="594" y="83"/>
                    </a:lnTo>
                    <a:lnTo>
                      <a:pt x="596" y="83"/>
                    </a:lnTo>
                    <a:lnTo>
                      <a:pt x="598" y="83"/>
                    </a:lnTo>
                    <a:lnTo>
                      <a:pt x="600" y="83"/>
                    </a:lnTo>
                    <a:lnTo>
                      <a:pt x="600" y="81"/>
                    </a:lnTo>
                    <a:lnTo>
                      <a:pt x="600" y="83"/>
                    </a:lnTo>
                    <a:lnTo>
                      <a:pt x="602" y="83"/>
                    </a:lnTo>
                    <a:lnTo>
                      <a:pt x="602" y="85"/>
                    </a:lnTo>
                    <a:lnTo>
                      <a:pt x="605" y="85"/>
                    </a:lnTo>
                    <a:lnTo>
                      <a:pt x="605" y="87"/>
                    </a:lnTo>
                    <a:lnTo>
                      <a:pt x="607" y="87"/>
                    </a:lnTo>
                    <a:lnTo>
                      <a:pt x="607" y="90"/>
                    </a:lnTo>
                    <a:lnTo>
                      <a:pt x="607" y="92"/>
                    </a:lnTo>
                    <a:lnTo>
                      <a:pt x="609" y="92"/>
                    </a:lnTo>
                    <a:lnTo>
                      <a:pt x="611" y="92"/>
                    </a:lnTo>
                    <a:lnTo>
                      <a:pt x="611" y="90"/>
                    </a:lnTo>
                    <a:lnTo>
                      <a:pt x="613" y="90"/>
                    </a:lnTo>
                    <a:lnTo>
                      <a:pt x="616" y="90"/>
                    </a:lnTo>
                    <a:lnTo>
                      <a:pt x="616" y="92"/>
                    </a:lnTo>
                    <a:lnTo>
                      <a:pt x="618" y="92"/>
                    </a:lnTo>
                    <a:lnTo>
                      <a:pt x="618" y="94"/>
                    </a:lnTo>
                    <a:lnTo>
                      <a:pt x="618" y="96"/>
                    </a:lnTo>
                    <a:lnTo>
                      <a:pt x="620" y="96"/>
                    </a:lnTo>
                    <a:lnTo>
                      <a:pt x="622" y="96"/>
                    </a:lnTo>
                    <a:lnTo>
                      <a:pt x="622" y="98"/>
                    </a:lnTo>
                    <a:lnTo>
                      <a:pt x="624" y="98"/>
                    </a:lnTo>
                    <a:lnTo>
                      <a:pt x="624" y="96"/>
                    </a:lnTo>
                    <a:lnTo>
                      <a:pt x="626" y="96"/>
                    </a:lnTo>
                    <a:lnTo>
                      <a:pt x="626" y="94"/>
                    </a:lnTo>
                    <a:lnTo>
                      <a:pt x="624" y="94"/>
                    </a:lnTo>
                    <a:lnTo>
                      <a:pt x="626" y="94"/>
                    </a:lnTo>
                    <a:lnTo>
                      <a:pt x="626" y="96"/>
                    </a:lnTo>
                    <a:lnTo>
                      <a:pt x="629" y="96"/>
                    </a:lnTo>
                    <a:lnTo>
                      <a:pt x="629" y="98"/>
                    </a:lnTo>
                    <a:lnTo>
                      <a:pt x="629" y="101"/>
                    </a:lnTo>
                    <a:lnTo>
                      <a:pt x="629" y="103"/>
                    </a:lnTo>
                    <a:lnTo>
                      <a:pt x="631" y="103"/>
                    </a:lnTo>
                    <a:lnTo>
                      <a:pt x="631" y="101"/>
                    </a:lnTo>
                    <a:lnTo>
                      <a:pt x="633" y="101"/>
                    </a:lnTo>
                    <a:lnTo>
                      <a:pt x="633" y="103"/>
                    </a:lnTo>
                    <a:lnTo>
                      <a:pt x="635" y="103"/>
                    </a:lnTo>
                    <a:lnTo>
                      <a:pt x="637" y="103"/>
                    </a:lnTo>
                    <a:lnTo>
                      <a:pt x="637" y="101"/>
                    </a:lnTo>
                    <a:lnTo>
                      <a:pt x="640" y="101"/>
                    </a:lnTo>
                    <a:lnTo>
                      <a:pt x="640" y="98"/>
                    </a:lnTo>
                    <a:lnTo>
                      <a:pt x="642" y="98"/>
                    </a:lnTo>
                    <a:lnTo>
                      <a:pt x="644" y="98"/>
                    </a:lnTo>
                    <a:lnTo>
                      <a:pt x="644" y="101"/>
                    </a:lnTo>
                    <a:lnTo>
                      <a:pt x="646" y="101"/>
                    </a:lnTo>
                    <a:lnTo>
                      <a:pt x="646" y="103"/>
                    </a:lnTo>
                    <a:lnTo>
                      <a:pt x="646" y="105"/>
                    </a:lnTo>
                    <a:lnTo>
                      <a:pt x="648" y="105"/>
                    </a:lnTo>
                    <a:lnTo>
                      <a:pt x="648" y="107"/>
                    </a:lnTo>
                    <a:lnTo>
                      <a:pt x="651" y="107"/>
                    </a:lnTo>
                    <a:lnTo>
                      <a:pt x="651" y="105"/>
                    </a:lnTo>
                    <a:lnTo>
                      <a:pt x="653" y="105"/>
                    </a:lnTo>
                    <a:lnTo>
                      <a:pt x="653" y="103"/>
                    </a:lnTo>
                    <a:lnTo>
                      <a:pt x="651" y="103"/>
                    </a:lnTo>
                    <a:lnTo>
                      <a:pt x="651" y="101"/>
                    </a:lnTo>
                    <a:lnTo>
                      <a:pt x="653" y="101"/>
                    </a:lnTo>
                    <a:lnTo>
                      <a:pt x="653" y="98"/>
                    </a:lnTo>
                    <a:lnTo>
                      <a:pt x="651" y="98"/>
                    </a:lnTo>
                    <a:lnTo>
                      <a:pt x="648" y="98"/>
                    </a:lnTo>
                    <a:lnTo>
                      <a:pt x="648" y="96"/>
                    </a:lnTo>
                    <a:lnTo>
                      <a:pt x="651" y="96"/>
                    </a:lnTo>
                    <a:lnTo>
                      <a:pt x="651" y="94"/>
                    </a:lnTo>
                    <a:lnTo>
                      <a:pt x="653" y="94"/>
                    </a:lnTo>
                    <a:lnTo>
                      <a:pt x="653" y="96"/>
                    </a:lnTo>
                    <a:lnTo>
                      <a:pt x="655" y="96"/>
                    </a:lnTo>
                    <a:lnTo>
                      <a:pt x="657" y="96"/>
                    </a:lnTo>
                    <a:lnTo>
                      <a:pt x="657" y="94"/>
                    </a:lnTo>
                    <a:lnTo>
                      <a:pt x="659" y="94"/>
                    </a:lnTo>
                    <a:lnTo>
                      <a:pt x="662" y="94"/>
                    </a:lnTo>
                    <a:lnTo>
                      <a:pt x="664" y="94"/>
                    </a:lnTo>
                    <a:lnTo>
                      <a:pt x="666" y="94"/>
                    </a:lnTo>
                    <a:lnTo>
                      <a:pt x="668" y="94"/>
                    </a:lnTo>
                    <a:lnTo>
                      <a:pt x="668" y="92"/>
                    </a:lnTo>
                    <a:lnTo>
                      <a:pt x="670" y="92"/>
                    </a:lnTo>
                    <a:lnTo>
                      <a:pt x="670" y="90"/>
                    </a:lnTo>
                    <a:lnTo>
                      <a:pt x="670" y="87"/>
                    </a:lnTo>
                    <a:lnTo>
                      <a:pt x="672" y="87"/>
                    </a:lnTo>
                    <a:lnTo>
                      <a:pt x="672" y="90"/>
                    </a:lnTo>
                    <a:lnTo>
                      <a:pt x="675" y="90"/>
                    </a:lnTo>
                    <a:lnTo>
                      <a:pt x="677" y="90"/>
                    </a:lnTo>
                    <a:lnTo>
                      <a:pt x="677" y="92"/>
                    </a:lnTo>
                    <a:lnTo>
                      <a:pt x="679" y="92"/>
                    </a:lnTo>
                    <a:lnTo>
                      <a:pt x="681" y="92"/>
                    </a:lnTo>
                    <a:lnTo>
                      <a:pt x="683" y="92"/>
                    </a:lnTo>
                    <a:lnTo>
                      <a:pt x="683" y="94"/>
                    </a:lnTo>
                    <a:lnTo>
                      <a:pt x="686" y="94"/>
                    </a:lnTo>
                    <a:lnTo>
                      <a:pt x="688" y="94"/>
                    </a:lnTo>
                    <a:lnTo>
                      <a:pt x="688" y="96"/>
                    </a:lnTo>
                    <a:lnTo>
                      <a:pt x="688" y="98"/>
                    </a:lnTo>
                    <a:lnTo>
                      <a:pt x="690" y="98"/>
                    </a:lnTo>
                    <a:lnTo>
                      <a:pt x="690" y="96"/>
                    </a:lnTo>
                    <a:lnTo>
                      <a:pt x="690" y="94"/>
                    </a:lnTo>
                    <a:lnTo>
                      <a:pt x="690" y="92"/>
                    </a:lnTo>
                    <a:lnTo>
                      <a:pt x="692" y="92"/>
                    </a:lnTo>
                    <a:lnTo>
                      <a:pt x="694" y="92"/>
                    </a:lnTo>
                    <a:lnTo>
                      <a:pt x="697" y="94"/>
                    </a:lnTo>
                    <a:lnTo>
                      <a:pt x="697" y="96"/>
                    </a:lnTo>
                    <a:lnTo>
                      <a:pt x="697" y="98"/>
                    </a:lnTo>
                    <a:lnTo>
                      <a:pt x="694" y="98"/>
                    </a:lnTo>
                    <a:lnTo>
                      <a:pt x="694" y="101"/>
                    </a:lnTo>
                    <a:lnTo>
                      <a:pt x="697" y="101"/>
                    </a:lnTo>
                    <a:lnTo>
                      <a:pt x="697" y="103"/>
                    </a:lnTo>
                    <a:lnTo>
                      <a:pt x="699" y="103"/>
                    </a:lnTo>
                    <a:lnTo>
                      <a:pt x="697" y="103"/>
                    </a:lnTo>
                    <a:lnTo>
                      <a:pt x="697" y="105"/>
                    </a:lnTo>
                    <a:lnTo>
                      <a:pt x="699" y="105"/>
                    </a:lnTo>
                    <a:lnTo>
                      <a:pt x="699" y="107"/>
                    </a:lnTo>
                    <a:lnTo>
                      <a:pt x="701" y="107"/>
                    </a:lnTo>
                    <a:lnTo>
                      <a:pt x="701" y="109"/>
                    </a:lnTo>
                    <a:lnTo>
                      <a:pt x="701" y="107"/>
                    </a:lnTo>
                    <a:lnTo>
                      <a:pt x="699" y="107"/>
                    </a:lnTo>
                    <a:lnTo>
                      <a:pt x="699" y="109"/>
                    </a:lnTo>
                    <a:lnTo>
                      <a:pt x="697" y="109"/>
                    </a:lnTo>
                    <a:lnTo>
                      <a:pt x="697" y="111"/>
                    </a:lnTo>
                    <a:lnTo>
                      <a:pt x="694" y="111"/>
                    </a:lnTo>
                    <a:lnTo>
                      <a:pt x="694" y="114"/>
                    </a:lnTo>
                    <a:lnTo>
                      <a:pt x="697" y="114"/>
                    </a:lnTo>
                    <a:lnTo>
                      <a:pt x="699" y="114"/>
                    </a:lnTo>
                    <a:lnTo>
                      <a:pt x="699" y="116"/>
                    </a:lnTo>
                    <a:lnTo>
                      <a:pt x="701" y="116"/>
                    </a:lnTo>
                    <a:lnTo>
                      <a:pt x="701" y="118"/>
                    </a:lnTo>
                    <a:lnTo>
                      <a:pt x="703" y="118"/>
                    </a:lnTo>
                    <a:lnTo>
                      <a:pt x="703" y="120"/>
                    </a:lnTo>
                    <a:lnTo>
                      <a:pt x="703" y="122"/>
                    </a:lnTo>
                    <a:lnTo>
                      <a:pt x="705" y="122"/>
                    </a:lnTo>
                    <a:lnTo>
                      <a:pt x="703" y="122"/>
                    </a:lnTo>
                    <a:lnTo>
                      <a:pt x="705" y="122"/>
                    </a:lnTo>
                    <a:lnTo>
                      <a:pt x="705" y="125"/>
                    </a:lnTo>
                    <a:lnTo>
                      <a:pt x="708" y="125"/>
                    </a:lnTo>
                    <a:lnTo>
                      <a:pt x="708" y="127"/>
                    </a:lnTo>
                    <a:lnTo>
                      <a:pt x="710" y="127"/>
                    </a:lnTo>
                    <a:lnTo>
                      <a:pt x="708" y="127"/>
                    </a:lnTo>
                    <a:lnTo>
                      <a:pt x="708" y="129"/>
                    </a:lnTo>
                    <a:lnTo>
                      <a:pt x="710" y="129"/>
                    </a:lnTo>
                    <a:lnTo>
                      <a:pt x="710" y="131"/>
                    </a:lnTo>
                    <a:lnTo>
                      <a:pt x="712" y="131"/>
                    </a:lnTo>
                    <a:lnTo>
                      <a:pt x="712" y="133"/>
                    </a:lnTo>
                    <a:lnTo>
                      <a:pt x="712" y="136"/>
                    </a:lnTo>
                    <a:lnTo>
                      <a:pt x="712" y="138"/>
                    </a:lnTo>
                    <a:lnTo>
                      <a:pt x="712" y="140"/>
                    </a:lnTo>
                    <a:lnTo>
                      <a:pt x="712" y="142"/>
                    </a:lnTo>
                    <a:lnTo>
                      <a:pt x="712" y="144"/>
                    </a:lnTo>
                    <a:lnTo>
                      <a:pt x="712" y="147"/>
                    </a:lnTo>
                    <a:lnTo>
                      <a:pt x="716" y="149"/>
                    </a:lnTo>
                    <a:lnTo>
                      <a:pt x="716" y="151"/>
                    </a:lnTo>
                    <a:lnTo>
                      <a:pt x="716" y="153"/>
                    </a:lnTo>
                    <a:lnTo>
                      <a:pt x="716" y="155"/>
                    </a:lnTo>
                    <a:lnTo>
                      <a:pt x="714" y="155"/>
                    </a:lnTo>
                    <a:lnTo>
                      <a:pt x="712" y="155"/>
                    </a:lnTo>
                    <a:lnTo>
                      <a:pt x="710" y="155"/>
                    </a:lnTo>
                    <a:lnTo>
                      <a:pt x="708" y="155"/>
                    </a:lnTo>
                    <a:lnTo>
                      <a:pt x="708" y="157"/>
                    </a:lnTo>
                    <a:lnTo>
                      <a:pt x="708" y="160"/>
                    </a:lnTo>
                    <a:lnTo>
                      <a:pt x="710" y="160"/>
                    </a:lnTo>
                    <a:lnTo>
                      <a:pt x="710" y="162"/>
                    </a:lnTo>
                    <a:lnTo>
                      <a:pt x="708" y="162"/>
                    </a:lnTo>
                    <a:lnTo>
                      <a:pt x="705" y="164"/>
                    </a:lnTo>
                    <a:lnTo>
                      <a:pt x="703" y="164"/>
                    </a:lnTo>
                    <a:lnTo>
                      <a:pt x="701" y="164"/>
                    </a:lnTo>
                    <a:lnTo>
                      <a:pt x="701" y="166"/>
                    </a:lnTo>
                    <a:lnTo>
                      <a:pt x="701" y="168"/>
                    </a:lnTo>
                    <a:lnTo>
                      <a:pt x="703" y="168"/>
                    </a:lnTo>
                    <a:lnTo>
                      <a:pt x="703" y="171"/>
                    </a:lnTo>
                    <a:lnTo>
                      <a:pt x="703" y="173"/>
                    </a:lnTo>
                    <a:lnTo>
                      <a:pt x="703" y="175"/>
                    </a:lnTo>
                    <a:lnTo>
                      <a:pt x="703" y="177"/>
                    </a:lnTo>
                    <a:lnTo>
                      <a:pt x="703" y="179"/>
                    </a:lnTo>
                    <a:lnTo>
                      <a:pt x="705" y="179"/>
                    </a:lnTo>
                    <a:lnTo>
                      <a:pt x="705" y="184"/>
                    </a:lnTo>
                    <a:lnTo>
                      <a:pt x="705" y="186"/>
                    </a:lnTo>
                    <a:lnTo>
                      <a:pt x="705" y="188"/>
                    </a:lnTo>
                    <a:lnTo>
                      <a:pt x="705" y="190"/>
                    </a:lnTo>
                    <a:lnTo>
                      <a:pt x="708" y="195"/>
                    </a:lnTo>
                    <a:lnTo>
                      <a:pt x="708" y="197"/>
                    </a:lnTo>
                    <a:lnTo>
                      <a:pt x="708" y="199"/>
                    </a:lnTo>
                    <a:lnTo>
                      <a:pt x="708" y="203"/>
                    </a:lnTo>
                    <a:lnTo>
                      <a:pt x="703" y="206"/>
                    </a:lnTo>
                    <a:lnTo>
                      <a:pt x="701" y="206"/>
                    </a:lnTo>
                    <a:lnTo>
                      <a:pt x="697" y="206"/>
                    </a:lnTo>
                    <a:lnTo>
                      <a:pt x="688" y="208"/>
                    </a:lnTo>
                    <a:lnTo>
                      <a:pt x="686" y="208"/>
                    </a:lnTo>
                    <a:lnTo>
                      <a:pt x="686" y="210"/>
                    </a:lnTo>
                    <a:lnTo>
                      <a:pt x="686" y="214"/>
                    </a:lnTo>
                    <a:lnTo>
                      <a:pt x="681" y="214"/>
                    </a:lnTo>
                    <a:lnTo>
                      <a:pt x="679" y="214"/>
                    </a:lnTo>
                    <a:lnTo>
                      <a:pt x="677" y="214"/>
                    </a:lnTo>
                    <a:lnTo>
                      <a:pt x="675" y="214"/>
                    </a:lnTo>
                    <a:lnTo>
                      <a:pt x="672" y="214"/>
                    </a:lnTo>
                    <a:lnTo>
                      <a:pt x="670" y="214"/>
                    </a:lnTo>
                    <a:lnTo>
                      <a:pt x="668" y="214"/>
                    </a:lnTo>
                    <a:lnTo>
                      <a:pt x="664" y="214"/>
                    </a:lnTo>
                    <a:lnTo>
                      <a:pt x="662" y="214"/>
                    </a:lnTo>
                    <a:lnTo>
                      <a:pt x="662" y="219"/>
                    </a:lnTo>
                    <a:lnTo>
                      <a:pt x="662" y="223"/>
                    </a:lnTo>
                    <a:lnTo>
                      <a:pt x="662" y="228"/>
                    </a:lnTo>
                    <a:lnTo>
                      <a:pt x="664" y="232"/>
                    </a:lnTo>
                    <a:lnTo>
                      <a:pt x="664" y="236"/>
                    </a:lnTo>
                    <a:lnTo>
                      <a:pt x="662" y="236"/>
                    </a:lnTo>
                    <a:lnTo>
                      <a:pt x="655" y="236"/>
                    </a:lnTo>
                    <a:lnTo>
                      <a:pt x="655" y="234"/>
                    </a:lnTo>
                    <a:lnTo>
                      <a:pt x="657" y="234"/>
                    </a:lnTo>
                    <a:lnTo>
                      <a:pt x="653" y="234"/>
                    </a:lnTo>
                    <a:lnTo>
                      <a:pt x="648" y="232"/>
                    </a:lnTo>
                    <a:lnTo>
                      <a:pt x="644" y="232"/>
                    </a:lnTo>
                    <a:lnTo>
                      <a:pt x="642" y="232"/>
                    </a:lnTo>
                    <a:lnTo>
                      <a:pt x="640" y="232"/>
                    </a:lnTo>
                    <a:lnTo>
                      <a:pt x="640" y="230"/>
                    </a:lnTo>
                    <a:lnTo>
                      <a:pt x="640" y="232"/>
                    </a:lnTo>
                    <a:lnTo>
                      <a:pt x="637" y="234"/>
                    </a:lnTo>
                    <a:lnTo>
                      <a:pt x="637" y="236"/>
                    </a:lnTo>
                    <a:lnTo>
                      <a:pt x="637" y="239"/>
                    </a:lnTo>
                    <a:lnTo>
                      <a:pt x="626" y="239"/>
                    </a:lnTo>
                    <a:lnTo>
                      <a:pt x="629" y="236"/>
                    </a:lnTo>
                    <a:lnTo>
                      <a:pt x="631" y="232"/>
                    </a:lnTo>
                    <a:lnTo>
                      <a:pt x="631" y="230"/>
                    </a:lnTo>
                    <a:lnTo>
                      <a:pt x="626" y="230"/>
                    </a:lnTo>
                    <a:lnTo>
                      <a:pt x="622" y="230"/>
                    </a:lnTo>
                    <a:lnTo>
                      <a:pt x="618" y="228"/>
                    </a:lnTo>
                    <a:lnTo>
                      <a:pt x="618" y="225"/>
                    </a:lnTo>
                    <a:lnTo>
                      <a:pt x="618" y="223"/>
                    </a:lnTo>
                    <a:lnTo>
                      <a:pt x="607" y="223"/>
                    </a:lnTo>
                    <a:lnTo>
                      <a:pt x="609" y="230"/>
                    </a:lnTo>
                    <a:lnTo>
                      <a:pt x="600" y="232"/>
                    </a:lnTo>
                    <a:lnTo>
                      <a:pt x="594" y="234"/>
                    </a:lnTo>
                    <a:lnTo>
                      <a:pt x="587" y="236"/>
                    </a:lnTo>
                    <a:lnTo>
                      <a:pt x="589" y="236"/>
                    </a:lnTo>
                    <a:lnTo>
                      <a:pt x="591" y="236"/>
                    </a:lnTo>
                    <a:lnTo>
                      <a:pt x="596" y="241"/>
                    </a:lnTo>
                    <a:lnTo>
                      <a:pt x="594" y="243"/>
                    </a:lnTo>
                    <a:lnTo>
                      <a:pt x="591" y="247"/>
                    </a:lnTo>
                    <a:lnTo>
                      <a:pt x="591" y="249"/>
                    </a:lnTo>
                    <a:lnTo>
                      <a:pt x="587" y="254"/>
                    </a:lnTo>
                    <a:lnTo>
                      <a:pt x="583" y="254"/>
                    </a:lnTo>
                    <a:lnTo>
                      <a:pt x="580" y="256"/>
                    </a:lnTo>
                    <a:lnTo>
                      <a:pt x="578" y="258"/>
                    </a:lnTo>
                    <a:lnTo>
                      <a:pt x="576" y="258"/>
                    </a:lnTo>
                    <a:lnTo>
                      <a:pt x="576" y="256"/>
                    </a:lnTo>
                    <a:lnTo>
                      <a:pt x="574" y="258"/>
                    </a:lnTo>
                    <a:lnTo>
                      <a:pt x="572" y="256"/>
                    </a:lnTo>
                    <a:lnTo>
                      <a:pt x="572" y="254"/>
                    </a:lnTo>
                    <a:lnTo>
                      <a:pt x="574" y="254"/>
                    </a:lnTo>
                    <a:lnTo>
                      <a:pt x="576" y="254"/>
                    </a:lnTo>
                    <a:lnTo>
                      <a:pt x="576" y="252"/>
                    </a:lnTo>
                    <a:lnTo>
                      <a:pt x="574" y="249"/>
                    </a:lnTo>
                    <a:lnTo>
                      <a:pt x="570" y="245"/>
                    </a:lnTo>
                    <a:lnTo>
                      <a:pt x="567" y="247"/>
                    </a:lnTo>
                    <a:lnTo>
                      <a:pt x="563" y="245"/>
                    </a:lnTo>
                    <a:lnTo>
                      <a:pt x="563" y="243"/>
                    </a:lnTo>
                    <a:lnTo>
                      <a:pt x="563" y="241"/>
                    </a:lnTo>
                    <a:lnTo>
                      <a:pt x="561" y="239"/>
                    </a:lnTo>
                    <a:lnTo>
                      <a:pt x="559" y="239"/>
                    </a:lnTo>
                    <a:lnTo>
                      <a:pt x="559" y="241"/>
                    </a:lnTo>
                    <a:lnTo>
                      <a:pt x="556" y="241"/>
                    </a:lnTo>
                    <a:lnTo>
                      <a:pt x="556" y="243"/>
                    </a:lnTo>
                    <a:lnTo>
                      <a:pt x="556" y="247"/>
                    </a:lnTo>
                    <a:lnTo>
                      <a:pt x="556" y="249"/>
                    </a:lnTo>
                    <a:lnTo>
                      <a:pt x="554" y="249"/>
                    </a:lnTo>
                    <a:lnTo>
                      <a:pt x="550" y="252"/>
                    </a:lnTo>
                    <a:lnTo>
                      <a:pt x="548" y="252"/>
                    </a:lnTo>
                    <a:lnTo>
                      <a:pt x="545" y="254"/>
                    </a:lnTo>
                    <a:lnTo>
                      <a:pt x="543" y="252"/>
                    </a:lnTo>
                    <a:lnTo>
                      <a:pt x="541" y="249"/>
                    </a:lnTo>
                    <a:lnTo>
                      <a:pt x="539" y="247"/>
                    </a:lnTo>
                    <a:lnTo>
                      <a:pt x="537" y="247"/>
                    </a:lnTo>
                    <a:lnTo>
                      <a:pt x="537" y="245"/>
                    </a:lnTo>
                    <a:lnTo>
                      <a:pt x="534" y="245"/>
                    </a:lnTo>
                    <a:lnTo>
                      <a:pt x="534" y="243"/>
                    </a:lnTo>
                    <a:lnTo>
                      <a:pt x="534" y="241"/>
                    </a:lnTo>
                    <a:lnTo>
                      <a:pt x="534" y="239"/>
                    </a:lnTo>
                    <a:lnTo>
                      <a:pt x="534" y="236"/>
                    </a:lnTo>
                    <a:lnTo>
                      <a:pt x="537" y="236"/>
                    </a:lnTo>
                    <a:lnTo>
                      <a:pt x="534" y="236"/>
                    </a:lnTo>
                    <a:lnTo>
                      <a:pt x="532" y="234"/>
                    </a:lnTo>
                    <a:lnTo>
                      <a:pt x="530" y="234"/>
                    </a:lnTo>
                    <a:lnTo>
                      <a:pt x="530" y="232"/>
                    </a:lnTo>
                    <a:lnTo>
                      <a:pt x="528" y="232"/>
                    </a:lnTo>
                    <a:lnTo>
                      <a:pt x="524" y="230"/>
                    </a:lnTo>
                    <a:lnTo>
                      <a:pt x="521" y="230"/>
                    </a:lnTo>
                    <a:lnTo>
                      <a:pt x="519" y="230"/>
                    </a:lnTo>
                    <a:lnTo>
                      <a:pt x="515" y="234"/>
                    </a:lnTo>
                    <a:lnTo>
                      <a:pt x="513" y="234"/>
                    </a:lnTo>
                    <a:lnTo>
                      <a:pt x="510" y="234"/>
                    </a:lnTo>
                    <a:lnTo>
                      <a:pt x="510" y="232"/>
                    </a:lnTo>
                    <a:lnTo>
                      <a:pt x="508" y="232"/>
                    </a:lnTo>
                    <a:lnTo>
                      <a:pt x="508" y="234"/>
                    </a:lnTo>
                    <a:lnTo>
                      <a:pt x="506" y="234"/>
                    </a:lnTo>
                    <a:lnTo>
                      <a:pt x="506" y="236"/>
                    </a:lnTo>
                    <a:lnTo>
                      <a:pt x="502" y="236"/>
                    </a:lnTo>
                    <a:lnTo>
                      <a:pt x="502" y="239"/>
                    </a:lnTo>
                    <a:lnTo>
                      <a:pt x="497" y="239"/>
                    </a:lnTo>
                    <a:lnTo>
                      <a:pt x="497" y="241"/>
                    </a:lnTo>
                    <a:lnTo>
                      <a:pt x="495" y="241"/>
                    </a:lnTo>
                    <a:lnTo>
                      <a:pt x="493" y="241"/>
                    </a:lnTo>
                    <a:lnTo>
                      <a:pt x="491" y="243"/>
                    </a:lnTo>
                    <a:lnTo>
                      <a:pt x="488" y="241"/>
                    </a:lnTo>
                    <a:lnTo>
                      <a:pt x="486" y="241"/>
                    </a:lnTo>
                    <a:lnTo>
                      <a:pt x="486" y="239"/>
                    </a:lnTo>
                    <a:lnTo>
                      <a:pt x="486" y="241"/>
                    </a:lnTo>
                    <a:lnTo>
                      <a:pt x="484" y="243"/>
                    </a:lnTo>
                    <a:lnTo>
                      <a:pt x="484" y="247"/>
                    </a:lnTo>
                    <a:lnTo>
                      <a:pt x="482" y="247"/>
                    </a:lnTo>
                    <a:lnTo>
                      <a:pt x="480" y="247"/>
                    </a:lnTo>
                    <a:lnTo>
                      <a:pt x="475" y="247"/>
                    </a:lnTo>
                    <a:lnTo>
                      <a:pt x="475" y="245"/>
                    </a:lnTo>
                    <a:lnTo>
                      <a:pt x="475" y="239"/>
                    </a:lnTo>
                    <a:lnTo>
                      <a:pt x="475" y="236"/>
                    </a:lnTo>
                    <a:lnTo>
                      <a:pt x="475" y="234"/>
                    </a:lnTo>
                    <a:lnTo>
                      <a:pt x="475" y="232"/>
                    </a:lnTo>
                    <a:lnTo>
                      <a:pt x="475" y="230"/>
                    </a:lnTo>
                    <a:lnTo>
                      <a:pt x="475" y="228"/>
                    </a:lnTo>
                    <a:lnTo>
                      <a:pt x="469" y="225"/>
                    </a:lnTo>
                    <a:lnTo>
                      <a:pt x="469" y="228"/>
                    </a:lnTo>
                    <a:lnTo>
                      <a:pt x="467" y="228"/>
                    </a:lnTo>
                    <a:lnTo>
                      <a:pt x="464" y="225"/>
                    </a:lnTo>
                    <a:lnTo>
                      <a:pt x="462" y="228"/>
                    </a:lnTo>
                    <a:lnTo>
                      <a:pt x="458" y="228"/>
                    </a:lnTo>
                    <a:lnTo>
                      <a:pt x="458" y="225"/>
                    </a:lnTo>
                    <a:lnTo>
                      <a:pt x="458" y="223"/>
                    </a:lnTo>
                    <a:lnTo>
                      <a:pt x="453" y="225"/>
                    </a:lnTo>
                    <a:lnTo>
                      <a:pt x="451" y="228"/>
                    </a:lnTo>
                    <a:lnTo>
                      <a:pt x="447" y="228"/>
                    </a:lnTo>
                    <a:lnTo>
                      <a:pt x="447" y="230"/>
                    </a:lnTo>
                    <a:lnTo>
                      <a:pt x="445" y="232"/>
                    </a:lnTo>
                    <a:lnTo>
                      <a:pt x="442" y="234"/>
                    </a:lnTo>
                    <a:lnTo>
                      <a:pt x="440" y="234"/>
                    </a:lnTo>
                    <a:lnTo>
                      <a:pt x="442" y="234"/>
                    </a:lnTo>
                    <a:lnTo>
                      <a:pt x="440" y="234"/>
                    </a:lnTo>
                    <a:lnTo>
                      <a:pt x="438" y="234"/>
                    </a:lnTo>
                    <a:lnTo>
                      <a:pt x="438" y="236"/>
                    </a:lnTo>
                    <a:lnTo>
                      <a:pt x="436" y="236"/>
                    </a:lnTo>
                    <a:lnTo>
                      <a:pt x="434" y="236"/>
                    </a:lnTo>
                    <a:lnTo>
                      <a:pt x="429" y="241"/>
                    </a:lnTo>
                    <a:lnTo>
                      <a:pt x="427" y="245"/>
                    </a:lnTo>
                    <a:lnTo>
                      <a:pt x="425" y="245"/>
                    </a:lnTo>
                    <a:lnTo>
                      <a:pt x="423" y="249"/>
                    </a:lnTo>
                    <a:lnTo>
                      <a:pt x="421" y="245"/>
                    </a:lnTo>
                    <a:lnTo>
                      <a:pt x="418" y="245"/>
                    </a:lnTo>
                    <a:lnTo>
                      <a:pt x="410" y="245"/>
                    </a:lnTo>
                    <a:lnTo>
                      <a:pt x="407" y="245"/>
                    </a:lnTo>
                    <a:lnTo>
                      <a:pt x="410" y="249"/>
                    </a:lnTo>
                    <a:lnTo>
                      <a:pt x="410" y="252"/>
                    </a:lnTo>
                    <a:lnTo>
                      <a:pt x="407" y="249"/>
                    </a:lnTo>
                    <a:lnTo>
                      <a:pt x="405" y="254"/>
                    </a:lnTo>
                    <a:lnTo>
                      <a:pt x="403" y="254"/>
                    </a:lnTo>
                    <a:lnTo>
                      <a:pt x="401" y="256"/>
                    </a:lnTo>
                    <a:lnTo>
                      <a:pt x="401" y="258"/>
                    </a:lnTo>
                    <a:lnTo>
                      <a:pt x="403" y="260"/>
                    </a:lnTo>
                    <a:lnTo>
                      <a:pt x="403" y="265"/>
                    </a:lnTo>
                    <a:lnTo>
                      <a:pt x="401" y="265"/>
                    </a:lnTo>
                    <a:lnTo>
                      <a:pt x="399" y="265"/>
                    </a:lnTo>
                    <a:lnTo>
                      <a:pt x="396" y="265"/>
                    </a:lnTo>
                    <a:lnTo>
                      <a:pt x="392" y="265"/>
                    </a:lnTo>
                    <a:lnTo>
                      <a:pt x="390" y="265"/>
                    </a:lnTo>
                    <a:lnTo>
                      <a:pt x="388" y="265"/>
                    </a:lnTo>
                    <a:lnTo>
                      <a:pt x="388" y="267"/>
                    </a:lnTo>
                    <a:lnTo>
                      <a:pt x="386" y="267"/>
                    </a:lnTo>
                    <a:lnTo>
                      <a:pt x="383" y="267"/>
                    </a:lnTo>
                    <a:lnTo>
                      <a:pt x="379" y="267"/>
                    </a:lnTo>
                    <a:lnTo>
                      <a:pt x="377" y="267"/>
                    </a:lnTo>
                    <a:lnTo>
                      <a:pt x="372" y="267"/>
                    </a:lnTo>
                    <a:lnTo>
                      <a:pt x="372" y="269"/>
                    </a:lnTo>
                    <a:lnTo>
                      <a:pt x="372" y="271"/>
                    </a:lnTo>
                    <a:lnTo>
                      <a:pt x="368" y="274"/>
                    </a:lnTo>
                    <a:lnTo>
                      <a:pt x="364" y="274"/>
                    </a:lnTo>
                    <a:lnTo>
                      <a:pt x="361" y="274"/>
                    </a:lnTo>
                    <a:lnTo>
                      <a:pt x="361" y="276"/>
                    </a:lnTo>
                    <a:lnTo>
                      <a:pt x="361" y="278"/>
                    </a:lnTo>
                    <a:lnTo>
                      <a:pt x="361" y="280"/>
                    </a:lnTo>
                    <a:lnTo>
                      <a:pt x="361" y="282"/>
                    </a:lnTo>
                    <a:lnTo>
                      <a:pt x="361" y="285"/>
                    </a:lnTo>
                    <a:lnTo>
                      <a:pt x="361" y="287"/>
                    </a:lnTo>
                    <a:lnTo>
                      <a:pt x="361" y="289"/>
                    </a:lnTo>
                    <a:lnTo>
                      <a:pt x="361" y="291"/>
                    </a:lnTo>
                    <a:lnTo>
                      <a:pt x="364" y="293"/>
                    </a:lnTo>
                    <a:lnTo>
                      <a:pt x="364" y="295"/>
                    </a:lnTo>
                    <a:lnTo>
                      <a:pt x="364" y="298"/>
                    </a:lnTo>
                    <a:lnTo>
                      <a:pt x="366" y="298"/>
                    </a:lnTo>
                    <a:lnTo>
                      <a:pt x="366" y="302"/>
                    </a:lnTo>
                    <a:lnTo>
                      <a:pt x="366" y="304"/>
                    </a:lnTo>
                    <a:lnTo>
                      <a:pt x="368" y="306"/>
                    </a:lnTo>
                    <a:lnTo>
                      <a:pt x="368" y="309"/>
                    </a:lnTo>
                    <a:lnTo>
                      <a:pt x="368" y="317"/>
                    </a:lnTo>
                    <a:lnTo>
                      <a:pt x="368" y="320"/>
                    </a:lnTo>
                    <a:lnTo>
                      <a:pt x="368" y="324"/>
                    </a:lnTo>
                    <a:lnTo>
                      <a:pt x="368" y="331"/>
                    </a:lnTo>
                    <a:lnTo>
                      <a:pt x="368" y="335"/>
                    </a:lnTo>
                    <a:lnTo>
                      <a:pt x="370" y="339"/>
                    </a:lnTo>
                    <a:lnTo>
                      <a:pt x="370" y="344"/>
                    </a:lnTo>
                    <a:lnTo>
                      <a:pt x="370" y="348"/>
                    </a:lnTo>
                    <a:lnTo>
                      <a:pt x="361" y="348"/>
                    </a:lnTo>
                    <a:lnTo>
                      <a:pt x="357" y="348"/>
                    </a:lnTo>
                    <a:lnTo>
                      <a:pt x="355" y="348"/>
                    </a:lnTo>
                    <a:lnTo>
                      <a:pt x="353" y="352"/>
                    </a:lnTo>
                    <a:lnTo>
                      <a:pt x="353" y="350"/>
                    </a:lnTo>
                    <a:lnTo>
                      <a:pt x="350" y="350"/>
                    </a:lnTo>
                    <a:lnTo>
                      <a:pt x="350" y="348"/>
                    </a:lnTo>
                    <a:lnTo>
                      <a:pt x="348" y="348"/>
                    </a:lnTo>
                    <a:lnTo>
                      <a:pt x="348" y="346"/>
                    </a:lnTo>
                    <a:lnTo>
                      <a:pt x="346" y="346"/>
                    </a:lnTo>
                    <a:lnTo>
                      <a:pt x="348" y="346"/>
                    </a:lnTo>
                    <a:lnTo>
                      <a:pt x="348" y="344"/>
                    </a:lnTo>
                    <a:lnTo>
                      <a:pt x="346" y="344"/>
                    </a:lnTo>
                    <a:lnTo>
                      <a:pt x="348" y="344"/>
                    </a:lnTo>
                    <a:lnTo>
                      <a:pt x="348" y="341"/>
                    </a:lnTo>
                    <a:lnTo>
                      <a:pt x="346" y="341"/>
                    </a:lnTo>
                    <a:lnTo>
                      <a:pt x="344" y="341"/>
                    </a:lnTo>
                    <a:lnTo>
                      <a:pt x="342" y="341"/>
                    </a:lnTo>
                    <a:lnTo>
                      <a:pt x="340" y="341"/>
                    </a:lnTo>
                    <a:lnTo>
                      <a:pt x="342" y="341"/>
                    </a:lnTo>
                    <a:lnTo>
                      <a:pt x="342" y="339"/>
                    </a:lnTo>
                    <a:lnTo>
                      <a:pt x="340" y="339"/>
                    </a:lnTo>
                    <a:lnTo>
                      <a:pt x="337" y="339"/>
                    </a:lnTo>
                    <a:lnTo>
                      <a:pt x="337" y="341"/>
                    </a:lnTo>
                    <a:lnTo>
                      <a:pt x="337" y="344"/>
                    </a:lnTo>
                    <a:lnTo>
                      <a:pt x="333" y="346"/>
                    </a:lnTo>
                    <a:lnTo>
                      <a:pt x="333" y="350"/>
                    </a:lnTo>
                    <a:lnTo>
                      <a:pt x="331" y="352"/>
                    </a:lnTo>
                    <a:lnTo>
                      <a:pt x="331" y="355"/>
                    </a:lnTo>
                    <a:lnTo>
                      <a:pt x="329" y="352"/>
                    </a:lnTo>
                    <a:lnTo>
                      <a:pt x="326" y="357"/>
                    </a:lnTo>
                    <a:lnTo>
                      <a:pt x="324" y="359"/>
                    </a:lnTo>
                    <a:lnTo>
                      <a:pt x="324" y="361"/>
                    </a:lnTo>
                    <a:lnTo>
                      <a:pt x="329" y="361"/>
                    </a:lnTo>
                    <a:lnTo>
                      <a:pt x="324" y="363"/>
                    </a:lnTo>
                    <a:lnTo>
                      <a:pt x="324" y="366"/>
                    </a:lnTo>
                    <a:lnTo>
                      <a:pt x="322" y="366"/>
                    </a:lnTo>
                    <a:lnTo>
                      <a:pt x="322" y="368"/>
                    </a:lnTo>
                    <a:lnTo>
                      <a:pt x="322" y="370"/>
                    </a:lnTo>
                    <a:lnTo>
                      <a:pt x="322" y="372"/>
                    </a:lnTo>
                    <a:lnTo>
                      <a:pt x="324" y="374"/>
                    </a:lnTo>
                    <a:lnTo>
                      <a:pt x="324" y="377"/>
                    </a:lnTo>
                    <a:lnTo>
                      <a:pt x="320" y="377"/>
                    </a:lnTo>
                    <a:lnTo>
                      <a:pt x="320" y="379"/>
                    </a:lnTo>
                    <a:lnTo>
                      <a:pt x="318" y="379"/>
                    </a:lnTo>
                    <a:lnTo>
                      <a:pt x="315" y="379"/>
                    </a:lnTo>
                    <a:lnTo>
                      <a:pt x="313" y="381"/>
                    </a:lnTo>
                    <a:lnTo>
                      <a:pt x="311" y="381"/>
                    </a:lnTo>
                    <a:lnTo>
                      <a:pt x="313" y="385"/>
                    </a:lnTo>
                    <a:lnTo>
                      <a:pt x="315" y="387"/>
                    </a:lnTo>
                    <a:lnTo>
                      <a:pt x="318" y="390"/>
                    </a:lnTo>
                    <a:lnTo>
                      <a:pt x="320" y="392"/>
                    </a:lnTo>
                    <a:lnTo>
                      <a:pt x="320" y="396"/>
                    </a:lnTo>
                    <a:lnTo>
                      <a:pt x="322" y="398"/>
                    </a:lnTo>
                    <a:lnTo>
                      <a:pt x="320" y="398"/>
                    </a:lnTo>
                    <a:lnTo>
                      <a:pt x="311" y="401"/>
                    </a:lnTo>
                    <a:lnTo>
                      <a:pt x="313" y="405"/>
                    </a:lnTo>
                    <a:lnTo>
                      <a:pt x="313" y="407"/>
                    </a:lnTo>
                    <a:lnTo>
                      <a:pt x="313" y="409"/>
                    </a:lnTo>
                    <a:lnTo>
                      <a:pt x="311" y="409"/>
                    </a:lnTo>
                    <a:lnTo>
                      <a:pt x="313" y="409"/>
                    </a:lnTo>
                    <a:lnTo>
                      <a:pt x="311" y="409"/>
                    </a:lnTo>
                    <a:lnTo>
                      <a:pt x="311" y="412"/>
                    </a:lnTo>
                    <a:lnTo>
                      <a:pt x="311" y="414"/>
                    </a:lnTo>
                    <a:lnTo>
                      <a:pt x="313" y="416"/>
                    </a:lnTo>
                    <a:lnTo>
                      <a:pt x="311" y="416"/>
                    </a:lnTo>
                    <a:lnTo>
                      <a:pt x="309" y="418"/>
                    </a:lnTo>
                    <a:lnTo>
                      <a:pt x="307" y="418"/>
                    </a:lnTo>
                    <a:lnTo>
                      <a:pt x="307" y="416"/>
                    </a:lnTo>
                    <a:lnTo>
                      <a:pt x="304" y="416"/>
                    </a:lnTo>
                    <a:lnTo>
                      <a:pt x="304" y="414"/>
                    </a:lnTo>
                    <a:lnTo>
                      <a:pt x="302" y="412"/>
                    </a:lnTo>
                    <a:lnTo>
                      <a:pt x="300" y="412"/>
                    </a:lnTo>
                    <a:lnTo>
                      <a:pt x="298" y="414"/>
                    </a:lnTo>
                    <a:lnTo>
                      <a:pt x="294" y="414"/>
                    </a:lnTo>
                    <a:lnTo>
                      <a:pt x="296" y="416"/>
                    </a:lnTo>
                    <a:lnTo>
                      <a:pt x="296" y="418"/>
                    </a:lnTo>
                    <a:lnTo>
                      <a:pt x="298" y="423"/>
                    </a:lnTo>
                    <a:lnTo>
                      <a:pt x="298" y="425"/>
                    </a:lnTo>
                    <a:lnTo>
                      <a:pt x="298" y="431"/>
                    </a:lnTo>
                    <a:lnTo>
                      <a:pt x="300" y="433"/>
                    </a:lnTo>
                    <a:lnTo>
                      <a:pt x="298" y="438"/>
                    </a:lnTo>
                    <a:lnTo>
                      <a:pt x="294" y="436"/>
                    </a:lnTo>
                    <a:lnTo>
                      <a:pt x="294" y="438"/>
                    </a:lnTo>
                    <a:lnTo>
                      <a:pt x="289" y="440"/>
                    </a:lnTo>
                    <a:lnTo>
                      <a:pt x="287" y="444"/>
                    </a:lnTo>
                    <a:lnTo>
                      <a:pt x="287" y="442"/>
                    </a:lnTo>
                    <a:lnTo>
                      <a:pt x="285" y="442"/>
                    </a:lnTo>
                    <a:lnTo>
                      <a:pt x="283" y="442"/>
                    </a:lnTo>
                    <a:lnTo>
                      <a:pt x="283" y="440"/>
                    </a:lnTo>
                    <a:lnTo>
                      <a:pt x="280" y="440"/>
                    </a:lnTo>
                    <a:lnTo>
                      <a:pt x="278" y="440"/>
                    </a:lnTo>
                    <a:lnTo>
                      <a:pt x="276" y="440"/>
                    </a:lnTo>
                    <a:lnTo>
                      <a:pt x="276" y="438"/>
                    </a:lnTo>
                    <a:lnTo>
                      <a:pt x="274" y="438"/>
                    </a:lnTo>
                    <a:lnTo>
                      <a:pt x="274" y="440"/>
                    </a:lnTo>
                    <a:lnTo>
                      <a:pt x="272" y="440"/>
                    </a:lnTo>
                    <a:lnTo>
                      <a:pt x="269" y="440"/>
                    </a:lnTo>
                    <a:lnTo>
                      <a:pt x="269" y="438"/>
                    </a:lnTo>
                    <a:lnTo>
                      <a:pt x="269" y="436"/>
                    </a:lnTo>
                    <a:lnTo>
                      <a:pt x="269" y="433"/>
                    </a:lnTo>
                    <a:lnTo>
                      <a:pt x="267" y="433"/>
                    </a:lnTo>
                    <a:lnTo>
                      <a:pt x="265" y="433"/>
                    </a:lnTo>
                    <a:lnTo>
                      <a:pt x="263" y="433"/>
                    </a:lnTo>
                    <a:lnTo>
                      <a:pt x="263" y="436"/>
                    </a:lnTo>
                    <a:lnTo>
                      <a:pt x="263" y="438"/>
                    </a:lnTo>
                    <a:lnTo>
                      <a:pt x="263" y="440"/>
                    </a:lnTo>
                    <a:lnTo>
                      <a:pt x="261" y="440"/>
                    </a:lnTo>
                    <a:lnTo>
                      <a:pt x="261" y="438"/>
                    </a:lnTo>
                    <a:lnTo>
                      <a:pt x="259" y="438"/>
                    </a:lnTo>
                    <a:lnTo>
                      <a:pt x="256" y="438"/>
                    </a:lnTo>
                    <a:lnTo>
                      <a:pt x="259" y="438"/>
                    </a:lnTo>
                    <a:lnTo>
                      <a:pt x="256" y="433"/>
                    </a:lnTo>
                    <a:lnTo>
                      <a:pt x="254" y="433"/>
                    </a:lnTo>
                    <a:lnTo>
                      <a:pt x="254" y="431"/>
                    </a:lnTo>
                    <a:lnTo>
                      <a:pt x="252" y="431"/>
                    </a:lnTo>
                    <a:lnTo>
                      <a:pt x="248" y="431"/>
                    </a:lnTo>
                    <a:lnTo>
                      <a:pt x="245" y="431"/>
                    </a:lnTo>
                    <a:lnTo>
                      <a:pt x="243" y="431"/>
                    </a:lnTo>
                    <a:lnTo>
                      <a:pt x="241" y="431"/>
                    </a:lnTo>
                    <a:lnTo>
                      <a:pt x="239" y="431"/>
                    </a:lnTo>
                    <a:lnTo>
                      <a:pt x="237" y="425"/>
                    </a:lnTo>
                    <a:lnTo>
                      <a:pt x="237" y="420"/>
                    </a:lnTo>
                    <a:lnTo>
                      <a:pt x="237" y="418"/>
                    </a:lnTo>
                    <a:lnTo>
                      <a:pt x="237" y="416"/>
                    </a:lnTo>
                    <a:lnTo>
                      <a:pt x="234" y="416"/>
                    </a:lnTo>
                    <a:lnTo>
                      <a:pt x="234" y="414"/>
                    </a:lnTo>
                    <a:lnTo>
                      <a:pt x="232" y="414"/>
                    </a:lnTo>
                    <a:lnTo>
                      <a:pt x="232" y="412"/>
                    </a:lnTo>
                    <a:lnTo>
                      <a:pt x="234" y="412"/>
                    </a:lnTo>
                    <a:lnTo>
                      <a:pt x="234" y="409"/>
                    </a:lnTo>
                    <a:lnTo>
                      <a:pt x="237" y="409"/>
                    </a:lnTo>
                    <a:lnTo>
                      <a:pt x="237" y="407"/>
                    </a:lnTo>
                    <a:lnTo>
                      <a:pt x="239" y="405"/>
                    </a:lnTo>
                    <a:lnTo>
                      <a:pt x="243" y="394"/>
                    </a:lnTo>
                    <a:lnTo>
                      <a:pt x="248" y="394"/>
                    </a:lnTo>
                    <a:lnTo>
                      <a:pt x="250" y="394"/>
                    </a:lnTo>
                    <a:lnTo>
                      <a:pt x="261" y="394"/>
                    </a:lnTo>
                    <a:lnTo>
                      <a:pt x="259" y="394"/>
                    </a:lnTo>
                    <a:lnTo>
                      <a:pt x="259" y="392"/>
                    </a:lnTo>
                    <a:lnTo>
                      <a:pt x="259" y="390"/>
                    </a:lnTo>
                    <a:lnTo>
                      <a:pt x="256" y="390"/>
                    </a:lnTo>
                    <a:lnTo>
                      <a:pt x="256" y="387"/>
                    </a:lnTo>
                    <a:lnTo>
                      <a:pt x="254" y="385"/>
                    </a:lnTo>
                    <a:lnTo>
                      <a:pt x="254" y="383"/>
                    </a:lnTo>
                    <a:lnTo>
                      <a:pt x="252" y="383"/>
                    </a:lnTo>
                    <a:lnTo>
                      <a:pt x="250" y="381"/>
                    </a:lnTo>
                    <a:lnTo>
                      <a:pt x="250" y="379"/>
                    </a:lnTo>
                    <a:lnTo>
                      <a:pt x="250" y="377"/>
                    </a:lnTo>
                    <a:lnTo>
                      <a:pt x="248" y="374"/>
                    </a:lnTo>
                    <a:lnTo>
                      <a:pt x="248" y="372"/>
                    </a:lnTo>
                    <a:lnTo>
                      <a:pt x="245" y="372"/>
                    </a:lnTo>
                    <a:lnTo>
                      <a:pt x="243" y="372"/>
                    </a:lnTo>
                    <a:lnTo>
                      <a:pt x="241" y="372"/>
                    </a:lnTo>
                    <a:lnTo>
                      <a:pt x="241" y="370"/>
                    </a:lnTo>
                    <a:lnTo>
                      <a:pt x="239" y="370"/>
                    </a:lnTo>
                    <a:lnTo>
                      <a:pt x="237" y="370"/>
                    </a:lnTo>
                    <a:lnTo>
                      <a:pt x="234" y="370"/>
                    </a:lnTo>
                    <a:lnTo>
                      <a:pt x="232" y="370"/>
                    </a:lnTo>
                    <a:lnTo>
                      <a:pt x="234" y="370"/>
                    </a:lnTo>
                    <a:lnTo>
                      <a:pt x="234" y="368"/>
                    </a:lnTo>
                    <a:lnTo>
                      <a:pt x="234" y="366"/>
                    </a:lnTo>
                    <a:lnTo>
                      <a:pt x="230" y="366"/>
                    </a:lnTo>
                    <a:lnTo>
                      <a:pt x="230" y="363"/>
                    </a:lnTo>
                    <a:lnTo>
                      <a:pt x="230" y="361"/>
                    </a:lnTo>
                    <a:lnTo>
                      <a:pt x="230" y="357"/>
                    </a:lnTo>
                    <a:lnTo>
                      <a:pt x="230" y="355"/>
                    </a:lnTo>
                    <a:lnTo>
                      <a:pt x="230" y="352"/>
                    </a:lnTo>
                    <a:lnTo>
                      <a:pt x="232" y="350"/>
                    </a:lnTo>
                    <a:lnTo>
                      <a:pt x="230" y="348"/>
                    </a:lnTo>
                    <a:lnTo>
                      <a:pt x="230" y="346"/>
                    </a:lnTo>
                    <a:lnTo>
                      <a:pt x="223" y="350"/>
                    </a:lnTo>
                    <a:lnTo>
                      <a:pt x="219" y="352"/>
                    </a:lnTo>
                    <a:lnTo>
                      <a:pt x="213" y="355"/>
                    </a:lnTo>
                    <a:lnTo>
                      <a:pt x="213" y="350"/>
                    </a:lnTo>
                    <a:lnTo>
                      <a:pt x="210" y="350"/>
                    </a:lnTo>
                    <a:lnTo>
                      <a:pt x="210" y="348"/>
                    </a:lnTo>
                    <a:lnTo>
                      <a:pt x="210" y="346"/>
                    </a:lnTo>
                    <a:lnTo>
                      <a:pt x="210" y="344"/>
                    </a:lnTo>
                    <a:lnTo>
                      <a:pt x="208" y="344"/>
                    </a:lnTo>
                    <a:lnTo>
                      <a:pt x="206" y="344"/>
                    </a:lnTo>
                    <a:lnTo>
                      <a:pt x="206" y="341"/>
                    </a:lnTo>
                    <a:lnTo>
                      <a:pt x="204" y="341"/>
                    </a:lnTo>
                    <a:lnTo>
                      <a:pt x="202" y="341"/>
                    </a:lnTo>
                    <a:lnTo>
                      <a:pt x="199" y="341"/>
                    </a:lnTo>
                    <a:lnTo>
                      <a:pt x="197" y="341"/>
                    </a:lnTo>
                    <a:lnTo>
                      <a:pt x="197" y="339"/>
                    </a:lnTo>
                    <a:lnTo>
                      <a:pt x="195" y="339"/>
                    </a:lnTo>
                    <a:lnTo>
                      <a:pt x="195" y="341"/>
                    </a:lnTo>
                    <a:lnTo>
                      <a:pt x="193" y="341"/>
                    </a:lnTo>
                    <a:lnTo>
                      <a:pt x="191" y="341"/>
                    </a:lnTo>
                    <a:lnTo>
                      <a:pt x="188" y="341"/>
                    </a:lnTo>
                    <a:lnTo>
                      <a:pt x="188" y="339"/>
                    </a:lnTo>
                    <a:lnTo>
                      <a:pt x="186" y="339"/>
                    </a:lnTo>
                    <a:lnTo>
                      <a:pt x="184" y="339"/>
                    </a:lnTo>
                    <a:lnTo>
                      <a:pt x="184" y="337"/>
                    </a:lnTo>
                    <a:lnTo>
                      <a:pt x="184" y="339"/>
                    </a:lnTo>
                    <a:lnTo>
                      <a:pt x="182" y="339"/>
                    </a:lnTo>
                    <a:lnTo>
                      <a:pt x="180" y="344"/>
                    </a:lnTo>
                    <a:lnTo>
                      <a:pt x="180" y="339"/>
                    </a:lnTo>
                    <a:lnTo>
                      <a:pt x="177" y="341"/>
                    </a:lnTo>
                    <a:lnTo>
                      <a:pt x="177" y="348"/>
                    </a:lnTo>
                    <a:lnTo>
                      <a:pt x="173" y="346"/>
                    </a:lnTo>
                    <a:lnTo>
                      <a:pt x="175" y="346"/>
                    </a:lnTo>
                    <a:lnTo>
                      <a:pt x="175" y="344"/>
                    </a:lnTo>
                    <a:lnTo>
                      <a:pt x="175" y="341"/>
                    </a:lnTo>
                    <a:lnTo>
                      <a:pt x="173" y="341"/>
                    </a:lnTo>
                    <a:lnTo>
                      <a:pt x="173" y="344"/>
                    </a:lnTo>
                    <a:lnTo>
                      <a:pt x="171" y="344"/>
                    </a:lnTo>
                    <a:lnTo>
                      <a:pt x="169" y="344"/>
                    </a:lnTo>
                    <a:lnTo>
                      <a:pt x="167" y="341"/>
                    </a:lnTo>
                    <a:lnTo>
                      <a:pt x="162" y="337"/>
                    </a:lnTo>
                    <a:lnTo>
                      <a:pt x="160" y="337"/>
                    </a:lnTo>
                    <a:lnTo>
                      <a:pt x="156" y="335"/>
                    </a:lnTo>
                    <a:lnTo>
                      <a:pt x="158" y="335"/>
                    </a:lnTo>
                    <a:lnTo>
                      <a:pt x="156" y="335"/>
                    </a:lnTo>
                    <a:lnTo>
                      <a:pt x="151" y="335"/>
                    </a:lnTo>
                    <a:lnTo>
                      <a:pt x="149" y="333"/>
                    </a:lnTo>
                    <a:lnTo>
                      <a:pt x="147" y="326"/>
                    </a:lnTo>
                    <a:lnTo>
                      <a:pt x="145" y="326"/>
                    </a:lnTo>
                    <a:lnTo>
                      <a:pt x="145" y="324"/>
                    </a:lnTo>
                    <a:lnTo>
                      <a:pt x="142" y="320"/>
                    </a:lnTo>
                    <a:lnTo>
                      <a:pt x="142" y="317"/>
                    </a:lnTo>
                    <a:lnTo>
                      <a:pt x="142" y="313"/>
                    </a:lnTo>
                    <a:lnTo>
                      <a:pt x="145" y="311"/>
                    </a:lnTo>
                    <a:lnTo>
                      <a:pt x="151" y="306"/>
                    </a:lnTo>
                    <a:lnTo>
                      <a:pt x="151" y="304"/>
                    </a:lnTo>
                    <a:lnTo>
                      <a:pt x="149" y="304"/>
                    </a:lnTo>
                    <a:lnTo>
                      <a:pt x="145" y="300"/>
                    </a:lnTo>
                    <a:lnTo>
                      <a:pt x="142" y="295"/>
                    </a:lnTo>
                    <a:lnTo>
                      <a:pt x="140" y="295"/>
                    </a:lnTo>
                    <a:lnTo>
                      <a:pt x="138" y="293"/>
                    </a:lnTo>
                    <a:lnTo>
                      <a:pt x="136" y="291"/>
                    </a:lnTo>
                    <a:lnTo>
                      <a:pt x="138" y="287"/>
                    </a:lnTo>
                    <a:lnTo>
                      <a:pt x="136" y="285"/>
                    </a:lnTo>
                    <a:lnTo>
                      <a:pt x="131" y="287"/>
                    </a:lnTo>
                    <a:lnTo>
                      <a:pt x="129" y="287"/>
                    </a:lnTo>
                    <a:lnTo>
                      <a:pt x="129" y="285"/>
                    </a:lnTo>
                    <a:lnTo>
                      <a:pt x="127" y="285"/>
                    </a:lnTo>
                    <a:lnTo>
                      <a:pt x="125" y="282"/>
                    </a:lnTo>
                    <a:lnTo>
                      <a:pt x="123" y="282"/>
                    </a:lnTo>
                    <a:lnTo>
                      <a:pt x="129" y="276"/>
                    </a:lnTo>
                    <a:lnTo>
                      <a:pt x="131" y="274"/>
                    </a:lnTo>
                    <a:lnTo>
                      <a:pt x="131" y="271"/>
                    </a:lnTo>
                    <a:lnTo>
                      <a:pt x="129" y="271"/>
                    </a:lnTo>
                    <a:lnTo>
                      <a:pt x="127" y="269"/>
                    </a:lnTo>
                    <a:lnTo>
                      <a:pt x="125" y="269"/>
                    </a:lnTo>
                    <a:lnTo>
                      <a:pt x="125" y="267"/>
                    </a:lnTo>
                    <a:lnTo>
                      <a:pt x="123" y="267"/>
                    </a:lnTo>
                    <a:lnTo>
                      <a:pt x="125" y="265"/>
                    </a:lnTo>
                    <a:lnTo>
                      <a:pt x="129" y="263"/>
                    </a:lnTo>
                    <a:lnTo>
                      <a:pt x="129" y="260"/>
                    </a:lnTo>
                    <a:lnTo>
                      <a:pt x="131" y="260"/>
                    </a:lnTo>
                    <a:lnTo>
                      <a:pt x="134" y="256"/>
                    </a:lnTo>
                    <a:lnTo>
                      <a:pt x="136" y="254"/>
                    </a:lnTo>
                    <a:lnTo>
                      <a:pt x="134" y="254"/>
                    </a:lnTo>
                    <a:lnTo>
                      <a:pt x="131" y="254"/>
                    </a:lnTo>
                    <a:lnTo>
                      <a:pt x="131" y="252"/>
                    </a:lnTo>
                    <a:lnTo>
                      <a:pt x="129" y="252"/>
                    </a:lnTo>
                    <a:lnTo>
                      <a:pt x="129" y="249"/>
                    </a:lnTo>
                    <a:lnTo>
                      <a:pt x="127" y="249"/>
                    </a:lnTo>
                    <a:lnTo>
                      <a:pt x="125" y="247"/>
                    </a:lnTo>
                    <a:lnTo>
                      <a:pt x="123" y="247"/>
                    </a:lnTo>
                    <a:lnTo>
                      <a:pt x="123" y="245"/>
                    </a:lnTo>
                    <a:lnTo>
                      <a:pt x="121" y="245"/>
                    </a:lnTo>
                    <a:lnTo>
                      <a:pt x="121" y="243"/>
                    </a:lnTo>
                    <a:lnTo>
                      <a:pt x="121" y="241"/>
                    </a:lnTo>
                    <a:lnTo>
                      <a:pt x="118" y="243"/>
                    </a:lnTo>
                    <a:lnTo>
                      <a:pt x="116" y="243"/>
                    </a:lnTo>
                    <a:lnTo>
                      <a:pt x="116" y="245"/>
                    </a:lnTo>
                    <a:lnTo>
                      <a:pt x="114" y="245"/>
                    </a:lnTo>
                    <a:lnTo>
                      <a:pt x="114" y="243"/>
                    </a:lnTo>
                    <a:lnTo>
                      <a:pt x="112" y="243"/>
                    </a:lnTo>
                    <a:lnTo>
                      <a:pt x="116" y="236"/>
                    </a:lnTo>
                    <a:lnTo>
                      <a:pt x="116" y="234"/>
                    </a:lnTo>
                    <a:lnTo>
                      <a:pt x="114" y="234"/>
                    </a:lnTo>
                    <a:lnTo>
                      <a:pt x="110" y="232"/>
                    </a:lnTo>
                    <a:lnTo>
                      <a:pt x="110" y="234"/>
                    </a:lnTo>
                    <a:lnTo>
                      <a:pt x="105" y="234"/>
                    </a:lnTo>
                    <a:lnTo>
                      <a:pt x="101" y="234"/>
                    </a:lnTo>
                    <a:lnTo>
                      <a:pt x="99" y="234"/>
                    </a:lnTo>
                    <a:lnTo>
                      <a:pt x="99" y="236"/>
                    </a:lnTo>
                    <a:lnTo>
                      <a:pt x="94" y="236"/>
                    </a:lnTo>
                    <a:lnTo>
                      <a:pt x="99" y="249"/>
                    </a:lnTo>
                    <a:lnTo>
                      <a:pt x="96" y="252"/>
                    </a:lnTo>
                    <a:lnTo>
                      <a:pt x="94" y="252"/>
                    </a:lnTo>
                    <a:lnTo>
                      <a:pt x="92" y="252"/>
                    </a:lnTo>
                    <a:lnTo>
                      <a:pt x="88" y="252"/>
                    </a:lnTo>
                    <a:lnTo>
                      <a:pt x="81" y="252"/>
                    </a:lnTo>
                    <a:lnTo>
                      <a:pt x="79" y="252"/>
                    </a:lnTo>
                    <a:lnTo>
                      <a:pt x="77" y="252"/>
                    </a:lnTo>
                    <a:lnTo>
                      <a:pt x="77" y="249"/>
                    </a:lnTo>
                    <a:lnTo>
                      <a:pt x="75" y="249"/>
                    </a:lnTo>
                    <a:lnTo>
                      <a:pt x="72" y="249"/>
                    </a:lnTo>
                    <a:lnTo>
                      <a:pt x="70" y="249"/>
                    </a:lnTo>
                    <a:lnTo>
                      <a:pt x="68" y="247"/>
                    </a:lnTo>
                    <a:lnTo>
                      <a:pt x="66" y="247"/>
                    </a:lnTo>
                    <a:lnTo>
                      <a:pt x="66" y="245"/>
                    </a:lnTo>
                    <a:lnTo>
                      <a:pt x="66" y="243"/>
                    </a:lnTo>
                    <a:lnTo>
                      <a:pt x="66" y="241"/>
                    </a:lnTo>
                    <a:lnTo>
                      <a:pt x="64" y="239"/>
                    </a:lnTo>
                    <a:lnTo>
                      <a:pt x="64" y="236"/>
                    </a:lnTo>
                    <a:lnTo>
                      <a:pt x="64" y="234"/>
                    </a:lnTo>
                    <a:lnTo>
                      <a:pt x="64" y="232"/>
                    </a:lnTo>
                    <a:lnTo>
                      <a:pt x="66" y="232"/>
                    </a:lnTo>
                    <a:lnTo>
                      <a:pt x="66" y="230"/>
                    </a:lnTo>
                    <a:lnTo>
                      <a:pt x="68" y="230"/>
                    </a:lnTo>
                    <a:lnTo>
                      <a:pt x="68" y="232"/>
                    </a:lnTo>
                    <a:lnTo>
                      <a:pt x="70" y="232"/>
                    </a:lnTo>
                    <a:lnTo>
                      <a:pt x="72" y="232"/>
                    </a:lnTo>
                    <a:lnTo>
                      <a:pt x="75" y="232"/>
                    </a:lnTo>
                    <a:lnTo>
                      <a:pt x="68" y="217"/>
                    </a:lnTo>
                    <a:lnTo>
                      <a:pt x="70" y="214"/>
                    </a:lnTo>
                    <a:lnTo>
                      <a:pt x="72" y="214"/>
                    </a:lnTo>
                    <a:lnTo>
                      <a:pt x="68" y="212"/>
                    </a:lnTo>
                    <a:lnTo>
                      <a:pt x="66" y="210"/>
                    </a:lnTo>
                    <a:lnTo>
                      <a:pt x="64" y="210"/>
                    </a:lnTo>
                    <a:lnTo>
                      <a:pt x="64" y="208"/>
                    </a:lnTo>
                    <a:lnTo>
                      <a:pt x="64" y="206"/>
                    </a:lnTo>
                    <a:lnTo>
                      <a:pt x="61" y="206"/>
                    </a:lnTo>
                    <a:lnTo>
                      <a:pt x="61" y="203"/>
                    </a:lnTo>
                    <a:lnTo>
                      <a:pt x="61" y="201"/>
                    </a:lnTo>
                    <a:lnTo>
                      <a:pt x="61" y="199"/>
                    </a:lnTo>
                    <a:lnTo>
                      <a:pt x="59" y="199"/>
                    </a:lnTo>
                    <a:lnTo>
                      <a:pt x="57" y="199"/>
                    </a:lnTo>
                    <a:lnTo>
                      <a:pt x="55" y="199"/>
                    </a:lnTo>
                    <a:lnTo>
                      <a:pt x="53" y="199"/>
                    </a:lnTo>
                    <a:lnTo>
                      <a:pt x="48" y="201"/>
                    </a:lnTo>
                    <a:lnTo>
                      <a:pt x="48" y="190"/>
                    </a:lnTo>
                    <a:lnTo>
                      <a:pt x="48" y="188"/>
                    </a:lnTo>
                    <a:lnTo>
                      <a:pt x="48" y="186"/>
                    </a:lnTo>
                    <a:lnTo>
                      <a:pt x="50" y="186"/>
                    </a:lnTo>
                    <a:lnTo>
                      <a:pt x="53" y="186"/>
                    </a:lnTo>
                    <a:lnTo>
                      <a:pt x="55" y="186"/>
                    </a:lnTo>
                    <a:lnTo>
                      <a:pt x="57" y="186"/>
                    </a:lnTo>
                    <a:lnTo>
                      <a:pt x="59" y="186"/>
                    </a:lnTo>
                    <a:lnTo>
                      <a:pt x="64" y="186"/>
                    </a:lnTo>
                    <a:lnTo>
                      <a:pt x="64" y="182"/>
                    </a:lnTo>
                    <a:lnTo>
                      <a:pt x="61" y="182"/>
                    </a:lnTo>
                    <a:lnTo>
                      <a:pt x="59" y="177"/>
                    </a:lnTo>
                    <a:lnTo>
                      <a:pt x="61" y="177"/>
                    </a:lnTo>
                    <a:lnTo>
                      <a:pt x="59" y="175"/>
                    </a:lnTo>
                    <a:lnTo>
                      <a:pt x="61" y="173"/>
                    </a:lnTo>
                    <a:lnTo>
                      <a:pt x="66" y="173"/>
                    </a:lnTo>
                    <a:lnTo>
                      <a:pt x="66" y="171"/>
                    </a:lnTo>
                    <a:lnTo>
                      <a:pt x="64" y="171"/>
                    </a:lnTo>
                    <a:lnTo>
                      <a:pt x="64" y="168"/>
                    </a:lnTo>
                    <a:lnTo>
                      <a:pt x="61" y="168"/>
                    </a:lnTo>
                    <a:lnTo>
                      <a:pt x="59" y="171"/>
                    </a:lnTo>
                    <a:lnTo>
                      <a:pt x="57" y="166"/>
                    </a:lnTo>
                    <a:lnTo>
                      <a:pt x="53" y="168"/>
                    </a:lnTo>
                    <a:lnTo>
                      <a:pt x="53" y="166"/>
                    </a:lnTo>
                    <a:lnTo>
                      <a:pt x="50" y="164"/>
                    </a:lnTo>
                    <a:lnTo>
                      <a:pt x="55" y="164"/>
                    </a:lnTo>
                    <a:lnTo>
                      <a:pt x="55" y="162"/>
                    </a:lnTo>
                    <a:lnTo>
                      <a:pt x="55" y="160"/>
                    </a:lnTo>
                    <a:lnTo>
                      <a:pt x="55" y="157"/>
                    </a:lnTo>
                    <a:lnTo>
                      <a:pt x="55" y="153"/>
                    </a:lnTo>
                    <a:lnTo>
                      <a:pt x="59" y="153"/>
                    </a:lnTo>
                    <a:lnTo>
                      <a:pt x="59" y="149"/>
                    </a:lnTo>
                    <a:lnTo>
                      <a:pt x="53" y="151"/>
                    </a:lnTo>
                    <a:lnTo>
                      <a:pt x="48" y="151"/>
                    </a:lnTo>
                    <a:lnTo>
                      <a:pt x="48" y="149"/>
                    </a:lnTo>
                    <a:lnTo>
                      <a:pt x="46" y="147"/>
                    </a:lnTo>
                    <a:lnTo>
                      <a:pt x="44" y="144"/>
                    </a:lnTo>
                    <a:lnTo>
                      <a:pt x="44" y="142"/>
                    </a:lnTo>
                    <a:lnTo>
                      <a:pt x="39" y="142"/>
                    </a:lnTo>
                    <a:lnTo>
                      <a:pt x="37" y="142"/>
                    </a:lnTo>
                    <a:lnTo>
                      <a:pt x="33" y="142"/>
                    </a:lnTo>
                    <a:lnTo>
                      <a:pt x="33" y="140"/>
                    </a:lnTo>
                    <a:lnTo>
                      <a:pt x="31" y="138"/>
                    </a:lnTo>
                    <a:lnTo>
                      <a:pt x="29" y="138"/>
                    </a:lnTo>
                    <a:lnTo>
                      <a:pt x="26" y="138"/>
                    </a:lnTo>
                    <a:lnTo>
                      <a:pt x="24" y="140"/>
                    </a:lnTo>
                    <a:lnTo>
                      <a:pt x="22" y="140"/>
                    </a:lnTo>
                    <a:lnTo>
                      <a:pt x="20" y="140"/>
                    </a:lnTo>
                    <a:lnTo>
                      <a:pt x="18" y="140"/>
                    </a:lnTo>
                    <a:lnTo>
                      <a:pt x="13" y="140"/>
                    </a:lnTo>
                    <a:lnTo>
                      <a:pt x="9" y="133"/>
                    </a:lnTo>
                    <a:lnTo>
                      <a:pt x="11" y="133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8"/>
                    </a:lnTo>
                    <a:lnTo>
                      <a:pt x="0" y="116"/>
                    </a:lnTo>
                    <a:lnTo>
                      <a:pt x="2" y="116"/>
                    </a:lnTo>
                    <a:lnTo>
                      <a:pt x="4" y="116"/>
                    </a:lnTo>
                    <a:lnTo>
                      <a:pt x="7" y="116"/>
                    </a:lnTo>
                    <a:lnTo>
                      <a:pt x="7" y="118"/>
                    </a:lnTo>
                    <a:lnTo>
                      <a:pt x="9" y="118"/>
                    </a:lnTo>
                    <a:lnTo>
                      <a:pt x="11" y="118"/>
                    </a:lnTo>
                    <a:lnTo>
                      <a:pt x="13" y="118"/>
                    </a:lnTo>
                    <a:lnTo>
                      <a:pt x="13" y="120"/>
                    </a:lnTo>
                    <a:lnTo>
                      <a:pt x="15" y="120"/>
                    </a:lnTo>
                    <a:lnTo>
                      <a:pt x="18" y="120"/>
                    </a:lnTo>
                    <a:lnTo>
                      <a:pt x="18" y="118"/>
                    </a:lnTo>
                    <a:lnTo>
                      <a:pt x="18" y="116"/>
                    </a:lnTo>
                    <a:lnTo>
                      <a:pt x="18" y="114"/>
                    </a:lnTo>
                    <a:lnTo>
                      <a:pt x="20" y="114"/>
                    </a:lnTo>
                    <a:lnTo>
                      <a:pt x="20" y="111"/>
                    </a:lnTo>
                    <a:lnTo>
                      <a:pt x="20" y="109"/>
                    </a:lnTo>
                    <a:lnTo>
                      <a:pt x="18" y="109"/>
                    </a:lnTo>
                    <a:lnTo>
                      <a:pt x="18" y="107"/>
                    </a:lnTo>
                    <a:lnTo>
                      <a:pt x="15" y="107"/>
                    </a:lnTo>
                    <a:lnTo>
                      <a:pt x="15" y="105"/>
                    </a:lnTo>
                    <a:lnTo>
                      <a:pt x="18" y="105"/>
                    </a:lnTo>
                    <a:lnTo>
                      <a:pt x="18" y="103"/>
                    </a:lnTo>
                    <a:lnTo>
                      <a:pt x="18" y="101"/>
                    </a:lnTo>
                    <a:lnTo>
                      <a:pt x="20" y="101"/>
                    </a:lnTo>
                    <a:lnTo>
                      <a:pt x="22" y="101"/>
                    </a:lnTo>
                    <a:lnTo>
                      <a:pt x="22" y="98"/>
                    </a:lnTo>
                    <a:lnTo>
                      <a:pt x="24" y="98"/>
                    </a:lnTo>
                    <a:lnTo>
                      <a:pt x="24" y="96"/>
                    </a:lnTo>
                    <a:lnTo>
                      <a:pt x="24" y="94"/>
                    </a:lnTo>
                    <a:lnTo>
                      <a:pt x="26" y="94"/>
                    </a:lnTo>
                    <a:lnTo>
                      <a:pt x="26" y="92"/>
                    </a:lnTo>
                    <a:lnTo>
                      <a:pt x="29" y="92"/>
                    </a:lnTo>
                    <a:lnTo>
                      <a:pt x="31" y="92"/>
                    </a:lnTo>
                    <a:lnTo>
                      <a:pt x="33" y="92"/>
                    </a:lnTo>
                    <a:lnTo>
                      <a:pt x="33" y="90"/>
                    </a:lnTo>
                    <a:lnTo>
                      <a:pt x="35" y="90"/>
                    </a:lnTo>
                    <a:lnTo>
                      <a:pt x="37" y="90"/>
                    </a:lnTo>
                    <a:lnTo>
                      <a:pt x="39" y="90"/>
                    </a:lnTo>
                    <a:lnTo>
                      <a:pt x="42" y="90"/>
                    </a:lnTo>
                    <a:lnTo>
                      <a:pt x="42" y="92"/>
                    </a:lnTo>
                    <a:lnTo>
                      <a:pt x="42" y="94"/>
                    </a:lnTo>
                    <a:lnTo>
                      <a:pt x="44" y="94"/>
                    </a:lnTo>
                    <a:lnTo>
                      <a:pt x="44" y="96"/>
                    </a:lnTo>
                    <a:lnTo>
                      <a:pt x="46" y="96"/>
                    </a:lnTo>
                    <a:lnTo>
                      <a:pt x="46" y="94"/>
                    </a:lnTo>
                    <a:lnTo>
                      <a:pt x="48" y="94"/>
                    </a:lnTo>
                    <a:lnTo>
                      <a:pt x="48" y="92"/>
                    </a:lnTo>
                    <a:lnTo>
                      <a:pt x="48" y="90"/>
                    </a:lnTo>
                    <a:lnTo>
                      <a:pt x="50" y="90"/>
                    </a:lnTo>
                    <a:lnTo>
                      <a:pt x="50" y="87"/>
                    </a:lnTo>
                    <a:lnTo>
                      <a:pt x="50" y="85"/>
                    </a:lnTo>
                    <a:lnTo>
                      <a:pt x="53" y="85"/>
                    </a:lnTo>
                    <a:lnTo>
                      <a:pt x="53" y="83"/>
                    </a:lnTo>
                    <a:lnTo>
                      <a:pt x="55" y="83"/>
                    </a:lnTo>
                    <a:lnTo>
                      <a:pt x="57" y="83"/>
                    </a:lnTo>
                    <a:lnTo>
                      <a:pt x="57" y="81"/>
                    </a:lnTo>
                    <a:lnTo>
                      <a:pt x="59" y="81"/>
                    </a:lnTo>
                    <a:lnTo>
                      <a:pt x="61" y="81"/>
                    </a:lnTo>
                    <a:lnTo>
                      <a:pt x="64" y="81"/>
                    </a:lnTo>
                    <a:lnTo>
                      <a:pt x="64" y="79"/>
                    </a:lnTo>
                    <a:lnTo>
                      <a:pt x="66" y="79"/>
                    </a:lnTo>
                    <a:lnTo>
                      <a:pt x="66" y="76"/>
                    </a:lnTo>
                    <a:lnTo>
                      <a:pt x="68" y="76"/>
                    </a:lnTo>
                    <a:lnTo>
                      <a:pt x="70" y="76"/>
                    </a:lnTo>
                    <a:lnTo>
                      <a:pt x="72" y="76"/>
                    </a:lnTo>
                    <a:lnTo>
                      <a:pt x="72" y="74"/>
                    </a:lnTo>
                    <a:lnTo>
                      <a:pt x="75" y="74"/>
                    </a:lnTo>
                    <a:lnTo>
                      <a:pt x="75" y="72"/>
                    </a:lnTo>
                    <a:lnTo>
                      <a:pt x="77" y="72"/>
                    </a:lnTo>
                    <a:lnTo>
                      <a:pt x="79" y="72"/>
                    </a:lnTo>
                    <a:lnTo>
                      <a:pt x="79" y="74"/>
                    </a:lnTo>
                    <a:lnTo>
                      <a:pt x="79" y="76"/>
                    </a:lnTo>
                    <a:lnTo>
                      <a:pt x="79" y="79"/>
                    </a:lnTo>
                    <a:lnTo>
                      <a:pt x="81" y="79"/>
                    </a:lnTo>
                    <a:lnTo>
                      <a:pt x="81" y="76"/>
                    </a:lnTo>
                    <a:lnTo>
                      <a:pt x="83" y="76"/>
                    </a:lnTo>
                    <a:lnTo>
                      <a:pt x="85" y="76"/>
                    </a:lnTo>
                    <a:lnTo>
                      <a:pt x="85" y="74"/>
                    </a:lnTo>
                    <a:lnTo>
                      <a:pt x="88" y="74"/>
                    </a:lnTo>
                    <a:lnTo>
                      <a:pt x="90" y="74"/>
                    </a:lnTo>
                    <a:lnTo>
                      <a:pt x="90" y="72"/>
                    </a:lnTo>
                    <a:lnTo>
                      <a:pt x="90" y="70"/>
                    </a:lnTo>
                    <a:lnTo>
                      <a:pt x="92" y="70"/>
                    </a:lnTo>
                    <a:lnTo>
                      <a:pt x="92" y="68"/>
                    </a:lnTo>
                    <a:lnTo>
                      <a:pt x="94" y="68"/>
                    </a:lnTo>
                    <a:lnTo>
                      <a:pt x="94" y="70"/>
                    </a:lnTo>
                    <a:lnTo>
                      <a:pt x="96" y="70"/>
                    </a:lnTo>
                    <a:lnTo>
                      <a:pt x="96" y="72"/>
                    </a:lnTo>
                    <a:lnTo>
                      <a:pt x="99" y="72"/>
                    </a:lnTo>
                    <a:lnTo>
                      <a:pt x="101" y="72"/>
                    </a:lnTo>
                    <a:lnTo>
                      <a:pt x="103" y="72"/>
                    </a:lnTo>
                    <a:lnTo>
                      <a:pt x="103" y="74"/>
                    </a:lnTo>
                    <a:lnTo>
                      <a:pt x="105" y="74"/>
                    </a:lnTo>
                    <a:lnTo>
                      <a:pt x="105" y="76"/>
                    </a:lnTo>
                    <a:lnTo>
                      <a:pt x="105" y="79"/>
                    </a:lnTo>
                    <a:lnTo>
                      <a:pt x="105" y="81"/>
                    </a:lnTo>
                    <a:lnTo>
                      <a:pt x="107" y="81"/>
                    </a:lnTo>
                    <a:lnTo>
                      <a:pt x="107" y="83"/>
                    </a:lnTo>
                    <a:lnTo>
                      <a:pt x="110" y="83"/>
                    </a:lnTo>
                    <a:lnTo>
                      <a:pt x="110" y="81"/>
                    </a:lnTo>
                    <a:lnTo>
                      <a:pt x="110" y="79"/>
                    </a:lnTo>
                    <a:lnTo>
                      <a:pt x="110" y="76"/>
                    </a:lnTo>
                    <a:lnTo>
                      <a:pt x="110" y="74"/>
                    </a:lnTo>
                    <a:lnTo>
                      <a:pt x="110" y="72"/>
                    </a:lnTo>
                    <a:lnTo>
                      <a:pt x="110" y="70"/>
                    </a:lnTo>
                    <a:lnTo>
                      <a:pt x="110" y="68"/>
                    </a:lnTo>
                    <a:lnTo>
                      <a:pt x="110" y="65"/>
                    </a:lnTo>
                    <a:lnTo>
                      <a:pt x="110" y="63"/>
                    </a:lnTo>
                    <a:lnTo>
                      <a:pt x="110" y="61"/>
                    </a:lnTo>
                    <a:lnTo>
                      <a:pt x="110" y="59"/>
                    </a:lnTo>
                    <a:lnTo>
                      <a:pt x="112" y="59"/>
                    </a:lnTo>
                    <a:lnTo>
                      <a:pt x="112" y="57"/>
                    </a:lnTo>
                    <a:lnTo>
                      <a:pt x="114" y="57"/>
                    </a:lnTo>
                    <a:lnTo>
                      <a:pt x="114" y="55"/>
                    </a:lnTo>
                    <a:lnTo>
                      <a:pt x="116" y="55"/>
                    </a:lnTo>
                    <a:lnTo>
                      <a:pt x="116" y="57"/>
                    </a:lnTo>
                    <a:lnTo>
                      <a:pt x="118" y="57"/>
                    </a:lnTo>
                    <a:lnTo>
                      <a:pt x="116" y="57"/>
                    </a:lnTo>
                    <a:lnTo>
                      <a:pt x="116" y="59"/>
                    </a:lnTo>
                    <a:lnTo>
                      <a:pt x="116" y="61"/>
                    </a:lnTo>
                    <a:lnTo>
                      <a:pt x="118" y="63"/>
                    </a:lnTo>
                    <a:lnTo>
                      <a:pt x="121" y="63"/>
                    </a:lnTo>
                    <a:lnTo>
                      <a:pt x="121" y="65"/>
                    </a:lnTo>
                    <a:lnTo>
                      <a:pt x="123" y="65"/>
                    </a:lnTo>
                    <a:lnTo>
                      <a:pt x="125" y="65"/>
                    </a:lnTo>
                    <a:lnTo>
                      <a:pt x="125" y="68"/>
                    </a:lnTo>
                    <a:lnTo>
                      <a:pt x="127" y="68"/>
                    </a:lnTo>
                    <a:lnTo>
                      <a:pt x="129" y="68"/>
                    </a:lnTo>
                    <a:lnTo>
                      <a:pt x="129" y="70"/>
                    </a:lnTo>
                    <a:lnTo>
                      <a:pt x="131" y="70"/>
                    </a:lnTo>
                    <a:lnTo>
                      <a:pt x="134" y="70"/>
                    </a:lnTo>
                    <a:lnTo>
                      <a:pt x="134" y="72"/>
                    </a:lnTo>
                    <a:lnTo>
                      <a:pt x="136" y="72"/>
                    </a:lnTo>
                    <a:lnTo>
                      <a:pt x="138" y="72"/>
                    </a:lnTo>
                    <a:lnTo>
                      <a:pt x="140" y="72"/>
                    </a:lnTo>
                    <a:lnTo>
                      <a:pt x="140" y="74"/>
                    </a:lnTo>
                    <a:lnTo>
                      <a:pt x="142" y="74"/>
                    </a:lnTo>
                    <a:lnTo>
                      <a:pt x="145" y="74"/>
                    </a:lnTo>
                    <a:lnTo>
                      <a:pt x="147" y="74"/>
                    </a:lnTo>
                    <a:lnTo>
                      <a:pt x="149" y="74"/>
                    </a:lnTo>
                    <a:lnTo>
                      <a:pt x="149" y="72"/>
                    </a:lnTo>
                    <a:lnTo>
                      <a:pt x="151" y="72"/>
                    </a:lnTo>
                    <a:lnTo>
                      <a:pt x="153" y="72"/>
                    </a:lnTo>
                    <a:lnTo>
                      <a:pt x="153" y="74"/>
                    </a:lnTo>
                    <a:lnTo>
                      <a:pt x="156" y="74"/>
                    </a:lnTo>
                    <a:lnTo>
                      <a:pt x="156" y="72"/>
                    </a:lnTo>
                    <a:lnTo>
                      <a:pt x="158" y="72"/>
                    </a:lnTo>
                    <a:lnTo>
                      <a:pt x="160" y="70"/>
                    </a:lnTo>
                    <a:lnTo>
                      <a:pt x="162" y="70"/>
                    </a:lnTo>
                    <a:lnTo>
                      <a:pt x="164" y="70"/>
                    </a:lnTo>
                    <a:lnTo>
                      <a:pt x="164" y="72"/>
                    </a:lnTo>
                    <a:lnTo>
                      <a:pt x="167" y="72"/>
                    </a:lnTo>
                    <a:lnTo>
                      <a:pt x="167" y="74"/>
                    </a:lnTo>
                    <a:lnTo>
                      <a:pt x="169" y="74"/>
                    </a:lnTo>
                    <a:lnTo>
                      <a:pt x="171" y="74"/>
                    </a:lnTo>
                    <a:lnTo>
                      <a:pt x="173" y="74"/>
                    </a:lnTo>
                    <a:lnTo>
                      <a:pt x="173" y="72"/>
                    </a:lnTo>
                    <a:lnTo>
                      <a:pt x="175" y="72"/>
                    </a:lnTo>
                    <a:lnTo>
                      <a:pt x="175" y="70"/>
                    </a:lnTo>
                    <a:lnTo>
                      <a:pt x="177" y="70"/>
                    </a:lnTo>
                    <a:lnTo>
                      <a:pt x="180" y="70"/>
                    </a:lnTo>
                    <a:lnTo>
                      <a:pt x="182" y="72"/>
                    </a:lnTo>
                    <a:lnTo>
                      <a:pt x="180" y="72"/>
                    </a:lnTo>
                    <a:lnTo>
                      <a:pt x="180" y="74"/>
                    </a:lnTo>
                    <a:lnTo>
                      <a:pt x="182" y="74"/>
                    </a:lnTo>
                    <a:lnTo>
                      <a:pt x="182" y="76"/>
                    </a:lnTo>
                    <a:lnTo>
                      <a:pt x="182" y="79"/>
                    </a:lnTo>
                    <a:lnTo>
                      <a:pt x="180" y="79"/>
                    </a:lnTo>
                    <a:lnTo>
                      <a:pt x="180" y="81"/>
                    </a:lnTo>
                    <a:lnTo>
                      <a:pt x="177" y="81"/>
                    </a:lnTo>
                    <a:lnTo>
                      <a:pt x="180" y="83"/>
                    </a:lnTo>
                    <a:lnTo>
                      <a:pt x="182" y="83"/>
                    </a:lnTo>
                    <a:lnTo>
                      <a:pt x="182" y="85"/>
                    </a:lnTo>
                    <a:lnTo>
                      <a:pt x="184" y="85"/>
                    </a:lnTo>
                    <a:lnTo>
                      <a:pt x="186" y="85"/>
                    </a:lnTo>
                    <a:lnTo>
                      <a:pt x="188" y="85"/>
                    </a:lnTo>
                    <a:lnTo>
                      <a:pt x="188" y="83"/>
                    </a:lnTo>
                    <a:lnTo>
                      <a:pt x="188" y="81"/>
                    </a:lnTo>
                    <a:lnTo>
                      <a:pt x="188" y="79"/>
                    </a:lnTo>
                    <a:lnTo>
                      <a:pt x="191" y="79"/>
                    </a:lnTo>
                    <a:lnTo>
                      <a:pt x="191" y="76"/>
                    </a:lnTo>
                    <a:lnTo>
                      <a:pt x="191" y="74"/>
                    </a:lnTo>
                    <a:lnTo>
                      <a:pt x="193" y="74"/>
                    </a:lnTo>
                    <a:lnTo>
                      <a:pt x="195" y="74"/>
                    </a:lnTo>
                    <a:lnTo>
                      <a:pt x="195" y="72"/>
                    </a:lnTo>
                    <a:lnTo>
                      <a:pt x="195" y="70"/>
                    </a:lnTo>
                    <a:lnTo>
                      <a:pt x="197" y="70"/>
                    </a:lnTo>
                    <a:lnTo>
                      <a:pt x="197" y="68"/>
                    </a:lnTo>
                    <a:lnTo>
                      <a:pt x="199" y="68"/>
                    </a:lnTo>
                    <a:lnTo>
                      <a:pt x="202" y="65"/>
                    </a:lnTo>
                    <a:lnTo>
                      <a:pt x="204" y="65"/>
                    </a:lnTo>
                    <a:lnTo>
                      <a:pt x="204" y="63"/>
                    </a:lnTo>
                    <a:lnTo>
                      <a:pt x="204" y="61"/>
                    </a:lnTo>
                    <a:lnTo>
                      <a:pt x="206" y="61"/>
                    </a:lnTo>
                    <a:lnTo>
                      <a:pt x="206" y="59"/>
                    </a:lnTo>
                    <a:lnTo>
                      <a:pt x="208" y="59"/>
                    </a:lnTo>
                    <a:lnTo>
                      <a:pt x="210" y="59"/>
                    </a:lnTo>
                    <a:lnTo>
                      <a:pt x="210" y="57"/>
                    </a:lnTo>
                    <a:lnTo>
                      <a:pt x="210" y="55"/>
                    </a:lnTo>
                    <a:lnTo>
                      <a:pt x="213" y="55"/>
                    </a:lnTo>
                    <a:lnTo>
                      <a:pt x="213" y="52"/>
                    </a:lnTo>
                    <a:lnTo>
                      <a:pt x="213" y="50"/>
                    </a:lnTo>
                    <a:lnTo>
                      <a:pt x="215" y="50"/>
                    </a:lnTo>
                    <a:lnTo>
                      <a:pt x="217" y="50"/>
                    </a:lnTo>
                    <a:lnTo>
                      <a:pt x="219" y="50"/>
                    </a:lnTo>
                    <a:lnTo>
                      <a:pt x="221" y="50"/>
                    </a:lnTo>
                    <a:lnTo>
                      <a:pt x="223" y="50"/>
                    </a:lnTo>
                    <a:lnTo>
                      <a:pt x="223" y="52"/>
                    </a:lnTo>
                    <a:lnTo>
                      <a:pt x="223" y="55"/>
                    </a:lnTo>
                    <a:lnTo>
                      <a:pt x="226" y="57"/>
                    </a:lnTo>
                    <a:lnTo>
                      <a:pt x="228" y="57"/>
                    </a:lnTo>
                    <a:lnTo>
                      <a:pt x="228" y="59"/>
                    </a:lnTo>
                    <a:lnTo>
                      <a:pt x="230" y="59"/>
                    </a:lnTo>
                    <a:lnTo>
                      <a:pt x="230" y="61"/>
                    </a:lnTo>
                    <a:lnTo>
                      <a:pt x="232" y="61"/>
                    </a:lnTo>
                    <a:lnTo>
                      <a:pt x="232" y="63"/>
                    </a:lnTo>
                    <a:lnTo>
                      <a:pt x="232" y="65"/>
                    </a:lnTo>
                    <a:lnTo>
                      <a:pt x="234" y="63"/>
                    </a:lnTo>
                    <a:lnTo>
                      <a:pt x="234" y="65"/>
                    </a:lnTo>
                    <a:lnTo>
                      <a:pt x="234" y="63"/>
                    </a:lnTo>
                    <a:lnTo>
                      <a:pt x="237" y="63"/>
                    </a:lnTo>
                    <a:lnTo>
                      <a:pt x="237" y="65"/>
                    </a:lnTo>
                    <a:lnTo>
                      <a:pt x="239" y="65"/>
                    </a:lnTo>
                    <a:lnTo>
                      <a:pt x="237" y="65"/>
                    </a:lnTo>
                    <a:lnTo>
                      <a:pt x="239" y="65"/>
                    </a:lnTo>
                    <a:lnTo>
                      <a:pt x="239" y="68"/>
                    </a:lnTo>
                    <a:lnTo>
                      <a:pt x="241" y="68"/>
                    </a:lnTo>
                    <a:lnTo>
                      <a:pt x="241" y="70"/>
                    </a:lnTo>
                    <a:lnTo>
                      <a:pt x="243" y="70"/>
                    </a:lnTo>
                    <a:lnTo>
                      <a:pt x="245" y="70"/>
                    </a:lnTo>
                    <a:lnTo>
                      <a:pt x="248" y="68"/>
                    </a:lnTo>
                    <a:lnTo>
                      <a:pt x="250" y="65"/>
                    </a:lnTo>
                    <a:lnTo>
                      <a:pt x="252" y="63"/>
                    </a:lnTo>
                    <a:lnTo>
                      <a:pt x="254" y="63"/>
                    </a:lnTo>
                    <a:lnTo>
                      <a:pt x="254" y="61"/>
                    </a:lnTo>
                    <a:lnTo>
                      <a:pt x="256" y="61"/>
                    </a:lnTo>
                    <a:lnTo>
                      <a:pt x="259" y="61"/>
                    </a:lnTo>
                    <a:lnTo>
                      <a:pt x="259" y="59"/>
                    </a:lnTo>
                    <a:lnTo>
                      <a:pt x="261" y="59"/>
                    </a:lnTo>
                    <a:lnTo>
                      <a:pt x="261" y="57"/>
                    </a:lnTo>
                    <a:lnTo>
                      <a:pt x="263" y="57"/>
                    </a:lnTo>
                    <a:lnTo>
                      <a:pt x="263" y="55"/>
                    </a:lnTo>
                    <a:lnTo>
                      <a:pt x="263" y="52"/>
                    </a:lnTo>
                    <a:lnTo>
                      <a:pt x="263" y="50"/>
                    </a:lnTo>
                    <a:lnTo>
                      <a:pt x="265" y="50"/>
                    </a:lnTo>
                    <a:lnTo>
                      <a:pt x="265" y="48"/>
                    </a:lnTo>
                    <a:lnTo>
                      <a:pt x="267" y="48"/>
                    </a:lnTo>
                    <a:lnTo>
                      <a:pt x="269" y="48"/>
                    </a:lnTo>
                    <a:lnTo>
                      <a:pt x="269" y="46"/>
                    </a:lnTo>
                    <a:lnTo>
                      <a:pt x="272" y="46"/>
                    </a:lnTo>
                    <a:lnTo>
                      <a:pt x="272" y="44"/>
                    </a:lnTo>
                    <a:lnTo>
                      <a:pt x="272" y="41"/>
                    </a:lnTo>
                    <a:lnTo>
                      <a:pt x="272" y="39"/>
                    </a:lnTo>
                    <a:lnTo>
                      <a:pt x="274" y="39"/>
                    </a:lnTo>
                    <a:lnTo>
                      <a:pt x="274" y="37"/>
                    </a:lnTo>
                    <a:lnTo>
                      <a:pt x="272" y="37"/>
                    </a:lnTo>
                    <a:lnTo>
                      <a:pt x="272" y="35"/>
                    </a:lnTo>
                    <a:lnTo>
                      <a:pt x="269" y="35"/>
                    </a:lnTo>
                    <a:lnTo>
                      <a:pt x="269" y="33"/>
                    </a:lnTo>
                    <a:lnTo>
                      <a:pt x="272" y="33"/>
                    </a:lnTo>
                    <a:lnTo>
                      <a:pt x="272" y="30"/>
                    </a:lnTo>
                    <a:lnTo>
                      <a:pt x="274" y="30"/>
                    </a:lnTo>
                    <a:lnTo>
                      <a:pt x="276" y="30"/>
                    </a:lnTo>
                    <a:lnTo>
                      <a:pt x="278" y="30"/>
                    </a:lnTo>
                    <a:lnTo>
                      <a:pt x="278" y="33"/>
                    </a:lnTo>
                    <a:lnTo>
                      <a:pt x="278" y="30"/>
                    </a:lnTo>
                    <a:lnTo>
                      <a:pt x="280" y="30"/>
                    </a:lnTo>
                    <a:lnTo>
                      <a:pt x="280" y="28"/>
                    </a:lnTo>
                    <a:lnTo>
                      <a:pt x="283" y="28"/>
                    </a:lnTo>
                    <a:lnTo>
                      <a:pt x="285" y="28"/>
                    </a:lnTo>
                    <a:lnTo>
                      <a:pt x="285" y="30"/>
                    </a:lnTo>
                    <a:lnTo>
                      <a:pt x="287" y="30"/>
                    </a:lnTo>
                    <a:lnTo>
                      <a:pt x="289" y="30"/>
                    </a:lnTo>
                    <a:lnTo>
                      <a:pt x="289" y="28"/>
                    </a:lnTo>
                    <a:lnTo>
                      <a:pt x="291" y="28"/>
                    </a:lnTo>
                    <a:lnTo>
                      <a:pt x="291" y="26"/>
                    </a:lnTo>
                    <a:lnTo>
                      <a:pt x="289" y="26"/>
                    </a:lnTo>
                    <a:lnTo>
                      <a:pt x="289" y="24"/>
                    </a:lnTo>
                    <a:lnTo>
                      <a:pt x="287" y="24"/>
                    </a:lnTo>
                    <a:lnTo>
                      <a:pt x="287" y="22"/>
                    </a:lnTo>
                    <a:lnTo>
                      <a:pt x="289" y="22"/>
                    </a:lnTo>
                    <a:lnTo>
                      <a:pt x="289" y="19"/>
                    </a:lnTo>
                    <a:lnTo>
                      <a:pt x="291" y="19"/>
                    </a:ln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6" y="19"/>
                    </a:ln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7"/>
                    </a:lnTo>
                    <a:lnTo>
                      <a:pt x="302" y="17"/>
                    </a:lnTo>
                    <a:lnTo>
                      <a:pt x="304" y="17"/>
                    </a:lnTo>
                    <a:lnTo>
                      <a:pt x="304" y="19"/>
                    </a:lnTo>
                    <a:lnTo>
                      <a:pt x="304" y="22"/>
                    </a:lnTo>
                    <a:lnTo>
                      <a:pt x="304" y="24"/>
                    </a:lnTo>
                    <a:lnTo>
                      <a:pt x="304" y="26"/>
                    </a:lnTo>
                    <a:lnTo>
                      <a:pt x="302" y="26"/>
                    </a:lnTo>
                    <a:lnTo>
                      <a:pt x="304" y="26"/>
                    </a:lnTo>
                    <a:lnTo>
                      <a:pt x="304" y="28"/>
                    </a:lnTo>
                    <a:lnTo>
                      <a:pt x="307" y="28"/>
                    </a:lnTo>
                    <a:lnTo>
                      <a:pt x="307" y="26"/>
                    </a:lnTo>
                    <a:lnTo>
                      <a:pt x="309" y="26"/>
                    </a:lnTo>
                    <a:lnTo>
                      <a:pt x="309" y="28"/>
                    </a:lnTo>
                    <a:lnTo>
                      <a:pt x="311" y="28"/>
                    </a:lnTo>
                    <a:lnTo>
                      <a:pt x="313" y="28"/>
                    </a:lnTo>
                    <a:lnTo>
                      <a:pt x="315" y="28"/>
                    </a:lnTo>
                    <a:lnTo>
                      <a:pt x="318" y="28"/>
                    </a:lnTo>
                    <a:lnTo>
                      <a:pt x="318" y="26"/>
                    </a:lnTo>
                    <a:lnTo>
                      <a:pt x="320" y="26"/>
                    </a:lnTo>
                    <a:lnTo>
                      <a:pt x="322" y="26"/>
                    </a:lnTo>
                    <a:lnTo>
                      <a:pt x="324" y="26"/>
                    </a:lnTo>
                    <a:lnTo>
                      <a:pt x="326" y="26"/>
                    </a:lnTo>
                    <a:lnTo>
                      <a:pt x="329" y="26"/>
                    </a:lnTo>
                    <a:lnTo>
                      <a:pt x="329" y="24"/>
                    </a:lnTo>
                    <a:lnTo>
                      <a:pt x="331" y="24"/>
                    </a:lnTo>
                    <a:lnTo>
                      <a:pt x="331" y="26"/>
                    </a:lnTo>
                    <a:lnTo>
                      <a:pt x="333" y="26"/>
                    </a:lnTo>
                    <a:lnTo>
                      <a:pt x="335" y="28"/>
                    </a:lnTo>
                    <a:lnTo>
                      <a:pt x="335" y="30"/>
                    </a:lnTo>
                    <a:lnTo>
                      <a:pt x="335" y="33"/>
                    </a:lnTo>
                    <a:lnTo>
                      <a:pt x="337" y="33"/>
                    </a:lnTo>
                    <a:lnTo>
                      <a:pt x="340" y="35"/>
                    </a:lnTo>
                    <a:lnTo>
                      <a:pt x="342" y="35"/>
                    </a:lnTo>
                    <a:lnTo>
                      <a:pt x="344" y="35"/>
                    </a:lnTo>
                    <a:lnTo>
                      <a:pt x="344" y="33"/>
                    </a:lnTo>
                    <a:lnTo>
                      <a:pt x="342" y="33"/>
                    </a:lnTo>
                    <a:lnTo>
                      <a:pt x="342" y="30"/>
                    </a:lnTo>
                    <a:lnTo>
                      <a:pt x="342" y="28"/>
                    </a:lnTo>
                    <a:lnTo>
                      <a:pt x="342" y="26"/>
                    </a:lnTo>
                    <a:lnTo>
                      <a:pt x="342" y="24"/>
                    </a:lnTo>
                    <a:lnTo>
                      <a:pt x="344" y="24"/>
                    </a:lnTo>
                    <a:lnTo>
                      <a:pt x="344" y="22"/>
                    </a:lnTo>
                    <a:lnTo>
                      <a:pt x="346" y="22"/>
                    </a:lnTo>
                    <a:lnTo>
                      <a:pt x="348" y="22"/>
                    </a:lnTo>
                    <a:lnTo>
                      <a:pt x="350" y="22"/>
                    </a:lnTo>
                    <a:lnTo>
                      <a:pt x="353" y="22"/>
                    </a:lnTo>
                    <a:lnTo>
                      <a:pt x="355" y="22"/>
                    </a:lnTo>
                    <a:lnTo>
                      <a:pt x="357" y="22"/>
                    </a:lnTo>
                    <a:lnTo>
                      <a:pt x="359" y="22"/>
                    </a:lnTo>
                    <a:lnTo>
                      <a:pt x="361" y="22"/>
                    </a:lnTo>
                    <a:lnTo>
                      <a:pt x="364" y="22"/>
                    </a:lnTo>
                    <a:lnTo>
                      <a:pt x="366" y="22"/>
                    </a:lnTo>
                    <a:lnTo>
                      <a:pt x="368" y="22"/>
                    </a:lnTo>
                    <a:lnTo>
                      <a:pt x="370" y="22"/>
                    </a:lnTo>
                    <a:lnTo>
                      <a:pt x="372" y="22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75" y="17"/>
                    </a:lnTo>
                    <a:lnTo>
                      <a:pt x="375" y="15"/>
                    </a:lnTo>
                    <a:lnTo>
                      <a:pt x="377" y="15"/>
                    </a:lnTo>
                    <a:lnTo>
                      <a:pt x="377" y="13"/>
                    </a:lnTo>
                    <a:lnTo>
                      <a:pt x="375" y="13"/>
                    </a:lnTo>
                    <a:lnTo>
                      <a:pt x="375" y="11"/>
                    </a:lnTo>
                    <a:lnTo>
                      <a:pt x="377" y="11"/>
                    </a:lnTo>
                    <a:lnTo>
                      <a:pt x="379" y="11"/>
                    </a:lnTo>
                    <a:lnTo>
                      <a:pt x="381" y="11"/>
                    </a:lnTo>
                    <a:lnTo>
                      <a:pt x="383" y="11"/>
                    </a:lnTo>
                    <a:lnTo>
                      <a:pt x="383" y="9"/>
                    </a:lnTo>
                    <a:lnTo>
                      <a:pt x="383" y="11"/>
                    </a:lnTo>
                    <a:lnTo>
                      <a:pt x="383" y="9"/>
                    </a:lnTo>
                    <a:lnTo>
                      <a:pt x="386" y="9"/>
                    </a:lnTo>
                    <a:lnTo>
                      <a:pt x="386" y="6"/>
                    </a:lnTo>
                    <a:lnTo>
                      <a:pt x="388" y="6"/>
                    </a:lnTo>
                    <a:lnTo>
                      <a:pt x="388" y="4"/>
                    </a:lnTo>
                    <a:lnTo>
                      <a:pt x="388" y="2"/>
                    </a:lnTo>
                    <a:lnTo>
                      <a:pt x="390" y="2"/>
                    </a:lnTo>
                    <a:lnTo>
                      <a:pt x="390" y="0"/>
                    </a:lnTo>
                    <a:lnTo>
                      <a:pt x="392" y="0"/>
                    </a:lnTo>
                    <a:lnTo>
                      <a:pt x="394" y="0"/>
                    </a:lnTo>
                    <a:lnTo>
                      <a:pt x="396" y="0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58" name="Freeform 43"/>
              <p:cNvSpPr>
                <a:spLocks/>
              </p:cNvSpPr>
              <p:nvPr/>
            </p:nvSpPr>
            <p:spPr bwMode="auto">
              <a:xfrm>
                <a:off x="5403850" y="2260600"/>
                <a:ext cx="1087438" cy="704850"/>
              </a:xfrm>
              <a:custGeom>
                <a:avLst/>
                <a:gdLst>
                  <a:gd name="T0" fmla="*/ 2147483647 w 685"/>
                  <a:gd name="T1" fmla="*/ 2147483647 h 444"/>
                  <a:gd name="T2" fmla="*/ 2147483647 w 685"/>
                  <a:gd name="T3" fmla="*/ 2147483647 h 444"/>
                  <a:gd name="T4" fmla="*/ 2147483647 w 685"/>
                  <a:gd name="T5" fmla="*/ 2147483647 h 444"/>
                  <a:gd name="T6" fmla="*/ 2147483647 w 685"/>
                  <a:gd name="T7" fmla="*/ 2147483647 h 444"/>
                  <a:gd name="T8" fmla="*/ 2147483647 w 685"/>
                  <a:gd name="T9" fmla="*/ 2147483647 h 444"/>
                  <a:gd name="T10" fmla="*/ 2147483647 w 685"/>
                  <a:gd name="T11" fmla="*/ 2147483647 h 444"/>
                  <a:gd name="T12" fmla="*/ 2147483647 w 685"/>
                  <a:gd name="T13" fmla="*/ 2147483647 h 444"/>
                  <a:gd name="T14" fmla="*/ 2147483647 w 685"/>
                  <a:gd name="T15" fmla="*/ 2147483647 h 444"/>
                  <a:gd name="T16" fmla="*/ 2147483647 w 685"/>
                  <a:gd name="T17" fmla="*/ 2147483647 h 444"/>
                  <a:gd name="T18" fmla="*/ 2147483647 w 685"/>
                  <a:gd name="T19" fmla="*/ 2147483647 h 444"/>
                  <a:gd name="T20" fmla="*/ 2147483647 w 685"/>
                  <a:gd name="T21" fmla="*/ 2147483647 h 444"/>
                  <a:gd name="T22" fmla="*/ 2147483647 w 685"/>
                  <a:gd name="T23" fmla="*/ 2147483647 h 444"/>
                  <a:gd name="T24" fmla="*/ 2147483647 w 685"/>
                  <a:gd name="T25" fmla="*/ 2147483647 h 444"/>
                  <a:gd name="T26" fmla="*/ 2147483647 w 685"/>
                  <a:gd name="T27" fmla="*/ 2147483647 h 444"/>
                  <a:gd name="T28" fmla="*/ 2147483647 w 685"/>
                  <a:gd name="T29" fmla="*/ 2147483647 h 444"/>
                  <a:gd name="T30" fmla="*/ 2147483647 w 685"/>
                  <a:gd name="T31" fmla="*/ 2147483647 h 444"/>
                  <a:gd name="T32" fmla="*/ 2147483647 w 685"/>
                  <a:gd name="T33" fmla="*/ 2147483647 h 444"/>
                  <a:gd name="T34" fmla="*/ 2147483647 w 685"/>
                  <a:gd name="T35" fmla="*/ 2147483647 h 444"/>
                  <a:gd name="T36" fmla="*/ 2147483647 w 685"/>
                  <a:gd name="T37" fmla="*/ 2147483647 h 444"/>
                  <a:gd name="T38" fmla="*/ 2147483647 w 685"/>
                  <a:gd name="T39" fmla="*/ 2147483647 h 444"/>
                  <a:gd name="T40" fmla="*/ 2147483647 w 685"/>
                  <a:gd name="T41" fmla="*/ 2147483647 h 444"/>
                  <a:gd name="T42" fmla="*/ 2147483647 w 685"/>
                  <a:gd name="T43" fmla="*/ 2147483647 h 444"/>
                  <a:gd name="T44" fmla="*/ 2147483647 w 685"/>
                  <a:gd name="T45" fmla="*/ 2147483647 h 444"/>
                  <a:gd name="T46" fmla="*/ 2147483647 w 685"/>
                  <a:gd name="T47" fmla="*/ 2147483647 h 444"/>
                  <a:gd name="T48" fmla="*/ 2147483647 w 685"/>
                  <a:gd name="T49" fmla="*/ 2147483647 h 444"/>
                  <a:gd name="T50" fmla="*/ 2147483647 w 685"/>
                  <a:gd name="T51" fmla="*/ 2147483647 h 444"/>
                  <a:gd name="T52" fmla="*/ 2147483647 w 685"/>
                  <a:gd name="T53" fmla="*/ 2147483647 h 444"/>
                  <a:gd name="T54" fmla="*/ 2147483647 w 685"/>
                  <a:gd name="T55" fmla="*/ 2147483647 h 444"/>
                  <a:gd name="T56" fmla="*/ 2147483647 w 685"/>
                  <a:gd name="T57" fmla="*/ 2147483647 h 444"/>
                  <a:gd name="T58" fmla="*/ 2147483647 w 685"/>
                  <a:gd name="T59" fmla="*/ 2147483647 h 444"/>
                  <a:gd name="T60" fmla="*/ 2147483647 w 685"/>
                  <a:gd name="T61" fmla="*/ 2147483647 h 444"/>
                  <a:gd name="T62" fmla="*/ 2147483647 w 685"/>
                  <a:gd name="T63" fmla="*/ 2147483647 h 444"/>
                  <a:gd name="T64" fmla="*/ 2147483647 w 685"/>
                  <a:gd name="T65" fmla="*/ 2147483647 h 444"/>
                  <a:gd name="T66" fmla="*/ 2147483647 w 685"/>
                  <a:gd name="T67" fmla="*/ 2147483647 h 444"/>
                  <a:gd name="T68" fmla="*/ 2147483647 w 685"/>
                  <a:gd name="T69" fmla="*/ 2147483647 h 444"/>
                  <a:gd name="T70" fmla="*/ 2147483647 w 685"/>
                  <a:gd name="T71" fmla="*/ 2147483647 h 444"/>
                  <a:gd name="T72" fmla="*/ 2147483647 w 685"/>
                  <a:gd name="T73" fmla="*/ 2147483647 h 444"/>
                  <a:gd name="T74" fmla="*/ 2147483647 w 685"/>
                  <a:gd name="T75" fmla="*/ 2147483647 h 444"/>
                  <a:gd name="T76" fmla="*/ 2147483647 w 685"/>
                  <a:gd name="T77" fmla="*/ 2147483647 h 444"/>
                  <a:gd name="T78" fmla="*/ 2147483647 w 685"/>
                  <a:gd name="T79" fmla="*/ 2147483647 h 444"/>
                  <a:gd name="T80" fmla="*/ 2147483647 w 685"/>
                  <a:gd name="T81" fmla="*/ 2147483647 h 444"/>
                  <a:gd name="T82" fmla="*/ 2147483647 w 685"/>
                  <a:gd name="T83" fmla="*/ 2147483647 h 444"/>
                  <a:gd name="T84" fmla="*/ 2147483647 w 685"/>
                  <a:gd name="T85" fmla="*/ 2147483647 h 444"/>
                  <a:gd name="T86" fmla="*/ 2147483647 w 685"/>
                  <a:gd name="T87" fmla="*/ 2147483647 h 444"/>
                  <a:gd name="T88" fmla="*/ 2147483647 w 685"/>
                  <a:gd name="T89" fmla="*/ 2147483647 h 444"/>
                  <a:gd name="T90" fmla="*/ 2147483647 w 685"/>
                  <a:gd name="T91" fmla="*/ 2147483647 h 444"/>
                  <a:gd name="T92" fmla="*/ 2147483647 w 685"/>
                  <a:gd name="T93" fmla="*/ 2147483647 h 444"/>
                  <a:gd name="T94" fmla="*/ 2147483647 w 685"/>
                  <a:gd name="T95" fmla="*/ 2147483647 h 444"/>
                  <a:gd name="T96" fmla="*/ 2147483647 w 685"/>
                  <a:gd name="T97" fmla="*/ 2147483647 h 444"/>
                  <a:gd name="T98" fmla="*/ 2147483647 w 685"/>
                  <a:gd name="T99" fmla="*/ 2147483647 h 444"/>
                  <a:gd name="T100" fmla="*/ 2147483647 w 685"/>
                  <a:gd name="T101" fmla="*/ 2147483647 h 444"/>
                  <a:gd name="T102" fmla="*/ 2147483647 w 685"/>
                  <a:gd name="T103" fmla="*/ 2147483647 h 444"/>
                  <a:gd name="T104" fmla="*/ 2147483647 w 685"/>
                  <a:gd name="T105" fmla="*/ 2147483647 h 444"/>
                  <a:gd name="T106" fmla="*/ 2147483647 w 685"/>
                  <a:gd name="T107" fmla="*/ 2147483647 h 444"/>
                  <a:gd name="T108" fmla="*/ 2147483647 w 685"/>
                  <a:gd name="T109" fmla="*/ 2147483647 h 444"/>
                  <a:gd name="T110" fmla="*/ 2147483647 w 685"/>
                  <a:gd name="T111" fmla="*/ 2147483647 h 444"/>
                  <a:gd name="T112" fmla="*/ 2147483647 w 685"/>
                  <a:gd name="T113" fmla="*/ 2147483647 h 444"/>
                  <a:gd name="T114" fmla="*/ 2147483647 w 685"/>
                  <a:gd name="T115" fmla="*/ 2147483647 h 444"/>
                  <a:gd name="T116" fmla="*/ 2147483647 w 685"/>
                  <a:gd name="T117" fmla="*/ 2147483647 h 444"/>
                  <a:gd name="T118" fmla="*/ 2147483647 w 685"/>
                  <a:gd name="T119" fmla="*/ 2147483647 h 44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685" h="444">
                    <a:moveTo>
                      <a:pt x="368" y="0"/>
                    </a:moveTo>
                    <a:lnTo>
                      <a:pt x="368" y="2"/>
                    </a:lnTo>
                    <a:lnTo>
                      <a:pt x="370" y="2"/>
                    </a:lnTo>
                    <a:lnTo>
                      <a:pt x="370" y="4"/>
                    </a:lnTo>
                    <a:lnTo>
                      <a:pt x="372" y="4"/>
                    </a:lnTo>
                    <a:lnTo>
                      <a:pt x="372" y="6"/>
                    </a:lnTo>
                    <a:lnTo>
                      <a:pt x="374" y="6"/>
                    </a:lnTo>
                    <a:lnTo>
                      <a:pt x="374" y="9"/>
                    </a:lnTo>
                    <a:lnTo>
                      <a:pt x="374" y="11"/>
                    </a:lnTo>
                    <a:lnTo>
                      <a:pt x="374" y="13"/>
                    </a:lnTo>
                    <a:lnTo>
                      <a:pt x="372" y="13"/>
                    </a:lnTo>
                    <a:lnTo>
                      <a:pt x="372" y="15"/>
                    </a:lnTo>
                    <a:lnTo>
                      <a:pt x="372" y="17"/>
                    </a:lnTo>
                    <a:lnTo>
                      <a:pt x="372" y="19"/>
                    </a:lnTo>
                    <a:lnTo>
                      <a:pt x="374" y="19"/>
                    </a:lnTo>
                    <a:lnTo>
                      <a:pt x="374" y="22"/>
                    </a:lnTo>
                    <a:lnTo>
                      <a:pt x="374" y="24"/>
                    </a:lnTo>
                    <a:lnTo>
                      <a:pt x="376" y="24"/>
                    </a:lnTo>
                    <a:lnTo>
                      <a:pt x="376" y="26"/>
                    </a:lnTo>
                    <a:lnTo>
                      <a:pt x="376" y="28"/>
                    </a:lnTo>
                    <a:lnTo>
                      <a:pt x="379" y="28"/>
                    </a:lnTo>
                    <a:lnTo>
                      <a:pt x="381" y="28"/>
                    </a:lnTo>
                    <a:lnTo>
                      <a:pt x="381" y="30"/>
                    </a:lnTo>
                    <a:lnTo>
                      <a:pt x="383" y="30"/>
                    </a:lnTo>
                    <a:lnTo>
                      <a:pt x="381" y="30"/>
                    </a:lnTo>
                    <a:lnTo>
                      <a:pt x="381" y="33"/>
                    </a:lnTo>
                    <a:lnTo>
                      <a:pt x="379" y="33"/>
                    </a:lnTo>
                    <a:lnTo>
                      <a:pt x="379" y="35"/>
                    </a:lnTo>
                    <a:lnTo>
                      <a:pt x="381" y="35"/>
                    </a:lnTo>
                    <a:lnTo>
                      <a:pt x="383" y="35"/>
                    </a:lnTo>
                    <a:lnTo>
                      <a:pt x="385" y="35"/>
                    </a:lnTo>
                    <a:lnTo>
                      <a:pt x="387" y="35"/>
                    </a:lnTo>
                    <a:lnTo>
                      <a:pt x="387" y="37"/>
                    </a:lnTo>
                    <a:lnTo>
                      <a:pt x="387" y="39"/>
                    </a:lnTo>
                    <a:lnTo>
                      <a:pt x="390" y="39"/>
                    </a:lnTo>
                    <a:lnTo>
                      <a:pt x="390" y="41"/>
                    </a:lnTo>
                    <a:lnTo>
                      <a:pt x="392" y="41"/>
                    </a:lnTo>
                    <a:lnTo>
                      <a:pt x="394" y="41"/>
                    </a:lnTo>
                    <a:lnTo>
                      <a:pt x="394" y="44"/>
                    </a:lnTo>
                    <a:lnTo>
                      <a:pt x="396" y="44"/>
                    </a:lnTo>
                    <a:lnTo>
                      <a:pt x="396" y="46"/>
                    </a:lnTo>
                    <a:lnTo>
                      <a:pt x="398" y="46"/>
                    </a:lnTo>
                    <a:lnTo>
                      <a:pt x="401" y="46"/>
                    </a:lnTo>
                    <a:lnTo>
                      <a:pt x="403" y="46"/>
                    </a:lnTo>
                    <a:lnTo>
                      <a:pt x="403" y="48"/>
                    </a:lnTo>
                    <a:lnTo>
                      <a:pt x="405" y="48"/>
                    </a:lnTo>
                    <a:lnTo>
                      <a:pt x="407" y="48"/>
                    </a:lnTo>
                    <a:lnTo>
                      <a:pt x="407" y="50"/>
                    </a:lnTo>
                    <a:lnTo>
                      <a:pt x="407" y="52"/>
                    </a:lnTo>
                    <a:lnTo>
                      <a:pt x="407" y="55"/>
                    </a:lnTo>
                    <a:lnTo>
                      <a:pt x="407" y="57"/>
                    </a:lnTo>
                    <a:lnTo>
                      <a:pt x="407" y="59"/>
                    </a:lnTo>
                    <a:lnTo>
                      <a:pt x="407" y="61"/>
                    </a:lnTo>
                    <a:lnTo>
                      <a:pt x="409" y="61"/>
                    </a:lnTo>
                    <a:lnTo>
                      <a:pt x="409" y="59"/>
                    </a:lnTo>
                    <a:lnTo>
                      <a:pt x="411" y="59"/>
                    </a:lnTo>
                    <a:lnTo>
                      <a:pt x="411" y="61"/>
                    </a:lnTo>
                    <a:lnTo>
                      <a:pt x="414" y="61"/>
                    </a:lnTo>
                    <a:lnTo>
                      <a:pt x="414" y="59"/>
                    </a:lnTo>
                    <a:lnTo>
                      <a:pt x="416" y="59"/>
                    </a:lnTo>
                    <a:lnTo>
                      <a:pt x="418" y="59"/>
                    </a:lnTo>
                    <a:lnTo>
                      <a:pt x="418" y="61"/>
                    </a:lnTo>
                    <a:lnTo>
                      <a:pt x="420" y="61"/>
                    </a:lnTo>
                    <a:lnTo>
                      <a:pt x="420" y="59"/>
                    </a:lnTo>
                    <a:lnTo>
                      <a:pt x="422" y="59"/>
                    </a:lnTo>
                    <a:lnTo>
                      <a:pt x="420" y="59"/>
                    </a:lnTo>
                    <a:lnTo>
                      <a:pt x="420" y="57"/>
                    </a:lnTo>
                    <a:lnTo>
                      <a:pt x="420" y="55"/>
                    </a:lnTo>
                    <a:lnTo>
                      <a:pt x="420" y="52"/>
                    </a:lnTo>
                    <a:lnTo>
                      <a:pt x="418" y="52"/>
                    </a:lnTo>
                    <a:lnTo>
                      <a:pt x="418" y="50"/>
                    </a:lnTo>
                    <a:lnTo>
                      <a:pt x="416" y="50"/>
                    </a:lnTo>
                    <a:lnTo>
                      <a:pt x="416" y="48"/>
                    </a:lnTo>
                    <a:lnTo>
                      <a:pt x="418" y="48"/>
                    </a:lnTo>
                    <a:lnTo>
                      <a:pt x="420" y="48"/>
                    </a:lnTo>
                    <a:lnTo>
                      <a:pt x="422" y="48"/>
                    </a:lnTo>
                    <a:lnTo>
                      <a:pt x="422" y="50"/>
                    </a:lnTo>
                    <a:lnTo>
                      <a:pt x="425" y="50"/>
                    </a:lnTo>
                    <a:lnTo>
                      <a:pt x="425" y="52"/>
                    </a:lnTo>
                    <a:lnTo>
                      <a:pt x="425" y="55"/>
                    </a:lnTo>
                    <a:lnTo>
                      <a:pt x="425" y="57"/>
                    </a:lnTo>
                    <a:lnTo>
                      <a:pt x="425" y="59"/>
                    </a:lnTo>
                    <a:lnTo>
                      <a:pt x="425" y="61"/>
                    </a:lnTo>
                    <a:lnTo>
                      <a:pt x="427" y="61"/>
                    </a:lnTo>
                    <a:lnTo>
                      <a:pt x="427" y="63"/>
                    </a:lnTo>
                    <a:lnTo>
                      <a:pt x="429" y="63"/>
                    </a:lnTo>
                    <a:lnTo>
                      <a:pt x="429" y="65"/>
                    </a:lnTo>
                    <a:lnTo>
                      <a:pt x="431" y="65"/>
                    </a:lnTo>
                    <a:lnTo>
                      <a:pt x="433" y="65"/>
                    </a:lnTo>
                    <a:lnTo>
                      <a:pt x="433" y="68"/>
                    </a:lnTo>
                    <a:lnTo>
                      <a:pt x="436" y="68"/>
                    </a:lnTo>
                    <a:lnTo>
                      <a:pt x="436" y="70"/>
                    </a:lnTo>
                    <a:lnTo>
                      <a:pt x="438" y="70"/>
                    </a:lnTo>
                    <a:lnTo>
                      <a:pt x="440" y="68"/>
                    </a:lnTo>
                    <a:lnTo>
                      <a:pt x="440" y="65"/>
                    </a:lnTo>
                    <a:lnTo>
                      <a:pt x="438" y="65"/>
                    </a:lnTo>
                    <a:lnTo>
                      <a:pt x="438" y="63"/>
                    </a:lnTo>
                    <a:lnTo>
                      <a:pt x="438" y="61"/>
                    </a:lnTo>
                    <a:lnTo>
                      <a:pt x="438" y="59"/>
                    </a:lnTo>
                    <a:lnTo>
                      <a:pt x="440" y="59"/>
                    </a:lnTo>
                    <a:lnTo>
                      <a:pt x="442" y="59"/>
                    </a:lnTo>
                    <a:lnTo>
                      <a:pt x="444" y="59"/>
                    </a:lnTo>
                    <a:lnTo>
                      <a:pt x="444" y="61"/>
                    </a:lnTo>
                    <a:lnTo>
                      <a:pt x="444" y="63"/>
                    </a:lnTo>
                    <a:lnTo>
                      <a:pt x="447" y="63"/>
                    </a:lnTo>
                    <a:lnTo>
                      <a:pt x="447" y="65"/>
                    </a:lnTo>
                    <a:lnTo>
                      <a:pt x="447" y="68"/>
                    </a:lnTo>
                    <a:lnTo>
                      <a:pt x="449" y="68"/>
                    </a:lnTo>
                    <a:lnTo>
                      <a:pt x="449" y="65"/>
                    </a:lnTo>
                    <a:lnTo>
                      <a:pt x="451" y="65"/>
                    </a:lnTo>
                    <a:lnTo>
                      <a:pt x="451" y="68"/>
                    </a:lnTo>
                    <a:lnTo>
                      <a:pt x="453" y="68"/>
                    </a:lnTo>
                    <a:lnTo>
                      <a:pt x="453" y="70"/>
                    </a:lnTo>
                    <a:lnTo>
                      <a:pt x="453" y="72"/>
                    </a:lnTo>
                    <a:lnTo>
                      <a:pt x="455" y="72"/>
                    </a:lnTo>
                    <a:lnTo>
                      <a:pt x="455" y="74"/>
                    </a:lnTo>
                    <a:lnTo>
                      <a:pt x="457" y="74"/>
                    </a:lnTo>
                    <a:lnTo>
                      <a:pt x="460" y="74"/>
                    </a:lnTo>
                    <a:lnTo>
                      <a:pt x="460" y="72"/>
                    </a:lnTo>
                    <a:lnTo>
                      <a:pt x="460" y="70"/>
                    </a:lnTo>
                    <a:lnTo>
                      <a:pt x="462" y="70"/>
                    </a:lnTo>
                    <a:lnTo>
                      <a:pt x="464" y="70"/>
                    </a:lnTo>
                    <a:lnTo>
                      <a:pt x="466" y="70"/>
                    </a:lnTo>
                    <a:lnTo>
                      <a:pt x="464" y="70"/>
                    </a:lnTo>
                    <a:lnTo>
                      <a:pt x="464" y="72"/>
                    </a:lnTo>
                    <a:lnTo>
                      <a:pt x="462" y="72"/>
                    </a:lnTo>
                    <a:lnTo>
                      <a:pt x="462" y="74"/>
                    </a:lnTo>
                    <a:lnTo>
                      <a:pt x="462" y="76"/>
                    </a:lnTo>
                    <a:lnTo>
                      <a:pt x="464" y="76"/>
                    </a:lnTo>
                    <a:lnTo>
                      <a:pt x="466" y="76"/>
                    </a:lnTo>
                    <a:lnTo>
                      <a:pt x="466" y="74"/>
                    </a:lnTo>
                    <a:lnTo>
                      <a:pt x="468" y="74"/>
                    </a:lnTo>
                    <a:lnTo>
                      <a:pt x="468" y="72"/>
                    </a:lnTo>
                    <a:lnTo>
                      <a:pt x="471" y="72"/>
                    </a:lnTo>
                    <a:lnTo>
                      <a:pt x="473" y="72"/>
                    </a:lnTo>
                    <a:lnTo>
                      <a:pt x="475" y="72"/>
                    </a:lnTo>
                    <a:lnTo>
                      <a:pt x="477" y="72"/>
                    </a:lnTo>
                    <a:lnTo>
                      <a:pt x="479" y="72"/>
                    </a:lnTo>
                    <a:lnTo>
                      <a:pt x="482" y="72"/>
                    </a:lnTo>
                    <a:lnTo>
                      <a:pt x="484" y="72"/>
                    </a:lnTo>
                    <a:lnTo>
                      <a:pt x="484" y="74"/>
                    </a:lnTo>
                    <a:lnTo>
                      <a:pt x="484" y="76"/>
                    </a:lnTo>
                    <a:lnTo>
                      <a:pt x="486" y="79"/>
                    </a:lnTo>
                    <a:lnTo>
                      <a:pt x="486" y="81"/>
                    </a:lnTo>
                    <a:lnTo>
                      <a:pt x="488" y="81"/>
                    </a:lnTo>
                    <a:lnTo>
                      <a:pt x="488" y="83"/>
                    </a:lnTo>
                    <a:lnTo>
                      <a:pt x="490" y="83"/>
                    </a:lnTo>
                    <a:lnTo>
                      <a:pt x="490" y="85"/>
                    </a:lnTo>
                    <a:lnTo>
                      <a:pt x="490" y="87"/>
                    </a:lnTo>
                    <a:lnTo>
                      <a:pt x="493" y="87"/>
                    </a:lnTo>
                    <a:lnTo>
                      <a:pt x="493" y="90"/>
                    </a:lnTo>
                    <a:lnTo>
                      <a:pt x="490" y="90"/>
                    </a:lnTo>
                    <a:lnTo>
                      <a:pt x="488" y="92"/>
                    </a:lnTo>
                    <a:lnTo>
                      <a:pt x="488" y="94"/>
                    </a:lnTo>
                    <a:lnTo>
                      <a:pt x="490" y="94"/>
                    </a:lnTo>
                    <a:lnTo>
                      <a:pt x="493" y="92"/>
                    </a:lnTo>
                    <a:lnTo>
                      <a:pt x="495" y="92"/>
                    </a:lnTo>
                    <a:lnTo>
                      <a:pt x="495" y="90"/>
                    </a:lnTo>
                    <a:lnTo>
                      <a:pt x="495" y="87"/>
                    </a:lnTo>
                    <a:lnTo>
                      <a:pt x="497" y="87"/>
                    </a:lnTo>
                    <a:lnTo>
                      <a:pt x="497" y="85"/>
                    </a:lnTo>
                    <a:lnTo>
                      <a:pt x="499" y="85"/>
                    </a:lnTo>
                    <a:lnTo>
                      <a:pt x="497" y="85"/>
                    </a:lnTo>
                    <a:lnTo>
                      <a:pt x="497" y="83"/>
                    </a:lnTo>
                    <a:lnTo>
                      <a:pt x="495" y="83"/>
                    </a:lnTo>
                    <a:lnTo>
                      <a:pt x="495" y="81"/>
                    </a:lnTo>
                    <a:lnTo>
                      <a:pt x="497" y="81"/>
                    </a:lnTo>
                    <a:lnTo>
                      <a:pt x="497" y="79"/>
                    </a:lnTo>
                    <a:lnTo>
                      <a:pt x="497" y="81"/>
                    </a:lnTo>
                    <a:lnTo>
                      <a:pt x="499" y="81"/>
                    </a:lnTo>
                    <a:lnTo>
                      <a:pt x="501" y="83"/>
                    </a:lnTo>
                    <a:lnTo>
                      <a:pt x="501" y="85"/>
                    </a:lnTo>
                    <a:lnTo>
                      <a:pt x="503" y="85"/>
                    </a:lnTo>
                    <a:lnTo>
                      <a:pt x="503" y="83"/>
                    </a:lnTo>
                    <a:lnTo>
                      <a:pt x="503" y="81"/>
                    </a:lnTo>
                    <a:lnTo>
                      <a:pt x="506" y="81"/>
                    </a:lnTo>
                    <a:lnTo>
                      <a:pt x="506" y="79"/>
                    </a:lnTo>
                    <a:lnTo>
                      <a:pt x="503" y="79"/>
                    </a:lnTo>
                    <a:lnTo>
                      <a:pt x="503" y="76"/>
                    </a:lnTo>
                    <a:lnTo>
                      <a:pt x="506" y="76"/>
                    </a:lnTo>
                    <a:lnTo>
                      <a:pt x="506" y="79"/>
                    </a:lnTo>
                    <a:lnTo>
                      <a:pt x="508" y="79"/>
                    </a:lnTo>
                    <a:lnTo>
                      <a:pt x="508" y="81"/>
                    </a:lnTo>
                    <a:lnTo>
                      <a:pt x="508" y="83"/>
                    </a:lnTo>
                    <a:lnTo>
                      <a:pt x="510" y="83"/>
                    </a:lnTo>
                    <a:lnTo>
                      <a:pt x="510" y="85"/>
                    </a:lnTo>
                    <a:lnTo>
                      <a:pt x="512" y="85"/>
                    </a:lnTo>
                    <a:lnTo>
                      <a:pt x="514" y="85"/>
                    </a:lnTo>
                    <a:lnTo>
                      <a:pt x="514" y="87"/>
                    </a:lnTo>
                    <a:lnTo>
                      <a:pt x="514" y="90"/>
                    </a:lnTo>
                    <a:lnTo>
                      <a:pt x="512" y="90"/>
                    </a:lnTo>
                    <a:lnTo>
                      <a:pt x="512" y="92"/>
                    </a:lnTo>
                    <a:lnTo>
                      <a:pt x="512" y="94"/>
                    </a:lnTo>
                    <a:lnTo>
                      <a:pt x="514" y="94"/>
                    </a:lnTo>
                    <a:lnTo>
                      <a:pt x="517" y="94"/>
                    </a:lnTo>
                    <a:lnTo>
                      <a:pt x="519" y="96"/>
                    </a:lnTo>
                    <a:lnTo>
                      <a:pt x="521" y="96"/>
                    </a:lnTo>
                    <a:lnTo>
                      <a:pt x="521" y="98"/>
                    </a:lnTo>
                    <a:lnTo>
                      <a:pt x="521" y="101"/>
                    </a:lnTo>
                    <a:lnTo>
                      <a:pt x="523" y="101"/>
                    </a:lnTo>
                    <a:lnTo>
                      <a:pt x="525" y="101"/>
                    </a:lnTo>
                    <a:lnTo>
                      <a:pt x="525" y="103"/>
                    </a:lnTo>
                    <a:lnTo>
                      <a:pt x="525" y="105"/>
                    </a:lnTo>
                    <a:lnTo>
                      <a:pt x="523" y="105"/>
                    </a:lnTo>
                    <a:lnTo>
                      <a:pt x="521" y="105"/>
                    </a:lnTo>
                    <a:lnTo>
                      <a:pt x="521" y="107"/>
                    </a:lnTo>
                    <a:lnTo>
                      <a:pt x="521" y="109"/>
                    </a:lnTo>
                    <a:lnTo>
                      <a:pt x="523" y="109"/>
                    </a:lnTo>
                    <a:lnTo>
                      <a:pt x="523" y="107"/>
                    </a:lnTo>
                    <a:lnTo>
                      <a:pt x="525" y="107"/>
                    </a:lnTo>
                    <a:lnTo>
                      <a:pt x="528" y="107"/>
                    </a:lnTo>
                    <a:lnTo>
                      <a:pt x="528" y="105"/>
                    </a:lnTo>
                    <a:lnTo>
                      <a:pt x="528" y="103"/>
                    </a:lnTo>
                    <a:lnTo>
                      <a:pt x="528" y="101"/>
                    </a:lnTo>
                    <a:lnTo>
                      <a:pt x="530" y="101"/>
                    </a:lnTo>
                    <a:lnTo>
                      <a:pt x="532" y="101"/>
                    </a:lnTo>
                    <a:lnTo>
                      <a:pt x="534" y="101"/>
                    </a:lnTo>
                    <a:lnTo>
                      <a:pt x="536" y="101"/>
                    </a:lnTo>
                    <a:lnTo>
                      <a:pt x="536" y="98"/>
                    </a:lnTo>
                    <a:lnTo>
                      <a:pt x="536" y="96"/>
                    </a:lnTo>
                    <a:lnTo>
                      <a:pt x="539" y="96"/>
                    </a:lnTo>
                    <a:lnTo>
                      <a:pt x="541" y="96"/>
                    </a:lnTo>
                    <a:lnTo>
                      <a:pt x="541" y="94"/>
                    </a:lnTo>
                    <a:lnTo>
                      <a:pt x="541" y="92"/>
                    </a:lnTo>
                    <a:lnTo>
                      <a:pt x="543" y="92"/>
                    </a:lnTo>
                    <a:lnTo>
                      <a:pt x="543" y="94"/>
                    </a:lnTo>
                    <a:lnTo>
                      <a:pt x="545" y="94"/>
                    </a:lnTo>
                    <a:lnTo>
                      <a:pt x="547" y="94"/>
                    </a:lnTo>
                    <a:lnTo>
                      <a:pt x="549" y="94"/>
                    </a:lnTo>
                    <a:lnTo>
                      <a:pt x="549" y="96"/>
                    </a:lnTo>
                    <a:lnTo>
                      <a:pt x="552" y="96"/>
                    </a:lnTo>
                    <a:lnTo>
                      <a:pt x="552" y="94"/>
                    </a:lnTo>
                    <a:lnTo>
                      <a:pt x="554" y="94"/>
                    </a:lnTo>
                    <a:lnTo>
                      <a:pt x="554" y="92"/>
                    </a:lnTo>
                    <a:lnTo>
                      <a:pt x="554" y="90"/>
                    </a:lnTo>
                    <a:lnTo>
                      <a:pt x="552" y="90"/>
                    </a:lnTo>
                    <a:lnTo>
                      <a:pt x="552" y="87"/>
                    </a:lnTo>
                    <a:lnTo>
                      <a:pt x="549" y="87"/>
                    </a:lnTo>
                    <a:lnTo>
                      <a:pt x="547" y="87"/>
                    </a:lnTo>
                    <a:lnTo>
                      <a:pt x="547" y="90"/>
                    </a:lnTo>
                    <a:lnTo>
                      <a:pt x="545" y="90"/>
                    </a:lnTo>
                    <a:lnTo>
                      <a:pt x="543" y="90"/>
                    </a:lnTo>
                    <a:lnTo>
                      <a:pt x="541" y="90"/>
                    </a:lnTo>
                    <a:lnTo>
                      <a:pt x="541" y="87"/>
                    </a:lnTo>
                    <a:lnTo>
                      <a:pt x="543" y="87"/>
                    </a:lnTo>
                    <a:lnTo>
                      <a:pt x="543" y="85"/>
                    </a:lnTo>
                    <a:lnTo>
                      <a:pt x="543" y="83"/>
                    </a:lnTo>
                    <a:lnTo>
                      <a:pt x="545" y="83"/>
                    </a:lnTo>
                    <a:lnTo>
                      <a:pt x="545" y="81"/>
                    </a:lnTo>
                    <a:lnTo>
                      <a:pt x="547" y="81"/>
                    </a:lnTo>
                    <a:lnTo>
                      <a:pt x="549" y="81"/>
                    </a:lnTo>
                    <a:lnTo>
                      <a:pt x="549" y="79"/>
                    </a:lnTo>
                    <a:lnTo>
                      <a:pt x="552" y="79"/>
                    </a:lnTo>
                    <a:lnTo>
                      <a:pt x="554" y="79"/>
                    </a:lnTo>
                    <a:lnTo>
                      <a:pt x="554" y="81"/>
                    </a:lnTo>
                    <a:lnTo>
                      <a:pt x="556" y="81"/>
                    </a:lnTo>
                    <a:lnTo>
                      <a:pt x="556" y="79"/>
                    </a:lnTo>
                    <a:lnTo>
                      <a:pt x="556" y="81"/>
                    </a:lnTo>
                    <a:lnTo>
                      <a:pt x="558" y="81"/>
                    </a:lnTo>
                    <a:lnTo>
                      <a:pt x="560" y="83"/>
                    </a:lnTo>
                    <a:lnTo>
                      <a:pt x="563" y="83"/>
                    </a:lnTo>
                    <a:lnTo>
                      <a:pt x="565" y="83"/>
                    </a:lnTo>
                    <a:lnTo>
                      <a:pt x="567" y="83"/>
                    </a:lnTo>
                    <a:lnTo>
                      <a:pt x="569" y="83"/>
                    </a:lnTo>
                    <a:lnTo>
                      <a:pt x="569" y="81"/>
                    </a:lnTo>
                    <a:lnTo>
                      <a:pt x="569" y="83"/>
                    </a:lnTo>
                    <a:lnTo>
                      <a:pt x="571" y="83"/>
                    </a:lnTo>
                    <a:lnTo>
                      <a:pt x="571" y="85"/>
                    </a:lnTo>
                    <a:lnTo>
                      <a:pt x="574" y="85"/>
                    </a:lnTo>
                    <a:lnTo>
                      <a:pt x="574" y="87"/>
                    </a:lnTo>
                    <a:lnTo>
                      <a:pt x="576" y="87"/>
                    </a:lnTo>
                    <a:lnTo>
                      <a:pt x="576" y="90"/>
                    </a:lnTo>
                    <a:lnTo>
                      <a:pt x="576" y="92"/>
                    </a:lnTo>
                    <a:lnTo>
                      <a:pt x="578" y="92"/>
                    </a:lnTo>
                    <a:lnTo>
                      <a:pt x="580" y="92"/>
                    </a:lnTo>
                    <a:lnTo>
                      <a:pt x="580" y="90"/>
                    </a:lnTo>
                    <a:lnTo>
                      <a:pt x="582" y="90"/>
                    </a:lnTo>
                    <a:lnTo>
                      <a:pt x="585" y="90"/>
                    </a:lnTo>
                    <a:lnTo>
                      <a:pt x="585" y="92"/>
                    </a:lnTo>
                    <a:lnTo>
                      <a:pt x="587" y="92"/>
                    </a:lnTo>
                    <a:lnTo>
                      <a:pt x="587" y="94"/>
                    </a:lnTo>
                    <a:lnTo>
                      <a:pt x="587" y="96"/>
                    </a:lnTo>
                    <a:lnTo>
                      <a:pt x="589" y="96"/>
                    </a:lnTo>
                    <a:lnTo>
                      <a:pt x="591" y="96"/>
                    </a:lnTo>
                    <a:lnTo>
                      <a:pt x="591" y="98"/>
                    </a:lnTo>
                    <a:lnTo>
                      <a:pt x="593" y="98"/>
                    </a:lnTo>
                    <a:lnTo>
                      <a:pt x="593" y="96"/>
                    </a:lnTo>
                    <a:lnTo>
                      <a:pt x="595" y="96"/>
                    </a:lnTo>
                    <a:lnTo>
                      <a:pt x="595" y="94"/>
                    </a:lnTo>
                    <a:lnTo>
                      <a:pt x="593" y="94"/>
                    </a:lnTo>
                    <a:lnTo>
                      <a:pt x="595" y="94"/>
                    </a:lnTo>
                    <a:lnTo>
                      <a:pt x="595" y="96"/>
                    </a:lnTo>
                    <a:lnTo>
                      <a:pt x="598" y="96"/>
                    </a:lnTo>
                    <a:lnTo>
                      <a:pt x="598" y="98"/>
                    </a:lnTo>
                    <a:lnTo>
                      <a:pt x="598" y="101"/>
                    </a:lnTo>
                    <a:lnTo>
                      <a:pt x="598" y="103"/>
                    </a:lnTo>
                    <a:lnTo>
                      <a:pt x="600" y="103"/>
                    </a:lnTo>
                    <a:lnTo>
                      <a:pt x="600" y="101"/>
                    </a:lnTo>
                    <a:lnTo>
                      <a:pt x="602" y="101"/>
                    </a:lnTo>
                    <a:lnTo>
                      <a:pt x="602" y="103"/>
                    </a:lnTo>
                    <a:lnTo>
                      <a:pt x="604" y="103"/>
                    </a:lnTo>
                    <a:lnTo>
                      <a:pt x="606" y="103"/>
                    </a:lnTo>
                    <a:lnTo>
                      <a:pt x="606" y="101"/>
                    </a:lnTo>
                    <a:lnTo>
                      <a:pt x="609" y="101"/>
                    </a:lnTo>
                    <a:lnTo>
                      <a:pt x="609" y="98"/>
                    </a:lnTo>
                    <a:lnTo>
                      <a:pt x="611" y="98"/>
                    </a:lnTo>
                    <a:lnTo>
                      <a:pt x="613" y="98"/>
                    </a:lnTo>
                    <a:lnTo>
                      <a:pt x="613" y="101"/>
                    </a:lnTo>
                    <a:lnTo>
                      <a:pt x="615" y="101"/>
                    </a:lnTo>
                    <a:lnTo>
                      <a:pt x="615" y="103"/>
                    </a:lnTo>
                    <a:lnTo>
                      <a:pt x="615" y="105"/>
                    </a:lnTo>
                    <a:lnTo>
                      <a:pt x="617" y="105"/>
                    </a:lnTo>
                    <a:lnTo>
                      <a:pt x="617" y="107"/>
                    </a:lnTo>
                    <a:lnTo>
                      <a:pt x="620" y="107"/>
                    </a:lnTo>
                    <a:lnTo>
                      <a:pt x="620" y="105"/>
                    </a:lnTo>
                    <a:lnTo>
                      <a:pt x="622" y="105"/>
                    </a:lnTo>
                    <a:lnTo>
                      <a:pt x="622" y="103"/>
                    </a:lnTo>
                    <a:lnTo>
                      <a:pt x="620" y="103"/>
                    </a:lnTo>
                    <a:lnTo>
                      <a:pt x="620" y="101"/>
                    </a:lnTo>
                    <a:lnTo>
                      <a:pt x="622" y="101"/>
                    </a:lnTo>
                    <a:lnTo>
                      <a:pt x="622" y="98"/>
                    </a:lnTo>
                    <a:lnTo>
                      <a:pt x="620" y="98"/>
                    </a:lnTo>
                    <a:lnTo>
                      <a:pt x="617" y="98"/>
                    </a:lnTo>
                    <a:lnTo>
                      <a:pt x="617" y="96"/>
                    </a:lnTo>
                    <a:lnTo>
                      <a:pt x="620" y="96"/>
                    </a:lnTo>
                    <a:lnTo>
                      <a:pt x="620" y="94"/>
                    </a:lnTo>
                    <a:lnTo>
                      <a:pt x="622" y="94"/>
                    </a:lnTo>
                    <a:lnTo>
                      <a:pt x="622" y="96"/>
                    </a:lnTo>
                    <a:lnTo>
                      <a:pt x="624" y="96"/>
                    </a:lnTo>
                    <a:lnTo>
                      <a:pt x="626" y="96"/>
                    </a:lnTo>
                    <a:lnTo>
                      <a:pt x="626" y="94"/>
                    </a:lnTo>
                    <a:lnTo>
                      <a:pt x="628" y="94"/>
                    </a:lnTo>
                    <a:lnTo>
                      <a:pt x="631" y="94"/>
                    </a:lnTo>
                    <a:lnTo>
                      <a:pt x="633" y="94"/>
                    </a:lnTo>
                    <a:lnTo>
                      <a:pt x="635" y="94"/>
                    </a:lnTo>
                    <a:lnTo>
                      <a:pt x="637" y="94"/>
                    </a:lnTo>
                    <a:lnTo>
                      <a:pt x="637" y="92"/>
                    </a:lnTo>
                    <a:lnTo>
                      <a:pt x="639" y="92"/>
                    </a:lnTo>
                    <a:lnTo>
                      <a:pt x="639" y="90"/>
                    </a:lnTo>
                    <a:lnTo>
                      <a:pt x="639" y="87"/>
                    </a:lnTo>
                    <a:lnTo>
                      <a:pt x="641" y="87"/>
                    </a:lnTo>
                    <a:lnTo>
                      <a:pt x="641" y="90"/>
                    </a:lnTo>
                    <a:lnTo>
                      <a:pt x="644" y="90"/>
                    </a:lnTo>
                    <a:lnTo>
                      <a:pt x="646" y="90"/>
                    </a:lnTo>
                    <a:lnTo>
                      <a:pt x="646" y="92"/>
                    </a:lnTo>
                    <a:lnTo>
                      <a:pt x="648" y="92"/>
                    </a:lnTo>
                    <a:lnTo>
                      <a:pt x="650" y="92"/>
                    </a:lnTo>
                    <a:lnTo>
                      <a:pt x="652" y="92"/>
                    </a:lnTo>
                    <a:lnTo>
                      <a:pt x="652" y="94"/>
                    </a:lnTo>
                    <a:lnTo>
                      <a:pt x="655" y="94"/>
                    </a:lnTo>
                    <a:lnTo>
                      <a:pt x="657" y="94"/>
                    </a:lnTo>
                    <a:lnTo>
                      <a:pt x="657" y="96"/>
                    </a:lnTo>
                    <a:lnTo>
                      <a:pt x="657" y="98"/>
                    </a:lnTo>
                    <a:lnTo>
                      <a:pt x="659" y="98"/>
                    </a:lnTo>
                    <a:lnTo>
                      <a:pt x="659" y="96"/>
                    </a:lnTo>
                    <a:lnTo>
                      <a:pt x="659" y="94"/>
                    </a:lnTo>
                    <a:lnTo>
                      <a:pt x="659" y="92"/>
                    </a:lnTo>
                    <a:lnTo>
                      <a:pt x="661" y="92"/>
                    </a:lnTo>
                    <a:lnTo>
                      <a:pt x="663" y="92"/>
                    </a:lnTo>
                    <a:lnTo>
                      <a:pt x="666" y="94"/>
                    </a:lnTo>
                    <a:lnTo>
                      <a:pt x="666" y="96"/>
                    </a:lnTo>
                    <a:lnTo>
                      <a:pt x="666" y="98"/>
                    </a:lnTo>
                    <a:lnTo>
                      <a:pt x="663" y="98"/>
                    </a:lnTo>
                    <a:lnTo>
                      <a:pt x="663" y="101"/>
                    </a:lnTo>
                    <a:lnTo>
                      <a:pt x="666" y="101"/>
                    </a:lnTo>
                    <a:lnTo>
                      <a:pt x="666" y="103"/>
                    </a:lnTo>
                    <a:lnTo>
                      <a:pt x="668" y="103"/>
                    </a:lnTo>
                    <a:lnTo>
                      <a:pt x="666" y="103"/>
                    </a:lnTo>
                    <a:lnTo>
                      <a:pt x="666" y="105"/>
                    </a:lnTo>
                    <a:lnTo>
                      <a:pt x="668" y="105"/>
                    </a:lnTo>
                    <a:lnTo>
                      <a:pt x="668" y="107"/>
                    </a:lnTo>
                    <a:lnTo>
                      <a:pt x="670" y="107"/>
                    </a:lnTo>
                    <a:lnTo>
                      <a:pt x="670" y="109"/>
                    </a:lnTo>
                    <a:lnTo>
                      <a:pt x="670" y="107"/>
                    </a:lnTo>
                    <a:lnTo>
                      <a:pt x="668" y="107"/>
                    </a:lnTo>
                    <a:lnTo>
                      <a:pt x="668" y="109"/>
                    </a:lnTo>
                    <a:lnTo>
                      <a:pt x="666" y="109"/>
                    </a:lnTo>
                    <a:lnTo>
                      <a:pt x="666" y="111"/>
                    </a:lnTo>
                    <a:lnTo>
                      <a:pt x="663" y="111"/>
                    </a:lnTo>
                    <a:lnTo>
                      <a:pt x="663" y="114"/>
                    </a:lnTo>
                    <a:lnTo>
                      <a:pt x="666" y="114"/>
                    </a:lnTo>
                    <a:lnTo>
                      <a:pt x="668" y="114"/>
                    </a:lnTo>
                    <a:lnTo>
                      <a:pt x="668" y="116"/>
                    </a:lnTo>
                    <a:lnTo>
                      <a:pt x="670" y="116"/>
                    </a:lnTo>
                    <a:lnTo>
                      <a:pt x="670" y="118"/>
                    </a:lnTo>
                    <a:lnTo>
                      <a:pt x="672" y="118"/>
                    </a:lnTo>
                    <a:lnTo>
                      <a:pt x="672" y="120"/>
                    </a:lnTo>
                    <a:lnTo>
                      <a:pt x="672" y="122"/>
                    </a:lnTo>
                    <a:lnTo>
                      <a:pt x="674" y="122"/>
                    </a:lnTo>
                    <a:lnTo>
                      <a:pt x="672" y="122"/>
                    </a:lnTo>
                    <a:lnTo>
                      <a:pt x="674" y="122"/>
                    </a:lnTo>
                    <a:lnTo>
                      <a:pt x="674" y="125"/>
                    </a:lnTo>
                    <a:lnTo>
                      <a:pt x="677" y="125"/>
                    </a:lnTo>
                    <a:lnTo>
                      <a:pt x="677" y="127"/>
                    </a:lnTo>
                    <a:lnTo>
                      <a:pt x="679" y="127"/>
                    </a:lnTo>
                    <a:lnTo>
                      <a:pt x="677" y="127"/>
                    </a:lnTo>
                    <a:lnTo>
                      <a:pt x="677" y="129"/>
                    </a:lnTo>
                    <a:lnTo>
                      <a:pt x="679" y="129"/>
                    </a:lnTo>
                    <a:lnTo>
                      <a:pt x="679" y="131"/>
                    </a:lnTo>
                    <a:lnTo>
                      <a:pt x="681" y="131"/>
                    </a:lnTo>
                    <a:lnTo>
                      <a:pt x="681" y="133"/>
                    </a:lnTo>
                    <a:lnTo>
                      <a:pt x="681" y="136"/>
                    </a:lnTo>
                    <a:lnTo>
                      <a:pt x="681" y="138"/>
                    </a:lnTo>
                    <a:lnTo>
                      <a:pt x="681" y="140"/>
                    </a:lnTo>
                    <a:lnTo>
                      <a:pt x="681" y="142"/>
                    </a:lnTo>
                    <a:lnTo>
                      <a:pt x="681" y="144"/>
                    </a:lnTo>
                    <a:lnTo>
                      <a:pt x="681" y="147"/>
                    </a:lnTo>
                    <a:lnTo>
                      <a:pt x="685" y="149"/>
                    </a:lnTo>
                    <a:lnTo>
                      <a:pt x="685" y="151"/>
                    </a:lnTo>
                    <a:lnTo>
                      <a:pt x="685" y="153"/>
                    </a:lnTo>
                    <a:lnTo>
                      <a:pt x="685" y="155"/>
                    </a:lnTo>
                    <a:lnTo>
                      <a:pt x="683" y="155"/>
                    </a:lnTo>
                    <a:lnTo>
                      <a:pt x="681" y="155"/>
                    </a:lnTo>
                    <a:lnTo>
                      <a:pt x="679" y="155"/>
                    </a:lnTo>
                    <a:lnTo>
                      <a:pt x="677" y="155"/>
                    </a:lnTo>
                    <a:lnTo>
                      <a:pt x="677" y="157"/>
                    </a:lnTo>
                    <a:lnTo>
                      <a:pt x="677" y="160"/>
                    </a:lnTo>
                    <a:lnTo>
                      <a:pt x="679" y="160"/>
                    </a:lnTo>
                    <a:lnTo>
                      <a:pt x="679" y="162"/>
                    </a:lnTo>
                    <a:lnTo>
                      <a:pt x="677" y="162"/>
                    </a:lnTo>
                    <a:lnTo>
                      <a:pt x="674" y="164"/>
                    </a:lnTo>
                    <a:lnTo>
                      <a:pt x="672" y="164"/>
                    </a:lnTo>
                    <a:lnTo>
                      <a:pt x="670" y="164"/>
                    </a:lnTo>
                    <a:lnTo>
                      <a:pt x="670" y="166"/>
                    </a:lnTo>
                    <a:lnTo>
                      <a:pt x="670" y="168"/>
                    </a:lnTo>
                    <a:lnTo>
                      <a:pt x="672" y="168"/>
                    </a:lnTo>
                    <a:lnTo>
                      <a:pt x="672" y="171"/>
                    </a:lnTo>
                    <a:lnTo>
                      <a:pt x="672" y="173"/>
                    </a:lnTo>
                    <a:lnTo>
                      <a:pt x="672" y="175"/>
                    </a:lnTo>
                    <a:lnTo>
                      <a:pt x="672" y="177"/>
                    </a:lnTo>
                    <a:lnTo>
                      <a:pt x="672" y="179"/>
                    </a:lnTo>
                    <a:lnTo>
                      <a:pt x="674" y="179"/>
                    </a:lnTo>
                    <a:lnTo>
                      <a:pt x="674" y="184"/>
                    </a:lnTo>
                    <a:lnTo>
                      <a:pt x="674" y="186"/>
                    </a:lnTo>
                    <a:lnTo>
                      <a:pt x="674" y="188"/>
                    </a:lnTo>
                    <a:lnTo>
                      <a:pt x="674" y="190"/>
                    </a:lnTo>
                    <a:lnTo>
                      <a:pt x="677" y="195"/>
                    </a:lnTo>
                    <a:lnTo>
                      <a:pt x="677" y="197"/>
                    </a:lnTo>
                    <a:lnTo>
                      <a:pt x="677" y="199"/>
                    </a:lnTo>
                    <a:lnTo>
                      <a:pt x="677" y="203"/>
                    </a:lnTo>
                    <a:lnTo>
                      <a:pt x="672" y="206"/>
                    </a:lnTo>
                    <a:lnTo>
                      <a:pt x="670" y="206"/>
                    </a:lnTo>
                    <a:lnTo>
                      <a:pt x="666" y="206"/>
                    </a:lnTo>
                    <a:lnTo>
                      <a:pt x="657" y="208"/>
                    </a:lnTo>
                    <a:lnTo>
                      <a:pt x="655" y="208"/>
                    </a:lnTo>
                    <a:lnTo>
                      <a:pt x="655" y="210"/>
                    </a:lnTo>
                    <a:lnTo>
                      <a:pt x="655" y="214"/>
                    </a:lnTo>
                    <a:lnTo>
                      <a:pt x="650" y="214"/>
                    </a:lnTo>
                    <a:lnTo>
                      <a:pt x="648" y="214"/>
                    </a:lnTo>
                    <a:lnTo>
                      <a:pt x="646" y="214"/>
                    </a:lnTo>
                    <a:lnTo>
                      <a:pt x="644" y="214"/>
                    </a:lnTo>
                    <a:lnTo>
                      <a:pt x="641" y="214"/>
                    </a:lnTo>
                    <a:lnTo>
                      <a:pt x="639" y="214"/>
                    </a:lnTo>
                    <a:lnTo>
                      <a:pt x="637" y="214"/>
                    </a:lnTo>
                    <a:lnTo>
                      <a:pt x="633" y="214"/>
                    </a:lnTo>
                    <a:lnTo>
                      <a:pt x="631" y="214"/>
                    </a:lnTo>
                    <a:lnTo>
                      <a:pt x="631" y="219"/>
                    </a:lnTo>
                    <a:lnTo>
                      <a:pt x="631" y="223"/>
                    </a:lnTo>
                    <a:lnTo>
                      <a:pt x="631" y="228"/>
                    </a:lnTo>
                    <a:lnTo>
                      <a:pt x="633" y="232"/>
                    </a:lnTo>
                    <a:lnTo>
                      <a:pt x="633" y="236"/>
                    </a:lnTo>
                    <a:lnTo>
                      <a:pt x="631" y="236"/>
                    </a:lnTo>
                    <a:lnTo>
                      <a:pt x="624" y="236"/>
                    </a:lnTo>
                    <a:lnTo>
                      <a:pt x="624" y="234"/>
                    </a:lnTo>
                    <a:lnTo>
                      <a:pt x="626" y="234"/>
                    </a:lnTo>
                    <a:lnTo>
                      <a:pt x="622" y="234"/>
                    </a:lnTo>
                    <a:lnTo>
                      <a:pt x="617" y="232"/>
                    </a:lnTo>
                    <a:lnTo>
                      <a:pt x="613" y="232"/>
                    </a:lnTo>
                    <a:lnTo>
                      <a:pt x="611" y="232"/>
                    </a:lnTo>
                    <a:lnTo>
                      <a:pt x="609" y="232"/>
                    </a:lnTo>
                    <a:lnTo>
                      <a:pt x="609" y="230"/>
                    </a:lnTo>
                    <a:lnTo>
                      <a:pt x="609" y="232"/>
                    </a:lnTo>
                    <a:lnTo>
                      <a:pt x="606" y="234"/>
                    </a:lnTo>
                    <a:lnTo>
                      <a:pt x="606" y="236"/>
                    </a:lnTo>
                    <a:lnTo>
                      <a:pt x="606" y="239"/>
                    </a:lnTo>
                    <a:lnTo>
                      <a:pt x="595" y="239"/>
                    </a:lnTo>
                    <a:lnTo>
                      <a:pt x="598" y="236"/>
                    </a:lnTo>
                    <a:lnTo>
                      <a:pt x="600" y="232"/>
                    </a:lnTo>
                    <a:lnTo>
                      <a:pt x="600" y="230"/>
                    </a:lnTo>
                    <a:lnTo>
                      <a:pt x="595" y="230"/>
                    </a:lnTo>
                    <a:lnTo>
                      <a:pt x="591" y="230"/>
                    </a:lnTo>
                    <a:lnTo>
                      <a:pt x="587" y="228"/>
                    </a:lnTo>
                    <a:lnTo>
                      <a:pt x="587" y="225"/>
                    </a:lnTo>
                    <a:lnTo>
                      <a:pt x="587" y="223"/>
                    </a:lnTo>
                    <a:lnTo>
                      <a:pt x="576" y="223"/>
                    </a:lnTo>
                    <a:lnTo>
                      <a:pt x="578" y="230"/>
                    </a:lnTo>
                    <a:lnTo>
                      <a:pt x="569" y="232"/>
                    </a:lnTo>
                    <a:lnTo>
                      <a:pt x="563" y="234"/>
                    </a:lnTo>
                    <a:lnTo>
                      <a:pt x="556" y="236"/>
                    </a:lnTo>
                    <a:lnTo>
                      <a:pt x="558" y="236"/>
                    </a:lnTo>
                    <a:lnTo>
                      <a:pt x="560" y="236"/>
                    </a:lnTo>
                    <a:lnTo>
                      <a:pt x="565" y="241"/>
                    </a:lnTo>
                    <a:lnTo>
                      <a:pt x="563" y="243"/>
                    </a:lnTo>
                    <a:lnTo>
                      <a:pt x="560" y="247"/>
                    </a:lnTo>
                    <a:lnTo>
                      <a:pt x="560" y="249"/>
                    </a:lnTo>
                    <a:lnTo>
                      <a:pt x="556" y="254"/>
                    </a:lnTo>
                    <a:lnTo>
                      <a:pt x="552" y="254"/>
                    </a:lnTo>
                    <a:lnTo>
                      <a:pt x="549" y="256"/>
                    </a:lnTo>
                    <a:lnTo>
                      <a:pt x="547" y="258"/>
                    </a:lnTo>
                    <a:lnTo>
                      <a:pt x="545" y="258"/>
                    </a:lnTo>
                    <a:lnTo>
                      <a:pt x="545" y="256"/>
                    </a:lnTo>
                    <a:lnTo>
                      <a:pt x="543" y="258"/>
                    </a:lnTo>
                    <a:lnTo>
                      <a:pt x="541" y="256"/>
                    </a:lnTo>
                    <a:lnTo>
                      <a:pt x="541" y="254"/>
                    </a:lnTo>
                    <a:lnTo>
                      <a:pt x="543" y="254"/>
                    </a:lnTo>
                    <a:lnTo>
                      <a:pt x="545" y="254"/>
                    </a:lnTo>
                    <a:lnTo>
                      <a:pt x="545" y="252"/>
                    </a:lnTo>
                    <a:lnTo>
                      <a:pt x="543" y="249"/>
                    </a:lnTo>
                    <a:lnTo>
                      <a:pt x="539" y="245"/>
                    </a:lnTo>
                    <a:lnTo>
                      <a:pt x="536" y="247"/>
                    </a:lnTo>
                    <a:lnTo>
                      <a:pt x="532" y="245"/>
                    </a:lnTo>
                    <a:lnTo>
                      <a:pt x="532" y="243"/>
                    </a:lnTo>
                    <a:lnTo>
                      <a:pt x="532" y="241"/>
                    </a:lnTo>
                    <a:lnTo>
                      <a:pt x="530" y="239"/>
                    </a:lnTo>
                    <a:lnTo>
                      <a:pt x="528" y="239"/>
                    </a:lnTo>
                    <a:lnTo>
                      <a:pt x="528" y="241"/>
                    </a:lnTo>
                    <a:lnTo>
                      <a:pt x="525" y="241"/>
                    </a:lnTo>
                    <a:lnTo>
                      <a:pt x="525" y="243"/>
                    </a:lnTo>
                    <a:lnTo>
                      <a:pt x="525" y="247"/>
                    </a:lnTo>
                    <a:lnTo>
                      <a:pt x="525" y="249"/>
                    </a:lnTo>
                    <a:lnTo>
                      <a:pt x="523" y="249"/>
                    </a:lnTo>
                    <a:lnTo>
                      <a:pt x="519" y="252"/>
                    </a:lnTo>
                    <a:lnTo>
                      <a:pt x="517" y="252"/>
                    </a:lnTo>
                    <a:lnTo>
                      <a:pt x="514" y="254"/>
                    </a:lnTo>
                    <a:lnTo>
                      <a:pt x="512" y="252"/>
                    </a:lnTo>
                    <a:lnTo>
                      <a:pt x="510" y="249"/>
                    </a:lnTo>
                    <a:lnTo>
                      <a:pt x="508" y="247"/>
                    </a:lnTo>
                    <a:lnTo>
                      <a:pt x="506" y="247"/>
                    </a:lnTo>
                    <a:lnTo>
                      <a:pt x="506" y="245"/>
                    </a:lnTo>
                    <a:lnTo>
                      <a:pt x="503" y="245"/>
                    </a:lnTo>
                    <a:lnTo>
                      <a:pt x="503" y="243"/>
                    </a:lnTo>
                    <a:lnTo>
                      <a:pt x="503" y="241"/>
                    </a:lnTo>
                    <a:lnTo>
                      <a:pt x="503" y="239"/>
                    </a:lnTo>
                    <a:lnTo>
                      <a:pt x="503" y="236"/>
                    </a:lnTo>
                    <a:lnTo>
                      <a:pt x="506" y="236"/>
                    </a:lnTo>
                    <a:lnTo>
                      <a:pt x="503" y="236"/>
                    </a:lnTo>
                    <a:lnTo>
                      <a:pt x="501" y="234"/>
                    </a:lnTo>
                    <a:lnTo>
                      <a:pt x="499" y="234"/>
                    </a:lnTo>
                    <a:lnTo>
                      <a:pt x="499" y="232"/>
                    </a:lnTo>
                    <a:lnTo>
                      <a:pt x="497" y="232"/>
                    </a:lnTo>
                    <a:lnTo>
                      <a:pt x="493" y="230"/>
                    </a:lnTo>
                    <a:lnTo>
                      <a:pt x="490" y="230"/>
                    </a:lnTo>
                    <a:lnTo>
                      <a:pt x="488" y="230"/>
                    </a:lnTo>
                    <a:lnTo>
                      <a:pt x="484" y="234"/>
                    </a:lnTo>
                    <a:lnTo>
                      <a:pt x="482" y="234"/>
                    </a:lnTo>
                    <a:lnTo>
                      <a:pt x="479" y="234"/>
                    </a:lnTo>
                    <a:lnTo>
                      <a:pt x="479" y="232"/>
                    </a:lnTo>
                    <a:lnTo>
                      <a:pt x="477" y="232"/>
                    </a:lnTo>
                    <a:lnTo>
                      <a:pt x="477" y="234"/>
                    </a:lnTo>
                    <a:lnTo>
                      <a:pt x="475" y="234"/>
                    </a:lnTo>
                    <a:lnTo>
                      <a:pt x="475" y="236"/>
                    </a:lnTo>
                    <a:lnTo>
                      <a:pt x="471" y="236"/>
                    </a:lnTo>
                    <a:lnTo>
                      <a:pt x="471" y="239"/>
                    </a:lnTo>
                    <a:lnTo>
                      <a:pt x="466" y="239"/>
                    </a:lnTo>
                    <a:lnTo>
                      <a:pt x="466" y="241"/>
                    </a:lnTo>
                    <a:lnTo>
                      <a:pt x="464" y="241"/>
                    </a:lnTo>
                    <a:lnTo>
                      <a:pt x="462" y="241"/>
                    </a:lnTo>
                    <a:lnTo>
                      <a:pt x="460" y="243"/>
                    </a:lnTo>
                    <a:lnTo>
                      <a:pt x="457" y="241"/>
                    </a:lnTo>
                    <a:lnTo>
                      <a:pt x="455" y="241"/>
                    </a:lnTo>
                    <a:lnTo>
                      <a:pt x="455" y="239"/>
                    </a:lnTo>
                    <a:lnTo>
                      <a:pt x="455" y="241"/>
                    </a:lnTo>
                    <a:lnTo>
                      <a:pt x="453" y="243"/>
                    </a:lnTo>
                    <a:lnTo>
                      <a:pt x="453" y="247"/>
                    </a:lnTo>
                    <a:lnTo>
                      <a:pt x="451" y="247"/>
                    </a:lnTo>
                    <a:lnTo>
                      <a:pt x="449" y="247"/>
                    </a:lnTo>
                    <a:lnTo>
                      <a:pt x="444" y="247"/>
                    </a:lnTo>
                    <a:lnTo>
                      <a:pt x="444" y="245"/>
                    </a:lnTo>
                    <a:lnTo>
                      <a:pt x="444" y="239"/>
                    </a:lnTo>
                    <a:lnTo>
                      <a:pt x="444" y="236"/>
                    </a:lnTo>
                    <a:lnTo>
                      <a:pt x="444" y="234"/>
                    </a:lnTo>
                    <a:lnTo>
                      <a:pt x="444" y="232"/>
                    </a:lnTo>
                    <a:lnTo>
                      <a:pt x="444" y="230"/>
                    </a:lnTo>
                    <a:lnTo>
                      <a:pt x="444" y="228"/>
                    </a:lnTo>
                    <a:lnTo>
                      <a:pt x="438" y="225"/>
                    </a:lnTo>
                    <a:lnTo>
                      <a:pt x="438" y="228"/>
                    </a:lnTo>
                    <a:lnTo>
                      <a:pt x="436" y="228"/>
                    </a:lnTo>
                    <a:lnTo>
                      <a:pt x="433" y="225"/>
                    </a:lnTo>
                    <a:lnTo>
                      <a:pt x="431" y="228"/>
                    </a:lnTo>
                    <a:lnTo>
                      <a:pt x="427" y="228"/>
                    </a:lnTo>
                    <a:lnTo>
                      <a:pt x="427" y="225"/>
                    </a:lnTo>
                    <a:lnTo>
                      <a:pt x="427" y="223"/>
                    </a:lnTo>
                    <a:lnTo>
                      <a:pt x="422" y="225"/>
                    </a:lnTo>
                    <a:lnTo>
                      <a:pt x="420" y="228"/>
                    </a:lnTo>
                    <a:lnTo>
                      <a:pt x="416" y="228"/>
                    </a:lnTo>
                    <a:lnTo>
                      <a:pt x="416" y="230"/>
                    </a:lnTo>
                    <a:lnTo>
                      <a:pt x="414" y="232"/>
                    </a:lnTo>
                    <a:lnTo>
                      <a:pt x="411" y="234"/>
                    </a:lnTo>
                    <a:lnTo>
                      <a:pt x="409" y="234"/>
                    </a:lnTo>
                    <a:lnTo>
                      <a:pt x="411" y="234"/>
                    </a:lnTo>
                    <a:lnTo>
                      <a:pt x="409" y="234"/>
                    </a:lnTo>
                    <a:lnTo>
                      <a:pt x="407" y="234"/>
                    </a:lnTo>
                    <a:lnTo>
                      <a:pt x="407" y="236"/>
                    </a:lnTo>
                    <a:lnTo>
                      <a:pt x="405" y="236"/>
                    </a:lnTo>
                    <a:lnTo>
                      <a:pt x="403" y="236"/>
                    </a:lnTo>
                    <a:lnTo>
                      <a:pt x="398" y="241"/>
                    </a:lnTo>
                    <a:lnTo>
                      <a:pt x="396" y="245"/>
                    </a:lnTo>
                    <a:lnTo>
                      <a:pt x="394" y="245"/>
                    </a:lnTo>
                    <a:lnTo>
                      <a:pt x="392" y="249"/>
                    </a:lnTo>
                    <a:lnTo>
                      <a:pt x="390" y="245"/>
                    </a:lnTo>
                    <a:lnTo>
                      <a:pt x="387" y="245"/>
                    </a:lnTo>
                    <a:lnTo>
                      <a:pt x="379" y="245"/>
                    </a:lnTo>
                    <a:lnTo>
                      <a:pt x="376" y="245"/>
                    </a:lnTo>
                    <a:lnTo>
                      <a:pt x="379" y="249"/>
                    </a:lnTo>
                    <a:lnTo>
                      <a:pt x="379" y="252"/>
                    </a:lnTo>
                    <a:lnTo>
                      <a:pt x="376" y="249"/>
                    </a:lnTo>
                    <a:lnTo>
                      <a:pt x="374" y="254"/>
                    </a:lnTo>
                    <a:lnTo>
                      <a:pt x="372" y="254"/>
                    </a:lnTo>
                    <a:lnTo>
                      <a:pt x="370" y="256"/>
                    </a:lnTo>
                    <a:lnTo>
                      <a:pt x="370" y="258"/>
                    </a:lnTo>
                    <a:lnTo>
                      <a:pt x="372" y="260"/>
                    </a:lnTo>
                    <a:lnTo>
                      <a:pt x="372" y="265"/>
                    </a:lnTo>
                    <a:lnTo>
                      <a:pt x="370" y="265"/>
                    </a:lnTo>
                    <a:lnTo>
                      <a:pt x="368" y="265"/>
                    </a:lnTo>
                    <a:lnTo>
                      <a:pt x="365" y="265"/>
                    </a:lnTo>
                    <a:lnTo>
                      <a:pt x="361" y="265"/>
                    </a:lnTo>
                    <a:lnTo>
                      <a:pt x="359" y="265"/>
                    </a:lnTo>
                    <a:lnTo>
                      <a:pt x="357" y="265"/>
                    </a:lnTo>
                    <a:lnTo>
                      <a:pt x="357" y="267"/>
                    </a:lnTo>
                    <a:lnTo>
                      <a:pt x="355" y="267"/>
                    </a:lnTo>
                    <a:lnTo>
                      <a:pt x="352" y="267"/>
                    </a:lnTo>
                    <a:lnTo>
                      <a:pt x="348" y="267"/>
                    </a:lnTo>
                    <a:lnTo>
                      <a:pt x="346" y="267"/>
                    </a:lnTo>
                    <a:lnTo>
                      <a:pt x="341" y="267"/>
                    </a:lnTo>
                    <a:lnTo>
                      <a:pt x="341" y="269"/>
                    </a:lnTo>
                    <a:lnTo>
                      <a:pt x="341" y="271"/>
                    </a:lnTo>
                    <a:lnTo>
                      <a:pt x="337" y="274"/>
                    </a:lnTo>
                    <a:lnTo>
                      <a:pt x="333" y="274"/>
                    </a:lnTo>
                    <a:lnTo>
                      <a:pt x="330" y="274"/>
                    </a:lnTo>
                    <a:lnTo>
                      <a:pt x="330" y="276"/>
                    </a:lnTo>
                    <a:lnTo>
                      <a:pt x="330" y="278"/>
                    </a:lnTo>
                    <a:lnTo>
                      <a:pt x="330" y="280"/>
                    </a:lnTo>
                    <a:lnTo>
                      <a:pt x="330" y="282"/>
                    </a:lnTo>
                    <a:lnTo>
                      <a:pt x="330" y="285"/>
                    </a:lnTo>
                    <a:lnTo>
                      <a:pt x="330" y="287"/>
                    </a:lnTo>
                    <a:lnTo>
                      <a:pt x="330" y="289"/>
                    </a:lnTo>
                    <a:lnTo>
                      <a:pt x="330" y="291"/>
                    </a:lnTo>
                    <a:lnTo>
                      <a:pt x="333" y="293"/>
                    </a:lnTo>
                    <a:lnTo>
                      <a:pt x="333" y="295"/>
                    </a:lnTo>
                    <a:lnTo>
                      <a:pt x="333" y="298"/>
                    </a:lnTo>
                    <a:lnTo>
                      <a:pt x="335" y="298"/>
                    </a:lnTo>
                    <a:lnTo>
                      <a:pt x="335" y="302"/>
                    </a:lnTo>
                    <a:lnTo>
                      <a:pt x="335" y="304"/>
                    </a:lnTo>
                    <a:lnTo>
                      <a:pt x="337" y="306"/>
                    </a:lnTo>
                    <a:lnTo>
                      <a:pt x="337" y="309"/>
                    </a:lnTo>
                    <a:lnTo>
                      <a:pt x="337" y="317"/>
                    </a:lnTo>
                    <a:lnTo>
                      <a:pt x="337" y="320"/>
                    </a:lnTo>
                    <a:lnTo>
                      <a:pt x="337" y="324"/>
                    </a:lnTo>
                    <a:lnTo>
                      <a:pt x="337" y="331"/>
                    </a:lnTo>
                    <a:lnTo>
                      <a:pt x="337" y="335"/>
                    </a:lnTo>
                    <a:lnTo>
                      <a:pt x="339" y="339"/>
                    </a:lnTo>
                    <a:lnTo>
                      <a:pt x="339" y="344"/>
                    </a:lnTo>
                    <a:lnTo>
                      <a:pt x="339" y="348"/>
                    </a:lnTo>
                    <a:lnTo>
                      <a:pt x="330" y="348"/>
                    </a:lnTo>
                    <a:lnTo>
                      <a:pt x="326" y="348"/>
                    </a:lnTo>
                    <a:lnTo>
                      <a:pt x="324" y="348"/>
                    </a:lnTo>
                    <a:lnTo>
                      <a:pt x="322" y="352"/>
                    </a:lnTo>
                    <a:lnTo>
                      <a:pt x="322" y="350"/>
                    </a:lnTo>
                    <a:lnTo>
                      <a:pt x="319" y="350"/>
                    </a:lnTo>
                    <a:lnTo>
                      <a:pt x="319" y="348"/>
                    </a:lnTo>
                    <a:lnTo>
                      <a:pt x="317" y="348"/>
                    </a:lnTo>
                    <a:lnTo>
                      <a:pt x="317" y="346"/>
                    </a:lnTo>
                    <a:lnTo>
                      <a:pt x="315" y="346"/>
                    </a:lnTo>
                    <a:lnTo>
                      <a:pt x="317" y="346"/>
                    </a:lnTo>
                    <a:lnTo>
                      <a:pt x="317" y="344"/>
                    </a:lnTo>
                    <a:lnTo>
                      <a:pt x="315" y="344"/>
                    </a:lnTo>
                    <a:lnTo>
                      <a:pt x="317" y="344"/>
                    </a:lnTo>
                    <a:lnTo>
                      <a:pt x="317" y="341"/>
                    </a:lnTo>
                    <a:lnTo>
                      <a:pt x="315" y="341"/>
                    </a:lnTo>
                    <a:lnTo>
                      <a:pt x="313" y="341"/>
                    </a:lnTo>
                    <a:lnTo>
                      <a:pt x="311" y="341"/>
                    </a:lnTo>
                    <a:lnTo>
                      <a:pt x="309" y="341"/>
                    </a:lnTo>
                    <a:lnTo>
                      <a:pt x="311" y="341"/>
                    </a:lnTo>
                    <a:lnTo>
                      <a:pt x="311" y="339"/>
                    </a:lnTo>
                    <a:lnTo>
                      <a:pt x="309" y="339"/>
                    </a:lnTo>
                    <a:lnTo>
                      <a:pt x="306" y="339"/>
                    </a:lnTo>
                    <a:lnTo>
                      <a:pt x="306" y="341"/>
                    </a:lnTo>
                    <a:lnTo>
                      <a:pt x="306" y="344"/>
                    </a:lnTo>
                    <a:lnTo>
                      <a:pt x="302" y="346"/>
                    </a:lnTo>
                    <a:lnTo>
                      <a:pt x="302" y="350"/>
                    </a:lnTo>
                    <a:lnTo>
                      <a:pt x="300" y="352"/>
                    </a:lnTo>
                    <a:lnTo>
                      <a:pt x="300" y="355"/>
                    </a:lnTo>
                    <a:lnTo>
                      <a:pt x="298" y="352"/>
                    </a:lnTo>
                    <a:lnTo>
                      <a:pt x="295" y="357"/>
                    </a:lnTo>
                    <a:lnTo>
                      <a:pt x="293" y="359"/>
                    </a:lnTo>
                    <a:lnTo>
                      <a:pt x="293" y="361"/>
                    </a:lnTo>
                    <a:lnTo>
                      <a:pt x="298" y="361"/>
                    </a:lnTo>
                    <a:lnTo>
                      <a:pt x="293" y="363"/>
                    </a:lnTo>
                    <a:lnTo>
                      <a:pt x="293" y="366"/>
                    </a:lnTo>
                    <a:lnTo>
                      <a:pt x="291" y="366"/>
                    </a:lnTo>
                    <a:lnTo>
                      <a:pt x="291" y="368"/>
                    </a:lnTo>
                    <a:lnTo>
                      <a:pt x="291" y="370"/>
                    </a:lnTo>
                    <a:lnTo>
                      <a:pt x="291" y="372"/>
                    </a:lnTo>
                    <a:lnTo>
                      <a:pt x="293" y="374"/>
                    </a:lnTo>
                    <a:lnTo>
                      <a:pt x="293" y="377"/>
                    </a:lnTo>
                    <a:lnTo>
                      <a:pt x="289" y="377"/>
                    </a:lnTo>
                    <a:lnTo>
                      <a:pt x="289" y="379"/>
                    </a:lnTo>
                    <a:lnTo>
                      <a:pt x="287" y="379"/>
                    </a:lnTo>
                    <a:lnTo>
                      <a:pt x="284" y="379"/>
                    </a:lnTo>
                    <a:lnTo>
                      <a:pt x="282" y="381"/>
                    </a:lnTo>
                    <a:lnTo>
                      <a:pt x="280" y="381"/>
                    </a:lnTo>
                    <a:lnTo>
                      <a:pt x="282" y="385"/>
                    </a:lnTo>
                    <a:lnTo>
                      <a:pt x="284" y="387"/>
                    </a:lnTo>
                    <a:lnTo>
                      <a:pt x="287" y="390"/>
                    </a:lnTo>
                    <a:lnTo>
                      <a:pt x="289" y="392"/>
                    </a:lnTo>
                    <a:lnTo>
                      <a:pt x="289" y="396"/>
                    </a:lnTo>
                    <a:lnTo>
                      <a:pt x="291" y="398"/>
                    </a:lnTo>
                    <a:lnTo>
                      <a:pt x="289" y="398"/>
                    </a:lnTo>
                    <a:lnTo>
                      <a:pt x="280" y="401"/>
                    </a:lnTo>
                    <a:lnTo>
                      <a:pt x="282" y="405"/>
                    </a:lnTo>
                    <a:lnTo>
                      <a:pt x="282" y="407"/>
                    </a:lnTo>
                    <a:lnTo>
                      <a:pt x="282" y="409"/>
                    </a:lnTo>
                    <a:lnTo>
                      <a:pt x="280" y="409"/>
                    </a:lnTo>
                    <a:lnTo>
                      <a:pt x="282" y="409"/>
                    </a:lnTo>
                    <a:lnTo>
                      <a:pt x="280" y="409"/>
                    </a:lnTo>
                    <a:lnTo>
                      <a:pt x="280" y="412"/>
                    </a:lnTo>
                    <a:lnTo>
                      <a:pt x="280" y="414"/>
                    </a:lnTo>
                    <a:lnTo>
                      <a:pt x="282" y="416"/>
                    </a:lnTo>
                    <a:lnTo>
                      <a:pt x="280" y="416"/>
                    </a:lnTo>
                    <a:lnTo>
                      <a:pt x="278" y="418"/>
                    </a:lnTo>
                    <a:lnTo>
                      <a:pt x="276" y="418"/>
                    </a:lnTo>
                    <a:lnTo>
                      <a:pt x="276" y="416"/>
                    </a:lnTo>
                    <a:lnTo>
                      <a:pt x="273" y="416"/>
                    </a:lnTo>
                    <a:lnTo>
                      <a:pt x="273" y="414"/>
                    </a:lnTo>
                    <a:lnTo>
                      <a:pt x="271" y="412"/>
                    </a:lnTo>
                    <a:lnTo>
                      <a:pt x="269" y="412"/>
                    </a:lnTo>
                    <a:lnTo>
                      <a:pt x="267" y="414"/>
                    </a:lnTo>
                    <a:lnTo>
                      <a:pt x="263" y="414"/>
                    </a:lnTo>
                    <a:lnTo>
                      <a:pt x="265" y="416"/>
                    </a:lnTo>
                    <a:lnTo>
                      <a:pt x="265" y="418"/>
                    </a:lnTo>
                    <a:lnTo>
                      <a:pt x="267" y="423"/>
                    </a:lnTo>
                    <a:lnTo>
                      <a:pt x="267" y="425"/>
                    </a:lnTo>
                    <a:lnTo>
                      <a:pt x="267" y="431"/>
                    </a:lnTo>
                    <a:lnTo>
                      <a:pt x="269" y="433"/>
                    </a:lnTo>
                    <a:lnTo>
                      <a:pt x="267" y="438"/>
                    </a:lnTo>
                    <a:lnTo>
                      <a:pt x="263" y="436"/>
                    </a:lnTo>
                    <a:lnTo>
                      <a:pt x="263" y="438"/>
                    </a:lnTo>
                    <a:lnTo>
                      <a:pt x="258" y="440"/>
                    </a:lnTo>
                    <a:lnTo>
                      <a:pt x="256" y="444"/>
                    </a:lnTo>
                    <a:lnTo>
                      <a:pt x="256" y="442"/>
                    </a:lnTo>
                    <a:lnTo>
                      <a:pt x="254" y="442"/>
                    </a:lnTo>
                    <a:lnTo>
                      <a:pt x="252" y="442"/>
                    </a:lnTo>
                    <a:lnTo>
                      <a:pt x="252" y="440"/>
                    </a:lnTo>
                    <a:lnTo>
                      <a:pt x="249" y="440"/>
                    </a:lnTo>
                    <a:lnTo>
                      <a:pt x="247" y="440"/>
                    </a:lnTo>
                    <a:lnTo>
                      <a:pt x="245" y="440"/>
                    </a:lnTo>
                    <a:lnTo>
                      <a:pt x="245" y="438"/>
                    </a:lnTo>
                    <a:lnTo>
                      <a:pt x="243" y="438"/>
                    </a:lnTo>
                    <a:lnTo>
                      <a:pt x="243" y="440"/>
                    </a:lnTo>
                    <a:lnTo>
                      <a:pt x="241" y="440"/>
                    </a:lnTo>
                    <a:lnTo>
                      <a:pt x="238" y="440"/>
                    </a:lnTo>
                    <a:lnTo>
                      <a:pt x="238" y="438"/>
                    </a:lnTo>
                    <a:lnTo>
                      <a:pt x="238" y="436"/>
                    </a:lnTo>
                    <a:lnTo>
                      <a:pt x="238" y="433"/>
                    </a:lnTo>
                    <a:lnTo>
                      <a:pt x="236" y="433"/>
                    </a:lnTo>
                    <a:lnTo>
                      <a:pt x="234" y="433"/>
                    </a:lnTo>
                    <a:lnTo>
                      <a:pt x="232" y="433"/>
                    </a:lnTo>
                    <a:lnTo>
                      <a:pt x="232" y="436"/>
                    </a:lnTo>
                    <a:lnTo>
                      <a:pt x="232" y="438"/>
                    </a:lnTo>
                    <a:lnTo>
                      <a:pt x="232" y="440"/>
                    </a:lnTo>
                    <a:lnTo>
                      <a:pt x="230" y="440"/>
                    </a:lnTo>
                    <a:lnTo>
                      <a:pt x="230" y="438"/>
                    </a:lnTo>
                    <a:lnTo>
                      <a:pt x="228" y="438"/>
                    </a:lnTo>
                    <a:lnTo>
                      <a:pt x="225" y="438"/>
                    </a:lnTo>
                    <a:lnTo>
                      <a:pt x="228" y="438"/>
                    </a:lnTo>
                    <a:lnTo>
                      <a:pt x="225" y="433"/>
                    </a:lnTo>
                    <a:lnTo>
                      <a:pt x="223" y="433"/>
                    </a:lnTo>
                    <a:lnTo>
                      <a:pt x="223" y="431"/>
                    </a:lnTo>
                    <a:lnTo>
                      <a:pt x="221" y="431"/>
                    </a:lnTo>
                    <a:lnTo>
                      <a:pt x="217" y="431"/>
                    </a:lnTo>
                    <a:lnTo>
                      <a:pt x="214" y="431"/>
                    </a:lnTo>
                    <a:lnTo>
                      <a:pt x="212" y="431"/>
                    </a:lnTo>
                    <a:lnTo>
                      <a:pt x="210" y="431"/>
                    </a:lnTo>
                    <a:lnTo>
                      <a:pt x="208" y="431"/>
                    </a:lnTo>
                    <a:lnTo>
                      <a:pt x="206" y="425"/>
                    </a:lnTo>
                    <a:lnTo>
                      <a:pt x="206" y="420"/>
                    </a:lnTo>
                    <a:lnTo>
                      <a:pt x="206" y="418"/>
                    </a:lnTo>
                    <a:lnTo>
                      <a:pt x="206" y="416"/>
                    </a:lnTo>
                    <a:lnTo>
                      <a:pt x="203" y="416"/>
                    </a:lnTo>
                    <a:lnTo>
                      <a:pt x="203" y="414"/>
                    </a:lnTo>
                    <a:lnTo>
                      <a:pt x="201" y="414"/>
                    </a:lnTo>
                    <a:lnTo>
                      <a:pt x="201" y="412"/>
                    </a:lnTo>
                    <a:lnTo>
                      <a:pt x="203" y="412"/>
                    </a:lnTo>
                    <a:lnTo>
                      <a:pt x="203" y="409"/>
                    </a:lnTo>
                    <a:lnTo>
                      <a:pt x="206" y="409"/>
                    </a:lnTo>
                    <a:lnTo>
                      <a:pt x="206" y="407"/>
                    </a:lnTo>
                    <a:lnTo>
                      <a:pt x="208" y="405"/>
                    </a:lnTo>
                    <a:lnTo>
                      <a:pt x="212" y="394"/>
                    </a:lnTo>
                    <a:lnTo>
                      <a:pt x="217" y="394"/>
                    </a:lnTo>
                    <a:lnTo>
                      <a:pt x="219" y="394"/>
                    </a:lnTo>
                    <a:lnTo>
                      <a:pt x="230" y="394"/>
                    </a:lnTo>
                    <a:lnTo>
                      <a:pt x="228" y="394"/>
                    </a:lnTo>
                    <a:lnTo>
                      <a:pt x="228" y="392"/>
                    </a:lnTo>
                    <a:lnTo>
                      <a:pt x="228" y="390"/>
                    </a:lnTo>
                    <a:lnTo>
                      <a:pt x="225" y="390"/>
                    </a:lnTo>
                    <a:lnTo>
                      <a:pt x="225" y="387"/>
                    </a:lnTo>
                    <a:lnTo>
                      <a:pt x="223" y="385"/>
                    </a:lnTo>
                    <a:lnTo>
                      <a:pt x="223" y="383"/>
                    </a:lnTo>
                    <a:lnTo>
                      <a:pt x="221" y="383"/>
                    </a:lnTo>
                    <a:lnTo>
                      <a:pt x="219" y="381"/>
                    </a:lnTo>
                    <a:lnTo>
                      <a:pt x="219" y="379"/>
                    </a:lnTo>
                    <a:lnTo>
                      <a:pt x="219" y="377"/>
                    </a:lnTo>
                    <a:lnTo>
                      <a:pt x="217" y="374"/>
                    </a:lnTo>
                    <a:lnTo>
                      <a:pt x="217" y="372"/>
                    </a:lnTo>
                    <a:lnTo>
                      <a:pt x="214" y="372"/>
                    </a:lnTo>
                    <a:lnTo>
                      <a:pt x="212" y="372"/>
                    </a:lnTo>
                    <a:lnTo>
                      <a:pt x="210" y="372"/>
                    </a:lnTo>
                    <a:lnTo>
                      <a:pt x="210" y="370"/>
                    </a:lnTo>
                    <a:lnTo>
                      <a:pt x="208" y="370"/>
                    </a:lnTo>
                    <a:lnTo>
                      <a:pt x="206" y="370"/>
                    </a:lnTo>
                    <a:lnTo>
                      <a:pt x="203" y="370"/>
                    </a:lnTo>
                    <a:lnTo>
                      <a:pt x="201" y="370"/>
                    </a:lnTo>
                    <a:lnTo>
                      <a:pt x="203" y="370"/>
                    </a:lnTo>
                    <a:lnTo>
                      <a:pt x="203" y="368"/>
                    </a:lnTo>
                    <a:lnTo>
                      <a:pt x="203" y="366"/>
                    </a:lnTo>
                    <a:lnTo>
                      <a:pt x="199" y="366"/>
                    </a:lnTo>
                    <a:lnTo>
                      <a:pt x="199" y="363"/>
                    </a:lnTo>
                    <a:lnTo>
                      <a:pt x="199" y="361"/>
                    </a:lnTo>
                    <a:lnTo>
                      <a:pt x="199" y="357"/>
                    </a:lnTo>
                    <a:lnTo>
                      <a:pt x="199" y="355"/>
                    </a:lnTo>
                    <a:lnTo>
                      <a:pt x="199" y="352"/>
                    </a:lnTo>
                    <a:lnTo>
                      <a:pt x="201" y="350"/>
                    </a:lnTo>
                    <a:lnTo>
                      <a:pt x="199" y="348"/>
                    </a:lnTo>
                    <a:lnTo>
                      <a:pt x="199" y="346"/>
                    </a:lnTo>
                    <a:lnTo>
                      <a:pt x="192" y="350"/>
                    </a:lnTo>
                    <a:lnTo>
                      <a:pt x="188" y="352"/>
                    </a:lnTo>
                    <a:lnTo>
                      <a:pt x="182" y="355"/>
                    </a:lnTo>
                    <a:lnTo>
                      <a:pt x="182" y="350"/>
                    </a:lnTo>
                    <a:lnTo>
                      <a:pt x="179" y="350"/>
                    </a:lnTo>
                    <a:lnTo>
                      <a:pt x="179" y="348"/>
                    </a:lnTo>
                    <a:lnTo>
                      <a:pt x="179" y="346"/>
                    </a:lnTo>
                    <a:lnTo>
                      <a:pt x="179" y="344"/>
                    </a:lnTo>
                    <a:lnTo>
                      <a:pt x="177" y="344"/>
                    </a:lnTo>
                    <a:lnTo>
                      <a:pt x="175" y="344"/>
                    </a:lnTo>
                    <a:lnTo>
                      <a:pt x="175" y="341"/>
                    </a:lnTo>
                    <a:lnTo>
                      <a:pt x="173" y="341"/>
                    </a:lnTo>
                    <a:lnTo>
                      <a:pt x="171" y="341"/>
                    </a:lnTo>
                    <a:lnTo>
                      <a:pt x="168" y="341"/>
                    </a:lnTo>
                    <a:lnTo>
                      <a:pt x="166" y="341"/>
                    </a:lnTo>
                    <a:lnTo>
                      <a:pt x="166" y="339"/>
                    </a:lnTo>
                    <a:lnTo>
                      <a:pt x="164" y="339"/>
                    </a:lnTo>
                    <a:lnTo>
                      <a:pt x="164" y="341"/>
                    </a:lnTo>
                    <a:lnTo>
                      <a:pt x="162" y="341"/>
                    </a:lnTo>
                    <a:lnTo>
                      <a:pt x="160" y="341"/>
                    </a:lnTo>
                    <a:lnTo>
                      <a:pt x="157" y="341"/>
                    </a:lnTo>
                    <a:lnTo>
                      <a:pt x="157" y="339"/>
                    </a:lnTo>
                    <a:lnTo>
                      <a:pt x="155" y="339"/>
                    </a:lnTo>
                    <a:lnTo>
                      <a:pt x="153" y="339"/>
                    </a:lnTo>
                    <a:lnTo>
                      <a:pt x="153" y="337"/>
                    </a:lnTo>
                    <a:lnTo>
                      <a:pt x="153" y="339"/>
                    </a:lnTo>
                    <a:lnTo>
                      <a:pt x="151" y="339"/>
                    </a:lnTo>
                    <a:lnTo>
                      <a:pt x="149" y="344"/>
                    </a:lnTo>
                    <a:lnTo>
                      <a:pt x="149" y="339"/>
                    </a:lnTo>
                    <a:lnTo>
                      <a:pt x="146" y="341"/>
                    </a:lnTo>
                    <a:lnTo>
                      <a:pt x="146" y="348"/>
                    </a:lnTo>
                    <a:lnTo>
                      <a:pt x="142" y="346"/>
                    </a:lnTo>
                    <a:lnTo>
                      <a:pt x="144" y="346"/>
                    </a:lnTo>
                    <a:lnTo>
                      <a:pt x="144" y="344"/>
                    </a:lnTo>
                    <a:lnTo>
                      <a:pt x="144" y="341"/>
                    </a:lnTo>
                    <a:lnTo>
                      <a:pt x="142" y="341"/>
                    </a:lnTo>
                    <a:lnTo>
                      <a:pt x="142" y="344"/>
                    </a:lnTo>
                    <a:lnTo>
                      <a:pt x="140" y="344"/>
                    </a:lnTo>
                    <a:lnTo>
                      <a:pt x="138" y="344"/>
                    </a:lnTo>
                    <a:lnTo>
                      <a:pt x="136" y="341"/>
                    </a:lnTo>
                    <a:lnTo>
                      <a:pt x="131" y="337"/>
                    </a:lnTo>
                    <a:lnTo>
                      <a:pt x="129" y="337"/>
                    </a:lnTo>
                    <a:lnTo>
                      <a:pt x="125" y="335"/>
                    </a:lnTo>
                    <a:lnTo>
                      <a:pt x="127" y="335"/>
                    </a:lnTo>
                    <a:lnTo>
                      <a:pt x="125" y="335"/>
                    </a:lnTo>
                    <a:lnTo>
                      <a:pt x="120" y="335"/>
                    </a:lnTo>
                    <a:lnTo>
                      <a:pt x="118" y="333"/>
                    </a:lnTo>
                    <a:lnTo>
                      <a:pt x="116" y="326"/>
                    </a:lnTo>
                    <a:lnTo>
                      <a:pt x="114" y="326"/>
                    </a:lnTo>
                    <a:lnTo>
                      <a:pt x="114" y="324"/>
                    </a:lnTo>
                    <a:lnTo>
                      <a:pt x="111" y="320"/>
                    </a:lnTo>
                    <a:lnTo>
                      <a:pt x="111" y="317"/>
                    </a:lnTo>
                    <a:lnTo>
                      <a:pt x="111" y="313"/>
                    </a:lnTo>
                    <a:lnTo>
                      <a:pt x="114" y="311"/>
                    </a:lnTo>
                    <a:lnTo>
                      <a:pt x="120" y="306"/>
                    </a:lnTo>
                    <a:lnTo>
                      <a:pt x="120" y="304"/>
                    </a:lnTo>
                    <a:lnTo>
                      <a:pt x="118" y="304"/>
                    </a:lnTo>
                    <a:lnTo>
                      <a:pt x="114" y="300"/>
                    </a:lnTo>
                    <a:lnTo>
                      <a:pt x="111" y="295"/>
                    </a:lnTo>
                    <a:lnTo>
                      <a:pt x="109" y="295"/>
                    </a:lnTo>
                    <a:lnTo>
                      <a:pt x="107" y="293"/>
                    </a:lnTo>
                    <a:lnTo>
                      <a:pt x="105" y="291"/>
                    </a:lnTo>
                    <a:lnTo>
                      <a:pt x="107" y="287"/>
                    </a:lnTo>
                    <a:lnTo>
                      <a:pt x="105" y="285"/>
                    </a:lnTo>
                    <a:lnTo>
                      <a:pt x="100" y="287"/>
                    </a:lnTo>
                    <a:lnTo>
                      <a:pt x="98" y="287"/>
                    </a:lnTo>
                    <a:lnTo>
                      <a:pt x="98" y="285"/>
                    </a:lnTo>
                    <a:lnTo>
                      <a:pt x="96" y="285"/>
                    </a:lnTo>
                    <a:lnTo>
                      <a:pt x="94" y="282"/>
                    </a:lnTo>
                    <a:lnTo>
                      <a:pt x="92" y="282"/>
                    </a:lnTo>
                    <a:lnTo>
                      <a:pt x="98" y="276"/>
                    </a:lnTo>
                    <a:lnTo>
                      <a:pt x="100" y="274"/>
                    </a:lnTo>
                    <a:lnTo>
                      <a:pt x="100" y="271"/>
                    </a:lnTo>
                    <a:lnTo>
                      <a:pt x="98" y="271"/>
                    </a:lnTo>
                    <a:lnTo>
                      <a:pt x="96" y="269"/>
                    </a:lnTo>
                    <a:lnTo>
                      <a:pt x="94" y="269"/>
                    </a:lnTo>
                    <a:lnTo>
                      <a:pt x="94" y="267"/>
                    </a:lnTo>
                    <a:lnTo>
                      <a:pt x="92" y="267"/>
                    </a:lnTo>
                    <a:lnTo>
                      <a:pt x="94" y="265"/>
                    </a:lnTo>
                    <a:lnTo>
                      <a:pt x="98" y="263"/>
                    </a:lnTo>
                    <a:lnTo>
                      <a:pt x="98" y="260"/>
                    </a:lnTo>
                    <a:lnTo>
                      <a:pt x="100" y="260"/>
                    </a:lnTo>
                    <a:lnTo>
                      <a:pt x="103" y="256"/>
                    </a:lnTo>
                    <a:lnTo>
                      <a:pt x="105" y="254"/>
                    </a:lnTo>
                    <a:lnTo>
                      <a:pt x="103" y="254"/>
                    </a:lnTo>
                    <a:lnTo>
                      <a:pt x="100" y="254"/>
                    </a:lnTo>
                    <a:lnTo>
                      <a:pt x="100" y="252"/>
                    </a:lnTo>
                    <a:lnTo>
                      <a:pt x="98" y="252"/>
                    </a:lnTo>
                    <a:lnTo>
                      <a:pt x="98" y="249"/>
                    </a:lnTo>
                    <a:lnTo>
                      <a:pt x="96" y="249"/>
                    </a:lnTo>
                    <a:lnTo>
                      <a:pt x="94" y="247"/>
                    </a:lnTo>
                    <a:lnTo>
                      <a:pt x="92" y="247"/>
                    </a:lnTo>
                    <a:lnTo>
                      <a:pt x="92" y="245"/>
                    </a:lnTo>
                    <a:lnTo>
                      <a:pt x="90" y="245"/>
                    </a:lnTo>
                    <a:lnTo>
                      <a:pt x="90" y="243"/>
                    </a:lnTo>
                    <a:lnTo>
                      <a:pt x="90" y="241"/>
                    </a:lnTo>
                    <a:lnTo>
                      <a:pt x="87" y="243"/>
                    </a:lnTo>
                    <a:lnTo>
                      <a:pt x="85" y="243"/>
                    </a:lnTo>
                    <a:lnTo>
                      <a:pt x="85" y="245"/>
                    </a:lnTo>
                    <a:lnTo>
                      <a:pt x="83" y="245"/>
                    </a:lnTo>
                    <a:lnTo>
                      <a:pt x="83" y="243"/>
                    </a:lnTo>
                    <a:lnTo>
                      <a:pt x="81" y="243"/>
                    </a:lnTo>
                    <a:lnTo>
                      <a:pt x="85" y="236"/>
                    </a:lnTo>
                    <a:lnTo>
                      <a:pt x="85" y="234"/>
                    </a:lnTo>
                    <a:lnTo>
                      <a:pt x="83" y="234"/>
                    </a:lnTo>
                    <a:lnTo>
                      <a:pt x="79" y="232"/>
                    </a:lnTo>
                    <a:lnTo>
                      <a:pt x="79" y="234"/>
                    </a:lnTo>
                    <a:lnTo>
                      <a:pt x="74" y="234"/>
                    </a:lnTo>
                    <a:lnTo>
                      <a:pt x="70" y="234"/>
                    </a:lnTo>
                    <a:lnTo>
                      <a:pt x="68" y="234"/>
                    </a:lnTo>
                    <a:lnTo>
                      <a:pt x="68" y="236"/>
                    </a:lnTo>
                    <a:lnTo>
                      <a:pt x="63" y="236"/>
                    </a:lnTo>
                    <a:lnTo>
                      <a:pt x="68" y="249"/>
                    </a:lnTo>
                    <a:lnTo>
                      <a:pt x="65" y="252"/>
                    </a:lnTo>
                    <a:lnTo>
                      <a:pt x="63" y="252"/>
                    </a:lnTo>
                    <a:lnTo>
                      <a:pt x="61" y="252"/>
                    </a:lnTo>
                    <a:lnTo>
                      <a:pt x="57" y="252"/>
                    </a:lnTo>
                    <a:lnTo>
                      <a:pt x="50" y="252"/>
                    </a:lnTo>
                    <a:lnTo>
                      <a:pt x="48" y="252"/>
                    </a:lnTo>
                    <a:lnTo>
                      <a:pt x="46" y="252"/>
                    </a:lnTo>
                    <a:lnTo>
                      <a:pt x="46" y="249"/>
                    </a:lnTo>
                    <a:lnTo>
                      <a:pt x="44" y="249"/>
                    </a:lnTo>
                    <a:lnTo>
                      <a:pt x="41" y="249"/>
                    </a:lnTo>
                    <a:lnTo>
                      <a:pt x="39" y="249"/>
                    </a:lnTo>
                    <a:lnTo>
                      <a:pt x="37" y="247"/>
                    </a:lnTo>
                    <a:lnTo>
                      <a:pt x="35" y="247"/>
                    </a:lnTo>
                    <a:lnTo>
                      <a:pt x="35" y="245"/>
                    </a:lnTo>
                    <a:lnTo>
                      <a:pt x="35" y="243"/>
                    </a:lnTo>
                    <a:lnTo>
                      <a:pt x="35" y="241"/>
                    </a:lnTo>
                    <a:lnTo>
                      <a:pt x="33" y="239"/>
                    </a:lnTo>
                    <a:lnTo>
                      <a:pt x="33" y="236"/>
                    </a:lnTo>
                    <a:lnTo>
                      <a:pt x="33" y="234"/>
                    </a:lnTo>
                    <a:lnTo>
                      <a:pt x="33" y="232"/>
                    </a:lnTo>
                    <a:lnTo>
                      <a:pt x="35" y="232"/>
                    </a:lnTo>
                    <a:lnTo>
                      <a:pt x="35" y="230"/>
                    </a:lnTo>
                    <a:lnTo>
                      <a:pt x="37" y="230"/>
                    </a:lnTo>
                    <a:lnTo>
                      <a:pt x="37" y="232"/>
                    </a:lnTo>
                    <a:lnTo>
                      <a:pt x="39" y="232"/>
                    </a:lnTo>
                    <a:lnTo>
                      <a:pt x="41" y="232"/>
                    </a:lnTo>
                    <a:lnTo>
                      <a:pt x="44" y="232"/>
                    </a:lnTo>
                    <a:lnTo>
                      <a:pt x="37" y="217"/>
                    </a:lnTo>
                    <a:lnTo>
                      <a:pt x="39" y="214"/>
                    </a:lnTo>
                    <a:lnTo>
                      <a:pt x="41" y="214"/>
                    </a:lnTo>
                    <a:lnTo>
                      <a:pt x="37" y="212"/>
                    </a:lnTo>
                    <a:lnTo>
                      <a:pt x="35" y="210"/>
                    </a:lnTo>
                    <a:lnTo>
                      <a:pt x="33" y="210"/>
                    </a:lnTo>
                    <a:lnTo>
                      <a:pt x="33" y="208"/>
                    </a:lnTo>
                    <a:lnTo>
                      <a:pt x="33" y="206"/>
                    </a:lnTo>
                    <a:lnTo>
                      <a:pt x="30" y="206"/>
                    </a:lnTo>
                    <a:lnTo>
                      <a:pt x="30" y="203"/>
                    </a:lnTo>
                    <a:lnTo>
                      <a:pt x="30" y="201"/>
                    </a:lnTo>
                    <a:lnTo>
                      <a:pt x="30" y="199"/>
                    </a:lnTo>
                    <a:lnTo>
                      <a:pt x="28" y="199"/>
                    </a:lnTo>
                    <a:lnTo>
                      <a:pt x="26" y="199"/>
                    </a:lnTo>
                    <a:lnTo>
                      <a:pt x="24" y="199"/>
                    </a:lnTo>
                    <a:lnTo>
                      <a:pt x="22" y="199"/>
                    </a:lnTo>
                    <a:lnTo>
                      <a:pt x="17" y="201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9" y="186"/>
                    </a:lnTo>
                    <a:lnTo>
                      <a:pt x="22" y="186"/>
                    </a:lnTo>
                    <a:lnTo>
                      <a:pt x="24" y="186"/>
                    </a:lnTo>
                    <a:lnTo>
                      <a:pt x="26" y="186"/>
                    </a:lnTo>
                    <a:lnTo>
                      <a:pt x="28" y="186"/>
                    </a:lnTo>
                    <a:lnTo>
                      <a:pt x="33" y="186"/>
                    </a:lnTo>
                    <a:lnTo>
                      <a:pt x="33" y="182"/>
                    </a:lnTo>
                    <a:lnTo>
                      <a:pt x="30" y="182"/>
                    </a:lnTo>
                    <a:lnTo>
                      <a:pt x="28" y="177"/>
                    </a:lnTo>
                    <a:lnTo>
                      <a:pt x="30" y="177"/>
                    </a:lnTo>
                    <a:lnTo>
                      <a:pt x="28" y="175"/>
                    </a:lnTo>
                    <a:lnTo>
                      <a:pt x="30" y="173"/>
                    </a:lnTo>
                    <a:lnTo>
                      <a:pt x="35" y="173"/>
                    </a:lnTo>
                    <a:lnTo>
                      <a:pt x="35" y="171"/>
                    </a:lnTo>
                    <a:lnTo>
                      <a:pt x="33" y="171"/>
                    </a:lnTo>
                    <a:lnTo>
                      <a:pt x="33" y="168"/>
                    </a:lnTo>
                    <a:lnTo>
                      <a:pt x="30" y="168"/>
                    </a:lnTo>
                    <a:lnTo>
                      <a:pt x="28" y="171"/>
                    </a:lnTo>
                    <a:lnTo>
                      <a:pt x="26" y="166"/>
                    </a:lnTo>
                    <a:lnTo>
                      <a:pt x="22" y="168"/>
                    </a:lnTo>
                    <a:lnTo>
                      <a:pt x="22" y="166"/>
                    </a:lnTo>
                    <a:lnTo>
                      <a:pt x="19" y="164"/>
                    </a:lnTo>
                    <a:lnTo>
                      <a:pt x="24" y="164"/>
                    </a:lnTo>
                    <a:lnTo>
                      <a:pt x="24" y="162"/>
                    </a:lnTo>
                    <a:lnTo>
                      <a:pt x="24" y="160"/>
                    </a:lnTo>
                    <a:lnTo>
                      <a:pt x="24" y="157"/>
                    </a:lnTo>
                    <a:lnTo>
                      <a:pt x="24" y="153"/>
                    </a:lnTo>
                    <a:lnTo>
                      <a:pt x="28" y="153"/>
                    </a:lnTo>
                    <a:lnTo>
                      <a:pt x="28" y="149"/>
                    </a:lnTo>
                    <a:lnTo>
                      <a:pt x="22" y="151"/>
                    </a:lnTo>
                    <a:lnTo>
                      <a:pt x="17" y="151"/>
                    </a:lnTo>
                    <a:lnTo>
                      <a:pt x="17" y="149"/>
                    </a:lnTo>
                    <a:lnTo>
                      <a:pt x="15" y="147"/>
                    </a:lnTo>
                    <a:lnTo>
                      <a:pt x="13" y="144"/>
                    </a:lnTo>
                    <a:lnTo>
                      <a:pt x="13" y="142"/>
                    </a:lnTo>
                    <a:lnTo>
                      <a:pt x="8" y="142"/>
                    </a:lnTo>
                    <a:lnTo>
                      <a:pt x="6" y="142"/>
                    </a:lnTo>
                    <a:lnTo>
                      <a:pt x="2" y="142"/>
                    </a:lnTo>
                    <a:lnTo>
                      <a:pt x="2" y="140"/>
                    </a:lnTo>
                    <a:lnTo>
                      <a:pt x="0" y="138"/>
                    </a:lnTo>
                  </a:path>
                </a:pathLst>
              </a:custGeom>
              <a:solidFill>
                <a:srgbClr val="777777"/>
              </a:solidFill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59" name="Freeform 44"/>
              <p:cNvSpPr>
                <a:spLocks/>
              </p:cNvSpPr>
              <p:nvPr/>
            </p:nvSpPr>
            <p:spPr bwMode="auto">
              <a:xfrm>
                <a:off x="5354638" y="2260600"/>
                <a:ext cx="633413" cy="222250"/>
              </a:xfrm>
              <a:custGeom>
                <a:avLst/>
                <a:gdLst>
                  <a:gd name="T0" fmla="*/ 2147483647 w 399"/>
                  <a:gd name="T1" fmla="*/ 2147483647 h 140"/>
                  <a:gd name="T2" fmla="*/ 0 w 399"/>
                  <a:gd name="T3" fmla="*/ 2147483647 h 140"/>
                  <a:gd name="T4" fmla="*/ 2147483647 w 399"/>
                  <a:gd name="T5" fmla="*/ 2147483647 h 140"/>
                  <a:gd name="T6" fmla="*/ 2147483647 w 399"/>
                  <a:gd name="T7" fmla="*/ 2147483647 h 140"/>
                  <a:gd name="T8" fmla="*/ 2147483647 w 399"/>
                  <a:gd name="T9" fmla="*/ 2147483647 h 140"/>
                  <a:gd name="T10" fmla="*/ 2147483647 w 399"/>
                  <a:gd name="T11" fmla="*/ 2147483647 h 140"/>
                  <a:gd name="T12" fmla="*/ 2147483647 w 399"/>
                  <a:gd name="T13" fmla="*/ 2147483647 h 140"/>
                  <a:gd name="T14" fmla="*/ 2147483647 w 399"/>
                  <a:gd name="T15" fmla="*/ 2147483647 h 140"/>
                  <a:gd name="T16" fmla="*/ 2147483647 w 399"/>
                  <a:gd name="T17" fmla="*/ 2147483647 h 140"/>
                  <a:gd name="T18" fmla="*/ 2147483647 w 399"/>
                  <a:gd name="T19" fmla="*/ 2147483647 h 140"/>
                  <a:gd name="T20" fmla="*/ 2147483647 w 399"/>
                  <a:gd name="T21" fmla="*/ 2147483647 h 140"/>
                  <a:gd name="T22" fmla="*/ 2147483647 w 399"/>
                  <a:gd name="T23" fmla="*/ 2147483647 h 140"/>
                  <a:gd name="T24" fmla="*/ 2147483647 w 399"/>
                  <a:gd name="T25" fmla="*/ 2147483647 h 140"/>
                  <a:gd name="T26" fmla="*/ 2147483647 w 399"/>
                  <a:gd name="T27" fmla="*/ 2147483647 h 140"/>
                  <a:gd name="T28" fmla="*/ 2147483647 w 399"/>
                  <a:gd name="T29" fmla="*/ 2147483647 h 140"/>
                  <a:gd name="T30" fmla="*/ 2147483647 w 399"/>
                  <a:gd name="T31" fmla="*/ 2147483647 h 140"/>
                  <a:gd name="T32" fmla="*/ 2147483647 w 399"/>
                  <a:gd name="T33" fmla="*/ 2147483647 h 140"/>
                  <a:gd name="T34" fmla="*/ 2147483647 w 399"/>
                  <a:gd name="T35" fmla="*/ 2147483647 h 140"/>
                  <a:gd name="T36" fmla="*/ 2147483647 w 399"/>
                  <a:gd name="T37" fmla="*/ 2147483647 h 140"/>
                  <a:gd name="T38" fmla="*/ 2147483647 w 399"/>
                  <a:gd name="T39" fmla="*/ 2147483647 h 140"/>
                  <a:gd name="T40" fmla="*/ 2147483647 w 399"/>
                  <a:gd name="T41" fmla="*/ 2147483647 h 140"/>
                  <a:gd name="T42" fmla="*/ 2147483647 w 399"/>
                  <a:gd name="T43" fmla="*/ 2147483647 h 140"/>
                  <a:gd name="T44" fmla="*/ 2147483647 w 399"/>
                  <a:gd name="T45" fmla="*/ 2147483647 h 140"/>
                  <a:gd name="T46" fmla="*/ 2147483647 w 399"/>
                  <a:gd name="T47" fmla="*/ 2147483647 h 140"/>
                  <a:gd name="T48" fmla="*/ 2147483647 w 399"/>
                  <a:gd name="T49" fmla="*/ 2147483647 h 140"/>
                  <a:gd name="T50" fmla="*/ 2147483647 w 399"/>
                  <a:gd name="T51" fmla="*/ 2147483647 h 140"/>
                  <a:gd name="T52" fmla="*/ 2147483647 w 399"/>
                  <a:gd name="T53" fmla="*/ 2147483647 h 140"/>
                  <a:gd name="T54" fmla="*/ 2147483647 w 399"/>
                  <a:gd name="T55" fmla="*/ 2147483647 h 140"/>
                  <a:gd name="T56" fmla="*/ 2147483647 w 399"/>
                  <a:gd name="T57" fmla="*/ 2147483647 h 140"/>
                  <a:gd name="T58" fmla="*/ 2147483647 w 399"/>
                  <a:gd name="T59" fmla="*/ 2147483647 h 140"/>
                  <a:gd name="T60" fmla="*/ 2147483647 w 399"/>
                  <a:gd name="T61" fmla="*/ 2147483647 h 140"/>
                  <a:gd name="T62" fmla="*/ 2147483647 w 399"/>
                  <a:gd name="T63" fmla="*/ 2147483647 h 140"/>
                  <a:gd name="T64" fmla="*/ 2147483647 w 399"/>
                  <a:gd name="T65" fmla="*/ 2147483647 h 140"/>
                  <a:gd name="T66" fmla="*/ 2147483647 w 399"/>
                  <a:gd name="T67" fmla="*/ 2147483647 h 140"/>
                  <a:gd name="T68" fmla="*/ 2147483647 w 399"/>
                  <a:gd name="T69" fmla="*/ 2147483647 h 140"/>
                  <a:gd name="T70" fmla="*/ 2147483647 w 399"/>
                  <a:gd name="T71" fmla="*/ 2147483647 h 140"/>
                  <a:gd name="T72" fmla="*/ 2147483647 w 399"/>
                  <a:gd name="T73" fmla="*/ 2147483647 h 140"/>
                  <a:gd name="T74" fmla="*/ 2147483647 w 399"/>
                  <a:gd name="T75" fmla="*/ 2147483647 h 140"/>
                  <a:gd name="T76" fmla="*/ 2147483647 w 399"/>
                  <a:gd name="T77" fmla="*/ 2147483647 h 140"/>
                  <a:gd name="T78" fmla="*/ 2147483647 w 399"/>
                  <a:gd name="T79" fmla="*/ 2147483647 h 140"/>
                  <a:gd name="T80" fmla="*/ 2147483647 w 399"/>
                  <a:gd name="T81" fmla="*/ 2147483647 h 140"/>
                  <a:gd name="T82" fmla="*/ 2147483647 w 399"/>
                  <a:gd name="T83" fmla="*/ 2147483647 h 140"/>
                  <a:gd name="T84" fmla="*/ 2147483647 w 399"/>
                  <a:gd name="T85" fmla="*/ 2147483647 h 140"/>
                  <a:gd name="T86" fmla="*/ 2147483647 w 399"/>
                  <a:gd name="T87" fmla="*/ 2147483647 h 140"/>
                  <a:gd name="T88" fmla="*/ 2147483647 w 399"/>
                  <a:gd name="T89" fmla="*/ 2147483647 h 140"/>
                  <a:gd name="T90" fmla="*/ 2147483647 w 399"/>
                  <a:gd name="T91" fmla="*/ 2147483647 h 140"/>
                  <a:gd name="T92" fmla="*/ 2147483647 w 399"/>
                  <a:gd name="T93" fmla="*/ 2147483647 h 140"/>
                  <a:gd name="T94" fmla="*/ 2147483647 w 399"/>
                  <a:gd name="T95" fmla="*/ 2147483647 h 140"/>
                  <a:gd name="T96" fmla="*/ 2147483647 w 399"/>
                  <a:gd name="T97" fmla="*/ 2147483647 h 140"/>
                  <a:gd name="T98" fmla="*/ 2147483647 w 399"/>
                  <a:gd name="T99" fmla="*/ 2147483647 h 140"/>
                  <a:gd name="T100" fmla="*/ 2147483647 w 399"/>
                  <a:gd name="T101" fmla="*/ 2147483647 h 140"/>
                  <a:gd name="T102" fmla="*/ 2147483647 w 399"/>
                  <a:gd name="T103" fmla="*/ 2147483647 h 140"/>
                  <a:gd name="T104" fmla="*/ 2147483647 w 399"/>
                  <a:gd name="T105" fmla="*/ 2147483647 h 140"/>
                  <a:gd name="T106" fmla="*/ 2147483647 w 399"/>
                  <a:gd name="T107" fmla="*/ 2147483647 h 140"/>
                  <a:gd name="T108" fmla="*/ 2147483647 w 399"/>
                  <a:gd name="T109" fmla="*/ 0 h 14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399" h="140">
                    <a:moveTo>
                      <a:pt x="31" y="138"/>
                    </a:moveTo>
                    <a:lnTo>
                      <a:pt x="29" y="138"/>
                    </a:lnTo>
                    <a:lnTo>
                      <a:pt x="26" y="138"/>
                    </a:lnTo>
                    <a:lnTo>
                      <a:pt x="24" y="140"/>
                    </a:lnTo>
                    <a:lnTo>
                      <a:pt x="22" y="140"/>
                    </a:lnTo>
                    <a:lnTo>
                      <a:pt x="20" y="140"/>
                    </a:lnTo>
                    <a:lnTo>
                      <a:pt x="18" y="140"/>
                    </a:lnTo>
                    <a:lnTo>
                      <a:pt x="13" y="140"/>
                    </a:lnTo>
                    <a:lnTo>
                      <a:pt x="9" y="133"/>
                    </a:lnTo>
                    <a:lnTo>
                      <a:pt x="11" y="133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8"/>
                    </a:lnTo>
                    <a:lnTo>
                      <a:pt x="0" y="116"/>
                    </a:lnTo>
                    <a:lnTo>
                      <a:pt x="2" y="116"/>
                    </a:lnTo>
                    <a:lnTo>
                      <a:pt x="4" y="116"/>
                    </a:lnTo>
                    <a:lnTo>
                      <a:pt x="7" y="116"/>
                    </a:lnTo>
                    <a:lnTo>
                      <a:pt x="7" y="118"/>
                    </a:lnTo>
                    <a:lnTo>
                      <a:pt x="9" y="118"/>
                    </a:lnTo>
                    <a:lnTo>
                      <a:pt x="11" y="118"/>
                    </a:lnTo>
                    <a:lnTo>
                      <a:pt x="13" y="118"/>
                    </a:lnTo>
                    <a:lnTo>
                      <a:pt x="13" y="120"/>
                    </a:lnTo>
                    <a:lnTo>
                      <a:pt x="15" y="120"/>
                    </a:lnTo>
                    <a:lnTo>
                      <a:pt x="18" y="120"/>
                    </a:lnTo>
                    <a:lnTo>
                      <a:pt x="18" y="118"/>
                    </a:lnTo>
                    <a:lnTo>
                      <a:pt x="18" y="116"/>
                    </a:lnTo>
                    <a:lnTo>
                      <a:pt x="18" y="114"/>
                    </a:lnTo>
                    <a:lnTo>
                      <a:pt x="20" y="114"/>
                    </a:lnTo>
                    <a:lnTo>
                      <a:pt x="20" y="111"/>
                    </a:lnTo>
                    <a:lnTo>
                      <a:pt x="20" y="109"/>
                    </a:lnTo>
                    <a:lnTo>
                      <a:pt x="18" y="109"/>
                    </a:lnTo>
                    <a:lnTo>
                      <a:pt x="18" y="107"/>
                    </a:lnTo>
                    <a:lnTo>
                      <a:pt x="15" y="107"/>
                    </a:lnTo>
                    <a:lnTo>
                      <a:pt x="15" y="105"/>
                    </a:lnTo>
                    <a:lnTo>
                      <a:pt x="18" y="105"/>
                    </a:lnTo>
                    <a:lnTo>
                      <a:pt x="18" y="103"/>
                    </a:lnTo>
                    <a:lnTo>
                      <a:pt x="18" y="101"/>
                    </a:lnTo>
                    <a:lnTo>
                      <a:pt x="20" y="101"/>
                    </a:lnTo>
                    <a:lnTo>
                      <a:pt x="22" y="101"/>
                    </a:lnTo>
                    <a:lnTo>
                      <a:pt x="22" y="98"/>
                    </a:lnTo>
                    <a:lnTo>
                      <a:pt x="24" y="98"/>
                    </a:lnTo>
                    <a:lnTo>
                      <a:pt x="24" y="96"/>
                    </a:lnTo>
                    <a:lnTo>
                      <a:pt x="24" y="94"/>
                    </a:lnTo>
                    <a:lnTo>
                      <a:pt x="26" y="94"/>
                    </a:lnTo>
                    <a:lnTo>
                      <a:pt x="26" y="92"/>
                    </a:lnTo>
                    <a:lnTo>
                      <a:pt x="29" y="92"/>
                    </a:lnTo>
                    <a:lnTo>
                      <a:pt x="31" y="92"/>
                    </a:lnTo>
                    <a:lnTo>
                      <a:pt x="33" y="92"/>
                    </a:lnTo>
                    <a:lnTo>
                      <a:pt x="33" y="90"/>
                    </a:lnTo>
                    <a:lnTo>
                      <a:pt x="35" y="90"/>
                    </a:lnTo>
                    <a:lnTo>
                      <a:pt x="37" y="90"/>
                    </a:lnTo>
                    <a:lnTo>
                      <a:pt x="39" y="90"/>
                    </a:lnTo>
                    <a:lnTo>
                      <a:pt x="42" y="90"/>
                    </a:lnTo>
                    <a:lnTo>
                      <a:pt x="42" y="92"/>
                    </a:lnTo>
                    <a:lnTo>
                      <a:pt x="42" y="94"/>
                    </a:lnTo>
                    <a:lnTo>
                      <a:pt x="44" y="94"/>
                    </a:lnTo>
                    <a:lnTo>
                      <a:pt x="44" y="96"/>
                    </a:lnTo>
                    <a:lnTo>
                      <a:pt x="46" y="96"/>
                    </a:lnTo>
                    <a:lnTo>
                      <a:pt x="46" y="94"/>
                    </a:lnTo>
                    <a:lnTo>
                      <a:pt x="48" y="94"/>
                    </a:lnTo>
                    <a:lnTo>
                      <a:pt x="48" y="92"/>
                    </a:lnTo>
                    <a:lnTo>
                      <a:pt x="48" y="90"/>
                    </a:lnTo>
                    <a:lnTo>
                      <a:pt x="50" y="90"/>
                    </a:lnTo>
                    <a:lnTo>
                      <a:pt x="50" y="87"/>
                    </a:lnTo>
                    <a:lnTo>
                      <a:pt x="50" y="85"/>
                    </a:lnTo>
                    <a:lnTo>
                      <a:pt x="53" y="85"/>
                    </a:lnTo>
                    <a:lnTo>
                      <a:pt x="53" y="83"/>
                    </a:lnTo>
                    <a:lnTo>
                      <a:pt x="55" y="83"/>
                    </a:lnTo>
                    <a:lnTo>
                      <a:pt x="57" y="83"/>
                    </a:lnTo>
                    <a:lnTo>
                      <a:pt x="57" y="81"/>
                    </a:lnTo>
                    <a:lnTo>
                      <a:pt x="59" y="81"/>
                    </a:lnTo>
                    <a:lnTo>
                      <a:pt x="61" y="81"/>
                    </a:lnTo>
                    <a:lnTo>
                      <a:pt x="64" y="81"/>
                    </a:lnTo>
                    <a:lnTo>
                      <a:pt x="64" y="79"/>
                    </a:lnTo>
                    <a:lnTo>
                      <a:pt x="66" y="79"/>
                    </a:lnTo>
                    <a:lnTo>
                      <a:pt x="66" y="76"/>
                    </a:lnTo>
                    <a:lnTo>
                      <a:pt x="68" y="76"/>
                    </a:lnTo>
                    <a:lnTo>
                      <a:pt x="70" y="76"/>
                    </a:lnTo>
                    <a:lnTo>
                      <a:pt x="72" y="76"/>
                    </a:lnTo>
                    <a:lnTo>
                      <a:pt x="72" y="74"/>
                    </a:lnTo>
                    <a:lnTo>
                      <a:pt x="75" y="74"/>
                    </a:lnTo>
                    <a:lnTo>
                      <a:pt x="75" y="72"/>
                    </a:lnTo>
                    <a:lnTo>
                      <a:pt x="77" y="72"/>
                    </a:lnTo>
                    <a:lnTo>
                      <a:pt x="79" y="72"/>
                    </a:lnTo>
                    <a:lnTo>
                      <a:pt x="79" y="74"/>
                    </a:lnTo>
                    <a:lnTo>
                      <a:pt x="79" y="76"/>
                    </a:lnTo>
                    <a:lnTo>
                      <a:pt x="79" y="79"/>
                    </a:lnTo>
                    <a:lnTo>
                      <a:pt x="81" y="79"/>
                    </a:lnTo>
                    <a:lnTo>
                      <a:pt x="81" y="76"/>
                    </a:lnTo>
                    <a:lnTo>
                      <a:pt x="83" y="76"/>
                    </a:lnTo>
                    <a:lnTo>
                      <a:pt x="85" y="76"/>
                    </a:lnTo>
                    <a:lnTo>
                      <a:pt x="85" y="74"/>
                    </a:lnTo>
                    <a:lnTo>
                      <a:pt x="88" y="74"/>
                    </a:lnTo>
                    <a:lnTo>
                      <a:pt x="90" y="74"/>
                    </a:lnTo>
                    <a:lnTo>
                      <a:pt x="90" y="72"/>
                    </a:lnTo>
                    <a:lnTo>
                      <a:pt x="90" y="70"/>
                    </a:lnTo>
                    <a:lnTo>
                      <a:pt x="92" y="70"/>
                    </a:lnTo>
                    <a:lnTo>
                      <a:pt x="92" y="68"/>
                    </a:lnTo>
                    <a:lnTo>
                      <a:pt x="94" y="68"/>
                    </a:lnTo>
                    <a:lnTo>
                      <a:pt x="94" y="70"/>
                    </a:lnTo>
                    <a:lnTo>
                      <a:pt x="96" y="70"/>
                    </a:lnTo>
                    <a:lnTo>
                      <a:pt x="96" y="72"/>
                    </a:lnTo>
                    <a:lnTo>
                      <a:pt x="99" y="72"/>
                    </a:lnTo>
                    <a:lnTo>
                      <a:pt x="101" y="72"/>
                    </a:lnTo>
                    <a:lnTo>
                      <a:pt x="103" y="72"/>
                    </a:lnTo>
                    <a:lnTo>
                      <a:pt x="103" y="74"/>
                    </a:lnTo>
                    <a:lnTo>
                      <a:pt x="105" y="74"/>
                    </a:lnTo>
                    <a:lnTo>
                      <a:pt x="105" y="76"/>
                    </a:lnTo>
                    <a:lnTo>
                      <a:pt x="105" y="79"/>
                    </a:lnTo>
                    <a:lnTo>
                      <a:pt x="105" y="81"/>
                    </a:lnTo>
                    <a:lnTo>
                      <a:pt x="107" y="81"/>
                    </a:lnTo>
                    <a:lnTo>
                      <a:pt x="107" y="83"/>
                    </a:lnTo>
                    <a:lnTo>
                      <a:pt x="110" y="83"/>
                    </a:lnTo>
                    <a:lnTo>
                      <a:pt x="110" y="81"/>
                    </a:lnTo>
                    <a:lnTo>
                      <a:pt x="110" y="79"/>
                    </a:lnTo>
                    <a:lnTo>
                      <a:pt x="110" y="76"/>
                    </a:lnTo>
                    <a:lnTo>
                      <a:pt x="110" y="74"/>
                    </a:lnTo>
                    <a:lnTo>
                      <a:pt x="110" y="72"/>
                    </a:lnTo>
                    <a:lnTo>
                      <a:pt x="110" y="70"/>
                    </a:lnTo>
                    <a:lnTo>
                      <a:pt x="110" y="68"/>
                    </a:lnTo>
                    <a:lnTo>
                      <a:pt x="110" y="65"/>
                    </a:lnTo>
                    <a:lnTo>
                      <a:pt x="110" y="63"/>
                    </a:lnTo>
                    <a:lnTo>
                      <a:pt x="110" y="61"/>
                    </a:lnTo>
                    <a:lnTo>
                      <a:pt x="110" y="59"/>
                    </a:lnTo>
                    <a:lnTo>
                      <a:pt x="112" y="59"/>
                    </a:lnTo>
                    <a:lnTo>
                      <a:pt x="112" y="57"/>
                    </a:lnTo>
                    <a:lnTo>
                      <a:pt x="114" y="57"/>
                    </a:lnTo>
                    <a:lnTo>
                      <a:pt x="114" y="55"/>
                    </a:lnTo>
                    <a:lnTo>
                      <a:pt x="116" y="55"/>
                    </a:lnTo>
                    <a:lnTo>
                      <a:pt x="116" y="57"/>
                    </a:lnTo>
                    <a:lnTo>
                      <a:pt x="118" y="57"/>
                    </a:lnTo>
                    <a:lnTo>
                      <a:pt x="116" y="57"/>
                    </a:lnTo>
                    <a:lnTo>
                      <a:pt x="116" y="59"/>
                    </a:lnTo>
                    <a:lnTo>
                      <a:pt x="116" y="61"/>
                    </a:lnTo>
                    <a:lnTo>
                      <a:pt x="118" y="63"/>
                    </a:lnTo>
                    <a:lnTo>
                      <a:pt x="121" y="63"/>
                    </a:lnTo>
                    <a:lnTo>
                      <a:pt x="121" y="65"/>
                    </a:lnTo>
                    <a:lnTo>
                      <a:pt x="123" y="65"/>
                    </a:lnTo>
                    <a:lnTo>
                      <a:pt x="125" y="65"/>
                    </a:lnTo>
                    <a:lnTo>
                      <a:pt x="125" y="68"/>
                    </a:lnTo>
                    <a:lnTo>
                      <a:pt x="127" y="68"/>
                    </a:lnTo>
                    <a:lnTo>
                      <a:pt x="129" y="68"/>
                    </a:lnTo>
                    <a:lnTo>
                      <a:pt x="129" y="70"/>
                    </a:lnTo>
                    <a:lnTo>
                      <a:pt x="131" y="70"/>
                    </a:lnTo>
                    <a:lnTo>
                      <a:pt x="134" y="70"/>
                    </a:lnTo>
                    <a:lnTo>
                      <a:pt x="134" y="72"/>
                    </a:lnTo>
                    <a:lnTo>
                      <a:pt x="136" y="72"/>
                    </a:lnTo>
                    <a:lnTo>
                      <a:pt x="138" y="72"/>
                    </a:lnTo>
                    <a:lnTo>
                      <a:pt x="140" y="72"/>
                    </a:lnTo>
                    <a:lnTo>
                      <a:pt x="140" y="74"/>
                    </a:lnTo>
                    <a:lnTo>
                      <a:pt x="142" y="74"/>
                    </a:lnTo>
                    <a:lnTo>
                      <a:pt x="145" y="74"/>
                    </a:lnTo>
                    <a:lnTo>
                      <a:pt x="147" y="74"/>
                    </a:lnTo>
                    <a:lnTo>
                      <a:pt x="149" y="74"/>
                    </a:lnTo>
                    <a:lnTo>
                      <a:pt x="149" y="72"/>
                    </a:lnTo>
                    <a:lnTo>
                      <a:pt x="151" y="72"/>
                    </a:lnTo>
                    <a:lnTo>
                      <a:pt x="153" y="72"/>
                    </a:lnTo>
                    <a:lnTo>
                      <a:pt x="153" y="74"/>
                    </a:lnTo>
                    <a:lnTo>
                      <a:pt x="156" y="74"/>
                    </a:lnTo>
                    <a:lnTo>
                      <a:pt x="156" y="72"/>
                    </a:lnTo>
                    <a:lnTo>
                      <a:pt x="158" y="72"/>
                    </a:lnTo>
                    <a:lnTo>
                      <a:pt x="160" y="70"/>
                    </a:lnTo>
                    <a:lnTo>
                      <a:pt x="162" y="70"/>
                    </a:lnTo>
                    <a:lnTo>
                      <a:pt x="164" y="70"/>
                    </a:lnTo>
                    <a:lnTo>
                      <a:pt x="164" y="72"/>
                    </a:lnTo>
                    <a:lnTo>
                      <a:pt x="167" y="72"/>
                    </a:lnTo>
                    <a:lnTo>
                      <a:pt x="167" y="74"/>
                    </a:lnTo>
                    <a:lnTo>
                      <a:pt x="169" y="74"/>
                    </a:lnTo>
                    <a:lnTo>
                      <a:pt x="171" y="74"/>
                    </a:lnTo>
                    <a:lnTo>
                      <a:pt x="173" y="74"/>
                    </a:lnTo>
                    <a:lnTo>
                      <a:pt x="173" y="72"/>
                    </a:lnTo>
                    <a:lnTo>
                      <a:pt x="175" y="72"/>
                    </a:lnTo>
                    <a:lnTo>
                      <a:pt x="175" y="70"/>
                    </a:lnTo>
                    <a:lnTo>
                      <a:pt x="177" y="70"/>
                    </a:lnTo>
                    <a:lnTo>
                      <a:pt x="180" y="70"/>
                    </a:lnTo>
                    <a:lnTo>
                      <a:pt x="182" y="72"/>
                    </a:lnTo>
                    <a:lnTo>
                      <a:pt x="180" y="72"/>
                    </a:lnTo>
                    <a:lnTo>
                      <a:pt x="180" y="74"/>
                    </a:lnTo>
                    <a:lnTo>
                      <a:pt x="182" y="74"/>
                    </a:lnTo>
                    <a:lnTo>
                      <a:pt x="182" y="76"/>
                    </a:lnTo>
                    <a:lnTo>
                      <a:pt x="182" y="79"/>
                    </a:lnTo>
                    <a:lnTo>
                      <a:pt x="180" y="79"/>
                    </a:lnTo>
                    <a:lnTo>
                      <a:pt x="180" y="81"/>
                    </a:lnTo>
                    <a:lnTo>
                      <a:pt x="177" y="81"/>
                    </a:lnTo>
                    <a:lnTo>
                      <a:pt x="180" y="83"/>
                    </a:lnTo>
                    <a:lnTo>
                      <a:pt x="182" y="83"/>
                    </a:lnTo>
                    <a:lnTo>
                      <a:pt x="182" y="85"/>
                    </a:lnTo>
                    <a:lnTo>
                      <a:pt x="184" y="85"/>
                    </a:lnTo>
                    <a:lnTo>
                      <a:pt x="186" y="85"/>
                    </a:lnTo>
                    <a:lnTo>
                      <a:pt x="188" y="85"/>
                    </a:lnTo>
                    <a:lnTo>
                      <a:pt x="188" y="83"/>
                    </a:lnTo>
                    <a:lnTo>
                      <a:pt x="188" y="81"/>
                    </a:lnTo>
                    <a:lnTo>
                      <a:pt x="188" y="79"/>
                    </a:lnTo>
                    <a:lnTo>
                      <a:pt x="191" y="79"/>
                    </a:lnTo>
                    <a:lnTo>
                      <a:pt x="191" y="76"/>
                    </a:lnTo>
                    <a:lnTo>
                      <a:pt x="191" y="74"/>
                    </a:lnTo>
                    <a:lnTo>
                      <a:pt x="193" y="74"/>
                    </a:lnTo>
                    <a:lnTo>
                      <a:pt x="195" y="74"/>
                    </a:lnTo>
                    <a:lnTo>
                      <a:pt x="195" y="72"/>
                    </a:lnTo>
                    <a:lnTo>
                      <a:pt x="195" y="70"/>
                    </a:lnTo>
                    <a:lnTo>
                      <a:pt x="197" y="70"/>
                    </a:lnTo>
                    <a:lnTo>
                      <a:pt x="197" y="68"/>
                    </a:lnTo>
                    <a:lnTo>
                      <a:pt x="199" y="68"/>
                    </a:lnTo>
                    <a:lnTo>
                      <a:pt x="202" y="65"/>
                    </a:lnTo>
                    <a:lnTo>
                      <a:pt x="204" y="65"/>
                    </a:lnTo>
                    <a:lnTo>
                      <a:pt x="204" y="63"/>
                    </a:lnTo>
                    <a:lnTo>
                      <a:pt x="204" y="61"/>
                    </a:lnTo>
                    <a:lnTo>
                      <a:pt x="206" y="61"/>
                    </a:lnTo>
                    <a:lnTo>
                      <a:pt x="206" y="59"/>
                    </a:lnTo>
                    <a:lnTo>
                      <a:pt x="208" y="59"/>
                    </a:lnTo>
                    <a:lnTo>
                      <a:pt x="210" y="59"/>
                    </a:lnTo>
                    <a:lnTo>
                      <a:pt x="210" y="57"/>
                    </a:lnTo>
                    <a:lnTo>
                      <a:pt x="210" y="55"/>
                    </a:lnTo>
                    <a:lnTo>
                      <a:pt x="213" y="55"/>
                    </a:lnTo>
                    <a:lnTo>
                      <a:pt x="213" y="52"/>
                    </a:lnTo>
                    <a:lnTo>
                      <a:pt x="213" y="50"/>
                    </a:lnTo>
                    <a:lnTo>
                      <a:pt x="215" y="50"/>
                    </a:lnTo>
                    <a:lnTo>
                      <a:pt x="217" y="50"/>
                    </a:lnTo>
                    <a:lnTo>
                      <a:pt x="219" y="50"/>
                    </a:lnTo>
                    <a:lnTo>
                      <a:pt x="221" y="50"/>
                    </a:lnTo>
                    <a:lnTo>
                      <a:pt x="223" y="50"/>
                    </a:lnTo>
                    <a:lnTo>
                      <a:pt x="223" y="52"/>
                    </a:lnTo>
                    <a:lnTo>
                      <a:pt x="223" y="55"/>
                    </a:lnTo>
                    <a:lnTo>
                      <a:pt x="226" y="57"/>
                    </a:lnTo>
                    <a:lnTo>
                      <a:pt x="228" y="57"/>
                    </a:lnTo>
                    <a:lnTo>
                      <a:pt x="228" y="59"/>
                    </a:lnTo>
                    <a:lnTo>
                      <a:pt x="230" y="59"/>
                    </a:lnTo>
                    <a:lnTo>
                      <a:pt x="230" y="61"/>
                    </a:lnTo>
                    <a:lnTo>
                      <a:pt x="232" y="61"/>
                    </a:lnTo>
                    <a:lnTo>
                      <a:pt x="232" y="63"/>
                    </a:lnTo>
                    <a:lnTo>
                      <a:pt x="232" y="65"/>
                    </a:lnTo>
                    <a:lnTo>
                      <a:pt x="234" y="63"/>
                    </a:lnTo>
                    <a:lnTo>
                      <a:pt x="234" y="65"/>
                    </a:lnTo>
                    <a:lnTo>
                      <a:pt x="234" y="63"/>
                    </a:lnTo>
                    <a:lnTo>
                      <a:pt x="237" y="63"/>
                    </a:lnTo>
                    <a:lnTo>
                      <a:pt x="237" y="65"/>
                    </a:lnTo>
                    <a:lnTo>
                      <a:pt x="239" y="65"/>
                    </a:lnTo>
                    <a:lnTo>
                      <a:pt x="237" y="65"/>
                    </a:lnTo>
                    <a:lnTo>
                      <a:pt x="239" y="65"/>
                    </a:lnTo>
                    <a:lnTo>
                      <a:pt x="239" y="68"/>
                    </a:lnTo>
                    <a:lnTo>
                      <a:pt x="241" y="68"/>
                    </a:lnTo>
                    <a:lnTo>
                      <a:pt x="241" y="70"/>
                    </a:lnTo>
                    <a:lnTo>
                      <a:pt x="243" y="70"/>
                    </a:lnTo>
                    <a:lnTo>
                      <a:pt x="245" y="70"/>
                    </a:lnTo>
                    <a:lnTo>
                      <a:pt x="248" y="68"/>
                    </a:lnTo>
                    <a:lnTo>
                      <a:pt x="250" y="65"/>
                    </a:lnTo>
                    <a:lnTo>
                      <a:pt x="252" y="63"/>
                    </a:lnTo>
                    <a:lnTo>
                      <a:pt x="254" y="63"/>
                    </a:lnTo>
                    <a:lnTo>
                      <a:pt x="254" y="61"/>
                    </a:lnTo>
                    <a:lnTo>
                      <a:pt x="256" y="61"/>
                    </a:lnTo>
                    <a:lnTo>
                      <a:pt x="259" y="61"/>
                    </a:lnTo>
                    <a:lnTo>
                      <a:pt x="259" y="59"/>
                    </a:lnTo>
                    <a:lnTo>
                      <a:pt x="261" y="59"/>
                    </a:lnTo>
                    <a:lnTo>
                      <a:pt x="261" y="57"/>
                    </a:lnTo>
                    <a:lnTo>
                      <a:pt x="263" y="57"/>
                    </a:lnTo>
                    <a:lnTo>
                      <a:pt x="263" y="55"/>
                    </a:lnTo>
                    <a:lnTo>
                      <a:pt x="263" y="52"/>
                    </a:lnTo>
                    <a:lnTo>
                      <a:pt x="263" y="50"/>
                    </a:lnTo>
                    <a:lnTo>
                      <a:pt x="265" y="50"/>
                    </a:lnTo>
                    <a:lnTo>
                      <a:pt x="265" y="48"/>
                    </a:lnTo>
                    <a:lnTo>
                      <a:pt x="267" y="48"/>
                    </a:lnTo>
                    <a:lnTo>
                      <a:pt x="269" y="48"/>
                    </a:lnTo>
                    <a:lnTo>
                      <a:pt x="269" y="46"/>
                    </a:lnTo>
                    <a:lnTo>
                      <a:pt x="272" y="46"/>
                    </a:lnTo>
                    <a:lnTo>
                      <a:pt x="272" y="44"/>
                    </a:lnTo>
                    <a:lnTo>
                      <a:pt x="272" y="41"/>
                    </a:lnTo>
                    <a:lnTo>
                      <a:pt x="272" y="39"/>
                    </a:lnTo>
                    <a:lnTo>
                      <a:pt x="274" y="39"/>
                    </a:lnTo>
                    <a:lnTo>
                      <a:pt x="274" y="37"/>
                    </a:lnTo>
                    <a:lnTo>
                      <a:pt x="272" y="37"/>
                    </a:lnTo>
                    <a:lnTo>
                      <a:pt x="272" y="35"/>
                    </a:lnTo>
                    <a:lnTo>
                      <a:pt x="269" y="35"/>
                    </a:lnTo>
                    <a:lnTo>
                      <a:pt x="269" y="33"/>
                    </a:lnTo>
                    <a:lnTo>
                      <a:pt x="272" y="33"/>
                    </a:lnTo>
                    <a:lnTo>
                      <a:pt x="272" y="30"/>
                    </a:lnTo>
                    <a:lnTo>
                      <a:pt x="274" y="30"/>
                    </a:lnTo>
                    <a:lnTo>
                      <a:pt x="276" y="30"/>
                    </a:lnTo>
                    <a:lnTo>
                      <a:pt x="278" y="30"/>
                    </a:lnTo>
                    <a:lnTo>
                      <a:pt x="278" y="33"/>
                    </a:lnTo>
                    <a:lnTo>
                      <a:pt x="278" y="30"/>
                    </a:lnTo>
                    <a:lnTo>
                      <a:pt x="280" y="30"/>
                    </a:lnTo>
                    <a:lnTo>
                      <a:pt x="280" y="28"/>
                    </a:lnTo>
                    <a:lnTo>
                      <a:pt x="283" y="28"/>
                    </a:lnTo>
                    <a:lnTo>
                      <a:pt x="285" y="28"/>
                    </a:lnTo>
                    <a:lnTo>
                      <a:pt x="285" y="30"/>
                    </a:lnTo>
                    <a:lnTo>
                      <a:pt x="287" y="30"/>
                    </a:lnTo>
                    <a:lnTo>
                      <a:pt x="289" y="30"/>
                    </a:lnTo>
                    <a:lnTo>
                      <a:pt x="289" y="28"/>
                    </a:lnTo>
                    <a:lnTo>
                      <a:pt x="291" y="28"/>
                    </a:lnTo>
                    <a:lnTo>
                      <a:pt x="291" y="26"/>
                    </a:lnTo>
                    <a:lnTo>
                      <a:pt x="289" y="26"/>
                    </a:lnTo>
                    <a:lnTo>
                      <a:pt x="289" y="24"/>
                    </a:lnTo>
                    <a:lnTo>
                      <a:pt x="287" y="24"/>
                    </a:lnTo>
                    <a:lnTo>
                      <a:pt x="287" y="22"/>
                    </a:lnTo>
                    <a:lnTo>
                      <a:pt x="289" y="22"/>
                    </a:lnTo>
                    <a:lnTo>
                      <a:pt x="289" y="19"/>
                    </a:lnTo>
                    <a:lnTo>
                      <a:pt x="291" y="19"/>
                    </a:ln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6" y="19"/>
                    </a:ln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7"/>
                    </a:lnTo>
                    <a:lnTo>
                      <a:pt x="302" y="17"/>
                    </a:lnTo>
                    <a:lnTo>
                      <a:pt x="304" y="17"/>
                    </a:lnTo>
                    <a:lnTo>
                      <a:pt x="304" y="19"/>
                    </a:lnTo>
                    <a:lnTo>
                      <a:pt x="304" y="22"/>
                    </a:lnTo>
                    <a:lnTo>
                      <a:pt x="304" y="24"/>
                    </a:lnTo>
                    <a:lnTo>
                      <a:pt x="304" y="26"/>
                    </a:lnTo>
                    <a:lnTo>
                      <a:pt x="302" y="26"/>
                    </a:lnTo>
                    <a:lnTo>
                      <a:pt x="304" y="26"/>
                    </a:lnTo>
                    <a:lnTo>
                      <a:pt x="304" y="28"/>
                    </a:lnTo>
                    <a:lnTo>
                      <a:pt x="307" y="28"/>
                    </a:lnTo>
                    <a:lnTo>
                      <a:pt x="307" y="26"/>
                    </a:lnTo>
                    <a:lnTo>
                      <a:pt x="309" y="26"/>
                    </a:lnTo>
                    <a:lnTo>
                      <a:pt x="309" y="28"/>
                    </a:lnTo>
                    <a:lnTo>
                      <a:pt x="311" y="28"/>
                    </a:lnTo>
                    <a:lnTo>
                      <a:pt x="313" y="28"/>
                    </a:lnTo>
                    <a:lnTo>
                      <a:pt x="315" y="28"/>
                    </a:lnTo>
                    <a:lnTo>
                      <a:pt x="318" y="28"/>
                    </a:lnTo>
                    <a:lnTo>
                      <a:pt x="318" y="26"/>
                    </a:lnTo>
                    <a:lnTo>
                      <a:pt x="320" y="26"/>
                    </a:lnTo>
                    <a:lnTo>
                      <a:pt x="322" y="26"/>
                    </a:lnTo>
                    <a:lnTo>
                      <a:pt x="324" y="26"/>
                    </a:lnTo>
                    <a:lnTo>
                      <a:pt x="326" y="26"/>
                    </a:lnTo>
                    <a:lnTo>
                      <a:pt x="329" y="26"/>
                    </a:lnTo>
                    <a:lnTo>
                      <a:pt x="329" y="24"/>
                    </a:lnTo>
                    <a:lnTo>
                      <a:pt x="331" y="24"/>
                    </a:lnTo>
                    <a:lnTo>
                      <a:pt x="331" y="26"/>
                    </a:lnTo>
                    <a:lnTo>
                      <a:pt x="333" y="26"/>
                    </a:lnTo>
                    <a:lnTo>
                      <a:pt x="335" y="28"/>
                    </a:lnTo>
                    <a:lnTo>
                      <a:pt x="335" y="30"/>
                    </a:lnTo>
                    <a:lnTo>
                      <a:pt x="335" y="33"/>
                    </a:lnTo>
                    <a:lnTo>
                      <a:pt x="337" y="33"/>
                    </a:lnTo>
                    <a:lnTo>
                      <a:pt x="340" y="35"/>
                    </a:lnTo>
                    <a:lnTo>
                      <a:pt x="342" y="35"/>
                    </a:lnTo>
                    <a:lnTo>
                      <a:pt x="344" y="35"/>
                    </a:lnTo>
                    <a:lnTo>
                      <a:pt x="344" y="33"/>
                    </a:lnTo>
                    <a:lnTo>
                      <a:pt x="342" y="33"/>
                    </a:lnTo>
                    <a:lnTo>
                      <a:pt x="342" y="30"/>
                    </a:lnTo>
                    <a:lnTo>
                      <a:pt x="342" y="28"/>
                    </a:lnTo>
                    <a:lnTo>
                      <a:pt x="342" y="26"/>
                    </a:lnTo>
                    <a:lnTo>
                      <a:pt x="342" y="24"/>
                    </a:lnTo>
                    <a:lnTo>
                      <a:pt x="344" y="24"/>
                    </a:lnTo>
                    <a:lnTo>
                      <a:pt x="344" y="22"/>
                    </a:lnTo>
                    <a:lnTo>
                      <a:pt x="346" y="22"/>
                    </a:lnTo>
                    <a:lnTo>
                      <a:pt x="348" y="22"/>
                    </a:lnTo>
                    <a:lnTo>
                      <a:pt x="350" y="22"/>
                    </a:lnTo>
                    <a:lnTo>
                      <a:pt x="353" y="22"/>
                    </a:lnTo>
                    <a:lnTo>
                      <a:pt x="355" y="22"/>
                    </a:lnTo>
                    <a:lnTo>
                      <a:pt x="357" y="22"/>
                    </a:lnTo>
                    <a:lnTo>
                      <a:pt x="359" y="22"/>
                    </a:lnTo>
                    <a:lnTo>
                      <a:pt x="361" y="22"/>
                    </a:lnTo>
                    <a:lnTo>
                      <a:pt x="364" y="22"/>
                    </a:lnTo>
                    <a:lnTo>
                      <a:pt x="366" y="22"/>
                    </a:lnTo>
                    <a:lnTo>
                      <a:pt x="368" y="22"/>
                    </a:lnTo>
                    <a:lnTo>
                      <a:pt x="370" y="22"/>
                    </a:lnTo>
                    <a:lnTo>
                      <a:pt x="372" y="22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75" y="17"/>
                    </a:lnTo>
                    <a:lnTo>
                      <a:pt x="375" y="15"/>
                    </a:lnTo>
                    <a:lnTo>
                      <a:pt x="377" y="15"/>
                    </a:lnTo>
                    <a:lnTo>
                      <a:pt x="377" y="13"/>
                    </a:lnTo>
                    <a:lnTo>
                      <a:pt x="375" y="13"/>
                    </a:lnTo>
                    <a:lnTo>
                      <a:pt x="375" y="11"/>
                    </a:lnTo>
                    <a:lnTo>
                      <a:pt x="377" y="11"/>
                    </a:lnTo>
                    <a:lnTo>
                      <a:pt x="379" y="11"/>
                    </a:lnTo>
                    <a:lnTo>
                      <a:pt x="381" y="11"/>
                    </a:lnTo>
                    <a:lnTo>
                      <a:pt x="383" y="11"/>
                    </a:lnTo>
                    <a:lnTo>
                      <a:pt x="383" y="9"/>
                    </a:lnTo>
                    <a:lnTo>
                      <a:pt x="383" y="11"/>
                    </a:lnTo>
                    <a:lnTo>
                      <a:pt x="383" y="9"/>
                    </a:lnTo>
                    <a:lnTo>
                      <a:pt x="386" y="9"/>
                    </a:lnTo>
                    <a:lnTo>
                      <a:pt x="386" y="6"/>
                    </a:lnTo>
                    <a:lnTo>
                      <a:pt x="388" y="6"/>
                    </a:lnTo>
                    <a:lnTo>
                      <a:pt x="388" y="4"/>
                    </a:lnTo>
                    <a:lnTo>
                      <a:pt x="388" y="2"/>
                    </a:lnTo>
                    <a:lnTo>
                      <a:pt x="390" y="2"/>
                    </a:lnTo>
                    <a:lnTo>
                      <a:pt x="390" y="0"/>
                    </a:lnTo>
                    <a:lnTo>
                      <a:pt x="392" y="0"/>
                    </a:lnTo>
                    <a:lnTo>
                      <a:pt x="394" y="0"/>
                    </a:lnTo>
                    <a:lnTo>
                      <a:pt x="396" y="0"/>
                    </a:lnTo>
                    <a:lnTo>
                      <a:pt x="399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60" name="Freeform 45"/>
              <p:cNvSpPr>
                <a:spLocks/>
              </p:cNvSpPr>
              <p:nvPr/>
            </p:nvSpPr>
            <p:spPr bwMode="auto">
              <a:xfrm>
                <a:off x="6683375" y="3717925"/>
                <a:ext cx="549275" cy="465138"/>
              </a:xfrm>
              <a:custGeom>
                <a:avLst/>
                <a:gdLst>
                  <a:gd name="T0" fmla="*/ 2147483647 w 346"/>
                  <a:gd name="T1" fmla="*/ 2147483647 h 293"/>
                  <a:gd name="T2" fmla="*/ 2147483647 w 346"/>
                  <a:gd name="T3" fmla="*/ 2147483647 h 293"/>
                  <a:gd name="T4" fmla="*/ 2147483647 w 346"/>
                  <a:gd name="T5" fmla="*/ 2147483647 h 293"/>
                  <a:gd name="T6" fmla="*/ 2147483647 w 346"/>
                  <a:gd name="T7" fmla="*/ 2147483647 h 293"/>
                  <a:gd name="T8" fmla="*/ 2147483647 w 346"/>
                  <a:gd name="T9" fmla="*/ 2147483647 h 293"/>
                  <a:gd name="T10" fmla="*/ 2147483647 w 346"/>
                  <a:gd name="T11" fmla="*/ 2147483647 h 293"/>
                  <a:gd name="T12" fmla="*/ 2147483647 w 346"/>
                  <a:gd name="T13" fmla="*/ 2147483647 h 293"/>
                  <a:gd name="T14" fmla="*/ 2147483647 w 346"/>
                  <a:gd name="T15" fmla="*/ 2147483647 h 293"/>
                  <a:gd name="T16" fmla="*/ 2147483647 w 346"/>
                  <a:gd name="T17" fmla="*/ 2147483647 h 293"/>
                  <a:gd name="T18" fmla="*/ 2147483647 w 346"/>
                  <a:gd name="T19" fmla="*/ 2147483647 h 293"/>
                  <a:gd name="T20" fmla="*/ 2147483647 w 346"/>
                  <a:gd name="T21" fmla="*/ 2147483647 h 293"/>
                  <a:gd name="T22" fmla="*/ 2147483647 w 346"/>
                  <a:gd name="T23" fmla="*/ 2147483647 h 293"/>
                  <a:gd name="T24" fmla="*/ 2147483647 w 346"/>
                  <a:gd name="T25" fmla="*/ 2147483647 h 293"/>
                  <a:gd name="T26" fmla="*/ 2147483647 w 346"/>
                  <a:gd name="T27" fmla="*/ 2147483647 h 293"/>
                  <a:gd name="T28" fmla="*/ 2147483647 w 346"/>
                  <a:gd name="T29" fmla="*/ 2147483647 h 293"/>
                  <a:gd name="T30" fmla="*/ 2147483647 w 346"/>
                  <a:gd name="T31" fmla="*/ 2147483647 h 293"/>
                  <a:gd name="T32" fmla="*/ 2147483647 w 346"/>
                  <a:gd name="T33" fmla="*/ 2147483647 h 293"/>
                  <a:gd name="T34" fmla="*/ 2147483647 w 346"/>
                  <a:gd name="T35" fmla="*/ 2147483647 h 293"/>
                  <a:gd name="T36" fmla="*/ 2147483647 w 346"/>
                  <a:gd name="T37" fmla="*/ 2147483647 h 293"/>
                  <a:gd name="T38" fmla="*/ 2147483647 w 346"/>
                  <a:gd name="T39" fmla="*/ 2147483647 h 293"/>
                  <a:gd name="T40" fmla="*/ 2147483647 w 346"/>
                  <a:gd name="T41" fmla="*/ 2147483647 h 293"/>
                  <a:gd name="T42" fmla="*/ 2147483647 w 346"/>
                  <a:gd name="T43" fmla="*/ 2147483647 h 293"/>
                  <a:gd name="T44" fmla="*/ 2147483647 w 346"/>
                  <a:gd name="T45" fmla="*/ 2147483647 h 293"/>
                  <a:gd name="T46" fmla="*/ 2147483647 w 346"/>
                  <a:gd name="T47" fmla="*/ 2147483647 h 293"/>
                  <a:gd name="T48" fmla="*/ 2147483647 w 346"/>
                  <a:gd name="T49" fmla="*/ 2147483647 h 293"/>
                  <a:gd name="T50" fmla="*/ 2147483647 w 346"/>
                  <a:gd name="T51" fmla="*/ 2147483647 h 293"/>
                  <a:gd name="T52" fmla="*/ 2147483647 w 346"/>
                  <a:gd name="T53" fmla="*/ 2147483647 h 293"/>
                  <a:gd name="T54" fmla="*/ 2147483647 w 346"/>
                  <a:gd name="T55" fmla="*/ 2147483647 h 293"/>
                  <a:gd name="T56" fmla="*/ 2147483647 w 346"/>
                  <a:gd name="T57" fmla="*/ 2147483647 h 293"/>
                  <a:gd name="T58" fmla="*/ 2147483647 w 346"/>
                  <a:gd name="T59" fmla="*/ 2147483647 h 293"/>
                  <a:gd name="T60" fmla="*/ 2147483647 w 346"/>
                  <a:gd name="T61" fmla="*/ 2147483647 h 293"/>
                  <a:gd name="T62" fmla="*/ 2147483647 w 346"/>
                  <a:gd name="T63" fmla="*/ 2147483647 h 293"/>
                  <a:gd name="T64" fmla="*/ 2147483647 w 346"/>
                  <a:gd name="T65" fmla="*/ 2147483647 h 293"/>
                  <a:gd name="T66" fmla="*/ 2147483647 w 346"/>
                  <a:gd name="T67" fmla="*/ 2147483647 h 293"/>
                  <a:gd name="T68" fmla="*/ 2147483647 w 346"/>
                  <a:gd name="T69" fmla="*/ 2147483647 h 293"/>
                  <a:gd name="T70" fmla="*/ 2147483647 w 346"/>
                  <a:gd name="T71" fmla="*/ 2147483647 h 293"/>
                  <a:gd name="T72" fmla="*/ 2147483647 w 346"/>
                  <a:gd name="T73" fmla="*/ 2147483647 h 293"/>
                  <a:gd name="T74" fmla="*/ 2147483647 w 346"/>
                  <a:gd name="T75" fmla="*/ 2147483647 h 293"/>
                  <a:gd name="T76" fmla="*/ 2147483647 w 346"/>
                  <a:gd name="T77" fmla="*/ 2147483647 h 293"/>
                  <a:gd name="T78" fmla="*/ 2147483647 w 346"/>
                  <a:gd name="T79" fmla="*/ 2147483647 h 293"/>
                  <a:gd name="T80" fmla="*/ 2147483647 w 346"/>
                  <a:gd name="T81" fmla="*/ 2147483647 h 293"/>
                  <a:gd name="T82" fmla="*/ 2147483647 w 346"/>
                  <a:gd name="T83" fmla="*/ 2147483647 h 293"/>
                  <a:gd name="T84" fmla="*/ 2147483647 w 346"/>
                  <a:gd name="T85" fmla="*/ 2147483647 h 293"/>
                  <a:gd name="T86" fmla="*/ 2147483647 w 346"/>
                  <a:gd name="T87" fmla="*/ 2147483647 h 293"/>
                  <a:gd name="T88" fmla="*/ 2147483647 w 346"/>
                  <a:gd name="T89" fmla="*/ 2147483647 h 293"/>
                  <a:gd name="T90" fmla="*/ 2147483647 w 346"/>
                  <a:gd name="T91" fmla="*/ 2147483647 h 293"/>
                  <a:gd name="T92" fmla="*/ 2147483647 w 346"/>
                  <a:gd name="T93" fmla="*/ 2147483647 h 293"/>
                  <a:gd name="T94" fmla="*/ 2147483647 w 346"/>
                  <a:gd name="T95" fmla="*/ 2147483647 h 293"/>
                  <a:gd name="T96" fmla="*/ 2147483647 w 346"/>
                  <a:gd name="T97" fmla="*/ 2147483647 h 293"/>
                  <a:gd name="T98" fmla="*/ 2147483647 w 346"/>
                  <a:gd name="T99" fmla="*/ 2147483647 h 293"/>
                  <a:gd name="T100" fmla="*/ 2147483647 w 346"/>
                  <a:gd name="T101" fmla="*/ 2147483647 h 293"/>
                  <a:gd name="T102" fmla="*/ 2147483647 w 346"/>
                  <a:gd name="T103" fmla="*/ 2147483647 h 293"/>
                  <a:gd name="T104" fmla="*/ 2147483647 w 346"/>
                  <a:gd name="T105" fmla="*/ 2147483647 h 293"/>
                  <a:gd name="T106" fmla="*/ 2147483647 w 346"/>
                  <a:gd name="T107" fmla="*/ 2147483647 h 293"/>
                  <a:gd name="T108" fmla="*/ 2147483647 w 346"/>
                  <a:gd name="T109" fmla="*/ 2147483647 h 293"/>
                  <a:gd name="T110" fmla="*/ 2147483647 w 346"/>
                  <a:gd name="T111" fmla="*/ 2147483647 h 293"/>
                  <a:gd name="T112" fmla="*/ 2147483647 w 346"/>
                  <a:gd name="T113" fmla="*/ 2147483647 h 293"/>
                  <a:gd name="T114" fmla="*/ 2147483647 w 346"/>
                  <a:gd name="T115" fmla="*/ 2147483647 h 293"/>
                  <a:gd name="T116" fmla="*/ 2147483647 w 346"/>
                  <a:gd name="T117" fmla="*/ 2147483647 h 293"/>
                  <a:gd name="T118" fmla="*/ 2147483647 w 346"/>
                  <a:gd name="T119" fmla="*/ 2147483647 h 293"/>
                  <a:gd name="T120" fmla="*/ 2147483647 w 346"/>
                  <a:gd name="T121" fmla="*/ 2147483647 h 293"/>
                  <a:gd name="T122" fmla="*/ 2147483647 w 346"/>
                  <a:gd name="T123" fmla="*/ 2147483647 h 293"/>
                  <a:gd name="T124" fmla="*/ 2147483647 w 346"/>
                  <a:gd name="T125" fmla="*/ 2147483647 h 29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46" h="293">
                    <a:moveTo>
                      <a:pt x="322" y="0"/>
                    </a:moveTo>
                    <a:lnTo>
                      <a:pt x="324" y="0"/>
                    </a:lnTo>
                    <a:lnTo>
                      <a:pt x="324" y="2"/>
                    </a:lnTo>
                    <a:lnTo>
                      <a:pt x="326" y="2"/>
                    </a:lnTo>
                    <a:lnTo>
                      <a:pt x="326" y="0"/>
                    </a:lnTo>
                    <a:lnTo>
                      <a:pt x="328" y="0"/>
                    </a:lnTo>
                    <a:lnTo>
                      <a:pt x="328" y="2"/>
                    </a:lnTo>
                    <a:lnTo>
                      <a:pt x="330" y="2"/>
                    </a:lnTo>
                    <a:lnTo>
                      <a:pt x="330" y="0"/>
                    </a:lnTo>
                    <a:lnTo>
                      <a:pt x="330" y="2"/>
                    </a:lnTo>
                    <a:lnTo>
                      <a:pt x="333" y="2"/>
                    </a:lnTo>
                    <a:lnTo>
                      <a:pt x="333" y="4"/>
                    </a:lnTo>
                    <a:lnTo>
                      <a:pt x="337" y="8"/>
                    </a:lnTo>
                    <a:lnTo>
                      <a:pt x="337" y="11"/>
                    </a:lnTo>
                    <a:lnTo>
                      <a:pt x="339" y="11"/>
                    </a:lnTo>
                    <a:lnTo>
                      <a:pt x="339" y="13"/>
                    </a:lnTo>
                    <a:lnTo>
                      <a:pt x="341" y="15"/>
                    </a:lnTo>
                    <a:lnTo>
                      <a:pt x="344" y="17"/>
                    </a:lnTo>
                    <a:lnTo>
                      <a:pt x="344" y="19"/>
                    </a:lnTo>
                    <a:lnTo>
                      <a:pt x="346" y="19"/>
                    </a:lnTo>
                    <a:lnTo>
                      <a:pt x="346" y="21"/>
                    </a:lnTo>
                    <a:lnTo>
                      <a:pt x="344" y="21"/>
                    </a:lnTo>
                    <a:lnTo>
                      <a:pt x="344" y="24"/>
                    </a:lnTo>
                    <a:lnTo>
                      <a:pt x="341" y="24"/>
                    </a:lnTo>
                    <a:lnTo>
                      <a:pt x="341" y="26"/>
                    </a:lnTo>
                    <a:lnTo>
                      <a:pt x="339" y="30"/>
                    </a:lnTo>
                    <a:lnTo>
                      <a:pt x="337" y="30"/>
                    </a:lnTo>
                    <a:lnTo>
                      <a:pt x="335" y="30"/>
                    </a:lnTo>
                    <a:lnTo>
                      <a:pt x="333" y="30"/>
                    </a:lnTo>
                    <a:lnTo>
                      <a:pt x="333" y="32"/>
                    </a:lnTo>
                    <a:lnTo>
                      <a:pt x="333" y="35"/>
                    </a:lnTo>
                    <a:lnTo>
                      <a:pt x="330" y="35"/>
                    </a:lnTo>
                    <a:lnTo>
                      <a:pt x="330" y="37"/>
                    </a:lnTo>
                    <a:lnTo>
                      <a:pt x="324" y="37"/>
                    </a:lnTo>
                    <a:lnTo>
                      <a:pt x="315" y="37"/>
                    </a:lnTo>
                    <a:lnTo>
                      <a:pt x="317" y="37"/>
                    </a:lnTo>
                    <a:lnTo>
                      <a:pt x="317" y="39"/>
                    </a:lnTo>
                    <a:lnTo>
                      <a:pt x="320" y="39"/>
                    </a:lnTo>
                    <a:lnTo>
                      <a:pt x="322" y="39"/>
                    </a:lnTo>
                    <a:lnTo>
                      <a:pt x="322" y="41"/>
                    </a:lnTo>
                    <a:lnTo>
                      <a:pt x="322" y="39"/>
                    </a:lnTo>
                    <a:lnTo>
                      <a:pt x="324" y="39"/>
                    </a:lnTo>
                    <a:lnTo>
                      <a:pt x="324" y="41"/>
                    </a:lnTo>
                    <a:lnTo>
                      <a:pt x="324" y="43"/>
                    </a:lnTo>
                    <a:lnTo>
                      <a:pt x="322" y="43"/>
                    </a:lnTo>
                    <a:lnTo>
                      <a:pt x="322" y="46"/>
                    </a:lnTo>
                    <a:lnTo>
                      <a:pt x="320" y="46"/>
                    </a:lnTo>
                    <a:lnTo>
                      <a:pt x="317" y="46"/>
                    </a:lnTo>
                    <a:lnTo>
                      <a:pt x="317" y="43"/>
                    </a:lnTo>
                    <a:lnTo>
                      <a:pt x="315" y="43"/>
                    </a:lnTo>
                    <a:lnTo>
                      <a:pt x="315" y="41"/>
                    </a:lnTo>
                    <a:lnTo>
                      <a:pt x="313" y="41"/>
                    </a:lnTo>
                    <a:lnTo>
                      <a:pt x="313" y="43"/>
                    </a:lnTo>
                    <a:lnTo>
                      <a:pt x="311" y="43"/>
                    </a:lnTo>
                    <a:lnTo>
                      <a:pt x="309" y="43"/>
                    </a:lnTo>
                    <a:lnTo>
                      <a:pt x="309" y="48"/>
                    </a:lnTo>
                    <a:lnTo>
                      <a:pt x="311" y="48"/>
                    </a:lnTo>
                    <a:lnTo>
                      <a:pt x="311" y="50"/>
                    </a:lnTo>
                    <a:lnTo>
                      <a:pt x="309" y="50"/>
                    </a:lnTo>
                    <a:lnTo>
                      <a:pt x="309" y="52"/>
                    </a:lnTo>
                    <a:lnTo>
                      <a:pt x="311" y="52"/>
                    </a:lnTo>
                    <a:lnTo>
                      <a:pt x="311" y="54"/>
                    </a:lnTo>
                    <a:lnTo>
                      <a:pt x="313" y="54"/>
                    </a:lnTo>
                    <a:lnTo>
                      <a:pt x="317" y="59"/>
                    </a:lnTo>
                    <a:lnTo>
                      <a:pt x="320" y="59"/>
                    </a:lnTo>
                    <a:lnTo>
                      <a:pt x="322" y="61"/>
                    </a:lnTo>
                    <a:lnTo>
                      <a:pt x="324" y="63"/>
                    </a:lnTo>
                    <a:lnTo>
                      <a:pt x="324" y="65"/>
                    </a:lnTo>
                    <a:lnTo>
                      <a:pt x="324" y="70"/>
                    </a:lnTo>
                    <a:lnTo>
                      <a:pt x="326" y="70"/>
                    </a:lnTo>
                    <a:lnTo>
                      <a:pt x="328" y="70"/>
                    </a:lnTo>
                    <a:lnTo>
                      <a:pt x="328" y="72"/>
                    </a:lnTo>
                    <a:lnTo>
                      <a:pt x="326" y="72"/>
                    </a:lnTo>
                    <a:lnTo>
                      <a:pt x="326" y="74"/>
                    </a:lnTo>
                    <a:lnTo>
                      <a:pt x="326" y="76"/>
                    </a:lnTo>
                    <a:lnTo>
                      <a:pt x="326" y="78"/>
                    </a:lnTo>
                    <a:lnTo>
                      <a:pt x="324" y="78"/>
                    </a:lnTo>
                    <a:lnTo>
                      <a:pt x="324" y="81"/>
                    </a:lnTo>
                    <a:lnTo>
                      <a:pt x="322" y="81"/>
                    </a:lnTo>
                    <a:lnTo>
                      <a:pt x="322" y="83"/>
                    </a:lnTo>
                    <a:lnTo>
                      <a:pt x="322" y="85"/>
                    </a:lnTo>
                    <a:lnTo>
                      <a:pt x="322" y="87"/>
                    </a:lnTo>
                    <a:lnTo>
                      <a:pt x="320" y="87"/>
                    </a:lnTo>
                    <a:lnTo>
                      <a:pt x="320" y="89"/>
                    </a:lnTo>
                    <a:lnTo>
                      <a:pt x="320" y="92"/>
                    </a:lnTo>
                    <a:lnTo>
                      <a:pt x="317" y="92"/>
                    </a:lnTo>
                    <a:lnTo>
                      <a:pt x="317" y="94"/>
                    </a:lnTo>
                    <a:lnTo>
                      <a:pt x="315" y="94"/>
                    </a:lnTo>
                    <a:lnTo>
                      <a:pt x="315" y="96"/>
                    </a:lnTo>
                    <a:lnTo>
                      <a:pt x="313" y="96"/>
                    </a:lnTo>
                    <a:lnTo>
                      <a:pt x="313" y="98"/>
                    </a:lnTo>
                    <a:lnTo>
                      <a:pt x="311" y="98"/>
                    </a:lnTo>
                    <a:lnTo>
                      <a:pt x="311" y="100"/>
                    </a:lnTo>
                    <a:lnTo>
                      <a:pt x="311" y="103"/>
                    </a:lnTo>
                    <a:lnTo>
                      <a:pt x="309" y="103"/>
                    </a:lnTo>
                    <a:lnTo>
                      <a:pt x="309" y="105"/>
                    </a:lnTo>
                    <a:lnTo>
                      <a:pt x="306" y="105"/>
                    </a:lnTo>
                    <a:lnTo>
                      <a:pt x="309" y="105"/>
                    </a:lnTo>
                    <a:lnTo>
                      <a:pt x="306" y="105"/>
                    </a:lnTo>
                    <a:lnTo>
                      <a:pt x="306" y="107"/>
                    </a:lnTo>
                    <a:lnTo>
                      <a:pt x="306" y="109"/>
                    </a:lnTo>
                    <a:lnTo>
                      <a:pt x="304" y="109"/>
                    </a:lnTo>
                    <a:lnTo>
                      <a:pt x="304" y="111"/>
                    </a:lnTo>
                    <a:lnTo>
                      <a:pt x="304" y="109"/>
                    </a:lnTo>
                    <a:lnTo>
                      <a:pt x="304" y="111"/>
                    </a:lnTo>
                    <a:lnTo>
                      <a:pt x="302" y="111"/>
                    </a:lnTo>
                    <a:lnTo>
                      <a:pt x="302" y="113"/>
                    </a:lnTo>
                    <a:lnTo>
                      <a:pt x="302" y="116"/>
                    </a:lnTo>
                    <a:lnTo>
                      <a:pt x="302" y="118"/>
                    </a:lnTo>
                    <a:lnTo>
                      <a:pt x="300" y="118"/>
                    </a:lnTo>
                    <a:lnTo>
                      <a:pt x="300" y="120"/>
                    </a:lnTo>
                    <a:lnTo>
                      <a:pt x="298" y="120"/>
                    </a:lnTo>
                    <a:lnTo>
                      <a:pt x="298" y="122"/>
                    </a:lnTo>
                    <a:lnTo>
                      <a:pt x="298" y="124"/>
                    </a:lnTo>
                    <a:lnTo>
                      <a:pt x="295" y="124"/>
                    </a:lnTo>
                    <a:lnTo>
                      <a:pt x="295" y="127"/>
                    </a:lnTo>
                    <a:lnTo>
                      <a:pt x="293" y="127"/>
                    </a:lnTo>
                    <a:lnTo>
                      <a:pt x="293" y="129"/>
                    </a:lnTo>
                    <a:lnTo>
                      <a:pt x="293" y="131"/>
                    </a:lnTo>
                    <a:lnTo>
                      <a:pt x="291" y="131"/>
                    </a:lnTo>
                    <a:lnTo>
                      <a:pt x="291" y="133"/>
                    </a:lnTo>
                    <a:lnTo>
                      <a:pt x="291" y="135"/>
                    </a:lnTo>
                    <a:lnTo>
                      <a:pt x="289" y="135"/>
                    </a:lnTo>
                    <a:lnTo>
                      <a:pt x="289" y="138"/>
                    </a:lnTo>
                    <a:lnTo>
                      <a:pt x="287" y="138"/>
                    </a:lnTo>
                    <a:lnTo>
                      <a:pt x="287" y="140"/>
                    </a:lnTo>
                    <a:lnTo>
                      <a:pt x="284" y="140"/>
                    </a:lnTo>
                    <a:lnTo>
                      <a:pt x="284" y="142"/>
                    </a:lnTo>
                    <a:lnTo>
                      <a:pt x="284" y="144"/>
                    </a:lnTo>
                    <a:lnTo>
                      <a:pt x="284" y="146"/>
                    </a:lnTo>
                    <a:lnTo>
                      <a:pt x="282" y="146"/>
                    </a:lnTo>
                    <a:lnTo>
                      <a:pt x="284" y="146"/>
                    </a:lnTo>
                    <a:lnTo>
                      <a:pt x="282" y="146"/>
                    </a:lnTo>
                    <a:lnTo>
                      <a:pt x="280" y="146"/>
                    </a:lnTo>
                    <a:lnTo>
                      <a:pt x="280" y="149"/>
                    </a:lnTo>
                    <a:lnTo>
                      <a:pt x="280" y="151"/>
                    </a:lnTo>
                    <a:lnTo>
                      <a:pt x="278" y="151"/>
                    </a:lnTo>
                    <a:lnTo>
                      <a:pt x="278" y="153"/>
                    </a:lnTo>
                    <a:lnTo>
                      <a:pt x="276" y="153"/>
                    </a:lnTo>
                    <a:lnTo>
                      <a:pt x="276" y="155"/>
                    </a:lnTo>
                    <a:lnTo>
                      <a:pt x="276" y="157"/>
                    </a:lnTo>
                    <a:lnTo>
                      <a:pt x="274" y="157"/>
                    </a:lnTo>
                    <a:lnTo>
                      <a:pt x="274" y="159"/>
                    </a:lnTo>
                    <a:lnTo>
                      <a:pt x="271" y="159"/>
                    </a:lnTo>
                    <a:lnTo>
                      <a:pt x="271" y="162"/>
                    </a:lnTo>
                    <a:lnTo>
                      <a:pt x="271" y="164"/>
                    </a:lnTo>
                    <a:lnTo>
                      <a:pt x="269" y="164"/>
                    </a:lnTo>
                    <a:lnTo>
                      <a:pt x="269" y="166"/>
                    </a:lnTo>
                    <a:lnTo>
                      <a:pt x="267" y="166"/>
                    </a:lnTo>
                    <a:lnTo>
                      <a:pt x="267" y="168"/>
                    </a:lnTo>
                    <a:lnTo>
                      <a:pt x="267" y="170"/>
                    </a:lnTo>
                    <a:lnTo>
                      <a:pt x="265" y="170"/>
                    </a:lnTo>
                    <a:lnTo>
                      <a:pt x="265" y="173"/>
                    </a:lnTo>
                    <a:lnTo>
                      <a:pt x="263" y="173"/>
                    </a:lnTo>
                    <a:lnTo>
                      <a:pt x="263" y="175"/>
                    </a:lnTo>
                    <a:lnTo>
                      <a:pt x="263" y="177"/>
                    </a:lnTo>
                    <a:lnTo>
                      <a:pt x="263" y="175"/>
                    </a:lnTo>
                    <a:lnTo>
                      <a:pt x="263" y="177"/>
                    </a:lnTo>
                    <a:lnTo>
                      <a:pt x="260" y="177"/>
                    </a:lnTo>
                    <a:lnTo>
                      <a:pt x="260" y="179"/>
                    </a:lnTo>
                    <a:lnTo>
                      <a:pt x="258" y="179"/>
                    </a:lnTo>
                    <a:lnTo>
                      <a:pt x="258" y="181"/>
                    </a:lnTo>
                    <a:lnTo>
                      <a:pt x="258" y="184"/>
                    </a:lnTo>
                    <a:lnTo>
                      <a:pt x="256" y="184"/>
                    </a:lnTo>
                    <a:lnTo>
                      <a:pt x="256" y="186"/>
                    </a:lnTo>
                    <a:lnTo>
                      <a:pt x="254" y="186"/>
                    </a:lnTo>
                    <a:lnTo>
                      <a:pt x="254" y="188"/>
                    </a:lnTo>
                    <a:lnTo>
                      <a:pt x="254" y="190"/>
                    </a:lnTo>
                    <a:lnTo>
                      <a:pt x="252" y="190"/>
                    </a:lnTo>
                    <a:lnTo>
                      <a:pt x="249" y="190"/>
                    </a:lnTo>
                    <a:lnTo>
                      <a:pt x="249" y="192"/>
                    </a:lnTo>
                    <a:lnTo>
                      <a:pt x="249" y="195"/>
                    </a:lnTo>
                    <a:lnTo>
                      <a:pt x="247" y="195"/>
                    </a:lnTo>
                    <a:lnTo>
                      <a:pt x="247" y="197"/>
                    </a:lnTo>
                    <a:lnTo>
                      <a:pt x="245" y="197"/>
                    </a:lnTo>
                    <a:lnTo>
                      <a:pt x="245" y="199"/>
                    </a:lnTo>
                    <a:lnTo>
                      <a:pt x="243" y="199"/>
                    </a:lnTo>
                    <a:lnTo>
                      <a:pt x="243" y="201"/>
                    </a:lnTo>
                    <a:lnTo>
                      <a:pt x="245" y="201"/>
                    </a:lnTo>
                    <a:lnTo>
                      <a:pt x="243" y="201"/>
                    </a:lnTo>
                    <a:lnTo>
                      <a:pt x="243" y="203"/>
                    </a:lnTo>
                    <a:lnTo>
                      <a:pt x="241" y="203"/>
                    </a:lnTo>
                    <a:lnTo>
                      <a:pt x="241" y="205"/>
                    </a:lnTo>
                    <a:lnTo>
                      <a:pt x="241" y="208"/>
                    </a:lnTo>
                    <a:lnTo>
                      <a:pt x="238" y="208"/>
                    </a:lnTo>
                    <a:lnTo>
                      <a:pt x="238" y="210"/>
                    </a:lnTo>
                    <a:lnTo>
                      <a:pt x="236" y="210"/>
                    </a:lnTo>
                    <a:lnTo>
                      <a:pt x="236" y="212"/>
                    </a:lnTo>
                    <a:lnTo>
                      <a:pt x="234" y="212"/>
                    </a:lnTo>
                    <a:lnTo>
                      <a:pt x="234" y="214"/>
                    </a:lnTo>
                    <a:lnTo>
                      <a:pt x="234" y="216"/>
                    </a:lnTo>
                    <a:lnTo>
                      <a:pt x="232" y="216"/>
                    </a:lnTo>
                    <a:lnTo>
                      <a:pt x="232" y="219"/>
                    </a:lnTo>
                    <a:lnTo>
                      <a:pt x="230" y="219"/>
                    </a:lnTo>
                    <a:lnTo>
                      <a:pt x="230" y="221"/>
                    </a:lnTo>
                    <a:lnTo>
                      <a:pt x="232" y="221"/>
                    </a:lnTo>
                    <a:lnTo>
                      <a:pt x="230" y="221"/>
                    </a:lnTo>
                    <a:lnTo>
                      <a:pt x="232" y="221"/>
                    </a:lnTo>
                    <a:lnTo>
                      <a:pt x="230" y="221"/>
                    </a:lnTo>
                    <a:lnTo>
                      <a:pt x="232" y="221"/>
                    </a:lnTo>
                    <a:lnTo>
                      <a:pt x="230" y="221"/>
                    </a:lnTo>
                    <a:lnTo>
                      <a:pt x="230" y="223"/>
                    </a:lnTo>
                    <a:lnTo>
                      <a:pt x="230" y="225"/>
                    </a:lnTo>
                    <a:lnTo>
                      <a:pt x="228" y="225"/>
                    </a:lnTo>
                    <a:lnTo>
                      <a:pt x="230" y="225"/>
                    </a:lnTo>
                    <a:lnTo>
                      <a:pt x="228" y="225"/>
                    </a:lnTo>
                    <a:lnTo>
                      <a:pt x="225" y="225"/>
                    </a:lnTo>
                    <a:lnTo>
                      <a:pt x="225" y="227"/>
                    </a:lnTo>
                    <a:lnTo>
                      <a:pt x="228" y="227"/>
                    </a:lnTo>
                    <a:lnTo>
                      <a:pt x="225" y="227"/>
                    </a:lnTo>
                    <a:lnTo>
                      <a:pt x="228" y="227"/>
                    </a:lnTo>
                    <a:lnTo>
                      <a:pt x="225" y="227"/>
                    </a:lnTo>
                    <a:lnTo>
                      <a:pt x="225" y="230"/>
                    </a:lnTo>
                    <a:lnTo>
                      <a:pt x="225" y="227"/>
                    </a:lnTo>
                    <a:lnTo>
                      <a:pt x="225" y="230"/>
                    </a:lnTo>
                    <a:lnTo>
                      <a:pt x="223" y="230"/>
                    </a:lnTo>
                    <a:lnTo>
                      <a:pt x="223" y="232"/>
                    </a:lnTo>
                    <a:lnTo>
                      <a:pt x="221" y="232"/>
                    </a:lnTo>
                    <a:lnTo>
                      <a:pt x="221" y="234"/>
                    </a:lnTo>
                    <a:lnTo>
                      <a:pt x="219" y="234"/>
                    </a:lnTo>
                    <a:lnTo>
                      <a:pt x="221" y="234"/>
                    </a:lnTo>
                    <a:lnTo>
                      <a:pt x="219" y="234"/>
                    </a:lnTo>
                    <a:lnTo>
                      <a:pt x="221" y="234"/>
                    </a:lnTo>
                    <a:lnTo>
                      <a:pt x="219" y="234"/>
                    </a:lnTo>
                    <a:lnTo>
                      <a:pt x="221" y="234"/>
                    </a:lnTo>
                    <a:lnTo>
                      <a:pt x="219" y="234"/>
                    </a:lnTo>
                    <a:lnTo>
                      <a:pt x="221" y="234"/>
                    </a:lnTo>
                    <a:lnTo>
                      <a:pt x="221" y="236"/>
                    </a:lnTo>
                    <a:lnTo>
                      <a:pt x="219" y="236"/>
                    </a:lnTo>
                    <a:lnTo>
                      <a:pt x="217" y="236"/>
                    </a:lnTo>
                    <a:lnTo>
                      <a:pt x="217" y="238"/>
                    </a:lnTo>
                    <a:lnTo>
                      <a:pt x="217" y="241"/>
                    </a:lnTo>
                    <a:lnTo>
                      <a:pt x="214" y="241"/>
                    </a:lnTo>
                    <a:lnTo>
                      <a:pt x="214" y="243"/>
                    </a:lnTo>
                    <a:lnTo>
                      <a:pt x="212" y="243"/>
                    </a:lnTo>
                    <a:lnTo>
                      <a:pt x="212" y="245"/>
                    </a:lnTo>
                    <a:lnTo>
                      <a:pt x="212" y="243"/>
                    </a:lnTo>
                    <a:lnTo>
                      <a:pt x="212" y="245"/>
                    </a:lnTo>
                    <a:lnTo>
                      <a:pt x="210" y="245"/>
                    </a:lnTo>
                    <a:lnTo>
                      <a:pt x="210" y="247"/>
                    </a:lnTo>
                    <a:lnTo>
                      <a:pt x="208" y="247"/>
                    </a:lnTo>
                    <a:lnTo>
                      <a:pt x="208" y="249"/>
                    </a:lnTo>
                    <a:lnTo>
                      <a:pt x="206" y="249"/>
                    </a:lnTo>
                    <a:lnTo>
                      <a:pt x="206" y="251"/>
                    </a:lnTo>
                    <a:lnTo>
                      <a:pt x="203" y="251"/>
                    </a:lnTo>
                    <a:lnTo>
                      <a:pt x="206" y="251"/>
                    </a:lnTo>
                    <a:lnTo>
                      <a:pt x="203" y="251"/>
                    </a:lnTo>
                    <a:lnTo>
                      <a:pt x="206" y="251"/>
                    </a:lnTo>
                    <a:lnTo>
                      <a:pt x="203" y="251"/>
                    </a:lnTo>
                    <a:lnTo>
                      <a:pt x="206" y="251"/>
                    </a:lnTo>
                    <a:lnTo>
                      <a:pt x="203" y="251"/>
                    </a:lnTo>
                    <a:lnTo>
                      <a:pt x="203" y="254"/>
                    </a:lnTo>
                    <a:lnTo>
                      <a:pt x="201" y="254"/>
                    </a:lnTo>
                    <a:lnTo>
                      <a:pt x="201" y="256"/>
                    </a:lnTo>
                    <a:lnTo>
                      <a:pt x="201" y="258"/>
                    </a:lnTo>
                    <a:lnTo>
                      <a:pt x="201" y="260"/>
                    </a:lnTo>
                    <a:lnTo>
                      <a:pt x="199" y="260"/>
                    </a:lnTo>
                    <a:lnTo>
                      <a:pt x="201" y="260"/>
                    </a:lnTo>
                    <a:lnTo>
                      <a:pt x="199" y="260"/>
                    </a:lnTo>
                    <a:lnTo>
                      <a:pt x="199" y="262"/>
                    </a:lnTo>
                    <a:lnTo>
                      <a:pt x="197" y="262"/>
                    </a:lnTo>
                    <a:lnTo>
                      <a:pt x="197" y="265"/>
                    </a:lnTo>
                    <a:lnTo>
                      <a:pt x="195" y="265"/>
                    </a:lnTo>
                    <a:lnTo>
                      <a:pt x="195" y="267"/>
                    </a:lnTo>
                    <a:lnTo>
                      <a:pt x="195" y="269"/>
                    </a:lnTo>
                    <a:lnTo>
                      <a:pt x="192" y="269"/>
                    </a:lnTo>
                    <a:lnTo>
                      <a:pt x="192" y="271"/>
                    </a:lnTo>
                    <a:lnTo>
                      <a:pt x="190" y="271"/>
                    </a:lnTo>
                    <a:lnTo>
                      <a:pt x="190" y="273"/>
                    </a:lnTo>
                    <a:lnTo>
                      <a:pt x="188" y="273"/>
                    </a:lnTo>
                    <a:lnTo>
                      <a:pt x="188" y="276"/>
                    </a:lnTo>
                    <a:lnTo>
                      <a:pt x="188" y="278"/>
                    </a:lnTo>
                    <a:lnTo>
                      <a:pt x="186" y="278"/>
                    </a:lnTo>
                    <a:lnTo>
                      <a:pt x="186" y="280"/>
                    </a:lnTo>
                    <a:lnTo>
                      <a:pt x="184" y="280"/>
                    </a:lnTo>
                    <a:lnTo>
                      <a:pt x="182" y="280"/>
                    </a:lnTo>
                    <a:lnTo>
                      <a:pt x="184" y="280"/>
                    </a:lnTo>
                    <a:lnTo>
                      <a:pt x="182" y="280"/>
                    </a:lnTo>
                    <a:lnTo>
                      <a:pt x="184" y="280"/>
                    </a:lnTo>
                    <a:lnTo>
                      <a:pt x="184" y="282"/>
                    </a:lnTo>
                    <a:lnTo>
                      <a:pt x="182" y="282"/>
                    </a:lnTo>
                    <a:lnTo>
                      <a:pt x="179" y="282"/>
                    </a:lnTo>
                    <a:lnTo>
                      <a:pt x="179" y="284"/>
                    </a:lnTo>
                    <a:lnTo>
                      <a:pt x="182" y="284"/>
                    </a:lnTo>
                    <a:lnTo>
                      <a:pt x="179" y="284"/>
                    </a:lnTo>
                    <a:lnTo>
                      <a:pt x="182" y="284"/>
                    </a:lnTo>
                    <a:lnTo>
                      <a:pt x="182" y="287"/>
                    </a:lnTo>
                    <a:lnTo>
                      <a:pt x="179" y="287"/>
                    </a:lnTo>
                    <a:lnTo>
                      <a:pt x="179" y="289"/>
                    </a:lnTo>
                    <a:lnTo>
                      <a:pt x="177" y="289"/>
                    </a:lnTo>
                    <a:lnTo>
                      <a:pt x="177" y="291"/>
                    </a:lnTo>
                    <a:lnTo>
                      <a:pt x="175" y="291"/>
                    </a:lnTo>
                    <a:lnTo>
                      <a:pt x="175" y="293"/>
                    </a:lnTo>
                    <a:lnTo>
                      <a:pt x="175" y="291"/>
                    </a:lnTo>
                    <a:lnTo>
                      <a:pt x="175" y="293"/>
                    </a:lnTo>
                    <a:lnTo>
                      <a:pt x="173" y="293"/>
                    </a:lnTo>
                    <a:lnTo>
                      <a:pt x="171" y="293"/>
                    </a:lnTo>
                    <a:lnTo>
                      <a:pt x="171" y="291"/>
                    </a:lnTo>
                    <a:lnTo>
                      <a:pt x="168" y="291"/>
                    </a:lnTo>
                    <a:lnTo>
                      <a:pt x="166" y="291"/>
                    </a:lnTo>
                    <a:lnTo>
                      <a:pt x="166" y="289"/>
                    </a:lnTo>
                    <a:lnTo>
                      <a:pt x="164" y="289"/>
                    </a:lnTo>
                    <a:lnTo>
                      <a:pt x="164" y="287"/>
                    </a:lnTo>
                    <a:lnTo>
                      <a:pt x="162" y="287"/>
                    </a:lnTo>
                    <a:lnTo>
                      <a:pt x="162" y="284"/>
                    </a:lnTo>
                    <a:lnTo>
                      <a:pt x="162" y="282"/>
                    </a:lnTo>
                    <a:lnTo>
                      <a:pt x="164" y="282"/>
                    </a:lnTo>
                    <a:lnTo>
                      <a:pt x="164" y="280"/>
                    </a:lnTo>
                    <a:lnTo>
                      <a:pt x="164" y="278"/>
                    </a:lnTo>
                    <a:lnTo>
                      <a:pt x="162" y="278"/>
                    </a:lnTo>
                    <a:lnTo>
                      <a:pt x="160" y="278"/>
                    </a:lnTo>
                    <a:lnTo>
                      <a:pt x="160" y="276"/>
                    </a:lnTo>
                    <a:lnTo>
                      <a:pt x="157" y="276"/>
                    </a:lnTo>
                    <a:lnTo>
                      <a:pt x="157" y="278"/>
                    </a:lnTo>
                    <a:lnTo>
                      <a:pt x="155" y="278"/>
                    </a:lnTo>
                    <a:lnTo>
                      <a:pt x="155" y="276"/>
                    </a:lnTo>
                    <a:lnTo>
                      <a:pt x="155" y="273"/>
                    </a:lnTo>
                    <a:lnTo>
                      <a:pt x="157" y="273"/>
                    </a:lnTo>
                    <a:lnTo>
                      <a:pt x="157" y="271"/>
                    </a:lnTo>
                    <a:lnTo>
                      <a:pt x="157" y="269"/>
                    </a:lnTo>
                    <a:lnTo>
                      <a:pt x="157" y="267"/>
                    </a:lnTo>
                    <a:lnTo>
                      <a:pt x="160" y="267"/>
                    </a:lnTo>
                    <a:lnTo>
                      <a:pt x="160" y="265"/>
                    </a:lnTo>
                    <a:lnTo>
                      <a:pt x="157" y="265"/>
                    </a:lnTo>
                    <a:lnTo>
                      <a:pt x="157" y="262"/>
                    </a:lnTo>
                    <a:lnTo>
                      <a:pt x="155" y="262"/>
                    </a:lnTo>
                    <a:lnTo>
                      <a:pt x="155" y="260"/>
                    </a:lnTo>
                    <a:lnTo>
                      <a:pt x="155" y="258"/>
                    </a:lnTo>
                    <a:lnTo>
                      <a:pt x="157" y="258"/>
                    </a:lnTo>
                    <a:lnTo>
                      <a:pt x="155" y="258"/>
                    </a:lnTo>
                    <a:lnTo>
                      <a:pt x="155" y="256"/>
                    </a:lnTo>
                    <a:lnTo>
                      <a:pt x="155" y="254"/>
                    </a:lnTo>
                    <a:lnTo>
                      <a:pt x="157" y="254"/>
                    </a:lnTo>
                    <a:lnTo>
                      <a:pt x="157" y="251"/>
                    </a:lnTo>
                    <a:lnTo>
                      <a:pt x="157" y="249"/>
                    </a:lnTo>
                    <a:lnTo>
                      <a:pt x="155" y="249"/>
                    </a:lnTo>
                    <a:lnTo>
                      <a:pt x="155" y="247"/>
                    </a:lnTo>
                    <a:lnTo>
                      <a:pt x="153" y="247"/>
                    </a:lnTo>
                    <a:lnTo>
                      <a:pt x="151" y="247"/>
                    </a:lnTo>
                    <a:lnTo>
                      <a:pt x="151" y="245"/>
                    </a:lnTo>
                    <a:lnTo>
                      <a:pt x="153" y="245"/>
                    </a:lnTo>
                    <a:lnTo>
                      <a:pt x="151" y="245"/>
                    </a:lnTo>
                    <a:lnTo>
                      <a:pt x="149" y="245"/>
                    </a:lnTo>
                    <a:lnTo>
                      <a:pt x="149" y="243"/>
                    </a:lnTo>
                    <a:lnTo>
                      <a:pt x="151" y="243"/>
                    </a:lnTo>
                    <a:lnTo>
                      <a:pt x="151" y="241"/>
                    </a:lnTo>
                    <a:lnTo>
                      <a:pt x="149" y="241"/>
                    </a:lnTo>
                    <a:lnTo>
                      <a:pt x="146" y="241"/>
                    </a:lnTo>
                    <a:lnTo>
                      <a:pt x="144" y="241"/>
                    </a:lnTo>
                    <a:lnTo>
                      <a:pt x="144" y="238"/>
                    </a:lnTo>
                    <a:lnTo>
                      <a:pt x="142" y="238"/>
                    </a:lnTo>
                    <a:lnTo>
                      <a:pt x="142" y="241"/>
                    </a:lnTo>
                    <a:lnTo>
                      <a:pt x="140" y="241"/>
                    </a:lnTo>
                    <a:lnTo>
                      <a:pt x="140" y="238"/>
                    </a:lnTo>
                    <a:lnTo>
                      <a:pt x="138" y="238"/>
                    </a:lnTo>
                    <a:lnTo>
                      <a:pt x="138" y="236"/>
                    </a:lnTo>
                    <a:lnTo>
                      <a:pt x="140" y="236"/>
                    </a:lnTo>
                    <a:lnTo>
                      <a:pt x="142" y="236"/>
                    </a:lnTo>
                    <a:lnTo>
                      <a:pt x="142" y="238"/>
                    </a:lnTo>
                    <a:lnTo>
                      <a:pt x="144" y="238"/>
                    </a:lnTo>
                    <a:lnTo>
                      <a:pt x="144" y="236"/>
                    </a:lnTo>
                    <a:lnTo>
                      <a:pt x="142" y="236"/>
                    </a:lnTo>
                    <a:lnTo>
                      <a:pt x="144" y="236"/>
                    </a:lnTo>
                    <a:lnTo>
                      <a:pt x="144" y="234"/>
                    </a:lnTo>
                    <a:lnTo>
                      <a:pt x="142" y="234"/>
                    </a:lnTo>
                    <a:lnTo>
                      <a:pt x="140" y="234"/>
                    </a:lnTo>
                    <a:lnTo>
                      <a:pt x="138" y="234"/>
                    </a:lnTo>
                    <a:lnTo>
                      <a:pt x="138" y="232"/>
                    </a:lnTo>
                    <a:lnTo>
                      <a:pt x="138" y="230"/>
                    </a:lnTo>
                    <a:lnTo>
                      <a:pt x="136" y="230"/>
                    </a:lnTo>
                    <a:lnTo>
                      <a:pt x="133" y="230"/>
                    </a:lnTo>
                    <a:lnTo>
                      <a:pt x="131" y="230"/>
                    </a:lnTo>
                    <a:lnTo>
                      <a:pt x="129" y="230"/>
                    </a:lnTo>
                    <a:lnTo>
                      <a:pt x="127" y="230"/>
                    </a:lnTo>
                    <a:lnTo>
                      <a:pt x="125" y="230"/>
                    </a:lnTo>
                    <a:lnTo>
                      <a:pt x="125" y="232"/>
                    </a:lnTo>
                    <a:lnTo>
                      <a:pt x="122" y="232"/>
                    </a:lnTo>
                    <a:lnTo>
                      <a:pt x="122" y="230"/>
                    </a:lnTo>
                    <a:lnTo>
                      <a:pt x="125" y="230"/>
                    </a:lnTo>
                    <a:lnTo>
                      <a:pt x="125" y="227"/>
                    </a:lnTo>
                    <a:lnTo>
                      <a:pt x="122" y="227"/>
                    </a:lnTo>
                    <a:lnTo>
                      <a:pt x="120" y="227"/>
                    </a:lnTo>
                    <a:lnTo>
                      <a:pt x="120" y="225"/>
                    </a:lnTo>
                    <a:lnTo>
                      <a:pt x="120" y="223"/>
                    </a:lnTo>
                    <a:lnTo>
                      <a:pt x="118" y="223"/>
                    </a:lnTo>
                    <a:lnTo>
                      <a:pt x="118" y="225"/>
                    </a:lnTo>
                    <a:lnTo>
                      <a:pt x="118" y="227"/>
                    </a:lnTo>
                    <a:lnTo>
                      <a:pt x="116" y="227"/>
                    </a:lnTo>
                    <a:lnTo>
                      <a:pt x="114" y="227"/>
                    </a:lnTo>
                    <a:lnTo>
                      <a:pt x="114" y="225"/>
                    </a:lnTo>
                    <a:lnTo>
                      <a:pt x="114" y="227"/>
                    </a:lnTo>
                    <a:lnTo>
                      <a:pt x="111" y="227"/>
                    </a:lnTo>
                    <a:lnTo>
                      <a:pt x="109" y="227"/>
                    </a:lnTo>
                    <a:lnTo>
                      <a:pt x="109" y="225"/>
                    </a:lnTo>
                    <a:lnTo>
                      <a:pt x="107" y="225"/>
                    </a:lnTo>
                    <a:lnTo>
                      <a:pt x="107" y="223"/>
                    </a:lnTo>
                    <a:lnTo>
                      <a:pt x="109" y="223"/>
                    </a:lnTo>
                    <a:lnTo>
                      <a:pt x="109" y="221"/>
                    </a:lnTo>
                    <a:lnTo>
                      <a:pt x="109" y="219"/>
                    </a:lnTo>
                    <a:lnTo>
                      <a:pt x="111" y="219"/>
                    </a:lnTo>
                    <a:lnTo>
                      <a:pt x="111" y="216"/>
                    </a:lnTo>
                    <a:lnTo>
                      <a:pt x="109" y="216"/>
                    </a:lnTo>
                    <a:lnTo>
                      <a:pt x="109" y="219"/>
                    </a:lnTo>
                    <a:lnTo>
                      <a:pt x="107" y="219"/>
                    </a:lnTo>
                    <a:lnTo>
                      <a:pt x="105" y="219"/>
                    </a:lnTo>
                    <a:lnTo>
                      <a:pt x="103" y="219"/>
                    </a:lnTo>
                    <a:lnTo>
                      <a:pt x="100" y="219"/>
                    </a:lnTo>
                    <a:lnTo>
                      <a:pt x="98" y="219"/>
                    </a:lnTo>
                    <a:lnTo>
                      <a:pt x="98" y="216"/>
                    </a:lnTo>
                    <a:lnTo>
                      <a:pt x="100" y="216"/>
                    </a:lnTo>
                    <a:lnTo>
                      <a:pt x="100" y="214"/>
                    </a:lnTo>
                    <a:lnTo>
                      <a:pt x="103" y="214"/>
                    </a:lnTo>
                    <a:lnTo>
                      <a:pt x="105" y="214"/>
                    </a:lnTo>
                    <a:lnTo>
                      <a:pt x="105" y="212"/>
                    </a:lnTo>
                    <a:lnTo>
                      <a:pt x="105" y="210"/>
                    </a:lnTo>
                    <a:lnTo>
                      <a:pt x="105" y="208"/>
                    </a:lnTo>
                    <a:lnTo>
                      <a:pt x="103" y="208"/>
                    </a:lnTo>
                    <a:lnTo>
                      <a:pt x="100" y="208"/>
                    </a:lnTo>
                    <a:lnTo>
                      <a:pt x="98" y="208"/>
                    </a:lnTo>
                    <a:lnTo>
                      <a:pt x="96" y="208"/>
                    </a:lnTo>
                    <a:lnTo>
                      <a:pt x="96" y="210"/>
                    </a:lnTo>
                    <a:lnTo>
                      <a:pt x="98" y="210"/>
                    </a:lnTo>
                    <a:lnTo>
                      <a:pt x="98" y="212"/>
                    </a:lnTo>
                    <a:lnTo>
                      <a:pt x="98" y="214"/>
                    </a:lnTo>
                    <a:lnTo>
                      <a:pt x="96" y="214"/>
                    </a:lnTo>
                    <a:lnTo>
                      <a:pt x="94" y="214"/>
                    </a:lnTo>
                    <a:lnTo>
                      <a:pt x="94" y="216"/>
                    </a:lnTo>
                    <a:lnTo>
                      <a:pt x="92" y="216"/>
                    </a:lnTo>
                    <a:lnTo>
                      <a:pt x="92" y="214"/>
                    </a:lnTo>
                    <a:lnTo>
                      <a:pt x="92" y="212"/>
                    </a:lnTo>
                    <a:lnTo>
                      <a:pt x="94" y="212"/>
                    </a:lnTo>
                    <a:lnTo>
                      <a:pt x="92" y="212"/>
                    </a:lnTo>
                    <a:lnTo>
                      <a:pt x="94" y="212"/>
                    </a:lnTo>
                    <a:lnTo>
                      <a:pt x="94" y="210"/>
                    </a:lnTo>
                    <a:lnTo>
                      <a:pt x="94" y="208"/>
                    </a:lnTo>
                    <a:lnTo>
                      <a:pt x="92" y="208"/>
                    </a:lnTo>
                    <a:lnTo>
                      <a:pt x="92" y="210"/>
                    </a:lnTo>
                    <a:lnTo>
                      <a:pt x="90" y="210"/>
                    </a:lnTo>
                    <a:lnTo>
                      <a:pt x="87" y="210"/>
                    </a:lnTo>
                    <a:lnTo>
                      <a:pt x="87" y="212"/>
                    </a:lnTo>
                    <a:lnTo>
                      <a:pt x="87" y="210"/>
                    </a:lnTo>
                    <a:lnTo>
                      <a:pt x="85" y="210"/>
                    </a:lnTo>
                    <a:lnTo>
                      <a:pt x="87" y="210"/>
                    </a:lnTo>
                    <a:lnTo>
                      <a:pt x="85" y="210"/>
                    </a:lnTo>
                    <a:lnTo>
                      <a:pt x="87" y="210"/>
                    </a:lnTo>
                    <a:lnTo>
                      <a:pt x="87" y="208"/>
                    </a:lnTo>
                    <a:lnTo>
                      <a:pt x="90" y="208"/>
                    </a:lnTo>
                    <a:lnTo>
                      <a:pt x="90" y="205"/>
                    </a:lnTo>
                    <a:lnTo>
                      <a:pt x="87" y="205"/>
                    </a:lnTo>
                    <a:lnTo>
                      <a:pt x="85" y="205"/>
                    </a:lnTo>
                    <a:lnTo>
                      <a:pt x="83" y="205"/>
                    </a:lnTo>
                    <a:lnTo>
                      <a:pt x="83" y="203"/>
                    </a:lnTo>
                    <a:lnTo>
                      <a:pt x="81" y="203"/>
                    </a:lnTo>
                    <a:lnTo>
                      <a:pt x="81" y="205"/>
                    </a:lnTo>
                    <a:lnTo>
                      <a:pt x="79" y="205"/>
                    </a:lnTo>
                    <a:lnTo>
                      <a:pt x="76" y="205"/>
                    </a:lnTo>
                    <a:lnTo>
                      <a:pt x="76" y="203"/>
                    </a:lnTo>
                    <a:lnTo>
                      <a:pt x="76" y="201"/>
                    </a:lnTo>
                    <a:lnTo>
                      <a:pt x="76" y="199"/>
                    </a:lnTo>
                    <a:lnTo>
                      <a:pt x="74" y="199"/>
                    </a:lnTo>
                    <a:lnTo>
                      <a:pt x="74" y="201"/>
                    </a:lnTo>
                    <a:lnTo>
                      <a:pt x="72" y="201"/>
                    </a:lnTo>
                    <a:lnTo>
                      <a:pt x="70" y="201"/>
                    </a:lnTo>
                    <a:lnTo>
                      <a:pt x="72" y="201"/>
                    </a:lnTo>
                    <a:lnTo>
                      <a:pt x="72" y="199"/>
                    </a:lnTo>
                    <a:lnTo>
                      <a:pt x="70" y="199"/>
                    </a:lnTo>
                    <a:lnTo>
                      <a:pt x="70" y="197"/>
                    </a:lnTo>
                    <a:lnTo>
                      <a:pt x="70" y="195"/>
                    </a:lnTo>
                    <a:lnTo>
                      <a:pt x="68" y="195"/>
                    </a:lnTo>
                    <a:lnTo>
                      <a:pt x="68" y="197"/>
                    </a:lnTo>
                    <a:lnTo>
                      <a:pt x="65" y="197"/>
                    </a:lnTo>
                    <a:lnTo>
                      <a:pt x="63" y="197"/>
                    </a:lnTo>
                    <a:lnTo>
                      <a:pt x="63" y="195"/>
                    </a:lnTo>
                    <a:lnTo>
                      <a:pt x="63" y="192"/>
                    </a:lnTo>
                    <a:lnTo>
                      <a:pt x="65" y="192"/>
                    </a:lnTo>
                    <a:lnTo>
                      <a:pt x="65" y="190"/>
                    </a:lnTo>
                    <a:lnTo>
                      <a:pt x="68" y="190"/>
                    </a:lnTo>
                    <a:lnTo>
                      <a:pt x="68" y="188"/>
                    </a:lnTo>
                    <a:lnTo>
                      <a:pt x="65" y="188"/>
                    </a:lnTo>
                    <a:lnTo>
                      <a:pt x="63" y="188"/>
                    </a:lnTo>
                    <a:lnTo>
                      <a:pt x="63" y="190"/>
                    </a:lnTo>
                    <a:lnTo>
                      <a:pt x="65" y="190"/>
                    </a:lnTo>
                    <a:lnTo>
                      <a:pt x="63" y="190"/>
                    </a:lnTo>
                    <a:lnTo>
                      <a:pt x="63" y="192"/>
                    </a:lnTo>
                    <a:lnTo>
                      <a:pt x="63" y="190"/>
                    </a:lnTo>
                    <a:lnTo>
                      <a:pt x="61" y="190"/>
                    </a:lnTo>
                    <a:lnTo>
                      <a:pt x="59" y="190"/>
                    </a:lnTo>
                    <a:lnTo>
                      <a:pt x="59" y="188"/>
                    </a:lnTo>
                    <a:lnTo>
                      <a:pt x="57" y="188"/>
                    </a:lnTo>
                    <a:lnTo>
                      <a:pt x="57" y="190"/>
                    </a:lnTo>
                    <a:lnTo>
                      <a:pt x="59" y="190"/>
                    </a:lnTo>
                    <a:lnTo>
                      <a:pt x="59" y="192"/>
                    </a:lnTo>
                    <a:lnTo>
                      <a:pt x="57" y="192"/>
                    </a:lnTo>
                    <a:lnTo>
                      <a:pt x="57" y="190"/>
                    </a:lnTo>
                    <a:lnTo>
                      <a:pt x="57" y="192"/>
                    </a:lnTo>
                    <a:lnTo>
                      <a:pt x="57" y="190"/>
                    </a:lnTo>
                    <a:lnTo>
                      <a:pt x="54" y="190"/>
                    </a:lnTo>
                    <a:lnTo>
                      <a:pt x="54" y="192"/>
                    </a:lnTo>
                    <a:lnTo>
                      <a:pt x="54" y="195"/>
                    </a:lnTo>
                    <a:lnTo>
                      <a:pt x="52" y="195"/>
                    </a:lnTo>
                    <a:lnTo>
                      <a:pt x="50" y="195"/>
                    </a:lnTo>
                    <a:lnTo>
                      <a:pt x="50" y="192"/>
                    </a:lnTo>
                    <a:lnTo>
                      <a:pt x="50" y="190"/>
                    </a:lnTo>
                    <a:lnTo>
                      <a:pt x="50" y="192"/>
                    </a:lnTo>
                    <a:lnTo>
                      <a:pt x="48" y="192"/>
                    </a:lnTo>
                    <a:lnTo>
                      <a:pt x="50" y="192"/>
                    </a:lnTo>
                    <a:lnTo>
                      <a:pt x="50" y="195"/>
                    </a:lnTo>
                    <a:lnTo>
                      <a:pt x="48" y="195"/>
                    </a:lnTo>
                    <a:lnTo>
                      <a:pt x="46" y="195"/>
                    </a:lnTo>
                    <a:lnTo>
                      <a:pt x="44" y="195"/>
                    </a:lnTo>
                    <a:lnTo>
                      <a:pt x="44" y="192"/>
                    </a:lnTo>
                    <a:lnTo>
                      <a:pt x="46" y="192"/>
                    </a:lnTo>
                    <a:lnTo>
                      <a:pt x="46" y="190"/>
                    </a:lnTo>
                    <a:lnTo>
                      <a:pt x="44" y="190"/>
                    </a:lnTo>
                    <a:lnTo>
                      <a:pt x="41" y="190"/>
                    </a:lnTo>
                    <a:lnTo>
                      <a:pt x="41" y="192"/>
                    </a:lnTo>
                    <a:lnTo>
                      <a:pt x="41" y="190"/>
                    </a:lnTo>
                    <a:lnTo>
                      <a:pt x="41" y="192"/>
                    </a:lnTo>
                    <a:lnTo>
                      <a:pt x="41" y="190"/>
                    </a:lnTo>
                    <a:lnTo>
                      <a:pt x="39" y="190"/>
                    </a:lnTo>
                    <a:lnTo>
                      <a:pt x="37" y="190"/>
                    </a:lnTo>
                    <a:lnTo>
                      <a:pt x="35" y="190"/>
                    </a:lnTo>
                    <a:lnTo>
                      <a:pt x="35" y="188"/>
                    </a:lnTo>
                    <a:lnTo>
                      <a:pt x="35" y="186"/>
                    </a:lnTo>
                    <a:lnTo>
                      <a:pt x="33" y="186"/>
                    </a:lnTo>
                    <a:lnTo>
                      <a:pt x="30" y="186"/>
                    </a:lnTo>
                    <a:lnTo>
                      <a:pt x="30" y="184"/>
                    </a:lnTo>
                    <a:lnTo>
                      <a:pt x="33" y="184"/>
                    </a:lnTo>
                    <a:lnTo>
                      <a:pt x="30" y="184"/>
                    </a:lnTo>
                    <a:lnTo>
                      <a:pt x="33" y="184"/>
                    </a:lnTo>
                    <a:lnTo>
                      <a:pt x="30" y="184"/>
                    </a:lnTo>
                    <a:lnTo>
                      <a:pt x="30" y="181"/>
                    </a:lnTo>
                    <a:lnTo>
                      <a:pt x="28" y="181"/>
                    </a:lnTo>
                    <a:lnTo>
                      <a:pt x="26" y="181"/>
                    </a:lnTo>
                    <a:lnTo>
                      <a:pt x="26" y="184"/>
                    </a:lnTo>
                    <a:lnTo>
                      <a:pt x="24" y="184"/>
                    </a:lnTo>
                    <a:lnTo>
                      <a:pt x="22" y="184"/>
                    </a:lnTo>
                    <a:lnTo>
                      <a:pt x="22" y="186"/>
                    </a:lnTo>
                    <a:lnTo>
                      <a:pt x="22" y="184"/>
                    </a:lnTo>
                    <a:lnTo>
                      <a:pt x="19" y="184"/>
                    </a:lnTo>
                    <a:lnTo>
                      <a:pt x="19" y="186"/>
                    </a:lnTo>
                    <a:lnTo>
                      <a:pt x="19" y="184"/>
                    </a:lnTo>
                    <a:lnTo>
                      <a:pt x="19" y="186"/>
                    </a:lnTo>
                    <a:lnTo>
                      <a:pt x="19" y="184"/>
                    </a:lnTo>
                    <a:lnTo>
                      <a:pt x="17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6"/>
                    </a:lnTo>
                    <a:lnTo>
                      <a:pt x="15" y="186"/>
                    </a:lnTo>
                    <a:lnTo>
                      <a:pt x="13" y="186"/>
                    </a:lnTo>
                    <a:lnTo>
                      <a:pt x="11" y="186"/>
                    </a:lnTo>
                    <a:lnTo>
                      <a:pt x="13" y="186"/>
                    </a:lnTo>
                    <a:lnTo>
                      <a:pt x="11" y="186"/>
                    </a:lnTo>
                    <a:lnTo>
                      <a:pt x="9" y="186"/>
                    </a:lnTo>
                    <a:lnTo>
                      <a:pt x="6" y="186"/>
                    </a:lnTo>
                    <a:lnTo>
                      <a:pt x="6" y="184"/>
                    </a:lnTo>
                    <a:lnTo>
                      <a:pt x="6" y="181"/>
                    </a:lnTo>
                    <a:lnTo>
                      <a:pt x="6" y="179"/>
                    </a:lnTo>
                    <a:lnTo>
                      <a:pt x="4" y="179"/>
                    </a:lnTo>
                    <a:lnTo>
                      <a:pt x="4" y="177"/>
                    </a:lnTo>
                    <a:lnTo>
                      <a:pt x="2" y="177"/>
                    </a:lnTo>
                    <a:lnTo>
                      <a:pt x="0" y="177"/>
                    </a:lnTo>
                    <a:lnTo>
                      <a:pt x="2" y="175"/>
                    </a:lnTo>
                    <a:lnTo>
                      <a:pt x="2" y="170"/>
                    </a:lnTo>
                    <a:lnTo>
                      <a:pt x="4" y="166"/>
                    </a:lnTo>
                    <a:lnTo>
                      <a:pt x="6" y="164"/>
                    </a:lnTo>
                    <a:lnTo>
                      <a:pt x="6" y="162"/>
                    </a:lnTo>
                    <a:lnTo>
                      <a:pt x="9" y="162"/>
                    </a:lnTo>
                    <a:lnTo>
                      <a:pt x="11" y="159"/>
                    </a:lnTo>
                    <a:lnTo>
                      <a:pt x="13" y="157"/>
                    </a:lnTo>
                    <a:lnTo>
                      <a:pt x="15" y="155"/>
                    </a:lnTo>
                    <a:lnTo>
                      <a:pt x="17" y="153"/>
                    </a:lnTo>
                    <a:lnTo>
                      <a:pt x="17" y="151"/>
                    </a:lnTo>
                    <a:lnTo>
                      <a:pt x="19" y="151"/>
                    </a:lnTo>
                    <a:lnTo>
                      <a:pt x="19" y="149"/>
                    </a:lnTo>
                    <a:lnTo>
                      <a:pt x="22" y="149"/>
                    </a:lnTo>
                    <a:lnTo>
                      <a:pt x="22" y="146"/>
                    </a:lnTo>
                    <a:lnTo>
                      <a:pt x="22" y="144"/>
                    </a:lnTo>
                    <a:lnTo>
                      <a:pt x="19" y="142"/>
                    </a:lnTo>
                    <a:lnTo>
                      <a:pt x="22" y="142"/>
                    </a:lnTo>
                    <a:lnTo>
                      <a:pt x="22" y="140"/>
                    </a:lnTo>
                    <a:lnTo>
                      <a:pt x="24" y="140"/>
                    </a:lnTo>
                    <a:lnTo>
                      <a:pt x="26" y="140"/>
                    </a:lnTo>
                    <a:lnTo>
                      <a:pt x="35" y="140"/>
                    </a:lnTo>
                    <a:lnTo>
                      <a:pt x="37" y="140"/>
                    </a:lnTo>
                    <a:lnTo>
                      <a:pt x="39" y="138"/>
                    </a:lnTo>
                    <a:lnTo>
                      <a:pt x="41" y="138"/>
                    </a:lnTo>
                    <a:lnTo>
                      <a:pt x="44" y="140"/>
                    </a:lnTo>
                    <a:lnTo>
                      <a:pt x="46" y="140"/>
                    </a:lnTo>
                    <a:lnTo>
                      <a:pt x="48" y="140"/>
                    </a:lnTo>
                    <a:lnTo>
                      <a:pt x="48" y="138"/>
                    </a:lnTo>
                    <a:lnTo>
                      <a:pt x="50" y="138"/>
                    </a:lnTo>
                    <a:lnTo>
                      <a:pt x="52" y="138"/>
                    </a:lnTo>
                    <a:lnTo>
                      <a:pt x="54" y="138"/>
                    </a:lnTo>
                    <a:lnTo>
                      <a:pt x="57" y="138"/>
                    </a:lnTo>
                    <a:lnTo>
                      <a:pt x="59" y="138"/>
                    </a:lnTo>
                    <a:lnTo>
                      <a:pt x="59" y="140"/>
                    </a:lnTo>
                    <a:lnTo>
                      <a:pt x="61" y="140"/>
                    </a:lnTo>
                    <a:lnTo>
                      <a:pt x="63" y="140"/>
                    </a:lnTo>
                    <a:lnTo>
                      <a:pt x="63" y="142"/>
                    </a:lnTo>
                    <a:lnTo>
                      <a:pt x="65" y="142"/>
                    </a:lnTo>
                    <a:lnTo>
                      <a:pt x="65" y="144"/>
                    </a:lnTo>
                    <a:lnTo>
                      <a:pt x="68" y="144"/>
                    </a:lnTo>
                    <a:lnTo>
                      <a:pt x="68" y="142"/>
                    </a:lnTo>
                    <a:lnTo>
                      <a:pt x="68" y="144"/>
                    </a:lnTo>
                    <a:lnTo>
                      <a:pt x="70" y="144"/>
                    </a:lnTo>
                    <a:lnTo>
                      <a:pt x="72" y="144"/>
                    </a:lnTo>
                    <a:lnTo>
                      <a:pt x="72" y="146"/>
                    </a:lnTo>
                    <a:lnTo>
                      <a:pt x="74" y="146"/>
                    </a:lnTo>
                    <a:lnTo>
                      <a:pt x="76" y="146"/>
                    </a:lnTo>
                    <a:lnTo>
                      <a:pt x="79" y="146"/>
                    </a:lnTo>
                    <a:lnTo>
                      <a:pt x="79" y="151"/>
                    </a:lnTo>
                    <a:lnTo>
                      <a:pt x="81" y="151"/>
                    </a:lnTo>
                    <a:lnTo>
                      <a:pt x="83" y="151"/>
                    </a:lnTo>
                    <a:lnTo>
                      <a:pt x="85" y="151"/>
                    </a:lnTo>
                    <a:lnTo>
                      <a:pt x="87" y="151"/>
                    </a:lnTo>
                    <a:lnTo>
                      <a:pt x="90" y="151"/>
                    </a:lnTo>
                    <a:lnTo>
                      <a:pt x="92" y="149"/>
                    </a:lnTo>
                    <a:lnTo>
                      <a:pt x="94" y="149"/>
                    </a:lnTo>
                    <a:lnTo>
                      <a:pt x="96" y="149"/>
                    </a:lnTo>
                    <a:lnTo>
                      <a:pt x="98" y="151"/>
                    </a:lnTo>
                    <a:lnTo>
                      <a:pt x="100" y="153"/>
                    </a:lnTo>
                    <a:lnTo>
                      <a:pt x="100" y="155"/>
                    </a:lnTo>
                    <a:lnTo>
                      <a:pt x="103" y="155"/>
                    </a:lnTo>
                    <a:lnTo>
                      <a:pt x="103" y="157"/>
                    </a:lnTo>
                    <a:lnTo>
                      <a:pt x="105" y="157"/>
                    </a:lnTo>
                    <a:lnTo>
                      <a:pt x="105" y="155"/>
                    </a:lnTo>
                    <a:lnTo>
                      <a:pt x="105" y="153"/>
                    </a:lnTo>
                    <a:lnTo>
                      <a:pt x="107" y="151"/>
                    </a:lnTo>
                    <a:lnTo>
                      <a:pt x="109" y="151"/>
                    </a:lnTo>
                    <a:lnTo>
                      <a:pt x="109" y="149"/>
                    </a:lnTo>
                    <a:lnTo>
                      <a:pt x="111" y="149"/>
                    </a:lnTo>
                    <a:lnTo>
                      <a:pt x="116" y="146"/>
                    </a:lnTo>
                    <a:lnTo>
                      <a:pt x="116" y="144"/>
                    </a:lnTo>
                    <a:lnTo>
                      <a:pt x="116" y="142"/>
                    </a:lnTo>
                    <a:lnTo>
                      <a:pt x="118" y="140"/>
                    </a:lnTo>
                    <a:lnTo>
                      <a:pt x="118" y="138"/>
                    </a:lnTo>
                    <a:lnTo>
                      <a:pt x="116" y="138"/>
                    </a:lnTo>
                    <a:lnTo>
                      <a:pt x="118" y="138"/>
                    </a:lnTo>
                    <a:lnTo>
                      <a:pt x="118" y="135"/>
                    </a:lnTo>
                    <a:lnTo>
                      <a:pt x="118" y="133"/>
                    </a:lnTo>
                    <a:lnTo>
                      <a:pt x="118" y="131"/>
                    </a:lnTo>
                    <a:lnTo>
                      <a:pt x="120" y="131"/>
                    </a:lnTo>
                    <a:lnTo>
                      <a:pt x="120" y="129"/>
                    </a:lnTo>
                    <a:lnTo>
                      <a:pt x="122" y="129"/>
                    </a:lnTo>
                    <a:lnTo>
                      <a:pt x="122" y="127"/>
                    </a:lnTo>
                    <a:lnTo>
                      <a:pt x="125" y="127"/>
                    </a:lnTo>
                    <a:lnTo>
                      <a:pt x="127" y="127"/>
                    </a:lnTo>
                    <a:lnTo>
                      <a:pt x="129" y="127"/>
                    </a:lnTo>
                    <a:lnTo>
                      <a:pt x="129" y="124"/>
                    </a:lnTo>
                    <a:lnTo>
                      <a:pt x="131" y="124"/>
                    </a:lnTo>
                    <a:lnTo>
                      <a:pt x="133" y="124"/>
                    </a:lnTo>
                    <a:lnTo>
                      <a:pt x="131" y="124"/>
                    </a:lnTo>
                    <a:lnTo>
                      <a:pt x="131" y="122"/>
                    </a:lnTo>
                    <a:lnTo>
                      <a:pt x="133" y="122"/>
                    </a:lnTo>
                    <a:lnTo>
                      <a:pt x="133" y="120"/>
                    </a:lnTo>
                    <a:lnTo>
                      <a:pt x="131" y="120"/>
                    </a:lnTo>
                    <a:lnTo>
                      <a:pt x="129" y="118"/>
                    </a:lnTo>
                    <a:lnTo>
                      <a:pt x="129" y="116"/>
                    </a:lnTo>
                    <a:lnTo>
                      <a:pt x="131" y="116"/>
                    </a:lnTo>
                    <a:lnTo>
                      <a:pt x="133" y="116"/>
                    </a:lnTo>
                    <a:lnTo>
                      <a:pt x="133" y="118"/>
                    </a:lnTo>
                    <a:lnTo>
                      <a:pt x="133" y="120"/>
                    </a:lnTo>
                    <a:lnTo>
                      <a:pt x="136" y="120"/>
                    </a:lnTo>
                    <a:lnTo>
                      <a:pt x="138" y="120"/>
                    </a:lnTo>
                    <a:lnTo>
                      <a:pt x="138" y="118"/>
                    </a:lnTo>
                    <a:lnTo>
                      <a:pt x="140" y="118"/>
                    </a:lnTo>
                    <a:lnTo>
                      <a:pt x="140" y="116"/>
                    </a:lnTo>
                    <a:lnTo>
                      <a:pt x="140" y="113"/>
                    </a:lnTo>
                    <a:lnTo>
                      <a:pt x="142" y="113"/>
                    </a:lnTo>
                    <a:lnTo>
                      <a:pt x="144" y="113"/>
                    </a:lnTo>
                    <a:lnTo>
                      <a:pt x="144" y="111"/>
                    </a:lnTo>
                    <a:lnTo>
                      <a:pt x="146" y="111"/>
                    </a:lnTo>
                    <a:lnTo>
                      <a:pt x="149" y="111"/>
                    </a:lnTo>
                    <a:lnTo>
                      <a:pt x="149" y="113"/>
                    </a:lnTo>
                    <a:lnTo>
                      <a:pt x="151" y="113"/>
                    </a:lnTo>
                    <a:lnTo>
                      <a:pt x="151" y="111"/>
                    </a:lnTo>
                    <a:lnTo>
                      <a:pt x="151" y="109"/>
                    </a:lnTo>
                    <a:lnTo>
                      <a:pt x="149" y="109"/>
                    </a:lnTo>
                    <a:lnTo>
                      <a:pt x="149" y="107"/>
                    </a:lnTo>
                    <a:lnTo>
                      <a:pt x="151" y="107"/>
                    </a:lnTo>
                    <a:lnTo>
                      <a:pt x="153" y="107"/>
                    </a:lnTo>
                    <a:lnTo>
                      <a:pt x="155" y="107"/>
                    </a:lnTo>
                    <a:lnTo>
                      <a:pt x="157" y="107"/>
                    </a:lnTo>
                    <a:lnTo>
                      <a:pt x="160" y="107"/>
                    </a:lnTo>
                    <a:lnTo>
                      <a:pt x="162" y="107"/>
                    </a:lnTo>
                    <a:lnTo>
                      <a:pt x="164" y="107"/>
                    </a:lnTo>
                    <a:lnTo>
                      <a:pt x="166" y="107"/>
                    </a:lnTo>
                    <a:lnTo>
                      <a:pt x="168" y="107"/>
                    </a:lnTo>
                    <a:lnTo>
                      <a:pt x="171" y="107"/>
                    </a:lnTo>
                    <a:lnTo>
                      <a:pt x="173" y="107"/>
                    </a:lnTo>
                    <a:lnTo>
                      <a:pt x="175" y="107"/>
                    </a:lnTo>
                    <a:lnTo>
                      <a:pt x="175" y="105"/>
                    </a:lnTo>
                    <a:lnTo>
                      <a:pt x="175" y="103"/>
                    </a:lnTo>
                    <a:lnTo>
                      <a:pt x="177" y="103"/>
                    </a:lnTo>
                    <a:lnTo>
                      <a:pt x="179" y="103"/>
                    </a:lnTo>
                    <a:lnTo>
                      <a:pt x="182" y="103"/>
                    </a:lnTo>
                    <a:lnTo>
                      <a:pt x="182" y="100"/>
                    </a:lnTo>
                    <a:lnTo>
                      <a:pt x="184" y="100"/>
                    </a:lnTo>
                    <a:lnTo>
                      <a:pt x="184" y="98"/>
                    </a:lnTo>
                    <a:lnTo>
                      <a:pt x="186" y="98"/>
                    </a:lnTo>
                    <a:lnTo>
                      <a:pt x="188" y="98"/>
                    </a:lnTo>
                    <a:lnTo>
                      <a:pt x="188" y="96"/>
                    </a:lnTo>
                    <a:lnTo>
                      <a:pt x="190" y="96"/>
                    </a:lnTo>
                    <a:lnTo>
                      <a:pt x="190" y="98"/>
                    </a:lnTo>
                    <a:lnTo>
                      <a:pt x="192" y="98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7" y="100"/>
                    </a:lnTo>
                    <a:lnTo>
                      <a:pt x="199" y="100"/>
                    </a:lnTo>
                    <a:lnTo>
                      <a:pt x="199" y="98"/>
                    </a:lnTo>
                    <a:lnTo>
                      <a:pt x="199" y="96"/>
                    </a:lnTo>
                    <a:lnTo>
                      <a:pt x="201" y="96"/>
                    </a:lnTo>
                    <a:lnTo>
                      <a:pt x="201" y="94"/>
                    </a:lnTo>
                    <a:lnTo>
                      <a:pt x="203" y="92"/>
                    </a:lnTo>
                    <a:lnTo>
                      <a:pt x="203" y="89"/>
                    </a:lnTo>
                    <a:lnTo>
                      <a:pt x="206" y="87"/>
                    </a:lnTo>
                    <a:lnTo>
                      <a:pt x="208" y="87"/>
                    </a:lnTo>
                    <a:lnTo>
                      <a:pt x="208" y="85"/>
                    </a:lnTo>
                    <a:lnTo>
                      <a:pt x="208" y="83"/>
                    </a:lnTo>
                    <a:lnTo>
                      <a:pt x="210" y="83"/>
                    </a:lnTo>
                    <a:lnTo>
                      <a:pt x="210" y="81"/>
                    </a:lnTo>
                    <a:lnTo>
                      <a:pt x="212" y="81"/>
                    </a:lnTo>
                    <a:lnTo>
                      <a:pt x="212" y="78"/>
                    </a:lnTo>
                    <a:lnTo>
                      <a:pt x="212" y="76"/>
                    </a:lnTo>
                    <a:lnTo>
                      <a:pt x="214" y="76"/>
                    </a:lnTo>
                    <a:lnTo>
                      <a:pt x="214" y="74"/>
                    </a:lnTo>
                    <a:lnTo>
                      <a:pt x="214" y="72"/>
                    </a:lnTo>
                    <a:lnTo>
                      <a:pt x="217" y="70"/>
                    </a:lnTo>
                    <a:lnTo>
                      <a:pt x="217" y="67"/>
                    </a:lnTo>
                    <a:lnTo>
                      <a:pt x="217" y="65"/>
                    </a:lnTo>
                    <a:lnTo>
                      <a:pt x="219" y="65"/>
                    </a:lnTo>
                    <a:lnTo>
                      <a:pt x="221" y="65"/>
                    </a:lnTo>
                    <a:lnTo>
                      <a:pt x="223" y="65"/>
                    </a:lnTo>
                    <a:lnTo>
                      <a:pt x="223" y="63"/>
                    </a:lnTo>
                    <a:lnTo>
                      <a:pt x="221" y="63"/>
                    </a:lnTo>
                    <a:lnTo>
                      <a:pt x="221" y="61"/>
                    </a:lnTo>
                    <a:lnTo>
                      <a:pt x="221" y="59"/>
                    </a:lnTo>
                    <a:lnTo>
                      <a:pt x="221" y="57"/>
                    </a:lnTo>
                    <a:lnTo>
                      <a:pt x="223" y="57"/>
                    </a:lnTo>
                    <a:lnTo>
                      <a:pt x="223" y="54"/>
                    </a:lnTo>
                    <a:lnTo>
                      <a:pt x="223" y="52"/>
                    </a:lnTo>
                    <a:lnTo>
                      <a:pt x="225" y="52"/>
                    </a:lnTo>
                    <a:lnTo>
                      <a:pt x="228" y="52"/>
                    </a:lnTo>
                    <a:lnTo>
                      <a:pt x="228" y="54"/>
                    </a:lnTo>
                    <a:lnTo>
                      <a:pt x="228" y="52"/>
                    </a:lnTo>
                    <a:lnTo>
                      <a:pt x="228" y="54"/>
                    </a:lnTo>
                    <a:lnTo>
                      <a:pt x="230" y="54"/>
                    </a:lnTo>
                    <a:lnTo>
                      <a:pt x="230" y="52"/>
                    </a:lnTo>
                    <a:lnTo>
                      <a:pt x="232" y="52"/>
                    </a:lnTo>
                    <a:lnTo>
                      <a:pt x="232" y="50"/>
                    </a:lnTo>
                    <a:lnTo>
                      <a:pt x="232" y="48"/>
                    </a:lnTo>
                    <a:lnTo>
                      <a:pt x="234" y="48"/>
                    </a:lnTo>
                    <a:lnTo>
                      <a:pt x="236" y="48"/>
                    </a:lnTo>
                    <a:lnTo>
                      <a:pt x="236" y="46"/>
                    </a:lnTo>
                    <a:lnTo>
                      <a:pt x="236" y="48"/>
                    </a:lnTo>
                    <a:lnTo>
                      <a:pt x="238" y="48"/>
                    </a:lnTo>
                    <a:lnTo>
                      <a:pt x="238" y="46"/>
                    </a:lnTo>
                    <a:lnTo>
                      <a:pt x="238" y="43"/>
                    </a:lnTo>
                    <a:lnTo>
                      <a:pt x="236" y="43"/>
                    </a:lnTo>
                    <a:lnTo>
                      <a:pt x="236" y="41"/>
                    </a:lnTo>
                    <a:lnTo>
                      <a:pt x="234" y="41"/>
                    </a:lnTo>
                    <a:lnTo>
                      <a:pt x="234" y="39"/>
                    </a:lnTo>
                    <a:lnTo>
                      <a:pt x="234" y="37"/>
                    </a:lnTo>
                    <a:lnTo>
                      <a:pt x="232" y="37"/>
                    </a:lnTo>
                    <a:lnTo>
                      <a:pt x="234" y="35"/>
                    </a:lnTo>
                    <a:lnTo>
                      <a:pt x="234" y="32"/>
                    </a:lnTo>
                    <a:lnTo>
                      <a:pt x="234" y="30"/>
                    </a:lnTo>
                    <a:lnTo>
                      <a:pt x="236" y="30"/>
                    </a:lnTo>
                    <a:lnTo>
                      <a:pt x="236" y="28"/>
                    </a:lnTo>
                    <a:lnTo>
                      <a:pt x="236" y="26"/>
                    </a:lnTo>
                    <a:lnTo>
                      <a:pt x="238" y="26"/>
                    </a:lnTo>
                    <a:lnTo>
                      <a:pt x="238" y="24"/>
                    </a:lnTo>
                    <a:lnTo>
                      <a:pt x="238" y="21"/>
                    </a:lnTo>
                    <a:lnTo>
                      <a:pt x="241" y="21"/>
                    </a:lnTo>
                    <a:lnTo>
                      <a:pt x="241" y="19"/>
                    </a:lnTo>
                    <a:lnTo>
                      <a:pt x="241" y="21"/>
                    </a:lnTo>
                    <a:lnTo>
                      <a:pt x="243" y="21"/>
                    </a:lnTo>
                    <a:lnTo>
                      <a:pt x="243" y="24"/>
                    </a:lnTo>
                    <a:lnTo>
                      <a:pt x="245" y="24"/>
                    </a:lnTo>
                    <a:lnTo>
                      <a:pt x="247" y="24"/>
                    </a:lnTo>
                    <a:lnTo>
                      <a:pt x="247" y="26"/>
                    </a:lnTo>
                    <a:lnTo>
                      <a:pt x="249" y="26"/>
                    </a:lnTo>
                    <a:lnTo>
                      <a:pt x="249" y="24"/>
                    </a:lnTo>
                    <a:lnTo>
                      <a:pt x="249" y="21"/>
                    </a:lnTo>
                    <a:lnTo>
                      <a:pt x="252" y="21"/>
                    </a:lnTo>
                    <a:lnTo>
                      <a:pt x="252" y="24"/>
                    </a:lnTo>
                    <a:lnTo>
                      <a:pt x="254" y="24"/>
                    </a:lnTo>
                    <a:lnTo>
                      <a:pt x="252" y="26"/>
                    </a:lnTo>
                    <a:lnTo>
                      <a:pt x="254" y="26"/>
                    </a:lnTo>
                    <a:lnTo>
                      <a:pt x="254" y="28"/>
                    </a:lnTo>
                    <a:lnTo>
                      <a:pt x="256" y="28"/>
                    </a:lnTo>
                    <a:lnTo>
                      <a:pt x="258" y="28"/>
                    </a:lnTo>
                    <a:lnTo>
                      <a:pt x="258" y="26"/>
                    </a:lnTo>
                    <a:lnTo>
                      <a:pt x="256" y="24"/>
                    </a:lnTo>
                    <a:lnTo>
                      <a:pt x="258" y="21"/>
                    </a:lnTo>
                    <a:lnTo>
                      <a:pt x="260" y="21"/>
                    </a:lnTo>
                    <a:lnTo>
                      <a:pt x="263" y="21"/>
                    </a:lnTo>
                    <a:lnTo>
                      <a:pt x="265" y="21"/>
                    </a:lnTo>
                    <a:lnTo>
                      <a:pt x="265" y="24"/>
                    </a:lnTo>
                    <a:lnTo>
                      <a:pt x="267" y="24"/>
                    </a:lnTo>
                    <a:lnTo>
                      <a:pt x="267" y="26"/>
                    </a:lnTo>
                    <a:lnTo>
                      <a:pt x="269" y="26"/>
                    </a:lnTo>
                    <a:lnTo>
                      <a:pt x="271" y="26"/>
                    </a:lnTo>
                    <a:lnTo>
                      <a:pt x="271" y="28"/>
                    </a:lnTo>
                    <a:lnTo>
                      <a:pt x="271" y="30"/>
                    </a:lnTo>
                    <a:lnTo>
                      <a:pt x="269" y="30"/>
                    </a:lnTo>
                    <a:lnTo>
                      <a:pt x="269" y="28"/>
                    </a:lnTo>
                    <a:lnTo>
                      <a:pt x="267" y="28"/>
                    </a:lnTo>
                    <a:lnTo>
                      <a:pt x="265" y="28"/>
                    </a:lnTo>
                    <a:lnTo>
                      <a:pt x="265" y="30"/>
                    </a:lnTo>
                    <a:lnTo>
                      <a:pt x="267" y="30"/>
                    </a:lnTo>
                    <a:lnTo>
                      <a:pt x="267" y="32"/>
                    </a:lnTo>
                    <a:lnTo>
                      <a:pt x="269" y="32"/>
                    </a:lnTo>
                    <a:lnTo>
                      <a:pt x="269" y="35"/>
                    </a:lnTo>
                    <a:lnTo>
                      <a:pt x="271" y="35"/>
                    </a:lnTo>
                    <a:lnTo>
                      <a:pt x="274" y="35"/>
                    </a:lnTo>
                    <a:lnTo>
                      <a:pt x="276" y="35"/>
                    </a:lnTo>
                    <a:lnTo>
                      <a:pt x="276" y="37"/>
                    </a:lnTo>
                    <a:lnTo>
                      <a:pt x="276" y="35"/>
                    </a:lnTo>
                    <a:lnTo>
                      <a:pt x="278" y="35"/>
                    </a:lnTo>
                    <a:lnTo>
                      <a:pt x="276" y="35"/>
                    </a:lnTo>
                    <a:lnTo>
                      <a:pt x="278" y="35"/>
                    </a:lnTo>
                    <a:lnTo>
                      <a:pt x="278" y="32"/>
                    </a:lnTo>
                    <a:lnTo>
                      <a:pt x="278" y="30"/>
                    </a:lnTo>
                    <a:lnTo>
                      <a:pt x="280" y="30"/>
                    </a:lnTo>
                    <a:lnTo>
                      <a:pt x="280" y="28"/>
                    </a:lnTo>
                    <a:lnTo>
                      <a:pt x="280" y="30"/>
                    </a:lnTo>
                    <a:lnTo>
                      <a:pt x="282" y="30"/>
                    </a:lnTo>
                    <a:lnTo>
                      <a:pt x="282" y="28"/>
                    </a:lnTo>
                    <a:lnTo>
                      <a:pt x="284" y="28"/>
                    </a:lnTo>
                    <a:lnTo>
                      <a:pt x="284" y="26"/>
                    </a:lnTo>
                    <a:lnTo>
                      <a:pt x="287" y="24"/>
                    </a:lnTo>
                    <a:lnTo>
                      <a:pt x="289" y="24"/>
                    </a:lnTo>
                    <a:lnTo>
                      <a:pt x="291" y="24"/>
                    </a:lnTo>
                    <a:lnTo>
                      <a:pt x="291" y="21"/>
                    </a:lnTo>
                    <a:lnTo>
                      <a:pt x="293" y="21"/>
                    </a:lnTo>
                    <a:lnTo>
                      <a:pt x="293" y="19"/>
                    </a:lnTo>
                    <a:lnTo>
                      <a:pt x="293" y="17"/>
                    </a:lnTo>
                    <a:lnTo>
                      <a:pt x="293" y="15"/>
                    </a:lnTo>
                    <a:lnTo>
                      <a:pt x="295" y="17"/>
                    </a:lnTo>
                    <a:lnTo>
                      <a:pt x="298" y="17"/>
                    </a:lnTo>
                    <a:lnTo>
                      <a:pt x="300" y="17"/>
                    </a:lnTo>
                    <a:lnTo>
                      <a:pt x="298" y="19"/>
                    </a:lnTo>
                    <a:lnTo>
                      <a:pt x="300" y="19"/>
                    </a:lnTo>
                    <a:lnTo>
                      <a:pt x="300" y="21"/>
                    </a:lnTo>
                    <a:lnTo>
                      <a:pt x="298" y="21"/>
                    </a:lnTo>
                    <a:lnTo>
                      <a:pt x="298" y="24"/>
                    </a:lnTo>
                    <a:lnTo>
                      <a:pt x="300" y="24"/>
                    </a:lnTo>
                    <a:lnTo>
                      <a:pt x="302" y="21"/>
                    </a:lnTo>
                    <a:lnTo>
                      <a:pt x="304" y="21"/>
                    </a:lnTo>
                    <a:lnTo>
                      <a:pt x="304" y="19"/>
                    </a:lnTo>
                    <a:lnTo>
                      <a:pt x="304" y="17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02" y="15"/>
                    </a:lnTo>
                    <a:lnTo>
                      <a:pt x="300" y="15"/>
                    </a:lnTo>
                    <a:lnTo>
                      <a:pt x="300" y="13"/>
                    </a:lnTo>
                    <a:lnTo>
                      <a:pt x="302" y="13"/>
                    </a:lnTo>
                    <a:lnTo>
                      <a:pt x="300" y="13"/>
                    </a:lnTo>
                    <a:lnTo>
                      <a:pt x="302" y="11"/>
                    </a:lnTo>
                    <a:lnTo>
                      <a:pt x="302" y="8"/>
                    </a:lnTo>
                    <a:lnTo>
                      <a:pt x="302" y="6"/>
                    </a:lnTo>
                    <a:lnTo>
                      <a:pt x="302" y="4"/>
                    </a:lnTo>
                    <a:lnTo>
                      <a:pt x="304" y="4"/>
                    </a:lnTo>
                    <a:lnTo>
                      <a:pt x="306" y="4"/>
                    </a:lnTo>
                    <a:lnTo>
                      <a:pt x="306" y="6"/>
                    </a:lnTo>
                    <a:lnTo>
                      <a:pt x="309" y="6"/>
                    </a:lnTo>
                    <a:lnTo>
                      <a:pt x="311" y="6"/>
                    </a:lnTo>
                    <a:lnTo>
                      <a:pt x="313" y="6"/>
                    </a:lnTo>
                    <a:lnTo>
                      <a:pt x="315" y="6"/>
                    </a:lnTo>
                    <a:lnTo>
                      <a:pt x="315" y="8"/>
                    </a:lnTo>
                    <a:lnTo>
                      <a:pt x="317" y="8"/>
                    </a:lnTo>
                    <a:lnTo>
                      <a:pt x="317" y="11"/>
                    </a:lnTo>
                    <a:lnTo>
                      <a:pt x="317" y="8"/>
                    </a:lnTo>
                    <a:lnTo>
                      <a:pt x="317" y="11"/>
                    </a:lnTo>
                    <a:lnTo>
                      <a:pt x="320" y="11"/>
                    </a:lnTo>
                    <a:lnTo>
                      <a:pt x="320" y="8"/>
                    </a:lnTo>
                    <a:lnTo>
                      <a:pt x="317" y="8"/>
                    </a:lnTo>
                    <a:lnTo>
                      <a:pt x="317" y="6"/>
                    </a:lnTo>
                    <a:lnTo>
                      <a:pt x="317" y="4"/>
                    </a:lnTo>
                    <a:lnTo>
                      <a:pt x="320" y="2"/>
                    </a:lnTo>
                    <a:lnTo>
                      <a:pt x="320" y="0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E46C0A"/>
              </a:solidFill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61" name="Freeform 46"/>
              <p:cNvSpPr>
                <a:spLocks/>
              </p:cNvSpPr>
              <p:nvPr/>
            </p:nvSpPr>
            <p:spPr bwMode="auto">
              <a:xfrm>
                <a:off x="6645275" y="3240088"/>
                <a:ext cx="625475" cy="536575"/>
              </a:xfrm>
              <a:custGeom>
                <a:avLst/>
                <a:gdLst>
                  <a:gd name="T0" fmla="*/ 2147483647 w 394"/>
                  <a:gd name="T1" fmla="*/ 2147483647 h 338"/>
                  <a:gd name="T2" fmla="*/ 2147483647 w 394"/>
                  <a:gd name="T3" fmla="*/ 2147483647 h 338"/>
                  <a:gd name="T4" fmla="*/ 2147483647 w 394"/>
                  <a:gd name="T5" fmla="*/ 2147483647 h 338"/>
                  <a:gd name="T6" fmla="*/ 2147483647 w 394"/>
                  <a:gd name="T7" fmla="*/ 2147483647 h 338"/>
                  <a:gd name="T8" fmla="*/ 2147483647 w 394"/>
                  <a:gd name="T9" fmla="*/ 2147483647 h 338"/>
                  <a:gd name="T10" fmla="*/ 2147483647 w 394"/>
                  <a:gd name="T11" fmla="*/ 2147483647 h 338"/>
                  <a:gd name="T12" fmla="*/ 2147483647 w 394"/>
                  <a:gd name="T13" fmla="*/ 2147483647 h 338"/>
                  <a:gd name="T14" fmla="*/ 2147483647 w 394"/>
                  <a:gd name="T15" fmla="*/ 2147483647 h 338"/>
                  <a:gd name="T16" fmla="*/ 2147483647 w 394"/>
                  <a:gd name="T17" fmla="*/ 2147483647 h 338"/>
                  <a:gd name="T18" fmla="*/ 2147483647 w 394"/>
                  <a:gd name="T19" fmla="*/ 2147483647 h 338"/>
                  <a:gd name="T20" fmla="*/ 2147483647 w 394"/>
                  <a:gd name="T21" fmla="*/ 2147483647 h 338"/>
                  <a:gd name="T22" fmla="*/ 2147483647 w 394"/>
                  <a:gd name="T23" fmla="*/ 2147483647 h 338"/>
                  <a:gd name="T24" fmla="*/ 2147483647 w 394"/>
                  <a:gd name="T25" fmla="*/ 2147483647 h 338"/>
                  <a:gd name="T26" fmla="*/ 2147483647 w 394"/>
                  <a:gd name="T27" fmla="*/ 2147483647 h 338"/>
                  <a:gd name="T28" fmla="*/ 2147483647 w 394"/>
                  <a:gd name="T29" fmla="*/ 2147483647 h 338"/>
                  <a:gd name="T30" fmla="*/ 2147483647 w 394"/>
                  <a:gd name="T31" fmla="*/ 2147483647 h 338"/>
                  <a:gd name="T32" fmla="*/ 2147483647 w 394"/>
                  <a:gd name="T33" fmla="*/ 2147483647 h 338"/>
                  <a:gd name="T34" fmla="*/ 2147483647 w 394"/>
                  <a:gd name="T35" fmla="*/ 2147483647 h 338"/>
                  <a:gd name="T36" fmla="*/ 2147483647 w 394"/>
                  <a:gd name="T37" fmla="*/ 2147483647 h 338"/>
                  <a:gd name="T38" fmla="*/ 2147483647 w 394"/>
                  <a:gd name="T39" fmla="*/ 2147483647 h 338"/>
                  <a:gd name="T40" fmla="*/ 2147483647 w 394"/>
                  <a:gd name="T41" fmla="*/ 2147483647 h 338"/>
                  <a:gd name="T42" fmla="*/ 2147483647 w 394"/>
                  <a:gd name="T43" fmla="*/ 2147483647 h 338"/>
                  <a:gd name="T44" fmla="*/ 2147483647 w 394"/>
                  <a:gd name="T45" fmla="*/ 2147483647 h 338"/>
                  <a:gd name="T46" fmla="*/ 2147483647 w 394"/>
                  <a:gd name="T47" fmla="*/ 2147483647 h 338"/>
                  <a:gd name="T48" fmla="*/ 2147483647 w 394"/>
                  <a:gd name="T49" fmla="*/ 2147483647 h 338"/>
                  <a:gd name="T50" fmla="*/ 2147483647 w 394"/>
                  <a:gd name="T51" fmla="*/ 2147483647 h 338"/>
                  <a:gd name="T52" fmla="*/ 2147483647 w 394"/>
                  <a:gd name="T53" fmla="*/ 2147483647 h 338"/>
                  <a:gd name="T54" fmla="*/ 2147483647 w 394"/>
                  <a:gd name="T55" fmla="*/ 2147483647 h 338"/>
                  <a:gd name="T56" fmla="*/ 2147483647 w 394"/>
                  <a:gd name="T57" fmla="*/ 2147483647 h 338"/>
                  <a:gd name="T58" fmla="*/ 2147483647 w 394"/>
                  <a:gd name="T59" fmla="*/ 2147483647 h 338"/>
                  <a:gd name="T60" fmla="*/ 2147483647 w 394"/>
                  <a:gd name="T61" fmla="*/ 2147483647 h 338"/>
                  <a:gd name="T62" fmla="*/ 2147483647 w 394"/>
                  <a:gd name="T63" fmla="*/ 2147483647 h 338"/>
                  <a:gd name="T64" fmla="*/ 2147483647 w 394"/>
                  <a:gd name="T65" fmla="*/ 2147483647 h 338"/>
                  <a:gd name="T66" fmla="*/ 2147483647 w 394"/>
                  <a:gd name="T67" fmla="*/ 2147483647 h 338"/>
                  <a:gd name="T68" fmla="*/ 2147483647 w 394"/>
                  <a:gd name="T69" fmla="*/ 2147483647 h 338"/>
                  <a:gd name="T70" fmla="*/ 2147483647 w 394"/>
                  <a:gd name="T71" fmla="*/ 2147483647 h 338"/>
                  <a:gd name="T72" fmla="*/ 2147483647 w 394"/>
                  <a:gd name="T73" fmla="*/ 2147483647 h 338"/>
                  <a:gd name="T74" fmla="*/ 2147483647 w 394"/>
                  <a:gd name="T75" fmla="*/ 2147483647 h 338"/>
                  <a:gd name="T76" fmla="*/ 2147483647 w 394"/>
                  <a:gd name="T77" fmla="*/ 2147483647 h 338"/>
                  <a:gd name="T78" fmla="*/ 2147483647 w 394"/>
                  <a:gd name="T79" fmla="*/ 2147483647 h 338"/>
                  <a:gd name="T80" fmla="*/ 2147483647 w 394"/>
                  <a:gd name="T81" fmla="*/ 2147483647 h 338"/>
                  <a:gd name="T82" fmla="*/ 2147483647 w 394"/>
                  <a:gd name="T83" fmla="*/ 2147483647 h 338"/>
                  <a:gd name="T84" fmla="*/ 2147483647 w 394"/>
                  <a:gd name="T85" fmla="*/ 2147483647 h 338"/>
                  <a:gd name="T86" fmla="*/ 2147483647 w 394"/>
                  <a:gd name="T87" fmla="*/ 2147483647 h 338"/>
                  <a:gd name="T88" fmla="*/ 2147483647 w 394"/>
                  <a:gd name="T89" fmla="*/ 2147483647 h 338"/>
                  <a:gd name="T90" fmla="*/ 2147483647 w 394"/>
                  <a:gd name="T91" fmla="*/ 2147483647 h 338"/>
                  <a:gd name="T92" fmla="*/ 2147483647 w 394"/>
                  <a:gd name="T93" fmla="*/ 2147483647 h 338"/>
                  <a:gd name="T94" fmla="*/ 2147483647 w 394"/>
                  <a:gd name="T95" fmla="*/ 2147483647 h 338"/>
                  <a:gd name="T96" fmla="*/ 2147483647 w 394"/>
                  <a:gd name="T97" fmla="*/ 2147483647 h 338"/>
                  <a:gd name="T98" fmla="*/ 2147483647 w 394"/>
                  <a:gd name="T99" fmla="*/ 2147483647 h 338"/>
                  <a:gd name="T100" fmla="*/ 2147483647 w 394"/>
                  <a:gd name="T101" fmla="*/ 2147483647 h 338"/>
                  <a:gd name="T102" fmla="*/ 2147483647 w 394"/>
                  <a:gd name="T103" fmla="*/ 2147483647 h 338"/>
                  <a:gd name="T104" fmla="*/ 2147483647 w 394"/>
                  <a:gd name="T105" fmla="*/ 2147483647 h 338"/>
                  <a:gd name="T106" fmla="*/ 2147483647 w 394"/>
                  <a:gd name="T107" fmla="*/ 2147483647 h 338"/>
                  <a:gd name="T108" fmla="*/ 2147483647 w 394"/>
                  <a:gd name="T109" fmla="*/ 2147483647 h 338"/>
                  <a:gd name="T110" fmla="*/ 2147483647 w 394"/>
                  <a:gd name="T111" fmla="*/ 2147483647 h 338"/>
                  <a:gd name="T112" fmla="*/ 2147483647 w 394"/>
                  <a:gd name="T113" fmla="*/ 2147483647 h 338"/>
                  <a:gd name="T114" fmla="*/ 2147483647 w 394"/>
                  <a:gd name="T115" fmla="*/ 2147483647 h 338"/>
                  <a:gd name="T116" fmla="*/ 2147483647 w 394"/>
                  <a:gd name="T117" fmla="*/ 2147483647 h 338"/>
                  <a:gd name="T118" fmla="*/ 2147483647 w 394"/>
                  <a:gd name="T119" fmla="*/ 2147483647 h 33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94" h="338">
                    <a:moveTo>
                      <a:pt x="241" y="20"/>
                    </a:moveTo>
                    <a:lnTo>
                      <a:pt x="241" y="22"/>
                    </a:lnTo>
                    <a:lnTo>
                      <a:pt x="243" y="22"/>
                    </a:lnTo>
                    <a:lnTo>
                      <a:pt x="236" y="22"/>
                    </a:lnTo>
                    <a:lnTo>
                      <a:pt x="236" y="25"/>
                    </a:lnTo>
                    <a:lnTo>
                      <a:pt x="238" y="27"/>
                    </a:lnTo>
                    <a:lnTo>
                      <a:pt x="234" y="31"/>
                    </a:lnTo>
                    <a:lnTo>
                      <a:pt x="241" y="31"/>
                    </a:lnTo>
                    <a:lnTo>
                      <a:pt x="241" y="33"/>
                    </a:lnTo>
                    <a:lnTo>
                      <a:pt x="243" y="33"/>
                    </a:lnTo>
                    <a:lnTo>
                      <a:pt x="241" y="33"/>
                    </a:lnTo>
                    <a:lnTo>
                      <a:pt x="241" y="36"/>
                    </a:lnTo>
                    <a:lnTo>
                      <a:pt x="243" y="38"/>
                    </a:lnTo>
                    <a:lnTo>
                      <a:pt x="245" y="42"/>
                    </a:lnTo>
                    <a:lnTo>
                      <a:pt x="243" y="44"/>
                    </a:lnTo>
                    <a:lnTo>
                      <a:pt x="243" y="46"/>
                    </a:lnTo>
                    <a:lnTo>
                      <a:pt x="243" y="49"/>
                    </a:lnTo>
                    <a:lnTo>
                      <a:pt x="243" y="51"/>
                    </a:lnTo>
                    <a:lnTo>
                      <a:pt x="241" y="57"/>
                    </a:lnTo>
                    <a:lnTo>
                      <a:pt x="238" y="62"/>
                    </a:lnTo>
                    <a:lnTo>
                      <a:pt x="236" y="64"/>
                    </a:lnTo>
                    <a:lnTo>
                      <a:pt x="234" y="68"/>
                    </a:lnTo>
                    <a:lnTo>
                      <a:pt x="236" y="68"/>
                    </a:lnTo>
                    <a:lnTo>
                      <a:pt x="238" y="71"/>
                    </a:lnTo>
                    <a:lnTo>
                      <a:pt x="238" y="73"/>
                    </a:lnTo>
                    <a:lnTo>
                      <a:pt x="238" y="75"/>
                    </a:lnTo>
                    <a:lnTo>
                      <a:pt x="245" y="75"/>
                    </a:lnTo>
                    <a:lnTo>
                      <a:pt x="247" y="77"/>
                    </a:lnTo>
                    <a:lnTo>
                      <a:pt x="247" y="79"/>
                    </a:lnTo>
                    <a:lnTo>
                      <a:pt x="252" y="79"/>
                    </a:lnTo>
                    <a:lnTo>
                      <a:pt x="252" y="82"/>
                    </a:lnTo>
                    <a:lnTo>
                      <a:pt x="252" y="84"/>
                    </a:lnTo>
                    <a:lnTo>
                      <a:pt x="254" y="84"/>
                    </a:lnTo>
                    <a:lnTo>
                      <a:pt x="258" y="84"/>
                    </a:lnTo>
                    <a:lnTo>
                      <a:pt x="256" y="86"/>
                    </a:lnTo>
                    <a:lnTo>
                      <a:pt x="256" y="88"/>
                    </a:lnTo>
                    <a:lnTo>
                      <a:pt x="256" y="95"/>
                    </a:lnTo>
                    <a:lnTo>
                      <a:pt x="258" y="95"/>
                    </a:lnTo>
                    <a:lnTo>
                      <a:pt x="260" y="92"/>
                    </a:lnTo>
                    <a:lnTo>
                      <a:pt x="262" y="92"/>
                    </a:lnTo>
                    <a:lnTo>
                      <a:pt x="262" y="90"/>
                    </a:lnTo>
                    <a:lnTo>
                      <a:pt x="265" y="90"/>
                    </a:lnTo>
                    <a:lnTo>
                      <a:pt x="267" y="90"/>
                    </a:lnTo>
                    <a:lnTo>
                      <a:pt x="267" y="88"/>
                    </a:lnTo>
                    <a:lnTo>
                      <a:pt x="269" y="88"/>
                    </a:lnTo>
                    <a:lnTo>
                      <a:pt x="271" y="88"/>
                    </a:lnTo>
                    <a:lnTo>
                      <a:pt x="273" y="86"/>
                    </a:lnTo>
                    <a:lnTo>
                      <a:pt x="276" y="86"/>
                    </a:lnTo>
                    <a:lnTo>
                      <a:pt x="278" y="86"/>
                    </a:lnTo>
                    <a:lnTo>
                      <a:pt x="280" y="86"/>
                    </a:lnTo>
                    <a:lnTo>
                      <a:pt x="282" y="84"/>
                    </a:lnTo>
                    <a:lnTo>
                      <a:pt x="284" y="84"/>
                    </a:lnTo>
                    <a:lnTo>
                      <a:pt x="287" y="84"/>
                    </a:lnTo>
                    <a:lnTo>
                      <a:pt x="287" y="86"/>
                    </a:lnTo>
                    <a:lnTo>
                      <a:pt x="289" y="86"/>
                    </a:lnTo>
                    <a:lnTo>
                      <a:pt x="289" y="88"/>
                    </a:lnTo>
                    <a:lnTo>
                      <a:pt x="291" y="88"/>
                    </a:lnTo>
                    <a:lnTo>
                      <a:pt x="291" y="90"/>
                    </a:lnTo>
                    <a:lnTo>
                      <a:pt x="293" y="90"/>
                    </a:lnTo>
                    <a:lnTo>
                      <a:pt x="293" y="92"/>
                    </a:lnTo>
                    <a:lnTo>
                      <a:pt x="295" y="92"/>
                    </a:lnTo>
                    <a:lnTo>
                      <a:pt x="298" y="92"/>
                    </a:lnTo>
                    <a:lnTo>
                      <a:pt x="300" y="92"/>
                    </a:lnTo>
                    <a:lnTo>
                      <a:pt x="300" y="95"/>
                    </a:lnTo>
                    <a:lnTo>
                      <a:pt x="302" y="95"/>
                    </a:lnTo>
                    <a:lnTo>
                      <a:pt x="302" y="92"/>
                    </a:lnTo>
                    <a:lnTo>
                      <a:pt x="304" y="92"/>
                    </a:lnTo>
                    <a:lnTo>
                      <a:pt x="306" y="92"/>
                    </a:lnTo>
                    <a:lnTo>
                      <a:pt x="306" y="90"/>
                    </a:lnTo>
                    <a:lnTo>
                      <a:pt x="308" y="90"/>
                    </a:lnTo>
                    <a:lnTo>
                      <a:pt x="311" y="90"/>
                    </a:lnTo>
                    <a:lnTo>
                      <a:pt x="313" y="90"/>
                    </a:lnTo>
                    <a:lnTo>
                      <a:pt x="315" y="88"/>
                    </a:lnTo>
                    <a:lnTo>
                      <a:pt x="315" y="90"/>
                    </a:lnTo>
                    <a:lnTo>
                      <a:pt x="317" y="90"/>
                    </a:lnTo>
                    <a:lnTo>
                      <a:pt x="319" y="90"/>
                    </a:lnTo>
                    <a:lnTo>
                      <a:pt x="322" y="86"/>
                    </a:lnTo>
                    <a:lnTo>
                      <a:pt x="324" y="84"/>
                    </a:lnTo>
                    <a:lnTo>
                      <a:pt x="326" y="84"/>
                    </a:lnTo>
                    <a:lnTo>
                      <a:pt x="330" y="84"/>
                    </a:lnTo>
                    <a:lnTo>
                      <a:pt x="330" y="82"/>
                    </a:lnTo>
                    <a:lnTo>
                      <a:pt x="333" y="82"/>
                    </a:lnTo>
                    <a:lnTo>
                      <a:pt x="335" y="82"/>
                    </a:lnTo>
                    <a:lnTo>
                      <a:pt x="339" y="79"/>
                    </a:lnTo>
                    <a:lnTo>
                      <a:pt x="341" y="84"/>
                    </a:lnTo>
                    <a:lnTo>
                      <a:pt x="344" y="84"/>
                    </a:lnTo>
                    <a:lnTo>
                      <a:pt x="344" y="82"/>
                    </a:lnTo>
                    <a:lnTo>
                      <a:pt x="346" y="82"/>
                    </a:lnTo>
                    <a:lnTo>
                      <a:pt x="346" y="79"/>
                    </a:lnTo>
                    <a:lnTo>
                      <a:pt x="348" y="79"/>
                    </a:lnTo>
                    <a:lnTo>
                      <a:pt x="348" y="77"/>
                    </a:lnTo>
                    <a:lnTo>
                      <a:pt x="350" y="77"/>
                    </a:lnTo>
                    <a:lnTo>
                      <a:pt x="350" y="75"/>
                    </a:lnTo>
                    <a:lnTo>
                      <a:pt x="350" y="73"/>
                    </a:lnTo>
                    <a:lnTo>
                      <a:pt x="352" y="73"/>
                    </a:lnTo>
                    <a:lnTo>
                      <a:pt x="352" y="71"/>
                    </a:lnTo>
                    <a:lnTo>
                      <a:pt x="352" y="73"/>
                    </a:lnTo>
                    <a:lnTo>
                      <a:pt x="352" y="71"/>
                    </a:lnTo>
                    <a:lnTo>
                      <a:pt x="352" y="73"/>
                    </a:lnTo>
                    <a:lnTo>
                      <a:pt x="352" y="75"/>
                    </a:lnTo>
                    <a:lnTo>
                      <a:pt x="354" y="75"/>
                    </a:lnTo>
                    <a:lnTo>
                      <a:pt x="352" y="75"/>
                    </a:lnTo>
                    <a:lnTo>
                      <a:pt x="352" y="77"/>
                    </a:lnTo>
                    <a:lnTo>
                      <a:pt x="354" y="79"/>
                    </a:lnTo>
                    <a:lnTo>
                      <a:pt x="357" y="79"/>
                    </a:lnTo>
                    <a:lnTo>
                      <a:pt x="357" y="82"/>
                    </a:lnTo>
                    <a:lnTo>
                      <a:pt x="359" y="79"/>
                    </a:lnTo>
                    <a:lnTo>
                      <a:pt x="359" y="77"/>
                    </a:lnTo>
                    <a:lnTo>
                      <a:pt x="359" y="79"/>
                    </a:lnTo>
                    <a:lnTo>
                      <a:pt x="361" y="79"/>
                    </a:lnTo>
                    <a:lnTo>
                      <a:pt x="359" y="79"/>
                    </a:lnTo>
                    <a:lnTo>
                      <a:pt x="359" y="82"/>
                    </a:lnTo>
                    <a:lnTo>
                      <a:pt x="361" y="82"/>
                    </a:lnTo>
                    <a:lnTo>
                      <a:pt x="361" y="84"/>
                    </a:lnTo>
                    <a:lnTo>
                      <a:pt x="363" y="84"/>
                    </a:lnTo>
                    <a:lnTo>
                      <a:pt x="363" y="86"/>
                    </a:lnTo>
                    <a:lnTo>
                      <a:pt x="363" y="88"/>
                    </a:lnTo>
                    <a:lnTo>
                      <a:pt x="361" y="90"/>
                    </a:lnTo>
                    <a:lnTo>
                      <a:pt x="361" y="92"/>
                    </a:lnTo>
                    <a:lnTo>
                      <a:pt x="363" y="92"/>
                    </a:lnTo>
                    <a:lnTo>
                      <a:pt x="365" y="95"/>
                    </a:lnTo>
                    <a:lnTo>
                      <a:pt x="368" y="95"/>
                    </a:lnTo>
                    <a:lnTo>
                      <a:pt x="370" y="97"/>
                    </a:lnTo>
                    <a:lnTo>
                      <a:pt x="370" y="99"/>
                    </a:lnTo>
                    <a:lnTo>
                      <a:pt x="372" y="99"/>
                    </a:lnTo>
                    <a:lnTo>
                      <a:pt x="372" y="101"/>
                    </a:lnTo>
                    <a:lnTo>
                      <a:pt x="372" y="103"/>
                    </a:lnTo>
                    <a:lnTo>
                      <a:pt x="372" y="101"/>
                    </a:lnTo>
                    <a:lnTo>
                      <a:pt x="374" y="101"/>
                    </a:lnTo>
                    <a:lnTo>
                      <a:pt x="374" y="99"/>
                    </a:lnTo>
                    <a:lnTo>
                      <a:pt x="374" y="97"/>
                    </a:lnTo>
                    <a:lnTo>
                      <a:pt x="372" y="95"/>
                    </a:lnTo>
                    <a:lnTo>
                      <a:pt x="372" y="92"/>
                    </a:lnTo>
                    <a:lnTo>
                      <a:pt x="372" y="90"/>
                    </a:lnTo>
                    <a:lnTo>
                      <a:pt x="374" y="90"/>
                    </a:lnTo>
                    <a:lnTo>
                      <a:pt x="376" y="90"/>
                    </a:lnTo>
                    <a:lnTo>
                      <a:pt x="376" y="88"/>
                    </a:lnTo>
                    <a:lnTo>
                      <a:pt x="379" y="86"/>
                    </a:lnTo>
                    <a:lnTo>
                      <a:pt x="379" y="84"/>
                    </a:lnTo>
                    <a:lnTo>
                      <a:pt x="381" y="84"/>
                    </a:lnTo>
                    <a:lnTo>
                      <a:pt x="383" y="84"/>
                    </a:lnTo>
                    <a:lnTo>
                      <a:pt x="385" y="84"/>
                    </a:lnTo>
                    <a:lnTo>
                      <a:pt x="385" y="86"/>
                    </a:lnTo>
                    <a:lnTo>
                      <a:pt x="383" y="86"/>
                    </a:lnTo>
                    <a:lnTo>
                      <a:pt x="385" y="86"/>
                    </a:lnTo>
                    <a:lnTo>
                      <a:pt x="383" y="86"/>
                    </a:lnTo>
                    <a:lnTo>
                      <a:pt x="385" y="86"/>
                    </a:lnTo>
                    <a:lnTo>
                      <a:pt x="385" y="88"/>
                    </a:lnTo>
                    <a:lnTo>
                      <a:pt x="387" y="88"/>
                    </a:lnTo>
                    <a:lnTo>
                      <a:pt x="390" y="88"/>
                    </a:lnTo>
                    <a:lnTo>
                      <a:pt x="387" y="88"/>
                    </a:lnTo>
                    <a:lnTo>
                      <a:pt x="387" y="90"/>
                    </a:lnTo>
                    <a:lnTo>
                      <a:pt x="387" y="92"/>
                    </a:lnTo>
                    <a:lnTo>
                      <a:pt x="385" y="92"/>
                    </a:lnTo>
                    <a:lnTo>
                      <a:pt x="385" y="95"/>
                    </a:lnTo>
                    <a:lnTo>
                      <a:pt x="383" y="95"/>
                    </a:lnTo>
                    <a:lnTo>
                      <a:pt x="383" y="97"/>
                    </a:lnTo>
                    <a:lnTo>
                      <a:pt x="385" y="97"/>
                    </a:lnTo>
                    <a:lnTo>
                      <a:pt x="385" y="99"/>
                    </a:lnTo>
                    <a:lnTo>
                      <a:pt x="383" y="99"/>
                    </a:lnTo>
                    <a:lnTo>
                      <a:pt x="383" y="101"/>
                    </a:lnTo>
                    <a:lnTo>
                      <a:pt x="381" y="101"/>
                    </a:lnTo>
                    <a:lnTo>
                      <a:pt x="381" y="103"/>
                    </a:lnTo>
                    <a:lnTo>
                      <a:pt x="379" y="103"/>
                    </a:lnTo>
                    <a:lnTo>
                      <a:pt x="379" y="106"/>
                    </a:lnTo>
                    <a:lnTo>
                      <a:pt x="376" y="106"/>
                    </a:lnTo>
                    <a:lnTo>
                      <a:pt x="379" y="106"/>
                    </a:lnTo>
                    <a:lnTo>
                      <a:pt x="379" y="108"/>
                    </a:lnTo>
                    <a:lnTo>
                      <a:pt x="376" y="108"/>
                    </a:lnTo>
                    <a:lnTo>
                      <a:pt x="379" y="108"/>
                    </a:lnTo>
                    <a:lnTo>
                      <a:pt x="376" y="108"/>
                    </a:lnTo>
                    <a:lnTo>
                      <a:pt x="376" y="110"/>
                    </a:lnTo>
                    <a:lnTo>
                      <a:pt x="376" y="108"/>
                    </a:lnTo>
                    <a:lnTo>
                      <a:pt x="376" y="110"/>
                    </a:lnTo>
                    <a:lnTo>
                      <a:pt x="376" y="112"/>
                    </a:lnTo>
                    <a:lnTo>
                      <a:pt x="379" y="112"/>
                    </a:lnTo>
                    <a:lnTo>
                      <a:pt x="379" y="114"/>
                    </a:lnTo>
                    <a:lnTo>
                      <a:pt x="379" y="112"/>
                    </a:lnTo>
                    <a:lnTo>
                      <a:pt x="381" y="112"/>
                    </a:lnTo>
                    <a:lnTo>
                      <a:pt x="381" y="114"/>
                    </a:lnTo>
                    <a:lnTo>
                      <a:pt x="383" y="114"/>
                    </a:lnTo>
                    <a:lnTo>
                      <a:pt x="383" y="117"/>
                    </a:lnTo>
                    <a:lnTo>
                      <a:pt x="385" y="117"/>
                    </a:lnTo>
                    <a:lnTo>
                      <a:pt x="383" y="117"/>
                    </a:lnTo>
                    <a:lnTo>
                      <a:pt x="385" y="119"/>
                    </a:lnTo>
                    <a:lnTo>
                      <a:pt x="383" y="119"/>
                    </a:lnTo>
                    <a:lnTo>
                      <a:pt x="383" y="121"/>
                    </a:lnTo>
                    <a:lnTo>
                      <a:pt x="385" y="121"/>
                    </a:lnTo>
                    <a:lnTo>
                      <a:pt x="383" y="123"/>
                    </a:lnTo>
                    <a:lnTo>
                      <a:pt x="383" y="125"/>
                    </a:lnTo>
                    <a:lnTo>
                      <a:pt x="385" y="125"/>
                    </a:lnTo>
                    <a:lnTo>
                      <a:pt x="387" y="125"/>
                    </a:lnTo>
                    <a:lnTo>
                      <a:pt x="387" y="128"/>
                    </a:lnTo>
                    <a:lnTo>
                      <a:pt x="390" y="128"/>
                    </a:lnTo>
                    <a:lnTo>
                      <a:pt x="392" y="128"/>
                    </a:lnTo>
                    <a:lnTo>
                      <a:pt x="394" y="128"/>
                    </a:lnTo>
                    <a:lnTo>
                      <a:pt x="394" y="130"/>
                    </a:lnTo>
                    <a:lnTo>
                      <a:pt x="392" y="130"/>
                    </a:lnTo>
                    <a:lnTo>
                      <a:pt x="392" y="132"/>
                    </a:lnTo>
                    <a:lnTo>
                      <a:pt x="390" y="132"/>
                    </a:lnTo>
                    <a:lnTo>
                      <a:pt x="390" y="134"/>
                    </a:lnTo>
                    <a:lnTo>
                      <a:pt x="387" y="134"/>
                    </a:lnTo>
                    <a:lnTo>
                      <a:pt x="387" y="136"/>
                    </a:lnTo>
                    <a:lnTo>
                      <a:pt x="385" y="136"/>
                    </a:lnTo>
                    <a:lnTo>
                      <a:pt x="387" y="136"/>
                    </a:lnTo>
                    <a:lnTo>
                      <a:pt x="385" y="136"/>
                    </a:lnTo>
                    <a:lnTo>
                      <a:pt x="387" y="136"/>
                    </a:lnTo>
                    <a:lnTo>
                      <a:pt x="385" y="136"/>
                    </a:lnTo>
                    <a:lnTo>
                      <a:pt x="383" y="136"/>
                    </a:lnTo>
                    <a:lnTo>
                      <a:pt x="381" y="136"/>
                    </a:lnTo>
                    <a:lnTo>
                      <a:pt x="376" y="134"/>
                    </a:lnTo>
                    <a:lnTo>
                      <a:pt x="374" y="134"/>
                    </a:lnTo>
                    <a:lnTo>
                      <a:pt x="370" y="138"/>
                    </a:lnTo>
                    <a:lnTo>
                      <a:pt x="368" y="138"/>
                    </a:lnTo>
                    <a:lnTo>
                      <a:pt x="365" y="141"/>
                    </a:lnTo>
                    <a:lnTo>
                      <a:pt x="365" y="143"/>
                    </a:lnTo>
                    <a:lnTo>
                      <a:pt x="363" y="143"/>
                    </a:lnTo>
                    <a:lnTo>
                      <a:pt x="361" y="145"/>
                    </a:lnTo>
                    <a:lnTo>
                      <a:pt x="359" y="147"/>
                    </a:lnTo>
                    <a:lnTo>
                      <a:pt x="359" y="149"/>
                    </a:lnTo>
                    <a:lnTo>
                      <a:pt x="359" y="152"/>
                    </a:lnTo>
                    <a:lnTo>
                      <a:pt x="359" y="154"/>
                    </a:lnTo>
                    <a:lnTo>
                      <a:pt x="357" y="154"/>
                    </a:lnTo>
                    <a:lnTo>
                      <a:pt x="357" y="156"/>
                    </a:lnTo>
                    <a:lnTo>
                      <a:pt x="354" y="156"/>
                    </a:lnTo>
                    <a:lnTo>
                      <a:pt x="352" y="156"/>
                    </a:lnTo>
                    <a:lnTo>
                      <a:pt x="352" y="154"/>
                    </a:lnTo>
                    <a:lnTo>
                      <a:pt x="352" y="152"/>
                    </a:lnTo>
                    <a:lnTo>
                      <a:pt x="352" y="149"/>
                    </a:lnTo>
                    <a:lnTo>
                      <a:pt x="352" y="147"/>
                    </a:lnTo>
                    <a:lnTo>
                      <a:pt x="350" y="147"/>
                    </a:lnTo>
                    <a:lnTo>
                      <a:pt x="348" y="147"/>
                    </a:lnTo>
                    <a:lnTo>
                      <a:pt x="348" y="149"/>
                    </a:lnTo>
                    <a:lnTo>
                      <a:pt x="348" y="152"/>
                    </a:lnTo>
                    <a:lnTo>
                      <a:pt x="346" y="152"/>
                    </a:lnTo>
                    <a:lnTo>
                      <a:pt x="346" y="154"/>
                    </a:lnTo>
                    <a:lnTo>
                      <a:pt x="346" y="156"/>
                    </a:lnTo>
                    <a:lnTo>
                      <a:pt x="344" y="156"/>
                    </a:lnTo>
                    <a:lnTo>
                      <a:pt x="344" y="158"/>
                    </a:lnTo>
                    <a:lnTo>
                      <a:pt x="344" y="160"/>
                    </a:lnTo>
                    <a:lnTo>
                      <a:pt x="341" y="160"/>
                    </a:lnTo>
                    <a:lnTo>
                      <a:pt x="341" y="163"/>
                    </a:lnTo>
                    <a:lnTo>
                      <a:pt x="339" y="163"/>
                    </a:lnTo>
                    <a:lnTo>
                      <a:pt x="341" y="163"/>
                    </a:lnTo>
                    <a:lnTo>
                      <a:pt x="339" y="165"/>
                    </a:lnTo>
                    <a:lnTo>
                      <a:pt x="341" y="165"/>
                    </a:lnTo>
                    <a:lnTo>
                      <a:pt x="339" y="165"/>
                    </a:lnTo>
                    <a:lnTo>
                      <a:pt x="341" y="165"/>
                    </a:lnTo>
                    <a:lnTo>
                      <a:pt x="341" y="167"/>
                    </a:lnTo>
                    <a:lnTo>
                      <a:pt x="339" y="167"/>
                    </a:lnTo>
                    <a:lnTo>
                      <a:pt x="339" y="169"/>
                    </a:lnTo>
                    <a:lnTo>
                      <a:pt x="339" y="167"/>
                    </a:lnTo>
                    <a:lnTo>
                      <a:pt x="337" y="167"/>
                    </a:lnTo>
                    <a:lnTo>
                      <a:pt x="337" y="169"/>
                    </a:lnTo>
                    <a:lnTo>
                      <a:pt x="335" y="169"/>
                    </a:lnTo>
                    <a:lnTo>
                      <a:pt x="335" y="171"/>
                    </a:lnTo>
                    <a:lnTo>
                      <a:pt x="335" y="174"/>
                    </a:lnTo>
                    <a:lnTo>
                      <a:pt x="335" y="176"/>
                    </a:lnTo>
                    <a:lnTo>
                      <a:pt x="335" y="178"/>
                    </a:lnTo>
                    <a:lnTo>
                      <a:pt x="335" y="180"/>
                    </a:lnTo>
                    <a:lnTo>
                      <a:pt x="337" y="180"/>
                    </a:lnTo>
                    <a:lnTo>
                      <a:pt x="339" y="180"/>
                    </a:lnTo>
                    <a:lnTo>
                      <a:pt x="341" y="180"/>
                    </a:lnTo>
                    <a:lnTo>
                      <a:pt x="341" y="182"/>
                    </a:lnTo>
                    <a:lnTo>
                      <a:pt x="341" y="184"/>
                    </a:lnTo>
                    <a:lnTo>
                      <a:pt x="341" y="187"/>
                    </a:lnTo>
                    <a:lnTo>
                      <a:pt x="341" y="189"/>
                    </a:lnTo>
                    <a:lnTo>
                      <a:pt x="339" y="189"/>
                    </a:lnTo>
                    <a:lnTo>
                      <a:pt x="337" y="189"/>
                    </a:lnTo>
                    <a:lnTo>
                      <a:pt x="335" y="189"/>
                    </a:lnTo>
                    <a:lnTo>
                      <a:pt x="333" y="189"/>
                    </a:lnTo>
                    <a:lnTo>
                      <a:pt x="330" y="189"/>
                    </a:lnTo>
                    <a:lnTo>
                      <a:pt x="328" y="189"/>
                    </a:lnTo>
                    <a:lnTo>
                      <a:pt x="326" y="189"/>
                    </a:lnTo>
                    <a:lnTo>
                      <a:pt x="328" y="191"/>
                    </a:lnTo>
                    <a:lnTo>
                      <a:pt x="326" y="191"/>
                    </a:lnTo>
                    <a:lnTo>
                      <a:pt x="326" y="193"/>
                    </a:lnTo>
                    <a:lnTo>
                      <a:pt x="328" y="193"/>
                    </a:lnTo>
                    <a:lnTo>
                      <a:pt x="326" y="193"/>
                    </a:lnTo>
                    <a:lnTo>
                      <a:pt x="326" y="195"/>
                    </a:lnTo>
                    <a:lnTo>
                      <a:pt x="324" y="195"/>
                    </a:lnTo>
                    <a:lnTo>
                      <a:pt x="324" y="198"/>
                    </a:lnTo>
                    <a:lnTo>
                      <a:pt x="322" y="198"/>
                    </a:lnTo>
                    <a:lnTo>
                      <a:pt x="322" y="195"/>
                    </a:lnTo>
                    <a:lnTo>
                      <a:pt x="322" y="198"/>
                    </a:lnTo>
                    <a:lnTo>
                      <a:pt x="319" y="198"/>
                    </a:lnTo>
                    <a:lnTo>
                      <a:pt x="319" y="195"/>
                    </a:lnTo>
                    <a:lnTo>
                      <a:pt x="319" y="198"/>
                    </a:lnTo>
                    <a:lnTo>
                      <a:pt x="322" y="198"/>
                    </a:lnTo>
                    <a:lnTo>
                      <a:pt x="324" y="198"/>
                    </a:lnTo>
                    <a:lnTo>
                      <a:pt x="326" y="198"/>
                    </a:lnTo>
                    <a:lnTo>
                      <a:pt x="326" y="200"/>
                    </a:lnTo>
                    <a:lnTo>
                      <a:pt x="326" y="202"/>
                    </a:lnTo>
                    <a:lnTo>
                      <a:pt x="324" y="202"/>
                    </a:lnTo>
                    <a:lnTo>
                      <a:pt x="324" y="200"/>
                    </a:lnTo>
                    <a:lnTo>
                      <a:pt x="322" y="200"/>
                    </a:lnTo>
                    <a:lnTo>
                      <a:pt x="319" y="200"/>
                    </a:lnTo>
                    <a:lnTo>
                      <a:pt x="319" y="202"/>
                    </a:lnTo>
                    <a:lnTo>
                      <a:pt x="319" y="204"/>
                    </a:lnTo>
                    <a:lnTo>
                      <a:pt x="322" y="204"/>
                    </a:lnTo>
                    <a:lnTo>
                      <a:pt x="319" y="204"/>
                    </a:lnTo>
                    <a:lnTo>
                      <a:pt x="319" y="206"/>
                    </a:lnTo>
                    <a:lnTo>
                      <a:pt x="319" y="204"/>
                    </a:lnTo>
                    <a:lnTo>
                      <a:pt x="317" y="204"/>
                    </a:lnTo>
                    <a:lnTo>
                      <a:pt x="315" y="204"/>
                    </a:lnTo>
                    <a:lnTo>
                      <a:pt x="317" y="204"/>
                    </a:lnTo>
                    <a:lnTo>
                      <a:pt x="317" y="202"/>
                    </a:lnTo>
                    <a:lnTo>
                      <a:pt x="317" y="200"/>
                    </a:lnTo>
                    <a:lnTo>
                      <a:pt x="313" y="206"/>
                    </a:lnTo>
                    <a:lnTo>
                      <a:pt x="302" y="202"/>
                    </a:lnTo>
                    <a:lnTo>
                      <a:pt x="302" y="204"/>
                    </a:lnTo>
                    <a:lnTo>
                      <a:pt x="302" y="209"/>
                    </a:lnTo>
                    <a:lnTo>
                      <a:pt x="300" y="211"/>
                    </a:lnTo>
                    <a:lnTo>
                      <a:pt x="300" y="213"/>
                    </a:lnTo>
                    <a:lnTo>
                      <a:pt x="300" y="215"/>
                    </a:lnTo>
                    <a:lnTo>
                      <a:pt x="300" y="217"/>
                    </a:lnTo>
                    <a:lnTo>
                      <a:pt x="298" y="217"/>
                    </a:lnTo>
                    <a:lnTo>
                      <a:pt x="298" y="220"/>
                    </a:lnTo>
                    <a:lnTo>
                      <a:pt x="298" y="222"/>
                    </a:lnTo>
                    <a:lnTo>
                      <a:pt x="295" y="222"/>
                    </a:lnTo>
                    <a:lnTo>
                      <a:pt x="295" y="224"/>
                    </a:lnTo>
                    <a:lnTo>
                      <a:pt x="298" y="224"/>
                    </a:lnTo>
                    <a:lnTo>
                      <a:pt x="298" y="226"/>
                    </a:lnTo>
                    <a:lnTo>
                      <a:pt x="298" y="228"/>
                    </a:lnTo>
                    <a:lnTo>
                      <a:pt x="300" y="228"/>
                    </a:lnTo>
                    <a:lnTo>
                      <a:pt x="302" y="228"/>
                    </a:lnTo>
                    <a:lnTo>
                      <a:pt x="302" y="230"/>
                    </a:lnTo>
                    <a:lnTo>
                      <a:pt x="302" y="233"/>
                    </a:lnTo>
                    <a:lnTo>
                      <a:pt x="302" y="230"/>
                    </a:lnTo>
                    <a:lnTo>
                      <a:pt x="302" y="233"/>
                    </a:lnTo>
                    <a:lnTo>
                      <a:pt x="302" y="235"/>
                    </a:lnTo>
                    <a:lnTo>
                      <a:pt x="302" y="237"/>
                    </a:lnTo>
                    <a:lnTo>
                      <a:pt x="302" y="239"/>
                    </a:lnTo>
                    <a:lnTo>
                      <a:pt x="302" y="241"/>
                    </a:lnTo>
                    <a:lnTo>
                      <a:pt x="302" y="246"/>
                    </a:lnTo>
                    <a:lnTo>
                      <a:pt x="300" y="248"/>
                    </a:lnTo>
                    <a:lnTo>
                      <a:pt x="300" y="250"/>
                    </a:lnTo>
                    <a:lnTo>
                      <a:pt x="300" y="252"/>
                    </a:lnTo>
                    <a:lnTo>
                      <a:pt x="300" y="257"/>
                    </a:lnTo>
                    <a:lnTo>
                      <a:pt x="302" y="255"/>
                    </a:lnTo>
                    <a:lnTo>
                      <a:pt x="304" y="252"/>
                    </a:lnTo>
                    <a:lnTo>
                      <a:pt x="306" y="252"/>
                    </a:lnTo>
                    <a:lnTo>
                      <a:pt x="308" y="252"/>
                    </a:lnTo>
                    <a:lnTo>
                      <a:pt x="308" y="255"/>
                    </a:lnTo>
                    <a:lnTo>
                      <a:pt x="311" y="255"/>
                    </a:lnTo>
                    <a:lnTo>
                      <a:pt x="311" y="257"/>
                    </a:lnTo>
                    <a:lnTo>
                      <a:pt x="313" y="257"/>
                    </a:lnTo>
                    <a:lnTo>
                      <a:pt x="313" y="259"/>
                    </a:lnTo>
                    <a:lnTo>
                      <a:pt x="313" y="261"/>
                    </a:lnTo>
                    <a:lnTo>
                      <a:pt x="313" y="263"/>
                    </a:lnTo>
                    <a:lnTo>
                      <a:pt x="313" y="266"/>
                    </a:lnTo>
                    <a:lnTo>
                      <a:pt x="317" y="270"/>
                    </a:lnTo>
                    <a:lnTo>
                      <a:pt x="319" y="272"/>
                    </a:lnTo>
                    <a:lnTo>
                      <a:pt x="319" y="268"/>
                    </a:lnTo>
                    <a:lnTo>
                      <a:pt x="322" y="270"/>
                    </a:lnTo>
                    <a:lnTo>
                      <a:pt x="322" y="272"/>
                    </a:lnTo>
                    <a:lnTo>
                      <a:pt x="324" y="274"/>
                    </a:lnTo>
                    <a:lnTo>
                      <a:pt x="322" y="276"/>
                    </a:lnTo>
                    <a:lnTo>
                      <a:pt x="324" y="276"/>
                    </a:lnTo>
                    <a:lnTo>
                      <a:pt x="328" y="276"/>
                    </a:lnTo>
                    <a:lnTo>
                      <a:pt x="326" y="281"/>
                    </a:lnTo>
                    <a:lnTo>
                      <a:pt x="324" y="285"/>
                    </a:lnTo>
                    <a:lnTo>
                      <a:pt x="322" y="287"/>
                    </a:lnTo>
                    <a:lnTo>
                      <a:pt x="322" y="290"/>
                    </a:lnTo>
                    <a:lnTo>
                      <a:pt x="322" y="292"/>
                    </a:lnTo>
                    <a:lnTo>
                      <a:pt x="322" y="294"/>
                    </a:lnTo>
                    <a:lnTo>
                      <a:pt x="324" y="294"/>
                    </a:lnTo>
                    <a:lnTo>
                      <a:pt x="326" y="294"/>
                    </a:lnTo>
                    <a:lnTo>
                      <a:pt x="328" y="292"/>
                    </a:lnTo>
                    <a:lnTo>
                      <a:pt x="330" y="292"/>
                    </a:lnTo>
                    <a:lnTo>
                      <a:pt x="333" y="292"/>
                    </a:lnTo>
                    <a:lnTo>
                      <a:pt x="335" y="294"/>
                    </a:lnTo>
                    <a:lnTo>
                      <a:pt x="333" y="294"/>
                    </a:lnTo>
                    <a:lnTo>
                      <a:pt x="335" y="296"/>
                    </a:lnTo>
                    <a:lnTo>
                      <a:pt x="333" y="296"/>
                    </a:lnTo>
                    <a:lnTo>
                      <a:pt x="333" y="298"/>
                    </a:lnTo>
                    <a:lnTo>
                      <a:pt x="330" y="298"/>
                    </a:lnTo>
                    <a:lnTo>
                      <a:pt x="328" y="298"/>
                    </a:lnTo>
                    <a:lnTo>
                      <a:pt x="326" y="298"/>
                    </a:lnTo>
                    <a:lnTo>
                      <a:pt x="326" y="301"/>
                    </a:lnTo>
                    <a:lnTo>
                      <a:pt x="324" y="301"/>
                    </a:lnTo>
                    <a:lnTo>
                      <a:pt x="324" y="305"/>
                    </a:lnTo>
                    <a:lnTo>
                      <a:pt x="326" y="305"/>
                    </a:lnTo>
                    <a:lnTo>
                      <a:pt x="326" y="307"/>
                    </a:lnTo>
                    <a:lnTo>
                      <a:pt x="326" y="309"/>
                    </a:lnTo>
                    <a:lnTo>
                      <a:pt x="326" y="312"/>
                    </a:lnTo>
                    <a:lnTo>
                      <a:pt x="324" y="314"/>
                    </a:lnTo>
                    <a:lnTo>
                      <a:pt x="326" y="314"/>
                    </a:lnTo>
                    <a:lnTo>
                      <a:pt x="324" y="314"/>
                    </a:lnTo>
                    <a:lnTo>
                      <a:pt x="324" y="316"/>
                    </a:lnTo>
                    <a:lnTo>
                      <a:pt x="326" y="316"/>
                    </a:lnTo>
                    <a:lnTo>
                      <a:pt x="328" y="316"/>
                    </a:lnTo>
                    <a:lnTo>
                      <a:pt x="326" y="318"/>
                    </a:lnTo>
                    <a:lnTo>
                      <a:pt x="328" y="318"/>
                    </a:lnTo>
                    <a:lnTo>
                      <a:pt x="328" y="320"/>
                    </a:lnTo>
                    <a:lnTo>
                      <a:pt x="328" y="322"/>
                    </a:lnTo>
                    <a:lnTo>
                      <a:pt x="326" y="322"/>
                    </a:lnTo>
                    <a:lnTo>
                      <a:pt x="324" y="325"/>
                    </a:lnTo>
                    <a:lnTo>
                      <a:pt x="322" y="325"/>
                    </a:lnTo>
                    <a:lnTo>
                      <a:pt x="322" y="322"/>
                    </a:lnTo>
                    <a:lnTo>
                      <a:pt x="324" y="322"/>
                    </a:lnTo>
                    <a:lnTo>
                      <a:pt x="324" y="320"/>
                    </a:lnTo>
                    <a:lnTo>
                      <a:pt x="322" y="320"/>
                    </a:lnTo>
                    <a:lnTo>
                      <a:pt x="324" y="318"/>
                    </a:lnTo>
                    <a:lnTo>
                      <a:pt x="322" y="318"/>
                    </a:lnTo>
                    <a:lnTo>
                      <a:pt x="319" y="318"/>
                    </a:lnTo>
                    <a:lnTo>
                      <a:pt x="317" y="316"/>
                    </a:lnTo>
                    <a:lnTo>
                      <a:pt x="317" y="318"/>
                    </a:lnTo>
                    <a:lnTo>
                      <a:pt x="317" y="320"/>
                    </a:lnTo>
                    <a:lnTo>
                      <a:pt x="317" y="322"/>
                    </a:lnTo>
                    <a:lnTo>
                      <a:pt x="315" y="322"/>
                    </a:lnTo>
                    <a:lnTo>
                      <a:pt x="315" y="325"/>
                    </a:lnTo>
                    <a:lnTo>
                      <a:pt x="313" y="325"/>
                    </a:lnTo>
                    <a:lnTo>
                      <a:pt x="311" y="325"/>
                    </a:lnTo>
                    <a:lnTo>
                      <a:pt x="308" y="327"/>
                    </a:lnTo>
                    <a:lnTo>
                      <a:pt x="308" y="329"/>
                    </a:lnTo>
                    <a:lnTo>
                      <a:pt x="306" y="329"/>
                    </a:lnTo>
                    <a:lnTo>
                      <a:pt x="306" y="331"/>
                    </a:lnTo>
                    <a:lnTo>
                      <a:pt x="304" y="331"/>
                    </a:lnTo>
                    <a:lnTo>
                      <a:pt x="304" y="329"/>
                    </a:lnTo>
                    <a:lnTo>
                      <a:pt x="304" y="331"/>
                    </a:lnTo>
                    <a:lnTo>
                      <a:pt x="302" y="331"/>
                    </a:lnTo>
                    <a:lnTo>
                      <a:pt x="302" y="333"/>
                    </a:lnTo>
                    <a:lnTo>
                      <a:pt x="302" y="336"/>
                    </a:lnTo>
                    <a:lnTo>
                      <a:pt x="300" y="336"/>
                    </a:lnTo>
                    <a:lnTo>
                      <a:pt x="302" y="336"/>
                    </a:lnTo>
                    <a:lnTo>
                      <a:pt x="300" y="336"/>
                    </a:lnTo>
                    <a:lnTo>
                      <a:pt x="300" y="338"/>
                    </a:lnTo>
                    <a:lnTo>
                      <a:pt x="300" y="336"/>
                    </a:lnTo>
                    <a:lnTo>
                      <a:pt x="298" y="336"/>
                    </a:lnTo>
                    <a:lnTo>
                      <a:pt x="295" y="336"/>
                    </a:lnTo>
                    <a:lnTo>
                      <a:pt x="293" y="336"/>
                    </a:lnTo>
                    <a:lnTo>
                      <a:pt x="293" y="333"/>
                    </a:lnTo>
                    <a:lnTo>
                      <a:pt x="291" y="333"/>
                    </a:lnTo>
                    <a:lnTo>
                      <a:pt x="291" y="331"/>
                    </a:lnTo>
                    <a:lnTo>
                      <a:pt x="289" y="331"/>
                    </a:lnTo>
                    <a:lnTo>
                      <a:pt x="289" y="329"/>
                    </a:lnTo>
                    <a:lnTo>
                      <a:pt x="291" y="329"/>
                    </a:lnTo>
                    <a:lnTo>
                      <a:pt x="293" y="329"/>
                    </a:lnTo>
                    <a:lnTo>
                      <a:pt x="293" y="331"/>
                    </a:lnTo>
                    <a:lnTo>
                      <a:pt x="295" y="331"/>
                    </a:lnTo>
                    <a:lnTo>
                      <a:pt x="295" y="329"/>
                    </a:lnTo>
                    <a:lnTo>
                      <a:pt x="295" y="327"/>
                    </a:lnTo>
                    <a:lnTo>
                      <a:pt x="293" y="327"/>
                    </a:lnTo>
                    <a:lnTo>
                      <a:pt x="291" y="327"/>
                    </a:lnTo>
                    <a:lnTo>
                      <a:pt x="291" y="325"/>
                    </a:lnTo>
                    <a:lnTo>
                      <a:pt x="289" y="325"/>
                    </a:lnTo>
                    <a:lnTo>
                      <a:pt x="289" y="322"/>
                    </a:lnTo>
                    <a:lnTo>
                      <a:pt x="287" y="322"/>
                    </a:lnTo>
                    <a:lnTo>
                      <a:pt x="284" y="322"/>
                    </a:lnTo>
                    <a:lnTo>
                      <a:pt x="282" y="322"/>
                    </a:lnTo>
                    <a:lnTo>
                      <a:pt x="280" y="325"/>
                    </a:lnTo>
                    <a:lnTo>
                      <a:pt x="282" y="327"/>
                    </a:lnTo>
                    <a:lnTo>
                      <a:pt x="282" y="329"/>
                    </a:lnTo>
                    <a:lnTo>
                      <a:pt x="280" y="329"/>
                    </a:lnTo>
                    <a:lnTo>
                      <a:pt x="278" y="329"/>
                    </a:lnTo>
                    <a:lnTo>
                      <a:pt x="278" y="327"/>
                    </a:lnTo>
                    <a:lnTo>
                      <a:pt x="276" y="327"/>
                    </a:lnTo>
                    <a:lnTo>
                      <a:pt x="278" y="325"/>
                    </a:lnTo>
                    <a:lnTo>
                      <a:pt x="276" y="325"/>
                    </a:lnTo>
                    <a:lnTo>
                      <a:pt x="276" y="322"/>
                    </a:lnTo>
                    <a:lnTo>
                      <a:pt x="273" y="322"/>
                    </a:lnTo>
                    <a:lnTo>
                      <a:pt x="273" y="325"/>
                    </a:lnTo>
                    <a:lnTo>
                      <a:pt x="273" y="327"/>
                    </a:lnTo>
                    <a:lnTo>
                      <a:pt x="271" y="327"/>
                    </a:lnTo>
                    <a:lnTo>
                      <a:pt x="271" y="325"/>
                    </a:lnTo>
                    <a:lnTo>
                      <a:pt x="269" y="325"/>
                    </a:lnTo>
                    <a:lnTo>
                      <a:pt x="267" y="325"/>
                    </a:lnTo>
                    <a:lnTo>
                      <a:pt x="267" y="322"/>
                    </a:lnTo>
                    <a:lnTo>
                      <a:pt x="265" y="322"/>
                    </a:lnTo>
                    <a:lnTo>
                      <a:pt x="265" y="320"/>
                    </a:lnTo>
                    <a:lnTo>
                      <a:pt x="262" y="320"/>
                    </a:lnTo>
                    <a:lnTo>
                      <a:pt x="262" y="322"/>
                    </a:lnTo>
                    <a:lnTo>
                      <a:pt x="260" y="322"/>
                    </a:lnTo>
                    <a:lnTo>
                      <a:pt x="260" y="320"/>
                    </a:lnTo>
                    <a:lnTo>
                      <a:pt x="258" y="320"/>
                    </a:lnTo>
                    <a:lnTo>
                      <a:pt x="258" y="318"/>
                    </a:lnTo>
                    <a:lnTo>
                      <a:pt x="258" y="320"/>
                    </a:lnTo>
                    <a:lnTo>
                      <a:pt x="258" y="322"/>
                    </a:lnTo>
                    <a:lnTo>
                      <a:pt x="258" y="325"/>
                    </a:lnTo>
                    <a:lnTo>
                      <a:pt x="256" y="325"/>
                    </a:lnTo>
                    <a:lnTo>
                      <a:pt x="256" y="322"/>
                    </a:lnTo>
                    <a:lnTo>
                      <a:pt x="254" y="322"/>
                    </a:lnTo>
                    <a:lnTo>
                      <a:pt x="252" y="322"/>
                    </a:lnTo>
                    <a:lnTo>
                      <a:pt x="252" y="325"/>
                    </a:lnTo>
                    <a:lnTo>
                      <a:pt x="252" y="327"/>
                    </a:lnTo>
                    <a:lnTo>
                      <a:pt x="252" y="325"/>
                    </a:lnTo>
                    <a:lnTo>
                      <a:pt x="249" y="325"/>
                    </a:lnTo>
                    <a:lnTo>
                      <a:pt x="247" y="325"/>
                    </a:lnTo>
                    <a:lnTo>
                      <a:pt x="247" y="322"/>
                    </a:lnTo>
                    <a:lnTo>
                      <a:pt x="245" y="322"/>
                    </a:lnTo>
                    <a:lnTo>
                      <a:pt x="247" y="320"/>
                    </a:lnTo>
                    <a:lnTo>
                      <a:pt x="247" y="318"/>
                    </a:lnTo>
                    <a:lnTo>
                      <a:pt x="245" y="318"/>
                    </a:lnTo>
                    <a:lnTo>
                      <a:pt x="243" y="318"/>
                    </a:lnTo>
                    <a:lnTo>
                      <a:pt x="241" y="318"/>
                    </a:lnTo>
                    <a:lnTo>
                      <a:pt x="241" y="316"/>
                    </a:lnTo>
                    <a:lnTo>
                      <a:pt x="243" y="316"/>
                    </a:lnTo>
                    <a:lnTo>
                      <a:pt x="243" y="314"/>
                    </a:lnTo>
                    <a:lnTo>
                      <a:pt x="241" y="314"/>
                    </a:lnTo>
                    <a:lnTo>
                      <a:pt x="238" y="314"/>
                    </a:lnTo>
                    <a:lnTo>
                      <a:pt x="238" y="312"/>
                    </a:lnTo>
                    <a:lnTo>
                      <a:pt x="241" y="312"/>
                    </a:lnTo>
                    <a:lnTo>
                      <a:pt x="241" y="309"/>
                    </a:lnTo>
                    <a:lnTo>
                      <a:pt x="238" y="309"/>
                    </a:lnTo>
                    <a:lnTo>
                      <a:pt x="238" y="307"/>
                    </a:lnTo>
                    <a:lnTo>
                      <a:pt x="236" y="307"/>
                    </a:lnTo>
                    <a:lnTo>
                      <a:pt x="236" y="309"/>
                    </a:lnTo>
                    <a:lnTo>
                      <a:pt x="238" y="309"/>
                    </a:lnTo>
                    <a:lnTo>
                      <a:pt x="238" y="312"/>
                    </a:lnTo>
                    <a:lnTo>
                      <a:pt x="236" y="312"/>
                    </a:lnTo>
                    <a:lnTo>
                      <a:pt x="234" y="312"/>
                    </a:lnTo>
                    <a:lnTo>
                      <a:pt x="234" y="309"/>
                    </a:lnTo>
                    <a:lnTo>
                      <a:pt x="234" y="307"/>
                    </a:lnTo>
                    <a:lnTo>
                      <a:pt x="232" y="307"/>
                    </a:lnTo>
                    <a:lnTo>
                      <a:pt x="230" y="307"/>
                    </a:lnTo>
                    <a:lnTo>
                      <a:pt x="230" y="309"/>
                    </a:lnTo>
                    <a:lnTo>
                      <a:pt x="227" y="309"/>
                    </a:lnTo>
                    <a:lnTo>
                      <a:pt x="230" y="307"/>
                    </a:lnTo>
                    <a:lnTo>
                      <a:pt x="227" y="307"/>
                    </a:lnTo>
                    <a:lnTo>
                      <a:pt x="227" y="305"/>
                    </a:lnTo>
                    <a:lnTo>
                      <a:pt x="227" y="303"/>
                    </a:lnTo>
                    <a:lnTo>
                      <a:pt x="225" y="303"/>
                    </a:lnTo>
                    <a:lnTo>
                      <a:pt x="225" y="301"/>
                    </a:lnTo>
                    <a:lnTo>
                      <a:pt x="223" y="301"/>
                    </a:lnTo>
                    <a:lnTo>
                      <a:pt x="223" y="303"/>
                    </a:lnTo>
                    <a:lnTo>
                      <a:pt x="221" y="303"/>
                    </a:lnTo>
                    <a:lnTo>
                      <a:pt x="221" y="301"/>
                    </a:lnTo>
                    <a:lnTo>
                      <a:pt x="219" y="301"/>
                    </a:lnTo>
                    <a:lnTo>
                      <a:pt x="219" y="298"/>
                    </a:lnTo>
                    <a:lnTo>
                      <a:pt x="216" y="298"/>
                    </a:lnTo>
                    <a:lnTo>
                      <a:pt x="216" y="301"/>
                    </a:lnTo>
                    <a:lnTo>
                      <a:pt x="219" y="303"/>
                    </a:lnTo>
                    <a:lnTo>
                      <a:pt x="216" y="303"/>
                    </a:lnTo>
                    <a:lnTo>
                      <a:pt x="214" y="303"/>
                    </a:lnTo>
                    <a:lnTo>
                      <a:pt x="214" y="301"/>
                    </a:lnTo>
                    <a:lnTo>
                      <a:pt x="212" y="301"/>
                    </a:lnTo>
                    <a:lnTo>
                      <a:pt x="210" y="301"/>
                    </a:lnTo>
                    <a:lnTo>
                      <a:pt x="208" y="301"/>
                    </a:lnTo>
                    <a:lnTo>
                      <a:pt x="206" y="301"/>
                    </a:lnTo>
                    <a:lnTo>
                      <a:pt x="203" y="301"/>
                    </a:lnTo>
                    <a:lnTo>
                      <a:pt x="201" y="301"/>
                    </a:lnTo>
                    <a:lnTo>
                      <a:pt x="201" y="303"/>
                    </a:lnTo>
                    <a:lnTo>
                      <a:pt x="199" y="303"/>
                    </a:lnTo>
                    <a:lnTo>
                      <a:pt x="197" y="303"/>
                    </a:lnTo>
                    <a:lnTo>
                      <a:pt x="197" y="301"/>
                    </a:lnTo>
                    <a:lnTo>
                      <a:pt x="195" y="301"/>
                    </a:lnTo>
                    <a:lnTo>
                      <a:pt x="195" y="298"/>
                    </a:lnTo>
                    <a:lnTo>
                      <a:pt x="192" y="298"/>
                    </a:lnTo>
                    <a:lnTo>
                      <a:pt x="190" y="298"/>
                    </a:lnTo>
                    <a:lnTo>
                      <a:pt x="188" y="298"/>
                    </a:lnTo>
                    <a:lnTo>
                      <a:pt x="186" y="298"/>
                    </a:lnTo>
                    <a:lnTo>
                      <a:pt x="186" y="296"/>
                    </a:lnTo>
                    <a:lnTo>
                      <a:pt x="186" y="294"/>
                    </a:lnTo>
                    <a:lnTo>
                      <a:pt x="184" y="294"/>
                    </a:lnTo>
                    <a:lnTo>
                      <a:pt x="184" y="292"/>
                    </a:lnTo>
                    <a:lnTo>
                      <a:pt x="181" y="292"/>
                    </a:lnTo>
                    <a:lnTo>
                      <a:pt x="179" y="292"/>
                    </a:lnTo>
                    <a:lnTo>
                      <a:pt x="177" y="292"/>
                    </a:lnTo>
                    <a:lnTo>
                      <a:pt x="175" y="292"/>
                    </a:lnTo>
                    <a:lnTo>
                      <a:pt x="173" y="292"/>
                    </a:lnTo>
                    <a:lnTo>
                      <a:pt x="170" y="292"/>
                    </a:lnTo>
                    <a:lnTo>
                      <a:pt x="170" y="290"/>
                    </a:lnTo>
                    <a:lnTo>
                      <a:pt x="173" y="290"/>
                    </a:lnTo>
                    <a:lnTo>
                      <a:pt x="173" y="287"/>
                    </a:lnTo>
                    <a:lnTo>
                      <a:pt x="173" y="285"/>
                    </a:lnTo>
                    <a:lnTo>
                      <a:pt x="175" y="285"/>
                    </a:lnTo>
                    <a:lnTo>
                      <a:pt x="175" y="283"/>
                    </a:lnTo>
                    <a:lnTo>
                      <a:pt x="173" y="283"/>
                    </a:lnTo>
                    <a:lnTo>
                      <a:pt x="170" y="283"/>
                    </a:lnTo>
                    <a:lnTo>
                      <a:pt x="170" y="281"/>
                    </a:lnTo>
                    <a:lnTo>
                      <a:pt x="168" y="281"/>
                    </a:lnTo>
                    <a:lnTo>
                      <a:pt x="168" y="283"/>
                    </a:lnTo>
                    <a:lnTo>
                      <a:pt x="166" y="283"/>
                    </a:lnTo>
                    <a:lnTo>
                      <a:pt x="166" y="281"/>
                    </a:lnTo>
                    <a:lnTo>
                      <a:pt x="166" y="279"/>
                    </a:lnTo>
                    <a:lnTo>
                      <a:pt x="164" y="279"/>
                    </a:lnTo>
                    <a:lnTo>
                      <a:pt x="164" y="276"/>
                    </a:lnTo>
                    <a:lnTo>
                      <a:pt x="166" y="276"/>
                    </a:lnTo>
                    <a:lnTo>
                      <a:pt x="166" y="274"/>
                    </a:lnTo>
                    <a:lnTo>
                      <a:pt x="168" y="274"/>
                    </a:lnTo>
                    <a:lnTo>
                      <a:pt x="170" y="274"/>
                    </a:lnTo>
                    <a:lnTo>
                      <a:pt x="168" y="274"/>
                    </a:lnTo>
                    <a:lnTo>
                      <a:pt x="168" y="272"/>
                    </a:lnTo>
                    <a:lnTo>
                      <a:pt x="166" y="272"/>
                    </a:lnTo>
                    <a:lnTo>
                      <a:pt x="164" y="272"/>
                    </a:lnTo>
                    <a:lnTo>
                      <a:pt x="162" y="270"/>
                    </a:lnTo>
                    <a:lnTo>
                      <a:pt x="160" y="270"/>
                    </a:lnTo>
                    <a:lnTo>
                      <a:pt x="160" y="268"/>
                    </a:lnTo>
                    <a:lnTo>
                      <a:pt x="160" y="270"/>
                    </a:lnTo>
                    <a:lnTo>
                      <a:pt x="157" y="270"/>
                    </a:lnTo>
                    <a:lnTo>
                      <a:pt x="157" y="268"/>
                    </a:lnTo>
                    <a:lnTo>
                      <a:pt x="160" y="268"/>
                    </a:lnTo>
                    <a:lnTo>
                      <a:pt x="160" y="266"/>
                    </a:lnTo>
                    <a:lnTo>
                      <a:pt x="160" y="263"/>
                    </a:lnTo>
                    <a:lnTo>
                      <a:pt x="160" y="261"/>
                    </a:lnTo>
                    <a:lnTo>
                      <a:pt x="160" y="259"/>
                    </a:lnTo>
                    <a:lnTo>
                      <a:pt x="160" y="261"/>
                    </a:lnTo>
                    <a:lnTo>
                      <a:pt x="157" y="261"/>
                    </a:lnTo>
                    <a:lnTo>
                      <a:pt x="155" y="261"/>
                    </a:lnTo>
                    <a:lnTo>
                      <a:pt x="153" y="261"/>
                    </a:lnTo>
                    <a:lnTo>
                      <a:pt x="151" y="261"/>
                    </a:lnTo>
                    <a:lnTo>
                      <a:pt x="151" y="259"/>
                    </a:lnTo>
                    <a:lnTo>
                      <a:pt x="153" y="259"/>
                    </a:lnTo>
                    <a:lnTo>
                      <a:pt x="153" y="257"/>
                    </a:lnTo>
                    <a:lnTo>
                      <a:pt x="151" y="257"/>
                    </a:lnTo>
                    <a:lnTo>
                      <a:pt x="151" y="255"/>
                    </a:lnTo>
                    <a:lnTo>
                      <a:pt x="153" y="255"/>
                    </a:lnTo>
                    <a:lnTo>
                      <a:pt x="155" y="255"/>
                    </a:lnTo>
                    <a:lnTo>
                      <a:pt x="155" y="252"/>
                    </a:lnTo>
                    <a:lnTo>
                      <a:pt x="155" y="250"/>
                    </a:lnTo>
                    <a:lnTo>
                      <a:pt x="155" y="248"/>
                    </a:lnTo>
                    <a:lnTo>
                      <a:pt x="155" y="246"/>
                    </a:lnTo>
                    <a:lnTo>
                      <a:pt x="155" y="244"/>
                    </a:lnTo>
                    <a:lnTo>
                      <a:pt x="157" y="244"/>
                    </a:lnTo>
                    <a:lnTo>
                      <a:pt x="160" y="241"/>
                    </a:lnTo>
                    <a:lnTo>
                      <a:pt x="164" y="237"/>
                    </a:lnTo>
                    <a:lnTo>
                      <a:pt x="162" y="233"/>
                    </a:lnTo>
                    <a:lnTo>
                      <a:pt x="164" y="233"/>
                    </a:lnTo>
                    <a:lnTo>
                      <a:pt x="166" y="233"/>
                    </a:lnTo>
                    <a:lnTo>
                      <a:pt x="166" y="230"/>
                    </a:lnTo>
                    <a:lnTo>
                      <a:pt x="166" y="228"/>
                    </a:lnTo>
                    <a:lnTo>
                      <a:pt x="168" y="228"/>
                    </a:lnTo>
                    <a:lnTo>
                      <a:pt x="168" y="226"/>
                    </a:lnTo>
                    <a:lnTo>
                      <a:pt x="168" y="224"/>
                    </a:lnTo>
                    <a:lnTo>
                      <a:pt x="168" y="222"/>
                    </a:lnTo>
                    <a:lnTo>
                      <a:pt x="168" y="220"/>
                    </a:lnTo>
                    <a:lnTo>
                      <a:pt x="166" y="217"/>
                    </a:lnTo>
                    <a:lnTo>
                      <a:pt x="166" y="215"/>
                    </a:lnTo>
                    <a:lnTo>
                      <a:pt x="166" y="213"/>
                    </a:lnTo>
                    <a:lnTo>
                      <a:pt x="164" y="215"/>
                    </a:lnTo>
                    <a:lnTo>
                      <a:pt x="162" y="215"/>
                    </a:lnTo>
                    <a:lnTo>
                      <a:pt x="162" y="217"/>
                    </a:lnTo>
                    <a:lnTo>
                      <a:pt x="162" y="222"/>
                    </a:lnTo>
                    <a:lnTo>
                      <a:pt x="155" y="222"/>
                    </a:lnTo>
                    <a:lnTo>
                      <a:pt x="153" y="222"/>
                    </a:lnTo>
                    <a:lnTo>
                      <a:pt x="153" y="220"/>
                    </a:lnTo>
                    <a:lnTo>
                      <a:pt x="151" y="220"/>
                    </a:lnTo>
                    <a:lnTo>
                      <a:pt x="149" y="217"/>
                    </a:lnTo>
                    <a:lnTo>
                      <a:pt x="146" y="222"/>
                    </a:lnTo>
                    <a:lnTo>
                      <a:pt x="146" y="224"/>
                    </a:lnTo>
                    <a:lnTo>
                      <a:pt x="144" y="224"/>
                    </a:lnTo>
                    <a:lnTo>
                      <a:pt x="144" y="222"/>
                    </a:lnTo>
                    <a:lnTo>
                      <a:pt x="142" y="222"/>
                    </a:lnTo>
                    <a:lnTo>
                      <a:pt x="140" y="222"/>
                    </a:lnTo>
                    <a:lnTo>
                      <a:pt x="138" y="222"/>
                    </a:lnTo>
                    <a:lnTo>
                      <a:pt x="135" y="220"/>
                    </a:lnTo>
                    <a:lnTo>
                      <a:pt x="133" y="220"/>
                    </a:lnTo>
                    <a:lnTo>
                      <a:pt x="131" y="220"/>
                    </a:lnTo>
                    <a:lnTo>
                      <a:pt x="131" y="217"/>
                    </a:lnTo>
                    <a:lnTo>
                      <a:pt x="129" y="217"/>
                    </a:lnTo>
                    <a:lnTo>
                      <a:pt x="127" y="217"/>
                    </a:lnTo>
                    <a:lnTo>
                      <a:pt x="127" y="215"/>
                    </a:lnTo>
                    <a:lnTo>
                      <a:pt x="127" y="217"/>
                    </a:lnTo>
                    <a:lnTo>
                      <a:pt x="124" y="217"/>
                    </a:lnTo>
                    <a:lnTo>
                      <a:pt x="124" y="220"/>
                    </a:lnTo>
                    <a:lnTo>
                      <a:pt x="122" y="220"/>
                    </a:lnTo>
                    <a:lnTo>
                      <a:pt x="118" y="215"/>
                    </a:lnTo>
                    <a:lnTo>
                      <a:pt x="116" y="213"/>
                    </a:lnTo>
                    <a:lnTo>
                      <a:pt x="116" y="211"/>
                    </a:lnTo>
                    <a:lnTo>
                      <a:pt x="116" y="209"/>
                    </a:lnTo>
                    <a:lnTo>
                      <a:pt x="116" y="206"/>
                    </a:lnTo>
                    <a:lnTo>
                      <a:pt x="116" y="204"/>
                    </a:lnTo>
                    <a:lnTo>
                      <a:pt x="118" y="204"/>
                    </a:lnTo>
                    <a:lnTo>
                      <a:pt x="118" y="202"/>
                    </a:lnTo>
                    <a:lnTo>
                      <a:pt x="118" y="200"/>
                    </a:lnTo>
                    <a:lnTo>
                      <a:pt x="118" y="198"/>
                    </a:lnTo>
                    <a:lnTo>
                      <a:pt x="116" y="198"/>
                    </a:lnTo>
                    <a:lnTo>
                      <a:pt x="116" y="195"/>
                    </a:lnTo>
                    <a:lnTo>
                      <a:pt x="114" y="195"/>
                    </a:lnTo>
                    <a:lnTo>
                      <a:pt x="111" y="195"/>
                    </a:lnTo>
                    <a:lnTo>
                      <a:pt x="109" y="195"/>
                    </a:lnTo>
                    <a:lnTo>
                      <a:pt x="107" y="198"/>
                    </a:lnTo>
                    <a:lnTo>
                      <a:pt x="105" y="202"/>
                    </a:lnTo>
                    <a:lnTo>
                      <a:pt x="105" y="211"/>
                    </a:lnTo>
                    <a:lnTo>
                      <a:pt x="103" y="211"/>
                    </a:lnTo>
                    <a:lnTo>
                      <a:pt x="100" y="209"/>
                    </a:lnTo>
                    <a:lnTo>
                      <a:pt x="96" y="209"/>
                    </a:lnTo>
                    <a:lnTo>
                      <a:pt x="87" y="204"/>
                    </a:lnTo>
                    <a:lnTo>
                      <a:pt x="85" y="204"/>
                    </a:lnTo>
                    <a:lnTo>
                      <a:pt x="85" y="206"/>
                    </a:lnTo>
                    <a:lnTo>
                      <a:pt x="83" y="206"/>
                    </a:lnTo>
                    <a:lnTo>
                      <a:pt x="81" y="206"/>
                    </a:lnTo>
                    <a:lnTo>
                      <a:pt x="81" y="204"/>
                    </a:lnTo>
                    <a:lnTo>
                      <a:pt x="83" y="204"/>
                    </a:lnTo>
                    <a:lnTo>
                      <a:pt x="81" y="204"/>
                    </a:lnTo>
                    <a:lnTo>
                      <a:pt x="81" y="202"/>
                    </a:lnTo>
                    <a:lnTo>
                      <a:pt x="78" y="202"/>
                    </a:lnTo>
                    <a:lnTo>
                      <a:pt x="78" y="200"/>
                    </a:lnTo>
                    <a:lnTo>
                      <a:pt x="76" y="200"/>
                    </a:lnTo>
                    <a:lnTo>
                      <a:pt x="74" y="200"/>
                    </a:lnTo>
                    <a:lnTo>
                      <a:pt x="74" y="198"/>
                    </a:lnTo>
                    <a:lnTo>
                      <a:pt x="72" y="198"/>
                    </a:lnTo>
                    <a:lnTo>
                      <a:pt x="70" y="198"/>
                    </a:lnTo>
                    <a:lnTo>
                      <a:pt x="65" y="198"/>
                    </a:lnTo>
                    <a:lnTo>
                      <a:pt x="63" y="200"/>
                    </a:lnTo>
                    <a:lnTo>
                      <a:pt x="61" y="200"/>
                    </a:lnTo>
                    <a:lnTo>
                      <a:pt x="61" y="198"/>
                    </a:lnTo>
                    <a:lnTo>
                      <a:pt x="59" y="198"/>
                    </a:lnTo>
                    <a:lnTo>
                      <a:pt x="57" y="198"/>
                    </a:lnTo>
                    <a:lnTo>
                      <a:pt x="54" y="198"/>
                    </a:lnTo>
                    <a:lnTo>
                      <a:pt x="52" y="198"/>
                    </a:lnTo>
                    <a:lnTo>
                      <a:pt x="50" y="198"/>
                    </a:lnTo>
                    <a:lnTo>
                      <a:pt x="48" y="198"/>
                    </a:lnTo>
                    <a:lnTo>
                      <a:pt x="46" y="198"/>
                    </a:lnTo>
                    <a:lnTo>
                      <a:pt x="43" y="198"/>
                    </a:lnTo>
                    <a:lnTo>
                      <a:pt x="41" y="198"/>
                    </a:lnTo>
                    <a:lnTo>
                      <a:pt x="41" y="195"/>
                    </a:lnTo>
                    <a:lnTo>
                      <a:pt x="43" y="195"/>
                    </a:lnTo>
                    <a:lnTo>
                      <a:pt x="43" y="193"/>
                    </a:lnTo>
                    <a:lnTo>
                      <a:pt x="43" y="191"/>
                    </a:lnTo>
                    <a:lnTo>
                      <a:pt x="46" y="191"/>
                    </a:lnTo>
                    <a:lnTo>
                      <a:pt x="46" y="189"/>
                    </a:lnTo>
                    <a:lnTo>
                      <a:pt x="43" y="189"/>
                    </a:lnTo>
                    <a:lnTo>
                      <a:pt x="41" y="189"/>
                    </a:lnTo>
                    <a:lnTo>
                      <a:pt x="41" y="191"/>
                    </a:lnTo>
                    <a:lnTo>
                      <a:pt x="39" y="191"/>
                    </a:lnTo>
                    <a:lnTo>
                      <a:pt x="41" y="189"/>
                    </a:lnTo>
                    <a:lnTo>
                      <a:pt x="39" y="189"/>
                    </a:lnTo>
                    <a:lnTo>
                      <a:pt x="39" y="191"/>
                    </a:lnTo>
                    <a:lnTo>
                      <a:pt x="37" y="191"/>
                    </a:lnTo>
                    <a:lnTo>
                      <a:pt x="37" y="189"/>
                    </a:lnTo>
                    <a:lnTo>
                      <a:pt x="39" y="189"/>
                    </a:lnTo>
                    <a:lnTo>
                      <a:pt x="39" y="187"/>
                    </a:lnTo>
                    <a:lnTo>
                      <a:pt x="37" y="187"/>
                    </a:lnTo>
                    <a:lnTo>
                      <a:pt x="37" y="184"/>
                    </a:lnTo>
                    <a:lnTo>
                      <a:pt x="35" y="184"/>
                    </a:lnTo>
                    <a:lnTo>
                      <a:pt x="33" y="184"/>
                    </a:lnTo>
                    <a:lnTo>
                      <a:pt x="33" y="182"/>
                    </a:lnTo>
                    <a:lnTo>
                      <a:pt x="33" y="180"/>
                    </a:lnTo>
                    <a:lnTo>
                      <a:pt x="30" y="182"/>
                    </a:lnTo>
                    <a:lnTo>
                      <a:pt x="28" y="184"/>
                    </a:lnTo>
                    <a:lnTo>
                      <a:pt x="26" y="184"/>
                    </a:lnTo>
                    <a:lnTo>
                      <a:pt x="24" y="184"/>
                    </a:lnTo>
                    <a:lnTo>
                      <a:pt x="24" y="187"/>
                    </a:lnTo>
                    <a:lnTo>
                      <a:pt x="24" y="184"/>
                    </a:lnTo>
                    <a:lnTo>
                      <a:pt x="22" y="184"/>
                    </a:lnTo>
                    <a:lnTo>
                      <a:pt x="22" y="182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7" y="180"/>
                    </a:lnTo>
                    <a:lnTo>
                      <a:pt x="15" y="180"/>
                    </a:lnTo>
                    <a:lnTo>
                      <a:pt x="15" y="178"/>
                    </a:lnTo>
                    <a:lnTo>
                      <a:pt x="13" y="178"/>
                    </a:lnTo>
                    <a:lnTo>
                      <a:pt x="11" y="178"/>
                    </a:lnTo>
                    <a:lnTo>
                      <a:pt x="8" y="178"/>
                    </a:lnTo>
                    <a:lnTo>
                      <a:pt x="8" y="180"/>
                    </a:lnTo>
                    <a:lnTo>
                      <a:pt x="11" y="180"/>
                    </a:lnTo>
                    <a:lnTo>
                      <a:pt x="8" y="180"/>
                    </a:lnTo>
                    <a:lnTo>
                      <a:pt x="8" y="178"/>
                    </a:lnTo>
                    <a:lnTo>
                      <a:pt x="6" y="178"/>
                    </a:lnTo>
                    <a:lnTo>
                      <a:pt x="4" y="178"/>
                    </a:lnTo>
                    <a:lnTo>
                      <a:pt x="4" y="176"/>
                    </a:lnTo>
                    <a:lnTo>
                      <a:pt x="4" y="178"/>
                    </a:lnTo>
                    <a:lnTo>
                      <a:pt x="6" y="178"/>
                    </a:lnTo>
                    <a:lnTo>
                      <a:pt x="6" y="176"/>
                    </a:lnTo>
                    <a:lnTo>
                      <a:pt x="8" y="176"/>
                    </a:lnTo>
                    <a:lnTo>
                      <a:pt x="8" y="174"/>
                    </a:lnTo>
                    <a:lnTo>
                      <a:pt x="8" y="171"/>
                    </a:lnTo>
                    <a:lnTo>
                      <a:pt x="11" y="171"/>
                    </a:lnTo>
                    <a:lnTo>
                      <a:pt x="11" y="169"/>
                    </a:lnTo>
                    <a:lnTo>
                      <a:pt x="8" y="169"/>
                    </a:lnTo>
                    <a:lnTo>
                      <a:pt x="6" y="169"/>
                    </a:lnTo>
                    <a:lnTo>
                      <a:pt x="6" y="167"/>
                    </a:lnTo>
                    <a:lnTo>
                      <a:pt x="4" y="167"/>
                    </a:lnTo>
                    <a:lnTo>
                      <a:pt x="4" y="165"/>
                    </a:lnTo>
                    <a:lnTo>
                      <a:pt x="2" y="165"/>
                    </a:lnTo>
                    <a:lnTo>
                      <a:pt x="2" y="163"/>
                    </a:lnTo>
                    <a:lnTo>
                      <a:pt x="2" y="160"/>
                    </a:lnTo>
                    <a:lnTo>
                      <a:pt x="0" y="160"/>
                    </a:lnTo>
                    <a:lnTo>
                      <a:pt x="0" y="158"/>
                    </a:lnTo>
                    <a:lnTo>
                      <a:pt x="0" y="156"/>
                    </a:lnTo>
                    <a:lnTo>
                      <a:pt x="4" y="158"/>
                    </a:lnTo>
                    <a:lnTo>
                      <a:pt x="6" y="158"/>
                    </a:lnTo>
                    <a:lnTo>
                      <a:pt x="8" y="158"/>
                    </a:lnTo>
                    <a:lnTo>
                      <a:pt x="11" y="158"/>
                    </a:lnTo>
                    <a:lnTo>
                      <a:pt x="13" y="158"/>
                    </a:lnTo>
                    <a:lnTo>
                      <a:pt x="15" y="158"/>
                    </a:lnTo>
                    <a:lnTo>
                      <a:pt x="19" y="158"/>
                    </a:lnTo>
                    <a:lnTo>
                      <a:pt x="19" y="156"/>
                    </a:lnTo>
                    <a:lnTo>
                      <a:pt x="22" y="156"/>
                    </a:lnTo>
                    <a:lnTo>
                      <a:pt x="24" y="156"/>
                    </a:lnTo>
                    <a:lnTo>
                      <a:pt x="24" y="158"/>
                    </a:lnTo>
                    <a:lnTo>
                      <a:pt x="26" y="158"/>
                    </a:lnTo>
                    <a:lnTo>
                      <a:pt x="28" y="158"/>
                    </a:lnTo>
                    <a:lnTo>
                      <a:pt x="28" y="160"/>
                    </a:lnTo>
                    <a:lnTo>
                      <a:pt x="30" y="160"/>
                    </a:lnTo>
                    <a:lnTo>
                      <a:pt x="30" y="163"/>
                    </a:lnTo>
                    <a:lnTo>
                      <a:pt x="33" y="160"/>
                    </a:lnTo>
                    <a:lnTo>
                      <a:pt x="30" y="160"/>
                    </a:lnTo>
                    <a:lnTo>
                      <a:pt x="30" y="158"/>
                    </a:lnTo>
                    <a:lnTo>
                      <a:pt x="30" y="156"/>
                    </a:lnTo>
                    <a:lnTo>
                      <a:pt x="30" y="154"/>
                    </a:lnTo>
                    <a:lnTo>
                      <a:pt x="30" y="152"/>
                    </a:lnTo>
                    <a:lnTo>
                      <a:pt x="30" y="154"/>
                    </a:lnTo>
                    <a:lnTo>
                      <a:pt x="33" y="154"/>
                    </a:lnTo>
                    <a:lnTo>
                      <a:pt x="33" y="156"/>
                    </a:lnTo>
                    <a:lnTo>
                      <a:pt x="35" y="158"/>
                    </a:lnTo>
                    <a:lnTo>
                      <a:pt x="35" y="160"/>
                    </a:lnTo>
                    <a:lnTo>
                      <a:pt x="37" y="160"/>
                    </a:lnTo>
                    <a:lnTo>
                      <a:pt x="35" y="160"/>
                    </a:lnTo>
                    <a:lnTo>
                      <a:pt x="35" y="163"/>
                    </a:lnTo>
                    <a:lnTo>
                      <a:pt x="37" y="163"/>
                    </a:lnTo>
                    <a:lnTo>
                      <a:pt x="39" y="163"/>
                    </a:lnTo>
                    <a:lnTo>
                      <a:pt x="41" y="163"/>
                    </a:lnTo>
                    <a:lnTo>
                      <a:pt x="41" y="165"/>
                    </a:lnTo>
                    <a:lnTo>
                      <a:pt x="43" y="163"/>
                    </a:lnTo>
                    <a:lnTo>
                      <a:pt x="46" y="163"/>
                    </a:lnTo>
                    <a:lnTo>
                      <a:pt x="46" y="165"/>
                    </a:lnTo>
                    <a:lnTo>
                      <a:pt x="48" y="165"/>
                    </a:lnTo>
                    <a:lnTo>
                      <a:pt x="50" y="165"/>
                    </a:lnTo>
                    <a:lnTo>
                      <a:pt x="52" y="165"/>
                    </a:lnTo>
                    <a:lnTo>
                      <a:pt x="54" y="165"/>
                    </a:lnTo>
                    <a:lnTo>
                      <a:pt x="57" y="165"/>
                    </a:lnTo>
                    <a:lnTo>
                      <a:pt x="54" y="165"/>
                    </a:lnTo>
                    <a:lnTo>
                      <a:pt x="54" y="163"/>
                    </a:lnTo>
                    <a:lnTo>
                      <a:pt x="54" y="160"/>
                    </a:lnTo>
                    <a:lnTo>
                      <a:pt x="54" y="158"/>
                    </a:lnTo>
                    <a:lnTo>
                      <a:pt x="54" y="156"/>
                    </a:lnTo>
                    <a:lnTo>
                      <a:pt x="54" y="154"/>
                    </a:lnTo>
                    <a:lnTo>
                      <a:pt x="54" y="156"/>
                    </a:lnTo>
                    <a:lnTo>
                      <a:pt x="57" y="156"/>
                    </a:lnTo>
                    <a:lnTo>
                      <a:pt x="57" y="158"/>
                    </a:lnTo>
                    <a:lnTo>
                      <a:pt x="59" y="158"/>
                    </a:lnTo>
                    <a:lnTo>
                      <a:pt x="61" y="160"/>
                    </a:lnTo>
                    <a:lnTo>
                      <a:pt x="63" y="158"/>
                    </a:lnTo>
                    <a:lnTo>
                      <a:pt x="63" y="156"/>
                    </a:lnTo>
                    <a:lnTo>
                      <a:pt x="63" y="154"/>
                    </a:lnTo>
                    <a:lnTo>
                      <a:pt x="61" y="156"/>
                    </a:lnTo>
                    <a:lnTo>
                      <a:pt x="61" y="154"/>
                    </a:lnTo>
                    <a:lnTo>
                      <a:pt x="59" y="154"/>
                    </a:lnTo>
                    <a:lnTo>
                      <a:pt x="57" y="149"/>
                    </a:lnTo>
                    <a:lnTo>
                      <a:pt x="54" y="149"/>
                    </a:lnTo>
                    <a:lnTo>
                      <a:pt x="57" y="149"/>
                    </a:lnTo>
                    <a:lnTo>
                      <a:pt x="57" y="147"/>
                    </a:lnTo>
                    <a:lnTo>
                      <a:pt x="59" y="147"/>
                    </a:lnTo>
                    <a:lnTo>
                      <a:pt x="59" y="145"/>
                    </a:lnTo>
                    <a:lnTo>
                      <a:pt x="61" y="145"/>
                    </a:lnTo>
                    <a:lnTo>
                      <a:pt x="61" y="143"/>
                    </a:lnTo>
                    <a:lnTo>
                      <a:pt x="63" y="143"/>
                    </a:lnTo>
                    <a:lnTo>
                      <a:pt x="65" y="141"/>
                    </a:lnTo>
                    <a:lnTo>
                      <a:pt x="70" y="141"/>
                    </a:lnTo>
                    <a:lnTo>
                      <a:pt x="68" y="141"/>
                    </a:lnTo>
                    <a:lnTo>
                      <a:pt x="65" y="141"/>
                    </a:lnTo>
                    <a:lnTo>
                      <a:pt x="63" y="141"/>
                    </a:lnTo>
                    <a:lnTo>
                      <a:pt x="61" y="141"/>
                    </a:lnTo>
                    <a:lnTo>
                      <a:pt x="59" y="141"/>
                    </a:lnTo>
                    <a:lnTo>
                      <a:pt x="59" y="138"/>
                    </a:lnTo>
                    <a:lnTo>
                      <a:pt x="57" y="134"/>
                    </a:lnTo>
                    <a:lnTo>
                      <a:pt x="54" y="134"/>
                    </a:lnTo>
                    <a:lnTo>
                      <a:pt x="54" y="136"/>
                    </a:lnTo>
                    <a:lnTo>
                      <a:pt x="52" y="136"/>
                    </a:lnTo>
                    <a:lnTo>
                      <a:pt x="50" y="136"/>
                    </a:lnTo>
                    <a:lnTo>
                      <a:pt x="48" y="136"/>
                    </a:lnTo>
                    <a:lnTo>
                      <a:pt x="48" y="134"/>
                    </a:lnTo>
                    <a:lnTo>
                      <a:pt x="46" y="134"/>
                    </a:lnTo>
                    <a:lnTo>
                      <a:pt x="43" y="134"/>
                    </a:lnTo>
                    <a:lnTo>
                      <a:pt x="43" y="132"/>
                    </a:lnTo>
                    <a:lnTo>
                      <a:pt x="41" y="134"/>
                    </a:lnTo>
                    <a:lnTo>
                      <a:pt x="39" y="134"/>
                    </a:lnTo>
                    <a:lnTo>
                      <a:pt x="37" y="134"/>
                    </a:lnTo>
                    <a:lnTo>
                      <a:pt x="35" y="134"/>
                    </a:lnTo>
                    <a:lnTo>
                      <a:pt x="33" y="134"/>
                    </a:lnTo>
                    <a:lnTo>
                      <a:pt x="33" y="132"/>
                    </a:lnTo>
                    <a:lnTo>
                      <a:pt x="30" y="132"/>
                    </a:lnTo>
                    <a:lnTo>
                      <a:pt x="28" y="130"/>
                    </a:lnTo>
                    <a:lnTo>
                      <a:pt x="26" y="130"/>
                    </a:lnTo>
                    <a:lnTo>
                      <a:pt x="26" y="128"/>
                    </a:lnTo>
                    <a:lnTo>
                      <a:pt x="24" y="128"/>
                    </a:lnTo>
                    <a:lnTo>
                      <a:pt x="22" y="125"/>
                    </a:lnTo>
                    <a:lnTo>
                      <a:pt x="19" y="125"/>
                    </a:lnTo>
                    <a:lnTo>
                      <a:pt x="17" y="125"/>
                    </a:lnTo>
                    <a:lnTo>
                      <a:pt x="15" y="125"/>
                    </a:lnTo>
                    <a:lnTo>
                      <a:pt x="13" y="125"/>
                    </a:lnTo>
                    <a:lnTo>
                      <a:pt x="11" y="123"/>
                    </a:lnTo>
                    <a:lnTo>
                      <a:pt x="11" y="121"/>
                    </a:lnTo>
                    <a:lnTo>
                      <a:pt x="11" y="119"/>
                    </a:lnTo>
                    <a:lnTo>
                      <a:pt x="8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6" y="114"/>
                    </a:lnTo>
                    <a:lnTo>
                      <a:pt x="8" y="114"/>
                    </a:lnTo>
                    <a:lnTo>
                      <a:pt x="8" y="112"/>
                    </a:lnTo>
                    <a:lnTo>
                      <a:pt x="11" y="114"/>
                    </a:lnTo>
                    <a:lnTo>
                      <a:pt x="13" y="117"/>
                    </a:lnTo>
                    <a:lnTo>
                      <a:pt x="15" y="119"/>
                    </a:lnTo>
                    <a:lnTo>
                      <a:pt x="17" y="119"/>
                    </a:lnTo>
                    <a:lnTo>
                      <a:pt x="19" y="117"/>
                    </a:lnTo>
                    <a:lnTo>
                      <a:pt x="22" y="117"/>
                    </a:lnTo>
                    <a:lnTo>
                      <a:pt x="24" y="114"/>
                    </a:lnTo>
                    <a:lnTo>
                      <a:pt x="26" y="114"/>
                    </a:lnTo>
                    <a:lnTo>
                      <a:pt x="26" y="112"/>
                    </a:lnTo>
                    <a:lnTo>
                      <a:pt x="26" y="110"/>
                    </a:lnTo>
                    <a:lnTo>
                      <a:pt x="26" y="108"/>
                    </a:lnTo>
                    <a:lnTo>
                      <a:pt x="26" y="106"/>
                    </a:lnTo>
                    <a:lnTo>
                      <a:pt x="24" y="103"/>
                    </a:lnTo>
                    <a:lnTo>
                      <a:pt x="28" y="97"/>
                    </a:lnTo>
                    <a:lnTo>
                      <a:pt x="30" y="97"/>
                    </a:lnTo>
                    <a:lnTo>
                      <a:pt x="30" y="95"/>
                    </a:lnTo>
                    <a:lnTo>
                      <a:pt x="33" y="95"/>
                    </a:lnTo>
                    <a:lnTo>
                      <a:pt x="33" y="92"/>
                    </a:lnTo>
                    <a:lnTo>
                      <a:pt x="35" y="92"/>
                    </a:lnTo>
                    <a:lnTo>
                      <a:pt x="35" y="90"/>
                    </a:lnTo>
                    <a:lnTo>
                      <a:pt x="37" y="92"/>
                    </a:lnTo>
                    <a:lnTo>
                      <a:pt x="39" y="95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43" y="95"/>
                    </a:lnTo>
                    <a:lnTo>
                      <a:pt x="46" y="95"/>
                    </a:lnTo>
                    <a:lnTo>
                      <a:pt x="48" y="92"/>
                    </a:lnTo>
                    <a:lnTo>
                      <a:pt x="50" y="92"/>
                    </a:lnTo>
                    <a:lnTo>
                      <a:pt x="50" y="95"/>
                    </a:lnTo>
                    <a:lnTo>
                      <a:pt x="48" y="95"/>
                    </a:lnTo>
                    <a:lnTo>
                      <a:pt x="46" y="95"/>
                    </a:lnTo>
                    <a:lnTo>
                      <a:pt x="43" y="97"/>
                    </a:lnTo>
                    <a:lnTo>
                      <a:pt x="41" y="99"/>
                    </a:lnTo>
                    <a:lnTo>
                      <a:pt x="41" y="101"/>
                    </a:lnTo>
                    <a:lnTo>
                      <a:pt x="39" y="101"/>
                    </a:lnTo>
                    <a:lnTo>
                      <a:pt x="41" y="101"/>
                    </a:lnTo>
                    <a:lnTo>
                      <a:pt x="41" y="103"/>
                    </a:lnTo>
                    <a:lnTo>
                      <a:pt x="43" y="103"/>
                    </a:lnTo>
                    <a:lnTo>
                      <a:pt x="46" y="106"/>
                    </a:lnTo>
                    <a:lnTo>
                      <a:pt x="48" y="106"/>
                    </a:lnTo>
                    <a:lnTo>
                      <a:pt x="50" y="106"/>
                    </a:lnTo>
                    <a:lnTo>
                      <a:pt x="52" y="106"/>
                    </a:lnTo>
                    <a:lnTo>
                      <a:pt x="54" y="103"/>
                    </a:lnTo>
                    <a:lnTo>
                      <a:pt x="54" y="106"/>
                    </a:lnTo>
                    <a:lnTo>
                      <a:pt x="57" y="106"/>
                    </a:lnTo>
                    <a:lnTo>
                      <a:pt x="54" y="106"/>
                    </a:lnTo>
                    <a:lnTo>
                      <a:pt x="57" y="106"/>
                    </a:lnTo>
                    <a:lnTo>
                      <a:pt x="61" y="103"/>
                    </a:lnTo>
                    <a:lnTo>
                      <a:pt x="63" y="103"/>
                    </a:lnTo>
                    <a:lnTo>
                      <a:pt x="68" y="103"/>
                    </a:lnTo>
                    <a:lnTo>
                      <a:pt x="74" y="101"/>
                    </a:lnTo>
                    <a:lnTo>
                      <a:pt x="74" y="97"/>
                    </a:lnTo>
                    <a:lnTo>
                      <a:pt x="74" y="95"/>
                    </a:lnTo>
                    <a:lnTo>
                      <a:pt x="74" y="90"/>
                    </a:lnTo>
                    <a:lnTo>
                      <a:pt x="74" y="88"/>
                    </a:lnTo>
                    <a:lnTo>
                      <a:pt x="76" y="86"/>
                    </a:lnTo>
                    <a:lnTo>
                      <a:pt x="78" y="84"/>
                    </a:lnTo>
                    <a:lnTo>
                      <a:pt x="76" y="84"/>
                    </a:lnTo>
                    <a:lnTo>
                      <a:pt x="68" y="86"/>
                    </a:lnTo>
                    <a:lnTo>
                      <a:pt x="74" y="79"/>
                    </a:lnTo>
                    <a:lnTo>
                      <a:pt x="81" y="75"/>
                    </a:lnTo>
                    <a:lnTo>
                      <a:pt x="83" y="77"/>
                    </a:lnTo>
                    <a:lnTo>
                      <a:pt x="85" y="75"/>
                    </a:lnTo>
                    <a:lnTo>
                      <a:pt x="87" y="77"/>
                    </a:lnTo>
                    <a:lnTo>
                      <a:pt x="87" y="79"/>
                    </a:lnTo>
                    <a:lnTo>
                      <a:pt x="87" y="82"/>
                    </a:lnTo>
                    <a:lnTo>
                      <a:pt x="89" y="84"/>
                    </a:lnTo>
                    <a:lnTo>
                      <a:pt x="92" y="84"/>
                    </a:lnTo>
                    <a:lnTo>
                      <a:pt x="94" y="84"/>
                    </a:lnTo>
                    <a:lnTo>
                      <a:pt x="103" y="84"/>
                    </a:lnTo>
                    <a:lnTo>
                      <a:pt x="105" y="79"/>
                    </a:lnTo>
                    <a:lnTo>
                      <a:pt x="105" y="77"/>
                    </a:lnTo>
                    <a:lnTo>
                      <a:pt x="107" y="73"/>
                    </a:lnTo>
                    <a:lnTo>
                      <a:pt x="111" y="68"/>
                    </a:lnTo>
                    <a:lnTo>
                      <a:pt x="114" y="66"/>
                    </a:lnTo>
                    <a:lnTo>
                      <a:pt x="114" y="64"/>
                    </a:lnTo>
                    <a:lnTo>
                      <a:pt x="116" y="62"/>
                    </a:lnTo>
                    <a:lnTo>
                      <a:pt x="120" y="60"/>
                    </a:lnTo>
                    <a:lnTo>
                      <a:pt x="120" y="57"/>
                    </a:lnTo>
                    <a:lnTo>
                      <a:pt x="122" y="57"/>
                    </a:lnTo>
                    <a:lnTo>
                      <a:pt x="129" y="60"/>
                    </a:lnTo>
                    <a:lnTo>
                      <a:pt x="129" y="57"/>
                    </a:lnTo>
                    <a:lnTo>
                      <a:pt x="129" y="55"/>
                    </a:lnTo>
                    <a:lnTo>
                      <a:pt x="131" y="53"/>
                    </a:lnTo>
                    <a:lnTo>
                      <a:pt x="131" y="51"/>
                    </a:lnTo>
                    <a:lnTo>
                      <a:pt x="138" y="46"/>
                    </a:lnTo>
                    <a:lnTo>
                      <a:pt x="146" y="46"/>
                    </a:lnTo>
                    <a:lnTo>
                      <a:pt x="149" y="49"/>
                    </a:lnTo>
                    <a:lnTo>
                      <a:pt x="149" y="44"/>
                    </a:lnTo>
                    <a:lnTo>
                      <a:pt x="149" y="42"/>
                    </a:lnTo>
                    <a:lnTo>
                      <a:pt x="149" y="40"/>
                    </a:lnTo>
                    <a:lnTo>
                      <a:pt x="160" y="38"/>
                    </a:lnTo>
                    <a:lnTo>
                      <a:pt x="157" y="31"/>
                    </a:lnTo>
                    <a:lnTo>
                      <a:pt x="155" y="31"/>
                    </a:lnTo>
                    <a:lnTo>
                      <a:pt x="162" y="27"/>
                    </a:lnTo>
                    <a:lnTo>
                      <a:pt x="162" y="22"/>
                    </a:lnTo>
                    <a:lnTo>
                      <a:pt x="164" y="18"/>
                    </a:lnTo>
                    <a:lnTo>
                      <a:pt x="166" y="14"/>
                    </a:lnTo>
                    <a:lnTo>
                      <a:pt x="168" y="16"/>
                    </a:lnTo>
                    <a:lnTo>
                      <a:pt x="170" y="16"/>
                    </a:lnTo>
                    <a:lnTo>
                      <a:pt x="173" y="18"/>
                    </a:lnTo>
                    <a:lnTo>
                      <a:pt x="184" y="22"/>
                    </a:lnTo>
                    <a:lnTo>
                      <a:pt x="184" y="20"/>
                    </a:lnTo>
                    <a:lnTo>
                      <a:pt x="184" y="18"/>
                    </a:lnTo>
                    <a:lnTo>
                      <a:pt x="190" y="16"/>
                    </a:lnTo>
                    <a:lnTo>
                      <a:pt x="190" y="14"/>
                    </a:lnTo>
                    <a:lnTo>
                      <a:pt x="192" y="11"/>
                    </a:lnTo>
                    <a:lnTo>
                      <a:pt x="195" y="14"/>
                    </a:lnTo>
                    <a:lnTo>
                      <a:pt x="195" y="16"/>
                    </a:lnTo>
                    <a:lnTo>
                      <a:pt x="197" y="18"/>
                    </a:lnTo>
                    <a:lnTo>
                      <a:pt x="199" y="18"/>
                    </a:lnTo>
                    <a:lnTo>
                      <a:pt x="201" y="18"/>
                    </a:lnTo>
                    <a:lnTo>
                      <a:pt x="201" y="20"/>
                    </a:lnTo>
                    <a:lnTo>
                      <a:pt x="201" y="22"/>
                    </a:lnTo>
                    <a:lnTo>
                      <a:pt x="203" y="20"/>
                    </a:lnTo>
                    <a:lnTo>
                      <a:pt x="206" y="18"/>
                    </a:lnTo>
                    <a:lnTo>
                      <a:pt x="206" y="14"/>
                    </a:lnTo>
                    <a:lnTo>
                      <a:pt x="206" y="11"/>
                    </a:lnTo>
                    <a:lnTo>
                      <a:pt x="203" y="9"/>
                    </a:lnTo>
                    <a:lnTo>
                      <a:pt x="203" y="7"/>
                    </a:lnTo>
                    <a:lnTo>
                      <a:pt x="206" y="7"/>
                    </a:lnTo>
                    <a:lnTo>
                      <a:pt x="208" y="7"/>
                    </a:lnTo>
                    <a:lnTo>
                      <a:pt x="210" y="5"/>
                    </a:lnTo>
                    <a:lnTo>
                      <a:pt x="214" y="3"/>
                    </a:lnTo>
                    <a:lnTo>
                      <a:pt x="216" y="0"/>
                    </a:lnTo>
                    <a:lnTo>
                      <a:pt x="219" y="0"/>
                    </a:lnTo>
                    <a:lnTo>
                      <a:pt x="221" y="0"/>
                    </a:lnTo>
                    <a:lnTo>
                      <a:pt x="223" y="0"/>
                    </a:lnTo>
                    <a:lnTo>
                      <a:pt x="225" y="3"/>
                    </a:lnTo>
                    <a:lnTo>
                      <a:pt x="227" y="3"/>
                    </a:lnTo>
                    <a:lnTo>
                      <a:pt x="227" y="5"/>
                    </a:lnTo>
                    <a:lnTo>
                      <a:pt x="230" y="5"/>
                    </a:lnTo>
                    <a:lnTo>
                      <a:pt x="230" y="7"/>
                    </a:lnTo>
                    <a:lnTo>
                      <a:pt x="232" y="7"/>
                    </a:lnTo>
                    <a:lnTo>
                      <a:pt x="232" y="9"/>
                    </a:lnTo>
                    <a:lnTo>
                      <a:pt x="232" y="11"/>
                    </a:lnTo>
                    <a:lnTo>
                      <a:pt x="234" y="11"/>
                    </a:lnTo>
                    <a:lnTo>
                      <a:pt x="234" y="14"/>
                    </a:lnTo>
                    <a:lnTo>
                      <a:pt x="236" y="16"/>
                    </a:lnTo>
                    <a:lnTo>
                      <a:pt x="238" y="16"/>
                    </a:lnTo>
                    <a:lnTo>
                      <a:pt x="241" y="18"/>
                    </a:lnTo>
                    <a:lnTo>
                      <a:pt x="243" y="18"/>
                    </a:lnTo>
                    <a:lnTo>
                      <a:pt x="241" y="2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62" name="Freeform 47"/>
              <p:cNvSpPr>
                <a:spLocks/>
              </p:cNvSpPr>
              <p:nvPr/>
            </p:nvSpPr>
            <p:spPr bwMode="auto">
              <a:xfrm>
                <a:off x="6645275" y="3240088"/>
                <a:ext cx="625475" cy="536575"/>
              </a:xfrm>
              <a:custGeom>
                <a:avLst/>
                <a:gdLst>
                  <a:gd name="T0" fmla="*/ 2147483647 w 394"/>
                  <a:gd name="T1" fmla="*/ 2147483647 h 338"/>
                  <a:gd name="T2" fmla="*/ 2147483647 w 394"/>
                  <a:gd name="T3" fmla="*/ 2147483647 h 338"/>
                  <a:gd name="T4" fmla="*/ 2147483647 w 394"/>
                  <a:gd name="T5" fmla="*/ 2147483647 h 338"/>
                  <a:gd name="T6" fmla="*/ 2147483647 w 394"/>
                  <a:gd name="T7" fmla="*/ 2147483647 h 338"/>
                  <a:gd name="T8" fmla="*/ 2147483647 w 394"/>
                  <a:gd name="T9" fmla="*/ 2147483647 h 338"/>
                  <a:gd name="T10" fmla="*/ 2147483647 w 394"/>
                  <a:gd name="T11" fmla="*/ 2147483647 h 338"/>
                  <a:gd name="T12" fmla="*/ 2147483647 w 394"/>
                  <a:gd name="T13" fmla="*/ 2147483647 h 338"/>
                  <a:gd name="T14" fmla="*/ 2147483647 w 394"/>
                  <a:gd name="T15" fmla="*/ 2147483647 h 338"/>
                  <a:gd name="T16" fmla="*/ 2147483647 w 394"/>
                  <a:gd name="T17" fmla="*/ 2147483647 h 338"/>
                  <a:gd name="T18" fmla="*/ 2147483647 w 394"/>
                  <a:gd name="T19" fmla="*/ 2147483647 h 338"/>
                  <a:gd name="T20" fmla="*/ 2147483647 w 394"/>
                  <a:gd name="T21" fmla="*/ 2147483647 h 338"/>
                  <a:gd name="T22" fmla="*/ 2147483647 w 394"/>
                  <a:gd name="T23" fmla="*/ 2147483647 h 338"/>
                  <a:gd name="T24" fmla="*/ 2147483647 w 394"/>
                  <a:gd name="T25" fmla="*/ 2147483647 h 338"/>
                  <a:gd name="T26" fmla="*/ 2147483647 w 394"/>
                  <a:gd name="T27" fmla="*/ 2147483647 h 338"/>
                  <a:gd name="T28" fmla="*/ 2147483647 w 394"/>
                  <a:gd name="T29" fmla="*/ 2147483647 h 338"/>
                  <a:gd name="T30" fmla="*/ 2147483647 w 394"/>
                  <a:gd name="T31" fmla="*/ 2147483647 h 338"/>
                  <a:gd name="T32" fmla="*/ 2147483647 w 394"/>
                  <a:gd name="T33" fmla="*/ 2147483647 h 338"/>
                  <a:gd name="T34" fmla="*/ 2147483647 w 394"/>
                  <a:gd name="T35" fmla="*/ 2147483647 h 338"/>
                  <a:gd name="T36" fmla="*/ 2147483647 w 394"/>
                  <a:gd name="T37" fmla="*/ 2147483647 h 338"/>
                  <a:gd name="T38" fmla="*/ 2147483647 w 394"/>
                  <a:gd name="T39" fmla="*/ 2147483647 h 338"/>
                  <a:gd name="T40" fmla="*/ 2147483647 w 394"/>
                  <a:gd name="T41" fmla="*/ 2147483647 h 338"/>
                  <a:gd name="T42" fmla="*/ 2147483647 w 394"/>
                  <a:gd name="T43" fmla="*/ 2147483647 h 338"/>
                  <a:gd name="T44" fmla="*/ 2147483647 w 394"/>
                  <a:gd name="T45" fmla="*/ 2147483647 h 338"/>
                  <a:gd name="T46" fmla="*/ 2147483647 w 394"/>
                  <a:gd name="T47" fmla="*/ 2147483647 h 338"/>
                  <a:gd name="T48" fmla="*/ 2147483647 w 394"/>
                  <a:gd name="T49" fmla="*/ 2147483647 h 338"/>
                  <a:gd name="T50" fmla="*/ 2147483647 w 394"/>
                  <a:gd name="T51" fmla="*/ 2147483647 h 338"/>
                  <a:gd name="T52" fmla="*/ 2147483647 w 394"/>
                  <a:gd name="T53" fmla="*/ 2147483647 h 338"/>
                  <a:gd name="T54" fmla="*/ 2147483647 w 394"/>
                  <a:gd name="T55" fmla="*/ 2147483647 h 338"/>
                  <a:gd name="T56" fmla="*/ 2147483647 w 394"/>
                  <a:gd name="T57" fmla="*/ 2147483647 h 338"/>
                  <a:gd name="T58" fmla="*/ 2147483647 w 394"/>
                  <a:gd name="T59" fmla="*/ 2147483647 h 338"/>
                  <a:gd name="T60" fmla="*/ 2147483647 w 394"/>
                  <a:gd name="T61" fmla="*/ 2147483647 h 338"/>
                  <a:gd name="T62" fmla="*/ 2147483647 w 394"/>
                  <a:gd name="T63" fmla="*/ 2147483647 h 338"/>
                  <a:gd name="T64" fmla="*/ 2147483647 w 394"/>
                  <a:gd name="T65" fmla="*/ 2147483647 h 338"/>
                  <a:gd name="T66" fmla="*/ 2147483647 w 394"/>
                  <a:gd name="T67" fmla="*/ 2147483647 h 338"/>
                  <a:gd name="T68" fmla="*/ 2147483647 w 394"/>
                  <a:gd name="T69" fmla="*/ 2147483647 h 338"/>
                  <a:gd name="T70" fmla="*/ 2147483647 w 394"/>
                  <a:gd name="T71" fmla="*/ 2147483647 h 338"/>
                  <a:gd name="T72" fmla="*/ 2147483647 w 394"/>
                  <a:gd name="T73" fmla="*/ 2147483647 h 338"/>
                  <a:gd name="T74" fmla="*/ 2147483647 w 394"/>
                  <a:gd name="T75" fmla="*/ 2147483647 h 338"/>
                  <a:gd name="T76" fmla="*/ 2147483647 w 394"/>
                  <a:gd name="T77" fmla="*/ 2147483647 h 338"/>
                  <a:gd name="T78" fmla="*/ 2147483647 w 394"/>
                  <a:gd name="T79" fmla="*/ 2147483647 h 338"/>
                  <a:gd name="T80" fmla="*/ 2147483647 w 394"/>
                  <a:gd name="T81" fmla="*/ 2147483647 h 338"/>
                  <a:gd name="T82" fmla="*/ 2147483647 w 394"/>
                  <a:gd name="T83" fmla="*/ 2147483647 h 338"/>
                  <a:gd name="T84" fmla="*/ 2147483647 w 394"/>
                  <a:gd name="T85" fmla="*/ 2147483647 h 338"/>
                  <a:gd name="T86" fmla="*/ 2147483647 w 394"/>
                  <a:gd name="T87" fmla="*/ 2147483647 h 338"/>
                  <a:gd name="T88" fmla="*/ 2147483647 w 394"/>
                  <a:gd name="T89" fmla="*/ 2147483647 h 338"/>
                  <a:gd name="T90" fmla="*/ 2147483647 w 394"/>
                  <a:gd name="T91" fmla="*/ 2147483647 h 338"/>
                  <a:gd name="T92" fmla="*/ 2147483647 w 394"/>
                  <a:gd name="T93" fmla="*/ 2147483647 h 338"/>
                  <a:gd name="T94" fmla="*/ 2147483647 w 394"/>
                  <a:gd name="T95" fmla="*/ 2147483647 h 338"/>
                  <a:gd name="T96" fmla="*/ 2147483647 w 394"/>
                  <a:gd name="T97" fmla="*/ 2147483647 h 338"/>
                  <a:gd name="T98" fmla="*/ 2147483647 w 394"/>
                  <a:gd name="T99" fmla="*/ 2147483647 h 338"/>
                  <a:gd name="T100" fmla="*/ 2147483647 w 394"/>
                  <a:gd name="T101" fmla="*/ 2147483647 h 338"/>
                  <a:gd name="T102" fmla="*/ 2147483647 w 394"/>
                  <a:gd name="T103" fmla="*/ 2147483647 h 338"/>
                  <a:gd name="T104" fmla="*/ 2147483647 w 394"/>
                  <a:gd name="T105" fmla="*/ 2147483647 h 338"/>
                  <a:gd name="T106" fmla="*/ 2147483647 w 394"/>
                  <a:gd name="T107" fmla="*/ 2147483647 h 338"/>
                  <a:gd name="T108" fmla="*/ 2147483647 w 394"/>
                  <a:gd name="T109" fmla="*/ 2147483647 h 338"/>
                  <a:gd name="T110" fmla="*/ 2147483647 w 394"/>
                  <a:gd name="T111" fmla="*/ 2147483647 h 338"/>
                  <a:gd name="T112" fmla="*/ 2147483647 w 394"/>
                  <a:gd name="T113" fmla="*/ 2147483647 h 338"/>
                  <a:gd name="T114" fmla="*/ 2147483647 w 394"/>
                  <a:gd name="T115" fmla="*/ 2147483647 h 338"/>
                  <a:gd name="T116" fmla="*/ 2147483647 w 394"/>
                  <a:gd name="T117" fmla="*/ 2147483647 h 338"/>
                  <a:gd name="T118" fmla="*/ 2147483647 w 394"/>
                  <a:gd name="T119" fmla="*/ 2147483647 h 33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94" h="338">
                    <a:moveTo>
                      <a:pt x="241" y="20"/>
                    </a:moveTo>
                    <a:lnTo>
                      <a:pt x="241" y="22"/>
                    </a:lnTo>
                    <a:lnTo>
                      <a:pt x="243" y="22"/>
                    </a:lnTo>
                    <a:lnTo>
                      <a:pt x="236" y="22"/>
                    </a:lnTo>
                    <a:lnTo>
                      <a:pt x="236" y="25"/>
                    </a:lnTo>
                    <a:lnTo>
                      <a:pt x="238" y="27"/>
                    </a:lnTo>
                    <a:lnTo>
                      <a:pt x="234" y="31"/>
                    </a:lnTo>
                    <a:lnTo>
                      <a:pt x="241" y="31"/>
                    </a:lnTo>
                    <a:lnTo>
                      <a:pt x="241" y="33"/>
                    </a:lnTo>
                    <a:lnTo>
                      <a:pt x="243" y="33"/>
                    </a:lnTo>
                    <a:lnTo>
                      <a:pt x="241" y="33"/>
                    </a:lnTo>
                    <a:lnTo>
                      <a:pt x="241" y="36"/>
                    </a:lnTo>
                    <a:lnTo>
                      <a:pt x="243" y="38"/>
                    </a:lnTo>
                    <a:lnTo>
                      <a:pt x="245" y="42"/>
                    </a:lnTo>
                    <a:lnTo>
                      <a:pt x="243" y="44"/>
                    </a:lnTo>
                    <a:lnTo>
                      <a:pt x="243" y="46"/>
                    </a:lnTo>
                    <a:lnTo>
                      <a:pt x="243" y="49"/>
                    </a:lnTo>
                    <a:lnTo>
                      <a:pt x="243" y="51"/>
                    </a:lnTo>
                    <a:lnTo>
                      <a:pt x="241" y="57"/>
                    </a:lnTo>
                    <a:lnTo>
                      <a:pt x="238" y="62"/>
                    </a:lnTo>
                    <a:lnTo>
                      <a:pt x="236" y="64"/>
                    </a:lnTo>
                    <a:lnTo>
                      <a:pt x="234" y="68"/>
                    </a:lnTo>
                    <a:lnTo>
                      <a:pt x="236" y="68"/>
                    </a:lnTo>
                    <a:lnTo>
                      <a:pt x="238" y="71"/>
                    </a:lnTo>
                    <a:lnTo>
                      <a:pt x="238" y="73"/>
                    </a:lnTo>
                    <a:lnTo>
                      <a:pt x="238" y="75"/>
                    </a:lnTo>
                    <a:lnTo>
                      <a:pt x="245" y="75"/>
                    </a:lnTo>
                    <a:lnTo>
                      <a:pt x="247" y="77"/>
                    </a:lnTo>
                    <a:lnTo>
                      <a:pt x="247" y="79"/>
                    </a:lnTo>
                    <a:lnTo>
                      <a:pt x="252" y="79"/>
                    </a:lnTo>
                    <a:lnTo>
                      <a:pt x="252" y="82"/>
                    </a:lnTo>
                    <a:lnTo>
                      <a:pt x="252" y="84"/>
                    </a:lnTo>
                    <a:lnTo>
                      <a:pt x="254" y="84"/>
                    </a:lnTo>
                    <a:lnTo>
                      <a:pt x="258" y="84"/>
                    </a:lnTo>
                    <a:lnTo>
                      <a:pt x="256" y="86"/>
                    </a:lnTo>
                    <a:lnTo>
                      <a:pt x="256" y="88"/>
                    </a:lnTo>
                    <a:lnTo>
                      <a:pt x="256" y="95"/>
                    </a:lnTo>
                    <a:lnTo>
                      <a:pt x="258" y="95"/>
                    </a:lnTo>
                    <a:lnTo>
                      <a:pt x="260" y="92"/>
                    </a:lnTo>
                    <a:lnTo>
                      <a:pt x="262" y="92"/>
                    </a:lnTo>
                    <a:lnTo>
                      <a:pt x="262" y="90"/>
                    </a:lnTo>
                    <a:lnTo>
                      <a:pt x="265" y="90"/>
                    </a:lnTo>
                    <a:lnTo>
                      <a:pt x="267" y="90"/>
                    </a:lnTo>
                    <a:lnTo>
                      <a:pt x="267" y="88"/>
                    </a:lnTo>
                    <a:lnTo>
                      <a:pt x="269" y="88"/>
                    </a:lnTo>
                    <a:lnTo>
                      <a:pt x="271" y="88"/>
                    </a:lnTo>
                    <a:lnTo>
                      <a:pt x="273" y="86"/>
                    </a:lnTo>
                    <a:lnTo>
                      <a:pt x="276" y="86"/>
                    </a:lnTo>
                    <a:lnTo>
                      <a:pt x="278" y="86"/>
                    </a:lnTo>
                    <a:lnTo>
                      <a:pt x="280" y="86"/>
                    </a:lnTo>
                    <a:lnTo>
                      <a:pt x="282" y="84"/>
                    </a:lnTo>
                    <a:lnTo>
                      <a:pt x="284" y="84"/>
                    </a:lnTo>
                    <a:lnTo>
                      <a:pt x="287" y="84"/>
                    </a:lnTo>
                    <a:lnTo>
                      <a:pt x="287" y="86"/>
                    </a:lnTo>
                    <a:lnTo>
                      <a:pt x="289" y="86"/>
                    </a:lnTo>
                    <a:lnTo>
                      <a:pt x="289" y="88"/>
                    </a:lnTo>
                    <a:lnTo>
                      <a:pt x="291" y="88"/>
                    </a:lnTo>
                    <a:lnTo>
                      <a:pt x="291" y="90"/>
                    </a:lnTo>
                    <a:lnTo>
                      <a:pt x="293" y="90"/>
                    </a:lnTo>
                    <a:lnTo>
                      <a:pt x="293" y="92"/>
                    </a:lnTo>
                    <a:lnTo>
                      <a:pt x="295" y="92"/>
                    </a:lnTo>
                    <a:lnTo>
                      <a:pt x="298" y="92"/>
                    </a:lnTo>
                    <a:lnTo>
                      <a:pt x="300" y="92"/>
                    </a:lnTo>
                    <a:lnTo>
                      <a:pt x="300" y="95"/>
                    </a:lnTo>
                    <a:lnTo>
                      <a:pt x="302" y="95"/>
                    </a:lnTo>
                    <a:lnTo>
                      <a:pt x="302" y="92"/>
                    </a:lnTo>
                    <a:lnTo>
                      <a:pt x="304" y="92"/>
                    </a:lnTo>
                    <a:lnTo>
                      <a:pt x="306" y="92"/>
                    </a:lnTo>
                    <a:lnTo>
                      <a:pt x="306" y="90"/>
                    </a:lnTo>
                    <a:lnTo>
                      <a:pt x="308" y="90"/>
                    </a:lnTo>
                    <a:lnTo>
                      <a:pt x="311" y="90"/>
                    </a:lnTo>
                    <a:lnTo>
                      <a:pt x="313" y="90"/>
                    </a:lnTo>
                    <a:lnTo>
                      <a:pt x="315" y="88"/>
                    </a:lnTo>
                    <a:lnTo>
                      <a:pt x="315" y="90"/>
                    </a:lnTo>
                    <a:lnTo>
                      <a:pt x="317" y="90"/>
                    </a:lnTo>
                    <a:lnTo>
                      <a:pt x="319" y="90"/>
                    </a:lnTo>
                    <a:lnTo>
                      <a:pt x="322" y="86"/>
                    </a:lnTo>
                    <a:lnTo>
                      <a:pt x="324" y="84"/>
                    </a:lnTo>
                    <a:lnTo>
                      <a:pt x="326" y="84"/>
                    </a:lnTo>
                    <a:lnTo>
                      <a:pt x="330" y="84"/>
                    </a:lnTo>
                    <a:lnTo>
                      <a:pt x="330" y="82"/>
                    </a:lnTo>
                    <a:lnTo>
                      <a:pt x="333" y="82"/>
                    </a:lnTo>
                    <a:lnTo>
                      <a:pt x="335" y="82"/>
                    </a:lnTo>
                    <a:lnTo>
                      <a:pt x="339" y="79"/>
                    </a:lnTo>
                    <a:lnTo>
                      <a:pt x="341" y="84"/>
                    </a:lnTo>
                    <a:lnTo>
                      <a:pt x="344" y="84"/>
                    </a:lnTo>
                    <a:lnTo>
                      <a:pt x="344" y="82"/>
                    </a:lnTo>
                    <a:lnTo>
                      <a:pt x="346" y="82"/>
                    </a:lnTo>
                    <a:lnTo>
                      <a:pt x="346" y="79"/>
                    </a:lnTo>
                    <a:lnTo>
                      <a:pt x="348" y="79"/>
                    </a:lnTo>
                    <a:lnTo>
                      <a:pt x="348" y="77"/>
                    </a:lnTo>
                    <a:lnTo>
                      <a:pt x="350" y="77"/>
                    </a:lnTo>
                    <a:lnTo>
                      <a:pt x="350" y="75"/>
                    </a:lnTo>
                    <a:lnTo>
                      <a:pt x="350" y="73"/>
                    </a:lnTo>
                    <a:lnTo>
                      <a:pt x="352" y="73"/>
                    </a:lnTo>
                    <a:lnTo>
                      <a:pt x="352" y="71"/>
                    </a:lnTo>
                    <a:lnTo>
                      <a:pt x="352" y="73"/>
                    </a:lnTo>
                    <a:lnTo>
                      <a:pt x="352" y="71"/>
                    </a:lnTo>
                    <a:lnTo>
                      <a:pt x="352" y="73"/>
                    </a:lnTo>
                    <a:lnTo>
                      <a:pt x="352" y="75"/>
                    </a:lnTo>
                    <a:lnTo>
                      <a:pt x="354" y="75"/>
                    </a:lnTo>
                    <a:lnTo>
                      <a:pt x="352" y="75"/>
                    </a:lnTo>
                    <a:lnTo>
                      <a:pt x="352" y="77"/>
                    </a:lnTo>
                    <a:lnTo>
                      <a:pt x="354" y="79"/>
                    </a:lnTo>
                    <a:lnTo>
                      <a:pt x="357" y="79"/>
                    </a:lnTo>
                    <a:lnTo>
                      <a:pt x="357" y="82"/>
                    </a:lnTo>
                    <a:lnTo>
                      <a:pt x="359" y="79"/>
                    </a:lnTo>
                    <a:lnTo>
                      <a:pt x="359" y="77"/>
                    </a:lnTo>
                    <a:lnTo>
                      <a:pt x="359" y="79"/>
                    </a:lnTo>
                    <a:lnTo>
                      <a:pt x="361" y="79"/>
                    </a:lnTo>
                    <a:lnTo>
                      <a:pt x="359" y="79"/>
                    </a:lnTo>
                    <a:lnTo>
                      <a:pt x="359" y="82"/>
                    </a:lnTo>
                    <a:lnTo>
                      <a:pt x="361" y="82"/>
                    </a:lnTo>
                    <a:lnTo>
                      <a:pt x="361" y="84"/>
                    </a:lnTo>
                    <a:lnTo>
                      <a:pt x="363" y="84"/>
                    </a:lnTo>
                    <a:lnTo>
                      <a:pt x="363" y="86"/>
                    </a:lnTo>
                    <a:lnTo>
                      <a:pt x="363" y="88"/>
                    </a:lnTo>
                    <a:lnTo>
                      <a:pt x="361" y="90"/>
                    </a:lnTo>
                    <a:lnTo>
                      <a:pt x="361" y="92"/>
                    </a:lnTo>
                    <a:lnTo>
                      <a:pt x="363" y="92"/>
                    </a:lnTo>
                    <a:lnTo>
                      <a:pt x="365" y="95"/>
                    </a:lnTo>
                    <a:lnTo>
                      <a:pt x="368" y="95"/>
                    </a:lnTo>
                    <a:lnTo>
                      <a:pt x="370" y="97"/>
                    </a:lnTo>
                    <a:lnTo>
                      <a:pt x="370" y="99"/>
                    </a:lnTo>
                    <a:lnTo>
                      <a:pt x="372" y="99"/>
                    </a:lnTo>
                    <a:lnTo>
                      <a:pt x="372" y="101"/>
                    </a:lnTo>
                    <a:lnTo>
                      <a:pt x="372" y="103"/>
                    </a:lnTo>
                    <a:lnTo>
                      <a:pt x="372" y="101"/>
                    </a:lnTo>
                    <a:lnTo>
                      <a:pt x="374" y="101"/>
                    </a:lnTo>
                    <a:lnTo>
                      <a:pt x="374" y="99"/>
                    </a:lnTo>
                    <a:lnTo>
                      <a:pt x="374" y="97"/>
                    </a:lnTo>
                    <a:lnTo>
                      <a:pt x="372" y="95"/>
                    </a:lnTo>
                    <a:lnTo>
                      <a:pt x="372" y="92"/>
                    </a:lnTo>
                    <a:lnTo>
                      <a:pt x="372" y="90"/>
                    </a:lnTo>
                    <a:lnTo>
                      <a:pt x="374" y="90"/>
                    </a:lnTo>
                    <a:lnTo>
                      <a:pt x="376" y="90"/>
                    </a:lnTo>
                    <a:lnTo>
                      <a:pt x="376" y="88"/>
                    </a:lnTo>
                    <a:lnTo>
                      <a:pt x="379" y="86"/>
                    </a:lnTo>
                    <a:lnTo>
                      <a:pt x="379" y="84"/>
                    </a:lnTo>
                    <a:lnTo>
                      <a:pt x="381" y="84"/>
                    </a:lnTo>
                    <a:lnTo>
                      <a:pt x="383" y="84"/>
                    </a:lnTo>
                    <a:lnTo>
                      <a:pt x="385" y="84"/>
                    </a:lnTo>
                    <a:lnTo>
                      <a:pt x="385" y="86"/>
                    </a:lnTo>
                    <a:lnTo>
                      <a:pt x="383" y="86"/>
                    </a:lnTo>
                    <a:lnTo>
                      <a:pt x="385" y="86"/>
                    </a:lnTo>
                    <a:lnTo>
                      <a:pt x="383" y="86"/>
                    </a:lnTo>
                    <a:lnTo>
                      <a:pt x="385" y="86"/>
                    </a:lnTo>
                    <a:lnTo>
                      <a:pt x="385" y="88"/>
                    </a:lnTo>
                    <a:lnTo>
                      <a:pt x="387" y="88"/>
                    </a:lnTo>
                    <a:lnTo>
                      <a:pt x="390" y="88"/>
                    </a:lnTo>
                    <a:lnTo>
                      <a:pt x="387" y="88"/>
                    </a:lnTo>
                    <a:lnTo>
                      <a:pt x="387" y="90"/>
                    </a:lnTo>
                    <a:lnTo>
                      <a:pt x="387" y="92"/>
                    </a:lnTo>
                    <a:lnTo>
                      <a:pt x="385" y="92"/>
                    </a:lnTo>
                    <a:lnTo>
                      <a:pt x="385" y="95"/>
                    </a:lnTo>
                    <a:lnTo>
                      <a:pt x="383" y="95"/>
                    </a:lnTo>
                    <a:lnTo>
                      <a:pt x="383" y="97"/>
                    </a:lnTo>
                    <a:lnTo>
                      <a:pt x="385" y="97"/>
                    </a:lnTo>
                    <a:lnTo>
                      <a:pt x="385" y="99"/>
                    </a:lnTo>
                    <a:lnTo>
                      <a:pt x="383" y="99"/>
                    </a:lnTo>
                    <a:lnTo>
                      <a:pt x="383" y="101"/>
                    </a:lnTo>
                    <a:lnTo>
                      <a:pt x="381" y="101"/>
                    </a:lnTo>
                    <a:lnTo>
                      <a:pt x="381" y="103"/>
                    </a:lnTo>
                    <a:lnTo>
                      <a:pt x="379" y="103"/>
                    </a:lnTo>
                    <a:lnTo>
                      <a:pt x="379" y="106"/>
                    </a:lnTo>
                    <a:lnTo>
                      <a:pt x="376" y="106"/>
                    </a:lnTo>
                    <a:lnTo>
                      <a:pt x="379" y="106"/>
                    </a:lnTo>
                    <a:lnTo>
                      <a:pt x="379" y="108"/>
                    </a:lnTo>
                    <a:lnTo>
                      <a:pt x="376" y="108"/>
                    </a:lnTo>
                    <a:lnTo>
                      <a:pt x="379" y="108"/>
                    </a:lnTo>
                    <a:lnTo>
                      <a:pt x="376" y="108"/>
                    </a:lnTo>
                    <a:lnTo>
                      <a:pt x="376" y="110"/>
                    </a:lnTo>
                    <a:lnTo>
                      <a:pt x="376" y="108"/>
                    </a:lnTo>
                    <a:lnTo>
                      <a:pt x="376" y="110"/>
                    </a:lnTo>
                    <a:lnTo>
                      <a:pt x="376" y="112"/>
                    </a:lnTo>
                    <a:lnTo>
                      <a:pt x="379" y="112"/>
                    </a:lnTo>
                    <a:lnTo>
                      <a:pt x="379" y="114"/>
                    </a:lnTo>
                    <a:lnTo>
                      <a:pt x="379" y="112"/>
                    </a:lnTo>
                    <a:lnTo>
                      <a:pt x="381" y="112"/>
                    </a:lnTo>
                    <a:lnTo>
                      <a:pt x="381" y="114"/>
                    </a:lnTo>
                    <a:lnTo>
                      <a:pt x="383" y="114"/>
                    </a:lnTo>
                    <a:lnTo>
                      <a:pt x="383" y="117"/>
                    </a:lnTo>
                    <a:lnTo>
                      <a:pt x="385" y="117"/>
                    </a:lnTo>
                    <a:lnTo>
                      <a:pt x="383" y="117"/>
                    </a:lnTo>
                    <a:lnTo>
                      <a:pt x="385" y="119"/>
                    </a:lnTo>
                    <a:lnTo>
                      <a:pt x="383" y="119"/>
                    </a:lnTo>
                    <a:lnTo>
                      <a:pt x="383" y="121"/>
                    </a:lnTo>
                    <a:lnTo>
                      <a:pt x="385" y="121"/>
                    </a:lnTo>
                    <a:lnTo>
                      <a:pt x="383" y="123"/>
                    </a:lnTo>
                    <a:lnTo>
                      <a:pt x="383" y="125"/>
                    </a:lnTo>
                    <a:lnTo>
                      <a:pt x="385" y="125"/>
                    </a:lnTo>
                    <a:lnTo>
                      <a:pt x="387" y="125"/>
                    </a:lnTo>
                    <a:lnTo>
                      <a:pt x="387" y="128"/>
                    </a:lnTo>
                    <a:lnTo>
                      <a:pt x="390" y="128"/>
                    </a:lnTo>
                    <a:lnTo>
                      <a:pt x="392" y="128"/>
                    </a:lnTo>
                    <a:lnTo>
                      <a:pt x="394" y="128"/>
                    </a:lnTo>
                    <a:lnTo>
                      <a:pt x="394" y="130"/>
                    </a:lnTo>
                    <a:lnTo>
                      <a:pt x="392" y="130"/>
                    </a:lnTo>
                    <a:lnTo>
                      <a:pt x="392" y="132"/>
                    </a:lnTo>
                    <a:lnTo>
                      <a:pt x="390" y="132"/>
                    </a:lnTo>
                    <a:lnTo>
                      <a:pt x="390" y="134"/>
                    </a:lnTo>
                    <a:lnTo>
                      <a:pt x="387" y="134"/>
                    </a:lnTo>
                    <a:lnTo>
                      <a:pt x="387" y="136"/>
                    </a:lnTo>
                    <a:lnTo>
                      <a:pt x="385" y="136"/>
                    </a:lnTo>
                    <a:lnTo>
                      <a:pt x="387" y="136"/>
                    </a:lnTo>
                    <a:lnTo>
                      <a:pt x="385" y="136"/>
                    </a:lnTo>
                    <a:lnTo>
                      <a:pt x="387" y="136"/>
                    </a:lnTo>
                    <a:lnTo>
                      <a:pt x="385" y="136"/>
                    </a:lnTo>
                    <a:lnTo>
                      <a:pt x="383" y="136"/>
                    </a:lnTo>
                    <a:lnTo>
                      <a:pt x="381" y="136"/>
                    </a:lnTo>
                    <a:lnTo>
                      <a:pt x="376" y="134"/>
                    </a:lnTo>
                    <a:lnTo>
                      <a:pt x="374" y="134"/>
                    </a:lnTo>
                    <a:lnTo>
                      <a:pt x="370" y="138"/>
                    </a:lnTo>
                    <a:lnTo>
                      <a:pt x="368" y="138"/>
                    </a:lnTo>
                    <a:lnTo>
                      <a:pt x="365" y="141"/>
                    </a:lnTo>
                    <a:lnTo>
                      <a:pt x="365" y="143"/>
                    </a:lnTo>
                    <a:lnTo>
                      <a:pt x="363" y="143"/>
                    </a:lnTo>
                    <a:lnTo>
                      <a:pt x="361" y="145"/>
                    </a:lnTo>
                    <a:lnTo>
                      <a:pt x="359" y="147"/>
                    </a:lnTo>
                    <a:lnTo>
                      <a:pt x="359" y="149"/>
                    </a:lnTo>
                    <a:lnTo>
                      <a:pt x="359" y="152"/>
                    </a:lnTo>
                    <a:lnTo>
                      <a:pt x="359" y="154"/>
                    </a:lnTo>
                    <a:lnTo>
                      <a:pt x="357" y="154"/>
                    </a:lnTo>
                    <a:lnTo>
                      <a:pt x="357" y="156"/>
                    </a:lnTo>
                    <a:lnTo>
                      <a:pt x="354" y="156"/>
                    </a:lnTo>
                    <a:lnTo>
                      <a:pt x="352" y="156"/>
                    </a:lnTo>
                    <a:lnTo>
                      <a:pt x="352" y="154"/>
                    </a:lnTo>
                    <a:lnTo>
                      <a:pt x="352" y="152"/>
                    </a:lnTo>
                    <a:lnTo>
                      <a:pt x="352" y="149"/>
                    </a:lnTo>
                    <a:lnTo>
                      <a:pt x="352" y="147"/>
                    </a:lnTo>
                    <a:lnTo>
                      <a:pt x="350" y="147"/>
                    </a:lnTo>
                    <a:lnTo>
                      <a:pt x="348" y="147"/>
                    </a:lnTo>
                    <a:lnTo>
                      <a:pt x="348" y="149"/>
                    </a:lnTo>
                    <a:lnTo>
                      <a:pt x="348" y="152"/>
                    </a:lnTo>
                    <a:lnTo>
                      <a:pt x="346" y="152"/>
                    </a:lnTo>
                    <a:lnTo>
                      <a:pt x="346" y="154"/>
                    </a:lnTo>
                    <a:lnTo>
                      <a:pt x="346" y="156"/>
                    </a:lnTo>
                    <a:lnTo>
                      <a:pt x="344" y="156"/>
                    </a:lnTo>
                    <a:lnTo>
                      <a:pt x="344" y="158"/>
                    </a:lnTo>
                    <a:lnTo>
                      <a:pt x="344" y="160"/>
                    </a:lnTo>
                    <a:lnTo>
                      <a:pt x="341" y="160"/>
                    </a:lnTo>
                    <a:lnTo>
                      <a:pt x="341" y="163"/>
                    </a:lnTo>
                    <a:lnTo>
                      <a:pt x="339" y="163"/>
                    </a:lnTo>
                    <a:lnTo>
                      <a:pt x="341" y="163"/>
                    </a:lnTo>
                    <a:lnTo>
                      <a:pt x="339" y="165"/>
                    </a:lnTo>
                    <a:lnTo>
                      <a:pt x="341" y="165"/>
                    </a:lnTo>
                    <a:lnTo>
                      <a:pt x="339" y="165"/>
                    </a:lnTo>
                    <a:lnTo>
                      <a:pt x="341" y="165"/>
                    </a:lnTo>
                    <a:lnTo>
                      <a:pt x="341" y="167"/>
                    </a:lnTo>
                    <a:lnTo>
                      <a:pt x="339" y="167"/>
                    </a:lnTo>
                    <a:lnTo>
                      <a:pt x="339" y="169"/>
                    </a:lnTo>
                    <a:lnTo>
                      <a:pt x="339" y="167"/>
                    </a:lnTo>
                    <a:lnTo>
                      <a:pt x="337" y="167"/>
                    </a:lnTo>
                    <a:lnTo>
                      <a:pt x="337" y="169"/>
                    </a:lnTo>
                    <a:lnTo>
                      <a:pt x="335" y="169"/>
                    </a:lnTo>
                    <a:lnTo>
                      <a:pt x="335" y="171"/>
                    </a:lnTo>
                    <a:lnTo>
                      <a:pt x="335" y="174"/>
                    </a:lnTo>
                    <a:lnTo>
                      <a:pt x="335" y="176"/>
                    </a:lnTo>
                    <a:lnTo>
                      <a:pt x="335" y="178"/>
                    </a:lnTo>
                    <a:lnTo>
                      <a:pt x="335" y="180"/>
                    </a:lnTo>
                    <a:lnTo>
                      <a:pt x="337" y="180"/>
                    </a:lnTo>
                    <a:lnTo>
                      <a:pt x="339" y="180"/>
                    </a:lnTo>
                    <a:lnTo>
                      <a:pt x="341" y="180"/>
                    </a:lnTo>
                    <a:lnTo>
                      <a:pt x="341" y="182"/>
                    </a:lnTo>
                    <a:lnTo>
                      <a:pt x="341" y="184"/>
                    </a:lnTo>
                    <a:lnTo>
                      <a:pt x="341" y="187"/>
                    </a:lnTo>
                    <a:lnTo>
                      <a:pt x="341" y="189"/>
                    </a:lnTo>
                    <a:lnTo>
                      <a:pt x="339" y="189"/>
                    </a:lnTo>
                    <a:lnTo>
                      <a:pt x="337" y="189"/>
                    </a:lnTo>
                    <a:lnTo>
                      <a:pt x="335" y="189"/>
                    </a:lnTo>
                    <a:lnTo>
                      <a:pt x="333" y="189"/>
                    </a:lnTo>
                    <a:lnTo>
                      <a:pt x="330" y="189"/>
                    </a:lnTo>
                    <a:lnTo>
                      <a:pt x="328" y="189"/>
                    </a:lnTo>
                    <a:lnTo>
                      <a:pt x="326" y="189"/>
                    </a:lnTo>
                    <a:lnTo>
                      <a:pt x="328" y="191"/>
                    </a:lnTo>
                    <a:lnTo>
                      <a:pt x="326" y="191"/>
                    </a:lnTo>
                    <a:lnTo>
                      <a:pt x="326" y="193"/>
                    </a:lnTo>
                    <a:lnTo>
                      <a:pt x="328" y="193"/>
                    </a:lnTo>
                    <a:lnTo>
                      <a:pt x="326" y="193"/>
                    </a:lnTo>
                    <a:lnTo>
                      <a:pt x="326" y="195"/>
                    </a:lnTo>
                    <a:lnTo>
                      <a:pt x="324" y="195"/>
                    </a:lnTo>
                    <a:lnTo>
                      <a:pt x="324" y="198"/>
                    </a:lnTo>
                    <a:lnTo>
                      <a:pt x="322" y="198"/>
                    </a:lnTo>
                    <a:lnTo>
                      <a:pt x="322" y="195"/>
                    </a:lnTo>
                    <a:lnTo>
                      <a:pt x="322" y="198"/>
                    </a:lnTo>
                    <a:lnTo>
                      <a:pt x="319" y="198"/>
                    </a:lnTo>
                    <a:lnTo>
                      <a:pt x="319" y="195"/>
                    </a:lnTo>
                    <a:lnTo>
                      <a:pt x="319" y="198"/>
                    </a:lnTo>
                    <a:lnTo>
                      <a:pt x="322" y="198"/>
                    </a:lnTo>
                    <a:lnTo>
                      <a:pt x="324" y="198"/>
                    </a:lnTo>
                    <a:lnTo>
                      <a:pt x="326" y="198"/>
                    </a:lnTo>
                    <a:lnTo>
                      <a:pt x="326" y="200"/>
                    </a:lnTo>
                    <a:lnTo>
                      <a:pt x="326" y="202"/>
                    </a:lnTo>
                    <a:lnTo>
                      <a:pt x="324" y="202"/>
                    </a:lnTo>
                    <a:lnTo>
                      <a:pt x="324" y="200"/>
                    </a:lnTo>
                    <a:lnTo>
                      <a:pt x="322" y="200"/>
                    </a:lnTo>
                    <a:lnTo>
                      <a:pt x="319" y="200"/>
                    </a:lnTo>
                    <a:lnTo>
                      <a:pt x="319" y="202"/>
                    </a:lnTo>
                    <a:lnTo>
                      <a:pt x="319" y="204"/>
                    </a:lnTo>
                    <a:lnTo>
                      <a:pt x="322" y="204"/>
                    </a:lnTo>
                    <a:lnTo>
                      <a:pt x="319" y="204"/>
                    </a:lnTo>
                    <a:lnTo>
                      <a:pt x="319" y="206"/>
                    </a:lnTo>
                    <a:lnTo>
                      <a:pt x="319" y="204"/>
                    </a:lnTo>
                    <a:lnTo>
                      <a:pt x="317" y="204"/>
                    </a:lnTo>
                    <a:lnTo>
                      <a:pt x="315" y="204"/>
                    </a:lnTo>
                    <a:lnTo>
                      <a:pt x="317" y="204"/>
                    </a:lnTo>
                    <a:lnTo>
                      <a:pt x="317" y="202"/>
                    </a:lnTo>
                    <a:lnTo>
                      <a:pt x="317" y="200"/>
                    </a:lnTo>
                    <a:lnTo>
                      <a:pt x="313" y="206"/>
                    </a:lnTo>
                    <a:lnTo>
                      <a:pt x="302" y="202"/>
                    </a:lnTo>
                    <a:lnTo>
                      <a:pt x="302" y="204"/>
                    </a:lnTo>
                    <a:lnTo>
                      <a:pt x="302" y="209"/>
                    </a:lnTo>
                    <a:lnTo>
                      <a:pt x="300" y="211"/>
                    </a:lnTo>
                    <a:lnTo>
                      <a:pt x="300" y="213"/>
                    </a:lnTo>
                    <a:lnTo>
                      <a:pt x="300" y="215"/>
                    </a:lnTo>
                    <a:lnTo>
                      <a:pt x="300" y="217"/>
                    </a:lnTo>
                    <a:lnTo>
                      <a:pt x="298" y="217"/>
                    </a:lnTo>
                    <a:lnTo>
                      <a:pt x="298" y="220"/>
                    </a:lnTo>
                    <a:lnTo>
                      <a:pt x="298" y="222"/>
                    </a:lnTo>
                    <a:lnTo>
                      <a:pt x="295" y="222"/>
                    </a:lnTo>
                    <a:lnTo>
                      <a:pt x="295" y="224"/>
                    </a:lnTo>
                    <a:lnTo>
                      <a:pt x="298" y="224"/>
                    </a:lnTo>
                    <a:lnTo>
                      <a:pt x="298" y="226"/>
                    </a:lnTo>
                    <a:lnTo>
                      <a:pt x="298" y="228"/>
                    </a:lnTo>
                    <a:lnTo>
                      <a:pt x="300" y="228"/>
                    </a:lnTo>
                    <a:lnTo>
                      <a:pt x="302" y="228"/>
                    </a:lnTo>
                    <a:lnTo>
                      <a:pt x="302" y="230"/>
                    </a:lnTo>
                    <a:lnTo>
                      <a:pt x="302" y="233"/>
                    </a:lnTo>
                    <a:lnTo>
                      <a:pt x="302" y="230"/>
                    </a:lnTo>
                    <a:lnTo>
                      <a:pt x="302" y="233"/>
                    </a:lnTo>
                    <a:lnTo>
                      <a:pt x="302" y="235"/>
                    </a:lnTo>
                    <a:lnTo>
                      <a:pt x="302" y="237"/>
                    </a:lnTo>
                    <a:lnTo>
                      <a:pt x="302" y="239"/>
                    </a:lnTo>
                    <a:lnTo>
                      <a:pt x="302" y="241"/>
                    </a:lnTo>
                    <a:lnTo>
                      <a:pt x="302" y="246"/>
                    </a:lnTo>
                    <a:lnTo>
                      <a:pt x="300" y="248"/>
                    </a:lnTo>
                    <a:lnTo>
                      <a:pt x="300" y="250"/>
                    </a:lnTo>
                    <a:lnTo>
                      <a:pt x="300" y="252"/>
                    </a:lnTo>
                    <a:lnTo>
                      <a:pt x="300" y="257"/>
                    </a:lnTo>
                    <a:lnTo>
                      <a:pt x="302" y="255"/>
                    </a:lnTo>
                    <a:lnTo>
                      <a:pt x="304" y="252"/>
                    </a:lnTo>
                    <a:lnTo>
                      <a:pt x="306" y="252"/>
                    </a:lnTo>
                    <a:lnTo>
                      <a:pt x="308" y="252"/>
                    </a:lnTo>
                    <a:lnTo>
                      <a:pt x="308" y="255"/>
                    </a:lnTo>
                    <a:lnTo>
                      <a:pt x="311" y="255"/>
                    </a:lnTo>
                    <a:lnTo>
                      <a:pt x="311" y="257"/>
                    </a:lnTo>
                    <a:lnTo>
                      <a:pt x="313" y="257"/>
                    </a:lnTo>
                    <a:lnTo>
                      <a:pt x="313" y="259"/>
                    </a:lnTo>
                    <a:lnTo>
                      <a:pt x="313" y="261"/>
                    </a:lnTo>
                    <a:lnTo>
                      <a:pt x="313" y="263"/>
                    </a:lnTo>
                    <a:lnTo>
                      <a:pt x="313" y="266"/>
                    </a:lnTo>
                    <a:lnTo>
                      <a:pt x="317" y="270"/>
                    </a:lnTo>
                    <a:lnTo>
                      <a:pt x="319" y="272"/>
                    </a:lnTo>
                    <a:lnTo>
                      <a:pt x="319" y="268"/>
                    </a:lnTo>
                    <a:lnTo>
                      <a:pt x="322" y="270"/>
                    </a:lnTo>
                    <a:lnTo>
                      <a:pt x="322" y="272"/>
                    </a:lnTo>
                    <a:lnTo>
                      <a:pt x="324" y="274"/>
                    </a:lnTo>
                    <a:lnTo>
                      <a:pt x="322" y="276"/>
                    </a:lnTo>
                    <a:lnTo>
                      <a:pt x="324" y="276"/>
                    </a:lnTo>
                    <a:lnTo>
                      <a:pt x="328" y="276"/>
                    </a:lnTo>
                    <a:lnTo>
                      <a:pt x="326" y="281"/>
                    </a:lnTo>
                    <a:lnTo>
                      <a:pt x="324" y="285"/>
                    </a:lnTo>
                    <a:lnTo>
                      <a:pt x="322" y="287"/>
                    </a:lnTo>
                    <a:lnTo>
                      <a:pt x="322" y="290"/>
                    </a:lnTo>
                    <a:lnTo>
                      <a:pt x="322" y="292"/>
                    </a:lnTo>
                    <a:lnTo>
                      <a:pt x="322" y="294"/>
                    </a:lnTo>
                    <a:lnTo>
                      <a:pt x="324" y="294"/>
                    </a:lnTo>
                    <a:lnTo>
                      <a:pt x="326" y="294"/>
                    </a:lnTo>
                    <a:lnTo>
                      <a:pt x="328" y="292"/>
                    </a:lnTo>
                    <a:lnTo>
                      <a:pt x="330" y="292"/>
                    </a:lnTo>
                    <a:lnTo>
                      <a:pt x="333" y="292"/>
                    </a:lnTo>
                    <a:lnTo>
                      <a:pt x="335" y="294"/>
                    </a:lnTo>
                    <a:lnTo>
                      <a:pt x="333" y="294"/>
                    </a:lnTo>
                    <a:lnTo>
                      <a:pt x="335" y="296"/>
                    </a:lnTo>
                    <a:lnTo>
                      <a:pt x="333" y="296"/>
                    </a:lnTo>
                    <a:lnTo>
                      <a:pt x="333" y="298"/>
                    </a:lnTo>
                    <a:lnTo>
                      <a:pt x="330" y="298"/>
                    </a:lnTo>
                    <a:lnTo>
                      <a:pt x="328" y="298"/>
                    </a:lnTo>
                    <a:lnTo>
                      <a:pt x="326" y="298"/>
                    </a:lnTo>
                    <a:lnTo>
                      <a:pt x="326" y="301"/>
                    </a:lnTo>
                    <a:lnTo>
                      <a:pt x="324" y="301"/>
                    </a:lnTo>
                    <a:lnTo>
                      <a:pt x="324" y="305"/>
                    </a:lnTo>
                    <a:lnTo>
                      <a:pt x="326" y="305"/>
                    </a:lnTo>
                    <a:lnTo>
                      <a:pt x="326" y="307"/>
                    </a:lnTo>
                    <a:lnTo>
                      <a:pt x="326" y="309"/>
                    </a:lnTo>
                    <a:lnTo>
                      <a:pt x="326" y="312"/>
                    </a:lnTo>
                    <a:lnTo>
                      <a:pt x="324" y="314"/>
                    </a:lnTo>
                    <a:lnTo>
                      <a:pt x="326" y="314"/>
                    </a:lnTo>
                    <a:lnTo>
                      <a:pt x="324" y="314"/>
                    </a:lnTo>
                    <a:lnTo>
                      <a:pt x="324" y="316"/>
                    </a:lnTo>
                    <a:lnTo>
                      <a:pt x="326" y="316"/>
                    </a:lnTo>
                    <a:lnTo>
                      <a:pt x="328" y="316"/>
                    </a:lnTo>
                    <a:lnTo>
                      <a:pt x="326" y="318"/>
                    </a:lnTo>
                    <a:lnTo>
                      <a:pt x="328" y="318"/>
                    </a:lnTo>
                    <a:lnTo>
                      <a:pt x="328" y="320"/>
                    </a:lnTo>
                    <a:lnTo>
                      <a:pt x="328" y="322"/>
                    </a:lnTo>
                    <a:lnTo>
                      <a:pt x="326" y="322"/>
                    </a:lnTo>
                    <a:lnTo>
                      <a:pt x="324" y="325"/>
                    </a:lnTo>
                    <a:lnTo>
                      <a:pt x="322" y="325"/>
                    </a:lnTo>
                    <a:lnTo>
                      <a:pt x="322" y="322"/>
                    </a:lnTo>
                    <a:lnTo>
                      <a:pt x="324" y="322"/>
                    </a:lnTo>
                    <a:lnTo>
                      <a:pt x="324" y="320"/>
                    </a:lnTo>
                    <a:lnTo>
                      <a:pt x="322" y="320"/>
                    </a:lnTo>
                    <a:lnTo>
                      <a:pt x="324" y="318"/>
                    </a:lnTo>
                    <a:lnTo>
                      <a:pt x="322" y="318"/>
                    </a:lnTo>
                    <a:lnTo>
                      <a:pt x="319" y="318"/>
                    </a:lnTo>
                    <a:lnTo>
                      <a:pt x="317" y="316"/>
                    </a:lnTo>
                    <a:lnTo>
                      <a:pt x="317" y="318"/>
                    </a:lnTo>
                    <a:lnTo>
                      <a:pt x="317" y="320"/>
                    </a:lnTo>
                    <a:lnTo>
                      <a:pt x="317" y="322"/>
                    </a:lnTo>
                    <a:lnTo>
                      <a:pt x="315" y="322"/>
                    </a:lnTo>
                    <a:lnTo>
                      <a:pt x="315" y="325"/>
                    </a:lnTo>
                    <a:lnTo>
                      <a:pt x="313" y="325"/>
                    </a:lnTo>
                    <a:lnTo>
                      <a:pt x="311" y="325"/>
                    </a:lnTo>
                    <a:lnTo>
                      <a:pt x="308" y="327"/>
                    </a:lnTo>
                    <a:lnTo>
                      <a:pt x="308" y="329"/>
                    </a:lnTo>
                    <a:lnTo>
                      <a:pt x="306" y="329"/>
                    </a:lnTo>
                    <a:lnTo>
                      <a:pt x="306" y="331"/>
                    </a:lnTo>
                    <a:lnTo>
                      <a:pt x="304" y="331"/>
                    </a:lnTo>
                    <a:lnTo>
                      <a:pt x="304" y="329"/>
                    </a:lnTo>
                    <a:lnTo>
                      <a:pt x="304" y="331"/>
                    </a:lnTo>
                    <a:lnTo>
                      <a:pt x="302" y="331"/>
                    </a:lnTo>
                    <a:lnTo>
                      <a:pt x="302" y="333"/>
                    </a:lnTo>
                    <a:lnTo>
                      <a:pt x="302" y="336"/>
                    </a:lnTo>
                    <a:lnTo>
                      <a:pt x="300" y="336"/>
                    </a:lnTo>
                    <a:lnTo>
                      <a:pt x="302" y="336"/>
                    </a:lnTo>
                    <a:lnTo>
                      <a:pt x="300" y="336"/>
                    </a:lnTo>
                    <a:lnTo>
                      <a:pt x="300" y="338"/>
                    </a:lnTo>
                    <a:lnTo>
                      <a:pt x="300" y="336"/>
                    </a:lnTo>
                    <a:lnTo>
                      <a:pt x="298" y="336"/>
                    </a:lnTo>
                    <a:lnTo>
                      <a:pt x="295" y="336"/>
                    </a:lnTo>
                    <a:lnTo>
                      <a:pt x="293" y="336"/>
                    </a:lnTo>
                    <a:lnTo>
                      <a:pt x="293" y="333"/>
                    </a:lnTo>
                    <a:lnTo>
                      <a:pt x="291" y="333"/>
                    </a:lnTo>
                    <a:lnTo>
                      <a:pt x="291" y="331"/>
                    </a:lnTo>
                    <a:lnTo>
                      <a:pt x="289" y="331"/>
                    </a:lnTo>
                    <a:lnTo>
                      <a:pt x="289" y="329"/>
                    </a:lnTo>
                    <a:lnTo>
                      <a:pt x="291" y="329"/>
                    </a:lnTo>
                    <a:lnTo>
                      <a:pt x="293" y="329"/>
                    </a:lnTo>
                    <a:lnTo>
                      <a:pt x="293" y="331"/>
                    </a:lnTo>
                    <a:lnTo>
                      <a:pt x="295" y="331"/>
                    </a:lnTo>
                    <a:lnTo>
                      <a:pt x="295" y="329"/>
                    </a:lnTo>
                    <a:lnTo>
                      <a:pt x="295" y="327"/>
                    </a:lnTo>
                    <a:lnTo>
                      <a:pt x="293" y="327"/>
                    </a:lnTo>
                    <a:lnTo>
                      <a:pt x="291" y="327"/>
                    </a:lnTo>
                    <a:lnTo>
                      <a:pt x="291" y="325"/>
                    </a:lnTo>
                    <a:lnTo>
                      <a:pt x="289" y="325"/>
                    </a:lnTo>
                    <a:lnTo>
                      <a:pt x="289" y="322"/>
                    </a:lnTo>
                    <a:lnTo>
                      <a:pt x="287" y="322"/>
                    </a:lnTo>
                    <a:lnTo>
                      <a:pt x="284" y="322"/>
                    </a:lnTo>
                    <a:lnTo>
                      <a:pt x="282" y="322"/>
                    </a:lnTo>
                    <a:lnTo>
                      <a:pt x="280" y="325"/>
                    </a:lnTo>
                    <a:lnTo>
                      <a:pt x="282" y="327"/>
                    </a:lnTo>
                    <a:lnTo>
                      <a:pt x="282" y="329"/>
                    </a:lnTo>
                    <a:lnTo>
                      <a:pt x="280" y="329"/>
                    </a:lnTo>
                    <a:lnTo>
                      <a:pt x="278" y="329"/>
                    </a:lnTo>
                    <a:lnTo>
                      <a:pt x="278" y="327"/>
                    </a:lnTo>
                    <a:lnTo>
                      <a:pt x="276" y="327"/>
                    </a:lnTo>
                    <a:lnTo>
                      <a:pt x="278" y="325"/>
                    </a:lnTo>
                    <a:lnTo>
                      <a:pt x="276" y="325"/>
                    </a:lnTo>
                    <a:lnTo>
                      <a:pt x="276" y="322"/>
                    </a:lnTo>
                    <a:lnTo>
                      <a:pt x="273" y="322"/>
                    </a:lnTo>
                    <a:lnTo>
                      <a:pt x="273" y="325"/>
                    </a:lnTo>
                    <a:lnTo>
                      <a:pt x="273" y="327"/>
                    </a:lnTo>
                    <a:lnTo>
                      <a:pt x="271" y="327"/>
                    </a:lnTo>
                    <a:lnTo>
                      <a:pt x="271" y="325"/>
                    </a:lnTo>
                    <a:lnTo>
                      <a:pt x="269" y="325"/>
                    </a:lnTo>
                    <a:lnTo>
                      <a:pt x="267" y="325"/>
                    </a:lnTo>
                    <a:lnTo>
                      <a:pt x="267" y="322"/>
                    </a:lnTo>
                    <a:lnTo>
                      <a:pt x="265" y="322"/>
                    </a:lnTo>
                    <a:lnTo>
                      <a:pt x="265" y="320"/>
                    </a:lnTo>
                    <a:lnTo>
                      <a:pt x="262" y="320"/>
                    </a:lnTo>
                    <a:lnTo>
                      <a:pt x="262" y="322"/>
                    </a:lnTo>
                    <a:lnTo>
                      <a:pt x="260" y="322"/>
                    </a:lnTo>
                    <a:lnTo>
                      <a:pt x="260" y="320"/>
                    </a:lnTo>
                    <a:lnTo>
                      <a:pt x="258" y="320"/>
                    </a:lnTo>
                    <a:lnTo>
                      <a:pt x="258" y="318"/>
                    </a:lnTo>
                    <a:lnTo>
                      <a:pt x="258" y="320"/>
                    </a:lnTo>
                    <a:lnTo>
                      <a:pt x="258" y="322"/>
                    </a:lnTo>
                    <a:lnTo>
                      <a:pt x="258" y="325"/>
                    </a:lnTo>
                    <a:lnTo>
                      <a:pt x="256" y="325"/>
                    </a:lnTo>
                    <a:lnTo>
                      <a:pt x="256" y="322"/>
                    </a:lnTo>
                    <a:lnTo>
                      <a:pt x="254" y="322"/>
                    </a:lnTo>
                    <a:lnTo>
                      <a:pt x="252" y="322"/>
                    </a:lnTo>
                    <a:lnTo>
                      <a:pt x="252" y="325"/>
                    </a:lnTo>
                    <a:lnTo>
                      <a:pt x="252" y="327"/>
                    </a:lnTo>
                    <a:lnTo>
                      <a:pt x="252" y="325"/>
                    </a:lnTo>
                    <a:lnTo>
                      <a:pt x="249" y="325"/>
                    </a:lnTo>
                    <a:lnTo>
                      <a:pt x="247" y="325"/>
                    </a:lnTo>
                    <a:lnTo>
                      <a:pt x="247" y="322"/>
                    </a:lnTo>
                    <a:lnTo>
                      <a:pt x="245" y="322"/>
                    </a:lnTo>
                    <a:lnTo>
                      <a:pt x="247" y="320"/>
                    </a:lnTo>
                    <a:lnTo>
                      <a:pt x="247" y="318"/>
                    </a:lnTo>
                    <a:lnTo>
                      <a:pt x="245" y="318"/>
                    </a:lnTo>
                    <a:lnTo>
                      <a:pt x="243" y="318"/>
                    </a:lnTo>
                    <a:lnTo>
                      <a:pt x="241" y="318"/>
                    </a:lnTo>
                    <a:lnTo>
                      <a:pt x="241" y="316"/>
                    </a:lnTo>
                    <a:lnTo>
                      <a:pt x="243" y="316"/>
                    </a:lnTo>
                    <a:lnTo>
                      <a:pt x="243" y="314"/>
                    </a:lnTo>
                    <a:lnTo>
                      <a:pt x="241" y="314"/>
                    </a:lnTo>
                    <a:lnTo>
                      <a:pt x="238" y="314"/>
                    </a:lnTo>
                    <a:lnTo>
                      <a:pt x="238" y="312"/>
                    </a:lnTo>
                    <a:lnTo>
                      <a:pt x="241" y="312"/>
                    </a:lnTo>
                    <a:lnTo>
                      <a:pt x="241" y="309"/>
                    </a:lnTo>
                    <a:lnTo>
                      <a:pt x="238" y="309"/>
                    </a:lnTo>
                    <a:lnTo>
                      <a:pt x="238" y="307"/>
                    </a:lnTo>
                    <a:lnTo>
                      <a:pt x="236" y="307"/>
                    </a:lnTo>
                    <a:lnTo>
                      <a:pt x="236" y="309"/>
                    </a:lnTo>
                    <a:lnTo>
                      <a:pt x="238" y="309"/>
                    </a:lnTo>
                    <a:lnTo>
                      <a:pt x="238" y="312"/>
                    </a:lnTo>
                    <a:lnTo>
                      <a:pt x="236" y="312"/>
                    </a:lnTo>
                    <a:lnTo>
                      <a:pt x="234" y="312"/>
                    </a:lnTo>
                    <a:lnTo>
                      <a:pt x="234" y="309"/>
                    </a:lnTo>
                    <a:lnTo>
                      <a:pt x="234" y="307"/>
                    </a:lnTo>
                    <a:lnTo>
                      <a:pt x="232" y="307"/>
                    </a:lnTo>
                    <a:lnTo>
                      <a:pt x="230" y="307"/>
                    </a:lnTo>
                    <a:lnTo>
                      <a:pt x="230" y="309"/>
                    </a:lnTo>
                    <a:lnTo>
                      <a:pt x="227" y="309"/>
                    </a:lnTo>
                    <a:lnTo>
                      <a:pt x="230" y="307"/>
                    </a:lnTo>
                    <a:lnTo>
                      <a:pt x="227" y="307"/>
                    </a:lnTo>
                    <a:lnTo>
                      <a:pt x="227" y="305"/>
                    </a:lnTo>
                    <a:lnTo>
                      <a:pt x="227" y="303"/>
                    </a:lnTo>
                    <a:lnTo>
                      <a:pt x="225" y="303"/>
                    </a:lnTo>
                    <a:lnTo>
                      <a:pt x="225" y="301"/>
                    </a:lnTo>
                    <a:lnTo>
                      <a:pt x="223" y="301"/>
                    </a:lnTo>
                    <a:lnTo>
                      <a:pt x="223" y="303"/>
                    </a:lnTo>
                    <a:lnTo>
                      <a:pt x="221" y="303"/>
                    </a:lnTo>
                    <a:lnTo>
                      <a:pt x="221" y="301"/>
                    </a:lnTo>
                    <a:lnTo>
                      <a:pt x="219" y="301"/>
                    </a:lnTo>
                    <a:lnTo>
                      <a:pt x="219" y="298"/>
                    </a:lnTo>
                    <a:lnTo>
                      <a:pt x="216" y="298"/>
                    </a:lnTo>
                    <a:lnTo>
                      <a:pt x="216" y="301"/>
                    </a:lnTo>
                    <a:lnTo>
                      <a:pt x="219" y="303"/>
                    </a:lnTo>
                    <a:lnTo>
                      <a:pt x="216" y="303"/>
                    </a:lnTo>
                    <a:lnTo>
                      <a:pt x="214" y="303"/>
                    </a:lnTo>
                    <a:lnTo>
                      <a:pt x="214" y="301"/>
                    </a:lnTo>
                    <a:lnTo>
                      <a:pt x="212" y="301"/>
                    </a:lnTo>
                    <a:lnTo>
                      <a:pt x="210" y="301"/>
                    </a:lnTo>
                    <a:lnTo>
                      <a:pt x="208" y="301"/>
                    </a:lnTo>
                    <a:lnTo>
                      <a:pt x="206" y="301"/>
                    </a:lnTo>
                    <a:lnTo>
                      <a:pt x="203" y="301"/>
                    </a:lnTo>
                    <a:lnTo>
                      <a:pt x="201" y="301"/>
                    </a:lnTo>
                    <a:lnTo>
                      <a:pt x="201" y="303"/>
                    </a:lnTo>
                    <a:lnTo>
                      <a:pt x="199" y="303"/>
                    </a:lnTo>
                    <a:lnTo>
                      <a:pt x="197" y="303"/>
                    </a:lnTo>
                    <a:lnTo>
                      <a:pt x="197" y="301"/>
                    </a:lnTo>
                    <a:lnTo>
                      <a:pt x="195" y="301"/>
                    </a:lnTo>
                    <a:lnTo>
                      <a:pt x="195" y="298"/>
                    </a:lnTo>
                    <a:lnTo>
                      <a:pt x="192" y="298"/>
                    </a:lnTo>
                    <a:lnTo>
                      <a:pt x="190" y="298"/>
                    </a:lnTo>
                    <a:lnTo>
                      <a:pt x="188" y="298"/>
                    </a:lnTo>
                    <a:lnTo>
                      <a:pt x="186" y="298"/>
                    </a:lnTo>
                    <a:lnTo>
                      <a:pt x="186" y="296"/>
                    </a:lnTo>
                    <a:lnTo>
                      <a:pt x="186" y="294"/>
                    </a:lnTo>
                    <a:lnTo>
                      <a:pt x="184" y="294"/>
                    </a:lnTo>
                    <a:lnTo>
                      <a:pt x="184" y="292"/>
                    </a:lnTo>
                    <a:lnTo>
                      <a:pt x="181" y="292"/>
                    </a:lnTo>
                    <a:lnTo>
                      <a:pt x="179" y="292"/>
                    </a:lnTo>
                    <a:lnTo>
                      <a:pt x="177" y="292"/>
                    </a:lnTo>
                    <a:lnTo>
                      <a:pt x="175" y="292"/>
                    </a:lnTo>
                    <a:lnTo>
                      <a:pt x="173" y="292"/>
                    </a:lnTo>
                    <a:lnTo>
                      <a:pt x="170" y="292"/>
                    </a:lnTo>
                    <a:lnTo>
                      <a:pt x="170" y="290"/>
                    </a:lnTo>
                    <a:lnTo>
                      <a:pt x="173" y="290"/>
                    </a:lnTo>
                    <a:lnTo>
                      <a:pt x="173" y="287"/>
                    </a:lnTo>
                    <a:lnTo>
                      <a:pt x="173" y="285"/>
                    </a:lnTo>
                    <a:lnTo>
                      <a:pt x="175" y="285"/>
                    </a:lnTo>
                    <a:lnTo>
                      <a:pt x="175" y="283"/>
                    </a:lnTo>
                    <a:lnTo>
                      <a:pt x="173" y="283"/>
                    </a:lnTo>
                    <a:lnTo>
                      <a:pt x="170" y="283"/>
                    </a:lnTo>
                    <a:lnTo>
                      <a:pt x="170" y="281"/>
                    </a:lnTo>
                    <a:lnTo>
                      <a:pt x="168" y="281"/>
                    </a:lnTo>
                    <a:lnTo>
                      <a:pt x="168" y="283"/>
                    </a:lnTo>
                    <a:lnTo>
                      <a:pt x="166" y="283"/>
                    </a:lnTo>
                    <a:lnTo>
                      <a:pt x="166" y="281"/>
                    </a:lnTo>
                    <a:lnTo>
                      <a:pt x="166" y="279"/>
                    </a:lnTo>
                    <a:lnTo>
                      <a:pt x="164" y="279"/>
                    </a:lnTo>
                    <a:lnTo>
                      <a:pt x="164" y="276"/>
                    </a:lnTo>
                    <a:lnTo>
                      <a:pt x="166" y="276"/>
                    </a:lnTo>
                    <a:lnTo>
                      <a:pt x="166" y="274"/>
                    </a:lnTo>
                    <a:lnTo>
                      <a:pt x="168" y="274"/>
                    </a:lnTo>
                    <a:lnTo>
                      <a:pt x="170" y="274"/>
                    </a:lnTo>
                    <a:lnTo>
                      <a:pt x="168" y="274"/>
                    </a:lnTo>
                    <a:lnTo>
                      <a:pt x="168" y="272"/>
                    </a:lnTo>
                    <a:lnTo>
                      <a:pt x="166" y="272"/>
                    </a:lnTo>
                    <a:lnTo>
                      <a:pt x="164" y="272"/>
                    </a:lnTo>
                    <a:lnTo>
                      <a:pt x="162" y="270"/>
                    </a:lnTo>
                    <a:lnTo>
                      <a:pt x="160" y="270"/>
                    </a:lnTo>
                    <a:lnTo>
                      <a:pt x="160" y="268"/>
                    </a:lnTo>
                    <a:lnTo>
                      <a:pt x="160" y="270"/>
                    </a:lnTo>
                    <a:lnTo>
                      <a:pt x="157" y="270"/>
                    </a:lnTo>
                    <a:lnTo>
                      <a:pt x="157" y="268"/>
                    </a:lnTo>
                    <a:lnTo>
                      <a:pt x="160" y="268"/>
                    </a:lnTo>
                    <a:lnTo>
                      <a:pt x="160" y="266"/>
                    </a:lnTo>
                    <a:lnTo>
                      <a:pt x="160" y="263"/>
                    </a:lnTo>
                    <a:lnTo>
                      <a:pt x="160" y="261"/>
                    </a:lnTo>
                    <a:lnTo>
                      <a:pt x="160" y="259"/>
                    </a:lnTo>
                    <a:lnTo>
                      <a:pt x="160" y="261"/>
                    </a:lnTo>
                    <a:lnTo>
                      <a:pt x="157" y="261"/>
                    </a:lnTo>
                    <a:lnTo>
                      <a:pt x="155" y="261"/>
                    </a:lnTo>
                    <a:lnTo>
                      <a:pt x="153" y="261"/>
                    </a:lnTo>
                    <a:lnTo>
                      <a:pt x="151" y="261"/>
                    </a:lnTo>
                    <a:lnTo>
                      <a:pt x="151" y="259"/>
                    </a:lnTo>
                    <a:lnTo>
                      <a:pt x="153" y="259"/>
                    </a:lnTo>
                    <a:lnTo>
                      <a:pt x="153" y="257"/>
                    </a:lnTo>
                    <a:lnTo>
                      <a:pt x="151" y="257"/>
                    </a:lnTo>
                    <a:lnTo>
                      <a:pt x="151" y="255"/>
                    </a:lnTo>
                    <a:lnTo>
                      <a:pt x="153" y="255"/>
                    </a:lnTo>
                    <a:lnTo>
                      <a:pt x="155" y="255"/>
                    </a:lnTo>
                    <a:lnTo>
                      <a:pt x="155" y="252"/>
                    </a:lnTo>
                    <a:lnTo>
                      <a:pt x="155" y="250"/>
                    </a:lnTo>
                    <a:lnTo>
                      <a:pt x="155" y="248"/>
                    </a:lnTo>
                    <a:lnTo>
                      <a:pt x="155" y="246"/>
                    </a:lnTo>
                    <a:lnTo>
                      <a:pt x="155" y="244"/>
                    </a:lnTo>
                    <a:lnTo>
                      <a:pt x="157" y="244"/>
                    </a:lnTo>
                    <a:lnTo>
                      <a:pt x="160" y="241"/>
                    </a:lnTo>
                    <a:lnTo>
                      <a:pt x="164" y="237"/>
                    </a:lnTo>
                    <a:lnTo>
                      <a:pt x="162" y="233"/>
                    </a:lnTo>
                    <a:lnTo>
                      <a:pt x="164" y="233"/>
                    </a:lnTo>
                    <a:lnTo>
                      <a:pt x="166" y="233"/>
                    </a:lnTo>
                    <a:lnTo>
                      <a:pt x="166" y="230"/>
                    </a:lnTo>
                    <a:lnTo>
                      <a:pt x="166" y="228"/>
                    </a:lnTo>
                    <a:lnTo>
                      <a:pt x="168" y="228"/>
                    </a:lnTo>
                    <a:lnTo>
                      <a:pt x="168" y="226"/>
                    </a:lnTo>
                    <a:lnTo>
                      <a:pt x="168" y="224"/>
                    </a:lnTo>
                    <a:lnTo>
                      <a:pt x="168" y="222"/>
                    </a:lnTo>
                    <a:lnTo>
                      <a:pt x="168" y="220"/>
                    </a:lnTo>
                    <a:lnTo>
                      <a:pt x="166" y="217"/>
                    </a:lnTo>
                    <a:lnTo>
                      <a:pt x="166" y="215"/>
                    </a:lnTo>
                    <a:lnTo>
                      <a:pt x="166" y="213"/>
                    </a:lnTo>
                    <a:lnTo>
                      <a:pt x="164" y="215"/>
                    </a:lnTo>
                    <a:lnTo>
                      <a:pt x="162" y="215"/>
                    </a:lnTo>
                    <a:lnTo>
                      <a:pt x="162" y="217"/>
                    </a:lnTo>
                    <a:lnTo>
                      <a:pt x="162" y="222"/>
                    </a:lnTo>
                    <a:lnTo>
                      <a:pt x="155" y="222"/>
                    </a:lnTo>
                    <a:lnTo>
                      <a:pt x="153" y="222"/>
                    </a:lnTo>
                    <a:lnTo>
                      <a:pt x="153" y="220"/>
                    </a:lnTo>
                    <a:lnTo>
                      <a:pt x="151" y="220"/>
                    </a:lnTo>
                    <a:lnTo>
                      <a:pt x="149" y="217"/>
                    </a:lnTo>
                    <a:lnTo>
                      <a:pt x="146" y="222"/>
                    </a:lnTo>
                    <a:lnTo>
                      <a:pt x="146" y="224"/>
                    </a:lnTo>
                    <a:lnTo>
                      <a:pt x="144" y="224"/>
                    </a:lnTo>
                    <a:lnTo>
                      <a:pt x="144" y="222"/>
                    </a:lnTo>
                    <a:lnTo>
                      <a:pt x="142" y="222"/>
                    </a:lnTo>
                    <a:lnTo>
                      <a:pt x="140" y="222"/>
                    </a:lnTo>
                    <a:lnTo>
                      <a:pt x="138" y="222"/>
                    </a:lnTo>
                    <a:lnTo>
                      <a:pt x="135" y="220"/>
                    </a:lnTo>
                    <a:lnTo>
                      <a:pt x="133" y="220"/>
                    </a:lnTo>
                    <a:lnTo>
                      <a:pt x="131" y="220"/>
                    </a:lnTo>
                    <a:lnTo>
                      <a:pt x="131" y="217"/>
                    </a:lnTo>
                    <a:lnTo>
                      <a:pt x="129" y="217"/>
                    </a:lnTo>
                    <a:lnTo>
                      <a:pt x="127" y="217"/>
                    </a:lnTo>
                    <a:lnTo>
                      <a:pt x="127" y="215"/>
                    </a:lnTo>
                    <a:lnTo>
                      <a:pt x="127" y="217"/>
                    </a:lnTo>
                    <a:lnTo>
                      <a:pt x="124" y="217"/>
                    </a:lnTo>
                    <a:lnTo>
                      <a:pt x="124" y="220"/>
                    </a:lnTo>
                    <a:lnTo>
                      <a:pt x="122" y="220"/>
                    </a:lnTo>
                    <a:lnTo>
                      <a:pt x="118" y="215"/>
                    </a:lnTo>
                    <a:lnTo>
                      <a:pt x="116" y="213"/>
                    </a:lnTo>
                    <a:lnTo>
                      <a:pt x="116" y="211"/>
                    </a:lnTo>
                    <a:lnTo>
                      <a:pt x="116" y="209"/>
                    </a:lnTo>
                    <a:lnTo>
                      <a:pt x="116" y="206"/>
                    </a:lnTo>
                    <a:lnTo>
                      <a:pt x="116" y="204"/>
                    </a:lnTo>
                    <a:lnTo>
                      <a:pt x="118" y="204"/>
                    </a:lnTo>
                    <a:lnTo>
                      <a:pt x="118" y="202"/>
                    </a:lnTo>
                    <a:lnTo>
                      <a:pt x="118" y="200"/>
                    </a:lnTo>
                    <a:lnTo>
                      <a:pt x="118" y="198"/>
                    </a:lnTo>
                    <a:lnTo>
                      <a:pt x="116" y="198"/>
                    </a:lnTo>
                    <a:lnTo>
                      <a:pt x="116" y="195"/>
                    </a:lnTo>
                    <a:lnTo>
                      <a:pt x="114" y="195"/>
                    </a:lnTo>
                    <a:lnTo>
                      <a:pt x="111" y="195"/>
                    </a:lnTo>
                    <a:lnTo>
                      <a:pt x="109" y="195"/>
                    </a:lnTo>
                    <a:lnTo>
                      <a:pt x="107" y="198"/>
                    </a:lnTo>
                    <a:lnTo>
                      <a:pt x="105" y="202"/>
                    </a:lnTo>
                    <a:lnTo>
                      <a:pt x="105" y="211"/>
                    </a:lnTo>
                    <a:lnTo>
                      <a:pt x="103" y="211"/>
                    </a:lnTo>
                    <a:lnTo>
                      <a:pt x="100" y="209"/>
                    </a:lnTo>
                    <a:lnTo>
                      <a:pt x="96" y="209"/>
                    </a:lnTo>
                    <a:lnTo>
                      <a:pt x="87" y="204"/>
                    </a:lnTo>
                    <a:lnTo>
                      <a:pt x="85" y="204"/>
                    </a:lnTo>
                    <a:lnTo>
                      <a:pt x="85" y="206"/>
                    </a:lnTo>
                    <a:lnTo>
                      <a:pt x="83" y="206"/>
                    </a:lnTo>
                    <a:lnTo>
                      <a:pt x="81" y="206"/>
                    </a:lnTo>
                    <a:lnTo>
                      <a:pt x="81" y="204"/>
                    </a:lnTo>
                    <a:lnTo>
                      <a:pt x="83" y="204"/>
                    </a:lnTo>
                    <a:lnTo>
                      <a:pt x="81" y="204"/>
                    </a:lnTo>
                    <a:lnTo>
                      <a:pt x="81" y="202"/>
                    </a:lnTo>
                    <a:lnTo>
                      <a:pt x="78" y="202"/>
                    </a:lnTo>
                    <a:lnTo>
                      <a:pt x="78" y="200"/>
                    </a:lnTo>
                    <a:lnTo>
                      <a:pt x="76" y="200"/>
                    </a:lnTo>
                    <a:lnTo>
                      <a:pt x="74" y="200"/>
                    </a:lnTo>
                    <a:lnTo>
                      <a:pt x="74" y="198"/>
                    </a:lnTo>
                    <a:lnTo>
                      <a:pt x="72" y="198"/>
                    </a:lnTo>
                    <a:lnTo>
                      <a:pt x="70" y="198"/>
                    </a:lnTo>
                    <a:lnTo>
                      <a:pt x="65" y="198"/>
                    </a:lnTo>
                    <a:lnTo>
                      <a:pt x="63" y="200"/>
                    </a:lnTo>
                    <a:lnTo>
                      <a:pt x="61" y="200"/>
                    </a:lnTo>
                    <a:lnTo>
                      <a:pt x="61" y="198"/>
                    </a:lnTo>
                    <a:lnTo>
                      <a:pt x="59" y="198"/>
                    </a:lnTo>
                    <a:lnTo>
                      <a:pt x="57" y="198"/>
                    </a:lnTo>
                    <a:lnTo>
                      <a:pt x="54" y="198"/>
                    </a:lnTo>
                    <a:lnTo>
                      <a:pt x="52" y="198"/>
                    </a:lnTo>
                    <a:lnTo>
                      <a:pt x="50" y="198"/>
                    </a:lnTo>
                    <a:lnTo>
                      <a:pt x="48" y="198"/>
                    </a:lnTo>
                    <a:lnTo>
                      <a:pt x="46" y="198"/>
                    </a:lnTo>
                    <a:lnTo>
                      <a:pt x="43" y="198"/>
                    </a:lnTo>
                    <a:lnTo>
                      <a:pt x="41" y="198"/>
                    </a:lnTo>
                    <a:lnTo>
                      <a:pt x="41" y="195"/>
                    </a:lnTo>
                    <a:lnTo>
                      <a:pt x="43" y="195"/>
                    </a:lnTo>
                    <a:lnTo>
                      <a:pt x="43" y="193"/>
                    </a:lnTo>
                    <a:lnTo>
                      <a:pt x="43" y="191"/>
                    </a:lnTo>
                    <a:lnTo>
                      <a:pt x="46" y="191"/>
                    </a:lnTo>
                    <a:lnTo>
                      <a:pt x="46" y="189"/>
                    </a:lnTo>
                    <a:lnTo>
                      <a:pt x="43" y="189"/>
                    </a:lnTo>
                    <a:lnTo>
                      <a:pt x="41" y="189"/>
                    </a:lnTo>
                    <a:lnTo>
                      <a:pt x="41" y="191"/>
                    </a:lnTo>
                    <a:lnTo>
                      <a:pt x="39" y="191"/>
                    </a:lnTo>
                    <a:lnTo>
                      <a:pt x="41" y="189"/>
                    </a:lnTo>
                    <a:lnTo>
                      <a:pt x="39" y="189"/>
                    </a:lnTo>
                    <a:lnTo>
                      <a:pt x="39" y="191"/>
                    </a:lnTo>
                    <a:lnTo>
                      <a:pt x="37" y="191"/>
                    </a:lnTo>
                    <a:lnTo>
                      <a:pt x="37" y="189"/>
                    </a:lnTo>
                    <a:lnTo>
                      <a:pt x="39" y="189"/>
                    </a:lnTo>
                    <a:lnTo>
                      <a:pt x="39" y="187"/>
                    </a:lnTo>
                    <a:lnTo>
                      <a:pt x="37" y="187"/>
                    </a:lnTo>
                    <a:lnTo>
                      <a:pt x="37" y="184"/>
                    </a:lnTo>
                    <a:lnTo>
                      <a:pt x="35" y="184"/>
                    </a:lnTo>
                    <a:lnTo>
                      <a:pt x="33" y="184"/>
                    </a:lnTo>
                    <a:lnTo>
                      <a:pt x="33" y="182"/>
                    </a:lnTo>
                    <a:lnTo>
                      <a:pt x="33" y="180"/>
                    </a:lnTo>
                    <a:lnTo>
                      <a:pt x="30" y="182"/>
                    </a:lnTo>
                    <a:lnTo>
                      <a:pt x="28" y="184"/>
                    </a:lnTo>
                    <a:lnTo>
                      <a:pt x="26" y="184"/>
                    </a:lnTo>
                    <a:lnTo>
                      <a:pt x="24" y="184"/>
                    </a:lnTo>
                    <a:lnTo>
                      <a:pt x="24" y="187"/>
                    </a:lnTo>
                    <a:lnTo>
                      <a:pt x="24" y="184"/>
                    </a:lnTo>
                    <a:lnTo>
                      <a:pt x="22" y="184"/>
                    </a:lnTo>
                    <a:lnTo>
                      <a:pt x="22" y="182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7" y="180"/>
                    </a:lnTo>
                    <a:lnTo>
                      <a:pt x="15" y="180"/>
                    </a:lnTo>
                    <a:lnTo>
                      <a:pt x="15" y="178"/>
                    </a:lnTo>
                    <a:lnTo>
                      <a:pt x="13" y="178"/>
                    </a:lnTo>
                    <a:lnTo>
                      <a:pt x="11" y="178"/>
                    </a:lnTo>
                    <a:lnTo>
                      <a:pt x="8" y="178"/>
                    </a:lnTo>
                    <a:lnTo>
                      <a:pt x="8" y="180"/>
                    </a:lnTo>
                    <a:lnTo>
                      <a:pt x="11" y="180"/>
                    </a:lnTo>
                    <a:lnTo>
                      <a:pt x="8" y="180"/>
                    </a:lnTo>
                    <a:lnTo>
                      <a:pt x="8" y="178"/>
                    </a:lnTo>
                    <a:lnTo>
                      <a:pt x="6" y="178"/>
                    </a:lnTo>
                    <a:lnTo>
                      <a:pt x="4" y="178"/>
                    </a:lnTo>
                    <a:lnTo>
                      <a:pt x="4" y="176"/>
                    </a:lnTo>
                    <a:lnTo>
                      <a:pt x="4" y="178"/>
                    </a:lnTo>
                    <a:lnTo>
                      <a:pt x="6" y="178"/>
                    </a:lnTo>
                    <a:lnTo>
                      <a:pt x="6" y="176"/>
                    </a:lnTo>
                    <a:lnTo>
                      <a:pt x="8" y="176"/>
                    </a:lnTo>
                    <a:lnTo>
                      <a:pt x="8" y="174"/>
                    </a:lnTo>
                    <a:lnTo>
                      <a:pt x="8" y="171"/>
                    </a:lnTo>
                    <a:lnTo>
                      <a:pt x="11" y="171"/>
                    </a:lnTo>
                    <a:lnTo>
                      <a:pt x="11" y="169"/>
                    </a:lnTo>
                    <a:lnTo>
                      <a:pt x="8" y="169"/>
                    </a:lnTo>
                    <a:lnTo>
                      <a:pt x="6" y="169"/>
                    </a:lnTo>
                    <a:lnTo>
                      <a:pt x="6" y="167"/>
                    </a:lnTo>
                    <a:lnTo>
                      <a:pt x="4" y="167"/>
                    </a:lnTo>
                    <a:lnTo>
                      <a:pt x="4" y="165"/>
                    </a:lnTo>
                    <a:lnTo>
                      <a:pt x="2" y="165"/>
                    </a:lnTo>
                    <a:lnTo>
                      <a:pt x="2" y="163"/>
                    </a:lnTo>
                    <a:lnTo>
                      <a:pt x="2" y="160"/>
                    </a:lnTo>
                    <a:lnTo>
                      <a:pt x="0" y="160"/>
                    </a:lnTo>
                    <a:lnTo>
                      <a:pt x="0" y="158"/>
                    </a:lnTo>
                    <a:lnTo>
                      <a:pt x="0" y="156"/>
                    </a:lnTo>
                    <a:lnTo>
                      <a:pt x="4" y="158"/>
                    </a:lnTo>
                    <a:lnTo>
                      <a:pt x="6" y="158"/>
                    </a:lnTo>
                    <a:lnTo>
                      <a:pt x="8" y="158"/>
                    </a:lnTo>
                    <a:lnTo>
                      <a:pt x="11" y="158"/>
                    </a:lnTo>
                    <a:lnTo>
                      <a:pt x="13" y="158"/>
                    </a:lnTo>
                    <a:lnTo>
                      <a:pt x="15" y="158"/>
                    </a:lnTo>
                    <a:lnTo>
                      <a:pt x="19" y="158"/>
                    </a:lnTo>
                    <a:lnTo>
                      <a:pt x="19" y="156"/>
                    </a:lnTo>
                    <a:lnTo>
                      <a:pt x="22" y="156"/>
                    </a:lnTo>
                    <a:lnTo>
                      <a:pt x="24" y="156"/>
                    </a:lnTo>
                    <a:lnTo>
                      <a:pt x="24" y="158"/>
                    </a:lnTo>
                    <a:lnTo>
                      <a:pt x="26" y="158"/>
                    </a:lnTo>
                    <a:lnTo>
                      <a:pt x="28" y="158"/>
                    </a:lnTo>
                    <a:lnTo>
                      <a:pt x="28" y="160"/>
                    </a:lnTo>
                    <a:lnTo>
                      <a:pt x="30" y="160"/>
                    </a:lnTo>
                    <a:lnTo>
                      <a:pt x="30" y="163"/>
                    </a:lnTo>
                    <a:lnTo>
                      <a:pt x="33" y="160"/>
                    </a:lnTo>
                    <a:lnTo>
                      <a:pt x="30" y="160"/>
                    </a:lnTo>
                    <a:lnTo>
                      <a:pt x="30" y="158"/>
                    </a:lnTo>
                    <a:lnTo>
                      <a:pt x="30" y="156"/>
                    </a:lnTo>
                    <a:lnTo>
                      <a:pt x="30" y="154"/>
                    </a:lnTo>
                    <a:lnTo>
                      <a:pt x="30" y="152"/>
                    </a:lnTo>
                    <a:lnTo>
                      <a:pt x="30" y="154"/>
                    </a:lnTo>
                    <a:lnTo>
                      <a:pt x="33" y="154"/>
                    </a:lnTo>
                    <a:lnTo>
                      <a:pt x="33" y="156"/>
                    </a:lnTo>
                    <a:lnTo>
                      <a:pt x="35" y="158"/>
                    </a:lnTo>
                    <a:lnTo>
                      <a:pt x="35" y="160"/>
                    </a:lnTo>
                    <a:lnTo>
                      <a:pt x="37" y="160"/>
                    </a:lnTo>
                    <a:lnTo>
                      <a:pt x="35" y="160"/>
                    </a:lnTo>
                    <a:lnTo>
                      <a:pt x="35" y="163"/>
                    </a:lnTo>
                    <a:lnTo>
                      <a:pt x="37" y="163"/>
                    </a:lnTo>
                    <a:lnTo>
                      <a:pt x="39" y="163"/>
                    </a:lnTo>
                    <a:lnTo>
                      <a:pt x="41" y="163"/>
                    </a:lnTo>
                    <a:lnTo>
                      <a:pt x="41" y="165"/>
                    </a:lnTo>
                    <a:lnTo>
                      <a:pt x="43" y="163"/>
                    </a:lnTo>
                    <a:lnTo>
                      <a:pt x="46" y="163"/>
                    </a:lnTo>
                    <a:lnTo>
                      <a:pt x="46" y="165"/>
                    </a:lnTo>
                    <a:lnTo>
                      <a:pt x="48" y="165"/>
                    </a:lnTo>
                    <a:lnTo>
                      <a:pt x="50" y="165"/>
                    </a:lnTo>
                    <a:lnTo>
                      <a:pt x="52" y="165"/>
                    </a:lnTo>
                    <a:lnTo>
                      <a:pt x="54" y="165"/>
                    </a:lnTo>
                    <a:lnTo>
                      <a:pt x="57" y="165"/>
                    </a:lnTo>
                    <a:lnTo>
                      <a:pt x="54" y="165"/>
                    </a:lnTo>
                    <a:lnTo>
                      <a:pt x="54" y="163"/>
                    </a:lnTo>
                    <a:lnTo>
                      <a:pt x="54" y="160"/>
                    </a:lnTo>
                    <a:lnTo>
                      <a:pt x="54" y="158"/>
                    </a:lnTo>
                    <a:lnTo>
                      <a:pt x="54" y="156"/>
                    </a:lnTo>
                    <a:lnTo>
                      <a:pt x="54" y="154"/>
                    </a:lnTo>
                    <a:lnTo>
                      <a:pt x="54" y="156"/>
                    </a:lnTo>
                    <a:lnTo>
                      <a:pt x="57" y="156"/>
                    </a:lnTo>
                    <a:lnTo>
                      <a:pt x="57" y="158"/>
                    </a:lnTo>
                    <a:lnTo>
                      <a:pt x="59" y="158"/>
                    </a:lnTo>
                    <a:lnTo>
                      <a:pt x="61" y="160"/>
                    </a:lnTo>
                    <a:lnTo>
                      <a:pt x="63" y="158"/>
                    </a:lnTo>
                    <a:lnTo>
                      <a:pt x="63" y="156"/>
                    </a:lnTo>
                    <a:lnTo>
                      <a:pt x="63" y="154"/>
                    </a:lnTo>
                    <a:lnTo>
                      <a:pt x="61" y="156"/>
                    </a:lnTo>
                    <a:lnTo>
                      <a:pt x="61" y="154"/>
                    </a:lnTo>
                    <a:lnTo>
                      <a:pt x="59" y="154"/>
                    </a:lnTo>
                    <a:lnTo>
                      <a:pt x="57" y="149"/>
                    </a:lnTo>
                    <a:lnTo>
                      <a:pt x="54" y="149"/>
                    </a:lnTo>
                    <a:lnTo>
                      <a:pt x="57" y="149"/>
                    </a:lnTo>
                    <a:lnTo>
                      <a:pt x="57" y="147"/>
                    </a:lnTo>
                    <a:lnTo>
                      <a:pt x="59" y="147"/>
                    </a:lnTo>
                    <a:lnTo>
                      <a:pt x="59" y="145"/>
                    </a:lnTo>
                    <a:lnTo>
                      <a:pt x="61" y="145"/>
                    </a:lnTo>
                    <a:lnTo>
                      <a:pt x="61" y="143"/>
                    </a:lnTo>
                    <a:lnTo>
                      <a:pt x="63" y="143"/>
                    </a:lnTo>
                    <a:lnTo>
                      <a:pt x="65" y="141"/>
                    </a:lnTo>
                    <a:lnTo>
                      <a:pt x="70" y="141"/>
                    </a:lnTo>
                    <a:lnTo>
                      <a:pt x="68" y="141"/>
                    </a:lnTo>
                    <a:lnTo>
                      <a:pt x="65" y="141"/>
                    </a:lnTo>
                    <a:lnTo>
                      <a:pt x="63" y="141"/>
                    </a:lnTo>
                    <a:lnTo>
                      <a:pt x="61" y="141"/>
                    </a:lnTo>
                    <a:lnTo>
                      <a:pt x="59" y="141"/>
                    </a:lnTo>
                    <a:lnTo>
                      <a:pt x="59" y="138"/>
                    </a:lnTo>
                    <a:lnTo>
                      <a:pt x="57" y="134"/>
                    </a:lnTo>
                    <a:lnTo>
                      <a:pt x="54" y="134"/>
                    </a:lnTo>
                    <a:lnTo>
                      <a:pt x="54" y="136"/>
                    </a:lnTo>
                    <a:lnTo>
                      <a:pt x="52" y="136"/>
                    </a:lnTo>
                    <a:lnTo>
                      <a:pt x="50" y="136"/>
                    </a:lnTo>
                    <a:lnTo>
                      <a:pt x="48" y="136"/>
                    </a:lnTo>
                    <a:lnTo>
                      <a:pt x="48" y="134"/>
                    </a:lnTo>
                    <a:lnTo>
                      <a:pt x="46" y="134"/>
                    </a:lnTo>
                    <a:lnTo>
                      <a:pt x="43" y="134"/>
                    </a:lnTo>
                    <a:lnTo>
                      <a:pt x="43" y="132"/>
                    </a:lnTo>
                    <a:lnTo>
                      <a:pt x="41" y="134"/>
                    </a:lnTo>
                    <a:lnTo>
                      <a:pt x="39" y="134"/>
                    </a:lnTo>
                    <a:lnTo>
                      <a:pt x="37" y="134"/>
                    </a:lnTo>
                    <a:lnTo>
                      <a:pt x="35" y="134"/>
                    </a:lnTo>
                    <a:lnTo>
                      <a:pt x="33" y="134"/>
                    </a:lnTo>
                    <a:lnTo>
                      <a:pt x="33" y="132"/>
                    </a:lnTo>
                    <a:lnTo>
                      <a:pt x="30" y="132"/>
                    </a:lnTo>
                    <a:lnTo>
                      <a:pt x="28" y="130"/>
                    </a:lnTo>
                    <a:lnTo>
                      <a:pt x="26" y="130"/>
                    </a:lnTo>
                    <a:lnTo>
                      <a:pt x="26" y="128"/>
                    </a:lnTo>
                    <a:lnTo>
                      <a:pt x="24" y="128"/>
                    </a:lnTo>
                    <a:lnTo>
                      <a:pt x="22" y="125"/>
                    </a:lnTo>
                    <a:lnTo>
                      <a:pt x="19" y="125"/>
                    </a:lnTo>
                    <a:lnTo>
                      <a:pt x="17" y="125"/>
                    </a:lnTo>
                    <a:lnTo>
                      <a:pt x="15" y="125"/>
                    </a:lnTo>
                    <a:lnTo>
                      <a:pt x="13" y="125"/>
                    </a:lnTo>
                    <a:lnTo>
                      <a:pt x="11" y="123"/>
                    </a:lnTo>
                    <a:lnTo>
                      <a:pt x="11" y="121"/>
                    </a:lnTo>
                    <a:lnTo>
                      <a:pt x="11" y="119"/>
                    </a:lnTo>
                    <a:lnTo>
                      <a:pt x="8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6" y="114"/>
                    </a:lnTo>
                    <a:lnTo>
                      <a:pt x="8" y="114"/>
                    </a:lnTo>
                    <a:lnTo>
                      <a:pt x="8" y="112"/>
                    </a:lnTo>
                    <a:lnTo>
                      <a:pt x="11" y="114"/>
                    </a:lnTo>
                    <a:lnTo>
                      <a:pt x="13" y="117"/>
                    </a:lnTo>
                    <a:lnTo>
                      <a:pt x="15" y="119"/>
                    </a:lnTo>
                    <a:lnTo>
                      <a:pt x="17" y="119"/>
                    </a:lnTo>
                    <a:lnTo>
                      <a:pt x="19" y="117"/>
                    </a:lnTo>
                    <a:lnTo>
                      <a:pt x="22" y="117"/>
                    </a:lnTo>
                    <a:lnTo>
                      <a:pt x="24" y="114"/>
                    </a:lnTo>
                    <a:lnTo>
                      <a:pt x="26" y="114"/>
                    </a:lnTo>
                    <a:lnTo>
                      <a:pt x="26" y="112"/>
                    </a:lnTo>
                    <a:lnTo>
                      <a:pt x="26" y="110"/>
                    </a:lnTo>
                    <a:lnTo>
                      <a:pt x="26" y="108"/>
                    </a:lnTo>
                    <a:lnTo>
                      <a:pt x="26" y="106"/>
                    </a:lnTo>
                    <a:lnTo>
                      <a:pt x="24" y="103"/>
                    </a:lnTo>
                    <a:lnTo>
                      <a:pt x="28" y="97"/>
                    </a:lnTo>
                    <a:lnTo>
                      <a:pt x="30" y="97"/>
                    </a:lnTo>
                    <a:lnTo>
                      <a:pt x="30" y="95"/>
                    </a:lnTo>
                    <a:lnTo>
                      <a:pt x="33" y="95"/>
                    </a:lnTo>
                    <a:lnTo>
                      <a:pt x="33" y="92"/>
                    </a:lnTo>
                    <a:lnTo>
                      <a:pt x="35" y="92"/>
                    </a:lnTo>
                    <a:lnTo>
                      <a:pt x="35" y="90"/>
                    </a:lnTo>
                    <a:lnTo>
                      <a:pt x="37" y="92"/>
                    </a:lnTo>
                    <a:lnTo>
                      <a:pt x="39" y="95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43" y="95"/>
                    </a:lnTo>
                    <a:lnTo>
                      <a:pt x="46" y="95"/>
                    </a:lnTo>
                    <a:lnTo>
                      <a:pt x="48" y="92"/>
                    </a:lnTo>
                    <a:lnTo>
                      <a:pt x="50" y="92"/>
                    </a:lnTo>
                    <a:lnTo>
                      <a:pt x="50" y="95"/>
                    </a:lnTo>
                    <a:lnTo>
                      <a:pt x="48" y="95"/>
                    </a:lnTo>
                    <a:lnTo>
                      <a:pt x="46" y="95"/>
                    </a:lnTo>
                    <a:lnTo>
                      <a:pt x="43" y="97"/>
                    </a:lnTo>
                    <a:lnTo>
                      <a:pt x="41" y="99"/>
                    </a:lnTo>
                    <a:lnTo>
                      <a:pt x="41" y="101"/>
                    </a:lnTo>
                    <a:lnTo>
                      <a:pt x="39" y="101"/>
                    </a:lnTo>
                    <a:lnTo>
                      <a:pt x="41" y="101"/>
                    </a:lnTo>
                    <a:lnTo>
                      <a:pt x="41" y="103"/>
                    </a:lnTo>
                    <a:lnTo>
                      <a:pt x="43" y="103"/>
                    </a:lnTo>
                    <a:lnTo>
                      <a:pt x="46" y="106"/>
                    </a:lnTo>
                    <a:lnTo>
                      <a:pt x="48" y="106"/>
                    </a:lnTo>
                    <a:lnTo>
                      <a:pt x="50" y="106"/>
                    </a:lnTo>
                    <a:lnTo>
                      <a:pt x="52" y="106"/>
                    </a:lnTo>
                    <a:lnTo>
                      <a:pt x="54" y="103"/>
                    </a:lnTo>
                    <a:lnTo>
                      <a:pt x="54" y="106"/>
                    </a:lnTo>
                    <a:lnTo>
                      <a:pt x="57" y="106"/>
                    </a:lnTo>
                    <a:lnTo>
                      <a:pt x="54" y="106"/>
                    </a:lnTo>
                    <a:lnTo>
                      <a:pt x="57" y="106"/>
                    </a:lnTo>
                    <a:lnTo>
                      <a:pt x="61" y="103"/>
                    </a:lnTo>
                    <a:lnTo>
                      <a:pt x="63" y="103"/>
                    </a:lnTo>
                    <a:lnTo>
                      <a:pt x="68" y="103"/>
                    </a:lnTo>
                    <a:lnTo>
                      <a:pt x="74" y="101"/>
                    </a:lnTo>
                    <a:lnTo>
                      <a:pt x="74" y="97"/>
                    </a:lnTo>
                    <a:lnTo>
                      <a:pt x="74" y="95"/>
                    </a:lnTo>
                    <a:lnTo>
                      <a:pt x="74" y="90"/>
                    </a:lnTo>
                    <a:lnTo>
                      <a:pt x="74" y="88"/>
                    </a:lnTo>
                    <a:lnTo>
                      <a:pt x="76" y="86"/>
                    </a:lnTo>
                    <a:lnTo>
                      <a:pt x="78" y="84"/>
                    </a:lnTo>
                    <a:lnTo>
                      <a:pt x="76" y="84"/>
                    </a:lnTo>
                    <a:lnTo>
                      <a:pt x="68" y="86"/>
                    </a:lnTo>
                    <a:lnTo>
                      <a:pt x="74" y="79"/>
                    </a:lnTo>
                    <a:lnTo>
                      <a:pt x="81" y="75"/>
                    </a:lnTo>
                    <a:lnTo>
                      <a:pt x="83" y="77"/>
                    </a:lnTo>
                    <a:lnTo>
                      <a:pt x="85" y="75"/>
                    </a:lnTo>
                    <a:lnTo>
                      <a:pt x="87" y="77"/>
                    </a:lnTo>
                    <a:lnTo>
                      <a:pt x="87" y="79"/>
                    </a:lnTo>
                    <a:lnTo>
                      <a:pt x="87" y="82"/>
                    </a:lnTo>
                    <a:lnTo>
                      <a:pt x="89" y="84"/>
                    </a:lnTo>
                    <a:lnTo>
                      <a:pt x="92" y="84"/>
                    </a:lnTo>
                    <a:lnTo>
                      <a:pt x="94" y="84"/>
                    </a:lnTo>
                    <a:lnTo>
                      <a:pt x="103" y="84"/>
                    </a:lnTo>
                    <a:lnTo>
                      <a:pt x="105" y="79"/>
                    </a:lnTo>
                    <a:lnTo>
                      <a:pt x="105" y="77"/>
                    </a:lnTo>
                    <a:lnTo>
                      <a:pt x="107" y="73"/>
                    </a:lnTo>
                    <a:lnTo>
                      <a:pt x="111" y="68"/>
                    </a:lnTo>
                    <a:lnTo>
                      <a:pt x="114" y="66"/>
                    </a:lnTo>
                    <a:lnTo>
                      <a:pt x="114" y="64"/>
                    </a:lnTo>
                    <a:lnTo>
                      <a:pt x="116" y="62"/>
                    </a:lnTo>
                    <a:lnTo>
                      <a:pt x="120" y="60"/>
                    </a:lnTo>
                    <a:lnTo>
                      <a:pt x="120" y="57"/>
                    </a:lnTo>
                    <a:lnTo>
                      <a:pt x="122" y="57"/>
                    </a:lnTo>
                    <a:lnTo>
                      <a:pt x="129" y="60"/>
                    </a:lnTo>
                    <a:lnTo>
                      <a:pt x="129" y="57"/>
                    </a:lnTo>
                    <a:lnTo>
                      <a:pt x="129" y="55"/>
                    </a:lnTo>
                    <a:lnTo>
                      <a:pt x="131" y="53"/>
                    </a:lnTo>
                    <a:lnTo>
                      <a:pt x="131" y="51"/>
                    </a:lnTo>
                    <a:lnTo>
                      <a:pt x="138" y="46"/>
                    </a:lnTo>
                    <a:lnTo>
                      <a:pt x="146" y="46"/>
                    </a:lnTo>
                    <a:lnTo>
                      <a:pt x="149" y="49"/>
                    </a:lnTo>
                    <a:lnTo>
                      <a:pt x="149" y="44"/>
                    </a:lnTo>
                    <a:lnTo>
                      <a:pt x="149" y="42"/>
                    </a:lnTo>
                    <a:lnTo>
                      <a:pt x="149" y="40"/>
                    </a:lnTo>
                    <a:lnTo>
                      <a:pt x="160" y="38"/>
                    </a:lnTo>
                    <a:lnTo>
                      <a:pt x="157" y="31"/>
                    </a:lnTo>
                    <a:lnTo>
                      <a:pt x="155" y="31"/>
                    </a:lnTo>
                    <a:lnTo>
                      <a:pt x="162" y="27"/>
                    </a:lnTo>
                    <a:lnTo>
                      <a:pt x="162" y="22"/>
                    </a:lnTo>
                    <a:lnTo>
                      <a:pt x="164" y="18"/>
                    </a:lnTo>
                    <a:lnTo>
                      <a:pt x="166" y="14"/>
                    </a:lnTo>
                    <a:lnTo>
                      <a:pt x="168" y="16"/>
                    </a:lnTo>
                    <a:lnTo>
                      <a:pt x="170" y="16"/>
                    </a:lnTo>
                    <a:lnTo>
                      <a:pt x="173" y="18"/>
                    </a:lnTo>
                    <a:lnTo>
                      <a:pt x="184" y="22"/>
                    </a:lnTo>
                    <a:lnTo>
                      <a:pt x="184" y="20"/>
                    </a:lnTo>
                    <a:lnTo>
                      <a:pt x="184" y="18"/>
                    </a:lnTo>
                    <a:lnTo>
                      <a:pt x="190" y="16"/>
                    </a:lnTo>
                    <a:lnTo>
                      <a:pt x="190" y="14"/>
                    </a:lnTo>
                    <a:lnTo>
                      <a:pt x="192" y="11"/>
                    </a:lnTo>
                    <a:lnTo>
                      <a:pt x="195" y="14"/>
                    </a:lnTo>
                    <a:lnTo>
                      <a:pt x="195" y="16"/>
                    </a:lnTo>
                    <a:lnTo>
                      <a:pt x="197" y="18"/>
                    </a:lnTo>
                    <a:lnTo>
                      <a:pt x="199" y="18"/>
                    </a:lnTo>
                    <a:lnTo>
                      <a:pt x="201" y="18"/>
                    </a:lnTo>
                    <a:lnTo>
                      <a:pt x="201" y="20"/>
                    </a:lnTo>
                    <a:lnTo>
                      <a:pt x="201" y="22"/>
                    </a:lnTo>
                    <a:lnTo>
                      <a:pt x="203" y="20"/>
                    </a:lnTo>
                    <a:lnTo>
                      <a:pt x="206" y="18"/>
                    </a:lnTo>
                    <a:lnTo>
                      <a:pt x="206" y="14"/>
                    </a:lnTo>
                    <a:lnTo>
                      <a:pt x="206" y="11"/>
                    </a:lnTo>
                    <a:lnTo>
                      <a:pt x="203" y="9"/>
                    </a:lnTo>
                    <a:lnTo>
                      <a:pt x="203" y="7"/>
                    </a:lnTo>
                    <a:lnTo>
                      <a:pt x="206" y="7"/>
                    </a:lnTo>
                    <a:lnTo>
                      <a:pt x="208" y="7"/>
                    </a:lnTo>
                    <a:lnTo>
                      <a:pt x="210" y="5"/>
                    </a:lnTo>
                    <a:lnTo>
                      <a:pt x="214" y="3"/>
                    </a:lnTo>
                    <a:lnTo>
                      <a:pt x="216" y="0"/>
                    </a:lnTo>
                    <a:lnTo>
                      <a:pt x="219" y="0"/>
                    </a:lnTo>
                    <a:lnTo>
                      <a:pt x="221" y="0"/>
                    </a:lnTo>
                    <a:lnTo>
                      <a:pt x="223" y="0"/>
                    </a:lnTo>
                    <a:lnTo>
                      <a:pt x="225" y="3"/>
                    </a:lnTo>
                    <a:lnTo>
                      <a:pt x="227" y="3"/>
                    </a:lnTo>
                    <a:lnTo>
                      <a:pt x="227" y="5"/>
                    </a:lnTo>
                    <a:lnTo>
                      <a:pt x="230" y="5"/>
                    </a:lnTo>
                    <a:lnTo>
                      <a:pt x="230" y="7"/>
                    </a:lnTo>
                    <a:lnTo>
                      <a:pt x="232" y="7"/>
                    </a:lnTo>
                    <a:lnTo>
                      <a:pt x="232" y="9"/>
                    </a:lnTo>
                    <a:lnTo>
                      <a:pt x="232" y="11"/>
                    </a:lnTo>
                    <a:lnTo>
                      <a:pt x="234" y="11"/>
                    </a:lnTo>
                    <a:lnTo>
                      <a:pt x="234" y="14"/>
                    </a:lnTo>
                    <a:lnTo>
                      <a:pt x="236" y="16"/>
                    </a:lnTo>
                    <a:lnTo>
                      <a:pt x="238" y="16"/>
                    </a:lnTo>
                    <a:lnTo>
                      <a:pt x="241" y="18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63" name="Freeform 48"/>
              <p:cNvSpPr>
                <a:spLocks/>
              </p:cNvSpPr>
              <p:nvPr/>
            </p:nvSpPr>
            <p:spPr bwMode="auto">
              <a:xfrm>
                <a:off x="7027863" y="3268663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64" name="Freeform 49"/>
              <p:cNvSpPr>
                <a:spLocks/>
              </p:cNvSpPr>
              <p:nvPr/>
            </p:nvSpPr>
            <p:spPr bwMode="auto">
              <a:xfrm>
                <a:off x="6380163" y="2871788"/>
                <a:ext cx="636588" cy="557213"/>
              </a:xfrm>
              <a:custGeom>
                <a:avLst/>
                <a:gdLst>
                  <a:gd name="T0" fmla="*/ 2147483647 w 401"/>
                  <a:gd name="T1" fmla="*/ 2147483647 h 351"/>
                  <a:gd name="T2" fmla="*/ 2147483647 w 401"/>
                  <a:gd name="T3" fmla="*/ 2147483647 h 351"/>
                  <a:gd name="T4" fmla="*/ 2147483647 w 401"/>
                  <a:gd name="T5" fmla="*/ 2147483647 h 351"/>
                  <a:gd name="T6" fmla="*/ 2147483647 w 401"/>
                  <a:gd name="T7" fmla="*/ 2147483647 h 351"/>
                  <a:gd name="T8" fmla="*/ 2147483647 w 401"/>
                  <a:gd name="T9" fmla="*/ 2147483647 h 351"/>
                  <a:gd name="T10" fmla="*/ 2147483647 w 401"/>
                  <a:gd name="T11" fmla="*/ 2147483647 h 351"/>
                  <a:gd name="T12" fmla="*/ 2147483647 w 401"/>
                  <a:gd name="T13" fmla="*/ 2147483647 h 351"/>
                  <a:gd name="T14" fmla="*/ 2147483647 w 401"/>
                  <a:gd name="T15" fmla="*/ 2147483647 h 351"/>
                  <a:gd name="T16" fmla="*/ 2147483647 w 401"/>
                  <a:gd name="T17" fmla="*/ 2147483647 h 351"/>
                  <a:gd name="T18" fmla="*/ 2147483647 w 401"/>
                  <a:gd name="T19" fmla="*/ 2147483647 h 351"/>
                  <a:gd name="T20" fmla="*/ 2147483647 w 401"/>
                  <a:gd name="T21" fmla="*/ 2147483647 h 351"/>
                  <a:gd name="T22" fmla="*/ 2147483647 w 401"/>
                  <a:gd name="T23" fmla="*/ 2147483647 h 351"/>
                  <a:gd name="T24" fmla="*/ 2147483647 w 401"/>
                  <a:gd name="T25" fmla="*/ 2147483647 h 351"/>
                  <a:gd name="T26" fmla="*/ 2147483647 w 401"/>
                  <a:gd name="T27" fmla="*/ 2147483647 h 351"/>
                  <a:gd name="T28" fmla="*/ 2147483647 w 401"/>
                  <a:gd name="T29" fmla="*/ 2147483647 h 351"/>
                  <a:gd name="T30" fmla="*/ 2147483647 w 401"/>
                  <a:gd name="T31" fmla="*/ 2147483647 h 351"/>
                  <a:gd name="T32" fmla="*/ 2147483647 w 401"/>
                  <a:gd name="T33" fmla="*/ 2147483647 h 351"/>
                  <a:gd name="T34" fmla="*/ 2147483647 w 401"/>
                  <a:gd name="T35" fmla="*/ 2147483647 h 351"/>
                  <a:gd name="T36" fmla="*/ 2147483647 w 401"/>
                  <a:gd name="T37" fmla="*/ 2147483647 h 351"/>
                  <a:gd name="T38" fmla="*/ 2147483647 w 401"/>
                  <a:gd name="T39" fmla="*/ 2147483647 h 351"/>
                  <a:gd name="T40" fmla="*/ 2147483647 w 401"/>
                  <a:gd name="T41" fmla="*/ 2147483647 h 351"/>
                  <a:gd name="T42" fmla="*/ 2147483647 w 401"/>
                  <a:gd name="T43" fmla="*/ 2147483647 h 351"/>
                  <a:gd name="T44" fmla="*/ 2147483647 w 401"/>
                  <a:gd name="T45" fmla="*/ 2147483647 h 351"/>
                  <a:gd name="T46" fmla="*/ 2147483647 w 401"/>
                  <a:gd name="T47" fmla="*/ 2147483647 h 351"/>
                  <a:gd name="T48" fmla="*/ 2147483647 w 401"/>
                  <a:gd name="T49" fmla="*/ 2147483647 h 351"/>
                  <a:gd name="T50" fmla="*/ 2147483647 w 401"/>
                  <a:gd name="T51" fmla="*/ 2147483647 h 351"/>
                  <a:gd name="T52" fmla="*/ 2147483647 w 401"/>
                  <a:gd name="T53" fmla="*/ 2147483647 h 351"/>
                  <a:gd name="T54" fmla="*/ 2147483647 w 401"/>
                  <a:gd name="T55" fmla="*/ 2147483647 h 351"/>
                  <a:gd name="T56" fmla="*/ 2147483647 w 401"/>
                  <a:gd name="T57" fmla="*/ 2147483647 h 351"/>
                  <a:gd name="T58" fmla="*/ 2147483647 w 401"/>
                  <a:gd name="T59" fmla="*/ 2147483647 h 351"/>
                  <a:gd name="T60" fmla="*/ 2147483647 w 401"/>
                  <a:gd name="T61" fmla="*/ 2147483647 h 351"/>
                  <a:gd name="T62" fmla="*/ 2147483647 w 401"/>
                  <a:gd name="T63" fmla="*/ 2147483647 h 351"/>
                  <a:gd name="T64" fmla="*/ 2147483647 w 401"/>
                  <a:gd name="T65" fmla="*/ 2147483647 h 351"/>
                  <a:gd name="T66" fmla="*/ 2147483647 w 401"/>
                  <a:gd name="T67" fmla="*/ 2147483647 h 351"/>
                  <a:gd name="T68" fmla="*/ 2147483647 w 401"/>
                  <a:gd name="T69" fmla="*/ 2147483647 h 351"/>
                  <a:gd name="T70" fmla="*/ 2147483647 w 401"/>
                  <a:gd name="T71" fmla="*/ 2147483647 h 351"/>
                  <a:gd name="T72" fmla="*/ 2147483647 w 401"/>
                  <a:gd name="T73" fmla="*/ 2147483647 h 351"/>
                  <a:gd name="T74" fmla="*/ 2147483647 w 401"/>
                  <a:gd name="T75" fmla="*/ 2147483647 h 351"/>
                  <a:gd name="T76" fmla="*/ 2147483647 w 401"/>
                  <a:gd name="T77" fmla="*/ 2147483647 h 351"/>
                  <a:gd name="T78" fmla="*/ 2147483647 w 401"/>
                  <a:gd name="T79" fmla="*/ 2147483647 h 351"/>
                  <a:gd name="T80" fmla="*/ 2147483647 w 401"/>
                  <a:gd name="T81" fmla="*/ 2147483647 h 351"/>
                  <a:gd name="T82" fmla="*/ 2147483647 w 401"/>
                  <a:gd name="T83" fmla="*/ 2147483647 h 351"/>
                  <a:gd name="T84" fmla="*/ 2147483647 w 401"/>
                  <a:gd name="T85" fmla="*/ 2147483647 h 351"/>
                  <a:gd name="T86" fmla="*/ 2147483647 w 401"/>
                  <a:gd name="T87" fmla="*/ 2147483647 h 351"/>
                  <a:gd name="T88" fmla="*/ 0 w 401"/>
                  <a:gd name="T89" fmla="*/ 2147483647 h 351"/>
                  <a:gd name="T90" fmla="*/ 2147483647 w 401"/>
                  <a:gd name="T91" fmla="*/ 2147483647 h 351"/>
                  <a:gd name="T92" fmla="*/ 2147483647 w 401"/>
                  <a:gd name="T93" fmla="*/ 2147483647 h 351"/>
                  <a:gd name="T94" fmla="*/ 2147483647 w 401"/>
                  <a:gd name="T95" fmla="*/ 2147483647 h 351"/>
                  <a:gd name="T96" fmla="*/ 2147483647 w 401"/>
                  <a:gd name="T97" fmla="*/ 2147483647 h 351"/>
                  <a:gd name="T98" fmla="*/ 2147483647 w 401"/>
                  <a:gd name="T99" fmla="*/ 2147483647 h 351"/>
                  <a:gd name="T100" fmla="*/ 2147483647 w 401"/>
                  <a:gd name="T101" fmla="*/ 2147483647 h 351"/>
                  <a:gd name="T102" fmla="*/ 2147483647 w 401"/>
                  <a:gd name="T103" fmla="*/ 2147483647 h 351"/>
                  <a:gd name="T104" fmla="*/ 2147483647 w 401"/>
                  <a:gd name="T105" fmla="*/ 2147483647 h 351"/>
                  <a:gd name="T106" fmla="*/ 2147483647 w 401"/>
                  <a:gd name="T107" fmla="*/ 2147483647 h 351"/>
                  <a:gd name="T108" fmla="*/ 2147483647 w 401"/>
                  <a:gd name="T109" fmla="*/ 2147483647 h 351"/>
                  <a:gd name="T110" fmla="*/ 2147483647 w 401"/>
                  <a:gd name="T111" fmla="*/ 2147483647 h 351"/>
                  <a:gd name="T112" fmla="*/ 2147483647 w 401"/>
                  <a:gd name="T113" fmla="*/ 2147483647 h 351"/>
                  <a:gd name="T114" fmla="*/ 2147483647 w 401"/>
                  <a:gd name="T115" fmla="*/ 2147483647 h 351"/>
                  <a:gd name="T116" fmla="*/ 2147483647 w 401"/>
                  <a:gd name="T117" fmla="*/ 2147483647 h 351"/>
                  <a:gd name="T118" fmla="*/ 2147483647 w 401"/>
                  <a:gd name="T119" fmla="*/ 2147483647 h 351"/>
                  <a:gd name="T120" fmla="*/ 2147483647 w 401"/>
                  <a:gd name="T121" fmla="*/ 2147483647 h 351"/>
                  <a:gd name="T122" fmla="*/ 2147483647 w 401"/>
                  <a:gd name="T123" fmla="*/ 2147483647 h 35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01" h="351">
                    <a:moveTo>
                      <a:pt x="291" y="0"/>
                    </a:moveTo>
                    <a:lnTo>
                      <a:pt x="291" y="2"/>
                    </a:lnTo>
                    <a:lnTo>
                      <a:pt x="291" y="5"/>
                    </a:lnTo>
                    <a:lnTo>
                      <a:pt x="291" y="7"/>
                    </a:lnTo>
                    <a:lnTo>
                      <a:pt x="291" y="9"/>
                    </a:lnTo>
                    <a:lnTo>
                      <a:pt x="291" y="11"/>
                    </a:lnTo>
                    <a:lnTo>
                      <a:pt x="291" y="13"/>
                    </a:lnTo>
                    <a:lnTo>
                      <a:pt x="291" y="16"/>
                    </a:lnTo>
                    <a:lnTo>
                      <a:pt x="291" y="18"/>
                    </a:lnTo>
                    <a:lnTo>
                      <a:pt x="291" y="20"/>
                    </a:lnTo>
                    <a:lnTo>
                      <a:pt x="294" y="20"/>
                    </a:lnTo>
                    <a:lnTo>
                      <a:pt x="294" y="22"/>
                    </a:lnTo>
                    <a:lnTo>
                      <a:pt x="296" y="22"/>
                    </a:lnTo>
                    <a:lnTo>
                      <a:pt x="296" y="24"/>
                    </a:lnTo>
                    <a:lnTo>
                      <a:pt x="298" y="24"/>
                    </a:lnTo>
                    <a:lnTo>
                      <a:pt x="300" y="27"/>
                    </a:lnTo>
                    <a:lnTo>
                      <a:pt x="302" y="27"/>
                    </a:lnTo>
                    <a:lnTo>
                      <a:pt x="302" y="29"/>
                    </a:lnTo>
                    <a:lnTo>
                      <a:pt x="305" y="29"/>
                    </a:lnTo>
                    <a:lnTo>
                      <a:pt x="305" y="31"/>
                    </a:lnTo>
                    <a:lnTo>
                      <a:pt x="307" y="31"/>
                    </a:lnTo>
                    <a:lnTo>
                      <a:pt x="302" y="38"/>
                    </a:lnTo>
                    <a:lnTo>
                      <a:pt x="305" y="40"/>
                    </a:lnTo>
                    <a:lnTo>
                      <a:pt x="305" y="44"/>
                    </a:lnTo>
                    <a:lnTo>
                      <a:pt x="302" y="46"/>
                    </a:lnTo>
                    <a:lnTo>
                      <a:pt x="305" y="48"/>
                    </a:lnTo>
                    <a:lnTo>
                      <a:pt x="307" y="48"/>
                    </a:lnTo>
                    <a:lnTo>
                      <a:pt x="307" y="51"/>
                    </a:lnTo>
                    <a:lnTo>
                      <a:pt x="309" y="51"/>
                    </a:lnTo>
                    <a:lnTo>
                      <a:pt x="311" y="51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6" y="53"/>
                    </a:lnTo>
                    <a:lnTo>
                      <a:pt x="316" y="55"/>
                    </a:lnTo>
                    <a:lnTo>
                      <a:pt x="318" y="55"/>
                    </a:lnTo>
                    <a:lnTo>
                      <a:pt x="320" y="55"/>
                    </a:lnTo>
                    <a:lnTo>
                      <a:pt x="320" y="57"/>
                    </a:lnTo>
                    <a:lnTo>
                      <a:pt x="322" y="57"/>
                    </a:lnTo>
                    <a:lnTo>
                      <a:pt x="322" y="59"/>
                    </a:lnTo>
                    <a:lnTo>
                      <a:pt x="324" y="62"/>
                    </a:lnTo>
                    <a:lnTo>
                      <a:pt x="327" y="64"/>
                    </a:lnTo>
                    <a:lnTo>
                      <a:pt x="327" y="66"/>
                    </a:lnTo>
                    <a:lnTo>
                      <a:pt x="327" y="68"/>
                    </a:lnTo>
                    <a:lnTo>
                      <a:pt x="327" y="70"/>
                    </a:lnTo>
                    <a:lnTo>
                      <a:pt x="329" y="73"/>
                    </a:lnTo>
                    <a:lnTo>
                      <a:pt x="329" y="75"/>
                    </a:lnTo>
                    <a:lnTo>
                      <a:pt x="329" y="77"/>
                    </a:lnTo>
                    <a:lnTo>
                      <a:pt x="331" y="77"/>
                    </a:lnTo>
                    <a:lnTo>
                      <a:pt x="329" y="77"/>
                    </a:lnTo>
                    <a:lnTo>
                      <a:pt x="329" y="79"/>
                    </a:lnTo>
                    <a:lnTo>
                      <a:pt x="331" y="79"/>
                    </a:lnTo>
                    <a:lnTo>
                      <a:pt x="335" y="79"/>
                    </a:lnTo>
                    <a:lnTo>
                      <a:pt x="335" y="81"/>
                    </a:lnTo>
                    <a:lnTo>
                      <a:pt x="337" y="81"/>
                    </a:lnTo>
                    <a:lnTo>
                      <a:pt x="337" y="79"/>
                    </a:lnTo>
                    <a:lnTo>
                      <a:pt x="340" y="79"/>
                    </a:lnTo>
                    <a:lnTo>
                      <a:pt x="342" y="77"/>
                    </a:lnTo>
                    <a:lnTo>
                      <a:pt x="344" y="77"/>
                    </a:lnTo>
                    <a:lnTo>
                      <a:pt x="344" y="75"/>
                    </a:lnTo>
                    <a:lnTo>
                      <a:pt x="346" y="75"/>
                    </a:lnTo>
                    <a:lnTo>
                      <a:pt x="348" y="75"/>
                    </a:lnTo>
                    <a:lnTo>
                      <a:pt x="351" y="75"/>
                    </a:lnTo>
                    <a:lnTo>
                      <a:pt x="353" y="75"/>
                    </a:lnTo>
                    <a:lnTo>
                      <a:pt x="351" y="79"/>
                    </a:lnTo>
                    <a:lnTo>
                      <a:pt x="353" y="79"/>
                    </a:lnTo>
                    <a:lnTo>
                      <a:pt x="357" y="81"/>
                    </a:lnTo>
                    <a:lnTo>
                      <a:pt x="357" y="86"/>
                    </a:lnTo>
                    <a:lnTo>
                      <a:pt x="353" y="88"/>
                    </a:lnTo>
                    <a:lnTo>
                      <a:pt x="355" y="90"/>
                    </a:lnTo>
                    <a:lnTo>
                      <a:pt x="355" y="94"/>
                    </a:lnTo>
                    <a:lnTo>
                      <a:pt x="353" y="97"/>
                    </a:lnTo>
                    <a:lnTo>
                      <a:pt x="355" y="97"/>
                    </a:lnTo>
                    <a:lnTo>
                      <a:pt x="357" y="99"/>
                    </a:lnTo>
                    <a:lnTo>
                      <a:pt x="357" y="101"/>
                    </a:lnTo>
                    <a:lnTo>
                      <a:pt x="359" y="99"/>
                    </a:lnTo>
                    <a:lnTo>
                      <a:pt x="359" y="97"/>
                    </a:lnTo>
                    <a:lnTo>
                      <a:pt x="362" y="97"/>
                    </a:lnTo>
                    <a:lnTo>
                      <a:pt x="362" y="94"/>
                    </a:lnTo>
                    <a:lnTo>
                      <a:pt x="364" y="94"/>
                    </a:lnTo>
                    <a:lnTo>
                      <a:pt x="364" y="92"/>
                    </a:lnTo>
                    <a:lnTo>
                      <a:pt x="366" y="92"/>
                    </a:lnTo>
                    <a:lnTo>
                      <a:pt x="366" y="90"/>
                    </a:lnTo>
                    <a:lnTo>
                      <a:pt x="368" y="88"/>
                    </a:lnTo>
                    <a:lnTo>
                      <a:pt x="368" y="90"/>
                    </a:lnTo>
                    <a:lnTo>
                      <a:pt x="370" y="90"/>
                    </a:lnTo>
                    <a:lnTo>
                      <a:pt x="373" y="92"/>
                    </a:lnTo>
                    <a:lnTo>
                      <a:pt x="375" y="94"/>
                    </a:lnTo>
                    <a:lnTo>
                      <a:pt x="377" y="94"/>
                    </a:lnTo>
                    <a:lnTo>
                      <a:pt x="377" y="97"/>
                    </a:lnTo>
                    <a:lnTo>
                      <a:pt x="379" y="97"/>
                    </a:lnTo>
                    <a:lnTo>
                      <a:pt x="379" y="99"/>
                    </a:lnTo>
                    <a:lnTo>
                      <a:pt x="381" y="99"/>
                    </a:lnTo>
                    <a:lnTo>
                      <a:pt x="381" y="101"/>
                    </a:lnTo>
                    <a:lnTo>
                      <a:pt x="383" y="101"/>
                    </a:lnTo>
                    <a:lnTo>
                      <a:pt x="386" y="101"/>
                    </a:lnTo>
                    <a:lnTo>
                      <a:pt x="386" y="103"/>
                    </a:lnTo>
                    <a:lnTo>
                      <a:pt x="388" y="103"/>
                    </a:lnTo>
                    <a:lnTo>
                      <a:pt x="390" y="103"/>
                    </a:lnTo>
                    <a:lnTo>
                      <a:pt x="401" y="110"/>
                    </a:lnTo>
                    <a:lnTo>
                      <a:pt x="401" y="114"/>
                    </a:lnTo>
                    <a:lnTo>
                      <a:pt x="399" y="116"/>
                    </a:lnTo>
                    <a:lnTo>
                      <a:pt x="397" y="119"/>
                    </a:lnTo>
                    <a:lnTo>
                      <a:pt x="397" y="121"/>
                    </a:lnTo>
                    <a:lnTo>
                      <a:pt x="397" y="125"/>
                    </a:lnTo>
                    <a:lnTo>
                      <a:pt x="394" y="125"/>
                    </a:lnTo>
                    <a:lnTo>
                      <a:pt x="392" y="125"/>
                    </a:lnTo>
                    <a:lnTo>
                      <a:pt x="392" y="127"/>
                    </a:lnTo>
                    <a:lnTo>
                      <a:pt x="390" y="127"/>
                    </a:lnTo>
                    <a:lnTo>
                      <a:pt x="390" y="125"/>
                    </a:lnTo>
                    <a:lnTo>
                      <a:pt x="388" y="125"/>
                    </a:lnTo>
                    <a:lnTo>
                      <a:pt x="386" y="125"/>
                    </a:lnTo>
                    <a:lnTo>
                      <a:pt x="383" y="123"/>
                    </a:lnTo>
                    <a:lnTo>
                      <a:pt x="381" y="123"/>
                    </a:lnTo>
                    <a:lnTo>
                      <a:pt x="379" y="121"/>
                    </a:lnTo>
                    <a:lnTo>
                      <a:pt x="377" y="121"/>
                    </a:lnTo>
                    <a:lnTo>
                      <a:pt x="375" y="119"/>
                    </a:lnTo>
                    <a:lnTo>
                      <a:pt x="373" y="119"/>
                    </a:lnTo>
                    <a:lnTo>
                      <a:pt x="373" y="121"/>
                    </a:lnTo>
                    <a:lnTo>
                      <a:pt x="375" y="123"/>
                    </a:lnTo>
                    <a:lnTo>
                      <a:pt x="375" y="125"/>
                    </a:lnTo>
                    <a:lnTo>
                      <a:pt x="375" y="127"/>
                    </a:lnTo>
                    <a:lnTo>
                      <a:pt x="375" y="130"/>
                    </a:lnTo>
                    <a:lnTo>
                      <a:pt x="377" y="130"/>
                    </a:lnTo>
                    <a:lnTo>
                      <a:pt x="377" y="132"/>
                    </a:lnTo>
                    <a:lnTo>
                      <a:pt x="375" y="132"/>
                    </a:lnTo>
                    <a:lnTo>
                      <a:pt x="375" y="134"/>
                    </a:lnTo>
                    <a:lnTo>
                      <a:pt x="373" y="134"/>
                    </a:lnTo>
                    <a:lnTo>
                      <a:pt x="373" y="136"/>
                    </a:lnTo>
                    <a:lnTo>
                      <a:pt x="370" y="136"/>
                    </a:lnTo>
                    <a:lnTo>
                      <a:pt x="370" y="138"/>
                    </a:lnTo>
                    <a:lnTo>
                      <a:pt x="370" y="140"/>
                    </a:lnTo>
                    <a:lnTo>
                      <a:pt x="370" y="143"/>
                    </a:lnTo>
                    <a:lnTo>
                      <a:pt x="373" y="143"/>
                    </a:lnTo>
                    <a:lnTo>
                      <a:pt x="375" y="143"/>
                    </a:lnTo>
                    <a:lnTo>
                      <a:pt x="373" y="143"/>
                    </a:lnTo>
                    <a:lnTo>
                      <a:pt x="373" y="147"/>
                    </a:lnTo>
                    <a:lnTo>
                      <a:pt x="373" y="151"/>
                    </a:lnTo>
                    <a:lnTo>
                      <a:pt x="375" y="151"/>
                    </a:lnTo>
                    <a:lnTo>
                      <a:pt x="375" y="154"/>
                    </a:lnTo>
                    <a:lnTo>
                      <a:pt x="377" y="154"/>
                    </a:lnTo>
                    <a:lnTo>
                      <a:pt x="377" y="156"/>
                    </a:lnTo>
                    <a:lnTo>
                      <a:pt x="375" y="156"/>
                    </a:lnTo>
                    <a:lnTo>
                      <a:pt x="375" y="158"/>
                    </a:lnTo>
                    <a:lnTo>
                      <a:pt x="377" y="158"/>
                    </a:lnTo>
                    <a:lnTo>
                      <a:pt x="379" y="158"/>
                    </a:lnTo>
                    <a:lnTo>
                      <a:pt x="379" y="160"/>
                    </a:lnTo>
                    <a:lnTo>
                      <a:pt x="381" y="160"/>
                    </a:lnTo>
                    <a:lnTo>
                      <a:pt x="381" y="162"/>
                    </a:lnTo>
                    <a:lnTo>
                      <a:pt x="381" y="165"/>
                    </a:lnTo>
                    <a:lnTo>
                      <a:pt x="383" y="165"/>
                    </a:lnTo>
                    <a:lnTo>
                      <a:pt x="383" y="167"/>
                    </a:lnTo>
                    <a:lnTo>
                      <a:pt x="386" y="167"/>
                    </a:lnTo>
                    <a:lnTo>
                      <a:pt x="386" y="169"/>
                    </a:lnTo>
                    <a:lnTo>
                      <a:pt x="386" y="171"/>
                    </a:lnTo>
                    <a:lnTo>
                      <a:pt x="388" y="171"/>
                    </a:lnTo>
                    <a:lnTo>
                      <a:pt x="386" y="171"/>
                    </a:lnTo>
                    <a:lnTo>
                      <a:pt x="383" y="171"/>
                    </a:lnTo>
                    <a:lnTo>
                      <a:pt x="383" y="173"/>
                    </a:lnTo>
                    <a:lnTo>
                      <a:pt x="383" y="176"/>
                    </a:lnTo>
                    <a:lnTo>
                      <a:pt x="381" y="176"/>
                    </a:lnTo>
                    <a:lnTo>
                      <a:pt x="381" y="178"/>
                    </a:lnTo>
                    <a:lnTo>
                      <a:pt x="381" y="180"/>
                    </a:lnTo>
                    <a:lnTo>
                      <a:pt x="383" y="180"/>
                    </a:lnTo>
                    <a:lnTo>
                      <a:pt x="381" y="180"/>
                    </a:lnTo>
                    <a:lnTo>
                      <a:pt x="381" y="182"/>
                    </a:lnTo>
                    <a:lnTo>
                      <a:pt x="383" y="182"/>
                    </a:lnTo>
                    <a:lnTo>
                      <a:pt x="386" y="182"/>
                    </a:lnTo>
                    <a:lnTo>
                      <a:pt x="386" y="184"/>
                    </a:lnTo>
                    <a:lnTo>
                      <a:pt x="386" y="186"/>
                    </a:lnTo>
                    <a:lnTo>
                      <a:pt x="386" y="189"/>
                    </a:lnTo>
                    <a:lnTo>
                      <a:pt x="386" y="191"/>
                    </a:lnTo>
                    <a:lnTo>
                      <a:pt x="386" y="193"/>
                    </a:lnTo>
                    <a:lnTo>
                      <a:pt x="386" y="195"/>
                    </a:lnTo>
                    <a:lnTo>
                      <a:pt x="386" y="197"/>
                    </a:lnTo>
                    <a:lnTo>
                      <a:pt x="386" y="200"/>
                    </a:lnTo>
                    <a:lnTo>
                      <a:pt x="386" y="202"/>
                    </a:lnTo>
                    <a:lnTo>
                      <a:pt x="386" y="204"/>
                    </a:lnTo>
                    <a:lnTo>
                      <a:pt x="386" y="206"/>
                    </a:lnTo>
                    <a:lnTo>
                      <a:pt x="386" y="208"/>
                    </a:lnTo>
                    <a:lnTo>
                      <a:pt x="383" y="208"/>
                    </a:lnTo>
                    <a:lnTo>
                      <a:pt x="383" y="211"/>
                    </a:lnTo>
                    <a:lnTo>
                      <a:pt x="383" y="213"/>
                    </a:lnTo>
                    <a:lnTo>
                      <a:pt x="383" y="215"/>
                    </a:lnTo>
                    <a:lnTo>
                      <a:pt x="383" y="217"/>
                    </a:lnTo>
                    <a:lnTo>
                      <a:pt x="383" y="219"/>
                    </a:lnTo>
                    <a:lnTo>
                      <a:pt x="383" y="222"/>
                    </a:lnTo>
                    <a:lnTo>
                      <a:pt x="383" y="224"/>
                    </a:lnTo>
                    <a:lnTo>
                      <a:pt x="383" y="226"/>
                    </a:lnTo>
                    <a:lnTo>
                      <a:pt x="383" y="228"/>
                    </a:lnTo>
                    <a:lnTo>
                      <a:pt x="381" y="228"/>
                    </a:lnTo>
                    <a:lnTo>
                      <a:pt x="383" y="230"/>
                    </a:lnTo>
                    <a:lnTo>
                      <a:pt x="386" y="230"/>
                    </a:lnTo>
                    <a:lnTo>
                      <a:pt x="388" y="230"/>
                    </a:lnTo>
                    <a:lnTo>
                      <a:pt x="388" y="232"/>
                    </a:lnTo>
                    <a:lnTo>
                      <a:pt x="386" y="232"/>
                    </a:lnTo>
                    <a:lnTo>
                      <a:pt x="383" y="232"/>
                    </a:lnTo>
                    <a:lnTo>
                      <a:pt x="381" y="235"/>
                    </a:lnTo>
                    <a:lnTo>
                      <a:pt x="377" y="237"/>
                    </a:lnTo>
                    <a:lnTo>
                      <a:pt x="375" y="239"/>
                    </a:lnTo>
                    <a:lnTo>
                      <a:pt x="373" y="239"/>
                    </a:lnTo>
                    <a:lnTo>
                      <a:pt x="370" y="239"/>
                    </a:lnTo>
                    <a:lnTo>
                      <a:pt x="370" y="241"/>
                    </a:lnTo>
                    <a:lnTo>
                      <a:pt x="373" y="243"/>
                    </a:lnTo>
                    <a:lnTo>
                      <a:pt x="373" y="246"/>
                    </a:lnTo>
                    <a:lnTo>
                      <a:pt x="373" y="250"/>
                    </a:lnTo>
                    <a:lnTo>
                      <a:pt x="370" y="252"/>
                    </a:lnTo>
                    <a:lnTo>
                      <a:pt x="368" y="254"/>
                    </a:lnTo>
                    <a:lnTo>
                      <a:pt x="368" y="252"/>
                    </a:lnTo>
                    <a:lnTo>
                      <a:pt x="368" y="250"/>
                    </a:lnTo>
                    <a:lnTo>
                      <a:pt x="366" y="250"/>
                    </a:lnTo>
                    <a:lnTo>
                      <a:pt x="364" y="250"/>
                    </a:lnTo>
                    <a:lnTo>
                      <a:pt x="362" y="248"/>
                    </a:lnTo>
                    <a:lnTo>
                      <a:pt x="362" y="246"/>
                    </a:lnTo>
                    <a:lnTo>
                      <a:pt x="359" y="243"/>
                    </a:lnTo>
                    <a:lnTo>
                      <a:pt x="357" y="246"/>
                    </a:lnTo>
                    <a:lnTo>
                      <a:pt x="357" y="248"/>
                    </a:lnTo>
                    <a:lnTo>
                      <a:pt x="351" y="250"/>
                    </a:lnTo>
                    <a:lnTo>
                      <a:pt x="351" y="252"/>
                    </a:lnTo>
                    <a:lnTo>
                      <a:pt x="351" y="254"/>
                    </a:lnTo>
                    <a:lnTo>
                      <a:pt x="340" y="250"/>
                    </a:lnTo>
                    <a:lnTo>
                      <a:pt x="337" y="248"/>
                    </a:lnTo>
                    <a:lnTo>
                      <a:pt x="335" y="248"/>
                    </a:lnTo>
                    <a:lnTo>
                      <a:pt x="333" y="246"/>
                    </a:lnTo>
                    <a:lnTo>
                      <a:pt x="331" y="250"/>
                    </a:lnTo>
                    <a:lnTo>
                      <a:pt x="329" y="254"/>
                    </a:lnTo>
                    <a:lnTo>
                      <a:pt x="329" y="259"/>
                    </a:lnTo>
                    <a:lnTo>
                      <a:pt x="322" y="263"/>
                    </a:lnTo>
                    <a:lnTo>
                      <a:pt x="324" y="263"/>
                    </a:lnTo>
                    <a:lnTo>
                      <a:pt x="327" y="270"/>
                    </a:lnTo>
                    <a:lnTo>
                      <a:pt x="316" y="272"/>
                    </a:lnTo>
                    <a:lnTo>
                      <a:pt x="316" y="274"/>
                    </a:lnTo>
                    <a:lnTo>
                      <a:pt x="316" y="276"/>
                    </a:lnTo>
                    <a:lnTo>
                      <a:pt x="316" y="281"/>
                    </a:lnTo>
                    <a:lnTo>
                      <a:pt x="313" y="278"/>
                    </a:lnTo>
                    <a:lnTo>
                      <a:pt x="305" y="278"/>
                    </a:lnTo>
                    <a:lnTo>
                      <a:pt x="298" y="283"/>
                    </a:lnTo>
                    <a:lnTo>
                      <a:pt x="298" y="285"/>
                    </a:lnTo>
                    <a:lnTo>
                      <a:pt x="296" y="287"/>
                    </a:lnTo>
                    <a:lnTo>
                      <a:pt x="296" y="289"/>
                    </a:lnTo>
                    <a:lnTo>
                      <a:pt x="296" y="292"/>
                    </a:lnTo>
                    <a:lnTo>
                      <a:pt x="289" y="289"/>
                    </a:lnTo>
                    <a:lnTo>
                      <a:pt x="287" y="289"/>
                    </a:lnTo>
                    <a:lnTo>
                      <a:pt x="287" y="292"/>
                    </a:lnTo>
                    <a:lnTo>
                      <a:pt x="283" y="294"/>
                    </a:lnTo>
                    <a:lnTo>
                      <a:pt x="281" y="296"/>
                    </a:lnTo>
                    <a:lnTo>
                      <a:pt x="281" y="298"/>
                    </a:lnTo>
                    <a:lnTo>
                      <a:pt x="278" y="300"/>
                    </a:lnTo>
                    <a:lnTo>
                      <a:pt x="274" y="305"/>
                    </a:lnTo>
                    <a:lnTo>
                      <a:pt x="272" y="309"/>
                    </a:lnTo>
                    <a:lnTo>
                      <a:pt x="272" y="311"/>
                    </a:lnTo>
                    <a:lnTo>
                      <a:pt x="270" y="316"/>
                    </a:lnTo>
                    <a:lnTo>
                      <a:pt x="261" y="316"/>
                    </a:lnTo>
                    <a:lnTo>
                      <a:pt x="259" y="316"/>
                    </a:lnTo>
                    <a:lnTo>
                      <a:pt x="256" y="316"/>
                    </a:lnTo>
                    <a:lnTo>
                      <a:pt x="254" y="314"/>
                    </a:lnTo>
                    <a:lnTo>
                      <a:pt x="254" y="311"/>
                    </a:lnTo>
                    <a:lnTo>
                      <a:pt x="254" y="309"/>
                    </a:lnTo>
                    <a:lnTo>
                      <a:pt x="252" y="307"/>
                    </a:lnTo>
                    <a:lnTo>
                      <a:pt x="250" y="309"/>
                    </a:lnTo>
                    <a:lnTo>
                      <a:pt x="248" y="307"/>
                    </a:lnTo>
                    <a:lnTo>
                      <a:pt x="241" y="311"/>
                    </a:lnTo>
                    <a:lnTo>
                      <a:pt x="235" y="318"/>
                    </a:lnTo>
                    <a:lnTo>
                      <a:pt x="243" y="316"/>
                    </a:lnTo>
                    <a:lnTo>
                      <a:pt x="245" y="316"/>
                    </a:lnTo>
                    <a:lnTo>
                      <a:pt x="243" y="318"/>
                    </a:lnTo>
                    <a:lnTo>
                      <a:pt x="241" y="320"/>
                    </a:lnTo>
                    <a:lnTo>
                      <a:pt x="241" y="322"/>
                    </a:lnTo>
                    <a:lnTo>
                      <a:pt x="241" y="327"/>
                    </a:lnTo>
                    <a:lnTo>
                      <a:pt x="241" y="329"/>
                    </a:lnTo>
                    <a:lnTo>
                      <a:pt x="241" y="333"/>
                    </a:lnTo>
                    <a:lnTo>
                      <a:pt x="235" y="335"/>
                    </a:lnTo>
                    <a:lnTo>
                      <a:pt x="230" y="335"/>
                    </a:lnTo>
                    <a:lnTo>
                      <a:pt x="228" y="335"/>
                    </a:lnTo>
                    <a:lnTo>
                      <a:pt x="224" y="338"/>
                    </a:lnTo>
                    <a:lnTo>
                      <a:pt x="221" y="338"/>
                    </a:lnTo>
                    <a:lnTo>
                      <a:pt x="224" y="338"/>
                    </a:lnTo>
                    <a:lnTo>
                      <a:pt x="221" y="338"/>
                    </a:lnTo>
                    <a:lnTo>
                      <a:pt x="221" y="335"/>
                    </a:lnTo>
                    <a:lnTo>
                      <a:pt x="219" y="338"/>
                    </a:lnTo>
                    <a:lnTo>
                      <a:pt x="217" y="338"/>
                    </a:lnTo>
                    <a:lnTo>
                      <a:pt x="215" y="338"/>
                    </a:lnTo>
                    <a:lnTo>
                      <a:pt x="213" y="338"/>
                    </a:lnTo>
                    <a:lnTo>
                      <a:pt x="210" y="335"/>
                    </a:lnTo>
                    <a:lnTo>
                      <a:pt x="208" y="335"/>
                    </a:lnTo>
                    <a:lnTo>
                      <a:pt x="208" y="333"/>
                    </a:lnTo>
                    <a:lnTo>
                      <a:pt x="206" y="333"/>
                    </a:lnTo>
                    <a:lnTo>
                      <a:pt x="208" y="333"/>
                    </a:lnTo>
                    <a:lnTo>
                      <a:pt x="208" y="331"/>
                    </a:lnTo>
                    <a:lnTo>
                      <a:pt x="210" y="329"/>
                    </a:lnTo>
                    <a:lnTo>
                      <a:pt x="213" y="327"/>
                    </a:lnTo>
                    <a:lnTo>
                      <a:pt x="215" y="327"/>
                    </a:lnTo>
                    <a:lnTo>
                      <a:pt x="217" y="327"/>
                    </a:lnTo>
                    <a:lnTo>
                      <a:pt x="217" y="324"/>
                    </a:lnTo>
                    <a:lnTo>
                      <a:pt x="215" y="324"/>
                    </a:lnTo>
                    <a:lnTo>
                      <a:pt x="213" y="327"/>
                    </a:lnTo>
                    <a:lnTo>
                      <a:pt x="210" y="327"/>
                    </a:lnTo>
                    <a:lnTo>
                      <a:pt x="208" y="329"/>
                    </a:lnTo>
                    <a:lnTo>
                      <a:pt x="206" y="329"/>
                    </a:lnTo>
                    <a:lnTo>
                      <a:pt x="206" y="327"/>
                    </a:lnTo>
                    <a:lnTo>
                      <a:pt x="204" y="324"/>
                    </a:lnTo>
                    <a:lnTo>
                      <a:pt x="202" y="322"/>
                    </a:lnTo>
                    <a:lnTo>
                      <a:pt x="202" y="324"/>
                    </a:lnTo>
                    <a:lnTo>
                      <a:pt x="200" y="324"/>
                    </a:lnTo>
                    <a:lnTo>
                      <a:pt x="200" y="327"/>
                    </a:lnTo>
                    <a:lnTo>
                      <a:pt x="197" y="327"/>
                    </a:lnTo>
                    <a:lnTo>
                      <a:pt x="197" y="329"/>
                    </a:lnTo>
                    <a:lnTo>
                      <a:pt x="195" y="329"/>
                    </a:lnTo>
                    <a:lnTo>
                      <a:pt x="191" y="335"/>
                    </a:lnTo>
                    <a:lnTo>
                      <a:pt x="193" y="338"/>
                    </a:lnTo>
                    <a:lnTo>
                      <a:pt x="193" y="340"/>
                    </a:lnTo>
                    <a:lnTo>
                      <a:pt x="193" y="342"/>
                    </a:lnTo>
                    <a:lnTo>
                      <a:pt x="193" y="344"/>
                    </a:lnTo>
                    <a:lnTo>
                      <a:pt x="193" y="346"/>
                    </a:lnTo>
                    <a:lnTo>
                      <a:pt x="191" y="346"/>
                    </a:lnTo>
                    <a:lnTo>
                      <a:pt x="189" y="349"/>
                    </a:lnTo>
                    <a:lnTo>
                      <a:pt x="186" y="349"/>
                    </a:lnTo>
                    <a:lnTo>
                      <a:pt x="184" y="351"/>
                    </a:lnTo>
                    <a:lnTo>
                      <a:pt x="182" y="351"/>
                    </a:lnTo>
                    <a:lnTo>
                      <a:pt x="180" y="349"/>
                    </a:lnTo>
                    <a:lnTo>
                      <a:pt x="178" y="346"/>
                    </a:lnTo>
                    <a:lnTo>
                      <a:pt x="175" y="344"/>
                    </a:lnTo>
                    <a:lnTo>
                      <a:pt x="175" y="346"/>
                    </a:lnTo>
                    <a:lnTo>
                      <a:pt x="173" y="346"/>
                    </a:lnTo>
                    <a:lnTo>
                      <a:pt x="173" y="349"/>
                    </a:lnTo>
                    <a:lnTo>
                      <a:pt x="171" y="349"/>
                    </a:lnTo>
                    <a:lnTo>
                      <a:pt x="167" y="351"/>
                    </a:lnTo>
                    <a:lnTo>
                      <a:pt x="164" y="351"/>
                    </a:lnTo>
                    <a:lnTo>
                      <a:pt x="164" y="349"/>
                    </a:lnTo>
                    <a:lnTo>
                      <a:pt x="162" y="351"/>
                    </a:lnTo>
                    <a:lnTo>
                      <a:pt x="160" y="351"/>
                    </a:lnTo>
                    <a:lnTo>
                      <a:pt x="160" y="349"/>
                    </a:lnTo>
                    <a:lnTo>
                      <a:pt x="160" y="346"/>
                    </a:lnTo>
                    <a:lnTo>
                      <a:pt x="158" y="346"/>
                    </a:lnTo>
                    <a:lnTo>
                      <a:pt x="158" y="344"/>
                    </a:lnTo>
                    <a:lnTo>
                      <a:pt x="158" y="342"/>
                    </a:lnTo>
                    <a:lnTo>
                      <a:pt x="158" y="344"/>
                    </a:lnTo>
                    <a:lnTo>
                      <a:pt x="158" y="342"/>
                    </a:lnTo>
                    <a:lnTo>
                      <a:pt x="156" y="342"/>
                    </a:lnTo>
                    <a:lnTo>
                      <a:pt x="156" y="340"/>
                    </a:lnTo>
                    <a:lnTo>
                      <a:pt x="154" y="340"/>
                    </a:lnTo>
                    <a:lnTo>
                      <a:pt x="156" y="340"/>
                    </a:lnTo>
                    <a:lnTo>
                      <a:pt x="154" y="340"/>
                    </a:lnTo>
                    <a:lnTo>
                      <a:pt x="156" y="338"/>
                    </a:lnTo>
                    <a:lnTo>
                      <a:pt x="156" y="335"/>
                    </a:lnTo>
                    <a:lnTo>
                      <a:pt x="156" y="333"/>
                    </a:lnTo>
                    <a:lnTo>
                      <a:pt x="154" y="333"/>
                    </a:lnTo>
                    <a:lnTo>
                      <a:pt x="154" y="331"/>
                    </a:lnTo>
                    <a:lnTo>
                      <a:pt x="156" y="331"/>
                    </a:lnTo>
                    <a:lnTo>
                      <a:pt x="156" y="329"/>
                    </a:lnTo>
                    <a:lnTo>
                      <a:pt x="154" y="329"/>
                    </a:lnTo>
                    <a:lnTo>
                      <a:pt x="154" y="327"/>
                    </a:lnTo>
                    <a:lnTo>
                      <a:pt x="151" y="327"/>
                    </a:lnTo>
                    <a:lnTo>
                      <a:pt x="149" y="327"/>
                    </a:lnTo>
                    <a:lnTo>
                      <a:pt x="149" y="324"/>
                    </a:lnTo>
                    <a:lnTo>
                      <a:pt x="151" y="324"/>
                    </a:lnTo>
                    <a:lnTo>
                      <a:pt x="151" y="322"/>
                    </a:lnTo>
                    <a:lnTo>
                      <a:pt x="151" y="320"/>
                    </a:lnTo>
                    <a:lnTo>
                      <a:pt x="149" y="320"/>
                    </a:lnTo>
                    <a:lnTo>
                      <a:pt x="149" y="318"/>
                    </a:lnTo>
                    <a:lnTo>
                      <a:pt x="147" y="318"/>
                    </a:lnTo>
                    <a:lnTo>
                      <a:pt x="145" y="318"/>
                    </a:lnTo>
                    <a:lnTo>
                      <a:pt x="147" y="318"/>
                    </a:lnTo>
                    <a:lnTo>
                      <a:pt x="147" y="316"/>
                    </a:lnTo>
                    <a:lnTo>
                      <a:pt x="147" y="314"/>
                    </a:lnTo>
                    <a:lnTo>
                      <a:pt x="145" y="314"/>
                    </a:lnTo>
                    <a:lnTo>
                      <a:pt x="145" y="311"/>
                    </a:lnTo>
                    <a:lnTo>
                      <a:pt x="143" y="311"/>
                    </a:lnTo>
                    <a:lnTo>
                      <a:pt x="140" y="311"/>
                    </a:lnTo>
                    <a:lnTo>
                      <a:pt x="138" y="311"/>
                    </a:lnTo>
                    <a:lnTo>
                      <a:pt x="136" y="311"/>
                    </a:lnTo>
                    <a:lnTo>
                      <a:pt x="134" y="311"/>
                    </a:lnTo>
                    <a:lnTo>
                      <a:pt x="132" y="311"/>
                    </a:lnTo>
                    <a:lnTo>
                      <a:pt x="132" y="309"/>
                    </a:lnTo>
                    <a:lnTo>
                      <a:pt x="129" y="309"/>
                    </a:lnTo>
                    <a:lnTo>
                      <a:pt x="129" y="307"/>
                    </a:lnTo>
                    <a:lnTo>
                      <a:pt x="129" y="305"/>
                    </a:lnTo>
                    <a:lnTo>
                      <a:pt x="129" y="303"/>
                    </a:lnTo>
                    <a:lnTo>
                      <a:pt x="129" y="300"/>
                    </a:lnTo>
                    <a:lnTo>
                      <a:pt x="129" y="298"/>
                    </a:lnTo>
                    <a:lnTo>
                      <a:pt x="129" y="296"/>
                    </a:lnTo>
                    <a:lnTo>
                      <a:pt x="132" y="296"/>
                    </a:lnTo>
                    <a:lnTo>
                      <a:pt x="132" y="294"/>
                    </a:lnTo>
                    <a:lnTo>
                      <a:pt x="129" y="294"/>
                    </a:lnTo>
                    <a:lnTo>
                      <a:pt x="132" y="294"/>
                    </a:lnTo>
                    <a:lnTo>
                      <a:pt x="132" y="292"/>
                    </a:lnTo>
                    <a:lnTo>
                      <a:pt x="132" y="289"/>
                    </a:lnTo>
                    <a:lnTo>
                      <a:pt x="129" y="289"/>
                    </a:lnTo>
                    <a:lnTo>
                      <a:pt x="129" y="287"/>
                    </a:lnTo>
                    <a:lnTo>
                      <a:pt x="129" y="285"/>
                    </a:lnTo>
                    <a:lnTo>
                      <a:pt x="127" y="285"/>
                    </a:lnTo>
                    <a:lnTo>
                      <a:pt x="127" y="283"/>
                    </a:lnTo>
                    <a:lnTo>
                      <a:pt x="125" y="283"/>
                    </a:lnTo>
                    <a:lnTo>
                      <a:pt x="123" y="283"/>
                    </a:lnTo>
                    <a:lnTo>
                      <a:pt x="123" y="281"/>
                    </a:lnTo>
                    <a:lnTo>
                      <a:pt x="121" y="281"/>
                    </a:lnTo>
                    <a:lnTo>
                      <a:pt x="121" y="278"/>
                    </a:lnTo>
                    <a:lnTo>
                      <a:pt x="121" y="276"/>
                    </a:lnTo>
                    <a:lnTo>
                      <a:pt x="118" y="276"/>
                    </a:lnTo>
                    <a:lnTo>
                      <a:pt x="116" y="276"/>
                    </a:lnTo>
                    <a:lnTo>
                      <a:pt x="114" y="276"/>
                    </a:lnTo>
                    <a:lnTo>
                      <a:pt x="112" y="276"/>
                    </a:lnTo>
                    <a:lnTo>
                      <a:pt x="110" y="276"/>
                    </a:lnTo>
                    <a:lnTo>
                      <a:pt x="108" y="276"/>
                    </a:lnTo>
                    <a:lnTo>
                      <a:pt x="108" y="278"/>
                    </a:lnTo>
                    <a:lnTo>
                      <a:pt x="105" y="278"/>
                    </a:lnTo>
                    <a:lnTo>
                      <a:pt x="105" y="281"/>
                    </a:lnTo>
                    <a:lnTo>
                      <a:pt x="103" y="281"/>
                    </a:lnTo>
                    <a:lnTo>
                      <a:pt x="103" y="278"/>
                    </a:lnTo>
                    <a:lnTo>
                      <a:pt x="103" y="276"/>
                    </a:lnTo>
                    <a:lnTo>
                      <a:pt x="101" y="276"/>
                    </a:lnTo>
                    <a:lnTo>
                      <a:pt x="101" y="274"/>
                    </a:lnTo>
                    <a:lnTo>
                      <a:pt x="99" y="274"/>
                    </a:lnTo>
                    <a:lnTo>
                      <a:pt x="97" y="274"/>
                    </a:lnTo>
                    <a:lnTo>
                      <a:pt x="97" y="272"/>
                    </a:lnTo>
                    <a:lnTo>
                      <a:pt x="97" y="270"/>
                    </a:lnTo>
                    <a:lnTo>
                      <a:pt x="97" y="268"/>
                    </a:lnTo>
                    <a:lnTo>
                      <a:pt x="94" y="268"/>
                    </a:lnTo>
                    <a:lnTo>
                      <a:pt x="92" y="268"/>
                    </a:lnTo>
                    <a:lnTo>
                      <a:pt x="92" y="265"/>
                    </a:lnTo>
                    <a:lnTo>
                      <a:pt x="94" y="265"/>
                    </a:lnTo>
                    <a:lnTo>
                      <a:pt x="94" y="263"/>
                    </a:lnTo>
                    <a:lnTo>
                      <a:pt x="92" y="263"/>
                    </a:lnTo>
                    <a:lnTo>
                      <a:pt x="92" y="261"/>
                    </a:lnTo>
                    <a:lnTo>
                      <a:pt x="90" y="261"/>
                    </a:lnTo>
                    <a:lnTo>
                      <a:pt x="90" y="259"/>
                    </a:lnTo>
                    <a:lnTo>
                      <a:pt x="88" y="259"/>
                    </a:lnTo>
                    <a:lnTo>
                      <a:pt x="86" y="259"/>
                    </a:lnTo>
                    <a:lnTo>
                      <a:pt x="83" y="259"/>
                    </a:lnTo>
                    <a:lnTo>
                      <a:pt x="83" y="257"/>
                    </a:lnTo>
                    <a:lnTo>
                      <a:pt x="81" y="257"/>
                    </a:lnTo>
                    <a:lnTo>
                      <a:pt x="79" y="257"/>
                    </a:lnTo>
                    <a:lnTo>
                      <a:pt x="77" y="257"/>
                    </a:lnTo>
                    <a:lnTo>
                      <a:pt x="77" y="254"/>
                    </a:lnTo>
                    <a:lnTo>
                      <a:pt x="77" y="252"/>
                    </a:lnTo>
                    <a:lnTo>
                      <a:pt x="75" y="252"/>
                    </a:lnTo>
                    <a:lnTo>
                      <a:pt x="75" y="250"/>
                    </a:lnTo>
                    <a:lnTo>
                      <a:pt x="72" y="250"/>
                    </a:lnTo>
                    <a:lnTo>
                      <a:pt x="70" y="250"/>
                    </a:lnTo>
                    <a:lnTo>
                      <a:pt x="68" y="250"/>
                    </a:lnTo>
                    <a:lnTo>
                      <a:pt x="68" y="248"/>
                    </a:lnTo>
                    <a:lnTo>
                      <a:pt x="68" y="246"/>
                    </a:lnTo>
                    <a:lnTo>
                      <a:pt x="70" y="246"/>
                    </a:lnTo>
                    <a:lnTo>
                      <a:pt x="68" y="246"/>
                    </a:lnTo>
                    <a:lnTo>
                      <a:pt x="68" y="243"/>
                    </a:lnTo>
                    <a:lnTo>
                      <a:pt x="66" y="243"/>
                    </a:lnTo>
                    <a:lnTo>
                      <a:pt x="66" y="241"/>
                    </a:lnTo>
                    <a:lnTo>
                      <a:pt x="64" y="241"/>
                    </a:lnTo>
                    <a:lnTo>
                      <a:pt x="62" y="241"/>
                    </a:lnTo>
                    <a:lnTo>
                      <a:pt x="62" y="239"/>
                    </a:lnTo>
                    <a:lnTo>
                      <a:pt x="59" y="239"/>
                    </a:lnTo>
                    <a:lnTo>
                      <a:pt x="59" y="237"/>
                    </a:lnTo>
                    <a:lnTo>
                      <a:pt x="57" y="237"/>
                    </a:lnTo>
                    <a:lnTo>
                      <a:pt x="57" y="239"/>
                    </a:lnTo>
                    <a:lnTo>
                      <a:pt x="55" y="239"/>
                    </a:lnTo>
                    <a:lnTo>
                      <a:pt x="55" y="237"/>
                    </a:lnTo>
                    <a:lnTo>
                      <a:pt x="55" y="235"/>
                    </a:lnTo>
                    <a:lnTo>
                      <a:pt x="55" y="232"/>
                    </a:lnTo>
                    <a:lnTo>
                      <a:pt x="53" y="232"/>
                    </a:lnTo>
                    <a:lnTo>
                      <a:pt x="51" y="232"/>
                    </a:lnTo>
                    <a:lnTo>
                      <a:pt x="48" y="232"/>
                    </a:lnTo>
                    <a:lnTo>
                      <a:pt x="48" y="230"/>
                    </a:lnTo>
                    <a:lnTo>
                      <a:pt x="48" y="232"/>
                    </a:lnTo>
                    <a:lnTo>
                      <a:pt x="46" y="232"/>
                    </a:lnTo>
                    <a:lnTo>
                      <a:pt x="46" y="230"/>
                    </a:lnTo>
                    <a:lnTo>
                      <a:pt x="44" y="230"/>
                    </a:lnTo>
                    <a:lnTo>
                      <a:pt x="44" y="228"/>
                    </a:lnTo>
                    <a:lnTo>
                      <a:pt x="42" y="228"/>
                    </a:lnTo>
                    <a:lnTo>
                      <a:pt x="42" y="226"/>
                    </a:lnTo>
                    <a:lnTo>
                      <a:pt x="42" y="224"/>
                    </a:lnTo>
                    <a:lnTo>
                      <a:pt x="40" y="224"/>
                    </a:lnTo>
                    <a:lnTo>
                      <a:pt x="40" y="222"/>
                    </a:lnTo>
                    <a:lnTo>
                      <a:pt x="37" y="222"/>
                    </a:lnTo>
                    <a:lnTo>
                      <a:pt x="37" y="224"/>
                    </a:lnTo>
                    <a:lnTo>
                      <a:pt x="37" y="226"/>
                    </a:lnTo>
                    <a:lnTo>
                      <a:pt x="35" y="226"/>
                    </a:lnTo>
                    <a:lnTo>
                      <a:pt x="35" y="228"/>
                    </a:lnTo>
                    <a:lnTo>
                      <a:pt x="33" y="228"/>
                    </a:lnTo>
                    <a:lnTo>
                      <a:pt x="33" y="230"/>
                    </a:lnTo>
                    <a:lnTo>
                      <a:pt x="31" y="230"/>
                    </a:lnTo>
                    <a:lnTo>
                      <a:pt x="31" y="232"/>
                    </a:lnTo>
                    <a:lnTo>
                      <a:pt x="29" y="232"/>
                    </a:lnTo>
                    <a:lnTo>
                      <a:pt x="29" y="230"/>
                    </a:lnTo>
                    <a:lnTo>
                      <a:pt x="26" y="230"/>
                    </a:lnTo>
                    <a:lnTo>
                      <a:pt x="26" y="228"/>
                    </a:lnTo>
                    <a:lnTo>
                      <a:pt x="26" y="226"/>
                    </a:lnTo>
                    <a:lnTo>
                      <a:pt x="26" y="224"/>
                    </a:lnTo>
                    <a:lnTo>
                      <a:pt x="24" y="224"/>
                    </a:lnTo>
                    <a:lnTo>
                      <a:pt x="24" y="222"/>
                    </a:lnTo>
                    <a:lnTo>
                      <a:pt x="22" y="222"/>
                    </a:lnTo>
                    <a:lnTo>
                      <a:pt x="22" y="219"/>
                    </a:lnTo>
                    <a:lnTo>
                      <a:pt x="24" y="219"/>
                    </a:lnTo>
                    <a:lnTo>
                      <a:pt x="22" y="219"/>
                    </a:lnTo>
                    <a:lnTo>
                      <a:pt x="20" y="219"/>
                    </a:lnTo>
                    <a:lnTo>
                      <a:pt x="20" y="217"/>
                    </a:lnTo>
                    <a:lnTo>
                      <a:pt x="18" y="217"/>
                    </a:lnTo>
                    <a:lnTo>
                      <a:pt x="18" y="215"/>
                    </a:lnTo>
                    <a:lnTo>
                      <a:pt x="20" y="215"/>
                    </a:lnTo>
                    <a:lnTo>
                      <a:pt x="22" y="215"/>
                    </a:lnTo>
                    <a:lnTo>
                      <a:pt x="20" y="215"/>
                    </a:lnTo>
                    <a:lnTo>
                      <a:pt x="20" y="213"/>
                    </a:lnTo>
                    <a:lnTo>
                      <a:pt x="20" y="211"/>
                    </a:lnTo>
                    <a:lnTo>
                      <a:pt x="20" y="208"/>
                    </a:lnTo>
                    <a:lnTo>
                      <a:pt x="20" y="206"/>
                    </a:lnTo>
                    <a:lnTo>
                      <a:pt x="18" y="206"/>
                    </a:lnTo>
                    <a:lnTo>
                      <a:pt x="18" y="204"/>
                    </a:lnTo>
                    <a:lnTo>
                      <a:pt x="18" y="206"/>
                    </a:lnTo>
                    <a:lnTo>
                      <a:pt x="16" y="206"/>
                    </a:lnTo>
                    <a:lnTo>
                      <a:pt x="13" y="206"/>
                    </a:lnTo>
                    <a:lnTo>
                      <a:pt x="13" y="204"/>
                    </a:lnTo>
                    <a:lnTo>
                      <a:pt x="13" y="202"/>
                    </a:lnTo>
                    <a:lnTo>
                      <a:pt x="16" y="202"/>
                    </a:lnTo>
                    <a:lnTo>
                      <a:pt x="18" y="202"/>
                    </a:lnTo>
                    <a:lnTo>
                      <a:pt x="20" y="202"/>
                    </a:lnTo>
                    <a:lnTo>
                      <a:pt x="20" y="200"/>
                    </a:lnTo>
                    <a:lnTo>
                      <a:pt x="18" y="200"/>
                    </a:lnTo>
                    <a:lnTo>
                      <a:pt x="18" y="197"/>
                    </a:lnTo>
                    <a:lnTo>
                      <a:pt x="16" y="197"/>
                    </a:lnTo>
                    <a:lnTo>
                      <a:pt x="18" y="197"/>
                    </a:lnTo>
                    <a:lnTo>
                      <a:pt x="18" y="195"/>
                    </a:lnTo>
                    <a:lnTo>
                      <a:pt x="18" y="197"/>
                    </a:lnTo>
                    <a:lnTo>
                      <a:pt x="20" y="197"/>
                    </a:lnTo>
                    <a:lnTo>
                      <a:pt x="20" y="195"/>
                    </a:lnTo>
                    <a:lnTo>
                      <a:pt x="18" y="195"/>
                    </a:lnTo>
                    <a:lnTo>
                      <a:pt x="18" y="193"/>
                    </a:lnTo>
                    <a:lnTo>
                      <a:pt x="16" y="193"/>
                    </a:lnTo>
                    <a:lnTo>
                      <a:pt x="13" y="193"/>
                    </a:lnTo>
                    <a:lnTo>
                      <a:pt x="13" y="191"/>
                    </a:lnTo>
                    <a:lnTo>
                      <a:pt x="11" y="193"/>
                    </a:lnTo>
                    <a:lnTo>
                      <a:pt x="11" y="191"/>
                    </a:lnTo>
                    <a:lnTo>
                      <a:pt x="11" y="189"/>
                    </a:lnTo>
                    <a:lnTo>
                      <a:pt x="9" y="189"/>
                    </a:lnTo>
                    <a:lnTo>
                      <a:pt x="7" y="189"/>
                    </a:lnTo>
                    <a:lnTo>
                      <a:pt x="7" y="191"/>
                    </a:lnTo>
                    <a:lnTo>
                      <a:pt x="5" y="191"/>
                    </a:lnTo>
                    <a:lnTo>
                      <a:pt x="5" y="193"/>
                    </a:lnTo>
                    <a:lnTo>
                      <a:pt x="2" y="193"/>
                    </a:lnTo>
                    <a:lnTo>
                      <a:pt x="0" y="193"/>
                    </a:lnTo>
                    <a:lnTo>
                      <a:pt x="0" y="191"/>
                    </a:lnTo>
                    <a:lnTo>
                      <a:pt x="0" y="189"/>
                    </a:lnTo>
                    <a:lnTo>
                      <a:pt x="0" y="186"/>
                    </a:lnTo>
                    <a:lnTo>
                      <a:pt x="2" y="186"/>
                    </a:lnTo>
                    <a:lnTo>
                      <a:pt x="5" y="184"/>
                    </a:lnTo>
                    <a:lnTo>
                      <a:pt x="5" y="182"/>
                    </a:lnTo>
                    <a:lnTo>
                      <a:pt x="5" y="180"/>
                    </a:lnTo>
                    <a:lnTo>
                      <a:pt x="7" y="178"/>
                    </a:lnTo>
                    <a:lnTo>
                      <a:pt x="7" y="176"/>
                    </a:lnTo>
                    <a:lnTo>
                      <a:pt x="7" y="173"/>
                    </a:lnTo>
                    <a:lnTo>
                      <a:pt x="7" y="171"/>
                    </a:lnTo>
                    <a:lnTo>
                      <a:pt x="5" y="171"/>
                    </a:lnTo>
                    <a:lnTo>
                      <a:pt x="7" y="171"/>
                    </a:lnTo>
                    <a:lnTo>
                      <a:pt x="7" y="169"/>
                    </a:lnTo>
                    <a:lnTo>
                      <a:pt x="9" y="169"/>
                    </a:lnTo>
                    <a:lnTo>
                      <a:pt x="9" y="167"/>
                    </a:lnTo>
                    <a:lnTo>
                      <a:pt x="11" y="165"/>
                    </a:lnTo>
                    <a:lnTo>
                      <a:pt x="13" y="162"/>
                    </a:lnTo>
                    <a:lnTo>
                      <a:pt x="16" y="160"/>
                    </a:lnTo>
                    <a:lnTo>
                      <a:pt x="18" y="160"/>
                    </a:lnTo>
                    <a:lnTo>
                      <a:pt x="18" y="158"/>
                    </a:lnTo>
                    <a:lnTo>
                      <a:pt x="18" y="156"/>
                    </a:lnTo>
                    <a:lnTo>
                      <a:pt x="20" y="156"/>
                    </a:lnTo>
                    <a:lnTo>
                      <a:pt x="18" y="154"/>
                    </a:lnTo>
                    <a:lnTo>
                      <a:pt x="18" y="151"/>
                    </a:lnTo>
                    <a:lnTo>
                      <a:pt x="20" y="151"/>
                    </a:lnTo>
                    <a:lnTo>
                      <a:pt x="20" y="149"/>
                    </a:lnTo>
                    <a:lnTo>
                      <a:pt x="22" y="147"/>
                    </a:lnTo>
                    <a:lnTo>
                      <a:pt x="24" y="147"/>
                    </a:lnTo>
                    <a:lnTo>
                      <a:pt x="24" y="145"/>
                    </a:lnTo>
                    <a:lnTo>
                      <a:pt x="26" y="138"/>
                    </a:lnTo>
                    <a:lnTo>
                      <a:pt x="29" y="138"/>
                    </a:lnTo>
                    <a:lnTo>
                      <a:pt x="33" y="136"/>
                    </a:lnTo>
                    <a:lnTo>
                      <a:pt x="37" y="136"/>
                    </a:lnTo>
                    <a:lnTo>
                      <a:pt x="40" y="136"/>
                    </a:lnTo>
                    <a:lnTo>
                      <a:pt x="42" y="134"/>
                    </a:lnTo>
                    <a:lnTo>
                      <a:pt x="46" y="134"/>
                    </a:lnTo>
                    <a:lnTo>
                      <a:pt x="48" y="134"/>
                    </a:lnTo>
                    <a:lnTo>
                      <a:pt x="53" y="132"/>
                    </a:lnTo>
                    <a:lnTo>
                      <a:pt x="55" y="132"/>
                    </a:lnTo>
                    <a:lnTo>
                      <a:pt x="57" y="132"/>
                    </a:lnTo>
                    <a:lnTo>
                      <a:pt x="62" y="130"/>
                    </a:lnTo>
                    <a:lnTo>
                      <a:pt x="62" y="132"/>
                    </a:lnTo>
                    <a:lnTo>
                      <a:pt x="64" y="132"/>
                    </a:lnTo>
                    <a:lnTo>
                      <a:pt x="66" y="134"/>
                    </a:lnTo>
                    <a:lnTo>
                      <a:pt x="70" y="136"/>
                    </a:lnTo>
                    <a:lnTo>
                      <a:pt x="75" y="134"/>
                    </a:lnTo>
                    <a:lnTo>
                      <a:pt x="75" y="132"/>
                    </a:lnTo>
                    <a:lnTo>
                      <a:pt x="77" y="130"/>
                    </a:lnTo>
                    <a:lnTo>
                      <a:pt x="79" y="130"/>
                    </a:lnTo>
                    <a:lnTo>
                      <a:pt x="81" y="125"/>
                    </a:lnTo>
                    <a:lnTo>
                      <a:pt x="83" y="130"/>
                    </a:lnTo>
                    <a:lnTo>
                      <a:pt x="86" y="130"/>
                    </a:lnTo>
                    <a:lnTo>
                      <a:pt x="88" y="130"/>
                    </a:lnTo>
                    <a:lnTo>
                      <a:pt x="90" y="127"/>
                    </a:lnTo>
                    <a:lnTo>
                      <a:pt x="90" y="125"/>
                    </a:lnTo>
                    <a:lnTo>
                      <a:pt x="92" y="125"/>
                    </a:lnTo>
                    <a:lnTo>
                      <a:pt x="92" y="123"/>
                    </a:lnTo>
                    <a:lnTo>
                      <a:pt x="94" y="123"/>
                    </a:lnTo>
                    <a:lnTo>
                      <a:pt x="92" y="123"/>
                    </a:lnTo>
                    <a:lnTo>
                      <a:pt x="92" y="121"/>
                    </a:lnTo>
                    <a:lnTo>
                      <a:pt x="90" y="121"/>
                    </a:lnTo>
                    <a:lnTo>
                      <a:pt x="90" y="119"/>
                    </a:lnTo>
                    <a:lnTo>
                      <a:pt x="88" y="119"/>
                    </a:lnTo>
                    <a:lnTo>
                      <a:pt x="88" y="116"/>
                    </a:lnTo>
                    <a:lnTo>
                      <a:pt x="86" y="116"/>
                    </a:lnTo>
                    <a:lnTo>
                      <a:pt x="88" y="116"/>
                    </a:lnTo>
                    <a:lnTo>
                      <a:pt x="88" y="114"/>
                    </a:lnTo>
                    <a:lnTo>
                      <a:pt x="90" y="114"/>
                    </a:lnTo>
                    <a:lnTo>
                      <a:pt x="90" y="112"/>
                    </a:lnTo>
                    <a:lnTo>
                      <a:pt x="94" y="108"/>
                    </a:lnTo>
                    <a:lnTo>
                      <a:pt x="97" y="105"/>
                    </a:lnTo>
                    <a:lnTo>
                      <a:pt x="99" y="103"/>
                    </a:lnTo>
                    <a:lnTo>
                      <a:pt x="101" y="101"/>
                    </a:lnTo>
                    <a:lnTo>
                      <a:pt x="103" y="97"/>
                    </a:lnTo>
                    <a:lnTo>
                      <a:pt x="103" y="99"/>
                    </a:lnTo>
                    <a:lnTo>
                      <a:pt x="105" y="99"/>
                    </a:lnTo>
                    <a:lnTo>
                      <a:pt x="108" y="99"/>
                    </a:lnTo>
                    <a:lnTo>
                      <a:pt x="110" y="99"/>
                    </a:lnTo>
                    <a:lnTo>
                      <a:pt x="112" y="99"/>
                    </a:lnTo>
                    <a:lnTo>
                      <a:pt x="112" y="101"/>
                    </a:lnTo>
                    <a:lnTo>
                      <a:pt x="114" y="101"/>
                    </a:lnTo>
                    <a:lnTo>
                      <a:pt x="116" y="99"/>
                    </a:lnTo>
                    <a:lnTo>
                      <a:pt x="118" y="99"/>
                    </a:lnTo>
                    <a:lnTo>
                      <a:pt x="121" y="99"/>
                    </a:lnTo>
                    <a:lnTo>
                      <a:pt x="121" y="97"/>
                    </a:lnTo>
                    <a:lnTo>
                      <a:pt x="123" y="97"/>
                    </a:lnTo>
                    <a:lnTo>
                      <a:pt x="123" y="92"/>
                    </a:lnTo>
                    <a:lnTo>
                      <a:pt x="125" y="92"/>
                    </a:lnTo>
                    <a:lnTo>
                      <a:pt x="127" y="90"/>
                    </a:lnTo>
                    <a:lnTo>
                      <a:pt x="132" y="88"/>
                    </a:lnTo>
                    <a:lnTo>
                      <a:pt x="132" y="86"/>
                    </a:lnTo>
                    <a:lnTo>
                      <a:pt x="134" y="86"/>
                    </a:lnTo>
                    <a:lnTo>
                      <a:pt x="134" y="84"/>
                    </a:lnTo>
                    <a:lnTo>
                      <a:pt x="136" y="84"/>
                    </a:lnTo>
                    <a:lnTo>
                      <a:pt x="136" y="81"/>
                    </a:lnTo>
                    <a:lnTo>
                      <a:pt x="136" y="84"/>
                    </a:lnTo>
                    <a:lnTo>
                      <a:pt x="138" y="84"/>
                    </a:lnTo>
                    <a:lnTo>
                      <a:pt x="140" y="84"/>
                    </a:lnTo>
                    <a:lnTo>
                      <a:pt x="143" y="84"/>
                    </a:lnTo>
                    <a:lnTo>
                      <a:pt x="145" y="84"/>
                    </a:lnTo>
                    <a:lnTo>
                      <a:pt x="147" y="84"/>
                    </a:lnTo>
                    <a:lnTo>
                      <a:pt x="149" y="84"/>
                    </a:lnTo>
                    <a:lnTo>
                      <a:pt x="149" y="81"/>
                    </a:lnTo>
                    <a:lnTo>
                      <a:pt x="149" y="79"/>
                    </a:lnTo>
                    <a:lnTo>
                      <a:pt x="149" y="77"/>
                    </a:lnTo>
                    <a:lnTo>
                      <a:pt x="151" y="77"/>
                    </a:lnTo>
                    <a:lnTo>
                      <a:pt x="151" y="75"/>
                    </a:lnTo>
                    <a:lnTo>
                      <a:pt x="151" y="73"/>
                    </a:lnTo>
                    <a:lnTo>
                      <a:pt x="154" y="73"/>
                    </a:lnTo>
                    <a:lnTo>
                      <a:pt x="154" y="70"/>
                    </a:lnTo>
                    <a:lnTo>
                      <a:pt x="154" y="68"/>
                    </a:lnTo>
                    <a:lnTo>
                      <a:pt x="156" y="68"/>
                    </a:lnTo>
                    <a:lnTo>
                      <a:pt x="158" y="68"/>
                    </a:lnTo>
                    <a:lnTo>
                      <a:pt x="158" y="66"/>
                    </a:lnTo>
                    <a:lnTo>
                      <a:pt x="160" y="66"/>
                    </a:lnTo>
                    <a:lnTo>
                      <a:pt x="160" y="64"/>
                    </a:lnTo>
                    <a:lnTo>
                      <a:pt x="162" y="64"/>
                    </a:lnTo>
                    <a:lnTo>
                      <a:pt x="164" y="62"/>
                    </a:lnTo>
                    <a:lnTo>
                      <a:pt x="167" y="59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71" y="55"/>
                    </a:lnTo>
                    <a:lnTo>
                      <a:pt x="171" y="53"/>
                    </a:lnTo>
                    <a:lnTo>
                      <a:pt x="173" y="53"/>
                    </a:lnTo>
                    <a:lnTo>
                      <a:pt x="175" y="53"/>
                    </a:lnTo>
                    <a:lnTo>
                      <a:pt x="178" y="53"/>
                    </a:lnTo>
                    <a:lnTo>
                      <a:pt x="178" y="51"/>
                    </a:lnTo>
                    <a:lnTo>
                      <a:pt x="180" y="51"/>
                    </a:lnTo>
                    <a:lnTo>
                      <a:pt x="182" y="51"/>
                    </a:lnTo>
                    <a:lnTo>
                      <a:pt x="182" y="48"/>
                    </a:lnTo>
                    <a:lnTo>
                      <a:pt x="184" y="48"/>
                    </a:lnTo>
                    <a:lnTo>
                      <a:pt x="186" y="48"/>
                    </a:lnTo>
                    <a:lnTo>
                      <a:pt x="186" y="51"/>
                    </a:lnTo>
                    <a:lnTo>
                      <a:pt x="189" y="51"/>
                    </a:lnTo>
                    <a:lnTo>
                      <a:pt x="197" y="48"/>
                    </a:lnTo>
                    <a:lnTo>
                      <a:pt x="200" y="48"/>
                    </a:lnTo>
                    <a:lnTo>
                      <a:pt x="202" y="48"/>
                    </a:lnTo>
                    <a:lnTo>
                      <a:pt x="202" y="46"/>
                    </a:lnTo>
                    <a:lnTo>
                      <a:pt x="204" y="46"/>
                    </a:lnTo>
                    <a:lnTo>
                      <a:pt x="204" y="44"/>
                    </a:lnTo>
                    <a:lnTo>
                      <a:pt x="206" y="44"/>
                    </a:lnTo>
                    <a:lnTo>
                      <a:pt x="206" y="42"/>
                    </a:lnTo>
                    <a:lnTo>
                      <a:pt x="204" y="42"/>
                    </a:lnTo>
                    <a:lnTo>
                      <a:pt x="204" y="40"/>
                    </a:lnTo>
                    <a:lnTo>
                      <a:pt x="202" y="40"/>
                    </a:lnTo>
                    <a:lnTo>
                      <a:pt x="202" y="38"/>
                    </a:lnTo>
                    <a:lnTo>
                      <a:pt x="204" y="35"/>
                    </a:lnTo>
                    <a:lnTo>
                      <a:pt x="204" y="33"/>
                    </a:lnTo>
                    <a:lnTo>
                      <a:pt x="206" y="33"/>
                    </a:lnTo>
                    <a:lnTo>
                      <a:pt x="206" y="31"/>
                    </a:lnTo>
                    <a:lnTo>
                      <a:pt x="208" y="31"/>
                    </a:lnTo>
                    <a:lnTo>
                      <a:pt x="210" y="31"/>
                    </a:lnTo>
                    <a:lnTo>
                      <a:pt x="213" y="31"/>
                    </a:lnTo>
                    <a:lnTo>
                      <a:pt x="213" y="29"/>
                    </a:lnTo>
                    <a:lnTo>
                      <a:pt x="215" y="29"/>
                    </a:lnTo>
                    <a:lnTo>
                      <a:pt x="217" y="29"/>
                    </a:lnTo>
                    <a:lnTo>
                      <a:pt x="217" y="27"/>
                    </a:lnTo>
                    <a:lnTo>
                      <a:pt x="217" y="24"/>
                    </a:lnTo>
                    <a:lnTo>
                      <a:pt x="217" y="22"/>
                    </a:lnTo>
                    <a:lnTo>
                      <a:pt x="217" y="20"/>
                    </a:lnTo>
                    <a:lnTo>
                      <a:pt x="217" y="18"/>
                    </a:lnTo>
                    <a:lnTo>
                      <a:pt x="219" y="18"/>
                    </a:lnTo>
                    <a:lnTo>
                      <a:pt x="217" y="18"/>
                    </a:lnTo>
                    <a:lnTo>
                      <a:pt x="219" y="16"/>
                    </a:lnTo>
                    <a:lnTo>
                      <a:pt x="221" y="16"/>
                    </a:lnTo>
                    <a:lnTo>
                      <a:pt x="221" y="13"/>
                    </a:lnTo>
                    <a:lnTo>
                      <a:pt x="224" y="13"/>
                    </a:lnTo>
                    <a:lnTo>
                      <a:pt x="226" y="13"/>
                    </a:lnTo>
                    <a:lnTo>
                      <a:pt x="228" y="13"/>
                    </a:lnTo>
                    <a:lnTo>
                      <a:pt x="230" y="13"/>
                    </a:lnTo>
                    <a:lnTo>
                      <a:pt x="230" y="16"/>
                    </a:lnTo>
                    <a:lnTo>
                      <a:pt x="232" y="16"/>
                    </a:lnTo>
                    <a:lnTo>
                      <a:pt x="235" y="16"/>
                    </a:lnTo>
                    <a:lnTo>
                      <a:pt x="237" y="16"/>
                    </a:lnTo>
                    <a:lnTo>
                      <a:pt x="237" y="18"/>
                    </a:lnTo>
                    <a:lnTo>
                      <a:pt x="237" y="20"/>
                    </a:lnTo>
                    <a:lnTo>
                      <a:pt x="239" y="20"/>
                    </a:lnTo>
                    <a:lnTo>
                      <a:pt x="241" y="22"/>
                    </a:lnTo>
                    <a:lnTo>
                      <a:pt x="243" y="22"/>
                    </a:lnTo>
                    <a:lnTo>
                      <a:pt x="243" y="24"/>
                    </a:lnTo>
                    <a:lnTo>
                      <a:pt x="245" y="22"/>
                    </a:lnTo>
                    <a:lnTo>
                      <a:pt x="245" y="20"/>
                    </a:lnTo>
                    <a:lnTo>
                      <a:pt x="248" y="20"/>
                    </a:lnTo>
                    <a:lnTo>
                      <a:pt x="248" y="16"/>
                    </a:lnTo>
                    <a:lnTo>
                      <a:pt x="250" y="13"/>
                    </a:lnTo>
                    <a:lnTo>
                      <a:pt x="250" y="7"/>
                    </a:lnTo>
                    <a:lnTo>
                      <a:pt x="252" y="7"/>
                    </a:lnTo>
                    <a:lnTo>
                      <a:pt x="252" y="9"/>
                    </a:lnTo>
                    <a:lnTo>
                      <a:pt x="259" y="7"/>
                    </a:lnTo>
                    <a:lnTo>
                      <a:pt x="261" y="7"/>
                    </a:lnTo>
                    <a:lnTo>
                      <a:pt x="263" y="7"/>
                    </a:lnTo>
                    <a:lnTo>
                      <a:pt x="265" y="5"/>
                    </a:lnTo>
                    <a:lnTo>
                      <a:pt x="267" y="5"/>
                    </a:lnTo>
                    <a:lnTo>
                      <a:pt x="267" y="7"/>
                    </a:lnTo>
                    <a:lnTo>
                      <a:pt x="267" y="9"/>
                    </a:lnTo>
                    <a:lnTo>
                      <a:pt x="270" y="11"/>
                    </a:lnTo>
                    <a:lnTo>
                      <a:pt x="272" y="11"/>
                    </a:lnTo>
                    <a:lnTo>
                      <a:pt x="274" y="11"/>
                    </a:lnTo>
                    <a:lnTo>
                      <a:pt x="276" y="13"/>
                    </a:lnTo>
                    <a:lnTo>
                      <a:pt x="278" y="9"/>
                    </a:lnTo>
                    <a:lnTo>
                      <a:pt x="281" y="7"/>
                    </a:lnTo>
                    <a:lnTo>
                      <a:pt x="281" y="5"/>
                    </a:lnTo>
                    <a:lnTo>
                      <a:pt x="281" y="2"/>
                    </a:lnTo>
                    <a:lnTo>
                      <a:pt x="283" y="2"/>
                    </a:lnTo>
                    <a:lnTo>
                      <a:pt x="285" y="2"/>
                    </a:lnTo>
                    <a:lnTo>
                      <a:pt x="287" y="2"/>
                    </a:lnTo>
                    <a:lnTo>
                      <a:pt x="289" y="2"/>
                    </a:lnTo>
                    <a:lnTo>
                      <a:pt x="289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E6E6E6"/>
              </a:solidFill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65" name="Freeform 50"/>
              <p:cNvSpPr>
                <a:spLocks/>
              </p:cNvSpPr>
              <p:nvPr/>
            </p:nvSpPr>
            <p:spPr bwMode="auto">
              <a:xfrm>
                <a:off x="6859588" y="2809875"/>
                <a:ext cx="466725" cy="593725"/>
              </a:xfrm>
              <a:custGeom>
                <a:avLst/>
                <a:gdLst>
                  <a:gd name="T0" fmla="*/ 2147483647 w 294"/>
                  <a:gd name="T1" fmla="*/ 2147483647 h 374"/>
                  <a:gd name="T2" fmla="*/ 2147483647 w 294"/>
                  <a:gd name="T3" fmla="*/ 2147483647 h 374"/>
                  <a:gd name="T4" fmla="*/ 2147483647 w 294"/>
                  <a:gd name="T5" fmla="*/ 0 h 374"/>
                  <a:gd name="T6" fmla="*/ 2147483647 w 294"/>
                  <a:gd name="T7" fmla="*/ 2147483647 h 374"/>
                  <a:gd name="T8" fmla="*/ 2147483647 w 294"/>
                  <a:gd name="T9" fmla="*/ 2147483647 h 374"/>
                  <a:gd name="T10" fmla="*/ 2147483647 w 294"/>
                  <a:gd name="T11" fmla="*/ 2147483647 h 374"/>
                  <a:gd name="T12" fmla="*/ 2147483647 w 294"/>
                  <a:gd name="T13" fmla="*/ 2147483647 h 374"/>
                  <a:gd name="T14" fmla="*/ 2147483647 w 294"/>
                  <a:gd name="T15" fmla="*/ 2147483647 h 374"/>
                  <a:gd name="T16" fmla="*/ 2147483647 w 294"/>
                  <a:gd name="T17" fmla="*/ 2147483647 h 374"/>
                  <a:gd name="T18" fmla="*/ 2147483647 w 294"/>
                  <a:gd name="T19" fmla="*/ 2147483647 h 374"/>
                  <a:gd name="T20" fmla="*/ 2147483647 w 294"/>
                  <a:gd name="T21" fmla="*/ 2147483647 h 374"/>
                  <a:gd name="T22" fmla="*/ 2147483647 w 294"/>
                  <a:gd name="T23" fmla="*/ 2147483647 h 374"/>
                  <a:gd name="T24" fmla="*/ 2147483647 w 294"/>
                  <a:gd name="T25" fmla="*/ 2147483647 h 374"/>
                  <a:gd name="T26" fmla="*/ 2147483647 w 294"/>
                  <a:gd name="T27" fmla="*/ 2147483647 h 374"/>
                  <a:gd name="T28" fmla="*/ 2147483647 w 294"/>
                  <a:gd name="T29" fmla="*/ 2147483647 h 374"/>
                  <a:gd name="T30" fmla="*/ 2147483647 w 294"/>
                  <a:gd name="T31" fmla="*/ 2147483647 h 374"/>
                  <a:gd name="T32" fmla="*/ 2147483647 w 294"/>
                  <a:gd name="T33" fmla="*/ 2147483647 h 374"/>
                  <a:gd name="T34" fmla="*/ 2147483647 w 294"/>
                  <a:gd name="T35" fmla="*/ 2147483647 h 374"/>
                  <a:gd name="T36" fmla="*/ 2147483647 w 294"/>
                  <a:gd name="T37" fmla="*/ 2147483647 h 374"/>
                  <a:gd name="T38" fmla="*/ 2147483647 w 294"/>
                  <a:gd name="T39" fmla="*/ 2147483647 h 374"/>
                  <a:gd name="T40" fmla="*/ 2147483647 w 294"/>
                  <a:gd name="T41" fmla="*/ 2147483647 h 374"/>
                  <a:gd name="T42" fmla="*/ 2147483647 w 294"/>
                  <a:gd name="T43" fmla="*/ 2147483647 h 374"/>
                  <a:gd name="T44" fmla="*/ 2147483647 w 294"/>
                  <a:gd name="T45" fmla="*/ 2147483647 h 374"/>
                  <a:gd name="T46" fmla="*/ 2147483647 w 294"/>
                  <a:gd name="T47" fmla="*/ 2147483647 h 374"/>
                  <a:gd name="T48" fmla="*/ 2147483647 w 294"/>
                  <a:gd name="T49" fmla="*/ 2147483647 h 374"/>
                  <a:gd name="T50" fmla="*/ 2147483647 w 294"/>
                  <a:gd name="T51" fmla="*/ 2147483647 h 374"/>
                  <a:gd name="T52" fmla="*/ 2147483647 w 294"/>
                  <a:gd name="T53" fmla="*/ 2147483647 h 374"/>
                  <a:gd name="T54" fmla="*/ 2147483647 w 294"/>
                  <a:gd name="T55" fmla="*/ 2147483647 h 374"/>
                  <a:gd name="T56" fmla="*/ 2147483647 w 294"/>
                  <a:gd name="T57" fmla="*/ 2147483647 h 374"/>
                  <a:gd name="T58" fmla="*/ 2147483647 w 294"/>
                  <a:gd name="T59" fmla="*/ 2147483647 h 374"/>
                  <a:gd name="T60" fmla="*/ 2147483647 w 294"/>
                  <a:gd name="T61" fmla="*/ 2147483647 h 374"/>
                  <a:gd name="T62" fmla="*/ 2147483647 w 294"/>
                  <a:gd name="T63" fmla="*/ 2147483647 h 374"/>
                  <a:gd name="T64" fmla="*/ 2147483647 w 294"/>
                  <a:gd name="T65" fmla="*/ 2147483647 h 374"/>
                  <a:gd name="T66" fmla="*/ 2147483647 w 294"/>
                  <a:gd name="T67" fmla="*/ 2147483647 h 374"/>
                  <a:gd name="T68" fmla="*/ 2147483647 w 294"/>
                  <a:gd name="T69" fmla="*/ 2147483647 h 374"/>
                  <a:gd name="T70" fmla="*/ 2147483647 w 294"/>
                  <a:gd name="T71" fmla="*/ 2147483647 h 374"/>
                  <a:gd name="T72" fmla="*/ 2147483647 w 294"/>
                  <a:gd name="T73" fmla="*/ 2147483647 h 374"/>
                  <a:gd name="T74" fmla="*/ 2147483647 w 294"/>
                  <a:gd name="T75" fmla="*/ 2147483647 h 374"/>
                  <a:gd name="T76" fmla="*/ 2147483647 w 294"/>
                  <a:gd name="T77" fmla="*/ 2147483647 h 374"/>
                  <a:gd name="T78" fmla="*/ 2147483647 w 294"/>
                  <a:gd name="T79" fmla="*/ 2147483647 h 374"/>
                  <a:gd name="T80" fmla="*/ 2147483647 w 294"/>
                  <a:gd name="T81" fmla="*/ 2147483647 h 374"/>
                  <a:gd name="T82" fmla="*/ 2147483647 w 294"/>
                  <a:gd name="T83" fmla="*/ 2147483647 h 374"/>
                  <a:gd name="T84" fmla="*/ 2147483647 w 294"/>
                  <a:gd name="T85" fmla="*/ 2147483647 h 374"/>
                  <a:gd name="T86" fmla="*/ 2147483647 w 294"/>
                  <a:gd name="T87" fmla="*/ 2147483647 h 374"/>
                  <a:gd name="T88" fmla="*/ 2147483647 w 294"/>
                  <a:gd name="T89" fmla="*/ 2147483647 h 374"/>
                  <a:gd name="T90" fmla="*/ 2147483647 w 294"/>
                  <a:gd name="T91" fmla="*/ 2147483647 h 374"/>
                  <a:gd name="T92" fmla="*/ 2147483647 w 294"/>
                  <a:gd name="T93" fmla="*/ 2147483647 h 374"/>
                  <a:gd name="T94" fmla="*/ 2147483647 w 294"/>
                  <a:gd name="T95" fmla="*/ 2147483647 h 374"/>
                  <a:gd name="T96" fmla="*/ 2147483647 w 294"/>
                  <a:gd name="T97" fmla="*/ 2147483647 h 374"/>
                  <a:gd name="T98" fmla="*/ 2147483647 w 294"/>
                  <a:gd name="T99" fmla="*/ 2147483647 h 374"/>
                  <a:gd name="T100" fmla="*/ 2147483647 w 294"/>
                  <a:gd name="T101" fmla="*/ 2147483647 h 374"/>
                  <a:gd name="T102" fmla="*/ 2147483647 w 294"/>
                  <a:gd name="T103" fmla="*/ 2147483647 h 374"/>
                  <a:gd name="T104" fmla="*/ 2147483647 w 294"/>
                  <a:gd name="T105" fmla="*/ 2147483647 h 374"/>
                  <a:gd name="T106" fmla="*/ 2147483647 w 294"/>
                  <a:gd name="T107" fmla="*/ 2147483647 h 374"/>
                  <a:gd name="T108" fmla="*/ 2147483647 w 294"/>
                  <a:gd name="T109" fmla="*/ 2147483647 h 374"/>
                  <a:gd name="T110" fmla="*/ 2147483647 w 294"/>
                  <a:gd name="T111" fmla="*/ 2147483647 h 374"/>
                  <a:gd name="T112" fmla="*/ 2147483647 w 294"/>
                  <a:gd name="T113" fmla="*/ 2147483647 h 374"/>
                  <a:gd name="T114" fmla="*/ 2147483647 w 294"/>
                  <a:gd name="T115" fmla="*/ 2147483647 h 374"/>
                  <a:gd name="T116" fmla="*/ 2147483647 w 294"/>
                  <a:gd name="T117" fmla="*/ 2147483647 h 374"/>
                  <a:gd name="T118" fmla="*/ 2147483647 w 294"/>
                  <a:gd name="T119" fmla="*/ 2147483647 h 37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94" h="374">
                    <a:moveTo>
                      <a:pt x="112" y="0"/>
                    </a:moveTo>
                    <a:lnTo>
                      <a:pt x="117" y="4"/>
                    </a:lnTo>
                    <a:lnTo>
                      <a:pt x="121" y="9"/>
                    </a:lnTo>
                    <a:lnTo>
                      <a:pt x="123" y="11"/>
                    </a:lnTo>
                    <a:lnTo>
                      <a:pt x="125" y="13"/>
                    </a:lnTo>
                    <a:lnTo>
                      <a:pt x="132" y="15"/>
                    </a:lnTo>
                    <a:lnTo>
                      <a:pt x="136" y="15"/>
                    </a:lnTo>
                    <a:lnTo>
                      <a:pt x="138" y="15"/>
                    </a:lnTo>
                    <a:lnTo>
                      <a:pt x="143" y="17"/>
                    </a:lnTo>
                    <a:lnTo>
                      <a:pt x="145" y="17"/>
                    </a:lnTo>
                    <a:lnTo>
                      <a:pt x="149" y="20"/>
                    </a:lnTo>
                    <a:lnTo>
                      <a:pt x="152" y="20"/>
                    </a:lnTo>
                    <a:lnTo>
                      <a:pt x="154" y="20"/>
                    </a:lnTo>
                    <a:lnTo>
                      <a:pt x="163" y="22"/>
                    </a:lnTo>
                    <a:lnTo>
                      <a:pt x="163" y="20"/>
                    </a:lnTo>
                    <a:lnTo>
                      <a:pt x="165" y="20"/>
                    </a:lnTo>
                    <a:lnTo>
                      <a:pt x="165" y="17"/>
                    </a:lnTo>
                    <a:lnTo>
                      <a:pt x="167" y="17"/>
                    </a:lnTo>
                    <a:lnTo>
                      <a:pt x="167" y="15"/>
                    </a:lnTo>
                    <a:lnTo>
                      <a:pt x="169" y="15"/>
                    </a:lnTo>
                    <a:lnTo>
                      <a:pt x="167" y="15"/>
                    </a:lnTo>
                    <a:lnTo>
                      <a:pt x="169" y="15"/>
                    </a:lnTo>
                    <a:lnTo>
                      <a:pt x="167" y="15"/>
                    </a:lnTo>
                    <a:lnTo>
                      <a:pt x="167" y="13"/>
                    </a:lnTo>
                    <a:lnTo>
                      <a:pt x="167" y="15"/>
                    </a:lnTo>
                    <a:lnTo>
                      <a:pt x="167" y="13"/>
                    </a:lnTo>
                    <a:lnTo>
                      <a:pt x="167" y="15"/>
                    </a:lnTo>
                    <a:lnTo>
                      <a:pt x="167" y="13"/>
                    </a:lnTo>
                    <a:lnTo>
                      <a:pt x="167" y="11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7" y="9"/>
                    </a:lnTo>
                    <a:lnTo>
                      <a:pt x="169" y="9"/>
                    </a:lnTo>
                    <a:lnTo>
                      <a:pt x="167" y="9"/>
                    </a:lnTo>
                    <a:lnTo>
                      <a:pt x="169" y="9"/>
                    </a:lnTo>
                    <a:lnTo>
                      <a:pt x="171" y="9"/>
                    </a:lnTo>
                    <a:lnTo>
                      <a:pt x="171" y="6"/>
                    </a:lnTo>
                    <a:lnTo>
                      <a:pt x="171" y="4"/>
                    </a:lnTo>
                    <a:lnTo>
                      <a:pt x="169" y="4"/>
                    </a:lnTo>
                    <a:lnTo>
                      <a:pt x="169" y="2"/>
                    </a:lnTo>
                    <a:lnTo>
                      <a:pt x="171" y="2"/>
                    </a:lnTo>
                    <a:lnTo>
                      <a:pt x="171" y="0"/>
                    </a:lnTo>
                    <a:lnTo>
                      <a:pt x="173" y="0"/>
                    </a:lnTo>
                    <a:lnTo>
                      <a:pt x="173" y="2"/>
                    </a:lnTo>
                    <a:lnTo>
                      <a:pt x="173" y="0"/>
                    </a:lnTo>
                    <a:lnTo>
                      <a:pt x="176" y="0"/>
                    </a:lnTo>
                    <a:lnTo>
                      <a:pt x="176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80" y="0"/>
                    </a:lnTo>
                    <a:lnTo>
                      <a:pt x="182" y="0"/>
                    </a:lnTo>
                    <a:lnTo>
                      <a:pt x="182" y="2"/>
                    </a:lnTo>
                    <a:lnTo>
                      <a:pt x="184" y="2"/>
                    </a:lnTo>
                    <a:lnTo>
                      <a:pt x="184" y="4"/>
                    </a:lnTo>
                    <a:lnTo>
                      <a:pt x="187" y="4"/>
                    </a:lnTo>
                    <a:lnTo>
                      <a:pt x="189" y="4"/>
                    </a:lnTo>
                    <a:lnTo>
                      <a:pt x="189" y="6"/>
                    </a:lnTo>
                    <a:lnTo>
                      <a:pt x="191" y="6"/>
                    </a:lnTo>
                    <a:lnTo>
                      <a:pt x="191" y="9"/>
                    </a:lnTo>
                    <a:lnTo>
                      <a:pt x="191" y="11"/>
                    </a:lnTo>
                    <a:lnTo>
                      <a:pt x="193" y="9"/>
                    </a:lnTo>
                    <a:lnTo>
                      <a:pt x="193" y="11"/>
                    </a:lnTo>
                    <a:lnTo>
                      <a:pt x="195" y="11"/>
                    </a:lnTo>
                    <a:lnTo>
                      <a:pt x="195" y="13"/>
                    </a:lnTo>
                    <a:lnTo>
                      <a:pt x="195" y="15"/>
                    </a:lnTo>
                    <a:lnTo>
                      <a:pt x="193" y="15"/>
                    </a:lnTo>
                    <a:lnTo>
                      <a:pt x="191" y="15"/>
                    </a:lnTo>
                    <a:lnTo>
                      <a:pt x="182" y="24"/>
                    </a:lnTo>
                    <a:lnTo>
                      <a:pt x="176" y="28"/>
                    </a:lnTo>
                    <a:lnTo>
                      <a:pt x="180" y="33"/>
                    </a:lnTo>
                    <a:lnTo>
                      <a:pt x="180" y="35"/>
                    </a:lnTo>
                    <a:lnTo>
                      <a:pt x="180" y="37"/>
                    </a:lnTo>
                    <a:lnTo>
                      <a:pt x="182" y="39"/>
                    </a:lnTo>
                    <a:lnTo>
                      <a:pt x="182" y="41"/>
                    </a:lnTo>
                    <a:lnTo>
                      <a:pt x="184" y="41"/>
                    </a:lnTo>
                    <a:lnTo>
                      <a:pt x="184" y="44"/>
                    </a:lnTo>
                    <a:lnTo>
                      <a:pt x="187" y="44"/>
                    </a:lnTo>
                    <a:lnTo>
                      <a:pt x="187" y="46"/>
                    </a:lnTo>
                    <a:lnTo>
                      <a:pt x="189" y="46"/>
                    </a:lnTo>
                    <a:lnTo>
                      <a:pt x="189" y="48"/>
                    </a:lnTo>
                    <a:lnTo>
                      <a:pt x="191" y="48"/>
                    </a:lnTo>
                    <a:lnTo>
                      <a:pt x="189" y="48"/>
                    </a:lnTo>
                    <a:lnTo>
                      <a:pt x="182" y="57"/>
                    </a:lnTo>
                    <a:lnTo>
                      <a:pt x="180" y="57"/>
                    </a:lnTo>
                    <a:lnTo>
                      <a:pt x="180" y="59"/>
                    </a:lnTo>
                    <a:lnTo>
                      <a:pt x="182" y="59"/>
                    </a:lnTo>
                    <a:lnTo>
                      <a:pt x="184" y="59"/>
                    </a:lnTo>
                    <a:lnTo>
                      <a:pt x="184" y="57"/>
                    </a:lnTo>
                    <a:lnTo>
                      <a:pt x="187" y="57"/>
                    </a:lnTo>
                    <a:lnTo>
                      <a:pt x="189" y="57"/>
                    </a:lnTo>
                    <a:lnTo>
                      <a:pt x="191" y="57"/>
                    </a:lnTo>
                    <a:lnTo>
                      <a:pt x="193" y="57"/>
                    </a:lnTo>
                    <a:lnTo>
                      <a:pt x="193" y="55"/>
                    </a:lnTo>
                    <a:lnTo>
                      <a:pt x="195" y="55"/>
                    </a:lnTo>
                    <a:lnTo>
                      <a:pt x="198" y="55"/>
                    </a:lnTo>
                    <a:lnTo>
                      <a:pt x="200" y="55"/>
                    </a:lnTo>
                    <a:lnTo>
                      <a:pt x="202" y="55"/>
                    </a:lnTo>
                    <a:lnTo>
                      <a:pt x="204" y="55"/>
                    </a:lnTo>
                    <a:lnTo>
                      <a:pt x="206" y="55"/>
                    </a:lnTo>
                    <a:lnTo>
                      <a:pt x="209" y="55"/>
                    </a:lnTo>
                    <a:lnTo>
                      <a:pt x="209" y="52"/>
                    </a:lnTo>
                    <a:lnTo>
                      <a:pt x="209" y="55"/>
                    </a:lnTo>
                    <a:lnTo>
                      <a:pt x="211" y="55"/>
                    </a:lnTo>
                    <a:lnTo>
                      <a:pt x="213" y="55"/>
                    </a:lnTo>
                    <a:lnTo>
                      <a:pt x="213" y="57"/>
                    </a:lnTo>
                    <a:lnTo>
                      <a:pt x="211" y="57"/>
                    </a:lnTo>
                    <a:lnTo>
                      <a:pt x="213" y="57"/>
                    </a:lnTo>
                    <a:lnTo>
                      <a:pt x="215" y="57"/>
                    </a:lnTo>
                    <a:lnTo>
                      <a:pt x="217" y="57"/>
                    </a:lnTo>
                    <a:lnTo>
                      <a:pt x="219" y="57"/>
                    </a:lnTo>
                    <a:lnTo>
                      <a:pt x="222" y="57"/>
                    </a:lnTo>
                    <a:lnTo>
                      <a:pt x="224" y="59"/>
                    </a:lnTo>
                    <a:lnTo>
                      <a:pt x="224" y="57"/>
                    </a:lnTo>
                    <a:lnTo>
                      <a:pt x="226" y="57"/>
                    </a:lnTo>
                    <a:lnTo>
                      <a:pt x="228" y="57"/>
                    </a:lnTo>
                    <a:lnTo>
                      <a:pt x="228" y="55"/>
                    </a:lnTo>
                    <a:lnTo>
                      <a:pt x="230" y="55"/>
                    </a:lnTo>
                    <a:lnTo>
                      <a:pt x="233" y="55"/>
                    </a:lnTo>
                    <a:lnTo>
                      <a:pt x="233" y="52"/>
                    </a:lnTo>
                    <a:lnTo>
                      <a:pt x="233" y="55"/>
                    </a:lnTo>
                    <a:lnTo>
                      <a:pt x="235" y="55"/>
                    </a:lnTo>
                    <a:lnTo>
                      <a:pt x="237" y="55"/>
                    </a:lnTo>
                    <a:lnTo>
                      <a:pt x="239" y="55"/>
                    </a:lnTo>
                    <a:lnTo>
                      <a:pt x="241" y="55"/>
                    </a:lnTo>
                    <a:lnTo>
                      <a:pt x="241" y="52"/>
                    </a:lnTo>
                    <a:lnTo>
                      <a:pt x="244" y="52"/>
                    </a:lnTo>
                    <a:lnTo>
                      <a:pt x="244" y="50"/>
                    </a:lnTo>
                    <a:lnTo>
                      <a:pt x="244" y="52"/>
                    </a:lnTo>
                    <a:lnTo>
                      <a:pt x="246" y="52"/>
                    </a:lnTo>
                    <a:lnTo>
                      <a:pt x="248" y="52"/>
                    </a:lnTo>
                    <a:lnTo>
                      <a:pt x="248" y="55"/>
                    </a:lnTo>
                    <a:lnTo>
                      <a:pt x="246" y="55"/>
                    </a:lnTo>
                    <a:lnTo>
                      <a:pt x="248" y="55"/>
                    </a:lnTo>
                    <a:lnTo>
                      <a:pt x="248" y="57"/>
                    </a:lnTo>
                    <a:lnTo>
                      <a:pt x="250" y="57"/>
                    </a:lnTo>
                    <a:lnTo>
                      <a:pt x="250" y="59"/>
                    </a:lnTo>
                    <a:lnTo>
                      <a:pt x="248" y="59"/>
                    </a:lnTo>
                    <a:lnTo>
                      <a:pt x="250" y="59"/>
                    </a:lnTo>
                    <a:lnTo>
                      <a:pt x="250" y="61"/>
                    </a:lnTo>
                    <a:lnTo>
                      <a:pt x="250" y="59"/>
                    </a:lnTo>
                    <a:lnTo>
                      <a:pt x="252" y="59"/>
                    </a:lnTo>
                    <a:lnTo>
                      <a:pt x="252" y="61"/>
                    </a:lnTo>
                    <a:lnTo>
                      <a:pt x="250" y="61"/>
                    </a:lnTo>
                    <a:lnTo>
                      <a:pt x="252" y="61"/>
                    </a:lnTo>
                    <a:lnTo>
                      <a:pt x="255" y="61"/>
                    </a:lnTo>
                    <a:lnTo>
                      <a:pt x="255" y="63"/>
                    </a:lnTo>
                    <a:lnTo>
                      <a:pt x="252" y="63"/>
                    </a:lnTo>
                    <a:lnTo>
                      <a:pt x="255" y="63"/>
                    </a:lnTo>
                    <a:lnTo>
                      <a:pt x="255" y="66"/>
                    </a:lnTo>
                    <a:lnTo>
                      <a:pt x="257" y="66"/>
                    </a:lnTo>
                    <a:lnTo>
                      <a:pt x="259" y="66"/>
                    </a:lnTo>
                    <a:lnTo>
                      <a:pt x="261" y="66"/>
                    </a:lnTo>
                    <a:lnTo>
                      <a:pt x="263" y="66"/>
                    </a:lnTo>
                    <a:lnTo>
                      <a:pt x="265" y="66"/>
                    </a:lnTo>
                    <a:lnTo>
                      <a:pt x="265" y="63"/>
                    </a:lnTo>
                    <a:lnTo>
                      <a:pt x="263" y="63"/>
                    </a:lnTo>
                    <a:lnTo>
                      <a:pt x="263" y="61"/>
                    </a:lnTo>
                    <a:lnTo>
                      <a:pt x="265" y="61"/>
                    </a:lnTo>
                    <a:lnTo>
                      <a:pt x="265" y="59"/>
                    </a:lnTo>
                    <a:lnTo>
                      <a:pt x="268" y="59"/>
                    </a:lnTo>
                    <a:lnTo>
                      <a:pt x="272" y="63"/>
                    </a:lnTo>
                    <a:lnTo>
                      <a:pt x="274" y="66"/>
                    </a:lnTo>
                    <a:lnTo>
                      <a:pt x="281" y="61"/>
                    </a:lnTo>
                    <a:lnTo>
                      <a:pt x="285" y="72"/>
                    </a:lnTo>
                    <a:lnTo>
                      <a:pt x="285" y="70"/>
                    </a:lnTo>
                    <a:lnTo>
                      <a:pt x="294" y="74"/>
                    </a:lnTo>
                    <a:lnTo>
                      <a:pt x="292" y="77"/>
                    </a:lnTo>
                    <a:lnTo>
                      <a:pt x="290" y="81"/>
                    </a:lnTo>
                    <a:lnTo>
                      <a:pt x="290" y="83"/>
                    </a:lnTo>
                    <a:lnTo>
                      <a:pt x="287" y="85"/>
                    </a:lnTo>
                    <a:lnTo>
                      <a:pt x="285" y="85"/>
                    </a:lnTo>
                    <a:lnTo>
                      <a:pt x="283" y="90"/>
                    </a:lnTo>
                    <a:lnTo>
                      <a:pt x="281" y="90"/>
                    </a:lnTo>
                    <a:lnTo>
                      <a:pt x="281" y="92"/>
                    </a:lnTo>
                    <a:lnTo>
                      <a:pt x="274" y="98"/>
                    </a:lnTo>
                    <a:lnTo>
                      <a:pt x="272" y="101"/>
                    </a:lnTo>
                    <a:lnTo>
                      <a:pt x="270" y="101"/>
                    </a:lnTo>
                    <a:lnTo>
                      <a:pt x="268" y="103"/>
                    </a:lnTo>
                    <a:lnTo>
                      <a:pt x="265" y="105"/>
                    </a:lnTo>
                    <a:lnTo>
                      <a:pt x="263" y="107"/>
                    </a:lnTo>
                    <a:lnTo>
                      <a:pt x="263" y="109"/>
                    </a:lnTo>
                    <a:lnTo>
                      <a:pt x="261" y="112"/>
                    </a:lnTo>
                    <a:lnTo>
                      <a:pt x="261" y="114"/>
                    </a:lnTo>
                    <a:lnTo>
                      <a:pt x="259" y="118"/>
                    </a:lnTo>
                    <a:lnTo>
                      <a:pt x="265" y="116"/>
                    </a:lnTo>
                    <a:lnTo>
                      <a:pt x="270" y="114"/>
                    </a:lnTo>
                    <a:lnTo>
                      <a:pt x="272" y="123"/>
                    </a:lnTo>
                    <a:lnTo>
                      <a:pt x="272" y="127"/>
                    </a:lnTo>
                    <a:lnTo>
                      <a:pt x="272" y="131"/>
                    </a:lnTo>
                    <a:lnTo>
                      <a:pt x="268" y="131"/>
                    </a:lnTo>
                    <a:lnTo>
                      <a:pt x="268" y="133"/>
                    </a:lnTo>
                    <a:lnTo>
                      <a:pt x="261" y="136"/>
                    </a:lnTo>
                    <a:lnTo>
                      <a:pt x="259" y="138"/>
                    </a:lnTo>
                    <a:lnTo>
                      <a:pt x="252" y="140"/>
                    </a:lnTo>
                    <a:lnTo>
                      <a:pt x="250" y="140"/>
                    </a:lnTo>
                    <a:lnTo>
                      <a:pt x="248" y="142"/>
                    </a:lnTo>
                    <a:lnTo>
                      <a:pt x="246" y="142"/>
                    </a:lnTo>
                    <a:lnTo>
                      <a:pt x="244" y="142"/>
                    </a:lnTo>
                    <a:lnTo>
                      <a:pt x="241" y="144"/>
                    </a:lnTo>
                    <a:lnTo>
                      <a:pt x="235" y="147"/>
                    </a:lnTo>
                    <a:lnTo>
                      <a:pt x="235" y="149"/>
                    </a:lnTo>
                    <a:lnTo>
                      <a:pt x="233" y="151"/>
                    </a:lnTo>
                    <a:lnTo>
                      <a:pt x="233" y="153"/>
                    </a:lnTo>
                    <a:lnTo>
                      <a:pt x="230" y="155"/>
                    </a:lnTo>
                    <a:lnTo>
                      <a:pt x="230" y="158"/>
                    </a:lnTo>
                    <a:lnTo>
                      <a:pt x="228" y="158"/>
                    </a:lnTo>
                    <a:lnTo>
                      <a:pt x="228" y="162"/>
                    </a:lnTo>
                    <a:lnTo>
                      <a:pt x="226" y="162"/>
                    </a:lnTo>
                    <a:lnTo>
                      <a:pt x="224" y="162"/>
                    </a:lnTo>
                    <a:lnTo>
                      <a:pt x="222" y="162"/>
                    </a:lnTo>
                    <a:lnTo>
                      <a:pt x="219" y="162"/>
                    </a:lnTo>
                    <a:lnTo>
                      <a:pt x="217" y="162"/>
                    </a:lnTo>
                    <a:lnTo>
                      <a:pt x="217" y="164"/>
                    </a:lnTo>
                    <a:lnTo>
                      <a:pt x="217" y="166"/>
                    </a:lnTo>
                    <a:lnTo>
                      <a:pt x="215" y="166"/>
                    </a:lnTo>
                    <a:lnTo>
                      <a:pt x="215" y="169"/>
                    </a:lnTo>
                    <a:lnTo>
                      <a:pt x="217" y="169"/>
                    </a:lnTo>
                    <a:lnTo>
                      <a:pt x="217" y="171"/>
                    </a:lnTo>
                    <a:lnTo>
                      <a:pt x="219" y="171"/>
                    </a:lnTo>
                    <a:lnTo>
                      <a:pt x="222" y="171"/>
                    </a:lnTo>
                    <a:lnTo>
                      <a:pt x="222" y="173"/>
                    </a:lnTo>
                    <a:lnTo>
                      <a:pt x="224" y="173"/>
                    </a:lnTo>
                    <a:lnTo>
                      <a:pt x="226" y="173"/>
                    </a:lnTo>
                    <a:lnTo>
                      <a:pt x="226" y="175"/>
                    </a:lnTo>
                    <a:lnTo>
                      <a:pt x="228" y="175"/>
                    </a:lnTo>
                    <a:lnTo>
                      <a:pt x="228" y="177"/>
                    </a:lnTo>
                    <a:lnTo>
                      <a:pt x="230" y="177"/>
                    </a:lnTo>
                    <a:lnTo>
                      <a:pt x="233" y="179"/>
                    </a:lnTo>
                    <a:lnTo>
                      <a:pt x="235" y="177"/>
                    </a:lnTo>
                    <a:lnTo>
                      <a:pt x="237" y="177"/>
                    </a:lnTo>
                    <a:lnTo>
                      <a:pt x="235" y="179"/>
                    </a:lnTo>
                    <a:lnTo>
                      <a:pt x="233" y="182"/>
                    </a:lnTo>
                    <a:lnTo>
                      <a:pt x="230" y="184"/>
                    </a:lnTo>
                    <a:lnTo>
                      <a:pt x="230" y="186"/>
                    </a:lnTo>
                    <a:lnTo>
                      <a:pt x="228" y="186"/>
                    </a:lnTo>
                    <a:lnTo>
                      <a:pt x="224" y="193"/>
                    </a:lnTo>
                    <a:lnTo>
                      <a:pt x="222" y="190"/>
                    </a:lnTo>
                    <a:lnTo>
                      <a:pt x="219" y="193"/>
                    </a:lnTo>
                    <a:lnTo>
                      <a:pt x="217" y="193"/>
                    </a:lnTo>
                    <a:lnTo>
                      <a:pt x="215" y="193"/>
                    </a:lnTo>
                    <a:lnTo>
                      <a:pt x="213" y="193"/>
                    </a:lnTo>
                    <a:lnTo>
                      <a:pt x="211" y="193"/>
                    </a:lnTo>
                    <a:lnTo>
                      <a:pt x="211" y="195"/>
                    </a:lnTo>
                    <a:lnTo>
                      <a:pt x="209" y="195"/>
                    </a:lnTo>
                    <a:lnTo>
                      <a:pt x="209" y="197"/>
                    </a:lnTo>
                    <a:lnTo>
                      <a:pt x="209" y="199"/>
                    </a:lnTo>
                    <a:lnTo>
                      <a:pt x="209" y="201"/>
                    </a:lnTo>
                    <a:lnTo>
                      <a:pt x="206" y="201"/>
                    </a:lnTo>
                    <a:lnTo>
                      <a:pt x="204" y="201"/>
                    </a:lnTo>
                    <a:lnTo>
                      <a:pt x="204" y="199"/>
                    </a:lnTo>
                    <a:lnTo>
                      <a:pt x="202" y="199"/>
                    </a:lnTo>
                    <a:lnTo>
                      <a:pt x="200" y="199"/>
                    </a:lnTo>
                    <a:lnTo>
                      <a:pt x="200" y="197"/>
                    </a:lnTo>
                    <a:lnTo>
                      <a:pt x="198" y="197"/>
                    </a:lnTo>
                    <a:lnTo>
                      <a:pt x="195" y="197"/>
                    </a:lnTo>
                    <a:lnTo>
                      <a:pt x="193" y="197"/>
                    </a:lnTo>
                    <a:lnTo>
                      <a:pt x="193" y="195"/>
                    </a:lnTo>
                    <a:lnTo>
                      <a:pt x="191" y="195"/>
                    </a:lnTo>
                    <a:lnTo>
                      <a:pt x="191" y="197"/>
                    </a:lnTo>
                    <a:lnTo>
                      <a:pt x="191" y="195"/>
                    </a:lnTo>
                    <a:lnTo>
                      <a:pt x="191" y="197"/>
                    </a:lnTo>
                    <a:lnTo>
                      <a:pt x="191" y="199"/>
                    </a:lnTo>
                    <a:lnTo>
                      <a:pt x="193" y="199"/>
                    </a:lnTo>
                    <a:lnTo>
                      <a:pt x="193" y="201"/>
                    </a:lnTo>
                    <a:lnTo>
                      <a:pt x="195" y="201"/>
                    </a:lnTo>
                    <a:lnTo>
                      <a:pt x="193" y="201"/>
                    </a:lnTo>
                    <a:lnTo>
                      <a:pt x="193" y="204"/>
                    </a:lnTo>
                    <a:lnTo>
                      <a:pt x="193" y="206"/>
                    </a:lnTo>
                    <a:lnTo>
                      <a:pt x="191" y="206"/>
                    </a:lnTo>
                    <a:lnTo>
                      <a:pt x="191" y="208"/>
                    </a:lnTo>
                    <a:lnTo>
                      <a:pt x="189" y="208"/>
                    </a:lnTo>
                    <a:lnTo>
                      <a:pt x="187" y="208"/>
                    </a:lnTo>
                    <a:lnTo>
                      <a:pt x="184" y="208"/>
                    </a:lnTo>
                    <a:lnTo>
                      <a:pt x="184" y="210"/>
                    </a:lnTo>
                    <a:lnTo>
                      <a:pt x="182" y="210"/>
                    </a:lnTo>
                    <a:lnTo>
                      <a:pt x="182" y="212"/>
                    </a:lnTo>
                    <a:lnTo>
                      <a:pt x="180" y="212"/>
                    </a:lnTo>
                    <a:lnTo>
                      <a:pt x="180" y="210"/>
                    </a:lnTo>
                    <a:lnTo>
                      <a:pt x="178" y="210"/>
                    </a:lnTo>
                    <a:lnTo>
                      <a:pt x="178" y="212"/>
                    </a:lnTo>
                    <a:lnTo>
                      <a:pt x="178" y="215"/>
                    </a:lnTo>
                    <a:lnTo>
                      <a:pt x="180" y="215"/>
                    </a:lnTo>
                    <a:lnTo>
                      <a:pt x="182" y="215"/>
                    </a:lnTo>
                    <a:lnTo>
                      <a:pt x="182" y="217"/>
                    </a:lnTo>
                    <a:lnTo>
                      <a:pt x="184" y="217"/>
                    </a:lnTo>
                    <a:lnTo>
                      <a:pt x="187" y="217"/>
                    </a:lnTo>
                    <a:lnTo>
                      <a:pt x="187" y="219"/>
                    </a:lnTo>
                    <a:lnTo>
                      <a:pt x="187" y="221"/>
                    </a:lnTo>
                    <a:lnTo>
                      <a:pt x="187" y="223"/>
                    </a:lnTo>
                    <a:lnTo>
                      <a:pt x="189" y="223"/>
                    </a:lnTo>
                    <a:lnTo>
                      <a:pt x="189" y="225"/>
                    </a:lnTo>
                    <a:lnTo>
                      <a:pt x="191" y="225"/>
                    </a:lnTo>
                    <a:lnTo>
                      <a:pt x="191" y="223"/>
                    </a:lnTo>
                    <a:lnTo>
                      <a:pt x="193" y="223"/>
                    </a:lnTo>
                    <a:lnTo>
                      <a:pt x="193" y="221"/>
                    </a:lnTo>
                    <a:lnTo>
                      <a:pt x="195" y="221"/>
                    </a:lnTo>
                    <a:lnTo>
                      <a:pt x="198" y="221"/>
                    </a:lnTo>
                    <a:lnTo>
                      <a:pt x="200" y="221"/>
                    </a:lnTo>
                    <a:lnTo>
                      <a:pt x="202" y="221"/>
                    </a:lnTo>
                    <a:lnTo>
                      <a:pt x="204" y="221"/>
                    </a:lnTo>
                    <a:lnTo>
                      <a:pt x="204" y="223"/>
                    </a:lnTo>
                    <a:lnTo>
                      <a:pt x="204" y="225"/>
                    </a:lnTo>
                    <a:lnTo>
                      <a:pt x="206" y="225"/>
                    </a:lnTo>
                    <a:lnTo>
                      <a:pt x="206" y="228"/>
                    </a:lnTo>
                    <a:lnTo>
                      <a:pt x="206" y="230"/>
                    </a:lnTo>
                    <a:lnTo>
                      <a:pt x="204" y="230"/>
                    </a:lnTo>
                    <a:lnTo>
                      <a:pt x="202" y="230"/>
                    </a:lnTo>
                    <a:lnTo>
                      <a:pt x="200" y="230"/>
                    </a:lnTo>
                    <a:lnTo>
                      <a:pt x="200" y="232"/>
                    </a:lnTo>
                    <a:lnTo>
                      <a:pt x="198" y="232"/>
                    </a:lnTo>
                    <a:lnTo>
                      <a:pt x="198" y="234"/>
                    </a:lnTo>
                    <a:lnTo>
                      <a:pt x="200" y="234"/>
                    </a:lnTo>
                    <a:lnTo>
                      <a:pt x="202" y="234"/>
                    </a:lnTo>
                    <a:lnTo>
                      <a:pt x="202" y="236"/>
                    </a:lnTo>
                    <a:lnTo>
                      <a:pt x="204" y="236"/>
                    </a:lnTo>
                    <a:lnTo>
                      <a:pt x="206" y="236"/>
                    </a:lnTo>
                    <a:lnTo>
                      <a:pt x="206" y="239"/>
                    </a:lnTo>
                    <a:lnTo>
                      <a:pt x="209" y="239"/>
                    </a:lnTo>
                    <a:lnTo>
                      <a:pt x="209" y="241"/>
                    </a:lnTo>
                    <a:lnTo>
                      <a:pt x="211" y="241"/>
                    </a:lnTo>
                    <a:lnTo>
                      <a:pt x="211" y="239"/>
                    </a:lnTo>
                    <a:lnTo>
                      <a:pt x="213" y="239"/>
                    </a:lnTo>
                    <a:lnTo>
                      <a:pt x="213" y="236"/>
                    </a:lnTo>
                    <a:lnTo>
                      <a:pt x="211" y="236"/>
                    </a:lnTo>
                    <a:lnTo>
                      <a:pt x="211" y="234"/>
                    </a:lnTo>
                    <a:lnTo>
                      <a:pt x="211" y="232"/>
                    </a:lnTo>
                    <a:lnTo>
                      <a:pt x="211" y="230"/>
                    </a:lnTo>
                    <a:lnTo>
                      <a:pt x="213" y="230"/>
                    </a:lnTo>
                    <a:lnTo>
                      <a:pt x="215" y="230"/>
                    </a:lnTo>
                    <a:lnTo>
                      <a:pt x="215" y="228"/>
                    </a:lnTo>
                    <a:lnTo>
                      <a:pt x="217" y="228"/>
                    </a:lnTo>
                    <a:lnTo>
                      <a:pt x="217" y="225"/>
                    </a:lnTo>
                    <a:lnTo>
                      <a:pt x="217" y="223"/>
                    </a:lnTo>
                    <a:lnTo>
                      <a:pt x="215" y="223"/>
                    </a:lnTo>
                    <a:lnTo>
                      <a:pt x="215" y="221"/>
                    </a:lnTo>
                    <a:lnTo>
                      <a:pt x="213" y="221"/>
                    </a:lnTo>
                    <a:lnTo>
                      <a:pt x="213" y="219"/>
                    </a:lnTo>
                    <a:lnTo>
                      <a:pt x="215" y="219"/>
                    </a:lnTo>
                    <a:lnTo>
                      <a:pt x="215" y="217"/>
                    </a:lnTo>
                    <a:lnTo>
                      <a:pt x="217" y="217"/>
                    </a:lnTo>
                    <a:lnTo>
                      <a:pt x="219" y="217"/>
                    </a:lnTo>
                    <a:lnTo>
                      <a:pt x="219" y="219"/>
                    </a:lnTo>
                    <a:lnTo>
                      <a:pt x="222" y="219"/>
                    </a:lnTo>
                    <a:lnTo>
                      <a:pt x="222" y="221"/>
                    </a:lnTo>
                    <a:lnTo>
                      <a:pt x="224" y="221"/>
                    </a:lnTo>
                    <a:lnTo>
                      <a:pt x="224" y="219"/>
                    </a:lnTo>
                    <a:lnTo>
                      <a:pt x="226" y="219"/>
                    </a:lnTo>
                    <a:lnTo>
                      <a:pt x="226" y="221"/>
                    </a:lnTo>
                    <a:lnTo>
                      <a:pt x="228" y="221"/>
                    </a:lnTo>
                    <a:lnTo>
                      <a:pt x="230" y="221"/>
                    </a:lnTo>
                    <a:lnTo>
                      <a:pt x="233" y="221"/>
                    </a:lnTo>
                    <a:lnTo>
                      <a:pt x="233" y="223"/>
                    </a:lnTo>
                    <a:lnTo>
                      <a:pt x="233" y="225"/>
                    </a:lnTo>
                    <a:lnTo>
                      <a:pt x="230" y="225"/>
                    </a:lnTo>
                    <a:lnTo>
                      <a:pt x="230" y="228"/>
                    </a:lnTo>
                    <a:lnTo>
                      <a:pt x="228" y="230"/>
                    </a:lnTo>
                    <a:lnTo>
                      <a:pt x="226" y="230"/>
                    </a:lnTo>
                    <a:lnTo>
                      <a:pt x="226" y="232"/>
                    </a:lnTo>
                    <a:lnTo>
                      <a:pt x="228" y="232"/>
                    </a:lnTo>
                    <a:lnTo>
                      <a:pt x="230" y="232"/>
                    </a:lnTo>
                    <a:lnTo>
                      <a:pt x="233" y="232"/>
                    </a:lnTo>
                    <a:lnTo>
                      <a:pt x="235" y="232"/>
                    </a:lnTo>
                    <a:lnTo>
                      <a:pt x="237" y="232"/>
                    </a:lnTo>
                    <a:lnTo>
                      <a:pt x="239" y="232"/>
                    </a:lnTo>
                    <a:lnTo>
                      <a:pt x="241" y="232"/>
                    </a:lnTo>
                    <a:lnTo>
                      <a:pt x="241" y="234"/>
                    </a:lnTo>
                    <a:lnTo>
                      <a:pt x="244" y="234"/>
                    </a:lnTo>
                    <a:lnTo>
                      <a:pt x="244" y="232"/>
                    </a:lnTo>
                    <a:lnTo>
                      <a:pt x="246" y="232"/>
                    </a:lnTo>
                    <a:lnTo>
                      <a:pt x="246" y="230"/>
                    </a:lnTo>
                    <a:lnTo>
                      <a:pt x="248" y="230"/>
                    </a:lnTo>
                    <a:lnTo>
                      <a:pt x="248" y="228"/>
                    </a:lnTo>
                    <a:lnTo>
                      <a:pt x="250" y="228"/>
                    </a:lnTo>
                    <a:lnTo>
                      <a:pt x="250" y="230"/>
                    </a:lnTo>
                    <a:lnTo>
                      <a:pt x="252" y="230"/>
                    </a:lnTo>
                    <a:lnTo>
                      <a:pt x="252" y="232"/>
                    </a:lnTo>
                    <a:lnTo>
                      <a:pt x="255" y="232"/>
                    </a:lnTo>
                    <a:lnTo>
                      <a:pt x="255" y="234"/>
                    </a:lnTo>
                    <a:lnTo>
                      <a:pt x="257" y="234"/>
                    </a:lnTo>
                    <a:lnTo>
                      <a:pt x="257" y="236"/>
                    </a:lnTo>
                    <a:lnTo>
                      <a:pt x="257" y="239"/>
                    </a:lnTo>
                    <a:lnTo>
                      <a:pt x="257" y="241"/>
                    </a:lnTo>
                    <a:lnTo>
                      <a:pt x="259" y="241"/>
                    </a:lnTo>
                    <a:lnTo>
                      <a:pt x="257" y="241"/>
                    </a:lnTo>
                    <a:lnTo>
                      <a:pt x="257" y="243"/>
                    </a:lnTo>
                    <a:lnTo>
                      <a:pt x="257" y="245"/>
                    </a:lnTo>
                    <a:lnTo>
                      <a:pt x="255" y="245"/>
                    </a:lnTo>
                    <a:lnTo>
                      <a:pt x="255" y="247"/>
                    </a:lnTo>
                    <a:lnTo>
                      <a:pt x="255" y="250"/>
                    </a:lnTo>
                    <a:lnTo>
                      <a:pt x="255" y="252"/>
                    </a:lnTo>
                    <a:lnTo>
                      <a:pt x="257" y="252"/>
                    </a:lnTo>
                    <a:lnTo>
                      <a:pt x="259" y="252"/>
                    </a:lnTo>
                    <a:lnTo>
                      <a:pt x="261" y="252"/>
                    </a:lnTo>
                    <a:lnTo>
                      <a:pt x="263" y="252"/>
                    </a:lnTo>
                    <a:lnTo>
                      <a:pt x="265" y="252"/>
                    </a:lnTo>
                    <a:lnTo>
                      <a:pt x="265" y="250"/>
                    </a:lnTo>
                    <a:lnTo>
                      <a:pt x="265" y="247"/>
                    </a:lnTo>
                    <a:lnTo>
                      <a:pt x="263" y="247"/>
                    </a:lnTo>
                    <a:lnTo>
                      <a:pt x="261" y="245"/>
                    </a:lnTo>
                    <a:lnTo>
                      <a:pt x="261" y="243"/>
                    </a:lnTo>
                    <a:lnTo>
                      <a:pt x="261" y="241"/>
                    </a:lnTo>
                    <a:lnTo>
                      <a:pt x="263" y="241"/>
                    </a:lnTo>
                    <a:lnTo>
                      <a:pt x="263" y="239"/>
                    </a:lnTo>
                    <a:lnTo>
                      <a:pt x="265" y="239"/>
                    </a:lnTo>
                    <a:lnTo>
                      <a:pt x="265" y="236"/>
                    </a:lnTo>
                    <a:lnTo>
                      <a:pt x="268" y="236"/>
                    </a:lnTo>
                    <a:lnTo>
                      <a:pt x="270" y="236"/>
                    </a:lnTo>
                    <a:lnTo>
                      <a:pt x="270" y="239"/>
                    </a:lnTo>
                    <a:lnTo>
                      <a:pt x="272" y="239"/>
                    </a:lnTo>
                    <a:lnTo>
                      <a:pt x="274" y="239"/>
                    </a:lnTo>
                    <a:lnTo>
                      <a:pt x="276" y="239"/>
                    </a:lnTo>
                    <a:lnTo>
                      <a:pt x="276" y="241"/>
                    </a:lnTo>
                    <a:lnTo>
                      <a:pt x="279" y="241"/>
                    </a:lnTo>
                    <a:lnTo>
                      <a:pt x="279" y="243"/>
                    </a:lnTo>
                    <a:lnTo>
                      <a:pt x="276" y="243"/>
                    </a:lnTo>
                    <a:lnTo>
                      <a:pt x="276" y="245"/>
                    </a:lnTo>
                    <a:lnTo>
                      <a:pt x="274" y="245"/>
                    </a:lnTo>
                    <a:lnTo>
                      <a:pt x="272" y="245"/>
                    </a:lnTo>
                    <a:lnTo>
                      <a:pt x="272" y="247"/>
                    </a:lnTo>
                    <a:lnTo>
                      <a:pt x="272" y="250"/>
                    </a:lnTo>
                    <a:lnTo>
                      <a:pt x="274" y="250"/>
                    </a:lnTo>
                    <a:lnTo>
                      <a:pt x="274" y="252"/>
                    </a:lnTo>
                    <a:lnTo>
                      <a:pt x="276" y="252"/>
                    </a:lnTo>
                    <a:lnTo>
                      <a:pt x="276" y="254"/>
                    </a:lnTo>
                    <a:lnTo>
                      <a:pt x="279" y="254"/>
                    </a:lnTo>
                    <a:lnTo>
                      <a:pt x="279" y="256"/>
                    </a:lnTo>
                    <a:lnTo>
                      <a:pt x="279" y="258"/>
                    </a:lnTo>
                    <a:lnTo>
                      <a:pt x="279" y="261"/>
                    </a:lnTo>
                    <a:lnTo>
                      <a:pt x="276" y="261"/>
                    </a:lnTo>
                    <a:lnTo>
                      <a:pt x="274" y="261"/>
                    </a:lnTo>
                    <a:lnTo>
                      <a:pt x="274" y="258"/>
                    </a:lnTo>
                    <a:lnTo>
                      <a:pt x="274" y="261"/>
                    </a:lnTo>
                    <a:lnTo>
                      <a:pt x="272" y="261"/>
                    </a:lnTo>
                    <a:lnTo>
                      <a:pt x="272" y="263"/>
                    </a:lnTo>
                    <a:lnTo>
                      <a:pt x="270" y="263"/>
                    </a:lnTo>
                    <a:lnTo>
                      <a:pt x="268" y="263"/>
                    </a:lnTo>
                    <a:lnTo>
                      <a:pt x="265" y="263"/>
                    </a:lnTo>
                    <a:lnTo>
                      <a:pt x="265" y="265"/>
                    </a:lnTo>
                    <a:lnTo>
                      <a:pt x="263" y="265"/>
                    </a:lnTo>
                    <a:lnTo>
                      <a:pt x="263" y="267"/>
                    </a:lnTo>
                    <a:lnTo>
                      <a:pt x="261" y="267"/>
                    </a:lnTo>
                    <a:lnTo>
                      <a:pt x="259" y="267"/>
                    </a:lnTo>
                    <a:lnTo>
                      <a:pt x="259" y="269"/>
                    </a:lnTo>
                    <a:lnTo>
                      <a:pt x="261" y="269"/>
                    </a:lnTo>
                    <a:lnTo>
                      <a:pt x="261" y="271"/>
                    </a:lnTo>
                    <a:lnTo>
                      <a:pt x="261" y="274"/>
                    </a:lnTo>
                    <a:lnTo>
                      <a:pt x="263" y="274"/>
                    </a:lnTo>
                    <a:lnTo>
                      <a:pt x="263" y="276"/>
                    </a:lnTo>
                    <a:lnTo>
                      <a:pt x="261" y="276"/>
                    </a:lnTo>
                    <a:lnTo>
                      <a:pt x="261" y="278"/>
                    </a:lnTo>
                    <a:lnTo>
                      <a:pt x="261" y="280"/>
                    </a:lnTo>
                    <a:lnTo>
                      <a:pt x="259" y="280"/>
                    </a:lnTo>
                    <a:lnTo>
                      <a:pt x="261" y="280"/>
                    </a:lnTo>
                    <a:lnTo>
                      <a:pt x="263" y="280"/>
                    </a:lnTo>
                    <a:lnTo>
                      <a:pt x="265" y="280"/>
                    </a:lnTo>
                    <a:lnTo>
                      <a:pt x="268" y="280"/>
                    </a:lnTo>
                    <a:lnTo>
                      <a:pt x="268" y="282"/>
                    </a:lnTo>
                    <a:lnTo>
                      <a:pt x="265" y="282"/>
                    </a:lnTo>
                    <a:lnTo>
                      <a:pt x="268" y="282"/>
                    </a:lnTo>
                    <a:lnTo>
                      <a:pt x="270" y="282"/>
                    </a:lnTo>
                    <a:lnTo>
                      <a:pt x="270" y="280"/>
                    </a:lnTo>
                    <a:lnTo>
                      <a:pt x="270" y="282"/>
                    </a:lnTo>
                    <a:lnTo>
                      <a:pt x="272" y="282"/>
                    </a:lnTo>
                    <a:lnTo>
                      <a:pt x="272" y="285"/>
                    </a:lnTo>
                    <a:lnTo>
                      <a:pt x="270" y="285"/>
                    </a:lnTo>
                    <a:lnTo>
                      <a:pt x="268" y="285"/>
                    </a:lnTo>
                    <a:lnTo>
                      <a:pt x="268" y="287"/>
                    </a:lnTo>
                    <a:lnTo>
                      <a:pt x="270" y="287"/>
                    </a:lnTo>
                    <a:lnTo>
                      <a:pt x="272" y="287"/>
                    </a:lnTo>
                    <a:lnTo>
                      <a:pt x="274" y="287"/>
                    </a:lnTo>
                    <a:lnTo>
                      <a:pt x="276" y="287"/>
                    </a:lnTo>
                    <a:lnTo>
                      <a:pt x="276" y="285"/>
                    </a:lnTo>
                    <a:lnTo>
                      <a:pt x="276" y="287"/>
                    </a:lnTo>
                    <a:lnTo>
                      <a:pt x="276" y="289"/>
                    </a:lnTo>
                    <a:lnTo>
                      <a:pt x="276" y="291"/>
                    </a:lnTo>
                    <a:lnTo>
                      <a:pt x="279" y="291"/>
                    </a:lnTo>
                    <a:lnTo>
                      <a:pt x="279" y="293"/>
                    </a:lnTo>
                    <a:lnTo>
                      <a:pt x="279" y="296"/>
                    </a:lnTo>
                    <a:lnTo>
                      <a:pt x="279" y="298"/>
                    </a:lnTo>
                    <a:lnTo>
                      <a:pt x="281" y="300"/>
                    </a:lnTo>
                    <a:lnTo>
                      <a:pt x="281" y="302"/>
                    </a:lnTo>
                    <a:lnTo>
                      <a:pt x="281" y="304"/>
                    </a:lnTo>
                    <a:lnTo>
                      <a:pt x="281" y="307"/>
                    </a:lnTo>
                    <a:lnTo>
                      <a:pt x="283" y="307"/>
                    </a:lnTo>
                    <a:lnTo>
                      <a:pt x="283" y="309"/>
                    </a:lnTo>
                    <a:lnTo>
                      <a:pt x="285" y="311"/>
                    </a:lnTo>
                    <a:lnTo>
                      <a:pt x="285" y="313"/>
                    </a:lnTo>
                    <a:lnTo>
                      <a:pt x="287" y="313"/>
                    </a:lnTo>
                    <a:lnTo>
                      <a:pt x="287" y="315"/>
                    </a:lnTo>
                    <a:lnTo>
                      <a:pt x="285" y="315"/>
                    </a:lnTo>
                    <a:lnTo>
                      <a:pt x="285" y="317"/>
                    </a:lnTo>
                    <a:lnTo>
                      <a:pt x="283" y="317"/>
                    </a:lnTo>
                    <a:lnTo>
                      <a:pt x="281" y="317"/>
                    </a:lnTo>
                    <a:lnTo>
                      <a:pt x="279" y="317"/>
                    </a:lnTo>
                    <a:lnTo>
                      <a:pt x="276" y="315"/>
                    </a:lnTo>
                    <a:lnTo>
                      <a:pt x="274" y="315"/>
                    </a:lnTo>
                    <a:lnTo>
                      <a:pt x="272" y="317"/>
                    </a:lnTo>
                    <a:lnTo>
                      <a:pt x="270" y="317"/>
                    </a:lnTo>
                    <a:lnTo>
                      <a:pt x="270" y="320"/>
                    </a:lnTo>
                    <a:lnTo>
                      <a:pt x="268" y="320"/>
                    </a:lnTo>
                    <a:lnTo>
                      <a:pt x="265" y="317"/>
                    </a:lnTo>
                    <a:lnTo>
                      <a:pt x="263" y="315"/>
                    </a:lnTo>
                    <a:lnTo>
                      <a:pt x="263" y="317"/>
                    </a:lnTo>
                    <a:lnTo>
                      <a:pt x="261" y="317"/>
                    </a:lnTo>
                    <a:lnTo>
                      <a:pt x="259" y="320"/>
                    </a:lnTo>
                    <a:lnTo>
                      <a:pt x="257" y="320"/>
                    </a:lnTo>
                    <a:lnTo>
                      <a:pt x="257" y="322"/>
                    </a:lnTo>
                    <a:lnTo>
                      <a:pt x="255" y="322"/>
                    </a:lnTo>
                    <a:lnTo>
                      <a:pt x="257" y="322"/>
                    </a:lnTo>
                    <a:lnTo>
                      <a:pt x="257" y="324"/>
                    </a:lnTo>
                    <a:lnTo>
                      <a:pt x="257" y="326"/>
                    </a:lnTo>
                    <a:lnTo>
                      <a:pt x="255" y="326"/>
                    </a:lnTo>
                    <a:lnTo>
                      <a:pt x="252" y="326"/>
                    </a:lnTo>
                    <a:lnTo>
                      <a:pt x="252" y="328"/>
                    </a:lnTo>
                    <a:lnTo>
                      <a:pt x="250" y="328"/>
                    </a:lnTo>
                    <a:lnTo>
                      <a:pt x="248" y="328"/>
                    </a:lnTo>
                    <a:lnTo>
                      <a:pt x="246" y="328"/>
                    </a:lnTo>
                    <a:lnTo>
                      <a:pt x="246" y="331"/>
                    </a:lnTo>
                    <a:lnTo>
                      <a:pt x="246" y="328"/>
                    </a:lnTo>
                    <a:lnTo>
                      <a:pt x="246" y="331"/>
                    </a:lnTo>
                    <a:lnTo>
                      <a:pt x="244" y="331"/>
                    </a:lnTo>
                    <a:lnTo>
                      <a:pt x="241" y="331"/>
                    </a:lnTo>
                    <a:lnTo>
                      <a:pt x="241" y="333"/>
                    </a:lnTo>
                    <a:lnTo>
                      <a:pt x="244" y="333"/>
                    </a:lnTo>
                    <a:lnTo>
                      <a:pt x="244" y="335"/>
                    </a:lnTo>
                    <a:lnTo>
                      <a:pt x="246" y="335"/>
                    </a:lnTo>
                    <a:lnTo>
                      <a:pt x="246" y="337"/>
                    </a:lnTo>
                    <a:lnTo>
                      <a:pt x="244" y="337"/>
                    </a:lnTo>
                    <a:lnTo>
                      <a:pt x="246" y="337"/>
                    </a:lnTo>
                    <a:lnTo>
                      <a:pt x="246" y="339"/>
                    </a:lnTo>
                    <a:lnTo>
                      <a:pt x="248" y="339"/>
                    </a:lnTo>
                    <a:lnTo>
                      <a:pt x="248" y="337"/>
                    </a:lnTo>
                    <a:lnTo>
                      <a:pt x="250" y="337"/>
                    </a:lnTo>
                    <a:lnTo>
                      <a:pt x="250" y="339"/>
                    </a:lnTo>
                    <a:lnTo>
                      <a:pt x="252" y="339"/>
                    </a:lnTo>
                    <a:lnTo>
                      <a:pt x="252" y="342"/>
                    </a:lnTo>
                    <a:lnTo>
                      <a:pt x="255" y="342"/>
                    </a:lnTo>
                    <a:lnTo>
                      <a:pt x="252" y="342"/>
                    </a:lnTo>
                    <a:lnTo>
                      <a:pt x="252" y="344"/>
                    </a:lnTo>
                    <a:lnTo>
                      <a:pt x="255" y="344"/>
                    </a:lnTo>
                    <a:lnTo>
                      <a:pt x="257" y="344"/>
                    </a:lnTo>
                    <a:lnTo>
                      <a:pt x="257" y="342"/>
                    </a:lnTo>
                    <a:lnTo>
                      <a:pt x="259" y="342"/>
                    </a:lnTo>
                    <a:lnTo>
                      <a:pt x="259" y="344"/>
                    </a:lnTo>
                    <a:lnTo>
                      <a:pt x="259" y="342"/>
                    </a:lnTo>
                    <a:lnTo>
                      <a:pt x="259" y="344"/>
                    </a:lnTo>
                    <a:lnTo>
                      <a:pt x="261" y="344"/>
                    </a:lnTo>
                    <a:lnTo>
                      <a:pt x="263" y="344"/>
                    </a:lnTo>
                    <a:lnTo>
                      <a:pt x="265" y="344"/>
                    </a:lnTo>
                    <a:lnTo>
                      <a:pt x="268" y="344"/>
                    </a:lnTo>
                    <a:lnTo>
                      <a:pt x="265" y="344"/>
                    </a:lnTo>
                    <a:lnTo>
                      <a:pt x="265" y="346"/>
                    </a:lnTo>
                    <a:lnTo>
                      <a:pt x="268" y="346"/>
                    </a:lnTo>
                    <a:lnTo>
                      <a:pt x="268" y="348"/>
                    </a:lnTo>
                    <a:lnTo>
                      <a:pt x="265" y="348"/>
                    </a:lnTo>
                    <a:lnTo>
                      <a:pt x="268" y="348"/>
                    </a:lnTo>
                    <a:lnTo>
                      <a:pt x="268" y="350"/>
                    </a:lnTo>
                    <a:lnTo>
                      <a:pt x="270" y="350"/>
                    </a:lnTo>
                    <a:lnTo>
                      <a:pt x="272" y="350"/>
                    </a:lnTo>
                    <a:lnTo>
                      <a:pt x="272" y="353"/>
                    </a:lnTo>
                    <a:lnTo>
                      <a:pt x="274" y="355"/>
                    </a:lnTo>
                    <a:lnTo>
                      <a:pt x="276" y="355"/>
                    </a:lnTo>
                    <a:lnTo>
                      <a:pt x="279" y="355"/>
                    </a:lnTo>
                    <a:lnTo>
                      <a:pt x="276" y="355"/>
                    </a:lnTo>
                    <a:lnTo>
                      <a:pt x="276" y="357"/>
                    </a:lnTo>
                    <a:lnTo>
                      <a:pt x="279" y="357"/>
                    </a:lnTo>
                    <a:lnTo>
                      <a:pt x="276" y="357"/>
                    </a:lnTo>
                    <a:lnTo>
                      <a:pt x="276" y="359"/>
                    </a:lnTo>
                    <a:lnTo>
                      <a:pt x="276" y="361"/>
                    </a:lnTo>
                    <a:lnTo>
                      <a:pt x="276" y="363"/>
                    </a:lnTo>
                    <a:lnTo>
                      <a:pt x="276" y="366"/>
                    </a:lnTo>
                    <a:lnTo>
                      <a:pt x="276" y="368"/>
                    </a:lnTo>
                    <a:lnTo>
                      <a:pt x="274" y="368"/>
                    </a:lnTo>
                    <a:lnTo>
                      <a:pt x="274" y="370"/>
                    </a:lnTo>
                    <a:lnTo>
                      <a:pt x="272" y="368"/>
                    </a:lnTo>
                    <a:lnTo>
                      <a:pt x="268" y="368"/>
                    </a:lnTo>
                    <a:lnTo>
                      <a:pt x="265" y="368"/>
                    </a:lnTo>
                    <a:lnTo>
                      <a:pt x="263" y="368"/>
                    </a:lnTo>
                    <a:lnTo>
                      <a:pt x="263" y="370"/>
                    </a:lnTo>
                    <a:lnTo>
                      <a:pt x="261" y="368"/>
                    </a:lnTo>
                    <a:lnTo>
                      <a:pt x="261" y="370"/>
                    </a:lnTo>
                    <a:lnTo>
                      <a:pt x="259" y="370"/>
                    </a:lnTo>
                    <a:lnTo>
                      <a:pt x="257" y="370"/>
                    </a:lnTo>
                    <a:lnTo>
                      <a:pt x="255" y="368"/>
                    </a:lnTo>
                    <a:lnTo>
                      <a:pt x="255" y="370"/>
                    </a:lnTo>
                    <a:lnTo>
                      <a:pt x="255" y="372"/>
                    </a:lnTo>
                    <a:lnTo>
                      <a:pt x="252" y="372"/>
                    </a:lnTo>
                    <a:lnTo>
                      <a:pt x="250" y="372"/>
                    </a:lnTo>
                    <a:lnTo>
                      <a:pt x="248" y="370"/>
                    </a:lnTo>
                    <a:lnTo>
                      <a:pt x="250" y="370"/>
                    </a:lnTo>
                    <a:lnTo>
                      <a:pt x="250" y="368"/>
                    </a:lnTo>
                    <a:lnTo>
                      <a:pt x="248" y="368"/>
                    </a:lnTo>
                    <a:lnTo>
                      <a:pt x="248" y="366"/>
                    </a:lnTo>
                    <a:lnTo>
                      <a:pt x="250" y="366"/>
                    </a:lnTo>
                    <a:lnTo>
                      <a:pt x="250" y="363"/>
                    </a:lnTo>
                    <a:lnTo>
                      <a:pt x="252" y="363"/>
                    </a:lnTo>
                    <a:lnTo>
                      <a:pt x="252" y="361"/>
                    </a:lnTo>
                    <a:lnTo>
                      <a:pt x="252" y="359"/>
                    </a:lnTo>
                    <a:lnTo>
                      <a:pt x="255" y="359"/>
                    </a:lnTo>
                    <a:lnTo>
                      <a:pt x="252" y="359"/>
                    </a:lnTo>
                    <a:lnTo>
                      <a:pt x="250" y="359"/>
                    </a:lnTo>
                    <a:lnTo>
                      <a:pt x="250" y="357"/>
                    </a:lnTo>
                    <a:lnTo>
                      <a:pt x="248" y="357"/>
                    </a:lnTo>
                    <a:lnTo>
                      <a:pt x="250" y="357"/>
                    </a:lnTo>
                    <a:lnTo>
                      <a:pt x="248" y="357"/>
                    </a:lnTo>
                    <a:lnTo>
                      <a:pt x="250" y="357"/>
                    </a:lnTo>
                    <a:lnTo>
                      <a:pt x="250" y="355"/>
                    </a:lnTo>
                    <a:lnTo>
                      <a:pt x="248" y="355"/>
                    </a:lnTo>
                    <a:lnTo>
                      <a:pt x="246" y="355"/>
                    </a:lnTo>
                    <a:lnTo>
                      <a:pt x="244" y="355"/>
                    </a:lnTo>
                    <a:lnTo>
                      <a:pt x="244" y="357"/>
                    </a:lnTo>
                    <a:lnTo>
                      <a:pt x="241" y="359"/>
                    </a:lnTo>
                    <a:lnTo>
                      <a:pt x="241" y="361"/>
                    </a:lnTo>
                    <a:lnTo>
                      <a:pt x="239" y="361"/>
                    </a:lnTo>
                    <a:lnTo>
                      <a:pt x="237" y="361"/>
                    </a:lnTo>
                    <a:lnTo>
                      <a:pt x="237" y="363"/>
                    </a:lnTo>
                    <a:lnTo>
                      <a:pt x="237" y="366"/>
                    </a:lnTo>
                    <a:lnTo>
                      <a:pt x="239" y="368"/>
                    </a:lnTo>
                    <a:lnTo>
                      <a:pt x="239" y="370"/>
                    </a:lnTo>
                    <a:lnTo>
                      <a:pt x="239" y="372"/>
                    </a:lnTo>
                    <a:lnTo>
                      <a:pt x="237" y="372"/>
                    </a:lnTo>
                    <a:lnTo>
                      <a:pt x="237" y="374"/>
                    </a:lnTo>
                    <a:lnTo>
                      <a:pt x="237" y="372"/>
                    </a:lnTo>
                    <a:lnTo>
                      <a:pt x="237" y="370"/>
                    </a:lnTo>
                    <a:lnTo>
                      <a:pt x="235" y="370"/>
                    </a:lnTo>
                    <a:lnTo>
                      <a:pt x="235" y="368"/>
                    </a:lnTo>
                    <a:lnTo>
                      <a:pt x="233" y="366"/>
                    </a:lnTo>
                    <a:lnTo>
                      <a:pt x="230" y="366"/>
                    </a:lnTo>
                    <a:lnTo>
                      <a:pt x="228" y="363"/>
                    </a:lnTo>
                    <a:lnTo>
                      <a:pt x="226" y="363"/>
                    </a:lnTo>
                    <a:lnTo>
                      <a:pt x="226" y="361"/>
                    </a:lnTo>
                    <a:lnTo>
                      <a:pt x="228" y="359"/>
                    </a:lnTo>
                    <a:lnTo>
                      <a:pt x="228" y="357"/>
                    </a:lnTo>
                    <a:lnTo>
                      <a:pt x="228" y="355"/>
                    </a:lnTo>
                    <a:lnTo>
                      <a:pt x="226" y="355"/>
                    </a:lnTo>
                    <a:lnTo>
                      <a:pt x="226" y="353"/>
                    </a:lnTo>
                    <a:lnTo>
                      <a:pt x="224" y="353"/>
                    </a:lnTo>
                    <a:lnTo>
                      <a:pt x="224" y="350"/>
                    </a:lnTo>
                    <a:lnTo>
                      <a:pt x="226" y="350"/>
                    </a:lnTo>
                    <a:lnTo>
                      <a:pt x="224" y="350"/>
                    </a:lnTo>
                    <a:lnTo>
                      <a:pt x="224" y="348"/>
                    </a:lnTo>
                    <a:lnTo>
                      <a:pt x="224" y="350"/>
                    </a:lnTo>
                    <a:lnTo>
                      <a:pt x="222" y="353"/>
                    </a:lnTo>
                    <a:lnTo>
                      <a:pt x="222" y="350"/>
                    </a:lnTo>
                    <a:lnTo>
                      <a:pt x="219" y="350"/>
                    </a:lnTo>
                    <a:lnTo>
                      <a:pt x="217" y="348"/>
                    </a:lnTo>
                    <a:lnTo>
                      <a:pt x="217" y="346"/>
                    </a:lnTo>
                    <a:lnTo>
                      <a:pt x="219" y="346"/>
                    </a:lnTo>
                    <a:lnTo>
                      <a:pt x="217" y="346"/>
                    </a:lnTo>
                    <a:lnTo>
                      <a:pt x="217" y="344"/>
                    </a:lnTo>
                    <a:lnTo>
                      <a:pt x="217" y="342"/>
                    </a:lnTo>
                    <a:lnTo>
                      <a:pt x="217" y="344"/>
                    </a:lnTo>
                    <a:lnTo>
                      <a:pt x="217" y="342"/>
                    </a:lnTo>
                    <a:lnTo>
                      <a:pt x="217" y="344"/>
                    </a:lnTo>
                    <a:lnTo>
                      <a:pt x="215" y="344"/>
                    </a:lnTo>
                    <a:lnTo>
                      <a:pt x="215" y="346"/>
                    </a:lnTo>
                    <a:lnTo>
                      <a:pt x="215" y="348"/>
                    </a:lnTo>
                    <a:lnTo>
                      <a:pt x="213" y="348"/>
                    </a:lnTo>
                    <a:lnTo>
                      <a:pt x="213" y="350"/>
                    </a:lnTo>
                    <a:lnTo>
                      <a:pt x="211" y="350"/>
                    </a:lnTo>
                    <a:lnTo>
                      <a:pt x="211" y="353"/>
                    </a:lnTo>
                    <a:lnTo>
                      <a:pt x="209" y="353"/>
                    </a:lnTo>
                    <a:lnTo>
                      <a:pt x="209" y="355"/>
                    </a:lnTo>
                    <a:lnTo>
                      <a:pt x="206" y="355"/>
                    </a:lnTo>
                    <a:lnTo>
                      <a:pt x="204" y="350"/>
                    </a:lnTo>
                    <a:lnTo>
                      <a:pt x="200" y="353"/>
                    </a:lnTo>
                    <a:lnTo>
                      <a:pt x="198" y="353"/>
                    </a:lnTo>
                    <a:lnTo>
                      <a:pt x="195" y="353"/>
                    </a:lnTo>
                    <a:lnTo>
                      <a:pt x="195" y="355"/>
                    </a:lnTo>
                    <a:lnTo>
                      <a:pt x="191" y="355"/>
                    </a:lnTo>
                    <a:lnTo>
                      <a:pt x="189" y="355"/>
                    </a:lnTo>
                    <a:lnTo>
                      <a:pt x="187" y="357"/>
                    </a:lnTo>
                    <a:lnTo>
                      <a:pt x="184" y="361"/>
                    </a:lnTo>
                    <a:lnTo>
                      <a:pt x="182" y="361"/>
                    </a:lnTo>
                    <a:lnTo>
                      <a:pt x="180" y="361"/>
                    </a:lnTo>
                    <a:lnTo>
                      <a:pt x="180" y="359"/>
                    </a:lnTo>
                    <a:lnTo>
                      <a:pt x="178" y="361"/>
                    </a:lnTo>
                    <a:lnTo>
                      <a:pt x="176" y="361"/>
                    </a:lnTo>
                    <a:lnTo>
                      <a:pt x="173" y="361"/>
                    </a:lnTo>
                    <a:lnTo>
                      <a:pt x="171" y="361"/>
                    </a:lnTo>
                    <a:lnTo>
                      <a:pt x="171" y="363"/>
                    </a:lnTo>
                    <a:lnTo>
                      <a:pt x="169" y="363"/>
                    </a:lnTo>
                    <a:lnTo>
                      <a:pt x="167" y="363"/>
                    </a:lnTo>
                    <a:lnTo>
                      <a:pt x="167" y="366"/>
                    </a:lnTo>
                    <a:lnTo>
                      <a:pt x="165" y="366"/>
                    </a:lnTo>
                    <a:lnTo>
                      <a:pt x="165" y="363"/>
                    </a:lnTo>
                    <a:lnTo>
                      <a:pt x="163" y="363"/>
                    </a:lnTo>
                    <a:lnTo>
                      <a:pt x="160" y="363"/>
                    </a:lnTo>
                    <a:lnTo>
                      <a:pt x="158" y="363"/>
                    </a:lnTo>
                    <a:lnTo>
                      <a:pt x="158" y="361"/>
                    </a:lnTo>
                    <a:lnTo>
                      <a:pt x="156" y="361"/>
                    </a:lnTo>
                    <a:lnTo>
                      <a:pt x="156" y="359"/>
                    </a:lnTo>
                    <a:lnTo>
                      <a:pt x="154" y="359"/>
                    </a:lnTo>
                    <a:lnTo>
                      <a:pt x="154" y="357"/>
                    </a:lnTo>
                    <a:lnTo>
                      <a:pt x="152" y="357"/>
                    </a:lnTo>
                    <a:lnTo>
                      <a:pt x="152" y="355"/>
                    </a:lnTo>
                    <a:lnTo>
                      <a:pt x="149" y="355"/>
                    </a:lnTo>
                    <a:lnTo>
                      <a:pt x="147" y="355"/>
                    </a:lnTo>
                    <a:lnTo>
                      <a:pt x="145" y="357"/>
                    </a:lnTo>
                    <a:lnTo>
                      <a:pt x="143" y="357"/>
                    </a:lnTo>
                    <a:lnTo>
                      <a:pt x="141" y="357"/>
                    </a:lnTo>
                    <a:lnTo>
                      <a:pt x="138" y="357"/>
                    </a:lnTo>
                    <a:lnTo>
                      <a:pt x="136" y="359"/>
                    </a:lnTo>
                    <a:lnTo>
                      <a:pt x="134" y="359"/>
                    </a:lnTo>
                    <a:lnTo>
                      <a:pt x="132" y="359"/>
                    </a:lnTo>
                    <a:lnTo>
                      <a:pt x="132" y="361"/>
                    </a:lnTo>
                    <a:lnTo>
                      <a:pt x="130" y="361"/>
                    </a:lnTo>
                    <a:lnTo>
                      <a:pt x="127" y="361"/>
                    </a:lnTo>
                    <a:lnTo>
                      <a:pt x="127" y="363"/>
                    </a:lnTo>
                    <a:lnTo>
                      <a:pt x="125" y="363"/>
                    </a:lnTo>
                    <a:lnTo>
                      <a:pt x="123" y="366"/>
                    </a:lnTo>
                    <a:lnTo>
                      <a:pt x="121" y="366"/>
                    </a:lnTo>
                    <a:lnTo>
                      <a:pt x="121" y="359"/>
                    </a:lnTo>
                    <a:lnTo>
                      <a:pt x="121" y="357"/>
                    </a:lnTo>
                    <a:lnTo>
                      <a:pt x="123" y="355"/>
                    </a:lnTo>
                    <a:lnTo>
                      <a:pt x="119" y="355"/>
                    </a:lnTo>
                    <a:lnTo>
                      <a:pt x="117" y="355"/>
                    </a:lnTo>
                    <a:lnTo>
                      <a:pt x="117" y="353"/>
                    </a:lnTo>
                    <a:lnTo>
                      <a:pt x="117" y="350"/>
                    </a:lnTo>
                    <a:lnTo>
                      <a:pt x="112" y="350"/>
                    </a:lnTo>
                    <a:lnTo>
                      <a:pt x="112" y="348"/>
                    </a:lnTo>
                    <a:lnTo>
                      <a:pt x="110" y="346"/>
                    </a:lnTo>
                    <a:lnTo>
                      <a:pt x="103" y="346"/>
                    </a:lnTo>
                    <a:lnTo>
                      <a:pt x="103" y="344"/>
                    </a:lnTo>
                    <a:lnTo>
                      <a:pt x="103" y="342"/>
                    </a:lnTo>
                    <a:lnTo>
                      <a:pt x="101" y="339"/>
                    </a:lnTo>
                    <a:lnTo>
                      <a:pt x="99" y="339"/>
                    </a:lnTo>
                    <a:lnTo>
                      <a:pt x="101" y="335"/>
                    </a:lnTo>
                    <a:lnTo>
                      <a:pt x="103" y="333"/>
                    </a:lnTo>
                    <a:lnTo>
                      <a:pt x="106" y="328"/>
                    </a:lnTo>
                    <a:lnTo>
                      <a:pt x="108" y="322"/>
                    </a:lnTo>
                    <a:lnTo>
                      <a:pt x="108" y="320"/>
                    </a:lnTo>
                    <a:lnTo>
                      <a:pt x="108" y="317"/>
                    </a:lnTo>
                    <a:lnTo>
                      <a:pt x="108" y="315"/>
                    </a:lnTo>
                    <a:lnTo>
                      <a:pt x="110" y="313"/>
                    </a:lnTo>
                    <a:lnTo>
                      <a:pt x="108" y="309"/>
                    </a:lnTo>
                    <a:lnTo>
                      <a:pt x="106" y="307"/>
                    </a:lnTo>
                    <a:lnTo>
                      <a:pt x="106" y="304"/>
                    </a:lnTo>
                    <a:lnTo>
                      <a:pt x="108" y="304"/>
                    </a:lnTo>
                    <a:lnTo>
                      <a:pt x="106" y="304"/>
                    </a:lnTo>
                    <a:lnTo>
                      <a:pt x="106" y="302"/>
                    </a:lnTo>
                    <a:lnTo>
                      <a:pt x="99" y="302"/>
                    </a:lnTo>
                    <a:lnTo>
                      <a:pt x="103" y="298"/>
                    </a:lnTo>
                    <a:lnTo>
                      <a:pt x="101" y="296"/>
                    </a:lnTo>
                    <a:lnTo>
                      <a:pt x="101" y="293"/>
                    </a:lnTo>
                    <a:lnTo>
                      <a:pt x="108" y="293"/>
                    </a:lnTo>
                    <a:lnTo>
                      <a:pt x="106" y="293"/>
                    </a:lnTo>
                    <a:lnTo>
                      <a:pt x="106" y="291"/>
                    </a:lnTo>
                    <a:lnTo>
                      <a:pt x="108" y="289"/>
                    </a:lnTo>
                    <a:lnTo>
                      <a:pt x="106" y="289"/>
                    </a:lnTo>
                    <a:lnTo>
                      <a:pt x="103" y="287"/>
                    </a:lnTo>
                    <a:lnTo>
                      <a:pt x="101" y="287"/>
                    </a:lnTo>
                    <a:lnTo>
                      <a:pt x="99" y="285"/>
                    </a:lnTo>
                    <a:lnTo>
                      <a:pt x="99" y="282"/>
                    </a:lnTo>
                    <a:lnTo>
                      <a:pt x="97" y="282"/>
                    </a:lnTo>
                    <a:lnTo>
                      <a:pt x="97" y="280"/>
                    </a:lnTo>
                    <a:lnTo>
                      <a:pt x="97" y="278"/>
                    </a:lnTo>
                    <a:lnTo>
                      <a:pt x="95" y="278"/>
                    </a:lnTo>
                    <a:lnTo>
                      <a:pt x="95" y="276"/>
                    </a:lnTo>
                    <a:lnTo>
                      <a:pt x="92" y="276"/>
                    </a:lnTo>
                    <a:lnTo>
                      <a:pt x="92" y="274"/>
                    </a:lnTo>
                    <a:lnTo>
                      <a:pt x="90" y="274"/>
                    </a:lnTo>
                    <a:lnTo>
                      <a:pt x="88" y="271"/>
                    </a:lnTo>
                    <a:lnTo>
                      <a:pt x="86" y="271"/>
                    </a:lnTo>
                    <a:lnTo>
                      <a:pt x="86" y="269"/>
                    </a:lnTo>
                    <a:lnTo>
                      <a:pt x="84" y="269"/>
                    </a:lnTo>
                    <a:lnTo>
                      <a:pt x="81" y="269"/>
                    </a:lnTo>
                    <a:lnTo>
                      <a:pt x="79" y="267"/>
                    </a:lnTo>
                    <a:lnTo>
                      <a:pt x="81" y="267"/>
                    </a:lnTo>
                    <a:lnTo>
                      <a:pt x="81" y="265"/>
                    </a:lnTo>
                    <a:lnTo>
                      <a:pt x="81" y="263"/>
                    </a:lnTo>
                    <a:lnTo>
                      <a:pt x="81" y="261"/>
                    </a:lnTo>
                    <a:lnTo>
                      <a:pt x="81" y="258"/>
                    </a:lnTo>
                    <a:lnTo>
                      <a:pt x="81" y="256"/>
                    </a:lnTo>
                    <a:lnTo>
                      <a:pt x="81" y="254"/>
                    </a:lnTo>
                    <a:lnTo>
                      <a:pt x="81" y="252"/>
                    </a:lnTo>
                    <a:lnTo>
                      <a:pt x="81" y="250"/>
                    </a:lnTo>
                    <a:lnTo>
                      <a:pt x="81" y="247"/>
                    </a:lnTo>
                    <a:lnTo>
                      <a:pt x="84" y="247"/>
                    </a:lnTo>
                    <a:lnTo>
                      <a:pt x="84" y="245"/>
                    </a:lnTo>
                    <a:lnTo>
                      <a:pt x="84" y="243"/>
                    </a:lnTo>
                    <a:lnTo>
                      <a:pt x="84" y="241"/>
                    </a:lnTo>
                    <a:lnTo>
                      <a:pt x="84" y="239"/>
                    </a:lnTo>
                    <a:lnTo>
                      <a:pt x="84" y="236"/>
                    </a:lnTo>
                    <a:lnTo>
                      <a:pt x="84" y="234"/>
                    </a:lnTo>
                    <a:lnTo>
                      <a:pt x="84" y="232"/>
                    </a:lnTo>
                    <a:lnTo>
                      <a:pt x="84" y="230"/>
                    </a:lnTo>
                    <a:lnTo>
                      <a:pt x="84" y="228"/>
                    </a:lnTo>
                    <a:lnTo>
                      <a:pt x="84" y="225"/>
                    </a:lnTo>
                    <a:lnTo>
                      <a:pt x="84" y="223"/>
                    </a:lnTo>
                    <a:lnTo>
                      <a:pt x="84" y="221"/>
                    </a:lnTo>
                    <a:lnTo>
                      <a:pt x="81" y="221"/>
                    </a:lnTo>
                    <a:lnTo>
                      <a:pt x="79" y="221"/>
                    </a:lnTo>
                    <a:lnTo>
                      <a:pt x="79" y="219"/>
                    </a:lnTo>
                    <a:lnTo>
                      <a:pt x="81" y="219"/>
                    </a:lnTo>
                    <a:lnTo>
                      <a:pt x="79" y="219"/>
                    </a:lnTo>
                    <a:lnTo>
                      <a:pt x="79" y="217"/>
                    </a:lnTo>
                    <a:lnTo>
                      <a:pt x="79" y="215"/>
                    </a:lnTo>
                    <a:lnTo>
                      <a:pt x="81" y="215"/>
                    </a:lnTo>
                    <a:lnTo>
                      <a:pt x="81" y="212"/>
                    </a:lnTo>
                    <a:lnTo>
                      <a:pt x="81" y="210"/>
                    </a:lnTo>
                    <a:lnTo>
                      <a:pt x="84" y="210"/>
                    </a:lnTo>
                    <a:lnTo>
                      <a:pt x="86" y="210"/>
                    </a:lnTo>
                    <a:lnTo>
                      <a:pt x="84" y="210"/>
                    </a:lnTo>
                    <a:lnTo>
                      <a:pt x="84" y="208"/>
                    </a:lnTo>
                    <a:lnTo>
                      <a:pt x="84" y="206"/>
                    </a:lnTo>
                    <a:lnTo>
                      <a:pt x="81" y="206"/>
                    </a:lnTo>
                    <a:lnTo>
                      <a:pt x="81" y="204"/>
                    </a:lnTo>
                    <a:lnTo>
                      <a:pt x="79" y="204"/>
                    </a:lnTo>
                    <a:lnTo>
                      <a:pt x="79" y="201"/>
                    </a:lnTo>
                    <a:lnTo>
                      <a:pt x="79" y="199"/>
                    </a:lnTo>
                    <a:lnTo>
                      <a:pt x="77" y="199"/>
                    </a:lnTo>
                    <a:lnTo>
                      <a:pt x="77" y="197"/>
                    </a:lnTo>
                    <a:lnTo>
                      <a:pt x="75" y="197"/>
                    </a:lnTo>
                    <a:lnTo>
                      <a:pt x="73" y="197"/>
                    </a:lnTo>
                    <a:lnTo>
                      <a:pt x="73" y="195"/>
                    </a:lnTo>
                    <a:lnTo>
                      <a:pt x="75" y="195"/>
                    </a:lnTo>
                    <a:lnTo>
                      <a:pt x="75" y="193"/>
                    </a:lnTo>
                    <a:lnTo>
                      <a:pt x="73" y="193"/>
                    </a:lnTo>
                    <a:lnTo>
                      <a:pt x="73" y="190"/>
                    </a:lnTo>
                    <a:lnTo>
                      <a:pt x="71" y="190"/>
                    </a:lnTo>
                    <a:lnTo>
                      <a:pt x="71" y="186"/>
                    </a:lnTo>
                    <a:lnTo>
                      <a:pt x="71" y="182"/>
                    </a:lnTo>
                    <a:lnTo>
                      <a:pt x="73" y="182"/>
                    </a:lnTo>
                    <a:lnTo>
                      <a:pt x="71" y="182"/>
                    </a:lnTo>
                    <a:lnTo>
                      <a:pt x="68" y="182"/>
                    </a:lnTo>
                    <a:lnTo>
                      <a:pt x="68" y="179"/>
                    </a:lnTo>
                    <a:lnTo>
                      <a:pt x="68" y="177"/>
                    </a:lnTo>
                    <a:lnTo>
                      <a:pt x="68" y="175"/>
                    </a:lnTo>
                    <a:lnTo>
                      <a:pt x="71" y="175"/>
                    </a:lnTo>
                    <a:lnTo>
                      <a:pt x="71" y="173"/>
                    </a:lnTo>
                    <a:lnTo>
                      <a:pt x="73" y="173"/>
                    </a:lnTo>
                    <a:lnTo>
                      <a:pt x="73" y="171"/>
                    </a:lnTo>
                    <a:lnTo>
                      <a:pt x="75" y="171"/>
                    </a:lnTo>
                    <a:lnTo>
                      <a:pt x="75" y="169"/>
                    </a:lnTo>
                    <a:lnTo>
                      <a:pt x="73" y="169"/>
                    </a:lnTo>
                    <a:lnTo>
                      <a:pt x="73" y="166"/>
                    </a:lnTo>
                    <a:lnTo>
                      <a:pt x="73" y="164"/>
                    </a:lnTo>
                    <a:lnTo>
                      <a:pt x="73" y="162"/>
                    </a:lnTo>
                    <a:lnTo>
                      <a:pt x="71" y="160"/>
                    </a:lnTo>
                    <a:lnTo>
                      <a:pt x="71" y="158"/>
                    </a:lnTo>
                    <a:lnTo>
                      <a:pt x="73" y="158"/>
                    </a:lnTo>
                    <a:lnTo>
                      <a:pt x="75" y="160"/>
                    </a:lnTo>
                    <a:lnTo>
                      <a:pt x="77" y="160"/>
                    </a:lnTo>
                    <a:lnTo>
                      <a:pt x="79" y="162"/>
                    </a:lnTo>
                    <a:lnTo>
                      <a:pt x="81" y="162"/>
                    </a:lnTo>
                    <a:lnTo>
                      <a:pt x="84" y="164"/>
                    </a:lnTo>
                    <a:lnTo>
                      <a:pt x="86" y="164"/>
                    </a:lnTo>
                    <a:lnTo>
                      <a:pt x="88" y="164"/>
                    </a:lnTo>
                    <a:lnTo>
                      <a:pt x="88" y="166"/>
                    </a:lnTo>
                    <a:lnTo>
                      <a:pt x="90" y="166"/>
                    </a:lnTo>
                    <a:lnTo>
                      <a:pt x="90" y="164"/>
                    </a:lnTo>
                    <a:lnTo>
                      <a:pt x="92" y="164"/>
                    </a:lnTo>
                    <a:lnTo>
                      <a:pt x="95" y="164"/>
                    </a:lnTo>
                    <a:lnTo>
                      <a:pt x="95" y="160"/>
                    </a:lnTo>
                    <a:lnTo>
                      <a:pt x="95" y="158"/>
                    </a:lnTo>
                    <a:lnTo>
                      <a:pt x="97" y="155"/>
                    </a:lnTo>
                    <a:lnTo>
                      <a:pt x="99" y="153"/>
                    </a:lnTo>
                    <a:lnTo>
                      <a:pt x="99" y="149"/>
                    </a:lnTo>
                    <a:lnTo>
                      <a:pt x="88" y="142"/>
                    </a:lnTo>
                    <a:lnTo>
                      <a:pt x="86" y="142"/>
                    </a:lnTo>
                    <a:lnTo>
                      <a:pt x="84" y="142"/>
                    </a:lnTo>
                    <a:lnTo>
                      <a:pt x="84" y="140"/>
                    </a:lnTo>
                    <a:lnTo>
                      <a:pt x="81" y="140"/>
                    </a:lnTo>
                    <a:lnTo>
                      <a:pt x="79" y="140"/>
                    </a:lnTo>
                    <a:lnTo>
                      <a:pt x="79" y="138"/>
                    </a:lnTo>
                    <a:lnTo>
                      <a:pt x="77" y="138"/>
                    </a:lnTo>
                    <a:lnTo>
                      <a:pt x="77" y="136"/>
                    </a:lnTo>
                    <a:lnTo>
                      <a:pt x="75" y="136"/>
                    </a:lnTo>
                    <a:lnTo>
                      <a:pt x="75" y="133"/>
                    </a:lnTo>
                    <a:lnTo>
                      <a:pt x="73" y="133"/>
                    </a:lnTo>
                    <a:lnTo>
                      <a:pt x="71" y="131"/>
                    </a:lnTo>
                    <a:lnTo>
                      <a:pt x="68" y="129"/>
                    </a:lnTo>
                    <a:lnTo>
                      <a:pt x="66" y="129"/>
                    </a:lnTo>
                    <a:lnTo>
                      <a:pt x="66" y="127"/>
                    </a:lnTo>
                    <a:lnTo>
                      <a:pt x="64" y="129"/>
                    </a:lnTo>
                    <a:lnTo>
                      <a:pt x="64" y="131"/>
                    </a:lnTo>
                    <a:lnTo>
                      <a:pt x="62" y="131"/>
                    </a:lnTo>
                    <a:lnTo>
                      <a:pt x="62" y="133"/>
                    </a:lnTo>
                    <a:lnTo>
                      <a:pt x="60" y="133"/>
                    </a:lnTo>
                    <a:lnTo>
                      <a:pt x="60" y="136"/>
                    </a:lnTo>
                    <a:lnTo>
                      <a:pt x="57" y="136"/>
                    </a:lnTo>
                    <a:lnTo>
                      <a:pt x="57" y="138"/>
                    </a:lnTo>
                    <a:lnTo>
                      <a:pt x="55" y="140"/>
                    </a:lnTo>
                    <a:lnTo>
                      <a:pt x="55" y="138"/>
                    </a:lnTo>
                    <a:lnTo>
                      <a:pt x="53" y="136"/>
                    </a:lnTo>
                    <a:lnTo>
                      <a:pt x="51" y="136"/>
                    </a:lnTo>
                    <a:lnTo>
                      <a:pt x="53" y="133"/>
                    </a:lnTo>
                    <a:lnTo>
                      <a:pt x="53" y="129"/>
                    </a:lnTo>
                    <a:lnTo>
                      <a:pt x="51" y="127"/>
                    </a:lnTo>
                    <a:lnTo>
                      <a:pt x="55" y="125"/>
                    </a:lnTo>
                    <a:lnTo>
                      <a:pt x="55" y="120"/>
                    </a:lnTo>
                    <a:lnTo>
                      <a:pt x="51" y="118"/>
                    </a:lnTo>
                    <a:lnTo>
                      <a:pt x="49" y="118"/>
                    </a:lnTo>
                    <a:lnTo>
                      <a:pt x="51" y="114"/>
                    </a:lnTo>
                    <a:lnTo>
                      <a:pt x="49" y="114"/>
                    </a:lnTo>
                    <a:lnTo>
                      <a:pt x="46" y="114"/>
                    </a:lnTo>
                    <a:lnTo>
                      <a:pt x="44" y="114"/>
                    </a:lnTo>
                    <a:lnTo>
                      <a:pt x="42" y="114"/>
                    </a:lnTo>
                    <a:lnTo>
                      <a:pt x="42" y="116"/>
                    </a:lnTo>
                    <a:lnTo>
                      <a:pt x="40" y="116"/>
                    </a:lnTo>
                    <a:lnTo>
                      <a:pt x="38" y="118"/>
                    </a:lnTo>
                    <a:lnTo>
                      <a:pt x="35" y="118"/>
                    </a:lnTo>
                    <a:lnTo>
                      <a:pt x="35" y="120"/>
                    </a:lnTo>
                    <a:lnTo>
                      <a:pt x="33" y="120"/>
                    </a:lnTo>
                    <a:lnTo>
                      <a:pt x="33" y="118"/>
                    </a:lnTo>
                    <a:lnTo>
                      <a:pt x="29" y="118"/>
                    </a:lnTo>
                    <a:lnTo>
                      <a:pt x="27" y="118"/>
                    </a:lnTo>
                    <a:lnTo>
                      <a:pt x="27" y="116"/>
                    </a:lnTo>
                    <a:lnTo>
                      <a:pt x="29" y="116"/>
                    </a:lnTo>
                    <a:lnTo>
                      <a:pt x="27" y="116"/>
                    </a:lnTo>
                    <a:lnTo>
                      <a:pt x="27" y="114"/>
                    </a:lnTo>
                    <a:lnTo>
                      <a:pt x="27" y="112"/>
                    </a:lnTo>
                    <a:lnTo>
                      <a:pt x="25" y="109"/>
                    </a:lnTo>
                    <a:lnTo>
                      <a:pt x="25" y="107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2" y="101"/>
                    </a:lnTo>
                    <a:lnTo>
                      <a:pt x="20" y="98"/>
                    </a:lnTo>
                    <a:lnTo>
                      <a:pt x="20" y="96"/>
                    </a:lnTo>
                    <a:lnTo>
                      <a:pt x="18" y="96"/>
                    </a:lnTo>
                    <a:lnTo>
                      <a:pt x="18" y="94"/>
                    </a:lnTo>
                    <a:lnTo>
                      <a:pt x="16" y="94"/>
                    </a:lnTo>
                    <a:lnTo>
                      <a:pt x="14" y="94"/>
                    </a:lnTo>
                    <a:lnTo>
                      <a:pt x="14" y="92"/>
                    </a:lnTo>
                    <a:lnTo>
                      <a:pt x="11" y="92"/>
                    </a:lnTo>
                    <a:lnTo>
                      <a:pt x="9" y="92"/>
                    </a:lnTo>
                    <a:lnTo>
                      <a:pt x="9" y="90"/>
                    </a:lnTo>
                    <a:lnTo>
                      <a:pt x="7" y="90"/>
                    </a:lnTo>
                    <a:lnTo>
                      <a:pt x="5" y="90"/>
                    </a:lnTo>
                    <a:lnTo>
                      <a:pt x="5" y="87"/>
                    </a:lnTo>
                    <a:lnTo>
                      <a:pt x="3" y="87"/>
                    </a:lnTo>
                    <a:lnTo>
                      <a:pt x="0" y="85"/>
                    </a:lnTo>
                    <a:lnTo>
                      <a:pt x="3" y="83"/>
                    </a:lnTo>
                    <a:lnTo>
                      <a:pt x="3" y="79"/>
                    </a:lnTo>
                    <a:lnTo>
                      <a:pt x="0" y="77"/>
                    </a:lnTo>
                    <a:lnTo>
                      <a:pt x="5" y="70"/>
                    </a:lnTo>
                    <a:lnTo>
                      <a:pt x="5" y="72"/>
                    </a:lnTo>
                    <a:lnTo>
                      <a:pt x="7" y="68"/>
                    </a:lnTo>
                    <a:lnTo>
                      <a:pt x="9" y="66"/>
                    </a:lnTo>
                    <a:lnTo>
                      <a:pt x="11" y="61"/>
                    </a:lnTo>
                    <a:lnTo>
                      <a:pt x="16" y="63"/>
                    </a:lnTo>
                    <a:lnTo>
                      <a:pt x="18" y="63"/>
                    </a:lnTo>
                    <a:lnTo>
                      <a:pt x="20" y="66"/>
                    </a:lnTo>
                    <a:lnTo>
                      <a:pt x="27" y="66"/>
                    </a:lnTo>
                    <a:lnTo>
                      <a:pt x="29" y="66"/>
                    </a:lnTo>
                    <a:lnTo>
                      <a:pt x="31" y="66"/>
                    </a:lnTo>
                    <a:lnTo>
                      <a:pt x="35" y="66"/>
                    </a:lnTo>
                    <a:lnTo>
                      <a:pt x="38" y="68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42" y="66"/>
                    </a:lnTo>
                    <a:lnTo>
                      <a:pt x="42" y="63"/>
                    </a:lnTo>
                    <a:lnTo>
                      <a:pt x="42" y="61"/>
                    </a:lnTo>
                    <a:lnTo>
                      <a:pt x="40" y="61"/>
                    </a:lnTo>
                    <a:lnTo>
                      <a:pt x="40" y="57"/>
                    </a:lnTo>
                    <a:lnTo>
                      <a:pt x="40" y="55"/>
                    </a:lnTo>
                    <a:lnTo>
                      <a:pt x="42" y="55"/>
                    </a:lnTo>
                    <a:lnTo>
                      <a:pt x="44" y="57"/>
                    </a:lnTo>
                    <a:lnTo>
                      <a:pt x="46" y="57"/>
                    </a:lnTo>
                    <a:lnTo>
                      <a:pt x="46" y="59"/>
                    </a:lnTo>
                    <a:lnTo>
                      <a:pt x="49" y="59"/>
                    </a:lnTo>
                    <a:lnTo>
                      <a:pt x="51" y="59"/>
                    </a:lnTo>
                    <a:lnTo>
                      <a:pt x="51" y="61"/>
                    </a:lnTo>
                    <a:lnTo>
                      <a:pt x="51" y="63"/>
                    </a:lnTo>
                    <a:lnTo>
                      <a:pt x="53" y="63"/>
                    </a:lnTo>
                    <a:lnTo>
                      <a:pt x="55" y="63"/>
                    </a:lnTo>
                    <a:lnTo>
                      <a:pt x="57" y="63"/>
                    </a:lnTo>
                    <a:lnTo>
                      <a:pt x="57" y="59"/>
                    </a:lnTo>
                    <a:lnTo>
                      <a:pt x="57" y="57"/>
                    </a:lnTo>
                    <a:lnTo>
                      <a:pt x="57" y="55"/>
                    </a:lnTo>
                    <a:lnTo>
                      <a:pt x="60" y="52"/>
                    </a:lnTo>
                    <a:lnTo>
                      <a:pt x="60" y="50"/>
                    </a:lnTo>
                    <a:lnTo>
                      <a:pt x="60" y="48"/>
                    </a:lnTo>
                    <a:lnTo>
                      <a:pt x="62" y="48"/>
                    </a:lnTo>
                    <a:lnTo>
                      <a:pt x="62" y="46"/>
                    </a:lnTo>
                    <a:lnTo>
                      <a:pt x="60" y="46"/>
                    </a:lnTo>
                    <a:lnTo>
                      <a:pt x="60" y="41"/>
                    </a:lnTo>
                    <a:lnTo>
                      <a:pt x="62" y="39"/>
                    </a:lnTo>
                    <a:lnTo>
                      <a:pt x="64" y="39"/>
                    </a:lnTo>
                    <a:lnTo>
                      <a:pt x="66" y="39"/>
                    </a:lnTo>
                    <a:lnTo>
                      <a:pt x="68" y="39"/>
                    </a:lnTo>
                    <a:lnTo>
                      <a:pt x="71" y="39"/>
                    </a:lnTo>
                    <a:lnTo>
                      <a:pt x="73" y="39"/>
                    </a:lnTo>
                    <a:lnTo>
                      <a:pt x="75" y="39"/>
                    </a:lnTo>
                    <a:lnTo>
                      <a:pt x="77" y="41"/>
                    </a:lnTo>
                    <a:lnTo>
                      <a:pt x="79" y="37"/>
                    </a:lnTo>
                    <a:lnTo>
                      <a:pt x="81" y="35"/>
                    </a:lnTo>
                    <a:lnTo>
                      <a:pt x="84" y="33"/>
                    </a:lnTo>
                    <a:lnTo>
                      <a:pt x="84" y="31"/>
                    </a:lnTo>
                    <a:lnTo>
                      <a:pt x="77" y="28"/>
                    </a:lnTo>
                    <a:lnTo>
                      <a:pt x="77" y="26"/>
                    </a:lnTo>
                    <a:lnTo>
                      <a:pt x="75" y="22"/>
                    </a:lnTo>
                    <a:lnTo>
                      <a:pt x="75" y="17"/>
                    </a:lnTo>
                    <a:lnTo>
                      <a:pt x="75" y="15"/>
                    </a:lnTo>
                    <a:lnTo>
                      <a:pt x="77" y="13"/>
                    </a:lnTo>
                    <a:lnTo>
                      <a:pt x="79" y="13"/>
                    </a:lnTo>
                    <a:lnTo>
                      <a:pt x="81" y="15"/>
                    </a:lnTo>
                    <a:lnTo>
                      <a:pt x="84" y="15"/>
                    </a:lnTo>
                    <a:lnTo>
                      <a:pt x="90" y="13"/>
                    </a:lnTo>
                    <a:lnTo>
                      <a:pt x="90" y="11"/>
                    </a:lnTo>
                    <a:lnTo>
                      <a:pt x="92" y="11"/>
                    </a:lnTo>
                    <a:lnTo>
                      <a:pt x="92" y="9"/>
                    </a:lnTo>
                    <a:lnTo>
                      <a:pt x="95" y="9"/>
                    </a:lnTo>
                    <a:lnTo>
                      <a:pt x="92" y="9"/>
                    </a:lnTo>
                    <a:lnTo>
                      <a:pt x="90" y="9"/>
                    </a:lnTo>
                    <a:lnTo>
                      <a:pt x="88" y="9"/>
                    </a:lnTo>
                    <a:lnTo>
                      <a:pt x="88" y="6"/>
                    </a:lnTo>
                    <a:lnTo>
                      <a:pt x="88" y="4"/>
                    </a:lnTo>
                    <a:lnTo>
                      <a:pt x="88" y="2"/>
                    </a:lnTo>
                    <a:lnTo>
                      <a:pt x="88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7" y="0"/>
                    </a:lnTo>
                    <a:lnTo>
                      <a:pt x="99" y="2"/>
                    </a:lnTo>
                    <a:lnTo>
                      <a:pt x="101" y="2"/>
                    </a:lnTo>
                    <a:lnTo>
                      <a:pt x="103" y="2"/>
                    </a:lnTo>
                    <a:lnTo>
                      <a:pt x="106" y="2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E6E6E6"/>
              </a:solidFill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66" name="Freeform 51"/>
              <p:cNvSpPr>
                <a:spLocks/>
              </p:cNvSpPr>
              <p:nvPr/>
            </p:nvSpPr>
            <p:spPr bwMode="auto">
              <a:xfrm>
                <a:off x="6704013" y="2520950"/>
                <a:ext cx="473075" cy="403225"/>
              </a:xfrm>
              <a:custGeom>
                <a:avLst/>
                <a:gdLst>
                  <a:gd name="T0" fmla="*/ 2147483647 w 298"/>
                  <a:gd name="T1" fmla="*/ 2147483647 h 254"/>
                  <a:gd name="T2" fmla="*/ 2147483647 w 298"/>
                  <a:gd name="T3" fmla="*/ 2147483647 h 254"/>
                  <a:gd name="T4" fmla="*/ 2147483647 w 298"/>
                  <a:gd name="T5" fmla="*/ 2147483647 h 254"/>
                  <a:gd name="T6" fmla="*/ 2147483647 w 298"/>
                  <a:gd name="T7" fmla="*/ 2147483647 h 254"/>
                  <a:gd name="T8" fmla="*/ 2147483647 w 298"/>
                  <a:gd name="T9" fmla="*/ 2147483647 h 254"/>
                  <a:gd name="T10" fmla="*/ 2147483647 w 298"/>
                  <a:gd name="T11" fmla="*/ 2147483647 h 254"/>
                  <a:gd name="T12" fmla="*/ 2147483647 w 298"/>
                  <a:gd name="T13" fmla="*/ 2147483647 h 254"/>
                  <a:gd name="T14" fmla="*/ 2147483647 w 298"/>
                  <a:gd name="T15" fmla="*/ 2147483647 h 254"/>
                  <a:gd name="T16" fmla="*/ 2147483647 w 298"/>
                  <a:gd name="T17" fmla="*/ 2147483647 h 254"/>
                  <a:gd name="T18" fmla="*/ 2147483647 w 298"/>
                  <a:gd name="T19" fmla="*/ 2147483647 h 254"/>
                  <a:gd name="T20" fmla="*/ 2147483647 w 298"/>
                  <a:gd name="T21" fmla="*/ 2147483647 h 254"/>
                  <a:gd name="T22" fmla="*/ 2147483647 w 298"/>
                  <a:gd name="T23" fmla="*/ 2147483647 h 254"/>
                  <a:gd name="T24" fmla="*/ 2147483647 w 298"/>
                  <a:gd name="T25" fmla="*/ 2147483647 h 254"/>
                  <a:gd name="T26" fmla="*/ 2147483647 w 298"/>
                  <a:gd name="T27" fmla="*/ 2147483647 h 254"/>
                  <a:gd name="T28" fmla="*/ 2147483647 w 298"/>
                  <a:gd name="T29" fmla="*/ 2147483647 h 254"/>
                  <a:gd name="T30" fmla="*/ 2147483647 w 298"/>
                  <a:gd name="T31" fmla="*/ 2147483647 h 254"/>
                  <a:gd name="T32" fmla="*/ 2147483647 w 298"/>
                  <a:gd name="T33" fmla="*/ 2147483647 h 254"/>
                  <a:gd name="T34" fmla="*/ 2147483647 w 298"/>
                  <a:gd name="T35" fmla="*/ 2147483647 h 254"/>
                  <a:gd name="T36" fmla="*/ 2147483647 w 298"/>
                  <a:gd name="T37" fmla="*/ 2147483647 h 254"/>
                  <a:gd name="T38" fmla="*/ 2147483647 w 298"/>
                  <a:gd name="T39" fmla="*/ 2147483647 h 254"/>
                  <a:gd name="T40" fmla="*/ 2147483647 w 298"/>
                  <a:gd name="T41" fmla="*/ 2147483647 h 254"/>
                  <a:gd name="T42" fmla="*/ 2147483647 w 298"/>
                  <a:gd name="T43" fmla="*/ 2147483647 h 254"/>
                  <a:gd name="T44" fmla="*/ 2147483647 w 298"/>
                  <a:gd name="T45" fmla="*/ 2147483647 h 254"/>
                  <a:gd name="T46" fmla="*/ 2147483647 w 298"/>
                  <a:gd name="T47" fmla="*/ 2147483647 h 254"/>
                  <a:gd name="T48" fmla="*/ 2147483647 w 298"/>
                  <a:gd name="T49" fmla="*/ 2147483647 h 254"/>
                  <a:gd name="T50" fmla="*/ 2147483647 w 298"/>
                  <a:gd name="T51" fmla="*/ 2147483647 h 254"/>
                  <a:gd name="T52" fmla="*/ 2147483647 w 298"/>
                  <a:gd name="T53" fmla="*/ 2147483647 h 254"/>
                  <a:gd name="T54" fmla="*/ 2147483647 w 298"/>
                  <a:gd name="T55" fmla="*/ 2147483647 h 254"/>
                  <a:gd name="T56" fmla="*/ 2147483647 w 298"/>
                  <a:gd name="T57" fmla="*/ 2147483647 h 254"/>
                  <a:gd name="T58" fmla="*/ 2147483647 w 298"/>
                  <a:gd name="T59" fmla="*/ 2147483647 h 254"/>
                  <a:gd name="T60" fmla="*/ 2147483647 w 298"/>
                  <a:gd name="T61" fmla="*/ 2147483647 h 254"/>
                  <a:gd name="T62" fmla="*/ 2147483647 w 298"/>
                  <a:gd name="T63" fmla="*/ 2147483647 h 254"/>
                  <a:gd name="T64" fmla="*/ 2147483647 w 298"/>
                  <a:gd name="T65" fmla="*/ 2147483647 h 254"/>
                  <a:gd name="T66" fmla="*/ 2147483647 w 298"/>
                  <a:gd name="T67" fmla="*/ 2147483647 h 254"/>
                  <a:gd name="T68" fmla="*/ 2147483647 w 298"/>
                  <a:gd name="T69" fmla="*/ 2147483647 h 254"/>
                  <a:gd name="T70" fmla="*/ 2147483647 w 298"/>
                  <a:gd name="T71" fmla="*/ 2147483647 h 254"/>
                  <a:gd name="T72" fmla="*/ 2147483647 w 298"/>
                  <a:gd name="T73" fmla="*/ 2147483647 h 254"/>
                  <a:gd name="T74" fmla="*/ 2147483647 w 298"/>
                  <a:gd name="T75" fmla="*/ 2147483647 h 254"/>
                  <a:gd name="T76" fmla="*/ 2147483647 w 298"/>
                  <a:gd name="T77" fmla="*/ 2147483647 h 254"/>
                  <a:gd name="T78" fmla="*/ 2147483647 w 298"/>
                  <a:gd name="T79" fmla="*/ 2147483647 h 254"/>
                  <a:gd name="T80" fmla="*/ 2147483647 w 298"/>
                  <a:gd name="T81" fmla="*/ 2147483647 h 254"/>
                  <a:gd name="T82" fmla="*/ 2147483647 w 298"/>
                  <a:gd name="T83" fmla="*/ 2147483647 h 254"/>
                  <a:gd name="T84" fmla="*/ 2147483647 w 298"/>
                  <a:gd name="T85" fmla="*/ 2147483647 h 254"/>
                  <a:gd name="T86" fmla="*/ 2147483647 w 298"/>
                  <a:gd name="T87" fmla="*/ 2147483647 h 254"/>
                  <a:gd name="T88" fmla="*/ 2147483647 w 298"/>
                  <a:gd name="T89" fmla="*/ 2147483647 h 254"/>
                  <a:gd name="T90" fmla="*/ 2147483647 w 298"/>
                  <a:gd name="T91" fmla="*/ 2147483647 h 254"/>
                  <a:gd name="T92" fmla="*/ 2147483647 w 298"/>
                  <a:gd name="T93" fmla="*/ 2147483647 h 254"/>
                  <a:gd name="T94" fmla="*/ 2147483647 w 298"/>
                  <a:gd name="T95" fmla="*/ 2147483647 h 254"/>
                  <a:gd name="T96" fmla="*/ 2147483647 w 298"/>
                  <a:gd name="T97" fmla="*/ 2147483647 h 254"/>
                  <a:gd name="T98" fmla="*/ 2147483647 w 298"/>
                  <a:gd name="T99" fmla="*/ 2147483647 h 254"/>
                  <a:gd name="T100" fmla="*/ 2147483647 w 298"/>
                  <a:gd name="T101" fmla="*/ 2147483647 h 254"/>
                  <a:gd name="T102" fmla="*/ 2147483647 w 298"/>
                  <a:gd name="T103" fmla="*/ 2147483647 h 254"/>
                  <a:gd name="T104" fmla="*/ 2147483647 w 298"/>
                  <a:gd name="T105" fmla="*/ 2147483647 h 254"/>
                  <a:gd name="T106" fmla="*/ 2147483647 w 298"/>
                  <a:gd name="T107" fmla="*/ 2147483647 h 254"/>
                  <a:gd name="T108" fmla="*/ 2147483647 w 298"/>
                  <a:gd name="T109" fmla="*/ 2147483647 h 254"/>
                  <a:gd name="T110" fmla="*/ 2147483647 w 298"/>
                  <a:gd name="T111" fmla="*/ 2147483647 h 254"/>
                  <a:gd name="T112" fmla="*/ 2147483647 w 298"/>
                  <a:gd name="T113" fmla="*/ 2147483647 h 254"/>
                  <a:gd name="T114" fmla="*/ 2147483647 w 298"/>
                  <a:gd name="T115" fmla="*/ 2147483647 h 254"/>
                  <a:gd name="T116" fmla="*/ 2147483647 w 298"/>
                  <a:gd name="T117" fmla="*/ 2147483647 h 254"/>
                  <a:gd name="T118" fmla="*/ 2147483647 w 298"/>
                  <a:gd name="T119" fmla="*/ 2147483647 h 254"/>
                  <a:gd name="T120" fmla="*/ 2147483647 w 298"/>
                  <a:gd name="T121" fmla="*/ 2147483647 h 254"/>
                  <a:gd name="T122" fmla="*/ 2147483647 w 298"/>
                  <a:gd name="T123" fmla="*/ 0 h 2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98" h="254">
                    <a:moveTo>
                      <a:pt x="215" y="2"/>
                    </a:moveTo>
                    <a:lnTo>
                      <a:pt x="217" y="2"/>
                    </a:lnTo>
                    <a:lnTo>
                      <a:pt x="219" y="2"/>
                    </a:lnTo>
                    <a:lnTo>
                      <a:pt x="219" y="0"/>
                    </a:lnTo>
                    <a:lnTo>
                      <a:pt x="221" y="0"/>
                    </a:lnTo>
                    <a:lnTo>
                      <a:pt x="221" y="2"/>
                    </a:lnTo>
                    <a:lnTo>
                      <a:pt x="221" y="4"/>
                    </a:lnTo>
                    <a:lnTo>
                      <a:pt x="221" y="7"/>
                    </a:lnTo>
                    <a:lnTo>
                      <a:pt x="221" y="9"/>
                    </a:lnTo>
                    <a:lnTo>
                      <a:pt x="221" y="11"/>
                    </a:lnTo>
                    <a:lnTo>
                      <a:pt x="221" y="13"/>
                    </a:lnTo>
                    <a:lnTo>
                      <a:pt x="223" y="13"/>
                    </a:lnTo>
                    <a:lnTo>
                      <a:pt x="223" y="15"/>
                    </a:lnTo>
                    <a:lnTo>
                      <a:pt x="225" y="15"/>
                    </a:lnTo>
                    <a:lnTo>
                      <a:pt x="228" y="15"/>
                    </a:lnTo>
                    <a:lnTo>
                      <a:pt x="228" y="18"/>
                    </a:lnTo>
                    <a:lnTo>
                      <a:pt x="228" y="20"/>
                    </a:lnTo>
                    <a:lnTo>
                      <a:pt x="228" y="22"/>
                    </a:lnTo>
                    <a:lnTo>
                      <a:pt x="228" y="24"/>
                    </a:lnTo>
                    <a:lnTo>
                      <a:pt x="230" y="24"/>
                    </a:lnTo>
                    <a:lnTo>
                      <a:pt x="230" y="22"/>
                    </a:lnTo>
                    <a:lnTo>
                      <a:pt x="232" y="22"/>
                    </a:lnTo>
                    <a:lnTo>
                      <a:pt x="234" y="22"/>
                    </a:lnTo>
                    <a:lnTo>
                      <a:pt x="234" y="20"/>
                    </a:lnTo>
                    <a:lnTo>
                      <a:pt x="236" y="20"/>
                    </a:lnTo>
                    <a:lnTo>
                      <a:pt x="236" y="22"/>
                    </a:lnTo>
                    <a:lnTo>
                      <a:pt x="236" y="20"/>
                    </a:lnTo>
                    <a:lnTo>
                      <a:pt x="236" y="22"/>
                    </a:lnTo>
                    <a:lnTo>
                      <a:pt x="236" y="20"/>
                    </a:lnTo>
                    <a:lnTo>
                      <a:pt x="236" y="22"/>
                    </a:lnTo>
                    <a:lnTo>
                      <a:pt x="239" y="24"/>
                    </a:lnTo>
                    <a:lnTo>
                      <a:pt x="236" y="29"/>
                    </a:lnTo>
                    <a:lnTo>
                      <a:pt x="239" y="31"/>
                    </a:lnTo>
                    <a:lnTo>
                      <a:pt x="241" y="33"/>
                    </a:lnTo>
                    <a:lnTo>
                      <a:pt x="243" y="33"/>
                    </a:lnTo>
                    <a:lnTo>
                      <a:pt x="241" y="37"/>
                    </a:lnTo>
                    <a:lnTo>
                      <a:pt x="236" y="39"/>
                    </a:lnTo>
                    <a:lnTo>
                      <a:pt x="236" y="42"/>
                    </a:lnTo>
                    <a:lnTo>
                      <a:pt x="241" y="39"/>
                    </a:lnTo>
                    <a:lnTo>
                      <a:pt x="245" y="42"/>
                    </a:lnTo>
                    <a:lnTo>
                      <a:pt x="245" y="44"/>
                    </a:lnTo>
                    <a:lnTo>
                      <a:pt x="247" y="44"/>
                    </a:lnTo>
                    <a:lnTo>
                      <a:pt x="245" y="48"/>
                    </a:lnTo>
                    <a:lnTo>
                      <a:pt x="245" y="53"/>
                    </a:lnTo>
                    <a:lnTo>
                      <a:pt x="247" y="55"/>
                    </a:lnTo>
                    <a:lnTo>
                      <a:pt x="250" y="57"/>
                    </a:lnTo>
                    <a:lnTo>
                      <a:pt x="254" y="59"/>
                    </a:lnTo>
                    <a:lnTo>
                      <a:pt x="261" y="61"/>
                    </a:lnTo>
                    <a:lnTo>
                      <a:pt x="265" y="64"/>
                    </a:lnTo>
                    <a:lnTo>
                      <a:pt x="267" y="70"/>
                    </a:lnTo>
                    <a:lnTo>
                      <a:pt x="267" y="72"/>
                    </a:lnTo>
                    <a:lnTo>
                      <a:pt x="269" y="75"/>
                    </a:lnTo>
                    <a:lnTo>
                      <a:pt x="274" y="79"/>
                    </a:lnTo>
                    <a:lnTo>
                      <a:pt x="274" y="81"/>
                    </a:lnTo>
                    <a:lnTo>
                      <a:pt x="278" y="85"/>
                    </a:lnTo>
                    <a:lnTo>
                      <a:pt x="280" y="92"/>
                    </a:lnTo>
                    <a:lnTo>
                      <a:pt x="278" y="94"/>
                    </a:lnTo>
                    <a:lnTo>
                      <a:pt x="278" y="96"/>
                    </a:lnTo>
                    <a:lnTo>
                      <a:pt x="276" y="99"/>
                    </a:lnTo>
                    <a:lnTo>
                      <a:pt x="274" y="101"/>
                    </a:lnTo>
                    <a:lnTo>
                      <a:pt x="276" y="101"/>
                    </a:lnTo>
                    <a:lnTo>
                      <a:pt x="282" y="103"/>
                    </a:lnTo>
                    <a:lnTo>
                      <a:pt x="285" y="103"/>
                    </a:lnTo>
                    <a:lnTo>
                      <a:pt x="287" y="103"/>
                    </a:lnTo>
                    <a:lnTo>
                      <a:pt x="289" y="103"/>
                    </a:lnTo>
                    <a:lnTo>
                      <a:pt x="287" y="107"/>
                    </a:lnTo>
                    <a:lnTo>
                      <a:pt x="287" y="112"/>
                    </a:lnTo>
                    <a:lnTo>
                      <a:pt x="287" y="114"/>
                    </a:lnTo>
                    <a:lnTo>
                      <a:pt x="287" y="118"/>
                    </a:lnTo>
                    <a:lnTo>
                      <a:pt x="289" y="118"/>
                    </a:lnTo>
                    <a:lnTo>
                      <a:pt x="291" y="118"/>
                    </a:lnTo>
                    <a:lnTo>
                      <a:pt x="291" y="121"/>
                    </a:lnTo>
                    <a:lnTo>
                      <a:pt x="291" y="123"/>
                    </a:lnTo>
                    <a:lnTo>
                      <a:pt x="293" y="123"/>
                    </a:lnTo>
                    <a:lnTo>
                      <a:pt x="296" y="123"/>
                    </a:lnTo>
                    <a:lnTo>
                      <a:pt x="293" y="123"/>
                    </a:lnTo>
                    <a:lnTo>
                      <a:pt x="293" y="125"/>
                    </a:lnTo>
                    <a:lnTo>
                      <a:pt x="296" y="125"/>
                    </a:lnTo>
                    <a:lnTo>
                      <a:pt x="296" y="127"/>
                    </a:lnTo>
                    <a:lnTo>
                      <a:pt x="296" y="129"/>
                    </a:lnTo>
                    <a:lnTo>
                      <a:pt x="296" y="131"/>
                    </a:lnTo>
                    <a:lnTo>
                      <a:pt x="298" y="131"/>
                    </a:lnTo>
                    <a:lnTo>
                      <a:pt x="296" y="131"/>
                    </a:lnTo>
                    <a:lnTo>
                      <a:pt x="293" y="131"/>
                    </a:lnTo>
                    <a:lnTo>
                      <a:pt x="291" y="131"/>
                    </a:lnTo>
                    <a:lnTo>
                      <a:pt x="291" y="134"/>
                    </a:lnTo>
                    <a:lnTo>
                      <a:pt x="289" y="134"/>
                    </a:lnTo>
                    <a:lnTo>
                      <a:pt x="287" y="134"/>
                    </a:lnTo>
                    <a:lnTo>
                      <a:pt x="285" y="134"/>
                    </a:lnTo>
                    <a:lnTo>
                      <a:pt x="285" y="131"/>
                    </a:lnTo>
                    <a:lnTo>
                      <a:pt x="282" y="131"/>
                    </a:lnTo>
                    <a:lnTo>
                      <a:pt x="280" y="131"/>
                    </a:lnTo>
                    <a:lnTo>
                      <a:pt x="278" y="131"/>
                    </a:lnTo>
                    <a:lnTo>
                      <a:pt x="278" y="129"/>
                    </a:lnTo>
                    <a:lnTo>
                      <a:pt x="276" y="129"/>
                    </a:lnTo>
                    <a:lnTo>
                      <a:pt x="276" y="131"/>
                    </a:lnTo>
                    <a:lnTo>
                      <a:pt x="274" y="131"/>
                    </a:lnTo>
                    <a:lnTo>
                      <a:pt x="274" y="134"/>
                    </a:lnTo>
                    <a:lnTo>
                      <a:pt x="274" y="136"/>
                    </a:lnTo>
                    <a:lnTo>
                      <a:pt x="276" y="136"/>
                    </a:lnTo>
                    <a:lnTo>
                      <a:pt x="276" y="138"/>
                    </a:lnTo>
                    <a:lnTo>
                      <a:pt x="276" y="140"/>
                    </a:lnTo>
                    <a:lnTo>
                      <a:pt x="278" y="140"/>
                    </a:lnTo>
                    <a:lnTo>
                      <a:pt x="278" y="142"/>
                    </a:lnTo>
                    <a:lnTo>
                      <a:pt x="278" y="145"/>
                    </a:lnTo>
                    <a:lnTo>
                      <a:pt x="278" y="147"/>
                    </a:lnTo>
                    <a:lnTo>
                      <a:pt x="278" y="149"/>
                    </a:lnTo>
                    <a:lnTo>
                      <a:pt x="276" y="149"/>
                    </a:lnTo>
                    <a:lnTo>
                      <a:pt x="276" y="151"/>
                    </a:lnTo>
                    <a:lnTo>
                      <a:pt x="274" y="151"/>
                    </a:lnTo>
                    <a:lnTo>
                      <a:pt x="274" y="153"/>
                    </a:lnTo>
                    <a:lnTo>
                      <a:pt x="271" y="153"/>
                    </a:lnTo>
                    <a:lnTo>
                      <a:pt x="271" y="156"/>
                    </a:lnTo>
                    <a:lnTo>
                      <a:pt x="271" y="153"/>
                    </a:lnTo>
                    <a:lnTo>
                      <a:pt x="269" y="153"/>
                    </a:lnTo>
                    <a:lnTo>
                      <a:pt x="269" y="156"/>
                    </a:lnTo>
                    <a:lnTo>
                      <a:pt x="269" y="158"/>
                    </a:lnTo>
                    <a:lnTo>
                      <a:pt x="267" y="158"/>
                    </a:lnTo>
                    <a:lnTo>
                      <a:pt x="267" y="160"/>
                    </a:lnTo>
                    <a:lnTo>
                      <a:pt x="267" y="162"/>
                    </a:lnTo>
                    <a:lnTo>
                      <a:pt x="265" y="162"/>
                    </a:lnTo>
                    <a:lnTo>
                      <a:pt x="267" y="162"/>
                    </a:lnTo>
                    <a:lnTo>
                      <a:pt x="267" y="164"/>
                    </a:lnTo>
                    <a:lnTo>
                      <a:pt x="265" y="164"/>
                    </a:lnTo>
                    <a:lnTo>
                      <a:pt x="265" y="167"/>
                    </a:lnTo>
                    <a:lnTo>
                      <a:pt x="265" y="164"/>
                    </a:lnTo>
                    <a:lnTo>
                      <a:pt x="265" y="167"/>
                    </a:lnTo>
                    <a:lnTo>
                      <a:pt x="267" y="167"/>
                    </a:lnTo>
                    <a:lnTo>
                      <a:pt x="265" y="167"/>
                    </a:lnTo>
                    <a:lnTo>
                      <a:pt x="267" y="167"/>
                    </a:lnTo>
                    <a:lnTo>
                      <a:pt x="265" y="167"/>
                    </a:lnTo>
                    <a:lnTo>
                      <a:pt x="267" y="167"/>
                    </a:lnTo>
                    <a:lnTo>
                      <a:pt x="267" y="169"/>
                    </a:lnTo>
                    <a:lnTo>
                      <a:pt x="267" y="167"/>
                    </a:lnTo>
                    <a:lnTo>
                      <a:pt x="267" y="169"/>
                    </a:lnTo>
                    <a:lnTo>
                      <a:pt x="265" y="169"/>
                    </a:lnTo>
                    <a:lnTo>
                      <a:pt x="267" y="169"/>
                    </a:lnTo>
                    <a:lnTo>
                      <a:pt x="267" y="171"/>
                    </a:lnTo>
                    <a:lnTo>
                      <a:pt x="265" y="171"/>
                    </a:lnTo>
                    <a:lnTo>
                      <a:pt x="265" y="173"/>
                    </a:lnTo>
                    <a:lnTo>
                      <a:pt x="265" y="175"/>
                    </a:lnTo>
                    <a:lnTo>
                      <a:pt x="265" y="177"/>
                    </a:lnTo>
                    <a:lnTo>
                      <a:pt x="265" y="180"/>
                    </a:lnTo>
                    <a:lnTo>
                      <a:pt x="263" y="180"/>
                    </a:lnTo>
                    <a:lnTo>
                      <a:pt x="265" y="180"/>
                    </a:lnTo>
                    <a:lnTo>
                      <a:pt x="265" y="182"/>
                    </a:lnTo>
                    <a:lnTo>
                      <a:pt x="265" y="180"/>
                    </a:lnTo>
                    <a:lnTo>
                      <a:pt x="265" y="182"/>
                    </a:lnTo>
                    <a:lnTo>
                      <a:pt x="267" y="182"/>
                    </a:lnTo>
                    <a:lnTo>
                      <a:pt x="269" y="182"/>
                    </a:lnTo>
                    <a:lnTo>
                      <a:pt x="271" y="182"/>
                    </a:lnTo>
                    <a:lnTo>
                      <a:pt x="269" y="182"/>
                    </a:lnTo>
                    <a:lnTo>
                      <a:pt x="269" y="184"/>
                    </a:lnTo>
                    <a:lnTo>
                      <a:pt x="267" y="184"/>
                    </a:lnTo>
                    <a:lnTo>
                      <a:pt x="267" y="186"/>
                    </a:lnTo>
                    <a:lnTo>
                      <a:pt x="269" y="186"/>
                    </a:lnTo>
                    <a:lnTo>
                      <a:pt x="269" y="188"/>
                    </a:lnTo>
                    <a:lnTo>
                      <a:pt x="269" y="191"/>
                    </a:lnTo>
                    <a:lnTo>
                      <a:pt x="267" y="191"/>
                    </a:lnTo>
                    <a:lnTo>
                      <a:pt x="265" y="191"/>
                    </a:lnTo>
                    <a:lnTo>
                      <a:pt x="267" y="191"/>
                    </a:lnTo>
                    <a:lnTo>
                      <a:pt x="265" y="191"/>
                    </a:lnTo>
                    <a:lnTo>
                      <a:pt x="265" y="193"/>
                    </a:lnTo>
                    <a:lnTo>
                      <a:pt x="265" y="191"/>
                    </a:lnTo>
                    <a:lnTo>
                      <a:pt x="265" y="193"/>
                    </a:lnTo>
                    <a:lnTo>
                      <a:pt x="265" y="191"/>
                    </a:lnTo>
                    <a:lnTo>
                      <a:pt x="265" y="193"/>
                    </a:lnTo>
                    <a:lnTo>
                      <a:pt x="265" y="195"/>
                    </a:lnTo>
                    <a:lnTo>
                      <a:pt x="265" y="197"/>
                    </a:lnTo>
                    <a:lnTo>
                      <a:pt x="265" y="195"/>
                    </a:lnTo>
                    <a:lnTo>
                      <a:pt x="265" y="197"/>
                    </a:lnTo>
                    <a:lnTo>
                      <a:pt x="265" y="195"/>
                    </a:lnTo>
                    <a:lnTo>
                      <a:pt x="265" y="197"/>
                    </a:lnTo>
                    <a:lnTo>
                      <a:pt x="267" y="197"/>
                    </a:lnTo>
                    <a:lnTo>
                      <a:pt x="265" y="197"/>
                    </a:lnTo>
                    <a:lnTo>
                      <a:pt x="267" y="197"/>
                    </a:lnTo>
                    <a:lnTo>
                      <a:pt x="265" y="197"/>
                    </a:lnTo>
                    <a:lnTo>
                      <a:pt x="265" y="199"/>
                    </a:lnTo>
                    <a:lnTo>
                      <a:pt x="263" y="199"/>
                    </a:lnTo>
                    <a:lnTo>
                      <a:pt x="263" y="202"/>
                    </a:lnTo>
                    <a:lnTo>
                      <a:pt x="261" y="202"/>
                    </a:lnTo>
                    <a:lnTo>
                      <a:pt x="261" y="204"/>
                    </a:lnTo>
                    <a:lnTo>
                      <a:pt x="252" y="202"/>
                    </a:lnTo>
                    <a:lnTo>
                      <a:pt x="250" y="202"/>
                    </a:lnTo>
                    <a:lnTo>
                      <a:pt x="247" y="202"/>
                    </a:lnTo>
                    <a:lnTo>
                      <a:pt x="243" y="199"/>
                    </a:lnTo>
                    <a:lnTo>
                      <a:pt x="241" y="199"/>
                    </a:lnTo>
                    <a:lnTo>
                      <a:pt x="236" y="197"/>
                    </a:lnTo>
                    <a:lnTo>
                      <a:pt x="234" y="197"/>
                    </a:lnTo>
                    <a:lnTo>
                      <a:pt x="230" y="197"/>
                    </a:lnTo>
                    <a:lnTo>
                      <a:pt x="223" y="195"/>
                    </a:lnTo>
                    <a:lnTo>
                      <a:pt x="221" y="193"/>
                    </a:lnTo>
                    <a:lnTo>
                      <a:pt x="219" y="191"/>
                    </a:lnTo>
                    <a:lnTo>
                      <a:pt x="215" y="186"/>
                    </a:lnTo>
                    <a:lnTo>
                      <a:pt x="210" y="182"/>
                    </a:lnTo>
                    <a:lnTo>
                      <a:pt x="204" y="184"/>
                    </a:lnTo>
                    <a:lnTo>
                      <a:pt x="201" y="184"/>
                    </a:lnTo>
                    <a:lnTo>
                      <a:pt x="199" y="184"/>
                    </a:lnTo>
                    <a:lnTo>
                      <a:pt x="197" y="184"/>
                    </a:lnTo>
                    <a:lnTo>
                      <a:pt x="195" y="182"/>
                    </a:lnTo>
                    <a:lnTo>
                      <a:pt x="193" y="182"/>
                    </a:lnTo>
                    <a:lnTo>
                      <a:pt x="190" y="182"/>
                    </a:lnTo>
                    <a:lnTo>
                      <a:pt x="188" y="182"/>
                    </a:lnTo>
                    <a:lnTo>
                      <a:pt x="186" y="182"/>
                    </a:lnTo>
                    <a:lnTo>
                      <a:pt x="186" y="184"/>
                    </a:lnTo>
                    <a:lnTo>
                      <a:pt x="186" y="186"/>
                    </a:lnTo>
                    <a:lnTo>
                      <a:pt x="186" y="188"/>
                    </a:lnTo>
                    <a:lnTo>
                      <a:pt x="186" y="191"/>
                    </a:lnTo>
                    <a:lnTo>
                      <a:pt x="188" y="191"/>
                    </a:lnTo>
                    <a:lnTo>
                      <a:pt x="190" y="191"/>
                    </a:lnTo>
                    <a:lnTo>
                      <a:pt x="193" y="191"/>
                    </a:lnTo>
                    <a:lnTo>
                      <a:pt x="190" y="191"/>
                    </a:lnTo>
                    <a:lnTo>
                      <a:pt x="190" y="193"/>
                    </a:lnTo>
                    <a:lnTo>
                      <a:pt x="188" y="193"/>
                    </a:lnTo>
                    <a:lnTo>
                      <a:pt x="188" y="195"/>
                    </a:lnTo>
                    <a:lnTo>
                      <a:pt x="182" y="197"/>
                    </a:lnTo>
                    <a:lnTo>
                      <a:pt x="179" y="197"/>
                    </a:lnTo>
                    <a:lnTo>
                      <a:pt x="177" y="195"/>
                    </a:lnTo>
                    <a:lnTo>
                      <a:pt x="175" y="195"/>
                    </a:lnTo>
                    <a:lnTo>
                      <a:pt x="173" y="197"/>
                    </a:lnTo>
                    <a:lnTo>
                      <a:pt x="173" y="199"/>
                    </a:lnTo>
                    <a:lnTo>
                      <a:pt x="173" y="204"/>
                    </a:lnTo>
                    <a:lnTo>
                      <a:pt x="175" y="208"/>
                    </a:lnTo>
                    <a:lnTo>
                      <a:pt x="175" y="210"/>
                    </a:lnTo>
                    <a:lnTo>
                      <a:pt x="182" y="213"/>
                    </a:lnTo>
                    <a:lnTo>
                      <a:pt x="182" y="215"/>
                    </a:lnTo>
                    <a:lnTo>
                      <a:pt x="179" y="217"/>
                    </a:lnTo>
                    <a:lnTo>
                      <a:pt x="177" y="219"/>
                    </a:lnTo>
                    <a:lnTo>
                      <a:pt x="175" y="223"/>
                    </a:lnTo>
                    <a:lnTo>
                      <a:pt x="173" y="221"/>
                    </a:lnTo>
                    <a:lnTo>
                      <a:pt x="171" y="221"/>
                    </a:lnTo>
                    <a:lnTo>
                      <a:pt x="169" y="221"/>
                    </a:lnTo>
                    <a:lnTo>
                      <a:pt x="166" y="221"/>
                    </a:lnTo>
                    <a:lnTo>
                      <a:pt x="164" y="221"/>
                    </a:lnTo>
                    <a:lnTo>
                      <a:pt x="162" y="221"/>
                    </a:lnTo>
                    <a:lnTo>
                      <a:pt x="160" y="221"/>
                    </a:lnTo>
                    <a:lnTo>
                      <a:pt x="158" y="223"/>
                    </a:lnTo>
                    <a:lnTo>
                      <a:pt x="158" y="228"/>
                    </a:lnTo>
                    <a:lnTo>
                      <a:pt x="160" y="228"/>
                    </a:lnTo>
                    <a:lnTo>
                      <a:pt x="160" y="230"/>
                    </a:lnTo>
                    <a:lnTo>
                      <a:pt x="158" y="230"/>
                    </a:lnTo>
                    <a:lnTo>
                      <a:pt x="158" y="232"/>
                    </a:lnTo>
                    <a:lnTo>
                      <a:pt x="158" y="234"/>
                    </a:lnTo>
                    <a:lnTo>
                      <a:pt x="155" y="237"/>
                    </a:lnTo>
                    <a:lnTo>
                      <a:pt x="155" y="239"/>
                    </a:lnTo>
                    <a:lnTo>
                      <a:pt x="155" y="241"/>
                    </a:lnTo>
                    <a:lnTo>
                      <a:pt x="155" y="245"/>
                    </a:lnTo>
                    <a:lnTo>
                      <a:pt x="153" y="245"/>
                    </a:lnTo>
                    <a:lnTo>
                      <a:pt x="151" y="245"/>
                    </a:lnTo>
                    <a:lnTo>
                      <a:pt x="149" y="245"/>
                    </a:lnTo>
                    <a:lnTo>
                      <a:pt x="149" y="243"/>
                    </a:lnTo>
                    <a:lnTo>
                      <a:pt x="149" y="241"/>
                    </a:lnTo>
                    <a:lnTo>
                      <a:pt x="147" y="241"/>
                    </a:lnTo>
                    <a:lnTo>
                      <a:pt x="144" y="241"/>
                    </a:lnTo>
                    <a:lnTo>
                      <a:pt x="144" y="239"/>
                    </a:lnTo>
                    <a:lnTo>
                      <a:pt x="142" y="239"/>
                    </a:lnTo>
                    <a:lnTo>
                      <a:pt x="140" y="237"/>
                    </a:lnTo>
                    <a:lnTo>
                      <a:pt x="138" y="237"/>
                    </a:lnTo>
                    <a:lnTo>
                      <a:pt x="138" y="239"/>
                    </a:lnTo>
                    <a:lnTo>
                      <a:pt x="138" y="243"/>
                    </a:lnTo>
                    <a:lnTo>
                      <a:pt x="140" y="243"/>
                    </a:lnTo>
                    <a:lnTo>
                      <a:pt x="140" y="245"/>
                    </a:lnTo>
                    <a:lnTo>
                      <a:pt x="140" y="248"/>
                    </a:lnTo>
                    <a:lnTo>
                      <a:pt x="140" y="250"/>
                    </a:lnTo>
                    <a:lnTo>
                      <a:pt x="138" y="250"/>
                    </a:lnTo>
                    <a:lnTo>
                      <a:pt x="136" y="250"/>
                    </a:lnTo>
                    <a:lnTo>
                      <a:pt x="133" y="248"/>
                    </a:lnTo>
                    <a:lnTo>
                      <a:pt x="129" y="248"/>
                    </a:lnTo>
                    <a:lnTo>
                      <a:pt x="127" y="248"/>
                    </a:lnTo>
                    <a:lnTo>
                      <a:pt x="125" y="248"/>
                    </a:lnTo>
                    <a:lnTo>
                      <a:pt x="118" y="248"/>
                    </a:lnTo>
                    <a:lnTo>
                      <a:pt x="116" y="245"/>
                    </a:lnTo>
                    <a:lnTo>
                      <a:pt x="114" y="245"/>
                    </a:lnTo>
                    <a:lnTo>
                      <a:pt x="109" y="243"/>
                    </a:lnTo>
                    <a:lnTo>
                      <a:pt x="107" y="248"/>
                    </a:lnTo>
                    <a:lnTo>
                      <a:pt x="105" y="250"/>
                    </a:lnTo>
                    <a:lnTo>
                      <a:pt x="103" y="254"/>
                    </a:lnTo>
                    <a:lnTo>
                      <a:pt x="103" y="252"/>
                    </a:lnTo>
                    <a:lnTo>
                      <a:pt x="101" y="252"/>
                    </a:lnTo>
                    <a:lnTo>
                      <a:pt x="101" y="250"/>
                    </a:lnTo>
                    <a:lnTo>
                      <a:pt x="98" y="250"/>
                    </a:lnTo>
                    <a:lnTo>
                      <a:pt x="98" y="248"/>
                    </a:lnTo>
                    <a:lnTo>
                      <a:pt x="96" y="248"/>
                    </a:lnTo>
                    <a:lnTo>
                      <a:pt x="94" y="245"/>
                    </a:lnTo>
                    <a:lnTo>
                      <a:pt x="92" y="245"/>
                    </a:lnTo>
                    <a:lnTo>
                      <a:pt x="92" y="243"/>
                    </a:lnTo>
                    <a:lnTo>
                      <a:pt x="90" y="243"/>
                    </a:lnTo>
                    <a:lnTo>
                      <a:pt x="90" y="241"/>
                    </a:lnTo>
                    <a:lnTo>
                      <a:pt x="87" y="241"/>
                    </a:lnTo>
                    <a:lnTo>
                      <a:pt x="87" y="239"/>
                    </a:lnTo>
                    <a:lnTo>
                      <a:pt x="87" y="237"/>
                    </a:lnTo>
                    <a:lnTo>
                      <a:pt x="87" y="234"/>
                    </a:lnTo>
                    <a:lnTo>
                      <a:pt x="87" y="232"/>
                    </a:lnTo>
                    <a:lnTo>
                      <a:pt x="87" y="230"/>
                    </a:lnTo>
                    <a:lnTo>
                      <a:pt x="87" y="228"/>
                    </a:lnTo>
                    <a:lnTo>
                      <a:pt x="87" y="226"/>
                    </a:lnTo>
                    <a:lnTo>
                      <a:pt x="87" y="223"/>
                    </a:lnTo>
                    <a:lnTo>
                      <a:pt x="87" y="221"/>
                    </a:lnTo>
                    <a:lnTo>
                      <a:pt x="85" y="221"/>
                    </a:lnTo>
                    <a:lnTo>
                      <a:pt x="85" y="223"/>
                    </a:lnTo>
                    <a:lnTo>
                      <a:pt x="83" y="223"/>
                    </a:lnTo>
                    <a:lnTo>
                      <a:pt x="81" y="223"/>
                    </a:lnTo>
                    <a:lnTo>
                      <a:pt x="79" y="223"/>
                    </a:lnTo>
                    <a:lnTo>
                      <a:pt x="77" y="223"/>
                    </a:lnTo>
                    <a:lnTo>
                      <a:pt x="77" y="226"/>
                    </a:lnTo>
                    <a:lnTo>
                      <a:pt x="77" y="228"/>
                    </a:lnTo>
                    <a:lnTo>
                      <a:pt x="74" y="230"/>
                    </a:lnTo>
                    <a:lnTo>
                      <a:pt x="72" y="234"/>
                    </a:lnTo>
                    <a:lnTo>
                      <a:pt x="70" y="232"/>
                    </a:lnTo>
                    <a:lnTo>
                      <a:pt x="68" y="232"/>
                    </a:lnTo>
                    <a:lnTo>
                      <a:pt x="66" y="232"/>
                    </a:lnTo>
                    <a:lnTo>
                      <a:pt x="63" y="230"/>
                    </a:lnTo>
                    <a:lnTo>
                      <a:pt x="63" y="228"/>
                    </a:lnTo>
                    <a:lnTo>
                      <a:pt x="63" y="226"/>
                    </a:lnTo>
                    <a:lnTo>
                      <a:pt x="61" y="226"/>
                    </a:lnTo>
                    <a:lnTo>
                      <a:pt x="59" y="228"/>
                    </a:lnTo>
                    <a:lnTo>
                      <a:pt x="57" y="228"/>
                    </a:lnTo>
                    <a:lnTo>
                      <a:pt x="55" y="228"/>
                    </a:lnTo>
                    <a:lnTo>
                      <a:pt x="48" y="230"/>
                    </a:lnTo>
                    <a:lnTo>
                      <a:pt x="48" y="228"/>
                    </a:lnTo>
                    <a:lnTo>
                      <a:pt x="46" y="228"/>
                    </a:lnTo>
                    <a:lnTo>
                      <a:pt x="46" y="234"/>
                    </a:lnTo>
                    <a:lnTo>
                      <a:pt x="44" y="237"/>
                    </a:lnTo>
                    <a:lnTo>
                      <a:pt x="44" y="241"/>
                    </a:lnTo>
                    <a:lnTo>
                      <a:pt x="41" y="241"/>
                    </a:lnTo>
                    <a:lnTo>
                      <a:pt x="41" y="243"/>
                    </a:lnTo>
                    <a:lnTo>
                      <a:pt x="39" y="245"/>
                    </a:lnTo>
                    <a:lnTo>
                      <a:pt x="39" y="243"/>
                    </a:lnTo>
                    <a:lnTo>
                      <a:pt x="37" y="243"/>
                    </a:lnTo>
                    <a:lnTo>
                      <a:pt x="35" y="241"/>
                    </a:lnTo>
                    <a:lnTo>
                      <a:pt x="33" y="241"/>
                    </a:lnTo>
                    <a:lnTo>
                      <a:pt x="33" y="239"/>
                    </a:lnTo>
                    <a:lnTo>
                      <a:pt x="33" y="237"/>
                    </a:lnTo>
                    <a:lnTo>
                      <a:pt x="31" y="237"/>
                    </a:lnTo>
                    <a:lnTo>
                      <a:pt x="28" y="237"/>
                    </a:lnTo>
                    <a:lnTo>
                      <a:pt x="26" y="237"/>
                    </a:lnTo>
                    <a:lnTo>
                      <a:pt x="26" y="234"/>
                    </a:lnTo>
                    <a:lnTo>
                      <a:pt x="24" y="234"/>
                    </a:lnTo>
                    <a:lnTo>
                      <a:pt x="22" y="234"/>
                    </a:lnTo>
                    <a:lnTo>
                      <a:pt x="20" y="234"/>
                    </a:lnTo>
                    <a:lnTo>
                      <a:pt x="17" y="234"/>
                    </a:lnTo>
                    <a:lnTo>
                      <a:pt x="17" y="237"/>
                    </a:lnTo>
                    <a:lnTo>
                      <a:pt x="15" y="237"/>
                    </a:lnTo>
                    <a:lnTo>
                      <a:pt x="13" y="239"/>
                    </a:lnTo>
                    <a:lnTo>
                      <a:pt x="15" y="239"/>
                    </a:lnTo>
                    <a:lnTo>
                      <a:pt x="13" y="239"/>
                    </a:lnTo>
                    <a:lnTo>
                      <a:pt x="13" y="241"/>
                    </a:lnTo>
                    <a:lnTo>
                      <a:pt x="11" y="239"/>
                    </a:lnTo>
                    <a:lnTo>
                      <a:pt x="9" y="239"/>
                    </a:lnTo>
                    <a:lnTo>
                      <a:pt x="11" y="237"/>
                    </a:lnTo>
                    <a:lnTo>
                      <a:pt x="11" y="232"/>
                    </a:lnTo>
                    <a:lnTo>
                      <a:pt x="9" y="228"/>
                    </a:lnTo>
                    <a:lnTo>
                      <a:pt x="11" y="226"/>
                    </a:lnTo>
                    <a:lnTo>
                      <a:pt x="4" y="221"/>
                    </a:lnTo>
                    <a:lnTo>
                      <a:pt x="0" y="215"/>
                    </a:lnTo>
                    <a:lnTo>
                      <a:pt x="0" y="213"/>
                    </a:lnTo>
                    <a:lnTo>
                      <a:pt x="4" y="206"/>
                    </a:lnTo>
                    <a:lnTo>
                      <a:pt x="6" y="206"/>
                    </a:lnTo>
                    <a:lnTo>
                      <a:pt x="4" y="202"/>
                    </a:lnTo>
                    <a:lnTo>
                      <a:pt x="4" y="199"/>
                    </a:lnTo>
                    <a:lnTo>
                      <a:pt x="6" y="197"/>
                    </a:lnTo>
                    <a:lnTo>
                      <a:pt x="9" y="193"/>
                    </a:lnTo>
                    <a:lnTo>
                      <a:pt x="9" y="191"/>
                    </a:lnTo>
                    <a:lnTo>
                      <a:pt x="11" y="191"/>
                    </a:lnTo>
                    <a:lnTo>
                      <a:pt x="13" y="191"/>
                    </a:lnTo>
                    <a:lnTo>
                      <a:pt x="15" y="191"/>
                    </a:lnTo>
                    <a:lnTo>
                      <a:pt x="17" y="191"/>
                    </a:lnTo>
                    <a:lnTo>
                      <a:pt x="17" y="188"/>
                    </a:lnTo>
                    <a:lnTo>
                      <a:pt x="15" y="188"/>
                    </a:lnTo>
                    <a:lnTo>
                      <a:pt x="15" y="186"/>
                    </a:lnTo>
                    <a:lnTo>
                      <a:pt x="13" y="186"/>
                    </a:lnTo>
                    <a:lnTo>
                      <a:pt x="13" y="184"/>
                    </a:lnTo>
                    <a:lnTo>
                      <a:pt x="11" y="184"/>
                    </a:lnTo>
                    <a:lnTo>
                      <a:pt x="11" y="182"/>
                    </a:lnTo>
                    <a:lnTo>
                      <a:pt x="13" y="182"/>
                    </a:lnTo>
                    <a:lnTo>
                      <a:pt x="11" y="182"/>
                    </a:lnTo>
                    <a:lnTo>
                      <a:pt x="11" y="180"/>
                    </a:lnTo>
                    <a:lnTo>
                      <a:pt x="9" y="180"/>
                    </a:lnTo>
                    <a:lnTo>
                      <a:pt x="11" y="180"/>
                    </a:lnTo>
                    <a:lnTo>
                      <a:pt x="13" y="180"/>
                    </a:lnTo>
                    <a:lnTo>
                      <a:pt x="15" y="180"/>
                    </a:lnTo>
                    <a:lnTo>
                      <a:pt x="15" y="177"/>
                    </a:lnTo>
                    <a:lnTo>
                      <a:pt x="15" y="175"/>
                    </a:lnTo>
                    <a:lnTo>
                      <a:pt x="17" y="175"/>
                    </a:lnTo>
                    <a:lnTo>
                      <a:pt x="20" y="173"/>
                    </a:lnTo>
                    <a:lnTo>
                      <a:pt x="20" y="171"/>
                    </a:lnTo>
                    <a:lnTo>
                      <a:pt x="17" y="171"/>
                    </a:lnTo>
                    <a:lnTo>
                      <a:pt x="17" y="169"/>
                    </a:lnTo>
                    <a:lnTo>
                      <a:pt x="20" y="169"/>
                    </a:lnTo>
                    <a:lnTo>
                      <a:pt x="20" y="167"/>
                    </a:lnTo>
                    <a:lnTo>
                      <a:pt x="17" y="164"/>
                    </a:lnTo>
                    <a:lnTo>
                      <a:pt x="20" y="164"/>
                    </a:lnTo>
                    <a:lnTo>
                      <a:pt x="20" y="162"/>
                    </a:lnTo>
                    <a:lnTo>
                      <a:pt x="22" y="162"/>
                    </a:lnTo>
                    <a:lnTo>
                      <a:pt x="24" y="162"/>
                    </a:lnTo>
                    <a:lnTo>
                      <a:pt x="22" y="162"/>
                    </a:lnTo>
                    <a:lnTo>
                      <a:pt x="22" y="160"/>
                    </a:lnTo>
                    <a:lnTo>
                      <a:pt x="22" y="158"/>
                    </a:lnTo>
                    <a:lnTo>
                      <a:pt x="20" y="158"/>
                    </a:lnTo>
                    <a:lnTo>
                      <a:pt x="20" y="156"/>
                    </a:lnTo>
                    <a:lnTo>
                      <a:pt x="22" y="156"/>
                    </a:lnTo>
                    <a:lnTo>
                      <a:pt x="22" y="153"/>
                    </a:lnTo>
                    <a:lnTo>
                      <a:pt x="24" y="153"/>
                    </a:lnTo>
                    <a:lnTo>
                      <a:pt x="24" y="151"/>
                    </a:lnTo>
                    <a:lnTo>
                      <a:pt x="26" y="151"/>
                    </a:lnTo>
                    <a:lnTo>
                      <a:pt x="28" y="149"/>
                    </a:lnTo>
                    <a:lnTo>
                      <a:pt x="31" y="149"/>
                    </a:lnTo>
                    <a:lnTo>
                      <a:pt x="31" y="147"/>
                    </a:lnTo>
                    <a:lnTo>
                      <a:pt x="28" y="145"/>
                    </a:lnTo>
                    <a:lnTo>
                      <a:pt x="26" y="145"/>
                    </a:lnTo>
                    <a:lnTo>
                      <a:pt x="26" y="142"/>
                    </a:lnTo>
                    <a:lnTo>
                      <a:pt x="26" y="140"/>
                    </a:lnTo>
                    <a:lnTo>
                      <a:pt x="24" y="140"/>
                    </a:lnTo>
                    <a:lnTo>
                      <a:pt x="26" y="138"/>
                    </a:lnTo>
                    <a:lnTo>
                      <a:pt x="24" y="138"/>
                    </a:lnTo>
                    <a:lnTo>
                      <a:pt x="24" y="136"/>
                    </a:lnTo>
                    <a:lnTo>
                      <a:pt x="24" y="134"/>
                    </a:lnTo>
                    <a:lnTo>
                      <a:pt x="24" y="131"/>
                    </a:lnTo>
                    <a:lnTo>
                      <a:pt x="24" y="129"/>
                    </a:lnTo>
                    <a:lnTo>
                      <a:pt x="26" y="127"/>
                    </a:lnTo>
                    <a:lnTo>
                      <a:pt x="24" y="127"/>
                    </a:lnTo>
                    <a:lnTo>
                      <a:pt x="24" y="125"/>
                    </a:lnTo>
                    <a:lnTo>
                      <a:pt x="26" y="125"/>
                    </a:lnTo>
                    <a:lnTo>
                      <a:pt x="24" y="123"/>
                    </a:lnTo>
                    <a:lnTo>
                      <a:pt x="24" y="121"/>
                    </a:lnTo>
                    <a:lnTo>
                      <a:pt x="24" y="118"/>
                    </a:lnTo>
                    <a:lnTo>
                      <a:pt x="22" y="118"/>
                    </a:lnTo>
                    <a:lnTo>
                      <a:pt x="20" y="118"/>
                    </a:lnTo>
                    <a:lnTo>
                      <a:pt x="20" y="116"/>
                    </a:lnTo>
                    <a:lnTo>
                      <a:pt x="17" y="116"/>
                    </a:lnTo>
                    <a:lnTo>
                      <a:pt x="17" y="114"/>
                    </a:lnTo>
                    <a:lnTo>
                      <a:pt x="17" y="112"/>
                    </a:lnTo>
                    <a:lnTo>
                      <a:pt x="15" y="112"/>
                    </a:lnTo>
                    <a:lnTo>
                      <a:pt x="13" y="110"/>
                    </a:lnTo>
                    <a:lnTo>
                      <a:pt x="15" y="110"/>
                    </a:lnTo>
                    <a:lnTo>
                      <a:pt x="13" y="110"/>
                    </a:lnTo>
                    <a:lnTo>
                      <a:pt x="15" y="107"/>
                    </a:lnTo>
                    <a:lnTo>
                      <a:pt x="15" y="105"/>
                    </a:lnTo>
                    <a:lnTo>
                      <a:pt x="15" y="103"/>
                    </a:lnTo>
                    <a:lnTo>
                      <a:pt x="17" y="101"/>
                    </a:lnTo>
                    <a:lnTo>
                      <a:pt x="20" y="103"/>
                    </a:lnTo>
                    <a:lnTo>
                      <a:pt x="22" y="103"/>
                    </a:lnTo>
                    <a:lnTo>
                      <a:pt x="22" y="101"/>
                    </a:lnTo>
                    <a:lnTo>
                      <a:pt x="24" y="101"/>
                    </a:lnTo>
                    <a:lnTo>
                      <a:pt x="26" y="101"/>
                    </a:lnTo>
                    <a:lnTo>
                      <a:pt x="28" y="99"/>
                    </a:lnTo>
                    <a:lnTo>
                      <a:pt x="28" y="96"/>
                    </a:lnTo>
                    <a:lnTo>
                      <a:pt x="31" y="96"/>
                    </a:lnTo>
                    <a:lnTo>
                      <a:pt x="31" y="94"/>
                    </a:lnTo>
                    <a:lnTo>
                      <a:pt x="33" y="94"/>
                    </a:lnTo>
                    <a:lnTo>
                      <a:pt x="33" y="92"/>
                    </a:lnTo>
                    <a:lnTo>
                      <a:pt x="35" y="94"/>
                    </a:lnTo>
                    <a:lnTo>
                      <a:pt x="37" y="94"/>
                    </a:lnTo>
                    <a:lnTo>
                      <a:pt x="37" y="92"/>
                    </a:lnTo>
                    <a:lnTo>
                      <a:pt x="39" y="92"/>
                    </a:lnTo>
                    <a:lnTo>
                      <a:pt x="41" y="90"/>
                    </a:lnTo>
                    <a:lnTo>
                      <a:pt x="44" y="90"/>
                    </a:lnTo>
                    <a:lnTo>
                      <a:pt x="44" y="92"/>
                    </a:lnTo>
                    <a:lnTo>
                      <a:pt x="46" y="90"/>
                    </a:lnTo>
                    <a:lnTo>
                      <a:pt x="44" y="88"/>
                    </a:lnTo>
                    <a:lnTo>
                      <a:pt x="44" y="85"/>
                    </a:lnTo>
                    <a:lnTo>
                      <a:pt x="46" y="85"/>
                    </a:lnTo>
                    <a:lnTo>
                      <a:pt x="46" y="83"/>
                    </a:lnTo>
                    <a:lnTo>
                      <a:pt x="46" y="81"/>
                    </a:lnTo>
                    <a:lnTo>
                      <a:pt x="44" y="81"/>
                    </a:lnTo>
                    <a:lnTo>
                      <a:pt x="44" y="79"/>
                    </a:lnTo>
                    <a:lnTo>
                      <a:pt x="41" y="79"/>
                    </a:lnTo>
                    <a:lnTo>
                      <a:pt x="41" y="77"/>
                    </a:lnTo>
                    <a:lnTo>
                      <a:pt x="41" y="75"/>
                    </a:lnTo>
                    <a:lnTo>
                      <a:pt x="39" y="75"/>
                    </a:lnTo>
                    <a:lnTo>
                      <a:pt x="39" y="72"/>
                    </a:lnTo>
                    <a:lnTo>
                      <a:pt x="37" y="72"/>
                    </a:lnTo>
                    <a:lnTo>
                      <a:pt x="37" y="70"/>
                    </a:lnTo>
                    <a:lnTo>
                      <a:pt x="35" y="70"/>
                    </a:lnTo>
                    <a:lnTo>
                      <a:pt x="33" y="70"/>
                    </a:lnTo>
                    <a:lnTo>
                      <a:pt x="28" y="70"/>
                    </a:lnTo>
                    <a:lnTo>
                      <a:pt x="26" y="70"/>
                    </a:lnTo>
                    <a:lnTo>
                      <a:pt x="26" y="68"/>
                    </a:lnTo>
                    <a:lnTo>
                      <a:pt x="24" y="68"/>
                    </a:lnTo>
                    <a:lnTo>
                      <a:pt x="26" y="66"/>
                    </a:lnTo>
                    <a:lnTo>
                      <a:pt x="26" y="64"/>
                    </a:lnTo>
                    <a:lnTo>
                      <a:pt x="28" y="61"/>
                    </a:lnTo>
                    <a:lnTo>
                      <a:pt x="31" y="61"/>
                    </a:lnTo>
                    <a:lnTo>
                      <a:pt x="28" y="59"/>
                    </a:lnTo>
                    <a:lnTo>
                      <a:pt x="26" y="59"/>
                    </a:lnTo>
                    <a:lnTo>
                      <a:pt x="26" y="57"/>
                    </a:lnTo>
                    <a:lnTo>
                      <a:pt x="24" y="57"/>
                    </a:lnTo>
                    <a:lnTo>
                      <a:pt x="24" y="53"/>
                    </a:lnTo>
                    <a:lnTo>
                      <a:pt x="26" y="55"/>
                    </a:lnTo>
                    <a:lnTo>
                      <a:pt x="28" y="53"/>
                    </a:lnTo>
                    <a:lnTo>
                      <a:pt x="33" y="50"/>
                    </a:lnTo>
                    <a:lnTo>
                      <a:pt x="37" y="48"/>
                    </a:lnTo>
                    <a:lnTo>
                      <a:pt x="39" y="48"/>
                    </a:lnTo>
                    <a:lnTo>
                      <a:pt x="39" y="50"/>
                    </a:lnTo>
                    <a:lnTo>
                      <a:pt x="41" y="50"/>
                    </a:lnTo>
                    <a:lnTo>
                      <a:pt x="44" y="50"/>
                    </a:lnTo>
                    <a:lnTo>
                      <a:pt x="44" y="53"/>
                    </a:lnTo>
                    <a:lnTo>
                      <a:pt x="46" y="53"/>
                    </a:lnTo>
                    <a:lnTo>
                      <a:pt x="48" y="53"/>
                    </a:lnTo>
                    <a:lnTo>
                      <a:pt x="50" y="50"/>
                    </a:lnTo>
                    <a:lnTo>
                      <a:pt x="52" y="50"/>
                    </a:lnTo>
                    <a:lnTo>
                      <a:pt x="52" y="48"/>
                    </a:lnTo>
                    <a:lnTo>
                      <a:pt x="52" y="46"/>
                    </a:lnTo>
                    <a:lnTo>
                      <a:pt x="55" y="46"/>
                    </a:lnTo>
                    <a:lnTo>
                      <a:pt x="55" y="44"/>
                    </a:lnTo>
                    <a:lnTo>
                      <a:pt x="57" y="44"/>
                    </a:lnTo>
                    <a:lnTo>
                      <a:pt x="57" y="42"/>
                    </a:lnTo>
                    <a:lnTo>
                      <a:pt x="57" y="39"/>
                    </a:lnTo>
                    <a:lnTo>
                      <a:pt x="55" y="39"/>
                    </a:lnTo>
                    <a:lnTo>
                      <a:pt x="57" y="39"/>
                    </a:lnTo>
                    <a:lnTo>
                      <a:pt x="57" y="37"/>
                    </a:lnTo>
                    <a:lnTo>
                      <a:pt x="59" y="37"/>
                    </a:lnTo>
                    <a:lnTo>
                      <a:pt x="59" y="35"/>
                    </a:lnTo>
                    <a:lnTo>
                      <a:pt x="59" y="33"/>
                    </a:lnTo>
                    <a:lnTo>
                      <a:pt x="61" y="33"/>
                    </a:lnTo>
                    <a:lnTo>
                      <a:pt x="61" y="31"/>
                    </a:lnTo>
                    <a:lnTo>
                      <a:pt x="63" y="31"/>
                    </a:lnTo>
                    <a:lnTo>
                      <a:pt x="66" y="31"/>
                    </a:lnTo>
                    <a:lnTo>
                      <a:pt x="68" y="31"/>
                    </a:lnTo>
                    <a:lnTo>
                      <a:pt x="68" y="33"/>
                    </a:lnTo>
                    <a:lnTo>
                      <a:pt x="68" y="31"/>
                    </a:lnTo>
                    <a:lnTo>
                      <a:pt x="70" y="31"/>
                    </a:lnTo>
                    <a:lnTo>
                      <a:pt x="72" y="31"/>
                    </a:lnTo>
                    <a:lnTo>
                      <a:pt x="74" y="31"/>
                    </a:lnTo>
                    <a:lnTo>
                      <a:pt x="74" y="33"/>
                    </a:lnTo>
                    <a:lnTo>
                      <a:pt x="77" y="33"/>
                    </a:lnTo>
                    <a:lnTo>
                      <a:pt x="79" y="31"/>
                    </a:lnTo>
                    <a:lnTo>
                      <a:pt x="79" y="29"/>
                    </a:lnTo>
                    <a:lnTo>
                      <a:pt x="81" y="29"/>
                    </a:lnTo>
                    <a:lnTo>
                      <a:pt x="81" y="26"/>
                    </a:lnTo>
                    <a:lnTo>
                      <a:pt x="81" y="24"/>
                    </a:lnTo>
                    <a:lnTo>
                      <a:pt x="83" y="24"/>
                    </a:lnTo>
                    <a:lnTo>
                      <a:pt x="85" y="24"/>
                    </a:lnTo>
                    <a:lnTo>
                      <a:pt x="87" y="26"/>
                    </a:lnTo>
                    <a:lnTo>
                      <a:pt x="90" y="26"/>
                    </a:lnTo>
                    <a:lnTo>
                      <a:pt x="92" y="26"/>
                    </a:lnTo>
                    <a:lnTo>
                      <a:pt x="94" y="26"/>
                    </a:lnTo>
                    <a:lnTo>
                      <a:pt x="96" y="29"/>
                    </a:lnTo>
                    <a:lnTo>
                      <a:pt x="98" y="29"/>
                    </a:lnTo>
                    <a:lnTo>
                      <a:pt x="101" y="31"/>
                    </a:lnTo>
                    <a:lnTo>
                      <a:pt x="103" y="33"/>
                    </a:lnTo>
                    <a:lnTo>
                      <a:pt x="105" y="33"/>
                    </a:lnTo>
                    <a:lnTo>
                      <a:pt x="105" y="35"/>
                    </a:lnTo>
                    <a:lnTo>
                      <a:pt x="107" y="35"/>
                    </a:lnTo>
                    <a:lnTo>
                      <a:pt x="109" y="35"/>
                    </a:lnTo>
                    <a:lnTo>
                      <a:pt x="112" y="35"/>
                    </a:lnTo>
                    <a:lnTo>
                      <a:pt x="112" y="33"/>
                    </a:lnTo>
                    <a:lnTo>
                      <a:pt x="114" y="33"/>
                    </a:lnTo>
                    <a:lnTo>
                      <a:pt x="116" y="33"/>
                    </a:lnTo>
                    <a:lnTo>
                      <a:pt x="118" y="33"/>
                    </a:lnTo>
                    <a:lnTo>
                      <a:pt x="118" y="31"/>
                    </a:lnTo>
                    <a:lnTo>
                      <a:pt x="120" y="31"/>
                    </a:lnTo>
                    <a:lnTo>
                      <a:pt x="120" y="29"/>
                    </a:lnTo>
                    <a:lnTo>
                      <a:pt x="123" y="29"/>
                    </a:lnTo>
                    <a:lnTo>
                      <a:pt x="123" y="26"/>
                    </a:lnTo>
                    <a:lnTo>
                      <a:pt x="125" y="26"/>
                    </a:lnTo>
                    <a:lnTo>
                      <a:pt x="125" y="29"/>
                    </a:lnTo>
                    <a:lnTo>
                      <a:pt x="127" y="29"/>
                    </a:lnTo>
                    <a:lnTo>
                      <a:pt x="129" y="29"/>
                    </a:lnTo>
                    <a:lnTo>
                      <a:pt x="131" y="29"/>
                    </a:lnTo>
                    <a:lnTo>
                      <a:pt x="131" y="31"/>
                    </a:lnTo>
                    <a:lnTo>
                      <a:pt x="133" y="31"/>
                    </a:lnTo>
                    <a:lnTo>
                      <a:pt x="133" y="33"/>
                    </a:lnTo>
                    <a:lnTo>
                      <a:pt x="136" y="33"/>
                    </a:lnTo>
                    <a:lnTo>
                      <a:pt x="138" y="35"/>
                    </a:lnTo>
                    <a:lnTo>
                      <a:pt x="140" y="35"/>
                    </a:lnTo>
                    <a:lnTo>
                      <a:pt x="140" y="37"/>
                    </a:lnTo>
                    <a:lnTo>
                      <a:pt x="142" y="37"/>
                    </a:lnTo>
                    <a:lnTo>
                      <a:pt x="142" y="39"/>
                    </a:lnTo>
                    <a:lnTo>
                      <a:pt x="144" y="39"/>
                    </a:lnTo>
                    <a:lnTo>
                      <a:pt x="147" y="39"/>
                    </a:lnTo>
                    <a:lnTo>
                      <a:pt x="147" y="37"/>
                    </a:lnTo>
                    <a:lnTo>
                      <a:pt x="147" y="35"/>
                    </a:lnTo>
                    <a:lnTo>
                      <a:pt x="147" y="33"/>
                    </a:lnTo>
                    <a:lnTo>
                      <a:pt x="149" y="33"/>
                    </a:lnTo>
                    <a:lnTo>
                      <a:pt x="151" y="33"/>
                    </a:lnTo>
                    <a:lnTo>
                      <a:pt x="153" y="31"/>
                    </a:lnTo>
                    <a:lnTo>
                      <a:pt x="155" y="31"/>
                    </a:lnTo>
                    <a:lnTo>
                      <a:pt x="155" y="29"/>
                    </a:lnTo>
                    <a:lnTo>
                      <a:pt x="158" y="29"/>
                    </a:lnTo>
                    <a:lnTo>
                      <a:pt x="158" y="26"/>
                    </a:lnTo>
                    <a:lnTo>
                      <a:pt x="160" y="24"/>
                    </a:lnTo>
                    <a:lnTo>
                      <a:pt x="162" y="24"/>
                    </a:lnTo>
                    <a:lnTo>
                      <a:pt x="162" y="26"/>
                    </a:lnTo>
                    <a:lnTo>
                      <a:pt x="164" y="26"/>
                    </a:lnTo>
                    <a:lnTo>
                      <a:pt x="166" y="26"/>
                    </a:lnTo>
                    <a:lnTo>
                      <a:pt x="169" y="26"/>
                    </a:lnTo>
                    <a:lnTo>
                      <a:pt x="169" y="29"/>
                    </a:lnTo>
                    <a:lnTo>
                      <a:pt x="169" y="31"/>
                    </a:lnTo>
                    <a:lnTo>
                      <a:pt x="171" y="31"/>
                    </a:lnTo>
                    <a:lnTo>
                      <a:pt x="173" y="29"/>
                    </a:lnTo>
                    <a:lnTo>
                      <a:pt x="175" y="29"/>
                    </a:lnTo>
                    <a:lnTo>
                      <a:pt x="177" y="29"/>
                    </a:lnTo>
                    <a:lnTo>
                      <a:pt x="179" y="29"/>
                    </a:lnTo>
                    <a:lnTo>
                      <a:pt x="182" y="29"/>
                    </a:lnTo>
                    <a:lnTo>
                      <a:pt x="182" y="26"/>
                    </a:lnTo>
                    <a:lnTo>
                      <a:pt x="182" y="24"/>
                    </a:lnTo>
                    <a:lnTo>
                      <a:pt x="182" y="22"/>
                    </a:lnTo>
                    <a:lnTo>
                      <a:pt x="182" y="20"/>
                    </a:lnTo>
                    <a:lnTo>
                      <a:pt x="182" y="18"/>
                    </a:lnTo>
                    <a:lnTo>
                      <a:pt x="182" y="15"/>
                    </a:lnTo>
                    <a:lnTo>
                      <a:pt x="182" y="13"/>
                    </a:lnTo>
                    <a:lnTo>
                      <a:pt x="184" y="13"/>
                    </a:lnTo>
                    <a:lnTo>
                      <a:pt x="186" y="13"/>
                    </a:lnTo>
                    <a:lnTo>
                      <a:pt x="188" y="13"/>
                    </a:lnTo>
                    <a:lnTo>
                      <a:pt x="190" y="11"/>
                    </a:lnTo>
                    <a:lnTo>
                      <a:pt x="193" y="9"/>
                    </a:lnTo>
                    <a:lnTo>
                      <a:pt x="195" y="9"/>
                    </a:lnTo>
                    <a:lnTo>
                      <a:pt x="197" y="9"/>
                    </a:lnTo>
                    <a:lnTo>
                      <a:pt x="197" y="11"/>
                    </a:lnTo>
                    <a:lnTo>
                      <a:pt x="199" y="11"/>
                    </a:lnTo>
                    <a:lnTo>
                      <a:pt x="201" y="11"/>
                    </a:lnTo>
                    <a:lnTo>
                      <a:pt x="204" y="11"/>
                    </a:lnTo>
                    <a:lnTo>
                      <a:pt x="206" y="13"/>
                    </a:lnTo>
                    <a:lnTo>
                      <a:pt x="206" y="11"/>
                    </a:lnTo>
                    <a:lnTo>
                      <a:pt x="206" y="9"/>
                    </a:lnTo>
                    <a:lnTo>
                      <a:pt x="206" y="7"/>
                    </a:lnTo>
                    <a:lnTo>
                      <a:pt x="206" y="4"/>
                    </a:lnTo>
                    <a:lnTo>
                      <a:pt x="206" y="2"/>
                    </a:lnTo>
                    <a:lnTo>
                      <a:pt x="206" y="0"/>
                    </a:lnTo>
                    <a:lnTo>
                      <a:pt x="208" y="0"/>
                    </a:lnTo>
                    <a:lnTo>
                      <a:pt x="210" y="0"/>
                    </a:lnTo>
                    <a:lnTo>
                      <a:pt x="210" y="2"/>
                    </a:lnTo>
                    <a:lnTo>
                      <a:pt x="212" y="2"/>
                    </a:lnTo>
                    <a:lnTo>
                      <a:pt x="215" y="2"/>
                    </a:lnTo>
                    <a:close/>
                  </a:path>
                </a:pathLst>
              </a:custGeom>
              <a:solidFill>
                <a:srgbClr val="E6E6E6"/>
              </a:solidFill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67" name="Freeform 52"/>
              <p:cNvSpPr>
                <a:spLocks/>
              </p:cNvSpPr>
              <p:nvPr/>
            </p:nvSpPr>
            <p:spPr bwMode="auto">
              <a:xfrm>
                <a:off x="7065963" y="2509838"/>
                <a:ext cx="698500" cy="571500"/>
              </a:xfrm>
              <a:custGeom>
                <a:avLst/>
                <a:gdLst>
                  <a:gd name="T0" fmla="*/ 2147483647 w 440"/>
                  <a:gd name="T1" fmla="*/ 2147483647 h 360"/>
                  <a:gd name="T2" fmla="*/ 2147483647 w 440"/>
                  <a:gd name="T3" fmla="*/ 2147483647 h 360"/>
                  <a:gd name="T4" fmla="*/ 2147483647 w 440"/>
                  <a:gd name="T5" fmla="*/ 2147483647 h 360"/>
                  <a:gd name="T6" fmla="*/ 2147483647 w 440"/>
                  <a:gd name="T7" fmla="*/ 2147483647 h 360"/>
                  <a:gd name="T8" fmla="*/ 2147483647 w 440"/>
                  <a:gd name="T9" fmla="*/ 2147483647 h 360"/>
                  <a:gd name="T10" fmla="*/ 2147483647 w 440"/>
                  <a:gd name="T11" fmla="*/ 2147483647 h 360"/>
                  <a:gd name="T12" fmla="*/ 2147483647 w 440"/>
                  <a:gd name="T13" fmla="*/ 2147483647 h 360"/>
                  <a:gd name="T14" fmla="*/ 2147483647 w 440"/>
                  <a:gd name="T15" fmla="*/ 2147483647 h 360"/>
                  <a:gd name="T16" fmla="*/ 2147483647 w 440"/>
                  <a:gd name="T17" fmla="*/ 2147483647 h 360"/>
                  <a:gd name="T18" fmla="*/ 2147483647 w 440"/>
                  <a:gd name="T19" fmla="*/ 2147483647 h 360"/>
                  <a:gd name="T20" fmla="*/ 2147483647 w 440"/>
                  <a:gd name="T21" fmla="*/ 2147483647 h 360"/>
                  <a:gd name="T22" fmla="*/ 2147483647 w 440"/>
                  <a:gd name="T23" fmla="*/ 2147483647 h 360"/>
                  <a:gd name="T24" fmla="*/ 2147483647 w 440"/>
                  <a:gd name="T25" fmla="*/ 2147483647 h 360"/>
                  <a:gd name="T26" fmla="*/ 2147483647 w 440"/>
                  <a:gd name="T27" fmla="*/ 2147483647 h 360"/>
                  <a:gd name="T28" fmla="*/ 2147483647 w 440"/>
                  <a:gd name="T29" fmla="*/ 2147483647 h 360"/>
                  <a:gd name="T30" fmla="*/ 2147483647 w 440"/>
                  <a:gd name="T31" fmla="*/ 2147483647 h 360"/>
                  <a:gd name="T32" fmla="*/ 2147483647 w 440"/>
                  <a:gd name="T33" fmla="*/ 2147483647 h 360"/>
                  <a:gd name="T34" fmla="*/ 2147483647 w 440"/>
                  <a:gd name="T35" fmla="*/ 2147483647 h 360"/>
                  <a:gd name="T36" fmla="*/ 2147483647 w 440"/>
                  <a:gd name="T37" fmla="*/ 2147483647 h 360"/>
                  <a:gd name="T38" fmla="*/ 2147483647 w 440"/>
                  <a:gd name="T39" fmla="*/ 2147483647 h 360"/>
                  <a:gd name="T40" fmla="*/ 2147483647 w 440"/>
                  <a:gd name="T41" fmla="*/ 2147483647 h 360"/>
                  <a:gd name="T42" fmla="*/ 2147483647 w 440"/>
                  <a:gd name="T43" fmla="*/ 2147483647 h 360"/>
                  <a:gd name="T44" fmla="*/ 2147483647 w 440"/>
                  <a:gd name="T45" fmla="*/ 2147483647 h 360"/>
                  <a:gd name="T46" fmla="*/ 2147483647 w 440"/>
                  <a:gd name="T47" fmla="*/ 2147483647 h 360"/>
                  <a:gd name="T48" fmla="*/ 2147483647 w 440"/>
                  <a:gd name="T49" fmla="*/ 2147483647 h 360"/>
                  <a:gd name="T50" fmla="*/ 2147483647 w 440"/>
                  <a:gd name="T51" fmla="*/ 2147483647 h 360"/>
                  <a:gd name="T52" fmla="*/ 2147483647 w 440"/>
                  <a:gd name="T53" fmla="*/ 2147483647 h 360"/>
                  <a:gd name="T54" fmla="*/ 2147483647 w 440"/>
                  <a:gd name="T55" fmla="*/ 2147483647 h 360"/>
                  <a:gd name="T56" fmla="*/ 2147483647 w 440"/>
                  <a:gd name="T57" fmla="*/ 2147483647 h 360"/>
                  <a:gd name="T58" fmla="*/ 2147483647 w 440"/>
                  <a:gd name="T59" fmla="*/ 2147483647 h 360"/>
                  <a:gd name="T60" fmla="*/ 2147483647 w 440"/>
                  <a:gd name="T61" fmla="*/ 2147483647 h 360"/>
                  <a:gd name="T62" fmla="*/ 2147483647 w 440"/>
                  <a:gd name="T63" fmla="*/ 2147483647 h 360"/>
                  <a:gd name="T64" fmla="*/ 2147483647 w 440"/>
                  <a:gd name="T65" fmla="*/ 2147483647 h 360"/>
                  <a:gd name="T66" fmla="*/ 2147483647 w 440"/>
                  <a:gd name="T67" fmla="*/ 2147483647 h 360"/>
                  <a:gd name="T68" fmla="*/ 2147483647 w 440"/>
                  <a:gd name="T69" fmla="*/ 2147483647 h 360"/>
                  <a:gd name="T70" fmla="*/ 2147483647 w 440"/>
                  <a:gd name="T71" fmla="*/ 2147483647 h 360"/>
                  <a:gd name="T72" fmla="*/ 2147483647 w 440"/>
                  <a:gd name="T73" fmla="*/ 2147483647 h 360"/>
                  <a:gd name="T74" fmla="*/ 2147483647 w 440"/>
                  <a:gd name="T75" fmla="*/ 2147483647 h 360"/>
                  <a:gd name="T76" fmla="*/ 2147483647 w 440"/>
                  <a:gd name="T77" fmla="*/ 2147483647 h 360"/>
                  <a:gd name="T78" fmla="*/ 2147483647 w 440"/>
                  <a:gd name="T79" fmla="*/ 2147483647 h 360"/>
                  <a:gd name="T80" fmla="*/ 2147483647 w 440"/>
                  <a:gd name="T81" fmla="*/ 2147483647 h 360"/>
                  <a:gd name="T82" fmla="*/ 2147483647 w 440"/>
                  <a:gd name="T83" fmla="*/ 2147483647 h 360"/>
                  <a:gd name="T84" fmla="*/ 2147483647 w 440"/>
                  <a:gd name="T85" fmla="*/ 2147483647 h 360"/>
                  <a:gd name="T86" fmla="*/ 2147483647 w 440"/>
                  <a:gd name="T87" fmla="*/ 2147483647 h 360"/>
                  <a:gd name="T88" fmla="*/ 2147483647 w 440"/>
                  <a:gd name="T89" fmla="*/ 2147483647 h 360"/>
                  <a:gd name="T90" fmla="*/ 2147483647 w 440"/>
                  <a:gd name="T91" fmla="*/ 2147483647 h 360"/>
                  <a:gd name="T92" fmla="*/ 2147483647 w 440"/>
                  <a:gd name="T93" fmla="*/ 2147483647 h 360"/>
                  <a:gd name="T94" fmla="*/ 2147483647 w 440"/>
                  <a:gd name="T95" fmla="*/ 2147483647 h 360"/>
                  <a:gd name="T96" fmla="*/ 0 w 440"/>
                  <a:gd name="T97" fmla="*/ 2147483647 h 360"/>
                  <a:gd name="T98" fmla="*/ 2147483647 w 440"/>
                  <a:gd name="T99" fmla="*/ 2147483647 h 360"/>
                  <a:gd name="T100" fmla="*/ 2147483647 w 440"/>
                  <a:gd name="T101" fmla="*/ 2147483647 h 360"/>
                  <a:gd name="T102" fmla="*/ 2147483647 w 440"/>
                  <a:gd name="T103" fmla="*/ 2147483647 h 360"/>
                  <a:gd name="T104" fmla="*/ 2147483647 w 440"/>
                  <a:gd name="T105" fmla="*/ 2147483647 h 360"/>
                  <a:gd name="T106" fmla="*/ 2147483647 w 440"/>
                  <a:gd name="T107" fmla="*/ 2147483647 h 360"/>
                  <a:gd name="T108" fmla="*/ 2147483647 w 440"/>
                  <a:gd name="T109" fmla="*/ 2147483647 h 360"/>
                  <a:gd name="T110" fmla="*/ 2147483647 w 440"/>
                  <a:gd name="T111" fmla="*/ 2147483647 h 360"/>
                  <a:gd name="T112" fmla="*/ 2147483647 w 440"/>
                  <a:gd name="T113" fmla="*/ 2147483647 h 360"/>
                  <a:gd name="T114" fmla="*/ 2147483647 w 440"/>
                  <a:gd name="T115" fmla="*/ 2147483647 h 360"/>
                  <a:gd name="T116" fmla="*/ 2147483647 w 440"/>
                  <a:gd name="T117" fmla="*/ 2147483647 h 360"/>
                  <a:gd name="T118" fmla="*/ 2147483647 w 440"/>
                  <a:gd name="T119" fmla="*/ 2147483647 h 360"/>
                  <a:gd name="T120" fmla="*/ 2147483647 w 440"/>
                  <a:gd name="T121" fmla="*/ 2147483647 h 360"/>
                  <a:gd name="T122" fmla="*/ 2147483647 w 440"/>
                  <a:gd name="T123" fmla="*/ 2147483647 h 36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40" h="360">
                    <a:moveTo>
                      <a:pt x="287" y="20"/>
                    </a:moveTo>
                    <a:lnTo>
                      <a:pt x="289" y="20"/>
                    </a:lnTo>
                    <a:lnTo>
                      <a:pt x="291" y="20"/>
                    </a:lnTo>
                    <a:lnTo>
                      <a:pt x="293" y="20"/>
                    </a:lnTo>
                    <a:lnTo>
                      <a:pt x="295" y="20"/>
                    </a:lnTo>
                    <a:lnTo>
                      <a:pt x="298" y="20"/>
                    </a:lnTo>
                    <a:lnTo>
                      <a:pt x="300" y="20"/>
                    </a:lnTo>
                    <a:lnTo>
                      <a:pt x="302" y="20"/>
                    </a:lnTo>
                    <a:lnTo>
                      <a:pt x="304" y="20"/>
                    </a:lnTo>
                    <a:lnTo>
                      <a:pt x="306" y="20"/>
                    </a:lnTo>
                    <a:lnTo>
                      <a:pt x="309" y="20"/>
                    </a:lnTo>
                    <a:lnTo>
                      <a:pt x="311" y="20"/>
                    </a:lnTo>
                    <a:lnTo>
                      <a:pt x="313" y="20"/>
                    </a:lnTo>
                    <a:lnTo>
                      <a:pt x="315" y="20"/>
                    </a:lnTo>
                    <a:lnTo>
                      <a:pt x="319" y="20"/>
                    </a:lnTo>
                    <a:lnTo>
                      <a:pt x="324" y="20"/>
                    </a:lnTo>
                    <a:lnTo>
                      <a:pt x="328" y="20"/>
                    </a:lnTo>
                    <a:lnTo>
                      <a:pt x="330" y="20"/>
                    </a:lnTo>
                    <a:lnTo>
                      <a:pt x="335" y="20"/>
                    </a:lnTo>
                    <a:lnTo>
                      <a:pt x="337" y="20"/>
                    </a:lnTo>
                    <a:lnTo>
                      <a:pt x="341" y="20"/>
                    </a:lnTo>
                    <a:lnTo>
                      <a:pt x="344" y="20"/>
                    </a:lnTo>
                    <a:lnTo>
                      <a:pt x="346" y="20"/>
                    </a:lnTo>
                    <a:lnTo>
                      <a:pt x="348" y="20"/>
                    </a:lnTo>
                    <a:lnTo>
                      <a:pt x="352" y="20"/>
                    </a:lnTo>
                    <a:lnTo>
                      <a:pt x="354" y="20"/>
                    </a:lnTo>
                    <a:lnTo>
                      <a:pt x="357" y="20"/>
                    </a:lnTo>
                    <a:lnTo>
                      <a:pt x="359" y="20"/>
                    </a:lnTo>
                    <a:lnTo>
                      <a:pt x="361" y="20"/>
                    </a:lnTo>
                    <a:lnTo>
                      <a:pt x="370" y="20"/>
                    </a:lnTo>
                    <a:lnTo>
                      <a:pt x="374" y="20"/>
                    </a:lnTo>
                    <a:lnTo>
                      <a:pt x="381" y="20"/>
                    </a:lnTo>
                    <a:lnTo>
                      <a:pt x="398" y="20"/>
                    </a:lnTo>
                    <a:lnTo>
                      <a:pt x="400" y="20"/>
                    </a:lnTo>
                    <a:lnTo>
                      <a:pt x="403" y="20"/>
                    </a:lnTo>
                    <a:lnTo>
                      <a:pt x="407" y="20"/>
                    </a:lnTo>
                    <a:lnTo>
                      <a:pt x="411" y="20"/>
                    </a:lnTo>
                    <a:lnTo>
                      <a:pt x="420" y="20"/>
                    </a:lnTo>
                    <a:lnTo>
                      <a:pt x="422" y="20"/>
                    </a:lnTo>
                    <a:lnTo>
                      <a:pt x="422" y="22"/>
                    </a:lnTo>
                    <a:lnTo>
                      <a:pt x="422" y="25"/>
                    </a:lnTo>
                    <a:lnTo>
                      <a:pt x="422" y="27"/>
                    </a:lnTo>
                    <a:lnTo>
                      <a:pt x="422" y="29"/>
                    </a:lnTo>
                    <a:lnTo>
                      <a:pt x="422" y="33"/>
                    </a:lnTo>
                    <a:lnTo>
                      <a:pt x="422" y="36"/>
                    </a:lnTo>
                    <a:lnTo>
                      <a:pt x="425" y="36"/>
                    </a:lnTo>
                    <a:lnTo>
                      <a:pt x="422" y="38"/>
                    </a:lnTo>
                    <a:lnTo>
                      <a:pt x="425" y="40"/>
                    </a:lnTo>
                    <a:lnTo>
                      <a:pt x="427" y="40"/>
                    </a:lnTo>
                    <a:lnTo>
                      <a:pt x="427" y="42"/>
                    </a:lnTo>
                    <a:lnTo>
                      <a:pt x="427" y="44"/>
                    </a:lnTo>
                    <a:lnTo>
                      <a:pt x="427" y="46"/>
                    </a:lnTo>
                    <a:lnTo>
                      <a:pt x="427" y="49"/>
                    </a:lnTo>
                    <a:lnTo>
                      <a:pt x="427" y="51"/>
                    </a:lnTo>
                    <a:lnTo>
                      <a:pt x="429" y="51"/>
                    </a:lnTo>
                    <a:lnTo>
                      <a:pt x="429" y="57"/>
                    </a:lnTo>
                    <a:lnTo>
                      <a:pt x="429" y="60"/>
                    </a:lnTo>
                    <a:lnTo>
                      <a:pt x="431" y="60"/>
                    </a:lnTo>
                    <a:lnTo>
                      <a:pt x="429" y="62"/>
                    </a:lnTo>
                    <a:lnTo>
                      <a:pt x="429" y="64"/>
                    </a:lnTo>
                    <a:lnTo>
                      <a:pt x="431" y="66"/>
                    </a:lnTo>
                    <a:lnTo>
                      <a:pt x="431" y="68"/>
                    </a:lnTo>
                    <a:lnTo>
                      <a:pt x="431" y="71"/>
                    </a:lnTo>
                    <a:lnTo>
                      <a:pt x="431" y="73"/>
                    </a:lnTo>
                    <a:lnTo>
                      <a:pt x="431" y="75"/>
                    </a:lnTo>
                    <a:lnTo>
                      <a:pt x="433" y="75"/>
                    </a:lnTo>
                    <a:lnTo>
                      <a:pt x="433" y="77"/>
                    </a:lnTo>
                    <a:lnTo>
                      <a:pt x="433" y="79"/>
                    </a:lnTo>
                    <a:lnTo>
                      <a:pt x="433" y="82"/>
                    </a:lnTo>
                    <a:lnTo>
                      <a:pt x="436" y="82"/>
                    </a:lnTo>
                    <a:lnTo>
                      <a:pt x="436" y="84"/>
                    </a:lnTo>
                    <a:lnTo>
                      <a:pt x="438" y="86"/>
                    </a:lnTo>
                    <a:lnTo>
                      <a:pt x="440" y="90"/>
                    </a:lnTo>
                    <a:lnTo>
                      <a:pt x="440" y="95"/>
                    </a:lnTo>
                    <a:lnTo>
                      <a:pt x="438" y="95"/>
                    </a:lnTo>
                    <a:lnTo>
                      <a:pt x="438" y="97"/>
                    </a:lnTo>
                    <a:lnTo>
                      <a:pt x="438" y="95"/>
                    </a:lnTo>
                    <a:lnTo>
                      <a:pt x="436" y="95"/>
                    </a:lnTo>
                    <a:lnTo>
                      <a:pt x="433" y="97"/>
                    </a:lnTo>
                    <a:lnTo>
                      <a:pt x="431" y="97"/>
                    </a:lnTo>
                    <a:lnTo>
                      <a:pt x="429" y="97"/>
                    </a:lnTo>
                    <a:lnTo>
                      <a:pt x="427" y="97"/>
                    </a:lnTo>
                    <a:lnTo>
                      <a:pt x="427" y="95"/>
                    </a:lnTo>
                    <a:lnTo>
                      <a:pt x="425" y="95"/>
                    </a:lnTo>
                    <a:lnTo>
                      <a:pt x="425" y="92"/>
                    </a:lnTo>
                    <a:lnTo>
                      <a:pt x="422" y="92"/>
                    </a:lnTo>
                    <a:lnTo>
                      <a:pt x="422" y="95"/>
                    </a:lnTo>
                    <a:lnTo>
                      <a:pt x="422" y="97"/>
                    </a:lnTo>
                    <a:lnTo>
                      <a:pt x="420" y="97"/>
                    </a:lnTo>
                    <a:lnTo>
                      <a:pt x="418" y="97"/>
                    </a:lnTo>
                    <a:lnTo>
                      <a:pt x="416" y="97"/>
                    </a:lnTo>
                    <a:lnTo>
                      <a:pt x="414" y="97"/>
                    </a:lnTo>
                    <a:lnTo>
                      <a:pt x="414" y="99"/>
                    </a:lnTo>
                    <a:lnTo>
                      <a:pt x="414" y="101"/>
                    </a:lnTo>
                    <a:lnTo>
                      <a:pt x="414" y="103"/>
                    </a:lnTo>
                    <a:lnTo>
                      <a:pt x="414" y="110"/>
                    </a:lnTo>
                    <a:lnTo>
                      <a:pt x="414" y="114"/>
                    </a:lnTo>
                    <a:lnTo>
                      <a:pt x="416" y="117"/>
                    </a:lnTo>
                    <a:lnTo>
                      <a:pt x="416" y="119"/>
                    </a:lnTo>
                    <a:lnTo>
                      <a:pt x="416" y="123"/>
                    </a:lnTo>
                    <a:lnTo>
                      <a:pt x="416" y="128"/>
                    </a:lnTo>
                    <a:lnTo>
                      <a:pt x="418" y="132"/>
                    </a:lnTo>
                    <a:lnTo>
                      <a:pt x="418" y="138"/>
                    </a:lnTo>
                    <a:lnTo>
                      <a:pt x="420" y="143"/>
                    </a:lnTo>
                    <a:lnTo>
                      <a:pt x="420" y="147"/>
                    </a:lnTo>
                    <a:lnTo>
                      <a:pt x="422" y="158"/>
                    </a:lnTo>
                    <a:lnTo>
                      <a:pt x="422" y="167"/>
                    </a:lnTo>
                    <a:lnTo>
                      <a:pt x="425" y="176"/>
                    </a:lnTo>
                    <a:lnTo>
                      <a:pt x="427" y="178"/>
                    </a:lnTo>
                    <a:lnTo>
                      <a:pt x="429" y="182"/>
                    </a:lnTo>
                    <a:lnTo>
                      <a:pt x="436" y="189"/>
                    </a:lnTo>
                    <a:lnTo>
                      <a:pt x="433" y="189"/>
                    </a:lnTo>
                    <a:lnTo>
                      <a:pt x="431" y="189"/>
                    </a:lnTo>
                    <a:lnTo>
                      <a:pt x="429" y="189"/>
                    </a:lnTo>
                    <a:lnTo>
                      <a:pt x="427" y="189"/>
                    </a:lnTo>
                    <a:lnTo>
                      <a:pt x="427" y="191"/>
                    </a:lnTo>
                    <a:lnTo>
                      <a:pt x="427" y="189"/>
                    </a:lnTo>
                    <a:lnTo>
                      <a:pt x="425" y="189"/>
                    </a:lnTo>
                    <a:lnTo>
                      <a:pt x="422" y="189"/>
                    </a:lnTo>
                    <a:lnTo>
                      <a:pt x="420" y="189"/>
                    </a:lnTo>
                    <a:lnTo>
                      <a:pt x="420" y="191"/>
                    </a:lnTo>
                    <a:lnTo>
                      <a:pt x="422" y="191"/>
                    </a:lnTo>
                    <a:lnTo>
                      <a:pt x="420" y="191"/>
                    </a:lnTo>
                    <a:lnTo>
                      <a:pt x="418" y="191"/>
                    </a:lnTo>
                    <a:lnTo>
                      <a:pt x="418" y="189"/>
                    </a:lnTo>
                    <a:lnTo>
                      <a:pt x="416" y="189"/>
                    </a:lnTo>
                    <a:lnTo>
                      <a:pt x="416" y="191"/>
                    </a:lnTo>
                    <a:lnTo>
                      <a:pt x="414" y="191"/>
                    </a:lnTo>
                    <a:lnTo>
                      <a:pt x="414" y="193"/>
                    </a:lnTo>
                    <a:lnTo>
                      <a:pt x="414" y="195"/>
                    </a:lnTo>
                    <a:lnTo>
                      <a:pt x="414" y="198"/>
                    </a:lnTo>
                    <a:lnTo>
                      <a:pt x="411" y="198"/>
                    </a:lnTo>
                    <a:lnTo>
                      <a:pt x="411" y="200"/>
                    </a:lnTo>
                    <a:lnTo>
                      <a:pt x="409" y="200"/>
                    </a:lnTo>
                    <a:lnTo>
                      <a:pt x="409" y="202"/>
                    </a:lnTo>
                    <a:lnTo>
                      <a:pt x="409" y="204"/>
                    </a:lnTo>
                    <a:lnTo>
                      <a:pt x="409" y="206"/>
                    </a:lnTo>
                    <a:lnTo>
                      <a:pt x="411" y="206"/>
                    </a:lnTo>
                    <a:lnTo>
                      <a:pt x="411" y="209"/>
                    </a:lnTo>
                    <a:lnTo>
                      <a:pt x="414" y="209"/>
                    </a:lnTo>
                    <a:lnTo>
                      <a:pt x="411" y="209"/>
                    </a:lnTo>
                    <a:lnTo>
                      <a:pt x="411" y="211"/>
                    </a:lnTo>
                    <a:lnTo>
                      <a:pt x="411" y="213"/>
                    </a:lnTo>
                    <a:lnTo>
                      <a:pt x="411" y="215"/>
                    </a:lnTo>
                    <a:lnTo>
                      <a:pt x="411" y="217"/>
                    </a:lnTo>
                    <a:lnTo>
                      <a:pt x="409" y="217"/>
                    </a:lnTo>
                    <a:lnTo>
                      <a:pt x="409" y="220"/>
                    </a:lnTo>
                    <a:lnTo>
                      <a:pt x="409" y="222"/>
                    </a:lnTo>
                    <a:lnTo>
                      <a:pt x="411" y="222"/>
                    </a:lnTo>
                    <a:lnTo>
                      <a:pt x="409" y="222"/>
                    </a:lnTo>
                    <a:lnTo>
                      <a:pt x="409" y="220"/>
                    </a:lnTo>
                    <a:lnTo>
                      <a:pt x="407" y="220"/>
                    </a:lnTo>
                    <a:lnTo>
                      <a:pt x="405" y="220"/>
                    </a:lnTo>
                    <a:lnTo>
                      <a:pt x="407" y="220"/>
                    </a:lnTo>
                    <a:lnTo>
                      <a:pt x="407" y="217"/>
                    </a:lnTo>
                    <a:lnTo>
                      <a:pt x="405" y="217"/>
                    </a:lnTo>
                    <a:lnTo>
                      <a:pt x="405" y="215"/>
                    </a:lnTo>
                    <a:lnTo>
                      <a:pt x="403" y="215"/>
                    </a:lnTo>
                    <a:lnTo>
                      <a:pt x="400" y="215"/>
                    </a:lnTo>
                    <a:lnTo>
                      <a:pt x="400" y="217"/>
                    </a:lnTo>
                    <a:lnTo>
                      <a:pt x="398" y="217"/>
                    </a:lnTo>
                    <a:lnTo>
                      <a:pt x="396" y="217"/>
                    </a:lnTo>
                    <a:lnTo>
                      <a:pt x="394" y="217"/>
                    </a:lnTo>
                    <a:lnTo>
                      <a:pt x="392" y="217"/>
                    </a:lnTo>
                    <a:lnTo>
                      <a:pt x="385" y="215"/>
                    </a:lnTo>
                    <a:lnTo>
                      <a:pt x="383" y="215"/>
                    </a:lnTo>
                    <a:lnTo>
                      <a:pt x="381" y="215"/>
                    </a:lnTo>
                    <a:lnTo>
                      <a:pt x="379" y="215"/>
                    </a:lnTo>
                    <a:lnTo>
                      <a:pt x="379" y="217"/>
                    </a:lnTo>
                    <a:lnTo>
                      <a:pt x="376" y="217"/>
                    </a:lnTo>
                    <a:lnTo>
                      <a:pt x="376" y="220"/>
                    </a:lnTo>
                    <a:lnTo>
                      <a:pt x="376" y="222"/>
                    </a:lnTo>
                    <a:lnTo>
                      <a:pt x="379" y="222"/>
                    </a:lnTo>
                    <a:lnTo>
                      <a:pt x="379" y="224"/>
                    </a:lnTo>
                    <a:lnTo>
                      <a:pt x="379" y="226"/>
                    </a:lnTo>
                    <a:lnTo>
                      <a:pt x="376" y="226"/>
                    </a:lnTo>
                    <a:lnTo>
                      <a:pt x="376" y="228"/>
                    </a:lnTo>
                    <a:lnTo>
                      <a:pt x="376" y="230"/>
                    </a:lnTo>
                    <a:lnTo>
                      <a:pt x="376" y="233"/>
                    </a:lnTo>
                    <a:lnTo>
                      <a:pt x="374" y="233"/>
                    </a:lnTo>
                    <a:lnTo>
                      <a:pt x="376" y="233"/>
                    </a:lnTo>
                    <a:lnTo>
                      <a:pt x="376" y="235"/>
                    </a:lnTo>
                    <a:lnTo>
                      <a:pt x="374" y="235"/>
                    </a:lnTo>
                    <a:lnTo>
                      <a:pt x="374" y="237"/>
                    </a:lnTo>
                    <a:lnTo>
                      <a:pt x="372" y="237"/>
                    </a:lnTo>
                    <a:lnTo>
                      <a:pt x="372" y="239"/>
                    </a:lnTo>
                    <a:lnTo>
                      <a:pt x="374" y="239"/>
                    </a:lnTo>
                    <a:lnTo>
                      <a:pt x="374" y="241"/>
                    </a:lnTo>
                    <a:lnTo>
                      <a:pt x="372" y="241"/>
                    </a:lnTo>
                    <a:lnTo>
                      <a:pt x="372" y="244"/>
                    </a:lnTo>
                    <a:lnTo>
                      <a:pt x="372" y="246"/>
                    </a:lnTo>
                    <a:lnTo>
                      <a:pt x="370" y="246"/>
                    </a:lnTo>
                    <a:lnTo>
                      <a:pt x="370" y="248"/>
                    </a:lnTo>
                    <a:lnTo>
                      <a:pt x="370" y="250"/>
                    </a:lnTo>
                    <a:lnTo>
                      <a:pt x="372" y="250"/>
                    </a:lnTo>
                    <a:lnTo>
                      <a:pt x="370" y="250"/>
                    </a:lnTo>
                    <a:lnTo>
                      <a:pt x="370" y="252"/>
                    </a:lnTo>
                    <a:lnTo>
                      <a:pt x="368" y="252"/>
                    </a:lnTo>
                    <a:lnTo>
                      <a:pt x="368" y="255"/>
                    </a:lnTo>
                    <a:lnTo>
                      <a:pt x="370" y="255"/>
                    </a:lnTo>
                    <a:lnTo>
                      <a:pt x="370" y="257"/>
                    </a:lnTo>
                    <a:lnTo>
                      <a:pt x="370" y="259"/>
                    </a:lnTo>
                    <a:lnTo>
                      <a:pt x="372" y="259"/>
                    </a:lnTo>
                    <a:lnTo>
                      <a:pt x="372" y="261"/>
                    </a:lnTo>
                    <a:lnTo>
                      <a:pt x="372" y="263"/>
                    </a:lnTo>
                    <a:lnTo>
                      <a:pt x="374" y="263"/>
                    </a:lnTo>
                    <a:lnTo>
                      <a:pt x="376" y="263"/>
                    </a:lnTo>
                    <a:lnTo>
                      <a:pt x="376" y="266"/>
                    </a:lnTo>
                    <a:lnTo>
                      <a:pt x="376" y="268"/>
                    </a:lnTo>
                    <a:lnTo>
                      <a:pt x="374" y="268"/>
                    </a:lnTo>
                    <a:lnTo>
                      <a:pt x="372" y="268"/>
                    </a:lnTo>
                    <a:lnTo>
                      <a:pt x="370" y="268"/>
                    </a:lnTo>
                    <a:lnTo>
                      <a:pt x="368" y="268"/>
                    </a:lnTo>
                    <a:lnTo>
                      <a:pt x="365" y="268"/>
                    </a:lnTo>
                    <a:lnTo>
                      <a:pt x="365" y="266"/>
                    </a:lnTo>
                    <a:lnTo>
                      <a:pt x="363" y="266"/>
                    </a:lnTo>
                    <a:lnTo>
                      <a:pt x="363" y="268"/>
                    </a:lnTo>
                    <a:lnTo>
                      <a:pt x="361" y="268"/>
                    </a:lnTo>
                    <a:lnTo>
                      <a:pt x="359" y="268"/>
                    </a:lnTo>
                    <a:lnTo>
                      <a:pt x="359" y="270"/>
                    </a:lnTo>
                    <a:lnTo>
                      <a:pt x="357" y="270"/>
                    </a:lnTo>
                    <a:lnTo>
                      <a:pt x="357" y="272"/>
                    </a:lnTo>
                    <a:lnTo>
                      <a:pt x="354" y="272"/>
                    </a:lnTo>
                    <a:lnTo>
                      <a:pt x="354" y="270"/>
                    </a:lnTo>
                    <a:lnTo>
                      <a:pt x="354" y="268"/>
                    </a:lnTo>
                    <a:lnTo>
                      <a:pt x="352" y="268"/>
                    </a:lnTo>
                    <a:lnTo>
                      <a:pt x="350" y="270"/>
                    </a:lnTo>
                    <a:lnTo>
                      <a:pt x="348" y="270"/>
                    </a:lnTo>
                    <a:lnTo>
                      <a:pt x="344" y="270"/>
                    </a:lnTo>
                    <a:lnTo>
                      <a:pt x="344" y="272"/>
                    </a:lnTo>
                    <a:lnTo>
                      <a:pt x="344" y="274"/>
                    </a:lnTo>
                    <a:lnTo>
                      <a:pt x="344" y="276"/>
                    </a:lnTo>
                    <a:lnTo>
                      <a:pt x="344" y="279"/>
                    </a:lnTo>
                    <a:lnTo>
                      <a:pt x="344" y="281"/>
                    </a:lnTo>
                    <a:lnTo>
                      <a:pt x="344" y="283"/>
                    </a:lnTo>
                    <a:lnTo>
                      <a:pt x="346" y="283"/>
                    </a:lnTo>
                    <a:lnTo>
                      <a:pt x="346" y="285"/>
                    </a:lnTo>
                    <a:lnTo>
                      <a:pt x="348" y="287"/>
                    </a:lnTo>
                    <a:lnTo>
                      <a:pt x="348" y="290"/>
                    </a:lnTo>
                    <a:lnTo>
                      <a:pt x="350" y="290"/>
                    </a:lnTo>
                    <a:lnTo>
                      <a:pt x="350" y="292"/>
                    </a:lnTo>
                    <a:lnTo>
                      <a:pt x="350" y="294"/>
                    </a:lnTo>
                    <a:lnTo>
                      <a:pt x="348" y="294"/>
                    </a:lnTo>
                    <a:lnTo>
                      <a:pt x="348" y="296"/>
                    </a:lnTo>
                    <a:lnTo>
                      <a:pt x="346" y="298"/>
                    </a:lnTo>
                    <a:lnTo>
                      <a:pt x="346" y="301"/>
                    </a:lnTo>
                    <a:lnTo>
                      <a:pt x="346" y="303"/>
                    </a:lnTo>
                    <a:lnTo>
                      <a:pt x="344" y="303"/>
                    </a:lnTo>
                    <a:lnTo>
                      <a:pt x="344" y="307"/>
                    </a:lnTo>
                    <a:lnTo>
                      <a:pt x="344" y="309"/>
                    </a:lnTo>
                    <a:lnTo>
                      <a:pt x="344" y="312"/>
                    </a:lnTo>
                    <a:lnTo>
                      <a:pt x="341" y="312"/>
                    </a:lnTo>
                    <a:lnTo>
                      <a:pt x="339" y="312"/>
                    </a:lnTo>
                    <a:lnTo>
                      <a:pt x="339" y="314"/>
                    </a:lnTo>
                    <a:lnTo>
                      <a:pt x="341" y="314"/>
                    </a:lnTo>
                    <a:lnTo>
                      <a:pt x="341" y="316"/>
                    </a:lnTo>
                    <a:lnTo>
                      <a:pt x="339" y="316"/>
                    </a:lnTo>
                    <a:lnTo>
                      <a:pt x="337" y="316"/>
                    </a:lnTo>
                    <a:lnTo>
                      <a:pt x="337" y="318"/>
                    </a:lnTo>
                    <a:lnTo>
                      <a:pt x="335" y="318"/>
                    </a:lnTo>
                    <a:lnTo>
                      <a:pt x="333" y="318"/>
                    </a:lnTo>
                    <a:lnTo>
                      <a:pt x="333" y="316"/>
                    </a:lnTo>
                    <a:lnTo>
                      <a:pt x="330" y="314"/>
                    </a:lnTo>
                    <a:lnTo>
                      <a:pt x="328" y="314"/>
                    </a:lnTo>
                    <a:lnTo>
                      <a:pt x="328" y="316"/>
                    </a:lnTo>
                    <a:lnTo>
                      <a:pt x="326" y="316"/>
                    </a:lnTo>
                    <a:lnTo>
                      <a:pt x="326" y="318"/>
                    </a:lnTo>
                    <a:lnTo>
                      <a:pt x="328" y="318"/>
                    </a:lnTo>
                    <a:lnTo>
                      <a:pt x="328" y="320"/>
                    </a:lnTo>
                    <a:lnTo>
                      <a:pt x="326" y="320"/>
                    </a:lnTo>
                    <a:lnTo>
                      <a:pt x="324" y="320"/>
                    </a:lnTo>
                    <a:lnTo>
                      <a:pt x="322" y="320"/>
                    </a:lnTo>
                    <a:lnTo>
                      <a:pt x="322" y="318"/>
                    </a:lnTo>
                    <a:lnTo>
                      <a:pt x="319" y="318"/>
                    </a:lnTo>
                    <a:lnTo>
                      <a:pt x="319" y="316"/>
                    </a:lnTo>
                    <a:lnTo>
                      <a:pt x="319" y="314"/>
                    </a:lnTo>
                    <a:lnTo>
                      <a:pt x="319" y="312"/>
                    </a:lnTo>
                    <a:lnTo>
                      <a:pt x="317" y="312"/>
                    </a:lnTo>
                    <a:lnTo>
                      <a:pt x="315" y="312"/>
                    </a:lnTo>
                    <a:lnTo>
                      <a:pt x="315" y="314"/>
                    </a:lnTo>
                    <a:lnTo>
                      <a:pt x="315" y="316"/>
                    </a:lnTo>
                    <a:lnTo>
                      <a:pt x="315" y="314"/>
                    </a:lnTo>
                    <a:lnTo>
                      <a:pt x="313" y="314"/>
                    </a:lnTo>
                    <a:lnTo>
                      <a:pt x="313" y="312"/>
                    </a:lnTo>
                    <a:lnTo>
                      <a:pt x="311" y="312"/>
                    </a:lnTo>
                    <a:lnTo>
                      <a:pt x="309" y="312"/>
                    </a:lnTo>
                    <a:lnTo>
                      <a:pt x="306" y="312"/>
                    </a:lnTo>
                    <a:lnTo>
                      <a:pt x="306" y="314"/>
                    </a:lnTo>
                    <a:lnTo>
                      <a:pt x="306" y="316"/>
                    </a:lnTo>
                    <a:lnTo>
                      <a:pt x="304" y="316"/>
                    </a:lnTo>
                    <a:lnTo>
                      <a:pt x="304" y="314"/>
                    </a:lnTo>
                    <a:lnTo>
                      <a:pt x="302" y="314"/>
                    </a:lnTo>
                    <a:lnTo>
                      <a:pt x="300" y="314"/>
                    </a:lnTo>
                    <a:lnTo>
                      <a:pt x="298" y="314"/>
                    </a:lnTo>
                    <a:lnTo>
                      <a:pt x="298" y="316"/>
                    </a:lnTo>
                    <a:lnTo>
                      <a:pt x="300" y="316"/>
                    </a:lnTo>
                    <a:lnTo>
                      <a:pt x="300" y="318"/>
                    </a:lnTo>
                    <a:lnTo>
                      <a:pt x="302" y="318"/>
                    </a:lnTo>
                    <a:lnTo>
                      <a:pt x="302" y="320"/>
                    </a:lnTo>
                    <a:lnTo>
                      <a:pt x="304" y="320"/>
                    </a:lnTo>
                    <a:lnTo>
                      <a:pt x="302" y="320"/>
                    </a:lnTo>
                    <a:lnTo>
                      <a:pt x="302" y="322"/>
                    </a:lnTo>
                    <a:lnTo>
                      <a:pt x="300" y="322"/>
                    </a:lnTo>
                    <a:lnTo>
                      <a:pt x="300" y="325"/>
                    </a:lnTo>
                    <a:lnTo>
                      <a:pt x="298" y="325"/>
                    </a:lnTo>
                    <a:lnTo>
                      <a:pt x="298" y="327"/>
                    </a:lnTo>
                    <a:lnTo>
                      <a:pt x="295" y="327"/>
                    </a:lnTo>
                    <a:lnTo>
                      <a:pt x="295" y="329"/>
                    </a:lnTo>
                    <a:lnTo>
                      <a:pt x="293" y="327"/>
                    </a:lnTo>
                    <a:lnTo>
                      <a:pt x="293" y="325"/>
                    </a:lnTo>
                    <a:lnTo>
                      <a:pt x="291" y="325"/>
                    </a:lnTo>
                    <a:lnTo>
                      <a:pt x="289" y="325"/>
                    </a:lnTo>
                    <a:lnTo>
                      <a:pt x="289" y="327"/>
                    </a:lnTo>
                    <a:lnTo>
                      <a:pt x="287" y="327"/>
                    </a:lnTo>
                    <a:lnTo>
                      <a:pt x="287" y="329"/>
                    </a:lnTo>
                    <a:lnTo>
                      <a:pt x="287" y="331"/>
                    </a:lnTo>
                    <a:lnTo>
                      <a:pt x="289" y="331"/>
                    </a:lnTo>
                    <a:lnTo>
                      <a:pt x="289" y="333"/>
                    </a:lnTo>
                    <a:lnTo>
                      <a:pt x="289" y="336"/>
                    </a:lnTo>
                    <a:lnTo>
                      <a:pt x="291" y="338"/>
                    </a:lnTo>
                    <a:lnTo>
                      <a:pt x="282" y="338"/>
                    </a:lnTo>
                    <a:lnTo>
                      <a:pt x="273" y="340"/>
                    </a:lnTo>
                    <a:lnTo>
                      <a:pt x="269" y="338"/>
                    </a:lnTo>
                    <a:lnTo>
                      <a:pt x="265" y="333"/>
                    </a:lnTo>
                    <a:lnTo>
                      <a:pt x="263" y="333"/>
                    </a:lnTo>
                    <a:lnTo>
                      <a:pt x="258" y="325"/>
                    </a:lnTo>
                    <a:lnTo>
                      <a:pt x="252" y="318"/>
                    </a:lnTo>
                    <a:lnTo>
                      <a:pt x="249" y="316"/>
                    </a:lnTo>
                    <a:lnTo>
                      <a:pt x="247" y="316"/>
                    </a:lnTo>
                    <a:lnTo>
                      <a:pt x="247" y="318"/>
                    </a:lnTo>
                    <a:lnTo>
                      <a:pt x="245" y="318"/>
                    </a:lnTo>
                    <a:lnTo>
                      <a:pt x="245" y="320"/>
                    </a:lnTo>
                    <a:lnTo>
                      <a:pt x="243" y="320"/>
                    </a:lnTo>
                    <a:lnTo>
                      <a:pt x="243" y="322"/>
                    </a:lnTo>
                    <a:lnTo>
                      <a:pt x="241" y="322"/>
                    </a:lnTo>
                    <a:lnTo>
                      <a:pt x="243" y="322"/>
                    </a:lnTo>
                    <a:lnTo>
                      <a:pt x="241" y="325"/>
                    </a:lnTo>
                    <a:lnTo>
                      <a:pt x="243" y="325"/>
                    </a:lnTo>
                    <a:lnTo>
                      <a:pt x="243" y="327"/>
                    </a:lnTo>
                    <a:lnTo>
                      <a:pt x="243" y="329"/>
                    </a:lnTo>
                    <a:lnTo>
                      <a:pt x="241" y="329"/>
                    </a:lnTo>
                    <a:lnTo>
                      <a:pt x="241" y="331"/>
                    </a:lnTo>
                    <a:lnTo>
                      <a:pt x="243" y="331"/>
                    </a:lnTo>
                    <a:lnTo>
                      <a:pt x="236" y="338"/>
                    </a:lnTo>
                    <a:lnTo>
                      <a:pt x="234" y="336"/>
                    </a:lnTo>
                    <a:lnTo>
                      <a:pt x="230" y="338"/>
                    </a:lnTo>
                    <a:lnTo>
                      <a:pt x="227" y="340"/>
                    </a:lnTo>
                    <a:lnTo>
                      <a:pt x="225" y="340"/>
                    </a:lnTo>
                    <a:lnTo>
                      <a:pt x="221" y="338"/>
                    </a:lnTo>
                    <a:lnTo>
                      <a:pt x="221" y="336"/>
                    </a:lnTo>
                    <a:lnTo>
                      <a:pt x="219" y="336"/>
                    </a:lnTo>
                    <a:lnTo>
                      <a:pt x="217" y="336"/>
                    </a:lnTo>
                    <a:lnTo>
                      <a:pt x="217" y="338"/>
                    </a:lnTo>
                    <a:lnTo>
                      <a:pt x="214" y="338"/>
                    </a:lnTo>
                    <a:lnTo>
                      <a:pt x="214" y="340"/>
                    </a:lnTo>
                    <a:lnTo>
                      <a:pt x="212" y="340"/>
                    </a:lnTo>
                    <a:lnTo>
                      <a:pt x="208" y="342"/>
                    </a:lnTo>
                    <a:lnTo>
                      <a:pt x="206" y="344"/>
                    </a:lnTo>
                    <a:lnTo>
                      <a:pt x="203" y="344"/>
                    </a:lnTo>
                    <a:lnTo>
                      <a:pt x="203" y="347"/>
                    </a:lnTo>
                    <a:lnTo>
                      <a:pt x="208" y="349"/>
                    </a:lnTo>
                    <a:lnTo>
                      <a:pt x="208" y="351"/>
                    </a:lnTo>
                    <a:lnTo>
                      <a:pt x="208" y="349"/>
                    </a:lnTo>
                    <a:lnTo>
                      <a:pt x="206" y="349"/>
                    </a:lnTo>
                    <a:lnTo>
                      <a:pt x="203" y="349"/>
                    </a:lnTo>
                    <a:lnTo>
                      <a:pt x="203" y="351"/>
                    </a:lnTo>
                    <a:lnTo>
                      <a:pt x="203" y="353"/>
                    </a:lnTo>
                    <a:lnTo>
                      <a:pt x="203" y="355"/>
                    </a:lnTo>
                    <a:lnTo>
                      <a:pt x="201" y="355"/>
                    </a:lnTo>
                    <a:lnTo>
                      <a:pt x="199" y="358"/>
                    </a:lnTo>
                    <a:lnTo>
                      <a:pt x="199" y="360"/>
                    </a:lnTo>
                    <a:lnTo>
                      <a:pt x="197" y="360"/>
                    </a:lnTo>
                    <a:lnTo>
                      <a:pt x="195" y="360"/>
                    </a:lnTo>
                    <a:lnTo>
                      <a:pt x="195" y="358"/>
                    </a:lnTo>
                    <a:lnTo>
                      <a:pt x="197" y="358"/>
                    </a:lnTo>
                    <a:lnTo>
                      <a:pt x="195" y="358"/>
                    </a:lnTo>
                    <a:lnTo>
                      <a:pt x="192" y="358"/>
                    </a:lnTo>
                    <a:lnTo>
                      <a:pt x="190" y="358"/>
                    </a:lnTo>
                    <a:lnTo>
                      <a:pt x="188" y="358"/>
                    </a:lnTo>
                    <a:lnTo>
                      <a:pt x="188" y="355"/>
                    </a:lnTo>
                    <a:lnTo>
                      <a:pt x="186" y="355"/>
                    </a:lnTo>
                    <a:lnTo>
                      <a:pt x="184" y="355"/>
                    </a:lnTo>
                    <a:lnTo>
                      <a:pt x="181" y="355"/>
                    </a:lnTo>
                    <a:lnTo>
                      <a:pt x="181" y="353"/>
                    </a:lnTo>
                    <a:lnTo>
                      <a:pt x="181" y="355"/>
                    </a:lnTo>
                    <a:lnTo>
                      <a:pt x="181" y="353"/>
                    </a:lnTo>
                    <a:lnTo>
                      <a:pt x="179" y="353"/>
                    </a:lnTo>
                    <a:lnTo>
                      <a:pt x="179" y="351"/>
                    </a:lnTo>
                    <a:lnTo>
                      <a:pt x="181" y="351"/>
                    </a:lnTo>
                    <a:lnTo>
                      <a:pt x="181" y="353"/>
                    </a:lnTo>
                    <a:lnTo>
                      <a:pt x="181" y="351"/>
                    </a:lnTo>
                    <a:lnTo>
                      <a:pt x="184" y="351"/>
                    </a:lnTo>
                    <a:lnTo>
                      <a:pt x="184" y="349"/>
                    </a:lnTo>
                    <a:lnTo>
                      <a:pt x="186" y="349"/>
                    </a:lnTo>
                    <a:lnTo>
                      <a:pt x="184" y="349"/>
                    </a:lnTo>
                    <a:lnTo>
                      <a:pt x="181" y="349"/>
                    </a:lnTo>
                    <a:lnTo>
                      <a:pt x="181" y="347"/>
                    </a:lnTo>
                    <a:lnTo>
                      <a:pt x="179" y="347"/>
                    </a:lnTo>
                    <a:lnTo>
                      <a:pt x="177" y="347"/>
                    </a:lnTo>
                    <a:lnTo>
                      <a:pt x="175" y="347"/>
                    </a:lnTo>
                    <a:lnTo>
                      <a:pt x="173" y="347"/>
                    </a:lnTo>
                    <a:lnTo>
                      <a:pt x="171" y="347"/>
                    </a:lnTo>
                    <a:lnTo>
                      <a:pt x="173" y="347"/>
                    </a:lnTo>
                    <a:lnTo>
                      <a:pt x="171" y="347"/>
                    </a:lnTo>
                    <a:lnTo>
                      <a:pt x="173" y="347"/>
                    </a:lnTo>
                    <a:lnTo>
                      <a:pt x="173" y="344"/>
                    </a:lnTo>
                    <a:lnTo>
                      <a:pt x="171" y="344"/>
                    </a:lnTo>
                    <a:lnTo>
                      <a:pt x="173" y="344"/>
                    </a:lnTo>
                    <a:lnTo>
                      <a:pt x="175" y="344"/>
                    </a:lnTo>
                    <a:lnTo>
                      <a:pt x="173" y="344"/>
                    </a:lnTo>
                    <a:lnTo>
                      <a:pt x="171" y="344"/>
                    </a:lnTo>
                    <a:lnTo>
                      <a:pt x="171" y="342"/>
                    </a:lnTo>
                    <a:lnTo>
                      <a:pt x="168" y="342"/>
                    </a:lnTo>
                    <a:lnTo>
                      <a:pt x="171" y="342"/>
                    </a:lnTo>
                    <a:lnTo>
                      <a:pt x="171" y="340"/>
                    </a:lnTo>
                    <a:lnTo>
                      <a:pt x="168" y="340"/>
                    </a:lnTo>
                    <a:lnTo>
                      <a:pt x="168" y="338"/>
                    </a:lnTo>
                    <a:lnTo>
                      <a:pt x="168" y="336"/>
                    </a:lnTo>
                    <a:lnTo>
                      <a:pt x="166" y="336"/>
                    </a:lnTo>
                    <a:lnTo>
                      <a:pt x="164" y="336"/>
                    </a:lnTo>
                    <a:lnTo>
                      <a:pt x="164" y="333"/>
                    </a:lnTo>
                    <a:lnTo>
                      <a:pt x="162" y="333"/>
                    </a:lnTo>
                    <a:lnTo>
                      <a:pt x="160" y="333"/>
                    </a:lnTo>
                    <a:lnTo>
                      <a:pt x="160" y="331"/>
                    </a:lnTo>
                    <a:lnTo>
                      <a:pt x="157" y="331"/>
                    </a:lnTo>
                    <a:lnTo>
                      <a:pt x="157" y="333"/>
                    </a:lnTo>
                    <a:lnTo>
                      <a:pt x="157" y="331"/>
                    </a:lnTo>
                    <a:lnTo>
                      <a:pt x="157" y="329"/>
                    </a:lnTo>
                    <a:lnTo>
                      <a:pt x="160" y="329"/>
                    </a:lnTo>
                    <a:lnTo>
                      <a:pt x="160" y="327"/>
                    </a:lnTo>
                    <a:lnTo>
                      <a:pt x="157" y="329"/>
                    </a:lnTo>
                    <a:lnTo>
                      <a:pt x="157" y="327"/>
                    </a:lnTo>
                    <a:lnTo>
                      <a:pt x="157" y="325"/>
                    </a:lnTo>
                    <a:lnTo>
                      <a:pt x="155" y="325"/>
                    </a:lnTo>
                    <a:lnTo>
                      <a:pt x="153" y="325"/>
                    </a:lnTo>
                    <a:lnTo>
                      <a:pt x="151" y="325"/>
                    </a:lnTo>
                    <a:lnTo>
                      <a:pt x="151" y="322"/>
                    </a:lnTo>
                    <a:lnTo>
                      <a:pt x="149" y="322"/>
                    </a:lnTo>
                    <a:lnTo>
                      <a:pt x="149" y="320"/>
                    </a:lnTo>
                    <a:lnTo>
                      <a:pt x="149" y="318"/>
                    </a:lnTo>
                    <a:lnTo>
                      <a:pt x="151" y="316"/>
                    </a:lnTo>
                    <a:lnTo>
                      <a:pt x="149" y="316"/>
                    </a:lnTo>
                    <a:lnTo>
                      <a:pt x="149" y="318"/>
                    </a:lnTo>
                    <a:lnTo>
                      <a:pt x="146" y="318"/>
                    </a:lnTo>
                    <a:lnTo>
                      <a:pt x="144" y="318"/>
                    </a:lnTo>
                    <a:lnTo>
                      <a:pt x="144" y="320"/>
                    </a:lnTo>
                    <a:lnTo>
                      <a:pt x="142" y="320"/>
                    </a:lnTo>
                    <a:lnTo>
                      <a:pt x="142" y="316"/>
                    </a:lnTo>
                    <a:lnTo>
                      <a:pt x="142" y="312"/>
                    </a:lnTo>
                    <a:lnTo>
                      <a:pt x="140" y="303"/>
                    </a:lnTo>
                    <a:lnTo>
                      <a:pt x="135" y="305"/>
                    </a:lnTo>
                    <a:lnTo>
                      <a:pt x="129" y="307"/>
                    </a:lnTo>
                    <a:lnTo>
                      <a:pt x="131" y="303"/>
                    </a:lnTo>
                    <a:lnTo>
                      <a:pt x="131" y="301"/>
                    </a:lnTo>
                    <a:lnTo>
                      <a:pt x="133" y="298"/>
                    </a:lnTo>
                    <a:lnTo>
                      <a:pt x="133" y="296"/>
                    </a:lnTo>
                    <a:lnTo>
                      <a:pt x="135" y="294"/>
                    </a:lnTo>
                    <a:lnTo>
                      <a:pt x="138" y="292"/>
                    </a:lnTo>
                    <a:lnTo>
                      <a:pt x="140" y="290"/>
                    </a:lnTo>
                    <a:lnTo>
                      <a:pt x="142" y="290"/>
                    </a:lnTo>
                    <a:lnTo>
                      <a:pt x="144" y="287"/>
                    </a:lnTo>
                    <a:lnTo>
                      <a:pt x="151" y="281"/>
                    </a:lnTo>
                    <a:lnTo>
                      <a:pt x="151" y="279"/>
                    </a:lnTo>
                    <a:lnTo>
                      <a:pt x="153" y="279"/>
                    </a:lnTo>
                    <a:lnTo>
                      <a:pt x="155" y="274"/>
                    </a:lnTo>
                    <a:lnTo>
                      <a:pt x="157" y="274"/>
                    </a:lnTo>
                    <a:lnTo>
                      <a:pt x="160" y="272"/>
                    </a:lnTo>
                    <a:lnTo>
                      <a:pt x="160" y="270"/>
                    </a:lnTo>
                    <a:lnTo>
                      <a:pt x="162" y="266"/>
                    </a:lnTo>
                    <a:lnTo>
                      <a:pt x="164" y="263"/>
                    </a:lnTo>
                    <a:lnTo>
                      <a:pt x="155" y="259"/>
                    </a:lnTo>
                    <a:lnTo>
                      <a:pt x="155" y="261"/>
                    </a:lnTo>
                    <a:lnTo>
                      <a:pt x="151" y="250"/>
                    </a:lnTo>
                    <a:lnTo>
                      <a:pt x="144" y="255"/>
                    </a:lnTo>
                    <a:lnTo>
                      <a:pt x="142" y="252"/>
                    </a:lnTo>
                    <a:lnTo>
                      <a:pt x="138" y="248"/>
                    </a:lnTo>
                    <a:lnTo>
                      <a:pt x="135" y="248"/>
                    </a:lnTo>
                    <a:lnTo>
                      <a:pt x="135" y="250"/>
                    </a:lnTo>
                    <a:lnTo>
                      <a:pt x="133" y="250"/>
                    </a:lnTo>
                    <a:lnTo>
                      <a:pt x="133" y="252"/>
                    </a:lnTo>
                    <a:lnTo>
                      <a:pt x="135" y="252"/>
                    </a:lnTo>
                    <a:lnTo>
                      <a:pt x="135" y="255"/>
                    </a:lnTo>
                    <a:lnTo>
                      <a:pt x="133" y="255"/>
                    </a:lnTo>
                    <a:lnTo>
                      <a:pt x="131" y="255"/>
                    </a:lnTo>
                    <a:lnTo>
                      <a:pt x="129" y="255"/>
                    </a:lnTo>
                    <a:lnTo>
                      <a:pt x="127" y="255"/>
                    </a:lnTo>
                    <a:lnTo>
                      <a:pt x="125" y="255"/>
                    </a:lnTo>
                    <a:lnTo>
                      <a:pt x="125" y="252"/>
                    </a:lnTo>
                    <a:lnTo>
                      <a:pt x="122" y="252"/>
                    </a:lnTo>
                    <a:lnTo>
                      <a:pt x="125" y="252"/>
                    </a:lnTo>
                    <a:lnTo>
                      <a:pt x="125" y="250"/>
                    </a:lnTo>
                    <a:lnTo>
                      <a:pt x="122" y="250"/>
                    </a:lnTo>
                    <a:lnTo>
                      <a:pt x="120" y="250"/>
                    </a:lnTo>
                    <a:lnTo>
                      <a:pt x="122" y="250"/>
                    </a:lnTo>
                    <a:lnTo>
                      <a:pt x="122" y="248"/>
                    </a:lnTo>
                    <a:lnTo>
                      <a:pt x="120" y="248"/>
                    </a:lnTo>
                    <a:lnTo>
                      <a:pt x="120" y="250"/>
                    </a:lnTo>
                    <a:lnTo>
                      <a:pt x="120" y="248"/>
                    </a:lnTo>
                    <a:lnTo>
                      <a:pt x="118" y="248"/>
                    </a:lnTo>
                    <a:lnTo>
                      <a:pt x="120" y="248"/>
                    </a:lnTo>
                    <a:lnTo>
                      <a:pt x="120" y="246"/>
                    </a:lnTo>
                    <a:lnTo>
                      <a:pt x="118" y="246"/>
                    </a:lnTo>
                    <a:lnTo>
                      <a:pt x="118" y="244"/>
                    </a:lnTo>
                    <a:lnTo>
                      <a:pt x="116" y="244"/>
                    </a:lnTo>
                    <a:lnTo>
                      <a:pt x="118" y="244"/>
                    </a:lnTo>
                    <a:lnTo>
                      <a:pt x="118" y="241"/>
                    </a:lnTo>
                    <a:lnTo>
                      <a:pt x="116" y="241"/>
                    </a:lnTo>
                    <a:lnTo>
                      <a:pt x="114" y="241"/>
                    </a:lnTo>
                    <a:lnTo>
                      <a:pt x="114" y="239"/>
                    </a:lnTo>
                    <a:lnTo>
                      <a:pt x="114" y="241"/>
                    </a:lnTo>
                    <a:lnTo>
                      <a:pt x="111" y="241"/>
                    </a:lnTo>
                    <a:lnTo>
                      <a:pt x="111" y="244"/>
                    </a:lnTo>
                    <a:lnTo>
                      <a:pt x="109" y="244"/>
                    </a:lnTo>
                    <a:lnTo>
                      <a:pt x="107" y="244"/>
                    </a:lnTo>
                    <a:lnTo>
                      <a:pt x="105" y="244"/>
                    </a:lnTo>
                    <a:lnTo>
                      <a:pt x="103" y="244"/>
                    </a:lnTo>
                    <a:lnTo>
                      <a:pt x="103" y="241"/>
                    </a:lnTo>
                    <a:lnTo>
                      <a:pt x="103" y="244"/>
                    </a:lnTo>
                    <a:lnTo>
                      <a:pt x="100" y="244"/>
                    </a:lnTo>
                    <a:lnTo>
                      <a:pt x="98" y="244"/>
                    </a:lnTo>
                    <a:lnTo>
                      <a:pt x="98" y="246"/>
                    </a:lnTo>
                    <a:lnTo>
                      <a:pt x="96" y="246"/>
                    </a:lnTo>
                    <a:lnTo>
                      <a:pt x="94" y="246"/>
                    </a:lnTo>
                    <a:lnTo>
                      <a:pt x="94" y="248"/>
                    </a:lnTo>
                    <a:lnTo>
                      <a:pt x="92" y="246"/>
                    </a:lnTo>
                    <a:lnTo>
                      <a:pt x="89" y="246"/>
                    </a:lnTo>
                    <a:lnTo>
                      <a:pt x="87" y="246"/>
                    </a:lnTo>
                    <a:lnTo>
                      <a:pt x="85" y="246"/>
                    </a:lnTo>
                    <a:lnTo>
                      <a:pt x="83" y="246"/>
                    </a:lnTo>
                    <a:lnTo>
                      <a:pt x="81" y="246"/>
                    </a:lnTo>
                    <a:lnTo>
                      <a:pt x="83" y="246"/>
                    </a:lnTo>
                    <a:lnTo>
                      <a:pt x="83" y="244"/>
                    </a:lnTo>
                    <a:lnTo>
                      <a:pt x="81" y="244"/>
                    </a:lnTo>
                    <a:lnTo>
                      <a:pt x="79" y="244"/>
                    </a:lnTo>
                    <a:lnTo>
                      <a:pt x="79" y="241"/>
                    </a:lnTo>
                    <a:lnTo>
                      <a:pt x="79" y="244"/>
                    </a:lnTo>
                    <a:lnTo>
                      <a:pt x="76" y="244"/>
                    </a:lnTo>
                    <a:lnTo>
                      <a:pt x="74" y="244"/>
                    </a:lnTo>
                    <a:lnTo>
                      <a:pt x="72" y="244"/>
                    </a:lnTo>
                    <a:lnTo>
                      <a:pt x="70" y="244"/>
                    </a:lnTo>
                    <a:lnTo>
                      <a:pt x="68" y="244"/>
                    </a:lnTo>
                    <a:lnTo>
                      <a:pt x="65" y="244"/>
                    </a:lnTo>
                    <a:lnTo>
                      <a:pt x="63" y="244"/>
                    </a:lnTo>
                    <a:lnTo>
                      <a:pt x="63" y="246"/>
                    </a:lnTo>
                    <a:lnTo>
                      <a:pt x="61" y="246"/>
                    </a:lnTo>
                    <a:lnTo>
                      <a:pt x="59" y="246"/>
                    </a:lnTo>
                    <a:lnTo>
                      <a:pt x="57" y="246"/>
                    </a:lnTo>
                    <a:lnTo>
                      <a:pt x="54" y="246"/>
                    </a:lnTo>
                    <a:lnTo>
                      <a:pt x="54" y="248"/>
                    </a:lnTo>
                    <a:lnTo>
                      <a:pt x="52" y="248"/>
                    </a:lnTo>
                    <a:lnTo>
                      <a:pt x="50" y="248"/>
                    </a:lnTo>
                    <a:lnTo>
                      <a:pt x="50" y="246"/>
                    </a:lnTo>
                    <a:lnTo>
                      <a:pt x="52" y="246"/>
                    </a:lnTo>
                    <a:lnTo>
                      <a:pt x="59" y="237"/>
                    </a:lnTo>
                    <a:lnTo>
                      <a:pt x="61" y="237"/>
                    </a:lnTo>
                    <a:lnTo>
                      <a:pt x="59" y="237"/>
                    </a:lnTo>
                    <a:lnTo>
                      <a:pt x="59" y="235"/>
                    </a:lnTo>
                    <a:lnTo>
                      <a:pt x="57" y="235"/>
                    </a:lnTo>
                    <a:lnTo>
                      <a:pt x="57" y="233"/>
                    </a:lnTo>
                    <a:lnTo>
                      <a:pt x="54" y="233"/>
                    </a:lnTo>
                    <a:lnTo>
                      <a:pt x="54" y="230"/>
                    </a:lnTo>
                    <a:lnTo>
                      <a:pt x="52" y="230"/>
                    </a:lnTo>
                    <a:lnTo>
                      <a:pt x="52" y="228"/>
                    </a:lnTo>
                    <a:lnTo>
                      <a:pt x="50" y="226"/>
                    </a:lnTo>
                    <a:lnTo>
                      <a:pt x="50" y="224"/>
                    </a:lnTo>
                    <a:lnTo>
                      <a:pt x="50" y="222"/>
                    </a:lnTo>
                    <a:lnTo>
                      <a:pt x="46" y="217"/>
                    </a:lnTo>
                    <a:lnTo>
                      <a:pt x="52" y="213"/>
                    </a:lnTo>
                    <a:lnTo>
                      <a:pt x="61" y="204"/>
                    </a:lnTo>
                    <a:lnTo>
                      <a:pt x="63" y="204"/>
                    </a:lnTo>
                    <a:lnTo>
                      <a:pt x="65" y="204"/>
                    </a:lnTo>
                    <a:lnTo>
                      <a:pt x="65" y="202"/>
                    </a:lnTo>
                    <a:lnTo>
                      <a:pt x="65" y="200"/>
                    </a:lnTo>
                    <a:lnTo>
                      <a:pt x="63" y="200"/>
                    </a:lnTo>
                    <a:lnTo>
                      <a:pt x="63" y="198"/>
                    </a:lnTo>
                    <a:lnTo>
                      <a:pt x="61" y="200"/>
                    </a:lnTo>
                    <a:lnTo>
                      <a:pt x="61" y="198"/>
                    </a:lnTo>
                    <a:lnTo>
                      <a:pt x="61" y="195"/>
                    </a:lnTo>
                    <a:lnTo>
                      <a:pt x="59" y="195"/>
                    </a:lnTo>
                    <a:lnTo>
                      <a:pt x="59" y="193"/>
                    </a:lnTo>
                    <a:lnTo>
                      <a:pt x="57" y="193"/>
                    </a:lnTo>
                    <a:lnTo>
                      <a:pt x="54" y="193"/>
                    </a:lnTo>
                    <a:lnTo>
                      <a:pt x="54" y="191"/>
                    </a:lnTo>
                    <a:lnTo>
                      <a:pt x="52" y="191"/>
                    </a:lnTo>
                    <a:lnTo>
                      <a:pt x="52" y="189"/>
                    </a:lnTo>
                    <a:lnTo>
                      <a:pt x="50" y="189"/>
                    </a:lnTo>
                    <a:lnTo>
                      <a:pt x="48" y="189"/>
                    </a:lnTo>
                    <a:lnTo>
                      <a:pt x="48" y="191"/>
                    </a:lnTo>
                    <a:lnTo>
                      <a:pt x="48" y="189"/>
                    </a:lnTo>
                    <a:lnTo>
                      <a:pt x="48" y="191"/>
                    </a:lnTo>
                    <a:lnTo>
                      <a:pt x="46" y="191"/>
                    </a:lnTo>
                    <a:lnTo>
                      <a:pt x="46" y="189"/>
                    </a:lnTo>
                    <a:lnTo>
                      <a:pt x="43" y="189"/>
                    </a:lnTo>
                    <a:lnTo>
                      <a:pt x="43" y="191"/>
                    </a:lnTo>
                    <a:lnTo>
                      <a:pt x="43" y="189"/>
                    </a:lnTo>
                    <a:lnTo>
                      <a:pt x="41" y="189"/>
                    </a:lnTo>
                    <a:lnTo>
                      <a:pt x="41" y="191"/>
                    </a:lnTo>
                    <a:lnTo>
                      <a:pt x="41" y="189"/>
                    </a:lnTo>
                    <a:lnTo>
                      <a:pt x="43" y="189"/>
                    </a:lnTo>
                    <a:lnTo>
                      <a:pt x="41" y="189"/>
                    </a:lnTo>
                    <a:lnTo>
                      <a:pt x="39" y="189"/>
                    </a:lnTo>
                    <a:lnTo>
                      <a:pt x="37" y="189"/>
                    </a:lnTo>
                    <a:lnTo>
                      <a:pt x="37" y="187"/>
                    </a:lnTo>
                    <a:lnTo>
                      <a:pt x="37" y="189"/>
                    </a:lnTo>
                    <a:lnTo>
                      <a:pt x="37" y="187"/>
                    </a:lnTo>
                    <a:lnTo>
                      <a:pt x="35" y="187"/>
                    </a:lnTo>
                    <a:lnTo>
                      <a:pt x="37" y="187"/>
                    </a:lnTo>
                    <a:lnTo>
                      <a:pt x="37" y="184"/>
                    </a:lnTo>
                    <a:lnTo>
                      <a:pt x="37" y="182"/>
                    </a:lnTo>
                    <a:lnTo>
                      <a:pt x="37" y="180"/>
                    </a:lnTo>
                    <a:lnTo>
                      <a:pt x="37" y="178"/>
                    </a:lnTo>
                    <a:lnTo>
                      <a:pt x="39" y="178"/>
                    </a:lnTo>
                    <a:lnTo>
                      <a:pt x="39" y="176"/>
                    </a:lnTo>
                    <a:lnTo>
                      <a:pt x="37" y="176"/>
                    </a:lnTo>
                    <a:lnTo>
                      <a:pt x="39" y="176"/>
                    </a:lnTo>
                    <a:lnTo>
                      <a:pt x="39" y="174"/>
                    </a:lnTo>
                    <a:lnTo>
                      <a:pt x="39" y="176"/>
                    </a:lnTo>
                    <a:lnTo>
                      <a:pt x="39" y="174"/>
                    </a:lnTo>
                    <a:lnTo>
                      <a:pt x="37" y="174"/>
                    </a:lnTo>
                    <a:lnTo>
                      <a:pt x="39" y="174"/>
                    </a:lnTo>
                    <a:lnTo>
                      <a:pt x="37" y="174"/>
                    </a:lnTo>
                    <a:lnTo>
                      <a:pt x="39" y="174"/>
                    </a:lnTo>
                    <a:lnTo>
                      <a:pt x="37" y="174"/>
                    </a:lnTo>
                    <a:lnTo>
                      <a:pt x="37" y="171"/>
                    </a:lnTo>
                    <a:lnTo>
                      <a:pt x="37" y="174"/>
                    </a:lnTo>
                    <a:lnTo>
                      <a:pt x="37" y="171"/>
                    </a:lnTo>
                    <a:lnTo>
                      <a:pt x="39" y="171"/>
                    </a:lnTo>
                    <a:lnTo>
                      <a:pt x="39" y="169"/>
                    </a:lnTo>
                    <a:lnTo>
                      <a:pt x="37" y="169"/>
                    </a:lnTo>
                    <a:lnTo>
                      <a:pt x="39" y="169"/>
                    </a:lnTo>
                    <a:lnTo>
                      <a:pt x="39" y="167"/>
                    </a:lnTo>
                    <a:lnTo>
                      <a:pt x="39" y="165"/>
                    </a:lnTo>
                    <a:lnTo>
                      <a:pt x="41" y="165"/>
                    </a:lnTo>
                    <a:lnTo>
                      <a:pt x="41" y="163"/>
                    </a:lnTo>
                    <a:lnTo>
                      <a:pt x="41" y="160"/>
                    </a:lnTo>
                    <a:lnTo>
                      <a:pt x="43" y="160"/>
                    </a:lnTo>
                    <a:lnTo>
                      <a:pt x="43" y="163"/>
                    </a:lnTo>
                    <a:lnTo>
                      <a:pt x="43" y="160"/>
                    </a:lnTo>
                    <a:lnTo>
                      <a:pt x="46" y="160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48" y="156"/>
                    </a:lnTo>
                    <a:lnTo>
                      <a:pt x="50" y="156"/>
                    </a:lnTo>
                    <a:lnTo>
                      <a:pt x="50" y="154"/>
                    </a:lnTo>
                    <a:lnTo>
                      <a:pt x="50" y="152"/>
                    </a:lnTo>
                    <a:lnTo>
                      <a:pt x="50" y="149"/>
                    </a:lnTo>
                    <a:lnTo>
                      <a:pt x="50" y="147"/>
                    </a:lnTo>
                    <a:lnTo>
                      <a:pt x="48" y="147"/>
                    </a:lnTo>
                    <a:lnTo>
                      <a:pt x="48" y="145"/>
                    </a:lnTo>
                    <a:lnTo>
                      <a:pt x="48" y="143"/>
                    </a:lnTo>
                    <a:lnTo>
                      <a:pt x="46" y="143"/>
                    </a:lnTo>
                    <a:lnTo>
                      <a:pt x="46" y="141"/>
                    </a:lnTo>
                    <a:lnTo>
                      <a:pt x="46" y="138"/>
                    </a:lnTo>
                    <a:lnTo>
                      <a:pt x="48" y="138"/>
                    </a:lnTo>
                    <a:lnTo>
                      <a:pt x="48" y="136"/>
                    </a:lnTo>
                    <a:lnTo>
                      <a:pt x="50" y="136"/>
                    </a:lnTo>
                    <a:lnTo>
                      <a:pt x="50" y="138"/>
                    </a:lnTo>
                    <a:lnTo>
                      <a:pt x="52" y="138"/>
                    </a:lnTo>
                    <a:lnTo>
                      <a:pt x="54" y="138"/>
                    </a:lnTo>
                    <a:lnTo>
                      <a:pt x="57" y="138"/>
                    </a:lnTo>
                    <a:lnTo>
                      <a:pt x="57" y="141"/>
                    </a:lnTo>
                    <a:lnTo>
                      <a:pt x="59" y="141"/>
                    </a:lnTo>
                    <a:lnTo>
                      <a:pt x="61" y="141"/>
                    </a:lnTo>
                    <a:lnTo>
                      <a:pt x="63" y="141"/>
                    </a:lnTo>
                    <a:lnTo>
                      <a:pt x="63" y="138"/>
                    </a:lnTo>
                    <a:lnTo>
                      <a:pt x="65" y="138"/>
                    </a:lnTo>
                    <a:lnTo>
                      <a:pt x="68" y="138"/>
                    </a:lnTo>
                    <a:lnTo>
                      <a:pt x="70" y="138"/>
                    </a:lnTo>
                    <a:lnTo>
                      <a:pt x="68" y="138"/>
                    </a:lnTo>
                    <a:lnTo>
                      <a:pt x="68" y="136"/>
                    </a:lnTo>
                    <a:lnTo>
                      <a:pt x="68" y="134"/>
                    </a:lnTo>
                    <a:lnTo>
                      <a:pt x="68" y="132"/>
                    </a:lnTo>
                    <a:lnTo>
                      <a:pt x="65" y="132"/>
                    </a:lnTo>
                    <a:lnTo>
                      <a:pt x="65" y="130"/>
                    </a:lnTo>
                    <a:lnTo>
                      <a:pt x="68" y="130"/>
                    </a:lnTo>
                    <a:lnTo>
                      <a:pt x="65" y="130"/>
                    </a:lnTo>
                    <a:lnTo>
                      <a:pt x="63" y="130"/>
                    </a:lnTo>
                    <a:lnTo>
                      <a:pt x="63" y="128"/>
                    </a:lnTo>
                    <a:lnTo>
                      <a:pt x="63" y="125"/>
                    </a:lnTo>
                    <a:lnTo>
                      <a:pt x="61" y="125"/>
                    </a:lnTo>
                    <a:lnTo>
                      <a:pt x="59" y="125"/>
                    </a:lnTo>
                    <a:lnTo>
                      <a:pt x="59" y="121"/>
                    </a:lnTo>
                    <a:lnTo>
                      <a:pt x="59" y="119"/>
                    </a:lnTo>
                    <a:lnTo>
                      <a:pt x="59" y="114"/>
                    </a:lnTo>
                    <a:lnTo>
                      <a:pt x="61" y="110"/>
                    </a:lnTo>
                    <a:lnTo>
                      <a:pt x="59" y="110"/>
                    </a:lnTo>
                    <a:lnTo>
                      <a:pt x="57" y="110"/>
                    </a:lnTo>
                    <a:lnTo>
                      <a:pt x="54" y="110"/>
                    </a:lnTo>
                    <a:lnTo>
                      <a:pt x="48" y="108"/>
                    </a:lnTo>
                    <a:lnTo>
                      <a:pt x="46" y="108"/>
                    </a:lnTo>
                    <a:lnTo>
                      <a:pt x="48" y="106"/>
                    </a:lnTo>
                    <a:lnTo>
                      <a:pt x="50" y="103"/>
                    </a:lnTo>
                    <a:lnTo>
                      <a:pt x="50" y="101"/>
                    </a:lnTo>
                    <a:lnTo>
                      <a:pt x="52" y="99"/>
                    </a:lnTo>
                    <a:lnTo>
                      <a:pt x="50" y="92"/>
                    </a:lnTo>
                    <a:lnTo>
                      <a:pt x="46" y="88"/>
                    </a:lnTo>
                    <a:lnTo>
                      <a:pt x="46" y="86"/>
                    </a:lnTo>
                    <a:lnTo>
                      <a:pt x="41" y="82"/>
                    </a:lnTo>
                    <a:lnTo>
                      <a:pt x="39" y="79"/>
                    </a:lnTo>
                    <a:lnTo>
                      <a:pt x="39" y="77"/>
                    </a:lnTo>
                    <a:lnTo>
                      <a:pt x="37" y="71"/>
                    </a:lnTo>
                    <a:lnTo>
                      <a:pt x="33" y="68"/>
                    </a:lnTo>
                    <a:lnTo>
                      <a:pt x="26" y="66"/>
                    </a:lnTo>
                    <a:lnTo>
                      <a:pt x="22" y="64"/>
                    </a:lnTo>
                    <a:lnTo>
                      <a:pt x="19" y="62"/>
                    </a:lnTo>
                    <a:lnTo>
                      <a:pt x="17" y="60"/>
                    </a:lnTo>
                    <a:lnTo>
                      <a:pt x="17" y="55"/>
                    </a:lnTo>
                    <a:lnTo>
                      <a:pt x="19" y="51"/>
                    </a:lnTo>
                    <a:lnTo>
                      <a:pt x="17" y="51"/>
                    </a:lnTo>
                    <a:lnTo>
                      <a:pt x="17" y="49"/>
                    </a:lnTo>
                    <a:lnTo>
                      <a:pt x="13" y="46"/>
                    </a:lnTo>
                    <a:lnTo>
                      <a:pt x="8" y="49"/>
                    </a:lnTo>
                    <a:lnTo>
                      <a:pt x="8" y="46"/>
                    </a:lnTo>
                    <a:lnTo>
                      <a:pt x="13" y="44"/>
                    </a:lnTo>
                    <a:lnTo>
                      <a:pt x="15" y="40"/>
                    </a:lnTo>
                    <a:lnTo>
                      <a:pt x="13" y="40"/>
                    </a:lnTo>
                    <a:lnTo>
                      <a:pt x="11" y="38"/>
                    </a:lnTo>
                    <a:lnTo>
                      <a:pt x="8" y="36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8" y="27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8" y="20"/>
                    </a:lnTo>
                    <a:lnTo>
                      <a:pt x="11" y="20"/>
                    </a:lnTo>
                    <a:lnTo>
                      <a:pt x="13" y="20"/>
                    </a:lnTo>
                    <a:lnTo>
                      <a:pt x="15" y="20"/>
                    </a:lnTo>
                    <a:lnTo>
                      <a:pt x="17" y="20"/>
                    </a:lnTo>
                    <a:lnTo>
                      <a:pt x="19" y="20"/>
                    </a:lnTo>
                    <a:lnTo>
                      <a:pt x="22" y="20"/>
                    </a:lnTo>
                    <a:lnTo>
                      <a:pt x="24" y="20"/>
                    </a:lnTo>
                    <a:lnTo>
                      <a:pt x="24" y="22"/>
                    </a:lnTo>
                    <a:lnTo>
                      <a:pt x="26" y="22"/>
                    </a:lnTo>
                    <a:lnTo>
                      <a:pt x="28" y="22"/>
                    </a:lnTo>
                    <a:lnTo>
                      <a:pt x="30" y="22"/>
                    </a:lnTo>
                    <a:lnTo>
                      <a:pt x="30" y="25"/>
                    </a:lnTo>
                    <a:lnTo>
                      <a:pt x="30" y="22"/>
                    </a:lnTo>
                    <a:lnTo>
                      <a:pt x="33" y="22"/>
                    </a:lnTo>
                    <a:lnTo>
                      <a:pt x="35" y="22"/>
                    </a:lnTo>
                    <a:lnTo>
                      <a:pt x="37" y="22"/>
                    </a:lnTo>
                    <a:lnTo>
                      <a:pt x="39" y="22"/>
                    </a:lnTo>
                    <a:lnTo>
                      <a:pt x="41" y="20"/>
                    </a:lnTo>
                    <a:lnTo>
                      <a:pt x="43" y="20"/>
                    </a:lnTo>
                    <a:lnTo>
                      <a:pt x="46" y="18"/>
                    </a:lnTo>
                    <a:lnTo>
                      <a:pt x="48" y="18"/>
                    </a:lnTo>
                    <a:lnTo>
                      <a:pt x="52" y="16"/>
                    </a:lnTo>
                    <a:lnTo>
                      <a:pt x="54" y="16"/>
                    </a:lnTo>
                    <a:lnTo>
                      <a:pt x="57" y="14"/>
                    </a:lnTo>
                    <a:lnTo>
                      <a:pt x="59" y="14"/>
                    </a:lnTo>
                    <a:lnTo>
                      <a:pt x="61" y="11"/>
                    </a:lnTo>
                    <a:lnTo>
                      <a:pt x="65" y="11"/>
                    </a:lnTo>
                    <a:lnTo>
                      <a:pt x="68" y="11"/>
                    </a:lnTo>
                    <a:lnTo>
                      <a:pt x="70" y="11"/>
                    </a:lnTo>
                    <a:lnTo>
                      <a:pt x="72" y="11"/>
                    </a:lnTo>
                    <a:lnTo>
                      <a:pt x="74" y="11"/>
                    </a:lnTo>
                    <a:lnTo>
                      <a:pt x="74" y="14"/>
                    </a:lnTo>
                    <a:lnTo>
                      <a:pt x="76" y="14"/>
                    </a:lnTo>
                    <a:lnTo>
                      <a:pt x="76" y="16"/>
                    </a:lnTo>
                    <a:lnTo>
                      <a:pt x="79" y="16"/>
                    </a:lnTo>
                    <a:lnTo>
                      <a:pt x="79" y="14"/>
                    </a:lnTo>
                    <a:lnTo>
                      <a:pt x="81" y="14"/>
                    </a:lnTo>
                    <a:lnTo>
                      <a:pt x="81" y="16"/>
                    </a:lnTo>
                    <a:lnTo>
                      <a:pt x="81" y="18"/>
                    </a:lnTo>
                    <a:lnTo>
                      <a:pt x="81" y="16"/>
                    </a:lnTo>
                    <a:lnTo>
                      <a:pt x="83" y="16"/>
                    </a:lnTo>
                    <a:lnTo>
                      <a:pt x="83" y="18"/>
                    </a:lnTo>
                    <a:lnTo>
                      <a:pt x="85" y="18"/>
                    </a:lnTo>
                    <a:lnTo>
                      <a:pt x="87" y="18"/>
                    </a:lnTo>
                    <a:lnTo>
                      <a:pt x="85" y="18"/>
                    </a:lnTo>
                    <a:lnTo>
                      <a:pt x="85" y="20"/>
                    </a:lnTo>
                    <a:lnTo>
                      <a:pt x="87" y="20"/>
                    </a:lnTo>
                    <a:lnTo>
                      <a:pt x="87" y="22"/>
                    </a:lnTo>
                    <a:lnTo>
                      <a:pt x="87" y="20"/>
                    </a:lnTo>
                    <a:lnTo>
                      <a:pt x="87" y="22"/>
                    </a:lnTo>
                    <a:lnTo>
                      <a:pt x="89" y="22"/>
                    </a:lnTo>
                    <a:lnTo>
                      <a:pt x="92" y="22"/>
                    </a:lnTo>
                    <a:lnTo>
                      <a:pt x="92" y="20"/>
                    </a:lnTo>
                    <a:lnTo>
                      <a:pt x="89" y="20"/>
                    </a:lnTo>
                    <a:lnTo>
                      <a:pt x="92" y="20"/>
                    </a:lnTo>
                    <a:lnTo>
                      <a:pt x="94" y="20"/>
                    </a:lnTo>
                    <a:lnTo>
                      <a:pt x="94" y="22"/>
                    </a:lnTo>
                    <a:lnTo>
                      <a:pt x="96" y="22"/>
                    </a:lnTo>
                    <a:lnTo>
                      <a:pt x="98" y="22"/>
                    </a:lnTo>
                    <a:lnTo>
                      <a:pt x="98" y="25"/>
                    </a:lnTo>
                    <a:lnTo>
                      <a:pt x="96" y="25"/>
                    </a:lnTo>
                    <a:lnTo>
                      <a:pt x="98" y="25"/>
                    </a:lnTo>
                    <a:lnTo>
                      <a:pt x="100" y="25"/>
                    </a:lnTo>
                    <a:lnTo>
                      <a:pt x="100" y="27"/>
                    </a:lnTo>
                    <a:lnTo>
                      <a:pt x="98" y="27"/>
                    </a:lnTo>
                    <a:lnTo>
                      <a:pt x="100" y="27"/>
                    </a:lnTo>
                    <a:lnTo>
                      <a:pt x="103" y="27"/>
                    </a:lnTo>
                    <a:lnTo>
                      <a:pt x="105" y="27"/>
                    </a:lnTo>
                    <a:lnTo>
                      <a:pt x="105" y="29"/>
                    </a:lnTo>
                    <a:lnTo>
                      <a:pt x="103" y="29"/>
                    </a:lnTo>
                    <a:lnTo>
                      <a:pt x="103" y="31"/>
                    </a:lnTo>
                    <a:lnTo>
                      <a:pt x="105" y="31"/>
                    </a:lnTo>
                    <a:lnTo>
                      <a:pt x="105" y="29"/>
                    </a:lnTo>
                    <a:lnTo>
                      <a:pt x="107" y="29"/>
                    </a:lnTo>
                    <a:lnTo>
                      <a:pt x="107" y="31"/>
                    </a:lnTo>
                    <a:lnTo>
                      <a:pt x="109" y="31"/>
                    </a:lnTo>
                    <a:lnTo>
                      <a:pt x="109" y="29"/>
                    </a:lnTo>
                    <a:lnTo>
                      <a:pt x="109" y="27"/>
                    </a:lnTo>
                    <a:lnTo>
                      <a:pt x="111" y="27"/>
                    </a:lnTo>
                    <a:lnTo>
                      <a:pt x="111" y="29"/>
                    </a:lnTo>
                    <a:lnTo>
                      <a:pt x="111" y="27"/>
                    </a:lnTo>
                    <a:lnTo>
                      <a:pt x="114" y="27"/>
                    </a:lnTo>
                    <a:lnTo>
                      <a:pt x="114" y="25"/>
                    </a:lnTo>
                    <a:lnTo>
                      <a:pt x="114" y="22"/>
                    </a:lnTo>
                    <a:lnTo>
                      <a:pt x="114" y="20"/>
                    </a:lnTo>
                    <a:lnTo>
                      <a:pt x="116" y="20"/>
                    </a:lnTo>
                    <a:lnTo>
                      <a:pt x="118" y="20"/>
                    </a:lnTo>
                    <a:lnTo>
                      <a:pt x="120" y="20"/>
                    </a:lnTo>
                    <a:lnTo>
                      <a:pt x="120" y="18"/>
                    </a:lnTo>
                    <a:lnTo>
                      <a:pt x="122" y="18"/>
                    </a:lnTo>
                    <a:lnTo>
                      <a:pt x="125" y="18"/>
                    </a:lnTo>
                    <a:lnTo>
                      <a:pt x="127" y="18"/>
                    </a:lnTo>
                    <a:lnTo>
                      <a:pt x="129" y="18"/>
                    </a:lnTo>
                    <a:lnTo>
                      <a:pt x="131" y="18"/>
                    </a:lnTo>
                    <a:lnTo>
                      <a:pt x="131" y="20"/>
                    </a:lnTo>
                    <a:lnTo>
                      <a:pt x="129" y="20"/>
                    </a:lnTo>
                    <a:lnTo>
                      <a:pt x="129" y="22"/>
                    </a:lnTo>
                    <a:lnTo>
                      <a:pt x="131" y="22"/>
                    </a:lnTo>
                    <a:lnTo>
                      <a:pt x="131" y="25"/>
                    </a:lnTo>
                    <a:lnTo>
                      <a:pt x="131" y="27"/>
                    </a:lnTo>
                    <a:lnTo>
                      <a:pt x="133" y="27"/>
                    </a:lnTo>
                    <a:lnTo>
                      <a:pt x="133" y="29"/>
                    </a:lnTo>
                    <a:lnTo>
                      <a:pt x="135" y="29"/>
                    </a:lnTo>
                    <a:lnTo>
                      <a:pt x="135" y="31"/>
                    </a:lnTo>
                    <a:lnTo>
                      <a:pt x="133" y="31"/>
                    </a:lnTo>
                    <a:lnTo>
                      <a:pt x="135" y="31"/>
                    </a:lnTo>
                    <a:lnTo>
                      <a:pt x="135" y="33"/>
                    </a:lnTo>
                    <a:lnTo>
                      <a:pt x="135" y="36"/>
                    </a:lnTo>
                    <a:lnTo>
                      <a:pt x="135" y="33"/>
                    </a:lnTo>
                    <a:lnTo>
                      <a:pt x="138" y="33"/>
                    </a:lnTo>
                    <a:lnTo>
                      <a:pt x="140" y="33"/>
                    </a:lnTo>
                    <a:lnTo>
                      <a:pt x="142" y="33"/>
                    </a:lnTo>
                    <a:lnTo>
                      <a:pt x="144" y="33"/>
                    </a:lnTo>
                    <a:lnTo>
                      <a:pt x="144" y="31"/>
                    </a:lnTo>
                    <a:lnTo>
                      <a:pt x="146" y="31"/>
                    </a:lnTo>
                    <a:lnTo>
                      <a:pt x="149" y="31"/>
                    </a:lnTo>
                    <a:lnTo>
                      <a:pt x="151" y="31"/>
                    </a:lnTo>
                    <a:lnTo>
                      <a:pt x="153" y="31"/>
                    </a:lnTo>
                    <a:lnTo>
                      <a:pt x="153" y="29"/>
                    </a:lnTo>
                    <a:lnTo>
                      <a:pt x="155" y="29"/>
                    </a:lnTo>
                    <a:lnTo>
                      <a:pt x="155" y="31"/>
                    </a:lnTo>
                    <a:lnTo>
                      <a:pt x="157" y="31"/>
                    </a:lnTo>
                    <a:lnTo>
                      <a:pt x="157" y="33"/>
                    </a:lnTo>
                    <a:lnTo>
                      <a:pt x="157" y="31"/>
                    </a:lnTo>
                    <a:lnTo>
                      <a:pt x="160" y="31"/>
                    </a:lnTo>
                    <a:lnTo>
                      <a:pt x="160" y="29"/>
                    </a:lnTo>
                    <a:lnTo>
                      <a:pt x="162" y="29"/>
                    </a:lnTo>
                    <a:lnTo>
                      <a:pt x="162" y="31"/>
                    </a:lnTo>
                    <a:lnTo>
                      <a:pt x="164" y="31"/>
                    </a:lnTo>
                    <a:lnTo>
                      <a:pt x="164" y="29"/>
                    </a:lnTo>
                    <a:lnTo>
                      <a:pt x="166" y="29"/>
                    </a:lnTo>
                    <a:lnTo>
                      <a:pt x="166" y="27"/>
                    </a:lnTo>
                    <a:lnTo>
                      <a:pt x="168" y="27"/>
                    </a:lnTo>
                    <a:lnTo>
                      <a:pt x="171" y="27"/>
                    </a:lnTo>
                    <a:lnTo>
                      <a:pt x="173" y="27"/>
                    </a:lnTo>
                    <a:lnTo>
                      <a:pt x="175" y="27"/>
                    </a:lnTo>
                    <a:lnTo>
                      <a:pt x="175" y="25"/>
                    </a:lnTo>
                    <a:lnTo>
                      <a:pt x="177" y="25"/>
                    </a:lnTo>
                    <a:lnTo>
                      <a:pt x="179" y="25"/>
                    </a:lnTo>
                    <a:lnTo>
                      <a:pt x="179" y="27"/>
                    </a:lnTo>
                    <a:lnTo>
                      <a:pt x="181" y="27"/>
                    </a:lnTo>
                    <a:lnTo>
                      <a:pt x="184" y="29"/>
                    </a:lnTo>
                    <a:lnTo>
                      <a:pt x="186" y="29"/>
                    </a:lnTo>
                    <a:lnTo>
                      <a:pt x="186" y="31"/>
                    </a:lnTo>
                    <a:lnTo>
                      <a:pt x="190" y="33"/>
                    </a:lnTo>
                    <a:lnTo>
                      <a:pt x="195" y="33"/>
                    </a:lnTo>
                    <a:lnTo>
                      <a:pt x="197" y="36"/>
                    </a:lnTo>
                    <a:lnTo>
                      <a:pt x="197" y="33"/>
                    </a:lnTo>
                    <a:lnTo>
                      <a:pt x="199" y="33"/>
                    </a:lnTo>
                    <a:lnTo>
                      <a:pt x="199" y="31"/>
                    </a:lnTo>
                    <a:lnTo>
                      <a:pt x="201" y="29"/>
                    </a:lnTo>
                    <a:lnTo>
                      <a:pt x="203" y="27"/>
                    </a:lnTo>
                    <a:lnTo>
                      <a:pt x="203" y="25"/>
                    </a:lnTo>
                    <a:lnTo>
                      <a:pt x="206" y="25"/>
                    </a:lnTo>
                    <a:lnTo>
                      <a:pt x="206" y="22"/>
                    </a:lnTo>
                    <a:lnTo>
                      <a:pt x="208" y="22"/>
                    </a:lnTo>
                    <a:lnTo>
                      <a:pt x="208" y="20"/>
                    </a:lnTo>
                    <a:lnTo>
                      <a:pt x="217" y="9"/>
                    </a:lnTo>
                    <a:lnTo>
                      <a:pt x="219" y="9"/>
                    </a:lnTo>
                    <a:lnTo>
                      <a:pt x="219" y="7"/>
                    </a:lnTo>
                    <a:lnTo>
                      <a:pt x="221" y="7"/>
                    </a:lnTo>
                    <a:lnTo>
                      <a:pt x="221" y="5"/>
                    </a:lnTo>
                    <a:lnTo>
                      <a:pt x="223" y="5"/>
                    </a:lnTo>
                    <a:lnTo>
                      <a:pt x="223" y="3"/>
                    </a:lnTo>
                    <a:lnTo>
                      <a:pt x="225" y="3"/>
                    </a:lnTo>
                    <a:lnTo>
                      <a:pt x="225" y="0"/>
                    </a:lnTo>
                    <a:lnTo>
                      <a:pt x="227" y="0"/>
                    </a:lnTo>
                    <a:lnTo>
                      <a:pt x="230" y="0"/>
                    </a:lnTo>
                    <a:lnTo>
                      <a:pt x="232" y="3"/>
                    </a:lnTo>
                    <a:lnTo>
                      <a:pt x="234" y="3"/>
                    </a:lnTo>
                    <a:lnTo>
                      <a:pt x="236" y="3"/>
                    </a:lnTo>
                    <a:lnTo>
                      <a:pt x="238" y="5"/>
                    </a:lnTo>
                    <a:lnTo>
                      <a:pt x="241" y="5"/>
                    </a:lnTo>
                    <a:lnTo>
                      <a:pt x="243" y="5"/>
                    </a:lnTo>
                    <a:lnTo>
                      <a:pt x="245" y="7"/>
                    </a:lnTo>
                    <a:lnTo>
                      <a:pt x="247" y="7"/>
                    </a:lnTo>
                    <a:lnTo>
                      <a:pt x="249" y="7"/>
                    </a:lnTo>
                    <a:lnTo>
                      <a:pt x="252" y="7"/>
                    </a:lnTo>
                    <a:lnTo>
                      <a:pt x="252" y="9"/>
                    </a:lnTo>
                    <a:lnTo>
                      <a:pt x="254" y="9"/>
                    </a:lnTo>
                    <a:lnTo>
                      <a:pt x="256" y="9"/>
                    </a:lnTo>
                    <a:lnTo>
                      <a:pt x="258" y="9"/>
                    </a:lnTo>
                    <a:lnTo>
                      <a:pt x="258" y="11"/>
                    </a:lnTo>
                    <a:lnTo>
                      <a:pt x="260" y="11"/>
                    </a:lnTo>
                    <a:lnTo>
                      <a:pt x="263" y="11"/>
                    </a:lnTo>
                    <a:lnTo>
                      <a:pt x="265" y="14"/>
                    </a:lnTo>
                    <a:lnTo>
                      <a:pt x="267" y="14"/>
                    </a:lnTo>
                    <a:lnTo>
                      <a:pt x="269" y="14"/>
                    </a:lnTo>
                    <a:lnTo>
                      <a:pt x="271" y="16"/>
                    </a:lnTo>
                    <a:lnTo>
                      <a:pt x="273" y="16"/>
                    </a:lnTo>
                    <a:lnTo>
                      <a:pt x="276" y="16"/>
                    </a:lnTo>
                    <a:lnTo>
                      <a:pt x="278" y="16"/>
                    </a:lnTo>
                    <a:lnTo>
                      <a:pt x="278" y="18"/>
                    </a:lnTo>
                    <a:lnTo>
                      <a:pt x="280" y="18"/>
                    </a:lnTo>
                    <a:lnTo>
                      <a:pt x="282" y="18"/>
                    </a:lnTo>
                    <a:lnTo>
                      <a:pt x="284" y="20"/>
                    </a:lnTo>
                    <a:lnTo>
                      <a:pt x="287" y="20"/>
                    </a:lnTo>
                    <a:close/>
                  </a:path>
                </a:pathLst>
              </a:custGeom>
              <a:solidFill>
                <a:srgbClr val="E46C0A"/>
              </a:solidFill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68" name="Freeform 53"/>
              <p:cNvSpPr>
                <a:spLocks/>
              </p:cNvSpPr>
              <p:nvPr/>
            </p:nvSpPr>
            <p:spPr bwMode="auto">
              <a:xfrm>
                <a:off x="7612063" y="2319338"/>
                <a:ext cx="541338" cy="747713"/>
              </a:xfrm>
              <a:custGeom>
                <a:avLst/>
                <a:gdLst>
                  <a:gd name="T0" fmla="*/ 2147483647 w 341"/>
                  <a:gd name="T1" fmla="*/ 2147483647 h 471"/>
                  <a:gd name="T2" fmla="*/ 2147483647 w 341"/>
                  <a:gd name="T3" fmla="*/ 2147483647 h 471"/>
                  <a:gd name="T4" fmla="*/ 2147483647 w 341"/>
                  <a:gd name="T5" fmla="*/ 2147483647 h 471"/>
                  <a:gd name="T6" fmla="*/ 2147483647 w 341"/>
                  <a:gd name="T7" fmla="*/ 2147483647 h 471"/>
                  <a:gd name="T8" fmla="*/ 2147483647 w 341"/>
                  <a:gd name="T9" fmla="*/ 2147483647 h 471"/>
                  <a:gd name="T10" fmla="*/ 2147483647 w 341"/>
                  <a:gd name="T11" fmla="*/ 2147483647 h 471"/>
                  <a:gd name="T12" fmla="*/ 2147483647 w 341"/>
                  <a:gd name="T13" fmla="*/ 2147483647 h 471"/>
                  <a:gd name="T14" fmla="*/ 2147483647 w 341"/>
                  <a:gd name="T15" fmla="*/ 2147483647 h 471"/>
                  <a:gd name="T16" fmla="*/ 2147483647 w 341"/>
                  <a:gd name="T17" fmla="*/ 2147483647 h 471"/>
                  <a:gd name="T18" fmla="*/ 2147483647 w 341"/>
                  <a:gd name="T19" fmla="*/ 2147483647 h 471"/>
                  <a:gd name="T20" fmla="*/ 2147483647 w 341"/>
                  <a:gd name="T21" fmla="*/ 2147483647 h 471"/>
                  <a:gd name="T22" fmla="*/ 2147483647 w 341"/>
                  <a:gd name="T23" fmla="*/ 2147483647 h 471"/>
                  <a:gd name="T24" fmla="*/ 2147483647 w 341"/>
                  <a:gd name="T25" fmla="*/ 2147483647 h 471"/>
                  <a:gd name="T26" fmla="*/ 2147483647 w 341"/>
                  <a:gd name="T27" fmla="*/ 2147483647 h 471"/>
                  <a:gd name="T28" fmla="*/ 2147483647 w 341"/>
                  <a:gd name="T29" fmla="*/ 2147483647 h 471"/>
                  <a:gd name="T30" fmla="*/ 2147483647 w 341"/>
                  <a:gd name="T31" fmla="*/ 2147483647 h 471"/>
                  <a:gd name="T32" fmla="*/ 2147483647 w 341"/>
                  <a:gd name="T33" fmla="*/ 2147483647 h 471"/>
                  <a:gd name="T34" fmla="*/ 2147483647 w 341"/>
                  <a:gd name="T35" fmla="*/ 2147483647 h 471"/>
                  <a:gd name="T36" fmla="*/ 2147483647 w 341"/>
                  <a:gd name="T37" fmla="*/ 2147483647 h 471"/>
                  <a:gd name="T38" fmla="*/ 2147483647 w 341"/>
                  <a:gd name="T39" fmla="*/ 2147483647 h 471"/>
                  <a:gd name="T40" fmla="*/ 2147483647 w 341"/>
                  <a:gd name="T41" fmla="*/ 2147483647 h 471"/>
                  <a:gd name="T42" fmla="*/ 2147483647 w 341"/>
                  <a:gd name="T43" fmla="*/ 2147483647 h 471"/>
                  <a:gd name="T44" fmla="*/ 2147483647 w 341"/>
                  <a:gd name="T45" fmla="*/ 2147483647 h 471"/>
                  <a:gd name="T46" fmla="*/ 2147483647 w 341"/>
                  <a:gd name="T47" fmla="*/ 2147483647 h 471"/>
                  <a:gd name="T48" fmla="*/ 2147483647 w 341"/>
                  <a:gd name="T49" fmla="*/ 2147483647 h 471"/>
                  <a:gd name="T50" fmla="*/ 2147483647 w 341"/>
                  <a:gd name="T51" fmla="*/ 2147483647 h 471"/>
                  <a:gd name="T52" fmla="*/ 2147483647 w 341"/>
                  <a:gd name="T53" fmla="*/ 2147483647 h 471"/>
                  <a:gd name="T54" fmla="*/ 2147483647 w 341"/>
                  <a:gd name="T55" fmla="*/ 2147483647 h 471"/>
                  <a:gd name="T56" fmla="*/ 2147483647 w 341"/>
                  <a:gd name="T57" fmla="*/ 2147483647 h 471"/>
                  <a:gd name="T58" fmla="*/ 2147483647 w 341"/>
                  <a:gd name="T59" fmla="*/ 2147483647 h 471"/>
                  <a:gd name="T60" fmla="*/ 2147483647 w 341"/>
                  <a:gd name="T61" fmla="*/ 2147483647 h 471"/>
                  <a:gd name="T62" fmla="*/ 2147483647 w 341"/>
                  <a:gd name="T63" fmla="*/ 2147483647 h 471"/>
                  <a:gd name="T64" fmla="*/ 2147483647 w 341"/>
                  <a:gd name="T65" fmla="*/ 2147483647 h 471"/>
                  <a:gd name="T66" fmla="*/ 2147483647 w 341"/>
                  <a:gd name="T67" fmla="*/ 2147483647 h 471"/>
                  <a:gd name="T68" fmla="*/ 2147483647 w 341"/>
                  <a:gd name="T69" fmla="*/ 2147483647 h 471"/>
                  <a:gd name="T70" fmla="*/ 2147483647 w 341"/>
                  <a:gd name="T71" fmla="*/ 2147483647 h 471"/>
                  <a:gd name="T72" fmla="*/ 2147483647 w 341"/>
                  <a:gd name="T73" fmla="*/ 2147483647 h 471"/>
                  <a:gd name="T74" fmla="*/ 2147483647 w 341"/>
                  <a:gd name="T75" fmla="*/ 2147483647 h 471"/>
                  <a:gd name="T76" fmla="*/ 2147483647 w 341"/>
                  <a:gd name="T77" fmla="*/ 2147483647 h 471"/>
                  <a:gd name="T78" fmla="*/ 2147483647 w 341"/>
                  <a:gd name="T79" fmla="*/ 2147483647 h 471"/>
                  <a:gd name="T80" fmla="*/ 2147483647 w 341"/>
                  <a:gd name="T81" fmla="*/ 2147483647 h 471"/>
                  <a:gd name="T82" fmla="*/ 0 w 341"/>
                  <a:gd name="T83" fmla="*/ 2147483647 h 471"/>
                  <a:gd name="T84" fmla="*/ 2147483647 w 341"/>
                  <a:gd name="T85" fmla="*/ 2147483647 h 471"/>
                  <a:gd name="T86" fmla="*/ 2147483647 w 341"/>
                  <a:gd name="T87" fmla="*/ 2147483647 h 471"/>
                  <a:gd name="T88" fmla="*/ 2147483647 w 341"/>
                  <a:gd name="T89" fmla="*/ 2147483647 h 471"/>
                  <a:gd name="T90" fmla="*/ 2147483647 w 341"/>
                  <a:gd name="T91" fmla="*/ 2147483647 h 471"/>
                  <a:gd name="T92" fmla="*/ 2147483647 w 341"/>
                  <a:gd name="T93" fmla="*/ 2147483647 h 471"/>
                  <a:gd name="T94" fmla="*/ 2147483647 w 341"/>
                  <a:gd name="T95" fmla="*/ 2147483647 h 471"/>
                  <a:gd name="T96" fmla="*/ 2147483647 w 341"/>
                  <a:gd name="T97" fmla="*/ 2147483647 h 471"/>
                  <a:gd name="T98" fmla="*/ 2147483647 w 341"/>
                  <a:gd name="T99" fmla="*/ 2147483647 h 471"/>
                  <a:gd name="T100" fmla="*/ 2147483647 w 341"/>
                  <a:gd name="T101" fmla="*/ 2147483647 h 471"/>
                  <a:gd name="T102" fmla="*/ 2147483647 w 341"/>
                  <a:gd name="T103" fmla="*/ 2147483647 h 471"/>
                  <a:gd name="T104" fmla="*/ 2147483647 w 341"/>
                  <a:gd name="T105" fmla="*/ 2147483647 h 471"/>
                  <a:gd name="T106" fmla="*/ 2147483647 w 341"/>
                  <a:gd name="T107" fmla="*/ 2147483647 h 471"/>
                  <a:gd name="T108" fmla="*/ 2147483647 w 341"/>
                  <a:gd name="T109" fmla="*/ 2147483647 h 471"/>
                  <a:gd name="T110" fmla="*/ 2147483647 w 341"/>
                  <a:gd name="T111" fmla="*/ 2147483647 h 471"/>
                  <a:gd name="T112" fmla="*/ 2147483647 w 341"/>
                  <a:gd name="T113" fmla="*/ 2147483647 h 471"/>
                  <a:gd name="T114" fmla="*/ 2147483647 w 341"/>
                  <a:gd name="T115" fmla="*/ 2147483647 h 471"/>
                  <a:gd name="T116" fmla="*/ 2147483647 w 341"/>
                  <a:gd name="T117" fmla="*/ 2147483647 h 471"/>
                  <a:gd name="T118" fmla="*/ 2147483647 w 341"/>
                  <a:gd name="T119" fmla="*/ 2147483647 h 471"/>
                  <a:gd name="T120" fmla="*/ 2147483647 w 341"/>
                  <a:gd name="T121" fmla="*/ 2147483647 h 471"/>
                  <a:gd name="T122" fmla="*/ 2147483647 w 341"/>
                  <a:gd name="T123" fmla="*/ 2147483647 h 47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41" h="471">
                    <a:moveTo>
                      <a:pt x="111" y="4"/>
                    </a:moveTo>
                    <a:lnTo>
                      <a:pt x="113" y="4"/>
                    </a:lnTo>
                    <a:lnTo>
                      <a:pt x="113" y="7"/>
                    </a:lnTo>
                    <a:lnTo>
                      <a:pt x="113" y="9"/>
                    </a:lnTo>
                    <a:lnTo>
                      <a:pt x="116" y="9"/>
                    </a:lnTo>
                    <a:lnTo>
                      <a:pt x="118" y="9"/>
                    </a:lnTo>
                    <a:lnTo>
                      <a:pt x="120" y="9"/>
                    </a:lnTo>
                    <a:lnTo>
                      <a:pt x="120" y="11"/>
                    </a:lnTo>
                    <a:lnTo>
                      <a:pt x="122" y="11"/>
                    </a:lnTo>
                    <a:lnTo>
                      <a:pt x="122" y="13"/>
                    </a:lnTo>
                    <a:lnTo>
                      <a:pt x="124" y="13"/>
                    </a:lnTo>
                    <a:lnTo>
                      <a:pt x="124" y="15"/>
                    </a:lnTo>
                    <a:lnTo>
                      <a:pt x="127" y="15"/>
                    </a:lnTo>
                    <a:lnTo>
                      <a:pt x="129" y="15"/>
                    </a:lnTo>
                    <a:lnTo>
                      <a:pt x="131" y="15"/>
                    </a:lnTo>
                    <a:lnTo>
                      <a:pt x="133" y="15"/>
                    </a:lnTo>
                    <a:lnTo>
                      <a:pt x="135" y="15"/>
                    </a:lnTo>
                    <a:lnTo>
                      <a:pt x="135" y="13"/>
                    </a:lnTo>
                    <a:lnTo>
                      <a:pt x="138" y="13"/>
                    </a:lnTo>
                    <a:lnTo>
                      <a:pt x="138" y="11"/>
                    </a:lnTo>
                    <a:lnTo>
                      <a:pt x="140" y="11"/>
                    </a:lnTo>
                    <a:lnTo>
                      <a:pt x="140" y="9"/>
                    </a:lnTo>
                    <a:lnTo>
                      <a:pt x="142" y="9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4" y="9"/>
                    </a:lnTo>
                    <a:lnTo>
                      <a:pt x="146" y="9"/>
                    </a:lnTo>
                    <a:lnTo>
                      <a:pt x="148" y="9"/>
                    </a:lnTo>
                    <a:lnTo>
                      <a:pt x="151" y="9"/>
                    </a:lnTo>
                    <a:lnTo>
                      <a:pt x="151" y="11"/>
                    </a:lnTo>
                    <a:lnTo>
                      <a:pt x="153" y="11"/>
                    </a:lnTo>
                    <a:lnTo>
                      <a:pt x="155" y="11"/>
                    </a:lnTo>
                    <a:lnTo>
                      <a:pt x="157" y="11"/>
                    </a:lnTo>
                    <a:lnTo>
                      <a:pt x="157" y="13"/>
                    </a:lnTo>
                    <a:lnTo>
                      <a:pt x="159" y="13"/>
                    </a:lnTo>
                    <a:lnTo>
                      <a:pt x="159" y="11"/>
                    </a:lnTo>
                    <a:lnTo>
                      <a:pt x="159" y="13"/>
                    </a:lnTo>
                    <a:lnTo>
                      <a:pt x="162" y="13"/>
                    </a:lnTo>
                    <a:lnTo>
                      <a:pt x="164" y="13"/>
                    </a:lnTo>
                    <a:lnTo>
                      <a:pt x="166" y="13"/>
                    </a:lnTo>
                    <a:lnTo>
                      <a:pt x="168" y="13"/>
                    </a:lnTo>
                    <a:lnTo>
                      <a:pt x="170" y="13"/>
                    </a:lnTo>
                    <a:lnTo>
                      <a:pt x="173" y="13"/>
                    </a:lnTo>
                    <a:lnTo>
                      <a:pt x="173" y="15"/>
                    </a:lnTo>
                    <a:lnTo>
                      <a:pt x="175" y="15"/>
                    </a:lnTo>
                    <a:lnTo>
                      <a:pt x="175" y="13"/>
                    </a:lnTo>
                    <a:lnTo>
                      <a:pt x="177" y="13"/>
                    </a:lnTo>
                    <a:lnTo>
                      <a:pt x="177" y="15"/>
                    </a:lnTo>
                    <a:lnTo>
                      <a:pt x="179" y="15"/>
                    </a:lnTo>
                    <a:lnTo>
                      <a:pt x="181" y="15"/>
                    </a:lnTo>
                    <a:lnTo>
                      <a:pt x="184" y="15"/>
                    </a:lnTo>
                    <a:lnTo>
                      <a:pt x="186" y="15"/>
                    </a:lnTo>
                    <a:lnTo>
                      <a:pt x="188" y="15"/>
                    </a:lnTo>
                    <a:lnTo>
                      <a:pt x="190" y="15"/>
                    </a:lnTo>
                    <a:lnTo>
                      <a:pt x="192" y="15"/>
                    </a:lnTo>
                    <a:lnTo>
                      <a:pt x="194" y="15"/>
                    </a:lnTo>
                    <a:lnTo>
                      <a:pt x="197" y="15"/>
                    </a:lnTo>
                    <a:lnTo>
                      <a:pt x="199" y="15"/>
                    </a:lnTo>
                    <a:lnTo>
                      <a:pt x="201" y="15"/>
                    </a:lnTo>
                    <a:lnTo>
                      <a:pt x="203" y="15"/>
                    </a:lnTo>
                    <a:lnTo>
                      <a:pt x="205" y="15"/>
                    </a:lnTo>
                    <a:lnTo>
                      <a:pt x="208" y="15"/>
                    </a:lnTo>
                    <a:lnTo>
                      <a:pt x="210" y="15"/>
                    </a:lnTo>
                    <a:lnTo>
                      <a:pt x="212" y="15"/>
                    </a:lnTo>
                    <a:lnTo>
                      <a:pt x="214" y="15"/>
                    </a:lnTo>
                    <a:lnTo>
                      <a:pt x="216" y="15"/>
                    </a:lnTo>
                    <a:lnTo>
                      <a:pt x="219" y="15"/>
                    </a:lnTo>
                    <a:lnTo>
                      <a:pt x="221" y="15"/>
                    </a:lnTo>
                    <a:lnTo>
                      <a:pt x="223" y="15"/>
                    </a:lnTo>
                    <a:lnTo>
                      <a:pt x="225" y="15"/>
                    </a:lnTo>
                    <a:lnTo>
                      <a:pt x="227" y="15"/>
                    </a:lnTo>
                    <a:lnTo>
                      <a:pt x="230" y="15"/>
                    </a:lnTo>
                    <a:lnTo>
                      <a:pt x="232" y="15"/>
                    </a:lnTo>
                    <a:lnTo>
                      <a:pt x="234" y="15"/>
                    </a:lnTo>
                    <a:lnTo>
                      <a:pt x="236" y="15"/>
                    </a:lnTo>
                    <a:lnTo>
                      <a:pt x="238" y="15"/>
                    </a:lnTo>
                    <a:lnTo>
                      <a:pt x="240" y="15"/>
                    </a:lnTo>
                    <a:lnTo>
                      <a:pt x="240" y="18"/>
                    </a:lnTo>
                    <a:lnTo>
                      <a:pt x="243" y="18"/>
                    </a:lnTo>
                    <a:lnTo>
                      <a:pt x="245" y="18"/>
                    </a:lnTo>
                    <a:lnTo>
                      <a:pt x="247" y="18"/>
                    </a:lnTo>
                    <a:lnTo>
                      <a:pt x="249" y="18"/>
                    </a:lnTo>
                    <a:lnTo>
                      <a:pt x="251" y="18"/>
                    </a:lnTo>
                    <a:lnTo>
                      <a:pt x="254" y="18"/>
                    </a:lnTo>
                    <a:lnTo>
                      <a:pt x="256" y="18"/>
                    </a:lnTo>
                    <a:lnTo>
                      <a:pt x="258" y="18"/>
                    </a:lnTo>
                    <a:lnTo>
                      <a:pt x="260" y="18"/>
                    </a:lnTo>
                    <a:lnTo>
                      <a:pt x="262" y="18"/>
                    </a:lnTo>
                    <a:lnTo>
                      <a:pt x="265" y="18"/>
                    </a:lnTo>
                    <a:lnTo>
                      <a:pt x="267" y="18"/>
                    </a:lnTo>
                    <a:lnTo>
                      <a:pt x="269" y="18"/>
                    </a:lnTo>
                    <a:lnTo>
                      <a:pt x="271" y="18"/>
                    </a:lnTo>
                    <a:lnTo>
                      <a:pt x="273" y="18"/>
                    </a:lnTo>
                    <a:lnTo>
                      <a:pt x="276" y="18"/>
                    </a:lnTo>
                    <a:lnTo>
                      <a:pt x="278" y="18"/>
                    </a:lnTo>
                    <a:lnTo>
                      <a:pt x="280" y="18"/>
                    </a:lnTo>
                    <a:lnTo>
                      <a:pt x="282" y="18"/>
                    </a:lnTo>
                    <a:lnTo>
                      <a:pt x="284" y="18"/>
                    </a:lnTo>
                    <a:lnTo>
                      <a:pt x="286" y="18"/>
                    </a:lnTo>
                    <a:lnTo>
                      <a:pt x="289" y="18"/>
                    </a:lnTo>
                    <a:lnTo>
                      <a:pt x="289" y="15"/>
                    </a:lnTo>
                    <a:lnTo>
                      <a:pt x="291" y="15"/>
                    </a:lnTo>
                    <a:lnTo>
                      <a:pt x="293" y="15"/>
                    </a:lnTo>
                    <a:lnTo>
                      <a:pt x="295" y="15"/>
                    </a:lnTo>
                    <a:lnTo>
                      <a:pt x="297" y="15"/>
                    </a:lnTo>
                    <a:lnTo>
                      <a:pt x="300" y="15"/>
                    </a:lnTo>
                    <a:lnTo>
                      <a:pt x="302" y="15"/>
                    </a:lnTo>
                    <a:lnTo>
                      <a:pt x="304" y="15"/>
                    </a:lnTo>
                    <a:lnTo>
                      <a:pt x="306" y="15"/>
                    </a:lnTo>
                    <a:lnTo>
                      <a:pt x="308" y="15"/>
                    </a:lnTo>
                    <a:lnTo>
                      <a:pt x="311" y="15"/>
                    </a:lnTo>
                    <a:lnTo>
                      <a:pt x="313" y="15"/>
                    </a:lnTo>
                    <a:lnTo>
                      <a:pt x="315" y="15"/>
                    </a:lnTo>
                    <a:lnTo>
                      <a:pt x="317" y="15"/>
                    </a:lnTo>
                    <a:lnTo>
                      <a:pt x="326" y="15"/>
                    </a:lnTo>
                    <a:lnTo>
                      <a:pt x="341" y="18"/>
                    </a:lnTo>
                    <a:lnTo>
                      <a:pt x="341" y="20"/>
                    </a:lnTo>
                    <a:lnTo>
                      <a:pt x="341" y="22"/>
                    </a:lnTo>
                    <a:lnTo>
                      <a:pt x="339" y="22"/>
                    </a:lnTo>
                    <a:lnTo>
                      <a:pt x="339" y="24"/>
                    </a:lnTo>
                    <a:lnTo>
                      <a:pt x="339" y="26"/>
                    </a:lnTo>
                    <a:lnTo>
                      <a:pt x="339" y="28"/>
                    </a:lnTo>
                    <a:lnTo>
                      <a:pt x="339" y="31"/>
                    </a:lnTo>
                    <a:lnTo>
                      <a:pt x="339" y="33"/>
                    </a:lnTo>
                    <a:lnTo>
                      <a:pt x="339" y="35"/>
                    </a:lnTo>
                    <a:lnTo>
                      <a:pt x="339" y="37"/>
                    </a:lnTo>
                    <a:lnTo>
                      <a:pt x="337" y="39"/>
                    </a:lnTo>
                    <a:lnTo>
                      <a:pt x="337" y="42"/>
                    </a:lnTo>
                    <a:lnTo>
                      <a:pt x="337" y="44"/>
                    </a:lnTo>
                    <a:lnTo>
                      <a:pt x="337" y="46"/>
                    </a:lnTo>
                    <a:lnTo>
                      <a:pt x="337" y="48"/>
                    </a:lnTo>
                    <a:lnTo>
                      <a:pt x="337" y="50"/>
                    </a:lnTo>
                    <a:lnTo>
                      <a:pt x="337" y="53"/>
                    </a:lnTo>
                    <a:lnTo>
                      <a:pt x="335" y="53"/>
                    </a:lnTo>
                    <a:lnTo>
                      <a:pt x="335" y="55"/>
                    </a:lnTo>
                    <a:lnTo>
                      <a:pt x="335" y="57"/>
                    </a:lnTo>
                    <a:lnTo>
                      <a:pt x="335" y="59"/>
                    </a:lnTo>
                    <a:lnTo>
                      <a:pt x="335" y="61"/>
                    </a:lnTo>
                    <a:lnTo>
                      <a:pt x="335" y="64"/>
                    </a:lnTo>
                    <a:lnTo>
                      <a:pt x="332" y="64"/>
                    </a:lnTo>
                    <a:lnTo>
                      <a:pt x="332" y="66"/>
                    </a:lnTo>
                    <a:lnTo>
                      <a:pt x="332" y="68"/>
                    </a:lnTo>
                    <a:lnTo>
                      <a:pt x="332" y="70"/>
                    </a:lnTo>
                    <a:lnTo>
                      <a:pt x="330" y="72"/>
                    </a:lnTo>
                    <a:lnTo>
                      <a:pt x="330" y="74"/>
                    </a:lnTo>
                    <a:lnTo>
                      <a:pt x="330" y="77"/>
                    </a:lnTo>
                    <a:lnTo>
                      <a:pt x="330" y="79"/>
                    </a:lnTo>
                    <a:lnTo>
                      <a:pt x="330" y="81"/>
                    </a:lnTo>
                    <a:lnTo>
                      <a:pt x="328" y="81"/>
                    </a:lnTo>
                    <a:lnTo>
                      <a:pt x="328" y="83"/>
                    </a:lnTo>
                    <a:lnTo>
                      <a:pt x="328" y="85"/>
                    </a:lnTo>
                    <a:lnTo>
                      <a:pt x="328" y="88"/>
                    </a:lnTo>
                    <a:lnTo>
                      <a:pt x="326" y="88"/>
                    </a:lnTo>
                    <a:lnTo>
                      <a:pt x="326" y="90"/>
                    </a:lnTo>
                    <a:lnTo>
                      <a:pt x="326" y="92"/>
                    </a:lnTo>
                    <a:lnTo>
                      <a:pt x="324" y="92"/>
                    </a:lnTo>
                    <a:lnTo>
                      <a:pt x="324" y="94"/>
                    </a:lnTo>
                    <a:lnTo>
                      <a:pt x="326" y="94"/>
                    </a:lnTo>
                    <a:lnTo>
                      <a:pt x="326" y="96"/>
                    </a:lnTo>
                    <a:lnTo>
                      <a:pt x="324" y="96"/>
                    </a:lnTo>
                    <a:lnTo>
                      <a:pt x="324" y="99"/>
                    </a:lnTo>
                    <a:lnTo>
                      <a:pt x="322" y="99"/>
                    </a:lnTo>
                    <a:lnTo>
                      <a:pt x="322" y="101"/>
                    </a:lnTo>
                    <a:lnTo>
                      <a:pt x="319" y="103"/>
                    </a:lnTo>
                    <a:lnTo>
                      <a:pt x="319" y="105"/>
                    </a:lnTo>
                    <a:lnTo>
                      <a:pt x="317" y="105"/>
                    </a:lnTo>
                    <a:lnTo>
                      <a:pt x="317" y="107"/>
                    </a:lnTo>
                    <a:lnTo>
                      <a:pt x="317" y="110"/>
                    </a:lnTo>
                    <a:lnTo>
                      <a:pt x="319" y="110"/>
                    </a:lnTo>
                    <a:lnTo>
                      <a:pt x="317" y="112"/>
                    </a:lnTo>
                    <a:lnTo>
                      <a:pt x="317" y="114"/>
                    </a:lnTo>
                    <a:lnTo>
                      <a:pt x="315" y="116"/>
                    </a:lnTo>
                    <a:lnTo>
                      <a:pt x="315" y="118"/>
                    </a:lnTo>
                    <a:lnTo>
                      <a:pt x="315" y="120"/>
                    </a:lnTo>
                    <a:lnTo>
                      <a:pt x="315" y="123"/>
                    </a:lnTo>
                    <a:lnTo>
                      <a:pt x="313" y="123"/>
                    </a:lnTo>
                    <a:lnTo>
                      <a:pt x="313" y="125"/>
                    </a:lnTo>
                    <a:lnTo>
                      <a:pt x="311" y="127"/>
                    </a:lnTo>
                    <a:lnTo>
                      <a:pt x="311" y="129"/>
                    </a:lnTo>
                    <a:lnTo>
                      <a:pt x="308" y="131"/>
                    </a:lnTo>
                    <a:lnTo>
                      <a:pt x="308" y="134"/>
                    </a:lnTo>
                    <a:lnTo>
                      <a:pt x="308" y="136"/>
                    </a:lnTo>
                    <a:lnTo>
                      <a:pt x="308" y="138"/>
                    </a:lnTo>
                    <a:lnTo>
                      <a:pt x="306" y="138"/>
                    </a:lnTo>
                    <a:lnTo>
                      <a:pt x="306" y="140"/>
                    </a:lnTo>
                    <a:lnTo>
                      <a:pt x="306" y="142"/>
                    </a:lnTo>
                    <a:lnTo>
                      <a:pt x="304" y="142"/>
                    </a:lnTo>
                    <a:lnTo>
                      <a:pt x="304" y="145"/>
                    </a:lnTo>
                    <a:lnTo>
                      <a:pt x="304" y="147"/>
                    </a:lnTo>
                    <a:lnTo>
                      <a:pt x="304" y="149"/>
                    </a:lnTo>
                    <a:lnTo>
                      <a:pt x="302" y="149"/>
                    </a:lnTo>
                    <a:lnTo>
                      <a:pt x="304" y="149"/>
                    </a:lnTo>
                    <a:lnTo>
                      <a:pt x="304" y="151"/>
                    </a:lnTo>
                    <a:lnTo>
                      <a:pt x="302" y="151"/>
                    </a:lnTo>
                    <a:lnTo>
                      <a:pt x="302" y="153"/>
                    </a:lnTo>
                    <a:lnTo>
                      <a:pt x="300" y="153"/>
                    </a:lnTo>
                    <a:lnTo>
                      <a:pt x="300" y="156"/>
                    </a:lnTo>
                    <a:lnTo>
                      <a:pt x="300" y="158"/>
                    </a:lnTo>
                    <a:lnTo>
                      <a:pt x="300" y="160"/>
                    </a:lnTo>
                    <a:lnTo>
                      <a:pt x="297" y="160"/>
                    </a:lnTo>
                    <a:lnTo>
                      <a:pt x="297" y="162"/>
                    </a:lnTo>
                    <a:lnTo>
                      <a:pt x="297" y="164"/>
                    </a:lnTo>
                    <a:lnTo>
                      <a:pt x="297" y="166"/>
                    </a:lnTo>
                    <a:lnTo>
                      <a:pt x="295" y="166"/>
                    </a:lnTo>
                    <a:lnTo>
                      <a:pt x="295" y="169"/>
                    </a:lnTo>
                    <a:lnTo>
                      <a:pt x="295" y="171"/>
                    </a:lnTo>
                    <a:lnTo>
                      <a:pt x="293" y="171"/>
                    </a:lnTo>
                    <a:lnTo>
                      <a:pt x="293" y="173"/>
                    </a:lnTo>
                    <a:lnTo>
                      <a:pt x="293" y="175"/>
                    </a:lnTo>
                    <a:lnTo>
                      <a:pt x="293" y="177"/>
                    </a:lnTo>
                    <a:lnTo>
                      <a:pt x="291" y="177"/>
                    </a:lnTo>
                    <a:lnTo>
                      <a:pt x="291" y="180"/>
                    </a:lnTo>
                    <a:lnTo>
                      <a:pt x="289" y="180"/>
                    </a:lnTo>
                    <a:lnTo>
                      <a:pt x="289" y="182"/>
                    </a:lnTo>
                    <a:lnTo>
                      <a:pt x="289" y="184"/>
                    </a:lnTo>
                    <a:lnTo>
                      <a:pt x="286" y="184"/>
                    </a:lnTo>
                    <a:lnTo>
                      <a:pt x="286" y="186"/>
                    </a:lnTo>
                    <a:lnTo>
                      <a:pt x="286" y="188"/>
                    </a:lnTo>
                    <a:lnTo>
                      <a:pt x="284" y="188"/>
                    </a:lnTo>
                    <a:lnTo>
                      <a:pt x="284" y="191"/>
                    </a:lnTo>
                    <a:lnTo>
                      <a:pt x="284" y="193"/>
                    </a:lnTo>
                    <a:lnTo>
                      <a:pt x="284" y="195"/>
                    </a:lnTo>
                    <a:lnTo>
                      <a:pt x="282" y="195"/>
                    </a:lnTo>
                    <a:lnTo>
                      <a:pt x="282" y="197"/>
                    </a:lnTo>
                    <a:lnTo>
                      <a:pt x="282" y="199"/>
                    </a:lnTo>
                    <a:lnTo>
                      <a:pt x="282" y="202"/>
                    </a:lnTo>
                    <a:lnTo>
                      <a:pt x="284" y="202"/>
                    </a:lnTo>
                    <a:lnTo>
                      <a:pt x="284" y="204"/>
                    </a:lnTo>
                    <a:lnTo>
                      <a:pt x="284" y="206"/>
                    </a:lnTo>
                    <a:lnTo>
                      <a:pt x="282" y="206"/>
                    </a:lnTo>
                    <a:lnTo>
                      <a:pt x="282" y="208"/>
                    </a:lnTo>
                    <a:lnTo>
                      <a:pt x="282" y="210"/>
                    </a:lnTo>
                    <a:lnTo>
                      <a:pt x="282" y="212"/>
                    </a:lnTo>
                    <a:lnTo>
                      <a:pt x="280" y="212"/>
                    </a:lnTo>
                    <a:lnTo>
                      <a:pt x="280" y="215"/>
                    </a:lnTo>
                    <a:lnTo>
                      <a:pt x="280" y="217"/>
                    </a:lnTo>
                    <a:lnTo>
                      <a:pt x="280" y="219"/>
                    </a:lnTo>
                    <a:lnTo>
                      <a:pt x="278" y="219"/>
                    </a:lnTo>
                    <a:lnTo>
                      <a:pt x="278" y="221"/>
                    </a:lnTo>
                    <a:lnTo>
                      <a:pt x="278" y="223"/>
                    </a:lnTo>
                    <a:lnTo>
                      <a:pt x="278" y="226"/>
                    </a:lnTo>
                    <a:lnTo>
                      <a:pt x="278" y="228"/>
                    </a:lnTo>
                    <a:lnTo>
                      <a:pt x="278" y="230"/>
                    </a:lnTo>
                    <a:lnTo>
                      <a:pt x="276" y="230"/>
                    </a:lnTo>
                    <a:lnTo>
                      <a:pt x="276" y="232"/>
                    </a:lnTo>
                    <a:lnTo>
                      <a:pt x="276" y="234"/>
                    </a:lnTo>
                    <a:lnTo>
                      <a:pt x="276" y="237"/>
                    </a:lnTo>
                    <a:lnTo>
                      <a:pt x="276" y="239"/>
                    </a:lnTo>
                    <a:lnTo>
                      <a:pt x="273" y="239"/>
                    </a:lnTo>
                    <a:lnTo>
                      <a:pt x="273" y="241"/>
                    </a:lnTo>
                    <a:lnTo>
                      <a:pt x="273" y="243"/>
                    </a:lnTo>
                    <a:lnTo>
                      <a:pt x="273" y="245"/>
                    </a:lnTo>
                    <a:lnTo>
                      <a:pt x="271" y="248"/>
                    </a:lnTo>
                    <a:lnTo>
                      <a:pt x="271" y="250"/>
                    </a:lnTo>
                    <a:lnTo>
                      <a:pt x="271" y="252"/>
                    </a:lnTo>
                    <a:lnTo>
                      <a:pt x="269" y="252"/>
                    </a:lnTo>
                    <a:lnTo>
                      <a:pt x="269" y="254"/>
                    </a:lnTo>
                    <a:lnTo>
                      <a:pt x="269" y="256"/>
                    </a:lnTo>
                    <a:lnTo>
                      <a:pt x="269" y="258"/>
                    </a:lnTo>
                    <a:lnTo>
                      <a:pt x="267" y="258"/>
                    </a:lnTo>
                    <a:lnTo>
                      <a:pt x="267" y="261"/>
                    </a:lnTo>
                    <a:lnTo>
                      <a:pt x="267" y="263"/>
                    </a:lnTo>
                    <a:lnTo>
                      <a:pt x="267" y="265"/>
                    </a:lnTo>
                    <a:lnTo>
                      <a:pt x="265" y="267"/>
                    </a:lnTo>
                    <a:lnTo>
                      <a:pt x="265" y="269"/>
                    </a:lnTo>
                    <a:lnTo>
                      <a:pt x="265" y="272"/>
                    </a:lnTo>
                    <a:lnTo>
                      <a:pt x="265" y="274"/>
                    </a:lnTo>
                    <a:lnTo>
                      <a:pt x="262" y="276"/>
                    </a:lnTo>
                    <a:lnTo>
                      <a:pt x="262" y="278"/>
                    </a:lnTo>
                    <a:lnTo>
                      <a:pt x="262" y="280"/>
                    </a:lnTo>
                    <a:lnTo>
                      <a:pt x="262" y="283"/>
                    </a:lnTo>
                    <a:lnTo>
                      <a:pt x="262" y="285"/>
                    </a:lnTo>
                    <a:lnTo>
                      <a:pt x="262" y="287"/>
                    </a:lnTo>
                    <a:lnTo>
                      <a:pt x="260" y="287"/>
                    </a:lnTo>
                    <a:lnTo>
                      <a:pt x="260" y="289"/>
                    </a:lnTo>
                    <a:lnTo>
                      <a:pt x="260" y="291"/>
                    </a:lnTo>
                    <a:lnTo>
                      <a:pt x="260" y="294"/>
                    </a:lnTo>
                    <a:lnTo>
                      <a:pt x="260" y="296"/>
                    </a:lnTo>
                    <a:lnTo>
                      <a:pt x="260" y="298"/>
                    </a:lnTo>
                    <a:lnTo>
                      <a:pt x="260" y="300"/>
                    </a:lnTo>
                    <a:lnTo>
                      <a:pt x="260" y="302"/>
                    </a:lnTo>
                    <a:lnTo>
                      <a:pt x="260" y="304"/>
                    </a:lnTo>
                    <a:lnTo>
                      <a:pt x="260" y="307"/>
                    </a:lnTo>
                    <a:lnTo>
                      <a:pt x="260" y="309"/>
                    </a:lnTo>
                    <a:lnTo>
                      <a:pt x="260" y="311"/>
                    </a:lnTo>
                    <a:lnTo>
                      <a:pt x="260" y="313"/>
                    </a:lnTo>
                    <a:lnTo>
                      <a:pt x="260" y="315"/>
                    </a:lnTo>
                    <a:lnTo>
                      <a:pt x="260" y="318"/>
                    </a:lnTo>
                    <a:lnTo>
                      <a:pt x="258" y="320"/>
                    </a:lnTo>
                    <a:lnTo>
                      <a:pt x="258" y="322"/>
                    </a:lnTo>
                    <a:lnTo>
                      <a:pt x="258" y="324"/>
                    </a:lnTo>
                    <a:lnTo>
                      <a:pt x="258" y="326"/>
                    </a:lnTo>
                    <a:lnTo>
                      <a:pt x="258" y="329"/>
                    </a:lnTo>
                    <a:lnTo>
                      <a:pt x="256" y="329"/>
                    </a:lnTo>
                    <a:lnTo>
                      <a:pt x="256" y="331"/>
                    </a:lnTo>
                    <a:lnTo>
                      <a:pt x="256" y="333"/>
                    </a:lnTo>
                    <a:lnTo>
                      <a:pt x="256" y="335"/>
                    </a:lnTo>
                    <a:lnTo>
                      <a:pt x="256" y="337"/>
                    </a:lnTo>
                    <a:lnTo>
                      <a:pt x="254" y="340"/>
                    </a:lnTo>
                    <a:lnTo>
                      <a:pt x="254" y="342"/>
                    </a:lnTo>
                    <a:lnTo>
                      <a:pt x="254" y="344"/>
                    </a:lnTo>
                    <a:lnTo>
                      <a:pt x="254" y="346"/>
                    </a:lnTo>
                    <a:lnTo>
                      <a:pt x="254" y="348"/>
                    </a:lnTo>
                    <a:lnTo>
                      <a:pt x="251" y="348"/>
                    </a:lnTo>
                    <a:lnTo>
                      <a:pt x="251" y="350"/>
                    </a:lnTo>
                    <a:lnTo>
                      <a:pt x="251" y="353"/>
                    </a:lnTo>
                    <a:lnTo>
                      <a:pt x="251" y="355"/>
                    </a:lnTo>
                    <a:lnTo>
                      <a:pt x="251" y="357"/>
                    </a:lnTo>
                    <a:lnTo>
                      <a:pt x="251" y="359"/>
                    </a:lnTo>
                    <a:lnTo>
                      <a:pt x="251" y="361"/>
                    </a:lnTo>
                    <a:lnTo>
                      <a:pt x="251" y="364"/>
                    </a:lnTo>
                    <a:lnTo>
                      <a:pt x="251" y="366"/>
                    </a:lnTo>
                    <a:lnTo>
                      <a:pt x="251" y="368"/>
                    </a:lnTo>
                    <a:lnTo>
                      <a:pt x="249" y="368"/>
                    </a:lnTo>
                    <a:lnTo>
                      <a:pt x="249" y="370"/>
                    </a:lnTo>
                    <a:lnTo>
                      <a:pt x="249" y="372"/>
                    </a:lnTo>
                    <a:lnTo>
                      <a:pt x="249" y="375"/>
                    </a:lnTo>
                    <a:lnTo>
                      <a:pt x="247" y="375"/>
                    </a:lnTo>
                    <a:lnTo>
                      <a:pt x="247" y="377"/>
                    </a:lnTo>
                    <a:lnTo>
                      <a:pt x="247" y="379"/>
                    </a:lnTo>
                    <a:lnTo>
                      <a:pt x="247" y="381"/>
                    </a:lnTo>
                    <a:lnTo>
                      <a:pt x="245" y="383"/>
                    </a:lnTo>
                    <a:lnTo>
                      <a:pt x="245" y="386"/>
                    </a:lnTo>
                    <a:lnTo>
                      <a:pt x="243" y="386"/>
                    </a:lnTo>
                    <a:lnTo>
                      <a:pt x="243" y="388"/>
                    </a:lnTo>
                    <a:lnTo>
                      <a:pt x="240" y="390"/>
                    </a:lnTo>
                    <a:lnTo>
                      <a:pt x="240" y="392"/>
                    </a:lnTo>
                    <a:lnTo>
                      <a:pt x="238" y="394"/>
                    </a:lnTo>
                    <a:lnTo>
                      <a:pt x="238" y="396"/>
                    </a:lnTo>
                    <a:lnTo>
                      <a:pt x="236" y="399"/>
                    </a:lnTo>
                    <a:lnTo>
                      <a:pt x="236" y="401"/>
                    </a:lnTo>
                    <a:lnTo>
                      <a:pt x="234" y="401"/>
                    </a:lnTo>
                    <a:lnTo>
                      <a:pt x="234" y="403"/>
                    </a:lnTo>
                    <a:lnTo>
                      <a:pt x="234" y="405"/>
                    </a:lnTo>
                    <a:lnTo>
                      <a:pt x="232" y="405"/>
                    </a:lnTo>
                    <a:lnTo>
                      <a:pt x="232" y="407"/>
                    </a:lnTo>
                    <a:lnTo>
                      <a:pt x="230" y="410"/>
                    </a:lnTo>
                    <a:lnTo>
                      <a:pt x="230" y="412"/>
                    </a:lnTo>
                    <a:lnTo>
                      <a:pt x="227" y="414"/>
                    </a:lnTo>
                    <a:lnTo>
                      <a:pt x="227" y="416"/>
                    </a:lnTo>
                    <a:lnTo>
                      <a:pt x="225" y="416"/>
                    </a:lnTo>
                    <a:lnTo>
                      <a:pt x="225" y="418"/>
                    </a:lnTo>
                    <a:lnTo>
                      <a:pt x="223" y="421"/>
                    </a:lnTo>
                    <a:lnTo>
                      <a:pt x="223" y="423"/>
                    </a:lnTo>
                    <a:lnTo>
                      <a:pt x="221" y="423"/>
                    </a:lnTo>
                    <a:lnTo>
                      <a:pt x="221" y="425"/>
                    </a:lnTo>
                    <a:lnTo>
                      <a:pt x="221" y="427"/>
                    </a:lnTo>
                    <a:lnTo>
                      <a:pt x="219" y="427"/>
                    </a:lnTo>
                    <a:lnTo>
                      <a:pt x="219" y="429"/>
                    </a:lnTo>
                    <a:lnTo>
                      <a:pt x="216" y="429"/>
                    </a:lnTo>
                    <a:lnTo>
                      <a:pt x="216" y="432"/>
                    </a:lnTo>
                    <a:lnTo>
                      <a:pt x="216" y="434"/>
                    </a:lnTo>
                    <a:lnTo>
                      <a:pt x="214" y="434"/>
                    </a:lnTo>
                    <a:lnTo>
                      <a:pt x="214" y="436"/>
                    </a:lnTo>
                    <a:lnTo>
                      <a:pt x="214" y="438"/>
                    </a:lnTo>
                    <a:lnTo>
                      <a:pt x="214" y="440"/>
                    </a:lnTo>
                    <a:lnTo>
                      <a:pt x="214" y="442"/>
                    </a:lnTo>
                    <a:lnTo>
                      <a:pt x="214" y="445"/>
                    </a:lnTo>
                    <a:lnTo>
                      <a:pt x="214" y="447"/>
                    </a:lnTo>
                    <a:lnTo>
                      <a:pt x="214" y="449"/>
                    </a:lnTo>
                    <a:lnTo>
                      <a:pt x="214" y="451"/>
                    </a:lnTo>
                    <a:lnTo>
                      <a:pt x="212" y="453"/>
                    </a:lnTo>
                    <a:lnTo>
                      <a:pt x="212" y="456"/>
                    </a:lnTo>
                    <a:lnTo>
                      <a:pt x="212" y="458"/>
                    </a:lnTo>
                    <a:lnTo>
                      <a:pt x="212" y="460"/>
                    </a:lnTo>
                    <a:lnTo>
                      <a:pt x="212" y="462"/>
                    </a:lnTo>
                    <a:lnTo>
                      <a:pt x="197" y="460"/>
                    </a:lnTo>
                    <a:lnTo>
                      <a:pt x="190" y="458"/>
                    </a:lnTo>
                    <a:lnTo>
                      <a:pt x="190" y="460"/>
                    </a:lnTo>
                    <a:lnTo>
                      <a:pt x="188" y="460"/>
                    </a:lnTo>
                    <a:lnTo>
                      <a:pt x="188" y="462"/>
                    </a:lnTo>
                    <a:lnTo>
                      <a:pt x="186" y="462"/>
                    </a:lnTo>
                    <a:lnTo>
                      <a:pt x="184" y="462"/>
                    </a:lnTo>
                    <a:lnTo>
                      <a:pt x="181" y="462"/>
                    </a:lnTo>
                    <a:lnTo>
                      <a:pt x="179" y="462"/>
                    </a:lnTo>
                    <a:lnTo>
                      <a:pt x="177" y="462"/>
                    </a:lnTo>
                    <a:lnTo>
                      <a:pt x="177" y="464"/>
                    </a:lnTo>
                    <a:lnTo>
                      <a:pt x="175" y="464"/>
                    </a:lnTo>
                    <a:lnTo>
                      <a:pt x="173" y="464"/>
                    </a:lnTo>
                    <a:lnTo>
                      <a:pt x="173" y="467"/>
                    </a:lnTo>
                    <a:lnTo>
                      <a:pt x="170" y="469"/>
                    </a:lnTo>
                    <a:lnTo>
                      <a:pt x="168" y="469"/>
                    </a:lnTo>
                    <a:lnTo>
                      <a:pt x="168" y="471"/>
                    </a:lnTo>
                    <a:lnTo>
                      <a:pt x="166" y="471"/>
                    </a:lnTo>
                    <a:lnTo>
                      <a:pt x="164" y="471"/>
                    </a:lnTo>
                    <a:lnTo>
                      <a:pt x="164" y="469"/>
                    </a:lnTo>
                    <a:lnTo>
                      <a:pt x="162" y="469"/>
                    </a:lnTo>
                    <a:lnTo>
                      <a:pt x="159" y="469"/>
                    </a:lnTo>
                    <a:lnTo>
                      <a:pt x="159" y="467"/>
                    </a:lnTo>
                    <a:lnTo>
                      <a:pt x="157" y="467"/>
                    </a:lnTo>
                    <a:lnTo>
                      <a:pt x="155" y="464"/>
                    </a:lnTo>
                    <a:lnTo>
                      <a:pt x="155" y="462"/>
                    </a:lnTo>
                    <a:lnTo>
                      <a:pt x="153" y="462"/>
                    </a:lnTo>
                    <a:lnTo>
                      <a:pt x="153" y="464"/>
                    </a:lnTo>
                    <a:lnTo>
                      <a:pt x="151" y="464"/>
                    </a:lnTo>
                    <a:lnTo>
                      <a:pt x="148" y="464"/>
                    </a:lnTo>
                    <a:lnTo>
                      <a:pt x="146" y="464"/>
                    </a:lnTo>
                    <a:lnTo>
                      <a:pt x="144" y="464"/>
                    </a:lnTo>
                    <a:lnTo>
                      <a:pt x="146" y="464"/>
                    </a:lnTo>
                    <a:lnTo>
                      <a:pt x="146" y="462"/>
                    </a:lnTo>
                    <a:lnTo>
                      <a:pt x="146" y="460"/>
                    </a:lnTo>
                    <a:lnTo>
                      <a:pt x="146" y="458"/>
                    </a:lnTo>
                    <a:lnTo>
                      <a:pt x="146" y="456"/>
                    </a:lnTo>
                    <a:lnTo>
                      <a:pt x="146" y="453"/>
                    </a:lnTo>
                    <a:lnTo>
                      <a:pt x="144" y="453"/>
                    </a:lnTo>
                    <a:lnTo>
                      <a:pt x="142" y="453"/>
                    </a:lnTo>
                    <a:lnTo>
                      <a:pt x="140" y="453"/>
                    </a:lnTo>
                    <a:lnTo>
                      <a:pt x="138" y="453"/>
                    </a:lnTo>
                    <a:lnTo>
                      <a:pt x="135" y="453"/>
                    </a:lnTo>
                    <a:lnTo>
                      <a:pt x="133" y="453"/>
                    </a:lnTo>
                    <a:lnTo>
                      <a:pt x="133" y="451"/>
                    </a:lnTo>
                    <a:lnTo>
                      <a:pt x="131" y="451"/>
                    </a:lnTo>
                    <a:lnTo>
                      <a:pt x="129" y="451"/>
                    </a:lnTo>
                    <a:lnTo>
                      <a:pt x="127" y="451"/>
                    </a:lnTo>
                    <a:lnTo>
                      <a:pt x="124" y="451"/>
                    </a:lnTo>
                    <a:lnTo>
                      <a:pt x="122" y="451"/>
                    </a:lnTo>
                    <a:lnTo>
                      <a:pt x="122" y="453"/>
                    </a:lnTo>
                    <a:lnTo>
                      <a:pt x="120" y="453"/>
                    </a:lnTo>
                    <a:lnTo>
                      <a:pt x="120" y="456"/>
                    </a:lnTo>
                    <a:lnTo>
                      <a:pt x="120" y="453"/>
                    </a:lnTo>
                    <a:lnTo>
                      <a:pt x="118" y="451"/>
                    </a:lnTo>
                    <a:lnTo>
                      <a:pt x="118" y="449"/>
                    </a:lnTo>
                    <a:lnTo>
                      <a:pt x="116" y="449"/>
                    </a:lnTo>
                    <a:lnTo>
                      <a:pt x="113" y="449"/>
                    </a:lnTo>
                    <a:lnTo>
                      <a:pt x="111" y="449"/>
                    </a:lnTo>
                    <a:lnTo>
                      <a:pt x="109" y="449"/>
                    </a:lnTo>
                    <a:lnTo>
                      <a:pt x="109" y="451"/>
                    </a:lnTo>
                    <a:lnTo>
                      <a:pt x="107" y="451"/>
                    </a:lnTo>
                    <a:lnTo>
                      <a:pt x="105" y="451"/>
                    </a:lnTo>
                    <a:lnTo>
                      <a:pt x="102" y="451"/>
                    </a:lnTo>
                    <a:lnTo>
                      <a:pt x="102" y="453"/>
                    </a:lnTo>
                    <a:lnTo>
                      <a:pt x="100" y="453"/>
                    </a:lnTo>
                    <a:lnTo>
                      <a:pt x="98" y="453"/>
                    </a:lnTo>
                    <a:lnTo>
                      <a:pt x="98" y="451"/>
                    </a:lnTo>
                    <a:lnTo>
                      <a:pt x="98" y="449"/>
                    </a:lnTo>
                    <a:lnTo>
                      <a:pt x="98" y="447"/>
                    </a:lnTo>
                    <a:lnTo>
                      <a:pt x="98" y="445"/>
                    </a:lnTo>
                    <a:lnTo>
                      <a:pt x="100" y="445"/>
                    </a:lnTo>
                    <a:lnTo>
                      <a:pt x="100" y="442"/>
                    </a:lnTo>
                    <a:lnTo>
                      <a:pt x="98" y="442"/>
                    </a:lnTo>
                    <a:lnTo>
                      <a:pt x="96" y="442"/>
                    </a:lnTo>
                    <a:lnTo>
                      <a:pt x="96" y="440"/>
                    </a:lnTo>
                    <a:lnTo>
                      <a:pt x="94" y="440"/>
                    </a:lnTo>
                    <a:lnTo>
                      <a:pt x="94" y="438"/>
                    </a:lnTo>
                    <a:lnTo>
                      <a:pt x="92" y="438"/>
                    </a:lnTo>
                    <a:lnTo>
                      <a:pt x="89" y="438"/>
                    </a:lnTo>
                    <a:lnTo>
                      <a:pt x="89" y="440"/>
                    </a:lnTo>
                    <a:lnTo>
                      <a:pt x="87" y="440"/>
                    </a:lnTo>
                    <a:lnTo>
                      <a:pt x="85" y="440"/>
                    </a:lnTo>
                    <a:lnTo>
                      <a:pt x="85" y="438"/>
                    </a:lnTo>
                    <a:lnTo>
                      <a:pt x="83" y="438"/>
                    </a:lnTo>
                    <a:lnTo>
                      <a:pt x="83" y="436"/>
                    </a:lnTo>
                    <a:lnTo>
                      <a:pt x="81" y="436"/>
                    </a:lnTo>
                    <a:lnTo>
                      <a:pt x="78" y="436"/>
                    </a:lnTo>
                    <a:lnTo>
                      <a:pt x="78" y="434"/>
                    </a:lnTo>
                    <a:lnTo>
                      <a:pt x="81" y="434"/>
                    </a:lnTo>
                    <a:lnTo>
                      <a:pt x="83" y="432"/>
                    </a:lnTo>
                    <a:lnTo>
                      <a:pt x="85" y="432"/>
                    </a:lnTo>
                    <a:lnTo>
                      <a:pt x="85" y="434"/>
                    </a:lnTo>
                    <a:lnTo>
                      <a:pt x="87" y="434"/>
                    </a:lnTo>
                    <a:lnTo>
                      <a:pt x="89" y="434"/>
                    </a:lnTo>
                    <a:lnTo>
                      <a:pt x="89" y="432"/>
                    </a:lnTo>
                    <a:lnTo>
                      <a:pt x="87" y="432"/>
                    </a:lnTo>
                    <a:lnTo>
                      <a:pt x="87" y="429"/>
                    </a:lnTo>
                    <a:lnTo>
                      <a:pt x="87" y="427"/>
                    </a:lnTo>
                    <a:lnTo>
                      <a:pt x="85" y="427"/>
                    </a:lnTo>
                    <a:lnTo>
                      <a:pt x="83" y="427"/>
                    </a:lnTo>
                    <a:lnTo>
                      <a:pt x="81" y="427"/>
                    </a:lnTo>
                    <a:lnTo>
                      <a:pt x="78" y="427"/>
                    </a:lnTo>
                    <a:lnTo>
                      <a:pt x="78" y="425"/>
                    </a:lnTo>
                    <a:lnTo>
                      <a:pt x="76" y="425"/>
                    </a:lnTo>
                    <a:lnTo>
                      <a:pt x="76" y="427"/>
                    </a:lnTo>
                    <a:lnTo>
                      <a:pt x="74" y="432"/>
                    </a:lnTo>
                    <a:lnTo>
                      <a:pt x="74" y="436"/>
                    </a:lnTo>
                    <a:lnTo>
                      <a:pt x="72" y="440"/>
                    </a:lnTo>
                    <a:lnTo>
                      <a:pt x="67" y="440"/>
                    </a:lnTo>
                    <a:lnTo>
                      <a:pt x="63" y="442"/>
                    </a:lnTo>
                    <a:lnTo>
                      <a:pt x="56" y="442"/>
                    </a:lnTo>
                    <a:lnTo>
                      <a:pt x="52" y="442"/>
                    </a:lnTo>
                    <a:lnTo>
                      <a:pt x="48" y="445"/>
                    </a:lnTo>
                    <a:lnTo>
                      <a:pt x="43" y="445"/>
                    </a:lnTo>
                    <a:lnTo>
                      <a:pt x="39" y="445"/>
                    </a:lnTo>
                    <a:lnTo>
                      <a:pt x="37" y="445"/>
                    </a:lnTo>
                    <a:lnTo>
                      <a:pt x="30" y="447"/>
                    </a:lnTo>
                    <a:lnTo>
                      <a:pt x="10" y="447"/>
                    </a:lnTo>
                    <a:lnTo>
                      <a:pt x="13" y="442"/>
                    </a:lnTo>
                    <a:lnTo>
                      <a:pt x="10" y="442"/>
                    </a:lnTo>
                    <a:lnTo>
                      <a:pt x="10" y="440"/>
                    </a:lnTo>
                    <a:lnTo>
                      <a:pt x="8" y="440"/>
                    </a:lnTo>
                    <a:lnTo>
                      <a:pt x="8" y="438"/>
                    </a:lnTo>
                    <a:lnTo>
                      <a:pt x="6" y="438"/>
                    </a:lnTo>
                    <a:lnTo>
                      <a:pt x="6" y="436"/>
                    </a:lnTo>
                    <a:lnTo>
                      <a:pt x="4" y="436"/>
                    </a:lnTo>
                    <a:lnTo>
                      <a:pt x="4" y="434"/>
                    </a:lnTo>
                    <a:lnTo>
                      <a:pt x="2" y="434"/>
                    </a:lnTo>
                    <a:lnTo>
                      <a:pt x="2" y="432"/>
                    </a:lnTo>
                    <a:lnTo>
                      <a:pt x="4" y="432"/>
                    </a:lnTo>
                    <a:lnTo>
                      <a:pt x="6" y="432"/>
                    </a:lnTo>
                    <a:lnTo>
                      <a:pt x="6" y="429"/>
                    </a:lnTo>
                    <a:lnTo>
                      <a:pt x="4" y="429"/>
                    </a:lnTo>
                    <a:lnTo>
                      <a:pt x="2" y="429"/>
                    </a:lnTo>
                    <a:lnTo>
                      <a:pt x="0" y="429"/>
                    </a:lnTo>
                    <a:lnTo>
                      <a:pt x="0" y="427"/>
                    </a:lnTo>
                    <a:lnTo>
                      <a:pt x="0" y="423"/>
                    </a:lnTo>
                    <a:lnTo>
                      <a:pt x="2" y="423"/>
                    </a:lnTo>
                    <a:lnTo>
                      <a:pt x="2" y="421"/>
                    </a:lnTo>
                    <a:lnTo>
                      <a:pt x="2" y="418"/>
                    </a:lnTo>
                    <a:lnTo>
                      <a:pt x="4" y="416"/>
                    </a:lnTo>
                    <a:lnTo>
                      <a:pt x="4" y="414"/>
                    </a:lnTo>
                    <a:lnTo>
                      <a:pt x="6" y="414"/>
                    </a:lnTo>
                    <a:lnTo>
                      <a:pt x="6" y="412"/>
                    </a:lnTo>
                    <a:lnTo>
                      <a:pt x="6" y="410"/>
                    </a:lnTo>
                    <a:lnTo>
                      <a:pt x="4" y="410"/>
                    </a:lnTo>
                    <a:lnTo>
                      <a:pt x="4" y="407"/>
                    </a:lnTo>
                    <a:lnTo>
                      <a:pt x="2" y="405"/>
                    </a:lnTo>
                    <a:lnTo>
                      <a:pt x="2" y="403"/>
                    </a:lnTo>
                    <a:lnTo>
                      <a:pt x="0" y="403"/>
                    </a:lnTo>
                    <a:lnTo>
                      <a:pt x="0" y="401"/>
                    </a:lnTo>
                    <a:lnTo>
                      <a:pt x="0" y="399"/>
                    </a:lnTo>
                    <a:lnTo>
                      <a:pt x="0" y="396"/>
                    </a:lnTo>
                    <a:lnTo>
                      <a:pt x="0" y="394"/>
                    </a:lnTo>
                    <a:lnTo>
                      <a:pt x="0" y="392"/>
                    </a:lnTo>
                    <a:lnTo>
                      <a:pt x="0" y="390"/>
                    </a:lnTo>
                    <a:lnTo>
                      <a:pt x="4" y="390"/>
                    </a:lnTo>
                    <a:lnTo>
                      <a:pt x="6" y="390"/>
                    </a:lnTo>
                    <a:lnTo>
                      <a:pt x="8" y="388"/>
                    </a:lnTo>
                    <a:lnTo>
                      <a:pt x="10" y="388"/>
                    </a:lnTo>
                    <a:lnTo>
                      <a:pt x="10" y="390"/>
                    </a:lnTo>
                    <a:lnTo>
                      <a:pt x="10" y="392"/>
                    </a:lnTo>
                    <a:lnTo>
                      <a:pt x="13" y="392"/>
                    </a:lnTo>
                    <a:lnTo>
                      <a:pt x="13" y="390"/>
                    </a:lnTo>
                    <a:lnTo>
                      <a:pt x="15" y="390"/>
                    </a:lnTo>
                    <a:lnTo>
                      <a:pt x="15" y="388"/>
                    </a:lnTo>
                    <a:lnTo>
                      <a:pt x="17" y="388"/>
                    </a:lnTo>
                    <a:lnTo>
                      <a:pt x="19" y="388"/>
                    </a:lnTo>
                    <a:lnTo>
                      <a:pt x="19" y="386"/>
                    </a:lnTo>
                    <a:lnTo>
                      <a:pt x="21" y="386"/>
                    </a:lnTo>
                    <a:lnTo>
                      <a:pt x="21" y="388"/>
                    </a:lnTo>
                    <a:lnTo>
                      <a:pt x="24" y="388"/>
                    </a:lnTo>
                    <a:lnTo>
                      <a:pt x="26" y="388"/>
                    </a:lnTo>
                    <a:lnTo>
                      <a:pt x="28" y="388"/>
                    </a:lnTo>
                    <a:lnTo>
                      <a:pt x="30" y="388"/>
                    </a:lnTo>
                    <a:lnTo>
                      <a:pt x="32" y="388"/>
                    </a:lnTo>
                    <a:lnTo>
                      <a:pt x="32" y="386"/>
                    </a:lnTo>
                    <a:lnTo>
                      <a:pt x="32" y="383"/>
                    </a:lnTo>
                    <a:lnTo>
                      <a:pt x="30" y="383"/>
                    </a:lnTo>
                    <a:lnTo>
                      <a:pt x="28" y="383"/>
                    </a:lnTo>
                    <a:lnTo>
                      <a:pt x="28" y="381"/>
                    </a:lnTo>
                    <a:lnTo>
                      <a:pt x="28" y="379"/>
                    </a:lnTo>
                    <a:lnTo>
                      <a:pt x="26" y="379"/>
                    </a:lnTo>
                    <a:lnTo>
                      <a:pt x="26" y="377"/>
                    </a:lnTo>
                    <a:lnTo>
                      <a:pt x="26" y="375"/>
                    </a:lnTo>
                    <a:lnTo>
                      <a:pt x="24" y="375"/>
                    </a:lnTo>
                    <a:lnTo>
                      <a:pt x="24" y="372"/>
                    </a:lnTo>
                    <a:lnTo>
                      <a:pt x="26" y="372"/>
                    </a:lnTo>
                    <a:lnTo>
                      <a:pt x="26" y="370"/>
                    </a:lnTo>
                    <a:lnTo>
                      <a:pt x="28" y="370"/>
                    </a:lnTo>
                    <a:lnTo>
                      <a:pt x="26" y="370"/>
                    </a:lnTo>
                    <a:lnTo>
                      <a:pt x="26" y="368"/>
                    </a:lnTo>
                    <a:lnTo>
                      <a:pt x="26" y="366"/>
                    </a:lnTo>
                    <a:lnTo>
                      <a:pt x="28" y="366"/>
                    </a:lnTo>
                    <a:lnTo>
                      <a:pt x="28" y="364"/>
                    </a:lnTo>
                    <a:lnTo>
                      <a:pt x="28" y="361"/>
                    </a:lnTo>
                    <a:lnTo>
                      <a:pt x="30" y="361"/>
                    </a:lnTo>
                    <a:lnTo>
                      <a:pt x="30" y="359"/>
                    </a:lnTo>
                    <a:lnTo>
                      <a:pt x="28" y="359"/>
                    </a:lnTo>
                    <a:lnTo>
                      <a:pt x="28" y="357"/>
                    </a:lnTo>
                    <a:lnTo>
                      <a:pt x="30" y="357"/>
                    </a:lnTo>
                    <a:lnTo>
                      <a:pt x="30" y="355"/>
                    </a:lnTo>
                    <a:lnTo>
                      <a:pt x="32" y="355"/>
                    </a:lnTo>
                    <a:lnTo>
                      <a:pt x="32" y="353"/>
                    </a:lnTo>
                    <a:lnTo>
                      <a:pt x="30" y="353"/>
                    </a:lnTo>
                    <a:lnTo>
                      <a:pt x="32" y="353"/>
                    </a:lnTo>
                    <a:lnTo>
                      <a:pt x="32" y="350"/>
                    </a:lnTo>
                    <a:lnTo>
                      <a:pt x="32" y="348"/>
                    </a:lnTo>
                    <a:lnTo>
                      <a:pt x="32" y="346"/>
                    </a:lnTo>
                    <a:lnTo>
                      <a:pt x="35" y="346"/>
                    </a:lnTo>
                    <a:lnTo>
                      <a:pt x="35" y="344"/>
                    </a:lnTo>
                    <a:lnTo>
                      <a:pt x="35" y="342"/>
                    </a:lnTo>
                    <a:lnTo>
                      <a:pt x="32" y="342"/>
                    </a:lnTo>
                    <a:lnTo>
                      <a:pt x="32" y="340"/>
                    </a:lnTo>
                    <a:lnTo>
                      <a:pt x="32" y="337"/>
                    </a:lnTo>
                    <a:lnTo>
                      <a:pt x="35" y="337"/>
                    </a:lnTo>
                    <a:lnTo>
                      <a:pt x="35" y="335"/>
                    </a:lnTo>
                    <a:lnTo>
                      <a:pt x="37" y="335"/>
                    </a:lnTo>
                    <a:lnTo>
                      <a:pt x="39" y="335"/>
                    </a:lnTo>
                    <a:lnTo>
                      <a:pt x="41" y="335"/>
                    </a:lnTo>
                    <a:lnTo>
                      <a:pt x="48" y="337"/>
                    </a:lnTo>
                    <a:lnTo>
                      <a:pt x="50" y="337"/>
                    </a:lnTo>
                    <a:lnTo>
                      <a:pt x="52" y="337"/>
                    </a:lnTo>
                    <a:lnTo>
                      <a:pt x="54" y="337"/>
                    </a:lnTo>
                    <a:lnTo>
                      <a:pt x="56" y="337"/>
                    </a:lnTo>
                    <a:lnTo>
                      <a:pt x="56" y="335"/>
                    </a:lnTo>
                    <a:lnTo>
                      <a:pt x="59" y="335"/>
                    </a:lnTo>
                    <a:lnTo>
                      <a:pt x="61" y="335"/>
                    </a:lnTo>
                    <a:lnTo>
                      <a:pt x="61" y="337"/>
                    </a:lnTo>
                    <a:lnTo>
                      <a:pt x="63" y="337"/>
                    </a:lnTo>
                    <a:lnTo>
                      <a:pt x="63" y="340"/>
                    </a:lnTo>
                    <a:lnTo>
                      <a:pt x="61" y="340"/>
                    </a:lnTo>
                    <a:lnTo>
                      <a:pt x="63" y="340"/>
                    </a:lnTo>
                    <a:lnTo>
                      <a:pt x="65" y="340"/>
                    </a:lnTo>
                    <a:lnTo>
                      <a:pt x="65" y="342"/>
                    </a:lnTo>
                    <a:lnTo>
                      <a:pt x="67" y="342"/>
                    </a:lnTo>
                    <a:lnTo>
                      <a:pt x="65" y="342"/>
                    </a:lnTo>
                    <a:lnTo>
                      <a:pt x="65" y="340"/>
                    </a:lnTo>
                    <a:lnTo>
                      <a:pt x="65" y="337"/>
                    </a:lnTo>
                    <a:lnTo>
                      <a:pt x="67" y="337"/>
                    </a:lnTo>
                    <a:lnTo>
                      <a:pt x="67" y="335"/>
                    </a:lnTo>
                    <a:lnTo>
                      <a:pt x="67" y="333"/>
                    </a:lnTo>
                    <a:lnTo>
                      <a:pt x="67" y="331"/>
                    </a:lnTo>
                    <a:lnTo>
                      <a:pt x="67" y="329"/>
                    </a:lnTo>
                    <a:lnTo>
                      <a:pt x="70" y="329"/>
                    </a:lnTo>
                    <a:lnTo>
                      <a:pt x="67" y="329"/>
                    </a:lnTo>
                    <a:lnTo>
                      <a:pt x="67" y="326"/>
                    </a:lnTo>
                    <a:lnTo>
                      <a:pt x="65" y="326"/>
                    </a:lnTo>
                    <a:lnTo>
                      <a:pt x="65" y="324"/>
                    </a:lnTo>
                    <a:lnTo>
                      <a:pt x="65" y="322"/>
                    </a:lnTo>
                    <a:lnTo>
                      <a:pt x="65" y="320"/>
                    </a:lnTo>
                    <a:lnTo>
                      <a:pt x="67" y="320"/>
                    </a:lnTo>
                    <a:lnTo>
                      <a:pt x="67" y="318"/>
                    </a:lnTo>
                    <a:lnTo>
                      <a:pt x="70" y="318"/>
                    </a:lnTo>
                    <a:lnTo>
                      <a:pt x="70" y="315"/>
                    </a:lnTo>
                    <a:lnTo>
                      <a:pt x="70" y="313"/>
                    </a:lnTo>
                    <a:lnTo>
                      <a:pt x="70" y="311"/>
                    </a:lnTo>
                    <a:lnTo>
                      <a:pt x="72" y="311"/>
                    </a:lnTo>
                    <a:lnTo>
                      <a:pt x="72" y="309"/>
                    </a:lnTo>
                    <a:lnTo>
                      <a:pt x="74" y="309"/>
                    </a:lnTo>
                    <a:lnTo>
                      <a:pt x="74" y="311"/>
                    </a:lnTo>
                    <a:lnTo>
                      <a:pt x="76" y="311"/>
                    </a:lnTo>
                    <a:lnTo>
                      <a:pt x="78" y="311"/>
                    </a:lnTo>
                    <a:lnTo>
                      <a:pt x="76" y="311"/>
                    </a:lnTo>
                    <a:lnTo>
                      <a:pt x="76" y="309"/>
                    </a:lnTo>
                    <a:lnTo>
                      <a:pt x="78" y="309"/>
                    </a:lnTo>
                    <a:lnTo>
                      <a:pt x="81" y="309"/>
                    </a:lnTo>
                    <a:lnTo>
                      <a:pt x="83" y="309"/>
                    </a:lnTo>
                    <a:lnTo>
                      <a:pt x="83" y="311"/>
                    </a:lnTo>
                    <a:lnTo>
                      <a:pt x="83" y="309"/>
                    </a:lnTo>
                    <a:lnTo>
                      <a:pt x="85" y="309"/>
                    </a:lnTo>
                    <a:lnTo>
                      <a:pt x="87" y="309"/>
                    </a:lnTo>
                    <a:lnTo>
                      <a:pt x="89" y="309"/>
                    </a:lnTo>
                    <a:lnTo>
                      <a:pt x="92" y="309"/>
                    </a:lnTo>
                    <a:lnTo>
                      <a:pt x="85" y="302"/>
                    </a:lnTo>
                    <a:lnTo>
                      <a:pt x="83" y="298"/>
                    </a:lnTo>
                    <a:lnTo>
                      <a:pt x="81" y="296"/>
                    </a:lnTo>
                    <a:lnTo>
                      <a:pt x="78" y="287"/>
                    </a:lnTo>
                    <a:lnTo>
                      <a:pt x="78" y="278"/>
                    </a:lnTo>
                    <a:lnTo>
                      <a:pt x="76" y="267"/>
                    </a:lnTo>
                    <a:lnTo>
                      <a:pt x="76" y="263"/>
                    </a:lnTo>
                    <a:lnTo>
                      <a:pt x="74" y="258"/>
                    </a:lnTo>
                    <a:lnTo>
                      <a:pt x="74" y="252"/>
                    </a:lnTo>
                    <a:lnTo>
                      <a:pt x="72" y="248"/>
                    </a:lnTo>
                    <a:lnTo>
                      <a:pt x="72" y="243"/>
                    </a:lnTo>
                    <a:lnTo>
                      <a:pt x="72" y="239"/>
                    </a:lnTo>
                    <a:lnTo>
                      <a:pt x="72" y="237"/>
                    </a:lnTo>
                    <a:lnTo>
                      <a:pt x="70" y="234"/>
                    </a:lnTo>
                    <a:lnTo>
                      <a:pt x="70" y="230"/>
                    </a:lnTo>
                    <a:lnTo>
                      <a:pt x="70" y="223"/>
                    </a:lnTo>
                    <a:lnTo>
                      <a:pt x="70" y="221"/>
                    </a:lnTo>
                    <a:lnTo>
                      <a:pt x="70" y="219"/>
                    </a:lnTo>
                    <a:lnTo>
                      <a:pt x="70" y="217"/>
                    </a:lnTo>
                    <a:lnTo>
                      <a:pt x="72" y="217"/>
                    </a:lnTo>
                    <a:lnTo>
                      <a:pt x="74" y="217"/>
                    </a:lnTo>
                    <a:lnTo>
                      <a:pt x="76" y="217"/>
                    </a:lnTo>
                    <a:lnTo>
                      <a:pt x="78" y="217"/>
                    </a:lnTo>
                    <a:lnTo>
                      <a:pt x="78" y="215"/>
                    </a:lnTo>
                    <a:lnTo>
                      <a:pt x="78" y="212"/>
                    </a:lnTo>
                    <a:lnTo>
                      <a:pt x="81" y="212"/>
                    </a:lnTo>
                    <a:lnTo>
                      <a:pt x="81" y="215"/>
                    </a:lnTo>
                    <a:lnTo>
                      <a:pt x="83" y="215"/>
                    </a:lnTo>
                    <a:lnTo>
                      <a:pt x="83" y="217"/>
                    </a:lnTo>
                    <a:lnTo>
                      <a:pt x="85" y="217"/>
                    </a:lnTo>
                    <a:lnTo>
                      <a:pt x="87" y="217"/>
                    </a:lnTo>
                    <a:lnTo>
                      <a:pt x="89" y="217"/>
                    </a:lnTo>
                    <a:lnTo>
                      <a:pt x="92" y="215"/>
                    </a:lnTo>
                    <a:lnTo>
                      <a:pt x="94" y="215"/>
                    </a:lnTo>
                    <a:lnTo>
                      <a:pt x="94" y="217"/>
                    </a:lnTo>
                    <a:lnTo>
                      <a:pt x="94" y="215"/>
                    </a:lnTo>
                    <a:lnTo>
                      <a:pt x="96" y="215"/>
                    </a:lnTo>
                    <a:lnTo>
                      <a:pt x="96" y="210"/>
                    </a:lnTo>
                    <a:lnTo>
                      <a:pt x="94" y="206"/>
                    </a:lnTo>
                    <a:lnTo>
                      <a:pt x="92" y="204"/>
                    </a:lnTo>
                    <a:lnTo>
                      <a:pt x="92" y="202"/>
                    </a:lnTo>
                    <a:lnTo>
                      <a:pt x="89" y="202"/>
                    </a:lnTo>
                    <a:lnTo>
                      <a:pt x="89" y="199"/>
                    </a:lnTo>
                    <a:lnTo>
                      <a:pt x="89" y="197"/>
                    </a:lnTo>
                    <a:lnTo>
                      <a:pt x="89" y="195"/>
                    </a:lnTo>
                    <a:lnTo>
                      <a:pt x="87" y="195"/>
                    </a:lnTo>
                    <a:lnTo>
                      <a:pt x="87" y="193"/>
                    </a:lnTo>
                    <a:lnTo>
                      <a:pt x="87" y="191"/>
                    </a:lnTo>
                    <a:lnTo>
                      <a:pt x="87" y="188"/>
                    </a:lnTo>
                    <a:lnTo>
                      <a:pt x="87" y="186"/>
                    </a:lnTo>
                    <a:lnTo>
                      <a:pt x="85" y="184"/>
                    </a:lnTo>
                    <a:lnTo>
                      <a:pt x="85" y="182"/>
                    </a:lnTo>
                    <a:lnTo>
                      <a:pt x="87" y="180"/>
                    </a:lnTo>
                    <a:lnTo>
                      <a:pt x="85" y="180"/>
                    </a:lnTo>
                    <a:lnTo>
                      <a:pt x="85" y="177"/>
                    </a:lnTo>
                    <a:lnTo>
                      <a:pt x="85" y="171"/>
                    </a:lnTo>
                    <a:lnTo>
                      <a:pt x="83" y="171"/>
                    </a:lnTo>
                    <a:lnTo>
                      <a:pt x="83" y="169"/>
                    </a:lnTo>
                    <a:lnTo>
                      <a:pt x="83" y="166"/>
                    </a:lnTo>
                    <a:lnTo>
                      <a:pt x="83" y="164"/>
                    </a:lnTo>
                    <a:lnTo>
                      <a:pt x="83" y="162"/>
                    </a:lnTo>
                    <a:lnTo>
                      <a:pt x="83" y="160"/>
                    </a:lnTo>
                    <a:lnTo>
                      <a:pt x="81" y="160"/>
                    </a:lnTo>
                    <a:lnTo>
                      <a:pt x="78" y="158"/>
                    </a:lnTo>
                    <a:lnTo>
                      <a:pt x="81" y="156"/>
                    </a:lnTo>
                    <a:lnTo>
                      <a:pt x="78" y="156"/>
                    </a:lnTo>
                    <a:lnTo>
                      <a:pt x="78" y="153"/>
                    </a:lnTo>
                    <a:lnTo>
                      <a:pt x="78" y="149"/>
                    </a:lnTo>
                    <a:lnTo>
                      <a:pt x="78" y="147"/>
                    </a:lnTo>
                    <a:lnTo>
                      <a:pt x="78" y="145"/>
                    </a:lnTo>
                    <a:lnTo>
                      <a:pt x="78" y="142"/>
                    </a:lnTo>
                    <a:lnTo>
                      <a:pt x="78" y="140"/>
                    </a:lnTo>
                    <a:lnTo>
                      <a:pt x="76" y="140"/>
                    </a:lnTo>
                    <a:lnTo>
                      <a:pt x="76" y="138"/>
                    </a:lnTo>
                    <a:lnTo>
                      <a:pt x="76" y="136"/>
                    </a:lnTo>
                    <a:lnTo>
                      <a:pt x="76" y="129"/>
                    </a:lnTo>
                    <a:lnTo>
                      <a:pt x="76" y="114"/>
                    </a:lnTo>
                    <a:lnTo>
                      <a:pt x="76" y="105"/>
                    </a:lnTo>
                    <a:lnTo>
                      <a:pt x="74" y="94"/>
                    </a:lnTo>
                    <a:lnTo>
                      <a:pt x="76" y="92"/>
                    </a:lnTo>
                    <a:lnTo>
                      <a:pt x="76" y="90"/>
                    </a:lnTo>
                    <a:lnTo>
                      <a:pt x="76" y="88"/>
                    </a:lnTo>
                    <a:lnTo>
                      <a:pt x="74" y="85"/>
                    </a:lnTo>
                    <a:lnTo>
                      <a:pt x="76" y="79"/>
                    </a:lnTo>
                    <a:lnTo>
                      <a:pt x="78" y="70"/>
                    </a:lnTo>
                    <a:lnTo>
                      <a:pt x="78" y="64"/>
                    </a:lnTo>
                    <a:lnTo>
                      <a:pt x="78" y="55"/>
                    </a:lnTo>
                    <a:lnTo>
                      <a:pt x="78" y="53"/>
                    </a:lnTo>
                    <a:lnTo>
                      <a:pt x="81" y="39"/>
                    </a:lnTo>
                    <a:lnTo>
                      <a:pt x="83" y="37"/>
                    </a:lnTo>
                    <a:lnTo>
                      <a:pt x="83" y="35"/>
                    </a:lnTo>
                    <a:lnTo>
                      <a:pt x="81" y="33"/>
                    </a:lnTo>
                    <a:lnTo>
                      <a:pt x="83" y="26"/>
                    </a:lnTo>
                    <a:lnTo>
                      <a:pt x="83" y="24"/>
                    </a:lnTo>
                    <a:lnTo>
                      <a:pt x="87" y="4"/>
                    </a:lnTo>
                    <a:lnTo>
                      <a:pt x="85" y="2"/>
                    </a:lnTo>
                    <a:lnTo>
                      <a:pt x="87" y="0"/>
                    </a:lnTo>
                    <a:lnTo>
                      <a:pt x="89" y="0"/>
                    </a:lnTo>
                    <a:lnTo>
                      <a:pt x="92" y="0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94" y="4"/>
                    </a:lnTo>
                    <a:lnTo>
                      <a:pt x="96" y="4"/>
                    </a:lnTo>
                    <a:lnTo>
                      <a:pt x="98" y="4"/>
                    </a:lnTo>
                    <a:lnTo>
                      <a:pt x="98" y="2"/>
                    </a:lnTo>
                    <a:lnTo>
                      <a:pt x="100" y="2"/>
                    </a:lnTo>
                    <a:lnTo>
                      <a:pt x="102" y="2"/>
                    </a:lnTo>
                    <a:lnTo>
                      <a:pt x="102" y="0"/>
                    </a:lnTo>
                    <a:lnTo>
                      <a:pt x="105" y="0"/>
                    </a:lnTo>
                    <a:lnTo>
                      <a:pt x="107" y="0"/>
                    </a:lnTo>
                    <a:lnTo>
                      <a:pt x="109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E6E6E6"/>
              </a:solidFill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69" name="Freeform 54"/>
              <p:cNvSpPr>
                <a:spLocks/>
              </p:cNvSpPr>
              <p:nvPr/>
            </p:nvSpPr>
            <p:spPr bwMode="auto">
              <a:xfrm>
                <a:off x="7142163" y="2994025"/>
                <a:ext cx="782637" cy="358775"/>
              </a:xfrm>
              <a:custGeom>
                <a:avLst/>
                <a:gdLst>
                  <a:gd name="T0" fmla="*/ 2147483647 w 493"/>
                  <a:gd name="T1" fmla="*/ 2147483647 h 226"/>
                  <a:gd name="T2" fmla="*/ 2147483647 w 493"/>
                  <a:gd name="T3" fmla="*/ 2147483647 h 226"/>
                  <a:gd name="T4" fmla="*/ 2147483647 w 493"/>
                  <a:gd name="T5" fmla="*/ 2147483647 h 226"/>
                  <a:gd name="T6" fmla="*/ 2147483647 w 493"/>
                  <a:gd name="T7" fmla="*/ 2147483647 h 226"/>
                  <a:gd name="T8" fmla="*/ 2147483647 w 493"/>
                  <a:gd name="T9" fmla="*/ 2147483647 h 226"/>
                  <a:gd name="T10" fmla="*/ 2147483647 w 493"/>
                  <a:gd name="T11" fmla="*/ 2147483647 h 226"/>
                  <a:gd name="T12" fmla="*/ 2147483647 w 493"/>
                  <a:gd name="T13" fmla="*/ 2147483647 h 226"/>
                  <a:gd name="T14" fmla="*/ 2147483647 w 493"/>
                  <a:gd name="T15" fmla="*/ 2147483647 h 226"/>
                  <a:gd name="T16" fmla="*/ 2147483647 w 493"/>
                  <a:gd name="T17" fmla="*/ 2147483647 h 226"/>
                  <a:gd name="T18" fmla="*/ 2147483647 w 493"/>
                  <a:gd name="T19" fmla="*/ 2147483647 h 226"/>
                  <a:gd name="T20" fmla="*/ 2147483647 w 493"/>
                  <a:gd name="T21" fmla="*/ 2147483647 h 226"/>
                  <a:gd name="T22" fmla="*/ 2147483647 w 493"/>
                  <a:gd name="T23" fmla="*/ 2147483647 h 226"/>
                  <a:gd name="T24" fmla="*/ 2147483647 w 493"/>
                  <a:gd name="T25" fmla="*/ 2147483647 h 226"/>
                  <a:gd name="T26" fmla="*/ 2147483647 w 493"/>
                  <a:gd name="T27" fmla="*/ 2147483647 h 226"/>
                  <a:gd name="T28" fmla="*/ 2147483647 w 493"/>
                  <a:gd name="T29" fmla="*/ 2147483647 h 226"/>
                  <a:gd name="T30" fmla="*/ 2147483647 w 493"/>
                  <a:gd name="T31" fmla="*/ 2147483647 h 226"/>
                  <a:gd name="T32" fmla="*/ 2147483647 w 493"/>
                  <a:gd name="T33" fmla="*/ 2147483647 h 226"/>
                  <a:gd name="T34" fmla="*/ 2147483647 w 493"/>
                  <a:gd name="T35" fmla="*/ 2147483647 h 226"/>
                  <a:gd name="T36" fmla="*/ 2147483647 w 493"/>
                  <a:gd name="T37" fmla="*/ 2147483647 h 226"/>
                  <a:gd name="T38" fmla="*/ 2147483647 w 493"/>
                  <a:gd name="T39" fmla="*/ 2147483647 h 226"/>
                  <a:gd name="T40" fmla="*/ 2147483647 w 493"/>
                  <a:gd name="T41" fmla="*/ 2147483647 h 226"/>
                  <a:gd name="T42" fmla="*/ 2147483647 w 493"/>
                  <a:gd name="T43" fmla="*/ 2147483647 h 226"/>
                  <a:gd name="T44" fmla="*/ 2147483647 w 493"/>
                  <a:gd name="T45" fmla="*/ 2147483647 h 226"/>
                  <a:gd name="T46" fmla="*/ 2147483647 w 493"/>
                  <a:gd name="T47" fmla="*/ 2147483647 h 226"/>
                  <a:gd name="T48" fmla="*/ 2147483647 w 493"/>
                  <a:gd name="T49" fmla="*/ 2147483647 h 226"/>
                  <a:gd name="T50" fmla="*/ 2147483647 w 493"/>
                  <a:gd name="T51" fmla="*/ 2147483647 h 226"/>
                  <a:gd name="T52" fmla="*/ 2147483647 w 493"/>
                  <a:gd name="T53" fmla="*/ 2147483647 h 226"/>
                  <a:gd name="T54" fmla="*/ 2147483647 w 493"/>
                  <a:gd name="T55" fmla="*/ 2147483647 h 226"/>
                  <a:gd name="T56" fmla="*/ 2147483647 w 493"/>
                  <a:gd name="T57" fmla="*/ 2147483647 h 226"/>
                  <a:gd name="T58" fmla="*/ 2147483647 w 493"/>
                  <a:gd name="T59" fmla="*/ 2147483647 h 226"/>
                  <a:gd name="T60" fmla="*/ 2147483647 w 493"/>
                  <a:gd name="T61" fmla="*/ 2147483647 h 226"/>
                  <a:gd name="T62" fmla="*/ 2147483647 w 493"/>
                  <a:gd name="T63" fmla="*/ 2147483647 h 226"/>
                  <a:gd name="T64" fmla="*/ 2147483647 w 493"/>
                  <a:gd name="T65" fmla="*/ 2147483647 h 226"/>
                  <a:gd name="T66" fmla="*/ 2147483647 w 493"/>
                  <a:gd name="T67" fmla="*/ 2147483647 h 226"/>
                  <a:gd name="T68" fmla="*/ 2147483647 w 493"/>
                  <a:gd name="T69" fmla="*/ 2147483647 h 226"/>
                  <a:gd name="T70" fmla="*/ 2147483647 w 493"/>
                  <a:gd name="T71" fmla="*/ 2147483647 h 226"/>
                  <a:gd name="T72" fmla="*/ 2147483647 w 493"/>
                  <a:gd name="T73" fmla="*/ 2147483647 h 226"/>
                  <a:gd name="T74" fmla="*/ 2147483647 w 493"/>
                  <a:gd name="T75" fmla="*/ 2147483647 h 226"/>
                  <a:gd name="T76" fmla="*/ 2147483647 w 493"/>
                  <a:gd name="T77" fmla="*/ 2147483647 h 226"/>
                  <a:gd name="T78" fmla="*/ 2147483647 w 493"/>
                  <a:gd name="T79" fmla="*/ 2147483647 h 226"/>
                  <a:gd name="T80" fmla="*/ 2147483647 w 493"/>
                  <a:gd name="T81" fmla="*/ 2147483647 h 226"/>
                  <a:gd name="T82" fmla="*/ 2147483647 w 493"/>
                  <a:gd name="T83" fmla="*/ 2147483647 h 226"/>
                  <a:gd name="T84" fmla="*/ 2147483647 w 493"/>
                  <a:gd name="T85" fmla="*/ 2147483647 h 226"/>
                  <a:gd name="T86" fmla="*/ 2147483647 w 493"/>
                  <a:gd name="T87" fmla="*/ 2147483647 h 226"/>
                  <a:gd name="T88" fmla="*/ 2147483647 w 493"/>
                  <a:gd name="T89" fmla="*/ 2147483647 h 226"/>
                  <a:gd name="T90" fmla="*/ 2147483647 w 493"/>
                  <a:gd name="T91" fmla="*/ 2147483647 h 226"/>
                  <a:gd name="T92" fmla="*/ 2147483647 w 493"/>
                  <a:gd name="T93" fmla="*/ 2147483647 h 226"/>
                  <a:gd name="T94" fmla="*/ 2147483647 w 493"/>
                  <a:gd name="T95" fmla="*/ 2147483647 h 226"/>
                  <a:gd name="T96" fmla="*/ 2147483647 w 493"/>
                  <a:gd name="T97" fmla="*/ 2147483647 h 226"/>
                  <a:gd name="T98" fmla="*/ 2147483647 w 493"/>
                  <a:gd name="T99" fmla="*/ 2147483647 h 226"/>
                  <a:gd name="T100" fmla="*/ 2147483647 w 493"/>
                  <a:gd name="T101" fmla="*/ 2147483647 h 226"/>
                  <a:gd name="T102" fmla="*/ 2147483647 w 493"/>
                  <a:gd name="T103" fmla="*/ 2147483647 h 226"/>
                  <a:gd name="T104" fmla="*/ 2147483647 w 493"/>
                  <a:gd name="T105" fmla="*/ 2147483647 h 226"/>
                  <a:gd name="T106" fmla="*/ 2147483647 w 493"/>
                  <a:gd name="T107" fmla="*/ 2147483647 h 226"/>
                  <a:gd name="T108" fmla="*/ 2147483647 w 493"/>
                  <a:gd name="T109" fmla="*/ 2147483647 h 226"/>
                  <a:gd name="T110" fmla="*/ 2147483647 w 493"/>
                  <a:gd name="T111" fmla="*/ 2147483647 h 226"/>
                  <a:gd name="T112" fmla="*/ 2147483647 w 493"/>
                  <a:gd name="T113" fmla="*/ 2147483647 h 226"/>
                  <a:gd name="T114" fmla="*/ 2147483647 w 493"/>
                  <a:gd name="T115" fmla="*/ 2147483647 h 226"/>
                  <a:gd name="T116" fmla="*/ 2147483647 w 493"/>
                  <a:gd name="T117" fmla="*/ 2147483647 h 226"/>
                  <a:gd name="T118" fmla="*/ 2147483647 w 493"/>
                  <a:gd name="T119" fmla="*/ 2147483647 h 226"/>
                  <a:gd name="T120" fmla="*/ 2147483647 w 493"/>
                  <a:gd name="T121" fmla="*/ 2147483647 h 226"/>
                  <a:gd name="T122" fmla="*/ 2147483647 w 493"/>
                  <a:gd name="T123" fmla="*/ 2147483647 h 226"/>
                  <a:gd name="T124" fmla="*/ 2147483647 w 493"/>
                  <a:gd name="T125" fmla="*/ 2147483647 h 22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93" h="226">
                    <a:moveTo>
                      <a:pt x="374" y="2"/>
                    </a:moveTo>
                    <a:lnTo>
                      <a:pt x="377" y="2"/>
                    </a:lnTo>
                    <a:lnTo>
                      <a:pt x="379" y="2"/>
                    </a:lnTo>
                    <a:lnTo>
                      <a:pt x="381" y="2"/>
                    </a:lnTo>
                    <a:lnTo>
                      <a:pt x="383" y="2"/>
                    </a:lnTo>
                    <a:lnTo>
                      <a:pt x="383" y="4"/>
                    </a:lnTo>
                    <a:lnTo>
                      <a:pt x="383" y="7"/>
                    </a:lnTo>
                    <a:lnTo>
                      <a:pt x="385" y="7"/>
                    </a:lnTo>
                    <a:lnTo>
                      <a:pt x="385" y="9"/>
                    </a:lnTo>
                    <a:lnTo>
                      <a:pt x="383" y="9"/>
                    </a:lnTo>
                    <a:lnTo>
                      <a:pt x="381" y="9"/>
                    </a:lnTo>
                    <a:lnTo>
                      <a:pt x="381" y="7"/>
                    </a:lnTo>
                    <a:lnTo>
                      <a:pt x="379" y="7"/>
                    </a:lnTo>
                    <a:lnTo>
                      <a:pt x="377" y="9"/>
                    </a:lnTo>
                    <a:lnTo>
                      <a:pt x="374" y="9"/>
                    </a:lnTo>
                    <a:lnTo>
                      <a:pt x="374" y="11"/>
                    </a:lnTo>
                    <a:lnTo>
                      <a:pt x="377" y="11"/>
                    </a:lnTo>
                    <a:lnTo>
                      <a:pt x="379" y="11"/>
                    </a:lnTo>
                    <a:lnTo>
                      <a:pt x="379" y="13"/>
                    </a:lnTo>
                    <a:lnTo>
                      <a:pt x="381" y="13"/>
                    </a:lnTo>
                    <a:lnTo>
                      <a:pt x="381" y="15"/>
                    </a:lnTo>
                    <a:lnTo>
                      <a:pt x="383" y="15"/>
                    </a:lnTo>
                    <a:lnTo>
                      <a:pt x="385" y="15"/>
                    </a:lnTo>
                    <a:lnTo>
                      <a:pt x="385" y="13"/>
                    </a:lnTo>
                    <a:lnTo>
                      <a:pt x="388" y="13"/>
                    </a:lnTo>
                    <a:lnTo>
                      <a:pt x="390" y="13"/>
                    </a:lnTo>
                    <a:lnTo>
                      <a:pt x="390" y="15"/>
                    </a:lnTo>
                    <a:lnTo>
                      <a:pt x="392" y="15"/>
                    </a:lnTo>
                    <a:lnTo>
                      <a:pt x="392" y="17"/>
                    </a:lnTo>
                    <a:lnTo>
                      <a:pt x="394" y="17"/>
                    </a:lnTo>
                    <a:lnTo>
                      <a:pt x="396" y="17"/>
                    </a:lnTo>
                    <a:lnTo>
                      <a:pt x="396" y="20"/>
                    </a:lnTo>
                    <a:lnTo>
                      <a:pt x="394" y="20"/>
                    </a:lnTo>
                    <a:lnTo>
                      <a:pt x="394" y="22"/>
                    </a:lnTo>
                    <a:lnTo>
                      <a:pt x="394" y="24"/>
                    </a:lnTo>
                    <a:lnTo>
                      <a:pt x="394" y="26"/>
                    </a:lnTo>
                    <a:lnTo>
                      <a:pt x="394" y="28"/>
                    </a:lnTo>
                    <a:lnTo>
                      <a:pt x="396" y="28"/>
                    </a:lnTo>
                    <a:lnTo>
                      <a:pt x="398" y="28"/>
                    </a:lnTo>
                    <a:lnTo>
                      <a:pt x="398" y="26"/>
                    </a:lnTo>
                    <a:lnTo>
                      <a:pt x="401" y="26"/>
                    </a:lnTo>
                    <a:lnTo>
                      <a:pt x="403" y="26"/>
                    </a:lnTo>
                    <a:lnTo>
                      <a:pt x="405" y="26"/>
                    </a:lnTo>
                    <a:lnTo>
                      <a:pt x="405" y="24"/>
                    </a:lnTo>
                    <a:lnTo>
                      <a:pt x="407" y="24"/>
                    </a:lnTo>
                    <a:lnTo>
                      <a:pt x="409" y="24"/>
                    </a:lnTo>
                    <a:lnTo>
                      <a:pt x="412" y="24"/>
                    </a:lnTo>
                    <a:lnTo>
                      <a:pt x="414" y="24"/>
                    </a:lnTo>
                    <a:lnTo>
                      <a:pt x="414" y="26"/>
                    </a:lnTo>
                    <a:lnTo>
                      <a:pt x="416" y="28"/>
                    </a:lnTo>
                    <a:lnTo>
                      <a:pt x="416" y="31"/>
                    </a:lnTo>
                    <a:lnTo>
                      <a:pt x="416" y="28"/>
                    </a:lnTo>
                    <a:lnTo>
                      <a:pt x="418" y="28"/>
                    </a:lnTo>
                    <a:lnTo>
                      <a:pt x="418" y="26"/>
                    </a:lnTo>
                    <a:lnTo>
                      <a:pt x="420" y="26"/>
                    </a:lnTo>
                    <a:lnTo>
                      <a:pt x="423" y="26"/>
                    </a:lnTo>
                    <a:lnTo>
                      <a:pt x="425" y="26"/>
                    </a:lnTo>
                    <a:lnTo>
                      <a:pt x="427" y="26"/>
                    </a:lnTo>
                    <a:lnTo>
                      <a:pt x="429" y="26"/>
                    </a:lnTo>
                    <a:lnTo>
                      <a:pt x="429" y="28"/>
                    </a:lnTo>
                    <a:lnTo>
                      <a:pt x="431" y="28"/>
                    </a:lnTo>
                    <a:lnTo>
                      <a:pt x="434" y="28"/>
                    </a:lnTo>
                    <a:lnTo>
                      <a:pt x="436" y="28"/>
                    </a:lnTo>
                    <a:lnTo>
                      <a:pt x="438" y="28"/>
                    </a:lnTo>
                    <a:lnTo>
                      <a:pt x="440" y="28"/>
                    </a:lnTo>
                    <a:lnTo>
                      <a:pt x="442" y="28"/>
                    </a:lnTo>
                    <a:lnTo>
                      <a:pt x="442" y="31"/>
                    </a:lnTo>
                    <a:lnTo>
                      <a:pt x="442" y="33"/>
                    </a:lnTo>
                    <a:lnTo>
                      <a:pt x="442" y="35"/>
                    </a:lnTo>
                    <a:lnTo>
                      <a:pt x="442" y="37"/>
                    </a:lnTo>
                    <a:lnTo>
                      <a:pt x="442" y="39"/>
                    </a:lnTo>
                    <a:lnTo>
                      <a:pt x="440" y="39"/>
                    </a:lnTo>
                    <a:lnTo>
                      <a:pt x="442" y="39"/>
                    </a:lnTo>
                    <a:lnTo>
                      <a:pt x="444" y="39"/>
                    </a:lnTo>
                    <a:lnTo>
                      <a:pt x="447" y="39"/>
                    </a:lnTo>
                    <a:lnTo>
                      <a:pt x="449" y="39"/>
                    </a:lnTo>
                    <a:lnTo>
                      <a:pt x="449" y="37"/>
                    </a:lnTo>
                    <a:lnTo>
                      <a:pt x="451" y="37"/>
                    </a:lnTo>
                    <a:lnTo>
                      <a:pt x="451" y="39"/>
                    </a:lnTo>
                    <a:lnTo>
                      <a:pt x="453" y="42"/>
                    </a:lnTo>
                    <a:lnTo>
                      <a:pt x="455" y="42"/>
                    </a:lnTo>
                    <a:lnTo>
                      <a:pt x="455" y="44"/>
                    </a:lnTo>
                    <a:lnTo>
                      <a:pt x="458" y="44"/>
                    </a:lnTo>
                    <a:lnTo>
                      <a:pt x="460" y="44"/>
                    </a:lnTo>
                    <a:lnTo>
                      <a:pt x="460" y="46"/>
                    </a:lnTo>
                    <a:lnTo>
                      <a:pt x="462" y="46"/>
                    </a:lnTo>
                    <a:lnTo>
                      <a:pt x="464" y="46"/>
                    </a:lnTo>
                    <a:lnTo>
                      <a:pt x="464" y="44"/>
                    </a:lnTo>
                    <a:lnTo>
                      <a:pt x="466" y="44"/>
                    </a:lnTo>
                    <a:lnTo>
                      <a:pt x="469" y="42"/>
                    </a:lnTo>
                    <a:lnTo>
                      <a:pt x="469" y="39"/>
                    </a:lnTo>
                    <a:lnTo>
                      <a:pt x="471" y="39"/>
                    </a:lnTo>
                    <a:lnTo>
                      <a:pt x="473" y="39"/>
                    </a:lnTo>
                    <a:lnTo>
                      <a:pt x="473" y="37"/>
                    </a:lnTo>
                    <a:lnTo>
                      <a:pt x="475" y="37"/>
                    </a:lnTo>
                    <a:lnTo>
                      <a:pt x="477" y="37"/>
                    </a:lnTo>
                    <a:lnTo>
                      <a:pt x="480" y="37"/>
                    </a:lnTo>
                    <a:lnTo>
                      <a:pt x="482" y="37"/>
                    </a:lnTo>
                    <a:lnTo>
                      <a:pt x="484" y="37"/>
                    </a:lnTo>
                    <a:lnTo>
                      <a:pt x="484" y="35"/>
                    </a:lnTo>
                    <a:lnTo>
                      <a:pt x="486" y="35"/>
                    </a:lnTo>
                    <a:lnTo>
                      <a:pt x="486" y="33"/>
                    </a:lnTo>
                    <a:lnTo>
                      <a:pt x="493" y="35"/>
                    </a:lnTo>
                    <a:lnTo>
                      <a:pt x="493" y="37"/>
                    </a:lnTo>
                    <a:lnTo>
                      <a:pt x="490" y="37"/>
                    </a:lnTo>
                    <a:lnTo>
                      <a:pt x="490" y="39"/>
                    </a:lnTo>
                    <a:lnTo>
                      <a:pt x="490" y="42"/>
                    </a:lnTo>
                    <a:lnTo>
                      <a:pt x="490" y="44"/>
                    </a:lnTo>
                    <a:lnTo>
                      <a:pt x="488" y="44"/>
                    </a:lnTo>
                    <a:lnTo>
                      <a:pt x="488" y="46"/>
                    </a:lnTo>
                    <a:lnTo>
                      <a:pt x="488" y="48"/>
                    </a:lnTo>
                    <a:lnTo>
                      <a:pt x="486" y="48"/>
                    </a:lnTo>
                    <a:lnTo>
                      <a:pt x="486" y="50"/>
                    </a:lnTo>
                    <a:lnTo>
                      <a:pt x="486" y="53"/>
                    </a:lnTo>
                    <a:lnTo>
                      <a:pt x="484" y="53"/>
                    </a:lnTo>
                    <a:lnTo>
                      <a:pt x="484" y="55"/>
                    </a:lnTo>
                    <a:lnTo>
                      <a:pt x="482" y="55"/>
                    </a:lnTo>
                    <a:lnTo>
                      <a:pt x="482" y="57"/>
                    </a:lnTo>
                    <a:lnTo>
                      <a:pt x="480" y="59"/>
                    </a:lnTo>
                    <a:lnTo>
                      <a:pt x="477" y="61"/>
                    </a:lnTo>
                    <a:lnTo>
                      <a:pt x="477" y="63"/>
                    </a:lnTo>
                    <a:lnTo>
                      <a:pt x="475" y="63"/>
                    </a:lnTo>
                    <a:lnTo>
                      <a:pt x="473" y="66"/>
                    </a:lnTo>
                    <a:lnTo>
                      <a:pt x="471" y="66"/>
                    </a:lnTo>
                    <a:lnTo>
                      <a:pt x="471" y="68"/>
                    </a:lnTo>
                    <a:lnTo>
                      <a:pt x="469" y="68"/>
                    </a:lnTo>
                    <a:lnTo>
                      <a:pt x="469" y="70"/>
                    </a:lnTo>
                    <a:lnTo>
                      <a:pt x="466" y="70"/>
                    </a:lnTo>
                    <a:lnTo>
                      <a:pt x="464" y="72"/>
                    </a:lnTo>
                    <a:lnTo>
                      <a:pt x="462" y="72"/>
                    </a:lnTo>
                    <a:lnTo>
                      <a:pt x="462" y="74"/>
                    </a:lnTo>
                    <a:lnTo>
                      <a:pt x="460" y="77"/>
                    </a:lnTo>
                    <a:lnTo>
                      <a:pt x="460" y="79"/>
                    </a:lnTo>
                    <a:lnTo>
                      <a:pt x="458" y="79"/>
                    </a:lnTo>
                    <a:lnTo>
                      <a:pt x="458" y="81"/>
                    </a:lnTo>
                    <a:lnTo>
                      <a:pt x="455" y="81"/>
                    </a:lnTo>
                    <a:lnTo>
                      <a:pt x="453" y="81"/>
                    </a:lnTo>
                    <a:lnTo>
                      <a:pt x="453" y="83"/>
                    </a:lnTo>
                    <a:lnTo>
                      <a:pt x="451" y="83"/>
                    </a:lnTo>
                    <a:lnTo>
                      <a:pt x="451" y="85"/>
                    </a:lnTo>
                    <a:lnTo>
                      <a:pt x="449" y="85"/>
                    </a:lnTo>
                    <a:lnTo>
                      <a:pt x="447" y="85"/>
                    </a:lnTo>
                    <a:lnTo>
                      <a:pt x="447" y="88"/>
                    </a:lnTo>
                    <a:lnTo>
                      <a:pt x="444" y="88"/>
                    </a:lnTo>
                    <a:lnTo>
                      <a:pt x="442" y="90"/>
                    </a:lnTo>
                    <a:lnTo>
                      <a:pt x="440" y="90"/>
                    </a:lnTo>
                    <a:lnTo>
                      <a:pt x="440" y="92"/>
                    </a:lnTo>
                    <a:lnTo>
                      <a:pt x="438" y="92"/>
                    </a:lnTo>
                    <a:lnTo>
                      <a:pt x="438" y="94"/>
                    </a:lnTo>
                    <a:lnTo>
                      <a:pt x="436" y="94"/>
                    </a:lnTo>
                    <a:lnTo>
                      <a:pt x="436" y="96"/>
                    </a:lnTo>
                    <a:lnTo>
                      <a:pt x="434" y="99"/>
                    </a:lnTo>
                    <a:lnTo>
                      <a:pt x="431" y="101"/>
                    </a:lnTo>
                    <a:lnTo>
                      <a:pt x="429" y="103"/>
                    </a:lnTo>
                    <a:lnTo>
                      <a:pt x="427" y="103"/>
                    </a:lnTo>
                    <a:lnTo>
                      <a:pt x="427" y="105"/>
                    </a:lnTo>
                    <a:lnTo>
                      <a:pt x="425" y="105"/>
                    </a:lnTo>
                    <a:lnTo>
                      <a:pt x="425" y="107"/>
                    </a:lnTo>
                    <a:lnTo>
                      <a:pt x="423" y="107"/>
                    </a:lnTo>
                    <a:lnTo>
                      <a:pt x="423" y="109"/>
                    </a:lnTo>
                    <a:lnTo>
                      <a:pt x="420" y="109"/>
                    </a:lnTo>
                    <a:lnTo>
                      <a:pt x="420" y="112"/>
                    </a:lnTo>
                    <a:lnTo>
                      <a:pt x="418" y="112"/>
                    </a:lnTo>
                    <a:lnTo>
                      <a:pt x="418" y="114"/>
                    </a:lnTo>
                    <a:lnTo>
                      <a:pt x="416" y="114"/>
                    </a:lnTo>
                    <a:lnTo>
                      <a:pt x="416" y="116"/>
                    </a:lnTo>
                    <a:lnTo>
                      <a:pt x="414" y="116"/>
                    </a:lnTo>
                    <a:lnTo>
                      <a:pt x="414" y="118"/>
                    </a:lnTo>
                    <a:lnTo>
                      <a:pt x="412" y="118"/>
                    </a:lnTo>
                    <a:lnTo>
                      <a:pt x="409" y="118"/>
                    </a:lnTo>
                    <a:lnTo>
                      <a:pt x="409" y="120"/>
                    </a:lnTo>
                    <a:lnTo>
                      <a:pt x="407" y="120"/>
                    </a:lnTo>
                    <a:lnTo>
                      <a:pt x="407" y="123"/>
                    </a:lnTo>
                    <a:lnTo>
                      <a:pt x="405" y="123"/>
                    </a:lnTo>
                    <a:lnTo>
                      <a:pt x="405" y="125"/>
                    </a:lnTo>
                    <a:lnTo>
                      <a:pt x="403" y="125"/>
                    </a:lnTo>
                    <a:lnTo>
                      <a:pt x="403" y="127"/>
                    </a:lnTo>
                    <a:lnTo>
                      <a:pt x="401" y="127"/>
                    </a:lnTo>
                    <a:lnTo>
                      <a:pt x="401" y="129"/>
                    </a:lnTo>
                    <a:lnTo>
                      <a:pt x="398" y="129"/>
                    </a:lnTo>
                    <a:lnTo>
                      <a:pt x="398" y="131"/>
                    </a:lnTo>
                    <a:lnTo>
                      <a:pt x="396" y="131"/>
                    </a:lnTo>
                    <a:lnTo>
                      <a:pt x="396" y="134"/>
                    </a:lnTo>
                    <a:lnTo>
                      <a:pt x="394" y="134"/>
                    </a:lnTo>
                    <a:lnTo>
                      <a:pt x="394" y="136"/>
                    </a:lnTo>
                    <a:lnTo>
                      <a:pt x="392" y="136"/>
                    </a:lnTo>
                    <a:lnTo>
                      <a:pt x="390" y="136"/>
                    </a:lnTo>
                    <a:lnTo>
                      <a:pt x="390" y="138"/>
                    </a:lnTo>
                    <a:lnTo>
                      <a:pt x="388" y="138"/>
                    </a:lnTo>
                    <a:lnTo>
                      <a:pt x="388" y="140"/>
                    </a:lnTo>
                    <a:lnTo>
                      <a:pt x="385" y="140"/>
                    </a:lnTo>
                    <a:lnTo>
                      <a:pt x="381" y="145"/>
                    </a:lnTo>
                    <a:lnTo>
                      <a:pt x="379" y="145"/>
                    </a:lnTo>
                    <a:lnTo>
                      <a:pt x="377" y="147"/>
                    </a:lnTo>
                    <a:lnTo>
                      <a:pt x="368" y="151"/>
                    </a:lnTo>
                    <a:lnTo>
                      <a:pt x="363" y="151"/>
                    </a:lnTo>
                    <a:lnTo>
                      <a:pt x="361" y="151"/>
                    </a:lnTo>
                    <a:lnTo>
                      <a:pt x="361" y="153"/>
                    </a:lnTo>
                    <a:lnTo>
                      <a:pt x="359" y="153"/>
                    </a:lnTo>
                    <a:lnTo>
                      <a:pt x="357" y="155"/>
                    </a:lnTo>
                    <a:lnTo>
                      <a:pt x="355" y="155"/>
                    </a:lnTo>
                    <a:lnTo>
                      <a:pt x="352" y="155"/>
                    </a:lnTo>
                    <a:lnTo>
                      <a:pt x="350" y="158"/>
                    </a:lnTo>
                    <a:lnTo>
                      <a:pt x="346" y="158"/>
                    </a:lnTo>
                    <a:lnTo>
                      <a:pt x="344" y="158"/>
                    </a:lnTo>
                    <a:lnTo>
                      <a:pt x="344" y="160"/>
                    </a:lnTo>
                    <a:lnTo>
                      <a:pt x="342" y="160"/>
                    </a:lnTo>
                    <a:lnTo>
                      <a:pt x="339" y="160"/>
                    </a:lnTo>
                    <a:lnTo>
                      <a:pt x="337" y="162"/>
                    </a:lnTo>
                    <a:lnTo>
                      <a:pt x="335" y="162"/>
                    </a:lnTo>
                    <a:lnTo>
                      <a:pt x="333" y="162"/>
                    </a:lnTo>
                    <a:lnTo>
                      <a:pt x="331" y="162"/>
                    </a:lnTo>
                    <a:lnTo>
                      <a:pt x="328" y="162"/>
                    </a:lnTo>
                    <a:lnTo>
                      <a:pt x="328" y="164"/>
                    </a:lnTo>
                    <a:lnTo>
                      <a:pt x="326" y="164"/>
                    </a:lnTo>
                    <a:lnTo>
                      <a:pt x="324" y="164"/>
                    </a:lnTo>
                    <a:lnTo>
                      <a:pt x="322" y="164"/>
                    </a:lnTo>
                    <a:lnTo>
                      <a:pt x="322" y="166"/>
                    </a:lnTo>
                    <a:lnTo>
                      <a:pt x="320" y="166"/>
                    </a:lnTo>
                    <a:lnTo>
                      <a:pt x="317" y="166"/>
                    </a:lnTo>
                    <a:lnTo>
                      <a:pt x="315" y="166"/>
                    </a:lnTo>
                    <a:lnTo>
                      <a:pt x="315" y="169"/>
                    </a:lnTo>
                    <a:lnTo>
                      <a:pt x="313" y="169"/>
                    </a:lnTo>
                    <a:lnTo>
                      <a:pt x="311" y="169"/>
                    </a:lnTo>
                    <a:lnTo>
                      <a:pt x="311" y="171"/>
                    </a:lnTo>
                    <a:lnTo>
                      <a:pt x="309" y="171"/>
                    </a:lnTo>
                    <a:lnTo>
                      <a:pt x="309" y="173"/>
                    </a:lnTo>
                    <a:lnTo>
                      <a:pt x="306" y="173"/>
                    </a:lnTo>
                    <a:lnTo>
                      <a:pt x="306" y="175"/>
                    </a:lnTo>
                    <a:lnTo>
                      <a:pt x="304" y="175"/>
                    </a:lnTo>
                    <a:lnTo>
                      <a:pt x="304" y="177"/>
                    </a:lnTo>
                    <a:lnTo>
                      <a:pt x="304" y="180"/>
                    </a:lnTo>
                    <a:lnTo>
                      <a:pt x="302" y="180"/>
                    </a:lnTo>
                    <a:lnTo>
                      <a:pt x="302" y="182"/>
                    </a:lnTo>
                    <a:lnTo>
                      <a:pt x="300" y="182"/>
                    </a:lnTo>
                    <a:lnTo>
                      <a:pt x="300" y="184"/>
                    </a:lnTo>
                    <a:lnTo>
                      <a:pt x="298" y="184"/>
                    </a:lnTo>
                    <a:lnTo>
                      <a:pt x="298" y="186"/>
                    </a:lnTo>
                    <a:lnTo>
                      <a:pt x="296" y="186"/>
                    </a:lnTo>
                    <a:lnTo>
                      <a:pt x="296" y="188"/>
                    </a:lnTo>
                    <a:lnTo>
                      <a:pt x="293" y="188"/>
                    </a:lnTo>
                    <a:lnTo>
                      <a:pt x="293" y="191"/>
                    </a:lnTo>
                    <a:lnTo>
                      <a:pt x="291" y="191"/>
                    </a:lnTo>
                    <a:lnTo>
                      <a:pt x="291" y="193"/>
                    </a:lnTo>
                    <a:lnTo>
                      <a:pt x="289" y="193"/>
                    </a:lnTo>
                    <a:lnTo>
                      <a:pt x="287" y="193"/>
                    </a:lnTo>
                    <a:lnTo>
                      <a:pt x="285" y="193"/>
                    </a:lnTo>
                    <a:lnTo>
                      <a:pt x="282" y="193"/>
                    </a:lnTo>
                    <a:lnTo>
                      <a:pt x="280" y="193"/>
                    </a:lnTo>
                    <a:lnTo>
                      <a:pt x="278" y="193"/>
                    </a:lnTo>
                    <a:lnTo>
                      <a:pt x="276" y="193"/>
                    </a:lnTo>
                    <a:lnTo>
                      <a:pt x="274" y="193"/>
                    </a:lnTo>
                    <a:lnTo>
                      <a:pt x="271" y="193"/>
                    </a:lnTo>
                    <a:lnTo>
                      <a:pt x="269" y="193"/>
                    </a:lnTo>
                    <a:lnTo>
                      <a:pt x="267" y="193"/>
                    </a:lnTo>
                    <a:lnTo>
                      <a:pt x="265" y="193"/>
                    </a:lnTo>
                    <a:lnTo>
                      <a:pt x="263" y="193"/>
                    </a:lnTo>
                    <a:lnTo>
                      <a:pt x="261" y="193"/>
                    </a:lnTo>
                    <a:lnTo>
                      <a:pt x="261" y="195"/>
                    </a:lnTo>
                    <a:lnTo>
                      <a:pt x="258" y="195"/>
                    </a:lnTo>
                    <a:lnTo>
                      <a:pt x="256" y="195"/>
                    </a:lnTo>
                    <a:lnTo>
                      <a:pt x="254" y="195"/>
                    </a:lnTo>
                    <a:lnTo>
                      <a:pt x="254" y="193"/>
                    </a:lnTo>
                    <a:lnTo>
                      <a:pt x="252" y="193"/>
                    </a:lnTo>
                    <a:lnTo>
                      <a:pt x="252" y="195"/>
                    </a:lnTo>
                    <a:lnTo>
                      <a:pt x="252" y="193"/>
                    </a:lnTo>
                    <a:lnTo>
                      <a:pt x="250" y="193"/>
                    </a:lnTo>
                    <a:lnTo>
                      <a:pt x="247" y="193"/>
                    </a:lnTo>
                    <a:lnTo>
                      <a:pt x="247" y="191"/>
                    </a:lnTo>
                    <a:lnTo>
                      <a:pt x="247" y="188"/>
                    </a:lnTo>
                    <a:lnTo>
                      <a:pt x="245" y="188"/>
                    </a:lnTo>
                    <a:lnTo>
                      <a:pt x="245" y="191"/>
                    </a:lnTo>
                    <a:lnTo>
                      <a:pt x="243" y="191"/>
                    </a:lnTo>
                    <a:lnTo>
                      <a:pt x="243" y="188"/>
                    </a:lnTo>
                    <a:lnTo>
                      <a:pt x="245" y="188"/>
                    </a:lnTo>
                    <a:lnTo>
                      <a:pt x="243" y="188"/>
                    </a:lnTo>
                    <a:lnTo>
                      <a:pt x="241" y="188"/>
                    </a:lnTo>
                    <a:lnTo>
                      <a:pt x="241" y="186"/>
                    </a:lnTo>
                    <a:lnTo>
                      <a:pt x="239" y="186"/>
                    </a:lnTo>
                    <a:lnTo>
                      <a:pt x="239" y="184"/>
                    </a:lnTo>
                    <a:lnTo>
                      <a:pt x="236" y="184"/>
                    </a:lnTo>
                    <a:lnTo>
                      <a:pt x="234" y="184"/>
                    </a:lnTo>
                    <a:lnTo>
                      <a:pt x="234" y="186"/>
                    </a:lnTo>
                    <a:lnTo>
                      <a:pt x="234" y="184"/>
                    </a:lnTo>
                    <a:lnTo>
                      <a:pt x="232" y="184"/>
                    </a:lnTo>
                    <a:lnTo>
                      <a:pt x="232" y="182"/>
                    </a:lnTo>
                    <a:lnTo>
                      <a:pt x="232" y="180"/>
                    </a:lnTo>
                    <a:lnTo>
                      <a:pt x="230" y="180"/>
                    </a:lnTo>
                    <a:lnTo>
                      <a:pt x="230" y="182"/>
                    </a:lnTo>
                    <a:lnTo>
                      <a:pt x="228" y="182"/>
                    </a:lnTo>
                    <a:lnTo>
                      <a:pt x="225" y="182"/>
                    </a:lnTo>
                    <a:lnTo>
                      <a:pt x="225" y="180"/>
                    </a:lnTo>
                    <a:lnTo>
                      <a:pt x="228" y="180"/>
                    </a:lnTo>
                    <a:lnTo>
                      <a:pt x="230" y="180"/>
                    </a:lnTo>
                    <a:lnTo>
                      <a:pt x="230" y="177"/>
                    </a:lnTo>
                    <a:lnTo>
                      <a:pt x="230" y="175"/>
                    </a:lnTo>
                    <a:lnTo>
                      <a:pt x="230" y="173"/>
                    </a:lnTo>
                    <a:lnTo>
                      <a:pt x="228" y="173"/>
                    </a:lnTo>
                    <a:lnTo>
                      <a:pt x="230" y="173"/>
                    </a:lnTo>
                    <a:lnTo>
                      <a:pt x="230" y="175"/>
                    </a:lnTo>
                    <a:lnTo>
                      <a:pt x="228" y="175"/>
                    </a:lnTo>
                    <a:lnTo>
                      <a:pt x="225" y="175"/>
                    </a:lnTo>
                    <a:lnTo>
                      <a:pt x="225" y="177"/>
                    </a:lnTo>
                    <a:lnTo>
                      <a:pt x="223" y="177"/>
                    </a:lnTo>
                    <a:lnTo>
                      <a:pt x="223" y="175"/>
                    </a:lnTo>
                    <a:lnTo>
                      <a:pt x="223" y="177"/>
                    </a:lnTo>
                    <a:lnTo>
                      <a:pt x="221" y="177"/>
                    </a:lnTo>
                    <a:lnTo>
                      <a:pt x="219" y="177"/>
                    </a:lnTo>
                    <a:lnTo>
                      <a:pt x="219" y="175"/>
                    </a:lnTo>
                    <a:lnTo>
                      <a:pt x="217" y="175"/>
                    </a:lnTo>
                    <a:lnTo>
                      <a:pt x="217" y="177"/>
                    </a:lnTo>
                    <a:lnTo>
                      <a:pt x="215" y="177"/>
                    </a:lnTo>
                    <a:lnTo>
                      <a:pt x="212" y="177"/>
                    </a:lnTo>
                    <a:lnTo>
                      <a:pt x="210" y="177"/>
                    </a:lnTo>
                    <a:lnTo>
                      <a:pt x="210" y="180"/>
                    </a:lnTo>
                    <a:lnTo>
                      <a:pt x="208" y="180"/>
                    </a:lnTo>
                    <a:lnTo>
                      <a:pt x="208" y="182"/>
                    </a:lnTo>
                    <a:lnTo>
                      <a:pt x="208" y="184"/>
                    </a:lnTo>
                    <a:lnTo>
                      <a:pt x="208" y="186"/>
                    </a:lnTo>
                    <a:lnTo>
                      <a:pt x="208" y="188"/>
                    </a:lnTo>
                    <a:lnTo>
                      <a:pt x="206" y="188"/>
                    </a:lnTo>
                    <a:lnTo>
                      <a:pt x="206" y="191"/>
                    </a:lnTo>
                    <a:lnTo>
                      <a:pt x="206" y="193"/>
                    </a:lnTo>
                    <a:lnTo>
                      <a:pt x="204" y="193"/>
                    </a:lnTo>
                    <a:lnTo>
                      <a:pt x="204" y="195"/>
                    </a:lnTo>
                    <a:lnTo>
                      <a:pt x="206" y="195"/>
                    </a:lnTo>
                    <a:lnTo>
                      <a:pt x="208" y="195"/>
                    </a:lnTo>
                    <a:lnTo>
                      <a:pt x="210" y="195"/>
                    </a:lnTo>
                    <a:lnTo>
                      <a:pt x="210" y="197"/>
                    </a:lnTo>
                    <a:lnTo>
                      <a:pt x="208" y="197"/>
                    </a:lnTo>
                    <a:lnTo>
                      <a:pt x="208" y="199"/>
                    </a:lnTo>
                    <a:lnTo>
                      <a:pt x="206" y="199"/>
                    </a:lnTo>
                    <a:lnTo>
                      <a:pt x="206" y="201"/>
                    </a:lnTo>
                    <a:lnTo>
                      <a:pt x="204" y="201"/>
                    </a:lnTo>
                    <a:lnTo>
                      <a:pt x="204" y="204"/>
                    </a:lnTo>
                    <a:lnTo>
                      <a:pt x="201" y="204"/>
                    </a:lnTo>
                    <a:lnTo>
                      <a:pt x="201" y="201"/>
                    </a:lnTo>
                    <a:lnTo>
                      <a:pt x="199" y="201"/>
                    </a:lnTo>
                    <a:lnTo>
                      <a:pt x="197" y="201"/>
                    </a:lnTo>
                    <a:lnTo>
                      <a:pt x="197" y="204"/>
                    </a:lnTo>
                    <a:lnTo>
                      <a:pt x="199" y="204"/>
                    </a:lnTo>
                    <a:lnTo>
                      <a:pt x="197" y="204"/>
                    </a:lnTo>
                    <a:lnTo>
                      <a:pt x="197" y="206"/>
                    </a:lnTo>
                    <a:lnTo>
                      <a:pt x="199" y="206"/>
                    </a:lnTo>
                    <a:lnTo>
                      <a:pt x="197" y="206"/>
                    </a:lnTo>
                    <a:lnTo>
                      <a:pt x="195" y="206"/>
                    </a:lnTo>
                    <a:lnTo>
                      <a:pt x="193" y="206"/>
                    </a:lnTo>
                    <a:lnTo>
                      <a:pt x="193" y="208"/>
                    </a:lnTo>
                    <a:lnTo>
                      <a:pt x="195" y="208"/>
                    </a:lnTo>
                    <a:lnTo>
                      <a:pt x="193" y="208"/>
                    </a:lnTo>
                    <a:lnTo>
                      <a:pt x="193" y="210"/>
                    </a:lnTo>
                    <a:lnTo>
                      <a:pt x="195" y="210"/>
                    </a:lnTo>
                    <a:lnTo>
                      <a:pt x="197" y="210"/>
                    </a:lnTo>
                    <a:lnTo>
                      <a:pt x="195" y="210"/>
                    </a:lnTo>
                    <a:lnTo>
                      <a:pt x="193" y="210"/>
                    </a:lnTo>
                    <a:lnTo>
                      <a:pt x="193" y="212"/>
                    </a:lnTo>
                    <a:lnTo>
                      <a:pt x="195" y="212"/>
                    </a:lnTo>
                    <a:lnTo>
                      <a:pt x="195" y="215"/>
                    </a:lnTo>
                    <a:lnTo>
                      <a:pt x="193" y="215"/>
                    </a:lnTo>
                    <a:lnTo>
                      <a:pt x="193" y="212"/>
                    </a:lnTo>
                    <a:lnTo>
                      <a:pt x="190" y="212"/>
                    </a:lnTo>
                    <a:lnTo>
                      <a:pt x="190" y="215"/>
                    </a:lnTo>
                    <a:lnTo>
                      <a:pt x="193" y="215"/>
                    </a:lnTo>
                    <a:lnTo>
                      <a:pt x="193" y="217"/>
                    </a:lnTo>
                    <a:lnTo>
                      <a:pt x="190" y="217"/>
                    </a:lnTo>
                    <a:lnTo>
                      <a:pt x="190" y="219"/>
                    </a:lnTo>
                    <a:lnTo>
                      <a:pt x="188" y="219"/>
                    </a:lnTo>
                    <a:lnTo>
                      <a:pt x="188" y="221"/>
                    </a:lnTo>
                    <a:lnTo>
                      <a:pt x="186" y="221"/>
                    </a:lnTo>
                    <a:lnTo>
                      <a:pt x="186" y="223"/>
                    </a:lnTo>
                    <a:lnTo>
                      <a:pt x="188" y="223"/>
                    </a:lnTo>
                    <a:lnTo>
                      <a:pt x="188" y="226"/>
                    </a:lnTo>
                    <a:lnTo>
                      <a:pt x="186" y="226"/>
                    </a:lnTo>
                    <a:lnTo>
                      <a:pt x="186" y="223"/>
                    </a:lnTo>
                    <a:lnTo>
                      <a:pt x="184" y="223"/>
                    </a:lnTo>
                    <a:lnTo>
                      <a:pt x="182" y="223"/>
                    </a:lnTo>
                    <a:lnTo>
                      <a:pt x="182" y="221"/>
                    </a:lnTo>
                    <a:lnTo>
                      <a:pt x="184" y="221"/>
                    </a:lnTo>
                    <a:lnTo>
                      <a:pt x="184" y="219"/>
                    </a:lnTo>
                    <a:lnTo>
                      <a:pt x="186" y="219"/>
                    </a:lnTo>
                    <a:lnTo>
                      <a:pt x="186" y="217"/>
                    </a:lnTo>
                    <a:lnTo>
                      <a:pt x="186" y="215"/>
                    </a:lnTo>
                    <a:lnTo>
                      <a:pt x="184" y="215"/>
                    </a:lnTo>
                    <a:lnTo>
                      <a:pt x="184" y="212"/>
                    </a:lnTo>
                    <a:lnTo>
                      <a:pt x="184" y="210"/>
                    </a:lnTo>
                    <a:lnTo>
                      <a:pt x="182" y="210"/>
                    </a:lnTo>
                    <a:lnTo>
                      <a:pt x="179" y="210"/>
                    </a:lnTo>
                    <a:lnTo>
                      <a:pt x="179" y="212"/>
                    </a:lnTo>
                    <a:lnTo>
                      <a:pt x="177" y="212"/>
                    </a:lnTo>
                    <a:lnTo>
                      <a:pt x="177" y="215"/>
                    </a:lnTo>
                    <a:lnTo>
                      <a:pt x="177" y="217"/>
                    </a:lnTo>
                    <a:lnTo>
                      <a:pt x="175" y="217"/>
                    </a:lnTo>
                    <a:lnTo>
                      <a:pt x="175" y="219"/>
                    </a:lnTo>
                    <a:lnTo>
                      <a:pt x="173" y="219"/>
                    </a:lnTo>
                    <a:lnTo>
                      <a:pt x="171" y="219"/>
                    </a:lnTo>
                    <a:lnTo>
                      <a:pt x="171" y="217"/>
                    </a:lnTo>
                    <a:lnTo>
                      <a:pt x="171" y="215"/>
                    </a:lnTo>
                    <a:lnTo>
                      <a:pt x="171" y="212"/>
                    </a:lnTo>
                    <a:lnTo>
                      <a:pt x="173" y="212"/>
                    </a:lnTo>
                    <a:lnTo>
                      <a:pt x="171" y="212"/>
                    </a:lnTo>
                    <a:lnTo>
                      <a:pt x="171" y="210"/>
                    </a:lnTo>
                    <a:lnTo>
                      <a:pt x="169" y="210"/>
                    </a:lnTo>
                    <a:lnTo>
                      <a:pt x="169" y="208"/>
                    </a:lnTo>
                    <a:lnTo>
                      <a:pt x="166" y="208"/>
                    </a:lnTo>
                    <a:lnTo>
                      <a:pt x="164" y="208"/>
                    </a:lnTo>
                    <a:lnTo>
                      <a:pt x="162" y="208"/>
                    </a:lnTo>
                    <a:lnTo>
                      <a:pt x="162" y="206"/>
                    </a:lnTo>
                    <a:lnTo>
                      <a:pt x="162" y="204"/>
                    </a:lnTo>
                    <a:lnTo>
                      <a:pt x="160" y="204"/>
                    </a:lnTo>
                    <a:lnTo>
                      <a:pt x="160" y="201"/>
                    </a:lnTo>
                    <a:lnTo>
                      <a:pt x="158" y="201"/>
                    </a:lnTo>
                    <a:lnTo>
                      <a:pt x="155" y="201"/>
                    </a:lnTo>
                    <a:lnTo>
                      <a:pt x="155" y="199"/>
                    </a:lnTo>
                    <a:lnTo>
                      <a:pt x="153" y="199"/>
                    </a:lnTo>
                    <a:lnTo>
                      <a:pt x="151" y="199"/>
                    </a:lnTo>
                    <a:lnTo>
                      <a:pt x="151" y="197"/>
                    </a:lnTo>
                    <a:lnTo>
                      <a:pt x="151" y="195"/>
                    </a:lnTo>
                    <a:lnTo>
                      <a:pt x="153" y="195"/>
                    </a:lnTo>
                    <a:lnTo>
                      <a:pt x="153" y="193"/>
                    </a:lnTo>
                    <a:lnTo>
                      <a:pt x="153" y="191"/>
                    </a:lnTo>
                    <a:lnTo>
                      <a:pt x="151" y="191"/>
                    </a:lnTo>
                    <a:lnTo>
                      <a:pt x="149" y="191"/>
                    </a:lnTo>
                    <a:lnTo>
                      <a:pt x="147" y="191"/>
                    </a:lnTo>
                    <a:lnTo>
                      <a:pt x="144" y="191"/>
                    </a:lnTo>
                    <a:lnTo>
                      <a:pt x="144" y="188"/>
                    </a:lnTo>
                    <a:lnTo>
                      <a:pt x="142" y="188"/>
                    </a:lnTo>
                    <a:lnTo>
                      <a:pt x="140" y="188"/>
                    </a:lnTo>
                    <a:lnTo>
                      <a:pt x="140" y="186"/>
                    </a:lnTo>
                    <a:lnTo>
                      <a:pt x="140" y="184"/>
                    </a:lnTo>
                    <a:lnTo>
                      <a:pt x="138" y="184"/>
                    </a:lnTo>
                    <a:lnTo>
                      <a:pt x="138" y="182"/>
                    </a:lnTo>
                    <a:lnTo>
                      <a:pt x="138" y="180"/>
                    </a:lnTo>
                    <a:lnTo>
                      <a:pt x="136" y="180"/>
                    </a:lnTo>
                    <a:lnTo>
                      <a:pt x="136" y="177"/>
                    </a:lnTo>
                    <a:lnTo>
                      <a:pt x="136" y="175"/>
                    </a:lnTo>
                    <a:lnTo>
                      <a:pt x="136" y="173"/>
                    </a:lnTo>
                    <a:lnTo>
                      <a:pt x="138" y="173"/>
                    </a:lnTo>
                    <a:lnTo>
                      <a:pt x="138" y="171"/>
                    </a:lnTo>
                    <a:lnTo>
                      <a:pt x="138" y="169"/>
                    </a:lnTo>
                    <a:lnTo>
                      <a:pt x="138" y="166"/>
                    </a:lnTo>
                    <a:lnTo>
                      <a:pt x="136" y="166"/>
                    </a:lnTo>
                    <a:lnTo>
                      <a:pt x="133" y="166"/>
                    </a:lnTo>
                    <a:lnTo>
                      <a:pt x="131" y="166"/>
                    </a:lnTo>
                    <a:lnTo>
                      <a:pt x="129" y="166"/>
                    </a:lnTo>
                    <a:lnTo>
                      <a:pt x="127" y="166"/>
                    </a:lnTo>
                    <a:lnTo>
                      <a:pt x="125" y="166"/>
                    </a:lnTo>
                    <a:lnTo>
                      <a:pt x="125" y="169"/>
                    </a:lnTo>
                    <a:lnTo>
                      <a:pt x="127" y="169"/>
                    </a:lnTo>
                    <a:lnTo>
                      <a:pt x="127" y="171"/>
                    </a:lnTo>
                    <a:lnTo>
                      <a:pt x="129" y="171"/>
                    </a:lnTo>
                    <a:lnTo>
                      <a:pt x="129" y="173"/>
                    </a:lnTo>
                    <a:lnTo>
                      <a:pt x="131" y="173"/>
                    </a:lnTo>
                    <a:lnTo>
                      <a:pt x="131" y="175"/>
                    </a:lnTo>
                    <a:lnTo>
                      <a:pt x="129" y="175"/>
                    </a:lnTo>
                    <a:lnTo>
                      <a:pt x="129" y="177"/>
                    </a:lnTo>
                    <a:lnTo>
                      <a:pt x="127" y="177"/>
                    </a:lnTo>
                    <a:lnTo>
                      <a:pt x="127" y="175"/>
                    </a:lnTo>
                    <a:lnTo>
                      <a:pt x="125" y="175"/>
                    </a:lnTo>
                    <a:lnTo>
                      <a:pt x="125" y="173"/>
                    </a:lnTo>
                    <a:lnTo>
                      <a:pt x="125" y="171"/>
                    </a:lnTo>
                    <a:lnTo>
                      <a:pt x="125" y="169"/>
                    </a:lnTo>
                    <a:lnTo>
                      <a:pt x="125" y="166"/>
                    </a:lnTo>
                    <a:lnTo>
                      <a:pt x="123" y="166"/>
                    </a:lnTo>
                    <a:lnTo>
                      <a:pt x="123" y="164"/>
                    </a:lnTo>
                    <a:lnTo>
                      <a:pt x="120" y="164"/>
                    </a:lnTo>
                    <a:lnTo>
                      <a:pt x="118" y="164"/>
                    </a:lnTo>
                    <a:lnTo>
                      <a:pt x="116" y="164"/>
                    </a:lnTo>
                    <a:lnTo>
                      <a:pt x="116" y="162"/>
                    </a:lnTo>
                    <a:lnTo>
                      <a:pt x="114" y="162"/>
                    </a:lnTo>
                    <a:lnTo>
                      <a:pt x="114" y="160"/>
                    </a:lnTo>
                    <a:lnTo>
                      <a:pt x="112" y="160"/>
                    </a:lnTo>
                    <a:lnTo>
                      <a:pt x="112" y="158"/>
                    </a:lnTo>
                    <a:lnTo>
                      <a:pt x="114" y="158"/>
                    </a:lnTo>
                    <a:lnTo>
                      <a:pt x="114" y="155"/>
                    </a:lnTo>
                    <a:lnTo>
                      <a:pt x="114" y="153"/>
                    </a:lnTo>
                    <a:lnTo>
                      <a:pt x="112" y="151"/>
                    </a:lnTo>
                    <a:lnTo>
                      <a:pt x="112" y="149"/>
                    </a:lnTo>
                    <a:lnTo>
                      <a:pt x="112" y="147"/>
                    </a:lnTo>
                    <a:lnTo>
                      <a:pt x="114" y="147"/>
                    </a:lnTo>
                    <a:lnTo>
                      <a:pt x="114" y="145"/>
                    </a:lnTo>
                    <a:lnTo>
                      <a:pt x="114" y="142"/>
                    </a:lnTo>
                    <a:lnTo>
                      <a:pt x="112" y="142"/>
                    </a:lnTo>
                    <a:lnTo>
                      <a:pt x="112" y="140"/>
                    </a:lnTo>
                    <a:lnTo>
                      <a:pt x="109" y="140"/>
                    </a:lnTo>
                    <a:lnTo>
                      <a:pt x="107" y="140"/>
                    </a:lnTo>
                    <a:lnTo>
                      <a:pt x="107" y="138"/>
                    </a:lnTo>
                    <a:lnTo>
                      <a:pt x="105" y="138"/>
                    </a:lnTo>
                    <a:lnTo>
                      <a:pt x="103" y="138"/>
                    </a:lnTo>
                    <a:lnTo>
                      <a:pt x="101" y="138"/>
                    </a:lnTo>
                    <a:lnTo>
                      <a:pt x="98" y="138"/>
                    </a:lnTo>
                    <a:lnTo>
                      <a:pt x="98" y="136"/>
                    </a:lnTo>
                    <a:lnTo>
                      <a:pt x="96" y="136"/>
                    </a:lnTo>
                    <a:lnTo>
                      <a:pt x="96" y="134"/>
                    </a:lnTo>
                    <a:lnTo>
                      <a:pt x="94" y="134"/>
                    </a:lnTo>
                    <a:lnTo>
                      <a:pt x="94" y="131"/>
                    </a:lnTo>
                    <a:lnTo>
                      <a:pt x="94" y="129"/>
                    </a:lnTo>
                    <a:lnTo>
                      <a:pt x="96" y="129"/>
                    </a:lnTo>
                    <a:lnTo>
                      <a:pt x="98" y="129"/>
                    </a:lnTo>
                    <a:lnTo>
                      <a:pt x="98" y="127"/>
                    </a:lnTo>
                    <a:lnTo>
                      <a:pt x="101" y="127"/>
                    </a:lnTo>
                    <a:lnTo>
                      <a:pt x="101" y="125"/>
                    </a:lnTo>
                    <a:lnTo>
                      <a:pt x="98" y="125"/>
                    </a:lnTo>
                    <a:lnTo>
                      <a:pt x="98" y="123"/>
                    </a:lnTo>
                    <a:lnTo>
                      <a:pt x="96" y="123"/>
                    </a:lnTo>
                    <a:lnTo>
                      <a:pt x="94" y="123"/>
                    </a:lnTo>
                    <a:lnTo>
                      <a:pt x="92" y="123"/>
                    </a:lnTo>
                    <a:lnTo>
                      <a:pt x="92" y="120"/>
                    </a:lnTo>
                    <a:lnTo>
                      <a:pt x="90" y="120"/>
                    </a:lnTo>
                    <a:lnTo>
                      <a:pt x="87" y="120"/>
                    </a:lnTo>
                    <a:lnTo>
                      <a:pt x="87" y="123"/>
                    </a:lnTo>
                    <a:lnTo>
                      <a:pt x="85" y="123"/>
                    </a:lnTo>
                    <a:lnTo>
                      <a:pt x="85" y="125"/>
                    </a:lnTo>
                    <a:lnTo>
                      <a:pt x="83" y="125"/>
                    </a:lnTo>
                    <a:lnTo>
                      <a:pt x="83" y="127"/>
                    </a:lnTo>
                    <a:lnTo>
                      <a:pt x="83" y="129"/>
                    </a:lnTo>
                    <a:lnTo>
                      <a:pt x="85" y="131"/>
                    </a:lnTo>
                    <a:lnTo>
                      <a:pt x="87" y="131"/>
                    </a:lnTo>
                    <a:lnTo>
                      <a:pt x="87" y="134"/>
                    </a:lnTo>
                    <a:lnTo>
                      <a:pt x="87" y="136"/>
                    </a:lnTo>
                    <a:lnTo>
                      <a:pt x="85" y="136"/>
                    </a:lnTo>
                    <a:lnTo>
                      <a:pt x="83" y="136"/>
                    </a:lnTo>
                    <a:lnTo>
                      <a:pt x="81" y="136"/>
                    </a:lnTo>
                    <a:lnTo>
                      <a:pt x="79" y="136"/>
                    </a:lnTo>
                    <a:lnTo>
                      <a:pt x="77" y="136"/>
                    </a:lnTo>
                    <a:lnTo>
                      <a:pt x="77" y="134"/>
                    </a:lnTo>
                    <a:lnTo>
                      <a:pt x="77" y="131"/>
                    </a:lnTo>
                    <a:lnTo>
                      <a:pt x="77" y="129"/>
                    </a:lnTo>
                    <a:lnTo>
                      <a:pt x="79" y="129"/>
                    </a:lnTo>
                    <a:lnTo>
                      <a:pt x="79" y="127"/>
                    </a:lnTo>
                    <a:lnTo>
                      <a:pt x="79" y="125"/>
                    </a:lnTo>
                    <a:lnTo>
                      <a:pt x="81" y="125"/>
                    </a:lnTo>
                    <a:lnTo>
                      <a:pt x="79" y="125"/>
                    </a:lnTo>
                    <a:lnTo>
                      <a:pt x="79" y="123"/>
                    </a:lnTo>
                    <a:lnTo>
                      <a:pt x="79" y="120"/>
                    </a:lnTo>
                    <a:lnTo>
                      <a:pt x="79" y="118"/>
                    </a:lnTo>
                    <a:lnTo>
                      <a:pt x="77" y="118"/>
                    </a:lnTo>
                    <a:lnTo>
                      <a:pt x="77" y="116"/>
                    </a:lnTo>
                    <a:lnTo>
                      <a:pt x="74" y="116"/>
                    </a:lnTo>
                    <a:lnTo>
                      <a:pt x="74" y="114"/>
                    </a:lnTo>
                    <a:lnTo>
                      <a:pt x="72" y="114"/>
                    </a:lnTo>
                    <a:lnTo>
                      <a:pt x="72" y="112"/>
                    </a:lnTo>
                    <a:lnTo>
                      <a:pt x="70" y="112"/>
                    </a:lnTo>
                    <a:lnTo>
                      <a:pt x="70" y="114"/>
                    </a:lnTo>
                    <a:lnTo>
                      <a:pt x="68" y="114"/>
                    </a:lnTo>
                    <a:lnTo>
                      <a:pt x="68" y="116"/>
                    </a:lnTo>
                    <a:lnTo>
                      <a:pt x="66" y="116"/>
                    </a:lnTo>
                    <a:lnTo>
                      <a:pt x="66" y="118"/>
                    </a:lnTo>
                    <a:lnTo>
                      <a:pt x="63" y="118"/>
                    </a:lnTo>
                    <a:lnTo>
                      <a:pt x="63" y="116"/>
                    </a:lnTo>
                    <a:lnTo>
                      <a:pt x="61" y="116"/>
                    </a:lnTo>
                    <a:lnTo>
                      <a:pt x="59" y="116"/>
                    </a:lnTo>
                    <a:lnTo>
                      <a:pt x="57" y="116"/>
                    </a:lnTo>
                    <a:lnTo>
                      <a:pt x="55" y="116"/>
                    </a:lnTo>
                    <a:lnTo>
                      <a:pt x="52" y="116"/>
                    </a:lnTo>
                    <a:lnTo>
                      <a:pt x="50" y="116"/>
                    </a:lnTo>
                    <a:lnTo>
                      <a:pt x="48" y="116"/>
                    </a:lnTo>
                    <a:lnTo>
                      <a:pt x="48" y="114"/>
                    </a:lnTo>
                    <a:lnTo>
                      <a:pt x="50" y="114"/>
                    </a:lnTo>
                    <a:lnTo>
                      <a:pt x="52" y="112"/>
                    </a:lnTo>
                    <a:lnTo>
                      <a:pt x="52" y="109"/>
                    </a:lnTo>
                    <a:lnTo>
                      <a:pt x="55" y="109"/>
                    </a:lnTo>
                    <a:lnTo>
                      <a:pt x="55" y="107"/>
                    </a:lnTo>
                    <a:lnTo>
                      <a:pt x="55" y="105"/>
                    </a:lnTo>
                    <a:lnTo>
                      <a:pt x="52" y="105"/>
                    </a:lnTo>
                    <a:lnTo>
                      <a:pt x="50" y="105"/>
                    </a:lnTo>
                    <a:lnTo>
                      <a:pt x="48" y="105"/>
                    </a:lnTo>
                    <a:lnTo>
                      <a:pt x="48" y="103"/>
                    </a:lnTo>
                    <a:lnTo>
                      <a:pt x="46" y="103"/>
                    </a:lnTo>
                    <a:lnTo>
                      <a:pt x="46" y="105"/>
                    </a:lnTo>
                    <a:lnTo>
                      <a:pt x="44" y="105"/>
                    </a:lnTo>
                    <a:lnTo>
                      <a:pt x="44" y="103"/>
                    </a:lnTo>
                    <a:lnTo>
                      <a:pt x="41" y="103"/>
                    </a:lnTo>
                    <a:lnTo>
                      <a:pt x="41" y="101"/>
                    </a:lnTo>
                    <a:lnTo>
                      <a:pt x="39" y="101"/>
                    </a:lnTo>
                    <a:lnTo>
                      <a:pt x="37" y="101"/>
                    </a:lnTo>
                    <a:lnTo>
                      <a:pt x="37" y="103"/>
                    </a:lnTo>
                    <a:lnTo>
                      <a:pt x="35" y="103"/>
                    </a:lnTo>
                    <a:lnTo>
                      <a:pt x="35" y="105"/>
                    </a:lnTo>
                    <a:lnTo>
                      <a:pt x="37" y="105"/>
                    </a:lnTo>
                    <a:lnTo>
                      <a:pt x="37" y="107"/>
                    </a:lnTo>
                    <a:lnTo>
                      <a:pt x="39" y="107"/>
                    </a:lnTo>
                    <a:lnTo>
                      <a:pt x="39" y="109"/>
                    </a:lnTo>
                    <a:lnTo>
                      <a:pt x="39" y="112"/>
                    </a:lnTo>
                    <a:lnTo>
                      <a:pt x="37" y="112"/>
                    </a:lnTo>
                    <a:lnTo>
                      <a:pt x="37" y="114"/>
                    </a:lnTo>
                    <a:lnTo>
                      <a:pt x="35" y="114"/>
                    </a:lnTo>
                    <a:lnTo>
                      <a:pt x="33" y="114"/>
                    </a:lnTo>
                    <a:lnTo>
                      <a:pt x="33" y="116"/>
                    </a:lnTo>
                    <a:lnTo>
                      <a:pt x="33" y="118"/>
                    </a:lnTo>
                    <a:lnTo>
                      <a:pt x="33" y="120"/>
                    </a:lnTo>
                    <a:lnTo>
                      <a:pt x="35" y="120"/>
                    </a:lnTo>
                    <a:lnTo>
                      <a:pt x="35" y="123"/>
                    </a:lnTo>
                    <a:lnTo>
                      <a:pt x="33" y="123"/>
                    </a:lnTo>
                    <a:lnTo>
                      <a:pt x="33" y="125"/>
                    </a:lnTo>
                    <a:lnTo>
                      <a:pt x="31" y="125"/>
                    </a:lnTo>
                    <a:lnTo>
                      <a:pt x="31" y="123"/>
                    </a:lnTo>
                    <a:lnTo>
                      <a:pt x="28" y="123"/>
                    </a:lnTo>
                    <a:lnTo>
                      <a:pt x="28" y="120"/>
                    </a:lnTo>
                    <a:lnTo>
                      <a:pt x="26" y="120"/>
                    </a:lnTo>
                    <a:lnTo>
                      <a:pt x="24" y="120"/>
                    </a:lnTo>
                    <a:lnTo>
                      <a:pt x="24" y="118"/>
                    </a:lnTo>
                    <a:lnTo>
                      <a:pt x="22" y="118"/>
                    </a:lnTo>
                    <a:lnTo>
                      <a:pt x="20" y="118"/>
                    </a:lnTo>
                    <a:lnTo>
                      <a:pt x="20" y="116"/>
                    </a:lnTo>
                    <a:lnTo>
                      <a:pt x="22" y="116"/>
                    </a:lnTo>
                    <a:lnTo>
                      <a:pt x="22" y="114"/>
                    </a:lnTo>
                    <a:lnTo>
                      <a:pt x="24" y="114"/>
                    </a:lnTo>
                    <a:lnTo>
                      <a:pt x="26" y="114"/>
                    </a:lnTo>
                    <a:lnTo>
                      <a:pt x="28" y="114"/>
                    </a:lnTo>
                    <a:lnTo>
                      <a:pt x="28" y="112"/>
                    </a:lnTo>
                    <a:lnTo>
                      <a:pt x="28" y="109"/>
                    </a:lnTo>
                    <a:lnTo>
                      <a:pt x="26" y="109"/>
                    </a:lnTo>
                    <a:lnTo>
                      <a:pt x="26" y="107"/>
                    </a:lnTo>
                    <a:lnTo>
                      <a:pt x="26" y="105"/>
                    </a:lnTo>
                    <a:lnTo>
                      <a:pt x="24" y="105"/>
                    </a:lnTo>
                    <a:lnTo>
                      <a:pt x="22" y="105"/>
                    </a:lnTo>
                    <a:lnTo>
                      <a:pt x="20" y="105"/>
                    </a:lnTo>
                    <a:lnTo>
                      <a:pt x="17" y="105"/>
                    </a:lnTo>
                    <a:lnTo>
                      <a:pt x="15" y="105"/>
                    </a:lnTo>
                    <a:lnTo>
                      <a:pt x="15" y="107"/>
                    </a:lnTo>
                    <a:lnTo>
                      <a:pt x="13" y="107"/>
                    </a:lnTo>
                    <a:lnTo>
                      <a:pt x="13" y="109"/>
                    </a:lnTo>
                    <a:lnTo>
                      <a:pt x="11" y="109"/>
                    </a:lnTo>
                    <a:lnTo>
                      <a:pt x="11" y="107"/>
                    </a:lnTo>
                    <a:lnTo>
                      <a:pt x="9" y="107"/>
                    </a:lnTo>
                    <a:lnTo>
                      <a:pt x="9" y="105"/>
                    </a:lnTo>
                    <a:lnTo>
                      <a:pt x="9" y="103"/>
                    </a:lnTo>
                    <a:lnTo>
                      <a:pt x="9" y="101"/>
                    </a:lnTo>
                    <a:lnTo>
                      <a:pt x="6" y="101"/>
                    </a:lnTo>
                    <a:lnTo>
                      <a:pt x="4" y="101"/>
                    </a:lnTo>
                    <a:lnTo>
                      <a:pt x="4" y="99"/>
                    </a:lnTo>
                    <a:lnTo>
                      <a:pt x="2" y="99"/>
                    </a:lnTo>
                    <a:lnTo>
                      <a:pt x="0" y="99"/>
                    </a:lnTo>
                    <a:lnTo>
                      <a:pt x="0" y="96"/>
                    </a:lnTo>
                    <a:lnTo>
                      <a:pt x="0" y="94"/>
                    </a:lnTo>
                    <a:lnTo>
                      <a:pt x="2" y="94"/>
                    </a:lnTo>
                    <a:lnTo>
                      <a:pt x="2" y="96"/>
                    </a:lnTo>
                    <a:lnTo>
                      <a:pt x="4" y="96"/>
                    </a:lnTo>
                    <a:lnTo>
                      <a:pt x="4" y="94"/>
                    </a:lnTo>
                    <a:lnTo>
                      <a:pt x="6" y="94"/>
                    </a:lnTo>
                    <a:lnTo>
                      <a:pt x="6" y="92"/>
                    </a:lnTo>
                    <a:lnTo>
                      <a:pt x="9" y="92"/>
                    </a:lnTo>
                    <a:lnTo>
                      <a:pt x="11" y="92"/>
                    </a:lnTo>
                    <a:lnTo>
                      <a:pt x="13" y="92"/>
                    </a:lnTo>
                    <a:lnTo>
                      <a:pt x="13" y="90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5" y="85"/>
                    </a:lnTo>
                    <a:lnTo>
                      <a:pt x="17" y="85"/>
                    </a:lnTo>
                    <a:lnTo>
                      <a:pt x="15" y="85"/>
                    </a:lnTo>
                    <a:lnTo>
                      <a:pt x="15" y="83"/>
                    </a:lnTo>
                    <a:lnTo>
                      <a:pt x="13" y="83"/>
                    </a:lnTo>
                    <a:lnTo>
                      <a:pt x="13" y="81"/>
                    </a:lnTo>
                    <a:lnTo>
                      <a:pt x="13" y="79"/>
                    </a:lnTo>
                    <a:lnTo>
                      <a:pt x="13" y="81"/>
                    </a:lnTo>
                    <a:lnTo>
                      <a:pt x="13" y="79"/>
                    </a:lnTo>
                    <a:lnTo>
                      <a:pt x="15" y="79"/>
                    </a:lnTo>
                    <a:lnTo>
                      <a:pt x="15" y="81"/>
                    </a:lnTo>
                    <a:lnTo>
                      <a:pt x="17" y="81"/>
                    </a:lnTo>
                    <a:lnTo>
                      <a:pt x="20" y="81"/>
                    </a:lnTo>
                    <a:lnTo>
                      <a:pt x="22" y="81"/>
                    </a:lnTo>
                    <a:lnTo>
                      <a:pt x="22" y="83"/>
                    </a:lnTo>
                    <a:lnTo>
                      <a:pt x="24" y="83"/>
                    </a:lnTo>
                    <a:lnTo>
                      <a:pt x="26" y="83"/>
                    </a:lnTo>
                    <a:lnTo>
                      <a:pt x="26" y="85"/>
                    </a:lnTo>
                    <a:lnTo>
                      <a:pt x="28" y="85"/>
                    </a:lnTo>
                    <a:lnTo>
                      <a:pt x="31" y="85"/>
                    </a:lnTo>
                    <a:lnTo>
                      <a:pt x="31" y="83"/>
                    </a:lnTo>
                    <a:lnTo>
                      <a:pt x="31" y="81"/>
                    </a:lnTo>
                    <a:lnTo>
                      <a:pt x="31" y="79"/>
                    </a:lnTo>
                    <a:lnTo>
                      <a:pt x="33" y="79"/>
                    </a:lnTo>
                    <a:lnTo>
                      <a:pt x="33" y="77"/>
                    </a:lnTo>
                    <a:lnTo>
                      <a:pt x="35" y="77"/>
                    </a:lnTo>
                    <a:lnTo>
                      <a:pt x="37" y="77"/>
                    </a:lnTo>
                    <a:lnTo>
                      <a:pt x="39" y="77"/>
                    </a:lnTo>
                    <a:lnTo>
                      <a:pt x="41" y="77"/>
                    </a:lnTo>
                    <a:lnTo>
                      <a:pt x="44" y="74"/>
                    </a:lnTo>
                    <a:lnTo>
                      <a:pt x="46" y="77"/>
                    </a:lnTo>
                    <a:lnTo>
                      <a:pt x="50" y="70"/>
                    </a:lnTo>
                    <a:lnTo>
                      <a:pt x="52" y="70"/>
                    </a:lnTo>
                    <a:lnTo>
                      <a:pt x="52" y="68"/>
                    </a:lnTo>
                    <a:lnTo>
                      <a:pt x="55" y="66"/>
                    </a:lnTo>
                    <a:lnTo>
                      <a:pt x="57" y="63"/>
                    </a:lnTo>
                    <a:lnTo>
                      <a:pt x="59" y="61"/>
                    </a:lnTo>
                    <a:lnTo>
                      <a:pt x="57" y="61"/>
                    </a:lnTo>
                    <a:lnTo>
                      <a:pt x="55" y="63"/>
                    </a:lnTo>
                    <a:lnTo>
                      <a:pt x="52" y="61"/>
                    </a:lnTo>
                    <a:lnTo>
                      <a:pt x="50" y="61"/>
                    </a:lnTo>
                    <a:lnTo>
                      <a:pt x="50" y="59"/>
                    </a:lnTo>
                    <a:lnTo>
                      <a:pt x="48" y="59"/>
                    </a:lnTo>
                    <a:lnTo>
                      <a:pt x="48" y="57"/>
                    </a:lnTo>
                    <a:lnTo>
                      <a:pt x="46" y="57"/>
                    </a:lnTo>
                    <a:lnTo>
                      <a:pt x="44" y="57"/>
                    </a:lnTo>
                    <a:lnTo>
                      <a:pt x="44" y="55"/>
                    </a:lnTo>
                    <a:lnTo>
                      <a:pt x="41" y="55"/>
                    </a:lnTo>
                    <a:lnTo>
                      <a:pt x="39" y="55"/>
                    </a:lnTo>
                    <a:lnTo>
                      <a:pt x="39" y="53"/>
                    </a:lnTo>
                    <a:lnTo>
                      <a:pt x="37" y="53"/>
                    </a:lnTo>
                    <a:lnTo>
                      <a:pt x="37" y="50"/>
                    </a:lnTo>
                    <a:lnTo>
                      <a:pt x="39" y="50"/>
                    </a:lnTo>
                    <a:lnTo>
                      <a:pt x="39" y="48"/>
                    </a:lnTo>
                    <a:lnTo>
                      <a:pt x="39" y="46"/>
                    </a:lnTo>
                    <a:lnTo>
                      <a:pt x="41" y="46"/>
                    </a:lnTo>
                    <a:lnTo>
                      <a:pt x="44" y="46"/>
                    </a:lnTo>
                    <a:lnTo>
                      <a:pt x="46" y="46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50" y="42"/>
                    </a:lnTo>
                    <a:lnTo>
                      <a:pt x="52" y="42"/>
                    </a:lnTo>
                    <a:lnTo>
                      <a:pt x="52" y="39"/>
                    </a:lnTo>
                    <a:lnTo>
                      <a:pt x="55" y="37"/>
                    </a:lnTo>
                    <a:lnTo>
                      <a:pt x="55" y="35"/>
                    </a:lnTo>
                    <a:lnTo>
                      <a:pt x="57" y="33"/>
                    </a:lnTo>
                    <a:lnTo>
                      <a:pt x="57" y="31"/>
                    </a:lnTo>
                    <a:lnTo>
                      <a:pt x="63" y="28"/>
                    </a:lnTo>
                    <a:lnTo>
                      <a:pt x="66" y="26"/>
                    </a:lnTo>
                    <a:lnTo>
                      <a:pt x="68" y="26"/>
                    </a:lnTo>
                    <a:lnTo>
                      <a:pt x="70" y="26"/>
                    </a:lnTo>
                    <a:lnTo>
                      <a:pt x="72" y="24"/>
                    </a:lnTo>
                    <a:lnTo>
                      <a:pt x="74" y="24"/>
                    </a:lnTo>
                    <a:lnTo>
                      <a:pt x="81" y="22"/>
                    </a:lnTo>
                    <a:lnTo>
                      <a:pt x="83" y="20"/>
                    </a:lnTo>
                    <a:lnTo>
                      <a:pt x="90" y="17"/>
                    </a:lnTo>
                    <a:lnTo>
                      <a:pt x="90" y="15"/>
                    </a:lnTo>
                    <a:lnTo>
                      <a:pt x="94" y="15"/>
                    </a:lnTo>
                    <a:lnTo>
                      <a:pt x="96" y="15"/>
                    </a:lnTo>
                    <a:lnTo>
                      <a:pt x="96" y="13"/>
                    </a:lnTo>
                    <a:lnTo>
                      <a:pt x="98" y="13"/>
                    </a:lnTo>
                    <a:lnTo>
                      <a:pt x="101" y="13"/>
                    </a:lnTo>
                    <a:lnTo>
                      <a:pt x="101" y="11"/>
                    </a:lnTo>
                    <a:lnTo>
                      <a:pt x="103" y="11"/>
                    </a:lnTo>
                    <a:lnTo>
                      <a:pt x="101" y="13"/>
                    </a:lnTo>
                    <a:lnTo>
                      <a:pt x="101" y="15"/>
                    </a:lnTo>
                    <a:lnTo>
                      <a:pt x="101" y="17"/>
                    </a:lnTo>
                    <a:lnTo>
                      <a:pt x="103" y="17"/>
                    </a:lnTo>
                    <a:lnTo>
                      <a:pt x="103" y="20"/>
                    </a:lnTo>
                    <a:lnTo>
                      <a:pt x="105" y="20"/>
                    </a:lnTo>
                    <a:lnTo>
                      <a:pt x="107" y="20"/>
                    </a:lnTo>
                    <a:lnTo>
                      <a:pt x="109" y="20"/>
                    </a:lnTo>
                    <a:lnTo>
                      <a:pt x="109" y="22"/>
                    </a:lnTo>
                    <a:lnTo>
                      <a:pt x="109" y="24"/>
                    </a:lnTo>
                    <a:lnTo>
                      <a:pt x="112" y="22"/>
                    </a:lnTo>
                    <a:lnTo>
                      <a:pt x="112" y="24"/>
                    </a:lnTo>
                    <a:lnTo>
                      <a:pt x="109" y="24"/>
                    </a:lnTo>
                    <a:lnTo>
                      <a:pt x="109" y="26"/>
                    </a:lnTo>
                    <a:lnTo>
                      <a:pt x="109" y="28"/>
                    </a:lnTo>
                    <a:lnTo>
                      <a:pt x="109" y="26"/>
                    </a:lnTo>
                    <a:lnTo>
                      <a:pt x="112" y="26"/>
                    </a:lnTo>
                    <a:lnTo>
                      <a:pt x="112" y="28"/>
                    </a:lnTo>
                    <a:lnTo>
                      <a:pt x="114" y="28"/>
                    </a:lnTo>
                    <a:lnTo>
                      <a:pt x="116" y="28"/>
                    </a:lnTo>
                    <a:lnTo>
                      <a:pt x="116" y="31"/>
                    </a:lnTo>
                    <a:lnTo>
                      <a:pt x="118" y="31"/>
                    </a:lnTo>
                    <a:lnTo>
                      <a:pt x="120" y="31"/>
                    </a:lnTo>
                    <a:lnTo>
                      <a:pt x="120" y="33"/>
                    </a:lnTo>
                    <a:lnTo>
                      <a:pt x="120" y="35"/>
                    </a:lnTo>
                    <a:lnTo>
                      <a:pt x="123" y="35"/>
                    </a:lnTo>
                    <a:lnTo>
                      <a:pt x="123" y="37"/>
                    </a:lnTo>
                    <a:lnTo>
                      <a:pt x="120" y="37"/>
                    </a:lnTo>
                    <a:lnTo>
                      <a:pt x="123" y="37"/>
                    </a:lnTo>
                    <a:lnTo>
                      <a:pt x="123" y="39"/>
                    </a:lnTo>
                    <a:lnTo>
                      <a:pt x="125" y="39"/>
                    </a:lnTo>
                    <a:lnTo>
                      <a:pt x="127" y="39"/>
                    </a:lnTo>
                    <a:lnTo>
                      <a:pt x="125" y="39"/>
                    </a:lnTo>
                    <a:lnTo>
                      <a:pt x="123" y="39"/>
                    </a:lnTo>
                    <a:lnTo>
                      <a:pt x="125" y="39"/>
                    </a:lnTo>
                    <a:lnTo>
                      <a:pt x="125" y="42"/>
                    </a:lnTo>
                    <a:lnTo>
                      <a:pt x="123" y="42"/>
                    </a:lnTo>
                    <a:lnTo>
                      <a:pt x="125" y="42"/>
                    </a:lnTo>
                    <a:lnTo>
                      <a:pt x="123" y="42"/>
                    </a:lnTo>
                    <a:lnTo>
                      <a:pt x="125" y="42"/>
                    </a:lnTo>
                    <a:lnTo>
                      <a:pt x="127" y="42"/>
                    </a:lnTo>
                    <a:lnTo>
                      <a:pt x="129" y="42"/>
                    </a:lnTo>
                    <a:lnTo>
                      <a:pt x="131" y="42"/>
                    </a:lnTo>
                    <a:lnTo>
                      <a:pt x="133" y="42"/>
                    </a:lnTo>
                    <a:lnTo>
                      <a:pt x="133" y="44"/>
                    </a:lnTo>
                    <a:lnTo>
                      <a:pt x="136" y="44"/>
                    </a:lnTo>
                    <a:lnTo>
                      <a:pt x="138" y="44"/>
                    </a:lnTo>
                    <a:lnTo>
                      <a:pt x="136" y="44"/>
                    </a:lnTo>
                    <a:lnTo>
                      <a:pt x="136" y="46"/>
                    </a:lnTo>
                    <a:lnTo>
                      <a:pt x="133" y="46"/>
                    </a:lnTo>
                    <a:lnTo>
                      <a:pt x="133" y="48"/>
                    </a:lnTo>
                    <a:lnTo>
                      <a:pt x="133" y="46"/>
                    </a:lnTo>
                    <a:lnTo>
                      <a:pt x="131" y="46"/>
                    </a:lnTo>
                    <a:lnTo>
                      <a:pt x="131" y="48"/>
                    </a:lnTo>
                    <a:lnTo>
                      <a:pt x="133" y="48"/>
                    </a:lnTo>
                    <a:lnTo>
                      <a:pt x="133" y="50"/>
                    </a:lnTo>
                    <a:lnTo>
                      <a:pt x="133" y="48"/>
                    </a:lnTo>
                    <a:lnTo>
                      <a:pt x="133" y="50"/>
                    </a:lnTo>
                    <a:lnTo>
                      <a:pt x="136" y="50"/>
                    </a:lnTo>
                    <a:lnTo>
                      <a:pt x="138" y="50"/>
                    </a:lnTo>
                    <a:lnTo>
                      <a:pt x="140" y="50"/>
                    </a:lnTo>
                    <a:lnTo>
                      <a:pt x="140" y="53"/>
                    </a:lnTo>
                    <a:lnTo>
                      <a:pt x="142" y="53"/>
                    </a:lnTo>
                    <a:lnTo>
                      <a:pt x="144" y="53"/>
                    </a:lnTo>
                    <a:lnTo>
                      <a:pt x="147" y="53"/>
                    </a:lnTo>
                    <a:lnTo>
                      <a:pt x="149" y="53"/>
                    </a:lnTo>
                    <a:lnTo>
                      <a:pt x="147" y="53"/>
                    </a:lnTo>
                    <a:lnTo>
                      <a:pt x="147" y="55"/>
                    </a:lnTo>
                    <a:lnTo>
                      <a:pt x="149" y="55"/>
                    </a:lnTo>
                    <a:lnTo>
                      <a:pt x="151" y="55"/>
                    </a:lnTo>
                    <a:lnTo>
                      <a:pt x="151" y="53"/>
                    </a:lnTo>
                    <a:lnTo>
                      <a:pt x="153" y="50"/>
                    </a:lnTo>
                    <a:lnTo>
                      <a:pt x="155" y="50"/>
                    </a:lnTo>
                    <a:lnTo>
                      <a:pt x="155" y="48"/>
                    </a:lnTo>
                    <a:lnTo>
                      <a:pt x="155" y="46"/>
                    </a:lnTo>
                    <a:lnTo>
                      <a:pt x="155" y="44"/>
                    </a:lnTo>
                    <a:lnTo>
                      <a:pt x="158" y="44"/>
                    </a:lnTo>
                    <a:lnTo>
                      <a:pt x="160" y="44"/>
                    </a:lnTo>
                    <a:lnTo>
                      <a:pt x="160" y="46"/>
                    </a:lnTo>
                    <a:lnTo>
                      <a:pt x="160" y="44"/>
                    </a:lnTo>
                    <a:lnTo>
                      <a:pt x="155" y="42"/>
                    </a:lnTo>
                    <a:lnTo>
                      <a:pt x="155" y="39"/>
                    </a:lnTo>
                    <a:lnTo>
                      <a:pt x="158" y="39"/>
                    </a:lnTo>
                    <a:lnTo>
                      <a:pt x="160" y="37"/>
                    </a:lnTo>
                    <a:lnTo>
                      <a:pt x="164" y="35"/>
                    </a:lnTo>
                    <a:lnTo>
                      <a:pt x="166" y="35"/>
                    </a:lnTo>
                    <a:lnTo>
                      <a:pt x="166" y="33"/>
                    </a:lnTo>
                    <a:lnTo>
                      <a:pt x="169" y="33"/>
                    </a:lnTo>
                    <a:lnTo>
                      <a:pt x="169" y="31"/>
                    </a:lnTo>
                    <a:lnTo>
                      <a:pt x="171" y="31"/>
                    </a:lnTo>
                    <a:lnTo>
                      <a:pt x="173" y="31"/>
                    </a:lnTo>
                    <a:lnTo>
                      <a:pt x="173" y="33"/>
                    </a:lnTo>
                    <a:lnTo>
                      <a:pt x="177" y="35"/>
                    </a:lnTo>
                    <a:lnTo>
                      <a:pt x="179" y="35"/>
                    </a:lnTo>
                    <a:lnTo>
                      <a:pt x="182" y="33"/>
                    </a:lnTo>
                    <a:lnTo>
                      <a:pt x="186" y="31"/>
                    </a:lnTo>
                    <a:lnTo>
                      <a:pt x="188" y="33"/>
                    </a:lnTo>
                    <a:lnTo>
                      <a:pt x="195" y="26"/>
                    </a:lnTo>
                    <a:lnTo>
                      <a:pt x="193" y="26"/>
                    </a:lnTo>
                    <a:lnTo>
                      <a:pt x="193" y="24"/>
                    </a:lnTo>
                    <a:lnTo>
                      <a:pt x="195" y="24"/>
                    </a:lnTo>
                    <a:lnTo>
                      <a:pt x="195" y="22"/>
                    </a:lnTo>
                    <a:lnTo>
                      <a:pt x="195" y="20"/>
                    </a:lnTo>
                    <a:lnTo>
                      <a:pt x="193" y="20"/>
                    </a:lnTo>
                    <a:lnTo>
                      <a:pt x="195" y="17"/>
                    </a:lnTo>
                    <a:lnTo>
                      <a:pt x="193" y="17"/>
                    </a:lnTo>
                    <a:lnTo>
                      <a:pt x="195" y="17"/>
                    </a:lnTo>
                    <a:lnTo>
                      <a:pt x="195" y="15"/>
                    </a:lnTo>
                    <a:lnTo>
                      <a:pt x="197" y="15"/>
                    </a:lnTo>
                    <a:lnTo>
                      <a:pt x="197" y="13"/>
                    </a:lnTo>
                    <a:lnTo>
                      <a:pt x="199" y="13"/>
                    </a:lnTo>
                    <a:lnTo>
                      <a:pt x="199" y="11"/>
                    </a:lnTo>
                    <a:lnTo>
                      <a:pt x="201" y="11"/>
                    </a:lnTo>
                    <a:lnTo>
                      <a:pt x="204" y="13"/>
                    </a:lnTo>
                    <a:lnTo>
                      <a:pt x="210" y="20"/>
                    </a:lnTo>
                    <a:lnTo>
                      <a:pt x="215" y="28"/>
                    </a:lnTo>
                    <a:lnTo>
                      <a:pt x="217" y="28"/>
                    </a:lnTo>
                    <a:lnTo>
                      <a:pt x="221" y="33"/>
                    </a:lnTo>
                    <a:lnTo>
                      <a:pt x="225" y="35"/>
                    </a:lnTo>
                    <a:lnTo>
                      <a:pt x="234" y="33"/>
                    </a:lnTo>
                    <a:lnTo>
                      <a:pt x="243" y="33"/>
                    </a:lnTo>
                    <a:lnTo>
                      <a:pt x="241" y="31"/>
                    </a:lnTo>
                    <a:lnTo>
                      <a:pt x="241" y="28"/>
                    </a:lnTo>
                    <a:lnTo>
                      <a:pt x="241" y="26"/>
                    </a:lnTo>
                    <a:lnTo>
                      <a:pt x="239" y="26"/>
                    </a:lnTo>
                    <a:lnTo>
                      <a:pt x="239" y="24"/>
                    </a:lnTo>
                    <a:lnTo>
                      <a:pt x="239" y="22"/>
                    </a:lnTo>
                    <a:lnTo>
                      <a:pt x="241" y="22"/>
                    </a:lnTo>
                    <a:lnTo>
                      <a:pt x="241" y="20"/>
                    </a:lnTo>
                    <a:lnTo>
                      <a:pt x="243" y="20"/>
                    </a:lnTo>
                    <a:lnTo>
                      <a:pt x="245" y="20"/>
                    </a:lnTo>
                    <a:lnTo>
                      <a:pt x="245" y="22"/>
                    </a:lnTo>
                    <a:lnTo>
                      <a:pt x="247" y="24"/>
                    </a:lnTo>
                    <a:lnTo>
                      <a:pt x="247" y="22"/>
                    </a:lnTo>
                    <a:lnTo>
                      <a:pt x="250" y="22"/>
                    </a:lnTo>
                    <a:lnTo>
                      <a:pt x="250" y="20"/>
                    </a:lnTo>
                    <a:lnTo>
                      <a:pt x="252" y="20"/>
                    </a:lnTo>
                    <a:lnTo>
                      <a:pt x="252" y="17"/>
                    </a:lnTo>
                    <a:lnTo>
                      <a:pt x="254" y="17"/>
                    </a:lnTo>
                    <a:lnTo>
                      <a:pt x="254" y="15"/>
                    </a:lnTo>
                    <a:lnTo>
                      <a:pt x="256" y="15"/>
                    </a:lnTo>
                    <a:lnTo>
                      <a:pt x="254" y="15"/>
                    </a:lnTo>
                    <a:lnTo>
                      <a:pt x="254" y="13"/>
                    </a:lnTo>
                    <a:lnTo>
                      <a:pt x="252" y="13"/>
                    </a:lnTo>
                    <a:lnTo>
                      <a:pt x="252" y="11"/>
                    </a:lnTo>
                    <a:lnTo>
                      <a:pt x="250" y="11"/>
                    </a:lnTo>
                    <a:lnTo>
                      <a:pt x="250" y="9"/>
                    </a:lnTo>
                    <a:lnTo>
                      <a:pt x="252" y="9"/>
                    </a:lnTo>
                    <a:lnTo>
                      <a:pt x="254" y="9"/>
                    </a:lnTo>
                    <a:lnTo>
                      <a:pt x="256" y="9"/>
                    </a:lnTo>
                    <a:lnTo>
                      <a:pt x="256" y="11"/>
                    </a:lnTo>
                    <a:lnTo>
                      <a:pt x="258" y="11"/>
                    </a:lnTo>
                    <a:lnTo>
                      <a:pt x="258" y="9"/>
                    </a:lnTo>
                    <a:lnTo>
                      <a:pt x="258" y="7"/>
                    </a:lnTo>
                    <a:lnTo>
                      <a:pt x="261" y="7"/>
                    </a:lnTo>
                    <a:lnTo>
                      <a:pt x="263" y="7"/>
                    </a:lnTo>
                    <a:lnTo>
                      <a:pt x="265" y="7"/>
                    </a:lnTo>
                    <a:lnTo>
                      <a:pt x="265" y="9"/>
                    </a:lnTo>
                    <a:lnTo>
                      <a:pt x="267" y="9"/>
                    </a:lnTo>
                    <a:lnTo>
                      <a:pt x="267" y="11"/>
                    </a:lnTo>
                    <a:lnTo>
                      <a:pt x="267" y="9"/>
                    </a:lnTo>
                    <a:lnTo>
                      <a:pt x="267" y="7"/>
                    </a:lnTo>
                    <a:lnTo>
                      <a:pt x="269" y="7"/>
                    </a:lnTo>
                    <a:lnTo>
                      <a:pt x="271" y="7"/>
                    </a:lnTo>
                    <a:lnTo>
                      <a:pt x="271" y="9"/>
                    </a:lnTo>
                    <a:lnTo>
                      <a:pt x="271" y="11"/>
                    </a:lnTo>
                    <a:lnTo>
                      <a:pt x="271" y="13"/>
                    </a:lnTo>
                    <a:lnTo>
                      <a:pt x="274" y="13"/>
                    </a:lnTo>
                    <a:lnTo>
                      <a:pt x="274" y="15"/>
                    </a:lnTo>
                    <a:lnTo>
                      <a:pt x="276" y="15"/>
                    </a:lnTo>
                    <a:lnTo>
                      <a:pt x="278" y="15"/>
                    </a:lnTo>
                    <a:lnTo>
                      <a:pt x="280" y="15"/>
                    </a:lnTo>
                    <a:lnTo>
                      <a:pt x="280" y="13"/>
                    </a:lnTo>
                    <a:lnTo>
                      <a:pt x="278" y="13"/>
                    </a:lnTo>
                    <a:lnTo>
                      <a:pt x="278" y="11"/>
                    </a:lnTo>
                    <a:lnTo>
                      <a:pt x="280" y="11"/>
                    </a:lnTo>
                    <a:lnTo>
                      <a:pt x="280" y="9"/>
                    </a:lnTo>
                    <a:lnTo>
                      <a:pt x="282" y="9"/>
                    </a:lnTo>
                    <a:lnTo>
                      <a:pt x="285" y="11"/>
                    </a:lnTo>
                    <a:lnTo>
                      <a:pt x="285" y="13"/>
                    </a:lnTo>
                    <a:lnTo>
                      <a:pt x="287" y="13"/>
                    </a:lnTo>
                    <a:lnTo>
                      <a:pt x="289" y="13"/>
                    </a:lnTo>
                    <a:lnTo>
                      <a:pt x="289" y="11"/>
                    </a:lnTo>
                    <a:lnTo>
                      <a:pt x="291" y="11"/>
                    </a:lnTo>
                    <a:lnTo>
                      <a:pt x="293" y="11"/>
                    </a:lnTo>
                    <a:lnTo>
                      <a:pt x="293" y="9"/>
                    </a:lnTo>
                    <a:lnTo>
                      <a:pt x="291" y="9"/>
                    </a:lnTo>
                    <a:lnTo>
                      <a:pt x="291" y="7"/>
                    </a:lnTo>
                    <a:lnTo>
                      <a:pt x="293" y="7"/>
                    </a:lnTo>
                    <a:lnTo>
                      <a:pt x="296" y="7"/>
                    </a:lnTo>
                    <a:lnTo>
                      <a:pt x="296" y="4"/>
                    </a:lnTo>
                    <a:lnTo>
                      <a:pt x="298" y="4"/>
                    </a:lnTo>
                    <a:lnTo>
                      <a:pt x="300" y="4"/>
                    </a:lnTo>
                    <a:lnTo>
                      <a:pt x="302" y="4"/>
                    </a:lnTo>
                    <a:lnTo>
                      <a:pt x="302" y="7"/>
                    </a:lnTo>
                    <a:lnTo>
                      <a:pt x="300" y="7"/>
                    </a:lnTo>
                    <a:lnTo>
                      <a:pt x="298" y="7"/>
                    </a:lnTo>
                    <a:lnTo>
                      <a:pt x="298" y="9"/>
                    </a:lnTo>
                    <a:lnTo>
                      <a:pt x="300" y="9"/>
                    </a:lnTo>
                    <a:lnTo>
                      <a:pt x="300" y="11"/>
                    </a:lnTo>
                    <a:lnTo>
                      <a:pt x="302" y="11"/>
                    </a:lnTo>
                    <a:lnTo>
                      <a:pt x="302" y="13"/>
                    </a:lnTo>
                    <a:lnTo>
                      <a:pt x="304" y="13"/>
                    </a:lnTo>
                    <a:lnTo>
                      <a:pt x="304" y="15"/>
                    </a:lnTo>
                    <a:lnTo>
                      <a:pt x="306" y="15"/>
                    </a:lnTo>
                    <a:lnTo>
                      <a:pt x="306" y="17"/>
                    </a:lnTo>
                    <a:lnTo>
                      <a:pt x="309" y="17"/>
                    </a:lnTo>
                    <a:lnTo>
                      <a:pt x="306" y="22"/>
                    </a:lnTo>
                    <a:lnTo>
                      <a:pt x="326" y="22"/>
                    </a:lnTo>
                    <a:lnTo>
                      <a:pt x="333" y="20"/>
                    </a:lnTo>
                    <a:lnTo>
                      <a:pt x="335" y="20"/>
                    </a:lnTo>
                    <a:lnTo>
                      <a:pt x="339" y="20"/>
                    </a:lnTo>
                    <a:lnTo>
                      <a:pt x="344" y="20"/>
                    </a:lnTo>
                    <a:lnTo>
                      <a:pt x="348" y="17"/>
                    </a:lnTo>
                    <a:lnTo>
                      <a:pt x="352" y="17"/>
                    </a:lnTo>
                    <a:lnTo>
                      <a:pt x="359" y="17"/>
                    </a:lnTo>
                    <a:lnTo>
                      <a:pt x="363" y="15"/>
                    </a:lnTo>
                    <a:lnTo>
                      <a:pt x="368" y="15"/>
                    </a:lnTo>
                    <a:lnTo>
                      <a:pt x="370" y="11"/>
                    </a:lnTo>
                    <a:lnTo>
                      <a:pt x="370" y="7"/>
                    </a:lnTo>
                    <a:lnTo>
                      <a:pt x="372" y="2"/>
                    </a:lnTo>
                    <a:lnTo>
                      <a:pt x="372" y="0"/>
                    </a:lnTo>
                    <a:lnTo>
                      <a:pt x="374" y="0"/>
                    </a:lnTo>
                    <a:lnTo>
                      <a:pt x="374" y="2"/>
                    </a:lnTo>
                    <a:close/>
                  </a:path>
                </a:pathLst>
              </a:custGeom>
              <a:solidFill>
                <a:srgbClr val="E46C0A"/>
              </a:solidFill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70" name="Freeform 55"/>
              <p:cNvSpPr>
                <a:spLocks/>
              </p:cNvSpPr>
              <p:nvPr/>
            </p:nvSpPr>
            <p:spPr bwMode="auto">
              <a:xfrm>
                <a:off x="7177088" y="3213100"/>
                <a:ext cx="423863" cy="336550"/>
              </a:xfrm>
              <a:custGeom>
                <a:avLst/>
                <a:gdLst>
                  <a:gd name="T0" fmla="*/ 2147483647 w 267"/>
                  <a:gd name="T1" fmla="*/ 2147483647 h 212"/>
                  <a:gd name="T2" fmla="*/ 2147483647 w 267"/>
                  <a:gd name="T3" fmla="*/ 2147483647 h 212"/>
                  <a:gd name="T4" fmla="*/ 2147483647 w 267"/>
                  <a:gd name="T5" fmla="*/ 2147483647 h 212"/>
                  <a:gd name="T6" fmla="*/ 2147483647 w 267"/>
                  <a:gd name="T7" fmla="*/ 2147483647 h 212"/>
                  <a:gd name="T8" fmla="*/ 2147483647 w 267"/>
                  <a:gd name="T9" fmla="*/ 2147483647 h 212"/>
                  <a:gd name="T10" fmla="*/ 2147483647 w 267"/>
                  <a:gd name="T11" fmla="*/ 2147483647 h 212"/>
                  <a:gd name="T12" fmla="*/ 2147483647 w 267"/>
                  <a:gd name="T13" fmla="*/ 2147483647 h 212"/>
                  <a:gd name="T14" fmla="*/ 2147483647 w 267"/>
                  <a:gd name="T15" fmla="*/ 2147483647 h 212"/>
                  <a:gd name="T16" fmla="*/ 2147483647 w 267"/>
                  <a:gd name="T17" fmla="*/ 2147483647 h 212"/>
                  <a:gd name="T18" fmla="*/ 2147483647 w 267"/>
                  <a:gd name="T19" fmla="*/ 2147483647 h 212"/>
                  <a:gd name="T20" fmla="*/ 2147483647 w 267"/>
                  <a:gd name="T21" fmla="*/ 2147483647 h 212"/>
                  <a:gd name="T22" fmla="*/ 2147483647 w 267"/>
                  <a:gd name="T23" fmla="*/ 2147483647 h 212"/>
                  <a:gd name="T24" fmla="*/ 2147483647 w 267"/>
                  <a:gd name="T25" fmla="*/ 2147483647 h 212"/>
                  <a:gd name="T26" fmla="*/ 2147483647 w 267"/>
                  <a:gd name="T27" fmla="*/ 2147483647 h 212"/>
                  <a:gd name="T28" fmla="*/ 2147483647 w 267"/>
                  <a:gd name="T29" fmla="*/ 2147483647 h 212"/>
                  <a:gd name="T30" fmla="*/ 2147483647 w 267"/>
                  <a:gd name="T31" fmla="*/ 2147483647 h 212"/>
                  <a:gd name="T32" fmla="*/ 2147483647 w 267"/>
                  <a:gd name="T33" fmla="*/ 2147483647 h 212"/>
                  <a:gd name="T34" fmla="*/ 2147483647 w 267"/>
                  <a:gd name="T35" fmla="*/ 2147483647 h 212"/>
                  <a:gd name="T36" fmla="*/ 2147483647 w 267"/>
                  <a:gd name="T37" fmla="*/ 2147483647 h 212"/>
                  <a:gd name="T38" fmla="*/ 2147483647 w 267"/>
                  <a:gd name="T39" fmla="*/ 2147483647 h 212"/>
                  <a:gd name="T40" fmla="*/ 2147483647 w 267"/>
                  <a:gd name="T41" fmla="*/ 2147483647 h 212"/>
                  <a:gd name="T42" fmla="*/ 2147483647 w 267"/>
                  <a:gd name="T43" fmla="*/ 2147483647 h 212"/>
                  <a:gd name="T44" fmla="*/ 2147483647 w 267"/>
                  <a:gd name="T45" fmla="*/ 2147483647 h 212"/>
                  <a:gd name="T46" fmla="*/ 2147483647 w 267"/>
                  <a:gd name="T47" fmla="*/ 2147483647 h 212"/>
                  <a:gd name="T48" fmla="*/ 2147483647 w 267"/>
                  <a:gd name="T49" fmla="*/ 2147483647 h 212"/>
                  <a:gd name="T50" fmla="*/ 2147483647 w 267"/>
                  <a:gd name="T51" fmla="*/ 2147483647 h 212"/>
                  <a:gd name="T52" fmla="*/ 2147483647 w 267"/>
                  <a:gd name="T53" fmla="*/ 2147483647 h 212"/>
                  <a:gd name="T54" fmla="*/ 2147483647 w 267"/>
                  <a:gd name="T55" fmla="*/ 2147483647 h 212"/>
                  <a:gd name="T56" fmla="*/ 2147483647 w 267"/>
                  <a:gd name="T57" fmla="*/ 2147483647 h 212"/>
                  <a:gd name="T58" fmla="*/ 2147483647 w 267"/>
                  <a:gd name="T59" fmla="*/ 2147483647 h 212"/>
                  <a:gd name="T60" fmla="*/ 2147483647 w 267"/>
                  <a:gd name="T61" fmla="*/ 2147483647 h 212"/>
                  <a:gd name="T62" fmla="*/ 2147483647 w 267"/>
                  <a:gd name="T63" fmla="*/ 2147483647 h 212"/>
                  <a:gd name="T64" fmla="*/ 2147483647 w 267"/>
                  <a:gd name="T65" fmla="*/ 2147483647 h 212"/>
                  <a:gd name="T66" fmla="*/ 2147483647 w 267"/>
                  <a:gd name="T67" fmla="*/ 2147483647 h 212"/>
                  <a:gd name="T68" fmla="*/ 2147483647 w 267"/>
                  <a:gd name="T69" fmla="*/ 2147483647 h 212"/>
                  <a:gd name="T70" fmla="*/ 2147483647 w 267"/>
                  <a:gd name="T71" fmla="*/ 2147483647 h 212"/>
                  <a:gd name="T72" fmla="*/ 2147483647 w 267"/>
                  <a:gd name="T73" fmla="*/ 2147483647 h 212"/>
                  <a:gd name="T74" fmla="*/ 2147483647 w 267"/>
                  <a:gd name="T75" fmla="*/ 2147483647 h 212"/>
                  <a:gd name="T76" fmla="*/ 2147483647 w 267"/>
                  <a:gd name="T77" fmla="*/ 2147483647 h 212"/>
                  <a:gd name="T78" fmla="*/ 2147483647 w 267"/>
                  <a:gd name="T79" fmla="*/ 2147483647 h 212"/>
                  <a:gd name="T80" fmla="*/ 0 w 267"/>
                  <a:gd name="T81" fmla="*/ 2147483647 h 212"/>
                  <a:gd name="T82" fmla="*/ 2147483647 w 267"/>
                  <a:gd name="T83" fmla="*/ 2147483647 h 212"/>
                  <a:gd name="T84" fmla="*/ 2147483647 w 267"/>
                  <a:gd name="T85" fmla="*/ 2147483647 h 212"/>
                  <a:gd name="T86" fmla="*/ 2147483647 w 267"/>
                  <a:gd name="T87" fmla="*/ 2147483647 h 212"/>
                  <a:gd name="T88" fmla="*/ 2147483647 w 267"/>
                  <a:gd name="T89" fmla="*/ 2147483647 h 212"/>
                  <a:gd name="T90" fmla="*/ 2147483647 w 267"/>
                  <a:gd name="T91" fmla="*/ 2147483647 h 212"/>
                  <a:gd name="T92" fmla="*/ 2147483647 w 267"/>
                  <a:gd name="T93" fmla="*/ 2147483647 h 212"/>
                  <a:gd name="T94" fmla="*/ 2147483647 w 267"/>
                  <a:gd name="T95" fmla="*/ 2147483647 h 212"/>
                  <a:gd name="T96" fmla="*/ 2147483647 w 267"/>
                  <a:gd name="T97" fmla="*/ 2147483647 h 212"/>
                  <a:gd name="T98" fmla="*/ 2147483647 w 267"/>
                  <a:gd name="T99" fmla="*/ 2147483647 h 212"/>
                  <a:gd name="T100" fmla="*/ 2147483647 w 267"/>
                  <a:gd name="T101" fmla="*/ 2147483647 h 212"/>
                  <a:gd name="T102" fmla="*/ 2147483647 w 267"/>
                  <a:gd name="T103" fmla="*/ 2147483647 h 212"/>
                  <a:gd name="T104" fmla="*/ 2147483647 w 267"/>
                  <a:gd name="T105" fmla="*/ 2147483647 h 212"/>
                  <a:gd name="T106" fmla="*/ 2147483647 w 267"/>
                  <a:gd name="T107" fmla="*/ 2147483647 h 212"/>
                  <a:gd name="T108" fmla="*/ 2147483647 w 267"/>
                  <a:gd name="T109" fmla="*/ 2147483647 h 212"/>
                  <a:gd name="T110" fmla="*/ 2147483647 w 267"/>
                  <a:gd name="T111" fmla="*/ 2147483647 h 212"/>
                  <a:gd name="T112" fmla="*/ 2147483647 w 267"/>
                  <a:gd name="T113" fmla="*/ 2147483647 h 212"/>
                  <a:gd name="T114" fmla="*/ 2147483647 w 267"/>
                  <a:gd name="T115" fmla="*/ 2147483647 h 212"/>
                  <a:gd name="T116" fmla="*/ 2147483647 w 267"/>
                  <a:gd name="T117" fmla="*/ 2147483647 h 212"/>
                  <a:gd name="T118" fmla="*/ 2147483647 w 267"/>
                  <a:gd name="T119" fmla="*/ 2147483647 h 212"/>
                  <a:gd name="T120" fmla="*/ 2147483647 w 267"/>
                  <a:gd name="T121" fmla="*/ 2147483647 h 212"/>
                  <a:gd name="T122" fmla="*/ 2147483647 w 267"/>
                  <a:gd name="T123" fmla="*/ 2147483647 h 2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67" h="212">
                    <a:moveTo>
                      <a:pt x="85" y="0"/>
                    </a:moveTo>
                    <a:lnTo>
                      <a:pt x="85" y="2"/>
                    </a:lnTo>
                    <a:lnTo>
                      <a:pt x="87" y="2"/>
                    </a:lnTo>
                    <a:lnTo>
                      <a:pt x="90" y="2"/>
                    </a:lnTo>
                    <a:lnTo>
                      <a:pt x="90" y="4"/>
                    </a:lnTo>
                    <a:lnTo>
                      <a:pt x="92" y="4"/>
                    </a:lnTo>
                    <a:lnTo>
                      <a:pt x="92" y="7"/>
                    </a:lnTo>
                    <a:lnTo>
                      <a:pt x="92" y="9"/>
                    </a:lnTo>
                    <a:lnTo>
                      <a:pt x="90" y="9"/>
                    </a:lnTo>
                    <a:lnTo>
                      <a:pt x="90" y="11"/>
                    </a:lnTo>
                    <a:lnTo>
                      <a:pt x="90" y="13"/>
                    </a:lnTo>
                    <a:lnTo>
                      <a:pt x="92" y="15"/>
                    </a:lnTo>
                    <a:lnTo>
                      <a:pt x="92" y="17"/>
                    </a:lnTo>
                    <a:lnTo>
                      <a:pt x="92" y="20"/>
                    </a:lnTo>
                    <a:lnTo>
                      <a:pt x="90" y="20"/>
                    </a:lnTo>
                    <a:lnTo>
                      <a:pt x="90" y="22"/>
                    </a:lnTo>
                    <a:lnTo>
                      <a:pt x="92" y="22"/>
                    </a:lnTo>
                    <a:lnTo>
                      <a:pt x="92" y="24"/>
                    </a:lnTo>
                    <a:lnTo>
                      <a:pt x="94" y="24"/>
                    </a:lnTo>
                    <a:lnTo>
                      <a:pt x="94" y="26"/>
                    </a:lnTo>
                    <a:lnTo>
                      <a:pt x="96" y="26"/>
                    </a:lnTo>
                    <a:lnTo>
                      <a:pt x="98" y="26"/>
                    </a:lnTo>
                    <a:lnTo>
                      <a:pt x="101" y="26"/>
                    </a:lnTo>
                    <a:lnTo>
                      <a:pt x="101" y="28"/>
                    </a:lnTo>
                    <a:lnTo>
                      <a:pt x="103" y="28"/>
                    </a:lnTo>
                    <a:lnTo>
                      <a:pt x="103" y="31"/>
                    </a:lnTo>
                    <a:lnTo>
                      <a:pt x="103" y="33"/>
                    </a:lnTo>
                    <a:lnTo>
                      <a:pt x="103" y="35"/>
                    </a:lnTo>
                    <a:lnTo>
                      <a:pt x="103" y="37"/>
                    </a:lnTo>
                    <a:lnTo>
                      <a:pt x="105" y="37"/>
                    </a:lnTo>
                    <a:lnTo>
                      <a:pt x="105" y="39"/>
                    </a:lnTo>
                    <a:lnTo>
                      <a:pt x="107" y="39"/>
                    </a:lnTo>
                    <a:lnTo>
                      <a:pt x="107" y="37"/>
                    </a:lnTo>
                    <a:lnTo>
                      <a:pt x="109" y="37"/>
                    </a:lnTo>
                    <a:lnTo>
                      <a:pt x="109" y="35"/>
                    </a:lnTo>
                    <a:lnTo>
                      <a:pt x="107" y="35"/>
                    </a:lnTo>
                    <a:lnTo>
                      <a:pt x="107" y="33"/>
                    </a:lnTo>
                    <a:lnTo>
                      <a:pt x="105" y="33"/>
                    </a:lnTo>
                    <a:lnTo>
                      <a:pt x="105" y="31"/>
                    </a:lnTo>
                    <a:lnTo>
                      <a:pt x="103" y="31"/>
                    </a:lnTo>
                    <a:lnTo>
                      <a:pt x="103" y="28"/>
                    </a:lnTo>
                    <a:lnTo>
                      <a:pt x="105" y="28"/>
                    </a:lnTo>
                    <a:lnTo>
                      <a:pt x="107" y="28"/>
                    </a:lnTo>
                    <a:lnTo>
                      <a:pt x="109" y="28"/>
                    </a:lnTo>
                    <a:lnTo>
                      <a:pt x="111" y="28"/>
                    </a:lnTo>
                    <a:lnTo>
                      <a:pt x="114" y="28"/>
                    </a:lnTo>
                    <a:lnTo>
                      <a:pt x="116" y="28"/>
                    </a:lnTo>
                    <a:lnTo>
                      <a:pt x="116" y="31"/>
                    </a:lnTo>
                    <a:lnTo>
                      <a:pt x="116" y="33"/>
                    </a:lnTo>
                    <a:lnTo>
                      <a:pt x="116" y="35"/>
                    </a:lnTo>
                    <a:lnTo>
                      <a:pt x="114" y="35"/>
                    </a:lnTo>
                    <a:lnTo>
                      <a:pt x="114" y="37"/>
                    </a:lnTo>
                    <a:lnTo>
                      <a:pt x="114" y="39"/>
                    </a:lnTo>
                    <a:lnTo>
                      <a:pt x="114" y="42"/>
                    </a:lnTo>
                    <a:lnTo>
                      <a:pt x="116" y="42"/>
                    </a:lnTo>
                    <a:lnTo>
                      <a:pt x="116" y="44"/>
                    </a:lnTo>
                    <a:lnTo>
                      <a:pt x="116" y="46"/>
                    </a:lnTo>
                    <a:lnTo>
                      <a:pt x="118" y="46"/>
                    </a:lnTo>
                    <a:lnTo>
                      <a:pt x="118" y="48"/>
                    </a:lnTo>
                    <a:lnTo>
                      <a:pt x="118" y="50"/>
                    </a:lnTo>
                    <a:lnTo>
                      <a:pt x="120" y="50"/>
                    </a:lnTo>
                    <a:lnTo>
                      <a:pt x="122" y="50"/>
                    </a:lnTo>
                    <a:lnTo>
                      <a:pt x="122" y="53"/>
                    </a:lnTo>
                    <a:lnTo>
                      <a:pt x="125" y="53"/>
                    </a:lnTo>
                    <a:lnTo>
                      <a:pt x="127" y="53"/>
                    </a:lnTo>
                    <a:lnTo>
                      <a:pt x="129" y="53"/>
                    </a:lnTo>
                    <a:lnTo>
                      <a:pt x="131" y="53"/>
                    </a:lnTo>
                    <a:lnTo>
                      <a:pt x="131" y="55"/>
                    </a:lnTo>
                    <a:lnTo>
                      <a:pt x="131" y="57"/>
                    </a:lnTo>
                    <a:lnTo>
                      <a:pt x="129" y="57"/>
                    </a:lnTo>
                    <a:lnTo>
                      <a:pt x="129" y="59"/>
                    </a:lnTo>
                    <a:lnTo>
                      <a:pt x="129" y="61"/>
                    </a:lnTo>
                    <a:lnTo>
                      <a:pt x="131" y="61"/>
                    </a:lnTo>
                    <a:lnTo>
                      <a:pt x="133" y="61"/>
                    </a:lnTo>
                    <a:lnTo>
                      <a:pt x="133" y="63"/>
                    </a:lnTo>
                    <a:lnTo>
                      <a:pt x="136" y="63"/>
                    </a:lnTo>
                    <a:lnTo>
                      <a:pt x="138" y="63"/>
                    </a:lnTo>
                    <a:lnTo>
                      <a:pt x="138" y="66"/>
                    </a:lnTo>
                    <a:lnTo>
                      <a:pt x="140" y="66"/>
                    </a:lnTo>
                    <a:lnTo>
                      <a:pt x="140" y="68"/>
                    </a:lnTo>
                    <a:lnTo>
                      <a:pt x="140" y="70"/>
                    </a:lnTo>
                    <a:lnTo>
                      <a:pt x="142" y="70"/>
                    </a:lnTo>
                    <a:lnTo>
                      <a:pt x="144" y="70"/>
                    </a:lnTo>
                    <a:lnTo>
                      <a:pt x="147" y="70"/>
                    </a:lnTo>
                    <a:lnTo>
                      <a:pt x="147" y="72"/>
                    </a:lnTo>
                    <a:lnTo>
                      <a:pt x="149" y="72"/>
                    </a:lnTo>
                    <a:lnTo>
                      <a:pt x="149" y="74"/>
                    </a:lnTo>
                    <a:lnTo>
                      <a:pt x="151" y="74"/>
                    </a:lnTo>
                    <a:lnTo>
                      <a:pt x="149" y="74"/>
                    </a:lnTo>
                    <a:lnTo>
                      <a:pt x="149" y="77"/>
                    </a:lnTo>
                    <a:lnTo>
                      <a:pt x="149" y="79"/>
                    </a:lnTo>
                    <a:lnTo>
                      <a:pt x="149" y="81"/>
                    </a:lnTo>
                    <a:lnTo>
                      <a:pt x="151" y="81"/>
                    </a:lnTo>
                    <a:lnTo>
                      <a:pt x="153" y="81"/>
                    </a:lnTo>
                    <a:lnTo>
                      <a:pt x="153" y="79"/>
                    </a:lnTo>
                    <a:lnTo>
                      <a:pt x="155" y="79"/>
                    </a:lnTo>
                    <a:lnTo>
                      <a:pt x="155" y="77"/>
                    </a:lnTo>
                    <a:lnTo>
                      <a:pt x="155" y="74"/>
                    </a:lnTo>
                    <a:lnTo>
                      <a:pt x="157" y="74"/>
                    </a:lnTo>
                    <a:lnTo>
                      <a:pt x="157" y="72"/>
                    </a:lnTo>
                    <a:lnTo>
                      <a:pt x="160" y="72"/>
                    </a:lnTo>
                    <a:lnTo>
                      <a:pt x="162" y="72"/>
                    </a:lnTo>
                    <a:lnTo>
                      <a:pt x="162" y="74"/>
                    </a:lnTo>
                    <a:lnTo>
                      <a:pt x="162" y="77"/>
                    </a:lnTo>
                    <a:lnTo>
                      <a:pt x="164" y="77"/>
                    </a:lnTo>
                    <a:lnTo>
                      <a:pt x="164" y="79"/>
                    </a:lnTo>
                    <a:lnTo>
                      <a:pt x="164" y="81"/>
                    </a:lnTo>
                    <a:lnTo>
                      <a:pt x="162" y="81"/>
                    </a:lnTo>
                    <a:lnTo>
                      <a:pt x="162" y="83"/>
                    </a:lnTo>
                    <a:lnTo>
                      <a:pt x="160" y="83"/>
                    </a:lnTo>
                    <a:lnTo>
                      <a:pt x="160" y="85"/>
                    </a:lnTo>
                    <a:lnTo>
                      <a:pt x="162" y="85"/>
                    </a:lnTo>
                    <a:lnTo>
                      <a:pt x="164" y="85"/>
                    </a:lnTo>
                    <a:lnTo>
                      <a:pt x="164" y="88"/>
                    </a:lnTo>
                    <a:lnTo>
                      <a:pt x="166" y="88"/>
                    </a:lnTo>
                    <a:lnTo>
                      <a:pt x="166" y="85"/>
                    </a:lnTo>
                    <a:lnTo>
                      <a:pt x="164" y="85"/>
                    </a:lnTo>
                    <a:lnTo>
                      <a:pt x="164" y="83"/>
                    </a:lnTo>
                    <a:lnTo>
                      <a:pt x="166" y="83"/>
                    </a:lnTo>
                    <a:lnTo>
                      <a:pt x="166" y="81"/>
                    </a:lnTo>
                    <a:lnTo>
                      <a:pt x="168" y="81"/>
                    </a:lnTo>
                    <a:lnTo>
                      <a:pt x="168" y="79"/>
                    </a:lnTo>
                    <a:lnTo>
                      <a:pt x="171" y="79"/>
                    </a:lnTo>
                    <a:lnTo>
                      <a:pt x="171" y="77"/>
                    </a:lnTo>
                    <a:lnTo>
                      <a:pt x="168" y="77"/>
                    </a:lnTo>
                    <a:lnTo>
                      <a:pt x="168" y="74"/>
                    </a:lnTo>
                    <a:lnTo>
                      <a:pt x="171" y="74"/>
                    </a:lnTo>
                    <a:lnTo>
                      <a:pt x="171" y="77"/>
                    </a:lnTo>
                    <a:lnTo>
                      <a:pt x="173" y="77"/>
                    </a:lnTo>
                    <a:lnTo>
                      <a:pt x="173" y="74"/>
                    </a:lnTo>
                    <a:lnTo>
                      <a:pt x="171" y="74"/>
                    </a:lnTo>
                    <a:lnTo>
                      <a:pt x="171" y="72"/>
                    </a:lnTo>
                    <a:lnTo>
                      <a:pt x="173" y="72"/>
                    </a:lnTo>
                    <a:lnTo>
                      <a:pt x="175" y="72"/>
                    </a:lnTo>
                    <a:lnTo>
                      <a:pt x="173" y="72"/>
                    </a:lnTo>
                    <a:lnTo>
                      <a:pt x="171" y="72"/>
                    </a:lnTo>
                    <a:lnTo>
                      <a:pt x="171" y="70"/>
                    </a:lnTo>
                    <a:lnTo>
                      <a:pt x="173" y="70"/>
                    </a:lnTo>
                    <a:lnTo>
                      <a:pt x="171" y="70"/>
                    </a:lnTo>
                    <a:lnTo>
                      <a:pt x="171" y="68"/>
                    </a:lnTo>
                    <a:lnTo>
                      <a:pt x="173" y="68"/>
                    </a:lnTo>
                    <a:lnTo>
                      <a:pt x="175" y="68"/>
                    </a:lnTo>
                    <a:lnTo>
                      <a:pt x="177" y="68"/>
                    </a:lnTo>
                    <a:lnTo>
                      <a:pt x="175" y="68"/>
                    </a:lnTo>
                    <a:lnTo>
                      <a:pt x="175" y="66"/>
                    </a:lnTo>
                    <a:lnTo>
                      <a:pt x="177" y="66"/>
                    </a:lnTo>
                    <a:lnTo>
                      <a:pt x="175" y="66"/>
                    </a:lnTo>
                    <a:lnTo>
                      <a:pt x="175" y="63"/>
                    </a:lnTo>
                    <a:lnTo>
                      <a:pt x="177" y="63"/>
                    </a:lnTo>
                    <a:lnTo>
                      <a:pt x="179" y="63"/>
                    </a:lnTo>
                    <a:lnTo>
                      <a:pt x="179" y="66"/>
                    </a:lnTo>
                    <a:lnTo>
                      <a:pt x="182" y="66"/>
                    </a:lnTo>
                    <a:lnTo>
                      <a:pt x="182" y="63"/>
                    </a:lnTo>
                    <a:lnTo>
                      <a:pt x="184" y="63"/>
                    </a:lnTo>
                    <a:lnTo>
                      <a:pt x="184" y="61"/>
                    </a:lnTo>
                    <a:lnTo>
                      <a:pt x="186" y="61"/>
                    </a:lnTo>
                    <a:lnTo>
                      <a:pt x="186" y="59"/>
                    </a:lnTo>
                    <a:lnTo>
                      <a:pt x="188" y="59"/>
                    </a:lnTo>
                    <a:lnTo>
                      <a:pt x="188" y="57"/>
                    </a:lnTo>
                    <a:lnTo>
                      <a:pt x="186" y="57"/>
                    </a:lnTo>
                    <a:lnTo>
                      <a:pt x="184" y="57"/>
                    </a:lnTo>
                    <a:lnTo>
                      <a:pt x="182" y="57"/>
                    </a:lnTo>
                    <a:lnTo>
                      <a:pt x="182" y="55"/>
                    </a:lnTo>
                    <a:lnTo>
                      <a:pt x="184" y="55"/>
                    </a:lnTo>
                    <a:lnTo>
                      <a:pt x="184" y="53"/>
                    </a:lnTo>
                    <a:lnTo>
                      <a:pt x="184" y="50"/>
                    </a:lnTo>
                    <a:lnTo>
                      <a:pt x="186" y="50"/>
                    </a:lnTo>
                    <a:lnTo>
                      <a:pt x="186" y="48"/>
                    </a:lnTo>
                    <a:lnTo>
                      <a:pt x="186" y="46"/>
                    </a:lnTo>
                    <a:lnTo>
                      <a:pt x="186" y="44"/>
                    </a:lnTo>
                    <a:lnTo>
                      <a:pt x="186" y="42"/>
                    </a:lnTo>
                    <a:lnTo>
                      <a:pt x="188" y="42"/>
                    </a:lnTo>
                    <a:lnTo>
                      <a:pt x="188" y="39"/>
                    </a:lnTo>
                    <a:lnTo>
                      <a:pt x="190" y="39"/>
                    </a:lnTo>
                    <a:lnTo>
                      <a:pt x="193" y="39"/>
                    </a:lnTo>
                    <a:lnTo>
                      <a:pt x="195" y="39"/>
                    </a:lnTo>
                    <a:lnTo>
                      <a:pt x="195" y="37"/>
                    </a:lnTo>
                    <a:lnTo>
                      <a:pt x="197" y="37"/>
                    </a:lnTo>
                    <a:lnTo>
                      <a:pt x="197" y="39"/>
                    </a:lnTo>
                    <a:lnTo>
                      <a:pt x="199" y="39"/>
                    </a:lnTo>
                    <a:lnTo>
                      <a:pt x="201" y="39"/>
                    </a:lnTo>
                    <a:lnTo>
                      <a:pt x="201" y="37"/>
                    </a:lnTo>
                    <a:lnTo>
                      <a:pt x="201" y="39"/>
                    </a:lnTo>
                    <a:lnTo>
                      <a:pt x="203" y="39"/>
                    </a:lnTo>
                    <a:lnTo>
                      <a:pt x="203" y="37"/>
                    </a:lnTo>
                    <a:lnTo>
                      <a:pt x="206" y="37"/>
                    </a:lnTo>
                    <a:lnTo>
                      <a:pt x="208" y="37"/>
                    </a:lnTo>
                    <a:lnTo>
                      <a:pt x="208" y="35"/>
                    </a:lnTo>
                    <a:lnTo>
                      <a:pt x="206" y="35"/>
                    </a:lnTo>
                    <a:lnTo>
                      <a:pt x="208" y="35"/>
                    </a:lnTo>
                    <a:lnTo>
                      <a:pt x="208" y="37"/>
                    </a:lnTo>
                    <a:lnTo>
                      <a:pt x="208" y="39"/>
                    </a:lnTo>
                    <a:lnTo>
                      <a:pt x="208" y="42"/>
                    </a:lnTo>
                    <a:lnTo>
                      <a:pt x="206" y="42"/>
                    </a:lnTo>
                    <a:lnTo>
                      <a:pt x="203" y="42"/>
                    </a:lnTo>
                    <a:lnTo>
                      <a:pt x="203" y="44"/>
                    </a:lnTo>
                    <a:lnTo>
                      <a:pt x="206" y="44"/>
                    </a:lnTo>
                    <a:lnTo>
                      <a:pt x="208" y="44"/>
                    </a:lnTo>
                    <a:lnTo>
                      <a:pt x="208" y="42"/>
                    </a:lnTo>
                    <a:lnTo>
                      <a:pt x="210" y="42"/>
                    </a:lnTo>
                    <a:lnTo>
                      <a:pt x="210" y="44"/>
                    </a:lnTo>
                    <a:lnTo>
                      <a:pt x="210" y="46"/>
                    </a:lnTo>
                    <a:lnTo>
                      <a:pt x="212" y="46"/>
                    </a:lnTo>
                    <a:lnTo>
                      <a:pt x="212" y="48"/>
                    </a:lnTo>
                    <a:lnTo>
                      <a:pt x="212" y="46"/>
                    </a:lnTo>
                    <a:lnTo>
                      <a:pt x="214" y="46"/>
                    </a:lnTo>
                    <a:lnTo>
                      <a:pt x="217" y="46"/>
                    </a:lnTo>
                    <a:lnTo>
                      <a:pt x="217" y="48"/>
                    </a:lnTo>
                    <a:lnTo>
                      <a:pt x="219" y="48"/>
                    </a:lnTo>
                    <a:lnTo>
                      <a:pt x="219" y="50"/>
                    </a:lnTo>
                    <a:lnTo>
                      <a:pt x="221" y="50"/>
                    </a:lnTo>
                    <a:lnTo>
                      <a:pt x="223" y="50"/>
                    </a:lnTo>
                    <a:lnTo>
                      <a:pt x="221" y="50"/>
                    </a:lnTo>
                    <a:lnTo>
                      <a:pt x="221" y="53"/>
                    </a:lnTo>
                    <a:lnTo>
                      <a:pt x="223" y="53"/>
                    </a:lnTo>
                    <a:lnTo>
                      <a:pt x="223" y="50"/>
                    </a:lnTo>
                    <a:lnTo>
                      <a:pt x="225" y="50"/>
                    </a:lnTo>
                    <a:lnTo>
                      <a:pt x="225" y="53"/>
                    </a:lnTo>
                    <a:lnTo>
                      <a:pt x="225" y="55"/>
                    </a:lnTo>
                    <a:lnTo>
                      <a:pt x="228" y="55"/>
                    </a:lnTo>
                    <a:lnTo>
                      <a:pt x="230" y="55"/>
                    </a:lnTo>
                    <a:lnTo>
                      <a:pt x="230" y="57"/>
                    </a:lnTo>
                    <a:lnTo>
                      <a:pt x="230" y="55"/>
                    </a:lnTo>
                    <a:lnTo>
                      <a:pt x="232" y="55"/>
                    </a:lnTo>
                    <a:lnTo>
                      <a:pt x="232" y="57"/>
                    </a:lnTo>
                    <a:lnTo>
                      <a:pt x="234" y="57"/>
                    </a:lnTo>
                    <a:lnTo>
                      <a:pt x="236" y="57"/>
                    </a:lnTo>
                    <a:lnTo>
                      <a:pt x="239" y="57"/>
                    </a:lnTo>
                    <a:lnTo>
                      <a:pt x="239" y="55"/>
                    </a:lnTo>
                    <a:lnTo>
                      <a:pt x="241" y="55"/>
                    </a:lnTo>
                    <a:lnTo>
                      <a:pt x="243" y="55"/>
                    </a:lnTo>
                    <a:lnTo>
                      <a:pt x="245" y="55"/>
                    </a:lnTo>
                    <a:lnTo>
                      <a:pt x="247" y="55"/>
                    </a:lnTo>
                    <a:lnTo>
                      <a:pt x="249" y="55"/>
                    </a:lnTo>
                    <a:lnTo>
                      <a:pt x="252" y="55"/>
                    </a:lnTo>
                    <a:lnTo>
                      <a:pt x="254" y="55"/>
                    </a:lnTo>
                    <a:lnTo>
                      <a:pt x="256" y="55"/>
                    </a:lnTo>
                    <a:lnTo>
                      <a:pt x="258" y="55"/>
                    </a:lnTo>
                    <a:lnTo>
                      <a:pt x="260" y="55"/>
                    </a:lnTo>
                    <a:lnTo>
                      <a:pt x="263" y="55"/>
                    </a:lnTo>
                    <a:lnTo>
                      <a:pt x="265" y="55"/>
                    </a:lnTo>
                    <a:lnTo>
                      <a:pt x="267" y="55"/>
                    </a:lnTo>
                    <a:lnTo>
                      <a:pt x="267" y="57"/>
                    </a:lnTo>
                    <a:lnTo>
                      <a:pt x="265" y="57"/>
                    </a:lnTo>
                    <a:lnTo>
                      <a:pt x="265" y="59"/>
                    </a:lnTo>
                    <a:lnTo>
                      <a:pt x="263" y="59"/>
                    </a:lnTo>
                    <a:lnTo>
                      <a:pt x="263" y="61"/>
                    </a:lnTo>
                    <a:lnTo>
                      <a:pt x="260" y="61"/>
                    </a:lnTo>
                    <a:lnTo>
                      <a:pt x="258" y="61"/>
                    </a:lnTo>
                    <a:lnTo>
                      <a:pt x="258" y="63"/>
                    </a:lnTo>
                    <a:lnTo>
                      <a:pt x="256" y="63"/>
                    </a:lnTo>
                    <a:lnTo>
                      <a:pt x="256" y="66"/>
                    </a:lnTo>
                    <a:lnTo>
                      <a:pt x="254" y="66"/>
                    </a:lnTo>
                    <a:lnTo>
                      <a:pt x="254" y="68"/>
                    </a:lnTo>
                    <a:lnTo>
                      <a:pt x="254" y="70"/>
                    </a:lnTo>
                    <a:lnTo>
                      <a:pt x="252" y="70"/>
                    </a:lnTo>
                    <a:lnTo>
                      <a:pt x="252" y="72"/>
                    </a:lnTo>
                    <a:lnTo>
                      <a:pt x="249" y="72"/>
                    </a:lnTo>
                    <a:lnTo>
                      <a:pt x="249" y="74"/>
                    </a:lnTo>
                    <a:lnTo>
                      <a:pt x="247" y="74"/>
                    </a:lnTo>
                    <a:lnTo>
                      <a:pt x="247" y="77"/>
                    </a:lnTo>
                    <a:lnTo>
                      <a:pt x="245" y="77"/>
                    </a:lnTo>
                    <a:lnTo>
                      <a:pt x="245" y="79"/>
                    </a:lnTo>
                    <a:lnTo>
                      <a:pt x="243" y="79"/>
                    </a:lnTo>
                    <a:lnTo>
                      <a:pt x="243" y="81"/>
                    </a:lnTo>
                    <a:lnTo>
                      <a:pt x="241" y="81"/>
                    </a:lnTo>
                    <a:lnTo>
                      <a:pt x="241" y="83"/>
                    </a:lnTo>
                    <a:lnTo>
                      <a:pt x="241" y="85"/>
                    </a:lnTo>
                    <a:lnTo>
                      <a:pt x="239" y="85"/>
                    </a:lnTo>
                    <a:lnTo>
                      <a:pt x="239" y="88"/>
                    </a:lnTo>
                    <a:lnTo>
                      <a:pt x="236" y="88"/>
                    </a:lnTo>
                    <a:lnTo>
                      <a:pt x="236" y="90"/>
                    </a:lnTo>
                    <a:lnTo>
                      <a:pt x="234" y="90"/>
                    </a:lnTo>
                    <a:lnTo>
                      <a:pt x="232" y="90"/>
                    </a:lnTo>
                    <a:lnTo>
                      <a:pt x="232" y="92"/>
                    </a:lnTo>
                    <a:lnTo>
                      <a:pt x="230" y="92"/>
                    </a:lnTo>
                    <a:lnTo>
                      <a:pt x="230" y="94"/>
                    </a:lnTo>
                    <a:lnTo>
                      <a:pt x="228" y="94"/>
                    </a:lnTo>
                    <a:lnTo>
                      <a:pt x="228" y="96"/>
                    </a:lnTo>
                    <a:lnTo>
                      <a:pt x="225" y="96"/>
                    </a:lnTo>
                    <a:lnTo>
                      <a:pt x="225" y="99"/>
                    </a:lnTo>
                    <a:lnTo>
                      <a:pt x="223" y="99"/>
                    </a:lnTo>
                    <a:lnTo>
                      <a:pt x="223" y="101"/>
                    </a:lnTo>
                    <a:lnTo>
                      <a:pt x="221" y="101"/>
                    </a:lnTo>
                    <a:lnTo>
                      <a:pt x="221" y="103"/>
                    </a:lnTo>
                    <a:lnTo>
                      <a:pt x="219" y="103"/>
                    </a:lnTo>
                    <a:lnTo>
                      <a:pt x="217" y="103"/>
                    </a:lnTo>
                    <a:lnTo>
                      <a:pt x="217" y="105"/>
                    </a:lnTo>
                    <a:lnTo>
                      <a:pt x="214" y="105"/>
                    </a:lnTo>
                    <a:lnTo>
                      <a:pt x="217" y="105"/>
                    </a:lnTo>
                    <a:lnTo>
                      <a:pt x="214" y="105"/>
                    </a:lnTo>
                    <a:lnTo>
                      <a:pt x="214" y="107"/>
                    </a:lnTo>
                    <a:lnTo>
                      <a:pt x="212" y="107"/>
                    </a:lnTo>
                    <a:lnTo>
                      <a:pt x="212" y="109"/>
                    </a:lnTo>
                    <a:lnTo>
                      <a:pt x="210" y="109"/>
                    </a:lnTo>
                    <a:lnTo>
                      <a:pt x="210" y="112"/>
                    </a:lnTo>
                    <a:lnTo>
                      <a:pt x="208" y="112"/>
                    </a:lnTo>
                    <a:lnTo>
                      <a:pt x="208" y="114"/>
                    </a:lnTo>
                    <a:lnTo>
                      <a:pt x="206" y="114"/>
                    </a:lnTo>
                    <a:lnTo>
                      <a:pt x="206" y="116"/>
                    </a:lnTo>
                    <a:lnTo>
                      <a:pt x="203" y="116"/>
                    </a:lnTo>
                    <a:lnTo>
                      <a:pt x="203" y="118"/>
                    </a:lnTo>
                    <a:lnTo>
                      <a:pt x="201" y="118"/>
                    </a:lnTo>
                    <a:lnTo>
                      <a:pt x="201" y="120"/>
                    </a:lnTo>
                    <a:lnTo>
                      <a:pt x="199" y="120"/>
                    </a:lnTo>
                    <a:lnTo>
                      <a:pt x="199" y="123"/>
                    </a:lnTo>
                    <a:lnTo>
                      <a:pt x="199" y="125"/>
                    </a:lnTo>
                    <a:lnTo>
                      <a:pt x="197" y="125"/>
                    </a:lnTo>
                    <a:lnTo>
                      <a:pt x="195" y="125"/>
                    </a:lnTo>
                    <a:lnTo>
                      <a:pt x="195" y="127"/>
                    </a:lnTo>
                    <a:lnTo>
                      <a:pt x="193" y="127"/>
                    </a:lnTo>
                    <a:lnTo>
                      <a:pt x="193" y="129"/>
                    </a:lnTo>
                    <a:lnTo>
                      <a:pt x="190" y="129"/>
                    </a:lnTo>
                    <a:lnTo>
                      <a:pt x="190" y="131"/>
                    </a:lnTo>
                    <a:lnTo>
                      <a:pt x="190" y="134"/>
                    </a:lnTo>
                    <a:lnTo>
                      <a:pt x="188" y="134"/>
                    </a:lnTo>
                    <a:lnTo>
                      <a:pt x="186" y="134"/>
                    </a:lnTo>
                    <a:lnTo>
                      <a:pt x="186" y="136"/>
                    </a:lnTo>
                    <a:lnTo>
                      <a:pt x="184" y="136"/>
                    </a:lnTo>
                    <a:lnTo>
                      <a:pt x="184" y="138"/>
                    </a:lnTo>
                    <a:lnTo>
                      <a:pt x="182" y="138"/>
                    </a:lnTo>
                    <a:lnTo>
                      <a:pt x="182" y="140"/>
                    </a:lnTo>
                    <a:lnTo>
                      <a:pt x="179" y="140"/>
                    </a:lnTo>
                    <a:lnTo>
                      <a:pt x="179" y="142"/>
                    </a:lnTo>
                    <a:lnTo>
                      <a:pt x="177" y="142"/>
                    </a:lnTo>
                    <a:lnTo>
                      <a:pt x="177" y="145"/>
                    </a:lnTo>
                    <a:lnTo>
                      <a:pt x="175" y="145"/>
                    </a:lnTo>
                    <a:lnTo>
                      <a:pt x="175" y="147"/>
                    </a:lnTo>
                    <a:lnTo>
                      <a:pt x="173" y="147"/>
                    </a:lnTo>
                    <a:lnTo>
                      <a:pt x="173" y="149"/>
                    </a:lnTo>
                    <a:lnTo>
                      <a:pt x="173" y="151"/>
                    </a:lnTo>
                    <a:lnTo>
                      <a:pt x="171" y="151"/>
                    </a:lnTo>
                    <a:lnTo>
                      <a:pt x="168" y="151"/>
                    </a:lnTo>
                    <a:lnTo>
                      <a:pt x="168" y="153"/>
                    </a:lnTo>
                    <a:lnTo>
                      <a:pt x="168" y="155"/>
                    </a:lnTo>
                    <a:lnTo>
                      <a:pt x="166" y="155"/>
                    </a:lnTo>
                    <a:lnTo>
                      <a:pt x="168" y="155"/>
                    </a:lnTo>
                    <a:lnTo>
                      <a:pt x="166" y="155"/>
                    </a:lnTo>
                    <a:lnTo>
                      <a:pt x="166" y="158"/>
                    </a:lnTo>
                    <a:lnTo>
                      <a:pt x="164" y="158"/>
                    </a:lnTo>
                    <a:lnTo>
                      <a:pt x="164" y="160"/>
                    </a:lnTo>
                    <a:lnTo>
                      <a:pt x="162" y="160"/>
                    </a:lnTo>
                    <a:lnTo>
                      <a:pt x="162" y="162"/>
                    </a:lnTo>
                    <a:lnTo>
                      <a:pt x="160" y="162"/>
                    </a:lnTo>
                    <a:lnTo>
                      <a:pt x="160" y="164"/>
                    </a:lnTo>
                    <a:lnTo>
                      <a:pt x="160" y="166"/>
                    </a:lnTo>
                    <a:lnTo>
                      <a:pt x="157" y="166"/>
                    </a:lnTo>
                    <a:lnTo>
                      <a:pt x="157" y="169"/>
                    </a:lnTo>
                    <a:lnTo>
                      <a:pt x="155" y="169"/>
                    </a:lnTo>
                    <a:lnTo>
                      <a:pt x="155" y="171"/>
                    </a:lnTo>
                    <a:lnTo>
                      <a:pt x="153" y="171"/>
                    </a:lnTo>
                    <a:lnTo>
                      <a:pt x="155" y="171"/>
                    </a:lnTo>
                    <a:lnTo>
                      <a:pt x="153" y="171"/>
                    </a:lnTo>
                    <a:lnTo>
                      <a:pt x="153" y="173"/>
                    </a:lnTo>
                    <a:lnTo>
                      <a:pt x="151" y="173"/>
                    </a:lnTo>
                    <a:lnTo>
                      <a:pt x="151" y="175"/>
                    </a:lnTo>
                    <a:lnTo>
                      <a:pt x="149" y="175"/>
                    </a:lnTo>
                    <a:lnTo>
                      <a:pt x="149" y="177"/>
                    </a:lnTo>
                    <a:lnTo>
                      <a:pt x="149" y="175"/>
                    </a:lnTo>
                    <a:lnTo>
                      <a:pt x="149" y="177"/>
                    </a:lnTo>
                    <a:lnTo>
                      <a:pt x="147" y="177"/>
                    </a:lnTo>
                    <a:lnTo>
                      <a:pt x="147" y="180"/>
                    </a:lnTo>
                    <a:lnTo>
                      <a:pt x="144" y="180"/>
                    </a:lnTo>
                    <a:lnTo>
                      <a:pt x="144" y="182"/>
                    </a:lnTo>
                    <a:lnTo>
                      <a:pt x="144" y="184"/>
                    </a:lnTo>
                    <a:lnTo>
                      <a:pt x="144" y="186"/>
                    </a:lnTo>
                    <a:lnTo>
                      <a:pt x="142" y="186"/>
                    </a:lnTo>
                    <a:lnTo>
                      <a:pt x="142" y="188"/>
                    </a:lnTo>
                    <a:lnTo>
                      <a:pt x="140" y="188"/>
                    </a:lnTo>
                    <a:lnTo>
                      <a:pt x="140" y="191"/>
                    </a:lnTo>
                    <a:lnTo>
                      <a:pt x="138" y="191"/>
                    </a:lnTo>
                    <a:lnTo>
                      <a:pt x="138" y="193"/>
                    </a:lnTo>
                    <a:lnTo>
                      <a:pt x="136" y="193"/>
                    </a:lnTo>
                    <a:lnTo>
                      <a:pt x="136" y="195"/>
                    </a:lnTo>
                    <a:lnTo>
                      <a:pt x="133" y="195"/>
                    </a:lnTo>
                    <a:lnTo>
                      <a:pt x="133" y="197"/>
                    </a:lnTo>
                    <a:lnTo>
                      <a:pt x="131" y="197"/>
                    </a:lnTo>
                    <a:lnTo>
                      <a:pt x="129" y="197"/>
                    </a:lnTo>
                    <a:lnTo>
                      <a:pt x="129" y="195"/>
                    </a:lnTo>
                    <a:lnTo>
                      <a:pt x="131" y="193"/>
                    </a:lnTo>
                    <a:lnTo>
                      <a:pt x="129" y="193"/>
                    </a:lnTo>
                    <a:lnTo>
                      <a:pt x="129" y="191"/>
                    </a:lnTo>
                    <a:lnTo>
                      <a:pt x="127" y="191"/>
                    </a:lnTo>
                    <a:lnTo>
                      <a:pt x="127" y="188"/>
                    </a:lnTo>
                    <a:lnTo>
                      <a:pt x="129" y="188"/>
                    </a:lnTo>
                    <a:lnTo>
                      <a:pt x="129" y="186"/>
                    </a:lnTo>
                    <a:lnTo>
                      <a:pt x="131" y="186"/>
                    </a:lnTo>
                    <a:lnTo>
                      <a:pt x="131" y="184"/>
                    </a:lnTo>
                    <a:lnTo>
                      <a:pt x="129" y="184"/>
                    </a:lnTo>
                    <a:lnTo>
                      <a:pt x="129" y="182"/>
                    </a:lnTo>
                    <a:lnTo>
                      <a:pt x="127" y="182"/>
                    </a:lnTo>
                    <a:lnTo>
                      <a:pt x="125" y="180"/>
                    </a:lnTo>
                    <a:lnTo>
                      <a:pt x="120" y="180"/>
                    </a:lnTo>
                    <a:lnTo>
                      <a:pt x="118" y="177"/>
                    </a:lnTo>
                    <a:lnTo>
                      <a:pt x="116" y="180"/>
                    </a:lnTo>
                    <a:lnTo>
                      <a:pt x="114" y="180"/>
                    </a:lnTo>
                    <a:lnTo>
                      <a:pt x="116" y="180"/>
                    </a:lnTo>
                    <a:lnTo>
                      <a:pt x="114" y="180"/>
                    </a:lnTo>
                    <a:lnTo>
                      <a:pt x="111" y="184"/>
                    </a:lnTo>
                    <a:lnTo>
                      <a:pt x="111" y="186"/>
                    </a:lnTo>
                    <a:lnTo>
                      <a:pt x="111" y="188"/>
                    </a:lnTo>
                    <a:lnTo>
                      <a:pt x="109" y="188"/>
                    </a:lnTo>
                    <a:lnTo>
                      <a:pt x="107" y="188"/>
                    </a:lnTo>
                    <a:lnTo>
                      <a:pt x="101" y="191"/>
                    </a:lnTo>
                    <a:lnTo>
                      <a:pt x="98" y="191"/>
                    </a:lnTo>
                    <a:lnTo>
                      <a:pt x="96" y="191"/>
                    </a:lnTo>
                    <a:lnTo>
                      <a:pt x="92" y="191"/>
                    </a:lnTo>
                    <a:lnTo>
                      <a:pt x="90" y="193"/>
                    </a:lnTo>
                    <a:lnTo>
                      <a:pt x="87" y="193"/>
                    </a:lnTo>
                    <a:lnTo>
                      <a:pt x="85" y="195"/>
                    </a:lnTo>
                    <a:lnTo>
                      <a:pt x="83" y="199"/>
                    </a:lnTo>
                    <a:lnTo>
                      <a:pt x="83" y="201"/>
                    </a:lnTo>
                    <a:lnTo>
                      <a:pt x="81" y="204"/>
                    </a:lnTo>
                    <a:lnTo>
                      <a:pt x="81" y="201"/>
                    </a:lnTo>
                    <a:lnTo>
                      <a:pt x="79" y="201"/>
                    </a:lnTo>
                    <a:lnTo>
                      <a:pt x="76" y="201"/>
                    </a:lnTo>
                    <a:lnTo>
                      <a:pt x="76" y="199"/>
                    </a:lnTo>
                    <a:lnTo>
                      <a:pt x="74" y="199"/>
                    </a:lnTo>
                    <a:lnTo>
                      <a:pt x="74" y="201"/>
                    </a:lnTo>
                    <a:lnTo>
                      <a:pt x="76" y="201"/>
                    </a:lnTo>
                    <a:lnTo>
                      <a:pt x="74" y="201"/>
                    </a:lnTo>
                    <a:lnTo>
                      <a:pt x="72" y="201"/>
                    </a:lnTo>
                    <a:lnTo>
                      <a:pt x="70" y="201"/>
                    </a:lnTo>
                    <a:lnTo>
                      <a:pt x="70" y="199"/>
                    </a:lnTo>
                    <a:lnTo>
                      <a:pt x="68" y="201"/>
                    </a:lnTo>
                    <a:lnTo>
                      <a:pt x="65" y="201"/>
                    </a:lnTo>
                    <a:lnTo>
                      <a:pt x="65" y="204"/>
                    </a:lnTo>
                    <a:lnTo>
                      <a:pt x="63" y="204"/>
                    </a:lnTo>
                    <a:lnTo>
                      <a:pt x="61" y="204"/>
                    </a:lnTo>
                    <a:lnTo>
                      <a:pt x="61" y="201"/>
                    </a:lnTo>
                    <a:lnTo>
                      <a:pt x="59" y="201"/>
                    </a:lnTo>
                    <a:lnTo>
                      <a:pt x="59" y="204"/>
                    </a:lnTo>
                    <a:lnTo>
                      <a:pt x="61" y="204"/>
                    </a:lnTo>
                    <a:lnTo>
                      <a:pt x="61" y="206"/>
                    </a:lnTo>
                    <a:lnTo>
                      <a:pt x="59" y="206"/>
                    </a:lnTo>
                    <a:lnTo>
                      <a:pt x="57" y="206"/>
                    </a:lnTo>
                    <a:lnTo>
                      <a:pt x="55" y="206"/>
                    </a:lnTo>
                    <a:lnTo>
                      <a:pt x="55" y="204"/>
                    </a:lnTo>
                    <a:lnTo>
                      <a:pt x="55" y="201"/>
                    </a:lnTo>
                    <a:lnTo>
                      <a:pt x="57" y="201"/>
                    </a:lnTo>
                    <a:lnTo>
                      <a:pt x="55" y="201"/>
                    </a:lnTo>
                    <a:lnTo>
                      <a:pt x="52" y="201"/>
                    </a:lnTo>
                    <a:lnTo>
                      <a:pt x="52" y="204"/>
                    </a:lnTo>
                    <a:lnTo>
                      <a:pt x="50" y="204"/>
                    </a:lnTo>
                    <a:lnTo>
                      <a:pt x="48" y="204"/>
                    </a:lnTo>
                    <a:lnTo>
                      <a:pt x="48" y="206"/>
                    </a:lnTo>
                    <a:lnTo>
                      <a:pt x="48" y="208"/>
                    </a:lnTo>
                    <a:lnTo>
                      <a:pt x="48" y="210"/>
                    </a:lnTo>
                    <a:lnTo>
                      <a:pt x="46" y="210"/>
                    </a:lnTo>
                    <a:lnTo>
                      <a:pt x="44" y="210"/>
                    </a:lnTo>
                    <a:lnTo>
                      <a:pt x="41" y="210"/>
                    </a:lnTo>
                    <a:lnTo>
                      <a:pt x="39" y="210"/>
                    </a:lnTo>
                    <a:lnTo>
                      <a:pt x="39" y="212"/>
                    </a:lnTo>
                    <a:lnTo>
                      <a:pt x="39" y="210"/>
                    </a:lnTo>
                    <a:lnTo>
                      <a:pt x="39" y="212"/>
                    </a:lnTo>
                    <a:lnTo>
                      <a:pt x="37" y="210"/>
                    </a:lnTo>
                    <a:lnTo>
                      <a:pt x="35" y="210"/>
                    </a:lnTo>
                    <a:lnTo>
                      <a:pt x="35" y="208"/>
                    </a:lnTo>
                    <a:lnTo>
                      <a:pt x="35" y="210"/>
                    </a:lnTo>
                    <a:lnTo>
                      <a:pt x="33" y="210"/>
                    </a:lnTo>
                    <a:lnTo>
                      <a:pt x="35" y="210"/>
                    </a:lnTo>
                    <a:lnTo>
                      <a:pt x="35" y="212"/>
                    </a:lnTo>
                    <a:lnTo>
                      <a:pt x="33" y="212"/>
                    </a:lnTo>
                    <a:lnTo>
                      <a:pt x="30" y="210"/>
                    </a:lnTo>
                    <a:lnTo>
                      <a:pt x="30" y="208"/>
                    </a:lnTo>
                    <a:lnTo>
                      <a:pt x="28" y="208"/>
                    </a:lnTo>
                    <a:lnTo>
                      <a:pt x="28" y="206"/>
                    </a:lnTo>
                    <a:lnTo>
                      <a:pt x="28" y="204"/>
                    </a:lnTo>
                    <a:lnTo>
                      <a:pt x="28" y="201"/>
                    </a:lnTo>
                    <a:lnTo>
                      <a:pt x="26" y="199"/>
                    </a:lnTo>
                    <a:lnTo>
                      <a:pt x="24" y="199"/>
                    </a:lnTo>
                    <a:lnTo>
                      <a:pt x="24" y="197"/>
                    </a:lnTo>
                    <a:lnTo>
                      <a:pt x="24" y="195"/>
                    </a:lnTo>
                    <a:lnTo>
                      <a:pt x="24" y="197"/>
                    </a:lnTo>
                    <a:lnTo>
                      <a:pt x="22" y="197"/>
                    </a:lnTo>
                    <a:lnTo>
                      <a:pt x="19" y="197"/>
                    </a:lnTo>
                    <a:lnTo>
                      <a:pt x="17" y="197"/>
                    </a:lnTo>
                    <a:lnTo>
                      <a:pt x="17" y="195"/>
                    </a:lnTo>
                    <a:lnTo>
                      <a:pt x="15" y="195"/>
                    </a:lnTo>
                    <a:lnTo>
                      <a:pt x="13" y="195"/>
                    </a:lnTo>
                    <a:lnTo>
                      <a:pt x="11" y="195"/>
                    </a:lnTo>
                    <a:lnTo>
                      <a:pt x="9" y="197"/>
                    </a:lnTo>
                    <a:lnTo>
                      <a:pt x="9" y="195"/>
                    </a:lnTo>
                    <a:lnTo>
                      <a:pt x="6" y="195"/>
                    </a:lnTo>
                    <a:lnTo>
                      <a:pt x="6" y="197"/>
                    </a:lnTo>
                    <a:lnTo>
                      <a:pt x="4" y="197"/>
                    </a:lnTo>
                    <a:lnTo>
                      <a:pt x="2" y="197"/>
                    </a:lnTo>
                    <a:lnTo>
                      <a:pt x="0" y="197"/>
                    </a:lnTo>
                    <a:lnTo>
                      <a:pt x="0" y="195"/>
                    </a:lnTo>
                    <a:lnTo>
                      <a:pt x="0" y="193"/>
                    </a:lnTo>
                    <a:lnTo>
                      <a:pt x="0" y="191"/>
                    </a:lnTo>
                    <a:lnTo>
                      <a:pt x="0" y="188"/>
                    </a:lnTo>
                    <a:lnTo>
                      <a:pt x="0" y="186"/>
                    </a:lnTo>
                    <a:lnTo>
                      <a:pt x="2" y="186"/>
                    </a:lnTo>
                    <a:lnTo>
                      <a:pt x="2" y="184"/>
                    </a:lnTo>
                    <a:lnTo>
                      <a:pt x="4" y="184"/>
                    </a:lnTo>
                    <a:lnTo>
                      <a:pt x="4" y="186"/>
                    </a:lnTo>
                    <a:lnTo>
                      <a:pt x="4" y="184"/>
                    </a:lnTo>
                    <a:lnTo>
                      <a:pt x="6" y="184"/>
                    </a:lnTo>
                    <a:lnTo>
                      <a:pt x="6" y="182"/>
                    </a:lnTo>
                    <a:lnTo>
                      <a:pt x="4" y="182"/>
                    </a:lnTo>
                    <a:lnTo>
                      <a:pt x="6" y="182"/>
                    </a:lnTo>
                    <a:lnTo>
                      <a:pt x="4" y="182"/>
                    </a:lnTo>
                    <a:lnTo>
                      <a:pt x="6" y="180"/>
                    </a:lnTo>
                    <a:lnTo>
                      <a:pt x="4" y="180"/>
                    </a:lnTo>
                    <a:lnTo>
                      <a:pt x="6" y="180"/>
                    </a:lnTo>
                    <a:lnTo>
                      <a:pt x="6" y="177"/>
                    </a:lnTo>
                    <a:lnTo>
                      <a:pt x="9" y="177"/>
                    </a:lnTo>
                    <a:lnTo>
                      <a:pt x="9" y="175"/>
                    </a:lnTo>
                    <a:lnTo>
                      <a:pt x="9" y="173"/>
                    </a:lnTo>
                    <a:lnTo>
                      <a:pt x="11" y="173"/>
                    </a:lnTo>
                    <a:lnTo>
                      <a:pt x="11" y="171"/>
                    </a:lnTo>
                    <a:lnTo>
                      <a:pt x="11" y="169"/>
                    </a:lnTo>
                    <a:lnTo>
                      <a:pt x="13" y="169"/>
                    </a:lnTo>
                    <a:lnTo>
                      <a:pt x="13" y="166"/>
                    </a:lnTo>
                    <a:lnTo>
                      <a:pt x="13" y="164"/>
                    </a:lnTo>
                    <a:lnTo>
                      <a:pt x="15" y="164"/>
                    </a:lnTo>
                    <a:lnTo>
                      <a:pt x="17" y="164"/>
                    </a:lnTo>
                    <a:lnTo>
                      <a:pt x="17" y="166"/>
                    </a:lnTo>
                    <a:lnTo>
                      <a:pt x="17" y="169"/>
                    </a:lnTo>
                    <a:lnTo>
                      <a:pt x="17" y="171"/>
                    </a:lnTo>
                    <a:lnTo>
                      <a:pt x="17" y="173"/>
                    </a:lnTo>
                    <a:lnTo>
                      <a:pt x="19" y="173"/>
                    </a:lnTo>
                    <a:lnTo>
                      <a:pt x="22" y="173"/>
                    </a:lnTo>
                    <a:lnTo>
                      <a:pt x="22" y="171"/>
                    </a:lnTo>
                    <a:lnTo>
                      <a:pt x="24" y="171"/>
                    </a:lnTo>
                    <a:lnTo>
                      <a:pt x="24" y="169"/>
                    </a:lnTo>
                    <a:lnTo>
                      <a:pt x="24" y="166"/>
                    </a:lnTo>
                    <a:lnTo>
                      <a:pt x="24" y="164"/>
                    </a:lnTo>
                    <a:lnTo>
                      <a:pt x="26" y="162"/>
                    </a:lnTo>
                    <a:lnTo>
                      <a:pt x="28" y="160"/>
                    </a:lnTo>
                    <a:lnTo>
                      <a:pt x="30" y="160"/>
                    </a:lnTo>
                    <a:lnTo>
                      <a:pt x="30" y="158"/>
                    </a:lnTo>
                    <a:lnTo>
                      <a:pt x="33" y="155"/>
                    </a:lnTo>
                    <a:lnTo>
                      <a:pt x="35" y="155"/>
                    </a:lnTo>
                    <a:lnTo>
                      <a:pt x="39" y="151"/>
                    </a:lnTo>
                    <a:lnTo>
                      <a:pt x="41" y="151"/>
                    </a:lnTo>
                    <a:lnTo>
                      <a:pt x="46" y="153"/>
                    </a:lnTo>
                    <a:lnTo>
                      <a:pt x="48" y="153"/>
                    </a:lnTo>
                    <a:lnTo>
                      <a:pt x="50" y="153"/>
                    </a:lnTo>
                    <a:lnTo>
                      <a:pt x="52" y="153"/>
                    </a:lnTo>
                    <a:lnTo>
                      <a:pt x="50" y="153"/>
                    </a:lnTo>
                    <a:lnTo>
                      <a:pt x="52" y="153"/>
                    </a:lnTo>
                    <a:lnTo>
                      <a:pt x="50" y="153"/>
                    </a:lnTo>
                    <a:lnTo>
                      <a:pt x="52" y="153"/>
                    </a:lnTo>
                    <a:lnTo>
                      <a:pt x="52" y="151"/>
                    </a:lnTo>
                    <a:lnTo>
                      <a:pt x="55" y="151"/>
                    </a:lnTo>
                    <a:lnTo>
                      <a:pt x="55" y="149"/>
                    </a:lnTo>
                    <a:lnTo>
                      <a:pt x="57" y="149"/>
                    </a:lnTo>
                    <a:lnTo>
                      <a:pt x="57" y="147"/>
                    </a:lnTo>
                    <a:lnTo>
                      <a:pt x="59" y="147"/>
                    </a:lnTo>
                    <a:lnTo>
                      <a:pt x="59" y="145"/>
                    </a:lnTo>
                    <a:lnTo>
                      <a:pt x="57" y="145"/>
                    </a:lnTo>
                    <a:lnTo>
                      <a:pt x="55" y="145"/>
                    </a:lnTo>
                    <a:lnTo>
                      <a:pt x="52" y="145"/>
                    </a:lnTo>
                    <a:lnTo>
                      <a:pt x="52" y="142"/>
                    </a:lnTo>
                    <a:lnTo>
                      <a:pt x="50" y="142"/>
                    </a:lnTo>
                    <a:lnTo>
                      <a:pt x="48" y="142"/>
                    </a:lnTo>
                    <a:lnTo>
                      <a:pt x="48" y="140"/>
                    </a:lnTo>
                    <a:lnTo>
                      <a:pt x="50" y="138"/>
                    </a:lnTo>
                    <a:lnTo>
                      <a:pt x="48" y="138"/>
                    </a:lnTo>
                    <a:lnTo>
                      <a:pt x="48" y="136"/>
                    </a:lnTo>
                    <a:lnTo>
                      <a:pt x="50" y="136"/>
                    </a:lnTo>
                    <a:lnTo>
                      <a:pt x="48" y="134"/>
                    </a:lnTo>
                    <a:lnTo>
                      <a:pt x="50" y="134"/>
                    </a:lnTo>
                    <a:lnTo>
                      <a:pt x="48" y="134"/>
                    </a:lnTo>
                    <a:lnTo>
                      <a:pt x="48" y="131"/>
                    </a:lnTo>
                    <a:lnTo>
                      <a:pt x="46" y="131"/>
                    </a:lnTo>
                    <a:lnTo>
                      <a:pt x="46" y="129"/>
                    </a:lnTo>
                    <a:lnTo>
                      <a:pt x="44" y="129"/>
                    </a:lnTo>
                    <a:lnTo>
                      <a:pt x="44" y="131"/>
                    </a:lnTo>
                    <a:lnTo>
                      <a:pt x="44" y="129"/>
                    </a:lnTo>
                    <a:lnTo>
                      <a:pt x="41" y="129"/>
                    </a:lnTo>
                    <a:lnTo>
                      <a:pt x="41" y="127"/>
                    </a:lnTo>
                    <a:lnTo>
                      <a:pt x="41" y="125"/>
                    </a:lnTo>
                    <a:lnTo>
                      <a:pt x="41" y="127"/>
                    </a:lnTo>
                    <a:lnTo>
                      <a:pt x="41" y="125"/>
                    </a:lnTo>
                    <a:lnTo>
                      <a:pt x="44" y="125"/>
                    </a:lnTo>
                    <a:lnTo>
                      <a:pt x="41" y="125"/>
                    </a:lnTo>
                    <a:lnTo>
                      <a:pt x="44" y="125"/>
                    </a:lnTo>
                    <a:lnTo>
                      <a:pt x="44" y="123"/>
                    </a:lnTo>
                    <a:lnTo>
                      <a:pt x="41" y="123"/>
                    </a:lnTo>
                    <a:lnTo>
                      <a:pt x="44" y="123"/>
                    </a:lnTo>
                    <a:lnTo>
                      <a:pt x="44" y="120"/>
                    </a:lnTo>
                    <a:lnTo>
                      <a:pt x="46" y="120"/>
                    </a:lnTo>
                    <a:lnTo>
                      <a:pt x="46" y="118"/>
                    </a:lnTo>
                    <a:lnTo>
                      <a:pt x="48" y="118"/>
                    </a:lnTo>
                    <a:lnTo>
                      <a:pt x="48" y="116"/>
                    </a:lnTo>
                    <a:lnTo>
                      <a:pt x="50" y="118"/>
                    </a:lnTo>
                    <a:lnTo>
                      <a:pt x="52" y="118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57" y="116"/>
                    </a:lnTo>
                    <a:lnTo>
                      <a:pt x="59" y="116"/>
                    </a:lnTo>
                    <a:lnTo>
                      <a:pt x="61" y="116"/>
                    </a:lnTo>
                    <a:lnTo>
                      <a:pt x="61" y="114"/>
                    </a:lnTo>
                    <a:lnTo>
                      <a:pt x="63" y="116"/>
                    </a:lnTo>
                    <a:lnTo>
                      <a:pt x="63" y="114"/>
                    </a:lnTo>
                    <a:lnTo>
                      <a:pt x="65" y="114"/>
                    </a:lnTo>
                    <a:lnTo>
                      <a:pt x="68" y="114"/>
                    </a:lnTo>
                    <a:lnTo>
                      <a:pt x="72" y="114"/>
                    </a:lnTo>
                    <a:lnTo>
                      <a:pt x="74" y="116"/>
                    </a:lnTo>
                    <a:lnTo>
                      <a:pt x="74" y="114"/>
                    </a:lnTo>
                    <a:lnTo>
                      <a:pt x="76" y="114"/>
                    </a:lnTo>
                    <a:lnTo>
                      <a:pt x="76" y="112"/>
                    </a:lnTo>
                    <a:lnTo>
                      <a:pt x="76" y="109"/>
                    </a:lnTo>
                    <a:lnTo>
                      <a:pt x="76" y="107"/>
                    </a:lnTo>
                    <a:lnTo>
                      <a:pt x="76" y="105"/>
                    </a:lnTo>
                    <a:lnTo>
                      <a:pt x="76" y="103"/>
                    </a:lnTo>
                    <a:lnTo>
                      <a:pt x="79" y="103"/>
                    </a:lnTo>
                    <a:lnTo>
                      <a:pt x="76" y="103"/>
                    </a:lnTo>
                    <a:lnTo>
                      <a:pt x="76" y="101"/>
                    </a:lnTo>
                    <a:lnTo>
                      <a:pt x="79" y="101"/>
                    </a:lnTo>
                    <a:lnTo>
                      <a:pt x="76" y="101"/>
                    </a:lnTo>
                    <a:lnTo>
                      <a:pt x="74" y="101"/>
                    </a:lnTo>
                    <a:lnTo>
                      <a:pt x="72" y="99"/>
                    </a:lnTo>
                    <a:lnTo>
                      <a:pt x="72" y="96"/>
                    </a:lnTo>
                    <a:lnTo>
                      <a:pt x="70" y="96"/>
                    </a:lnTo>
                    <a:lnTo>
                      <a:pt x="68" y="96"/>
                    </a:lnTo>
                    <a:lnTo>
                      <a:pt x="68" y="94"/>
                    </a:lnTo>
                    <a:lnTo>
                      <a:pt x="65" y="94"/>
                    </a:lnTo>
                    <a:lnTo>
                      <a:pt x="68" y="94"/>
                    </a:lnTo>
                    <a:lnTo>
                      <a:pt x="68" y="92"/>
                    </a:lnTo>
                    <a:lnTo>
                      <a:pt x="65" y="92"/>
                    </a:lnTo>
                    <a:lnTo>
                      <a:pt x="65" y="90"/>
                    </a:lnTo>
                    <a:lnTo>
                      <a:pt x="68" y="90"/>
                    </a:lnTo>
                    <a:lnTo>
                      <a:pt x="65" y="90"/>
                    </a:lnTo>
                    <a:lnTo>
                      <a:pt x="63" y="90"/>
                    </a:lnTo>
                    <a:lnTo>
                      <a:pt x="61" y="90"/>
                    </a:lnTo>
                    <a:lnTo>
                      <a:pt x="59" y="90"/>
                    </a:lnTo>
                    <a:lnTo>
                      <a:pt x="59" y="88"/>
                    </a:lnTo>
                    <a:lnTo>
                      <a:pt x="59" y="90"/>
                    </a:lnTo>
                    <a:lnTo>
                      <a:pt x="59" y="88"/>
                    </a:lnTo>
                    <a:lnTo>
                      <a:pt x="57" y="88"/>
                    </a:lnTo>
                    <a:lnTo>
                      <a:pt x="57" y="90"/>
                    </a:lnTo>
                    <a:lnTo>
                      <a:pt x="55" y="90"/>
                    </a:lnTo>
                    <a:lnTo>
                      <a:pt x="52" y="90"/>
                    </a:lnTo>
                    <a:lnTo>
                      <a:pt x="52" y="88"/>
                    </a:lnTo>
                    <a:lnTo>
                      <a:pt x="55" y="88"/>
                    </a:lnTo>
                    <a:lnTo>
                      <a:pt x="52" y="88"/>
                    </a:lnTo>
                    <a:lnTo>
                      <a:pt x="52" y="85"/>
                    </a:lnTo>
                    <a:lnTo>
                      <a:pt x="50" y="85"/>
                    </a:lnTo>
                    <a:lnTo>
                      <a:pt x="50" y="83"/>
                    </a:lnTo>
                    <a:lnTo>
                      <a:pt x="48" y="83"/>
                    </a:lnTo>
                    <a:lnTo>
                      <a:pt x="48" y="85"/>
                    </a:lnTo>
                    <a:lnTo>
                      <a:pt x="46" y="85"/>
                    </a:lnTo>
                    <a:lnTo>
                      <a:pt x="46" y="83"/>
                    </a:lnTo>
                    <a:lnTo>
                      <a:pt x="44" y="83"/>
                    </a:lnTo>
                    <a:lnTo>
                      <a:pt x="46" y="83"/>
                    </a:lnTo>
                    <a:lnTo>
                      <a:pt x="46" y="81"/>
                    </a:lnTo>
                    <a:lnTo>
                      <a:pt x="44" y="81"/>
                    </a:lnTo>
                    <a:lnTo>
                      <a:pt x="44" y="79"/>
                    </a:lnTo>
                    <a:lnTo>
                      <a:pt x="41" y="79"/>
                    </a:lnTo>
                    <a:lnTo>
                      <a:pt x="41" y="77"/>
                    </a:lnTo>
                    <a:lnTo>
                      <a:pt x="44" y="77"/>
                    </a:lnTo>
                    <a:lnTo>
                      <a:pt x="46" y="77"/>
                    </a:lnTo>
                    <a:lnTo>
                      <a:pt x="46" y="74"/>
                    </a:lnTo>
                    <a:lnTo>
                      <a:pt x="46" y="77"/>
                    </a:lnTo>
                    <a:lnTo>
                      <a:pt x="46" y="74"/>
                    </a:lnTo>
                    <a:lnTo>
                      <a:pt x="48" y="74"/>
                    </a:lnTo>
                    <a:lnTo>
                      <a:pt x="50" y="74"/>
                    </a:lnTo>
                    <a:lnTo>
                      <a:pt x="52" y="74"/>
                    </a:lnTo>
                    <a:lnTo>
                      <a:pt x="52" y="72"/>
                    </a:lnTo>
                    <a:lnTo>
                      <a:pt x="55" y="72"/>
                    </a:lnTo>
                    <a:lnTo>
                      <a:pt x="57" y="72"/>
                    </a:lnTo>
                    <a:lnTo>
                      <a:pt x="57" y="70"/>
                    </a:lnTo>
                    <a:lnTo>
                      <a:pt x="57" y="68"/>
                    </a:lnTo>
                    <a:lnTo>
                      <a:pt x="55" y="68"/>
                    </a:lnTo>
                    <a:lnTo>
                      <a:pt x="57" y="68"/>
                    </a:lnTo>
                    <a:lnTo>
                      <a:pt x="57" y="66"/>
                    </a:lnTo>
                    <a:lnTo>
                      <a:pt x="59" y="66"/>
                    </a:lnTo>
                    <a:lnTo>
                      <a:pt x="61" y="63"/>
                    </a:lnTo>
                    <a:lnTo>
                      <a:pt x="63" y="63"/>
                    </a:lnTo>
                    <a:lnTo>
                      <a:pt x="63" y="61"/>
                    </a:lnTo>
                    <a:lnTo>
                      <a:pt x="65" y="63"/>
                    </a:lnTo>
                    <a:lnTo>
                      <a:pt x="68" y="66"/>
                    </a:lnTo>
                    <a:lnTo>
                      <a:pt x="70" y="66"/>
                    </a:lnTo>
                    <a:lnTo>
                      <a:pt x="70" y="63"/>
                    </a:lnTo>
                    <a:lnTo>
                      <a:pt x="72" y="63"/>
                    </a:lnTo>
                    <a:lnTo>
                      <a:pt x="74" y="61"/>
                    </a:lnTo>
                    <a:lnTo>
                      <a:pt x="76" y="61"/>
                    </a:lnTo>
                    <a:lnTo>
                      <a:pt x="79" y="63"/>
                    </a:lnTo>
                    <a:lnTo>
                      <a:pt x="81" y="63"/>
                    </a:lnTo>
                    <a:lnTo>
                      <a:pt x="83" y="63"/>
                    </a:lnTo>
                    <a:lnTo>
                      <a:pt x="85" y="63"/>
                    </a:lnTo>
                    <a:lnTo>
                      <a:pt x="85" y="61"/>
                    </a:lnTo>
                    <a:lnTo>
                      <a:pt x="87" y="61"/>
                    </a:lnTo>
                    <a:lnTo>
                      <a:pt x="87" y="59"/>
                    </a:lnTo>
                    <a:lnTo>
                      <a:pt x="85" y="59"/>
                    </a:lnTo>
                    <a:lnTo>
                      <a:pt x="85" y="57"/>
                    </a:lnTo>
                    <a:lnTo>
                      <a:pt x="83" y="55"/>
                    </a:lnTo>
                    <a:lnTo>
                      <a:pt x="83" y="53"/>
                    </a:lnTo>
                    <a:lnTo>
                      <a:pt x="81" y="53"/>
                    </a:lnTo>
                    <a:lnTo>
                      <a:pt x="81" y="50"/>
                    </a:lnTo>
                    <a:lnTo>
                      <a:pt x="81" y="48"/>
                    </a:lnTo>
                    <a:lnTo>
                      <a:pt x="81" y="46"/>
                    </a:lnTo>
                    <a:lnTo>
                      <a:pt x="79" y="44"/>
                    </a:lnTo>
                    <a:lnTo>
                      <a:pt x="79" y="42"/>
                    </a:lnTo>
                    <a:lnTo>
                      <a:pt x="79" y="39"/>
                    </a:lnTo>
                    <a:lnTo>
                      <a:pt x="79" y="37"/>
                    </a:lnTo>
                    <a:lnTo>
                      <a:pt x="76" y="37"/>
                    </a:lnTo>
                    <a:lnTo>
                      <a:pt x="76" y="35"/>
                    </a:lnTo>
                    <a:lnTo>
                      <a:pt x="76" y="33"/>
                    </a:lnTo>
                    <a:lnTo>
                      <a:pt x="76" y="31"/>
                    </a:lnTo>
                    <a:lnTo>
                      <a:pt x="76" y="33"/>
                    </a:lnTo>
                    <a:lnTo>
                      <a:pt x="74" y="33"/>
                    </a:lnTo>
                    <a:lnTo>
                      <a:pt x="72" y="33"/>
                    </a:lnTo>
                    <a:lnTo>
                      <a:pt x="70" y="33"/>
                    </a:lnTo>
                    <a:lnTo>
                      <a:pt x="68" y="33"/>
                    </a:lnTo>
                    <a:lnTo>
                      <a:pt x="68" y="31"/>
                    </a:lnTo>
                    <a:lnTo>
                      <a:pt x="70" y="31"/>
                    </a:lnTo>
                    <a:lnTo>
                      <a:pt x="72" y="31"/>
                    </a:lnTo>
                    <a:lnTo>
                      <a:pt x="72" y="28"/>
                    </a:lnTo>
                    <a:lnTo>
                      <a:pt x="70" y="28"/>
                    </a:lnTo>
                    <a:lnTo>
                      <a:pt x="70" y="26"/>
                    </a:lnTo>
                    <a:lnTo>
                      <a:pt x="70" y="28"/>
                    </a:lnTo>
                    <a:lnTo>
                      <a:pt x="68" y="28"/>
                    </a:lnTo>
                    <a:lnTo>
                      <a:pt x="65" y="28"/>
                    </a:lnTo>
                    <a:lnTo>
                      <a:pt x="68" y="28"/>
                    </a:lnTo>
                    <a:lnTo>
                      <a:pt x="68" y="26"/>
                    </a:lnTo>
                    <a:lnTo>
                      <a:pt x="65" y="26"/>
                    </a:lnTo>
                    <a:lnTo>
                      <a:pt x="63" y="26"/>
                    </a:lnTo>
                    <a:lnTo>
                      <a:pt x="61" y="26"/>
                    </a:lnTo>
                    <a:lnTo>
                      <a:pt x="59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2"/>
                    </a:lnTo>
                    <a:lnTo>
                      <a:pt x="63" y="22"/>
                    </a:lnTo>
                    <a:lnTo>
                      <a:pt x="63" y="20"/>
                    </a:lnTo>
                    <a:lnTo>
                      <a:pt x="61" y="20"/>
                    </a:lnTo>
                    <a:lnTo>
                      <a:pt x="61" y="17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3"/>
                    </a:lnTo>
                    <a:lnTo>
                      <a:pt x="61" y="13"/>
                    </a:lnTo>
                    <a:lnTo>
                      <a:pt x="63" y="13"/>
                    </a:lnTo>
                    <a:lnTo>
                      <a:pt x="63" y="11"/>
                    </a:lnTo>
                    <a:lnTo>
                      <a:pt x="65" y="11"/>
                    </a:lnTo>
                    <a:lnTo>
                      <a:pt x="65" y="9"/>
                    </a:lnTo>
                    <a:lnTo>
                      <a:pt x="68" y="9"/>
                    </a:lnTo>
                    <a:lnTo>
                      <a:pt x="70" y="9"/>
                    </a:lnTo>
                    <a:lnTo>
                      <a:pt x="72" y="9"/>
                    </a:lnTo>
                    <a:lnTo>
                      <a:pt x="72" y="7"/>
                    </a:lnTo>
                    <a:lnTo>
                      <a:pt x="74" y="7"/>
                    </a:lnTo>
                    <a:lnTo>
                      <a:pt x="74" y="4"/>
                    </a:lnTo>
                    <a:lnTo>
                      <a:pt x="74" y="7"/>
                    </a:lnTo>
                    <a:lnTo>
                      <a:pt x="76" y="7"/>
                    </a:lnTo>
                    <a:lnTo>
                      <a:pt x="79" y="7"/>
                    </a:lnTo>
                    <a:lnTo>
                      <a:pt x="79" y="4"/>
                    </a:lnTo>
                    <a:lnTo>
                      <a:pt x="79" y="2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E6E6E6"/>
              </a:solidFill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71" name="Freeform 56"/>
              <p:cNvSpPr>
                <a:spLocks noEditPoints="1"/>
              </p:cNvSpPr>
              <p:nvPr/>
            </p:nvSpPr>
            <p:spPr bwMode="auto">
              <a:xfrm>
                <a:off x="1989138" y="5354638"/>
                <a:ext cx="900113" cy="466725"/>
              </a:xfrm>
              <a:custGeom>
                <a:avLst/>
                <a:gdLst>
                  <a:gd name="T0" fmla="*/ 2147483647 w 567"/>
                  <a:gd name="T1" fmla="*/ 2147483647 h 294"/>
                  <a:gd name="T2" fmla="*/ 2147483647 w 567"/>
                  <a:gd name="T3" fmla="*/ 2147483647 h 294"/>
                  <a:gd name="T4" fmla="*/ 2147483647 w 567"/>
                  <a:gd name="T5" fmla="*/ 2147483647 h 294"/>
                  <a:gd name="T6" fmla="*/ 2147483647 w 567"/>
                  <a:gd name="T7" fmla="*/ 2147483647 h 294"/>
                  <a:gd name="T8" fmla="*/ 2147483647 w 567"/>
                  <a:gd name="T9" fmla="*/ 2147483647 h 294"/>
                  <a:gd name="T10" fmla="*/ 2147483647 w 567"/>
                  <a:gd name="T11" fmla="*/ 2147483647 h 294"/>
                  <a:gd name="T12" fmla="*/ 2147483647 w 567"/>
                  <a:gd name="T13" fmla="*/ 2147483647 h 294"/>
                  <a:gd name="T14" fmla="*/ 2147483647 w 567"/>
                  <a:gd name="T15" fmla="*/ 2147483647 h 294"/>
                  <a:gd name="T16" fmla="*/ 2147483647 w 567"/>
                  <a:gd name="T17" fmla="*/ 2147483647 h 294"/>
                  <a:gd name="T18" fmla="*/ 2147483647 w 567"/>
                  <a:gd name="T19" fmla="*/ 2147483647 h 294"/>
                  <a:gd name="T20" fmla="*/ 2147483647 w 567"/>
                  <a:gd name="T21" fmla="*/ 2147483647 h 294"/>
                  <a:gd name="T22" fmla="*/ 2147483647 w 567"/>
                  <a:gd name="T23" fmla="*/ 2147483647 h 294"/>
                  <a:gd name="T24" fmla="*/ 2147483647 w 567"/>
                  <a:gd name="T25" fmla="*/ 2147483647 h 294"/>
                  <a:gd name="T26" fmla="*/ 2147483647 w 567"/>
                  <a:gd name="T27" fmla="*/ 2147483647 h 294"/>
                  <a:gd name="T28" fmla="*/ 2147483647 w 567"/>
                  <a:gd name="T29" fmla="*/ 2147483647 h 294"/>
                  <a:gd name="T30" fmla="*/ 2147483647 w 567"/>
                  <a:gd name="T31" fmla="*/ 2147483647 h 294"/>
                  <a:gd name="T32" fmla="*/ 2147483647 w 567"/>
                  <a:gd name="T33" fmla="*/ 2147483647 h 294"/>
                  <a:gd name="T34" fmla="*/ 2147483647 w 567"/>
                  <a:gd name="T35" fmla="*/ 2147483647 h 294"/>
                  <a:gd name="T36" fmla="*/ 2147483647 w 567"/>
                  <a:gd name="T37" fmla="*/ 2147483647 h 294"/>
                  <a:gd name="T38" fmla="*/ 2147483647 w 567"/>
                  <a:gd name="T39" fmla="*/ 2147483647 h 294"/>
                  <a:gd name="T40" fmla="*/ 2147483647 w 567"/>
                  <a:gd name="T41" fmla="*/ 2147483647 h 294"/>
                  <a:gd name="T42" fmla="*/ 2147483647 w 567"/>
                  <a:gd name="T43" fmla="*/ 2147483647 h 294"/>
                  <a:gd name="T44" fmla="*/ 2147483647 w 567"/>
                  <a:gd name="T45" fmla="*/ 2147483647 h 294"/>
                  <a:gd name="T46" fmla="*/ 2147483647 w 567"/>
                  <a:gd name="T47" fmla="*/ 2147483647 h 294"/>
                  <a:gd name="T48" fmla="*/ 2147483647 w 567"/>
                  <a:gd name="T49" fmla="*/ 2147483647 h 294"/>
                  <a:gd name="T50" fmla="*/ 2147483647 w 567"/>
                  <a:gd name="T51" fmla="*/ 2147483647 h 294"/>
                  <a:gd name="T52" fmla="*/ 2147483647 w 567"/>
                  <a:gd name="T53" fmla="*/ 2147483647 h 294"/>
                  <a:gd name="T54" fmla="*/ 2147483647 w 567"/>
                  <a:gd name="T55" fmla="*/ 2147483647 h 294"/>
                  <a:gd name="T56" fmla="*/ 2147483647 w 567"/>
                  <a:gd name="T57" fmla="*/ 2147483647 h 294"/>
                  <a:gd name="T58" fmla="*/ 2147483647 w 567"/>
                  <a:gd name="T59" fmla="*/ 2147483647 h 294"/>
                  <a:gd name="T60" fmla="*/ 2147483647 w 567"/>
                  <a:gd name="T61" fmla="*/ 2147483647 h 294"/>
                  <a:gd name="T62" fmla="*/ 2147483647 w 567"/>
                  <a:gd name="T63" fmla="*/ 2147483647 h 294"/>
                  <a:gd name="T64" fmla="*/ 2147483647 w 567"/>
                  <a:gd name="T65" fmla="*/ 2147483647 h 294"/>
                  <a:gd name="T66" fmla="*/ 2147483647 w 567"/>
                  <a:gd name="T67" fmla="*/ 2147483647 h 294"/>
                  <a:gd name="T68" fmla="*/ 2147483647 w 567"/>
                  <a:gd name="T69" fmla="*/ 2147483647 h 294"/>
                  <a:gd name="T70" fmla="*/ 2147483647 w 567"/>
                  <a:gd name="T71" fmla="*/ 2147483647 h 294"/>
                  <a:gd name="T72" fmla="*/ 2147483647 w 567"/>
                  <a:gd name="T73" fmla="*/ 2147483647 h 294"/>
                  <a:gd name="T74" fmla="*/ 2147483647 w 567"/>
                  <a:gd name="T75" fmla="*/ 2147483647 h 294"/>
                  <a:gd name="T76" fmla="*/ 2147483647 w 567"/>
                  <a:gd name="T77" fmla="*/ 2147483647 h 294"/>
                  <a:gd name="T78" fmla="*/ 2147483647 w 567"/>
                  <a:gd name="T79" fmla="*/ 2147483647 h 294"/>
                  <a:gd name="T80" fmla="*/ 2147483647 w 567"/>
                  <a:gd name="T81" fmla="*/ 2147483647 h 294"/>
                  <a:gd name="T82" fmla="*/ 2147483647 w 567"/>
                  <a:gd name="T83" fmla="*/ 2147483647 h 294"/>
                  <a:gd name="T84" fmla="*/ 2147483647 w 567"/>
                  <a:gd name="T85" fmla="*/ 2147483647 h 294"/>
                  <a:gd name="T86" fmla="*/ 2147483647 w 567"/>
                  <a:gd name="T87" fmla="*/ 2147483647 h 294"/>
                  <a:gd name="T88" fmla="*/ 2147483647 w 567"/>
                  <a:gd name="T89" fmla="*/ 2147483647 h 294"/>
                  <a:gd name="T90" fmla="*/ 2147483647 w 567"/>
                  <a:gd name="T91" fmla="*/ 2147483647 h 294"/>
                  <a:gd name="T92" fmla="*/ 2147483647 w 567"/>
                  <a:gd name="T93" fmla="*/ 2147483647 h 294"/>
                  <a:gd name="T94" fmla="*/ 2147483647 w 567"/>
                  <a:gd name="T95" fmla="*/ 2147483647 h 294"/>
                  <a:gd name="T96" fmla="*/ 2147483647 w 567"/>
                  <a:gd name="T97" fmla="*/ 2147483647 h 294"/>
                  <a:gd name="T98" fmla="*/ 2147483647 w 567"/>
                  <a:gd name="T99" fmla="*/ 2147483647 h 294"/>
                  <a:gd name="T100" fmla="*/ 2147483647 w 567"/>
                  <a:gd name="T101" fmla="*/ 2147483647 h 294"/>
                  <a:gd name="T102" fmla="*/ 2147483647 w 567"/>
                  <a:gd name="T103" fmla="*/ 2147483647 h 294"/>
                  <a:gd name="T104" fmla="*/ 2147483647 w 567"/>
                  <a:gd name="T105" fmla="*/ 2147483647 h 294"/>
                  <a:gd name="T106" fmla="*/ 2147483647 w 567"/>
                  <a:gd name="T107" fmla="*/ 2147483647 h 294"/>
                  <a:gd name="T108" fmla="*/ 2147483647 w 567"/>
                  <a:gd name="T109" fmla="*/ 2147483647 h 294"/>
                  <a:gd name="T110" fmla="*/ 2147483647 w 567"/>
                  <a:gd name="T111" fmla="*/ 2147483647 h 294"/>
                  <a:gd name="T112" fmla="*/ 2147483647 w 567"/>
                  <a:gd name="T113" fmla="*/ 2147483647 h 294"/>
                  <a:gd name="T114" fmla="*/ 2147483647 w 567"/>
                  <a:gd name="T115" fmla="*/ 2147483647 h 294"/>
                  <a:gd name="T116" fmla="*/ 2147483647 w 567"/>
                  <a:gd name="T117" fmla="*/ 2147483647 h 294"/>
                  <a:gd name="T118" fmla="*/ 2147483647 w 567"/>
                  <a:gd name="T119" fmla="*/ 2147483647 h 29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67" h="294">
                    <a:moveTo>
                      <a:pt x="168" y="252"/>
                    </a:moveTo>
                    <a:lnTo>
                      <a:pt x="168" y="254"/>
                    </a:lnTo>
                    <a:lnTo>
                      <a:pt x="168" y="252"/>
                    </a:lnTo>
                    <a:lnTo>
                      <a:pt x="168" y="254"/>
                    </a:lnTo>
                    <a:lnTo>
                      <a:pt x="166" y="254"/>
                    </a:lnTo>
                    <a:lnTo>
                      <a:pt x="168" y="254"/>
                    </a:lnTo>
                    <a:lnTo>
                      <a:pt x="166" y="254"/>
                    </a:lnTo>
                    <a:lnTo>
                      <a:pt x="168" y="254"/>
                    </a:lnTo>
                    <a:lnTo>
                      <a:pt x="168" y="252"/>
                    </a:lnTo>
                    <a:close/>
                    <a:moveTo>
                      <a:pt x="168" y="250"/>
                    </a:moveTo>
                    <a:lnTo>
                      <a:pt x="168" y="252"/>
                    </a:lnTo>
                    <a:lnTo>
                      <a:pt x="168" y="250"/>
                    </a:lnTo>
                    <a:lnTo>
                      <a:pt x="168" y="252"/>
                    </a:lnTo>
                    <a:lnTo>
                      <a:pt x="166" y="252"/>
                    </a:lnTo>
                    <a:lnTo>
                      <a:pt x="168" y="252"/>
                    </a:lnTo>
                    <a:lnTo>
                      <a:pt x="168" y="250"/>
                    </a:lnTo>
                    <a:close/>
                    <a:moveTo>
                      <a:pt x="504" y="0"/>
                    </a:moveTo>
                    <a:lnTo>
                      <a:pt x="512" y="2"/>
                    </a:lnTo>
                    <a:lnTo>
                      <a:pt x="528" y="5"/>
                    </a:lnTo>
                    <a:lnTo>
                      <a:pt x="545" y="7"/>
                    </a:lnTo>
                    <a:lnTo>
                      <a:pt x="556" y="9"/>
                    </a:lnTo>
                    <a:lnTo>
                      <a:pt x="552" y="22"/>
                    </a:lnTo>
                    <a:lnTo>
                      <a:pt x="550" y="20"/>
                    </a:lnTo>
                    <a:lnTo>
                      <a:pt x="547" y="20"/>
                    </a:lnTo>
                    <a:lnTo>
                      <a:pt x="543" y="22"/>
                    </a:lnTo>
                    <a:lnTo>
                      <a:pt x="543" y="24"/>
                    </a:lnTo>
                    <a:lnTo>
                      <a:pt x="539" y="24"/>
                    </a:lnTo>
                    <a:lnTo>
                      <a:pt x="536" y="27"/>
                    </a:lnTo>
                    <a:lnTo>
                      <a:pt x="534" y="29"/>
                    </a:lnTo>
                    <a:lnTo>
                      <a:pt x="534" y="31"/>
                    </a:lnTo>
                    <a:lnTo>
                      <a:pt x="534" y="33"/>
                    </a:lnTo>
                    <a:lnTo>
                      <a:pt x="536" y="33"/>
                    </a:lnTo>
                    <a:lnTo>
                      <a:pt x="536" y="37"/>
                    </a:lnTo>
                    <a:lnTo>
                      <a:pt x="539" y="37"/>
                    </a:lnTo>
                    <a:lnTo>
                      <a:pt x="539" y="40"/>
                    </a:lnTo>
                    <a:lnTo>
                      <a:pt x="541" y="42"/>
                    </a:lnTo>
                    <a:lnTo>
                      <a:pt x="552" y="42"/>
                    </a:lnTo>
                    <a:lnTo>
                      <a:pt x="556" y="44"/>
                    </a:lnTo>
                    <a:lnTo>
                      <a:pt x="554" y="48"/>
                    </a:lnTo>
                    <a:lnTo>
                      <a:pt x="552" y="48"/>
                    </a:lnTo>
                    <a:lnTo>
                      <a:pt x="550" y="51"/>
                    </a:lnTo>
                    <a:lnTo>
                      <a:pt x="547" y="51"/>
                    </a:lnTo>
                    <a:lnTo>
                      <a:pt x="543" y="51"/>
                    </a:lnTo>
                    <a:lnTo>
                      <a:pt x="541" y="51"/>
                    </a:lnTo>
                    <a:lnTo>
                      <a:pt x="539" y="51"/>
                    </a:lnTo>
                    <a:lnTo>
                      <a:pt x="532" y="51"/>
                    </a:lnTo>
                    <a:lnTo>
                      <a:pt x="530" y="51"/>
                    </a:lnTo>
                    <a:lnTo>
                      <a:pt x="528" y="51"/>
                    </a:lnTo>
                    <a:lnTo>
                      <a:pt x="526" y="51"/>
                    </a:lnTo>
                    <a:lnTo>
                      <a:pt x="523" y="53"/>
                    </a:lnTo>
                    <a:lnTo>
                      <a:pt x="521" y="53"/>
                    </a:lnTo>
                    <a:lnTo>
                      <a:pt x="523" y="53"/>
                    </a:lnTo>
                    <a:lnTo>
                      <a:pt x="521" y="53"/>
                    </a:lnTo>
                    <a:lnTo>
                      <a:pt x="521" y="55"/>
                    </a:lnTo>
                    <a:lnTo>
                      <a:pt x="521" y="57"/>
                    </a:lnTo>
                    <a:lnTo>
                      <a:pt x="519" y="57"/>
                    </a:lnTo>
                    <a:lnTo>
                      <a:pt x="521" y="57"/>
                    </a:lnTo>
                    <a:lnTo>
                      <a:pt x="521" y="59"/>
                    </a:lnTo>
                    <a:lnTo>
                      <a:pt x="523" y="59"/>
                    </a:lnTo>
                    <a:lnTo>
                      <a:pt x="523" y="62"/>
                    </a:lnTo>
                    <a:lnTo>
                      <a:pt x="521" y="62"/>
                    </a:lnTo>
                    <a:lnTo>
                      <a:pt x="523" y="62"/>
                    </a:lnTo>
                    <a:lnTo>
                      <a:pt x="526" y="62"/>
                    </a:lnTo>
                    <a:lnTo>
                      <a:pt x="528" y="62"/>
                    </a:lnTo>
                    <a:lnTo>
                      <a:pt x="528" y="64"/>
                    </a:lnTo>
                    <a:lnTo>
                      <a:pt x="530" y="64"/>
                    </a:lnTo>
                    <a:lnTo>
                      <a:pt x="528" y="64"/>
                    </a:lnTo>
                    <a:lnTo>
                      <a:pt x="528" y="66"/>
                    </a:lnTo>
                    <a:lnTo>
                      <a:pt x="528" y="70"/>
                    </a:lnTo>
                    <a:lnTo>
                      <a:pt x="526" y="70"/>
                    </a:lnTo>
                    <a:lnTo>
                      <a:pt x="523" y="70"/>
                    </a:lnTo>
                    <a:lnTo>
                      <a:pt x="523" y="68"/>
                    </a:lnTo>
                    <a:lnTo>
                      <a:pt x="521" y="66"/>
                    </a:lnTo>
                    <a:lnTo>
                      <a:pt x="519" y="66"/>
                    </a:lnTo>
                    <a:lnTo>
                      <a:pt x="519" y="68"/>
                    </a:lnTo>
                    <a:lnTo>
                      <a:pt x="519" y="70"/>
                    </a:lnTo>
                    <a:lnTo>
                      <a:pt x="519" y="73"/>
                    </a:lnTo>
                    <a:lnTo>
                      <a:pt x="521" y="75"/>
                    </a:lnTo>
                    <a:lnTo>
                      <a:pt x="523" y="75"/>
                    </a:lnTo>
                    <a:lnTo>
                      <a:pt x="526" y="75"/>
                    </a:lnTo>
                    <a:lnTo>
                      <a:pt x="528" y="75"/>
                    </a:lnTo>
                    <a:lnTo>
                      <a:pt x="528" y="77"/>
                    </a:lnTo>
                    <a:lnTo>
                      <a:pt x="528" y="79"/>
                    </a:lnTo>
                    <a:lnTo>
                      <a:pt x="528" y="81"/>
                    </a:lnTo>
                    <a:lnTo>
                      <a:pt x="530" y="81"/>
                    </a:lnTo>
                    <a:lnTo>
                      <a:pt x="532" y="81"/>
                    </a:lnTo>
                    <a:lnTo>
                      <a:pt x="534" y="83"/>
                    </a:lnTo>
                    <a:lnTo>
                      <a:pt x="532" y="83"/>
                    </a:lnTo>
                    <a:lnTo>
                      <a:pt x="532" y="86"/>
                    </a:lnTo>
                    <a:lnTo>
                      <a:pt x="534" y="90"/>
                    </a:lnTo>
                    <a:lnTo>
                      <a:pt x="530" y="90"/>
                    </a:lnTo>
                    <a:lnTo>
                      <a:pt x="526" y="90"/>
                    </a:lnTo>
                    <a:lnTo>
                      <a:pt x="521" y="88"/>
                    </a:lnTo>
                    <a:lnTo>
                      <a:pt x="521" y="90"/>
                    </a:lnTo>
                    <a:lnTo>
                      <a:pt x="519" y="92"/>
                    </a:lnTo>
                    <a:lnTo>
                      <a:pt x="517" y="88"/>
                    </a:lnTo>
                    <a:lnTo>
                      <a:pt x="515" y="88"/>
                    </a:lnTo>
                    <a:lnTo>
                      <a:pt x="512" y="88"/>
                    </a:lnTo>
                    <a:lnTo>
                      <a:pt x="510" y="88"/>
                    </a:lnTo>
                    <a:lnTo>
                      <a:pt x="506" y="88"/>
                    </a:lnTo>
                    <a:lnTo>
                      <a:pt x="504" y="88"/>
                    </a:lnTo>
                    <a:lnTo>
                      <a:pt x="504" y="92"/>
                    </a:lnTo>
                    <a:lnTo>
                      <a:pt x="506" y="94"/>
                    </a:lnTo>
                    <a:lnTo>
                      <a:pt x="506" y="97"/>
                    </a:lnTo>
                    <a:lnTo>
                      <a:pt x="506" y="99"/>
                    </a:lnTo>
                    <a:lnTo>
                      <a:pt x="504" y="101"/>
                    </a:lnTo>
                    <a:lnTo>
                      <a:pt x="508" y="103"/>
                    </a:lnTo>
                    <a:lnTo>
                      <a:pt x="508" y="105"/>
                    </a:lnTo>
                    <a:lnTo>
                      <a:pt x="506" y="105"/>
                    </a:lnTo>
                    <a:lnTo>
                      <a:pt x="506" y="108"/>
                    </a:lnTo>
                    <a:lnTo>
                      <a:pt x="506" y="110"/>
                    </a:lnTo>
                    <a:lnTo>
                      <a:pt x="506" y="112"/>
                    </a:lnTo>
                    <a:lnTo>
                      <a:pt x="508" y="112"/>
                    </a:lnTo>
                    <a:lnTo>
                      <a:pt x="510" y="116"/>
                    </a:lnTo>
                    <a:lnTo>
                      <a:pt x="515" y="116"/>
                    </a:lnTo>
                    <a:lnTo>
                      <a:pt x="517" y="116"/>
                    </a:lnTo>
                    <a:lnTo>
                      <a:pt x="519" y="114"/>
                    </a:lnTo>
                    <a:lnTo>
                      <a:pt x="526" y="119"/>
                    </a:lnTo>
                    <a:lnTo>
                      <a:pt x="523" y="121"/>
                    </a:lnTo>
                    <a:lnTo>
                      <a:pt x="521" y="123"/>
                    </a:lnTo>
                    <a:lnTo>
                      <a:pt x="519" y="121"/>
                    </a:lnTo>
                    <a:lnTo>
                      <a:pt x="515" y="123"/>
                    </a:lnTo>
                    <a:lnTo>
                      <a:pt x="512" y="123"/>
                    </a:lnTo>
                    <a:lnTo>
                      <a:pt x="508" y="125"/>
                    </a:lnTo>
                    <a:lnTo>
                      <a:pt x="504" y="129"/>
                    </a:lnTo>
                    <a:lnTo>
                      <a:pt x="504" y="132"/>
                    </a:lnTo>
                    <a:lnTo>
                      <a:pt x="497" y="136"/>
                    </a:lnTo>
                    <a:lnTo>
                      <a:pt x="495" y="138"/>
                    </a:lnTo>
                    <a:lnTo>
                      <a:pt x="493" y="138"/>
                    </a:lnTo>
                    <a:lnTo>
                      <a:pt x="493" y="140"/>
                    </a:lnTo>
                    <a:lnTo>
                      <a:pt x="488" y="140"/>
                    </a:lnTo>
                    <a:lnTo>
                      <a:pt x="486" y="143"/>
                    </a:lnTo>
                    <a:lnTo>
                      <a:pt x="484" y="143"/>
                    </a:lnTo>
                    <a:lnTo>
                      <a:pt x="484" y="145"/>
                    </a:lnTo>
                    <a:lnTo>
                      <a:pt x="484" y="147"/>
                    </a:lnTo>
                    <a:lnTo>
                      <a:pt x="486" y="147"/>
                    </a:lnTo>
                    <a:lnTo>
                      <a:pt x="486" y="145"/>
                    </a:lnTo>
                    <a:lnTo>
                      <a:pt x="488" y="145"/>
                    </a:lnTo>
                    <a:lnTo>
                      <a:pt x="488" y="147"/>
                    </a:lnTo>
                    <a:lnTo>
                      <a:pt x="490" y="147"/>
                    </a:lnTo>
                    <a:lnTo>
                      <a:pt x="490" y="149"/>
                    </a:lnTo>
                    <a:lnTo>
                      <a:pt x="493" y="149"/>
                    </a:lnTo>
                    <a:lnTo>
                      <a:pt x="495" y="149"/>
                    </a:lnTo>
                    <a:lnTo>
                      <a:pt x="495" y="147"/>
                    </a:lnTo>
                    <a:lnTo>
                      <a:pt x="497" y="147"/>
                    </a:lnTo>
                    <a:lnTo>
                      <a:pt x="497" y="149"/>
                    </a:lnTo>
                    <a:lnTo>
                      <a:pt x="499" y="149"/>
                    </a:lnTo>
                    <a:lnTo>
                      <a:pt x="499" y="151"/>
                    </a:lnTo>
                    <a:lnTo>
                      <a:pt x="497" y="151"/>
                    </a:lnTo>
                    <a:lnTo>
                      <a:pt x="495" y="151"/>
                    </a:lnTo>
                    <a:lnTo>
                      <a:pt x="495" y="154"/>
                    </a:lnTo>
                    <a:lnTo>
                      <a:pt x="495" y="156"/>
                    </a:lnTo>
                    <a:lnTo>
                      <a:pt x="493" y="156"/>
                    </a:lnTo>
                    <a:lnTo>
                      <a:pt x="493" y="158"/>
                    </a:lnTo>
                    <a:lnTo>
                      <a:pt x="493" y="160"/>
                    </a:lnTo>
                    <a:lnTo>
                      <a:pt x="495" y="160"/>
                    </a:lnTo>
                    <a:lnTo>
                      <a:pt x="497" y="160"/>
                    </a:lnTo>
                    <a:lnTo>
                      <a:pt x="497" y="158"/>
                    </a:lnTo>
                    <a:lnTo>
                      <a:pt x="499" y="158"/>
                    </a:lnTo>
                    <a:lnTo>
                      <a:pt x="501" y="158"/>
                    </a:lnTo>
                    <a:lnTo>
                      <a:pt x="501" y="160"/>
                    </a:lnTo>
                    <a:lnTo>
                      <a:pt x="501" y="162"/>
                    </a:lnTo>
                    <a:lnTo>
                      <a:pt x="504" y="162"/>
                    </a:lnTo>
                    <a:lnTo>
                      <a:pt x="506" y="162"/>
                    </a:lnTo>
                    <a:lnTo>
                      <a:pt x="506" y="160"/>
                    </a:lnTo>
                    <a:lnTo>
                      <a:pt x="508" y="160"/>
                    </a:lnTo>
                    <a:lnTo>
                      <a:pt x="510" y="160"/>
                    </a:lnTo>
                    <a:lnTo>
                      <a:pt x="512" y="160"/>
                    </a:lnTo>
                    <a:lnTo>
                      <a:pt x="515" y="160"/>
                    </a:lnTo>
                    <a:lnTo>
                      <a:pt x="517" y="160"/>
                    </a:lnTo>
                    <a:lnTo>
                      <a:pt x="517" y="162"/>
                    </a:lnTo>
                    <a:lnTo>
                      <a:pt x="519" y="162"/>
                    </a:lnTo>
                    <a:lnTo>
                      <a:pt x="519" y="165"/>
                    </a:lnTo>
                    <a:lnTo>
                      <a:pt x="521" y="165"/>
                    </a:lnTo>
                    <a:lnTo>
                      <a:pt x="523" y="165"/>
                    </a:lnTo>
                    <a:lnTo>
                      <a:pt x="523" y="167"/>
                    </a:lnTo>
                    <a:lnTo>
                      <a:pt x="526" y="167"/>
                    </a:lnTo>
                    <a:lnTo>
                      <a:pt x="526" y="169"/>
                    </a:lnTo>
                    <a:lnTo>
                      <a:pt x="528" y="169"/>
                    </a:lnTo>
                    <a:lnTo>
                      <a:pt x="528" y="171"/>
                    </a:lnTo>
                    <a:lnTo>
                      <a:pt x="530" y="171"/>
                    </a:lnTo>
                    <a:lnTo>
                      <a:pt x="532" y="171"/>
                    </a:lnTo>
                    <a:lnTo>
                      <a:pt x="534" y="171"/>
                    </a:lnTo>
                    <a:lnTo>
                      <a:pt x="534" y="173"/>
                    </a:lnTo>
                    <a:lnTo>
                      <a:pt x="536" y="173"/>
                    </a:lnTo>
                    <a:lnTo>
                      <a:pt x="539" y="173"/>
                    </a:lnTo>
                    <a:lnTo>
                      <a:pt x="541" y="173"/>
                    </a:lnTo>
                    <a:lnTo>
                      <a:pt x="543" y="173"/>
                    </a:lnTo>
                    <a:lnTo>
                      <a:pt x="543" y="175"/>
                    </a:lnTo>
                    <a:lnTo>
                      <a:pt x="545" y="175"/>
                    </a:lnTo>
                    <a:lnTo>
                      <a:pt x="547" y="175"/>
                    </a:lnTo>
                    <a:lnTo>
                      <a:pt x="550" y="175"/>
                    </a:lnTo>
                    <a:lnTo>
                      <a:pt x="552" y="175"/>
                    </a:lnTo>
                    <a:lnTo>
                      <a:pt x="554" y="175"/>
                    </a:lnTo>
                    <a:lnTo>
                      <a:pt x="556" y="175"/>
                    </a:lnTo>
                    <a:lnTo>
                      <a:pt x="558" y="175"/>
                    </a:lnTo>
                    <a:lnTo>
                      <a:pt x="561" y="175"/>
                    </a:lnTo>
                    <a:lnTo>
                      <a:pt x="561" y="178"/>
                    </a:lnTo>
                    <a:lnTo>
                      <a:pt x="563" y="178"/>
                    </a:lnTo>
                    <a:lnTo>
                      <a:pt x="563" y="180"/>
                    </a:lnTo>
                    <a:lnTo>
                      <a:pt x="565" y="180"/>
                    </a:lnTo>
                    <a:lnTo>
                      <a:pt x="565" y="182"/>
                    </a:lnTo>
                    <a:lnTo>
                      <a:pt x="567" y="182"/>
                    </a:lnTo>
                    <a:lnTo>
                      <a:pt x="567" y="184"/>
                    </a:lnTo>
                    <a:lnTo>
                      <a:pt x="567" y="186"/>
                    </a:lnTo>
                    <a:lnTo>
                      <a:pt x="567" y="189"/>
                    </a:lnTo>
                    <a:lnTo>
                      <a:pt x="567" y="191"/>
                    </a:lnTo>
                    <a:lnTo>
                      <a:pt x="565" y="191"/>
                    </a:lnTo>
                    <a:lnTo>
                      <a:pt x="567" y="191"/>
                    </a:lnTo>
                    <a:lnTo>
                      <a:pt x="567" y="193"/>
                    </a:lnTo>
                    <a:lnTo>
                      <a:pt x="565" y="193"/>
                    </a:lnTo>
                    <a:lnTo>
                      <a:pt x="563" y="193"/>
                    </a:lnTo>
                    <a:lnTo>
                      <a:pt x="561" y="193"/>
                    </a:lnTo>
                    <a:lnTo>
                      <a:pt x="561" y="195"/>
                    </a:lnTo>
                    <a:lnTo>
                      <a:pt x="561" y="193"/>
                    </a:lnTo>
                    <a:lnTo>
                      <a:pt x="561" y="195"/>
                    </a:lnTo>
                    <a:lnTo>
                      <a:pt x="561" y="193"/>
                    </a:lnTo>
                    <a:lnTo>
                      <a:pt x="561" y="195"/>
                    </a:lnTo>
                    <a:lnTo>
                      <a:pt x="558" y="195"/>
                    </a:lnTo>
                    <a:lnTo>
                      <a:pt x="558" y="193"/>
                    </a:lnTo>
                    <a:lnTo>
                      <a:pt x="558" y="195"/>
                    </a:lnTo>
                    <a:lnTo>
                      <a:pt x="558" y="193"/>
                    </a:lnTo>
                    <a:lnTo>
                      <a:pt x="556" y="193"/>
                    </a:lnTo>
                    <a:lnTo>
                      <a:pt x="554" y="193"/>
                    </a:lnTo>
                    <a:lnTo>
                      <a:pt x="552" y="193"/>
                    </a:lnTo>
                    <a:lnTo>
                      <a:pt x="550" y="193"/>
                    </a:lnTo>
                    <a:lnTo>
                      <a:pt x="547" y="193"/>
                    </a:lnTo>
                    <a:lnTo>
                      <a:pt x="545" y="193"/>
                    </a:lnTo>
                    <a:lnTo>
                      <a:pt x="545" y="191"/>
                    </a:lnTo>
                    <a:lnTo>
                      <a:pt x="543" y="191"/>
                    </a:lnTo>
                    <a:lnTo>
                      <a:pt x="541" y="191"/>
                    </a:lnTo>
                    <a:lnTo>
                      <a:pt x="539" y="191"/>
                    </a:lnTo>
                    <a:lnTo>
                      <a:pt x="536" y="191"/>
                    </a:lnTo>
                    <a:lnTo>
                      <a:pt x="534" y="191"/>
                    </a:lnTo>
                    <a:lnTo>
                      <a:pt x="534" y="189"/>
                    </a:lnTo>
                    <a:lnTo>
                      <a:pt x="534" y="191"/>
                    </a:lnTo>
                    <a:lnTo>
                      <a:pt x="534" y="189"/>
                    </a:lnTo>
                    <a:lnTo>
                      <a:pt x="534" y="191"/>
                    </a:lnTo>
                    <a:lnTo>
                      <a:pt x="534" y="189"/>
                    </a:lnTo>
                    <a:lnTo>
                      <a:pt x="534" y="191"/>
                    </a:lnTo>
                    <a:lnTo>
                      <a:pt x="534" y="189"/>
                    </a:lnTo>
                    <a:lnTo>
                      <a:pt x="534" y="191"/>
                    </a:lnTo>
                    <a:lnTo>
                      <a:pt x="532" y="191"/>
                    </a:lnTo>
                    <a:lnTo>
                      <a:pt x="532" y="189"/>
                    </a:lnTo>
                    <a:lnTo>
                      <a:pt x="530" y="189"/>
                    </a:lnTo>
                    <a:lnTo>
                      <a:pt x="528" y="189"/>
                    </a:lnTo>
                    <a:lnTo>
                      <a:pt x="526" y="189"/>
                    </a:lnTo>
                    <a:lnTo>
                      <a:pt x="523" y="189"/>
                    </a:lnTo>
                    <a:lnTo>
                      <a:pt x="521" y="189"/>
                    </a:lnTo>
                    <a:lnTo>
                      <a:pt x="519" y="189"/>
                    </a:lnTo>
                    <a:lnTo>
                      <a:pt x="517" y="189"/>
                    </a:lnTo>
                    <a:lnTo>
                      <a:pt x="515" y="189"/>
                    </a:lnTo>
                    <a:lnTo>
                      <a:pt x="512" y="189"/>
                    </a:lnTo>
                    <a:lnTo>
                      <a:pt x="510" y="189"/>
                    </a:lnTo>
                    <a:lnTo>
                      <a:pt x="508" y="189"/>
                    </a:lnTo>
                    <a:lnTo>
                      <a:pt x="506" y="189"/>
                    </a:lnTo>
                    <a:lnTo>
                      <a:pt x="504" y="189"/>
                    </a:lnTo>
                    <a:lnTo>
                      <a:pt x="501" y="189"/>
                    </a:lnTo>
                    <a:lnTo>
                      <a:pt x="499" y="189"/>
                    </a:lnTo>
                    <a:lnTo>
                      <a:pt x="497" y="189"/>
                    </a:lnTo>
                    <a:lnTo>
                      <a:pt x="495" y="189"/>
                    </a:lnTo>
                    <a:lnTo>
                      <a:pt x="493" y="189"/>
                    </a:lnTo>
                    <a:lnTo>
                      <a:pt x="493" y="191"/>
                    </a:lnTo>
                    <a:lnTo>
                      <a:pt x="493" y="189"/>
                    </a:lnTo>
                    <a:lnTo>
                      <a:pt x="490" y="189"/>
                    </a:lnTo>
                    <a:lnTo>
                      <a:pt x="490" y="191"/>
                    </a:lnTo>
                    <a:lnTo>
                      <a:pt x="490" y="189"/>
                    </a:lnTo>
                    <a:lnTo>
                      <a:pt x="490" y="191"/>
                    </a:lnTo>
                    <a:lnTo>
                      <a:pt x="490" y="189"/>
                    </a:lnTo>
                    <a:lnTo>
                      <a:pt x="490" y="191"/>
                    </a:lnTo>
                    <a:lnTo>
                      <a:pt x="488" y="191"/>
                    </a:lnTo>
                    <a:lnTo>
                      <a:pt x="486" y="191"/>
                    </a:lnTo>
                    <a:lnTo>
                      <a:pt x="484" y="191"/>
                    </a:lnTo>
                    <a:lnTo>
                      <a:pt x="486" y="191"/>
                    </a:lnTo>
                    <a:lnTo>
                      <a:pt x="484" y="191"/>
                    </a:lnTo>
                    <a:lnTo>
                      <a:pt x="482" y="191"/>
                    </a:lnTo>
                    <a:lnTo>
                      <a:pt x="482" y="193"/>
                    </a:lnTo>
                    <a:lnTo>
                      <a:pt x="480" y="193"/>
                    </a:lnTo>
                    <a:lnTo>
                      <a:pt x="477" y="193"/>
                    </a:lnTo>
                    <a:lnTo>
                      <a:pt x="475" y="193"/>
                    </a:lnTo>
                    <a:lnTo>
                      <a:pt x="473" y="193"/>
                    </a:lnTo>
                    <a:lnTo>
                      <a:pt x="473" y="195"/>
                    </a:lnTo>
                    <a:lnTo>
                      <a:pt x="471" y="195"/>
                    </a:lnTo>
                    <a:lnTo>
                      <a:pt x="469" y="195"/>
                    </a:lnTo>
                    <a:lnTo>
                      <a:pt x="466" y="195"/>
                    </a:lnTo>
                    <a:lnTo>
                      <a:pt x="466" y="197"/>
                    </a:lnTo>
                    <a:lnTo>
                      <a:pt x="464" y="197"/>
                    </a:lnTo>
                    <a:lnTo>
                      <a:pt x="462" y="197"/>
                    </a:lnTo>
                    <a:lnTo>
                      <a:pt x="462" y="200"/>
                    </a:lnTo>
                    <a:lnTo>
                      <a:pt x="460" y="200"/>
                    </a:lnTo>
                    <a:lnTo>
                      <a:pt x="458" y="200"/>
                    </a:lnTo>
                    <a:lnTo>
                      <a:pt x="458" y="202"/>
                    </a:lnTo>
                    <a:lnTo>
                      <a:pt x="455" y="202"/>
                    </a:lnTo>
                    <a:lnTo>
                      <a:pt x="453" y="202"/>
                    </a:lnTo>
                    <a:lnTo>
                      <a:pt x="453" y="204"/>
                    </a:lnTo>
                    <a:lnTo>
                      <a:pt x="451" y="204"/>
                    </a:lnTo>
                    <a:lnTo>
                      <a:pt x="449" y="204"/>
                    </a:lnTo>
                    <a:lnTo>
                      <a:pt x="449" y="206"/>
                    </a:lnTo>
                    <a:lnTo>
                      <a:pt x="447" y="206"/>
                    </a:lnTo>
                    <a:lnTo>
                      <a:pt x="447" y="208"/>
                    </a:lnTo>
                    <a:lnTo>
                      <a:pt x="444" y="208"/>
                    </a:lnTo>
                    <a:lnTo>
                      <a:pt x="444" y="211"/>
                    </a:lnTo>
                    <a:lnTo>
                      <a:pt x="444" y="213"/>
                    </a:lnTo>
                    <a:lnTo>
                      <a:pt x="442" y="213"/>
                    </a:lnTo>
                    <a:lnTo>
                      <a:pt x="442" y="215"/>
                    </a:lnTo>
                    <a:lnTo>
                      <a:pt x="442" y="217"/>
                    </a:lnTo>
                    <a:lnTo>
                      <a:pt x="442" y="215"/>
                    </a:lnTo>
                    <a:lnTo>
                      <a:pt x="442" y="217"/>
                    </a:lnTo>
                    <a:lnTo>
                      <a:pt x="440" y="217"/>
                    </a:lnTo>
                    <a:lnTo>
                      <a:pt x="440" y="219"/>
                    </a:lnTo>
                    <a:lnTo>
                      <a:pt x="438" y="219"/>
                    </a:lnTo>
                    <a:lnTo>
                      <a:pt x="440" y="219"/>
                    </a:lnTo>
                    <a:lnTo>
                      <a:pt x="438" y="219"/>
                    </a:lnTo>
                    <a:lnTo>
                      <a:pt x="438" y="221"/>
                    </a:lnTo>
                    <a:lnTo>
                      <a:pt x="436" y="221"/>
                    </a:lnTo>
                    <a:lnTo>
                      <a:pt x="434" y="221"/>
                    </a:lnTo>
                    <a:lnTo>
                      <a:pt x="434" y="224"/>
                    </a:lnTo>
                    <a:lnTo>
                      <a:pt x="431" y="224"/>
                    </a:lnTo>
                    <a:lnTo>
                      <a:pt x="429" y="224"/>
                    </a:lnTo>
                    <a:lnTo>
                      <a:pt x="427" y="224"/>
                    </a:lnTo>
                    <a:lnTo>
                      <a:pt x="427" y="226"/>
                    </a:lnTo>
                    <a:lnTo>
                      <a:pt x="425" y="226"/>
                    </a:lnTo>
                    <a:lnTo>
                      <a:pt x="423" y="226"/>
                    </a:lnTo>
                    <a:lnTo>
                      <a:pt x="423" y="228"/>
                    </a:lnTo>
                    <a:lnTo>
                      <a:pt x="420" y="228"/>
                    </a:lnTo>
                    <a:lnTo>
                      <a:pt x="420" y="230"/>
                    </a:lnTo>
                    <a:lnTo>
                      <a:pt x="418" y="230"/>
                    </a:lnTo>
                    <a:lnTo>
                      <a:pt x="418" y="232"/>
                    </a:lnTo>
                    <a:lnTo>
                      <a:pt x="416" y="232"/>
                    </a:lnTo>
                    <a:lnTo>
                      <a:pt x="416" y="235"/>
                    </a:lnTo>
                    <a:lnTo>
                      <a:pt x="414" y="235"/>
                    </a:lnTo>
                    <a:lnTo>
                      <a:pt x="412" y="235"/>
                    </a:lnTo>
                    <a:lnTo>
                      <a:pt x="409" y="235"/>
                    </a:lnTo>
                    <a:lnTo>
                      <a:pt x="409" y="237"/>
                    </a:lnTo>
                    <a:lnTo>
                      <a:pt x="407" y="237"/>
                    </a:lnTo>
                    <a:lnTo>
                      <a:pt x="405" y="237"/>
                    </a:lnTo>
                    <a:lnTo>
                      <a:pt x="403" y="237"/>
                    </a:lnTo>
                    <a:lnTo>
                      <a:pt x="403" y="239"/>
                    </a:lnTo>
                    <a:lnTo>
                      <a:pt x="401" y="239"/>
                    </a:lnTo>
                    <a:lnTo>
                      <a:pt x="398" y="239"/>
                    </a:lnTo>
                    <a:lnTo>
                      <a:pt x="398" y="241"/>
                    </a:lnTo>
                    <a:lnTo>
                      <a:pt x="396" y="241"/>
                    </a:lnTo>
                    <a:lnTo>
                      <a:pt x="394" y="241"/>
                    </a:lnTo>
                    <a:lnTo>
                      <a:pt x="394" y="243"/>
                    </a:lnTo>
                    <a:lnTo>
                      <a:pt x="392" y="246"/>
                    </a:lnTo>
                    <a:lnTo>
                      <a:pt x="394" y="246"/>
                    </a:lnTo>
                    <a:lnTo>
                      <a:pt x="392" y="246"/>
                    </a:lnTo>
                    <a:lnTo>
                      <a:pt x="392" y="248"/>
                    </a:lnTo>
                    <a:lnTo>
                      <a:pt x="392" y="250"/>
                    </a:lnTo>
                    <a:lnTo>
                      <a:pt x="392" y="252"/>
                    </a:lnTo>
                    <a:lnTo>
                      <a:pt x="392" y="254"/>
                    </a:lnTo>
                    <a:lnTo>
                      <a:pt x="390" y="254"/>
                    </a:lnTo>
                    <a:lnTo>
                      <a:pt x="388" y="254"/>
                    </a:lnTo>
                    <a:lnTo>
                      <a:pt x="385" y="254"/>
                    </a:lnTo>
                    <a:lnTo>
                      <a:pt x="383" y="254"/>
                    </a:lnTo>
                    <a:lnTo>
                      <a:pt x="381" y="254"/>
                    </a:lnTo>
                    <a:lnTo>
                      <a:pt x="379" y="254"/>
                    </a:lnTo>
                    <a:lnTo>
                      <a:pt x="377" y="254"/>
                    </a:lnTo>
                    <a:lnTo>
                      <a:pt x="374" y="254"/>
                    </a:lnTo>
                    <a:lnTo>
                      <a:pt x="374" y="257"/>
                    </a:lnTo>
                    <a:lnTo>
                      <a:pt x="372" y="257"/>
                    </a:lnTo>
                    <a:lnTo>
                      <a:pt x="370" y="257"/>
                    </a:lnTo>
                    <a:lnTo>
                      <a:pt x="368" y="257"/>
                    </a:lnTo>
                    <a:lnTo>
                      <a:pt x="368" y="259"/>
                    </a:lnTo>
                    <a:lnTo>
                      <a:pt x="366" y="259"/>
                    </a:lnTo>
                    <a:lnTo>
                      <a:pt x="363" y="259"/>
                    </a:lnTo>
                    <a:lnTo>
                      <a:pt x="363" y="261"/>
                    </a:lnTo>
                    <a:lnTo>
                      <a:pt x="361" y="261"/>
                    </a:lnTo>
                    <a:lnTo>
                      <a:pt x="359" y="261"/>
                    </a:lnTo>
                    <a:lnTo>
                      <a:pt x="359" y="263"/>
                    </a:lnTo>
                    <a:lnTo>
                      <a:pt x="357" y="263"/>
                    </a:lnTo>
                    <a:lnTo>
                      <a:pt x="355" y="263"/>
                    </a:lnTo>
                    <a:lnTo>
                      <a:pt x="355" y="265"/>
                    </a:lnTo>
                    <a:lnTo>
                      <a:pt x="352" y="265"/>
                    </a:lnTo>
                    <a:lnTo>
                      <a:pt x="350" y="265"/>
                    </a:lnTo>
                    <a:lnTo>
                      <a:pt x="350" y="267"/>
                    </a:lnTo>
                    <a:lnTo>
                      <a:pt x="348" y="267"/>
                    </a:lnTo>
                    <a:lnTo>
                      <a:pt x="348" y="270"/>
                    </a:lnTo>
                    <a:lnTo>
                      <a:pt x="346" y="270"/>
                    </a:lnTo>
                    <a:lnTo>
                      <a:pt x="346" y="272"/>
                    </a:lnTo>
                    <a:lnTo>
                      <a:pt x="344" y="272"/>
                    </a:lnTo>
                    <a:lnTo>
                      <a:pt x="344" y="274"/>
                    </a:lnTo>
                    <a:lnTo>
                      <a:pt x="342" y="274"/>
                    </a:lnTo>
                    <a:lnTo>
                      <a:pt x="342" y="276"/>
                    </a:lnTo>
                    <a:lnTo>
                      <a:pt x="342" y="278"/>
                    </a:lnTo>
                    <a:lnTo>
                      <a:pt x="342" y="281"/>
                    </a:lnTo>
                    <a:lnTo>
                      <a:pt x="342" y="283"/>
                    </a:lnTo>
                    <a:lnTo>
                      <a:pt x="344" y="283"/>
                    </a:lnTo>
                    <a:lnTo>
                      <a:pt x="344" y="285"/>
                    </a:lnTo>
                    <a:lnTo>
                      <a:pt x="346" y="285"/>
                    </a:lnTo>
                    <a:lnTo>
                      <a:pt x="346" y="287"/>
                    </a:lnTo>
                    <a:lnTo>
                      <a:pt x="346" y="285"/>
                    </a:lnTo>
                    <a:lnTo>
                      <a:pt x="346" y="287"/>
                    </a:lnTo>
                    <a:lnTo>
                      <a:pt x="344" y="287"/>
                    </a:lnTo>
                    <a:lnTo>
                      <a:pt x="346" y="287"/>
                    </a:lnTo>
                    <a:lnTo>
                      <a:pt x="344" y="287"/>
                    </a:lnTo>
                    <a:lnTo>
                      <a:pt x="342" y="287"/>
                    </a:lnTo>
                    <a:lnTo>
                      <a:pt x="339" y="287"/>
                    </a:lnTo>
                    <a:lnTo>
                      <a:pt x="337" y="287"/>
                    </a:lnTo>
                    <a:lnTo>
                      <a:pt x="337" y="289"/>
                    </a:lnTo>
                    <a:lnTo>
                      <a:pt x="337" y="287"/>
                    </a:lnTo>
                    <a:lnTo>
                      <a:pt x="337" y="289"/>
                    </a:lnTo>
                    <a:lnTo>
                      <a:pt x="335" y="289"/>
                    </a:lnTo>
                    <a:lnTo>
                      <a:pt x="337" y="289"/>
                    </a:lnTo>
                    <a:lnTo>
                      <a:pt x="335" y="289"/>
                    </a:lnTo>
                    <a:lnTo>
                      <a:pt x="335" y="292"/>
                    </a:lnTo>
                    <a:lnTo>
                      <a:pt x="333" y="292"/>
                    </a:lnTo>
                    <a:lnTo>
                      <a:pt x="331" y="292"/>
                    </a:lnTo>
                    <a:lnTo>
                      <a:pt x="333" y="292"/>
                    </a:lnTo>
                    <a:lnTo>
                      <a:pt x="331" y="292"/>
                    </a:lnTo>
                    <a:lnTo>
                      <a:pt x="333" y="294"/>
                    </a:lnTo>
                    <a:lnTo>
                      <a:pt x="331" y="294"/>
                    </a:lnTo>
                    <a:lnTo>
                      <a:pt x="328" y="294"/>
                    </a:lnTo>
                    <a:lnTo>
                      <a:pt x="326" y="294"/>
                    </a:lnTo>
                    <a:lnTo>
                      <a:pt x="324" y="294"/>
                    </a:lnTo>
                    <a:lnTo>
                      <a:pt x="324" y="292"/>
                    </a:lnTo>
                    <a:lnTo>
                      <a:pt x="322" y="292"/>
                    </a:lnTo>
                    <a:lnTo>
                      <a:pt x="320" y="292"/>
                    </a:lnTo>
                    <a:lnTo>
                      <a:pt x="317" y="292"/>
                    </a:lnTo>
                    <a:lnTo>
                      <a:pt x="320" y="292"/>
                    </a:lnTo>
                    <a:lnTo>
                      <a:pt x="320" y="289"/>
                    </a:lnTo>
                    <a:lnTo>
                      <a:pt x="317" y="289"/>
                    </a:lnTo>
                    <a:lnTo>
                      <a:pt x="315" y="289"/>
                    </a:lnTo>
                    <a:lnTo>
                      <a:pt x="315" y="287"/>
                    </a:lnTo>
                    <a:lnTo>
                      <a:pt x="315" y="289"/>
                    </a:lnTo>
                    <a:lnTo>
                      <a:pt x="315" y="287"/>
                    </a:lnTo>
                    <a:lnTo>
                      <a:pt x="315" y="289"/>
                    </a:lnTo>
                    <a:lnTo>
                      <a:pt x="315" y="287"/>
                    </a:lnTo>
                    <a:lnTo>
                      <a:pt x="315" y="289"/>
                    </a:lnTo>
                    <a:lnTo>
                      <a:pt x="315" y="287"/>
                    </a:lnTo>
                    <a:lnTo>
                      <a:pt x="315" y="289"/>
                    </a:lnTo>
                    <a:lnTo>
                      <a:pt x="315" y="287"/>
                    </a:lnTo>
                    <a:lnTo>
                      <a:pt x="315" y="289"/>
                    </a:lnTo>
                    <a:lnTo>
                      <a:pt x="315" y="287"/>
                    </a:lnTo>
                    <a:lnTo>
                      <a:pt x="313" y="287"/>
                    </a:lnTo>
                    <a:lnTo>
                      <a:pt x="313" y="289"/>
                    </a:lnTo>
                    <a:lnTo>
                      <a:pt x="313" y="287"/>
                    </a:lnTo>
                    <a:lnTo>
                      <a:pt x="313" y="289"/>
                    </a:lnTo>
                    <a:lnTo>
                      <a:pt x="313" y="287"/>
                    </a:lnTo>
                    <a:lnTo>
                      <a:pt x="311" y="287"/>
                    </a:lnTo>
                    <a:lnTo>
                      <a:pt x="311" y="285"/>
                    </a:lnTo>
                    <a:lnTo>
                      <a:pt x="309" y="285"/>
                    </a:lnTo>
                    <a:lnTo>
                      <a:pt x="309" y="283"/>
                    </a:lnTo>
                    <a:lnTo>
                      <a:pt x="306" y="283"/>
                    </a:lnTo>
                    <a:lnTo>
                      <a:pt x="304" y="283"/>
                    </a:lnTo>
                    <a:lnTo>
                      <a:pt x="304" y="281"/>
                    </a:lnTo>
                    <a:lnTo>
                      <a:pt x="302" y="281"/>
                    </a:lnTo>
                    <a:lnTo>
                      <a:pt x="300" y="281"/>
                    </a:lnTo>
                    <a:lnTo>
                      <a:pt x="300" y="278"/>
                    </a:lnTo>
                    <a:lnTo>
                      <a:pt x="298" y="278"/>
                    </a:lnTo>
                    <a:lnTo>
                      <a:pt x="298" y="276"/>
                    </a:lnTo>
                    <a:lnTo>
                      <a:pt x="296" y="276"/>
                    </a:lnTo>
                    <a:lnTo>
                      <a:pt x="293" y="276"/>
                    </a:lnTo>
                    <a:lnTo>
                      <a:pt x="293" y="274"/>
                    </a:lnTo>
                    <a:lnTo>
                      <a:pt x="291" y="274"/>
                    </a:lnTo>
                    <a:lnTo>
                      <a:pt x="293" y="274"/>
                    </a:lnTo>
                    <a:lnTo>
                      <a:pt x="291" y="276"/>
                    </a:lnTo>
                    <a:lnTo>
                      <a:pt x="291" y="274"/>
                    </a:lnTo>
                    <a:lnTo>
                      <a:pt x="291" y="276"/>
                    </a:lnTo>
                    <a:lnTo>
                      <a:pt x="291" y="274"/>
                    </a:lnTo>
                    <a:lnTo>
                      <a:pt x="291" y="276"/>
                    </a:lnTo>
                    <a:lnTo>
                      <a:pt x="291" y="274"/>
                    </a:lnTo>
                    <a:lnTo>
                      <a:pt x="291" y="276"/>
                    </a:lnTo>
                    <a:lnTo>
                      <a:pt x="291" y="274"/>
                    </a:lnTo>
                    <a:lnTo>
                      <a:pt x="289" y="274"/>
                    </a:lnTo>
                    <a:lnTo>
                      <a:pt x="289" y="276"/>
                    </a:lnTo>
                    <a:lnTo>
                      <a:pt x="289" y="274"/>
                    </a:lnTo>
                    <a:lnTo>
                      <a:pt x="289" y="276"/>
                    </a:lnTo>
                    <a:lnTo>
                      <a:pt x="287" y="276"/>
                    </a:lnTo>
                    <a:lnTo>
                      <a:pt x="289" y="276"/>
                    </a:lnTo>
                    <a:lnTo>
                      <a:pt x="287" y="276"/>
                    </a:lnTo>
                    <a:lnTo>
                      <a:pt x="285" y="276"/>
                    </a:lnTo>
                    <a:lnTo>
                      <a:pt x="285" y="274"/>
                    </a:lnTo>
                    <a:lnTo>
                      <a:pt x="285" y="276"/>
                    </a:lnTo>
                    <a:lnTo>
                      <a:pt x="285" y="274"/>
                    </a:lnTo>
                    <a:lnTo>
                      <a:pt x="285" y="276"/>
                    </a:lnTo>
                    <a:lnTo>
                      <a:pt x="285" y="274"/>
                    </a:lnTo>
                    <a:lnTo>
                      <a:pt x="282" y="274"/>
                    </a:lnTo>
                    <a:lnTo>
                      <a:pt x="280" y="274"/>
                    </a:lnTo>
                    <a:lnTo>
                      <a:pt x="278" y="274"/>
                    </a:lnTo>
                    <a:lnTo>
                      <a:pt x="276" y="274"/>
                    </a:lnTo>
                    <a:lnTo>
                      <a:pt x="274" y="274"/>
                    </a:lnTo>
                    <a:lnTo>
                      <a:pt x="274" y="276"/>
                    </a:lnTo>
                    <a:lnTo>
                      <a:pt x="274" y="274"/>
                    </a:lnTo>
                    <a:lnTo>
                      <a:pt x="274" y="276"/>
                    </a:lnTo>
                    <a:lnTo>
                      <a:pt x="271" y="276"/>
                    </a:lnTo>
                    <a:lnTo>
                      <a:pt x="271" y="274"/>
                    </a:lnTo>
                    <a:lnTo>
                      <a:pt x="269" y="274"/>
                    </a:lnTo>
                    <a:lnTo>
                      <a:pt x="267" y="274"/>
                    </a:lnTo>
                    <a:lnTo>
                      <a:pt x="265" y="274"/>
                    </a:lnTo>
                    <a:lnTo>
                      <a:pt x="263" y="274"/>
                    </a:lnTo>
                    <a:lnTo>
                      <a:pt x="263" y="276"/>
                    </a:lnTo>
                    <a:lnTo>
                      <a:pt x="260" y="276"/>
                    </a:lnTo>
                    <a:lnTo>
                      <a:pt x="258" y="276"/>
                    </a:lnTo>
                    <a:lnTo>
                      <a:pt x="256" y="276"/>
                    </a:lnTo>
                    <a:lnTo>
                      <a:pt x="254" y="276"/>
                    </a:lnTo>
                    <a:lnTo>
                      <a:pt x="252" y="276"/>
                    </a:lnTo>
                    <a:lnTo>
                      <a:pt x="252" y="274"/>
                    </a:lnTo>
                    <a:lnTo>
                      <a:pt x="250" y="274"/>
                    </a:lnTo>
                    <a:lnTo>
                      <a:pt x="247" y="274"/>
                    </a:lnTo>
                    <a:lnTo>
                      <a:pt x="245" y="274"/>
                    </a:lnTo>
                    <a:lnTo>
                      <a:pt x="243" y="274"/>
                    </a:lnTo>
                    <a:lnTo>
                      <a:pt x="241" y="274"/>
                    </a:lnTo>
                    <a:lnTo>
                      <a:pt x="241" y="276"/>
                    </a:lnTo>
                    <a:lnTo>
                      <a:pt x="239" y="276"/>
                    </a:lnTo>
                    <a:lnTo>
                      <a:pt x="239" y="278"/>
                    </a:lnTo>
                    <a:lnTo>
                      <a:pt x="239" y="281"/>
                    </a:lnTo>
                    <a:lnTo>
                      <a:pt x="239" y="278"/>
                    </a:lnTo>
                    <a:lnTo>
                      <a:pt x="239" y="281"/>
                    </a:lnTo>
                    <a:lnTo>
                      <a:pt x="239" y="278"/>
                    </a:lnTo>
                    <a:lnTo>
                      <a:pt x="239" y="281"/>
                    </a:lnTo>
                    <a:lnTo>
                      <a:pt x="236" y="281"/>
                    </a:lnTo>
                    <a:lnTo>
                      <a:pt x="234" y="281"/>
                    </a:lnTo>
                    <a:lnTo>
                      <a:pt x="236" y="281"/>
                    </a:lnTo>
                    <a:lnTo>
                      <a:pt x="234" y="281"/>
                    </a:lnTo>
                    <a:lnTo>
                      <a:pt x="232" y="281"/>
                    </a:lnTo>
                    <a:lnTo>
                      <a:pt x="234" y="281"/>
                    </a:lnTo>
                    <a:lnTo>
                      <a:pt x="232" y="281"/>
                    </a:lnTo>
                    <a:lnTo>
                      <a:pt x="230" y="281"/>
                    </a:lnTo>
                    <a:lnTo>
                      <a:pt x="230" y="278"/>
                    </a:lnTo>
                    <a:lnTo>
                      <a:pt x="232" y="278"/>
                    </a:lnTo>
                    <a:lnTo>
                      <a:pt x="230" y="278"/>
                    </a:lnTo>
                    <a:lnTo>
                      <a:pt x="232" y="278"/>
                    </a:lnTo>
                    <a:lnTo>
                      <a:pt x="230" y="278"/>
                    </a:lnTo>
                    <a:lnTo>
                      <a:pt x="230" y="281"/>
                    </a:lnTo>
                    <a:lnTo>
                      <a:pt x="230" y="278"/>
                    </a:lnTo>
                    <a:lnTo>
                      <a:pt x="230" y="281"/>
                    </a:lnTo>
                    <a:lnTo>
                      <a:pt x="230" y="278"/>
                    </a:lnTo>
                    <a:lnTo>
                      <a:pt x="228" y="278"/>
                    </a:lnTo>
                    <a:lnTo>
                      <a:pt x="230" y="278"/>
                    </a:lnTo>
                    <a:lnTo>
                      <a:pt x="230" y="276"/>
                    </a:lnTo>
                    <a:lnTo>
                      <a:pt x="230" y="274"/>
                    </a:lnTo>
                    <a:lnTo>
                      <a:pt x="228" y="274"/>
                    </a:lnTo>
                    <a:lnTo>
                      <a:pt x="228" y="272"/>
                    </a:lnTo>
                    <a:lnTo>
                      <a:pt x="225" y="272"/>
                    </a:lnTo>
                    <a:lnTo>
                      <a:pt x="223" y="272"/>
                    </a:lnTo>
                    <a:lnTo>
                      <a:pt x="221" y="272"/>
                    </a:lnTo>
                    <a:lnTo>
                      <a:pt x="219" y="272"/>
                    </a:lnTo>
                    <a:lnTo>
                      <a:pt x="221" y="272"/>
                    </a:lnTo>
                    <a:lnTo>
                      <a:pt x="219" y="272"/>
                    </a:lnTo>
                    <a:lnTo>
                      <a:pt x="221" y="272"/>
                    </a:lnTo>
                    <a:lnTo>
                      <a:pt x="219" y="272"/>
                    </a:lnTo>
                    <a:lnTo>
                      <a:pt x="221" y="272"/>
                    </a:lnTo>
                    <a:lnTo>
                      <a:pt x="219" y="272"/>
                    </a:lnTo>
                    <a:lnTo>
                      <a:pt x="221" y="272"/>
                    </a:lnTo>
                    <a:lnTo>
                      <a:pt x="219" y="272"/>
                    </a:lnTo>
                    <a:lnTo>
                      <a:pt x="219" y="270"/>
                    </a:lnTo>
                    <a:lnTo>
                      <a:pt x="219" y="272"/>
                    </a:lnTo>
                    <a:lnTo>
                      <a:pt x="219" y="270"/>
                    </a:lnTo>
                    <a:lnTo>
                      <a:pt x="217" y="270"/>
                    </a:lnTo>
                    <a:lnTo>
                      <a:pt x="217" y="267"/>
                    </a:lnTo>
                    <a:lnTo>
                      <a:pt x="219" y="267"/>
                    </a:lnTo>
                    <a:lnTo>
                      <a:pt x="217" y="267"/>
                    </a:lnTo>
                    <a:lnTo>
                      <a:pt x="217" y="265"/>
                    </a:lnTo>
                    <a:lnTo>
                      <a:pt x="217" y="267"/>
                    </a:lnTo>
                    <a:lnTo>
                      <a:pt x="217" y="265"/>
                    </a:lnTo>
                    <a:lnTo>
                      <a:pt x="217" y="263"/>
                    </a:lnTo>
                    <a:lnTo>
                      <a:pt x="214" y="263"/>
                    </a:lnTo>
                    <a:lnTo>
                      <a:pt x="214" y="265"/>
                    </a:lnTo>
                    <a:lnTo>
                      <a:pt x="212" y="265"/>
                    </a:lnTo>
                    <a:lnTo>
                      <a:pt x="210" y="265"/>
                    </a:lnTo>
                    <a:lnTo>
                      <a:pt x="210" y="263"/>
                    </a:lnTo>
                    <a:lnTo>
                      <a:pt x="212" y="263"/>
                    </a:lnTo>
                    <a:lnTo>
                      <a:pt x="210" y="263"/>
                    </a:lnTo>
                    <a:lnTo>
                      <a:pt x="208" y="263"/>
                    </a:lnTo>
                    <a:lnTo>
                      <a:pt x="208" y="261"/>
                    </a:lnTo>
                    <a:lnTo>
                      <a:pt x="206" y="261"/>
                    </a:lnTo>
                    <a:lnTo>
                      <a:pt x="204" y="261"/>
                    </a:lnTo>
                    <a:lnTo>
                      <a:pt x="204" y="259"/>
                    </a:lnTo>
                    <a:lnTo>
                      <a:pt x="204" y="257"/>
                    </a:lnTo>
                    <a:lnTo>
                      <a:pt x="201" y="257"/>
                    </a:lnTo>
                    <a:lnTo>
                      <a:pt x="201" y="254"/>
                    </a:lnTo>
                    <a:lnTo>
                      <a:pt x="201" y="257"/>
                    </a:lnTo>
                    <a:lnTo>
                      <a:pt x="201" y="254"/>
                    </a:lnTo>
                    <a:lnTo>
                      <a:pt x="199" y="254"/>
                    </a:lnTo>
                    <a:lnTo>
                      <a:pt x="199" y="252"/>
                    </a:lnTo>
                    <a:lnTo>
                      <a:pt x="199" y="250"/>
                    </a:lnTo>
                    <a:lnTo>
                      <a:pt x="197" y="250"/>
                    </a:lnTo>
                    <a:lnTo>
                      <a:pt x="197" y="248"/>
                    </a:lnTo>
                    <a:lnTo>
                      <a:pt x="195" y="248"/>
                    </a:lnTo>
                    <a:lnTo>
                      <a:pt x="195" y="250"/>
                    </a:lnTo>
                    <a:lnTo>
                      <a:pt x="193" y="250"/>
                    </a:lnTo>
                    <a:lnTo>
                      <a:pt x="193" y="248"/>
                    </a:lnTo>
                    <a:lnTo>
                      <a:pt x="193" y="250"/>
                    </a:lnTo>
                    <a:lnTo>
                      <a:pt x="193" y="248"/>
                    </a:lnTo>
                    <a:lnTo>
                      <a:pt x="193" y="250"/>
                    </a:lnTo>
                    <a:lnTo>
                      <a:pt x="190" y="250"/>
                    </a:lnTo>
                    <a:lnTo>
                      <a:pt x="190" y="248"/>
                    </a:lnTo>
                    <a:lnTo>
                      <a:pt x="193" y="248"/>
                    </a:lnTo>
                    <a:lnTo>
                      <a:pt x="190" y="248"/>
                    </a:lnTo>
                    <a:lnTo>
                      <a:pt x="190" y="250"/>
                    </a:lnTo>
                    <a:lnTo>
                      <a:pt x="190" y="248"/>
                    </a:lnTo>
                    <a:lnTo>
                      <a:pt x="190" y="250"/>
                    </a:lnTo>
                    <a:lnTo>
                      <a:pt x="188" y="250"/>
                    </a:lnTo>
                    <a:lnTo>
                      <a:pt x="188" y="248"/>
                    </a:lnTo>
                    <a:lnTo>
                      <a:pt x="190" y="248"/>
                    </a:lnTo>
                    <a:lnTo>
                      <a:pt x="188" y="248"/>
                    </a:lnTo>
                    <a:lnTo>
                      <a:pt x="188" y="246"/>
                    </a:lnTo>
                    <a:lnTo>
                      <a:pt x="186" y="246"/>
                    </a:lnTo>
                    <a:lnTo>
                      <a:pt x="186" y="248"/>
                    </a:lnTo>
                    <a:lnTo>
                      <a:pt x="186" y="246"/>
                    </a:lnTo>
                    <a:lnTo>
                      <a:pt x="184" y="246"/>
                    </a:lnTo>
                    <a:lnTo>
                      <a:pt x="184" y="248"/>
                    </a:lnTo>
                    <a:lnTo>
                      <a:pt x="184" y="246"/>
                    </a:lnTo>
                    <a:lnTo>
                      <a:pt x="182" y="246"/>
                    </a:lnTo>
                    <a:lnTo>
                      <a:pt x="179" y="246"/>
                    </a:lnTo>
                    <a:lnTo>
                      <a:pt x="177" y="246"/>
                    </a:lnTo>
                    <a:lnTo>
                      <a:pt x="177" y="243"/>
                    </a:lnTo>
                    <a:lnTo>
                      <a:pt x="175" y="243"/>
                    </a:lnTo>
                    <a:lnTo>
                      <a:pt x="175" y="241"/>
                    </a:lnTo>
                    <a:lnTo>
                      <a:pt x="175" y="239"/>
                    </a:lnTo>
                    <a:lnTo>
                      <a:pt x="173" y="239"/>
                    </a:lnTo>
                    <a:lnTo>
                      <a:pt x="173" y="237"/>
                    </a:lnTo>
                    <a:lnTo>
                      <a:pt x="173" y="235"/>
                    </a:lnTo>
                    <a:lnTo>
                      <a:pt x="171" y="235"/>
                    </a:lnTo>
                    <a:lnTo>
                      <a:pt x="171" y="232"/>
                    </a:lnTo>
                    <a:lnTo>
                      <a:pt x="168" y="232"/>
                    </a:lnTo>
                    <a:lnTo>
                      <a:pt x="166" y="232"/>
                    </a:lnTo>
                    <a:lnTo>
                      <a:pt x="166" y="230"/>
                    </a:lnTo>
                    <a:lnTo>
                      <a:pt x="164" y="230"/>
                    </a:lnTo>
                    <a:lnTo>
                      <a:pt x="162" y="230"/>
                    </a:lnTo>
                    <a:lnTo>
                      <a:pt x="162" y="232"/>
                    </a:lnTo>
                    <a:lnTo>
                      <a:pt x="160" y="232"/>
                    </a:lnTo>
                    <a:lnTo>
                      <a:pt x="158" y="232"/>
                    </a:lnTo>
                    <a:lnTo>
                      <a:pt x="155" y="232"/>
                    </a:lnTo>
                    <a:lnTo>
                      <a:pt x="153" y="232"/>
                    </a:lnTo>
                    <a:lnTo>
                      <a:pt x="153" y="235"/>
                    </a:lnTo>
                    <a:lnTo>
                      <a:pt x="153" y="232"/>
                    </a:lnTo>
                    <a:lnTo>
                      <a:pt x="151" y="232"/>
                    </a:lnTo>
                    <a:lnTo>
                      <a:pt x="151" y="235"/>
                    </a:lnTo>
                    <a:lnTo>
                      <a:pt x="149" y="235"/>
                    </a:lnTo>
                    <a:lnTo>
                      <a:pt x="151" y="235"/>
                    </a:lnTo>
                    <a:lnTo>
                      <a:pt x="149" y="237"/>
                    </a:lnTo>
                    <a:lnTo>
                      <a:pt x="147" y="237"/>
                    </a:lnTo>
                    <a:lnTo>
                      <a:pt x="144" y="237"/>
                    </a:lnTo>
                    <a:lnTo>
                      <a:pt x="142" y="237"/>
                    </a:lnTo>
                    <a:lnTo>
                      <a:pt x="140" y="237"/>
                    </a:lnTo>
                    <a:lnTo>
                      <a:pt x="140" y="235"/>
                    </a:lnTo>
                    <a:lnTo>
                      <a:pt x="140" y="237"/>
                    </a:lnTo>
                    <a:lnTo>
                      <a:pt x="140" y="235"/>
                    </a:lnTo>
                    <a:lnTo>
                      <a:pt x="140" y="237"/>
                    </a:lnTo>
                    <a:lnTo>
                      <a:pt x="138" y="237"/>
                    </a:lnTo>
                    <a:lnTo>
                      <a:pt x="138" y="239"/>
                    </a:lnTo>
                    <a:lnTo>
                      <a:pt x="136" y="239"/>
                    </a:lnTo>
                    <a:lnTo>
                      <a:pt x="133" y="239"/>
                    </a:lnTo>
                    <a:lnTo>
                      <a:pt x="136" y="239"/>
                    </a:lnTo>
                    <a:lnTo>
                      <a:pt x="136" y="237"/>
                    </a:lnTo>
                    <a:lnTo>
                      <a:pt x="136" y="239"/>
                    </a:lnTo>
                    <a:lnTo>
                      <a:pt x="136" y="237"/>
                    </a:lnTo>
                    <a:lnTo>
                      <a:pt x="133" y="237"/>
                    </a:lnTo>
                    <a:lnTo>
                      <a:pt x="136" y="237"/>
                    </a:lnTo>
                    <a:lnTo>
                      <a:pt x="133" y="237"/>
                    </a:lnTo>
                    <a:lnTo>
                      <a:pt x="133" y="239"/>
                    </a:lnTo>
                    <a:lnTo>
                      <a:pt x="133" y="237"/>
                    </a:lnTo>
                    <a:lnTo>
                      <a:pt x="133" y="239"/>
                    </a:lnTo>
                    <a:lnTo>
                      <a:pt x="133" y="237"/>
                    </a:lnTo>
                    <a:lnTo>
                      <a:pt x="133" y="239"/>
                    </a:lnTo>
                    <a:lnTo>
                      <a:pt x="133" y="237"/>
                    </a:lnTo>
                    <a:lnTo>
                      <a:pt x="136" y="237"/>
                    </a:lnTo>
                    <a:lnTo>
                      <a:pt x="136" y="235"/>
                    </a:lnTo>
                    <a:lnTo>
                      <a:pt x="136" y="232"/>
                    </a:lnTo>
                    <a:lnTo>
                      <a:pt x="138" y="232"/>
                    </a:lnTo>
                    <a:lnTo>
                      <a:pt x="138" y="235"/>
                    </a:lnTo>
                    <a:lnTo>
                      <a:pt x="138" y="232"/>
                    </a:lnTo>
                    <a:lnTo>
                      <a:pt x="140" y="232"/>
                    </a:lnTo>
                    <a:lnTo>
                      <a:pt x="142" y="232"/>
                    </a:lnTo>
                    <a:lnTo>
                      <a:pt x="144" y="232"/>
                    </a:lnTo>
                    <a:lnTo>
                      <a:pt x="144" y="230"/>
                    </a:lnTo>
                    <a:lnTo>
                      <a:pt x="144" y="228"/>
                    </a:lnTo>
                    <a:lnTo>
                      <a:pt x="147" y="228"/>
                    </a:lnTo>
                    <a:lnTo>
                      <a:pt x="147" y="226"/>
                    </a:lnTo>
                    <a:lnTo>
                      <a:pt x="149" y="226"/>
                    </a:lnTo>
                    <a:lnTo>
                      <a:pt x="149" y="224"/>
                    </a:lnTo>
                    <a:lnTo>
                      <a:pt x="147" y="224"/>
                    </a:lnTo>
                    <a:lnTo>
                      <a:pt x="147" y="221"/>
                    </a:lnTo>
                    <a:lnTo>
                      <a:pt x="149" y="221"/>
                    </a:lnTo>
                    <a:lnTo>
                      <a:pt x="149" y="224"/>
                    </a:lnTo>
                    <a:lnTo>
                      <a:pt x="149" y="221"/>
                    </a:lnTo>
                    <a:lnTo>
                      <a:pt x="151" y="221"/>
                    </a:lnTo>
                    <a:lnTo>
                      <a:pt x="151" y="219"/>
                    </a:lnTo>
                    <a:lnTo>
                      <a:pt x="149" y="219"/>
                    </a:lnTo>
                    <a:lnTo>
                      <a:pt x="151" y="219"/>
                    </a:lnTo>
                    <a:lnTo>
                      <a:pt x="149" y="219"/>
                    </a:lnTo>
                    <a:lnTo>
                      <a:pt x="151" y="219"/>
                    </a:lnTo>
                    <a:lnTo>
                      <a:pt x="151" y="217"/>
                    </a:lnTo>
                    <a:lnTo>
                      <a:pt x="151" y="219"/>
                    </a:lnTo>
                    <a:lnTo>
                      <a:pt x="151" y="217"/>
                    </a:lnTo>
                    <a:lnTo>
                      <a:pt x="153" y="217"/>
                    </a:lnTo>
                    <a:lnTo>
                      <a:pt x="153" y="215"/>
                    </a:lnTo>
                    <a:lnTo>
                      <a:pt x="155" y="215"/>
                    </a:lnTo>
                    <a:lnTo>
                      <a:pt x="158" y="215"/>
                    </a:lnTo>
                    <a:lnTo>
                      <a:pt x="158" y="213"/>
                    </a:lnTo>
                    <a:lnTo>
                      <a:pt x="158" y="211"/>
                    </a:lnTo>
                    <a:lnTo>
                      <a:pt x="155" y="211"/>
                    </a:lnTo>
                    <a:lnTo>
                      <a:pt x="158" y="211"/>
                    </a:lnTo>
                    <a:lnTo>
                      <a:pt x="155" y="211"/>
                    </a:lnTo>
                    <a:lnTo>
                      <a:pt x="155" y="208"/>
                    </a:lnTo>
                    <a:lnTo>
                      <a:pt x="155" y="206"/>
                    </a:lnTo>
                    <a:lnTo>
                      <a:pt x="155" y="204"/>
                    </a:lnTo>
                    <a:lnTo>
                      <a:pt x="153" y="204"/>
                    </a:lnTo>
                    <a:lnTo>
                      <a:pt x="153" y="202"/>
                    </a:lnTo>
                    <a:lnTo>
                      <a:pt x="153" y="200"/>
                    </a:lnTo>
                    <a:lnTo>
                      <a:pt x="151" y="200"/>
                    </a:lnTo>
                    <a:lnTo>
                      <a:pt x="151" y="197"/>
                    </a:lnTo>
                    <a:lnTo>
                      <a:pt x="151" y="195"/>
                    </a:lnTo>
                    <a:lnTo>
                      <a:pt x="149" y="195"/>
                    </a:lnTo>
                    <a:lnTo>
                      <a:pt x="149" y="193"/>
                    </a:lnTo>
                    <a:lnTo>
                      <a:pt x="147" y="193"/>
                    </a:lnTo>
                    <a:lnTo>
                      <a:pt x="147" y="191"/>
                    </a:lnTo>
                    <a:lnTo>
                      <a:pt x="147" y="189"/>
                    </a:lnTo>
                    <a:lnTo>
                      <a:pt x="144" y="189"/>
                    </a:lnTo>
                    <a:lnTo>
                      <a:pt x="144" y="186"/>
                    </a:lnTo>
                    <a:lnTo>
                      <a:pt x="142" y="186"/>
                    </a:lnTo>
                    <a:lnTo>
                      <a:pt x="142" y="184"/>
                    </a:lnTo>
                    <a:lnTo>
                      <a:pt x="140" y="184"/>
                    </a:lnTo>
                    <a:lnTo>
                      <a:pt x="140" y="182"/>
                    </a:lnTo>
                    <a:lnTo>
                      <a:pt x="138" y="182"/>
                    </a:lnTo>
                    <a:lnTo>
                      <a:pt x="136" y="182"/>
                    </a:lnTo>
                    <a:lnTo>
                      <a:pt x="136" y="180"/>
                    </a:lnTo>
                    <a:lnTo>
                      <a:pt x="133" y="180"/>
                    </a:lnTo>
                    <a:lnTo>
                      <a:pt x="133" y="178"/>
                    </a:lnTo>
                    <a:lnTo>
                      <a:pt x="131" y="178"/>
                    </a:lnTo>
                    <a:lnTo>
                      <a:pt x="129" y="178"/>
                    </a:lnTo>
                    <a:lnTo>
                      <a:pt x="127" y="178"/>
                    </a:lnTo>
                    <a:lnTo>
                      <a:pt x="125" y="178"/>
                    </a:lnTo>
                    <a:lnTo>
                      <a:pt x="123" y="178"/>
                    </a:lnTo>
                    <a:lnTo>
                      <a:pt x="123" y="180"/>
                    </a:lnTo>
                    <a:lnTo>
                      <a:pt x="120" y="180"/>
                    </a:lnTo>
                    <a:lnTo>
                      <a:pt x="118" y="180"/>
                    </a:lnTo>
                    <a:lnTo>
                      <a:pt x="118" y="182"/>
                    </a:lnTo>
                    <a:lnTo>
                      <a:pt x="116" y="182"/>
                    </a:lnTo>
                    <a:lnTo>
                      <a:pt x="116" y="184"/>
                    </a:lnTo>
                    <a:lnTo>
                      <a:pt x="114" y="184"/>
                    </a:lnTo>
                    <a:lnTo>
                      <a:pt x="112" y="184"/>
                    </a:lnTo>
                    <a:lnTo>
                      <a:pt x="109" y="184"/>
                    </a:lnTo>
                    <a:lnTo>
                      <a:pt x="109" y="182"/>
                    </a:lnTo>
                    <a:lnTo>
                      <a:pt x="107" y="182"/>
                    </a:lnTo>
                    <a:lnTo>
                      <a:pt x="105" y="182"/>
                    </a:lnTo>
                    <a:lnTo>
                      <a:pt x="107" y="182"/>
                    </a:lnTo>
                    <a:lnTo>
                      <a:pt x="105" y="182"/>
                    </a:lnTo>
                    <a:lnTo>
                      <a:pt x="105" y="180"/>
                    </a:lnTo>
                    <a:lnTo>
                      <a:pt x="103" y="180"/>
                    </a:lnTo>
                    <a:lnTo>
                      <a:pt x="101" y="180"/>
                    </a:lnTo>
                    <a:lnTo>
                      <a:pt x="101" y="178"/>
                    </a:lnTo>
                    <a:lnTo>
                      <a:pt x="101" y="180"/>
                    </a:lnTo>
                    <a:lnTo>
                      <a:pt x="98" y="180"/>
                    </a:lnTo>
                    <a:lnTo>
                      <a:pt x="96" y="180"/>
                    </a:lnTo>
                    <a:lnTo>
                      <a:pt x="94" y="180"/>
                    </a:lnTo>
                    <a:lnTo>
                      <a:pt x="92" y="180"/>
                    </a:lnTo>
                    <a:lnTo>
                      <a:pt x="90" y="180"/>
                    </a:lnTo>
                    <a:lnTo>
                      <a:pt x="87" y="180"/>
                    </a:lnTo>
                    <a:lnTo>
                      <a:pt x="87" y="178"/>
                    </a:lnTo>
                    <a:lnTo>
                      <a:pt x="85" y="178"/>
                    </a:lnTo>
                    <a:lnTo>
                      <a:pt x="87" y="178"/>
                    </a:lnTo>
                    <a:lnTo>
                      <a:pt x="85" y="178"/>
                    </a:lnTo>
                    <a:lnTo>
                      <a:pt x="85" y="175"/>
                    </a:lnTo>
                    <a:lnTo>
                      <a:pt x="87" y="175"/>
                    </a:lnTo>
                    <a:lnTo>
                      <a:pt x="87" y="173"/>
                    </a:lnTo>
                    <a:lnTo>
                      <a:pt x="87" y="171"/>
                    </a:lnTo>
                    <a:lnTo>
                      <a:pt x="85" y="171"/>
                    </a:lnTo>
                    <a:lnTo>
                      <a:pt x="85" y="169"/>
                    </a:lnTo>
                    <a:lnTo>
                      <a:pt x="83" y="169"/>
                    </a:lnTo>
                    <a:lnTo>
                      <a:pt x="83" y="167"/>
                    </a:lnTo>
                    <a:lnTo>
                      <a:pt x="81" y="167"/>
                    </a:lnTo>
                    <a:lnTo>
                      <a:pt x="81" y="165"/>
                    </a:lnTo>
                    <a:lnTo>
                      <a:pt x="79" y="165"/>
                    </a:lnTo>
                    <a:lnTo>
                      <a:pt x="77" y="165"/>
                    </a:lnTo>
                    <a:lnTo>
                      <a:pt x="77" y="162"/>
                    </a:lnTo>
                    <a:lnTo>
                      <a:pt x="74" y="162"/>
                    </a:lnTo>
                    <a:lnTo>
                      <a:pt x="72" y="162"/>
                    </a:lnTo>
                    <a:lnTo>
                      <a:pt x="72" y="160"/>
                    </a:lnTo>
                    <a:lnTo>
                      <a:pt x="70" y="160"/>
                    </a:lnTo>
                    <a:lnTo>
                      <a:pt x="68" y="160"/>
                    </a:lnTo>
                    <a:lnTo>
                      <a:pt x="68" y="158"/>
                    </a:lnTo>
                    <a:lnTo>
                      <a:pt x="66" y="158"/>
                    </a:lnTo>
                    <a:lnTo>
                      <a:pt x="63" y="158"/>
                    </a:lnTo>
                    <a:lnTo>
                      <a:pt x="63" y="160"/>
                    </a:lnTo>
                    <a:lnTo>
                      <a:pt x="61" y="160"/>
                    </a:lnTo>
                    <a:lnTo>
                      <a:pt x="59" y="160"/>
                    </a:lnTo>
                    <a:lnTo>
                      <a:pt x="57" y="160"/>
                    </a:lnTo>
                    <a:lnTo>
                      <a:pt x="55" y="160"/>
                    </a:lnTo>
                    <a:lnTo>
                      <a:pt x="55" y="158"/>
                    </a:lnTo>
                    <a:lnTo>
                      <a:pt x="52" y="158"/>
                    </a:lnTo>
                    <a:lnTo>
                      <a:pt x="52" y="160"/>
                    </a:lnTo>
                    <a:lnTo>
                      <a:pt x="50" y="160"/>
                    </a:lnTo>
                    <a:lnTo>
                      <a:pt x="48" y="160"/>
                    </a:lnTo>
                    <a:lnTo>
                      <a:pt x="48" y="162"/>
                    </a:lnTo>
                    <a:lnTo>
                      <a:pt x="46" y="162"/>
                    </a:lnTo>
                    <a:lnTo>
                      <a:pt x="44" y="162"/>
                    </a:lnTo>
                    <a:lnTo>
                      <a:pt x="44" y="165"/>
                    </a:lnTo>
                    <a:lnTo>
                      <a:pt x="41" y="165"/>
                    </a:lnTo>
                    <a:lnTo>
                      <a:pt x="39" y="165"/>
                    </a:lnTo>
                    <a:lnTo>
                      <a:pt x="39" y="162"/>
                    </a:lnTo>
                    <a:lnTo>
                      <a:pt x="37" y="162"/>
                    </a:lnTo>
                    <a:lnTo>
                      <a:pt x="35" y="162"/>
                    </a:lnTo>
                    <a:lnTo>
                      <a:pt x="33" y="162"/>
                    </a:lnTo>
                    <a:lnTo>
                      <a:pt x="31" y="162"/>
                    </a:lnTo>
                    <a:lnTo>
                      <a:pt x="28" y="162"/>
                    </a:lnTo>
                    <a:lnTo>
                      <a:pt x="28" y="165"/>
                    </a:lnTo>
                    <a:lnTo>
                      <a:pt x="26" y="165"/>
                    </a:lnTo>
                    <a:lnTo>
                      <a:pt x="28" y="165"/>
                    </a:lnTo>
                    <a:lnTo>
                      <a:pt x="26" y="165"/>
                    </a:lnTo>
                    <a:lnTo>
                      <a:pt x="26" y="167"/>
                    </a:lnTo>
                    <a:lnTo>
                      <a:pt x="26" y="165"/>
                    </a:lnTo>
                    <a:lnTo>
                      <a:pt x="26" y="167"/>
                    </a:lnTo>
                    <a:lnTo>
                      <a:pt x="26" y="165"/>
                    </a:lnTo>
                    <a:lnTo>
                      <a:pt x="24" y="165"/>
                    </a:lnTo>
                    <a:lnTo>
                      <a:pt x="24" y="167"/>
                    </a:lnTo>
                    <a:lnTo>
                      <a:pt x="22" y="167"/>
                    </a:lnTo>
                    <a:lnTo>
                      <a:pt x="20" y="167"/>
                    </a:lnTo>
                    <a:lnTo>
                      <a:pt x="17" y="167"/>
                    </a:lnTo>
                    <a:lnTo>
                      <a:pt x="15" y="167"/>
                    </a:lnTo>
                    <a:lnTo>
                      <a:pt x="13" y="167"/>
                    </a:lnTo>
                    <a:lnTo>
                      <a:pt x="13" y="169"/>
                    </a:lnTo>
                    <a:lnTo>
                      <a:pt x="15" y="169"/>
                    </a:lnTo>
                    <a:lnTo>
                      <a:pt x="13" y="169"/>
                    </a:lnTo>
                    <a:lnTo>
                      <a:pt x="15" y="169"/>
                    </a:lnTo>
                    <a:lnTo>
                      <a:pt x="15" y="171"/>
                    </a:lnTo>
                    <a:lnTo>
                      <a:pt x="13" y="171"/>
                    </a:lnTo>
                    <a:lnTo>
                      <a:pt x="13" y="169"/>
                    </a:lnTo>
                    <a:lnTo>
                      <a:pt x="13" y="171"/>
                    </a:lnTo>
                    <a:lnTo>
                      <a:pt x="13" y="169"/>
                    </a:lnTo>
                    <a:lnTo>
                      <a:pt x="11" y="169"/>
                    </a:lnTo>
                    <a:lnTo>
                      <a:pt x="9" y="169"/>
                    </a:lnTo>
                    <a:lnTo>
                      <a:pt x="6" y="169"/>
                    </a:lnTo>
                    <a:lnTo>
                      <a:pt x="9" y="169"/>
                    </a:lnTo>
                    <a:lnTo>
                      <a:pt x="9" y="171"/>
                    </a:lnTo>
                    <a:lnTo>
                      <a:pt x="6" y="171"/>
                    </a:lnTo>
                    <a:lnTo>
                      <a:pt x="6" y="169"/>
                    </a:lnTo>
                    <a:lnTo>
                      <a:pt x="4" y="169"/>
                    </a:lnTo>
                    <a:lnTo>
                      <a:pt x="6" y="169"/>
                    </a:lnTo>
                    <a:lnTo>
                      <a:pt x="6" y="167"/>
                    </a:lnTo>
                    <a:lnTo>
                      <a:pt x="4" y="167"/>
                    </a:lnTo>
                    <a:lnTo>
                      <a:pt x="6" y="167"/>
                    </a:lnTo>
                    <a:lnTo>
                      <a:pt x="4" y="167"/>
                    </a:lnTo>
                    <a:lnTo>
                      <a:pt x="2" y="167"/>
                    </a:lnTo>
                    <a:lnTo>
                      <a:pt x="2" y="165"/>
                    </a:lnTo>
                    <a:lnTo>
                      <a:pt x="4" y="165"/>
                    </a:lnTo>
                    <a:lnTo>
                      <a:pt x="2" y="165"/>
                    </a:lnTo>
                    <a:lnTo>
                      <a:pt x="2" y="162"/>
                    </a:lnTo>
                    <a:lnTo>
                      <a:pt x="4" y="162"/>
                    </a:lnTo>
                    <a:lnTo>
                      <a:pt x="2" y="162"/>
                    </a:lnTo>
                    <a:lnTo>
                      <a:pt x="2" y="160"/>
                    </a:lnTo>
                    <a:lnTo>
                      <a:pt x="0" y="160"/>
                    </a:lnTo>
                    <a:lnTo>
                      <a:pt x="2" y="160"/>
                    </a:lnTo>
                    <a:lnTo>
                      <a:pt x="4" y="160"/>
                    </a:lnTo>
                    <a:lnTo>
                      <a:pt x="6" y="160"/>
                    </a:lnTo>
                    <a:lnTo>
                      <a:pt x="6" y="158"/>
                    </a:lnTo>
                    <a:lnTo>
                      <a:pt x="4" y="158"/>
                    </a:lnTo>
                    <a:lnTo>
                      <a:pt x="4" y="156"/>
                    </a:lnTo>
                    <a:lnTo>
                      <a:pt x="4" y="154"/>
                    </a:lnTo>
                    <a:lnTo>
                      <a:pt x="4" y="151"/>
                    </a:lnTo>
                    <a:lnTo>
                      <a:pt x="2" y="151"/>
                    </a:lnTo>
                    <a:lnTo>
                      <a:pt x="4" y="151"/>
                    </a:lnTo>
                    <a:lnTo>
                      <a:pt x="4" y="149"/>
                    </a:lnTo>
                    <a:lnTo>
                      <a:pt x="2" y="149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2" y="145"/>
                    </a:lnTo>
                    <a:lnTo>
                      <a:pt x="2" y="147"/>
                    </a:lnTo>
                    <a:lnTo>
                      <a:pt x="4" y="147"/>
                    </a:lnTo>
                    <a:lnTo>
                      <a:pt x="4" y="145"/>
                    </a:lnTo>
                    <a:lnTo>
                      <a:pt x="4" y="143"/>
                    </a:lnTo>
                    <a:lnTo>
                      <a:pt x="6" y="143"/>
                    </a:lnTo>
                    <a:lnTo>
                      <a:pt x="6" y="140"/>
                    </a:lnTo>
                    <a:lnTo>
                      <a:pt x="9" y="140"/>
                    </a:lnTo>
                    <a:lnTo>
                      <a:pt x="9" y="138"/>
                    </a:lnTo>
                    <a:lnTo>
                      <a:pt x="11" y="138"/>
                    </a:lnTo>
                    <a:lnTo>
                      <a:pt x="13" y="138"/>
                    </a:lnTo>
                    <a:lnTo>
                      <a:pt x="15" y="138"/>
                    </a:lnTo>
                    <a:lnTo>
                      <a:pt x="15" y="136"/>
                    </a:lnTo>
                    <a:lnTo>
                      <a:pt x="17" y="136"/>
                    </a:lnTo>
                    <a:lnTo>
                      <a:pt x="17" y="134"/>
                    </a:lnTo>
                    <a:lnTo>
                      <a:pt x="20" y="134"/>
                    </a:lnTo>
                    <a:lnTo>
                      <a:pt x="20" y="132"/>
                    </a:lnTo>
                    <a:lnTo>
                      <a:pt x="20" y="127"/>
                    </a:lnTo>
                    <a:lnTo>
                      <a:pt x="22" y="127"/>
                    </a:lnTo>
                    <a:lnTo>
                      <a:pt x="24" y="129"/>
                    </a:lnTo>
                    <a:lnTo>
                      <a:pt x="24" y="127"/>
                    </a:lnTo>
                    <a:lnTo>
                      <a:pt x="26" y="127"/>
                    </a:lnTo>
                    <a:lnTo>
                      <a:pt x="26" y="125"/>
                    </a:lnTo>
                    <a:lnTo>
                      <a:pt x="26" y="123"/>
                    </a:lnTo>
                    <a:lnTo>
                      <a:pt x="26" y="125"/>
                    </a:lnTo>
                    <a:lnTo>
                      <a:pt x="28" y="125"/>
                    </a:lnTo>
                    <a:lnTo>
                      <a:pt x="28" y="123"/>
                    </a:lnTo>
                    <a:lnTo>
                      <a:pt x="31" y="123"/>
                    </a:lnTo>
                    <a:lnTo>
                      <a:pt x="33" y="123"/>
                    </a:lnTo>
                    <a:lnTo>
                      <a:pt x="33" y="121"/>
                    </a:lnTo>
                    <a:lnTo>
                      <a:pt x="35" y="121"/>
                    </a:lnTo>
                    <a:lnTo>
                      <a:pt x="33" y="121"/>
                    </a:lnTo>
                    <a:lnTo>
                      <a:pt x="35" y="119"/>
                    </a:lnTo>
                    <a:lnTo>
                      <a:pt x="37" y="116"/>
                    </a:lnTo>
                    <a:lnTo>
                      <a:pt x="39" y="116"/>
                    </a:lnTo>
                    <a:lnTo>
                      <a:pt x="41" y="114"/>
                    </a:lnTo>
                    <a:lnTo>
                      <a:pt x="41" y="112"/>
                    </a:lnTo>
                    <a:lnTo>
                      <a:pt x="44" y="114"/>
                    </a:lnTo>
                    <a:lnTo>
                      <a:pt x="48" y="108"/>
                    </a:lnTo>
                    <a:lnTo>
                      <a:pt x="44" y="108"/>
                    </a:lnTo>
                    <a:lnTo>
                      <a:pt x="44" y="105"/>
                    </a:lnTo>
                    <a:lnTo>
                      <a:pt x="44" y="103"/>
                    </a:lnTo>
                    <a:lnTo>
                      <a:pt x="39" y="103"/>
                    </a:lnTo>
                    <a:lnTo>
                      <a:pt x="37" y="103"/>
                    </a:lnTo>
                    <a:lnTo>
                      <a:pt x="37" y="101"/>
                    </a:lnTo>
                    <a:lnTo>
                      <a:pt x="39" y="101"/>
                    </a:lnTo>
                    <a:lnTo>
                      <a:pt x="41" y="99"/>
                    </a:lnTo>
                    <a:lnTo>
                      <a:pt x="41" y="97"/>
                    </a:lnTo>
                    <a:lnTo>
                      <a:pt x="44" y="92"/>
                    </a:lnTo>
                    <a:lnTo>
                      <a:pt x="46" y="92"/>
                    </a:lnTo>
                    <a:lnTo>
                      <a:pt x="46" y="90"/>
                    </a:lnTo>
                    <a:lnTo>
                      <a:pt x="48" y="90"/>
                    </a:lnTo>
                    <a:lnTo>
                      <a:pt x="50" y="88"/>
                    </a:lnTo>
                    <a:lnTo>
                      <a:pt x="52" y="88"/>
                    </a:lnTo>
                    <a:lnTo>
                      <a:pt x="55" y="86"/>
                    </a:lnTo>
                    <a:lnTo>
                      <a:pt x="48" y="75"/>
                    </a:lnTo>
                    <a:lnTo>
                      <a:pt x="50" y="75"/>
                    </a:lnTo>
                    <a:lnTo>
                      <a:pt x="52" y="73"/>
                    </a:lnTo>
                    <a:lnTo>
                      <a:pt x="61" y="70"/>
                    </a:lnTo>
                    <a:lnTo>
                      <a:pt x="66" y="66"/>
                    </a:lnTo>
                    <a:lnTo>
                      <a:pt x="74" y="62"/>
                    </a:lnTo>
                    <a:lnTo>
                      <a:pt x="81" y="57"/>
                    </a:lnTo>
                    <a:lnTo>
                      <a:pt x="87" y="55"/>
                    </a:lnTo>
                    <a:lnTo>
                      <a:pt x="94" y="53"/>
                    </a:lnTo>
                    <a:lnTo>
                      <a:pt x="96" y="55"/>
                    </a:lnTo>
                    <a:lnTo>
                      <a:pt x="98" y="57"/>
                    </a:lnTo>
                    <a:lnTo>
                      <a:pt x="103" y="53"/>
                    </a:lnTo>
                    <a:lnTo>
                      <a:pt x="105" y="51"/>
                    </a:lnTo>
                    <a:lnTo>
                      <a:pt x="109" y="51"/>
                    </a:lnTo>
                    <a:lnTo>
                      <a:pt x="120" y="35"/>
                    </a:lnTo>
                    <a:lnTo>
                      <a:pt x="127" y="37"/>
                    </a:lnTo>
                    <a:lnTo>
                      <a:pt x="125" y="33"/>
                    </a:lnTo>
                    <a:lnTo>
                      <a:pt x="127" y="31"/>
                    </a:lnTo>
                    <a:lnTo>
                      <a:pt x="129" y="31"/>
                    </a:lnTo>
                    <a:lnTo>
                      <a:pt x="136" y="33"/>
                    </a:lnTo>
                    <a:lnTo>
                      <a:pt x="138" y="40"/>
                    </a:lnTo>
                    <a:lnTo>
                      <a:pt x="138" y="44"/>
                    </a:lnTo>
                    <a:lnTo>
                      <a:pt x="140" y="44"/>
                    </a:lnTo>
                    <a:lnTo>
                      <a:pt x="140" y="46"/>
                    </a:lnTo>
                    <a:lnTo>
                      <a:pt x="140" y="51"/>
                    </a:lnTo>
                    <a:lnTo>
                      <a:pt x="142" y="51"/>
                    </a:lnTo>
                    <a:lnTo>
                      <a:pt x="144" y="53"/>
                    </a:lnTo>
                    <a:lnTo>
                      <a:pt x="149" y="53"/>
                    </a:lnTo>
                    <a:lnTo>
                      <a:pt x="151" y="55"/>
                    </a:lnTo>
                    <a:lnTo>
                      <a:pt x="153" y="57"/>
                    </a:lnTo>
                    <a:lnTo>
                      <a:pt x="155" y="57"/>
                    </a:lnTo>
                    <a:lnTo>
                      <a:pt x="160" y="59"/>
                    </a:lnTo>
                    <a:lnTo>
                      <a:pt x="164" y="59"/>
                    </a:lnTo>
                    <a:lnTo>
                      <a:pt x="171" y="62"/>
                    </a:lnTo>
                    <a:lnTo>
                      <a:pt x="179" y="64"/>
                    </a:lnTo>
                    <a:lnTo>
                      <a:pt x="186" y="59"/>
                    </a:lnTo>
                    <a:lnTo>
                      <a:pt x="193" y="57"/>
                    </a:lnTo>
                    <a:lnTo>
                      <a:pt x="199" y="55"/>
                    </a:lnTo>
                    <a:lnTo>
                      <a:pt x="208" y="66"/>
                    </a:lnTo>
                    <a:lnTo>
                      <a:pt x="212" y="68"/>
                    </a:lnTo>
                    <a:lnTo>
                      <a:pt x="214" y="68"/>
                    </a:lnTo>
                    <a:lnTo>
                      <a:pt x="221" y="66"/>
                    </a:lnTo>
                    <a:lnTo>
                      <a:pt x="230" y="66"/>
                    </a:lnTo>
                    <a:lnTo>
                      <a:pt x="239" y="66"/>
                    </a:lnTo>
                    <a:lnTo>
                      <a:pt x="241" y="66"/>
                    </a:lnTo>
                    <a:lnTo>
                      <a:pt x="245" y="77"/>
                    </a:lnTo>
                    <a:lnTo>
                      <a:pt x="247" y="77"/>
                    </a:lnTo>
                    <a:lnTo>
                      <a:pt x="250" y="77"/>
                    </a:lnTo>
                    <a:lnTo>
                      <a:pt x="252" y="77"/>
                    </a:lnTo>
                    <a:lnTo>
                      <a:pt x="256" y="75"/>
                    </a:lnTo>
                    <a:lnTo>
                      <a:pt x="260" y="79"/>
                    </a:lnTo>
                    <a:lnTo>
                      <a:pt x="276" y="79"/>
                    </a:lnTo>
                    <a:lnTo>
                      <a:pt x="287" y="81"/>
                    </a:lnTo>
                    <a:lnTo>
                      <a:pt x="296" y="83"/>
                    </a:lnTo>
                    <a:lnTo>
                      <a:pt x="302" y="86"/>
                    </a:lnTo>
                    <a:lnTo>
                      <a:pt x="311" y="86"/>
                    </a:lnTo>
                    <a:lnTo>
                      <a:pt x="324" y="86"/>
                    </a:lnTo>
                    <a:lnTo>
                      <a:pt x="324" y="88"/>
                    </a:lnTo>
                    <a:lnTo>
                      <a:pt x="328" y="90"/>
                    </a:lnTo>
                    <a:lnTo>
                      <a:pt x="331" y="90"/>
                    </a:lnTo>
                    <a:lnTo>
                      <a:pt x="331" y="81"/>
                    </a:lnTo>
                    <a:lnTo>
                      <a:pt x="337" y="81"/>
                    </a:lnTo>
                    <a:lnTo>
                      <a:pt x="342" y="81"/>
                    </a:lnTo>
                    <a:lnTo>
                      <a:pt x="344" y="81"/>
                    </a:lnTo>
                    <a:lnTo>
                      <a:pt x="350" y="81"/>
                    </a:lnTo>
                    <a:lnTo>
                      <a:pt x="352" y="81"/>
                    </a:lnTo>
                    <a:lnTo>
                      <a:pt x="359" y="81"/>
                    </a:lnTo>
                    <a:lnTo>
                      <a:pt x="361" y="81"/>
                    </a:lnTo>
                    <a:lnTo>
                      <a:pt x="363" y="81"/>
                    </a:lnTo>
                    <a:lnTo>
                      <a:pt x="368" y="81"/>
                    </a:lnTo>
                    <a:lnTo>
                      <a:pt x="368" y="79"/>
                    </a:lnTo>
                    <a:lnTo>
                      <a:pt x="370" y="77"/>
                    </a:lnTo>
                    <a:lnTo>
                      <a:pt x="372" y="77"/>
                    </a:lnTo>
                    <a:lnTo>
                      <a:pt x="372" y="75"/>
                    </a:lnTo>
                    <a:lnTo>
                      <a:pt x="374" y="75"/>
                    </a:lnTo>
                    <a:lnTo>
                      <a:pt x="377" y="73"/>
                    </a:lnTo>
                    <a:lnTo>
                      <a:pt x="379" y="73"/>
                    </a:lnTo>
                    <a:lnTo>
                      <a:pt x="379" y="75"/>
                    </a:lnTo>
                    <a:lnTo>
                      <a:pt x="381" y="75"/>
                    </a:lnTo>
                    <a:lnTo>
                      <a:pt x="381" y="77"/>
                    </a:lnTo>
                    <a:lnTo>
                      <a:pt x="383" y="79"/>
                    </a:lnTo>
                    <a:lnTo>
                      <a:pt x="383" y="81"/>
                    </a:lnTo>
                    <a:lnTo>
                      <a:pt x="383" y="83"/>
                    </a:lnTo>
                    <a:lnTo>
                      <a:pt x="383" y="86"/>
                    </a:lnTo>
                    <a:lnTo>
                      <a:pt x="379" y="86"/>
                    </a:lnTo>
                    <a:lnTo>
                      <a:pt x="374" y="86"/>
                    </a:lnTo>
                    <a:lnTo>
                      <a:pt x="370" y="86"/>
                    </a:lnTo>
                    <a:lnTo>
                      <a:pt x="368" y="86"/>
                    </a:lnTo>
                    <a:lnTo>
                      <a:pt x="366" y="86"/>
                    </a:lnTo>
                    <a:lnTo>
                      <a:pt x="366" y="88"/>
                    </a:lnTo>
                    <a:lnTo>
                      <a:pt x="368" y="88"/>
                    </a:lnTo>
                    <a:lnTo>
                      <a:pt x="370" y="88"/>
                    </a:lnTo>
                    <a:lnTo>
                      <a:pt x="372" y="90"/>
                    </a:lnTo>
                    <a:lnTo>
                      <a:pt x="377" y="90"/>
                    </a:lnTo>
                    <a:lnTo>
                      <a:pt x="379" y="92"/>
                    </a:lnTo>
                    <a:lnTo>
                      <a:pt x="381" y="92"/>
                    </a:lnTo>
                    <a:lnTo>
                      <a:pt x="383" y="92"/>
                    </a:lnTo>
                    <a:lnTo>
                      <a:pt x="383" y="88"/>
                    </a:lnTo>
                    <a:lnTo>
                      <a:pt x="392" y="90"/>
                    </a:lnTo>
                    <a:lnTo>
                      <a:pt x="392" y="92"/>
                    </a:lnTo>
                    <a:lnTo>
                      <a:pt x="390" y="92"/>
                    </a:lnTo>
                    <a:lnTo>
                      <a:pt x="390" y="94"/>
                    </a:lnTo>
                    <a:lnTo>
                      <a:pt x="396" y="97"/>
                    </a:lnTo>
                    <a:lnTo>
                      <a:pt x="396" y="94"/>
                    </a:lnTo>
                    <a:lnTo>
                      <a:pt x="403" y="94"/>
                    </a:lnTo>
                    <a:lnTo>
                      <a:pt x="403" y="90"/>
                    </a:lnTo>
                    <a:lnTo>
                      <a:pt x="405" y="90"/>
                    </a:lnTo>
                    <a:lnTo>
                      <a:pt x="407" y="90"/>
                    </a:lnTo>
                    <a:lnTo>
                      <a:pt x="412" y="86"/>
                    </a:lnTo>
                    <a:lnTo>
                      <a:pt x="409" y="86"/>
                    </a:lnTo>
                    <a:lnTo>
                      <a:pt x="407" y="86"/>
                    </a:lnTo>
                    <a:lnTo>
                      <a:pt x="407" y="83"/>
                    </a:lnTo>
                    <a:lnTo>
                      <a:pt x="407" y="81"/>
                    </a:lnTo>
                    <a:lnTo>
                      <a:pt x="409" y="81"/>
                    </a:lnTo>
                    <a:lnTo>
                      <a:pt x="409" y="79"/>
                    </a:lnTo>
                    <a:lnTo>
                      <a:pt x="407" y="79"/>
                    </a:lnTo>
                    <a:lnTo>
                      <a:pt x="407" y="77"/>
                    </a:lnTo>
                    <a:lnTo>
                      <a:pt x="405" y="77"/>
                    </a:lnTo>
                    <a:lnTo>
                      <a:pt x="405" y="75"/>
                    </a:lnTo>
                    <a:lnTo>
                      <a:pt x="407" y="77"/>
                    </a:lnTo>
                    <a:lnTo>
                      <a:pt x="409" y="75"/>
                    </a:lnTo>
                    <a:lnTo>
                      <a:pt x="412" y="73"/>
                    </a:lnTo>
                    <a:lnTo>
                      <a:pt x="412" y="70"/>
                    </a:lnTo>
                    <a:lnTo>
                      <a:pt x="412" y="68"/>
                    </a:lnTo>
                    <a:lnTo>
                      <a:pt x="412" y="66"/>
                    </a:lnTo>
                    <a:lnTo>
                      <a:pt x="414" y="66"/>
                    </a:lnTo>
                    <a:lnTo>
                      <a:pt x="416" y="66"/>
                    </a:lnTo>
                    <a:lnTo>
                      <a:pt x="416" y="64"/>
                    </a:lnTo>
                    <a:lnTo>
                      <a:pt x="416" y="62"/>
                    </a:lnTo>
                    <a:lnTo>
                      <a:pt x="416" y="59"/>
                    </a:lnTo>
                    <a:lnTo>
                      <a:pt x="418" y="57"/>
                    </a:lnTo>
                    <a:lnTo>
                      <a:pt x="414" y="57"/>
                    </a:lnTo>
                    <a:lnTo>
                      <a:pt x="414" y="55"/>
                    </a:lnTo>
                    <a:lnTo>
                      <a:pt x="412" y="55"/>
                    </a:lnTo>
                    <a:lnTo>
                      <a:pt x="409" y="55"/>
                    </a:lnTo>
                    <a:lnTo>
                      <a:pt x="407" y="53"/>
                    </a:lnTo>
                    <a:lnTo>
                      <a:pt x="405" y="53"/>
                    </a:lnTo>
                    <a:lnTo>
                      <a:pt x="401" y="51"/>
                    </a:lnTo>
                    <a:lnTo>
                      <a:pt x="398" y="48"/>
                    </a:lnTo>
                    <a:lnTo>
                      <a:pt x="398" y="46"/>
                    </a:lnTo>
                    <a:lnTo>
                      <a:pt x="396" y="46"/>
                    </a:lnTo>
                    <a:lnTo>
                      <a:pt x="390" y="42"/>
                    </a:lnTo>
                    <a:lnTo>
                      <a:pt x="390" y="40"/>
                    </a:lnTo>
                    <a:lnTo>
                      <a:pt x="392" y="35"/>
                    </a:lnTo>
                    <a:lnTo>
                      <a:pt x="394" y="37"/>
                    </a:lnTo>
                    <a:lnTo>
                      <a:pt x="416" y="51"/>
                    </a:lnTo>
                    <a:lnTo>
                      <a:pt x="436" y="53"/>
                    </a:lnTo>
                    <a:lnTo>
                      <a:pt x="447" y="53"/>
                    </a:lnTo>
                    <a:lnTo>
                      <a:pt x="449" y="48"/>
                    </a:lnTo>
                    <a:lnTo>
                      <a:pt x="451" y="46"/>
                    </a:lnTo>
                    <a:lnTo>
                      <a:pt x="451" y="44"/>
                    </a:lnTo>
                    <a:lnTo>
                      <a:pt x="453" y="42"/>
                    </a:lnTo>
                    <a:lnTo>
                      <a:pt x="453" y="40"/>
                    </a:lnTo>
                    <a:lnTo>
                      <a:pt x="455" y="37"/>
                    </a:lnTo>
                    <a:lnTo>
                      <a:pt x="458" y="35"/>
                    </a:lnTo>
                    <a:lnTo>
                      <a:pt x="458" y="33"/>
                    </a:lnTo>
                    <a:lnTo>
                      <a:pt x="458" y="31"/>
                    </a:lnTo>
                    <a:lnTo>
                      <a:pt x="455" y="31"/>
                    </a:lnTo>
                    <a:lnTo>
                      <a:pt x="453" y="29"/>
                    </a:lnTo>
                    <a:lnTo>
                      <a:pt x="451" y="27"/>
                    </a:lnTo>
                    <a:lnTo>
                      <a:pt x="449" y="24"/>
                    </a:lnTo>
                    <a:lnTo>
                      <a:pt x="449" y="20"/>
                    </a:lnTo>
                    <a:lnTo>
                      <a:pt x="447" y="18"/>
                    </a:lnTo>
                    <a:lnTo>
                      <a:pt x="449" y="16"/>
                    </a:lnTo>
                    <a:lnTo>
                      <a:pt x="444" y="13"/>
                    </a:lnTo>
                    <a:lnTo>
                      <a:pt x="449" y="11"/>
                    </a:lnTo>
                    <a:lnTo>
                      <a:pt x="451" y="11"/>
                    </a:lnTo>
                    <a:lnTo>
                      <a:pt x="455" y="13"/>
                    </a:lnTo>
                    <a:lnTo>
                      <a:pt x="458" y="16"/>
                    </a:lnTo>
                    <a:lnTo>
                      <a:pt x="460" y="16"/>
                    </a:lnTo>
                    <a:lnTo>
                      <a:pt x="469" y="11"/>
                    </a:lnTo>
                    <a:lnTo>
                      <a:pt x="464" y="9"/>
                    </a:lnTo>
                    <a:lnTo>
                      <a:pt x="462" y="7"/>
                    </a:lnTo>
                    <a:lnTo>
                      <a:pt x="460" y="7"/>
                    </a:lnTo>
                    <a:lnTo>
                      <a:pt x="451" y="2"/>
                    </a:lnTo>
                    <a:lnTo>
                      <a:pt x="455" y="2"/>
                    </a:lnTo>
                    <a:lnTo>
                      <a:pt x="466" y="5"/>
                    </a:lnTo>
                    <a:lnTo>
                      <a:pt x="477" y="2"/>
                    </a:lnTo>
                    <a:lnTo>
                      <a:pt x="493" y="0"/>
                    </a:lnTo>
                    <a:lnTo>
                      <a:pt x="497" y="0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72" name="Freeform 57"/>
              <p:cNvSpPr>
                <a:spLocks/>
              </p:cNvSpPr>
              <p:nvPr/>
            </p:nvSpPr>
            <p:spPr bwMode="auto">
              <a:xfrm>
                <a:off x="2252663" y="5754688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2147483647 h 2"/>
                  <a:gd name="T4" fmla="*/ 2147483647 w 2"/>
                  <a:gd name="T5" fmla="*/ 0 h 2"/>
                  <a:gd name="T6" fmla="*/ 2147483647 w 2"/>
                  <a:gd name="T7" fmla="*/ 2147483647 h 2"/>
                  <a:gd name="T8" fmla="*/ 0 w 2"/>
                  <a:gd name="T9" fmla="*/ 2147483647 h 2"/>
                  <a:gd name="T10" fmla="*/ 2147483647 w 2"/>
                  <a:gd name="T11" fmla="*/ 2147483647 h 2"/>
                  <a:gd name="T12" fmla="*/ 0 w 2"/>
                  <a:gd name="T13" fmla="*/ 2147483647 h 2"/>
                  <a:gd name="T14" fmla="*/ 2147483647 w 2"/>
                  <a:gd name="T15" fmla="*/ 2147483647 h 2"/>
                  <a:gd name="T16" fmla="*/ 2147483647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73" name="Freeform 58"/>
              <p:cNvSpPr>
                <a:spLocks/>
              </p:cNvSpPr>
              <p:nvPr/>
            </p:nvSpPr>
            <p:spPr bwMode="auto">
              <a:xfrm>
                <a:off x="2252663" y="575151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2147483647 h 2"/>
                  <a:gd name="T4" fmla="*/ 2147483647 w 2"/>
                  <a:gd name="T5" fmla="*/ 0 h 2"/>
                  <a:gd name="T6" fmla="*/ 2147483647 w 2"/>
                  <a:gd name="T7" fmla="*/ 2147483647 h 2"/>
                  <a:gd name="T8" fmla="*/ 0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74" name="Freeform 59"/>
              <p:cNvSpPr>
                <a:spLocks/>
              </p:cNvSpPr>
              <p:nvPr/>
            </p:nvSpPr>
            <p:spPr bwMode="auto">
              <a:xfrm>
                <a:off x="1989138" y="5354638"/>
                <a:ext cx="900113" cy="466725"/>
              </a:xfrm>
              <a:custGeom>
                <a:avLst/>
                <a:gdLst>
                  <a:gd name="T0" fmla="*/ 2147483647 w 567"/>
                  <a:gd name="T1" fmla="*/ 2147483647 h 294"/>
                  <a:gd name="T2" fmla="*/ 2147483647 w 567"/>
                  <a:gd name="T3" fmla="*/ 2147483647 h 294"/>
                  <a:gd name="T4" fmla="*/ 2147483647 w 567"/>
                  <a:gd name="T5" fmla="*/ 2147483647 h 294"/>
                  <a:gd name="T6" fmla="*/ 2147483647 w 567"/>
                  <a:gd name="T7" fmla="*/ 2147483647 h 294"/>
                  <a:gd name="T8" fmla="*/ 2147483647 w 567"/>
                  <a:gd name="T9" fmla="*/ 2147483647 h 294"/>
                  <a:gd name="T10" fmla="*/ 2147483647 w 567"/>
                  <a:gd name="T11" fmla="*/ 2147483647 h 294"/>
                  <a:gd name="T12" fmla="*/ 2147483647 w 567"/>
                  <a:gd name="T13" fmla="*/ 2147483647 h 294"/>
                  <a:gd name="T14" fmla="*/ 2147483647 w 567"/>
                  <a:gd name="T15" fmla="*/ 2147483647 h 294"/>
                  <a:gd name="T16" fmla="*/ 2147483647 w 567"/>
                  <a:gd name="T17" fmla="*/ 2147483647 h 294"/>
                  <a:gd name="T18" fmla="*/ 2147483647 w 567"/>
                  <a:gd name="T19" fmla="*/ 2147483647 h 294"/>
                  <a:gd name="T20" fmla="*/ 2147483647 w 567"/>
                  <a:gd name="T21" fmla="*/ 2147483647 h 294"/>
                  <a:gd name="T22" fmla="*/ 2147483647 w 567"/>
                  <a:gd name="T23" fmla="*/ 2147483647 h 294"/>
                  <a:gd name="T24" fmla="*/ 2147483647 w 567"/>
                  <a:gd name="T25" fmla="*/ 2147483647 h 294"/>
                  <a:gd name="T26" fmla="*/ 2147483647 w 567"/>
                  <a:gd name="T27" fmla="*/ 2147483647 h 294"/>
                  <a:gd name="T28" fmla="*/ 2147483647 w 567"/>
                  <a:gd name="T29" fmla="*/ 2147483647 h 294"/>
                  <a:gd name="T30" fmla="*/ 2147483647 w 567"/>
                  <a:gd name="T31" fmla="*/ 2147483647 h 294"/>
                  <a:gd name="T32" fmla="*/ 2147483647 w 567"/>
                  <a:gd name="T33" fmla="*/ 2147483647 h 294"/>
                  <a:gd name="T34" fmla="*/ 2147483647 w 567"/>
                  <a:gd name="T35" fmla="*/ 2147483647 h 294"/>
                  <a:gd name="T36" fmla="*/ 2147483647 w 567"/>
                  <a:gd name="T37" fmla="*/ 2147483647 h 294"/>
                  <a:gd name="T38" fmla="*/ 2147483647 w 567"/>
                  <a:gd name="T39" fmla="*/ 2147483647 h 294"/>
                  <a:gd name="T40" fmla="*/ 2147483647 w 567"/>
                  <a:gd name="T41" fmla="*/ 2147483647 h 294"/>
                  <a:gd name="T42" fmla="*/ 2147483647 w 567"/>
                  <a:gd name="T43" fmla="*/ 2147483647 h 294"/>
                  <a:gd name="T44" fmla="*/ 2147483647 w 567"/>
                  <a:gd name="T45" fmla="*/ 2147483647 h 294"/>
                  <a:gd name="T46" fmla="*/ 2147483647 w 567"/>
                  <a:gd name="T47" fmla="*/ 2147483647 h 294"/>
                  <a:gd name="T48" fmla="*/ 2147483647 w 567"/>
                  <a:gd name="T49" fmla="*/ 2147483647 h 294"/>
                  <a:gd name="T50" fmla="*/ 2147483647 w 567"/>
                  <a:gd name="T51" fmla="*/ 2147483647 h 294"/>
                  <a:gd name="T52" fmla="*/ 2147483647 w 567"/>
                  <a:gd name="T53" fmla="*/ 2147483647 h 294"/>
                  <a:gd name="T54" fmla="*/ 2147483647 w 567"/>
                  <a:gd name="T55" fmla="*/ 2147483647 h 294"/>
                  <a:gd name="T56" fmla="*/ 2147483647 w 567"/>
                  <a:gd name="T57" fmla="*/ 2147483647 h 294"/>
                  <a:gd name="T58" fmla="*/ 2147483647 w 567"/>
                  <a:gd name="T59" fmla="*/ 2147483647 h 294"/>
                  <a:gd name="T60" fmla="*/ 2147483647 w 567"/>
                  <a:gd name="T61" fmla="*/ 2147483647 h 294"/>
                  <a:gd name="T62" fmla="*/ 2147483647 w 567"/>
                  <a:gd name="T63" fmla="*/ 2147483647 h 294"/>
                  <a:gd name="T64" fmla="*/ 2147483647 w 567"/>
                  <a:gd name="T65" fmla="*/ 2147483647 h 294"/>
                  <a:gd name="T66" fmla="*/ 2147483647 w 567"/>
                  <a:gd name="T67" fmla="*/ 2147483647 h 294"/>
                  <a:gd name="T68" fmla="*/ 2147483647 w 567"/>
                  <a:gd name="T69" fmla="*/ 2147483647 h 294"/>
                  <a:gd name="T70" fmla="*/ 2147483647 w 567"/>
                  <a:gd name="T71" fmla="*/ 2147483647 h 294"/>
                  <a:gd name="T72" fmla="*/ 2147483647 w 567"/>
                  <a:gd name="T73" fmla="*/ 2147483647 h 294"/>
                  <a:gd name="T74" fmla="*/ 2147483647 w 567"/>
                  <a:gd name="T75" fmla="*/ 2147483647 h 294"/>
                  <a:gd name="T76" fmla="*/ 2147483647 w 567"/>
                  <a:gd name="T77" fmla="*/ 2147483647 h 294"/>
                  <a:gd name="T78" fmla="*/ 2147483647 w 567"/>
                  <a:gd name="T79" fmla="*/ 2147483647 h 294"/>
                  <a:gd name="T80" fmla="*/ 2147483647 w 567"/>
                  <a:gd name="T81" fmla="*/ 2147483647 h 294"/>
                  <a:gd name="T82" fmla="*/ 2147483647 w 567"/>
                  <a:gd name="T83" fmla="*/ 2147483647 h 294"/>
                  <a:gd name="T84" fmla="*/ 2147483647 w 567"/>
                  <a:gd name="T85" fmla="*/ 2147483647 h 294"/>
                  <a:gd name="T86" fmla="*/ 2147483647 w 567"/>
                  <a:gd name="T87" fmla="*/ 2147483647 h 294"/>
                  <a:gd name="T88" fmla="*/ 2147483647 w 567"/>
                  <a:gd name="T89" fmla="*/ 2147483647 h 294"/>
                  <a:gd name="T90" fmla="*/ 2147483647 w 567"/>
                  <a:gd name="T91" fmla="*/ 2147483647 h 294"/>
                  <a:gd name="T92" fmla="*/ 2147483647 w 567"/>
                  <a:gd name="T93" fmla="*/ 2147483647 h 294"/>
                  <a:gd name="T94" fmla="*/ 2147483647 w 567"/>
                  <a:gd name="T95" fmla="*/ 2147483647 h 294"/>
                  <a:gd name="T96" fmla="*/ 2147483647 w 567"/>
                  <a:gd name="T97" fmla="*/ 2147483647 h 294"/>
                  <a:gd name="T98" fmla="*/ 2147483647 w 567"/>
                  <a:gd name="T99" fmla="*/ 2147483647 h 294"/>
                  <a:gd name="T100" fmla="*/ 2147483647 w 567"/>
                  <a:gd name="T101" fmla="*/ 2147483647 h 294"/>
                  <a:gd name="T102" fmla="*/ 2147483647 w 567"/>
                  <a:gd name="T103" fmla="*/ 2147483647 h 294"/>
                  <a:gd name="T104" fmla="*/ 2147483647 w 567"/>
                  <a:gd name="T105" fmla="*/ 2147483647 h 294"/>
                  <a:gd name="T106" fmla="*/ 2147483647 w 567"/>
                  <a:gd name="T107" fmla="*/ 2147483647 h 294"/>
                  <a:gd name="T108" fmla="*/ 2147483647 w 567"/>
                  <a:gd name="T109" fmla="*/ 2147483647 h 294"/>
                  <a:gd name="T110" fmla="*/ 2147483647 w 567"/>
                  <a:gd name="T111" fmla="*/ 2147483647 h 294"/>
                  <a:gd name="T112" fmla="*/ 2147483647 w 567"/>
                  <a:gd name="T113" fmla="*/ 2147483647 h 294"/>
                  <a:gd name="T114" fmla="*/ 2147483647 w 567"/>
                  <a:gd name="T115" fmla="*/ 2147483647 h 294"/>
                  <a:gd name="T116" fmla="*/ 2147483647 w 567"/>
                  <a:gd name="T117" fmla="*/ 2147483647 h 294"/>
                  <a:gd name="T118" fmla="*/ 2147483647 w 567"/>
                  <a:gd name="T119" fmla="*/ 2147483647 h 29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67" h="294">
                    <a:moveTo>
                      <a:pt x="504" y="0"/>
                    </a:moveTo>
                    <a:lnTo>
                      <a:pt x="512" y="2"/>
                    </a:lnTo>
                    <a:lnTo>
                      <a:pt x="528" y="5"/>
                    </a:lnTo>
                    <a:lnTo>
                      <a:pt x="545" y="7"/>
                    </a:lnTo>
                    <a:lnTo>
                      <a:pt x="556" y="9"/>
                    </a:lnTo>
                    <a:lnTo>
                      <a:pt x="552" y="22"/>
                    </a:lnTo>
                    <a:lnTo>
                      <a:pt x="550" y="20"/>
                    </a:lnTo>
                    <a:lnTo>
                      <a:pt x="547" y="20"/>
                    </a:lnTo>
                    <a:lnTo>
                      <a:pt x="543" y="22"/>
                    </a:lnTo>
                    <a:lnTo>
                      <a:pt x="543" y="24"/>
                    </a:lnTo>
                    <a:lnTo>
                      <a:pt x="539" y="24"/>
                    </a:lnTo>
                    <a:lnTo>
                      <a:pt x="536" y="27"/>
                    </a:lnTo>
                    <a:lnTo>
                      <a:pt x="534" y="29"/>
                    </a:lnTo>
                    <a:lnTo>
                      <a:pt x="534" y="31"/>
                    </a:lnTo>
                    <a:lnTo>
                      <a:pt x="534" y="33"/>
                    </a:lnTo>
                    <a:lnTo>
                      <a:pt x="536" y="33"/>
                    </a:lnTo>
                    <a:lnTo>
                      <a:pt x="536" y="37"/>
                    </a:lnTo>
                    <a:lnTo>
                      <a:pt x="539" y="37"/>
                    </a:lnTo>
                    <a:lnTo>
                      <a:pt x="539" y="40"/>
                    </a:lnTo>
                    <a:lnTo>
                      <a:pt x="541" y="42"/>
                    </a:lnTo>
                    <a:lnTo>
                      <a:pt x="552" y="42"/>
                    </a:lnTo>
                    <a:lnTo>
                      <a:pt x="556" y="44"/>
                    </a:lnTo>
                    <a:lnTo>
                      <a:pt x="554" y="48"/>
                    </a:lnTo>
                    <a:lnTo>
                      <a:pt x="552" y="48"/>
                    </a:lnTo>
                    <a:lnTo>
                      <a:pt x="550" y="51"/>
                    </a:lnTo>
                    <a:lnTo>
                      <a:pt x="547" y="51"/>
                    </a:lnTo>
                    <a:lnTo>
                      <a:pt x="543" y="51"/>
                    </a:lnTo>
                    <a:lnTo>
                      <a:pt x="541" y="51"/>
                    </a:lnTo>
                    <a:lnTo>
                      <a:pt x="539" y="51"/>
                    </a:lnTo>
                    <a:lnTo>
                      <a:pt x="532" y="51"/>
                    </a:lnTo>
                    <a:lnTo>
                      <a:pt x="530" y="51"/>
                    </a:lnTo>
                    <a:lnTo>
                      <a:pt x="528" y="51"/>
                    </a:lnTo>
                    <a:lnTo>
                      <a:pt x="526" y="51"/>
                    </a:lnTo>
                    <a:lnTo>
                      <a:pt x="523" y="53"/>
                    </a:lnTo>
                    <a:lnTo>
                      <a:pt x="521" y="53"/>
                    </a:lnTo>
                    <a:lnTo>
                      <a:pt x="523" y="53"/>
                    </a:lnTo>
                    <a:lnTo>
                      <a:pt x="521" y="53"/>
                    </a:lnTo>
                    <a:lnTo>
                      <a:pt x="521" y="55"/>
                    </a:lnTo>
                    <a:lnTo>
                      <a:pt x="521" y="57"/>
                    </a:lnTo>
                    <a:lnTo>
                      <a:pt x="519" y="57"/>
                    </a:lnTo>
                    <a:lnTo>
                      <a:pt x="521" y="57"/>
                    </a:lnTo>
                    <a:lnTo>
                      <a:pt x="521" y="59"/>
                    </a:lnTo>
                    <a:lnTo>
                      <a:pt x="523" y="59"/>
                    </a:lnTo>
                    <a:lnTo>
                      <a:pt x="523" y="62"/>
                    </a:lnTo>
                    <a:lnTo>
                      <a:pt x="521" y="62"/>
                    </a:lnTo>
                    <a:lnTo>
                      <a:pt x="523" y="62"/>
                    </a:lnTo>
                    <a:lnTo>
                      <a:pt x="526" y="62"/>
                    </a:lnTo>
                    <a:lnTo>
                      <a:pt x="528" y="62"/>
                    </a:lnTo>
                    <a:lnTo>
                      <a:pt x="528" y="64"/>
                    </a:lnTo>
                    <a:lnTo>
                      <a:pt x="530" y="64"/>
                    </a:lnTo>
                    <a:lnTo>
                      <a:pt x="528" y="64"/>
                    </a:lnTo>
                    <a:lnTo>
                      <a:pt x="528" y="66"/>
                    </a:lnTo>
                    <a:lnTo>
                      <a:pt x="528" y="70"/>
                    </a:lnTo>
                    <a:lnTo>
                      <a:pt x="526" y="70"/>
                    </a:lnTo>
                    <a:lnTo>
                      <a:pt x="523" y="70"/>
                    </a:lnTo>
                    <a:lnTo>
                      <a:pt x="523" y="68"/>
                    </a:lnTo>
                    <a:lnTo>
                      <a:pt x="521" y="66"/>
                    </a:lnTo>
                    <a:lnTo>
                      <a:pt x="519" y="66"/>
                    </a:lnTo>
                    <a:lnTo>
                      <a:pt x="519" y="68"/>
                    </a:lnTo>
                    <a:lnTo>
                      <a:pt x="519" y="70"/>
                    </a:lnTo>
                    <a:lnTo>
                      <a:pt x="519" y="73"/>
                    </a:lnTo>
                    <a:lnTo>
                      <a:pt x="521" y="75"/>
                    </a:lnTo>
                    <a:lnTo>
                      <a:pt x="523" y="75"/>
                    </a:lnTo>
                    <a:lnTo>
                      <a:pt x="526" y="75"/>
                    </a:lnTo>
                    <a:lnTo>
                      <a:pt x="528" y="75"/>
                    </a:lnTo>
                    <a:lnTo>
                      <a:pt x="528" y="77"/>
                    </a:lnTo>
                    <a:lnTo>
                      <a:pt x="528" y="79"/>
                    </a:lnTo>
                    <a:lnTo>
                      <a:pt x="528" y="81"/>
                    </a:lnTo>
                    <a:lnTo>
                      <a:pt x="530" y="81"/>
                    </a:lnTo>
                    <a:lnTo>
                      <a:pt x="532" y="81"/>
                    </a:lnTo>
                    <a:lnTo>
                      <a:pt x="534" y="83"/>
                    </a:lnTo>
                    <a:lnTo>
                      <a:pt x="532" y="83"/>
                    </a:lnTo>
                    <a:lnTo>
                      <a:pt x="532" y="86"/>
                    </a:lnTo>
                    <a:lnTo>
                      <a:pt x="534" y="90"/>
                    </a:lnTo>
                    <a:lnTo>
                      <a:pt x="530" y="90"/>
                    </a:lnTo>
                    <a:lnTo>
                      <a:pt x="526" y="90"/>
                    </a:lnTo>
                    <a:lnTo>
                      <a:pt x="521" y="88"/>
                    </a:lnTo>
                    <a:lnTo>
                      <a:pt x="521" y="90"/>
                    </a:lnTo>
                    <a:lnTo>
                      <a:pt x="519" y="92"/>
                    </a:lnTo>
                    <a:lnTo>
                      <a:pt x="517" y="88"/>
                    </a:lnTo>
                    <a:lnTo>
                      <a:pt x="515" y="88"/>
                    </a:lnTo>
                    <a:lnTo>
                      <a:pt x="512" y="88"/>
                    </a:lnTo>
                    <a:lnTo>
                      <a:pt x="510" y="88"/>
                    </a:lnTo>
                    <a:lnTo>
                      <a:pt x="506" y="88"/>
                    </a:lnTo>
                    <a:lnTo>
                      <a:pt x="504" y="88"/>
                    </a:lnTo>
                    <a:lnTo>
                      <a:pt x="504" y="92"/>
                    </a:lnTo>
                    <a:lnTo>
                      <a:pt x="506" y="94"/>
                    </a:lnTo>
                    <a:lnTo>
                      <a:pt x="506" y="97"/>
                    </a:lnTo>
                    <a:lnTo>
                      <a:pt x="506" y="99"/>
                    </a:lnTo>
                    <a:lnTo>
                      <a:pt x="504" y="101"/>
                    </a:lnTo>
                    <a:lnTo>
                      <a:pt x="508" y="103"/>
                    </a:lnTo>
                    <a:lnTo>
                      <a:pt x="508" y="105"/>
                    </a:lnTo>
                    <a:lnTo>
                      <a:pt x="506" y="105"/>
                    </a:lnTo>
                    <a:lnTo>
                      <a:pt x="506" y="108"/>
                    </a:lnTo>
                    <a:lnTo>
                      <a:pt x="506" y="110"/>
                    </a:lnTo>
                    <a:lnTo>
                      <a:pt x="506" y="112"/>
                    </a:lnTo>
                    <a:lnTo>
                      <a:pt x="508" y="112"/>
                    </a:lnTo>
                    <a:lnTo>
                      <a:pt x="510" y="116"/>
                    </a:lnTo>
                    <a:lnTo>
                      <a:pt x="515" y="116"/>
                    </a:lnTo>
                    <a:lnTo>
                      <a:pt x="517" y="116"/>
                    </a:lnTo>
                    <a:lnTo>
                      <a:pt x="519" y="114"/>
                    </a:lnTo>
                    <a:lnTo>
                      <a:pt x="526" y="119"/>
                    </a:lnTo>
                    <a:lnTo>
                      <a:pt x="523" y="121"/>
                    </a:lnTo>
                    <a:lnTo>
                      <a:pt x="521" y="123"/>
                    </a:lnTo>
                    <a:lnTo>
                      <a:pt x="519" y="121"/>
                    </a:lnTo>
                    <a:lnTo>
                      <a:pt x="515" y="123"/>
                    </a:lnTo>
                    <a:lnTo>
                      <a:pt x="512" y="123"/>
                    </a:lnTo>
                    <a:lnTo>
                      <a:pt x="508" y="125"/>
                    </a:lnTo>
                    <a:lnTo>
                      <a:pt x="504" y="129"/>
                    </a:lnTo>
                    <a:lnTo>
                      <a:pt x="504" y="132"/>
                    </a:lnTo>
                    <a:lnTo>
                      <a:pt x="497" y="136"/>
                    </a:lnTo>
                    <a:lnTo>
                      <a:pt x="495" y="138"/>
                    </a:lnTo>
                    <a:lnTo>
                      <a:pt x="493" y="138"/>
                    </a:lnTo>
                    <a:lnTo>
                      <a:pt x="493" y="140"/>
                    </a:lnTo>
                    <a:lnTo>
                      <a:pt x="488" y="140"/>
                    </a:lnTo>
                    <a:lnTo>
                      <a:pt x="486" y="143"/>
                    </a:lnTo>
                    <a:lnTo>
                      <a:pt x="484" y="143"/>
                    </a:lnTo>
                    <a:lnTo>
                      <a:pt x="484" y="145"/>
                    </a:lnTo>
                    <a:lnTo>
                      <a:pt x="484" y="147"/>
                    </a:lnTo>
                    <a:lnTo>
                      <a:pt x="486" y="147"/>
                    </a:lnTo>
                    <a:lnTo>
                      <a:pt x="486" y="145"/>
                    </a:lnTo>
                    <a:lnTo>
                      <a:pt x="488" y="145"/>
                    </a:lnTo>
                    <a:lnTo>
                      <a:pt x="488" y="147"/>
                    </a:lnTo>
                    <a:lnTo>
                      <a:pt x="490" y="147"/>
                    </a:lnTo>
                    <a:lnTo>
                      <a:pt x="490" y="149"/>
                    </a:lnTo>
                    <a:lnTo>
                      <a:pt x="493" y="149"/>
                    </a:lnTo>
                    <a:lnTo>
                      <a:pt x="495" y="149"/>
                    </a:lnTo>
                    <a:lnTo>
                      <a:pt x="495" y="147"/>
                    </a:lnTo>
                    <a:lnTo>
                      <a:pt x="497" y="147"/>
                    </a:lnTo>
                    <a:lnTo>
                      <a:pt x="497" y="149"/>
                    </a:lnTo>
                    <a:lnTo>
                      <a:pt x="499" y="149"/>
                    </a:lnTo>
                    <a:lnTo>
                      <a:pt x="499" y="151"/>
                    </a:lnTo>
                    <a:lnTo>
                      <a:pt x="497" y="151"/>
                    </a:lnTo>
                    <a:lnTo>
                      <a:pt x="495" y="151"/>
                    </a:lnTo>
                    <a:lnTo>
                      <a:pt x="495" y="154"/>
                    </a:lnTo>
                    <a:lnTo>
                      <a:pt x="495" y="156"/>
                    </a:lnTo>
                    <a:lnTo>
                      <a:pt x="493" y="156"/>
                    </a:lnTo>
                    <a:lnTo>
                      <a:pt x="493" y="158"/>
                    </a:lnTo>
                    <a:lnTo>
                      <a:pt x="493" y="160"/>
                    </a:lnTo>
                    <a:lnTo>
                      <a:pt x="495" y="160"/>
                    </a:lnTo>
                    <a:lnTo>
                      <a:pt x="497" y="160"/>
                    </a:lnTo>
                    <a:lnTo>
                      <a:pt x="497" y="158"/>
                    </a:lnTo>
                    <a:lnTo>
                      <a:pt x="499" y="158"/>
                    </a:lnTo>
                    <a:lnTo>
                      <a:pt x="501" y="158"/>
                    </a:lnTo>
                    <a:lnTo>
                      <a:pt x="501" y="160"/>
                    </a:lnTo>
                    <a:lnTo>
                      <a:pt x="501" y="162"/>
                    </a:lnTo>
                    <a:lnTo>
                      <a:pt x="504" y="162"/>
                    </a:lnTo>
                    <a:lnTo>
                      <a:pt x="506" y="162"/>
                    </a:lnTo>
                    <a:lnTo>
                      <a:pt x="506" y="160"/>
                    </a:lnTo>
                    <a:lnTo>
                      <a:pt x="508" y="160"/>
                    </a:lnTo>
                    <a:lnTo>
                      <a:pt x="510" y="160"/>
                    </a:lnTo>
                    <a:lnTo>
                      <a:pt x="512" y="160"/>
                    </a:lnTo>
                    <a:lnTo>
                      <a:pt x="515" y="160"/>
                    </a:lnTo>
                    <a:lnTo>
                      <a:pt x="517" y="160"/>
                    </a:lnTo>
                    <a:lnTo>
                      <a:pt x="517" y="162"/>
                    </a:lnTo>
                    <a:lnTo>
                      <a:pt x="519" y="162"/>
                    </a:lnTo>
                    <a:lnTo>
                      <a:pt x="519" y="165"/>
                    </a:lnTo>
                    <a:lnTo>
                      <a:pt x="521" y="165"/>
                    </a:lnTo>
                    <a:lnTo>
                      <a:pt x="523" y="165"/>
                    </a:lnTo>
                    <a:lnTo>
                      <a:pt x="523" y="167"/>
                    </a:lnTo>
                    <a:lnTo>
                      <a:pt x="526" y="167"/>
                    </a:lnTo>
                    <a:lnTo>
                      <a:pt x="526" y="169"/>
                    </a:lnTo>
                    <a:lnTo>
                      <a:pt x="528" y="169"/>
                    </a:lnTo>
                    <a:lnTo>
                      <a:pt x="528" y="171"/>
                    </a:lnTo>
                    <a:lnTo>
                      <a:pt x="530" y="171"/>
                    </a:lnTo>
                    <a:lnTo>
                      <a:pt x="532" y="171"/>
                    </a:lnTo>
                    <a:lnTo>
                      <a:pt x="534" y="171"/>
                    </a:lnTo>
                    <a:lnTo>
                      <a:pt x="534" y="173"/>
                    </a:lnTo>
                    <a:lnTo>
                      <a:pt x="536" y="173"/>
                    </a:lnTo>
                    <a:lnTo>
                      <a:pt x="539" y="173"/>
                    </a:lnTo>
                    <a:lnTo>
                      <a:pt x="541" y="173"/>
                    </a:lnTo>
                    <a:lnTo>
                      <a:pt x="543" y="173"/>
                    </a:lnTo>
                    <a:lnTo>
                      <a:pt x="543" y="175"/>
                    </a:lnTo>
                    <a:lnTo>
                      <a:pt x="545" y="175"/>
                    </a:lnTo>
                    <a:lnTo>
                      <a:pt x="547" y="175"/>
                    </a:lnTo>
                    <a:lnTo>
                      <a:pt x="550" y="175"/>
                    </a:lnTo>
                    <a:lnTo>
                      <a:pt x="552" y="175"/>
                    </a:lnTo>
                    <a:lnTo>
                      <a:pt x="554" y="175"/>
                    </a:lnTo>
                    <a:lnTo>
                      <a:pt x="556" y="175"/>
                    </a:lnTo>
                    <a:lnTo>
                      <a:pt x="558" y="175"/>
                    </a:lnTo>
                    <a:lnTo>
                      <a:pt x="561" y="175"/>
                    </a:lnTo>
                    <a:lnTo>
                      <a:pt x="561" y="178"/>
                    </a:lnTo>
                    <a:lnTo>
                      <a:pt x="563" y="178"/>
                    </a:lnTo>
                    <a:lnTo>
                      <a:pt x="563" y="180"/>
                    </a:lnTo>
                    <a:lnTo>
                      <a:pt x="565" y="180"/>
                    </a:lnTo>
                    <a:lnTo>
                      <a:pt x="565" y="182"/>
                    </a:lnTo>
                    <a:lnTo>
                      <a:pt x="567" y="182"/>
                    </a:lnTo>
                    <a:lnTo>
                      <a:pt x="567" y="184"/>
                    </a:lnTo>
                    <a:lnTo>
                      <a:pt x="567" y="186"/>
                    </a:lnTo>
                    <a:lnTo>
                      <a:pt x="567" y="189"/>
                    </a:lnTo>
                    <a:lnTo>
                      <a:pt x="567" y="191"/>
                    </a:lnTo>
                    <a:lnTo>
                      <a:pt x="565" y="191"/>
                    </a:lnTo>
                    <a:lnTo>
                      <a:pt x="567" y="191"/>
                    </a:lnTo>
                    <a:lnTo>
                      <a:pt x="567" y="193"/>
                    </a:lnTo>
                    <a:lnTo>
                      <a:pt x="565" y="193"/>
                    </a:lnTo>
                    <a:lnTo>
                      <a:pt x="563" y="193"/>
                    </a:lnTo>
                    <a:lnTo>
                      <a:pt x="561" y="193"/>
                    </a:lnTo>
                    <a:lnTo>
                      <a:pt x="561" y="195"/>
                    </a:lnTo>
                    <a:lnTo>
                      <a:pt x="561" y="193"/>
                    </a:lnTo>
                    <a:lnTo>
                      <a:pt x="561" y="195"/>
                    </a:lnTo>
                    <a:lnTo>
                      <a:pt x="561" y="193"/>
                    </a:lnTo>
                    <a:lnTo>
                      <a:pt x="561" y="195"/>
                    </a:lnTo>
                    <a:lnTo>
                      <a:pt x="558" y="195"/>
                    </a:lnTo>
                    <a:lnTo>
                      <a:pt x="558" y="193"/>
                    </a:lnTo>
                    <a:lnTo>
                      <a:pt x="558" y="195"/>
                    </a:lnTo>
                    <a:lnTo>
                      <a:pt x="558" y="193"/>
                    </a:lnTo>
                    <a:lnTo>
                      <a:pt x="556" y="193"/>
                    </a:lnTo>
                    <a:lnTo>
                      <a:pt x="554" y="193"/>
                    </a:lnTo>
                    <a:lnTo>
                      <a:pt x="552" y="193"/>
                    </a:lnTo>
                    <a:lnTo>
                      <a:pt x="550" y="193"/>
                    </a:lnTo>
                    <a:lnTo>
                      <a:pt x="547" y="193"/>
                    </a:lnTo>
                    <a:lnTo>
                      <a:pt x="545" y="193"/>
                    </a:lnTo>
                    <a:lnTo>
                      <a:pt x="545" y="191"/>
                    </a:lnTo>
                    <a:lnTo>
                      <a:pt x="543" y="191"/>
                    </a:lnTo>
                    <a:lnTo>
                      <a:pt x="541" y="191"/>
                    </a:lnTo>
                    <a:lnTo>
                      <a:pt x="539" y="191"/>
                    </a:lnTo>
                    <a:lnTo>
                      <a:pt x="536" y="191"/>
                    </a:lnTo>
                    <a:lnTo>
                      <a:pt x="534" y="191"/>
                    </a:lnTo>
                    <a:lnTo>
                      <a:pt x="534" y="189"/>
                    </a:lnTo>
                    <a:lnTo>
                      <a:pt x="534" y="191"/>
                    </a:lnTo>
                    <a:lnTo>
                      <a:pt x="534" y="189"/>
                    </a:lnTo>
                    <a:lnTo>
                      <a:pt x="534" y="191"/>
                    </a:lnTo>
                    <a:lnTo>
                      <a:pt x="534" y="189"/>
                    </a:lnTo>
                    <a:lnTo>
                      <a:pt x="534" y="191"/>
                    </a:lnTo>
                    <a:lnTo>
                      <a:pt x="534" y="189"/>
                    </a:lnTo>
                    <a:lnTo>
                      <a:pt x="534" y="191"/>
                    </a:lnTo>
                    <a:lnTo>
                      <a:pt x="532" y="191"/>
                    </a:lnTo>
                    <a:lnTo>
                      <a:pt x="532" y="189"/>
                    </a:lnTo>
                    <a:lnTo>
                      <a:pt x="530" y="189"/>
                    </a:lnTo>
                    <a:lnTo>
                      <a:pt x="528" y="189"/>
                    </a:lnTo>
                    <a:lnTo>
                      <a:pt x="526" y="189"/>
                    </a:lnTo>
                    <a:lnTo>
                      <a:pt x="523" y="189"/>
                    </a:lnTo>
                    <a:lnTo>
                      <a:pt x="521" y="189"/>
                    </a:lnTo>
                    <a:lnTo>
                      <a:pt x="519" y="189"/>
                    </a:lnTo>
                    <a:lnTo>
                      <a:pt x="517" y="189"/>
                    </a:lnTo>
                    <a:lnTo>
                      <a:pt x="515" y="189"/>
                    </a:lnTo>
                    <a:lnTo>
                      <a:pt x="512" y="189"/>
                    </a:lnTo>
                    <a:lnTo>
                      <a:pt x="510" y="189"/>
                    </a:lnTo>
                    <a:lnTo>
                      <a:pt x="508" y="189"/>
                    </a:lnTo>
                    <a:lnTo>
                      <a:pt x="506" y="189"/>
                    </a:lnTo>
                    <a:lnTo>
                      <a:pt x="504" y="189"/>
                    </a:lnTo>
                    <a:lnTo>
                      <a:pt x="501" y="189"/>
                    </a:lnTo>
                    <a:lnTo>
                      <a:pt x="499" y="189"/>
                    </a:lnTo>
                    <a:lnTo>
                      <a:pt x="497" y="189"/>
                    </a:lnTo>
                    <a:lnTo>
                      <a:pt x="495" y="189"/>
                    </a:lnTo>
                    <a:lnTo>
                      <a:pt x="493" y="189"/>
                    </a:lnTo>
                    <a:lnTo>
                      <a:pt x="493" y="191"/>
                    </a:lnTo>
                    <a:lnTo>
                      <a:pt x="493" y="189"/>
                    </a:lnTo>
                    <a:lnTo>
                      <a:pt x="490" y="189"/>
                    </a:lnTo>
                    <a:lnTo>
                      <a:pt x="490" y="191"/>
                    </a:lnTo>
                    <a:lnTo>
                      <a:pt x="490" y="189"/>
                    </a:lnTo>
                    <a:lnTo>
                      <a:pt x="490" y="191"/>
                    </a:lnTo>
                    <a:lnTo>
                      <a:pt x="490" y="189"/>
                    </a:lnTo>
                    <a:lnTo>
                      <a:pt x="490" y="191"/>
                    </a:lnTo>
                    <a:lnTo>
                      <a:pt x="488" y="191"/>
                    </a:lnTo>
                    <a:lnTo>
                      <a:pt x="486" y="191"/>
                    </a:lnTo>
                    <a:lnTo>
                      <a:pt x="484" y="191"/>
                    </a:lnTo>
                    <a:lnTo>
                      <a:pt x="486" y="191"/>
                    </a:lnTo>
                    <a:lnTo>
                      <a:pt x="484" y="191"/>
                    </a:lnTo>
                    <a:lnTo>
                      <a:pt x="482" y="191"/>
                    </a:lnTo>
                    <a:lnTo>
                      <a:pt x="482" y="193"/>
                    </a:lnTo>
                    <a:lnTo>
                      <a:pt x="480" y="193"/>
                    </a:lnTo>
                    <a:lnTo>
                      <a:pt x="477" y="193"/>
                    </a:lnTo>
                    <a:lnTo>
                      <a:pt x="475" y="193"/>
                    </a:lnTo>
                    <a:lnTo>
                      <a:pt x="473" y="193"/>
                    </a:lnTo>
                    <a:lnTo>
                      <a:pt x="473" y="195"/>
                    </a:lnTo>
                    <a:lnTo>
                      <a:pt x="471" y="195"/>
                    </a:lnTo>
                    <a:lnTo>
                      <a:pt x="469" y="195"/>
                    </a:lnTo>
                    <a:lnTo>
                      <a:pt x="466" y="195"/>
                    </a:lnTo>
                    <a:lnTo>
                      <a:pt x="466" y="197"/>
                    </a:lnTo>
                    <a:lnTo>
                      <a:pt x="464" y="197"/>
                    </a:lnTo>
                    <a:lnTo>
                      <a:pt x="462" y="197"/>
                    </a:lnTo>
                    <a:lnTo>
                      <a:pt x="462" y="200"/>
                    </a:lnTo>
                    <a:lnTo>
                      <a:pt x="460" y="200"/>
                    </a:lnTo>
                    <a:lnTo>
                      <a:pt x="458" y="200"/>
                    </a:lnTo>
                    <a:lnTo>
                      <a:pt x="458" y="202"/>
                    </a:lnTo>
                    <a:lnTo>
                      <a:pt x="455" y="202"/>
                    </a:lnTo>
                    <a:lnTo>
                      <a:pt x="453" y="202"/>
                    </a:lnTo>
                    <a:lnTo>
                      <a:pt x="453" y="204"/>
                    </a:lnTo>
                    <a:lnTo>
                      <a:pt x="451" y="204"/>
                    </a:lnTo>
                    <a:lnTo>
                      <a:pt x="449" y="204"/>
                    </a:lnTo>
                    <a:lnTo>
                      <a:pt x="449" y="206"/>
                    </a:lnTo>
                    <a:lnTo>
                      <a:pt x="447" y="206"/>
                    </a:lnTo>
                    <a:lnTo>
                      <a:pt x="447" y="208"/>
                    </a:lnTo>
                    <a:lnTo>
                      <a:pt x="444" y="208"/>
                    </a:lnTo>
                    <a:lnTo>
                      <a:pt x="444" y="211"/>
                    </a:lnTo>
                    <a:lnTo>
                      <a:pt x="444" y="213"/>
                    </a:lnTo>
                    <a:lnTo>
                      <a:pt x="442" y="213"/>
                    </a:lnTo>
                    <a:lnTo>
                      <a:pt x="442" y="215"/>
                    </a:lnTo>
                    <a:lnTo>
                      <a:pt x="442" y="217"/>
                    </a:lnTo>
                    <a:lnTo>
                      <a:pt x="442" y="215"/>
                    </a:lnTo>
                    <a:lnTo>
                      <a:pt x="442" y="217"/>
                    </a:lnTo>
                    <a:lnTo>
                      <a:pt x="440" y="217"/>
                    </a:lnTo>
                    <a:lnTo>
                      <a:pt x="440" y="219"/>
                    </a:lnTo>
                    <a:lnTo>
                      <a:pt x="438" y="219"/>
                    </a:lnTo>
                    <a:lnTo>
                      <a:pt x="440" y="219"/>
                    </a:lnTo>
                    <a:lnTo>
                      <a:pt x="438" y="219"/>
                    </a:lnTo>
                    <a:lnTo>
                      <a:pt x="438" y="221"/>
                    </a:lnTo>
                    <a:lnTo>
                      <a:pt x="436" y="221"/>
                    </a:lnTo>
                    <a:lnTo>
                      <a:pt x="434" y="221"/>
                    </a:lnTo>
                    <a:lnTo>
                      <a:pt x="434" y="224"/>
                    </a:lnTo>
                    <a:lnTo>
                      <a:pt x="431" y="224"/>
                    </a:lnTo>
                    <a:lnTo>
                      <a:pt x="429" y="224"/>
                    </a:lnTo>
                    <a:lnTo>
                      <a:pt x="427" y="224"/>
                    </a:lnTo>
                    <a:lnTo>
                      <a:pt x="427" y="226"/>
                    </a:lnTo>
                    <a:lnTo>
                      <a:pt x="425" y="226"/>
                    </a:lnTo>
                    <a:lnTo>
                      <a:pt x="423" y="226"/>
                    </a:lnTo>
                    <a:lnTo>
                      <a:pt x="423" y="228"/>
                    </a:lnTo>
                    <a:lnTo>
                      <a:pt x="420" y="228"/>
                    </a:lnTo>
                    <a:lnTo>
                      <a:pt x="420" y="230"/>
                    </a:lnTo>
                    <a:lnTo>
                      <a:pt x="418" y="230"/>
                    </a:lnTo>
                    <a:lnTo>
                      <a:pt x="418" y="232"/>
                    </a:lnTo>
                    <a:lnTo>
                      <a:pt x="416" y="232"/>
                    </a:lnTo>
                    <a:lnTo>
                      <a:pt x="416" y="235"/>
                    </a:lnTo>
                    <a:lnTo>
                      <a:pt x="414" y="235"/>
                    </a:lnTo>
                    <a:lnTo>
                      <a:pt x="412" y="235"/>
                    </a:lnTo>
                    <a:lnTo>
                      <a:pt x="409" y="235"/>
                    </a:lnTo>
                    <a:lnTo>
                      <a:pt x="409" y="237"/>
                    </a:lnTo>
                    <a:lnTo>
                      <a:pt x="407" y="237"/>
                    </a:lnTo>
                    <a:lnTo>
                      <a:pt x="405" y="237"/>
                    </a:lnTo>
                    <a:lnTo>
                      <a:pt x="403" y="237"/>
                    </a:lnTo>
                    <a:lnTo>
                      <a:pt x="403" y="239"/>
                    </a:lnTo>
                    <a:lnTo>
                      <a:pt x="401" y="239"/>
                    </a:lnTo>
                    <a:lnTo>
                      <a:pt x="398" y="239"/>
                    </a:lnTo>
                    <a:lnTo>
                      <a:pt x="398" y="241"/>
                    </a:lnTo>
                    <a:lnTo>
                      <a:pt x="396" y="241"/>
                    </a:lnTo>
                    <a:lnTo>
                      <a:pt x="394" y="241"/>
                    </a:lnTo>
                    <a:lnTo>
                      <a:pt x="394" y="243"/>
                    </a:lnTo>
                    <a:lnTo>
                      <a:pt x="392" y="246"/>
                    </a:lnTo>
                    <a:lnTo>
                      <a:pt x="394" y="246"/>
                    </a:lnTo>
                    <a:lnTo>
                      <a:pt x="392" y="246"/>
                    </a:lnTo>
                    <a:lnTo>
                      <a:pt x="392" y="248"/>
                    </a:lnTo>
                    <a:lnTo>
                      <a:pt x="392" y="250"/>
                    </a:lnTo>
                    <a:lnTo>
                      <a:pt x="392" y="252"/>
                    </a:lnTo>
                    <a:lnTo>
                      <a:pt x="392" y="254"/>
                    </a:lnTo>
                    <a:lnTo>
                      <a:pt x="390" y="254"/>
                    </a:lnTo>
                    <a:lnTo>
                      <a:pt x="388" y="254"/>
                    </a:lnTo>
                    <a:lnTo>
                      <a:pt x="385" y="254"/>
                    </a:lnTo>
                    <a:lnTo>
                      <a:pt x="383" y="254"/>
                    </a:lnTo>
                    <a:lnTo>
                      <a:pt x="381" y="254"/>
                    </a:lnTo>
                    <a:lnTo>
                      <a:pt x="379" y="254"/>
                    </a:lnTo>
                    <a:lnTo>
                      <a:pt x="377" y="254"/>
                    </a:lnTo>
                    <a:lnTo>
                      <a:pt x="374" y="254"/>
                    </a:lnTo>
                    <a:lnTo>
                      <a:pt x="374" y="257"/>
                    </a:lnTo>
                    <a:lnTo>
                      <a:pt x="372" y="257"/>
                    </a:lnTo>
                    <a:lnTo>
                      <a:pt x="370" y="257"/>
                    </a:lnTo>
                    <a:lnTo>
                      <a:pt x="368" y="257"/>
                    </a:lnTo>
                    <a:lnTo>
                      <a:pt x="368" y="259"/>
                    </a:lnTo>
                    <a:lnTo>
                      <a:pt x="366" y="259"/>
                    </a:lnTo>
                    <a:lnTo>
                      <a:pt x="363" y="259"/>
                    </a:lnTo>
                    <a:lnTo>
                      <a:pt x="363" y="261"/>
                    </a:lnTo>
                    <a:lnTo>
                      <a:pt x="361" y="261"/>
                    </a:lnTo>
                    <a:lnTo>
                      <a:pt x="359" y="261"/>
                    </a:lnTo>
                    <a:lnTo>
                      <a:pt x="359" y="263"/>
                    </a:lnTo>
                    <a:lnTo>
                      <a:pt x="357" y="263"/>
                    </a:lnTo>
                    <a:lnTo>
                      <a:pt x="355" y="263"/>
                    </a:lnTo>
                    <a:lnTo>
                      <a:pt x="355" y="265"/>
                    </a:lnTo>
                    <a:lnTo>
                      <a:pt x="352" y="265"/>
                    </a:lnTo>
                    <a:lnTo>
                      <a:pt x="350" y="265"/>
                    </a:lnTo>
                    <a:lnTo>
                      <a:pt x="350" y="267"/>
                    </a:lnTo>
                    <a:lnTo>
                      <a:pt x="348" y="267"/>
                    </a:lnTo>
                    <a:lnTo>
                      <a:pt x="348" y="270"/>
                    </a:lnTo>
                    <a:lnTo>
                      <a:pt x="346" y="270"/>
                    </a:lnTo>
                    <a:lnTo>
                      <a:pt x="346" y="272"/>
                    </a:lnTo>
                    <a:lnTo>
                      <a:pt x="344" y="272"/>
                    </a:lnTo>
                    <a:lnTo>
                      <a:pt x="344" y="274"/>
                    </a:lnTo>
                    <a:lnTo>
                      <a:pt x="342" y="274"/>
                    </a:lnTo>
                    <a:lnTo>
                      <a:pt x="342" y="276"/>
                    </a:lnTo>
                    <a:lnTo>
                      <a:pt x="342" y="278"/>
                    </a:lnTo>
                    <a:lnTo>
                      <a:pt x="342" y="281"/>
                    </a:lnTo>
                    <a:lnTo>
                      <a:pt x="342" y="283"/>
                    </a:lnTo>
                    <a:lnTo>
                      <a:pt x="344" y="283"/>
                    </a:lnTo>
                    <a:lnTo>
                      <a:pt x="344" y="285"/>
                    </a:lnTo>
                    <a:lnTo>
                      <a:pt x="346" y="285"/>
                    </a:lnTo>
                    <a:lnTo>
                      <a:pt x="346" y="287"/>
                    </a:lnTo>
                    <a:lnTo>
                      <a:pt x="346" y="285"/>
                    </a:lnTo>
                    <a:lnTo>
                      <a:pt x="346" y="287"/>
                    </a:lnTo>
                    <a:lnTo>
                      <a:pt x="344" y="287"/>
                    </a:lnTo>
                    <a:lnTo>
                      <a:pt x="346" y="287"/>
                    </a:lnTo>
                    <a:lnTo>
                      <a:pt x="344" y="287"/>
                    </a:lnTo>
                    <a:lnTo>
                      <a:pt x="342" y="287"/>
                    </a:lnTo>
                    <a:lnTo>
                      <a:pt x="339" y="287"/>
                    </a:lnTo>
                    <a:lnTo>
                      <a:pt x="337" y="287"/>
                    </a:lnTo>
                    <a:lnTo>
                      <a:pt x="337" y="289"/>
                    </a:lnTo>
                    <a:lnTo>
                      <a:pt x="337" y="287"/>
                    </a:lnTo>
                    <a:lnTo>
                      <a:pt x="337" y="289"/>
                    </a:lnTo>
                    <a:lnTo>
                      <a:pt x="335" y="289"/>
                    </a:lnTo>
                    <a:lnTo>
                      <a:pt x="337" y="289"/>
                    </a:lnTo>
                    <a:lnTo>
                      <a:pt x="335" y="289"/>
                    </a:lnTo>
                    <a:lnTo>
                      <a:pt x="335" y="292"/>
                    </a:lnTo>
                    <a:lnTo>
                      <a:pt x="333" y="292"/>
                    </a:lnTo>
                    <a:lnTo>
                      <a:pt x="331" y="292"/>
                    </a:lnTo>
                    <a:lnTo>
                      <a:pt x="333" y="292"/>
                    </a:lnTo>
                    <a:lnTo>
                      <a:pt x="331" y="292"/>
                    </a:lnTo>
                    <a:lnTo>
                      <a:pt x="333" y="294"/>
                    </a:lnTo>
                    <a:lnTo>
                      <a:pt x="331" y="294"/>
                    </a:lnTo>
                    <a:lnTo>
                      <a:pt x="328" y="294"/>
                    </a:lnTo>
                    <a:lnTo>
                      <a:pt x="326" y="294"/>
                    </a:lnTo>
                    <a:lnTo>
                      <a:pt x="324" y="294"/>
                    </a:lnTo>
                    <a:lnTo>
                      <a:pt x="324" y="292"/>
                    </a:lnTo>
                    <a:lnTo>
                      <a:pt x="322" y="292"/>
                    </a:lnTo>
                    <a:lnTo>
                      <a:pt x="320" y="292"/>
                    </a:lnTo>
                    <a:lnTo>
                      <a:pt x="317" y="292"/>
                    </a:lnTo>
                    <a:lnTo>
                      <a:pt x="320" y="292"/>
                    </a:lnTo>
                    <a:lnTo>
                      <a:pt x="320" y="289"/>
                    </a:lnTo>
                    <a:lnTo>
                      <a:pt x="317" y="289"/>
                    </a:lnTo>
                    <a:lnTo>
                      <a:pt x="315" y="289"/>
                    </a:lnTo>
                    <a:lnTo>
                      <a:pt x="315" y="287"/>
                    </a:lnTo>
                    <a:lnTo>
                      <a:pt x="315" y="289"/>
                    </a:lnTo>
                    <a:lnTo>
                      <a:pt x="315" y="287"/>
                    </a:lnTo>
                    <a:lnTo>
                      <a:pt x="315" y="289"/>
                    </a:lnTo>
                    <a:lnTo>
                      <a:pt x="315" y="287"/>
                    </a:lnTo>
                    <a:lnTo>
                      <a:pt x="315" y="289"/>
                    </a:lnTo>
                    <a:lnTo>
                      <a:pt x="315" y="287"/>
                    </a:lnTo>
                    <a:lnTo>
                      <a:pt x="315" y="289"/>
                    </a:lnTo>
                    <a:lnTo>
                      <a:pt x="315" y="287"/>
                    </a:lnTo>
                    <a:lnTo>
                      <a:pt x="315" y="289"/>
                    </a:lnTo>
                    <a:lnTo>
                      <a:pt x="315" y="287"/>
                    </a:lnTo>
                    <a:lnTo>
                      <a:pt x="313" y="287"/>
                    </a:lnTo>
                    <a:lnTo>
                      <a:pt x="313" y="289"/>
                    </a:lnTo>
                    <a:lnTo>
                      <a:pt x="313" y="287"/>
                    </a:lnTo>
                    <a:lnTo>
                      <a:pt x="313" y="289"/>
                    </a:lnTo>
                    <a:lnTo>
                      <a:pt x="313" y="287"/>
                    </a:lnTo>
                    <a:lnTo>
                      <a:pt x="311" y="287"/>
                    </a:lnTo>
                    <a:lnTo>
                      <a:pt x="311" y="285"/>
                    </a:lnTo>
                    <a:lnTo>
                      <a:pt x="309" y="285"/>
                    </a:lnTo>
                    <a:lnTo>
                      <a:pt x="309" y="283"/>
                    </a:lnTo>
                    <a:lnTo>
                      <a:pt x="306" y="283"/>
                    </a:lnTo>
                    <a:lnTo>
                      <a:pt x="304" y="283"/>
                    </a:lnTo>
                    <a:lnTo>
                      <a:pt x="304" y="281"/>
                    </a:lnTo>
                    <a:lnTo>
                      <a:pt x="302" y="281"/>
                    </a:lnTo>
                    <a:lnTo>
                      <a:pt x="300" y="281"/>
                    </a:lnTo>
                    <a:lnTo>
                      <a:pt x="300" y="278"/>
                    </a:lnTo>
                    <a:lnTo>
                      <a:pt x="298" y="278"/>
                    </a:lnTo>
                    <a:lnTo>
                      <a:pt x="298" y="276"/>
                    </a:lnTo>
                    <a:lnTo>
                      <a:pt x="296" y="276"/>
                    </a:lnTo>
                    <a:lnTo>
                      <a:pt x="293" y="276"/>
                    </a:lnTo>
                    <a:lnTo>
                      <a:pt x="293" y="274"/>
                    </a:lnTo>
                    <a:lnTo>
                      <a:pt x="291" y="274"/>
                    </a:lnTo>
                    <a:lnTo>
                      <a:pt x="293" y="274"/>
                    </a:lnTo>
                    <a:lnTo>
                      <a:pt x="291" y="276"/>
                    </a:lnTo>
                    <a:lnTo>
                      <a:pt x="291" y="274"/>
                    </a:lnTo>
                    <a:lnTo>
                      <a:pt x="291" y="276"/>
                    </a:lnTo>
                    <a:lnTo>
                      <a:pt x="291" y="274"/>
                    </a:lnTo>
                    <a:lnTo>
                      <a:pt x="291" y="276"/>
                    </a:lnTo>
                    <a:lnTo>
                      <a:pt x="291" y="274"/>
                    </a:lnTo>
                    <a:lnTo>
                      <a:pt x="291" y="276"/>
                    </a:lnTo>
                    <a:lnTo>
                      <a:pt x="291" y="274"/>
                    </a:lnTo>
                    <a:lnTo>
                      <a:pt x="289" y="274"/>
                    </a:lnTo>
                    <a:lnTo>
                      <a:pt x="289" y="276"/>
                    </a:lnTo>
                    <a:lnTo>
                      <a:pt x="289" y="274"/>
                    </a:lnTo>
                    <a:lnTo>
                      <a:pt x="289" y="276"/>
                    </a:lnTo>
                    <a:lnTo>
                      <a:pt x="287" y="276"/>
                    </a:lnTo>
                    <a:lnTo>
                      <a:pt x="289" y="276"/>
                    </a:lnTo>
                    <a:lnTo>
                      <a:pt x="287" y="276"/>
                    </a:lnTo>
                    <a:lnTo>
                      <a:pt x="285" y="276"/>
                    </a:lnTo>
                    <a:lnTo>
                      <a:pt x="285" y="274"/>
                    </a:lnTo>
                    <a:lnTo>
                      <a:pt x="285" y="276"/>
                    </a:lnTo>
                    <a:lnTo>
                      <a:pt x="285" y="274"/>
                    </a:lnTo>
                    <a:lnTo>
                      <a:pt x="285" y="276"/>
                    </a:lnTo>
                    <a:lnTo>
                      <a:pt x="285" y="274"/>
                    </a:lnTo>
                    <a:lnTo>
                      <a:pt x="282" y="274"/>
                    </a:lnTo>
                    <a:lnTo>
                      <a:pt x="280" y="274"/>
                    </a:lnTo>
                    <a:lnTo>
                      <a:pt x="278" y="274"/>
                    </a:lnTo>
                    <a:lnTo>
                      <a:pt x="276" y="274"/>
                    </a:lnTo>
                    <a:lnTo>
                      <a:pt x="274" y="274"/>
                    </a:lnTo>
                    <a:lnTo>
                      <a:pt x="274" y="276"/>
                    </a:lnTo>
                    <a:lnTo>
                      <a:pt x="274" y="274"/>
                    </a:lnTo>
                    <a:lnTo>
                      <a:pt x="274" y="276"/>
                    </a:lnTo>
                    <a:lnTo>
                      <a:pt x="271" y="276"/>
                    </a:lnTo>
                    <a:lnTo>
                      <a:pt x="271" y="274"/>
                    </a:lnTo>
                    <a:lnTo>
                      <a:pt x="269" y="274"/>
                    </a:lnTo>
                    <a:lnTo>
                      <a:pt x="267" y="274"/>
                    </a:lnTo>
                    <a:lnTo>
                      <a:pt x="265" y="274"/>
                    </a:lnTo>
                    <a:lnTo>
                      <a:pt x="263" y="274"/>
                    </a:lnTo>
                    <a:lnTo>
                      <a:pt x="263" y="276"/>
                    </a:lnTo>
                    <a:lnTo>
                      <a:pt x="260" y="276"/>
                    </a:lnTo>
                    <a:lnTo>
                      <a:pt x="258" y="276"/>
                    </a:lnTo>
                    <a:lnTo>
                      <a:pt x="256" y="276"/>
                    </a:lnTo>
                    <a:lnTo>
                      <a:pt x="254" y="276"/>
                    </a:lnTo>
                    <a:lnTo>
                      <a:pt x="252" y="276"/>
                    </a:lnTo>
                    <a:lnTo>
                      <a:pt x="252" y="274"/>
                    </a:lnTo>
                    <a:lnTo>
                      <a:pt x="250" y="274"/>
                    </a:lnTo>
                    <a:lnTo>
                      <a:pt x="247" y="274"/>
                    </a:lnTo>
                    <a:lnTo>
                      <a:pt x="245" y="274"/>
                    </a:lnTo>
                    <a:lnTo>
                      <a:pt x="243" y="274"/>
                    </a:lnTo>
                    <a:lnTo>
                      <a:pt x="241" y="274"/>
                    </a:lnTo>
                    <a:lnTo>
                      <a:pt x="241" y="276"/>
                    </a:lnTo>
                    <a:lnTo>
                      <a:pt x="239" y="276"/>
                    </a:lnTo>
                    <a:lnTo>
                      <a:pt x="239" y="278"/>
                    </a:lnTo>
                    <a:lnTo>
                      <a:pt x="239" y="281"/>
                    </a:lnTo>
                    <a:lnTo>
                      <a:pt x="239" y="278"/>
                    </a:lnTo>
                    <a:lnTo>
                      <a:pt x="239" y="281"/>
                    </a:lnTo>
                    <a:lnTo>
                      <a:pt x="239" y="278"/>
                    </a:lnTo>
                    <a:lnTo>
                      <a:pt x="239" y="281"/>
                    </a:lnTo>
                    <a:lnTo>
                      <a:pt x="236" y="281"/>
                    </a:lnTo>
                    <a:lnTo>
                      <a:pt x="234" y="281"/>
                    </a:lnTo>
                    <a:lnTo>
                      <a:pt x="236" y="281"/>
                    </a:lnTo>
                    <a:lnTo>
                      <a:pt x="234" y="281"/>
                    </a:lnTo>
                    <a:lnTo>
                      <a:pt x="232" y="281"/>
                    </a:lnTo>
                    <a:lnTo>
                      <a:pt x="234" y="281"/>
                    </a:lnTo>
                    <a:lnTo>
                      <a:pt x="232" y="281"/>
                    </a:lnTo>
                    <a:lnTo>
                      <a:pt x="230" y="281"/>
                    </a:lnTo>
                    <a:lnTo>
                      <a:pt x="230" y="278"/>
                    </a:lnTo>
                    <a:lnTo>
                      <a:pt x="232" y="278"/>
                    </a:lnTo>
                    <a:lnTo>
                      <a:pt x="230" y="278"/>
                    </a:lnTo>
                    <a:lnTo>
                      <a:pt x="232" y="278"/>
                    </a:lnTo>
                    <a:lnTo>
                      <a:pt x="230" y="278"/>
                    </a:lnTo>
                    <a:lnTo>
                      <a:pt x="230" y="281"/>
                    </a:lnTo>
                    <a:lnTo>
                      <a:pt x="230" y="278"/>
                    </a:lnTo>
                    <a:lnTo>
                      <a:pt x="230" y="281"/>
                    </a:lnTo>
                    <a:lnTo>
                      <a:pt x="230" y="278"/>
                    </a:lnTo>
                    <a:lnTo>
                      <a:pt x="228" y="278"/>
                    </a:lnTo>
                    <a:lnTo>
                      <a:pt x="230" y="278"/>
                    </a:lnTo>
                    <a:lnTo>
                      <a:pt x="230" y="276"/>
                    </a:lnTo>
                    <a:lnTo>
                      <a:pt x="230" y="274"/>
                    </a:lnTo>
                    <a:lnTo>
                      <a:pt x="228" y="274"/>
                    </a:lnTo>
                    <a:lnTo>
                      <a:pt x="228" y="272"/>
                    </a:lnTo>
                    <a:lnTo>
                      <a:pt x="225" y="272"/>
                    </a:lnTo>
                    <a:lnTo>
                      <a:pt x="223" y="272"/>
                    </a:lnTo>
                    <a:lnTo>
                      <a:pt x="221" y="272"/>
                    </a:lnTo>
                    <a:lnTo>
                      <a:pt x="219" y="272"/>
                    </a:lnTo>
                    <a:lnTo>
                      <a:pt x="221" y="272"/>
                    </a:lnTo>
                    <a:lnTo>
                      <a:pt x="219" y="272"/>
                    </a:lnTo>
                    <a:lnTo>
                      <a:pt x="221" y="272"/>
                    </a:lnTo>
                    <a:lnTo>
                      <a:pt x="219" y="272"/>
                    </a:lnTo>
                    <a:lnTo>
                      <a:pt x="221" y="272"/>
                    </a:lnTo>
                    <a:lnTo>
                      <a:pt x="219" y="272"/>
                    </a:lnTo>
                    <a:lnTo>
                      <a:pt x="221" y="272"/>
                    </a:lnTo>
                    <a:lnTo>
                      <a:pt x="219" y="272"/>
                    </a:lnTo>
                    <a:lnTo>
                      <a:pt x="219" y="270"/>
                    </a:lnTo>
                    <a:lnTo>
                      <a:pt x="219" y="272"/>
                    </a:lnTo>
                    <a:lnTo>
                      <a:pt x="219" y="270"/>
                    </a:lnTo>
                    <a:lnTo>
                      <a:pt x="217" y="270"/>
                    </a:lnTo>
                    <a:lnTo>
                      <a:pt x="217" y="267"/>
                    </a:lnTo>
                    <a:lnTo>
                      <a:pt x="219" y="267"/>
                    </a:lnTo>
                    <a:lnTo>
                      <a:pt x="217" y="267"/>
                    </a:lnTo>
                    <a:lnTo>
                      <a:pt x="217" y="265"/>
                    </a:lnTo>
                    <a:lnTo>
                      <a:pt x="217" y="267"/>
                    </a:lnTo>
                    <a:lnTo>
                      <a:pt x="217" y="265"/>
                    </a:lnTo>
                    <a:lnTo>
                      <a:pt x="217" y="263"/>
                    </a:lnTo>
                    <a:lnTo>
                      <a:pt x="214" y="263"/>
                    </a:lnTo>
                    <a:lnTo>
                      <a:pt x="214" y="265"/>
                    </a:lnTo>
                    <a:lnTo>
                      <a:pt x="212" y="265"/>
                    </a:lnTo>
                    <a:lnTo>
                      <a:pt x="210" y="265"/>
                    </a:lnTo>
                    <a:lnTo>
                      <a:pt x="210" y="263"/>
                    </a:lnTo>
                    <a:lnTo>
                      <a:pt x="212" y="263"/>
                    </a:lnTo>
                    <a:lnTo>
                      <a:pt x="210" y="263"/>
                    </a:lnTo>
                    <a:lnTo>
                      <a:pt x="208" y="263"/>
                    </a:lnTo>
                    <a:lnTo>
                      <a:pt x="208" y="261"/>
                    </a:lnTo>
                    <a:lnTo>
                      <a:pt x="206" y="261"/>
                    </a:lnTo>
                    <a:lnTo>
                      <a:pt x="204" y="261"/>
                    </a:lnTo>
                    <a:lnTo>
                      <a:pt x="204" y="259"/>
                    </a:lnTo>
                    <a:lnTo>
                      <a:pt x="204" y="257"/>
                    </a:lnTo>
                    <a:lnTo>
                      <a:pt x="201" y="257"/>
                    </a:lnTo>
                    <a:lnTo>
                      <a:pt x="201" y="254"/>
                    </a:lnTo>
                    <a:lnTo>
                      <a:pt x="201" y="257"/>
                    </a:lnTo>
                    <a:lnTo>
                      <a:pt x="201" y="254"/>
                    </a:lnTo>
                    <a:lnTo>
                      <a:pt x="199" y="254"/>
                    </a:lnTo>
                    <a:lnTo>
                      <a:pt x="199" y="252"/>
                    </a:lnTo>
                    <a:lnTo>
                      <a:pt x="199" y="250"/>
                    </a:lnTo>
                    <a:lnTo>
                      <a:pt x="197" y="250"/>
                    </a:lnTo>
                    <a:lnTo>
                      <a:pt x="197" y="248"/>
                    </a:lnTo>
                    <a:lnTo>
                      <a:pt x="195" y="248"/>
                    </a:lnTo>
                    <a:lnTo>
                      <a:pt x="195" y="250"/>
                    </a:lnTo>
                    <a:lnTo>
                      <a:pt x="193" y="250"/>
                    </a:lnTo>
                    <a:lnTo>
                      <a:pt x="193" y="248"/>
                    </a:lnTo>
                    <a:lnTo>
                      <a:pt x="193" y="250"/>
                    </a:lnTo>
                    <a:lnTo>
                      <a:pt x="193" y="248"/>
                    </a:lnTo>
                    <a:lnTo>
                      <a:pt x="193" y="250"/>
                    </a:lnTo>
                    <a:lnTo>
                      <a:pt x="190" y="250"/>
                    </a:lnTo>
                    <a:lnTo>
                      <a:pt x="190" y="248"/>
                    </a:lnTo>
                    <a:lnTo>
                      <a:pt x="193" y="248"/>
                    </a:lnTo>
                    <a:lnTo>
                      <a:pt x="190" y="248"/>
                    </a:lnTo>
                    <a:lnTo>
                      <a:pt x="190" y="250"/>
                    </a:lnTo>
                    <a:lnTo>
                      <a:pt x="190" y="248"/>
                    </a:lnTo>
                    <a:lnTo>
                      <a:pt x="190" y="250"/>
                    </a:lnTo>
                    <a:lnTo>
                      <a:pt x="188" y="250"/>
                    </a:lnTo>
                    <a:lnTo>
                      <a:pt x="188" y="248"/>
                    </a:lnTo>
                    <a:lnTo>
                      <a:pt x="190" y="248"/>
                    </a:lnTo>
                    <a:lnTo>
                      <a:pt x="188" y="248"/>
                    </a:lnTo>
                    <a:lnTo>
                      <a:pt x="188" y="246"/>
                    </a:lnTo>
                    <a:lnTo>
                      <a:pt x="186" y="246"/>
                    </a:lnTo>
                    <a:lnTo>
                      <a:pt x="186" y="248"/>
                    </a:lnTo>
                    <a:lnTo>
                      <a:pt x="186" y="246"/>
                    </a:lnTo>
                    <a:lnTo>
                      <a:pt x="184" y="246"/>
                    </a:lnTo>
                    <a:lnTo>
                      <a:pt x="184" y="248"/>
                    </a:lnTo>
                    <a:lnTo>
                      <a:pt x="184" y="246"/>
                    </a:lnTo>
                    <a:lnTo>
                      <a:pt x="182" y="246"/>
                    </a:lnTo>
                    <a:lnTo>
                      <a:pt x="179" y="246"/>
                    </a:lnTo>
                    <a:lnTo>
                      <a:pt x="177" y="246"/>
                    </a:lnTo>
                    <a:lnTo>
                      <a:pt x="177" y="243"/>
                    </a:lnTo>
                    <a:lnTo>
                      <a:pt x="175" y="243"/>
                    </a:lnTo>
                    <a:lnTo>
                      <a:pt x="175" y="241"/>
                    </a:lnTo>
                    <a:lnTo>
                      <a:pt x="175" y="239"/>
                    </a:lnTo>
                    <a:lnTo>
                      <a:pt x="173" y="239"/>
                    </a:lnTo>
                    <a:lnTo>
                      <a:pt x="173" y="237"/>
                    </a:lnTo>
                    <a:lnTo>
                      <a:pt x="173" y="235"/>
                    </a:lnTo>
                    <a:lnTo>
                      <a:pt x="171" y="235"/>
                    </a:lnTo>
                    <a:lnTo>
                      <a:pt x="171" y="232"/>
                    </a:lnTo>
                    <a:lnTo>
                      <a:pt x="168" y="232"/>
                    </a:lnTo>
                    <a:lnTo>
                      <a:pt x="166" y="232"/>
                    </a:lnTo>
                    <a:lnTo>
                      <a:pt x="166" y="230"/>
                    </a:lnTo>
                    <a:lnTo>
                      <a:pt x="164" y="230"/>
                    </a:lnTo>
                    <a:lnTo>
                      <a:pt x="162" y="230"/>
                    </a:lnTo>
                    <a:lnTo>
                      <a:pt x="162" y="232"/>
                    </a:lnTo>
                    <a:lnTo>
                      <a:pt x="160" y="232"/>
                    </a:lnTo>
                    <a:lnTo>
                      <a:pt x="158" y="232"/>
                    </a:lnTo>
                    <a:lnTo>
                      <a:pt x="155" y="232"/>
                    </a:lnTo>
                    <a:lnTo>
                      <a:pt x="153" y="232"/>
                    </a:lnTo>
                    <a:lnTo>
                      <a:pt x="153" y="235"/>
                    </a:lnTo>
                    <a:lnTo>
                      <a:pt x="153" y="232"/>
                    </a:lnTo>
                    <a:lnTo>
                      <a:pt x="151" y="232"/>
                    </a:lnTo>
                    <a:lnTo>
                      <a:pt x="151" y="235"/>
                    </a:lnTo>
                    <a:lnTo>
                      <a:pt x="149" y="235"/>
                    </a:lnTo>
                    <a:lnTo>
                      <a:pt x="151" y="235"/>
                    </a:lnTo>
                    <a:lnTo>
                      <a:pt x="149" y="237"/>
                    </a:lnTo>
                    <a:lnTo>
                      <a:pt x="147" y="237"/>
                    </a:lnTo>
                    <a:lnTo>
                      <a:pt x="144" y="237"/>
                    </a:lnTo>
                    <a:lnTo>
                      <a:pt x="142" y="237"/>
                    </a:lnTo>
                    <a:lnTo>
                      <a:pt x="140" y="237"/>
                    </a:lnTo>
                    <a:lnTo>
                      <a:pt x="140" y="235"/>
                    </a:lnTo>
                    <a:lnTo>
                      <a:pt x="140" y="237"/>
                    </a:lnTo>
                    <a:lnTo>
                      <a:pt x="140" y="235"/>
                    </a:lnTo>
                    <a:lnTo>
                      <a:pt x="140" y="237"/>
                    </a:lnTo>
                    <a:lnTo>
                      <a:pt x="138" y="237"/>
                    </a:lnTo>
                    <a:lnTo>
                      <a:pt x="138" y="239"/>
                    </a:lnTo>
                    <a:lnTo>
                      <a:pt x="136" y="239"/>
                    </a:lnTo>
                    <a:lnTo>
                      <a:pt x="133" y="239"/>
                    </a:lnTo>
                    <a:lnTo>
                      <a:pt x="136" y="239"/>
                    </a:lnTo>
                    <a:lnTo>
                      <a:pt x="136" y="237"/>
                    </a:lnTo>
                    <a:lnTo>
                      <a:pt x="136" y="239"/>
                    </a:lnTo>
                    <a:lnTo>
                      <a:pt x="136" y="237"/>
                    </a:lnTo>
                    <a:lnTo>
                      <a:pt x="133" y="237"/>
                    </a:lnTo>
                    <a:lnTo>
                      <a:pt x="136" y="237"/>
                    </a:lnTo>
                    <a:lnTo>
                      <a:pt x="133" y="237"/>
                    </a:lnTo>
                    <a:lnTo>
                      <a:pt x="133" y="239"/>
                    </a:lnTo>
                    <a:lnTo>
                      <a:pt x="133" y="237"/>
                    </a:lnTo>
                    <a:lnTo>
                      <a:pt x="133" y="239"/>
                    </a:lnTo>
                    <a:lnTo>
                      <a:pt x="133" y="237"/>
                    </a:lnTo>
                    <a:lnTo>
                      <a:pt x="133" y="239"/>
                    </a:lnTo>
                    <a:lnTo>
                      <a:pt x="133" y="237"/>
                    </a:lnTo>
                    <a:lnTo>
                      <a:pt x="136" y="237"/>
                    </a:lnTo>
                    <a:lnTo>
                      <a:pt x="136" y="235"/>
                    </a:lnTo>
                    <a:lnTo>
                      <a:pt x="136" y="232"/>
                    </a:lnTo>
                    <a:lnTo>
                      <a:pt x="138" y="232"/>
                    </a:lnTo>
                    <a:lnTo>
                      <a:pt x="138" y="235"/>
                    </a:lnTo>
                    <a:lnTo>
                      <a:pt x="138" y="232"/>
                    </a:lnTo>
                    <a:lnTo>
                      <a:pt x="140" y="232"/>
                    </a:lnTo>
                    <a:lnTo>
                      <a:pt x="142" y="232"/>
                    </a:lnTo>
                    <a:lnTo>
                      <a:pt x="144" y="232"/>
                    </a:lnTo>
                    <a:lnTo>
                      <a:pt x="144" y="230"/>
                    </a:lnTo>
                    <a:lnTo>
                      <a:pt x="144" y="228"/>
                    </a:lnTo>
                    <a:lnTo>
                      <a:pt x="147" y="228"/>
                    </a:lnTo>
                    <a:lnTo>
                      <a:pt x="147" y="226"/>
                    </a:lnTo>
                    <a:lnTo>
                      <a:pt x="149" y="226"/>
                    </a:lnTo>
                    <a:lnTo>
                      <a:pt x="149" y="224"/>
                    </a:lnTo>
                    <a:lnTo>
                      <a:pt x="147" y="224"/>
                    </a:lnTo>
                    <a:lnTo>
                      <a:pt x="147" y="221"/>
                    </a:lnTo>
                    <a:lnTo>
                      <a:pt x="149" y="221"/>
                    </a:lnTo>
                    <a:lnTo>
                      <a:pt x="149" y="224"/>
                    </a:lnTo>
                    <a:lnTo>
                      <a:pt x="149" y="221"/>
                    </a:lnTo>
                    <a:lnTo>
                      <a:pt x="151" y="221"/>
                    </a:lnTo>
                    <a:lnTo>
                      <a:pt x="151" y="219"/>
                    </a:lnTo>
                    <a:lnTo>
                      <a:pt x="149" y="219"/>
                    </a:lnTo>
                    <a:lnTo>
                      <a:pt x="151" y="219"/>
                    </a:lnTo>
                    <a:lnTo>
                      <a:pt x="149" y="219"/>
                    </a:lnTo>
                    <a:lnTo>
                      <a:pt x="151" y="219"/>
                    </a:lnTo>
                    <a:lnTo>
                      <a:pt x="151" y="217"/>
                    </a:lnTo>
                    <a:lnTo>
                      <a:pt x="151" y="219"/>
                    </a:lnTo>
                    <a:lnTo>
                      <a:pt x="151" y="217"/>
                    </a:lnTo>
                    <a:lnTo>
                      <a:pt x="153" y="217"/>
                    </a:lnTo>
                    <a:lnTo>
                      <a:pt x="153" y="215"/>
                    </a:lnTo>
                    <a:lnTo>
                      <a:pt x="155" y="215"/>
                    </a:lnTo>
                    <a:lnTo>
                      <a:pt x="158" y="215"/>
                    </a:lnTo>
                    <a:lnTo>
                      <a:pt x="158" y="213"/>
                    </a:lnTo>
                    <a:lnTo>
                      <a:pt x="158" y="211"/>
                    </a:lnTo>
                    <a:lnTo>
                      <a:pt x="155" y="211"/>
                    </a:lnTo>
                    <a:lnTo>
                      <a:pt x="158" y="211"/>
                    </a:lnTo>
                    <a:lnTo>
                      <a:pt x="155" y="211"/>
                    </a:lnTo>
                    <a:lnTo>
                      <a:pt x="155" y="208"/>
                    </a:lnTo>
                    <a:lnTo>
                      <a:pt x="155" y="206"/>
                    </a:lnTo>
                    <a:lnTo>
                      <a:pt x="155" y="204"/>
                    </a:lnTo>
                    <a:lnTo>
                      <a:pt x="153" y="204"/>
                    </a:lnTo>
                    <a:lnTo>
                      <a:pt x="153" y="202"/>
                    </a:lnTo>
                    <a:lnTo>
                      <a:pt x="153" y="200"/>
                    </a:lnTo>
                    <a:lnTo>
                      <a:pt x="151" y="200"/>
                    </a:lnTo>
                    <a:lnTo>
                      <a:pt x="151" y="197"/>
                    </a:lnTo>
                    <a:lnTo>
                      <a:pt x="151" y="195"/>
                    </a:lnTo>
                    <a:lnTo>
                      <a:pt x="149" y="195"/>
                    </a:lnTo>
                    <a:lnTo>
                      <a:pt x="149" y="193"/>
                    </a:lnTo>
                    <a:lnTo>
                      <a:pt x="147" y="193"/>
                    </a:lnTo>
                    <a:lnTo>
                      <a:pt x="147" y="191"/>
                    </a:lnTo>
                    <a:lnTo>
                      <a:pt x="147" y="189"/>
                    </a:lnTo>
                    <a:lnTo>
                      <a:pt x="144" y="189"/>
                    </a:lnTo>
                    <a:lnTo>
                      <a:pt x="144" y="186"/>
                    </a:lnTo>
                    <a:lnTo>
                      <a:pt x="142" y="186"/>
                    </a:lnTo>
                    <a:lnTo>
                      <a:pt x="142" y="184"/>
                    </a:lnTo>
                    <a:lnTo>
                      <a:pt x="140" y="184"/>
                    </a:lnTo>
                    <a:lnTo>
                      <a:pt x="140" y="182"/>
                    </a:lnTo>
                    <a:lnTo>
                      <a:pt x="138" y="182"/>
                    </a:lnTo>
                    <a:lnTo>
                      <a:pt x="136" y="182"/>
                    </a:lnTo>
                    <a:lnTo>
                      <a:pt x="136" y="180"/>
                    </a:lnTo>
                    <a:lnTo>
                      <a:pt x="133" y="180"/>
                    </a:lnTo>
                    <a:lnTo>
                      <a:pt x="133" y="178"/>
                    </a:lnTo>
                    <a:lnTo>
                      <a:pt x="131" y="178"/>
                    </a:lnTo>
                    <a:lnTo>
                      <a:pt x="129" y="178"/>
                    </a:lnTo>
                    <a:lnTo>
                      <a:pt x="127" y="178"/>
                    </a:lnTo>
                    <a:lnTo>
                      <a:pt x="125" y="178"/>
                    </a:lnTo>
                    <a:lnTo>
                      <a:pt x="123" y="178"/>
                    </a:lnTo>
                    <a:lnTo>
                      <a:pt x="123" y="180"/>
                    </a:lnTo>
                    <a:lnTo>
                      <a:pt x="120" y="180"/>
                    </a:lnTo>
                    <a:lnTo>
                      <a:pt x="118" y="180"/>
                    </a:lnTo>
                    <a:lnTo>
                      <a:pt x="118" y="182"/>
                    </a:lnTo>
                    <a:lnTo>
                      <a:pt x="116" y="182"/>
                    </a:lnTo>
                    <a:lnTo>
                      <a:pt x="116" y="184"/>
                    </a:lnTo>
                    <a:lnTo>
                      <a:pt x="114" y="184"/>
                    </a:lnTo>
                    <a:lnTo>
                      <a:pt x="112" y="184"/>
                    </a:lnTo>
                    <a:lnTo>
                      <a:pt x="109" y="184"/>
                    </a:lnTo>
                    <a:lnTo>
                      <a:pt x="109" y="182"/>
                    </a:lnTo>
                    <a:lnTo>
                      <a:pt x="107" y="182"/>
                    </a:lnTo>
                    <a:lnTo>
                      <a:pt x="105" y="182"/>
                    </a:lnTo>
                    <a:lnTo>
                      <a:pt x="107" y="182"/>
                    </a:lnTo>
                    <a:lnTo>
                      <a:pt x="105" y="182"/>
                    </a:lnTo>
                    <a:lnTo>
                      <a:pt x="105" y="180"/>
                    </a:lnTo>
                    <a:lnTo>
                      <a:pt x="103" y="180"/>
                    </a:lnTo>
                    <a:lnTo>
                      <a:pt x="101" y="180"/>
                    </a:lnTo>
                    <a:lnTo>
                      <a:pt x="101" y="178"/>
                    </a:lnTo>
                    <a:lnTo>
                      <a:pt x="101" y="180"/>
                    </a:lnTo>
                    <a:lnTo>
                      <a:pt x="98" y="180"/>
                    </a:lnTo>
                    <a:lnTo>
                      <a:pt x="96" y="180"/>
                    </a:lnTo>
                    <a:lnTo>
                      <a:pt x="94" y="180"/>
                    </a:lnTo>
                    <a:lnTo>
                      <a:pt x="92" y="180"/>
                    </a:lnTo>
                    <a:lnTo>
                      <a:pt x="90" y="180"/>
                    </a:lnTo>
                    <a:lnTo>
                      <a:pt x="87" y="180"/>
                    </a:lnTo>
                    <a:lnTo>
                      <a:pt x="87" y="178"/>
                    </a:lnTo>
                    <a:lnTo>
                      <a:pt x="85" y="178"/>
                    </a:lnTo>
                    <a:lnTo>
                      <a:pt x="87" y="178"/>
                    </a:lnTo>
                    <a:lnTo>
                      <a:pt x="85" y="178"/>
                    </a:lnTo>
                    <a:lnTo>
                      <a:pt x="85" y="175"/>
                    </a:lnTo>
                    <a:lnTo>
                      <a:pt x="87" y="175"/>
                    </a:lnTo>
                    <a:lnTo>
                      <a:pt x="87" y="173"/>
                    </a:lnTo>
                    <a:lnTo>
                      <a:pt x="87" y="171"/>
                    </a:lnTo>
                    <a:lnTo>
                      <a:pt x="85" y="171"/>
                    </a:lnTo>
                    <a:lnTo>
                      <a:pt x="85" y="169"/>
                    </a:lnTo>
                    <a:lnTo>
                      <a:pt x="83" y="169"/>
                    </a:lnTo>
                    <a:lnTo>
                      <a:pt x="83" y="167"/>
                    </a:lnTo>
                    <a:lnTo>
                      <a:pt x="81" y="167"/>
                    </a:lnTo>
                    <a:lnTo>
                      <a:pt x="81" y="165"/>
                    </a:lnTo>
                    <a:lnTo>
                      <a:pt x="79" y="165"/>
                    </a:lnTo>
                    <a:lnTo>
                      <a:pt x="77" y="165"/>
                    </a:lnTo>
                    <a:lnTo>
                      <a:pt x="77" y="162"/>
                    </a:lnTo>
                    <a:lnTo>
                      <a:pt x="74" y="162"/>
                    </a:lnTo>
                    <a:lnTo>
                      <a:pt x="72" y="162"/>
                    </a:lnTo>
                    <a:lnTo>
                      <a:pt x="72" y="160"/>
                    </a:lnTo>
                    <a:lnTo>
                      <a:pt x="70" y="160"/>
                    </a:lnTo>
                    <a:lnTo>
                      <a:pt x="68" y="160"/>
                    </a:lnTo>
                    <a:lnTo>
                      <a:pt x="68" y="158"/>
                    </a:lnTo>
                    <a:lnTo>
                      <a:pt x="66" y="158"/>
                    </a:lnTo>
                    <a:lnTo>
                      <a:pt x="63" y="158"/>
                    </a:lnTo>
                    <a:lnTo>
                      <a:pt x="63" y="160"/>
                    </a:lnTo>
                    <a:lnTo>
                      <a:pt x="61" y="160"/>
                    </a:lnTo>
                    <a:lnTo>
                      <a:pt x="59" y="160"/>
                    </a:lnTo>
                    <a:lnTo>
                      <a:pt x="57" y="160"/>
                    </a:lnTo>
                    <a:lnTo>
                      <a:pt x="55" y="160"/>
                    </a:lnTo>
                    <a:lnTo>
                      <a:pt x="55" y="158"/>
                    </a:lnTo>
                    <a:lnTo>
                      <a:pt x="52" y="158"/>
                    </a:lnTo>
                    <a:lnTo>
                      <a:pt x="52" y="160"/>
                    </a:lnTo>
                    <a:lnTo>
                      <a:pt x="50" y="160"/>
                    </a:lnTo>
                    <a:lnTo>
                      <a:pt x="48" y="160"/>
                    </a:lnTo>
                    <a:lnTo>
                      <a:pt x="48" y="162"/>
                    </a:lnTo>
                    <a:lnTo>
                      <a:pt x="46" y="162"/>
                    </a:lnTo>
                    <a:lnTo>
                      <a:pt x="44" y="162"/>
                    </a:lnTo>
                    <a:lnTo>
                      <a:pt x="44" y="165"/>
                    </a:lnTo>
                    <a:lnTo>
                      <a:pt x="41" y="165"/>
                    </a:lnTo>
                    <a:lnTo>
                      <a:pt x="39" y="165"/>
                    </a:lnTo>
                    <a:lnTo>
                      <a:pt x="39" y="162"/>
                    </a:lnTo>
                    <a:lnTo>
                      <a:pt x="37" y="162"/>
                    </a:lnTo>
                    <a:lnTo>
                      <a:pt x="35" y="162"/>
                    </a:lnTo>
                    <a:lnTo>
                      <a:pt x="33" y="162"/>
                    </a:lnTo>
                    <a:lnTo>
                      <a:pt x="31" y="162"/>
                    </a:lnTo>
                    <a:lnTo>
                      <a:pt x="28" y="162"/>
                    </a:lnTo>
                    <a:lnTo>
                      <a:pt x="28" y="165"/>
                    </a:lnTo>
                    <a:lnTo>
                      <a:pt x="26" y="165"/>
                    </a:lnTo>
                    <a:lnTo>
                      <a:pt x="28" y="165"/>
                    </a:lnTo>
                    <a:lnTo>
                      <a:pt x="26" y="165"/>
                    </a:lnTo>
                    <a:lnTo>
                      <a:pt x="26" y="167"/>
                    </a:lnTo>
                    <a:lnTo>
                      <a:pt x="26" y="165"/>
                    </a:lnTo>
                    <a:lnTo>
                      <a:pt x="26" y="167"/>
                    </a:lnTo>
                    <a:lnTo>
                      <a:pt x="26" y="165"/>
                    </a:lnTo>
                    <a:lnTo>
                      <a:pt x="24" y="165"/>
                    </a:lnTo>
                    <a:lnTo>
                      <a:pt x="24" y="167"/>
                    </a:lnTo>
                    <a:lnTo>
                      <a:pt x="22" y="167"/>
                    </a:lnTo>
                    <a:lnTo>
                      <a:pt x="20" y="167"/>
                    </a:lnTo>
                    <a:lnTo>
                      <a:pt x="17" y="167"/>
                    </a:lnTo>
                    <a:lnTo>
                      <a:pt x="15" y="167"/>
                    </a:lnTo>
                    <a:lnTo>
                      <a:pt x="13" y="167"/>
                    </a:lnTo>
                    <a:lnTo>
                      <a:pt x="13" y="169"/>
                    </a:lnTo>
                    <a:lnTo>
                      <a:pt x="15" y="169"/>
                    </a:lnTo>
                    <a:lnTo>
                      <a:pt x="13" y="169"/>
                    </a:lnTo>
                    <a:lnTo>
                      <a:pt x="15" y="169"/>
                    </a:lnTo>
                    <a:lnTo>
                      <a:pt x="15" y="171"/>
                    </a:lnTo>
                    <a:lnTo>
                      <a:pt x="13" y="171"/>
                    </a:lnTo>
                    <a:lnTo>
                      <a:pt x="13" y="169"/>
                    </a:lnTo>
                    <a:lnTo>
                      <a:pt x="13" y="171"/>
                    </a:lnTo>
                    <a:lnTo>
                      <a:pt x="13" y="169"/>
                    </a:lnTo>
                    <a:lnTo>
                      <a:pt x="11" y="169"/>
                    </a:lnTo>
                    <a:lnTo>
                      <a:pt x="9" y="169"/>
                    </a:lnTo>
                    <a:lnTo>
                      <a:pt x="6" y="169"/>
                    </a:lnTo>
                    <a:lnTo>
                      <a:pt x="9" y="169"/>
                    </a:lnTo>
                    <a:lnTo>
                      <a:pt x="9" y="171"/>
                    </a:lnTo>
                    <a:lnTo>
                      <a:pt x="6" y="171"/>
                    </a:lnTo>
                    <a:lnTo>
                      <a:pt x="6" y="169"/>
                    </a:lnTo>
                    <a:lnTo>
                      <a:pt x="4" y="169"/>
                    </a:lnTo>
                    <a:lnTo>
                      <a:pt x="6" y="169"/>
                    </a:lnTo>
                    <a:lnTo>
                      <a:pt x="6" y="167"/>
                    </a:lnTo>
                    <a:lnTo>
                      <a:pt x="4" y="167"/>
                    </a:lnTo>
                    <a:lnTo>
                      <a:pt x="6" y="167"/>
                    </a:lnTo>
                    <a:lnTo>
                      <a:pt x="4" y="167"/>
                    </a:lnTo>
                    <a:lnTo>
                      <a:pt x="2" y="167"/>
                    </a:lnTo>
                    <a:lnTo>
                      <a:pt x="2" y="165"/>
                    </a:lnTo>
                    <a:lnTo>
                      <a:pt x="4" y="165"/>
                    </a:lnTo>
                    <a:lnTo>
                      <a:pt x="2" y="165"/>
                    </a:lnTo>
                    <a:lnTo>
                      <a:pt x="2" y="162"/>
                    </a:lnTo>
                    <a:lnTo>
                      <a:pt x="4" y="162"/>
                    </a:lnTo>
                    <a:lnTo>
                      <a:pt x="2" y="162"/>
                    </a:lnTo>
                    <a:lnTo>
                      <a:pt x="2" y="160"/>
                    </a:lnTo>
                    <a:lnTo>
                      <a:pt x="0" y="160"/>
                    </a:lnTo>
                    <a:lnTo>
                      <a:pt x="2" y="160"/>
                    </a:lnTo>
                    <a:lnTo>
                      <a:pt x="4" y="160"/>
                    </a:lnTo>
                    <a:lnTo>
                      <a:pt x="6" y="160"/>
                    </a:lnTo>
                    <a:lnTo>
                      <a:pt x="6" y="158"/>
                    </a:lnTo>
                    <a:lnTo>
                      <a:pt x="4" y="158"/>
                    </a:lnTo>
                    <a:lnTo>
                      <a:pt x="4" y="156"/>
                    </a:lnTo>
                    <a:lnTo>
                      <a:pt x="4" y="154"/>
                    </a:lnTo>
                    <a:lnTo>
                      <a:pt x="4" y="151"/>
                    </a:lnTo>
                    <a:lnTo>
                      <a:pt x="2" y="151"/>
                    </a:lnTo>
                    <a:lnTo>
                      <a:pt x="4" y="151"/>
                    </a:lnTo>
                    <a:lnTo>
                      <a:pt x="4" y="149"/>
                    </a:lnTo>
                    <a:lnTo>
                      <a:pt x="2" y="149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2" y="145"/>
                    </a:lnTo>
                    <a:lnTo>
                      <a:pt x="2" y="147"/>
                    </a:lnTo>
                    <a:lnTo>
                      <a:pt x="4" y="147"/>
                    </a:lnTo>
                    <a:lnTo>
                      <a:pt x="4" y="145"/>
                    </a:lnTo>
                    <a:lnTo>
                      <a:pt x="4" y="143"/>
                    </a:lnTo>
                    <a:lnTo>
                      <a:pt x="6" y="143"/>
                    </a:lnTo>
                    <a:lnTo>
                      <a:pt x="6" y="140"/>
                    </a:lnTo>
                    <a:lnTo>
                      <a:pt x="9" y="140"/>
                    </a:lnTo>
                    <a:lnTo>
                      <a:pt x="9" y="138"/>
                    </a:lnTo>
                    <a:lnTo>
                      <a:pt x="11" y="138"/>
                    </a:lnTo>
                    <a:lnTo>
                      <a:pt x="13" y="138"/>
                    </a:lnTo>
                    <a:lnTo>
                      <a:pt x="15" y="138"/>
                    </a:lnTo>
                    <a:lnTo>
                      <a:pt x="15" y="136"/>
                    </a:lnTo>
                    <a:lnTo>
                      <a:pt x="17" y="136"/>
                    </a:lnTo>
                    <a:lnTo>
                      <a:pt x="17" y="134"/>
                    </a:lnTo>
                    <a:lnTo>
                      <a:pt x="20" y="134"/>
                    </a:lnTo>
                    <a:lnTo>
                      <a:pt x="20" y="132"/>
                    </a:lnTo>
                    <a:lnTo>
                      <a:pt x="20" y="127"/>
                    </a:lnTo>
                    <a:lnTo>
                      <a:pt x="22" y="127"/>
                    </a:lnTo>
                    <a:lnTo>
                      <a:pt x="24" y="129"/>
                    </a:lnTo>
                    <a:lnTo>
                      <a:pt x="24" y="127"/>
                    </a:lnTo>
                    <a:lnTo>
                      <a:pt x="26" y="127"/>
                    </a:lnTo>
                    <a:lnTo>
                      <a:pt x="26" y="125"/>
                    </a:lnTo>
                    <a:lnTo>
                      <a:pt x="26" y="123"/>
                    </a:lnTo>
                    <a:lnTo>
                      <a:pt x="26" y="125"/>
                    </a:lnTo>
                    <a:lnTo>
                      <a:pt x="28" y="125"/>
                    </a:lnTo>
                    <a:lnTo>
                      <a:pt x="28" y="123"/>
                    </a:lnTo>
                    <a:lnTo>
                      <a:pt x="31" y="123"/>
                    </a:lnTo>
                    <a:lnTo>
                      <a:pt x="33" y="123"/>
                    </a:lnTo>
                    <a:lnTo>
                      <a:pt x="33" y="121"/>
                    </a:lnTo>
                    <a:lnTo>
                      <a:pt x="35" y="121"/>
                    </a:lnTo>
                    <a:lnTo>
                      <a:pt x="33" y="121"/>
                    </a:lnTo>
                    <a:lnTo>
                      <a:pt x="35" y="119"/>
                    </a:lnTo>
                    <a:lnTo>
                      <a:pt x="37" y="116"/>
                    </a:lnTo>
                    <a:lnTo>
                      <a:pt x="39" y="116"/>
                    </a:lnTo>
                    <a:lnTo>
                      <a:pt x="41" y="114"/>
                    </a:lnTo>
                    <a:lnTo>
                      <a:pt x="41" y="112"/>
                    </a:lnTo>
                    <a:lnTo>
                      <a:pt x="44" y="114"/>
                    </a:lnTo>
                    <a:lnTo>
                      <a:pt x="48" y="108"/>
                    </a:lnTo>
                    <a:lnTo>
                      <a:pt x="44" y="108"/>
                    </a:lnTo>
                    <a:lnTo>
                      <a:pt x="44" y="105"/>
                    </a:lnTo>
                    <a:lnTo>
                      <a:pt x="44" y="103"/>
                    </a:lnTo>
                    <a:lnTo>
                      <a:pt x="39" y="103"/>
                    </a:lnTo>
                    <a:lnTo>
                      <a:pt x="37" y="103"/>
                    </a:lnTo>
                    <a:lnTo>
                      <a:pt x="37" y="101"/>
                    </a:lnTo>
                    <a:lnTo>
                      <a:pt x="39" y="101"/>
                    </a:lnTo>
                    <a:lnTo>
                      <a:pt x="41" y="99"/>
                    </a:lnTo>
                    <a:lnTo>
                      <a:pt x="41" y="97"/>
                    </a:lnTo>
                    <a:lnTo>
                      <a:pt x="44" y="92"/>
                    </a:lnTo>
                    <a:lnTo>
                      <a:pt x="46" y="92"/>
                    </a:lnTo>
                    <a:lnTo>
                      <a:pt x="46" y="90"/>
                    </a:lnTo>
                    <a:lnTo>
                      <a:pt x="48" y="90"/>
                    </a:lnTo>
                    <a:lnTo>
                      <a:pt x="50" y="88"/>
                    </a:lnTo>
                    <a:lnTo>
                      <a:pt x="52" y="88"/>
                    </a:lnTo>
                    <a:lnTo>
                      <a:pt x="55" y="86"/>
                    </a:lnTo>
                    <a:lnTo>
                      <a:pt x="48" y="75"/>
                    </a:lnTo>
                    <a:lnTo>
                      <a:pt x="50" y="75"/>
                    </a:lnTo>
                    <a:lnTo>
                      <a:pt x="52" y="73"/>
                    </a:lnTo>
                    <a:lnTo>
                      <a:pt x="61" y="70"/>
                    </a:lnTo>
                    <a:lnTo>
                      <a:pt x="66" y="66"/>
                    </a:lnTo>
                    <a:lnTo>
                      <a:pt x="74" y="62"/>
                    </a:lnTo>
                    <a:lnTo>
                      <a:pt x="81" y="57"/>
                    </a:lnTo>
                    <a:lnTo>
                      <a:pt x="87" y="55"/>
                    </a:lnTo>
                    <a:lnTo>
                      <a:pt x="94" y="53"/>
                    </a:lnTo>
                    <a:lnTo>
                      <a:pt x="96" y="55"/>
                    </a:lnTo>
                    <a:lnTo>
                      <a:pt x="98" y="57"/>
                    </a:lnTo>
                    <a:lnTo>
                      <a:pt x="103" y="53"/>
                    </a:lnTo>
                    <a:lnTo>
                      <a:pt x="105" y="51"/>
                    </a:lnTo>
                    <a:lnTo>
                      <a:pt x="109" y="51"/>
                    </a:lnTo>
                    <a:lnTo>
                      <a:pt x="120" y="35"/>
                    </a:lnTo>
                    <a:lnTo>
                      <a:pt x="127" y="37"/>
                    </a:lnTo>
                    <a:lnTo>
                      <a:pt x="125" y="33"/>
                    </a:lnTo>
                    <a:lnTo>
                      <a:pt x="127" y="31"/>
                    </a:lnTo>
                    <a:lnTo>
                      <a:pt x="129" y="31"/>
                    </a:lnTo>
                    <a:lnTo>
                      <a:pt x="136" y="33"/>
                    </a:lnTo>
                    <a:lnTo>
                      <a:pt x="138" y="40"/>
                    </a:lnTo>
                    <a:lnTo>
                      <a:pt x="138" y="44"/>
                    </a:lnTo>
                    <a:lnTo>
                      <a:pt x="140" y="44"/>
                    </a:lnTo>
                    <a:lnTo>
                      <a:pt x="140" y="46"/>
                    </a:lnTo>
                    <a:lnTo>
                      <a:pt x="140" y="51"/>
                    </a:lnTo>
                    <a:lnTo>
                      <a:pt x="142" y="51"/>
                    </a:lnTo>
                    <a:lnTo>
                      <a:pt x="144" y="53"/>
                    </a:lnTo>
                    <a:lnTo>
                      <a:pt x="149" y="53"/>
                    </a:lnTo>
                    <a:lnTo>
                      <a:pt x="151" y="55"/>
                    </a:lnTo>
                    <a:lnTo>
                      <a:pt x="153" y="57"/>
                    </a:lnTo>
                    <a:lnTo>
                      <a:pt x="155" y="57"/>
                    </a:lnTo>
                    <a:lnTo>
                      <a:pt x="160" y="59"/>
                    </a:lnTo>
                    <a:lnTo>
                      <a:pt x="164" y="59"/>
                    </a:lnTo>
                    <a:lnTo>
                      <a:pt x="171" y="62"/>
                    </a:lnTo>
                    <a:lnTo>
                      <a:pt x="179" y="64"/>
                    </a:lnTo>
                    <a:lnTo>
                      <a:pt x="186" y="59"/>
                    </a:lnTo>
                    <a:lnTo>
                      <a:pt x="193" y="57"/>
                    </a:lnTo>
                    <a:lnTo>
                      <a:pt x="199" y="55"/>
                    </a:lnTo>
                    <a:lnTo>
                      <a:pt x="208" y="66"/>
                    </a:lnTo>
                    <a:lnTo>
                      <a:pt x="212" y="68"/>
                    </a:lnTo>
                    <a:lnTo>
                      <a:pt x="214" y="68"/>
                    </a:lnTo>
                    <a:lnTo>
                      <a:pt x="221" y="66"/>
                    </a:lnTo>
                    <a:lnTo>
                      <a:pt x="230" y="66"/>
                    </a:lnTo>
                    <a:lnTo>
                      <a:pt x="239" y="66"/>
                    </a:lnTo>
                    <a:lnTo>
                      <a:pt x="241" y="66"/>
                    </a:lnTo>
                    <a:lnTo>
                      <a:pt x="245" y="77"/>
                    </a:lnTo>
                    <a:lnTo>
                      <a:pt x="247" y="77"/>
                    </a:lnTo>
                    <a:lnTo>
                      <a:pt x="250" y="77"/>
                    </a:lnTo>
                    <a:lnTo>
                      <a:pt x="252" y="77"/>
                    </a:lnTo>
                    <a:lnTo>
                      <a:pt x="256" y="75"/>
                    </a:lnTo>
                    <a:lnTo>
                      <a:pt x="260" y="79"/>
                    </a:lnTo>
                    <a:lnTo>
                      <a:pt x="276" y="79"/>
                    </a:lnTo>
                    <a:lnTo>
                      <a:pt x="287" y="81"/>
                    </a:lnTo>
                    <a:lnTo>
                      <a:pt x="296" y="83"/>
                    </a:lnTo>
                    <a:lnTo>
                      <a:pt x="302" y="86"/>
                    </a:lnTo>
                    <a:lnTo>
                      <a:pt x="311" y="86"/>
                    </a:lnTo>
                    <a:lnTo>
                      <a:pt x="324" y="86"/>
                    </a:lnTo>
                    <a:lnTo>
                      <a:pt x="324" y="88"/>
                    </a:lnTo>
                    <a:lnTo>
                      <a:pt x="328" y="90"/>
                    </a:lnTo>
                    <a:lnTo>
                      <a:pt x="331" y="90"/>
                    </a:lnTo>
                    <a:lnTo>
                      <a:pt x="331" y="81"/>
                    </a:lnTo>
                    <a:lnTo>
                      <a:pt x="337" y="81"/>
                    </a:lnTo>
                    <a:lnTo>
                      <a:pt x="342" y="81"/>
                    </a:lnTo>
                    <a:lnTo>
                      <a:pt x="344" y="81"/>
                    </a:lnTo>
                    <a:lnTo>
                      <a:pt x="350" y="81"/>
                    </a:lnTo>
                    <a:lnTo>
                      <a:pt x="352" y="81"/>
                    </a:lnTo>
                    <a:lnTo>
                      <a:pt x="359" y="81"/>
                    </a:lnTo>
                    <a:lnTo>
                      <a:pt x="361" y="81"/>
                    </a:lnTo>
                    <a:lnTo>
                      <a:pt x="363" y="81"/>
                    </a:lnTo>
                    <a:lnTo>
                      <a:pt x="368" y="81"/>
                    </a:lnTo>
                    <a:lnTo>
                      <a:pt x="368" y="79"/>
                    </a:lnTo>
                    <a:lnTo>
                      <a:pt x="370" y="77"/>
                    </a:lnTo>
                    <a:lnTo>
                      <a:pt x="372" y="77"/>
                    </a:lnTo>
                    <a:lnTo>
                      <a:pt x="372" y="75"/>
                    </a:lnTo>
                    <a:lnTo>
                      <a:pt x="374" y="75"/>
                    </a:lnTo>
                    <a:lnTo>
                      <a:pt x="377" y="73"/>
                    </a:lnTo>
                    <a:lnTo>
                      <a:pt x="379" y="73"/>
                    </a:lnTo>
                    <a:lnTo>
                      <a:pt x="379" y="75"/>
                    </a:lnTo>
                    <a:lnTo>
                      <a:pt x="381" y="75"/>
                    </a:lnTo>
                    <a:lnTo>
                      <a:pt x="381" y="77"/>
                    </a:lnTo>
                    <a:lnTo>
                      <a:pt x="383" y="79"/>
                    </a:lnTo>
                    <a:lnTo>
                      <a:pt x="383" y="81"/>
                    </a:lnTo>
                    <a:lnTo>
                      <a:pt x="383" y="83"/>
                    </a:lnTo>
                    <a:lnTo>
                      <a:pt x="383" y="86"/>
                    </a:lnTo>
                    <a:lnTo>
                      <a:pt x="379" y="86"/>
                    </a:lnTo>
                    <a:lnTo>
                      <a:pt x="374" y="86"/>
                    </a:lnTo>
                    <a:lnTo>
                      <a:pt x="370" y="86"/>
                    </a:lnTo>
                    <a:lnTo>
                      <a:pt x="368" y="86"/>
                    </a:lnTo>
                    <a:lnTo>
                      <a:pt x="366" y="86"/>
                    </a:lnTo>
                    <a:lnTo>
                      <a:pt x="366" y="88"/>
                    </a:lnTo>
                    <a:lnTo>
                      <a:pt x="368" y="88"/>
                    </a:lnTo>
                    <a:lnTo>
                      <a:pt x="370" y="88"/>
                    </a:lnTo>
                    <a:lnTo>
                      <a:pt x="372" y="90"/>
                    </a:lnTo>
                    <a:lnTo>
                      <a:pt x="377" y="90"/>
                    </a:lnTo>
                    <a:lnTo>
                      <a:pt x="379" y="92"/>
                    </a:lnTo>
                    <a:lnTo>
                      <a:pt x="381" y="92"/>
                    </a:lnTo>
                    <a:lnTo>
                      <a:pt x="383" y="92"/>
                    </a:lnTo>
                    <a:lnTo>
                      <a:pt x="383" y="88"/>
                    </a:lnTo>
                    <a:lnTo>
                      <a:pt x="392" y="90"/>
                    </a:lnTo>
                    <a:lnTo>
                      <a:pt x="392" y="92"/>
                    </a:lnTo>
                    <a:lnTo>
                      <a:pt x="390" y="92"/>
                    </a:lnTo>
                    <a:lnTo>
                      <a:pt x="390" y="94"/>
                    </a:lnTo>
                    <a:lnTo>
                      <a:pt x="396" y="97"/>
                    </a:lnTo>
                    <a:lnTo>
                      <a:pt x="396" y="94"/>
                    </a:lnTo>
                    <a:lnTo>
                      <a:pt x="403" y="94"/>
                    </a:lnTo>
                    <a:lnTo>
                      <a:pt x="403" y="90"/>
                    </a:lnTo>
                    <a:lnTo>
                      <a:pt x="405" y="90"/>
                    </a:lnTo>
                    <a:lnTo>
                      <a:pt x="407" y="90"/>
                    </a:lnTo>
                    <a:lnTo>
                      <a:pt x="412" y="86"/>
                    </a:lnTo>
                    <a:lnTo>
                      <a:pt x="409" y="86"/>
                    </a:lnTo>
                    <a:lnTo>
                      <a:pt x="407" y="86"/>
                    </a:lnTo>
                    <a:lnTo>
                      <a:pt x="407" y="83"/>
                    </a:lnTo>
                    <a:lnTo>
                      <a:pt x="407" y="81"/>
                    </a:lnTo>
                    <a:lnTo>
                      <a:pt x="409" y="81"/>
                    </a:lnTo>
                    <a:lnTo>
                      <a:pt x="409" y="79"/>
                    </a:lnTo>
                    <a:lnTo>
                      <a:pt x="407" y="79"/>
                    </a:lnTo>
                    <a:lnTo>
                      <a:pt x="407" y="77"/>
                    </a:lnTo>
                    <a:lnTo>
                      <a:pt x="405" y="77"/>
                    </a:lnTo>
                    <a:lnTo>
                      <a:pt x="405" y="75"/>
                    </a:lnTo>
                    <a:lnTo>
                      <a:pt x="407" y="77"/>
                    </a:lnTo>
                    <a:lnTo>
                      <a:pt x="409" y="75"/>
                    </a:lnTo>
                    <a:lnTo>
                      <a:pt x="412" y="73"/>
                    </a:lnTo>
                    <a:lnTo>
                      <a:pt x="412" y="70"/>
                    </a:lnTo>
                    <a:lnTo>
                      <a:pt x="412" y="68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75" name="Freeform 60"/>
              <p:cNvSpPr>
                <a:spLocks/>
              </p:cNvSpPr>
              <p:nvPr/>
            </p:nvSpPr>
            <p:spPr bwMode="auto">
              <a:xfrm>
                <a:off x="2608263" y="5354638"/>
                <a:ext cx="180975" cy="107950"/>
              </a:xfrm>
              <a:custGeom>
                <a:avLst/>
                <a:gdLst>
                  <a:gd name="T0" fmla="*/ 2147483647 w 114"/>
                  <a:gd name="T1" fmla="*/ 2147483647 h 68"/>
                  <a:gd name="T2" fmla="*/ 2147483647 w 114"/>
                  <a:gd name="T3" fmla="*/ 2147483647 h 68"/>
                  <a:gd name="T4" fmla="*/ 2147483647 w 114"/>
                  <a:gd name="T5" fmla="*/ 2147483647 h 68"/>
                  <a:gd name="T6" fmla="*/ 2147483647 w 114"/>
                  <a:gd name="T7" fmla="*/ 2147483647 h 68"/>
                  <a:gd name="T8" fmla="*/ 2147483647 w 114"/>
                  <a:gd name="T9" fmla="*/ 2147483647 h 68"/>
                  <a:gd name="T10" fmla="*/ 2147483647 w 114"/>
                  <a:gd name="T11" fmla="*/ 2147483647 h 68"/>
                  <a:gd name="T12" fmla="*/ 2147483647 w 114"/>
                  <a:gd name="T13" fmla="*/ 2147483647 h 68"/>
                  <a:gd name="T14" fmla="*/ 2147483647 w 114"/>
                  <a:gd name="T15" fmla="*/ 2147483647 h 68"/>
                  <a:gd name="T16" fmla="*/ 2147483647 w 114"/>
                  <a:gd name="T17" fmla="*/ 2147483647 h 68"/>
                  <a:gd name="T18" fmla="*/ 2147483647 w 114"/>
                  <a:gd name="T19" fmla="*/ 2147483647 h 68"/>
                  <a:gd name="T20" fmla="*/ 2147483647 w 114"/>
                  <a:gd name="T21" fmla="*/ 2147483647 h 68"/>
                  <a:gd name="T22" fmla="*/ 2147483647 w 114"/>
                  <a:gd name="T23" fmla="*/ 2147483647 h 68"/>
                  <a:gd name="T24" fmla="*/ 2147483647 w 114"/>
                  <a:gd name="T25" fmla="*/ 2147483647 h 68"/>
                  <a:gd name="T26" fmla="*/ 2147483647 w 114"/>
                  <a:gd name="T27" fmla="*/ 2147483647 h 68"/>
                  <a:gd name="T28" fmla="*/ 2147483647 w 114"/>
                  <a:gd name="T29" fmla="*/ 2147483647 h 68"/>
                  <a:gd name="T30" fmla="*/ 2147483647 w 114"/>
                  <a:gd name="T31" fmla="*/ 2147483647 h 68"/>
                  <a:gd name="T32" fmla="*/ 2147483647 w 114"/>
                  <a:gd name="T33" fmla="*/ 2147483647 h 68"/>
                  <a:gd name="T34" fmla="*/ 2147483647 w 114"/>
                  <a:gd name="T35" fmla="*/ 2147483647 h 68"/>
                  <a:gd name="T36" fmla="*/ 0 w 114"/>
                  <a:gd name="T37" fmla="*/ 2147483647 h 68"/>
                  <a:gd name="T38" fmla="*/ 0 w 114"/>
                  <a:gd name="T39" fmla="*/ 2147483647 h 68"/>
                  <a:gd name="T40" fmla="*/ 2147483647 w 114"/>
                  <a:gd name="T41" fmla="*/ 2147483647 h 68"/>
                  <a:gd name="T42" fmla="*/ 2147483647 w 114"/>
                  <a:gd name="T43" fmla="*/ 2147483647 h 68"/>
                  <a:gd name="T44" fmla="*/ 2147483647 w 114"/>
                  <a:gd name="T45" fmla="*/ 2147483647 h 68"/>
                  <a:gd name="T46" fmla="*/ 2147483647 w 114"/>
                  <a:gd name="T47" fmla="*/ 2147483647 h 68"/>
                  <a:gd name="T48" fmla="*/ 2147483647 w 114"/>
                  <a:gd name="T49" fmla="*/ 2147483647 h 68"/>
                  <a:gd name="T50" fmla="*/ 2147483647 w 114"/>
                  <a:gd name="T51" fmla="*/ 2147483647 h 68"/>
                  <a:gd name="T52" fmla="*/ 2147483647 w 114"/>
                  <a:gd name="T53" fmla="*/ 2147483647 h 68"/>
                  <a:gd name="T54" fmla="*/ 2147483647 w 114"/>
                  <a:gd name="T55" fmla="*/ 2147483647 h 68"/>
                  <a:gd name="T56" fmla="*/ 2147483647 w 114"/>
                  <a:gd name="T57" fmla="*/ 2147483647 h 68"/>
                  <a:gd name="T58" fmla="*/ 2147483647 w 114"/>
                  <a:gd name="T59" fmla="*/ 2147483647 h 68"/>
                  <a:gd name="T60" fmla="*/ 2147483647 w 114"/>
                  <a:gd name="T61" fmla="*/ 2147483647 h 68"/>
                  <a:gd name="T62" fmla="*/ 2147483647 w 114"/>
                  <a:gd name="T63" fmla="*/ 2147483647 h 68"/>
                  <a:gd name="T64" fmla="*/ 2147483647 w 114"/>
                  <a:gd name="T65" fmla="*/ 2147483647 h 68"/>
                  <a:gd name="T66" fmla="*/ 2147483647 w 114"/>
                  <a:gd name="T67" fmla="*/ 2147483647 h 68"/>
                  <a:gd name="T68" fmla="*/ 2147483647 w 114"/>
                  <a:gd name="T69" fmla="*/ 2147483647 h 68"/>
                  <a:gd name="T70" fmla="*/ 2147483647 w 114"/>
                  <a:gd name="T71" fmla="*/ 2147483647 h 68"/>
                  <a:gd name="T72" fmla="*/ 2147483647 w 114"/>
                  <a:gd name="T73" fmla="*/ 2147483647 h 68"/>
                  <a:gd name="T74" fmla="*/ 2147483647 w 114"/>
                  <a:gd name="T75" fmla="*/ 2147483647 h 68"/>
                  <a:gd name="T76" fmla="*/ 2147483647 w 114"/>
                  <a:gd name="T77" fmla="*/ 2147483647 h 68"/>
                  <a:gd name="T78" fmla="*/ 2147483647 w 114"/>
                  <a:gd name="T79" fmla="*/ 2147483647 h 68"/>
                  <a:gd name="T80" fmla="*/ 2147483647 w 114"/>
                  <a:gd name="T81" fmla="*/ 2147483647 h 68"/>
                  <a:gd name="T82" fmla="*/ 2147483647 w 114"/>
                  <a:gd name="T83" fmla="*/ 2147483647 h 68"/>
                  <a:gd name="T84" fmla="*/ 2147483647 w 114"/>
                  <a:gd name="T85" fmla="*/ 2147483647 h 68"/>
                  <a:gd name="T86" fmla="*/ 2147483647 w 114"/>
                  <a:gd name="T87" fmla="*/ 2147483647 h 68"/>
                  <a:gd name="T88" fmla="*/ 2147483647 w 114"/>
                  <a:gd name="T89" fmla="*/ 2147483647 h 68"/>
                  <a:gd name="T90" fmla="*/ 2147483647 w 114"/>
                  <a:gd name="T91" fmla="*/ 2147483647 h 68"/>
                  <a:gd name="T92" fmla="*/ 2147483647 w 114"/>
                  <a:gd name="T93" fmla="*/ 2147483647 h 68"/>
                  <a:gd name="T94" fmla="*/ 2147483647 w 114"/>
                  <a:gd name="T95" fmla="*/ 2147483647 h 68"/>
                  <a:gd name="T96" fmla="*/ 2147483647 w 114"/>
                  <a:gd name="T97" fmla="*/ 2147483647 h 68"/>
                  <a:gd name="T98" fmla="*/ 2147483647 w 114"/>
                  <a:gd name="T99" fmla="*/ 2147483647 h 68"/>
                  <a:gd name="T100" fmla="*/ 2147483647 w 114"/>
                  <a:gd name="T101" fmla="*/ 2147483647 h 68"/>
                  <a:gd name="T102" fmla="*/ 2147483647 w 114"/>
                  <a:gd name="T103" fmla="*/ 2147483647 h 68"/>
                  <a:gd name="T104" fmla="*/ 2147483647 w 114"/>
                  <a:gd name="T105" fmla="*/ 2147483647 h 68"/>
                  <a:gd name="T106" fmla="*/ 2147483647 w 114"/>
                  <a:gd name="T107" fmla="*/ 2147483647 h 68"/>
                  <a:gd name="T108" fmla="*/ 2147483647 w 114"/>
                  <a:gd name="T109" fmla="*/ 2147483647 h 68"/>
                  <a:gd name="T110" fmla="*/ 2147483647 w 114"/>
                  <a:gd name="T111" fmla="*/ 0 h 68"/>
                  <a:gd name="T112" fmla="*/ 2147483647 w 114"/>
                  <a:gd name="T113" fmla="*/ 0 h 68"/>
                  <a:gd name="T114" fmla="*/ 2147483647 w 114"/>
                  <a:gd name="T115" fmla="*/ 0 h 6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14" h="68">
                    <a:moveTo>
                      <a:pt x="22" y="68"/>
                    </a:moveTo>
                    <a:lnTo>
                      <a:pt x="22" y="66"/>
                    </a:lnTo>
                    <a:lnTo>
                      <a:pt x="24" y="66"/>
                    </a:lnTo>
                    <a:lnTo>
                      <a:pt x="26" y="66"/>
                    </a:lnTo>
                    <a:lnTo>
                      <a:pt x="26" y="64"/>
                    </a:lnTo>
                    <a:lnTo>
                      <a:pt x="26" y="62"/>
                    </a:lnTo>
                    <a:lnTo>
                      <a:pt x="26" y="59"/>
                    </a:lnTo>
                    <a:lnTo>
                      <a:pt x="28" y="57"/>
                    </a:lnTo>
                    <a:lnTo>
                      <a:pt x="24" y="57"/>
                    </a:lnTo>
                    <a:lnTo>
                      <a:pt x="24" y="55"/>
                    </a:lnTo>
                    <a:lnTo>
                      <a:pt x="22" y="55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1" y="51"/>
                    </a:lnTo>
                    <a:lnTo>
                      <a:pt x="8" y="48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2" y="35"/>
                    </a:lnTo>
                    <a:lnTo>
                      <a:pt x="4" y="37"/>
                    </a:lnTo>
                    <a:lnTo>
                      <a:pt x="26" y="51"/>
                    </a:lnTo>
                    <a:lnTo>
                      <a:pt x="46" y="53"/>
                    </a:lnTo>
                    <a:lnTo>
                      <a:pt x="57" y="53"/>
                    </a:lnTo>
                    <a:lnTo>
                      <a:pt x="59" y="48"/>
                    </a:lnTo>
                    <a:lnTo>
                      <a:pt x="61" y="46"/>
                    </a:lnTo>
                    <a:lnTo>
                      <a:pt x="61" y="44"/>
                    </a:lnTo>
                    <a:lnTo>
                      <a:pt x="63" y="42"/>
                    </a:lnTo>
                    <a:lnTo>
                      <a:pt x="63" y="40"/>
                    </a:lnTo>
                    <a:lnTo>
                      <a:pt x="65" y="37"/>
                    </a:lnTo>
                    <a:lnTo>
                      <a:pt x="68" y="35"/>
                    </a:lnTo>
                    <a:lnTo>
                      <a:pt x="68" y="33"/>
                    </a:lnTo>
                    <a:lnTo>
                      <a:pt x="68" y="31"/>
                    </a:lnTo>
                    <a:lnTo>
                      <a:pt x="65" y="31"/>
                    </a:lnTo>
                    <a:lnTo>
                      <a:pt x="63" y="29"/>
                    </a:lnTo>
                    <a:lnTo>
                      <a:pt x="61" y="27"/>
                    </a:lnTo>
                    <a:lnTo>
                      <a:pt x="59" y="24"/>
                    </a:lnTo>
                    <a:lnTo>
                      <a:pt x="59" y="20"/>
                    </a:lnTo>
                    <a:lnTo>
                      <a:pt x="57" y="18"/>
                    </a:lnTo>
                    <a:lnTo>
                      <a:pt x="59" y="16"/>
                    </a:lnTo>
                    <a:lnTo>
                      <a:pt x="54" y="13"/>
                    </a:lnTo>
                    <a:lnTo>
                      <a:pt x="59" y="11"/>
                    </a:lnTo>
                    <a:lnTo>
                      <a:pt x="61" y="11"/>
                    </a:lnTo>
                    <a:lnTo>
                      <a:pt x="65" y="13"/>
                    </a:lnTo>
                    <a:lnTo>
                      <a:pt x="68" y="16"/>
                    </a:lnTo>
                    <a:lnTo>
                      <a:pt x="70" y="16"/>
                    </a:lnTo>
                    <a:lnTo>
                      <a:pt x="79" y="11"/>
                    </a:lnTo>
                    <a:lnTo>
                      <a:pt x="74" y="9"/>
                    </a:lnTo>
                    <a:lnTo>
                      <a:pt x="72" y="7"/>
                    </a:lnTo>
                    <a:lnTo>
                      <a:pt x="70" y="7"/>
                    </a:lnTo>
                    <a:lnTo>
                      <a:pt x="61" y="2"/>
                    </a:lnTo>
                    <a:lnTo>
                      <a:pt x="65" y="2"/>
                    </a:lnTo>
                    <a:lnTo>
                      <a:pt x="76" y="5"/>
                    </a:lnTo>
                    <a:lnTo>
                      <a:pt x="87" y="2"/>
                    </a:lnTo>
                    <a:lnTo>
                      <a:pt x="103" y="0"/>
                    </a:lnTo>
                    <a:lnTo>
                      <a:pt x="107" y="0"/>
                    </a:lnTo>
                    <a:lnTo>
                      <a:pt x="114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76" name="Freeform 61"/>
              <p:cNvSpPr>
                <a:spLocks/>
              </p:cNvSpPr>
              <p:nvPr/>
            </p:nvSpPr>
            <p:spPr bwMode="auto">
              <a:xfrm>
                <a:off x="6105525" y="1843088"/>
                <a:ext cx="1320800" cy="782638"/>
              </a:xfrm>
              <a:custGeom>
                <a:avLst/>
                <a:gdLst>
                  <a:gd name="T0" fmla="*/ 2147483647 w 832"/>
                  <a:gd name="T1" fmla="*/ 2147483647 h 493"/>
                  <a:gd name="T2" fmla="*/ 2147483647 w 832"/>
                  <a:gd name="T3" fmla="*/ 2147483647 h 493"/>
                  <a:gd name="T4" fmla="*/ 2147483647 w 832"/>
                  <a:gd name="T5" fmla="*/ 2147483647 h 493"/>
                  <a:gd name="T6" fmla="*/ 2147483647 w 832"/>
                  <a:gd name="T7" fmla="*/ 2147483647 h 493"/>
                  <a:gd name="T8" fmla="*/ 2147483647 w 832"/>
                  <a:gd name="T9" fmla="*/ 2147483647 h 493"/>
                  <a:gd name="T10" fmla="*/ 2147483647 w 832"/>
                  <a:gd name="T11" fmla="*/ 2147483647 h 493"/>
                  <a:gd name="T12" fmla="*/ 2147483647 w 832"/>
                  <a:gd name="T13" fmla="*/ 2147483647 h 493"/>
                  <a:gd name="T14" fmla="*/ 2147483647 w 832"/>
                  <a:gd name="T15" fmla="*/ 2147483647 h 493"/>
                  <a:gd name="T16" fmla="*/ 2147483647 w 832"/>
                  <a:gd name="T17" fmla="*/ 2147483647 h 493"/>
                  <a:gd name="T18" fmla="*/ 2147483647 w 832"/>
                  <a:gd name="T19" fmla="*/ 2147483647 h 493"/>
                  <a:gd name="T20" fmla="*/ 2147483647 w 832"/>
                  <a:gd name="T21" fmla="*/ 2147483647 h 493"/>
                  <a:gd name="T22" fmla="*/ 2147483647 w 832"/>
                  <a:gd name="T23" fmla="*/ 2147483647 h 493"/>
                  <a:gd name="T24" fmla="*/ 2147483647 w 832"/>
                  <a:gd name="T25" fmla="*/ 2147483647 h 493"/>
                  <a:gd name="T26" fmla="*/ 2147483647 w 832"/>
                  <a:gd name="T27" fmla="*/ 2147483647 h 493"/>
                  <a:gd name="T28" fmla="*/ 2147483647 w 832"/>
                  <a:gd name="T29" fmla="*/ 2147483647 h 493"/>
                  <a:gd name="T30" fmla="*/ 2147483647 w 832"/>
                  <a:gd name="T31" fmla="*/ 2147483647 h 493"/>
                  <a:gd name="T32" fmla="*/ 2147483647 w 832"/>
                  <a:gd name="T33" fmla="*/ 2147483647 h 493"/>
                  <a:gd name="T34" fmla="*/ 2147483647 w 832"/>
                  <a:gd name="T35" fmla="*/ 2147483647 h 493"/>
                  <a:gd name="T36" fmla="*/ 2147483647 w 832"/>
                  <a:gd name="T37" fmla="*/ 2147483647 h 493"/>
                  <a:gd name="T38" fmla="*/ 2147483647 w 832"/>
                  <a:gd name="T39" fmla="*/ 2147483647 h 493"/>
                  <a:gd name="T40" fmla="*/ 2147483647 w 832"/>
                  <a:gd name="T41" fmla="*/ 2147483647 h 493"/>
                  <a:gd name="T42" fmla="*/ 2147483647 w 832"/>
                  <a:gd name="T43" fmla="*/ 2147483647 h 493"/>
                  <a:gd name="T44" fmla="*/ 2147483647 w 832"/>
                  <a:gd name="T45" fmla="*/ 2147483647 h 493"/>
                  <a:gd name="T46" fmla="*/ 2147483647 w 832"/>
                  <a:gd name="T47" fmla="*/ 2147483647 h 493"/>
                  <a:gd name="T48" fmla="*/ 2147483647 w 832"/>
                  <a:gd name="T49" fmla="*/ 2147483647 h 493"/>
                  <a:gd name="T50" fmla="*/ 2147483647 w 832"/>
                  <a:gd name="T51" fmla="*/ 2147483647 h 493"/>
                  <a:gd name="T52" fmla="*/ 2147483647 w 832"/>
                  <a:gd name="T53" fmla="*/ 2147483647 h 493"/>
                  <a:gd name="T54" fmla="*/ 2147483647 w 832"/>
                  <a:gd name="T55" fmla="*/ 2147483647 h 493"/>
                  <a:gd name="T56" fmla="*/ 2147483647 w 832"/>
                  <a:gd name="T57" fmla="*/ 2147483647 h 493"/>
                  <a:gd name="T58" fmla="*/ 2147483647 w 832"/>
                  <a:gd name="T59" fmla="*/ 2147483647 h 493"/>
                  <a:gd name="T60" fmla="*/ 2147483647 w 832"/>
                  <a:gd name="T61" fmla="*/ 2147483647 h 493"/>
                  <a:gd name="T62" fmla="*/ 2147483647 w 832"/>
                  <a:gd name="T63" fmla="*/ 2147483647 h 493"/>
                  <a:gd name="T64" fmla="*/ 2147483647 w 832"/>
                  <a:gd name="T65" fmla="*/ 2147483647 h 493"/>
                  <a:gd name="T66" fmla="*/ 2147483647 w 832"/>
                  <a:gd name="T67" fmla="*/ 2147483647 h 493"/>
                  <a:gd name="T68" fmla="*/ 2147483647 w 832"/>
                  <a:gd name="T69" fmla="*/ 2147483647 h 493"/>
                  <a:gd name="T70" fmla="*/ 2147483647 w 832"/>
                  <a:gd name="T71" fmla="*/ 2147483647 h 493"/>
                  <a:gd name="T72" fmla="*/ 2147483647 w 832"/>
                  <a:gd name="T73" fmla="*/ 2147483647 h 493"/>
                  <a:gd name="T74" fmla="*/ 2147483647 w 832"/>
                  <a:gd name="T75" fmla="*/ 2147483647 h 493"/>
                  <a:gd name="T76" fmla="*/ 2147483647 w 832"/>
                  <a:gd name="T77" fmla="*/ 2147483647 h 493"/>
                  <a:gd name="T78" fmla="*/ 2147483647 w 832"/>
                  <a:gd name="T79" fmla="*/ 2147483647 h 493"/>
                  <a:gd name="T80" fmla="*/ 2147483647 w 832"/>
                  <a:gd name="T81" fmla="*/ 2147483647 h 493"/>
                  <a:gd name="T82" fmla="*/ 2147483647 w 832"/>
                  <a:gd name="T83" fmla="*/ 2147483647 h 493"/>
                  <a:gd name="T84" fmla="*/ 2147483647 w 832"/>
                  <a:gd name="T85" fmla="*/ 2147483647 h 493"/>
                  <a:gd name="T86" fmla="*/ 2147483647 w 832"/>
                  <a:gd name="T87" fmla="*/ 2147483647 h 493"/>
                  <a:gd name="T88" fmla="*/ 2147483647 w 832"/>
                  <a:gd name="T89" fmla="*/ 2147483647 h 493"/>
                  <a:gd name="T90" fmla="*/ 2147483647 w 832"/>
                  <a:gd name="T91" fmla="*/ 2147483647 h 493"/>
                  <a:gd name="T92" fmla="*/ 2147483647 w 832"/>
                  <a:gd name="T93" fmla="*/ 2147483647 h 493"/>
                  <a:gd name="T94" fmla="*/ 2147483647 w 832"/>
                  <a:gd name="T95" fmla="*/ 2147483647 h 493"/>
                  <a:gd name="T96" fmla="*/ 2147483647 w 832"/>
                  <a:gd name="T97" fmla="*/ 2147483647 h 493"/>
                  <a:gd name="T98" fmla="*/ 2147483647 w 832"/>
                  <a:gd name="T99" fmla="*/ 2147483647 h 493"/>
                  <a:gd name="T100" fmla="*/ 2147483647 w 832"/>
                  <a:gd name="T101" fmla="*/ 2147483647 h 493"/>
                  <a:gd name="T102" fmla="*/ 2147483647 w 832"/>
                  <a:gd name="T103" fmla="*/ 2147483647 h 493"/>
                  <a:gd name="T104" fmla="*/ 2147483647 w 832"/>
                  <a:gd name="T105" fmla="*/ 2147483647 h 493"/>
                  <a:gd name="T106" fmla="*/ 2147483647 w 832"/>
                  <a:gd name="T107" fmla="*/ 2147483647 h 493"/>
                  <a:gd name="T108" fmla="*/ 2147483647 w 832"/>
                  <a:gd name="T109" fmla="*/ 2147483647 h 493"/>
                  <a:gd name="T110" fmla="*/ 2147483647 w 832"/>
                  <a:gd name="T111" fmla="*/ 2147483647 h 493"/>
                  <a:gd name="T112" fmla="*/ 2147483647 w 832"/>
                  <a:gd name="T113" fmla="*/ 2147483647 h 493"/>
                  <a:gd name="T114" fmla="*/ 2147483647 w 832"/>
                  <a:gd name="T115" fmla="*/ 2147483647 h 493"/>
                  <a:gd name="T116" fmla="*/ 2147483647 w 832"/>
                  <a:gd name="T117" fmla="*/ 2147483647 h 493"/>
                  <a:gd name="T118" fmla="*/ 2147483647 w 832"/>
                  <a:gd name="T119" fmla="*/ 2147483647 h 493"/>
                  <a:gd name="T120" fmla="*/ 2147483647 w 832"/>
                  <a:gd name="T121" fmla="*/ 2147483647 h 49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32" h="493">
                    <a:moveTo>
                      <a:pt x="659" y="0"/>
                    </a:moveTo>
                    <a:lnTo>
                      <a:pt x="675" y="4"/>
                    </a:lnTo>
                    <a:lnTo>
                      <a:pt x="684" y="9"/>
                    </a:lnTo>
                    <a:lnTo>
                      <a:pt x="681" y="9"/>
                    </a:lnTo>
                    <a:lnTo>
                      <a:pt x="681" y="13"/>
                    </a:lnTo>
                    <a:lnTo>
                      <a:pt x="681" y="17"/>
                    </a:lnTo>
                    <a:lnTo>
                      <a:pt x="686" y="22"/>
                    </a:lnTo>
                    <a:lnTo>
                      <a:pt x="688" y="24"/>
                    </a:lnTo>
                    <a:lnTo>
                      <a:pt x="688" y="31"/>
                    </a:lnTo>
                    <a:lnTo>
                      <a:pt x="690" y="33"/>
                    </a:lnTo>
                    <a:lnTo>
                      <a:pt x="694" y="37"/>
                    </a:lnTo>
                    <a:lnTo>
                      <a:pt x="692" y="39"/>
                    </a:lnTo>
                    <a:lnTo>
                      <a:pt x="694" y="42"/>
                    </a:lnTo>
                    <a:lnTo>
                      <a:pt x="701" y="42"/>
                    </a:lnTo>
                    <a:lnTo>
                      <a:pt x="705" y="44"/>
                    </a:lnTo>
                    <a:lnTo>
                      <a:pt x="708" y="46"/>
                    </a:lnTo>
                    <a:lnTo>
                      <a:pt x="708" y="50"/>
                    </a:lnTo>
                    <a:lnTo>
                      <a:pt x="708" y="55"/>
                    </a:lnTo>
                    <a:lnTo>
                      <a:pt x="705" y="55"/>
                    </a:lnTo>
                    <a:lnTo>
                      <a:pt x="705" y="57"/>
                    </a:lnTo>
                    <a:lnTo>
                      <a:pt x="714" y="59"/>
                    </a:lnTo>
                    <a:lnTo>
                      <a:pt x="719" y="59"/>
                    </a:lnTo>
                    <a:lnTo>
                      <a:pt x="723" y="59"/>
                    </a:lnTo>
                    <a:lnTo>
                      <a:pt x="736" y="59"/>
                    </a:lnTo>
                    <a:lnTo>
                      <a:pt x="745" y="61"/>
                    </a:lnTo>
                    <a:lnTo>
                      <a:pt x="747" y="61"/>
                    </a:lnTo>
                    <a:lnTo>
                      <a:pt x="749" y="61"/>
                    </a:lnTo>
                    <a:lnTo>
                      <a:pt x="749" y="59"/>
                    </a:lnTo>
                    <a:lnTo>
                      <a:pt x="751" y="57"/>
                    </a:lnTo>
                    <a:lnTo>
                      <a:pt x="754" y="57"/>
                    </a:lnTo>
                    <a:lnTo>
                      <a:pt x="760" y="50"/>
                    </a:lnTo>
                    <a:lnTo>
                      <a:pt x="767" y="42"/>
                    </a:lnTo>
                    <a:lnTo>
                      <a:pt x="769" y="48"/>
                    </a:lnTo>
                    <a:lnTo>
                      <a:pt x="769" y="55"/>
                    </a:lnTo>
                    <a:lnTo>
                      <a:pt x="771" y="57"/>
                    </a:lnTo>
                    <a:lnTo>
                      <a:pt x="776" y="57"/>
                    </a:lnTo>
                    <a:lnTo>
                      <a:pt x="791" y="57"/>
                    </a:lnTo>
                    <a:lnTo>
                      <a:pt x="791" y="59"/>
                    </a:lnTo>
                    <a:lnTo>
                      <a:pt x="791" y="61"/>
                    </a:lnTo>
                    <a:lnTo>
                      <a:pt x="791" y="63"/>
                    </a:lnTo>
                    <a:lnTo>
                      <a:pt x="789" y="63"/>
                    </a:lnTo>
                    <a:lnTo>
                      <a:pt x="789" y="66"/>
                    </a:lnTo>
                    <a:lnTo>
                      <a:pt x="789" y="68"/>
                    </a:lnTo>
                    <a:lnTo>
                      <a:pt x="789" y="70"/>
                    </a:lnTo>
                    <a:lnTo>
                      <a:pt x="789" y="72"/>
                    </a:lnTo>
                    <a:lnTo>
                      <a:pt x="786" y="72"/>
                    </a:lnTo>
                    <a:lnTo>
                      <a:pt x="786" y="74"/>
                    </a:lnTo>
                    <a:lnTo>
                      <a:pt x="786" y="77"/>
                    </a:lnTo>
                    <a:lnTo>
                      <a:pt x="786" y="79"/>
                    </a:lnTo>
                    <a:lnTo>
                      <a:pt x="784" y="79"/>
                    </a:lnTo>
                    <a:lnTo>
                      <a:pt x="784" y="81"/>
                    </a:lnTo>
                    <a:lnTo>
                      <a:pt x="784" y="83"/>
                    </a:lnTo>
                    <a:lnTo>
                      <a:pt x="782" y="83"/>
                    </a:lnTo>
                    <a:lnTo>
                      <a:pt x="782" y="85"/>
                    </a:lnTo>
                    <a:lnTo>
                      <a:pt x="780" y="88"/>
                    </a:lnTo>
                    <a:lnTo>
                      <a:pt x="780" y="90"/>
                    </a:lnTo>
                    <a:lnTo>
                      <a:pt x="778" y="92"/>
                    </a:lnTo>
                    <a:lnTo>
                      <a:pt x="778" y="94"/>
                    </a:lnTo>
                    <a:lnTo>
                      <a:pt x="778" y="96"/>
                    </a:lnTo>
                    <a:lnTo>
                      <a:pt x="776" y="96"/>
                    </a:lnTo>
                    <a:lnTo>
                      <a:pt x="773" y="103"/>
                    </a:lnTo>
                    <a:lnTo>
                      <a:pt x="767" y="112"/>
                    </a:lnTo>
                    <a:lnTo>
                      <a:pt x="765" y="118"/>
                    </a:lnTo>
                    <a:lnTo>
                      <a:pt x="762" y="120"/>
                    </a:lnTo>
                    <a:lnTo>
                      <a:pt x="762" y="123"/>
                    </a:lnTo>
                    <a:lnTo>
                      <a:pt x="760" y="125"/>
                    </a:lnTo>
                    <a:lnTo>
                      <a:pt x="760" y="127"/>
                    </a:lnTo>
                    <a:lnTo>
                      <a:pt x="758" y="127"/>
                    </a:lnTo>
                    <a:lnTo>
                      <a:pt x="758" y="129"/>
                    </a:lnTo>
                    <a:lnTo>
                      <a:pt x="758" y="131"/>
                    </a:lnTo>
                    <a:lnTo>
                      <a:pt x="756" y="131"/>
                    </a:lnTo>
                    <a:lnTo>
                      <a:pt x="756" y="134"/>
                    </a:lnTo>
                    <a:lnTo>
                      <a:pt x="754" y="136"/>
                    </a:lnTo>
                    <a:lnTo>
                      <a:pt x="754" y="138"/>
                    </a:lnTo>
                    <a:lnTo>
                      <a:pt x="751" y="140"/>
                    </a:lnTo>
                    <a:lnTo>
                      <a:pt x="751" y="142"/>
                    </a:lnTo>
                    <a:lnTo>
                      <a:pt x="747" y="147"/>
                    </a:lnTo>
                    <a:lnTo>
                      <a:pt x="745" y="151"/>
                    </a:lnTo>
                    <a:lnTo>
                      <a:pt x="734" y="160"/>
                    </a:lnTo>
                    <a:lnTo>
                      <a:pt x="727" y="166"/>
                    </a:lnTo>
                    <a:lnTo>
                      <a:pt x="723" y="175"/>
                    </a:lnTo>
                    <a:lnTo>
                      <a:pt x="721" y="180"/>
                    </a:lnTo>
                    <a:lnTo>
                      <a:pt x="716" y="184"/>
                    </a:lnTo>
                    <a:lnTo>
                      <a:pt x="714" y="186"/>
                    </a:lnTo>
                    <a:lnTo>
                      <a:pt x="712" y="188"/>
                    </a:lnTo>
                    <a:lnTo>
                      <a:pt x="712" y="190"/>
                    </a:lnTo>
                    <a:lnTo>
                      <a:pt x="710" y="193"/>
                    </a:lnTo>
                    <a:lnTo>
                      <a:pt x="703" y="208"/>
                    </a:lnTo>
                    <a:lnTo>
                      <a:pt x="703" y="212"/>
                    </a:lnTo>
                    <a:lnTo>
                      <a:pt x="701" y="217"/>
                    </a:lnTo>
                    <a:lnTo>
                      <a:pt x="701" y="223"/>
                    </a:lnTo>
                    <a:lnTo>
                      <a:pt x="701" y="228"/>
                    </a:lnTo>
                    <a:lnTo>
                      <a:pt x="699" y="230"/>
                    </a:lnTo>
                    <a:lnTo>
                      <a:pt x="699" y="234"/>
                    </a:lnTo>
                    <a:lnTo>
                      <a:pt x="699" y="236"/>
                    </a:lnTo>
                    <a:lnTo>
                      <a:pt x="699" y="241"/>
                    </a:lnTo>
                    <a:lnTo>
                      <a:pt x="699" y="245"/>
                    </a:lnTo>
                    <a:lnTo>
                      <a:pt x="699" y="252"/>
                    </a:lnTo>
                    <a:lnTo>
                      <a:pt x="699" y="254"/>
                    </a:lnTo>
                    <a:lnTo>
                      <a:pt x="699" y="256"/>
                    </a:lnTo>
                    <a:lnTo>
                      <a:pt x="699" y="258"/>
                    </a:lnTo>
                    <a:lnTo>
                      <a:pt x="699" y="261"/>
                    </a:lnTo>
                    <a:lnTo>
                      <a:pt x="699" y="263"/>
                    </a:lnTo>
                    <a:lnTo>
                      <a:pt x="699" y="265"/>
                    </a:lnTo>
                    <a:lnTo>
                      <a:pt x="699" y="267"/>
                    </a:lnTo>
                    <a:lnTo>
                      <a:pt x="699" y="269"/>
                    </a:lnTo>
                    <a:lnTo>
                      <a:pt x="699" y="272"/>
                    </a:lnTo>
                    <a:lnTo>
                      <a:pt x="699" y="274"/>
                    </a:lnTo>
                    <a:lnTo>
                      <a:pt x="699" y="276"/>
                    </a:lnTo>
                    <a:lnTo>
                      <a:pt x="699" y="278"/>
                    </a:lnTo>
                    <a:lnTo>
                      <a:pt x="699" y="280"/>
                    </a:lnTo>
                    <a:lnTo>
                      <a:pt x="699" y="282"/>
                    </a:lnTo>
                    <a:lnTo>
                      <a:pt x="699" y="285"/>
                    </a:lnTo>
                    <a:lnTo>
                      <a:pt x="701" y="285"/>
                    </a:lnTo>
                    <a:lnTo>
                      <a:pt x="699" y="285"/>
                    </a:lnTo>
                    <a:lnTo>
                      <a:pt x="701" y="285"/>
                    </a:lnTo>
                    <a:lnTo>
                      <a:pt x="701" y="287"/>
                    </a:lnTo>
                    <a:lnTo>
                      <a:pt x="701" y="289"/>
                    </a:lnTo>
                    <a:lnTo>
                      <a:pt x="701" y="291"/>
                    </a:lnTo>
                    <a:lnTo>
                      <a:pt x="701" y="293"/>
                    </a:lnTo>
                    <a:lnTo>
                      <a:pt x="701" y="296"/>
                    </a:lnTo>
                    <a:lnTo>
                      <a:pt x="701" y="298"/>
                    </a:lnTo>
                    <a:lnTo>
                      <a:pt x="701" y="300"/>
                    </a:lnTo>
                    <a:lnTo>
                      <a:pt x="701" y="302"/>
                    </a:lnTo>
                    <a:lnTo>
                      <a:pt x="701" y="304"/>
                    </a:lnTo>
                    <a:lnTo>
                      <a:pt x="703" y="304"/>
                    </a:lnTo>
                    <a:lnTo>
                      <a:pt x="703" y="307"/>
                    </a:lnTo>
                    <a:lnTo>
                      <a:pt x="703" y="309"/>
                    </a:lnTo>
                    <a:lnTo>
                      <a:pt x="705" y="309"/>
                    </a:lnTo>
                    <a:lnTo>
                      <a:pt x="705" y="311"/>
                    </a:lnTo>
                    <a:lnTo>
                      <a:pt x="708" y="311"/>
                    </a:lnTo>
                    <a:lnTo>
                      <a:pt x="708" y="309"/>
                    </a:lnTo>
                    <a:lnTo>
                      <a:pt x="710" y="309"/>
                    </a:lnTo>
                    <a:lnTo>
                      <a:pt x="710" y="307"/>
                    </a:lnTo>
                    <a:lnTo>
                      <a:pt x="712" y="307"/>
                    </a:lnTo>
                    <a:lnTo>
                      <a:pt x="714" y="307"/>
                    </a:lnTo>
                    <a:lnTo>
                      <a:pt x="714" y="304"/>
                    </a:lnTo>
                    <a:lnTo>
                      <a:pt x="716" y="304"/>
                    </a:lnTo>
                    <a:lnTo>
                      <a:pt x="719" y="304"/>
                    </a:lnTo>
                    <a:lnTo>
                      <a:pt x="719" y="302"/>
                    </a:lnTo>
                    <a:lnTo>
                      <a:pt x="721" y="302"/>
                    </a:lnTo>
                    <a:lnTo>
                      <a:pt x="721" y="300"/>
                    </a:lnTo>
                    <a:lnTo>
                      <a:pt x="723" y="300"/>
                    </a:lnTo>
                    <a:lnTo>
                      <a:pt x="725" y="300"/>
                    </a:lnTo>
                    <a:lnTo>
                      <a:pt x="725" y="298"/>
                    </a:lnTo>
                    <a:lnTo>
                      <a:pt x="725" y="296"/>
                    </a:lnTo>
                    <a:lnTo>
                      <a:pt x="727" y="296"/>
                    </a:lnTo>
                    <a:lnTo>
                      <a:pt x="727" y="293"/>
                    </a:lnTo>
                    <a:lnTo>
                      <a:pt x="727" y="296"/>
                    </a:lnTo>
                    <a:lnTo>
                      <a:pt x="727" y="300"/>
                    </a:lnTo>
                    <a:lnTo>
                      <a:pt x="727" y="302"/>
                    </a:lnTo>
                    <a:lnTo>
                      <a:pt x="727" y="307"/>
                    </a:lnTo>
                    <a:lnTo>
                      <a:pt x="730" y="313"/>
                    </a:lnTo>
                    <a:lnTo>
                      <a:pt x="732" y="313"/>
                    </a:lnTo>
                    <a:lnTo>
                      <a:pt x="732" y="315"/>
                    </a:lnTo>
                    <a:lnTo>
                      <a:pt x="734" y="315"/>
                    </a:lnTo>
                    <a:lnTo>
                      <a:pt x="734" y="318"/>
                    </a:lnTo>
                    <a:lnTo>
                      <a:pt x="736" y="318"/>
                    </a:lnTo>
                    <a:lnTo>
                      <a:pt x="736" y="320"/>
                    </a:lnTo>
                    <a:lnTo>
                      <a:pt x="738" y="320"/>
                    </a:lnTo>
                    <a:lnTo>
                      <a:pt x="738" y="322"/>
                    </a:lnTo>
                    <a:lnTo>
                      <a:pt x="740" y="322"/>
                    </a:lnTo>
                    <a:lnTo>
                      <a:pt x="743" y="324"/>
                    </a:lnTo>
                    <a:lnTo>
                      <a:pt x="745" y="324"/>
                    </a:lnTo>
                    <a:lnTo>
                      <a:pt x="745" y="326"/>
                    </a:lnTo>
                    <a:lnTo>
                      <a:pt x="747" y="326"/>
                    </a:lnTo>
                    <a:lnTo>
                      <a:pt x="747" y="328"/>
                    </a:lnTo>
                    <a:lnTo>
                      <a:pt x="749" y="328"/>
                    </a:lnTo>
                    <a:lnTo>
                      <a:pt x="749" y="331"/>
                    </a:lnTo>
                    <a:lnTo>
                      <a:pt x="749" y="333"/>
                    </a:lnTo>
                    <a:lnTo>
                      <a:pt x="749" y="335"/>
                    </a:lnTo>
                    <a:lnTo>
                      <a:pt x="749" y="337"/>
                    </a:lnTo>
                    <a:lnTo>
                      <a:pt x="749" y="339"/>
                    </a:lnTo>
                    <a:lnTo>
                      <a:pt x="749" y="342"/>
                    </a:lnTo>
                    <a:lnTo>
                      <a:pt x="749" y="344"/>
                    </a:lnTo>
                    <a:lnTo>
                      <a:pt x="749" y="346"/>
                    </a:lnTo>
                    <a:lnTo>
                      <a:pt x="747" y="346"/>
                    </a:lnTo>
                    <a:lnTo>
                      <a:pt x="747" y="348"/>
                    </a:lnTo>
                    <a:lnTo>
                      <a:pt x="747" y="350"/>
                    </a:lnTo>
                    <a:lnTo>
                      <a:pt x="745" y="350"/>
                    </a:lnTo>
                    <a:lnTo>
                      <a:pt x="747" y="353"/>
                    </a:lnTo>
                    <a:lnTo>
                      <a:pt x="747" y="357"/>
                    </a:lnTo>
                    <a:lnTo>
                      <a:pt x="751" y="364"/>
                    </a:lnTo>
                    <a:lnTo>
                      <a:pt x="762" y="372"/>
                    </a:lnTo>
                    <a:lnTo>
                      <a:pt x="767" y="374"/>
                    </a:lnTo>
                    <a:lnTo>
                      <a:pt x="769" y="377"/>
                    </a:lnTo>
                    <a:lnTo>
                      <a:pt x="773" y="381"/>
                    </a:lnTo>
                    <a:lnTo>
                      <a:pt x="776" y="383"/>
                    </a:lnTo>
                    <a:lnTo>
                      <a:pt x="778" y="385"/>
                    </a:lnTo>
                    <a:lnTo>
                      <a:pt x="780" y="388"/>
                    </a:lnTo>
                    <a:lnTo>
                      <a:pt x="782" y="392"/>
                    </a:lnTo>
                    <a:lnTo>
                      <a:pt x="786" y="396"/>
                    </a:lnTo>
                    <a:lnTo>
                      <a:pt x="789" y="396"/>
                    </a:lnTo>
                    <a:lnTo>
                      <a:pt x="791" y="401"/>
                    </a:lnTo>
                    <a:lnTo>
                      <a:pt x="797" y="410"/>
                    </a:lnTo>
                    <a:lnTo>
                      <a:pt x="800" y="410"/>
                    </a:lnTo>
                    <a:lnTo>
                      <a:pt x="815" y="414"/>
                    </a:lnTo>
                    <a:lnTo>
                      <a:pt x="817" y="416"/>
                    </a:lnTo>
                    <a:lnTo>
                      <a:pt x="830" y="420"/>
                    </a:lnTo>
                    <a:lnTo>
                      <a:pt x="832" y="420"/>
                    </a:lnTo>
                    <a:lnTo>
                      <a:pt x="830" y="420"/>
                    </a:lnTo>
                    <a:lnTo>
                      <a:pt x="830" y="423"/>
                    </a:lnTo>
                    <a:lnTo>
                      <a:pt x="828" y="423"/>
                    </a:lnTo>
                    <a:lnTo>
                      <a:pt x="828" y="425"/>
                    </a:lnTo>
                    <a:lnTo>
                      <a:pt x="826" y="425"/>
                    </a:lnTo>
                    <a:lnTo>
                      <a:pt x="826" y="427"/>
                    </a:lnTo>
                    <a:lnTo>
                      <a:pt x="824" y="427"/>
                    </a:lnTo>
                    <a:lnTo>
                      <a:pt x="824" y="429"/>
                    </a:lnTo>
                    <a:lnTo>
                      <a:pt x="822" y="429"/>
                    </a:lnTo>
                    <a:lnTo>
                      <a:pt x="813" y="440"/>
                    </a:lnTo>
                    <a:lnTo>
                      <a:pt x="813" y="442"/>
                    </a:lnTo>
                    <a:lnTo>
                      <a:pt x="811" y="442"/>
                    </a:lnTo>
                    <a:lnTo>
                      <a:pt x="811" y="445"/>
                    </a:lnTo>
                    <a:lnTo>
                      <a:pt x="808" y="445"/>
                    </a:lnTo>
                    <a:lnTo>
                      <a:pt x="808" y="447"/>
                    </a:lnTo>
                    <a:lnTo>
                      <a:pt x="806" y="449"/>
                    </a:lnTo>
                    <a:lnTo>
                      <a:pt x="804" y="451"/>
                    </a:lnTo>
                    <a:lnTo>
                      <a:pt x="804" y="453"/>
                    </a:lnTo>
                    <a:lnTo>
                      <a:pt x="802" y="453"/>
                    </a:lnTo>
                    <a:lnTo>
                      <a:pt x="802" y="456"/>
                    </a:lnTo>
                    <a:lnTo>
                      <a:pt x="800" y="453"/>
                    </a:lnTo>
                    <a:lnTo>
                      <a:pt x="795" y="453"/>
                    </a:lnTo>
                    <a:lnTo>
                      <a:pt x="791" y="451"/>
                    </a:lnTo>
                    <a:lnTo>
                      <a:pt x="791" y="449"/>
                    </a:lnTo>
                    <a:lnTo>
                      <a:pt x="789" y="449"/>
                    </a:lnTo>
                    <a:lnTo>
                      <a:pt x="786" y="447"/>
                    </a:lnTo>
                    <a:lnTo>
                      <a:pt x="784" y="447"/>
                    </a:lnTo>
                    <a:lnTo>
                      <a:pt x="784" y="445"/>
                    </a:lnTo>
                    <a:lnTo>
                      <a:pt x="782" y="445"/>
                    </a:lnTo>
                    <a:lnTo>
                      <a:pt x="780" y="445"/>
                    </a:lnTo>
                    <a:lnTo>
                      <a:pt x="780" y="447"/>
                    </a:lnTo>
                    <a:lnTo>
                      <a:pt x="778" y="447"/>
                    </a:lnTo>
                    <a:lnTo>
                      <a:pt x="776" y="447"/>
                    </a:lnTo>
                    <a:lnTo>
                      <a:pt x="773" y="447"/>
                    </a:lnTo>
                    <a:lnTo>
                      <a:pt x="771" y="447"/>
                    </a:lnTo>
                    <a:lnTo>
                      <a:pt x="771" y="449"/>
                    </a:lnTo>
                    <a:lnTo>
                      <a:pt x="769" y="449"/>
                    </a:lnTo>
                    <a:lnTo>
                      <a:pt x="769" y="451"/>
                    </a:lnTo>
                    <a:lnTo>
                      <a:pt x="767" y="451"/>
                    </a:lnTo>
                    <a:lnTo>
                      <a:pt x="767" y="449"/>
                    </a:lnTo>
                    <a:lnTo>
                      <a:pt x="765" y="449"/>
                    </a:lnTo>
                    <a:lnTo>
                      <a:pt x="765" y="451"/>
                    </a:lnTo>
                    <a:lnTo>
                      <a:pt x="762" y="451"/>
                    </a:lnTo>
                    <a:lnTo>
                      <a:pt x="762" y="453"/>
                    </a:lnTo>
                    <a:lnTo>
                      <a:pt x="762" y="451"/>
                    </a:lnTo>
                    <a:lnTo>
                      <a:pt x="760" y="451"/>
                    </a:lnTo>
                    <a:lnTo>
                      <a:pt x="760" y="449"/>
                    </a:lnTo>
                    <a:lnTo>
                      <a:pt x="758" y="449"/>
                    </a:lnTo>
                    <a:lnTo>
                      <a:pt x="758" y="451"/>
                    </a:lnTo>
                    <a:lnTo>
                      <a:pt x="756" y="451"/>
                    </a:lnTo>
                    <a:lnTo>
                      <a:pt x="754" y="451"/>
                    </a:lnTo>
                    <a:lnTo>
                      <a:pt x="751" y="451"/>
                    </a:lnTo>
                    <a:lnTo>
                      <a:pt x="749" y="451"/>
                    </a:lnTo>
                    <a:lnTo>
                      <a:pt x="749" y="453"/>
                    </a:lnTo>
                    <a:lnTo>
                      <a:pt x="747" y="453"/>
                    </a:lnTo>
                    <a:lnTo>
                      <a:pt x="745" y="453"/>
                    </a:lnTo>
                    <a:lnTo>
                      <a:pt x="743" y="453"/>
                    </a:lnTo>
                    <a:lnTo>
                      <a:pt x="740" y="453"/>
                    </a:lnTo>
                    <a:lnTo>
                      <a:pt x="740" y="456"/>
                    </a:lnTo>
                    <a:lnTo>
                      <a:pt x="740" y="453"/>
                    </a:lnTo>
                    <a:lnTo>
                      <a:pt x="740" y="451"/>
                    </a:lnTo>
                    <a:lnTo>
                      <a:pt x="738" y="451"/>
                    </a:lnTo>
                    <a:lnTo>
                      <a:pt x="740" y="451"/>
                    </a:lnTo>
                    <a:lnTo>
                      <a:pt x="740" y="449"/>
                    </a:lnTo>
                    <a:lnTo>
                      <a:pt x="738" y="449"/>
                    </a:lnTo>
                    <a:lnTo>
                      <a:pt x="738" y="447"/>
                    </a:lnTo>
                    <a:lnTo>
                      <a:pt x="736" y="447"/>
                    </a:lnTo>
                    <a:lnTo>
                      <a:pt x="736" y="445"/>
                    </a:lnTo>
                    <a:lnTo>
                      <a:pt x="736" y="442"/>
                    </a:lnTo>
                    <a:lnTo>
                      <a:pt x="734" y="442"/>
                    </a:lnTo>
                    <a:lnTo>
                      <a:pt x="734" y="440"/>
                    </a:lnTo>
                    <a:lnTo>
                      <a:pt x="736" y="440"/>
                    </a:lnTo>
                    <a:lnTo>
                      <a:pt x="736" y="438"/>
                    </a:lnTo>
                    <a:lnTo>
                      <a:pt x="734" y="438"/>
                    </a:lnTo>
                    <a:lnTo>
                      <a:pt x="732" y="438"/>
                    </a:lnTo>
                    <a:lnTo>
                      <a:pt x="730" y="438"/>
                    </a:lnTo>
                    <a:lnTo>
                      <a:pt x="727" y="438"/>
                    </a:lnTo>
                    <a:lnTo>
                      <a:pt x="725" y="438"/>
                    </a:lnTo>
                    <a:lnTo>
                      <a:pt x="725" y="440"/>
                    </a:lnTo>
                    <a:lnTo>
                      <a:pt x="723" y="440"/>
                    </a:lnTo>
                    <a:lnTo>
                      <a:pt x="721" y="440"/>
                    </a:lnTo>
                    <a:lnTo>
                      <a:pt x="719" y="440"/>
                    </a:lnTo>
                    <a:lnTo>
                      <a:pt x="719" y="442"/>
                    </a:lnTo>
                    <a:lnTo>
                      <a:pt x="719" y="445"/>
                    </a:lnTo>
                    <a:lnTo>
                      <a:pt x="719" y="447"/>
                    </a:lnTo>
                    <a:lnTo>
                      <a:pt x="716" y="447"/>
                    </a:lnTo>
                    <a:lnTo>
                      <a:pt x="716" y="449"/>
                    </a:lnTo>
                    <a:lnTo>
                      <a:pt x="716" y="447"/>
                    </a:lnTo>
                    <a:lnTo>
                      <a:pt x="714" y="447"/>
                    </a:lnTo>
                    <a:lnTo>
                      <a:pt x="714" y="449"/>
                    </a:lnTo>
                    <a:lnTo>
                      <a:pt x="714" y="451"/>
                    </a:lnTo>
                    <a:lnTo>
                      <a:pt x="712" y="451"/>
                    </a:lnTo>
                    <a:lnTo>
                      <a:pt x="712" y="449"/>
                    </a:lnTo>
                    <a:lnTo>
                      <a:pt x="710" y="449"/>
                    </a:lnTo>
                    <a:lnTo>
                      <a:pt x="710" y="451"/>
                    </a:lnTo>
                    <a:lnTo>
                      <a:pt x="708" y="451"/>
                    </a:lnTo>
                    <a:lnTo>
                      <a:pt x="708" y="449"/>
                    </a:lnTo>
                    <a:lnTo>
                      <a:pt x="710" y="449"/>
                    </a:lnTo>
                    <a:lnTo>
                      <a:pt x="710" y="447"/>
                    </a:lnTo>
                    <a:lnTo>
                      <a:pt x="708" y="447"/>
                    </a:lnTo>
                    <a:lnTo>
                      <a:pt x="705" y="447"/>
                    </a:lnTo>
                    <a:lnTo>
                      <a:pt x="703" y="447"/>
                    </a:lnTo>
                    <a:lnTo>
                      <a:pt x="705" y="447"/>
                    </a:lnTo>
                    <a:lnTo>
                      <a:pt x="705" y="445"/>
                    </a:lnTo>
                    <a:lnTo>
                      <a:pt x="703" y="445"/>
                    </a:lnTo>
                    <a:lnTo>
                      <a:pt x="701" y="445"/>
                    </a:lnTo>
                    <a:lnTo>
                      <a:pt x="703" y="445"/>
                    </a:lnTo>
                    <a:lnTo>
                      <a:pt x="703" y="442"/>
                    </a:lnTo>
                    <a:lnTo>
                      <a:pt x="701" y="442"/>
                    </a:lnTo>
                    <a:lnTo>
                      <a:pt x="699" y="442"/>
                    </a:lnTo>
                    <a:lnTo>
                      <a:pt x="699" y="440"/>
                    </a:lnTo>
                    <a:lnTo>
                      <a:pt x="697" y="440"/>
                    </a:lnTo>
                    <a:lnTo>
                      <a:pt x="694" y="440"/>
                    </a:lnTo>
                    <a:lnTo>
                      <a:pt x="697" y="440"/>
                    </a:lnTo>
                    <a:lnTo>
                      <a:pt x="697" y="442"/>
                    </a:lnTo>
                    <a:lnTo>
                      <a:pt x="694" y="442"/>
                    </a:lnTo>
                    <a:lnTo>
                      <a:pt x="692" y="442"/>
                    </a:lnTo>
                    <a:lnTo>
                      <a:pt x="692" y="440"/>
                    </a:lnTo>
                    <a:lnTo>
                      <a:pt x="692" y="442"/>
                    </a:lnTo>
                    <a:lnTo>
                      <a:pt x="692" y="440"/>
                    </a:lnTo>
                    <a:lnTo>
                      <a:pt x="690" y="440"/>
                    </a:lnTo>
                    <a:lnTo>
                      <a:pt x="690" y="438"/>
                    </a:lnTo>
                    <a:lnTo>
                      <a:pt x="692" y="438"/>
                    </a:lnTo>
                    <a:lnTo>
                      <a:pt x="690" y="438"/>
                    </a:lnTo>
                    <a:lnTo>
                      <a:pt x="688" y="438"/>
                    </a:lnTo>
                    <a:lnTo>
                      <a:pt x="688" y="436"/>
                    </a:lnTo>
                    <a:lnTo>
                      <a:pt x="686" y="436"/>
                    </a:lnTo>
                    <a:lnTo>
                      <a:pt x="686" y="438"/>
                    </a:lnTo>
                    <a:lnTo>
                      <a:pt x="686" y="436"/>
                    </a:lnTo>
                    <a:lnTo>
                      <a:pt x="686" y="434"/>
                    </a:lnTo>
                    <a:lnTo>
                      <a:pt x="684" y="434"/>
                    </a:lnTo>
                    <a:lnTo>
                      <a:pt x="684" y="436"/>
                    </a:lnTo>
                    <a:lnTo>
                      <a:pt x="681" y="436"/>
                    </a:lnTo>
                    <a:lnTo>
                      <a:pt x="681" y="434"/>
                    </a:lnTo>
                    <a:lnTo>
                      <a:pt x="679" y="434"/>
                    </a:lnTo>
                    <a:lnTo>
                      <a:pt x="679" y="431"/>
                    </a:lnTo>
                    <a:lnTo>
                      <a:pt x="677" y="431"/>
                    </a:lnTo>
                    <a:lnTo>
                      <a:pt x="675" y="431"/>
                    </a:lnTo>
                    <a:lnTo>
                      <a:pt x="673" y="431"/>
                    </a:lnTo>
                    <a:lnTo>
                      <a:pt x="670" y="431"/>
                    </a:lnTo>
                    <a:lnTo>
                      <a:pt x="666" y="431"/>
                    </a:lnTo>
                    <a:lnTo>
                      <a:pt x="664" y="434"/>
                    </a:lnTo>
                    <a:lnTo>
                      <a:pt x="662" y="434"/>
                    </a:lnTo>
                    <a:lnTo>
                      <a:pt x="659" y="436"/>
                    </a:lnTo>
                    <a:lnTo>
                      <a:pt x="657" y="436"/>
                    </a:lnTo>
                    <a:lnTo>
                      <a:pt x="653" y="438"/>
                    </a:lnTo>
                    <a:lnTo>
                      <a:pt x="651" y="438"/>
                    </a:lnTo>
                    <a:lnTo>
                      <a:pt x="648" y="440"/>
                    </a:lnTo>
                    <a:lnTo>
                      <a:pt x="646" y="440"/>
                    </a:lnTo>
                    <a:lnTo>
                      <a:pt x="644" y="442"/>
                    </a:lnTo>
                    <a:lnTo>
                      <a:pt x="642" y="442"/>
                    </a:lnTo>
                    <a:lnTo>
                      <a:pt x="640" y="442"/>
                    </a:lnTo>
                    <a:lnTo>
                      <a:pt x="638" y="442"/>
                    </a:lnTo>
                    <a:lnTo>
                      <a:pt x="635" y="442"/>
                    </a:lnTo>
                    <a:lnTo>
                      <a:pt x="635" y="445"/>
                    </a:lnTo>
                    <a:lnTo>
                      <a:pt x="635" y="442"/>
                    </a:lnTo>
                    <a:lnTo>
                      <a:pt x="633" y="442"/>
                    </a:lnTo>
                    <a:lnTo>
                      <a:pt x="631" y="442"/>
                    </a:lnTo>
                    <a:lnTo>
                      <a:pt x="629" y="442"/>
                    </a:lnTo>
                    <a:lnTo>
                      <a:pt x="629" y="440"/>
                    </a:lnTo>
                    <a:lnTo>
                      <a:pt x="627" y="440"/>
                    </a:lnTo>
                    <a:lnTo>
                      <a:pt x="624" y="440"/>
                    </a:lnTo>
                    <a:lnTo>
                      <a:pt x="622" y="440"/>
                    </a:lnTo>
                    <a:lnTo>
                      <a:pt x="620" y="440"/>
                    </a:lnTo>
                    <a:lnTo>
                      <a:pt x="618" y="440"/>
                    </a:lnTo>
                    <a:lnTo>
                      <a:pt x="616" y="440"/>
                    </a:lnTo>
                    <a:lnTo>
                      <a:pt x="613" y="440"/>
                    </a:lnTo>
                    <a:lnTo>
                      <a:pt x="613" y="442"/>
                    </a:lnTo>
                    <a:lnTo>
                      <a:pt x="611" y="442"/>
                    </a:lnTo>
                    <a:lnTo>
                      <a:pt x="609" y="442"/>
                    </a:lnTo>
                    <a:lnTo>
                      <a:pt x="607" y="442"/>
                    </a:lnTo>
                    <a:lnTo>
                      <a:pt x="605" y="442"/>
                    </a:lnTo>
                    <a:lnTo>
                      <a:pt x="605" y="445"/>
                    </a:lnTo>
                    <a:lnTo>
                      <a:pt x="605" y="442"/>
                    </a:lnTo>
                    <a:lnTo>
                      <a:pt x="602" y="442"/>
                    </a:lnTo>
                    <a:lnTo>
                      <a:pt x="600" y="442"/>
                    </a:lnTo>
                    <a:lnTo>
                      <a:pt x="600" y="440"/>
                    </a:lnTo>
                    <a:lnTo>
                      <a:pt x="598" y="440"/>
                    </a:lnTo>
                    <a:lnTo>
                      <a:pt x="598" y="438"/>
                    </a:lnTo>
                    <a:lnTo>
                      <a:pt x="598" y="436"/>
                    </a:lnTo>
                    <a:lnTo>
                      <a:pt x="598" y="434"/>
                    </a:lnTo>
                    <a:lnTo>
                      <a:pt x="598" y="431"/>
                    </a:lnTo>
                    <a:lnTo>
                      <a:pt x="598" y="429"/>
                    </a:lnTo>
                    <a:lnTo>
                      <a:pt x="598" y="427"/>
                    </a:lnTo>
                    <a:lnTo>
                      <a:pt x="596" y="427"/>
                    </a:lnTo>
                    <a:lnTo>
                      <a:pt x="596" y="429"/>
                    </a:lnTo>
                    <a:lnTo>
                      <a:pt x="594" y="429"/>
                    </a:lnTo>
                    <a:lnTo>
                      <a:pt x="592" y="429"/>
                    </a:lnTo>
                    <a:lnTo>
                      <a:pt x="589" y="429"/>
                    </a:lnTo>
                    <a:lnTo>
                      <a:pt x="587" y="429"/>
                    </a:lnTo>
                    <a:lnTo>
                      <a:pt x="587" y="427"/>
                    </a:lnTo>
                    <a:lnTo>
                      <a:pt x="585" y="427"/>
                    </a:lnTo>
                    <a:lnTo>
                      <a:pt x="583" y="427"/>
                    </a:lnTo>
                    <a:lnTo>
                      <a:pt x="583" y="429"/>
                    </a:lnTo>
                    <a:lnTo>
                      <a:pt x="583" y="431"/>
                    </a:lnTo>
                    <a:lnTo>
                      <a:pt x="583" y="434"/>
                    </a:lnTo>
                    <a:lnTo>
                      <a:pt x="583" y="436"/>
                    </a:lnTo>
                    <a:lnTo>
                      <a:pt x="583" y="438"/>
                    </a:lnTo>
                    <a:lnTo>
                      <a:pt x="583" y="440"/>
                    </a:lnTo>
                    <a:lnTo>
                      <a:pt x="581" y="438"/>
                    </a:lnTo>
                    <a:lnTo>
                      <a:pt x="578" y="438"/>
                    </a:lnTo>
                    <a:lnTo>
                      <a:pt x="576" y="438"/>
                    </a:lnTo>
                    <a:lnTo>
                      <a:pt x="574" y="438"/>
                    </a:lnTo>
                    <a:lnTo>
                      <a:pt x="574" y="436"/>
                    </a:lnTo>
                    <a:lnTo>
                      <a:pt x="572" y="436"/>
                    </a:lnTo>
                    <a:lnTo>
                      <a:pt x="570" y="436"/>
                    </a:lnTo>
                    <a:lnTo>
                      <a:pt x="567" y="438"/>
                    </a:lnTo>
                    <a:lnTo>
                      <a:pt x="565" y="440"/>
                    </a:lnTo>
                    <a:lnTo>
                      <a:pt x="563" y="440"/>
                    </a:lnTo>
                    <a:lnTo>
                      <a:pt x="561" y="440"/>
                    </a:lnTo>
                    <a:lnTo>
                      <a:pt x="559" y="440"/>
                    </a:lnTo>
                    <a:lnTo>
                      <a:pt x="559" y="442"/>
                    </a:lnTo>
                    <a:lnTo>
                      <a:pt x="559" y="445"/>
                    </a:lnTo>
                    <a:lnTo>
                      <a:pt x="559" y="447"/>
                    </a:lnTo>
                    <a:lnTo>
                      <a:pt x="559" y="449"/>
                    </a:lnTo>
                    <a:lnTo>
                      <a:pt x="559" y="451"/>
                    </a:lnTo>
                    <a:lnTo>
                      <a:pt x="559" y="453"/>
                    </a:lnTo>
                    <a:lnTo>
                      <a:pt x="559" y="456"/>
                    </a:lnTo>
                    <a:lnTo>
                      <a:pt x="556" y="456"/>
                    </a:lnTo>
                    <a:lnTo>
                      <a:pt x="554" y="456"/>
                    </a:lnTo>
                    <a:lnTo>
                      <a:pt x="552" y="456"/>
                    </a:lnTo>
                    <a:lnTo>
                      <a:pt x="550" y="456"/>
                    </a:lnTo>
                    <a:lnTo>
                      <a:pt x="548" y="458"/>
                    </a:lnTo>
                    <a:lnTo>
                      <a:pt x="546" y="458"/>
                    </a:lnTo>
                    <a:lnTo>
                      <a:pt x="546" y="456"/>
                    </a:lnTo>
                    <a:lnTo>
                      <a:pt x="546" y="453"/>
                    </a:lnTo>
                    <a:lnTo>
                      <a:pt x="543" y="453"/>
                    </a:lnTo>
                    <a:lnTo>
                      <a:pt x="541" y="453"/>
                    </a:lnTo>
                    <a:lnTo>
                      <a:pt x="539" y="453"/>
                    </a:lnTo>
                    <a:lnTo>
                      <a:pt x="539" y="451"/>
                    </a:lnTo>
                    <a:lnTo>
                      <a:pt x="537" y="451"/>
                    </a:lnTo>
                    <a:lnTo>
                      <a:pt x="535" y="453"/>
                    </a:lnTo>
                    <a:lnTo>
                      <a:pt x="535" y="456"/>
                    </a:lnTo>
                    <a:lnTo>
                      <a:pt x="532" y="456"/>
                    </a:lnTo>
                    <a:lnTo>
                      <a:pt x="532" y="458"/>
                    </a:lnTo>
                    <a:lnTo>
                      <a:pt x="530" y="458"/>
                    </a:lnTo>
                    <a:lnTo>
                      <a:pt x="528" y="460"/>
                    </a:lnTo>
                    <a:lnTo>
                      <a:pt x="526" y="460"/>
                    </a:lnTo>
                    <a:lnTo>
                      <a:pt x="524" y="460"/>
                    </a:lnTo>
                    <a:lnTo>
                      <a:pt x="524" y="462"/>
                    </a:lnTo>
                    <a:lnTo>
                      <a:pt x="524" y="464"/>
                    </a:lnTo>
                    <a:lnTo>
                      <a:pt x="524" y="466"/>
                    </a:lnTo>
                    <a:lnTo>
                      <a:pt x="521" y="466"/>
                    </a:lnTo>
                    <a:lnTo>
                      <a:pt x="519" y="466"/>
                    </a:lnTo>
                    <a:lnTo>
                      <a:pt x="519" y="464"/>
                    </a:lnTo>
                    <a:lnTo>
                      <a:pt x="517" y="464"/>
                    </a:lnTo>
                    <a:lnTo>
                      <a:pt x="517" y="462"/>
                    </a:lnTo>
                    <a:lnTo>
                      <a:pt x="515" y="462"/>
                    </a:lnTo>
                    <a:lnTo>
                      <a:pt x="513" y="460"/>
                    </a:lnTo>
                    <a:lnTo>
                      <a:pt x="510" y="460"/>
                    </a:lnTo>
                    <a:lnTo>
                      <a:pt x="510" y="458"/>
                    </a:lnTo>
                    <a:lnTo>
                      <a:pt x="508" y="458"/>
                    </a:lnTo>
                    <a:lnTo>
                      <a:pt x="508" y="456"/>
                    </a:lnTo>
                    <a:lnTo>
                      <a:pt x="506" y="456"/>
                    </a:lnTo>
                    <a:lnTo>
                      <a:pt x="504" y="456"/>
                    </a:lnTo>
                    <a:lnTo>
                      <a:pt x="502" y="456"/>
                    </a:lnTo>
                    <a:lnTo>
                      <a:pt x="502" y="453"/>
                    </a:lnTo>
                    <a:lnTo>
                      <a:pt x="500" y="453"/>
                    </a:lnTo>
                    <a:lnTo>
                      <a:pt x="500" y="456"/>
                    </a:lnTo>
                    <a:lnTo>
                      <a:pt x="497" y="456"/>
                    </a:lnTo>
                    <a:lnTo>
                      <a:pt x="497" y="458"/>
                    </a:lnTo>
                    <a:lnTo>
                      <a:pt x="495" y="458"/>
                    </a:lnTo>
                    <a:lnTo>
                      <a:pt x="495" y="460"/>
                    </a:lnTo>
                    <a:lnTo>
                      <a:pt x="493" y="460"/>
                    </a:lnTo>
                    <a:lnTo>
                      <a:pt x="491" y="460"/>
                    </a:lnTo>
                    <a:lnTo>
                      <a:pt x="489" y="460"/>
                    </a:lnTo>
                    <a:lnTo>
                      <a:pt x="489" y="462"/>
                    </a:lnTo>
                    <a:lnTo>
                      <a:pt x="486" y="462"/>
                    </a:lnTo>
                    <a:lnTo>
                      <a:pt x="484" y="462"/>
                    </a:lnTo>
                    <a:lnTo>
                      <a:pt x="482" y="462"/>
                    </a:lnTo>
                    <a:lnTo>
                      <a:pt x="482" y="460"/>
                    </a:lnTo>
                    <a:lnTo>
                      <a:pt x="480" y="460"/>
                    </a:lnTo>
                    <a:lnTo>
                      <a:pt x="478" y="458"/>
                    </a:lnTo>
                    <a:lnTo>
                      <a:pt x="475" y="456"/>
                    </a:lnTo>
                    <a:lnTo>
                      <a:pt x="473" y="456"/>
                    </a:lnTo>
                    <a:lnTo>
                      <a:pt x="471" y="453"/>
                    </a:lnTo>
                    <a:lnTo>
                      <a:pt x="469" y="453"/>
                    </a:lnTo>
                    <a:lnTo>
                      <a:pt x="467" y="453"/>
                    </a:lnTo>
                    <a:lnTo>
                      <a:pt x="464" y="453"/>
                    </a:lnTo>
                    <a:lnTo>
                      <a:pt x="462" y="451"/>
                    </a:lnTo>
                    <a:lnTo>
                      <a:pt x="460" y="451"/>
                    </a:lnTo>
                    <a:lnTo>
                      <a:pt x="458" y="451"/>
                    </a:lnTo>
                    <a:lnTo>
                      <a:pt x="458" y="453"/>
                    </a:lnTo>
                    <a:lnTo>
                      <a:pt x="458" y="456"/>
                    </a:lnTo>
                    <a:lnTo>
                      <a:pt x="456" y="456"/>
                    </a:lnTo>
                    <a:lnTo>
                      <a:pt x="456" y="458"/>
                    </a:lnTo>
                    <a:lnTo>
                      <a:pt x="454" y="460"/>
                    </a:lnTo>
                    <a:lnTo>
                      <a:pt x="451" y="460"/>
                    </a:lnTo>
                    <a:lnTo>
                      <a:pt x="451" y="458"/>
                    </a:lnTo>
                    <a:lnTo>
                      <a:pt x="449" y="458"/>
                    </a:lnTo>
                    <a:lnTo>
                      <a:pt x="447" y="458"/>
                    </a:lnTo>
                    <a:lnTo>
                      <a:pt x="445" y="458"/>
                    </a:lnTo>
                    <a:lnTo>
                      <a:pt x="445" y="460"/>
                    </a:lnTo>
                    <a:lnTo>
                      <a:pt x="445" y="458"/>
                    </a:lnTo>
                    <a:lnTo>
                      <a:pt x="443" y="458"/>
                    </a:lnTo>
                    <a:lnTo>
                      <a:pt x="440" y="458"/>
                    </a:lnTo>
                    <a:lnTo>
                      <a:pt x="438" y="458"/>
                    </a:lnTo>
                    <a:lnTo>
                      <a:pt x="438" y="460"/>
                    </a:lnTo>
                    <a:lnTo>
                      <a:pt x="436" y="460"/>
                    </a:lnTo>
                    <a:lnTo>
                      <a:pt x="436" y="462"/>
                    </a:lnTo>
                    <a:lnTo>
                      <a:pt x="436" y="464"/>
                    </a:lnTo>
                    <a:lnTo>
                      <a:pt x="434" y="464"/>
                    </a:lnTo>
                    <a:lnTo>
                      <a:pt x="434" y="466"/>
                    </a:lnTo>
                    <a:lnTo>
                      <a:pt x="432" y="466"/>
                    </a:lnTo>
                    <a:lnTo>
                      <a:pt x="434" y="466"/>
                    </a:lnTo>
                    <a:lnTo>
                      <a:pt x="434" y="469"/>
                    </a:lnTo>
                    <a:lnTo>
                      <a:pt x="434" y="471"/>
                    </a:lnTo>
                    <a:lnTo>
                      <a:pt x="432" y="471"/>
                    </a:lnTo>
                    <a:lnTo>
                      <a:pt x="432" y="473"/>
                    </a:lnTo>
                    <a:lnTo>
                      <a:pt x="429" y="473"/>
                    </a:lnTo>
                    <a:lnTo>
                      <a:pt x="429" y="475"/>
                    </a:lnTo>
                    <a:lnTo>
                      <a:pt x="429" y="477"/>
                    </a:lnTo>
                    <a:lnTo>
                      <a:pt x="427" y="477"/>
                    </a:lnTo>
                    <a:lnTo>
                      <a:pt x="425" y="480"/>
                    </a:lnTo>
                    <a:lnTo>
                      <a:pt x="423" y="480"/>
                    </a:lnTo>
                    <a:lnTo>
                      <a:pt x="421" y="480"/>
                    </a:lnTo>
                    <a:lnTo>
                      <a:pt x="421" y="477"/>
                    </a:lnTo>
                    <a:lnTo>
                      <a:pt x="418" y="477"/>
                    </a:lnTo>
                    <a:lnTo>
                      <a:pt x="416" y="477"/>
                    </a:lnTo>
                    <a:lnTo>
                      <a:pt x="416" y="475"/>
                    </a:lnTo>
                    <a:lnTo>
                      <a:pt x="414" y="475"/>
                    </a:lnTo>
                    <a:lnTo>
                      <a:pt x="414" y="473"/>
                    </a:lnTo>
                    <a:lnTo>
                      <a:pt x="412" y="473"/>
                    </a:lnTo>
                    <a:lnTo>
                      <a:pt x="410" y="473"/>
                    </a:lnTo>
                    <a:lnTo>
                      <a:pt x="408" y="471"/>
                    </a:lnTo>
                    <a:lnTo>
                      <a:pt x="408" y="473"/>
                    </a:lnTo>
                    <a:lnTo>
                      <a:pt x="405" y="473"/>
                    </a:lnTo>
                    <a:lnTo>
                      <a:pt x="403" y="473"/>
                    </a:lnTo>
                    <a:lnTo>
                      <a:pt x="403" y="475"/>
                    </a:lnTo>
                    <a:lnTo>
                      <a:pt x="401" y="475"/>
                    </a:lnTo>
                    <a:lnTo>
                      <a:pt x="401" y="477"/>
                    </a:lnTo>
                    <a:lnTo>
                      <a:pt x="399" y="477"/>
                    </a:lnTo>
                    <a:lnTo>
                      <a:pt x="399" y="480"/>
                    </a:lnTo>
                    <a:lnTo>
                      <a:pt x="399" y="482"/>
                    </a:lnTo>
                    <a:lnTo>
                      <a:pt x="401" y="482"/>
                    </a:lnTo>
                    <a:lnTo>
                      <a:pt x="399" y="482"/>
                    </a:lnTo>
                    <a:lnTo>
                      <a:pt x="399" y="484"/>
                    </a:lnTo>
                    <a:lnTo>
                      <a:pt x="399" y="486"/>
                    </a:lnTo>
                    <a:lnTo>
                      <a:pt x="401" y="486"/>
                    </a:lnTo>
                    <a:lnTo>
                      <a:pt x="401" y="488"/>
                    </a:lnTo>
                    <a:lnTo>
                      <a:pt x="399" y="488"/>
                    </a:lnTo>
                    <a:lnTo>
                      <a:pt x="397" y="488"/>
                    </a:lnTo>
                    <a:lnTo>
                      <a:pt x="397" y="491"/>
                    </a:lnTo>
                    <a:lnTo>
                      <a:pt x="394" y="491"/>
                    </a:lnTo>
                    <a:lnTo>
                      <a:pt x="392" y="491"/>
                    </a:lnTo>
                    <a:lnTo>
                      <a:pt x="390" y="491"/>
                    </a:lnTo>
                    <a:lnTo>
                      <a:pt x="388" y="491"/>
                    </a:lnTo>
                    <a:lnTo>
                      <a:pt x="386" y="491"/>
                    </a:lnTo>
                    <a:lnTo>
                      <a:pt x="386" y="493"/>
                    </a:lnTo>
                    <a:lnTo>
                      <a:pt x="383" y="493"/>
                    </a:lnTo>
                    <a:lnTo>
                      <a:pt x="381" y="493"/>
                    </a:lnTo>
                    <a:lnTo>
                      <a:pt x="381" y="491"/>
                    </a:lnTo>
                    <a:lnTo>
                      <a:pt x="379" y="491"/>
                    </a:lnTo>
                    <a:lnTo>
                      <a:pt x="379" y="493"/>
                    </a:lnTo>
                    <a:lnTo>
                      <a:pt x="377" y="493"/>
                    </a:lnTo>
                    <a:lnTo>
                      <a:pt x="377" y="491"/>
                    </a:lnTo>
                    <a:lnTo>
                      <a:pt x="375" y="491"/>
                    </a:lnTo>
                    <a:lnTo>
                      <a:pt x="373" y="491"/>
                    </a:lnTo>
                    <a:lnTo>
                      <a:pt x="373" y="488"/>
                    </a:lnTo>
                    <a:lnTo>
                      <a:pt x="373" y="486"/>
                    </a:lnTo>
                    <a:lnTo>
                      <a:pt x="373" y="484"/>
                    </a:lnTo>
                    <a:lnTo>
                      <a:pt x="373" y="482"/>
                    </a:lnTo>
                    <a:lnTo>
                      <a:pt x="370" y="482"/>
                    </a:lnTo>
                    <a:lnTo>
                      <a:pt x="368" y="482"/>
                    </a:lnTo>
                    <a:lnTo>
                      <a:pt x="368" y="480"/>
                    </a:lnTo>
                    <a:lnTo>
                      <a:pt x="366" y="480"/>
                    </a:lnTo>
                    <a:lnTo>
                      <a:pt x="366" y="477"/>
                    </a:lnTo>
                    <a:lnTo>
                      <a:pt x="364" y="477"/>
                    </a:lnTo>
                    <a:lnTo>
                      <a:pt x="364" y="475"/>
                    </a:lnTo>
                    <a:lnTo>
                      <a:pt x="362" y="475"/>
                    </a:lnTo>
                    <a:lnTo>
                      <a:pt x="362" y="473"/>
                    </a:lnTo>
                    <a:lnTo>
                      <a:pt x="359" y="473"/>
                    </a:lnTo>
                    <a:lnTo>
                      <a:pt x="359" y="471"/>
                    </a:lnTo>
                    <a:lnTo>
                      <a:pt x="359" y="473"/>
                    </a:lnTo>
                    <a:lnTo>
                      <a:pt x="357" y="473"/>
                    </a:lnTo>
                    <a:lnTo>
                      <a:pt x="357" y="471"/>
                    </a:lnTo>
                    <a:lnTo>
                      <a:pt x="357" y="469"/>
                    </a:lnTo>
                    <a:lnTo>
                      <a:pt x="355" y="469"/>
                    </a:lnTo>
                    <a:lnTo>
                      <a:pt x="357" y="469"/>
                    </a:lnTo>
                    <a:lnTo>
                      <a:pt x="357" y="466"/>
                    </a:lnTo>
                    <a:lnTo>
                      <a:pt x="359" y="466"/>
                    </a:lnTo>
                    <a:lnTo>
                      <a:pt x="357" y="466"/>
                    </a:lnTo>
                    <a:lnTo>
                      <a:pt x="357" y="464"/>
                    </a:lnTo>
                    <a:lnTo>
                      <a:pt x="359" y="464"/>
                    </a:lnTo>
                    <a:lnTo>
                      <a:pt x="359" y="462"/>
                    </a:lnTo>
                    <a:lnTo>
                      <a:pt x="357" y="462"/>
                    </a:lnTo>
                    <a:lnTo>
                      <a:pt x="357" y="464"/>
                    </a:lnTo>
                    <a:lnTo>
                      <a:pt x="357" y="462"/>
                    </a:lnTo>
                    <a:lnTo>
                      <a:pt x="355" y="462"/>
                    </a:lnTo>
                    <a:lnTo>
                      <a:pt x="355" y="460"/>
                    </a:lnTo>
                    <a:lnTo>
                      <a:pt x="353" y="460"/>
                    </a:lnTo>
                    <a:lnTo>
                      <a:pt x="353" y="462"/>
                    </a:lnTo>
                    <a:lnTo>
                      <a:pt x="351" y="462"/>
                    </a:lnTo>
                    <a:lnTo>
                      <a:pt x="351" y="460"/>
                    </a:lnTo>
                    <a:lnTo>
                      <a:pt x="353" y="460"/>
                    </a:lnTo>
                    <a:lnTo>
                      <a:pt x="353" y="458"/>
                    </a:lnTo>
                    <a:lnTo>
                      <a:pt x="351" y="458"/>
                    </a:lnTo>
                    <a:lnTo>
                      <a:pt x="348" y="458"/>
                    </a:lnTo>
                    <a:lnTo>
                      <a:pt x="351" y="458"/>
                    </a:lnTo>
                    <a:lnTo>
                      <a:pt x="351" y="460"/>
                    </a:lnTo>
                    <a:lnTo>
                      <a:pt x="348" y="460"/>
                    </a:lnTo>
                    <a:lnTo>
                      <a:pt x="348" y="458"/>
                    </a:lnTo>
                    <a:lnTo>
                      <a:pt x="346" y="458"/>
                    </a:lnTo>
                    <a:lnTo>
                      <a:pt x="346" y="456"/>
                    </a:lnTo>
                    <a:lnTo>
                      <a:pt x="348" y="456"/>
                    </a:lnTo>
                    <a:lnTo>
                      <a:pt x="348" y="453"/>
                    </a:lnTo>
                    <a:lnTo>
                      <a:pt x="346" y="453"/>
                    </a:lnTo>
                    <a:lnTo>
                      <a:pt x="346" y="451"/>
                    </a:lnTo>
                    <a:lnTo>
                      <a:pt x="344" y="451"/>
                    </a:lnTo>
                    <a:lnTo>
                      <a:pt x="344" y="453"/>
                    </a:lnTo>
                    <a:lnTo>
                      <a:pt x="342" y="453"/>
                    </a:lnTo>
                    <a:lnTo>
                      <a:pt x="340" y="453"/>
                    </a:lnTo>
                    <a:lnTo>
                      <a:pt x="340" y="451"/>
                    </a:lnTo>
                    <a:lnTo>
                      <a:pt x="340" y="449"/>
                    </a:lnTo>
                    <a:lnTo>
                      <a:pt x="342" y="449"/>
                    </a:lnTo>
                    <a:lnTo>
                      <a:pt x="340" y="449"/>
                    </a:lnTo>
                    <a:lnTo>
                      <a:pt x="342" y="449"/>
                    </a:lnTo>
                    <a:lnTo>
                      <a:pt x="342" y="447"/>
                    </a:lnTo>
                    <a:lnTo>
                      <a:pt x="340" y="447"/>
                    </a:lnTo>
                    <a:lnTo>
                      <a:pt x="340" y="445"/>
                    </a:lnTo>
                    <a:lnTo>
                      <a:pt x="340" y="442"/>
                    </a:lnTo>
                    <a:lnTo>
                      <a:pt x="340" y="445"/>
                    </a:lnTo>
                    <a:lnTo>
                      <a:pt x="337" y="445"/>
                    </a:lnTo>
                    <a:lnTo>
                      <a:pt x="337" y="442"/>
                    </a:lnTo>
                    <a:lnTo>
                      <a:pt x="335" y="442"/>
                    </a:lnTo>
                    <a:lnTo>
                      <a:pt x="335" y="440"/>
                    </a:lnTo>
                    <a:lnTo>
                      <a:pt x="335" y="438"/>
                    </a:lnTo>
                    <a:lnTo>
                      <a:pt x="337" y="438"/>
                    </a:lnTo>
                    <a:lnTo>
                      <a:pt x="337" y="440"/>
                    </a:lnTo>
                    <a:lnTo>
                      <a:pt x="337" y="438"/>
                    </a:lnTo>
                    <a:lnTo>
                      <a:pt x="335" y="438"/>
                    </a:lnTo>
                    <a:lnTo>
                      <a:pt x="335" y="436"/>
                    </a:lnTo>
                    <a:lnTo>
                      <a:pt x="337" y="436"/>
                    </a:lnTo>
                    <a:lnTo>
                      <a:pt x="335" y="436"/>
                    </a:lnTo>
                    <a:lnTo>
                      <a:pt x="335" y="434"/>
                    </a:lnTo>
                    <a:lnTo>
                      <a:pt x="335" y="431"/>
                    </a:lnTo>
                    <a:lnTo>
                      <a:pt x="333" y="431"/>
                    </a:lnTo>
                    <a:lnTo>
                      <a:pt x="331" y="431"/>
                    </a:lnTo>
                    <a:lnTo>
                      <a:pt x="333" y="431"/>
                    </a:lnTo>
                    <a:lnTo>
                      <a:pt x="333" y="429"/>
                    </a:lnTo>
                    <a:lnTo>
                      <a:pt x="331" y="429"/>
                    </a:lnTo>
                    <a:lnTo>
                      <a:pt x="329" y="429"/>
                    </a:lnTo>
                    <a:lnTo>
                      <a:pt x="329" y="427"/>
                    </a:lnTo>
                    <a:lnTo>
                      <a:pt x="327" y="427"/>
                    </a:lnTo>
                    <a:lnTo>
                      <a:pt x="329" y="427"/>
                    </a:lnTo>
                    <a:lnTo>
                      <a:pt x="327" y="427"/>
                    </a:lnTo>
                    <a:lnTo>
                      <a:pt x="327" y="425"/>
                    </a:lnTo>
                    <a:lnTo>
                      <a:pt x="324" y="425"/>
                    </a:lnTo>
                    <a:lnTo>
                      <a:pt x="324" y="423"/>
                    </a:lnTo>
                    <a:lnTo>
                      <a:pt x="324" y="425"/>
                    </a:lnTo>
                    <a:lnTo>
                      <a:pt x="322" y="425"/>
                    </a:lnTo>
                    <a:lnTo>
                      <a:pt x="322" y="423"/>
                    </a:lnTo>
                    <a:lnTo>
                      <a:pt x="320" y="423"/>
                    </a:lnTo>
                    <a:lnTo>
                      <a:pt x="318" y="423"/>
                    </a:lnTo>
                    <a:lnTo>
                      <a:pt x="318" y="420"/>
                    </a:lnTo>
                    <a:lnTo>
                      <a:pt x="316" y="420"/>
                    </a:lnTo>
                    <a:lnTo>
                      <a:pt x="313" y="420"/>
                    </a:lnTo>
                    <a:lnTo>
                      <a:pt x="313" y="423"/>
                    </a:lnTo>
                    <a:lnTo>
                      <a:pt x="313" y="420"/>
                    </a:lnTo>
                    <a:lnTo>
                      <a:pt x="313" y="423"/>
                    </a:lnTo>
                    <a:lnTo>
                      <a:pt x="311" y="423"/>
                    </a:lnTo>
                    <a:lnTo>
                      <a:pt x="311" y="420"/>
                    </a:lnTo>
                    <a:lnTo>
                      <a:pt x="311" y="423"/>
                    </a:lnTo>
                    <a:lnTo>
                      <a:pt x="309" y="423"/>
                    </a:lnTo>
                    <a:lnTo>
                      <a:pt x="307" y="423"/>
                    </a:lnTo>
                    <a:lnTo>
                      <a:pt x="307" y="420"/>
                    </a:lnTo>
                    <a:lnTo>
                      <a:pt x="307" y="423"/>
                    </a:lnTo>
                    <a:lnTo>
                      <a:pt x="305" y="423"/>
                    </a:lnTo>
                    <a:lnTo>
                      <a:pt x="302" y="423"/>
                    </a:lnTo>
                    <a:lnTo>
                      <a:pt x="300" y="423"/>
                    </a:lnTo>
                    <a:lnTo>
                      <a:pt x="300" y="425"/>
                    </a:lnTo>
                    <a:lnTo>
                      <a:pt x="300" y="427"/>
                    </a:lnTo>
                    <a:lnTo>
                      <a:pt x="298" y="427"/>
                    </a:lnTo>
                    <a:lnTo>
                      <a:pt x="298" y="425"/>
                    </a:lnTo>
                    <a:lnTo>
                      <a:pt x="296" y="425"/>
                    </a:lnTo>
                    <a:lnTo>
                      <a:pt x="296" y="423"/>
                    </a:lnTo>
                    <a:lnTo>
                      <a:pt x="298" y="423"/>
                    </a:lnTo>
                    <a:lnTo>
                      <a:pt x="298" y="420"/>
                    </a:lnTo>
                    <a:lnTo>
                      <a:pt x="298" y="418"/>
                    </a:lnTo>
                    <a:lnTo>
                      <a:pt x="300" y="418"/>
                    </a:lnTo>
                    <a:lnTo>
                      <a:pt x="298" y="418"/>
                    </a:lnTo>
                    <a:lnTo>
                      <a:pt x="298" y="416"/>
                    </a:lnTo>
                    <a:lnTo>
                      <a:pt x="300" y="416"/>
                    </a:lnTo>
                    <a:lnTo>
                      <a:pt x="298" y="416"/>
                    </a:lnTo>
                    <a:lnTo>
                      <a:pt x="298" y="414"/>
                    </a:lnTo>
                    <a:lnTo>
                      <a:pt x="300" y="414"/>
                    </a:lnTo>
                    <a:lnTo>
                      <a:pt x="300" y="416"/>
                    </a:lnTo>
                    <a:lnTo>
                      <a:pt x="300" y="414"/>
                    </a:lnTo>
                    <a:lnTo>
                      <a:pt x="300" y="412"/>
                    </a:lnTo>
                    <a:lnTo>
                      <a:pt x="298" y="412"/>
                    </a:lnTo>
                    <a:lnTo>
                      <a:pt x="298" y="414"/>
                    </a:lnTo>
                    <a:lnTo>
                      <a:pt x="300" y="414"/>
                    </a:lnTo>
                    <a:lnTo>
                      <a:pt x="298" y="414"/>
                    </a:lnTo>
                    <a:lnTo>
                      <a:pt x="298" y="412"/>
                    </a:lnTo>
                    <a:lnTo>
                      <a:pt x="298" y="410"/>
                    </a:lnTo>
                    <a:lnTo>
                      <a:pt x="298" y="412"/>
                    </a:lnTo>
                    <a:lnTo>
                      <a:pt x="298" y="410"/>
                    </a:lnTo>
                    <a:lnTo>
                      <a:pt x="296" y="410"/>
                    </a:lnTo>
                    <a:lnTo>
                      <a:pt x="296" y="412"/>
                    </a:lnTo>
                    <a:lnTo>
                      <a:pt x="294" y="412"/>
                    </a:lnTo>
                    <a:lnTo>
                      <a:pt x="291" y="412"/>
                    </a:lnTo>
                    <a:lnTo>
                      <a:pt x="294" y="412"/>
                    </a:lnTo>
                    <a:lnTo>
                      <a:pt x="291" y="412"/>
                    </a:lnTo>
                    <a:lnTo>
                      <a:pt x="291" y="414"/>
                    </a:lnTo>
                    <a:lnTo>
                      <a:pt x="291" y="412"/>
                    </a:lnTo>
                    <a:lnTo>
                      <a:pt x="289" y="412"/>
                    </a:lnTo>
                    <a:lnTo>
                      <a:pt x="289" y="410"/>
                    </a:lnTo>
                    <a:lnTo>
                      <a:pt x="287" y="410"/>
                    </a:lnTo>
                    <a:lnTo>
                      <a:pt x="289" y="410"/>
                    </a:lnTo>
                    <a:lnTo>
                      <a:pt x="287" y="410"/>
                    </a:lnTo>
                    <a:lnTo>
                      <a:pt x="287" y="407"/>
                    </a:lnTo>
                    <a:lnTo>
                      <a:pt x="285" y="407"/>
                    </a:lnTo>
                    <a:lnTo>
                      <a:pt x="285" y="405"/>
                    </a:lnTo>
                    <a:lnTo>
                      <a:pt x="285" y="407"/>
                    </a:lnTo>
                    <a:lnTo>
                      <a:pt x="283" y="407"/>
                    </a:lnTo>
                    <a:lnTo>
                      <a:pt x="283" y="405"/>
                    </a:lnTo>
                    <a:lnTo>
                      <a:pt x="283" y="407"/>
                    </a:lnTo>
                    <a:lnTo>
                      <a:pt x="281" y="407"/>
                    </a:lnTo>
                    <a:lnTo>
                      <a:pt x="283" y="407"/>
                    </a:lnTo>
                    <a:lnTo>
                      <a:pt x="281" y="407"/>
                    </a:lnTo>
                    <a:lnTo>
                      <a:pt x="281" y="405"/>
                    </a:lnTo>
                    <a:lnTo>
                      <a:pt x="278" y="405"/>
                    </a:lnTo>
                    <a:lnTo>
                      <a:pt x="278" y="403"/>
                    </a:lnTo>
                    <a:lnTo>
                      <a:pt x="278" y="405"/>
                    </a:lnTo>
                    <a:lnTo>
                      <a:pt x="278" y="407"/>
                    </a:lnTo>
                    <a:lnTo>
                      <a:pt x="276" y="407"/>
                    </a:lnTo>
                    <a:lnTo>
                      <a:pt x="276" y="405"/>
                    </a:lnTo>
                    <a:lnTo>
                      <a:pt x="276" y="407"/>
                    </a:lnTo>
                    <a:lnTo>
                      <a:pt x="274" y="407"/>
                    </a:lnTo>
                    <a:lnTo>
                      <a:pt x="274" y="405"/>
                    </a:lnTo>
                    <a:lnTo>
                      <a:pt x="272" y="405"/>
                    </a:lnTo>
                    <a:lnTo>
                      <a:pt x="274" y="405"/>
                    </a:lnTo>
                    <a:lnTo>
                      <a:pt x="274" y="403"/>
                    </a:lnTo>
                    <a:lnTo>
                      <a:pt x="272" y="403"/>
                    </a:lnTo>
                    <a:lnTo>
                      <a:pt x="272" y="401"/>
                    </a:lnTo>
                    <a:lnTo>
                      <a:pt x="270" y="399"/>
                    </a:lnTo>
                    <a:lnTo>
                      <a:pt x="270" y="396"/>
                    </a:lnTo>
                    <a:lnTo>
                      <a:pt x="270" y="394"/>
                    </a:lnTo>
                    <a:lnTo>
                      <a:pt x="267" y="394"/>
                    </a:lnTo>
                    <a:lnTo>
                      <a:pt x="265" y="394"/>
                    </a:lnTo>
                    <a:lnTo>
                      <a:pt x="265" y="392"/>
                    </a:lnTo>
                    <a:lnTo>
                      <a:pt x="263" y="392"/>
                    </a:lnTo>
                    <a:lnTo>
                      <a:pt x="263" y="394"/>
                    </a:lnTo>
                    <a:lnTo>
                      <a:pt x="263" y="392"/>
                    </a:lnTo>
                    <a:lnTo>
                      <a:pt x="261" y="392"/>
                    </a:lnTo>
                    <a:lnTo>
                      <a:pt x="259" y="392"/>
                    </a:lnTo>
                    <a:lnTo>
                      <a:pt x="259" y="394"/>
                    </a:lnTo>
                    <a:lnTo>
                      <a:pt x="256" y="394"/>
                    </a:lnTo>
                    <a:lnTo>
                      <a:pt x="254" y="394"/>
                    </a:lnTo>
                    <a:lnTo>
                      <a:pt x="254" y="392"/>
                    </a:lnTo>
                    <a:lnTo>
                      <a:pt x="252" y="392"/>
                    </a:lnTo>
                    <a:lnTo>
                      <a:pt x="250" y="392"/>
                    </a:lnTo>
                    <a:lnTo>
                      <a:pt x="250" y="394"/>
                    </a:lnTo>
                    <a:lnTo>
                      <a:pt x="248" y="394"/>
                    </a:lnTo>
                    <a:lnTo>
                      <a:pt x="248" y="396"/>
                    </a:lnTo>
                    <a:lnTo>
                      <a:pt x="248" y="394"/>
                    </a:lnTo>
                    <a:lnTo>
                      <a:pt x="248" y="396"/>
                    </a:lnTo>
                    <a:lnTo>
                      <a:pt x="245" y="396"/>
                    </a:lnTo>
                    <a:lnTo>
                      <a:pt x="245" y="399"/>
                    </a:lnTo>
                    <a:lnTo>
                      <a:pt x="243" y="399"/>
                    </a:lnTo>
                    <a:lnTo>
                      <a:pt x="243" y="401"/>
                    </a:lnTo>
                    <a:lnTo>
                      <a:pt x="241" y="401"/>
                    </a:lnTo>
                    <a:lnTo>
                      <a:pt x="241" y="399"/>
                    </a:lnTo>
                    <a:lnTo>
                      <a:pt x="241" y="401"/>
                    </a:lnTo>
                    <a:lnTo>
                      <a:pt x="239" y="401"/>
                    </a:lnTo>
                    <a:lnTo>
                      <a:pt x="239" y="399"/>
                    </a:lnTo>
                    <a:lnTo>
                      <a:pt x="239" y="396"/>
                    </a:lnTo>
                    <a:lnTo>
                      <a:pt x="239" y="394"/>
                    </a:lnTo>
                    <a:lnTo>
                      <a:pt x="237" y="394"/>
                    </a:lnTo>
                    <a:lnTo>
                      <a:pt x="237" y="392"/>
                    </a:lnTo>
                    <a:lnTo>
                      <a:pt x="235" y="392"/>
                    </a:lnTo>
                    <a:lnTo>
                      <a:pt x="235" y="390"/>
                    </a:lnTo>
                    <a:lnTo>
                      <a:pt x="237" y="390"/>
                    </a:lnTo>
                    <a:lnTo>
                      <a:pt x="235" y="390"/>
                    </a:lnTo>
                    <a:lnTo>
                      <a:pt x="235" y="388"/>
                    </a:lnTo>
                    <a:lnTo>
                      <a:pt x="232" y="388"/>
                    </a:lnTo>
                    <a:lnTo>
                      <a:pt x="232" y="385"/>
                    </a:lnTo>
                    <a:lnTo>
                      <a:pt x="230" y="385"/>
                    </a:lnTo>
                    <a:lnTo>
                      <a:pt x="232" y="385"/>
                    </a:lnTo>
                    <a:lnTo>
                      <a:pt x="230" y="385"/>
                    </a:lnTo>
                    <a:lnTo>
                      <a:pt x="230" y="383"/>
                    </a:lnTo>
                    <a:lnTo>
                      <a:pt x="230" y="381"/>
                    </a:lnTo>
                    <a:lnTo>
                      <a:pt x="228" y="381"/>
                    </a:lnTo>
                    <a:lnTo>
                      <a:pt x="228" y="379"/>
                    </a:lnTo>
                    <a:lnTo>
                      <a:pt x="226" y="379"/>
                    </a:lnTo>
                    <a:lnTo>
                      <a:pt x="226" y="377"/>
                    </a:lnTo>
                    <a:lnTo>
                      <a:pt x="224" y="377"/>
                    </a:lnTo>
                    <a:lnTo>
                      <a:pt x="221" y="377"/>
                    </a:lnTo>
                    <a:lnTo>
                      <a:pt x="221" y="374"/>
                    </a:lnTo>
                    <a:lnTo>
                      <a:pt x="224" y="374"/>
                    </a:lnTo>
                    <a:lnTo>
                      <a:pt x="224" y="372"/>
                    </a:lnTo>
                    <a:lnTo>
                      <a:pt x="226" y="372"/>
                    </a:lnTo>
                    <a:lnTo>
                      <a:pt x="226" y="370"/>
                    </a:lnTo>
                    <a:lnTo>
                      <a:pt x="228" y="370"/>
                    </a:lnTo>
                    <a:lnTo>
                      <a:pt x="228" y="372"/>
                    </a:lnTo>
                    <a:lnTo>
                      <a:pt x="228" y="370"/>
                    </a:lnTo>
                    <a:lnTo>
                      <a:pt x="226" y="370"/>
                    </a:lnTo>
                    <a:lnTo>
                      <a:pt x="226" y="368"/>
                    </a:lnTo>
                    <a:lnTo>
                      <a:pt x="224" y="368"/>
                    </a:lnTo>
                    <a:lnTo>
                      <a:pt x="224" y="366"/>
                    </a:lnTo>
                    <a:lnTo>
                      <a:pt x="226" y="366"/>
                    </a:lnTo>
                    <a:lnTo>
                      <a:pt x="224" y="366"/>
                    </a:lnTo>
                    <a:lnTo>
                      <a:pt x="224" y="364"/>
                    </a:lnTo>
                    <a:lnTo>
                      <a:pt x="221" y="364"/>
                    </a:lnTo>
                    <a:lnTo>
                      <a:pt x="221" y="361"/>
                    </a:lnTo>
                    <a:lnTo>
                      <a:pt x="224" y="361"/>
                    </a:lnTo>
                    <a:lnTo>
                      <a:pt x="224" y="359"/>
                    </a:lnTo>
                    <a:lnTo>
                      <a:pt x="224" y="357"/>
                    </a:lnTo>
                    <a:lnTo>
                      <a:pt x="221" y="355"/>
                    </a:lnTo>
                    <a:lnTo>
                      <a:pt x="219" y="355"/>
                    </a:lnTo>
                    <a:lnTo>
                      <a:pt x="217" y="355"/>
                    </a:lnTo>
                    <a:lnTo>
                      <a:pt x="217" y="357"/>
                    </a:lnTo>
                    <a:lnTo>
                      <a:pt x="217" y="359"/>
                    </a:lnTo>
                    <a:lnTo>
                      <a:pt x="217" y="361"/>
                    </a:lnTo>
                    <a:lnTo>
                      <a:pt x="215" y="361"/>
                    </a:lnTo>
                    <a:lnTo>
                      <a:pt x="215" y="359"/>
                    </a:lnTo>
                    <a:lnTo>
                      <a:pt x="215" y="357"/>
                    </a:lnTo>
                    <a:lnTo>
                      <a:pt x="213" y="357"/>
                    </a:lnTo>
                    <a:lnTo>
                      <a:pt x="210" y="357"/>
                    </a:lnTo>
                    <a:lnTo>
                      <a:pt x="210" y="355"/>
                    </a:lnTo>
                    <a:lnTo>
                      <a:pt x="208" y="355"/>
                    </a:lnTo>
                    <a:lnTo>
                      <a:pt x="206" y="355"/>
                    </a:lnTo>
                    <a:lnTo>
                      <a:pt x="204" y="355"/>
                    </a:lnTo>
                    <a:lnTo>
                      <a:pt x="204" y="353"/>
                    </a:lnTo>
                    <a:lnTo>
                      <a:pt x="202" y="353"/>
                    </a:lnTo>
                    <a:lnTo>
                      <a:pt x="199" y="353"/>
                    </a:lnTo>
                    <a:lnTo>
                      <a:pt x="199" y="350"/>
                    </a:lnTo>
                    <a:lnTo>
                      <a:pt x="197" y="350"/>
                    </a:lnTo>
                    <a:lnTo>
                      <a:pt x="197" y="353"/>
                    </a:lnTo>
                    <a:lnTo>
                      <a:pt x="197" y="355"/>
                    </a:lnTo>
                    <a:lnTo>
                      <a:pt x="195" y="355"/>
                    </a:lnTo>
                    <a:lnTo>
                      <a:pt x="195" y="357"/>
                    </a:lnTo>
                    <a:lnTo>
                      <a:pt x="193" y="357"/>
                    </a:lnTo>
                    <a:lnTo>
                      <a:pt x="191" y="357"/>
                    </a:lnTo>
                    <a:lnTo>
                      <a:pt x="189" y="357"/>
                    </a:lnTo>
                    <a:lnTo>
                      <a:pt x="186" y="357"/>
                    </a:lnTo>
                    <a:lnTo>
                      <a:pt x="184" y="357"/>
                    </a:lnTo>
                    <a:lnTo>
                      <a:pt x="184" y="359"/>
                    </a:lnTo>
                    <a:lnTo>
                      <a:pt x="182" y="359"/>
                    </a:lnTo>
                    <a:lnTo>
                      <a:pt x="180" y="359"/>
                    </a:lnTo>
                    <a:lnTo>
                      <a:pt x="180" y="357"/>
                    </a:lnTo>
                    <a:lnTo>
                      <a:pt x="178" y="357"/>
                    </a:lnTo>
                    <a:lnTo>
                      <a:pt x="178" y="359"/>
                    </a:lnTo>
                    <a:lnTo>
                      <a:pt x="175" y="359"/>
                    </a:lnTo>
                    <a:lnTo>
                      <a:pt x="175" y="361"/>
                    </a:lnTo>
                    <a:lnTo>
                      <a:pt x="178" y="361"/>
                    </a:lnTo>
                    <a:lnTo>
                      <a:pt x="180" y="361"/>
                    </a:lnTo>
                    <a:lnTo>
                      <a:pt x="180" y="364"/>
                    </a:lnTo>
                    <a:lnTo>
                      <a:pt x="178" y="364"/>
                    </a:lnTo>
                    <a:lnTo>
                      <a:pt x="178" y="366"/>
                    </a:lnTo>
                    <a:lnTo>
                      <a:pt x="180" y="366"/>
                    </a:lnTo>
                    <a:lnTo>
                      <a:pt x="180" y="368"/>
                    </a:lnTo>
                    <a:lnTo>
                      <a:pt x="178" y="368"/>
                    </a:lnTo>
                    <a:lnTo>
                      <a:pt x="178" y="370"/>
                    </a:lnTo>
                    <a:lnTo>
                      <a:pt x="175" y="370"/>
                    </a:lnTo>
                    <a:lnTo>
                      <a:pt x="175" y="368"/>
                    </a:lnTo>
                    <a:lnTo>
                      <a:pt x="173" y="368"/>
                    </a:lnTo>
                    <a:lnTo>
                      <a:pt x="173" y="366"/>
                    </a:lnTo>
                    <a:lnTo>
                      <a:pt x="173" y="364"/>
                    </a:lnTo>
                    <a:lnTo>
                      <a:pt x="171" y="364"/>
                    </a:lnTo>
                    <a:lnTo>
                      <a:pt x="171" y="361"/>
                    </a:lnTo>
                    <a:lnTo>
                      <a:pt x="169" y="361"/>
                    </a:lnTo>
                    <a:lnTo>
                      <a:pt x="167" y="361"/>
                    </a:lnTo>
                    <a:lnTo>
                      <a:pt x="167" y="364"/>
                    </a:lnTo>
                    <a:lnTo>
                      <a:pt x="164" y="364"/>
                    </a:lnTo>
                    <a:lnTo>
                      <a:pt x="164" y="366"/>
                    </a:lnTo>
                    <a:lnTo>
                      <a:pt x="162" y="366"/>
                    </a:lnTo>
                    <a:lnTo>
                      <a:pt x="160" y="366"/>
                    </a:lnTo>
                    <a:lnTo>
                      <a:pt x="160" y="364"/>
                    </a:lnTo>
                    <a:lnTo>
                      <a:pt x="158" y="364"/>
                    </a:lnTo>
                    <a:lnTo>
                      <a:pt x="158" y="366"/>
                    </a:lnTo>
                    <a:lnTo>
                      <a:pt x="156" y="366"/>
                    </a:lnTo>
                    <a:lnTo>
                      <a:pt x="156" y="364"/>
                    </a:lnTo>
                    <a:lnTo>
                      <a:pt x="156" y="361"/>
                    </a:lnTo>
                    <a:lnTo>
                      <a:pt x="156" y="359"/>
                    </a:lnTo>
                    <a:lnTo>
                      <a:pt x="153" y="359"/>
                    </a:lnTo>
                    <a:lnTo>
                      <a:pt x="153" y="357"/>
                    </a:lnTo>
                    <a:lnTo>
                      <a:pt x="151" y="357"/>
                    </a:lnTo>
                    <a:lnTo>
                      <a:pt x="153" y="357"/>
                    </a:lnTo>
                    <a:lnTo>
                      <a:pt x="153" y="359"/>
                    </a:lnTo>
                    <a:lnTo>
                      <a:pt x="151" y="359"/>
                    </a:lnTo>
                    <a:lnTo>
                      <a:pt x="151" y="361"/>
                    </a:lnTo>
                    <a:lnTo>
                      <a:pt x="149" y="361"/>
                    </a:lnTo>
                    <a:lnTo>
                      <a:pt x="149" y="359"/>
                    </a:lnTo>
                    <a:lnTo>
                      <a:pt x="147" y="359"/>
                    </a:lnTo>
                    <a:lnTo>
                      <a:pt x="145" y="359"/>
                    </a:lnTo>
                    <a:lnTo>
                      <a:pt x="145" y="357"/>
                    </a:lnTo>
                    <a:lnTo>
                      <a:pt x="145" y="355"/>
                    </a:lnTo>
                    <a:lnTo>
                      <a:pt x="143" y="355"/>
                    </a:lnTo>
                    <a:lnTo>
                      <a:pt x="143" y="353"/>
                    </a:lnTo>
                    <a:lnTo>
                      <a:pt x="140" y="353"/>
                    </a:lnTo>
                    <a:lnTo>
                      <a:pt x="138" y="353"/>
                    </a:lnTo>
                    <a:lnTo>
                      <a:pt x="138" y="355"/>
                    </a:lnTo>
                    <a:lnTo>
                      <a:pt x="136" y="355"/>
                    </a:lnTo>
                    <a:lnTo>
                      <a:pt x="134" y="355"/>
                    </a:lnTo>
                    <a:lnTo>
                      <a:pt x="134" y="353"/>
                    </a:lnTo>
                    <a:lnTo>
                      <a:pt x="134" y="350"/>
                    </a:lnTo>
                    <a:lnTo>
                      <a:pt x="132" y="350"/>
                    </a:lnTo>
                    <a:lnTo>
                      <a:pt x="132" y="348"/>
                    </a:lnTo>
                    <a:lnTo>
                      <a:pt x="129" y="348"/>
                    </a:lnTo>
                    <a:lnTo>
                      <a:pt x="129" y="346"/>
                    </a:lnTo>
                    <a:lnTo>
                      <a:pt x="127" y="346"/>
                    </a:lnTo>
                    <a:lnTo>
                      <a:pt x="127" y="344"/>
                    </a:lnTo>
                    <a:lnTo>
                      <a:pt x="127" y="346"/>
                    </a:lnTo>
                    <a:lnTo>
                      <a:pt x="125" y="346"/>
                    </a:lnTo>
                    <a:lnTo>
                      <a:pt x="123" y="346"/>
                    </a:lnTo>
                    <a:lnTo>
                      <a:pt x="121" y="346"/>
                    </a:lnTo>
                    <a:lnTo>
                      <a:pt x="118" y="346"/>
                    </a:lnTo>
                    <a:lnTo>
                      <a:pt x="116" y="344"/>
                    </a:lnTo>
                    <a:lnTo>
                      <a:pt x="114" y="344"/>
                    </a:lnTo>
                    <a:lnTo>
                      <a:pt x="114" y="342"/>
                    </a:lnTo>
                    <a:lnTo>
                      <a:pt x="114" y="344"/>
                    </a:lnTo>
                    <a:lnTo>
                      <a:pt x="112" y="344"/>
                    </a:lnTo>
                    <a:lnTo>
                      <a:pt x="112" y="342"/>
                    </a:lnTo>
                    <a:lnTo>
                      <a:pt x="110" y="342"/>
                    </a:lnTo>
                    <a:lnTo>
                      <a:pt x="107" y="342"/>
                    </a:lnTo>
                    <a:lnTo>
                      <a:pt x="107" y="344"/>
                    </a:lnTo>
                    <a:lnTo>
                      <a:pt x="105" y="344"/>
                    </a:lnTo>
                    <a:lnTo>
                      <a:pt x="103" y="344"/>
                    </a:lnTo>
                    <a:lnTo>
                      <a:pt x="103" y="346"/>
                    </a:lnTo>
                    <a:lnTo>
                      <a:pt x="101" y="346"/>
                    </a:lnTo>
                    <a:lnTo>
                      <a:pt x="101" y="348"/>
                    </a:lnTo>
                    <a:lnTo>
                      <a:pt x="101" y="350"/>
                    </a:lnTo>
                    <a:lnTo>
                      <a:pt x="99" y="350"/>
                    </a:lnTo>
                    <a:lnTo>
                      <a:pt x="99" y="353"/>
                    </a:lnTo>
                    <a:lnTo>
                      <a:pt x="101" y="353"/>
                    </a:lnTo>
                    <a:lnTo>
                      <a:pt x="103" y="353"/>
                    </a:lnTo>
                    <a:lnTo>
                      <a:pt x="105" y="353"/>
                    </a:lnTo>
                    <a:lnTo>
                      <a:pt x="105" y="350"/>
                    </a:lnTo>
                    <a:lnTo>
                      <a:pt x="107" y="350"/>
                    </a:lnTo>
                    <a:lnTo>
                      <a:pt x="110" y="350"/>
                    </a:lnTo>
                    <a:lnTo>
                      <a:pt x="110" y="353"/>
                    </a:lnTo>
                    <a:lnTo>
                      <a:pt x="112" y="353"/>
                    </a:lnTo>
                    <a:lnTo>
                      <a:pt x="112" y="355"/>
                    </a:lnTo>
                    <a:lnTo>
                      <a:pt x="112" y="357"/>
                    </a:lnTo>
                    <a:lnTo>
                      <a:pt x="110" y="357"/>
                    </a:lnTo>
                    <a:lnTo>
                      <a:pt x="110" y="359"/>
                    </a:lnTo>
                    <a:lnTo>
                      <a:pt x="107" y="359"/>
                    </a:lnTo>
                    <a:lnTo>
                      <a:pt x="107" y="357"/>
                    </a:lnTo>
                    <a:lnTo>
                      <a:pt x="105" y="357"/>
                    </a:lnTo>
                    <a:lnTo>
                      <a:pt x="103" y="357"/>
                    </a:lnTo>
                    <a:lnTo>
                      <a:pt x="101" y="357"/>
                    </a:lnTo>
                    <a:lnTo>
                      <a:pt x="101" y="355"/>
                    </a:lnTo>
                    <a:lnTo>
                      <a:pt x="99" y="355"/>
                    </a:lnTo>
                    <a:lnTo>
                      <a:pt x="99" y="357"/>
                    </a:lnTo>
                    <a:lnTo>
                      <a:pt x="99" y="359"/>
                    </a:lnTo>
                    <a:lnTo>
                      <a:pt x="97" y="359"/>
                    </a:lnTo>
                    <a:lnTo>
                      <a:pt x="94" y="359"/>
                    </a:lnTo>
                    <a:lnTo>
                      <a:pt x="94" y="361"/>
                    </a:lnTo>
                    <a:lnTo>
                      <a:pt x="94" y="364"/>
                    </a:lnTo>
                    <a:lnTo>
                      <a:pt x="92" y="364"/>
                    </a:lnTo>
                    <a:lnTo>
                      <a:pt x="90" y="364"/>
                    </a:lnTo>
                    <a:lnTo>
                      <a:pt x="88" y="364"/>
                    </a:lnTo>
                    <a:lnTo>
                      <a:pt x="86" y="364"/>
                    </a:lnTo>
                    <a:lnTo>
                      <a:pt x="86" y="366"/>
                    </a:lnTo>
                    <a:lnTo>
                      <a:pt x="86" y="368"/>
                    </a:lnTo>
                    <a:lnTo>
                      <a:pt x="86" y="370"/>
                    </a:lnTo>
                    <a:lnTo>
                      <a:pt x="83" y="370"/>
                    </a:lnTo>
                    <a:lnTo>
                      <a:pt x="81" y="370"/>
                    </a:lnTo>
                    <a:lnTo>
                      <a:pt x="81" y="372"/>
                    </a:lnTo>
                    <a:lnTo>
                      <a:pt x="79" y="372"/>
                    </a:lnTo>
                    <a:lnTo>
                      <a:pt x="79" y="370"/>
                    </a:lnTo>
                    <a:lnTo>
                      <a:pt x="79" y="368"/>
                    </a:lnTo>
                    <a:lnTo>
                      <a:pt x="81" y="368"/>
                    </a:lnTo>
                    <a:lnTo>
                      <a:pt x="83" y="368"/>
                    </a:lnTo>
                    <a:lnTo>
                      <a:pt x="83" y="366"/>
                    </a:lnTo>
                    <a:lnTo>
                      <a:pt x="83" y="364"/>
                    </a:lnTo>
                    <a:lnTo>
                      <a:pt x="81" y="364"/>
                    </a:lnTo>
                    <a:lnTo>
                      <a:pt x="79" y="364"/>
                    </a:lnTo>
                    <a:lnTo>
                      <a:pt x="79" y="361"/>
                    </a:lnTo>
                    <a:lnTo>
                      <a:pt x="79" y="359"/>
                    </a:lnTo>
                    <a:lnTo>
                      <a:pt x="77" y="359"/>
                    </a:lnTo>
                    <a:lnTo>
                      <a:pt x="75" y="357"/>
                    </a:lnTo>
                    <a:lnTo>
                      <a:pt x="72" y="357"/>
                    </a:lnTo>
                    <a:lnTo>
                      <a:pt x="70" y="357"/>
                    </a:lnTo>
                    <a:lnTo>
                      <a:pt x="70" y="355"/>
                    </a:lnTo>
                    <a:lnTo>
                      <a:pt x="70" y="353"/>
                    </a:lnTo>
                    <a:lnTo>
                      <a:pt x="72" y="353"/>
                    </a:lnTo>
                    <a:lnTo>
                      <a:pt x="72" y="350"/>
                    </a:lnTo>
                    <a:lnTo>
                      <a:pt x="72" y="348"/>
                    </a:lnTo>
                    <a:lnTo>
                      <a:pt x="70" y="348"/>
                    </a:lnTo>
                    <a:lnTo>
                      <a:pt x="68" y="348"/>
                    </a:lnTo>
                    <a:lnTo>
                      <a:pt x="68" y="346"/>
                    </a:lnTo>
                    <a:lnTo>
                      <a:pt x="66" y="346"/>
                    </a:lnTo>
                    <a:lnTo>
                      <a:pt x="66" y="344"/>
                    </a:lnTo>
                    <a:lnTo>
                      <a:pt x="66" y="342"/>
                    </a:lnTo>
                    <a:lnTo>
                      <a:pt x="64" y="342"/>
                    </a:lnTo>
                    <a:lnTo>
                      <a:pt x="64" y="339"/>
                    </a:lnTo>
                    <a:lnTo>
                      <a:pt x="61" y="339"/>
                    </a:lnTo>
                    <a:lnTo>
                      <a:pt x="61" y="342"/>
                    </a:lnTo>
                    <a:lnTo>
                      <a:pt x="64" y="342"/>
                    </a:lnTo>
                    <a:lnTo>
                      <a:pt x="64" y="344"/>
                    </a:lnTo>
                    <a:lnTo>
                      <a:pt x="61" y="344"/>
                    </a:lnTo>
                    <a:lnTo>
                      <a:pt x="61" y="346"/>
                    </a:lnTo>
                    <a:lnTo>
                      <a:pt x="61" y="348"/>
                    </a:lnTo>
                    <a:lnTo>
                      <a:pt x="59" y="348"/>
                    </a:lnTo>
                    <a:lnTo>
                      <a:pt x="59" y="346"/>
                    </a:lnTo>
                    <a:lnTo>
                      <a:pt x="57" y="344"/>
                    </a:lnTo>
                    <a:lnTo>
                      <a:pt x="55" y="344"/>
                    </a:lnTo>
                    <a:lnTo>
                      <a:pt x="55" y="342"/>
                    </a:lnTo>
                    <a:lnTo>
                      <a:pt x="55" y="344"/>
                    </a:lnTo>
                    <a:lnTo>
                      <a:pt x="53" y="344"/>
                    </a:lnTo>
                    <a:lnTo>
                      <a:pt x="53" y="346"/>
                    </a:lnTo>
                    <a:lnTo>
                      <a:pt x="55" y="346"/>
                    </a:lnTo>
                    <a:lnTo>
                      <a:pt x="55" y="348"/>
                    </a:lnTo>
                    <a:lnTo>
                      <a:pt x="57" y="348"/>
                    </a:lnTo>
                    <a:lnTo>
                      <a:pt x="55" y="348"/>
                    </a:lnTo>
                    <a:lnTo>
                      <a:pt x="55" y="350"/>
                    </a:lnTo>
                    <a:lnTo>
                      <a:pt x="53" y="350"/>
                    </a:lnTo>
                    <a:lnTo>
                      <a:pt x="53" y="353"/>
                    </a:lnTo>
                    <a:lnTo>
                      <a:pt x="53" y="355"/>
                    </a:lnTo>
                    <a:lnTo>
                      <a:pt x="51" y="355"/>
                    </a:lnTo>
                    <a:lnTo>
                      <a:pt x="48" y="357"/>
                    </a:lnTo>
                    <a:lnTo>
                      <a:pt x="46" y="357"/>
                    </a:lnTo>
                    <a:lnTo>
                      <a:pt x="46" y="355"/>
                    </a:lnTo>
                    <a:lnTo>
                      <a:pt x="48" y="353"/>
                    </a:lnTo>
                    <a:lnTo>
                      <a:pt x="51" y="353"/>
                    </a:lnTo>
                    <a:lnTo>
                      <a:pt x="51" y="350"/>
                    </a:lnTo>
                    <a:lnTo>
                      <a:pt x="48" y="350"/>
                    </a:lnTo>
                    <a:lnTo>
                      <a:pt x="48" y="348"/>
                    </a:lnTo>
                    <a:lnTo>
                      <a:pt x="48" y="346"/>
                    </a:lnTo>
                    <a:lnTo>
                      <a:pt x="46" y="346"/>
                    </a:lnTo>
                    <a:lnTo>
                      <a:pt x="46" y="344"/>
                    </a:lnTo>
                    <a:lnTo>
                      <a:pt x="44" y="344"/>
                    </a:lnTo>
                    <a:lnTo>
                      <a:pt x="44" y="342"/>
                    </a:lnTo>
                    <a:lnTo>
                      <a:pt x="42" y="339"/>
                    </a:lnTo>
                    <a:lnTo>
                      <a:pt x="42" y="337"/>
                    </a:lnTo>
                    <a:lnTo>
                      <a:pt x="42" y="335"/>
                    </a:lnTo>
                    <a:lnTo>
                      <a:pt x="40" y="335"/>
                    </a:lnTo>
                    <a:lnTo>
                      <a:pt x="37" y="335"/>
                    </a:lnTo>
                    <a:lnTo>
                      <a:pt x="35" y="335"/>
                    </a:lnTo>
                    <a:lnTo>
                      <a:pt x="33" y="335"/>
                    </a:lnTo>
                    <a:lnTo>
                      <a:pt x="31" y="335"/>
                    </a:lnTo>
                    <a:lnTo>
                      <a:pt x="29" y="335"/>
                    </a:lnTo>
                    <a:lnTo>
                      <a:pt x="26" y="335"/>
                    </a:lnTo>
                    <a:lnTo>
                      <a:pt x="26" y="337"/>
                    </a:lnTo>
                    <a:lnTo>
                      <a:pt x="24" y="337"/>
                    </a:lnTo>
                    <a:lnTo>
                      <a:pt x="24" y="339"/>
                    </a:lnTo>
                    <a:lnTo>
                      <a:pt x="22" y="339"/>
                    </a:lnTo>
                    <a:lnTo>
                      <a:pt x="20" y="339"/>
                    </a:lnTo>
                    <a:lnTo>
                      <a:pt x="20" y="337"/>
                    </a:lnTo>
                    <a:lnTo>
                      <a:pt x="20" y="335"/>
                    </a:lnTo>
                    <a:lnTo>
                      <a:pt x="22" y="335"/>
                    </a:lnTo>
                    <a:lnTo>
                      <a:pt x="22" y="333"/>
                    </a:lnTo>
                    <a:lnTo>
                      <a:pt x="24" y="333"/>
                    </a:lnTo>
                    <a:lnTo>
                      <a:pt x="22" y="333"/>
                    </a:lnTo>
                    <a:lnTo>
                      <a:pt x="20" y="333"/>
                    </a:lnTo>
                    <a:lnTo>
                      <a:pt x="18" y="333"/>
                    </a:lnTo>
                    <a:lnTo>
                      <a:pt x="18" y="335"/>
                    </a:lnTo>
                    <a:lnTo>
                      <a:pt x="18" y="337"/>
                    </a:lnTo>
                    <a:lnTo>
                      <a:pt x="15" y="337"/>
                    </a:lnTo>
                    <a:lnTo>
                      <a:pt x="13" y="337"/>
                    </a:lnTo>
                    <a:lnTo>
                      <a:pt x="13" y="335"/>
                    </a:lnTo>
                    <a:lnTo>
                      <a:pt x="11" y="335"/>
                    </a:lnTo>
                    <a:lnTo>
                      <a:pt x="11" y="333"/>
                    </a:lnTo>
                    <a:lnTo>
                      <a:pt x="11" y="331"/>
                    </a:lnTo>
                    <a:lnTo>
                      <a:pt x="9" y="331"/>
                    </a:lnTo>
                    <a:lnTo>
                      <a:pt x="9" y="328"/>
                    </a:lnTo>
                    <a:lnTo>
                      <a:pt x="7" y="328"/>
                    </a:lnTo>
                    <a:lnTo>
                      <a:pt x="7" y="331"/>
                    </a:lnTo>
                    <a:lnTo>
                      <a:pt x="5" y="331"/>
                    </a:lnTo>
                    <a:lnTo>
                      <a:pt x="5" y="328"/>
                    </a:lnTo>
                    <a:lnTo>
                      <a:pt x="5" y="326"/>
                    </a:lnTo>
                    <a:lnTo>
                      <a:pt x="2" y="326"/>
                    </a:lnTo>
                    <a:lnTo>
                      <a:pt x="2" y="324"/>
                    </a:lnTo>
                    <a:lnTo>
                      <a:pt x="2" y="322"/>
                    </a:lnTo>
                    <a:lnTo>
                      <a:pt x="0" y="322"/>
                    </a:lnTo>
                    <a:lnTo>
                      <a:pt x="0" y="320"/>
                    </a:lnTo>
                    <a:lnTo>
                      <a:pt x="2" y="320"/>
                    </a:lnTo>
                    <a:lnTo>
                      <a:pt x="5" y="320"/>
                    </a:lnTo>
                    <a:lnTo>
                      <a:pt x="5" y="318"/>
                    </a:lnTo>
                    <a:lnTo>
                      <a:pt x="7" y="318"/>
                    </a:lnTo>
                    <a:lnTo>
                      <a:pt x="9" y="318"/>
                    </a:lnTo>
                    <a:lnTo>
                      <a:pt x="11" y="315"/>
                    </a:lnTo>
                    <a:lnTo>
                      <a:pt x="11" y="318"/>
                    </a:lnTo>
                    <a:lnTo>
                      <a:pt x="11" y="320"/>
                    </a:lnTo>
                    <a:lnTo>
                      <a:pt x="13" y="320"/>
                    </a:lnTo>
                    <a:lnTo>
                      <a:pt x="15" y="320"/>
                    </a:lnTo>
                    <a:lnTo>
                      <a:pt x="18" y="320"/>
                    </a:lnTo>
                    <a:lnTo>
                      <a:pt x="18" y="318"/>
                    </a:lnTo>
                    <a:lnTo>
                      <a:pt x="20" y="318"/>
                    </a:lnTo>
                    <a:lnTo>
                      <a:pt x="20" y="315"/>
                    </a:lnTo>
                    <a:lnTo>
                      <a:pt x="20" y="313"/>
                    </a:lnTo>
                    <a:lnTo>
                      <a:pt x="20" y="311"/>
                    </a:lnTo>
                    <a:lnTo>
                      <a:pt x="22" y="311"/>
                    </a:lnTo>
                    <a:lnTo>
                      <a:pt x="22" y="307"/>
                    </a:lnTo>
                    <a:lnTo>
                      <a:pt x="20" y="304"/>
                    </a:lnTo>
                    <a:lnTo>
                      <a:pt x="20" y="302"/>
                    </a:lnTo>
                    <a:lnTo>
                      <a:pt x="20" y="300"/>
                    </a:lnTo>
                    <a:lnTo>
                      <a:pt x="20" y="296"/>
                    </a:lnTo>
                    <a:lnTo>
                      <a:pt x="26" y="296"/>
                    </a:lnTo>
                    <a:lnTo>
                      <a:pt x="26" y="293"/>
                    </a:lnTo>
                    <a:lnTo>
                      <a:pt x="29" y="293"/>
                    </a:lnTo>
                    <a:lnTo>
                      <a:pt x="29" y="291"/>
                    </a:lnTo>
                    <a:lnTo>
                      <a:pt x="31" y="291"/>
                    </a:lnTo>
                    <a:lnTo>
                      <a:pt x="35" y="289"/>
                    </a:lnTo>
                    <a:lnTo>
                      <a:pt x="40" y="289"/>
                    </a:lnTo>
                    <a:lnTo>
                      <a:pt x="42" y="289"/>
                    </a:lnTo>
                    <a:lnTo>
                      <a:pt x="44" y="289"/>
                    </a:lnTo>
                    <a:lnTo>
                      <a:pt x="44" y="285"/>
                    </a:lnTo>
                    <a:lnTo>
                      <a:pt x="42" y="282"/>
                    </a:lnTo>
                    <a:lnTo>
                      <a:pt x="42" y="278"/>
                    </a:lnTo>
                    <a:lnTo>
                      <a:pt x="40" y="276"/>
                    </a:lnTo>
                    <a:lnTo>
                      <a:pt x="37" y="276"/>
                    </a:lnTo>
                    <a:lnTo>
                      <a:pt x="42" y="265"/>
                    </a:lnTo>
                    <a:lnTo>
                      <a:pt x="42" y="261"/>
                    </a:lnTo>
                    <a:lnTo>
                      <a:pt x="42" y="258"/>
                    </a:lnTo>
                    <a:lnTo>
                      <a:pt x="46" y="258"/>
                    </a:lnTo>
                    <a:lnTo>
                      <a:pt x="48" y="258"/>
                    </a:lnTo>
                    <a:lnTo>
                      <a:pt x="55" y="258"/>
                    </a:lnTo>
                    <a:lnTo>
                      <a:pt x="55" y="254"/>
                    </a:lnTo>
                    <a:lnTo>
                      <a:pt x="57" y="254"/>
                    </a:lnTo>
                    <a:lnTo>
                      <a:pt x="68" y="254"/>
                    </a:lnTo>
                    <a:lnTo>
                      <a:pt x="64" y="250"/>
                    </a:lnTo>
                    <a:lnTo>
                      <a:pt x="64" y="247"/>
                    </a:lnTo>
                    <a:lnTo>
                      <a:pt x="66" y="250"/>
                    </a:lnTo>
                    <a:lnTo>
                      <a:pt x="66" y="247"/>
                    </a:lnTo>
                    <a:lnTo>
                      <a:pt x="66" y="245"/>
                    </a:lnTo>
                    <a:lnTo>
                      <a:pt x="66" y="247"/>
                    </a:lnTo>
                    <a:lnTo>
                      <a:pt x="68" y="247"/>
                    </a:lnTo>
                    <a:lnTo>
                      <a:pt x="68" y="245"/>
                    </a:lnTo>
                    <a:lnTo>
                      <a:pt x="70" y="245"/>
                    </a:lnTo>
                    <a:lnTo>
                      <a:pt x="72" y="245"/>
                    </a:lnTo>
                    <a:lnTo>
                      <a:pt x="72" y="243"/>
                    </a:lnTo>
                    <a:lnTo>
                      <a:pt x="72" y="241"/>
                    </a:lnTo>
                    <a:lnTo>
                      <a:pt x="70" y="241"/>
                    </a:lnTo>
                    <a:lnTo>
                      <a:pt x="77" y="241"/>
                    </a:lnTo>
                    <a:lnTo>
                      <a:pt x="79" y="239"/>
                    </a:lnTo>
                    <a:lnTo>
                      <a:pt x="79" y="236"/>
                    </a:lnTo>
                    <a:lnTo>
                      <a:pt x="77" y="234"/>
                    </a:lnTo>
                    <a:lnTo>
                      <a:pt x="77" y="232"/>
                    </a:lnTo>
                    <a:lnTo>
                      <a:pt x="77" y="230"/>
                    </a:lnTo>
                    <a:lnTo>
                      <a:pt x="77" y="228"/>
                    </a:lnTo>
                    <a:lnTo>
                      <a:pt x="77" y="226"/>
                    </a:lnTo>
                    <a:lnTo>
                      <a:pt x="77" y="223"/>
                    </a:lnTo>
                    <a:lnTo>
                      <a:pt x="77" y="221"/>
                    </a:lnTo>
                    <a:lnTo>
                      <a:pt x="77" y="219"/>
                    </a:lnTo>
                    <a:lnTo>
                      <a:pt x="77" y="217"/>
                    </a:lnTo>
                    <a:lnTo>
                      <a:pt x="79" y="217"/>
                    </a:lnTo>
                    <a:lnTo>
                      <a:pt x="81" y="217"/>
                    </a:lnTo>
                    <a:lnTo>
                      <a:pt x="81" y="219"/>
                    </a:lnTo>
                    <a:lnTo>
                      <a:pt x="83" y="219"/>
                    </a:lnTo>
                    <a:lnTo>
                      <a:pt x="86" y="219"/>
                    </a:lnTo>
                    <a:lnTo>
                      <a:pt x="88" y="219"/>
                    </a:lnTo>
                    <a:lnTo>
                      <a:pt x="90" y="221"/>
                    </a:lnTo>
                    <a:lnTo>
                      <a:pt x="88" y="223"/>
                    </a:lnTo>
                    <a:lnTo>
                      <a:pt x="90" y="223"/>
                    </a:lnTo>
                    <a:lnTo>
                      <a:pt x="92" y="221"/>
                    </a:lnTo>
                    <a:lnTo>
                      <a:pt x="94" y="221"/>
                    </a:lnTo>
                    <a:lnTo>
                      <a:pt x="94" y="223"/>
                    </a:lnTo>
                    <a:lnTo>
                      <a:pt x="92" y="226"/>
                    </a:lnTo>
                    <a:lnTo>
                      <a:pt x="92" y="228"/>
                    </a:lnTo>
                    <a:lnTo>
                      <a:pt x="94" y="228"/>
                    </a:lnTo>
                    <a:lnTo>
                      <a:pt x="97" y="228"/>
                    </a:lnTo>
                    <a:lnTo>
                      <a:pt x="99" y="228"/>
                    </a:lnTo>
                    <a:lnTo>
                      <a:pt x="101" y="228"/>
                    </a:lnTo>
                    <a:lnTo>
                      <a:pt x="103" y="228"/>
                    </a:lnTo>
                    <a:lnTo>
                      <a:pt x="105" y="228"/>
                    </a:lnTo>
                    <a:lnTo>
                      <a:pt x="105" y="230"/>
                    </a:lnTo>
                    <a:lnTo>
                      <a:pt x="107" y="230"/>
                    </a:lnTo>
                    <a:lnTo>
                      <a:pt x="107" y="228"/>
                    </a:lnTo>
                    <a:lnTo>
                      <a:pt x="107" y="226"/>
                    </a:lnTo>
                    <a:lnTo>
                      <a:pt x="105" y="226"/>
                    </a:lnTo>
                    <a:lnTo>
                      <a:pt x="105" y="223"/>
                    </a:lnTo>
                    <a:lnTo>
                      <a:pt x="107" y="221"/>
                    </a:lnTo>
                    <a:lnTo>
                      <a:pt x="107" y="219"/>
                    </a:lnTo>
                    <a:lnTo>
                      <a:pt x="110" y="219"/>
                    </a:lnTo>
                    <a:lnTo>
                      <a:pt x="112" y="219"/>
                    </a:lnTo>
                    <a:lnTo>
                      <a:pt x="114" y="219"/>
                    </a:lnTo>
                    <a:lnTo>
                      <a:pt x="114" y="217"/>
                    </a:lnTo>
                    <a:lnTo>
                      <a:pt x="118" y="219"/>
                    </a:lnTo>
                    <a:lnTo>
                      <a:pt x="121" y="219"/>
                    </a:lnTo>
                    <a:lnTo>
                      <a:pt x="123" y="219"/>
                    </a:lnTo>
                    <a:lnTo>
                      <a:pt x="125" y="219"/>
                    </a:lnTo>
                    <a:lnTo>
                      <a:pt x="127" y="221"/>
                    </a:lnTo>
                    <a:lnTo>
                      <a:pt x="132" y="221"/>
                    </a:lnTo>
                    <a:lnTo>
                      <a:pt x="134" y="221"/>
                    </a:lnTo>
                    <a:lnTo>
                      <a:pt x="138" y="221"/>
                    </a:lnTo>
                    <a:lnTo>
                      <a:pt x="143" y="221"/>
                    </a:lnTo>
                    <a:lnTo>
                      <a:pt x="143" y="219"/>
                    </a:lnTo>
                    <a:lnTo>
                      <a:pt x="143" y="215"/>
                    </a:lnTo>
                    <a:lnTo>
                      <a:pt x="143" y="212"/>
                    </a:lnTo>
                    <a:lnTo>
                      <a:pt x="143" y="208"/>
                    </a:lnTo>
                    <a:lnTo>
                      <a:pt x="145" y="206"/>
                    </a:lnTo>
                    <a:lnTo>
                      <a:pt x="145" y="204"/>
                    </a:lnTo>
                    <a:lnTo>
                      <a:pt x="147" y="204"/>
                    </a:lnTo>
                    <a:lnTo>
                      <a:pt x="149" y="201"/>
                    </a:lnTo>
                    <a:lnTo>
                      <a:pt x="147" y="201"/>
                    </a:lnTo>
                    <a:lnTo>
                      <a:pt x="147" y="199"/>
                    </a:lnTo>
                    <a:lnTo>
                      <a:pt x="149" y="197"/>
                    </a:lnTo>
                    <a:lnTo>
                      <a:pt x="151" y="195"/>
                    </a:lnTo>
                    <a:lnTo>
                      <a:pt x="153" y="195"/>
                    </a:lnTo>
                    <a:lnTo>
                      <a:pt x="160" y="190"/>
                    </a:lnTo>
                    <a:lnTo>
                      <a:pt x="164" y="190"/>
                    </a:lnTo>
                    <a:lnTo>
                      <a:pt x="169" y="188"/>
                    </a:lnTo>
                    <a:lnTo>
                      <a:pt x="169" y="186"/>
                    </a:lnTo>
                    <a:lnTo>
                      <a:pt x="167" y="184"/>
                    </a:lnTo>
                    <a:lnTo>
                      <a:pt x="167" y="182"/>
                    </a:lnTo>
                    <a:lnTo>
                      <a:pt x="167" y="180"/>
                    </a:lnTo>
                    <a:lnTo>
                      <a:pt x="164" y="177"/>
                    </a:lnTo>
                    <a:lnTo>
                      <a:pt x="164" y="175"/>
                    </a:lnTo>
                    <a:lnTo>
                      <a:pt x="162" y="173"/>
                    </a:lnTo>
                    <a:lnTo>
                      <a:pt x="167" y="171"/>
                    </a:lnTo>
                    <a:lnTo>
                      <a:pt x="171" y="169"/>
                    </a:lnTo>
                    <a:lnTo>
                      <a:pt x="171" y="166"/>
                    </a:lnTo>
                    <a:lnTo>
                      <a:pt x="173" y="162"/>
                    </a:lnTo>
                    <a:lnTo>
                      <a:pt x="175" y="160"/>
                    </a:lnTo>
                    <a:lnTo>
                      <a:pt x="175" y="158"/>
                    </a:lnTo>
                    <a:lnTo>
                      <a:pt x="175" y="155"/>
                    </a:lnTo>
                    <a:lnTo>
                      <a:pt x="175" y="153"/>
                    </a:lnTo>
                    <a:lnTo>
                      <a:pt x="175" y="151"/>
                    </a:lnTo>
                    <a:lnTo>
                      <a:pt x="175" y="149"/>
                    </a:lnTo>
                    <a:lnTo>
                      <a:pt x="182" y="151"/>
                    </a:lnTo>
                    <a:lnTo>
                      <a:pt x="184" y="151"/>
                    </a:lnTo>
                    <a:lnTo>
                      <a:pt x="186" y="151"/>
                    </a:lnTo>
                    <a:lnTo>
                      <a:pt x="191" y="151"/>
                    </a:lnTo>
                    <a:lnTo>
                      <a:pt x="193" y="149"/>
                    </a:lnTo>
                    <a:lnTo>
                      <a:pt x="195" y="149"/>
                    </a:lnTo>
                    <a:lnTo>
                      <a:pt x="195" y="147"/>
                    </a:lnTo>
                    <a:lnTo>
                      <a:pt x="197" y="147"/>
                    </a:lnTo>
                    <a:lnTo>
                      <a:pt x="199" y="144"/>
                    </a:lnTo>
                    <a:lnTo>
                      <a:pt x="202" y="144"/>
                    </a:lnTo>
                    <a:lnTo>
                      <a:pt x="204" y="142"/>
                    </a:lnTo>
                    <a:lnTo>
                      <a:pt x="206" y="142"/>
                    </a:lnTo>
                    <a:lnTo>
                      <a:pt x="208" y="142"/>
                    </a:lnTo>
                    <a:lnTo>
                      <a:pt x="210" y="142"/>
                    </a:lnTo>
                    <a:lnTo>
                      <a:pt x="213" y="142"/>
                    </a:lnTo>
                    <a:lnTo>
                      <a:pt x="213" y="140"/>
                    </a:lnTo>
                    <a:lnTo>
                      <a:pt x="215" y="140"/>
                    </a:lnTo>
                    <a:lnTo>
                      <a:pt x="217" y="140"/>
                    </a:lnTo>
                    <a:lnTo>
                      <a:pt x="217" y="142"/>
                    </a:lnTo>
                    <a:lnTo>
                      <a:pt x="217" y="144"/>
                    </a:lnTo>
                    <a:lnTo>
                      <a:pt x="217" y="147"/>
                    </a:lnTo>
                    <a:lnTo>
                      <a:pt x="217" y="151"/>
                    </a:lnTo>
                    <a:lnTo>
                      <a:pt x="219" y="151"/>
                    </a:lnTo>
                    <a:lnTo>
                      <a:pt x="219" y="153"/>
                    </a:lnTo>
                    <a:lnTo>
                      <a:pt x="219" y="155"/>
                    </a:lnTo>
                    <a:lnTo>
                      <a:pt x="221" y="155"/>
                    </a:lnTo>
                    <a:lnTo>
                      <a:pt x="221" y="158"/>
                    </a:lnTo>
                    <a:lnTo>
                      <a:pt x="224" y="160"/>
                    </a:lnTo>
                    <a:lnTo>
                      <a:pt x="224" y="162"/>
                    </a:lnTo>
                    <a:lnTo>
                      <a:pt x="226" y="164"/>
                    </a:lnTo>
                    <a:lnTo>
                      <a:pt x="226" y="166"/>
                    </a:lnTo>
                    <a:lnTo>
                      <a:pt x="235" y="169"/>
                    </a:lnTo>
                    <a:lnTo>
                      <a:pt x="235" y="173"/>
                    </a:lnTo>
                    <a:lnTo>
                      <a:pt x="239" y="180"/>
                    </a:lnTo>
                    <a:lnTo>
                      <a:pt x="239" y="182"/>
                    </a:lnTo>
                    <a:lnTo>
                      <a:pt x="241" y="184"/>
                    </a:lnTo>
                    <a:lnTo>
                      <a:pt x="245" y="182"/>
                    </a:lnTo>
                    <a:lnTo>
                      <a:pt x="248" y="180"/>
                    </a:lnTo>
                    <a:lnTo>
                      <a:pt x="250" y="180"/>
                    </a:lnTo>
                    <a:lnTo>
                      <a:pt x="250" y="177"/>
                    </a:lnTo>
                    <a:lnTo>
                      <a:pt x="252" y="177"/>
                    </a:lnTo>
                    <a:lnTo>
                      <a:pt x="254" y="177"/>
                    </a:lnTo>
                    <a:lnTo>
                      <a:pt x="254" y="175"/>
                    </a:lnTo>
                    <a:lnTo>
                      <a:pt x="252" y="175"/>
                    </a:lnTo>
                    <a:lnTo>
                      <a:pt x="254" y="175"/>
                    </a:lnTo>
                    <a:lnTo>
                      <a:pt x="256" y="175"/>
                    </a:lnTo>
                    <a:lnTo>
                      <a:pt x="259" y="175"/>
                    </a:lnTo>
                    <a:lnTo>
                      <a:pt x="261" y="177"/>
                    </a:lnTo>
                    <a:lnTo>
                      <a:pt x="263" y="177"/>
                    </a:lnTo>
                    <a:lnTo>
                      <a:pt x="265" y="177"/>
                    </a:lnTo>
                    <a:lnTo>
                      <a:pt x="267" y="177"/>
                    </a:lnTo>
                    <a:lnTo>
                      <a:pt x="265" y="177"/>
                    </a:lnTo>
                    <a:lnTo>
                      <a:pt x="265" y="175"/>
                    </a:lnTo>
                    <a:lnTo>
                      <a:pt x="267" y="175"/>
                    </a:lnTo>
                    <a:lnTo>
                      <a:pt x="270" y="177"/>
                    </a:lnTo>
                    <a:lnTo>
                      <a:pt x="272" y="177"/>
                    </a:lnTo>
                    <a:lnTo>
                      <a:pt x="276" y="177"/>
                    </a:lnTo>
                    <a:lnTo>
                      <a:pt x="278" y="177"/>
                    </a:lnTo>
                    <a:lnTo>
                      <a:pt x="285" y="173"/>
                    </a:lnTo>
                    <a:lnTo>
                      <a:pt x="289" y="173"/>
                    </a:lnTo>
                    <a:lnTo>
                      <a:pt x="294" y="173"/>
                    </a:lnTo>
                    <a:lnTo>
                      <a:pt x="296" y="175"/>
                    </a:lnTo>
                    <a:lnTo>
                      <a:pt x="300" y="175"/>
                    </a:lnTo>
                    <a:lnTo>
                      <a:pt x="302" y="175"/>
                    </a:lnTo>
                    <a:lnTo>
                      <a:pt x="302" y="173"/>
                    </a:lnTo>
                    <a:lnTo>
                      <a:pt x="305" y="171"/>
                    </a:lnTo>
                    <a:lnTo>
                      <a:pt x="302" y="171"/>
                    </a:lnTo>
                    <a:lnTo>
                      <a:pt x="302" y="166"/>
                    </a:lnTo>
                    <a:lnTo>
                      <a:pt x="305" y="164"/>
                    </a:lnTo>
                    <a:lnTo>
                      <a:pt x="307" y="160"/>
                    </a:lnTo>
                    <a:lnTo>
                      <a:pt x="307" y="158"/>
                    </a:lnTo>
                    <a:lnTo>
                      <a:pt x="307" y="155"/>
                    </a:lnTo>
                    <a:lnTo>
                      <a:pt x="307" y="153"/>
                    </a:lnTo>
                    <a:lnTo>
                      <a:pt x="309" y="151"/>
                    </a:lnTo>
                    <a:lnTo>
                      <a:pt x="307" y="151"/>
                    </a:lnTo>
                    <a:lnTo>
                      <a:pt x="305" y="149"/>
                    </a:lnTo>
                    <a:lnTo>
                      <a:pt x="302" y="147"/>
                    </a:lnTo>
                    <a:lnTo>
                      <a:pt x="300" y="147"/>
                    </a:lnTo>
                    <a:lnTo>
                      <a:pt x="302" y="142"/>
                    </a:lnTo>
                    <a:lnTo>
                      <a:pt x="305" y="140"/>
                    </a:lnTo>
                    <a:lnTo>
                      <a:pt x="302" y="138"/>
                    </a:lnTo>
                    <a:lnTo>
                      <a:pt x="307" y="138"/>
                    </a:lnTo>
                    <a:lnTo>
                      <a:pt x="309" y="134"/>
                    </a:lnTo>
                    <a:lnTo>
                      <a:pt x="313" y="136"/>
                    </a:lnTo>
                    <a:lnTo>
                      <a:pt x="316" y="136"/>
                    </a:lnTo>
                    <a:lnTo>
                      <a:pt x="318" y="136"/>
                    </a:lnTo>
                    <a:lnTo>
                      <a:pt x="320" y="136"/>
                    </a:lnTo>
                    <a:lnTo>
                      <a:pt x="327" y="136"/>
                    </a:lnTo>
                    <a:lnTo>
                      <a:pt x="331" y="136"/>
                    </a:lnTo>
                    <a:lnTo>
                      <a:pt x="333" y="138"/>
                    </a:lnTo>
                    <a:lnTo>
                      <a:pt x="333" y="136"/>
                    </a:lnTo>
                    <a:lnTo>
                      <a:pt x="335" y="129"/>
                    </a:lnTo>
                    <a:lnTo>
                      <a:pt x="337" y="129"/>
                    </a:lnTo>
                    <a:lnTo>
                      <a:pt x="337" y="127"/>
                    </a:lnTo>
                    <a:lnTo>
                      <a:pt x="340" y="127"/>
                    </a:lnTo>
                    <a:lnTo>
                      <a:pt x="342" y="125"/>
                    </a:lnTo>
                    <a:lnTo>
                      <a:pt x="344" y="127"/>
                    </a:lnTo>
                    <a:lnTo>
                      <a:pt x="346" y="129"/>
                    </a:lnTo>
                    <a:lnTo>
                      <a:pt x="348" y="129"/>
                    </a:lnTo>
                    <a:lnTo>
                      <a:pt x="351" y="131"/>
                    </a:lnTo>
                    <a:lnTo>
                      <a:pt x="353" y="134"/>
                    </a:lnTo>
                    <a:lnTo>
                      <a:pt x="355" y="134"/>
                    </a:lnTo>
                    <a:lnTo>
                      <a:pt x="357" y="134"/>
                    </a:lnTo>
                    <a:lnTo>
                      <a:pt x="362" y="136"/>
                    </a:lnTo>
                    <a:lnTo>
                      <a:pt x="359" y="138"/>
                    </a:lnTo>
                    <a:lnTo>
                      <a:pt x="359" y="142"/>
                    </a:lnTo>
                    <a:lnTo>
                      <a:pt x="357" y="144"/>
                    </a:lnTo>
                    <a:lnTo>
                      <a:pt x="355" y="147"/>
                    </a:lnTo>
                    <a:lnTo>
                      <a:pt x="355" y="149"/>
                    </a:lnTo>
                    <a:lnTo>
                      <a:pt x="359" y="149"/>
                    </a:lnTo>
                    <a:lnTo>
                      <a:pt x="362" y="149"/>
                    </a:lnTo>
                    <a:lnTo>
                      <a:pt x="366" y="149"/>
                    </a:lnTo>
                    <a:lnTo>
                      <a:pt x="368" y="149"/>
                    </a:lnTo>
                    <a:lnTo>
                      <a:pt x="368" y="147"/>
                    </a:lnTo>
                    <a:lnTo>
                      <a:pt x="370" y="144"/>
                    </a:lnTo>
                    <a:lnTo>
                      <a:pt x="373" y="144"/>
                    </a:lnTo>
                    <a:lnTo>
                      <a:pt x="375" y="144"/>
                    </a:lnTo>
                    <a:lnTo>
                      <a:pt x="379" y="144"/>
                    </a:lnTo>
                    <a:lnTo>
                      <a:pt x="381" y="144"/>
                    </a:lnTo>
                    <a:lnTo>
                      <a:pt x="386" y="144"/>
                    </a:lnTo>
                    <a:lnTo>
                      <a:pt x="390" y="147"/>
                    </a:lnTo>
                    <a:lnTo>
                      <a:pt x="397" y="144"/>
                    </a:lnTo>
                    <a:lnTo>
                      <a:pt x="399" y="142"/>
                    </a:lnTo>
                    <a:lnTo>
                      <a:pt x="401" y="142"/>
                    </a:lnTo>
                    <a:lnTo>
                      <a:pt x="401" y="140"/>
                    </a:lnTo>
                    <a:lnTo>
                      <a:pt x="403" y="136"/>
                    </a:lnTo>
                    <a:lnTo>
                      <a:pt x="412" y="140"/>
                    </a:lnTo>
                    <a:lnTo>
                      <a:pt x="416" y="140"/>
                    </a:lnTo>
                    <a:lnTo>
                      <a:pt x="421" y="136"/>
                    </a:lnTo>
                    <a:lnTo>
                      <a:pt x="423" y="136"/>
                    </a:lnTo>
                    <a:lnTo>
                      <a:pt x="427" y="131"/>
                    </a:lnTo>
                    <a:lnTo>
                      <a:pt x="427" y="125"/>
                    </a:lnTo>
                    <a:lnTo>
                      <a:pt x="427" y="123"/>
                    </a:lnTo>
                    <a:lnTo>
                      <a:pt x="427" y="118"/>
                    </a:lnTo>
                    <a:lnTo>
                      <a:pt x="427" y="116"/>
                    </a:lnTo>
                    <a:lnTo>
                      <a:pt x="429" y="116"/>
                    </a:lnTo>
                    <a:lnTo>
                      <a:pt x="429" y="114"/>
                    </a:lnTo>
                    <a:lnTo>
                      <a:pt x="429" y="112"/>
                    </a:lnTo>
                    <a:lnTo>
                      <a:pt x="429" y="107"/>
                    </a:lnTo>
                    <a:lnTo>
                      <a:pt x="432" y="105"/>
                    </a:lnTo>
                    <a:lnTo>
                      <a:pt x="432" y="103"/>
                    </a:lnTo>
                    <a:lnTo>
                      <a:pt x="434" y="98"/>
                    </a:lnTo>
                    <a:lnTo>
                      <a:pt x="436" y="98"/>
                    </a:lnTo>
                    <a:lnTo>
                      <a:pt x="436" y="96"/>
                    </a:lnTo>
                    <a:lnTo>
                      <a:pt x="438" y="94"/>
                    </a:lnTo>
                    <a:lnTo>
                      <a:pt x="438" y="92"/>
                    </a:lnTo>
                    <a:lnTo>
                      <a:pt x="440" y="90"/>
                    </a:lnTo>
                    <a:lnTo>
                      <a:pt x="443" y="88"/>
                    </a:lnTo>
                    <a:lnTo>
                      <a:pt x="445" y="83"/>
                    </a:lnTo>
                    <a:lnTo>
                      <a:pt x="443" y="79"/>
                    </a:lnTo>
                    <a:lnTo>
                      <a:pt x="443" y="74"/>
                    </a:lnTo>
                    <a:lnTo>
                      <a:pt x="443" y="72"/>
                    </a:lnTo>
                    <a:lnTo>
                      <a:pt x="445" y="72"/>
                    </a:lnTo>
                    <a:lnTo>
                      <a:pt x="445" y="70"/>
                    </a:lnTo>
                    <a:lnTo>
                      <a:pt x="447" y="70"/>
                    </a:lnTo>
                    <a:lnTo>
                      <a:pt x="447" y="68"/>
                    </a:lnTo>
                    <a:lnTo>
                      <a:pt x="443" y="61"/>
                    </a:lnTo>
                    <a:lnTo>
                      <a:pt x="440" y="59"/>
                    </a:lnTo>
                    <a:lnTo>
                      <a:pt x="438" y="59"/>
                    </a:lnTo>
                    <a:lnTo>
                      <a:pt x="436" y="59"/>
                    </a:lnTo>
                    <a:lnTo>
                      <a:pt x="436" y="57"/>
                    </a:lnTo>
                    <a:lnTo>
                      <a:pt x="436" y="55"/>
                    </a:lnTo>
                    <a:lnTo>
                      <a:pt x="438" y="52"/>
                    </a:lnTo>
                    <a:lnTo>
                      <a:pt x="438" y="48"/>
                    </a:lnTo>
                    <a:lnTo>
                      <a:pt x="440" y="44"/>
                    </a:lnTo>
                    <a:lnTo>
                      <a:pt x="445" y="42"/>
                    </a:lnTo>
                    <a:lnTo>
                      <a:pt x="449" y="42"/>
                    </a:lnTo>
                    <a:lnTo>
                      <a:pt x="454" y="44"/>
                    </a:lnTo>
                    <a:lnTo>
                      <a:pt x="456" y="44"/>
                    </a:lnTo>
                    <a:lnTo>
                      <a:pt x="458" y="46"/>
                    </a:lnTo>
                    <a:lnTo>
                      <a:pt x="460" y="48"/>
                    </a:lnTo>
                    <a:lnTo>
                      <a:pt x="462" y="50"/>
                    </a:lnTo>
                    <a:lnTo>
                      <a:pt x="464" y="50"/>
                    </a:lnTo>
                    <a:lnTo>
                      <a:pt x="467" y="52"/>
                    </a:lnTo>
                    <a:lnTo>
                      <a:pt x="469" y="55"/>
                    </a:lnTo>
                    <a:lnTo>
                      <a:pt x="471" y="55"/>
                    </a:lnTo>
                    <a:lnTo>
                      <a:pt x="473" y="55"/>
                    </a:lnTo>
                    <a:lnTo>
                      <a:pt x="475" y="57"/>
                    </a:lnTo>
                    <a:lnTo>
                      <a:pt x="478" y="57"/>
                    </a:lnTo>
                    <a:lnTo>
                      <a:pt x="482" y="57"/>
                    </a:lnTo>
                    <a:lnTo>
                      <a:pt x="480" y="55"/>
                    </a:lnTo>
                    <a:lnTo>
                      <a:pt x="480" y="52"/>
                    </a:lnTo>
                    <a:lnTo>
                      <a:pt x="480" y="48"/>
                    </a:lnTo>
                    <a:lnTo>
                      <a:pt x="480" y="46"/>
                    </a:lnTo>
                    <a:lnTo>
                      <a:pt x="482" y="46"/>
                    </a:lnTo>
                    <a:lnTo>
                      <a:pt x="486" y="46"/>
                    </a:lnTo>
                    <a:lnTo>
                      <a:pt x="489" y="46"/>
                    </a:lnTo>
                    <a:lnTo>
                      <a:pt x="491" y="46"/>
                    </a:lnTo>
                    <a:lnTo>
                      <a:pt x="495" y="44"/>
                    </a:lnTo>
                    <a:lnTo>
                      <a:pt x="497" y="44"/>
                    </a:lnTo>
                    <a:lnTo>
                      <a:pt x="500" y="44"/>
                    </a:lnTo>
                    <a:lnTo>
                      <a:pt x="506" y="42"/>
                    </a:lnTo>
                    <a:lnTo>
                      <a:pt x="506" y="37"/>
                    </a:lnTo>
                    <a:lnTo>
                      <a:pt x="508" y="37"/>
                    </a:lnTo>
                    <a:lnTo>
                      <a:pt x="508" y="35"/>
                    </a:lnTo>
                    <a:lnTo>
                      <a:pt x="515" y="35"/>
                    </a:lnTo>
                    <a:lnTo>
                      <a:pt x="519" y="33"/>
                    </a:lnTo>
                    <a:lnTo>
                      <a:pt x="524" y="33"/>
                    </a:lnTo>
                    <a:lnTo>
                      <a:pt x="524" y="28"/>
                    </a:lnTo>
                    <a:lnTo>
                      <a:pt x="528" y="31"/>
                    </a:lnTo>
                    <a:lnTo>
                      <a:pt x="537" y="35"/>
                    </a:lnTo>
                    <a:lnTo>
                      <a:pt x="537" y="31"/>
                    </a:lnTo>
                    <a:lnTo>
                      <a:pt x="539" y="31"/>
                    </a:lnTo>
                    <a:lnTo>
                      <a:pt x="539" y="28"/>
                    </a:lnTo>
                    <a:lnTo>
                      <a:pt x="539" y="26"/>
                    </a:lnTo>
                    <a:lnTo>
                      <a:pt x="541" y="24"/>
                    </a:lnTo>
                    <a:lnTo>
                      <a:pt x="541" y="26"/>
                    </a:lnTo>
                    <a:lnTo>
                      <a:pt x="546" y="26"/>
                    </a:lnTo>
                    <a:lnTo>
                      <a:pt x="548" y="28"/>
                    </a:lnTo>
                    <a:lnTo>
                      <a:pt x="552" y="28"/>
                    </a:lnTo>
                    <a:lnTo>
                      <a:pt x="554" y="31"/>
                    </a:lnTo>
                    <a:lnTo>
                      <a:pt x="556" y="31"/>
                    </a:lnTo>
                    <a:lnTo>
                      <a:pt x="554" y="33"/>
                    </a:lnTo>
                    <a:lnTo>
                      <a:pt x="552" y="35"/>
                    </a:lnTo>
                    <a:lnTo>
                      <a:pt x="550" y="42"/>
                    </a:lnTo>
                    <a:lnTo>
                      <a:pt x="548" y="44"/>
                    </a:lnTo>
                    <a:lnTo>
                      <a:pt x="550" y="46"/>
                    </a:lnTo>
                    <a:lnTo>
                      <a:pt x="552" y="50"/>
                    </a:lnTo>
                    <a:lnTo>
                      <a:pt x="554" y="50"/>
                    </a:lnTo>
                    <a:lnTo>
                      <a:pt x="559" y="52"/>
                    </a:lnTo>
                    <a:lnTo>
                      <a:pt x="563" y="59"/>
                    </a:lnTo>
                    <a:lnTo>
                      <a:pt x="567" y="55"/>
                    </a:lnTo>
                    <a:lnTo>
                      <a:pt x="570" y="50"/>
                    </a:lnTo>
                    <a:lnTo>
                      <a:pt x="572" y="46"/>
                    </a:lnTo>
                    <a:lnTo>
                      <a:pt x="576" y="46"/>
                    </a:lnTo>
                    <a:lnTo>
                      <a:pt x="578" y="46"/>
                    </a:lnTo>
                    <a:lnTo>
                      <a:pt x="583" y="48"/>
                    </a:lnTo>
                    <a:lnTo>
                      <a:pt x="587" y="48"/>
                    </a:lnTo>
                    <a:lnTo>
                      <a:pt x="589" y="48"/>
                    </a:lnTo>
                    <a:lnTo>
                      <a:pt x="594" y="46"/>
                    </a:lnTo>
                    <a:lnTo>
                      <a:pt x="596" y="46"/>
                    </a:lnTo>
                    <a:lnTo>
                      <a:pt x="598" y="42"/>
                    </a:lnTo>
                    <a:lnTo>
                      <a:pt x="600" y="39"/>
                    </a:lnTo>
                    <a:lnTo>
                      <a:pt x="607" y="35"/>
                    </a:lnTo>
                    <a:lnTo>
                      <a:pt x="607" y="33"/>
                    </a:lnTo>
                    <a:lnTo>
                      <a:pt x="605" y="33"/>
                    </a:lnTo>
                    <a:lnTo>
                      <a:pt x="609" y="28"/>
                    </a:lnTo>
                    <a:lnTo>
                      <a:pt x="609" y="26"/>
                    </a:lnTo>
                    <a:lnTo>
                      <a:pt x="607" y="26"/>
                    </a:lnTo>
                    <a:lnTo>
                      <a:pt x="607" y="24"/>
                    </a:lnTo>
                    <a:lnTo>
                      <a:pt x="609" y="24"/>
                    </a:lnTo>
                    <a:lnTo>
                      <a:pt x="613" y="22"/>
                    </a:lnTo>
                    <a:lnTo>
                      <a:pt x="616" y="28"/>
                    </a:lnTo>
                    <a:lnTo>
                      <a:pt x="620" y="24"/>
                    </a:lnTo>
                    <a:lnTo>
                      <a:pt x="622" y="22"/>
                    </a:lnTo>
                    <a:lnTo>
                      <a:pt x="622" y="20"/>
                    </a:lnTo>
                    <a:lnTo>
                      <a:pt x="620" y="17"/>
                    </a:lnTo>
                    <a:lnTo>
                      <a:pt x="616" y="13"/>
                    </a:lnTo>
                    <a:lnTo>
                      <a:pt x="622" y="6"/>
                    </a:lnTo>
                    <a:lnTo>
                      <a:pt x="624" y="4"/>
                    </a:lnTo>
                    <a:lnTo>
                      <a:pt x="631" y="11"/>
                    </a:lnTo>
                    <a:lnTo>
                      <a:pt x="633" y="13"/>
                    </a:lnTo>
                    <a:lnTo>
                      <a:pt x="635" y="15"/>
                    </a:lnTo>
                    <a:lnTo>
                      <a:pt x="640" y="17"/>
                    </a:lnTo>
                    <a:lnTo>
                      <a:pt x="648" y="22"/>
                    </a:lnTo>
                    <a:lnTo>
                      <a:pt x="642" y="11"/>
                    </a:lnTo>
                    <a:lnTo>
                      <a:pt x="644" y="6"/>
                    </a:lnTo>
                    <a:lnTo>
                      <a:pt x="646" y="6"/>
                    </a:lnTo>
                    <a:lnTo>
                      <a:pt x="648" y="4"/>
                    </a:lnTo>
                    <a:lnTo>
                      <a:pt x="651" y="2"/>
                    </a:lnTo>
                    <a:lnTo>
                      <a:pt x="657" y="2"/>
                    </a:lnTo>
                    <a:lnTo>
                      <a:pt x="657" y="0"/>
                    </a:lnTo>
                    <a:lnTo>
                      <a:pt x="659" y="0"/>
                    </a:lnTo>
                    <a:close/>
                  </a:path>
                </a:pathLst>
              </a:custGeom>
              <a:solidFill>
                <a:srgbClr val="7793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77" name="Freeform 62"/>
              <p:cNvSpPr>
                <a:spLocks/>
              </p:cNvSpPr>
              <p:nvPr/>
            </p:nvSpPr>
            <p:spPr bwMode="auto">
              <a:xfrm>
                <a:off x="6175375" y="1843088"/>
                <a:ext cx="1250950" cy="782638"/>
              </a:xfrm>
              <a:custGeom>
                <a:avLst/>
                <a:gdLst>
                  <a:gd name="T0" fmla="*/ 2147483647 w 788"/>
                  <a:gd name="T1" fmla="*/ 2147483647 h 493"/>
                  <a:gd name="T2" fmla="*/ 2147483647 w 788"/>
                  <a:gd name="T3" fmla="*/ 2147483647 h 493"/>
                  <a:gd name="T4" fmla="*/ 2147483647 w 788"/>
                  <a:gd name="T5" fmla="*/ 2147483647 h 493"/>
                  <a:gd name="T6" fmla="*/ 2147483647 w 788"/>
                  <a:gd name="T7" fmla="*/ 2147483647 h 493"/>
                  <a:gd name="T8" fmla="*/ 2147483647 w 788"/>
                  <a:gd name="T9" fmla="*/ 2147483647 h 493"/>
                  <a:gd name="T10" fmla="*/ 2147483647 w 788"/>
                  <a:gd name="T11" fmla="*/ 2147483647 h 493"/>
                  <a:gd name="T12" fmla="*/ 2147483647 w 788"/>
                  <a:gd name="T13" fmla="*/ 2147483647 h 493"/>
                  <a:gd name="T14" fmla="*/ 2147483647 w 788"/>
                  <a:gd name="T15" fmla="*/ 2147483647 h 493"/>
                  <a:gd name="T16" fmla="*/ 2147483647 w 788"/>
                  <a:gd name="T17" fmla="*/ 2147483647 h 493"/>
                  <a:gd name="T18" fmla="*/ 2147483647 w 788"/>
                  <a:gd name="T19" fmla="*/ 2147483647 h 493"/>
                  <a:gd name="T20" fmla="*/ 2147483647 w 788"/>
                  <a:gd name="T21" fmla="*/ 2147483647 h 493"/>
                  <a:gd name="T22" fmla="*/ 2147483647 w 788"/>
                  <a:gd name="T23" fmla="*/ 2147483647 h 493"/>
                  <a:gd name="T24" fmla="*/ 2147483647 w 788"/>
                  <a:gd name="T25" fmla="*/ 2147483647 h 493"/>
                  <a:gd name="T26" fmla="*/ 2147483647 w 788"/>
                  <a:gd name="T27" fmla="*/ 2147483647 h 493"/>
                  <a:gd name="T28" fmla="*/ 2147483647 w 788"/>
                  <a:gd name="T29" fmla="*/ 2147483647 h 493"/>
                  <a:gd name="T30" fmla="*/ 2147483647 w 788"/>
                  <a:gd name="T31" fmla="*/ 2147483647 h 493"/>
                  <a:gd name="T32" fmla="*/ 2147483647 w 788"/>
                  <a:gd name="T33" fmla="*/ 2147483647 h 493"/>
                  <a:gd name="T34" fmla="*/ 2147483647 w 788"/>
                  <a:gd name="T35" fmla="*/ 2147483647 h 493"/>
                  <a:gd name="T36" fmla="*/ 2147483647 w 788"/>
                  <a:gd name="T37" fmla="*/ 2147483647 h 493"/>
                  <a:gd name="T38" fmla="*/ 2147483647 w 788"/>
                  <a:gd name="T39" fmla="*/ 2147483647 h 493"/>
                  <a:gd name="T40" fmla="*/ 2147483647 w 788"/>
                  <a:gd name="T41" fmla="*/ 2147483647 h 493"/>
                  <a:gd name="T42" fmla="*/ 2147483647 w 788"/>
                  <a:gd name="T43" fmla="*/ 2147483647 h 493"/>
                  <a:gd name="T44" fmla="*/ 2147483647 w 788"/>
                  <a:gd name="T45" fmla="*/ 2147483647 h 493"/>
                  <a:gd name="T46" fmla="*/ 2147483647 w 788"/>
                  <a:gd name="T47" fmla="*/ 2147483647 h 493"/>
                  <a:gd name="T48" fmla="*/ 2147483647 w 788"/>
                  <a:gd name="T49" fmla="*/ 2147483647 h 493"/>
                  <a:gd name="T50" fmla="*/ 2147483647 w 788"/>
                  <a:gd name="T51" fmla="*/ 2147483647 h 493"/>
                  <a:gd name="T52" fmla="*/ 2147483647 w 788"/>
                  <a:gd name="T53" fmla="*/ 2147483647 h 493"/>
                  <a:gd name="T54" fmla="*/ 2147483647 w 788"/>
                  <a:gd name="T55" fmla="*/ 2147483647 h 493"/>
                  <a:gd name="T56" fmla="*/ 2147483647 w 788"/>
                  <a:gd name="T57" fmla="*/ 2147483647 h 493"/>
                  <a:gd name="T58" fmla="*/ 2147483647 w 788"/>
                  <a:gd name="T59" fmla="*/ 2147483647 h 493"/>
                  <a:gd name="T60" fmla="*/ 2147483647 w 788"/>
                  <a:gd name="T61" fmla="*/ 2147483647 h 493"/>
                  <a:gd name="T62" fmla="*/ 2147483647 w 788"/>
                  <a:gd name="T63" fmla="*/ 2147483647 h 493"/>
                  <a:gd name="T64" fmla="*/ 2147483647 w 788"/>
                  <a:gd name="T65" fmla="*/ 2147483647 h 493"/>
                  <a:gd name="T66" fmla="*/ 2147483647 w 788"/>
                  <a:gd name="T67" fmla="*/ 2147483647 h 493"/>
                  <a:gd name="T68" fmla="*/ 2147483647 w 788"/>
                  <a:gd name="T69" fmla="*/ 2147483647 h 493"/>
                  <a:gd name="T70" fmla="*/ 2147483647 w 788"/>
                  <a:gd name="T71" fmla="*/ 2147483647 h 493"/>
                  <a:gd name="T72" fmla="*/ 2147483647 w 788"/>
                  <a:gd name="T73" fmla="*/ 2147483647 h 493"/>
                  <a:gd name="T74" fmla="*/ 2147483647 w 788"/>
                  <a:gd name="T75" fmla="*/ 2147483647 h 493"/>
                  <a:gd name="T76" fmla="*/ 2147483647 w 788"/>
                  <a:gd name="T77" fmla="*/ 2147483647 h 493"/>
                  <a:gd name="T78" fmla="*/ 2147483647 w 788"/>
                  <a:gd name="T79" fmla="*/ 2147483647 h 493"/>
                  <a:gd name="T80" fmla="*/ 2147483647 w 788"/>
                  <a:gd name="T81" fmla="*/ 2147483647 h 493"/>
                  <a:gd name="T82" fmla="*/ 2147483647 w 788"/>
                  <a:gd name="T83" fmla="*/ 2147483647 h 493"/>
                  <a:gd name="T84" fmla="*/ 2147483647 w 788"/>
                  <a:gd name="T85" fmla="*/ 2147483647 h 493"/>
                  <a:gd name="T86" fmla="*/ 2147483647 w 788"/>
                  <a:gd name="T87" fmla="*/ 2147483647 h 493"/>
                  <a:gd name="T88" fmla="*/ 2147483647 w 788"/>
                  <a:gd name="T89" fmla="*/ 2147483647 h 493"/>
                  <a:gd name="T90" fmla="*/ 2147483647 w 788"/>
                  <a:gd name="T91" fmla="*/ 2147483647 h 493"/>
                  <a:gd name="T92" fmla="*/ 2147483647 w 788"/>
                  <a:gd name="T93" fmla="*/ 2147483647 h 493"/>
                  <a:gd name="T94" fmla="*/ 2147483647 w 788"/>
                  <a:gd name="T95" fmla="*/ 2147483647 h 493"/>
                  <a:gd name="T96" fmla="*/ 2147483647 w 788"/>
                  <a:gd name="T97" fmla="*/ 2147483647 h 493"/>
                  <a:gd name="T98" fmla="*/ 2147483647 w 788"/>
                  <a:gd name="T99" fmla="*/ 2147483647 h 493"/>
                  <a:gd name="T100" fmla="*/ 2147483647 w 788"/>
                  <a:gd name="T101" fmla="*/ 2147483647 h 493"/>
                  <a:gd name="T102" fmla="*/ 2147483647 w 788"/>
                  <a:gd name="T103" fmla="*/ 2147483647 h 493"/>
                  <a:gd name="T104" fmla="*/ 2147483647 w 788"/>
                  <a:gd name="T105" fmla="*/ 2147483647 h 493"/>
                  <a:gd name="T106" fmla="*/ 2147483647 w 788"/>
                  <a:gd name="T107" fmla="*/ 2147483647 h 493"/>
                  <a:gd name="T108" fmla="*/ 2147483647 w 788"/>
                  <a:gd name="T109" fmla="*/ 2147483647 h 493"/>
                  <a:gd name="T110" fmla="*/ 2147483647 w 788"/>
                  <a:gd name="T111" fmla="*/ 2147483647 h 493"/>
                  <a:gd name="T112" fmla="*/ 2147483647 w 788"/>
                  <a:gd name="T113" fmla="*/ 2147483647 h 493"/>
                  <a:gd name="T114" fmla="*/ 2147483647 w 788"/>
                  <a:gd name="T115" fmla="*/ 2147483647 h 493"/>
                  <a:gd name="T116" fmla="*/ 2147483647 w 788"/>
                  <a:gd name="T117" fmla="*/ 2147483647 h 493"/>
                  <a:gd name="T118" fmla="*/ 2147483647 w 788"/>
                  <a:gd name="T119" fmla="*/ 2147483647 h 49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88" h="493">
                    <a:moveTo>
                      <a:pt x="615" y="0"/>
                    </a:moveTo>
                    <a:lnTo>
                      <a:pt x="631" y="4"/>
                    </a:lnTo>
                    <a:lnTo>
                      <a:pt x="640" y="9"/>
                    </a:lnTo>
                    <a:lnTo>
                      <a:pt x="637" y="9"/>
                    </a:lnTo>
                    <a:lnTo>
                      <a:pt x="637" y="13"/>
                    </a:lnTo>
                    <a:lnTo>
                      <a:pt x="637" y="17"/>
                    </a:lnTo>
                    <a:lnTo>
                      <a:pt x="642" y="22"/>
                    </a:lnTo>
                    <a:lnTo>
                      <a:pt x="644" y="24"/>
                    </a:lnTo>
                    <a:lnTo>
                      <a:pt x="644" y="31"/>
                    </a:lnTo>
                    <a:lnTo>
                      <a:pt x="646" y="33"/>
                    </a:lnTo>
                    <a:lnTo>
                      <a:pt x="650" y="37"/>
                    </a:lnTo>
                    <a:lnTo>
                      <a:pt x="648" y="39"/>
                    </a:lnTo>
                    <a:lnTo>
                      <a:pt x="650" y="42"/>
                    </a:lnTo>
                    <a:lnTo>
                      <a:pt x="657" y="42"/>
                    </a:lnTo>
                    <a:lnTo>
                      <a:pt x="661" y="44"/>
                    </a:lnTo>
                    <a:lnTo>
                      <a:pt x="664" y="46"/>
                    </a:lnTo>
                    <a:lnTo>
                      <a:pt x="664" y="50"/>
                    </a:lnTo>
                    <a:lnTo>
                      <a:pt x="664" y="55"/>
                    </a:lnTo>
                    <a:lnTo>
                      <a:pt x="661" y="55"/>
                    </a:lnTo>
                    <a:lnTo>
                      <a:pt x="661" y="57"/>
                    </a:lnTo>
                    <a:lnTo>
                      <a:pt x="670" y="59"/>
                    </a:lnTo>
                    <a:lnTo>
                      <a:pt x="675" y="59"/>
                    </a:lnTo>
                    <a:lnTo>
                      <a:pt x="679" y="59"/>
                    </a:lnTo>
                    <a:lnTo>
                      <a:pt x="692" y="59"/>
                    </a:lnTo>
                    <a:lnTo>
                      <a:pt x="701" y="61"/>
                    </a:lnTo>
                    <a:lnTo>
                      <a:pt x="703" y="61"/>
                    </a:lnTo>
                    <a:lnTo>
                      <a:pt x="705" y="61"/>
                    </a:lnTo>
                    <a:lnTo>
                      <a:pt x="705" y="59"/>
                    </a:lnTo>
                    <a:lnTo>
                      <a:pt x="707" y="57"/>
                    </a:lnTo>
                    <a:lnTo>
                      <a:pt x="710" y="57"/>
                    </a:lnTo>
                    <a:lnTo>
                      <a:pt x="716" y="50"/>
                    </a:lnTo>
                    <a:lnTo>
                      <a:pt x="723" y="42"/>
                    </a:lnTo>
                    <a:lnTo>
                      <a:pt x="725" y="48"/>
                    </a:lnTo>
                    <a:lnTo>
                      <a:pt x="725" y="55"/>
                    </a:lnTo>
                    <a:lnTo>
                      <a:pt x="727" y="57"/>
                    </a:lnTo>
                    <a:lnTo>
                      <a:pt x="732" y="57"/>
                    </a:lnTo>
                    <a:lnTo>
                      <a:pt x="747" y="57"/>
                    </a:lnTo>
                    <a:lnTo>
                      <a:pt x="747" y="59"/>
                    </a:lnTo>
                    <a:lnTo>
                      <a:pt x="747" y="61"/>
                    </a:lnTo>
                    <a:lnTo>
                      <a:pt x="747" y="63"/>
                    </a:lnTo>
                    <a:lnTo>
                      <a:pt x="745" y="63"/>
                    </a:lnTo>
                    <a:lnTo>
                      <a:pt x="745" y="66"/>
                    </a:lnTo>
                    <a:lnTo>
                      <a:pt x="745" y="68"/>
                    </a:lnTo>
                    <a:lnTo>
                      <a:pt x="745" y="70"/>
                    </a:lnTo>
                    <a:lnTo>
                      <a:pt x="745" y="72"/>
                    </a:lnTo>
                    <a:lnTo>
                      <a:pt x="742" y="72"/>
                    </a:lnTo>
                    <a:lnTo>
                      <a:pt x="742" y="74"/>
                    </a:lnTo>
                    <a:lnTo>
                      <a:pt x="742" y="77"/>
                    </a:lnTo>
                    <a:lnTo>
                      <a:pt x="742" y="79"/>
                    </a:lnTo>
                    <a:lnTo>
                      <a:pt x="740" y="79"/>
                    </a:lnTo>
                    <a:lnTo>
                      <a:pt x="740" y="81"/>
                    </a:lnTo>
                    <a:lnTo>
                      <a:pt x="740" y="83"/>
                    </a:lnTo>
                    <a:lnTo>
                      <a:pt x="738" y="83"/>
                    </a:lnTo>
                    <a:lnTo>
                      <a:pt x="738" y="85"/>
                    </a:lnTo>
                    <a:lnTo>
                      <a:pt x="736" y="88"/>
                    </a:lnTo>
                    <a:lnTo>
                      <a:pt x="736" y="90"/>
                    </a:lnTo>
                    <a:lnTo>
                      <a:pt x="734" y="92"/>
                    </a:lnTo>
                    <a:lnTo>
                      <a:pt x="734" y="94"/>
                    </a:lnTo>
                    <a:lnTo>
                      <a:pt x="734" y="96"/>
                    </a:lnTo>
                    <a:lnTo>
                      <a:pt x="732" y="96"/>
                    </a:lnTo>
                    <a:lnTo>
                      <a:pt x="729" y="103"/>
                    </a:lnTo>
                    <a:lnTo>
                      <a:pt x="723" y="112"/>
                    </a:lnTo>
                    <a:lnTo>
                      <a:pt x="721" y="118"/>
                    </a:lnTo>
                    <a:lnTo>
                      <a:pt x="718" y="120"/>
                    </a:lnTo>
                    <a:lnTo>
                      <a:pt x="718" y="123"/>
                    </a:lnTo>
                    <a:lnTo>
                      <a:pt x="716" y="125"/>
                    </a:lnTo>
                    <a:lnTo>
                      <a:pt x="716" y="127"/>
                    </a:lnTo>
                    <a:lnTo>
                      <a:pt x="714" y="127"/>
                    </a:lnTo>
                    <a:lnTo>
                      <a:pt x="714" y="129"/>
                    </a:lnTo>
                    <a:lnTo>
                      <a:pt x="714" y="131"/>
                    </a:lnTo>
                    <a:lnTo>
                      <a:pt x="712" y="131"/>
                    </a:lnTo>
                    <a:lnTo>
                      <a:pt x="712" y="134"/>
                    </a:lnTo>
                    <a:lnTo>
                      <a:pt x="710" y="136"/>
                    </a:lnTo>
                    <a:lnTo>
                      <a:pt x="710" y="138"/>
                    </a:lnTo>
                    <a:lnTo>
                      <a:pt x="707" y="140"/>
                    </a:lnTo>
                    <a:lnTo>
                      <a:pt x="707" y="142"/>
                    </a:lnTo>
                    <a:lnTo>
                      <a:pt x="703" y="147"/>
                    </a:lnTo>
                    <a:lnTo>
                      <a:pt x="701" y="151"/>
                    </a:lnTo>
                    <a:lnTo>
                      <a:pt x="690" y="160"/>
                    </a:lnTo>
                    <a:lnTo>
                      <a:pt x="683" y="166"/>
                    </a:lnTo>
                    <a:lnTo>
                      <a:pt x="679" y="175"/>
                    </a:lnTo>
                    <a:lnTo>
                      <a:pt x="677" y="180"/>
                    </a:lnTo>
                    <a:lnTo>
                      <a:pt x="672" y="184"/>
                    </a:lnTo>
                    <a:lnTo>
                      <a:pt x="670" y="186"/>
                    </a:lnTo>
                    <a:lnTo>
                      <a:pt x="668" y="188"/>
                    </a:lnTo>
                    <a:lnTo>
                      <a:pt x="668" y="190"/>
                    </a:lnTo>
                    <a:lnTo>
                      <a:pt x="666" y="193"/>
                    </a:lnTo>
                    <a:lnTo>
                      <a:pt x="659" y="208"/>
                    </a:lnTo>
                    <a:lnTo>
                      <a:pt x="659" y="212"/>
                    </a:lnTo>
                    <a:lnTo>
                      <a:pt x="657" y="217"/>
                    </a:lnTo>
                    <a:lnTo>
                      <a:pt x="657" y="223"/>
                    </a:lnTo>
                    <a:lnTo>
                      <a:pt x="657" y="228"/>
                    </a:lnTo>
                    <a:lnTo>
                      <a:pt x="655" y="230"/>
                    </a:lnTo>
                    <a:lnTo>
                      <a:pt x="655" y="234"/>
                    </a:lnTo>
                    <a:lnTo>
                      <a:pt x="655" y="236"/>
                    </a:lnTo>
                    <a:lnTo>
                      <a:pt x="655" y="241"/>
                    </a:lnTo>
                    <a:lnTo>
                      <a:pt x="655" y="245"/>
                    </a:lnTo>
                    <a:lnTo>
                      <a:pt x="655" y="252"/>
                    </a:lnTo>
                    <a:lnTo>
                      <a:pt x="655" y="254"/>
                    </a:lnTo>
                    <a:lnTo>
                      <a:pt x="655" y="256"/>
                    </a:lnTo>
                    <a:lnTo>
                      <a:pt x="655" y="258"/>
                    </a:lnTo>
                    <a:lnTo>
                      <a:pt x="655" y="261"/>
                    </a:lnTo>
                    <a:lnTo>
                      <a:pt x="655" y="263"/>
                    </a:lnTo>
                    <a:lnTo>
                      <a:pt x="655" y="265"/>
                    </a:lnTo>
                    <a:lnTo>
                      <a:pt x="655" y="267"/>
                    </a:lnTo>
                    <a:lnTo>
                      <a:pt x="655" y="269"/>
                    </a:lnTo>
                    <a:lnTo>
                      <a:pt x="655" y="272"/>
                    </a:lnTo>
                    <a:lnTo>
                      <a:pt x="655" y="274"/>
                    </a:lnTo>
                    <a:lnTo>
                      <a:pt x="655" y="276"/>
                    </a:lnTo>
                    <a:lnTo>
                      <a:pt x="655" y="278"/>
                    </a:lnTo>
                    <a:lnTo>
                      <a:pt x="655" y="280"/>
                    </a:lnTo>
                    <a:lnTo>
                      <a:pt x="655" y="282"/>
                    </a:lnTo>
                    <a:lnTo>
                      <a:pt x="655" y="285"/>
                    </a:lnTo>
                    <a:lnTo>
                      <a:pt x="657" y="285"/>
                    </a:lnTo>
                    <a:lnTo>
                      <a:pt x="655" y="285"/>
                    </a:lnTo>
                    <a:lnTo>
                      <a:pt x="657" y="285"/>
                    </a:lnTo>
                    <a:lnTo>
                      <a:pt x="657" y="287"/>
                    </a:lnTo>
                    <a:lnTo>
                      <a:pt x="657" y="289"/>
                    </a:lnTo>
                    <a:lnTo>
                      <a:pt x="657" y="291"/>
                    </a:lnTo>
                    <a:lnTo>
                      <a:pt x="657" y="293"/>
                    </a:lnTo>
                    <a:lnTo>
                      <a:pt x="657" y="296"/>
                    </a:lnTo>
                    <a:lnTo>
                      <a:pt x="657" y="298"/>
                    </a:lnTo>
                    <a:lnTo>
                      <a:pt x="657" y="300"/>
                    </a:lnTo>
                    <a:lnTo>
                      <a:pt x="657" y="302"/>
                    </a:lnTo>
                    <a:lnTo>
                      <a:pt x="657" y="304"/>
                    </a:lnTo>
                    <a:lnTo>
                      <a:pt x="659" y="304"/>
                    </a:lnTo>
                    <a:lnTo>
                      <a:pt x="659" y="307"/>
                    </a:lnTo>
                    <a:lnTo>
                      <a:pt x="659" y="309"/>
                    </a:lnTo>
                    <a:lnTo>
                      <a:pt x="661" y="309"/>
                    </a:lnTo>
                    <a:lnTo>
                      <a:pt x="661" y="311"/>
                    </a:lnTo>
                    <a:lnTo>
                      <a:pt x="664" y="311"/>
                    </a:lnTo>
                    <a:lnTo>
                      <a:pt x="664" y="309"/>
                    </a:lnTo>
                    <a:lnTo>
                      <a:pt x="666" y="309"/>
                    </a:lnTo>
                    <a:lnTo>
                      <a:pt x="666" y="307"/>
                    </a:lnTo>
                    <a:lnTo>
                      <a:pt x="668" y="307"/>
                    </a:lnTo>
                    <a:lnTo>
                      <a:pt x="670" y="307"/>
                    </a:lnTo>
                    <a:lnTo>
                      <a:pt x="670" y="304"/>
                    </a:lnTo>
                    <a:lnTo>
                      <a:pt x="672" y="304"/>
                    </a:lnTo>
                    <a:lnTo>
                      <a:pt x="675" y="304"/>
                    </a:lnTo>
                    <a:lnTo>
                      <a:pt x="675" y="302"/>
                    </a:lnTo>
                    <a:lnTo>
                      <a:pt x="677" y="302"/>
                    </a:lnTo>
                    <a:lnTo>
                      <a:pt x="677" y="300"/>
                    </a:lnTo>
                    <a:lnTo>
                      <a:pt x="679" y="300"/>
                    </a:lnTo>
                    <a:lnTo>
                      <a:pt x="681" y="300"/>
                    </a:lnTo>
                    <a:lnTo>
                      <a:pt x="681" y="298"/>
                    </a:lnTo>
                    <a:lnTo>
                      <a:pt x="681" y="296"/>
                    </a:lnTo>
                    <a:lnTo>
                      <a:pt x="683" y="296"/>
                    </a:lnTo>
                    <a:lnTo>
                      <a:pt x="683" y="293"/>
                    </a:lnTo>
                    <a:lnTo>
                      <a:pt x="683" y="296"/>
                    </a:lnTo>
                    <a:lnTo>
                      <a:pt x="683" y="300"/>
                    </a:lnTo>
                    <a:lnTo>
                      <a:pt x="683" y="302"/>
                    </a:lnTo>
                    <a:lnTo>
                      <a:pt x="683" y="307"/>
                    </a:lnTo>
                    <a:lnTo>
                      <a:pt x="686" y="313"/>
                    </a:lnTo>
                    <a:lnTo>
                      <a:pt x="688" y="313"/>
                    </a:lnTo>
                    <a:lnTo>
                      <a:pt x="688" y="315"/>
                    </a:lnTo>
                    <a:lnTo>
                      <a:pt x="690" y="315"/>
                    </a:lnTo>
                    <a:lnTo>
                      <a:pt x="690" y="318"/>
                    </a:lnTo>
                    <a:lnTo>
                      <a:pt x="692" y="318"/>
                    </a:lnTo>
                    <a:lnTo>
                      <a:pt x="692" y="320"/>
                    </a:lnTo>
                    <a:lnTo>
                      <a:pt x="694" y="320"/>
                    </a:lnTo>
                    <a:lnTo>
                      <a:pt x="694" y="322"/>
                    </a:lnTo>
                    <a:lnTo>
                      <a:pt x="696" y="322"/>
                    </a:lnTo>
                    <a:lnTo>
                      <a:pt x="699" y="324"/>
                    </a:lnTo>
                    <a:lnTo>
                      <a:pt x="701" y="324"/>
                    </a:lnTo>
                    <a:lnTo>
                      <a:pt x="701" y="326"/>
                    </a:lnTo>
                    <a:lnTo>
                      <a:pt x="703" y="326"/>
                    </a:lnTo>
                    <a:lnTo>
                      <a:pt x="703" y="328"/>
                    </a:lnTo>
                    <a:lnTo>
                      <a:pt x="705" y="328"/>
                    </a:lnTo>
                    <a:lnTo>
                      <a:pt x="705" y="331"/>
                    </a:lnTo>
                    <a:lnTo>
                      <a:pt x="705" y="333"/>
                    </a:lnTo>
                    <a:lnTo>
                      <a:pt x="705" y="335"/>
                    </a:lnTo>
                    <a:lnTo>
                      <a:pt x="705" y="337"/>
                    </a:lnTo>
                    <a:lnTo>
                      <a:pt x="705" y="339"/>
                    </a:lnTo>
                    <a:lnTo>
                      <a:pt x="705" y="342"/>
                    </a:lnTo>
                    <a:lnTo>
                      <a:pt x="705" y="344"/>
                    </a:lnTo>
                    <a:lnTo>
                      <a:pt x="705" y="346"/>
                    </a:lnTo>
                    <a:lnTo>
                      <a:pt x="703" y="346"/>
                    </a:lnTo>
                    <a:lnTo>
                      <a:pt x="703" y="348"/>
                    </a:lnTo>
                    <a:lnTo>
                      <a:pt x="703" y="350"/>
                    </a:lnTo>
                    <a:lnTo>
                      <a:pt x="701" y="350"/>
                    </a:lnTo>
                    <a:lnTo>
                      <a:pt x="703" y="353"/>
                    </a:lnTo>
                    <a:lnTo>
                      <a:pt x="703" y="357"/>
                    </a:lnTo>
                    <a:lnTo>
                      <a:pt x="707" y="364"/>
                    </a:lnTo>
                    <a:lnTo>
                      <a:pt x="718" y="372"/>
                    </a:lnTo>
                    <a:lnTo>
                      <a:pt x="723" y="374"/>
                    </a:lnTo>
                    <a:lnTo>
                      <a:pt x="725" y="377"/>
                    </a:lnTo>
                    <a:lnTo>
                      <a:pt x="729" y="381"/>
                    </a:lnTo>
                    <a:lnTo>
                      <a:pt x="732" y="383"/>
                    </a:lnTo>
                    <a:lnTo>
                      <a:pt x="734" y="385"/>
                    </a:lnTo>
                    <a:lnTo>
                      <a:pt x="736" y="388"/>
                    </a:lnTo>
                    <a:lnTo>
                      <a:pt x="738" y="392"/>
                    </a:lnTo>
                    <a:lnTo>
                      <a:pt x="742" y="396"/>
                    </a:lnTo>
                    <a:lnTo>
                      <a:pt x="745" y="396"/>
                    </a:lnTo>
                    <a:lnTo>
                      <a:pt x="747" y="401"/>
                    </a:lnTo>
                    <a:lnTo>
                      <a:pt x="753" y="410"/>
                    </a:lnTo>
                    <a:lnTo>
                      <a:pt x="756" y="410"/>
                    </a:lnTo>
                    <a:lnTo>
                      <a:pt x="771" y="414"/>
                    </a:lnTo>
                    <a:lnTo>
                      <a:pt x="773" y="416"/>
                    </a:lnTo>
                    <a:lnTo>
                      <a:pt x="786" y="420"/>
                    </a:lnTo>
                    <a:lnTo>
                      <a:pt x="788" y="420"/>
                    </a:lnTo>
                    <a:lnTo>
                      <a:pt x="786" y="420"/>
                    </a:lnTo>
                    <a:lnTo>
                      <a:pt x="786" y="423"/>
                    </a:lnTo>
                    <a:lnTo>
                      <a:pt x="784" y="423"/>
                    </a:lnTo>
                    <a:lnTo>
                      <a:pt x="784" y="425"/>
                    </a:lnTo>
                    <a:lnTo>
                      <a:pt x="782" y="425"/>
                    </a:lnTo>
                    <a:lnTo>
                      <a:pt x="782" y="427"/>
                    </a:lnTo>
                    <a:lnTo>
                      <a:pt x="780" y="427"/>
                    </a:lnTo>
                    <a:lnTo>
                      <a:pt x="780" y="429"/>
                    </a:lnTo>
                    <a:lnTo>
                      <a:pt x="778" y="429"/>
                    </a:lnTo>
                    <a:lnTo>
                      <a:pt x="769" y="440"/>
                    </a:lnTo>
                    <a:lnTo>
                      <a:pt x="769" y="442"/>
                    </a:lnTo>
                    <a:lnTo>
                      <a:pt x="767" y="442"/>
                    </a:lnTo>
                    <a:lnTo>
                      <a:pt x="767" y="445"/>
                    </a:lnTo>
                    <a:lnTo>
                      <a:pt x="764" y="445"/>
                    </a:lnTo>
                    <a:lnTo>
                      <a:pt x="764" y="447"/>
                    </a:lnTo>
                    <a:lnTo>
                      <a:pt x="762" y="449"/>
                    </a:lnTo>
                    <a:lnTo>
                      <a:pt x="760" y="451"/>
                    </a:lnTo>
                    <a:lnTo>
                      <a:pt x="760" y="453"/>
                    </a:lnTo>
                    <a:lnTo>
                      <a:pt x="758" y="453"/>
                    </a:lnTo>
                    <a:lnTo>
                      <a:pt x="758" y="456"/>
                    </a:lnTo>
                    <a:lnTo>
                      <a:pt x="756" y="453"/>
                    </a:lnTo>
                    <a:lnTo>
                      <a:pt x="751" y="453"/>
                    </a:lnTo>
                    <a:lnTo>
                      <a:pt x="747" y="451"/>
                    </a:lnTo>
                    <a:lnTo>
                      <a:pt x="747" y="449"/>
                    </a:lnTo>
                    <a:lnTo>
                      <a:pt x="745" y="449"/>
                    </a:lnTo>
                    <a:lnTo>
                      <a:pt x="742" y="447"/>
                    </a:lnTo>
                    <a:lnTo>
                      <a:pt x="740" y="447"/>
                    </a:lnTo>
                    <a:lnTo>
                      <a:pt x="740" y="445"/>
                    </a:lnTo>
                    <a:lnTo>
                      <a:pt x="738" y="445"/>
                    </a:lnTo>
                    <a:lnTo>
                      <a:pt x="736" y="445"/>
                    </a:lnTo>
                    <a:lnTo>
                      <a:pt x="736" y="447"/>
                    </a:lnTo>
                    <a:lnTo>
                      <a:pt x="734" y="447"/>
                    </a:lnTo>
                    <a:lnTo>
                      <a:pt x="732" y="447"/>
                    </a:lnTo>
                    <a:lnTo>
                      <a:pt x="729" y="447"/>
                    </a:lnTo>
                    <a:lnTo>
                      <a:pt x="727" y="447"/>
                    </a:lnTo>
                    <a:lnTo>
                      <a:pt x="727" y="449"/>
                    </a:lnTo>
                    <a:lnTo>
                      <a:pt x="725" y="449"/>
                    </a:lnTo>
                    <a:lnTo>
                      <a:pt x="725" y="451"/>
                    </a:lnTo>
                    <a:lnTo>
                      <a:pt x="723" y="451"/>
                    </a:lnTo>
                    <a:lnTo>
                      <a:pt x="723" y="449"/>
                    </a:lnTo>
                    <a:lnTo>
                      <a:pt x="721" y="449"/>
                    </a:lnTo>
                    <a:lnTo>
                      <a:pt x="721" y="451"/>
                    </a:lnTo>
                    <a:lnTo>
                      <a:pt x="718" y="451"/>
                    </a:lnTo>
                    <a:lnTo>
                      <a:pt x="718" y="453"/>
                    </a:lnTo>
                    <a:lnTo>
                      <a:pt x="718" y="451"/>
                    </a:lnTo>
                    <a:lnTo>
                      <a:pt x="716" y="451"/>
                    </a:lnTo>
                    <a:lnTo>
                      <a:pt x="716" y="449"/>
                    </a:lnTo>
                    <a:lnTo>
                      <a:pt x="714" y="449"/>
                    </a:lnTo>
                    <a:lnTo>
                      <a:pt x="714" y="451"/>
                    </a:lnTo>
                    <a:lnTo>
                      <a:pt x="712" y="451"/>
                    </a:lnTo>
                    <a:lnTo>
                      <a:pt x="710" y="451"/>
                    </a:lnTo>
                    <a:lnTo>
                      <a:pt x="707" y="451"/>
                    </a:lnTo>
                    <a:lnTo>
                      <a:pt x="705" y="451"/>
                    </a:lnTo>
                    <a:lnTo>
                      <a:pt x="705" y="453"/>
                    </a:lnTo>
                    <a:lnTo>
                      <a:pt x="703" y="453"/>
                    </a:lnTo>
                    <a:lnTo>
                      <a:pt x="701" y="453"/>
                    </a:lnTo>
                    <a:lnTo>
                      <a:pt x="699" y="453"/>
                    </a:lnTo>
                    <a:lnTo>
                      <a:pt x="696" y="453"/>
                    </a:lnTo>
                    <a:lnTo>
                      <a:pt x="696" y="456"/>
                    </a:lnTo>
                    <a:lnTo>
                      <a:pt x="696" y="453"/>
                    </a:lnTo>
                    <a:lnTo>
                      <a:pt x="696" y="451"/>
                    </a:lnTo>
                    <a:lnTo>
                      <a:pt x="694" y="451"/>
                    </a:lnTo>
                    <a:lnTo>
                      <a:pt x="696" y="451"/>
                    </a:lnTo>
                    <a:lnTo>
                      <a:pt x="696" y="449"/>
                    </a:lnTo>
                    <a:lnTo>
                      <a:pt x="694" y="449"/>
                    </a:lnTo>
                    <a:lnTo>
                      <a:pt x="694" y="447"/>
                    </a:lnTo>
                    <a:lnTo>
                      <a:pt x="692" y="447"/>
                    </a:lnTo>
                    <a:lnTo>
                      <a:pt x="692" y="445"/>
                    </a:lnTo>
                    <a:lnTo>
                      <a:pt x="692" y="442"/>
                    </a:lnTo>
                    <a:lnTo>
                      <a:pt x="690" y="442"/>
                    </a:lnTo>
                    <a:lnTo>
                      <a:pt x="690" y="440"/>
                    </a:lnTo>
                    <a:lnTo>
                      <a:pt x="692" y="440"/>
                    </a:lnTo>
                    <a:lnTo>
                      <a:pt x="692" y="438"/>
                    </a:lnTo>
                    <a:lnTo>
                      <a:pt x="690" y="438"/>
                    </a:lnTo>
                    <a:lnTo>
                      <a:pt x="688" y="438"/>
                    </a:lnTo>
                    <a:lnTo>
                      <a:pt x="686" y="438"/>
                    </a:lnTo>
                    <a:lnTo>
                      <a:pt x="683" y="438"/>
                    </a:lnTo>
                    <a:lnTo>
                      <a:pt x="681" y="438"/>
                    </a:lnTo>
                    <a:lnTo>
                      <a:pt x="681" y="440"/>
                    </a:lnTo>
                    <a:lnTo>
                      <a:pt x="679" y="440"/>
                    </a:lnTo>
                    <a:lnTo>
                      <a:pt x="677" y="440"/>
                    </a:lnTo>
                    <a:lnTo>
                      <a:pt x="675" y="440"/>
                    </a:lnTo>
                    <a:lnTo>
                      <a:pt x="675" y="442"/>
                    </a:lnTo>
                    <a:lnTo>
                      <a:pt x="675" y="445"/>
                    </a:lnTo>
                    <a:lnTo>
                      <a:pt x="675" y="447"/>
                    </a:lnTo>
                    <a:lnTo>
                      <a:pt x="672" y="447"/>
                    </a:lnTo>
                    <a:lnTo>
                      <a:pt x="672" y="449"/>
                    </a:lnTo>
                    <a:lnTo>
                      <a:pt x="672" y="447"/>
                    </a:lnTo>
                    <a:lnTo>
                      <a:pt x="670" y="447"/>
                    </a:lnTo>
                    <a:lnTo>
                      <a:pt x="670" y="449"/>
                    </a:lnTo>
                    <a:lnTo>
                      <a:pt x="670" y="451"/>
                    </a:lnTo>
                    <a:lnTo>
                      <a:pt x="668" y="451"/>
                    </a:lnTo>
                    <a:lnTo>
                      <a:pt x="668" y="449"/>
                    </a:lnTo>
                    <a:lnTo>
                      <a:pt x="666" y="449"/>
                    </a:lnTo>
                    <a:lnTo>
                      <a:pt x="666" y="451"/>
                    </a:lnTo>
                    <a:lnTo>
                      <a:pt x="664" y="451"/>
                    </a:lnTo>
                    <a:lnTo>
                      <a:pt x="664" y="449"/>
                    </a:lnTo>
                    <a:lnTo>
                      <a:pt x="666" y="449"/>
                    </a:lnTo>
                    <a:lnTo>
                      <a:pt x="666" y="447"/>
                    </a:lnTo>
                    <a:lnTo>
                      <a:pt x="664" y="447"/>
                    </a:lnTo>
                    <a:lnTo>
                      <a:pt x="661" y="447"/>
                    </a:lnTo>
                    <a:lnTo>
                      <a:pt x="659" y="447"/>
                    </a:lnTo>
                    <a:lnTo>
                      <a:pt x="661" y="447"/>
                    </a:lnTo>
                    <a:lnTo>
                      <a:pt x="661" y="445"/>
                    </a:lnTo>
                    <a:lnTo>
                      <a:pt x="659" y="445"/>
                    </a:lnTo>
                    <a:lnTo>
                      <a:pt x="657" y="445"/>
                    </a:lnTo>
                    <a:lnTo>
                      <a:pt x="659" y="445"/>
                    </a:lnTo>
                    <a:lnTo>
                      <a:pt x="659" y="442"/>
                    </a:lnTo>
                    <a:lnTo>
                      <a:pt x="657" y="442"/>
                    </a:lnTo>
                    <a:lnTo>
                      <a:pt x="655" y="442"/>
                    </a:lnTo>
                    <a:lnTo>
                      <a:pt x="655" y="440"/>
                    </a:lnTo>
                    <a:lnTo>
                      <a:pt x="653" y="440"/>
                    </a:lnTo>
                    <a:lnTo>
                      <a:pt x="650" y="440"/>
                    </a:lnTo>
                    <a:lnTo>
                      <a:pt x="653" y="440"/>
                    </a:lnTo>
                    <a:lnTo>
                      <a:pt x="653" y="442"/>
                    </a:lnTo>
                    <a:lnTo>
                      <a:pt x="650" y="442"/>
                    </a:lnTo>
                    <a:lnTo>
                      <a:pt x="648" y="442"/>
                    </a:lnTo>
                    <a:lnTo>
                      <a:pt x="648" y="440"/>
                    </a:lnTo>
                    <a:lnTo>
                      <a:pt x="648" y="442"/>
                    </a:lnTo>
                    <a:lnTo>
                      <a:pt x="648" y="440"/>
                    </a:lnTo>
                    <a:lnTo>
                      <a:pt x="646" y="440"/>
                    </a:lnTo>
                    <a:lnTo>
                      <a:pt x="646" y="438"/>
                    </a:lnTo>
                    <a:lnTo>
                      <a:pt x="648" y="438"/>
                    </a:lnTo>
                    <a:lnTo>
                      <a:pt x="646" y="438"/>
                    </a:lnTo>
                    <a:lnTo>
                      <a:pt x="644" y="438"/>
                    </a:lnTo>
                    <a:lnTo>
                      <a:pt x="644" y="436"/>
                    </a:lnTo>
                    <a:lnTo>
                      <a:pt x="642" y="436"/>
                    </a:lnTo>
                    <a:lnTo>
                      <a:pt x="642" y="438"/>
                    </a:lnTo>
                    <a:lnTo>
                      <a:pt x="642" y="436"/>
                    </a:lnTo>
                    <a:lnTo>
                      <a:pt x="642" y="434"/>
                    </a:lnTo>
                    <a:lnTo>
                      <a:pt x="640" y="434"/>
                    </a:lnTo>
                    <a:lnTo>
                      <a:pt x="640" y="436"/>
                    </a:lnTo>
                    <a:lnTo>
                      <a:pt x="637" y="436"/>
                    </a:lnTo>
                    <a:lnTo>
                      <a:pt x="637" y="434"/>
                    </a:lnTo>
                    <a:lnTo>
                      <a:pt x="635" y="434"/>
                    </a:lnTo>
                    <a:lnTo>
                      <a:pt x="635" y="431"/>
                    </a:lnTo>
                    <a:lnTo>
                      <a:pt x="633" y="431"/>
                    </a:lnTo>
                    <a:lnTo>
                      <a:pt x="631" y="431"/>
                    </a:lnTo>
                    <a:lnTo>
                      <a:pt x="629" y="431"/>
                    </a:lnTo>
                    <a:lnTo>
                      <a:pt x="626" y="431"/>
                    </a:lnTo>
                    <a:lnTo>
                      <a:pt x="622" y="431"/>
                    </a:lnTo>
                    <a:lnTo>
                      <a:pt x="620" y="434"/>
                    </a:lnTo>
                    <a:lnTo>
                      <a:pt x="618" y="434"/>
                    </a:lnTo>
                    <a:lnTo>
                      <a:pt x="615" y="436"/>
                    </a:lnTo>
                    <a:lnTo>
                      <a:pt x="613" y="436"/>
                    </a:lnTo>
                    <a:lnTo>
                      <a:pt x="609" y="438"/>
                    </a:lnTo>
                    <a:lnTo>
                      <a:pt x="607" y="438"/>
                    </a:lnTo>
                    <a:lnTo>
                      <a:pt x="604" y="440"/>
                    </a:lnTo>
                    <a:lnTo>
                      <a:pt x="602" y="440"/>
                    </a:lnTo>
                    <a:lnTo>
                      <a:pt x="600" y="442"/>
                    </a:lnTo>
                    <a:lnTo>
                      <a:pt x="598" y="442"/>
                    </a:lnTo>
                    <a:lnTo>
                      <a:pt x="596" y="442"/>
                    </a:lnTo>
                    <a:lnTo>
                      <a:pt x="594" y="442"/>
                    </a:lnTo>
                    <a:lnTo>
                      <a:pt x="591" y="442"/>
                    </a:lnTo>
                    <a:lnTo>
                      <a:pt x="591" y="445"/>
                    </a:lnTo>
                    <a:lnTo>
                      <a:pt x="591" y="442"/>
                    </a:lnTo>
                    <a:lnTo>
                      <a:pt x="589" y="442"/>
                    </a:lnTo>
                    <a:lnTo>
                      <a:pt x="587" y="442"/>
                    </a:lnTo>
                    <a:lnTo>
                      <a:pt x="585" y="442"/>
                    </a:lnTo>
                    <a:lnTo>
                      <a:pt x="585" y="440"/>
                    </a:lnTo>
                    <a:lnTo>
                      <a:pt x="583" y="440"/>
                    </a:lnTo>
                    <a:lnTo>
                      <a:pt x="580" y="440"/>
                    </a:lnTo>
                    <a:lnTo>
                      <a:pt x="578" y="440"/>
                    </a:lnTo>
                    <a:lnTo>
                      <a:pt x="576" y="440"/>
                    </a:lnTo>
                    <a:lnTo>
                      <a:pt x="574" y="440"/>
                    </a:lnTo>
                    <a:lnTo>
                      <a:pt x="572" y="440"/>
                    </a:lnTo>
                    <a:lnTo>
                      <a:pt x="569" y="440"/>
                    </a:lnTo>
                    <a:lnTo>
                      <a:pt x="569" y="442"/>
                    </a:lnTo>
                    <a:lnTo>
                      <a:pt x="567" y="442"/>
                    </a:lnTo>
                    <a:lnTo>
                      <a:pt x="565" y="442"/>
                    </a:lnTo>
                    <a:lnTo>
                      <a:pt x="563" y="442"/>
                    </a:lnTo>
                    <a:lnTo>
                      <a:pt x="561" y="442"/>
                    </a:lnTo>
                    <a:lnTo>
                      <a:pt x="561" y="445"/>
                    </a:lnTo>
                    <a:lnTo>
                      <a:pt x="561" y="442"/>
                    </a:lnTo>
                    <a:lnTo>
                      <a:pt x="558" y="442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4" y="440"/>
                    </a:lnTo>
                    <a:lnTo>
                      <a:pt x="554" y="438"/>
                    </a:lnTo>
                    <a:lnTo>
                      <a:pt x="554" y="436"/>
                    </a:lnTo>
                    <a:lnTo>
                      <a:pt x="554" y="434"/>
                    </a:lnTo>
                    <a:lnTo>
                      <a:pt x="554" y="431"/>
                    </a:lnTo>
                    <a:lnTo>
                      <a:pt x="554" y="429"/>
                    </a:lnTo>
                    <a:lnTo>
                      <a:pt x="554" y="427"/>
                    </a:lnTo>
                    <a:lnTo>
                      <a:pt x="552" y="427"/>
                    </a:lnTo>
                    <a:lnTo>
                      <a:pt x="552" y="429"/>
                    </a:lnTo>
                    <a:lnTo>
                      <a:pt x="550" y="429"/>
                    </a:lnTo>
                    <a:lnTo>
                      <a:pt x="548" y="429"/>
                    </a:lnTo>
                    <a:lnTo>
                      <a:pt x="545" y="429"/>
                    </a:lnTo>
                    <a:lnTo>
                      <a:pt x="543" y="429"/>
                    </a:lnTo>
                    <a:lnTo>
                      <a:pt x="543" y="427"/>
                    </a:lnTo>
                    <a:lnTo>
                      <a:pt x="541" y="427"/>
                    </a:lnTo>
                    <a:lnTo>
                      <a:pt x="539" y="427"/>
                    </a:lnTo>
                    <a:lnTo>
                      <a:pt x="539" y="429"/>
                    </a:lnTo>
                    <a:lnTo>
                      <a:pt x="539" y="431"/>
                    </a:lnTo>
                    <a:lnTo>
                      <a:pt x="539" y="434"/>
                    </a:lnTo>
                    <a:lnTo>
                      <a:pt x="539" y="436"/>
                    </a:lnTo>
                    <a:lnTo>
                      <a:pt x="539" y="438"/>
                    </a:lnTo>
                    <a:lnTo>
                      <a:pt x="539" y="440"/>
                    </a:lnTo>
                    <a:lnTo>
                      <a:pt x="537" y="438"/>
                    </a:lnTo>
                    <a:lnTo>
                      <a:pt x="534" y="438"/>
                    </a:lnTo>
                    <a:lnTo>
                      <a:pt x="532" y="438"/>
                    </a:lnTo>
                    <a:lnTo>
                      <a:pt x="530" y="438"/>
                    </a:lnTo>
                    <a:lnTo>
                      <a:pt x="530" y="436"/>
                    </a:lnTo>
                    <a:lnTo>
                      <a:pt x="528" y="436"/>
                    </a:lnTo>
                    <a:lnTo>
                      <a:pt x="526" y="436"/>
                    </a:lnTo>
                    <a:lnTo>
                      <a:pt x="523" y="438"/>
                    </a:lnTo>
                    <a:lnTo>
                      <a:pt x="521" y="440"/>
                    </a:lnTo>
                    <a:lnTo>
                      <a:pt x="519" y="440"/>
                    </a:lnTo>
                    <a:lnTo>
                      <a:pt x="517" y="440"/>
                    </a:lnTo>
                    <a:lnTo>
                      <a:pt x="515" y="440"/>
                    </a:lnTo>
                    <a:lnTo>
                      <a:pt x="515" y="442"/>
                    </a:lnTo>
                    <a:lnTo>
                      <a:pt x="515" y="445"/>
                    </a:lnTo>
                    <a:lnTo>
                      <a:pt x="515" y="447"/>
                    </a:lnTo>
                    <a:lnTo>
                      <a:pt x="515" y="449"/>
                    </a:lnTo>
                    <a:lnTo>
                      <a:pt x="515" y="451"/>
                    </a:lnTo>
                    <a:lnTo>
                      <a:pt x="515" y="453"/>
                    </a:lnTo>
                    <a:lnTo>
                      <a:pt x="515" y="456"/>
                    </a:lnTo>
                    <a:lnTo>
                      <a:pt x="512" y="456"/>
                    </a:lnTo>
                    <a:lnTo>
                      <a:pt x="510" y="456"/>
                    </a:lnTo>
                    <a:lnTo>
                      <a:pt x="508" y="456"/>
                    </a:lnTo>
                    <a:lnTo>
                      <a:pt x="506" y="456"/>
                    </a:lnTo>
                    <a:lnTo>
                      <a:pt x="504" y="458"/>
                    </a:lnTo>
                    <a:lnTo>
                      <a:pt x="502" y="458"/>
                    </a:lnTo>
                    <a:lnTo>
                      <a:pt x="502" y="456"/>
                    </a:lnTo>
                    <a:lnTo>
                      <a:pt x="502" y="453"/>
                    </a:lnTo>
                    <a:lnTo>
                      <a:pt x="499" y="453"/>
                    </a:lnTo>
                    <a:lnTo>
                      <a:pt x="497" y="453"/>
                    </a:lnTo>
                    <a:lnTo>
                      <a:pt x="495" y="453"/>
                    </a:lnTo>
                    <a:lnTo>
                      <a:pt x="495" y="451"/>
                    </a:lnTo>
                    <a:lnTo>
                      <a:pt x="493" y="451"/>
                    </a:lnTo>
                    <a:lnTo>
                      <a:pt x="491" y="453"/>
                    </a:lnTo>
                    <a:lnTo>
                      <a:pt x="491" y="456"/>
                    </a:lnTo>
                    <a:lnTo>
                      <a:pt x="488" y="456"/>
                    </a:lnTo>
                    <a:lnTo>
                      <a:pt x="488" y="458"/>
                    </a:lnTo>
                    <a:lnTo>
                      <a:pt x="486" y="458"/>
                    </a:lnTo>
                    <a:lnTo>
                      <a:pt x="484" y="460"/>
                    </a:lnTo>
                    <a:lnTo>
                      <a:pt x="482" y="460"/>
                    </a:lnTo>
                    <a:lnTo>
                      <a:pt x="480" y="460"/>
                    </a:lnTo>
                    <a:lnTo>
                      <a:pt x="480" y="462"/>
                    </a:lnTo>
                    <a:lnTo>
                      <a:pt x="480" y="464"/>
                    </a:lnTo>
                    <a:lnTo>
                      <a:pt x="480" y="466"/>
                    </a:lnTo>
                    <a:lnTo>
                      <a:pt x="477" y="466"/>
                    </a:lnTo>
                    <a:lnTo>
                      <a:pt x="475" y="466"/>
                    </a:lnTo>
                    <a:lnTo>
                      <a:pt x="475" y="464"/>
                    </a:lnTo>
                    <a:lnTo>
                      <a:pt x="473" y="464"/>
                    </a:lnTo>
                    <a:lnTo>
                      <a:pt x="473" y="462"/>
                    </a:lnTo>
                    <a:lnTo>
                      <a:pt x="471" y="462"/>
                    </a:lnTo>
                    <a:lnTo>
                      <a:pt x="469" y="460"/>
                    </a:lnTo>
                    <a:lnTo>
                      <a:pt x="466" y="460"/>
                    </a:lnTo>
                    <a:lnTo>
                      <a:pt x="466" y="458"/>
                    </a:lnTo>
                    <a:lnTo>
                      <a:pt x="464" y="458"/>
                    </a:lnTo>
                    <a:lnTo>
                      <a:pt x="464" y="456"/>
                    </a:lnTo>
                    <a:lnTo>
                      <a:pt x="462" y="456"/>
                    </a:lnTo>
                    <a:lnTo>
                      <a:pt x="460" y="456"/>
                    </a:lnTo>
                    <a:lnTo>
                      <a:pt x="458" y="456"/>
                    </a:lnTo>
                    <a:lnTo>
                      <a:pt x="458" y="453"/>
                    </a:lnTo>
                    <a:lnTo>
                      <a:pt x="456" y="453"/>
                    </a:lnTo>
                    <a:lnTo>
                      <a:pt x="456" y="456"/>
                    </a:lnTo>
                    <a:lnTo>
                      <a:pt x="453" y="456"/>
                    </a:lnTo>
                    <a:lnTo>
                      <a:pt x="453" y="458"/>
                    </a:lnTo>
                    <a:lnTo>
                      <a:pt x="451" y="458"/>
                    </a:lnTo>
                    <a:lnTo>
                      <a:pt x="451" y="460"/>
                    </a:lnTo>
                    <a:lnTo>
                      <a:pt x="449" y="460"/>
                    </a:lnTo>
                    <a:lnTo>
                      <a:pt x="447" y="460"/>
                    </a:lnTo>
                    <a:lnTo>
                      <a:pt x="445" y="460"/>
                    </a:lnTo>
                    <a:lnTo>
                      <a:pt x="445" y="462"/>
                    </a:lnTo>
                    <a:lnTo>
                      <a:pt x="442" y="462"/>
                    </a:lnTo>
                    <a:lnTo>
                      <a:pt x="440" y="462"/>
                    </a:lnTo>
                    <a:lnTo>
                      <a:pt x="438" y="462"/>
                    </a:lnTo>
                    <a:lnTo>
                      <a:pt x="438" y="460"/>
                    </a:lnTo>
                    <a:lnTo>
                      <a:pt x="436" y="460"/>
                    </a:lnTo>
                    <a:lnTo>
                      <a:pt x="434" y="458"/>
                    </a:lnTo>
                    <a:lnTo>
                      <a:pt x="431" y="456"/>
                    </a:lnTo>
                    <a:lnTo>
                      <a:pt x="429" y="456"/>
                    </a:lnTo>
                    <a:lnTo>
                      <a:pt x="427" y="453"/>
                    </a:lnTo>
                    <a:lnTo>
                      <a:pt x="425" y="453"/>
                    </a:lnTo>
                    <a:lnTo>
                      <a:pt x="423" y="453"/>
                    </a:lnTo>
                    <a:lnTo>
                      <a:pt x="420" y="453"/>
                    </a:lnTo>
                    <a:lnTo>
                      <a:pt x="418" y="451"/>
                    </a:lnTo>
                    <a:lnTo>
                      <a:pt x="416" y="451"/>
                    </a:lnTo>
                    <a:lnTo>
                      <a:pt x="414" y="451"/>
                    </a:lnTo>
                    <a:lnTo>
                      <a:pt x="414" y="453"/>
                    </a:lnTo>
                    <a:lnTo>
                      <a:pt x="414" y="456"/>
                    </a:lnTo>
                    <a:lnTo>
                      <a:pt x="412" y="456"/>
                    </a:lnTo>
                    <a:lnTo>
                      <a:pt x="412" y="458"/>
                    </a:lnTo>
                    <a:lnTo>
                      <a:pt x="410" y="460"/>
                    </a:lnTo>
                    <a:lnTo>
                      <a:pt x="407" y="460"/>
                    </a:lnTo>
                    <a:lnTo>
                      <a:pt x="407" y="458"/>
                    </a:lnTo>
                    <a:lnTo>
                      <a:pt x="405" y="458"/>
                    </a:lnTo>
                    <a:lnTo>
                      <a:pt x="403" y="458"/>
                    </a:lnTo>
                    <a:lnTo>
                      <a:pt x="401" y="458"/>
                    </a:lnTo>
                    <a:lnTo>
                      <a:pt x="401" y="460"/>
                    </a:lnTo>
                    <a:lnTo>
                      <a:pt x="401" y="458"/>
                    </a:lnTo>
                    <a:lnTo>
                      <a:pt x="399" y="458"/>
                    </a:lnTo>
                    <a:lnTo>
                      <a:pt x="396" y="458"/>
                    </a:lnTo>
                    <a:lnTo>
                      <a:pt x="394" y="458"/>
                    </a:lnTo>
                    <a:lnTo>
                      <a:pt x="394" y="460"/>
                    </a:lnTo>
                    <a:lnTo>
                      <a:pt x="392" y="460"/>
                    </a:lnTo>
                    <a:lnTo>
                      <a:pt x="392" y="462"/>
                    </a:lnTo>
                    <a:lnTo>
                      <a:pt x="392" y="464"/>
                    </a:lnTo>
                    <a:lnTo>
                      <a:pt x="390" y="464"/>
                    </a:lnTo>
                    <a:lnTo>
                      <a:pt x="390" y="466"/>
                    </a:lnTo>
                    <a:lnTo>
                      <a:pt x="388" y="466"/>
                    </a:lnTo>
                    <a:lnTo>
                      <a:pt x="390" y="466"/>
                    </a:lnTo>
                    <a:lnTo>
                      <a:pt x="390" y="469"/>
                    </a:lnTo>
                    <a:lnTo>
                      <a:pt x="390" y="471"/>
                    </a:lnTo>
                    <a:lnTo>
                      <a:pt x="388" y="471"/>
                    </a:lnTo>
                    <a:lnTo>
                      <a:pt x="388" y="473"/>
                    </a:lnTo>
                    <a:lnTo>
                      <a:pt x="385" y="473"/>
                    </a:lnTo>
                    <a:lnTo>
                      <a:pt x="385" y="475"/>
                    </a:lnTo>
                    <a:lnTo>
                      <a:pt x="385" y="477"/>
                    </a:lnTo>
                    <a:lnTo>
                      <a:pt x="383" y="477"/>
                    </a:lnTo>
                    <a:lnTo>
                      <a:pt x="381" y="480"/>
                    </a:lnTo>
                    <a:lnTo>
                      <a:pt x="379" y="480"/>
                    </a:lnTo>
                    <a:lnTo>
                      <a:pt x="377" y="480"/>
                    </a:lnTo>
                    <a:lnTo>
                      <a:pt x="377" y="477"/>
                    </a:lnTo>
                    <a:lnTo>
                      <a:pt x="374" y="477"/>
                    </a:lnTo>
                    <a:lnTo>
                      <a:pt x="372" y="477"/>
                    </a:lnTo>
                    <a:lnTo>
                      <a:pt x="372" y="475"/>
                    </a:lnTo>
                    <a:lnTo>
                      <a:pt x="370" y="475"/>
                    </a:lnTo>
                    <a:lnTo>
                      <a:pt x="370" y="473"/>
                    </a:lnTo>
                    <a:lnTo>
                      <a:pt x="368" y="473"/>
                    </a:lnTo>
                    <a:lnTo>
                      <a:pt x="366" y="473"/>
                    </a:lnTo>
                    <a:lnTo>
                      <a:pt x="364" y="471"/>
                    </a:lnTo>
                    <a:lnTo>
                      <a:pt x="364" y="473"/>
                    </a:lnTo>
                    <a:lnTo>
                      <a:pt x="361" y="473"/>
                    </a:lnTo>
                    <a:lnTo>
                      <a:pt x="359" y="473"/>
                    </a:lnTo>
                    <a:lnTo>
                      <a:pt x="359" y="475"/>
                    </a:lnTo>
                    <a:lnTo>
                      <a:pt x="357" y="475"/>
                    </a:lnTo>
                    <a:lnTo>
                      <a:pt x="357" y="477"/>
                    </a:lnTo>
                    <a:lnTo>
                      <a:pt x="355" y="477"/>
                    </a:lnTo>
                    <a:lnTo>
                      <a:pt x="355" y="480"/>
                    </a:lnTo>
                    <a:lnTo>
                      <a:pt x="355" y="482"/>
                    </a:lnTo>
                    <a:lnTo>
                      <a:pt x="357" y="482"/>
                    </a:lnTo>
                    <a:lnTo>
                      <a:pt x="355" y="482"/>
                    </a:lnTo>
                    <a:lnTo>
                      <a:pt x="355" y="484"/>
                    </a:lnTo>
                    <a:lnTo>
                      <a:pt x="355" y="486"/>
                    </a:lnTo>
                    <a:lnTo>
                      <a:pt x="357" y="486"/>
                    </a:lnTo>
                    <a:lnTo>
                      <a:pt x="357" y="488"/>
                    </a:lnTo>
                    <a:lnTo>
                      <a:pt x="355" y="488"/>
                    </a:lnTo>
                    <a:lnTo>
                      <a:pt x="353" y="488"/>
                    </a:lnTo>
                    <a:lnTo>
                      <a:pt x="353" y="491"/>
                    </a:lnTo>
                    <a:lnTo>
                      <a:pt x="350" y="491"/>
                    </a:lnTo>
                    <a:lnTo>
                      <a:pt x="348" y="491"/>
                    </a:lnTo>
                    <a:lnTo>
                      <a:pt x="346" y="491"/>
                    </a:lnTo>
                    <a:lnTo>
                      <a:pt x="344" y="491"/>
                    </a:lnTo>
                    <a:lnTo>
                      <a:pt x="342" y="491"/>
                    </a:lnTo>
                    <a:lnTo>
                      <a:pt x="342" y="493"/>
                    </a:lnTo>
                    <a:lnTo>
                      <a:pt x="339" y="493"/>
                    </a:lnTo>
                    <a:lnTo>
                      <a:pt x="337" y="493"/>
                    </a:lnTo>
                    <a:lnTo>
                      <a:pt x="337" y="491"/>
                    </a:lnTo>
                    <a:lnTo>
                      <a:pt x="335" y="491"/>
                    </a:lnTo>
                    <a:lnTo>
                      <a:pt x="335" y="493"/>
                    </a:lnTo>
                    <a:lnTo>
                      <a:pt x="333" y="493"/>
                    </a:lnTo>
                    <a:lnTo>
                      <a:pt x="333" y="491"/>
                    </a:lnTo>
                    <a:lnTo>
                      <a:pt x="331" y="491"/>
                    </a:lnTo>
                    <a:lnTo>
                      <a:pt x="329" y="491"/>
                    </a:lnTo>
                    <a:lnTo>
                      <a:pt x="329" y="488"/>
                    </a:lnTo>
                    <a:lnTo>
                      <a:pt x="329" y="486"/>
                    </a:lnTo>
                    <a:lnTo>
                      <a:pt x="329" y="484"/>
                    </a:lnTo>
                    <a:lnTo>
                      <a:pt x="329" y="482"/>
                    </a:lnTo>
                    <a:lnTo>
                      <a:pt x="326" y="482"/>
                    </a:lnTo>
                    <a:lnTo>
                      <a:pt x="324" y="482"/>
                    </a:lnTo>
                    <a:lnTo>
                      <a:pt x="324" y="480"/>
                    </a:lnTo>
                    <a:lnTo>
                      <a:pt x="322" y="480"/>
                    </a:lnTo>
                    <a:lnTo>
                      <a:pt x="322" y="477"/>
                    </a:lnTo>
                    <a:lnTo>
                      <a:pt x="320" y="477"/>
                    </a:lnTo>
                    <a:lnTo>
                      <a:pt x="320" y="475"/>
                    </a:lnTo>
                    <a:lnTo>
                      <a:pt x="318" y="475"/>
                    </a:lnTo>
                    <a:lnTo>
                      <a:pt x="318" y="473"/>
                    </a:lnTo>
                    <a:lnTo>
                      <a:pt x="315" y="473"/>
                    </a:lnTo>
                    <a:lnTo>
                      <a:pt x="315" y="471"/>
                    </a:lnTo>
                    <a:lnTo>
                      <a:pt x="315" y="473"/>
                    </a:lnTo>
                    <a:lnTo>
                      <a:pt x="313" y="473"/>
                    </a:lnTo>
                    <a:lnTo>
                      <a:pt x="313" y="471"/>
                    </a:lnTo>
                    <a:lnTo>
                      <a:pt x="313" y="469"/>
                    </a:lnTo>
                    <a:lnTo>
                      <a:pt x="311" y="469"/>
                    </a:lnTo>
                    <a:lnTo>
                      <a:pt x="313" y="469"/>
                    </a:lnTo>
                    <a:lnTo>
                      <a:pt x="313" y="466"/>
                    </a:lnTo>
                    <a:lnTo>
                      <a:pt x="315" y="466"/>
                    </a:lnTo>
                    <a:lnTo>
                      <a:pt x="313" y="466"/>
                    </a:lnTo>
                    <a:lnTo>
                      <a:pt x="313" y="464"/>
                    </a:lnTo>
                    <a:lnTo>
                      <a:pt x="315" y="464"/>
                    </a:lnTo>
                    <a:lnTo>
                      <a:pt x="315" y="462"/>
                    </a:lnTo>
                    <a:lnTo>
                      <a:pt x="313" y="462"/>
                    </a:lnTo>
                    <a:lnTo>
                      <a:pt x="313" y="464"/>
                    </a:lnTo>
                    <a:lnTo>
                      <a:pt x="313" y="462"/>
                    </a:lnTo>
                    <a:lnTo>
                      <a:pt x="311" y="462"/>
                    </a:lnTo>
                    <a:lnTo>
                      <a:pt x="311" y="460"/>
                    </a:lnTo>
                    <a:lnTo>
                      <a:pt x="309" y="460"/>
                    </a:lnTo>
                    <a:lnTo>
                      <a:pt x="309" y="462"/>
                    </a:lnTo>
                    <a:lnTo>
                      <a:pt x="307" y="462"/>
                    </a:lnTo>
                    <a:lnTo>
                      <a:pt x="307" y="460"/>
                    </a:lnTo>
                    <a:lnTo>
                      <a:pt x="309" y="460"/>
                    </a:lnTo>
                    <a:lnTo>
                      <a:pt x="309" y="458"/>
                    </a:lnTo>
                    <a:lnTo>
                      <a:pt x="307" y="458"/>
                    </a:lnTo>
                    <a:lnTo>
                      <a:pt x="304" y="458"/>
                    </a:lnTo>
                    <a:lnTo>
                      <a:pt x="307" y="458"/>
                    </a:lnTo>
                    <a:lnTo>
                      <a:pt x="307" y="460"/>
                    </a:lnTo>
                    <a:lnTo>
                      <a:pt x="304" y="460"/>
                    </a:lnTo>
                    <a:lnTo>
                      <a:pt x="304" y="458"/>
                    </a:lnTo>
                    <a:lnTo>
                      <a:pt x="302" y="458"/>
                    </a:lnTo>
                    <a:lnTo>
                      <a:pt x="302" y="456"/>
                    </a:lnTo>
                    <a:lnTo>
                      <a:pt x="304" y="456"/>
                    </a:lnTo>
                    <a:lnTo>
                      <a:pt x="304" y="453"/>
                    </a:lnTo>
                    <a:lnTo>
                      <a:pt x="302" y="453"/>
                    </a:lnTo>
                    <a:lnTo>
                      <a:pt x="302" y="451"/>
                    </a:lnTo>
                    <a:lnTo>
                      <a:pt x="300" y="451"/>
                    </a:lnTo>
                    <a:lnTo>
                      <a:pt x="300" y="453"/>
                    </a:lnTo>
                    <a:lnTo>
                      <a:pt x="298" y="453"/>
                    </a:lnTo>
                    <a:lnTo>
                      <a:pt x="296" y="453"/>
                    </a:lnTo>
                    <a:lnTo>
                      <a:pt x="296" y="451"/>
                    </a:lnTo>
                    <a:lnTo>
                      <a:pt x="296" y="449"/>
                    </a:lnTo>
                    <a:lnTo>
                      <a:pt x="298" y="449"/>
                    </a:lnTo>
                    <a:lnTo>
                      <a:pt x="296" y="449"/>
                    </a:lnTo>
                    <a:lnTo>
                      <a:pt x="298" y="449"/>
                    </a:lnTo>
                    <a:lnTo>
                      <a:pt x="298" y="447"/>
                    </a:lnTo>
                    <a:lnTo>
                      <a:pt x="296" y="447"/>
                    </a:lnTo>
                    <a:lnTo>
                      <a:pt x="296" y="445"/>
                    </a:lnTo>
                    <a:lnTo>
                      <a:pt x="296" y="442"/>
                    </a:lnTo>
                    <a:lnTo>
                      <a:pt x="296" y="445"/>
                    </a:lnTo>
                    <a:lnTo>
                      <a:pt x="293" y="445"/>
                    </a:lnTo>
                    <a:lnTo>
                      <a:pt x="293" y="442"/>
                    </a:lnTo>
                    <a:lnTo>
                      <a:pt x="291" y="442"/>
                    </a:lnTo>
                    <a:lnTo>
                      <a:pt x="291" y="440"/>
                    </a:lnTo>
                    <a:lnTo>
                      <a:pt x="291" y="438"/>
                    </a:lnTo>
                    <a:lnTo>
                      <a:pt x="293" y="438"/>
                    </a:lnTo>
                    <a:lnTo>
                      <a:pt x="293" y="440"/>
                    </a:lnTo>
                    <a:lnTo>
                      <a:pt x="293" y="438"/>
                    </a:lnTo>
                    <a:lnTo>
                      <a:pt x="291" y="438"/>
                    </a:lnTo>
                    <a:lnTo>
                      <a:pt x="291" y="436"/>
                    </a:lnTo>
                    <a:lnTo>
                      <a:pt x="293" y="436"/>
                    </a:lnTo>
                    <a:lnTo>
                      <a:pt x="291" y="436"/>
                    </a:lnTo>
                    <a:lnTo>
                      <a:pt x="291" y="434"/>
                    </a:lnTo>
                    <a:lnTo>
                      <a:pt x="291" y="431"/>
                    </a:lnTo>
                    <a:lnTo>
                      <a:pt x="289" y="431"/>
                    </a:lnTo>
                    <a:lnTo>
                      <a:pt x="287" y="431"/>
                    </a:lnTo>
                    <a:lnTo>
                      <a:pt x="289" y="431"/>
                    </a:lnTo>
                    <a:lnTo>
                      <a:pt x="289" y="429"/>
                    </a:lnTo>
                    <a:lnTo>
                      <a:pt x="287" y="429"/>
                    </a:lnTo>
                    <a:lnTo>
                      <a:pt x="285" y="429"/>
                    </a:lnTo>
                    <a:lnTo>
                      <a:pt x="285" y="427"/>
                    </a:lnTo>
                    <a:lnTo>
                      <a:pt x="283" y="427"/>
                    </a:lnTo>
                    <a:lnTo>
                      <a:pt x="285" y="427"/>
                    </a:lnTo>
                    <a:lnTo>
                      <a:pt x="283" y="427"/>
                    </a:lnTo>
                    <a:lnTo>
                      <a:pt x="283" y="425"/>
                    </a:lnTo>
                    <a:lnTo>
                      <a:pt x="280" y="425"/>
                    </a:lnTo>
                    <a:lnTo>
                      <a:pt x="280" y="423"/>
                    </a:lnTo>
                    <a:lnTo>
                      <a:pt x="280" y="425"/>
                    </a:lnTo>
                    <a:lnTo>
                      <a:pt x="278" y="425"/>
                    </a:lnTo>
                    <a:lnTo>
                      <a:pt x="278" y="423"/>
                    </a:lnTo>
                    <a:lnTo>
                      <a:pt x="276" y="423"/>
                    </a:lnTo>
                    <a:lnTo>
                      <a:pt x="274" y="423"/>
                    </a:lnTo>
                    <a:lnTo>
                      <a:pt x="274" y="420"/>
                    </a:lnTo>
                    <a:lnTo>
                      <a:pt x="272" y="420"/>
                    </a:lnTo>
                    <a:lnTo>
                      <a:pt x="269" y="420"/>
                    </a:lnTo>
                    <a:lnTo>
                      <a:pt x="269" y="423"/>
                    </a:lnTo>
                    <a:lnTo>
                      <a:pt x="269" y="420"/>
                    </a:lnTo>
                    <a:lnTo>
                      <a:pt x="269" y="423"/>
                    </a:lnTo>
                    <a:lnTo>
                      <a:pt x="267" y="423"/>
                    </a:lnTo>
                    <a:lnTo>
                      <a:pt x="267" y="420"/>
                    </a:lnTo>
                    <a:lnTo>
                      <a:pt x="267" y="423"/>
                    </a:lnTo>
                    <a:lnTo>
                      <a:pt x="265" y="423"/>
                    </a:lnTo>
                    <a:lnTo>
                      <a:pt x="263" y="423"/>
                    </a:lnTo>
                    <a:lnTo>
                      <a:pt x="263" y="420"/>
                    </a:lnTo>
                    <a:lnTo>
                      <a:pt x="263" y="423"/>
                    </a:lnTo>
                    <a:lnTo>
                      <a:pt x="261" y="423"/>
                    </a:lnTo>
                    <a:lnTo>
                      <a:pt x="258" y="423"/>
                    </a:lnTo>
                    <a:lnTo>
                      <a:pt x="256" y="423"/>
                    </a:lnTo>
                    <a:lnTo>
                      <a:pt x="256" y="425"/>
                    </a:lnTo>
                    <a:lnTo>
                      <a:pt x="256" y="427"/>
                    </a:lnTo>
                    <a:lnTo>
                      <a:pt x="254" y="427"/>
                    </a:lnTo>
                    <a:lnTo>
                      <a:pt x="254" y="425"/>
                    </a:lnTo>
                    <a:lnTo>
                      <a:pt x="252" y="425"/>
                    </a:lnTo>
                    <a:lnTo>
                      <a:pt x="252" y="423"/>
                    </a:lnTo>
                    <a:lnTo>
                      <a:pt x="254" y="423"/>
                    </a:lnTo>
                    <a:lnTo>
                      <a:pt x="254" y="420"/>
                    </a:lnTo>
                    <a:lnTo>
                      <a:pt x="254" y="418"/>
                    </a:lnTo>
                    <a:lnTo>
                      <a:pt x="256" y="418"/>
                    </a:lnTo>
                    <a:lnTo>
                      <a:pt x="254" y="418"/>
                    </a:lnTo>
                    <a:lnTo>
                      <a:pt x="254" y="416"/>
                    </a:lnTo>
                    <a:lnTo>
                      <a:pt x="256" y="416"/>
                    </a:lnTo>
                    <a:lnTo>
                      <a:pt x="254" y="416"/>
                    </a:lnTo>
                    <a:lnTo>
                      <a:pt x="254" y="414"/>
                    </a:lnTo>
                    <a:lnTo>
                      <a:pt x="256" y="414"/>
                    </a:lnTo>
                    <a:lnTo>
                      <a:pt x="256" y="416"/>
                    </a:lnTo>
                    <a:lnTo>
                      <a:pt x="256" y="414"/>
                    </a:lnTo>
                    <a:lnTo>
                      <a:pt x="256" y="412"/>
                    </a:lnTo>
                    <a:lnTo>
                      <a:pt x="254" y="412"/>
                    </a:lnTo>
                    <a:lnTo>
                      <a:pt x="254" y="414"/>
                    </a:lnTo>
                    <a:lnTo>
                      <a:pt x="256" y="414"/>
                    </a:lnTo>
                    <a:lnTo>
                      <a:pt x="254" y="414"/>
                    </a:lnTo>
                    <a:lnTo>
                      <a:pt x="254" y="412"/>
                    </a:lnTo>
                    <a:lnTo>
                      <a:pt x="254" y="410"/>
                    </a:lnTo>
                    <a:lnTo>
                      <a:pt x="254" y="412"/>
                    </a:lnTo>
                    <a:lnTo>
                      <a:pt x="254" y="410"/>
                    </a:lnTo>
                    <a:lnTo>
                      <a:pt x="252" y="410"/>
                    </a:lnTo>
                    <a:lnTo>
                      <a:pt x="252" y="412"/>
                    </a:lnTo>
                    <a:lnTo>
                      <a:pt x="250" y="412"/>
                    </a:lnTo>
                    <a:lnTo>
                      <a:pt x="247" y="412"/>
                    </a:lnTo>
                    <a:lnTo>
                      <a:pt x="250" y="412"/>
                    </a:lnTo>
                    <a:lnTo>
                      <a:pt x="247" y="412"/>
                    </a:lnTo>
                    <a:lnTo>
                      <a:pt x="247" y="414"/>
                    </a:lnTo>
                    <a:lnTo>
                      <a:pt x="247" y="412"/>
                    </a:lnTo>
                    <a:lnTo>
                      <a:pt x="245" y="412"/>
                    </a:lnTo>
                    <a:lnTo>
                      <a:pt x="245" y="410"/>
                    </a:lnTo>
                    <a:lnTo>
                      <a:pt x="243" y="410"/>
                    </a:lnTo>
                    <a:lnTo>
                      <a:pt x="245" y="410"/>
                    </a:lnTo>
                    <a:lnTo>
                      <a:pt x="243" y="410"/>
                    </a:lnTo>
                    <a:lnTo>
                      <a:pt x="243" y="407"/>
                    </a:lnTo>
                    <a:lnTo>
                      <a:pt x="241" y="407"/>
                    </a:lnTo>
                    <a:lnTo>
                      <a:pt x="241" y="405"/>
                    </a:lnTo>
                    <a:lnTo>
                      <a:pt x="241" y="407"/>
                    </a:lnTo>
                    <a:lnTo>
                      <a:pt x="239" y="407"/>
                    </a:lnTo>
                    <a:lnTo>
                      <a:pt x="239" y="405"/>
                    </a:lnTo>
                    <a:lnTo>
                      <a:pt x="239" y="407"/>
                    </a:lnTo>
                    <a:lnTo>
                      <a:pt x="237" y="407"/>
                    </a:lnTo>
                    <a:lnTo>
                      <a:pt x="239" y="407"/>
                    </a:lnTo>
                    <a:lnTo>
                      <a:pt x="237" y="407"/>
                    </a:lnTo>
                    <a:lnTo>
                      <a:pt x="237" y="405"/>
                    </a:lnTo>
                    <a:lnTo>
                      <a:pt x="234" y="405"/>
                    </a:lnTo>
                    <a:lnTo>
                      <a:pt x="234" y="403"/>
                    </a:lnTo>
                    <a:lnTo>
                      <a:pt x="234" y="405"/>
                    </a:lnTo>
                    <a:lnTo>
                      <a:pt x="234" y="407"/>
                    </a:lnTo>
                    <a:lnTo>
                      <a:pt x="232" y="407"/>
                    </a:lnTo>
                    <a:lnTo>
                      <a:pt x="232" y="405"/>
                    </a:lnTo>
                    <a:lnTo>
                      <a:pt x="232" y="407"/>
                    </a:lnTo>
                    <a:lnTo>
                      <a:pt x="230" y="407"/>
                    </a:lnTo>
                    <a:lnTo>
                      <a:pt x="230" y="405"/>
                    </a:lnTo>
                    <a:lnTo>
                      <a:pt x="228" y="405"/>
                    </a:lnTo>
                    <a:lnTo>
                      <a:pt x="230" y="405"/>
                    </a:lnTo>
                    <a:lnTo>
                      <a:pt x="230" y="403"/>
                    </a:lnTo>
                    <a:lnTo>
                      <a:pt x="228" y="403"/>
                    </a:lnTo>
                    <a:lnTo>
                      <a:pt x="228" y="401"/>
                    </a:lnTo>
                    <a:lnTo>
                      <a:pt x="226" y="399"/>
                    </a:lnTo>
                    <a:lnTo>
                      <a:pt x="226" y="396"/>
                    </a:lnTo>
                    <a:lnTo>
                      <a:pt x="226" y="394"/>
                    </a:lnTo>
                    <a:lnTo>
                      <a:pt x="223" y="394"/>
                    </a:lnTo>
                    <a:lnTo>
                      <a:pt x="221" y="394"/>
                    </a:lnTo>
                    <a:lnTo>
                      <a:pt x="221" y="392"/>
                    </a:lnTo>
                    <a:lnTo>
                      <a:pt x="219" y="392"/>
                    </a:lnTo>
                    <a:lnTo>
                      <a:pt x="219" y="394"/>
                    </a:lnTo>
                    <a:lnTo>
                      <a:pt x="219" y="392"/>
                    </a:lnTo>
                    <a:lnTo>
                      <a:pt x="217" y="392"/>
                    </a:lnTo>
                    <a:lnTo>
                      <a:pt x="215" y="392"/>
                    </a:lnTo>
                    <a:lnTo>
                      <a:pt x="215" y="394"/>
                    </a:lnTo>
                    <a:lnTo>
                      <a:pt x="212" y="394"/>
                    </a:lnTo>
                    <a:lnTo>
                      <a:pt x="210" y="394"/>
                    </a:lnTo>
                    <a:lnTo>
                      <a:pt x="210" y="392"/>
                    </a:lnTo>
                    <a:lnTo>
                      <a:pt x="208" y="392"/>
                    </a:lnTo>
                    <a:lnTo>
                      <a:pt x="206" y="392"/>
                    </a:lnTo>
                    <a:lnTo>
                      <a:pt x="206" y="394"/>
                    </a:lnTo>
                    <a:lnTo>
                      <a:pt x="204" y="394"/>
                    </a:lnTo>
                    <a:lnTo>
                      <a:pt x="204" y="396"/>
                    </a:lnTo>
                    <a:lnTo>
                      <a:pt x="204" y="394"/>
                    </a:lnTo>
                    <a:lnTo>
                      <a:pt x="204" y="396"/>
                    </a:lnTo>
                    <a:lnTo>
                      <a:pt x="201" y="396"/>
                    </a:lnTo>
                    <a:lnTo>
                      <a:pt x="201" y="399"/>
                    </a:lnTo>
                    <a:lnTo>
                      <a:pt x="199" y="399"/>
                    </a:lnTo>
                    <a:lnTo>
                      <a:pt x="199" y="401"/>
                    </a:lnTo>
                    <a:lnTo>
                      <a:pt x="197" y="401"/>
                    </a:lnTo>
                    <a:lnTo>
                      <a:pt x="197" y="399"/>
                    </a:lnTo>
                    <a:lnTo>
                      <a:pt x="197" y="401"/>
                    </a:lnTo>
                    <a:lnTo>
                      <a:pt x="195" y="401"/>
                    </a:lnTo>
                    <a:lnTo>
                      <a:pt x="195" y="399"/>
                    </a:lnTo>
                    <a:lnTo>
                      <a:pt x="195" y="396"/>
                    </a:lnTo>
                    <a:lnTo>
                      <a:pt x="195" y="394"/>
                    </a:lnTo>
                    <a:lnTo>
                      <a:pt x="193" y="394"/>
                    </a:lnTo>
                    <a:lnTo>
                      <a:pt x="193" y="392"/>
                    </a:lnTo>
                    <a:lnTo>
                      <a:pt x="191" y="392"/>
                    </a:lnTo>
                    <a:lnTo>
                      <a:pt x="191" y="390"/>
                    </a:lnTo>
                    <a:lnTo>
                      <a:pt x="193" y="390"/>
                    </a:lnTo>
                    <a:lnTo>
                      <a:pt x="191" y="390"/>
                    </a:lnTo>
                    <a:lnTo>
                      <a:pt x="191" y="388"/>
                    </a:lnTo>
                    <a:lnTo>
                      <a:pt x="188" y="388"/>
                    </a:lnTo>
                    <a:lnTo>
                      <a:pt x="188" y="385"/>
                    </a:lnTo>
                    <a:lnTo>
                      <a:pt x="186" y="385"/>
                    </a:lnTo>
                    <a:lnTo>
                      <a:pt x="188" y="385"/>
                    </a:lnTo>
                    <a:lnTo>
                      <a:pt x="186" y="385"/>
                    </a:lnTo>
                    <a:lnTo>
                      <a:pt x="186" y="383"/>
                    </a:lnTo>
                    <a:lnTo>
                      <a:pt x="186" y="381"/>
                    </a:lnTo>
                    <a:lnTo>
                      <a:pt x="184" y="381"/>
                    </a:lnTo>
                    <a:lnTo>
                      <a:pt x="184" y="379"/>
                    </a:lnTo>
                    <a:lnTo>
                      <a:pt x="182" y="379"/>
                    </a:lnTo>
                    <a:lnTo>
                      <a:pt x="182" y="377"/>
                    </a:lnTo>
                    <a:lnTo>
                      <a:pt x="180" y="377"/>
                    </a:lnTo>
                    <a:lnTo>
                      <a:pt x="177" y="377"/>
                    </a:lnTo>
                    <a:lnTo>
                      <a:pt x="177" y="374"/>
                    </a:lnTo>
                    <a:lnTo>
                      <a:pt x="180" y="374"/>
                    </a:lnTo>
                    <a:lnTo>
                      <a:pt x="180" y="372"/>
                    </a:lnTo>
                    <a:lnTo>
                      <a:pt x="182" y="372"/>
                    </a:lnTo>
                    <a:lnTo>
                      <a:pt x="182" y="370"/>
                    </a:lnTo>
                    <a:lnTo>
                      <a:pt x="184" y="370"/>
                    </a:lnTo>
                    <a:lnTo>
                      <a:pt x="184" y="372"/>
                    </a:lnTo>
                    <a:lnTo>
                      <a:pt x="184" y="370"/>
                    </a:lnTo>
                    <a:lnTo>
                      <a:pt x="182" y="370"/>
                    </a:lnTo>
                    <a:lnTo>
                      <a:pt x="182" y="368"/>
                    </a:lnTo>
                    <a:lnTo>
                      <a:pt x="180" y="368"/>
                    </a:lnTo>
                    <a:lnTo>
                      <a:pt x="180" y="366"/>
                    </a:lnTo>
                    <a:lnTo>
                      <a:pt x="182" y="366"/>
                    </a:lnTo>
                    <a:lnTo>
                      <a:pt x="180" y="366"/>
                    </a:lnTo>
                    <a:lnTo>
                      <a:pt x="180" y="364"/>
                    </a:lnTo>
                    <a:lnTo>
                      <a:pt x="177" y="364"/>
                    </a:lnTo>
                    <a:lnTo>
                      <a:pt x="177" y="361"/>
                    </a:lnTo>
                    <a:lnTo>
                      <a:pt x="180" y="361"/>
                    </a:lnTo>
                    <a:lnTo>
                      <a:pt x="180" y="359"/>
                    </a:lnTo>
                    <a:lnTo>
                      <a:pt x="180" y="357"/>
                    </a:lnTo>
                    <a:lnTo>
                      <a:pt x="177" y="355"/>
                    </a:lnTo>
                    <a:lnTo>
                      <a:pt x="175" y="355"/>
                    </a:lnTo>
                    <a:lnTo>
                      <a:pt x="173" y="355"/>
                    </a:lnTo>
                    <a:lnTo>
                      <a:pt x="173" y="357"/>
                    </a:lnTo>
                    <a:lnTo>
                      <a:pt x="173" y="359"/>
                    </a:lnTo>
                    <a:lnTo>
                      <a:pt x="173" y="361"/>
                    </a:lnTo>
                    <a:lnTo>
                      <a:pt x="171" y="361"/>
                    </a:lnTo>
                    <a:lnTo>
                      <a:pt x="171" y="359"/>
                    </a:lnTo>
                    <a:lnTo>
                      <a:pt x="171" y="357"/>
                    </a:lnTo>
                    <a:lnTo>
                      <a:pt x="169" y="357"/>
                    </a:lnTo>
                    <a:lnTo>
                      <a:pt x="166" y="357"/>
                    </a:lnTo>
                    <a:lnTo>
                      <a:pt x="166" y="355"/>
                    </a:lnTo>
                    <a:lnTo>
                      <a:pt x="164" y="355"/>
                    </a:lnTo>
                    <a:lnTo>
                      <a:pt x="162" y="355"/>
                    </a:lnTo>
                    <a:lnTo>
                      <a:pt x="160" y="355"/>
                    </a:lnTo>
                    <a:lnTo>
                      <a:pt x="160" y="353"/>
                    </a:lnTo>
                    <a:lnTo>
                      <a:pt x="158" y="353"/>
                    </a:lnTo>
                    <a:lnTo>
                      <a:pt x="155" y="353"/>
                    </a:lnTo>
                    <a:lnTo>
                      <a:pt x="155" y="350"/>
                    </a:lnTo>
                    <a:lnTo>
                      <a:pt x="153" y="350"/>
                    </a:lnTo>
                    <a:lnTo>
                      <a:pt x="153" y="353"/>
                    </a:lnTo>
                    <a:lnTo>
                      <a:pt x="153" y="355"/>
                    </a:lnTo>
                    <a:lnTo>
                      <a:pt x="151" y="355"/>
                    </a:lnTo>
                    <a:lnTo>
                      <a:pt x="151" y="357"/>
                    </a:lnTo>
                    <a:lnTo>
                      <a:pt x="149" y="357"/>
                    </a:lnTo>
                    <a:lnTo>
                      <a:pt x="147" y="357"/>
                    </a:lnTo>
                    <a:lnTo>
                      <a:pt x="145" y="357"/>
                    </a:lnTo>
                    <a:lnTo>
                      <a:pt x="142" y="357"/>
                    </a:lnTo>
                    <a:lnTo>
                      <a:pt x="140" y="357"/>
                    </a:lnTo>
                    <a:lnTo>
                      <a:pt x="140" y="359"/>
                    </a:lnTo>
                    <a:lnTo>
                      <a:pt x="138" y="359"/>
                    </a:lnTo>
                    <a:lnTo>
                      <a:pt x="136" y="359"/>
                    </a:lnTo>
                    <a:lnTo>
                      <a:pt x="136" y="357"/>
                    </a:lnTo>
                    <a:lnTo>
                      <a:pt x="134" y="357"/>
                    </a:lnTo>
                    <a:lnTo>
                      <a:pt x="134" y="359"/>
                    </a:lnTo>
                    <a:lnTo>
                      <a:pt x="131" y="359"/>
                    </a:lnTo>
                    <a:lnTo>
                      <a:pt x="131" y="361"/>
                    </a:lnTo>
                    <a:lnTo>
                      <a:pt x="134" y="361"/>
                    </a:lnTo>
                    <a:lnTo>
                      <a:pt x="136" y="361"/>
                    </a:lnTo>
                    <a:lnTo>
                      <a:pt x="136" y="364"/>
                    </a:lnTo>
                    <a:lnTo>
                      <a:pt x="134" y="364"/>
                    </a:lnTo>
                    <a:lnTo>
                      <a:pt x="134" y="366"/>
                    </a:lnTo>
                    <a:lnTo>
                      <a:pt x="136" y="366"/>
                    </a:lnTo>
                    <a:lnTo>
                      <a:pt x="136" y="368"/>
                    </a:lnTo>
                    <a:lnTo>
                      <a:pt x="134" y="368"/>
                    </a:lnTo>
                    <a:lnTo>
                      <a:pt x="134" y="370"/>
                    </a:lnTo>
                    <a:lnTo>
                      <a:pt x="131" y="370"/>
                    </a:lnTo>
                    <a:lnTo>
                      <a:pt x="131" y="368"/>
                    </a:lnTo>
                    <a:lnTo>
                      <a:pt x="129" y="368"/>
                    </a:lnTo>
                    <a:lnTo>
                      <a:pt x="129" y="366"/>
                    </a:lnTo>
                    <a:lnTo>
                      <a:pt x="129" y="364"/>
                    </a:lnTo>
                    <a:lnTo>
                      <a:pt x="127" y="364"/>
                    </a:lnTo>
                    <a:lnTo>
                      <a:pt x="127" y="361"/>
                    </a:lnTo>
                    <a:lnTo>
                      <a:pt x="125" y="361"/>
                    </a:lnTo>
                    <a:lnTo>
                      <a:pt x="123" y="361"/>
                    </a:lnTo>
                    <a:lnTo>
                      <a:pt x="123" y="364"/>
                    </a:lnTo>
                    <a:lnTo>
                      <a:pt x="120" y="364"/>
                    </a:lnTo>
                    <a:lnTo>
                      <a:pt x="120" y="366"/>
                    </a:lnTo>
                    <a:lnTo>
                      <a:pt x="118" y="366"/>
                    </a:lnTo>
                    <a:lnTo>
                      <a:pt x="116" y="366"/>
                    </a:lnTo>
                    <a:lnTo>
                      <a:pt x="116" y="364"/>
                    </a:lnTo>
                    <a:lnTo>
                      <a:pt x="114" y="364"/>
                    </a:lnTo>
                    <a:lnTo>
                      <a:pt x="114" y="366"/>
                    </a:lnTo>
                    <a:lnTo>
                      <a:pt x="112" y="366"/>
                    </a:lnTo>
                    <a:lnTo>
                      <a:pt x="112" y="364"/>
                    </a:lnTo>
                    <a:lnTo>
                      <a:pt x="112" y="361"/>
                    </a:lnTo>
                    <a:lnTo>
                      <a:pt x="112" y="359"/>
                    </a:lnTo>
                    <a:lnTo>
                      <a:pt x="109" y="359"/>
                    </a:lnTo>
                    <a:lnTo>
                      <a:pt x="109" y="357"/>
                    </a:lnTo>
                    <a:lnTo>
                      <a:pt x="107" y="357"/>
                    </a:lnTo>
                    <a:lnTo>
                      <a:pt x="109" y="357"/>
                    </a:lnTo>
                    <a:lnTo>
                      <a:pt x="109" y="359"/>
                    </a:lnTo>
                    <a:lnTo>
                      <a:pt x="107" y="359"/>
                    </a:lnTo>
                    <a:lnTo>
                      <a:pt x="107" y="361"/>
                    </a:lnTo>
                    <a:lnTo>
                      <a:pt x="105" y="361"/>
                    </a:lnTo>
                    <a:lnTo>
                      <a:pt x="105" y="359"/>
                    </a:lnTo>
                    <a:lnTo>
                      <a:pt x="103" y="359"/>
                    </a:lnTo>
                    <a:lnTo>
                      <a:pt x="101" y="359"/>
                    </a:lnTo>
                    <a:lnTo>
                      <a:pt x="101" y="357"/>
                    </a:lnTo>
                    <a:lnTo>
                      <a:pt x="101" y="355"/>
                    </a:lnTo>
                    <a:lnTo>
                      <a:pt x="99" y="355"/>
                    </a:lnTo>
                    <a:lnTo>
                      <a:pt x="99" y="353"/>
                    </a:lnTo>
                    <a:lnTo>
                      <a:pt x="96" y="353"/>
                    </a:lnTo>
                    <a:lnTo>
                      <a:pt x="94" y="353"/>
                    </a:lnTo>
                    <a:lnTo>
                      <a:pt x="94" y="355"/>
                    </a:lnTo>
                    <a:lnTo>
                      <a:pt x="92" y="355"/>
                    </a:lnTo>
                    <a:lnTo>
                      <a:pt x="90" y="355"/>
                    </a:lnTo>
                    <a:lnTo>
                      <a:pt x="90" y="353"/>
                    </a:lnTo>
                    <a:lnTo>
                      <a:pt x="90" y="350"/>
                    </a:lnTo>
                    <a:lnTo>
                      <a:pt x="88" y="350"/>
                    </a:lnTo>
                    <a:lnTo>
                      <a:pt x="88" y="348"/>
                    </a:lnTo>
                    <a:lnTo>
                      <a:pt x="85" y="348"/>
                    </a:lnTo>
                    <a:lnTo>
                      <a:pt x="85" y="346"/>
                    </a:lnTo>
                    <a:lnTo>
                      <a:pt x="83" y="346"/>
                    </a:lnTo>
                    <a:lnTo>
                      <a:pt x="83" y="344"/>
                    </a:lnTo>
                    <a:lnTo>
                      <a:pt x="83" y="346"/>
                    </a:lnTo>
                    <a:lnTo>
                      <a:pt x="81" y="346"/>
                    </a:lnTo>
                    <a:lnTo>
                      <a:pt x="79" y="346"/>
                    </a:lnTo>
                    <a:lnTo>
                      <a:pt x="77" y="346"/>
                    </a:lnTo>
                    <a:lnTo>
                      <a:pt x="74" y="346"/>
                    </a:lnTo>
                    <a:lnTo>
                      <a:pt x="72" y="344"/>
                    </a:lnTo>
                    <a:lnTo>
                      <a:pt x="70" y="344"/>
                    </a:lnTo>
                    <a:lnTo>
                      <a:pt x="70" y="342"/>
                    </a:lnTo>
                    <a:lnTo>
                      <a:pt x="70" y="344"/>
                    </a:lnTo>
                    <a:lnTo>
                      <a:pt x="68" y="344"/>
                    </a:lnTo>
                    <a:lnTo>
                      <a:pt x="68" y="342"/>
                    </a:lnTo>
                    <a:lnTo>
                      <a:pt x="66" y="342"/>
                    </a:lnTo>
                    <a:lnTo>
                      <a:pt x="63" y="342"/>
                    </a:lnTo>
                    <a:lnTo>
                      <a:pt x="63" y="344"/>
                    </a:lnTo>
                    <a:lnTo>
                      <a:pt x="61" y="344"/>
                    </a:lnTo>
                    <a:lnTo>
                      <a:pt x="59" y="344"/>
                    </a:lnTo>
                    <a:lnTo>
                      <a:pt x="59" y="346"/>
                    </a:lnTo>
                    <a:lnTo>
                      <a:pt x="57" y="346"/>
                    </a:lnTo>
                    <a:lnTo>
                      <a:pt x="57" y="348"/>
                    </a:lnTo>
                    <a:lnTo>
                      <a:pt x="57" y="350"/>
                    </a:lnTo>
                    <a:lnTo>
                      <a:pt x="55" y="350"/>
                    </a:lnTo>
                    <a:lnTo>
                      <a:pt x="55" y="353"/>
                    </a:lnTo>
                    <a:lnTo>
                      <a:pt x="57" y="353"/>
                    </a:lnTo>
                    <a:lnTo>
                      <a:pt x="59" y="353"/>
                    </a:lnTo>
                    <a:lnTo>
                      <a:pt x="61" y="353"/>
                    </a:lnTo>
                    <a:lnTo>
                      <a:pt x="61" y="350"/>
                    </a:lnTo>
                    <a:lnTo>
                      <a:pt x="63" y="350"/>
                    </a:lnTo>
                    <a:lnTo>
                      <a:pt x="66" y="350"/>
                    </a:lnTo>
                    <a:lnTo>
                      <a:pt x="66" y="353"/>
                    </a:lnTo>
                    <a:lnTo>
                      <a:pt x="68" y="353"/>
                    </a:lnTo>
                    <a:lnTo>
                      <a:pt x="68" y="355"/>
                    </a:lnTo>
                    <a:lnTo>
                      <a:pt x="68" y="357"/>
                    </a:lnTo>
                    <a:lnTo>
                      <a:pt x="66" y="357"/>
                    </a:lnTo>
                    <a:lnTo>
                      <a:pt x="66" y="359"/>
                    </a:lnTo>
                    <a:lnTo>
                      <a:pt x="63" y="359"/>
                    </a:lnTo>
                    <a:lnTo>
                      <a:pt x="63" y="357"/>
                    </a:lnTo>
                    <a:lnTo>
                      <a:pt x="61" y="357"/>
                    </a:lnTo>
                    <a:lnTo>
                      <a:pt x="59" y="357"/>
                    </a:lnTo>
                    <a:lnTo>
                      <a:pt x="57" y="357"/>
                    </a:lnTo>
                    <a:lnTo>
                      <a:pt x="57" y="355"/>
                    </a:lnTo>
                    <a:lnTo>
                      <a:pt x="55" y="355"/>
                    </a:lnTo>
                    <a:lnTo>
                      <a:pt x="55" y="357"/>
                    </a:lnTo>
                    <a:lnTo>
                      <a:pt x="55" y="359"/>
                    </a:lnTo>
                    <a:lnTo>
                      <a:pt x="53" y="359"/>
                    </a:lnTo>
                    <a:lnTo>
                      <a:pt x="50" y="359"/>
                    </a:lnTo>
                    <a:lnTo>
                      <a:pt x="50" y="361"/>
                    </a:lnTo>
                    <a:lnTo>
                      <a:pt x="50" y="364"/>
                    </a:lnTo>
                    <a:lnTo>
                      <a:pt x="48" y="364"/>
                    </a:lnTo>
                    <a:lnTo>
                      <a:pt x="46" y="364"/>
                    </a:lnTo>
                    <a:lnTo>
                      <a:pt x="44" y="364"/>
                    </a:lnTo>
                    <a:lnTo>
                      <a:pt x="42" y="364"/>
                    </a:lnTo>
                    <a:lnTo>
                      <a:pt x="42" y="366"/>
                    </a:lnTo>
                    <a:lnTo>
                      <a:pt x="42" y="368"/>
                    </a:lnTo>
                    <a:lnTo>
                      <a:pt x="42" y="370"/>
                    </a:lnTo>
                    <a:lnTo>
                      <a:pt x="39" y="370"/>
                    </a:lnTo>
                    <a:lnTo>
                      <a:pt x="37" y="370"/>
                    </a:lnTo>
                    <a:lnTo>
                      <a:pt x="37" y="372"/>
                    </a:lnTo>
                    <a:lnTo>
                      <a:pt x="35" y="372"/>
                    </a:lnTo>
                    <a:lnTo>
                      <a:pt x="35" y="370"/>
                    </a:lnTo>
                    <a:lnTo>
                      <a:pt x="35" y="368"/>
                    </a:lnTo>
                    <a:lnTo>
                      <a:pt x="37" y="368"/>
                    </a:lnTo>
                    <a:lnTo>
                      <a:pt x="39" y="368"/>
                    </a:lnTo>
                    <a:lnTo>
                      <a:pt x="39" y="366"/>
                    </a:lnTo>
                    <a:lnTo>
                      <a:pt x="39" y="364"/>
                    </a:lnTo>
                    <a:lnTo>
                      <a:pt x="37" y="364"/>
                    </a:lnTo>
                    <a:lnTo>
                      <a:pt x="35" y="364"/>
                    </a:lnTo>
                    <a:lnTo>
                      <a:pt x="35" y="361"/>
                    </a:lnTo>
                    <a:lnTo>
                      <a:pt x="35" y="359"/>
                    </a:lnTo>
                    <a:lnTo>
                      <a:pt x="33" y="359"/>
                    </a:lnTo>
                    <a:lnTo>
                      <a:pt x="31" y="357"/>
                    </a:lnTo>
                    <a:lnTo>
                      <a:pt x="28" y="357"/>
                    </a:lnTo>
                    <a:lnTo>
                      <a:pt x="26" y="357"/>
                    </a:lnTo>
                    <a:lnTo>
                      <a:pt x="26" y="355"/>
                    </a:lnTo>
                    <a:lnTo>
                      <a:pt x="26" y="353"/>
                    </a:lnTo>
                    <a:lnTo>
                      <a:pt x="28" y="353"/>
                    </a:lnTo>
                    <a:lnTo>
                      <a:pt x="28" y="350"/>
                    </a:lnTo>
                    <a:lnTo>
                      <a:pt x="28" y="348"/>
                    </a:lnTo>
                    <a:lnTo>
                      <a:pt x="26" y="348"/>
                    </a:lnTo>
                    <a:lnTo>
                      <a:pt x="24" y="348"/>
                    </a:lnTo>
                    <a:lnTo>
                      <a:pt x="24" y="346"/>
                    </a:lnTo>
                    <a:lnTo>
                      <a:pt x="22" y="346"/>
                    </a:lnTo>
                    <a:lnTo>
                      <a:pt x="22" y="344"/>
                    </a:lnTo>
                    <a:lnTo>
                      <a:pt x="22" y="342"/>
                    </a:lnTo>
                    <a:lnTo>
                      <a:pt x="20" y="342"/>
                    </a:lnTo>
                    <a:lnTo>
                      <a:pt x="20" y="339"/>
                    </a:lnTo>
                    <a:lnTo>
                      <a:pt x="17" y="339"/>
                    </a:lnTo>
                    <a:lnTo>
                      <a:pt x="17" y="342"/>
                    </a:lnTo>
                    <a:lnTo>
                      <a:pt x="20" y="342"/>
                    </a:lnTo>
                    <a:lnTo>
                      <a:pt x="20" y="344"/>
                    </a:lnTo>
                    <a:lnTo>
                      <a:pt x="17" y="344"/>
                    </a:lnTo>
                    <a:lnTo>
                      <a:pt x="17" y="346"/>
                    </a:lnTo>
                    <a:lnTo>
                      <a:pt x="17" y="348"/>
                    </a:lnTo>
                    <a:lnTo>
                      <a:pt x="15" y="348"/>
                    </a:lnTo>
                    <a:lnTo>
                      <a:pt x="15" y="346"/>
                    </a:lnTo>
                    <a:lnTo>
                      <a:pt x="13" y="344"/>
                    </a:lnTo>
                    <a:lnTo>
                      <a:pt x="11" y="344"/>
                    </a:lnTo>
                    <a:lnTo>
                      <a:pt x="11" y="342"/>
                    </a:lnTo>
                    <a:lnTo>
                      <a:pt x="11" y="344"/>
                    </a:lnTo>
                    <a:lnTo>
                      <a:pt x="9" y="344"/>
                    </a:lnTo>
                    <a:lnTo>
                      <a:pt x="9" y="346"/>
                    </a:lnTo>
                    <a:lnTo>
                      <a:pt x="11" y="346"/>
                    </a:lnTo>
                    <a:lnTo>
                      <a:pt x="11" y="348"/>
                    </a:lnTo>
                    <a:lnTo>
                      <a:pt x="13" y="348"/>
                    </a:lnTo>
                    <a:lnTo>
                      <a:pt x="11" y="348"/>
                    </a:lnTo>
                    <a:lnTo>
                      <a:pt x="11" y="350"/>
                    </a:lnTo>
                    <a:lnTo>
                      <a:pt x="9" y="350"/>
                    </a:lnTo>
                    <a:lnTo>
                      <a:pt x="9" y="353"/>
                    </a:lnTo>
                    <a:lnTo>
                      <a:pt x="9" y="355"/>
                    </a:lnTo>
                    <a:lnTo>
                      <a:pt x="7" y="355"/>
                    </a:lnTo>
                    <a:lnTo>
                      <a:pt x="4" y="357"/>
                    </a:lnTo>
                    <a:lnTo>
                      <a:pt x="2" y="357"/>
                    </a:lnTo>
                    <a:lnTo>
                      <a:pt x="2" y="355"/>
                    </a:lnTo>
                    <a:lnTo>
                      <a:pt x="4" y="353"/>
                    </a:lnTo>
                    <a:lnTo>
                      <a:pt x="7" y="353"/>
                    </a:lnTo>
                    <a:lnTo>
                      <a:pt x="7" y="350"/>
                    </a:lnTo>
                    <a:lnTo>
                      <a:pt x="4" y="350"/>
                    </a:lnTo>
                    <a:lnTo>
                      <a:pt x="4" y="348"/>
                    </a:lnTo>
                    <a:lnTo>
                      <a:pt x="4" y="346"/>
                    </a:lnTo>
                    <a:lnTo>
                      <a:pt x="2" y="346"/>
                    </a:lnTo>
                    <a:lnTo>
                      <a:pt x="2" y="344"/>
                    </a:lnTo>
                    <a:lnTo>
                      <a:pt x="0" y="344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78" name="Freeform 63"/>
              <p:cNvSpPr>
                <a:spLocks/>
              </p:cNvSpPr>
              <p:nvPr/>
            </p:nvSpPr>
            <p:spPr bwMode="auto">
              <a:xfrm>
                <a:off x="6105525" y="1843088"/>
                <a:ext cx="1046163" cy="546100"/>
              </a:xfrm>
              <a:custGeom>
                <a:avLst/>
                <a:gdLst>
                  <a:gd name="T0" fmla="*/ 2147483647 w 659"/>
                  <a:gd name="T1" fmla="*/ 2147483647 h 344"/>
                  <a:gd name="T2" fmla="*/ 2147483647 w 659"/>
                  <a:gd name="T3" fmla="*/ 2147483647 h 344"/>
                  <a:gd name="T4" fmla="*/ 2147483647 w 659"/>
                  <a:gd name="T5" fmla="*/ 2147483647 h 344"/>
                  <a:gd name="T6" fmla="*/ 2147483647 w 659"/>
                  <a:gd name="T7" fmla="*/ 2147483647 h 344"/>
                  <a:gd name="T8" fmla="*/ 2147483647 w 659"/>
                  <a:gd name="T9" fmla="*/ 2147483647 h 344"/>
                  <a:gd name="T10" fmla="*/ 2147483647 w 659"/>
                  <a:gd name="T11" fmla="*/ 2147483647 h 344"/>
                  <a:gd name="T12" fmla="*/ 2147483647 w 659"/>
                  <a:gd name="T13" fmla="*/ 2147483647 h 344"/>
                  <a:gd name="T14" fmla="*/ 2147483647 w 659"/>
                  <a:gd name="T15" fmla="*/ 2147483647 h 344"/>
                  <a:gd name="T16" fmla="*/ 2147483647 w 659"/>
                  <a:gd name="T17" fmla="*/ 2147483647 h 344"/>
                  <a:gd name="T18" fmla="*/ 2147483647 w 659"/>
                  <a:gd name="T19" fmla="*/ 2147483647 h 344"/>
                  <a:gd name="T20" fmla="*/ 2147483647 w 659"/>
                  <a:gd name="T21" fmla="*/ 2147483647 h 344"/>
                  <a:gd name="T22" fmla="*/ 2147483647 w 659"/>
                  <a:gd name="T23" fmla="*/ 2147483647 h 344"/>
                  <a:gd name="T24" fmla="*/ 2147483647 w 659"/>
                  <a:gd name="T25" fmla="*/ 2147483647 h 344"/>
                  <a:gd name="T26" fmla="*/ 2147483647 w 659"/>
                  <a:gd name="T27" fmla="*/ 2147483647 h 344"/>
                  <a:gd name="T28" fmla="*/ 2147483647 w 659"/>
                  <a:gd name="T29" fmla="*/ 2147483647 h 344"/>
                  <a:gd name="T30" fmla="*/ 2147483647 w 659"/>
                  <a:gd name="T31" fmla="*/ 2147483647 h 344"/>
                  <a:gd name="T32" fmla="*/ 2147483647 w 659"/>
                  <a:gd name="T33" fmla="*/ 2147483647 h 344"/>
                  <a:gd name="T34" fmla="*/ 2147483647 w 659"/>
                  <a:gd name="T35" fmla="*/ 2147483647 h 344"/>
                  <a:gd name="T36" fmla="*/ 2147483647 w 659"/>
                  <a:gd name="T37" fmla="*/ 2147483647 h 344"/>
                  <a:gd name="T38" fmla="*/ 2147483647 w 659"/>
                  <a:gd name="T39" fmla="*/ 2147483647 h 344"/>
                  <a:gd name="T40" fmla="*/ 2147483647 w 659"/>
                  <a:gd name="T41" fmla="*/ 2147483647 h 344"/>
                  <a:gd name="T42" fmla="*/ 2147483647 w 659"/>
                  <a:gd name="T43" fmla="*/ 2147483647 h 344"/>
                  <a:gd name="T44" fmla="*/ 2147483647 w 659"/>
                  <a:gd name="T45" fmla="*/ 2147483647 h 344"/>
                  <a:gd name="T46" fmla="*/ 2147483647 w 659"/>
                  <a:gd name="T47" fmla="*/ 2147483647 h 344"/>
                  <a:gd name="T48" fmla="*/ 2147483647 w 659"/>
                  <a:gd name="T49" fmla="*/ 2147483647 h 344"/>
                  <a:gd name="T50" fmla="*/ 2147483647 w 659"/>
                  <a:gd name="T51" fmla="*/ 2147483647 h 344"/>
                  <a:gd name="T52" fmla="*/ 2147483647 w 659"/>
                  <a:gd name="T53" fmla="*/ 2147483647 h 344"/>
                  <a:gd name="T54" fmla="*/ 2147483647 w 659"/>
                  <a:gd name="T55" fmla="*/ 2147483647 h 344"/>
                  <a:gd name="T56" fmla="*/ 2147483647 w 659"/>
                  <a:gd name="T57" fmla="*/ 2147483647 h 344"/>
                  <a:gd name="T58" fmla="*/ 2147483647 w 659"/>
                  <a:gd name="T59" fmla="*/ 2147483647 h 344"/>
                  <a:gd name="T60" fmla="*/ 2147483647 w 659"/>
                  <a:gd name="T61" fmla="*/ 2147483647 h 344"/>
                  <a:gd name="T62" fmla="*/ 2147483647 w 659"/>
                  <a:gd name="T63" fmla="*/ 2147483647 h 344"/>
                  <a:gd name="T64" fmla="*/ 2147483647 w 659"/>
                  <a:gd name="T65" fmla="*/ 2147483647 h 344"/>
                  <a:gd name="T66" fmla="*/ 2147483647 w 659"/>
                  <a:gd name="T67" fmla="*/ 2147483647 h 344"/>
                  <a:gd name="T68" fmla="*/ 2147483647 w 659"/>
                  <a:gd name="T69" fmla="*/ 2147483647 h 344"/>
                  <a:gd name="T70" fmla="*/ 2147483647 w 659"/>
                  <a:gd name="T71" fmla="*/ 2147483647 h 344"/>
                  <a:gd name="T72" fmla="*/ 2147483647 w 659"/>
                  <a:gd name="T73" fmla="*/ 2147483647 h 344"/>
                  <a:gd name="T74" fmla="*/ 2147483647 w 659"/>
                  <a:gd name="T75" fmla="*/ 2147483647 h 344"/>
                  <a:gd name="T76" fmla="*/ 2147483647 w 659"/>
                  <a:gd name="T77" fmla="*/ 2147483647 h 344"/>
                  <a:gd name="T78" fmla="*/ 2147483647 w 659"/>
                  <a:gd name="T79" fmla="*/ 2147483647 h 344"/>
                  <a:gd name="T80" fmla="*/ 2147483647 w 659"/>
                  <a:gd name="T81" fmla="*/ 2147483647 h 344"/>
                  <a:gd name="T82" fmla="*/ 2147483647 w 659"/>
                  <a:gd name="T83" fmla="*/ 2147483647 h 344"/>
                  <a:gd name="T84" fmla="*/ 2147483647 w 659"/>
                  <a:gd name="T85" fmla="*/ 2147483647 h 344"/>
                  <a:gd name="T86" fmla="*/ 2147483647 w 659"/>
                  <a:gd name="T87" fmla="*/ 2147483647 h 344"/>
                  <a:gd name="T88" fmla="*/ 2147483647 w 659"/>
                  <a:gd name="T89" fmla="*/ 2147483647 h 344"/>
                  <a:gd name="T90" fmla="*/ 2147483647 w 659"/>
                  <a:gd name="T91" fmla="*/ 2147483647 h 344"/>
                  <a:gd name="T92" fmla="*/ 2147483647 w 659"/>
                  <a:gd name="T93" fmla="*/ 2147483647 h 344"/>
                  <a:gd name="T94" fmla="*/ 2147483647 w 659"/>
                  <a:gd name="T95" fmla="*/ 2147483647 h 344"/>
                  <a:gd name="T96" fmla="*/ 2147483647 w 659"/>
                  <a:gd name="T97" fmla="*/ 2147483647 h 344"/>
                  <a:gd name="T98" fmla="*/ 2147483647 w 659"/>
                  <a:gd name="T99" fmla="*/ 2147483647 h 344"/>
                  <a:gd name="T100" fmla="*/ 2147483647 w 659"/>
                  <a:gd name="T101" fmla="*/ 2147483647 h 344"/>
                  <a:gd name="T102" fmla="*/ 2147483647 w 659"/>
                  <a:gd name="T103" fmla="*/ 2147483647 h 344"/>
                  <a:gd name="T104" fmla="*/ 2147483647 w 659"/>
                  <a:gd name="T105" fmla="*/ 2147483647 h 344"/>
                  <a:gd name="T106" fmla="*/ 2147483647 w 659"/>
                  <a:gd name="T107" fmla="*/ 2147483647 h 344"/>
                  <a:gd name="T108" fmla="*/ 2147483647 w 659"/>
                  <a:gd name="T109" fmla="*/ 2147483647 h 344"/>
                  <a:gd name="T110" fmla="*/ 2147483647 w 659"/>
                  <a:gd name="T111" fmla="*/ 2147483647 h 34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59" h="344">
                    <a:moveTo>
                      <a:pt x="44" y="344"/>
                    </a:moveTo>
                    <a:lnTo>
                      <a:pt x="44" y="342"/>
                    </a:lnTo>
                    <a:lnTo>
                      <a:pt x="42" y="339"/>
                    </a:lnTo>
                    <a:lnTo>
                      <a:pt x="42" y="337"/>
                    </a:lnTo>
                    <a:lnTo>
                      <a:pt x="42" y="335"/>
                    </a:lnTo>
                    <a:lnTo>
                      <a:pt x="40" y="335"/>
                    </a:lnTo>
                    <a:lnTo>
                      <a:pt x="37" y="335"/>
                    </a:lnTo>
                    <a:lnTo>
                      <a:pt x="35" y="335"/>
                    </a:lnTo>
                    <a:lnTo>
                      <a:pt x="33" y="335"/>
                    </a:lnTo>
                    <a:lnTo>
                      <a:pt x="31" y="335"/>
                    </a:lnTo>
                    <a:lnTo>
                      <a:pt x="29" y="335"/>
                    </a:lnTo>
                    <a:lnTo>
                      <a:pt x="26" y="335"/>
                    </a:lnTo>
                    <a:lnTo>
                      <a:pt x="26" y="337"/>
                    </a:lnTo>
                    <a:lnTo>
                      <a:pt x="24" y="337"/>
                    </a:lnTo>
                    <a:lnTo>
                      <a:pt x="24" y="339"/>
                    </a:lnTo>
                    <a:lnTo>
                      <a:pt x="22" y="339"/>
                    </a:lnTo>
                    <a:lnTo>
                      <a:pt x="20" y="339"/>
                    </a:lnTo>
                    <a:lnTo>
                      <a:pt x="20" y="337"/>
                    </a:lnTo>
                    <a:lnTo>
                      <a:pt x="20" y="335"/>
                    </a:lnTo>
                    <a:lnTo>
                      <a:pt x="22" y="335"/>
                    </a:lnTo>
                    <a:lnTo>
                      <a:pt x="22" y="333"/>
                    </a:lnTo>
                    <a:lnTo>
                      <a:pt x="24" y="333"/>
                    </a:lnTo>
                    <a:lnTo>
                      <a:pt x="22" y="333"/>
                    </a:lnTo>
                    <a:lnTo>
                      <a:pt x="20" y="333"/>
                    </a:lnTo>
                    <a:lnTo>
                      <a:pt x="18" y="333"/>
                    </a:lnTo>
                    <a:lnTo>
                      <a:pt x="18" y="335"/>
                    </a:lnTo>
                    <a:lnTo>
                      <a:pt x="18" y="337"/>
                    </a:lnTo>
                    <a:lnTo>
                      <a:pt x="15" y="337"/>
                    </a:lnTo>
                    <a:lnTo>
                      <a:pt x="13" y="337"/>
                    </a:lnTo>
                    <a:lnTo>
                      <a:pt x="13" y="335"/>
                    </a:lnTo>
                    <a:lnTo>
                      <a:pt x="11" y="335"/>
                    </a:lnTo>
                    <a:lnTo>
                      <a:pt x="11" y="333"/>
                    </a:lnTo>
                    <a:lnTo>
                      <a:pt x="11" y="331"/>
                    </a:lnTo>
                    <a:lnTo>
                      <a:pt x="9" y="331"/>
                    </a:lnTo>
                    <a:lnTo>
                      <a:pt x="9" y="328"/>
                    </a:lnTo>
                    <a:lnTo>
                      <a:pt x="7" y="328"/>
                    </a:lnTo>
                    <a:lnTo>
                      <a:pt x="7" y="331"/>
                    </a:lnTo>
                    <a:lnTo>
                      <a:pt x="5" y="331"/>
                    </a:lnTo>
                    <a:lnTo>
                      <a:pt x="5" y="328"/>
                    </a:lnTo>
                    <a:lnTo>
                      <a:pt x="5" y="326"/>
                    </a:lnTo>
                    <a:lnTo>
                      <a:pt x="2" y="326"/>
                    </a:lnTo>
                    <a:lnTo>
                      <a:pt x="2" y="324"/>
                    </a:lnTo>
                    <a:lnTo>
                      <a:pt x="2" y="322"/>
                    </a:lnTo>
                    <a:lnTo>
                      <a:pt x="0" y="322"/>
                    </a:lnTo>
                    <a:lnTo>
                      <a:pt x="0" y="320"/>
                    </a:lnTo>
                    <a:lnTo>
                      <a:pt x="2" y="320"/>
                    </a:lnTo>
                    <a:lnTo>
                      <a:pt x="5" y="320"/>
                    </a:lnTo>
                    <a:lnTo>
                      <a:pt x="5" y="318"/>
                    </a:lnTo>
                    <a:lnTo>
                      <a:pt x="7" y="318"/>
                    </a:lnTo>
                    <a:lnTo>
                      <a:pt x="9" y="318"/>
                    </a:lnTo>
                    <a:lnTo>
                      <a:pt x="11" y="315"/>
                    </a:lnTo>
                    <a:lnTo>
                      <a:pt x="11" y="318"/>
                    </a:lnTo>
                    <a:lnTo>
                      <a:pt x="11" y="320"/>
                    </a:lnTo>
                    <a:lnTo>
                      <a:pt x="13" y="320"/>
                    </a:lnTo>
                    <a:lnTo>
                      <a:pt x="15" y="320"/>
                    </a:lnTo>
                    <a:lnTo>
                      <a:pt x="18" y="320"/>
                    </a:lnTo>
                    <a:lnTo>
                      <a:pt x="18" y="318"/>
                    </a:lnTo>
                    <a:lnTo>
                      <a:pt x="20" y="318"/>
                    </a:lnTo>
                    <a:lnTo>
                      <a:pt x="20" y="315"/>
                    </a:lnTo>
                    <a:lnTo>
                      <a:pt x="20" y="313"/>
                    </a:lnTo>
                    <a:lnTo>
                      <a:pt x="20" y="311"/>
                    </a:lnTo>
                    <a:lnTo>
                      <a:pt x="22" y="311"/>
                    </a:lnTo>
                    <a:lnTo>
                      <a:pt x="22" y="307"/>
                    </a:lnTo>
                    <a:lnTo>
                      <a:pt x="20" y="304"/>
                    </a:lnTo>
                    <a:lnTo>
                      <a:pt x="20" y="302"/>
                    </a:lnTo>
                    <a:lnTo>
                      <a:pt x="20" y="300"/>
                    </a:lnTo>
                    <a:lnTo>
                      <a:pt x="20" y="296"/>
                    </a:lnTo>
                    <a:lnTo>
                      <a:pt x="26" y="296"/>
                    </a:lnTo>
                    <a:lnTo>
                      <a:pt x="26" y="293"/>
                    </a:lnTo>
                    <a:lnTo>
                      <a:pt x="29" y="293"/>
                    </a:lnTo>
                    <a:lnTo>
                      <a:pt x="29" y="291"/>
                    </a:lnTo>
                    <a:lnTo>
                      <a:pt x="31" y="291"/>
                    </a:lnTo>
                    <a:lnTo>
                      <a:pt x="35" y="289"/>
                    </a:lnTo>
                    <a:lnTo>
                      <a:pt x="40" y="289"/>
                    </a:lnTo>
                    <a:lnTo>
                      <a:pt x="42" y="289"/>
                    </a:lnTo>
                    <a:lnTo>
                      <a:pt x="44" y="289"/>
                    </a:lnTo>
                    <a:lnTo>
                      <a:pt x="44" y="285"/>
                    </a:lnTo>
                    <a:lnTo>
                      <a:pt x="42" y="282"/>
                    </a:lnTo>
                    <a:lnTo>
                      <a:pt x="42" y="278"/>
                    </a:lnTo>
                    <a:lnTo>
                      <a:pt x="40" y="276"/>
                    </a:lnTo>
                    <a:lnTo>
                      <a:pt x="37" y="276"/>
                    </a:lnTo>
                    <a:lnTo>
                      <a:pt x="42" y="265"/>
                    </a:lnTo>
                    <a:lnTo>
                      <a:pt x="42" y="261"/>
                    </a:lnTo>
                    <a:lnTo>
                      <a:pt x="42" y="258"/>
                    </a:lnTo>
                    <a:lnTo>
                      <a:pt x="46" y="258"/>
                    </a:lnTo>
                    <a:lnTo>
                      <a:pt x="48" y="258"/>
                    </a:lnTo>
                    <a:lnTo>
                      <a:pt x="55" y="258"/>
                    </a:lnTo>
                    <a:lnTo>
                      <a:pt x="55" y="254"/>
                    </a:lnTo>
                    <a:lnTo>
                      <a:pt x="57" y="254"/>
                    </a:lnTo>
                    <a:lnTo>
                      <a:pt x="68" y="254"/>
                    </a:lnTo>
                    <a:lnTo>
                      <a:pt x="64" y="250"/>
                    </a:lnTo>
                    <a:lnTo>
                      <a:pt x="64" y="247"/>
                    </a:lnTo>
                    <a:lnTo>
                      <a:pt x="66" y="250"/>
                    </a:lnTo>
                    <a:lnTo>
                      <a:pt x="66" y="247"/>
                    </a:lnTo>
                    <a:lnTo>
                      <a:pt x="66" y="245"/>
                    </a:lnTo>
                    <a:lnTo>
                      <a:pt x="66" y="247"/>
                    </a:lnTo>
                    <a:lnTo>
                      <a:pt x="68" y="247"/>
                    </a:lnTo>
                    <a:lnTo>
                      <a:pt x="68" y="245"/>
                    </a:lnTo>
                    <a:lnTo>
                      <a:pt x="70" y="245"/>
                    </a:lnTo>
                    <a:lnTo>
                      <a:pt x="72" y="245"/>
                    </a:lnTo>
                    <a:lnTo>
                      <a:pt x="72" y="243"/>
                    </a:lnTo>
                    <a:lnTo>
                      <a:pt x="72" y="241"/>
                    </a:lnTo>
                    <a:lnTo>
                      <a:pt x="70" y="241"/>
                    </a:lnTo>
                    <a:lnTo>
                      <a:pt x="77" y="241"/>
                    </a:lnTo>
                    <a:lnTo>
                      <a:pt x="79" y="239"/>
                    </a:lnTo>
                    <a:lnTo>
                      <a:pt x="79" y="236"/>
                    </a:lnTo>
                    <a:lnTo>
                      <a:pt x="77" y="234"/>
                    </a:lnTo>
                    <a:lnTo>
                      <a:pt x="77" y="232"/>
                    </a:lnTo>
                    <a:lnTo>
                      <a:pt x="77" y="230"/>
                    </a:lnTo>
                    <a:lnTo>
                      <a:pt x="77" y="228"/>
                    </a:lnTo>
                    <a:lnTo>
                      <a:pt x="77" y="226"/>
                    </a:lnTo>
                    <a:lnTo>
                      <a:pt x="77" y="223"/>
                    </a:lnTo>
                    <a:lnTo>
                      <a:pt x="77" y="221"/>
                    </a:lnTo>
                    <a:lnTo>
                      <a:pt x="77" y="219"/>
                    </a:lnTo>
                    <a:lnTo>
                      <a:pt x="77" y="217"/>
                    </a:lnTo>
                    <a:lnTo>
                      <a:pt x="79" y="217"/>
                    </a:lnTo>
                    <a:lnTo>
                      <a:pt x="81" y="217"/>
                    </a:lnTo>
                    <a:lnTo>
                      <a:pt x="81" y="219"/>
                    </a:lnTo>
                    <a:lnTo>
                      <a:pt x="83" y="219"/>
                    </a:lnTo>
                    <a:lnTo>
                      <a:pt x="86" y="219"/>
                    </a:lnTo>
                    <a:lnTo>
                      <a:pt x="88" y="219"/>
                    </a:lnTo>
                    <a:lnTo>
                      <a:pt x="90" y="221"/>
                    </a:lnTo>
                    <a:lnTo>
                      <a:pt x="88" y="223"/>
                    </a:lnTo>
                    <a:lnTo>
                      <a:pt x="90" y="223"/>
                    </a:lnTo>
                    <a:lnTo>
                      <a:pt x="92" y="221"/>
                    </a:lnTo>
                    <a:lnTo>
                      <a:pt x="94" y="221"/>
                    </a:lnTo>
                    <a:lnTo>
                      <a:pt x="94" y="223"/>
                    </a:lnTo>
                    <a:lnTo>
                      <a:pt x="92" y="226"/>
                    </a:lnTo>
                    <a:lnTo>
                      <a:pt x="92" y="228"/>
                    </a:lnTo>
                    <a:lnTo>
                      <a:pt x="94" y="228"/>
                    </a:lnTo>
                    <a:lnTo>
                      <a:pt x="97" y="228"/>
                    </a:lnTo>
                    <a:lnTo>
                      <a:pt x="99" y="228"/>
                    </a:lnTo>
                    <a:lnTo>
                      <a:pt x="101" y="228"/>
                    </a:lnTo>
                    <a:lnTo>
                      <a:pt x="103" y="228"/>
                    </a:lnTo>
                    <a:lnTo>
                      <a:pt x="105" y="228"/>
                    </a:lnTo>
                    <a:lnTo>
                      <a:pt x="105" y="230"/>
                    </a:lnTo>
                    <a:lnTo>
                      <a:pt x="107" y="230"/>
                    </a:lnTo>
                    <a:lnTo>
                      <a:pt x="107" y="228"/>
                    </a:lnTo>
                    <a:lnTo>
                      <a:pt x="107" y="226"/>
                    </a:lnTo>
                    <a:lnTo>
                      <a:pt x="105" y="226"/>
                    </a:lnTo>
                    <a:lnTo>
                      <a:pt x="105" y="223"/>
                    </a:lnTo>
                    <a:lnTo>
                      <a:pt x="107" y="221"/>
                    </a:lnTo>
                    <a:lnTo>
                      <a:pt x="107" y="219"/>
                    </a:lnTo>
                    <a:lnTo>
                      <a:pt x="110" y="219"/>
                    </a:lnTo>
                    <a:lnTo>
                      <a:pt x="112" y="219"/>
                    </a:lnTo>
                    <a:lnTo>
                      <a:pt x="114" y="219"/>
                    </a:lnTo>
                    <a:lnTo>
                      <a:pt x="114" y="217"/>
                    </a:lnTo>
                    <a:lnTo>
                      <a:pt x="118" y="219"/>
                    </a:lnTo>
                    <a:lnTo>
                      <a:pt x="121" y="219"/>
                    </a:lnTo>
                    <a:lnTo>
                      <a:pt x="123" y="219"/>
                    </a:lnTo>
                    <a:lnTo>
                      <a:pt x="125" y="219"/>
                    </a:lnTo>
                    <a:lnTo>
                      <a:pt x="127" y="221"/>
                    </a:lnTo>
                    <a:lnTo>
                      <a:pt x="132" y="221"/>
                    </a:lnTo>
                    <a:lnTo>
                      <a:pt x="134" y="221"/>
                    </a:lnTo>
                    <a:lnTo>
                      <a:pt x="138" y="221"/>
                    </a:lnTo>
                    <a:lnTo>
                      <a:pt x="143" y="221"/>
                    </a:lnTo>
                    <a:lnTo>
                      <a:pt x="143" y="219"/>
                    </a:lnTo>
                    <a:lnTo>
                      <a:pt x="143" y="215"/>
                    </a:lnTo>
                    <a:lnTo>
                      <a:pt x="143" y="212"/>
                    </a:lnTo>
                    <a:lnTo>
                      <a:pt x="143" y="208"/>
                    </a:lnTo>
                    <a:lnTo>
                      <a:pt x="145" y="206"/>
                    </a:lnTo>
                    <a:lnTo>
                      <a:pt x="145" y="204"/>
                    </a:lnTo>
                    <a:lnTo>
                      <a:pt x="147" y="204"/>
                    </a:lnTo>
                    <a:lnTo>
                      <a:pt x="149" y="201"/>
                    </a:lnTo>
                    <a:lnTo>
                      <a:pt x="147" y="201"/>
                    </a:lnTo>
                    <a:lnTo>
                      <a:pt x="147" y="199"/>
                    </a:lnTo>
                    <a:lnTo>
                      <a:pt x="149" y="197"/>
                    </a:lnTo>
                    <a:lnTo>
                      <a:pt x="151" y="195"/>
                    </a:lnTo>
                    <a:lnTo>
                      <a:pt x="153" y="195"/>
                    </a:lnTo>
                    <a:lnTo>
                      <a:pt x="160" y="190"/>
                    </a:lnTo>
                    <a:lnTo>
                      <a:pt x="164" y="190"/>
                    </a:lnTo>
                    <a:lnTo>
                      <a:pt x="169" y="188"/>
                    </a:lnTo>
                    <a:lnTo>
                      <a:pt x="169" y="186"/>
                    </a:lnTo>
                    <a:lnTo>
                      <a:pt x="167" y="184"/>
                    </a:lnTo>
                    <a:lnTo>
                      <a:pt x="167" y="182"/>
                    </a:lnTo>
                    <a:lnTo>
                      <a:pt x="167" y="180"/>
                    </a:lnTo>
                    <a:lnTo>
                      <a:pt x="164" y="177"/>
                    </a:lnTo>
                    <a:lnTo>
                      <a:pt x="164" y="175"/>
                    </a:lnTo>
                    <a:lnTo>
                      <a:pt x="162" y="173"/>
                    </a:lnTo>
                    <a:lnTo>
                      <a:pt x="167" y="171"/>
                    </a:lnTo>
                    <a:lnTo>
                      <a:pt x="171" y="169"/>
                    </a:lnTo>
                    <a:lnTo>
                      <a:pt x="171" y="166"/>
                    </a:lnTo>
                    <a:lnTo>
                      <a:pt x="173" y="162"/>
                    </a:lnTo>
                    <a:lnTo>
                      <a:pt x="175" y="160"/>
                    </a:lnTo>
                    <a:lnTo>
                      <a:pt x="175" y="158"/>
                    </a:lnTo>
                    <a:lnTo>
                      <a:pt x="175" y="155"/>
                    </a:lnTo>
                    <a:lnTo>
                      <a:pt x="175" y="153"/>
                    </a:lnTo>
                    <a:lnTo>
                      <a:pt x="175" y="151"/>
                    </a:lnTo>
                    <a:lnTo>
                      <a:pt x="175" y="149"/>
                    </a:lnTo>
                    <a:lnTo>
                      <a:pt x="182" y="151"/>
                    </a:lnTo>
                    <a:lnTo>
                      <a:pt x="184" y="151"/>
                    </a:lnTo>
                    <a:lnTo>
                      <a:pt x="186" y="151"/>
                    </a:lnTo>
                    <a:lnTo>
                      <a:pt x="191" y="151"/>
                    </a:lnTo>
                    <a:lnTo>
                      <a:pt x="193" y="149"/>
                    </a:lnTo>
                    <a:lnTo>
                      <a:pt x="195" y="149"/>
                    </a:lnTo>
                    <a:lnTo>
                      <a:pt x="195" y="147"/>
                    </a:lnTo>
                    <a:lnTo>
                      <a:pt x="197" y="147"/>
                    </a:lnTo>
                    <a:lnTo>
                      <a:pt x="199" y="144"/>
                    </a:lnTo>
                    <a:lnTo>
                      <a:pt x="202" y="144"/>
                    </a:lnTo>
                    <a:lnTo>
                      <a:pt x="204" y="142"/>
                    </a:lnTo>
                    <a:lnTo>
                      <a:pt x="206" y="142"/>
                    </a:lnTo>
                    <a:lnTo>
                      <a:pt x="208" y="142"/>
                    </a:lnTo>
                    <a:lnTo>
                      <a:pt x="210" y="142"/>
                    </a:lnTo>
                    <a:lnTo>
                      <a:pt x="213" y="142"/>
                    </a:lnTo>
                    <a:lnTo>
                      <a:pt x="213" y="140"/>
                    </a:lnTo>
                    <a:lnTo>
                      <a:pt x="215" y="140"/>
                    </a:lnTo>
                    <a:lnTo>
                      <a:pt x="217" y="140"/>
                    </a:lnTo>
                    <a:lnTo>
                      <a:pt x="217" y="142"/>
                    </a:lnTo>
                    <a:lnTo>
                      <a:pt x="217" y="144"/>
                    </a:lnTo>
                    <a:lnTo>
                      <a:pt x="217" y="147"/>
                    </a:lnTo>
                    <a:lnTo>
                      <a:pt x="217" y="151"/>
                    </a:lnTo>
                    <a:lnTo>
                      <a:pt x="219" y="151"/>
                    </a:lnTo>
                    <a:lnTo>
                      <a:pt x="219" y="153"/>
                    </a:lnTo>
                    <a:lnTo>
                      <a:pt x="219" y="155"/>
                    </a:lnTo>
                    <a:lnTo>
                      <a:pt x="221" y="155"/>
                    </a:lnTo>
                    <a:lnTo>
                      <a:pt x="221" y="158"/>
                    </a:lnTo>
                    <a:lnTo>
                      <a:pt x="224" y="160"/>
                    </a:lnTo>
                    <a:lnTo>
                      <a:pt x="224" y="162"/>
                    </a:lnTo>
                    <a:lnTo>
                      <a:pt x="226" y="164"/>
                    </a:lnTo>
                    <a:lnTo>
                      <a:pt x="226" y="166"/>
                    </a:lnTo>
                    <a:lnTo>
                      <a:pt x="235" y="169"/>
                    </a:lnTo>
                    <a:lnTo>
                      <a:pt x="235" y="173"/>
                    </a:lnTo>
                    <a:lnTo>
                      <a:pt x="239" y="180"/>
                    </a:lnTo>
                    <a:lnTo>
                      <a:pt x="239" y="182"/>
                    </a:lnTo>
                    <a:lnTo>
                      <a:pt x="241" y="184"/>
                    </a:lnTo>
                    <a:lnTo>
                      <a:pt x="245" y="182"/>
                    </a:lnTo>
                    <a:lnTo>
                      <a:pt x="248" y="180"/>
                    </a:lnTo>
                    <a:lnTo>
                      <a:pt x="250" y="180"/>
                    </a:lnTo>
                    <a:lnTo>
                      <a:pt x="250" y="177"/>
                    </a:lnTo>
                    <a:lnTo>
                      <a:pt x="252" y="177"/>
                    </a:lnTo>
                    <a:lnTo>
                      <a:pt x="254" y="177"/>
                    </a:lnTo>
                    <a:lnTo>
                      <a:pt x="254" y="175"/>
                    </a:lnTo>
                    <a:lnTo>
                      <a:pt x="252" y="175"/>
                    </a:lnTo>
                    <a:lnTo>
                      <a:pt x="254" y="175"/>
                    </a:lnTo>
                    <a:lnTo>
                      <a:pt x="256" y="175"/>
                    </a:lnTo>
                    <a:lnTo>
                      <a:pt x="259" y="175"/>
                    </a:lnTo>
                    <a:lnTo>
                      <a:pt x="261" y="177"/>
                    </a:lnTo>
                    <a:lnTo>
                      <a:pt x="263" y="177"/>
                    </a:lnTo>
                    <a:lnTo>
                      <a:pt x="265" y="177"/>
                    </a:lnTo>
                    <a:lnTo>
                      <a:pt x="267" y="177"/>
                    </a:lnTo>
                    <a:lnTo>
                      <a:pt x="265" y="177"/>
                    </a:lnTo>
                    <a:lnTo>
                      <a:pt x="265" y="175"/>
                    </a:lnTo>
                    <a:lnTo>
                      <a:pt x="267" y="175"/>
                    </a:lnTo>
                    <a:lnTo>
                      <a:pt x="270" y="177"/>
                    </a:lnTo>
                    <a:lnTo>
                      <a:pt x="272" y="177"/>
                    </a:lnTo>
                    <a:lnTo>
                      <a:pt x="276" y="177"/>
                    </a:lnTo>
                    <a:lnTo>
                      <a:pt x="278" y="177"/>
                    </a:lnTo>
                    <a:lnTo>
                      <a:pt x="285" y="173"/>
                    </a:lnTo>
                    <a:lnTo>
                      <a:pt x="289" y="173"/>
                    </a:lnTo>
                    <a:lnTo>
                      <a:pt x="294" y="173"/>
                    </a:lnTo>
                    <a:lnTo>
                      <a:pt x="296" y="175"/>
                    </a:lnTo>
                    <a:lnTo>
                      <a:pt x="300" y="175"/>
                    </a:lnTo>
                    <a:lnTo>
                      <a:pt x="302" y="175"/>
                    </a:lnTo>
                    <a:lnTo>
                      <a:pt x="302" y="173"/>
                    </a:lnTo>
                    <a:lnTo>
                      <a:pt x="305" y="171"/>
                    </a:lnTo>
                    <a:lnTo>
                      <a:pt x="302" y="171"/>
                    </a:lnTo>
                    <a:lnTo>
                      <a:pt x="302" y="166"/>
                    </a:lnTo>
                    <a:lnTo>
                      <a:pt x="305" y="164"/>
                    </a:lnTo>
                    <a:lnTo>
                      <a:pt x="307" y="160"/>
                    </a:lnTo>
                    <a:lnTo>
                      <a:pt x="307" y="158"/>
                    </a:lnTo>
                    <a:lnTo>
                      <a:pt x="307" y="155"/>
                    </a:lnTo>
                    <a:lnTo>
                      <a:pt x="307" y="153"/>
                    </a:lnTo>
                    <a:lnTo>
                      <a:pt x="309" y="151"/>
                    </a:lnTo>
                    <a:lnTo>
                      <a:pt x="307" y="151"/>
                    </a:lnTo>
                    <a:lnTo>
                      <a:pt x="305" y="149"/>
                    </a:lnTo>
                    <a:lnTo>
                      <a:pt x="302" y="147"/>
                    </a:lnTo>
                    <a:lnTo>
                      <a:pt x="300" y="147"/>
                    </a:lnTo>
                    <a:lnTo>
                      <a:pt x="302" y="142"/>
                    </a:lnTo>
                    <a:lnTo>
                      <a:pt x="305" y="140"/>
                    </a:lnTo>
                    <a:lnTo>
                      <a:pt x="302" y="138"/>
                    </a:lnTo>
                    <a:lnTo>
                      <a:pt x="307" y="138"/>
                    </a:lnTo>
                    <a:lnTo>
                      <a:pt x="309" y="134"/>
                    </a:lnTo>
                    <a:lnTo>
                      <a:pt x="313" y="136"/>
                    </a:lnTo>
                    <a:lnTo>
                      <a:pt x="316" y="136"/>
                    </a:lnTo>
                    <a:lnTo>
                      <a:pt x="318" y="136"/>
                    </a:lnTo>
                    <a:lnTo>
                      <a:pt x="320" y="136"/>
                    </a:lnTo>
                    <a:lnTo>
                      <a:pt x="327" y="136"/>
                    </a:lnTo>
                    <a:lnTo>
                      <a:pt x="331" y="136"/>
                    </a:lnTo>
                    <a:lnTo>
                      <a:pt x="333" y="138"/>
                    </a:lnTo>
                    <a:lnTo>
                      <a:pt x="333" y="136"/>
                    </a:lnTo>
                    <a:lnTo>
                      <a:pt x="335" y="129"/>
                    </a:lnTo>
                    <a:lnTo>
                      <a:pt x="337" y="129"/>
                    </a:lnTo>
                    <a:lnTo>
                      <a:pt x="337" y="127"/>
                    </a:lnTo>
                    <a:lnTo>
                      <a:pt x="340" y="127"/>
                    </a:lnTo>
                    <a:lnTo>
                      <a:pt x="342" y="125"/>
                    </a:lnTo>
                    <a:lnTo>
                      <a:pt x="344" y="127"/>
                    </a:lnTo>
                    <a:lnTo>
                      <a:pt x="346" y="129"/>
                    </a:lnTo>
                    <a:lnTo>
                      <a:pt x="348" y="129"/>
                    </a:lnTo>
                    <a:lnTo>
                      <a:pt x="351" y="131"/>
                    </a:lnTo>
                    <a:lnTo>
                      <a:pt x="353" y="134"/>
                    </a:lnTo>
                    <a:lnTo>
                      <a:pt x="355" y="134"/>
                    </a:lnTo>
                    <a:lnTo>
                      <a:pt x="357" y="134"/>
                    </a:lnTo>
                    <a:lnTo>
                      <a:pt x="362" y="136"/>
                    </a:lnTo>
                    <a:lnTo>
                      <a:pt x="359" y="138"/>
                    </a:lnTo>
                    <a:lnTo>
                      <a:pt x="359" y="142"/>
                    </a:lnTo>
                    <a:lnTo>
                      <a:pt x="357" y="144"/>
                    </a:lnTo>
                    <a:lnTo>
                      <a:pt x="355" y="147"/>
                    </a:lnTo>
                    <a:lnTo>
                      <a:pt x="355" y="149"/>
                    </a:lnTo>
                    <a:lnTo>
                      <a:pt x="359" y="149"/>
                    </a:lnTo>
                    <a:lnTo>
                      <a:pt x="362" y="149"/>
                    </a:lnTo>
                    <a:lnTo>
                      <a:pt x="366" y="149"/>
                    </a:lnTo>
                    <a:lnTo>
                      <a:pt x="368" y="149"/>
                    </a:lnTo>
                    <a:lnTo>
                      <a:pt x="368" y="147"/>
                    </a:lnTo>
                    <a:lnTo>
                      <a:pt x="370" y="144"/>
                    </a:lnTo>
                    <a:lnTo>
                      <a:pt x="373" y="144"/>
                    </a:lnTo>
                    <a:lnTo>
                      <a:pt x="375" y="144"/>
                    </a:lnTo>
                    <a:lnTo>
                      <a:pt x="379" y="144"/>
                    </a:lnTo>
                    <a:lnTo>
                      <a:pt x="381" y="144"/>
                    </a:lnTo>
                    <a:lnTo>
                      <a:pt x="386" y="144"/>
                    </a:lnTo>
                    <a:lnTo>
                      <a:pt x="390" y="147"/>
                    </a:lnTo>
                    <a:lnTo>
                      <a:pt x="397" y="144"/>
                    </a:lnTo>
                    <a:lnTo>
                      <a:pt x="399" y="142"/>
                    </a:lnTo>
                    <a:lnTo>
                      <a:pt x="401" y="142"/>
                    </a:lnTo>
                    <a:lnTo>
                      <a:pt x="401" y="140"/>
                    </a:lnTo>
                    <a:lnTo>
                      <a:pt x="403" y="136"/>
                    </a:lnTo>
                    <a:lnTo>
                      <a:pt x="412" y="140"/>
                    </a:lnTo>
                    <a:lnTo>
                      <a:pt x="416" y="140"/>
                    </a:lnTo>
                    <a:lnTo>
                      <a:pt x="421" y="136"/>
                    </a:lnTo>
                    <a:lnTo>
                      <a:pt x="423" y="136"/>
                    </a:lnTo>
                    <a:lnTo>
                      <a:pt x="427" y="131"/>
                    </a:lnTo>
                    <a:lnTo>
                      <a:pt x="427" y="125"/>
                    </a:lnTo>
                    <a:lnTo>
                      <a:pt x="427" y="123"/>
                    </a:lnTo>
                    <a:lnTo>
                      <a:pt x="427" y="118"/>
                    </a:lnTo>
                    <a:lnTo>
                      <a:pt x="427" y="116"/>
                    </a:lnTo>
                    <a:lnTo>
                      <a:pt x="429" y="116"/>
                    </a:lnTo>
                    <a:lnTo>
                      <a:pt x="429" y="114"/>
                    </a:lnTo>
                    <a:lnTo>
                      <a:pt x="429" y="112"/>
                    </a:lnTo>
                    <a:lnTo>
                      <a:pt x="429" y="107"/>
                    </a:lnTo>
                    <a:lnTo>
                      <a:pt x="432" y="105"/>
                    </a:lnTo>
                    <a:lnTo>
                      <a:pt x="432" y="103"/>
                    </a:lnTo>
                    <a:lnTo>
                      <a:pt x="434" y="98"/>
                    </a:lnTo>
                    <a:lnTo>
                      <a:pt x="436" y="98"/>
                    </a:lnTo>
                    <a:lnTo>
                      <a:pt x="436" y="96"/>
                    </a:lnTo>
                    <a:lnTo>
                      <a:pt x="438" y="94"/>
                    </a:lnTo>
                    <a:lnTo>
                      <a:pt x="438" y="92"/>
                    </a:lnTo>
                    <a:lnTo>
                      <a:pt x="440" y="90"/>
                    </a:lnTo>
                    <a:lnTo>
                      <a:pt x="443" y="88"/>
                    </a:lnTo>
                    <a:lnTo>
                      <a:pt x="445" y="83"/>
                    </a:lnTo>
                    <a:lnTo>
                      <a:pt x="443" y="79"/>
                    </a:lnTo>
                    <a:lnTo>
                      <a:pt x="443" y="74"/>
                    </a:lnTo>
                    <a:lnTo>
                      <a:pt x="443" y="72"/>
                    </a:lnTo>
                    <a:lnTo>
                      <a:pt x="445" y="72"/>
                    </a:lnTo>
                    <a:lnTo>
                      <a:pt x="445" y="70"/>
                    </a:lnTo>
                    <a:lnTo>
                      <a:pt x="447" y="70"/>
                    </a:lnTo>
                    <a:lnTo>
                      <a:pt x="447" y="68"/>
                    </a:lnTo>
                    <a:lnTo>
                      <a:pt x="443" y="61"/>
                    </a:lnTo>
                    <a:lnTo>
                      <a:pt x="440" y="59"/>
                    </a:lnTo>
                    <a:lnTo>
                      <a:pt x="438" y="59"/>
                    </a:lnTo>
                    <a:lnTo>
                      <a:pt x="436" y="59"/>
                    </a:lnTo>
                    <a:lnTo>
                      <a:pt x="436" y="57"/>
                    </a:lnTo>
                    <a:lnTo>
                      <a:pt x="436" y="55"/>
                    </a:lnTo>
                    <a:lnTo>
                      <a:pt x="438" y="52"/>
                    </a:lnTo>
                    <a:lnTo>
                      <a:pt x="438" y="48"/>
                    </a:lnTo>
                    <a:lnTo>
                      <a:pt x="440" y="44"/>
                    </a:lnTo>
                    <a:lnTo>
                      <a:pt x="445" y="42"/>
                    </a:lnTo>
                    <a:lnTo>
                      <a:pt x="449" y="42"/>
                    </a:lnTo>
                    <a:lnTo>
                      <a:pt x="454" y="44"/>
                    </a:lnTo>
                    <a:lnTo>
                      <a:pt x="456" y="44"/>
                    </a:lnTo>
                    <a:lnTo>
                      <a:pt x="458" y="46"/>
                    </a:lnTo>
                    <a:lnTo>
                      <a:pt x="460" y="48"/>
                    </a:lnTo>
                    <a:lnTo>
                      <a:pt x="462" y="50"/>
                    </a:lnTo>
                    <a:lnTo>
                      <a:pt x="464" y="50"/>
                    </a:lnTo>
                    <a:lnTo>
                      <a:pt x="467" y="52"/>
                    </a:lnTo>
                    <a:lnTo>
                      <a:pt x="469" y="55"/>
                    </a:lnTo>
                    <a:lnTo>
                      <a:pt x="471" y="55"/>
                    </a:lnTo>
                    <a:lnTo>
                      <a:pt x="473" y="55"/>
                    </a:lnTo>
                    <a:lnTo>
                      <a:pt x="475" y="57"/>
                    </a:lnTo>
                    <a:lnTo>
                      <a:pt x="478" y="57"/>
                    </a:lnTo>
                    <a:lnTo>
                      <a:pt x="482" y="57"/>
                    </a:lnTo>
                    <a:lnTo>
                      <a:pt x="480" y="55"/>
                    </a:lnTo>
                    <a:lnTo>
                      <a:pt x="480" y="52"/>
                    </a:lnTo>
                    <a:lnTo>
                      <a:pt x="480" y="48"/>
                    </a:lnTo>
                    <a:lnTo>
                      <a:pt x="480" y="46"/>
                    </a:lnTo>
                    <a:lnTo>
                      <a:pt x="482" y="46"/>
                    </a:lnTo>
                    <a:lnTo>
                      <a:pt x="486" y="46"/>
                    </a:lnTo>
                    <a:lnTo>
                      <a:pt x="489" y="46"/>
                    </a:lnTo>
                    <a:lnTo>
                      <a:pt x="491" y="46"/>
                    </a:lnTo>
                    <a:lnTo>
                      <a:pt x="495" y="44"/>
                    </a:lnTo>
                    <a:lnTo>
                      <a:pt x="497" y="44"/>
                    </a:lnTo>
                    <a:lnTo>
                      <a:pt x="500" y="44"/>
                    </a:lnTo>
                    <a:lnTo>
                      <a:pt x="506" y="42"/>
                    </a:lnTo>
                    <a:lnTo>
                      <a:pt x="506" y="37"/>
                    </a:lnTo>
                    <a:lnTo>
                      <a:pt x="508" y="37"/>
                    </a:lnTo>
                    <a:lnTo>
                      <a:pt x="508" y="35"/>
                    </a:lnTo>
                    <a:lnTo>
                      <a:pt x="515" y="35"/>
                    </a:lnTo>
                    <a:lnTo>
                      <a:pt x="519" y="33"/>
                    </a:lnTo>
                    <a:lnTo>
                      <a:pt x="524" y="33"/>
                    </a:lnTo>
                    <a:lnTo>
                      <a:pt x="524" y="28"/>
                    </a:lnTo>
                    <a:lnTo>
                      <a:pt x="528" y="31"/>
                    </a:lnTo>
                    <a:lnTo>
                      <a:pt x="537" y="35"/>
                    </a:lnTo>
                    <a:lnTo>
                      <a:pt x="537" y="31"/>
                    </a:lnTo>
                    <a:lnTo>
                      <a:pt x="539" y="31"/>
                    </a:lnTo>
                    <a:lnTo>
                      <a:pt x="539" y="28"/>
                    </a:lnTo>
                    <a:lnTo>
                      <a:pt x="539" y="26"/>
                    </a:lnTo>
                    <a:lnTo>
                      <a:pt x="541" y="24"/>
                    </a:lnTo>
                    <a:lnTo>
                      <a:pt x="541" y="26"/>
                    </a:lnTo>
                    <a:lnTo>
                      <a:pt x="546" y="26"/>
                    </a:lnTo>
                    <a:lnTo>
                      <a:pt x="548" y="28"/>
                    </a:lnTo>
                    <a:lnTo>
                      <a:pt x="552" y="28"/>
                    </a:lnTo>
                    <a:lnTo>
                      <a:pt x="554" y="31"/>
                    </a:lnTo>
                    <a:lnTo>
                      <a:pt x="556" y="31"/>
                    </a:lnTo>
                    <a:lnTo>
                      <a:pt x="554" y="33"/>
                    </a:lnTo>
                    <a:lnTo>
                      <a:pt x="552" y="35"/>
                    </a:lnTo>
                    <a:lnTo>
                      <a:pt x="550" y="42"/>
                    </a:lnTo>
                    <a:lnTo>
                      <a:pt x="548" y="44"/>
                    </a:lnTo>
                    <a:lnTo>
                      <a:pt x="550" y="46"/>
                    </a:lnTo>
                    <a:lnTo>
                      <a:pt x="552" y="50"/>
                    </a:lnTo>
                    <a:lnTo>
                      <a:pt x="554" y="50"/>
                    </a:lnTo>
                    <a:lnTo>
                      <a:pt x="559" y="52"/>
                    </a:lnTo>
                    <a:lnTo>
                      <a:pt x="563" y="59"/>
                    </a:lnTo>
                    <a:lnTo>
                      <a:pt x="567" y="55"/>
                    </a:lnTo>
                    <a:lnTo>
                      <a:pt x="570" y="50"/>
                    </a:lnTo>
                    <a:lnTo>
                      <a:pt x="572" y="46"/>
                    </a:lnTo>
                    <a:lnTo>
                      <a:pt x="576" y="46"/>
                    </a:lnTo>
                    <a:lnTo>
                      <a:pt x="578" y="46"/>
                    </a:lnTo>
                    <a:lnTo>
                      <a:pt x="583" y="48"/>
                    </a:lnTo>
                    <a:lnTo>
                      <a:pt x="587" y="48"/>
                    </a:lnTo>
                    <a:lnTo>
                      <a:pt x="589" y="48"/>
                    </a:lnTo>
                    <a:lnTo>
                      <a:pt x="594" y="46"/>
                    </a:lnTo>
                    <a:lnTo>
                      <a:pt x="596" y="46"/>
                    </a:lnTo>
                    <a:lnTo>
                      <a:pt x="598" y="42"/>
                    </a:lnTo>
                    <a:lnTo>
                      <a:pt x="600" y="39"/>
                    </a:lnTo>
                    <a:lnTo>
                      <a:pt x="607" y="35"/>
                    </a:lnTo>
                    <a:lnTo>
                      <a:pt x="607" y="33"/>
                    </a:lnTo>
                    <a:lnTo>
                      <a:pt x="605" y="33"/>
                    </a:lnTo>
                    <a:lnTo>
                      <a:pt x="609" y="28"/>
                    </a:lnTo>
                    <a:lnTo>
                      <a:pt x="609" y="26"/>
                    </a:lnTo>
                    <a:lnTo>
                      <a:pt x="607" y="26"/>
                    </a:lnTo>
                    <a:lnTo>
                      <a:pt x="607" y="24"/>
                    </a:lnTo>
                    <a:lnTo>
                      <a:pt x="609" y="24"/>
                    </a:lnTo>
                    <a:lnTo>
                      <a:pt x="613" y="22"/>
                    </a:lnTo>
                    <a:lnTo>
                      <a:pt x="616" y="28"/>
                    </a:lnTo>
                    <a:lnTo>
                      <a:pt x="620" y="24"/>
                    </a:lnTo>
                    <a:lnTo>
                      <a:pt x="622" y="22"/>
                    </a:lnTo>
                    <a:lnTo>
                      <a:pt x="622" y="20"/>
                    </a:lnTo>
                    <a:lnTo>
                      <a:pt x="620" y="17"/>
                    </a:lnTo>
                    <a:lnTo>
                      <a:pt x="616" y="13"/>
                    </a:lnTo>
                    <a:lnTo>
                      <a:pt x="622" y="6"/>
                    </a:lnTo>
                    <a:lnTo>
                      <a:pt x="624" y="4"/>
                    </a:lnTo>
                    <a:lnTo>
                      <a:pt x="631" y="11"/>
                    </a:lnTo>
                    <a:lnTo>
                      <a:pt x="633" y="13"/>
                    </a:lnTo>
                    <a:lnTo>
                      <a:pt x="635" y="15"/>
                    </a:lnTo>
                    <a:lnTo>
                      <a:pt x="640" y="17"/>
                    </a:lnTo>
                    <a:lnTo>
                      <a:pt x="648" y="22"/>
                    </a:lnTo>
                    <a:lnTo>
                      <a:pt x="642" y="11"/>
                    </a:lnTo>
                    <a:lnTo>
                      <a:pt x="644" y="6"/>
                    </a:lnTo>
                    <a:lnTo>
                      <a:pt x="646" y="6"/>
                    </a:lnTo>
                    <a:lnTo>
                      <a:pt x="648" y="4"/>
                    </a:lnTo>
                    <a:lnTo>
                      <a:pt x="651" y="2"/>
                    </a:lnTo>
                    <a:lnTo>
                      <a:pt x="657" y="2"/>
                    </a:lnTo>
                    <a:lnTo>
                      <a:pt x="657" y="0"/>
                    </a:lnTo>
                    <a:lnTo>
                      <a:pt x="659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auto">
              <a:xfrm>
                <a:off x="6164158" y="1489722"/>
                <a:ext cx="994621" cy="644994"/>
              </a:xfrm>
              <a:custGeom>
                <a:avLst/>
                <a:gdLst/>
                <a:ahLst/>
                <a:cxnLst>
                  <a:cxn ang="0">
                    <a:pos x="158" y="37"/>
                  </a:cxn>
                  <a:cxn ang="0">
                    <a:pos x="184" y="43"/>
                  </a:cxn>
                  <a:cxn ang="0">
                    <a:pos x="202" y="56"/>
                  </a:cxn>
                  <a:cxn ang="0">
                    <a:pos x="182" y="81"/>
                  </a:cxn>
                  <a:cxn ang="0">
                    <a:pos x="187" y="105"/>
                  </a:cxn>
                  <a:cxn ang="0">
                    <a:pos x="217" y="113"/>
                  </a:cxn>
                  <a:cxn ang="0">
                    <a:pos x="263" y="131"/>
                  </a:cxn>
                  <a:cxn ang="0">
                    <a:pos x="296" y="140"/>
                  </a:cxn>
                  <a:cxn ang="0">
                    <a:pos x="342" y="135"/>
                  </a:cxn>
                  <a:cxn ang="0">
                    <a:pos x="395" y="127"/>
                  </a:cxn>
                  <a:cxn ang="0">
                    <a:pos x="419" y="120"/>
                  </a:cxn>
                  <a:cxn ang="0">
                    <a:pos x="467" y="109"/>
                  </a:cxn>
                  <a:cxn ang="0">
                    <a:pos x="498" y="102"/>
                  </a:cxn>
                  <a:cxn ang="0">
                    <a:pos x="513" y="131"/>
                  </a:cxn>
                  <a:cxn ang="0">
                    <a:pos x="530" y="153"/>
                  </a:cxn>
                  <a:cxn ang="0">
                    <a:pos x="555" y="131"/>
                  </a:cxn>
                  <a:cxn ang="0">
                    <a:pos x="585" y="157"/>
                  </a:cxn>
                  <a:cxn ang="0">
                    <a:pos x="605" y="179"/>
                  </a:cxn>
                  <a:cxn ang="0">
                    <a:pos x="622" y="223"/>
                  </a:cxn>
                  <a:cxn ang="0">
                    <a:pos x="585" y="243"/>
                  </a:cxn>
                  <a:cxn ang="0">
                    <a:pos x="552" y="271"/>
                  </a:cxn>
                  <a:cxn ang="0">
                    <a:pos x="519" y="254"/>
                  </a:cxn>
                  <a:cxn ang="0">
                    <a:pos x="471" y="258"/>
                  </a:cxn>
                  <a:cxn ang="0">
                    <a:pos x="438" y="280"/>
                  </a:cxn>
                  <a:cxn ang="0">
                    <a:pos x="399" y="280"/>
                  </a:cxn>
                  <a:cxn ang="0">
                    <a:pos x="399" y="319"/>
                  </a:cxn>
                  <a:cxn ang="0">
                    <a:pos x="375" y="363"/>
                  </a:cxn>
                  <a:cxn ang="0">
                    <a:pos x="322" y="372"/>
                  </a:cxn>
                  <a:cxn ang="0">
                    <a:pos x="300" y="352"/>
                  </a:cxn>
                  <a:cxn ang="0">
                    <a:pos x="268" y="372"/>
                  </a:cxn>
                  <a:cxn ang="0">
                    <a:pos x="248" y="396"/>
                  </a:cxn>
                  <a:cxn ang="0">
                    <a:pos x="217" y="400"/>
                  </a:cxn>
                  <a:cxn ang="0">
                    <a:pos x="182" y="378"/>
                  </a:cxn>
                  <a:cxn ang="0">
                    <a:pos x="160" y="370"/>
                  </a:cxn>
                  <a:cxn ang="0">
                    <a:pos x="130" y="394"/>
                  </a:cxn>
                  <a:cxn ang="0">
                    <a:pos x="79" y="387"/>
                  </a:cxn>
                  <a:cxn ang="0">
                    <a:pos x="46" y="365"/>
                  </a:cxn>
                  <a:cxn ang="0">
                    <a:pos x="31" y="337"/>
                  </a:cxn>
                  <a:cxn ang="0">
                    <a:pos x="55" y="319"/>
                  </a:cxn>
                  <a:cxn ang="0">
                    <a:pos x="103" y="300"/>
                  </a:cxn>
                  <a:cxn ang="0">
                    <a:pos x="138" y="286"/>
                  </a:cxn>
                  <a:cxn ang="0">
                    <a:pos x="154" y="254"/>
                  </a:cxn>
                  <a:cxn ang="0">
                    <a:pos x="158" y="227"/>
                  </a:cxn>
                  <a:cxn ang="0">
                    <a:pos x="182" y="188"/>
                  </a:cxn>
                  <a:cxn ang="0">
                    <a:pos x="182" y="170"/>
                  </a:cxn>
                  <a:cxn ang="0">
                    <a:pos x="169" y="186"/>
                  </a:cxn>
                  <a:cxn ang="0">
                    <a:pos x="127" y="166"/>
                  </a:cxn>
                  <a:cxn ang="0">
                    <a:pos x="130" y="197"/>
                  </a:cxn>
                  <a:cxn ang="0">
                    <a:pos x="119" y="216"/>
                  </a:cxn>
                  <a:cxn ang="0">
                    <a:pos x="95" y="203"/>
                  </a:cxn>
                  <a:cxn ang="0">
                    <a:pos x="73" y="188"/>
                  </a:cxn>
                  <a:cxn ang="0">
                    <a:pos x="68" y="151"/>
                  </a:cxn>
                  <a:cxn ang="0">
                    <a:pos x="84" y="109"/>
                  </a:cxn>
                  <a:cxn ang="0">
                    <a:pos x="108" y="76"/>
                  </a:cxn>
                  <a:cxn ang="0">
                    <a:pos x="73" y="59"/>
                  </a:cxn>
                  <a:cxn ang="0">
                    <a:pos x="33" y="76"/>
                  </a:cxn>
                  <a:cxn ang="0">
                    <a:pos x="7" y="67"/>
                  </a:cxn>
                  <a:cxn ang="0">
                    <a:pos x="33" y="50"/>
                  </a:cxn>
                  <a:cxn ang="0">
                    <a:pos x="70" y="21"/>
                  </a:cxn>
                  <a:cxn ang="0">
                    <a:pos x="121" y="4"/>
                  </a:cxn>
                </a:cxnLst>
                <a:rect l="0" t="0" r="r" b="b"/>
                <a:pathLst>
                  <a:path w="627" h="407">
                    <a:moveTo>
                      <a:pt x="154" y="6"/>
                    </a:moveTo>
                    <a:lnTo>
                      <a:pt x="154" y="8"/>
                    </a:lnTo>
                    <a:lnTo>
                      <a:pt x="154" y="10"/>
                    </a:lnTo>
                    <a:lnTo>
                      <a:pt x="152" y="10"/>
                    </a:lnTo>
                    <a:lnTo>
                      <a:pt x="149" y="10"/>
                    </a:lnTo>
                    <a:lnTo>
                      <a:pt x="147" y="13"/>
                    </a:lnTo>
                    <a:lnTo>
                      <a:pt x="145" y="13"/>
                    </a:lnTo>
                    <a:lnTo>
                      <a:pt x="143" y="15"/>
                    </a:lnTo>
                    <a:lnTo>
                      <a:pt x="141" y="15"/>
                    </a:lnTo>
                    <a:lnTo>
                      <a:pt x="143" y="21"/>
                    </a:lnTo>
                    <a:lnTo>
                      <a:pt x="145" y="26"/>
                    </a:lnTo>
                    <a:lnTo>
                      <a:pt x="145" y="30"/>
                    </a:lnTo>
                    <a:lnTo>
                      <a:pt x="147" y="28"/>
                    </a:lnTo>
                    <a:lnTo>
                      <a:pt x="152" y="28"/>
                    </a:lnTo>
                    <a:lnTo>
                      <a:pt x="156" y="32"/>
                    </a:lnTo>
                    <a:lnTo>
                      <a:pt x="156" y="35"/>
                    </a:lnTo>
                    <a:lnTo>
                      <a:pt x="158" y="37"/>
                    </a:lnTo>
                    <a:lnTo>
                      <a:pt x="158" y="39"/>
                    </a:lnTo>
                    <a:lnTo>
                      <a:pt x="160" y="41"/>
                    </a:lnTo>
                    <a:lnTo>
                      <a:pt x="160" y="43"/>
                    </a:lnTo>
                    <a:lnTo>
                      <a:pt x="160" y="45"/>
                    </a:lnTo>
                    <a:lnTo>
                      <a:pt x="162" y="45"/>
                    </a:lnTo>
                    <a:lnTo>
                      <a:pt x="162" y="48"/>
                    </a:lnTo>
                    <a:lnTo>
                      <a:pt x="165" y="45"/>
                    </a:lnTo>
                    <a:lnTo>
                      <a:pt x="167" y="45"/>
                    </a:lnTo>
                    <a:lnTo>
                      <a:pt x="169" y="45"/>
                    </a:lnTo>
                    <a:lnTo>
                      <a:pt x="169" y="43"/>
                    </a:lnTo>
                    <a:lnTo>
                      <a:pt x="171" y="43"/>
                    </a:lnTo>
                    <a:lnTo>
                      <a:pt x="173" y="43"/>
                    </a:lnTo>
                    <a:lnTo>
                      <a:pt x="176" y="43"/>
                    </a:lnTo>
                    <a:lnTo>
                      <a:pt x="178" y="43"/>
                    </a:lnTo>
                    <a:lnTo>
                      <a:pt x="180" y="43"/>
                    </a:lnTo>
                    <a:lnTo>
                      <a:pt x="182" y="43"/>
                    </a:lnTo>
                    <a:lnTo>
                      <a:pt x="184" y="43"/>
                    </a:lnTo>
                    <a:lnTo>
                      <a:pt x="187" y="43"/>
                    </a:lnTo>
                    <a:lnTo>
                      <a:pt x="187" y="45"/>
                    </a:lnTo>
                    <a:lnTo>
                      <a:pt x="189" y="45"/>
                    </a:lnTo>
                    <a:lnTo>
                      <a:pt x="191" y="45"/>
                    </a:lnTo>
                    <a:lnTo>
                      <a:pt x="191" y="48"/>
                    </a:lnTo>
                    <a:lnTo>
                      <a:pt x="193" y="50"/>
                    </a:lnTo>
                    <a:lnTo>
                      <a:pt x="193" y="52"/>
                    </a:lnTo>
                    <a:lnTo>
                      <a:pt x="195" y="52"/>
                    </a:lnTo>
                    <a:lnTo>
                      <a:pt x="193" y="54"/>
                    </a:lnTo>
                    <a:lnTo>
                      <a:pt x="195" y="56"/>
                    </a:lnTo>
                    <a:lnTo>
                      <a:pt x="195" y="54"/>
                    </a:lnTo>
                    <a:lnTo>
                      <a:pt x="195" y="56"/>
                    </a:lnTo>
                    <a:lnTo>
                      <a:pt x="198" y="54"/>
                    </a:lnTo>
                    <a:lnTo>
                      <a:pt x="198" y="56"/>
                    </a:lnTo>
                    <a:lnTo>
                      <a:pt x="200" y="54"/>
                    </a:lnTo>
                    <a:lnTo>
                      <a:pt x="200" y="56"/>
                    </a:lnTo>
                    <a:lnTo>
                      <a:pt x="202" y="56"/>
                    </a:lnTo>
                    <a:lnTo>
                      <a:pt x="206" y="59"/>
                    </a:lnTo>
                    <a:lnTo>
                      <a:pt x="202" y="59"/>
                    </a:lnTo>
                    <a:lnTo>
                      <a:pt x="200" y="61"/>
                    </a:lnTo>
                    <a:lnTo>
                      <a:pt x="198" y="63"/>
                    </a:lnTo>
                    <a:lnTo>
                      <a:pt x="193" y="65"/>
                    </a:lnTo>
                    <a:lnTo>
                      <a:pt x="195" y="67"/>
                    </a:lnTo>
                    <a:lnTo>
                      <a:pt x="193" y="67"/>
                    </a:lnTo>
                    <a:lnTo>
                      <a:pt x="189" y="67"/>
                    </a:lnTo>
                    <a:lnTo>
                      <a:pt x="187" y="67"/>
                    </a:lnTo>
                    <a:lnTo>
                      <a:pt x="182" y="65"/>
                    </a:lnTo>
                    <a:lnTo>
                      <a:pt x="182" y="67"/>
                    </a:lnTo>
                    <a:lnTo>
                      <a:pt x="182" y="70"/>
                    </a:lnTo>
                    <a:lnTo>
                      <a:pt x="182" y="72"/>
                    </a:lnTo>
                    <a:lnTo>
                      <a:pt x="182" y="74"/>
                    </a:lnTo>
                    <a:lnTo>
                      <a:pt x="182" y="76"/>
                    </a:lnTo>
                    <a:lnTo>
                      <a:pt x="182" y="78"/>
                    </a:lnTo>
                    <a:lnTo>
                      <a:pt x="182" y="81"/>
                    </a:lnTo>
                    <a:lnTo>
                      <a:pt x="182" y="83"/>
                    </a:lnTo>
                    <a:lnTo>
                      <a:pt x="182" y="85"/>
                    </a:lnTo>
                    <a:lnTo>
                      <a:pt x="182" y="87"/>
                    </a:lnTo>
                    <a:lnTo>
                      <a:pt x="180" y="87"/>
                    </a:lnTo>
                    <a:lnTo>
                      <a:pt x="180" y="89"/>
                    </a:lnTo>
                    <a:lnTo>
                      <a:pt x="180" y="91"/>
                    </a:lnTo>
                    <a:lnTo>
                      <a:pt x="180" y="94"/>
                    </a:lnTo>
                    <a:lnTo>
                      <a:pt x="180" y="96"/>
                    </a:lnTo>
                    <a:lnTo>
                      <a:pt x="178" y="96"/>
                    </a:lnTo>
                    <a:lnTo>
                      <a:pt x="180" y="96"/>
                    </a:lnTo>
                    <a:lnTo>
                      <a:pt x="180" y="98"/>
                    </a:lnTo>
                    <a:lnTo>
                      <a:pt x="182" y="98"/>
                    </a:lnTo>
                    <a:lnTo>
                      <a:pt x="180" y="98"/>
                    </a:lnTo>
                    <a:lnTo>
                      <a:pt x="180" y="100"/>
                    </a:lnTo>
                    <a:lnTo>
                      <a:pt x="180" y="102"/>
                    </a:lnTo>
                    <a:lnTo>
                      <a:pt x="184" y="105"/>
                    </a:lnTo>
                    <a:lnTo>
                      <a:pt x="187" y="105"/>
                    </a:lnTo>
                    <a:lnTo>
                      <a:pt x="189" y="107"/>
                    </a:lnTo>
                    <a:lnTo>
                      <a:pt x="191" y="107"/>
                    </a:lnTo>
                    <a:lnTo>
                      <a:pt x="191" y="105"/>
                    </a:lnTo>
                    <a:lnTo>
                      <a:pt x="193" y="107"/>
                    </a:lnTo>
                    <a:lnTo>
                      <a:pt x="195" y="107"/>
                    </a:lnTo>
                    <a:lnTo>
                      <a:pt x="195" y="116"/>
                    </a:lnTo>
                    <a:lnTo>
                      <a:pt x="198" y="116"/>
                    </a:lnTo>
                    <a:lnTo>
                      <a:pt x="200" y="116"/>
                    </a:lnTo>
                    <a:lnTo>
                      <a:pt x="200" y="113"/>
                    </a:lnTo>
                    <a:lnTo>
                      <a:pt x="202" y="113"/>
                    </a:lnTo>
                    <a:lnTo>
                      <a:pt x="204" y="113"/>
                    </a:lnTo>
                    <a:lnTo>
                      <a:pt x="206" y="113"/>
                    </a:lnTo>
                    <a:lnTo>
                      <a:pt x="208" y="111"/>
                    </a:lnTo>
                    <a:lnTo>
                      <a:pt x="211" y="111"/>
                    </a:lnTo>
                    <a:lnTo>
                      <a:pt x="213" y="111"/>
                    </a:lnTo>
                    <a:lnTo>
                      <a:pt x="215" y="111"/>
                    </a:lnTo>
                    <a:lnTo>
                      <a:pt x="217" y="113"/>
                    </a:lnTo>
                    <a:lnTo>
                      <a:pt x="217" y="116"/>
                    </a:lnTo>
                    <a:lnTo>
                      <a:pt x="215" y="124"/>
                    </a:lnTo>
                    <a:lnTo>
                      <a:pt x="213" y="129"/>
                    </a:lnTo>
                    <a:lnTo>
                      <a:pt x="211" y="131"/>
                    </a:lnTo>
                    <a:lnTo>
                      <a:pt x="208" y="133"/>
                    </a:lnTo>
                    <a:lnTo>
                      <a:pt x="206" y="135"/>
                    </a:lnTo>
                    <a:lnTo>
                      <a:pt x="224" y="129"/>
                    </a:lnTo>
                    <a:lnTo>
                      <a:pt x="226" y="142"/>
                    </a:lnTo>
                    <a:lnTo>
                      <a:pt x="235" y="137"/>
                    </a:lnTo>
                    <a:lnTo>
                      <a:pt x="237" y="137"/>
                    </a:lnTo>
                    <a:lnTo>
                      <a:pt x="239" y="135"/>
                    </a:lnTo>
                    <a:lnTo>
                      <a:pt x="239" y="133"/>
                    </a:lnTo>
                    <a:lnTo>
                      <a:pt x="244" y="131"/>
                    </a:lnTo>
                    <a:lnTo>
                      <a:pt x="257" y="131"/>
                    </a:lnTo>
                    <a:lnTo>
                      <a:pt x="259" y="131"/>
                    </a:lnTo>
                    <a:lnTo>
                      <a:pt x="261" y="131"/>
                    </a:lnTo>
                    <a:lnTo>
                      <a:pt x="263" y="131"/>
                    </a:lnTo>
                    <a:lnTo>
                      <a:pt x="263" y="129"/>
                    </a:lnTo>
                    <a:lnTo>
                      <a:pt x="263" y="131"/>
                    </a:lnTo>
                    <a:lnTo>
                      <a:pt x="265" y="131"/>
                    </a:lnTo>
                    <a:lnTo>
                      <a:pt x="265" y="135"/>
                    </a:lnTo>
                    <a:lnTo>
                      <a:pt x="265" y="137"/>
                    </a:lnTo>
                    <a:lnTo>
                      <a:pt x="268" y="137"/>
                    </a:lnTo>
                    <a:lnTo>
                      <a:pt x="270" y="140"/>
                    </a:lnTo>
                    <a:lnTo>
                      <a:pt x="272" y="140"/>
                    </a:lnTo>
                    <a:lnTo>
                      <a:pt x="274" y="140"/>
                    </a:lnTo>
                    <a:lnTo>
                      <a:pt x="276" y="140"/>
                    </a:lnTo>
                    <a:lnTo>
                      <a:pt x="279" y="142"/>
                    </a:lnTo>
                    <a:lnTo>
                      <a:pt x="281" y="142"/>
                    </a:lnTo>
                    <a:lnTo>
                      <a:pt x="283" y="140"/>
                    </a:lnTo>
                    <a:lnTo>
                      <a:pt x="287" y="140"/>
                    </a:lnTo>
                    <a:lnTo>
                      <a:pt x="292" y="140"/>
                    </a:lnTo>
                    <a:lnTo>
                      <a:pt x="294" y="140"/>
                    </a:lnTo>
                    <a:lnTo>
                      <a:pt x="296" y="140"/>
                    </a:lnTo>
                    <a:lnTo>
                      <a:pt x="300" y="140"/>
                    </a:lnTo>
                    <a:lnTo>
                      <a:pt x="303" y="142"/>
                    </a:lnTo>
                    <a:lnTo>
                      <a:pt x="309" y="142"/>
                    </a:lnTo>
                    <a:lnTo>
                      <a:pt x="311" y="142"/>
                    </a:lnTo>
                    <a:lnTo>
                      <a:pt x="314" y="144"/>
                    </a:lnTo>
                    <a:lnTo>
                      <a:pt x="314" y="142"/>
                    </a:lnTo>
                    <a:lnTo>
                      <a:pt x="314" y="137"/>
                    </a:lnTo>
                    <a:lnTo>
                      <a:pt x="320" y="137"/>
                    </a:lnTo>
                    <a:lnTo>
                      <a:pt x="322" y="137"/>
                    </a:lnTo>
                    <a:lnTo>
                      <a:pt x="329" y="135"/>
                    </a:lnTo>
                    <a:lnTo>
                      <a:pt x="331" y="135"/>
                    </a:lnTo>
                    <a:lnTo>
                      <a:pt x="333" y="135"/>
                    </a:lnTo>
                    <a:lnTo>
                      <a:pt x="336" y="137"/>
                    </a:lnTo>
                    <a:lnTo>
                      <a:pt x="338" y="137"/>
                    </a:lnTo>
                    <a:lnTo>
                      <a:pt x="340" y="137"/>
                    </a:lnTo>
                    <a:lnTo>
                      <a:pt x="340" y="135"/>
                    </a:lnTo>
                    <a:lnTo>
                      <a:pt x="342" y="135"/>
                    </a:lnTo>
                    <a:lnTo>
                      <a:pt x="344" y="135"/>
                    </a:lnTo>
                    <a:lnTo>
                      <a:pt x="346" y="133"/>
                    </a:lnTo>
                    <a:lnTo>
                      <a:pt x="349" y="133"/>
                    </a:lnTo>
                    <a:lnTo>
                      <a:pt x="355" y="129"/>
                    </a:lnTo>
                    <a:lnTo>
                      <a:pt x="360" y="131"/>
                    </a:lnTo>
                    <a:lnTo>
                      <a:pt x="362" y="131"/>
                    </a:lnTo>
                    <a:lnTo>
                      <a:pt x="364" y="131"/>
                    </a:lnTo>
                    <a:lnTo>
                      <a:pt x="366" y="131"/>
                    </a:lnTo>
                    <a:lnTo>
                      <a:pt x="371" y="133"/>
                    </a:lnTo>
                    <a:lnTo>
                      <a:pt x="375" y="135"/>
                    </a:lnTo>
                    <a:lnTo>
                      <a:pt x="377" y="135"/>
                    </a:lnTo>
                    <a:lnTo>
                      <a:pt x="381" y="137"/>
                    </a:lnTo>
                    <a:lnTo>
                      <a:pt x="384" y="135"/>
                    </a:lnTo>
                    <a:lnTo>
                      <a:pt x="388" y="127"/>
                    </a:lnTo>
                    <a:lnTo>
                      <a:pt x="390" y="127"/>
                    </a:lnTo>
                    <a:lnTo>
                      <a:pt x="392" y="127"/>
                    </a:lnTo>
                    <a:lnTo>
                      <a:pt x="395" y="127"/>
                    </a:lnTo>
                    <a:lnTo>
                      <a:pt x="397" y="127"/>
                    </a:lnTo>
                    <a:lnTo>
                      <a:pt x="399" y="127"/>
                    </a:lnTo>
                    <a:lnTo>
                      <a:pt x="399" y="129"/>
                    </a:lnTo>
                    <a:lnTo>
                      <a:pt x="399" y="131"/>
                    </a:lnTo>
                    <a:lnTo>
                      <a:pt x="399" y="133"/>
                    </a:lnTo>
                    <a:lnTo>
                      <a:pt x="401" y="133"/>
                    </a:lnTo>
                    <a:lnTo>
                      <a:pt x="403" y="131"/>
                    </a:lnTo>
                    <a:lnTo>
                      <a:pt x="406" y="131"/>
                    </a:lnTo>
                    <a:lnTo>
                      <a:pt x="408" y="131"/>
                    </a:lnTo>
                    <a:lnTo>
                      <a:pt x="410" y="129"/>
                    </a:lnTo>
                    <a:lnTo>
                      <a:pt x="412" y="129"/>
                    </a:lnTo>
                    <a:lnTo>
                      <a:pt x="414" y="127"/>
                    </a:lnTo>
                    <a:lnTo>
                      <a:pt x="414" y="124"/>
                    </a:lnTo>
                    <a:lnTo>
                      <a:pt x="414" y="122"/>
                    </a:lnTo>
                    <a:lnTo>
                      <a:pt x="414" y="120"/>
                    </a:lnTo>
                    <a:lnTo>
                      <a:pt x="417" y="120"/>
                    </a:lnTo>
                    <a:lnTo>
                      <a:pt x="419" y="120"/>
                    </a:lnTo>
                    <a:lnTo>
                      <a:pt x="421" y="120"/>
                    </a:lnTo>
                    <a:lnTo>
                      <a:pt x="423" y="118"/>
                    </a:lnTo>
                    <a:lnTo>
                      <a:pt x="427" y="118"/>
                    </a:lnTo>
                    <a:lnTo>
                      <a:pt x="430" y="118"/>
                    </a:lnTo>
                    <a:lnTo>
                      <a:pt x="434" y="118"/>
                    </a:lnTo>
                    <a:lnTo>
                      <a:pt x="434" y="120"/>
                    </a:lnTo>
                    <a:lnTo>
                      <a:pt x="438" y="120"/>
                    </a:lnTo>
                    <a:lnTo>
                      <a:pt x="441" y="120"/>
                    </a:lnTo>
                    <a:lnTo>
                      <a:pt x="443" y="120"/>
                    </a:lnTo>
                    <a:lnTo>
                      <a:pt x="443" y="122"/>
                    </a:lnTo>
                    <a:lnTo>
                      <a:pt x="443" y="124"/>
                    </a:lnTo>
                    <a:lnTo>
                      <a:pt x="452" y="129"/>
                    </a:lnTo>
                    <a:lnTo>
                      <a:pt x="458" y="120"/>
                    </a:lnTo>
                    <a:lnTo>
                      <a:pt x="463" y="116"/>
                    </a:lnTo>
                    <a:lnTo>
                      <a:pt x="465" y="113"/>
                    </a:lnTo>
                    <a:lnTo>
                      <a:pt x="465" y="111"/>
                    </a:lnTo>
                    <a:lnTo>
                      <a:pt x="467" y="109"/>
                    </a:lnTo>
                    <a:lnTo>
                      <a:pt x="471" y="105"/>
                    </a:lnTo>
                    <a:lnTo>
                      <a:pt x="473" y="102"/>
                    </a:lnTo>
                    <a:lnTo>
                      <a:pt x="473" y="100"/>
                    </a:lnTo>
                    <a:lnTo>
                      <a:pt x="476" y="100"/>
                    </a:lnTo>
                    <a:lnTo>
                      <a:pt x="476" y="96"/>
                    </a:lnTo>
                    <a:lnTo>
                      <a:pt x="478" y="94"/>
                    </a:lnTo>
                    <a:lnTo>
                      <a:pt x="476" y="94"/>
                    </a:lnTo>
                    <a:lnTo>
                      <a:pt x="478" y="89"/>
                    </a:lnTo>
                    <a:lnTo>
                      <a:pt x="480" y="85"/>
                    </a:lnTo>
                    <a:lnTo>
                      <a:pt x="484" y="91"/>
                    </a:lnTo>
                    <a:lnTo>
                      <a:pt x="484" y="94"/>
                    </a:lnTo>
                    <a:lnTo>
                      <a:pt x="489" y="98"/>
                    </a:lnTo>
                    <a:lnTo>
                      <a:pt x="491" y="98"/>
                    </a:lnTo>
                    <a:lnTo>
                      <a:pt x="493" y="100"/>
                    </a:lnTo>
                    <a:lnTo>
                      <a:pt x="493" y="102"/>
                    </a:lnTo>
                    <a:lnTo>
                      <a:pt x="495" y="102"/>
                    </a:lnTo>
                    <a:lnTo>
                      <a:pt x="498" y="102"/>
                    </a:lnTo>
                    <a:lnTo>
                      <a:pt x="498" y="107"/>
                    </a:lnTo>
                    <a:lnTo>
                      <a:pt x="498" y="111"/>
                    </a:lnTo>
                    <a:lnTo>
                      <a:pt x="500" y="109"/>
                    </a:lnTo>
                    <a:lnTo>
                      <a:pt x="500" y="111"/>
                    </a:lnTo>
                    <a:lnTo>
                      <a:pt x="498" y="116"/>
                    </a:lnTo>
                    <a:lnTo>
                      <a:pt x="495" y="116"/>
                    </a:lnTo>
                    <a:lnTo>
                      <a:pt x="498" y="116"/>
                    </a:lnTo>
                    <a:lnTo>
                      <a:pt x="498" y="118"/>
                    </a:lnTo>
                    <a:lnTo>
                      <a:pt x="500" y="120"/>
                    </a:lnTo>
                    <a:lnTo>
                      <a:pt x="502" y="124"/>
                    </a:lnTo>
                    <a:lnTo>
                      <a:pt x="504" y="127"/>
                    </a:lnTo>
                    <a:lnTo>
                      <a:pt x="506" y="129"/>
                    </a:lnTo>
                    <a:lnTo>
                      <a:pt x="506" y="122"/>
                    </a:lnTo>
                    <a:lnTo>
                      <a:pt x="511" y="124"/>
                    </a:lnTo>
                    <a:lnTo>
                      <a:pt x="513" y="124"/>
                    </a:lnTo>
                    <a:lnTo>
                      <a:pt x="513" y="127"/>
                    </a:lnTo>
                    <a:lnTo>
                      <a:pt x="513" y="131"/>
                    </a:lnTo>
                    <a:lnTo>
                      <a:pt x="511" y="135"/>
                    </a:lnTo>
                    <a:lnTo>
                      <a:pt x="511" y="140"/>
                    </a:lnTo>
                    <a:lnTo>
                      <a:pt x="509" y="146"/>
                    </a:lnTo>
                    <a:lnTo>
                      <a:pt x="511" y="148"/>
                    </a:lnTo>
                    <a:lnTo>
                      <a:pt x="513" y="151"/>
                    </a:lnTo>
                    <a:lnTo>
                      <a:pt x="513" y="153"/>
                    </a:lnTo>
                    <a:lnTo>
                      <a:pt x="517" y="157"/>
                    </a:lnTo>
                    <a:lnTo>
                      <a:pt x="517" y="155"/>
                    </a:lnTo>
                    <a:lnTo>
                      <a:pt x="519" y="155"/>
                    </a:lnTo>
                    <a:lnTo>
                      <a:pt x="519" y="153"/>
                    </a:lnTo>
                    <a:lnTo>
                      <a:pt x="522" y="153"/>
                    </a:lnTo>
                    <a:lnTo>
                      <a:pt x="522" y="151"/>
                    </a:lnTo>
                    <a:lnTo>
                      <a:pt x="524" y="151"/>
                    </a:lnTo>
                    <a:lnTo>
                      <a:pt x="526" y="151"/>
                    </a:lnTo>
                    <a:lnTo>
                      <a:pt x="528" y="148"/>
                    </a:lnTo>
                    <a:lnTo>
                      <a:pt x="530" y="151"/>
                    </a:lnTo>
                    <a:lnTo>
                      <a:pt x="530" y="153"/>
                    </a:lnTo>
                    <a:lnTo>
                      <a:pt x="533" y="155"/>
                    </a:lnTo>
                    <a:lnTo>
                      <a:pt x="537" y="157"/>
                    </a:lnTo>
                    <a:lnTo>
                      <a:pt x="539" y="162"/>
                    </a:lnTo>
                    <a:lnTo>
                      <a:pt x="541" y="162"/>
                    </a:lnTo>
                    <a:lnTo>
                      <a:pt x="544" y="162"/>
                    </a:lnTo>
                    <a:lnTo>
                      <a:pt x="544" y="159"/>
                    </a:lnTo>
                    <a:lnTo>
                      <a:pt x="546" y="157"/>
                    </a:lnTo>
                    <a:lnTo>
                      <a:pt x="548" y="155"/>
                    </a:lnTo>
                    <a:lnTo>
                      <a:pt x="550" y="151"/>
                    </a:lnTo>
                    <a:lnTo>
                      <a:pt x="552" y="151"/>
                    </a:lnTo>
                    <a:lnTo>
                      <a:pt x="552" y="148"/>
                    </a:lnTo>
                    <a:lnTo>
                      <a:pt x="555" y="148"/>
                    </a:lnTo>
                    <a:lnTo>
                      <a:pt x="557" y="146"/>
                    </a:lnTo>
                    <a:lnTo>
                      <a:pt x="559" y="144"/>
                    </a:lnTo>
                    <a:lnTo>
                      <a:pt x="557" y="133"/>
                    </a:lnTo>
                    <a:lnTo>
                      <a:pt x="555" y="133"/>
                    </a:lnTo>
                    <a:lnTo>
                      <a:pt x="555" y="131"/>
                    </a:lnTo>
                    <a:lnTo>
                      <a:pt x="559" y="127"/>
                    </a:lnTo>
                    <a:lnTo>
                      <a:pt x="561" y="127"/>
                    </a:lnTo>
                    <a:lnTo>
                      <a:pt x="561" y="124"/>
                    </a:lnTo>
                    <a:lnTo>
                      <a:pt x="568" y="122"/>
                    </a:lnTo>
                    <a:lnTo>
                      <a:pt x="568" y="124"/>
                    </a:lnTo>
                    <a:lnTo>
                      <a:pt x="568" y="129"/>
                    </a:lnTo>
                    <a:lnTo>
                      <a:pt x="565" y="131"/>
                    </a:lnTo>
                    <a:lnTo>
                      <a:pt x="565" y="133"/>
                    </a:lnTo>
                    <a:lnTo>
                      <a:pt x="568" y="135"/>
                    </a:lnTo>
                    <a:lnTo>
                      <a:pt x="570" y="140"/>
                    </a:lnTo>
                    <a:lnTo>
                      <a:pt x="574" y="146"/>
                    </a:lnTo>
                    <a:lnTo>
                      <a:pt x="576" y="148"/>
                    </a:lnTo>
                    <a:lnTo>
                      <a:pt x="576" y="151"/>
                    </a:lnTo>
                    <a:lnTo>
                      <a:pt x="576" y="155"/>
                    </a:lnTo>
                    <a:lnTo>
                      <a:pt x="583" y="151"/>
                    </a:lnTo>
                    <a:lnTo>
                      <a:pt x="583" y="153"/>
                    </a:lnTo>
                    <a:lnTo>
                      <a:pt x="585" y="157"/>
                    </a:lnTo>
                    <a:lnTo>
                      <a:pt x="590" y="155"/>
                    </a:lnTo>
                    <a:lnTo>
                      <a:pt x="594" y="155"/>
                    </a:lnTo>
                    <a:lnTo>
                      <a:pt x="596" y="155"/>
                    </a:lnTo>
                    <a:lnTo>
                      <a:pt x="598" y="159"/>
                    </a:lnTo>
                    <a:lnTo>
                      <a:pt x="601" y="159"/>
                    </a:lnTo>
                    <a:lnTo>
                      <a:pt x="598" y="164"/>
                    </a:lnTo>
                    <a:lnTo>
                      <a:pt x="596" y="164"/>
                    </a:lnTo>
                    <a:lnTo>
                      <a:pt x="596" y="166"/>
                    </a:lnTo>
                    <a:lnTo>
                      <a:pt x="594" y="170"/>
                    </a:lnTo>
                    <a:lnTo>
                      <a:pt x="592" y="175"/>
                    </a:lnTo>
                    <a:lnTo>
                      <a:pt x="592" y="177"/>
                    </a:lnTo>
                    <a:lnTo>
                      <a:pt x="594" y="179"/>
                    </a:lnTo>
                    <a:lnTo>
                      <a:pt x="596" y="179"/>
                    </a:lnTo>
                    <a:lnTo>
                      <a:pt x="598" y="179"/>
                    </a:lnTo>
                    <a:lnTo>
                      <a:pt x="601" y="179"/>
                    </a:lnTo>
                    <a:lnTo>
                      <a:pt x="603" y="179"/>
                    </a:lnTo>
                    <a:lnTo>
                      <a:pt x="605" y="179"/>
                    </a:lnTo>
                    <a:lnTo>
                      <a:pt x="607" y="179"/>
                    </a:lnTo>
                    <a:lnTo>
                      <a:pt x="609" y="181"/>
                    </a:lnTo>
                    <a:lnTo>
                      <a:pt x="611" y="186"/>
                    </a:lnTo>
                    <a:lnTo>
                      <a:pt x="611" y="190"/>
                    </a:lnTo>
                    <a:lnTo>
                      <a:pt x="614" y="190"/>
                    </a:lnTo>
                    <a:lnTo>
                      <a:pt x="616" y="194"/>
                    </a:lnTo>
                    <a:lnTo>
                      <a:pt x="618" y="199"/>
                    </a:lnTo>
                    <a:lnTo>
                      <a:pt x="618" y="201"/>
                    </a:lnTo>
                    <a:lnTo>
                      <a:pt x="616" y="203"/>
                    </a:lnTo>
                    <a:lnTo>
                      <a:pt x="614" y="203"/>
                    </a:lnTo>
                    <a:lnTo>
                      <a:pt x="614" y="205"/>
                    </a:lnTo>
                    <a:lnTo>
                      <a:pt x="611" y="208"/>
                    </a:lnTo>
                    <a:lnTo>
                      <a:pt x="620" y="210"/>
                    </a:lnTo>
                    <a:lnTo>
                      <a:pt x="627" y="212"/>
                    </a:lnTo>
                    <a:lnTo>
                      <a:pt x="625" y="216"/>
                    </a:lnTo>
                    <a:lnTo>
                      <a:pt x="625" y="219"/>
                    </a:lnTo>
                    <a:lnTo>
                      <a:pt x="622" y="223"/>
                    </a:lnTo>
                    <a:lnTo>
                      <a:pt x="620" y="223"/>
                    </a:lnTo>
                    <a:lnTo>
                      <a:pt x="620" y="225"/>
                    </a:lnTo>
                    <a:lnTo>
                      <a:pt x="614" y="225"/>
                    </a:lnTo>
                    <a:lnTo>
                      <a:pt x="611" y="227"/>
                    </a:lnTo>
                    <a:lnTo>
                      <a:pt x="609" y="229"/>
                    </a:lnTo>
                    <a:lnTo>
                      <a:pt x="607" y="229"/>
                    </a:lnTo>
                    <a:lnTo>
                      <a:pt x="605" y="234"/>
                    </a:lnTo>
                    <a:lnTo>
                      <a:pt x="611" y="245"/>
                    </a:lnTo>
                    <a:lnTo>
                      <a:pt x="603" y="240"/>
                    </a:lnTo>
                    <a:lnTo>
                      <a:pt x="598" y="238"/>
                    </a:lnTo>
                    <a:lnTo>
                      <a:pt x="596" y="236"/>
                    </a:lnTo>
                    <a:lnTo>
                      <a:pt x="594" y="234"/>
                    </a:lnTo>
                    <a:lnTo>
                      <a:pt x="587" y="227"/>
                    </a:lnTo>
                    <a:lnTo>
                      <a:pt x="585" y="229"/>
                    </a:lnTo>
                    <a:lnTo>
                      <a:pt x="579" y="236"/>
                    </a:lnTo>
                    <a:lnTo>
                      <a:pt x="583" y="240"/>
                    </a:lnTo>
                    <a:lnTo>
                      <a:pt x="585" y="243"/>
                    </a:lnTo>
                    <a:lnTo>
                      <a:pt x="585" y="245"/>
                    </a:lnTo>
                    <a:lnTo>
                      <a:pt x="583" y="247"/>
                    </a:lnTo>
                    <a:lnTo>
                      <a:pt x="579" y="251"/>
                    </a:lnTo>
                    <a:lnTo>
                      <a:pt x="576" y="245"/>
                    </a:lnTo>
                    <a:lnTo>
                      <a:pt x="572" y="247"/>
                    </a:lnTo>
                    <a:lnTo>
                      <a:pt x="570" y="247"/>
                    </a:lnTo>
                    <a:lnTo>
                      <a:pt x="570" y="249"/>
                    </a:lnTo>
                    <a:lnTo>
                      <a:pt x="572" y="249"/>
                    </a:lnTo>
                    <a:lnTo>
                      <a:pt x="572" y="251"/>
                    </a:lnTo>
                    <a:lnTo>
                      <a:pt x="568" y="256"/>
                    </a:lnTo>
                    <a:lnTo>
                      <a:pt x="570" y="256"/>
                    </a:lnTo>
                    <a:lnTo>
                      <a:pt x="570" y="258"/>
                    </a:lnTo>
                    <a:lnTo>
                      <a:pt x="563" y="262"/>
                    </a:lnTo>
                    <a:lnTo>
                      <a:pt x="561" y="265"/>
                    </a:lnTo>
                    <a:lnTo>
                      <a:pt x="559" y="269"/>
                    </a:lnTo>
                    <a:lnTo>
                      <a:pt x="557" y="269"/>
                    </a:lnTo>
                    <a:lnTo>
                      <a:pt x="552" y="271"/>
                    </a:lnTo>
                    <a:lnTo>
                      <a:pt x="550" y="271"/>
                    </a:lnTo>
                    <a:lnTo>
                      <a:pt x="546" y="271"/>
                    </a:lnTo>
                    <a:lnTo>
                      <a:pt x="541" y="269"/>
                    </a:lnTo>
                    <a:lnTo>
                      <a:pt x="539" y="269"/>
                    </a:lnTo>
                    <a:lnTo>
                      <a:pt x="535" y="269"/>
                    </a:lnTo>
                    <a:lnTo>
                      <a:pt x="533" y="273"/>
                    </a:lnTo>
                    <a:lnTo>
                      <a:pt x="530" y="278"/>
                    </a:lnTo>
                    <a:lnTo>
                      <a:pt x="526" y="282"/>
                    </a:lnTo>
                    <a:lnTo>
                      <a:pt x="522" y="275"/>
                    </a:lnTo>
                    <a:lnTo>
                      <a:pt x="517" y="273"/>
                    </a:lnTo>
                    <a:lnTo>
                      <a:pt x="515" y="273"/>
                    </a:lnTo>
                    <a:lnTo>
                      <a:pt x="513" y="269"/>
                    </a:lnTo>
                    <a:lnTo>
                      <a:pt x="511" y="267"/>
                    </a:lnTo>
                    <a:lnTo>
                      <a:pt x="513" y="265"/>
                    </a:lnTo>
                    <a:lnTo>
                      <a:pt x="515" y="258"/>
                    </a:lnTo>
                    <a:lnTo>
                      <a:pt x="517" y="256"/>
                    </a:lnTo>
                    <a:lnTo>
                      <a:pt x="519" y="254"/>
                    </a:lnTo>
                    <a:lnTo>
                      <a:pt x="517" y="254"/>
                    </a:lnTo>
                    <a:lnTo>
                      <a:pt x="515" y="251"/>
                    </a:lnTo>
                    <a:lnTo>
                      <a:pt x="511" y="251"/>
                    </a:lnTo>
                    <a:lnTo>
                      <a:pt x="509" y="249"/>
                    </a:lnTo>
                    <a:lnTo>
                      <a:pt x="504" y="249"/>
                    </a:lnTo>
                    <a:lnTo>
                      <a:pt x="504" y="247"/>
                    </a:lnTo>
                    <a:lnTo>
                      <a:pt x="502" y="249"/>
                    </a:lnTo>
                    <a:lnTo>
                      <a:pt x="502" y="251"/>
                    </a:lnTo>
                    <a:lnTo>
                      <a:pt x="502" y="254"/>
                    </a:lnTo>
                    <a:lnTo>
                      <a:pt x="500" y="254"/>
                    </a:lnTo>
                    <a:lnTo>
                      <a:pt x="500" y="258"/>
                    </a:lnTo>
                    <a:lnTo>
                      <a:pt x="491" y="254"/>
                    </a:lnTo>
                    <a:lnTo>
                      <a:pt x="487" y="251"/>
                    </a:lnTo>
                    <a:lnTo>
                      <a:pt x="487" y="256"/>
                    </a:lnTo>
                    <a:lnTo>
                      <a:pt x="482" y="256"/>
                    </a:lnTo>
                    <a:lnTo>
                      <a:pt x="478" y="258"/>
                    </a:lnTo>
                    <a:lnTo>
                      <a:pt x="471" y="258"/>
                    </a:lnTo>
                    <a:lnTo>
                      <a:pt x="471" y="260"/>
                    </a:lnTo>
                    <a:lnTo>
                      <a:pt x="469" y="260"/>
                    </a:lnTo>
                    <a:lnTo>
                      <a:pt x="469" y="265"/>
                    </a:lnTo>
                    <a:lnTo>
                      <a:pt x="463" y="267"/>
                    </a:lnTo>
                    <a:lnTo>
                      <a:pt x="460" y="267"/>
                    </a:lnTo>
                    <a:lnTo>
                      <a:pt x="458" y="267"/>
                    </a:lnTo>
                    <a:lnTo>
                      <a:pt x="454" y="269"/>
                    </a:lnTo>
                    <a:lnTo>
                      <a:pt x="452" y="269"/>
                    </a:lnTo>
                    <a:lnTo>
                      <a:pt x="449" y="269"/>
                    </a:lnTo>
                    <a:lnTo>
                      <a:pt x="445" y="269"/>
                    </a:lnTo>
                    <a:lnTo>
                      <a:pt x="443" y="269"/>
                    </a:lnTo>
                    <a:lnTo>
                      <a:pt x="443" y="271"/>
                    </a:lnTo>
                    <a:lnTo>
                      <a:pt x="443" y="275"/>
                    </a:lnTo>
                    <a:lnTo>
                      <a:pt x="443" y="278"/>
                    </a:lnTo>
                    <a:lnTo>
                      <a:pt x="445" y="280"/>
                    </a:lnTo>
                    <a:lnTo>
                      <a:pt x="441" y="280"/>
                    </a:lnTo>
                    <a:lnTo>
                      <a:pt x="438" y="280"/>
                    </a:lnTo>
                    <a:lnTo>
                      <a:pt x="436" y="278"/>
                    </a:lnTo>
                    <a:lnTo>
                      <a:pt x="434" y="278"/>
                    </a:lnTo>
                    <a:lnTo>
                      <a:pt x="432" y="278"/>
                    </a:lnTo>
                    <a:lnTo>
                      <a:pt x="430" y="275"/>
                    </a:lnTo>
                    <a:lnTo>
                      <a:pt x="427" y="273"/>
                    </a:lnTo>
                    <a:lnTo>
                      <a:pt x="425" y="273"/>
                    </a:lnTo>
                    <a:lnTo>
                      <a:pt x="423" y="271"/>
                    </a:lnTo>
                    <a:lnTo>
                      <a:pt x="421" y="269"/>
                    </a:lnTo>
                    <a:lnTo>
                      <a:pt x="419" y="267"/>
                    </a:lnTo>
                    <a:lnTo>
                      <a:pt x="417" y="267"/>
                    </a:lnTo>
                    <a:lnTo>
                      <a:pt x="412" y="265"/>
                    </a:lnTo>
                    <a:lnTo>
                      <a:pt x="408" y="265"/>
                    </a:lnTo>
                    <a:lnTo>
                      <a:pt x="403" y="267"/>
                    </a:lnTo>
                    <a:lnTo>
                      <a:pt x="401" y="271"/>
                    </a:lnTo>
                    <a:lnTo>
                      <a:pt x="401" y="275"/>
                    </a:lnTo>
                    <a:lnTo>
                      <a:pt x="399" y="278"/>
                    </a:lnTo>
                    <a:lnTo>
                      <a:pt x="399" y="280"/>
                    </a:lnTo>
                    <a:lnTo>
                      <a:pt x="399" y="282"/>
                    </a:lnTo>
                    <a:lnTo>
                      <a:pt x="401" y="282"/>
                    </a:lnTo>
                    <a:lnTo>
                      <a:pt x="403" y="282"/>
                    </a:lnTo>
                    <a:lnTo>
                      <a:pt x="406" y="284"/>
                    </a:lnTo>
                    <a:lnTo>
                      <a:pt x="410" y="291"/>
                    </a:lnTo>
                    <a:lnTo>
                      <a:pt x="410" y="293"/>
                    </a:lnTo>
                    <a:lnTo>
                      <a:pt x="408" y="293"/>
                    </a:lnTo>
                    <a:lnTo>
                      <a:pt x="408" y="295"/>
                    </a:lnTo>
                    <a:lnTo>
                      <a:pt x="406" y="295"/>
                    </a:lnTo>
                    <a:lnTo>
                      <a:pt x="406" y="297"/>
                    </a:lnTo>
                    <a:lnTo>
                      <a:pt x="406" y="302"/>
                    </a:lnTo>
                    <a:lnTo>
                      <a:pt x="408" y="306"/>
                    </a:lnTo>
                    <a:lnTo>
                      <a:pt x="406" y="311"/>
                    </a:lnTo>
                    <a:lnTo>
                      <a:pt x="403" y="313"/>
                    </a:lnTo>
                    <a:lnTo>
                      <a:pt x="401" y="315"/>
                    </a:lnTo>
                    <a:lnTo>
                      <a:pt x="401" y="317"/>
                    </a:lnTo>
                    <a:lnTo>
                      <a:pt x="399" y="319"/>
                    </a:lnTo>
                    <a:lnTo>
                      <a:pt x="399" y="321"/>
                    </a:lnTo>
                    <a:lnTo>
                      <a:pt x="397" y="321"/>
                    </a:lnTo>
                    <a:lnTo>
                      <a:pt x="395" y="326"/>
                    </a:lnTo>
                    <a:lnTo>
                      <a:pt x="395" y="328"/>
                    </a:lnTo>
                    <a:lnTo>
                      <a:pt x="392" y="330"/>
                    </a:lnTo>
                    <a:lnTo>
                      <a:pt x="392" y="335"/>
                    </a:lnTo>
                    <a:lnTo>
                      <a:pt x="392" y="337"/>
                    </a:lnTo>
                    <a:lnTo>
                      <a:pt x="392" y="339"/>
                    </a:lnTo>
                    <a:lnTo>
                      <a:pt x="390" y="339"/>
                    </a:lnTo>
                    <a:lnTo>
                      <a:pt x="390" y="341"/>
                    </a:lnTo>
                    <a:lnTo>
                      <a:pt x="390" y="346"/>
                    </a:lnTo>
                    <a:lnTo>
                      <a:pt x="390" y="348"/>
                    </a:lnTo>
                    <a:lnTo>
                      <a:pt x="390" y="354"/>
                    </a:lnTo>
                    <a:lnTo>
                      <a:pt x="386" y="359"/>
                    </a:lnTo>
                    <a:lnTo>
                      <a:pt x="384" y="359"/>
                    </a:lnTo>
                    <a:lnTo>
                      <a:pt x="379" y="363"/>
                    </a:lnTo>
                    <a:lnTo>
                      <a:pt x="375" y="363"/>
                    </a:lnTo>
                    <a:lnTo>
                      <a:pt x="366" y="359"/>
                    </a:lnTo>
                    <a:lnTo>
                      <a:pt x="364" y="363"/>
                    </a:lnTo>
                    <a:lnTo>
                      <a:pt x="364" y="365"/>
                    </a:lnTo>
                    <a:lnTo>
                      <a:pt x="362" y="365"/>
                    </a:lnTo>
                    <a:lnTo>
                      <a:pt x="360" y="367"/>
                    </a:lnTo>
                    <a:lnTo>
                      <a:pt x="353" y="370"/>
                    </a:lnTo>
                    <a:lnTo>
                      <a:pt x="349" y="367"/>
                    </a:lnTo>
                    <a:lnTo>
                      <a:pt x="344" y="367"/>
                    </a:lnTo>
                    <a:lnTo>
                      <a:pt x="342" y="367"/>
                    </a:lnTo>
                    <a:lnTo>
                      <a:pt x="338" y="367"/>
                    </a:lnTo>
                    <a:lnTo>
                      <a:pt x="336" y="367"/>
                    </a:lnTo>
                    <a:lnTo>
                      <a:pt x="333" y="367"/>
                    </a:lnTo>
                    <a:lnTo>
                      <a:pt x="331" y="370"/>
                    </a:lnTo>
                    <a:lnTo>
                      <a:pt x="331" y="372"/>
                    </a:lnTo>
                    <a:lnTo>
                      <a:pt x="329" y="372"/>
                    </a:lnTo>
                    <a:lnTo>
                      <a:pt x="325" y="372"/>
                    </a:lnTo>
                    <a:lnTo>
                      <a:pt x="322" y="372"/>
                    </a:lnTo>
                    <a:lnTo>
                      <a:pt x="318" y="372"/>
                    </a:lnTo>
                    <a:lnTo>
                      <a:pt x="318" y="370"/>
                    </a:lnTo>
                    <a:lnTo>
                      <a:pt x="320" y="367"/>
                    </a:lnTo>
                    <a:lnTo>
                      <a:pt x="322" y="365"/>
                    </a:lnTo>
                    <a:lnTo>
                      <a:pt x="322" y="361"/>
                    </a:lnTo>
                    <a:lnTo>
                      <a:pt x="325" y="359"/>
                    </a:lnTo>
                    <a:lnTo>
                      <a:pt x="320" y="357"/>
                    </a:lnTo>
                    <a:lnTo>
                      <a:pt x="318" y="357"/>
                    </a:lnTo>
                    <a:lnTo>
                      <a:pt x="316" y="357"/>
                    </a:lnTo>
                    <a:lnTo>
                      <a:pt x="314" y="354"/>
                    </a:lnTo>
                    <a:lnTo>
                      <a:pt x="311" y="352"/>
                    </a:lnTo>
                    <a:lnTo>
                      <a:pt x="309" y="352"/>
                    </a:lnTo>
                    <a:lnTo>
                      <a:pt x="307" y="350"/>
                    </a:lnTo>
                    <a:lnTo>
                      <a:pt x="305" y="348"/>
                    </a:lnTo>
                    <a:lnTo>
                      <a:pt x="303" y="350"/>
                    </a:lnTo>
                    <a:lnTo>
                      <a:pt x="300" y="350"/>
                    </a:lnTo>
                    <a:lnTo>
                      <a:pt x="300" y="352"/>
                    </a:lnTo>
                    <a:lnTo>
                      <a:pt x="298" y="352"/>
                    </a:lnTo>
                    <a:lnTo>
                      <a:pt x="296" y="359"/>
                    </a:lnTo>
                    <a:lnTo>
                      <a:pt x="296" y="361"/>
                    </a:lnTo>
                    <a:lnTo>
                      <a:pt x="294" y="359"/>
                    </a:lnTo>
                    <a:lnTo>
                      <a:pt x="290" y="359"/>
                    </a:lnTo>
                    <a:lnTo>
                      <a:pt x="283" y="359"/>
                    </a:lnTo>
                    <a:lnTo>
                      <a:pt x="281" y="359"/>
                    </a:lnTo>
                    <a:lnTo>
                      <a:pt x="279" y="359"/>
                    </a:lnTo>
                    <a:lnTo>
                      <a:pt x="276" y="359"/>
                    </a:lnTo>
                    <a:lnTo>
                      <a:pt x="272" y="357"/>
                    </a:lnTo>
                    <a:lnTo>
                      <a:pt x="270" y="361"/>
                    </a:lnTo>
                    <a:lnTo>
                      <a:pt x="265" y="361"/>
                    </a:lnTo>
                    <a:lnTo>
                      <a:pt x="268" y="363"/>
                    </a:lnTo>
                    <a:lnTo>
                      <a:pt x="265" y="365"/>
                    </a:lnTo>
                    <a:lnTo>
                      <a:pt x="263" y="370"/>
                    </a:lnTo>
                    <a:lnTo>
                      <a:pt x="265" y="370"/>
                    </a:lnTo>
                    <a:lnTo>
                      <a:pt x="268" y="372"/>
                    </a:lnTo>
                    <a:lnTo>
                      <a:pt x="270" y="374"/>
                    </a:lnTo>
                    <a:lnTo>
                      <a:pt x="272" y="374"/>
                    </a:lnTo>
                    <a:lnTo>
                      <a:pt x="270" y="376"/>
                    </a:lnTo>
                    <a:lnTo>
                      <a:pt x="270" y="378"/>
                    </a:lnTo>
                    <a:lnTo>
                      <a:pt x="270" y="381"/>
                    </a:lnTo>
                    <a:lnTo>
                      <a:pt x="270" y="383"/>
                    </a:lnTo>
                    <a:lnTo>
                      <a:pt x="268" y="387"/>
                    </a:lnTo>
                    <a:lnTo>
                      <a:pt x="265" y="389"/>
                    </a:lnTo>
                    <a:lnTo>
                      <a:pt x="265" y="394"/>
                    </a:lnTo>
                    <a:lnTo>
                      <a:pt x="268" y="394"/>
                    </a:lnTo>
                    <a:lnTo>
                      <a:pt x="265" y="396"/>
                    </a:lnTo>
                    <a:lnTo>
                      <a:pt x="265" y="398"/>
                    </a:lnTo>
                    <a:lnTo>
                      <a:pt x="263" y="398"/>
                    </a:lnTo>
                    <a:lnTo>
                      <a:pt x="259" y="398"/>
                    </a:lnTo>
                    <a:lnTo>
                      <a:pt x="257" y="396"/>
                    </a:lnTo>
                    <a:lnTo>
                      <a:pt x="252" y="396"/>
                    </a:lnTo>
                    <a:lnTo>
                      <a:pt x="248" y="396"/>
                    </a:lnTo>
                    <a:lnTo>
                      <a:pt x="241" y="400"/>
                    </a:lnTo>
                    <a:lnTo>
                      <a:pt x="239" y="400"/>
                    </a:lnTo>
                    <a:lnTo>
                      <a:pt x="235" y="400"/>
                    </a:lnTo>
                    <a:lnTo>
                      <a:pt x="233" y="400"/>
                    </a:lnTo>
                    <a:lnTo>
                      <a:pt x="230" y="398"/>
                    </a:lnTo>
                    <a:lnTo>
                      <a:pt x="228" y="398"/>
                    </a:lnTo>
                    <a:lnTo>
                      <a:pt x="228" y="400"/>
                    </a:lnTo>
                    <a:lnTo>
                      <a:pt x="230" y="400"/>
                    </a:lnTo>
                    <a:lnTo>
                      <a:pt x="228" y="400"/>
                    </a:lnTo>
                    <a:lnTo>
                      <a:pt x="226" y="400"/>
                    </a:lnTo>
                    <a:lnTo>
                      <a:pt x="224" y="400"/>
                    </a:lnTo>
                    <a:lnTo>
                      <a:pt x="222" y="398"/>
                    </a:lnTo>
                    <a:lnTo>
                      <a:pt x="219" y="398"/>
                    </a:lnTo>
                    <a:lnTo>
                      <a:pt x="217" y="398"/>
                    </a:lnTo>
                    <a:lnTo>
                      <a:pt x="215" y="398"/>
                    </a:lnTo>
                    <a:lnTo>
                      <a:pt x="217" y="398"/>
                    </a:lnTo>
                    <a:lnTo>
                      <a:pt x="217" y="400"/>
                    </a:lnTo>
                    <a:lnTo>
                      <a:pt x="215" y="400"/>
                    </a:lnTo>
                    <a:lnTo>
                      <a:pt x="213" y="400"/>
                    </a:lnTo>
                    <a:lnTo>
                      <a:pt x="213" y="403"/>
                    </a:lnTo>
                    <a:lnTo>
                      <a:pt x="211" y="403"/>
                    </a:lnTo>
                    <a:lnTo>
                      <a:pt x="208" y="405"/>
                    </a:lnTo>
                    <a:lnTo>
                      <a:pt x="204" y="407"/>
                    </a:lnTo>
                    <a:lnTo>
                      <a:pt x="202" y="405"/>
                    </a:lnTo>
                    <a:lnTo>
                      <a:pt x="202" y="403"/>
                    </a:lnTo>
                    <a:lnTo>
                      <a:pt x="198" y="396"/>
                    </a:lnTo>
                    <a:lnTo>
                      <a:pt x="198" y="392"/>
                    </a:lnTo>
                    <a:lnTo>
                      <a:pt x="189" y="389"/>
                    </a:lnTo>
                    <a:lnTo>
                      <a:pt x="189" y="387"/>
                    </a:lnTo>
                    <a:lnTo>
                      <a:pt x="187" y="385"/>
                    </a:lnTo>
                    <a:lnTo>
                      <a:pt x="187" y="383"/>
                    </a:lnTo>
                    <a:lnTo>
                      <a:pt x="184" y="381"/>
                    </a:lnTo>
                    <a:lnTo>
                      <a:pt x="184" y="378"/>
                    </a:lnTo>
                    <a:lnTo>
                      <a:pt x="182" y="378"/>
                    </a:lnTo>
                    <a:lnTo>
                      <a:pt x="182" y="376"/>
                    </a:lnTo>
                    <a:lnTo>
                      <a:pt x="182" y="374"/>
                    </a:lnTo>
                    <a:lnTo>
                      <a:pt x="180" y="374"/>
                    </a:lnTo>
                    <a:lnTo>
                      <a:pt x="180" y="370"/>
                    </a:lnTo>
                    <a:lnTo>
                      <a:pt x="180" y="367"/>
                    </a:lnTo>
                    <a:lnTo>
                      <a:pt x="180" y="365"/>
                    </a:lnTo>
                    <a:lnTo>
                      <a:pt x="180" y="363"/>
                    </a:lnTo>
                    <a:lnTo>
                      <a:pt x="178" y="363"/>
                    </a:lnTo>
                    <a:lnTo>
                      <a:pt x="176" y="363"/>
                    </a:lnTo>
                    <a:lnTo>
                      <a:pt x="176" y="365"/>
                    </a:lnTo>
                    <a:lnTo>
                      <a:pt x="173" y="365"/>
                    </a:lnTo>
                    <a:lnTo>
                      <a:pt x="171" y="365"/>
                    </a:lnTo>
                    <a:lnTo>
                      <a:pt x="169" y="365"/>
                    </a:lnTo>
                    <a:lnTo>
                      <a:pt x="167" y="365"/>
                    </a:lnTo>
                    <a:lnTo>
                      <a:pt x="165" y="367"/>
                    </a:lnTo>
                    <a:lnTo>
                      <a:pt x="162" y="367"/>
                    </a:lnTo>
                    <a:lnTo>
                      <a:pt x="160" y="370"/>
                    </a:lnTo>
                    <a:lnTo>
                      <a:pt x="158" y="370"/>
                    </a:lnTo>
                    <a:lnTo>
                      <a:pt x="158" y="372"/>
                    </a:lnTo>
                    <a:lnTo>
                      <a:pt x="156" y="372"/>
                    </a:lnTo>
                    <a:lnTo>
                      <a:pt x="154" y="374"/>
                    </a:lnTo>
                    <a:lnTo>
                      <a:pt x="149" y="374"/>
                    </a:lnTo>
                    <a:lnTo>
                      <a:pt x="147" y="374"/>
                    </a:lnTo>
                    <a:lnTo>
                      <a:pt x="145" y="374"/>
                    </a:lnTo>
                    <a:lnTo>
                      <a:pt x="138" y="372"/>
                    </a:lnTo>
                    <a:lnTo>
                      <a:pt x="138" y="374"/>
                    </a:lnTo>
                    <a:lnTo>
                      <a:pt x="138" y="376"/>
                    </a:lnTo>
                    <a:lnTo>
                      <a:pt x="138" y="378"/>
                    </a:lnTo>
                    <a:lnTo>
                      <a:pt x="138" y="381"/>
                    </a:lnTo>
                    <a:lnTo>
                      <a:pt x="138" y="383"/>
                    </a:lnTo>
                    <a:lnTo>
                      <a:pt x="136" y="385"/>
                    </a:lnTo>
                    <a:lnTo>
                      <a:pt x="134" y="389"/>
                    </a:lnTo>
                    <a:lnTo>
                      <a:pt x="134" y="392"/>
                    </a:lnTo>
                    <a:lnTo>
                      <a:pt x="130" y="394"/>
                    </a:lnTo>
                    <a:lnTo>
                      <a:pt x="125" y="396"/>
                    </a:lnTo>
                    <a:lnTo>
                      <a:pt x="123" y="396"/>
                    </a:lnTo>
                    <a:lnTo>
                      <a:pt x="121" y="396"/>
                    </a:lnTo>
                    <a:lnTo>
                      <a:pt x="119" y="394"/>
                    </a:lnTo>
                    <a:lnTo>
                      <a:pt x="116" y="385"/>
                    </a:lnTo>
                    <a:lnTo>
                      <a:pt x="114" y="387"/>
                    </a:lnTo>
                    <a:lnTo>
                      <a:pt x="112" y="387"/>
                    </a:lnTo>
                    <a:lnTo>
                      <a:pt x="110" y="389"/>
                    </a:lnTo>
                    <a:lnTo>
                      <a:pt x="108" y="389"/>
                    </a:lnTo>
                    <a:lnTo>
                      <a:pt x="103" y="389"/>
                    </a:lnTo>
                    <a:lnTo>
                      <a:pt x="99" y="392"/>
                    </a:lnTo>
                    <a:lnTo>
                      <a:pt x="95" y="394"/>
                    </a:lnTo>
                    <a:lnTo>
                      <a:pt x="90" y="396"/>
                    </a:lnTo>
                    <a:lnTo>
                      <a:pt x="86" y="394"/>
                    </a:lnTo>
                    <a:lnTo>
                      <a:pt x="81" y="389"/>
                    </a:lnTo>
                    <a:lnTo>
                      <a:pt x="79" y="389"/>
                    </a:lnTo>
                    <a:lnTo>
                      <a:pt x="79" y="387"/>
                    </a:lnTo>
                    <a:lnTo>
                      <a:pt x="77" y="387"/>
                    </a:lnTo>
                    <a:lnTo>
                      <a:pt x="75" y="385"/>
                    </a:lnTo>
                    <a:lnTo>
                      <a:pt x="70" y="383"/>
                    </a:lnTo>
                    <a:lnTo>
                      <a:pt x="68" y="383"/>
                    </a:lnTo>
                    <a:lnTo>
                      <a:pt x="68" y="381"/>
                    </a:lnTo>
                    <a:lnTo>
                      <a:pt x="66" y="378"/>
                    </a:lnTo>
                    <a:lnTo>
                      <a:pt x="66" y="376"/>
                    </a:lnTo>
                    <a:lnTo>
                      <a:pt x="66" y="374"/>
                    </a:lnTo>
                    <a:lnTo>
                      <a:pt x="66" y="372"/>
                    </a:lnTo>
                    <a:lnTo>
                      <a:pt x="66" y="370"/>
                    </a:lnTo>
                    <a:lnTo>
                      <a:pt x="62" y="370"/>
                    </a:lnTo>
                    <a:lnTo>
                      <a:pt x="60" y="367"/>
                    </a:lnTo>
                    <a:lnTo>
                      <a:pt x="57" y="367"/>
                    </a:lnTo>
                    <a:lnTo>
                      <a:pt x="55" y="367"/>
                    </a:lnTo>
                    <a:lnTo>
                      <a:pt x="53" y="367"/>
                    </a:lnTo>
                    <a:lnTo>
                      <a:pt x="51" y="365"/>
                    </a:lnTo>
                    <a:lnTo>
                      <a:pt x="46" y="365"/>
                    </a:lnTo>
                    <a:lnTo>
                      <a:pt x="44" y="365"/>
                    </a:lnTo>
                    <a:lnTo>
                      <a:pt x="42" y="363"/>
                    </a:lnTo>
                    <a:lnTo>
                      <a:pt x="42" y="361"/>
                    </a:lnTo>
                    <a:lnTo>
                      <a:pt x="42" y="359"/>
                    </a:lnTo>
                    <a:lnTo>
                      <a:pt x="42" y="357"/>
                    </a:lnTo>
                    <a:lnTo>
                      <a:pt x="42" y="354"/>
                    </a:lnTo>
                    <a:lnTo>
                      <a:pt x="42" y="352"/>
                    </a:lnTo>
                    <a:lnTo>
                      <a:pt x="42" y="350"/>
                    </a:lnTo>
                    <a:lnTo>
                      <a:pt x="40" y="350"/>
                    </a:lnTo>
                    <a:lnTo>
                      <a:pt x="40" y="348"/>
                    </a:lnTo>
                    <a:lnTo>
                      <a:pt x="40" y="346"/>
                    </a:lnTo>
                    <a:lnTo>
                      <a:pt x="40" y="343"/>
                    </a:lnTo>
                    <a:lnTo>
                      <a:pt x="38" y="341"/>
                    </a:lnTo>
                    <a:lnTo>
                      <a:pt x="35" y="341"/>
                    </a:lnTo>
                    <a:lnTo>
                      <a:pt x="35" y="339"/>
                    </a:lnTo>
                    <a:lnTo>
                      <a:pt x="33" y="339"/>
                    </a:lnTo>
                    <a:lnTo>
                      <a:pt x="31" y="337"/>
                    </a:lnTo>
                    <a:lnTo>
                      <a:pt x="31" y="332"/>
                    </a:lnTo>
                    <a:lnTo>
                      <a:pt x="31" y="330"/>
                    </a:lnTo>
                    <a:lnTo>
                      <a:pt x="33" y="328"/>
                    </a:lnTo>
                    <a:lnTo>
                      <a:pt x="33" y="326"/>
                    </a:lnTo>
                    <a:lnTo>
                      <a:pt x="35" y="324"/>
                    </a:lnTo>
                    <a:lnTo>
                      <a:pt x="38" y="324"/>
                    </a:lnTo>
                    <a:lnTo>
                      <a:pt x="35" y="321"/>
                    </a:lnTo>
                    <a:lnTo>
                      <a:pt x="33" y="319"/>
                    </a:lnTo>
                    <a:lnTo>
                      <a:pt x="35" y="319"/>
                    </a:lnTo>
                    <a:lnTo>
                      <a:pt x="38" y="317"/>
                    </a:lnTo>
                    <a:lnTo>
                      <a:pt x="40" y="319"/>
                    </a:lnTo>
                    <a:lnTo>
                      <a:pt x="42" y="319"/>
                    </a:lnTo>
                    <a:lnTo>
                      <a:pt x="44" y="315"/>
                    </a:lnTo>
                    <a:lnTo>
                      <a:pt x="46" y="315"/>
                    </a:lnTo>
                    <a:lnTo>
                      <a:pt x="49" y="317"/>
                    </a:lnTo>
                    <a:lnTo>
                      <a:pt x="51" y="317"/>
                    </a:lnTo>
                    <a:lnTo>
                      <a:pt x="55" y="319"/>
                    </a:lnTo>
                    <a:lnTo>
                      <a:pt x="55" y="311"/>
                    </a:lnTo>
                    <a:lnTo>
                      <a:pt x="55" y="308"/>
                    </a:lnTo>
                    <a:lnTo>
                      <a:pt x="57" y="306"/>
                    </a:lnTo>
                    <a:lnTo>
                      <a:pt x="57" y="302"/>
                    </a:lnTo>
                    <a:lnTo>
                      <a:pt x="60" y="302"/>
                    </a:lnTo>
                    <a:lnTo>
                      <a:pt x="68" y="293"/>
                    </a:lnTo>
                    <a:lnTo>
                      <a:pt x="70" y="293"/>
                    </a:lnTo>
                    <a:lnTo>
                      <a:pt x="73" y="295"/>
                    </a:lnTo>
                    <a:lnTo>
                      <a:pt x="75" y="295"/>
                    </a:lnTo>
                    <a:lnTo>
                      <a:pt x="79" y="295"/>
                    </a:lnTo>
                    <a:lnTo>
                      <a:pt x="79" y="297"/>
                    </a:lnTo>
                    <a:lnTo>
                      <a:pt x="81" y="297"/>
                    </a:lnTo>
                    <a:lnTo>
                      <a:pt x="84" y="297"/>
                    </a:lnTo>
                    <a:lnTo>
                      <a:pt x="90" y="300"/>
                    </a:lnTo>
                    <a:lnTo>
                      <a:pt x="97" y="300"/>
                    </a:lnTo>
                    <a:lnTo>
                      <a:pt x="101" y="300"/>
                    </a:lnTo>
                    <a:lnTo>
                      <a:pt x="103" y="300"/>
                    </a:lnTo>
                    <a:lnTo>
                      <a:pt x="103" y="297"/>
                    </a:lnTo>
                    <a:lnTo>
                      <a:pt x="106" y="297"/>
                    </a:lnTo>
                    <a:lnTo>
                      <a:pt x="108" y="304"/>
                    </a:lnTo>
                    <a:lnTo>
                      <a:pt x="108" y="306"/>
                    </a:lnTo>
                    <a:lnTo>
                      <a:pt x="110" y="304"/>
                    </a:lnTo>
                    <a:lnTo>
                      <a:pt x="114" y="304"/>
                    </a:lnTo>
                    <a:lnTo>
                      <a:pt x="121" y="304"/>
                    </a:lnTo>
                    <a:lnTo>
                      <a:pt x="123" y="304"/>
                    </a:lnTo>
                    <a:lnTo>
                      <a:pt x="127" y="304"/>
                    </a:lnTo>
                    <a:lnTo>
                      <a:pt x="127" y="302"/>
                    </a:lnTo>
                    <a:lnTo>
                      <a:pt x="132" y="302"/>
                    </a:lnTo>
                    <a:lnTo>
                      <a:pt x="134" y="302"/>
                    </a:lnTo>
                    <a:lnTo>
                      <a:pt x="134" y="304"/>
                    </a:lnTo>
                    <a:lnTo>
                      <a:pt x="134" y="302"/>
                    </a:lnTo>
                    <a:lnTo>
                      <a:pt x="138" y="295"/>
                    </a:lnTo>
                    <a:lnTo>
                      <a:pt x="138" y="293"/>
                    </a:lnTo>
                    <a:lnTo>
                      <a:pt x="138" y="286"/>
                    </a:lnTo>
                    <a:lnTo>
                      <a:pt x="136" y="282"/>
                    </a:lnTo>
                    <a:lnTo>
                      <a:pt x="136" y="280"/>
                    </a:lnTo>
                    <a:lnTo>
                      <a:pt x="138" y="278"/>
                    </a:lnTo>
                    <a:lnTo>
                      <a:pt x="138" y="275"/>
                    </a:lnTo>
                    <a:lnTo>
                      <a:pt x="138" y="271"/>
                    </a:lnTo>
                    <a:lnTo>
                      <a:pt x="141" y="269"/>
                    </a:lnTo>
                    <a:lnTo>
                      <a:pt x="138" y="269"/>
                    </a:lnTo>
                    <a:lnTo>
                      <a:pt x="138" y="267"/>
                    </a:lnTo>
                    <a:lnTo>
                      <a:pt x="147" y="269"/>
                    </a:lnTo>
                    <a:lnTo>
                      <a:pt x="154" y="271"/>
                    </a:lnTo>
                    <a:lnTo>
                      <a:pt x="154" y="269"/>
                    </a:lnTo>
                    <a:lnTo>
                      <a:pt x="154" y="267"/>
                    </a:lnTo>
                    <a:lnTo>
                      <a:pt x="154" y="265"/>
                    </a:lnTo>
                    <a:lnTo>
                      <a:pt x="156" y="260"/>
                    </a:lnTo>
                    <a:lnTo>
                      <a:pt x="156" y="258"/>
                    </a:lnTo>
                    <a:lnTo>
                      <a:pt x="156" y="256"/>
                    </a:lnTo>
                    <a:lnTo>
                      <a:pt x="154" y="254"/>
                    </a:lnTo>
                    <a:lnTo>
                      <a:pt x="154" y="251"/>
                    </a:lnTo>
                    <a:lnTo>
                      <a:pt x="154" y="249"/>
                    </a:lnTo>
                    <a:lnTo>
                      <a:pt x="156" y="249"/>
                    </a:lnTo>
                    <a:lnTo>
                      <a:pt x="156" y="247"/>
                    </a:lnTo>
                    <a:lnTo>
                      <a:pt x="156" y="245"/>
                    </a:lnTo>
                    <a:lnTo>
                      <a:pt x="158" y="243"/>
                    </a:lnTo>
                    <a:lnTo>
                      <a:pt x="158" y="240"/>
                    </a:lnTo>
                    <a:lnTo>
                      <a:pt x="158" y="238"/>
                    </a:lnTo>
                    <a:lnTo>
                      <a:pt x="160" y="238"/>
                    </a:lnTo>
                    <a:lnTo>
                      <a:pt x="160" y="236"/>
                    </a:lnTo>
                    <a:lnTo>
                      <a:pt x="162" y="236"/>
                    </a:lnTo>
                    <a:lnTo>
                      <a:pt x="162" y="234"/>
                    </a:lnTo>
                    <a:lnTo>
                      <a:pt x="165" y="234"/>
                    </a:lnTo>
                    <a:lnTo>
                      <a:pt x="165" y="232"/>
                    </a:lnTo>
                    <a:lnTo>
                      <a:pt x="162" y="229"/>
                    </a:lnTo>
                    <a:lnTo>
                      <a:pt x="160" y="229"/>
                    </a:lnTo>
                    <a:lnTo>
                      <a:pt x="158" y="227"/>
                    </a:lnTo>
                    <a:lnTo>
                      <a:pt x="156" y="227"/>
                    </a:lnTo>
                    <a:lnTo>
                      <a:pt x="158" y="223"/>
                    </a:lnTo>
                    <a:lnTo>
                      <a:pt x="158" y="219"/>
                    </a:lnTo>
                    <a:lnTo>
                      <a:pt x="160" y="214"/>
                    </a:lnTo>
                    <a:lnTo>
                      <a:pt x="162" y="212"/>
                    </a:lnTo>
                    <a:lnTo>
                      <a:pt x="167" y="210"/>
                    </a:lnTo>
                    <a:lnTo>
                      <a:pt x="171" y="208"/>
                    </a:lnTo>
                    <a:lnTo>
                      <a:pt x="173" y="208"/>
                    </a:lnTo>
                    <a:lnTo>
                      <a:pt x="178" y="208"/>
                    </a:lnTo>
                    <a:lnTo>
                      <a:pt x="189" y="203"/>
                    </a:lnTo>
                    <a:lnTo>
                      <a:pt x="187" y="201"/>
                    </a:lnTo>
                    <a:lnTo>
                      <a:pt x="189" y="201"/>
                    </a:lnTo>
                    <a:lnTo>
                      <a:pt x="189" y="197"/>
                    </a:lnTo>
                    <a:lnTo>
                      <a:pt x="180" y="197"/>
                    </a:lnTo>
                    <a:lnTo>
                      <a:pt x="182" y="192"/>
                    </a:lnTo>
                    <a:lnTo>
                      <a:pt x="182" y="190"/>
                    </a:lnTo>
                    <a:lnTo>
                      <a:pt x="182" y="188"/>
                    </a:lnTo>
                    <a:lnTo>
                      <a:pt x="182" y="186"/>
                    </a:lnTo>
                    <a:lnTo>
                      <a:pt x="180" y="181"/>
                    </a:lnTo>
                    <a:lnTo>
                      <a:pt x="187" y="179"/>
                    </a:lnTo>
                    <a:lnTo>
                      <a:pt x="189" y="179"/>
                    </a:lnTo>
                    <a:lnTo>
                      <a:pt x="193" y="179"/>
                    </a:lnTo>
                    <a:lnTo>
                      <a:pt x="193" y="177"/>
                    </a:lnTo>
                    <a:lnTo>
                      <a:pt x="198" y="175"/>
                    </a:lnTo>
                    <a:lnTo>
                      <a:pt x="195" y="173"/>
                    </a:lnTo>
                    <a:lnTo>
                      <a:pt x="191" y="164"/>
                    </a:lnTo>
                    <a:lnTo>
                      <a:pt x="191" y="166"/>
                    </a:lnTo>
                    <a:lnTo>
                      <a:pt x="189" y="170"/>
                    </a:lnTo>
                    <a:lnTo>
                      <a:pt x="187" y="173"/>
                    </a:lnTo>
                    <a:lnTo>
                      <a:pt x="184" y="173"/>
                    </a:lnTo>
                    <a:lnTo>
                      <a:pt x="184" y="170"/>
                    </a:lnTo>
                    <a:lnTo>
                      <a:pt x="182" y="170"/>
                    </a:lnTo>
                    <a:lnTo>
                      <a:pt x="184" y="170"/>
                    </a:lnTo>
                    <a:lnTo>
                      <a:pt x="182" y="170"/>
                    </a:lnTo>
                    <a:lnTo>
                      <a:pt x="182" y="168"/>
                    </a:lnTo>
                    <a:lnTo>
                      <a:pt x="182" y="170"/>
                    </a:lnTo>
                    <a:lnTo>
                      <a:pt x="180" y="170"/>
                    </a:lnTo>
                    <a:lnTo>
                      <a:pt x="178" y="170"/>
                    </a:lnTo>
                    <a:lnTo>
                      <a:pt x="178" y="168"/>
                    </a:lnTo>
                    <a:lnTo>
                      <a:pt x="176" y="168"/>
                    </a:lnTo>
                    <a:lnTo>
                      <a:pt x="173" y="168"/>
                    </a:lnTo>
                    <a:lnTo>
                      <a:pt x="173" y="170"/>
                    </a:lnTo>
                    <a:lnTo>
                      <a:pt x="176" y="173"/>
                    </a:lnTo>
                    <a:lnTo>
                      <a:pt x="173" y="173"/>
                    </a:lnTo>
                    <a:lnTo>
                      <a:pt x="171" y="175"/>
                    </a:lnTo>
                    <a:lnTo>
                      <a:pt x="169" y="177"/>
                    </a:lnTo>
                    <a:lnTo>
                      <a:pt x="167" y="175"/>
                    </a:lnTo>
                    <a:lnTo>
                      <a:pt x="169" y="179"/>
                    </a:lnTo>
                    <a:lnTo>
                      <a:pt x="171" y="181"/>
                    </a:lnTo>
                    <a:lnTo>
                      <a:pt x="171" y="186"/>
                    </a:lnTo>
                    <a:lnTo>
                      <a:pt x="169" y="186"/>
                    </a:lnTo>
                    <a:lnTo>
                      <a:pt x="165" y="188"/>
                    </a:lnTo>
                    <a:lnTo>
                      <a:pt x="162" y="188"/>
                    </a:lnTo>
                    <a:lnTo>
                      <a:pt x="160" y="190"/>
                    </a:lnTo>
                    <a:lnTo>
                      <a:pt x="156" y="192"/>
                    </a:lnTo>
                    <a:lnTo>
                      <a:pt x="154" y="190"/>
                    </a:lnTo>
                    <a:lnTo>
                      <a:pt x="152" y="186"/>
                    </a:lnTo>
                    <a:lnTo>
                      <a:pt x="149" y="183"/>
                    </a:lnTo>
                    <a:lnTo>
                      <a:pt x="147" y="181"/>
                    </a:lnTo>
                    <a:lnTo>
                      <a:pt x="145" y="173"/>
                    </a:lnTo>
                    <a:lnTo>
                      <a:pt x="145" y="170"/>
                    </a:lnTo>
                    <a:lnTo>
                      <a:pt x="132" y="183"/>
                    </a:lnTo>
                    <a:lnTo>
                      <a:pt x="134" y="175"/>
                    </a:lnTo>
                    <a:lnTo>
                      <a:pt x="136" y="173"/>
                    </a:lnTo>
                    <a:lnTo>
                      <a:pt x="134" y="170"/>
                    </a:lnTo>
                    <a:lnTo>
                      <a:pt x="132" y="170"/>
                    </a:lnTo>
                    <a:lnTo>
                      <a:pt x="130" y="166"/>
                    </a:lnTo>
                    <a:lnTo>
                      <a:pt x="127" y="166"/>
                    </a:lnTo>
                    <a:lnTo>
                      <a:pt x="123" y="168"/>
                    </a:lnTo>
                    <a:lnTo>
                      <a:pt x="121" y="170"/>
                    </a:lnTo>
                    <a:lnTo>
                      <a:pt x="119" y="173"/>
                    </a:lnTo>
                    <a:lnTo>
                      <a:pt x="116" y="175"/>
                    </a:lnTo>
                    <a:lnTo>
                      <a:pt x="114" y="177"/>
                    </a:lnTo>
                    <a:lnTo>
                      <a:pt x="114" y="179"/>
                    </a:lnTo>
                    <a:lnTo>
                      <a:pt x="116" y="179"/>
                    </a:lnTo>
                    <a:lnTo>
                      <a:pt x="116" y="181"/>
                    </a:lnTo>
                    <a:lnTo>
                      <a:pt x="116" y="183"/>
                    </a:lnTo>
                    <a:lnTo>
                      <a:pt x="116" y="186"/>
                    </a:lnTo>
                    <a:lnTo>
                      <a:pt x="123" y="183"/>
                    </a:lnTo>
                    <a:lnTo>
                      <a:pt x="125" y="183"/>
                    </a:lnTo>
                    <a:lnTo>
                      <a:pt x="127" y="183"/>
                    </a:lnTo>
                    <a:lnTo>
                      <a:pt x="127" y="186"/>
                    </a:lnTo>
                    <a:lnTo>
                      <a:pt x="130" y="190"/>
                    </a:lnTo>
                    <a:lnTo>
                      <a:pt x="130" y="194"/>
                    </a:lnTo>
                    <a:lnTo>
                      <a:pt x="130" y="197"/>
                    </a:lnTo>
                    <a:lnTo>
                      <a:pt x="132" y="201"/>
                    </a:lnTo>
                    <a:lnTo>
                      <a:pt x="134" y="203"/>
                    </a:lnTo>
                    <a:lnTo>
                      <a:pt x="134" y="208"/>
                    </a:lnTo>
                    <a:lnTo>
                      <a:pt x="132" y="208"/>
                    </a:lnTo>
                    <a:lnTo>
                      <a:pt x="127" y="205"/>
                    </a:lnTo>
                    <a:lnTo>
                      <a:pt x="127" y="208"/>
                    </a:lnTo>
                    <a:lnTo>
                      <a:pt x="125" y="205"/>
                    </a:lnTo>
                    <a:lnTo>
                      <a:pt x="125" y="203"/>
                    </a:lnTo>
                    <a:lnTo>
                      <a:pt x="121" y="203"/>
                    </a:lnTo>
                    <a:lnTo>
                      <a:pt x="119" y="203"/>
                    </a:lnTo>
                    <a:lnTo>
                      <a:pt x="119" y="205"/>
                    </a:lnTo>
                    <a:lnTo>
                      <a:pt x="119" y="208"/>
                    </a:lnTo>
                    <a:lnTo>
                      <a:pt x="121" y="208"/>
                    </a:lnTo>
                    <a:lnTo>
                      <a:pt x="127" y="214"/>
                    </a:lnTo>
                    <a:lnTo>
                      <a:pt x="125" y="216"/>
                    </a:lnTo>
                    <a:lnTo>
                      <a:pt x="121" y="219"/>
                    </a:lnTo>
                    <a:lnTo>
                      <a:pt x="119" y="216"/>
                    </a:lnTo>
                    <a:lnTo>
                      <a:pt x="116" y="216"/>
                    </a:lnTo>
                    <a:lnTo>
                      <a:pt x="114" y="221"/>
                    </a:lnTo>
                    <a:lnTo>
                      <a:pt x="112" y="221"/>
                    </a:lnTo>
                    <a:lnTo>
                      <a:pt x="110" y="221"/>
                    </a:lnTo>
                    <a:lnTo>
                      <a:pt x="108" y="219"/>
                    </a:lnTo>
                    <a:lnTo>
                      <a:pt x="106" y="221"/>
                    </a:lnTo>
                    <a:lnTo>
                      <a:pt x="106" y="219"/>
                    </a:lnTo>
                    <a:lnTo>
                      <a:pt x="106" y="221"/>
                    </a:lnTo>
                    <a:lnTo>
                      <a:pt x="103" y="221"/>
                    </a:lnTo>
                    <a:lnTo>
                      <a:pt x="103" y="219"/>
                    </a:lnTo>
                    <a:lnTo>
                      <a:pt x="101" y="219"/>
                    </a:lnTo>
                    <a:lnTo>
                      <a:pt x="103" y="214"/>
                    </a:lnTo>
                    <a:lnTo>
                      <a:pt x="106" y="210"/>
                    </a:lnTo>
                    <a:lnTo>
                      <a:pt x="106" y="205"/>
                    </a:lnTo>
                    <a:lnTo>
                      <a:pt x="99" y="201"/>
                    </a:lnTo>
                    <a:lnTo>
                      <a:pt x="95" y="201"/>
                    </a:lnTo>
                    <a:lnTo>
                      <a:pt x="95" y="203"/>
                    </a:lnTo>
                    <a:lnTo>
                      <a:pt x="92" y="208"/>
                    </a:lnTo>
                    <a:lnTo>
                      <a:pt x="92" y="210"/>
                    </a:lnTo>
                    <a:lnTo>
                      <a:pt x="90" y="214"/>
                    </a:lnTo>
                    <a:lnTo>
                      <a:pt x="88" y="214"/>
                    </a:lnTo>
                    <a:lnTo>
                      <a:pt x="84" y="212"/>
                    </a:lnTo>
                    <a:lnTo>
                      <a:pt x="81" y="210"/>
                    </a:lnTo>
                    <a:lnTo>
                      <a:pt x="79" y="210"/>
                    </a:lnTo>
                    <a:lnTo>
                      <a:pt x="81" y="208"/>
                    </a:lnTo>
                    <a:lnTo>
                      <a:pt x="79" y="208"/>
                    </a:lnTo>
                    <a:lnTo>
                      <a:pt x="79" y="205"/>
                    </a:lnTo>
                    <a:lnTo>
                      <a:pt x="77" y="201"/>
                    </a:lnTo>
                    <a:lnTo>
                      <a:pt x="77" y="199"/>
                    </a:lnTo>
                    <a:lnTo>
                      <a:pt x="75" y="197"/>
                    </a:lnTo>
                    <a:lnTo>
                      <a:pt x="75" y="194"/>
                    </a:lnTo>
                    <a:lnTo>
                      <a:pt x="73" y="192"/>
                    </a:lnTo>
                    <a:lnTo>
                      <a:pt x="73" y="190"/>
                    </a:lnTo>
                    <a:lnTo>
                      <a:pt x="73" y="188"/>
                    </a:lnTo>
                    <a:lnTo>
                      <a:pt x="73" y="186"/>
                    </a:lnTo>
                    <a:lnTo>
                      <a:pt x="70" y="186"/>
                    </a:lnTo>
                    <a:lnTo>
                      <a:pt x="70" y="183"/>
                    </a:lnTo>
                    <a:lnTo>
                      <a:pt x="70" y="181"/>
                    </a:lnTo>
                    <a:lnTo>
                      <a:pt x="68" y="179"/>
                    </a:lnTo>
                    <a:lnTo>
                      <a:pt x="68" y="177"/>
                    </a:lnTo>
                    <a:lnTo>
                      <a:pt x="68" y="175"/>
                    </a:lnTo>
                    <a:lnTo>
                      <a:pt x="68" y="173"/>
                    </a:lnTo>
                    <a:lnTo>
                      <a:pt x="68" y="170"/>
                    </a:lnTo>
                    <a:lnTo>
                      <a:pt x="70" y="170"/>
                    </a:lnTo>
                    <a:lnTo>
                      <a:pt x="70" y="168"/>
                    </a:lnTo>
                    <a:lnTo>
                      <a:pt x="68" y="162"/>
                    </a:lnTo>
                    <a:lnTo>
                      <a:pt x="66" y="157"/>
                    </a:lnTo>
                    <a:lnTo>
                      <a:pt x="64" y="155"/>
                    </a:lnTo>
                    <a:lnTo>
                      <a:pt x="66" y="155"/>
                    </a:lnTo>
                    <a:lnTo>
                      <a:pt x="68" y="153"/>
                    </a:lnTo>
                    <a:lnTo>
                      <a:pt x="68" y="151"/>
                    </a:lnTo>
                    <a:lnTo>
                      <a:pt x="66" y="151"/>
                    </a:lnTo>
                    <a:lnTo>
                      <a:pt x="66" y="148"/>
                    </a:lnTo>
                    <a:lnTo>
                      <a:pt x="66" y="142"/>
                    </a:lnTo>
                    <a:lnTo>
                      <a:pt x="66" y="140"/>
                    </a:lnTo>
                    <a:lnTo>
                      <a:pt x="68" y="137"/>
                    </a:lnTo>
                    <a:lnTo>
                      <a:pt x="70" y="135"/>
                    </a:lnTo>
                    <a:lnTo>
                      <a:pt x="70" y="131"/>
                    </a:lnTo>
                    <a:lnTo>
                      <a:pt x="68" y="124"/>
                    </a:lnTo>
                    <a:lnTo>
                      <a:pt x="68" y="122"/>
                    </a:lnTo>
                    <a:lnTo>
                      <a:pt x="66" y="120"/>
                    </a:lnTo>
                    <a:lnTo>
                      <a:pt x="66" y="118"/>
                    </a:lnTo>
                    <a:lnTo>
                      <a:pt x="68" y="118"/>
                    </a:lnTo>
                    <a:lnTo>
                      <a:pt x="70" y="118"/>
                    </a:lnTo>
                    <a:lnTo>
                      <a:pt x="77" y="113"/>
                    </a:lnTo>
                    <a:lnTo>
                      <a:pt x="79" y="113"/>
                    </a:lnTo>
                    <a:lnTo>
                      <a:pt x="81" y="111"/>
                    </a:lnTo>
                    <a:lnTo>
                      <a:pt x="84" y="109"/>
                    </a:lnTo>
                    <a:lnTo>
                      <a:pt x="86" y="109"/>
                    </a:lnTo>
                    <a:lnTo>
                      <a:pt x="92" y="107"/>
                    </a:lnTo>
                    <a:lnTo>
                      <a:pt x="95" y="105"/>
                    </a:lnTo>
                    <a:lnTo>
                      <a:pt x="97" y="105"/>
                    </a:lnTo>
                    <a:lnTo>
                      <a:pt x="99" y="107"/>
                    </a:lnTo>
                    <a:lnTo>
                      <a:pt x="97" y="100"/>
                    </a:lnTo>
                    <a:lnTo>
                      <a:pt x="99" y="96"/>
                    </a:lnTo>
                    <a:lnTo>
                      <a:pt x="101" y="94"/>
                    </a:lnTo>
                    <a:lnTo>
                      <a:pt x="103" y="89"/>
                    </a:lnTo>
                    <a:lnTo>
                      <a:pt x="106" y="87"/>
                    </a:lnTo>
                    <a:lnTo>
                      <a:pt x="106" y="89"/>
                    </a:lnTo>
                    <a:lnTo>
                      <a:pt x="108" y="89"/>
                    </a:lnTo>
                    <a:lnTo>
                      <a:pt x="110" y="91"/>
                    </a:lnTo>
                    <a:lnTo>
                      <a:pt x="110" y="89"/>
                    </a:lnTo>
                    <a:lnTo>
                      <a:pt x="110" y="83"/>
                    </a:lnTo>
                    <a:lnTo>
                      <a:pt x="108" y="78"/>
                    </a:lnTo>
                    <a:lnTo>
                      <a:pt x="108" y="76"/>
                    </a:lnTo>
                    <a:lnTo>
                      <a:pt x="103" y="70"/>
                    </a:lnTo>
                    <a:lnTo>
                      <a:pt x="103" y="67"/>
                    </a:lnTo>
                    <a:lnTo>
                      <a:pt x="101" y="61"/>
                    </a:lnTo>
                    <a:lnTo>
                      <a:pt x="99" y="59"/>
                    </a:lnTo>
                    <a:lnTo>
                      <a:pt x="99" y="56"/>
                    </a:lnTo>
                    <a:lnTo>
                      <a:pt x="97" y="59"/>
                    </a:lnTo>
                    <a:lnTo>
                      <a:pt x="90" y="59"/>
                    </a:lnTo>
                    <a:lnTo>
                      <a:pt x="88" y="61"/>
                    </a:lnTo>
                    <a:lnTo>
                      <a:pt x="86" y="61"/>
                    </a:lnTo>
                    <a:lnTo>
                      <a:pt x="84" y="63"/>
                    </a:lnTo>
                    <a:lnTo>
                      <a:pt x="81" y="63"/>
                    </a:lnTo>
                    <a:lnTo>
                      <a:pt x="81" y="65"/>
                    </a:lnTo>
                    <a:lnTo>
                      <a:pt x="79" y="65"/>
                    </a:lnTo>
                    <a:lnTo>
                      <a:pt x="77" y="65"/>
                    </a:lnTo>
                    <a:lnTo>
                      <a:pt x="75" y="67"/>
                    </a:lnTo>
                    <a:lnTo>
                      <a:pt x="75" y="61"/>
                    </a:lnTo>
                    <a:lnTo>
                      <a:pt x="73" y="59"/>
                    </a:lnTo>
                    <a:lnTo>
                      <a:pt x="70" y="59"/>
                    </a:lnTo>
                    <a:lnTo>
                      <a:pt x="70" y="61"/>
                    </a:lnTo>
                    <a:lnTo>
                      <a:pt x="70" y="63"/>
                    </a:lnTo>
                    <a:lnTo>
                      <a:pt x="60" y="65"/>
                    </a:lnTo>
                    <a:lnTo>
                      <a:pt x="60" y="67"/>
                    </a:lnTo>
                    <a:lnTo>
                      <a:pt x="57" y="67"/>
                    </a:lnTo>
                    <a:lnTo>
                      <a:pt x="55" y="67"/>
                    </a:lnTo>
                    <a:lnTo>
                      <a:pt x="53" y="67"/>
                    </a:lnTo>
                    <a:lnTo>
                      <a:pt x="49" y="67"/>
                    </a:lnTo>
                    <a:lnTo>
                      <a:pt x="44" y="70"/>
                    </a:lnTo>
                    <a:lnTo>
                      <a:pt x="42" y="70"/>
                    </a:lnTo>
                    <a:lnTo>
                      <a:pt x="42" y="74"/>
                    </a:lnTo>
                    <a:lnTo>
                      <a:pt x="40" y="74"/>
                    </a:lnTo>
                    <a:lnTo>
                      <a:pt x="38" y="74"/>
                    </a:lnTo>
                    <a:lnTo>
                      <a:pt x="38" y="76"/>
                    </a:lnTo>
                    <a:lnTo>
                      <a:pt x="35" y="76"/>
                    </a:lnTo>
                    <a:lnTo>
                      <a:pt x="33" y="76"/>
                    </a:lnTo>
                    <a:lnTo>
                      <a:pt x="31" y="76"/>
                    </a:lnTo>
                    <a:lnTo>
                      <a:pt x="22" y="83"/>
                    </a:lnTo>
                    <a:lnTo>
                      <a:pt x="20" y="83"/>
                    </a:lnTo>
                    <a:lnTo>
                      <a:pt x="14" y="85"/>
                    </a:lnTo>
                    <a:lnTo>
                      <a:pt x="7" y="85"/>
                    </a:lnTo>
                    <a:lnTo>
                      <a:pt x="3" y="85"/>
                    </a:lnTo>
                    <a:lnTo>
                      <a:pt x="5" y="85"/>
                    </a:lnTo>
                    <a:lnTo>
                      <a:pt x="7" y="85"/>
                    </a:lnTo>
                    <a:lnTo>
                      <a:pt x="9" y="83"/>
                    </a:lnTo>
                    <a:lnTo>
                      <a:pt x="7" y="81"/>
                    </a:lnTo>
                    <a:lnTo>
                      <a:pt x="5" y="78"/>
                    </a:lnTo>
                    <a:lnTo>
                      <a:pt x="5" y="76"/>
                    </a:lnTo>
                    <a:lnTo>
                      <a:pt x="3" y="72"/>
                    </a:lnTo>
                    <a:lnTo>
                      <a:pt x="0" y="70"/>
                    </a:lnTo>
                    <a:lnTo>
                      <a:pt x="3" y="70"/>
                    </a:lnTo>
                    <a:lnTo>
                      <a:pt x="5" y="67"/>
                    </a:lnTo>
                    <a:lnTo>
                      <a:pt x="7" y="67"/>
                    </a:lnTo>
                    <a:lnTo>
                      <a:pt x="9" y="67"/>
                    </a:lnTo>
                    <a:lnTo>
                      <a:pt x="9" y="65"/>
                    </a:lnTo>
                    <a:lnTo>
                      <a:pt x="11" y="65"/>
                    </a:lnTo>
                    <a:lnTo>
                      <a:pt x="14" y="65"/>
                    </a:lnTo>
                    <a:lnTo>
                      <a:pt x="14" y="63"/>
                    </a:lnTo>
                    <a:lnTo>
                      <a:pt x="16" y="63"/>
                    </a:lnTo>
                    <a:lnTo>
                      <a:pt x="18" y="63"/>
                    </a:lnTo>
                    <a:lnTo>
                      <a:pt x="18" y="65"/>
                    </a:lnTo>
                    <a:lnTo>
                      <a:pt x="20" y="65"/>
                    </a:lnTo>
                    <a:lnTo>
                      <a:pt x="24" y="63"/>
                    </a:lnTo>
                    <a:lnTo>
                      <a:pt x="29" y="63"/>
                    </a:lnTo>
                    <a:lnTo>
                      <a:pt x="31" y="63"/>
                    </a:lnTo>
                    <a:lnTo>
                      <a:pt x="31" y="61"/>
                    </a:lnTo>
                    <a:lnTo>
                      <a:pt x="24" y="52"/>
                    </a:lnTo>
                    <a:lnTo>
                      <a:pt x="29" y="52"/>
                    </a:lnTo>
                    <a:lnTo>
                      <a:pt x="31" y="50"/>
                    </a:lnTo>
                    <a:lnTo>
                      <a:pt x="33" y="50"/>
                    </a:lnTo>
                    <a:lnTo>
                      <a:pt x="35" y="50"/>
                    </a:lnTo>
                    <a:lnTo>
                      <a:pt x="38" y="50"/>
                    </a:lnTo>
                    <a:lnTo>
                      <a:pt x="42" y="50"/>
                    </a:lnTo>
                    <a:lnTo>
                      <a:pt x="49" y="48"/>
                    </a:lnTo>
                    <a:lnTo>
                      <a:pt x="55" y="48"/>
                    </a:lnTo>
                    <a:lnTo>
                      <a:pt x="60" y="48"/>
                    </a:lnTo>
                    <a:lnTo>
                      <a:pt x="62" y="45"/>
                    </a:lnTo>
                    <a:lnTo>
                      <a:pt x="62" y="43"/>
                    </a:lnTo>
                    <a:lnTo>
                      <a:pt x="70" y="43"/>
                    </a:lnTo>
                    <a:lnTo>
                      <a:pt x="68" y="41"/>
                    </a:lnTo>
                    <a:lnTo>
                      <a:pt x="66" y="35"/>
                    </a:lnTo>
                    <a:lnTo>
                      <a:pt x="62" y="28"/>
                    </a:lnTo>
                    <a:lnTo>
                      <a:pt x="64" y="28"/>
                    </a:lnTo>
                    <a:lnTo>
                      <a:pt x="66" y="26"/>
                    </a:lnTo>
                    <a:lnTo>
                      <a:pt x="68" y="24"/>
                    </a:lnTo>
                    <a:lnTo>
                      <a:pt x="70" y="24"/>
                    </a:lnTo>
                    <a:lnTo>
                      <a:pt x="70" y="21"/>
                    </a:lnTo>
                    <a:lnTo>
                      <a:pt x="73" y="21"/>
                    </a:lnTo>
                    <a:lnTo>
                      <a:pt x="75" y="21"/>
                    </a:lnTo>
                    <a:lnTo>
                      <a:pt x="77" y="19"/>
                    </a:lnTo>
                    <a:lnTo>
                      <a:pt x="79" y="19"/>
                    </a:lnTo>
                    <a:lnTo>
                      <a:pt x="81" y="17"/>
                    </a:lnTo>
                    <a:lnTo>
                      <a:pt x="84" y="17"/>
                    </a:lnTo>
                    <a:lnTo>
                      <a:pt x="86" y="17"/>
                    </a:lnTo>
                    <a:lnTo>
                      <a:pt x="88" y="15"/>
                    </a:lnTo>
                    <a:lnTo>
                      <a:pt x="92" y="15"/>
                    </a:lnTo>
                    <a:lnTo>
                      <a:pt x="92" y="13"/>
                    </a:lnTo>
                    <a:lnTo>
                      <a:pt x="97" y="10"/>
                    </a:lnTo>
                    <a:lnTo>
                      <a:pt x="101" y="4"/>
                    </a:lnTo>
                    <a:lnTo>
                      <a:pt x="103" y="4"/>
                    </a:lnTo>
                    <a:lnTo>
                      <a:pt x="106" y="4"/>
                    </a:lnTo>
                    <a:lnTo>
                      <a:pt x="110" y="4"/>
                    </a:lnTo>
                    <a:lnTo>
                      <a:pt x="119" y="4"/>
                    </a:lnTo>
                    <a:lnTo>
                      <a:pt x="121" y="4"/>
                    </a:lnTo>
                    <a:lnTo>
                      <a:pt x="125" y="4"/>
                    </a:lnTo>
                    <a:lnTo>
                      <a:pt x="127" y="8"/>
                    </a:lnTo>
                    <a:lnTo>
                      <a:pt x="138" y="4"/>
                    </a:lnTo>
                    <a:lnTo>
                      <a:pt x="143" y="4"/>
                    </a:lnTo>
                    <a:lnTo>
                      <a:pt x="143" y="2"/>
                    </a:lnTo>
                    <a:lnTo>
                      <a:pt x="147" y="2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54" y="6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ZW">
                  <a:solidFill>
                    <a:prstClr val="black"/>
                  </a:solidFill>
                </a:endParaRPr>
              </a:p>
            </p:txBody>
          </p:sp>
          <p:sp>
            <p:nvSpPr>
              <p:cNvPr id="8280" name="Freeform 65"/>
              <p:cNvSpPr>
                <a:spLocks/>
              </p:cNvSpPr>
              <p:nvPr/>
            </p:nvSpPr>
            <p:spPr bwMode="auto">
              <a:xfrm>
                <a:off x="6164263" y="1495425"/>
                <a:ext cx="995363" cy="639763"/>
              </a:xfrm>
              <a:custGeom>
                <a:avLst/>
                <a:gdLst>
                  <a:gd name="T0" fmla="*/ 2147483647 w 627"/>
                  <a:gd name="T1" fmla="*/ 2147483647 h 403"/>
                  <a:gd name="T2" fmla="*/ 2147483647 w 627"/>
                  <a:gd name="T3" fmla="*/ 2147483647 h 403"/>
                  <a:gd name="T4" fmla="*/ 2147483647 w 627"/>
                  <a:gd name="T5" fmla="*/ 2147483647 h 403"/>
                  <a:gd name="T6" fmla="*/ 2147483647 w 627"/>
                  <a:gd name="T7" fmla="*/ 2147483647 h 403"/>
                  <a:gd name="T8" fmla="*/ 2147483647 w 627"/>
                  <a:gd name="T9" fmla="*/ 2147483647 h 403"/>
                  <a:gd name="T10" fmla="*/ 2147483647 w 627"/>
                  <a:gd name="T11" fmla="*/ 2147483647 h 403"/>
                  <a:gd name="T12" fmla="*/ 2147483647 w 627"/>
                  <a:gd name="T13" fmla="*/ 2147483647 h 403"/>
                  <a:gd name="T14" fmla="*/ 2147483647 w 627"/>
                  <a:gd name="T15" fmla="*/ 2147483647 h 403"/>
                  <a:gd name="T16" fmla="*/ 2147483647 w 627"/>
                  <a:gd name="T17" fmla="*/ 2147483647 h 403"/>
                  <a:gd name="T18" fmla="*/ 2147483647 w 627"/>
                  <a:gd name="T19" fmla="*/ 2147483647 h 403"/>
                  <a:gd name="T20" fmla="*/ 2147483647 w 627"/>
                  <a:gd name="T21" fmla="*/ 2147483647 h 403"/>
                  <a:gd name="T22" fmla="*/ 2147483647 w 627"/>
                  <a:gd name="T23" fmla="*/ 2147483647 h 403"/>
                  <a:gd name="T24" fmla="*/ 2147483647 w 627"/>
                  <a:gd name="T25" fmla="*/ 2147483647 h 403"/>
                  <a:gd name="T26" fmla="*/ 2147483647 w 627"/>
                  <a:gd name="T27" fmla="*/ 2147483647 h 403"/>
                  <a:gd name="T28" fmla="*/ 2147483647 w 627"/>
                  <a:gd name="T29" fmla="*/ 2147483647 h 403"/>
                  <a:gd name="T30" fmla="*/ 2147483647 w 627"/>
                  <a:gd name="T31" fmla="*/ 2147483647 h 403"/>
                  <a:gd name="T32" fmla="*/ 2147483647 w 627"/>
                  <a:gd name="T33" fmla="*/ 2147483647 h 403"/>
                  <a:gd name="T34" fmla="*/ 2147483647 w 627"/>
                  <a:gd name="T35" fmla="*/ 2147483647 h 403"/>
                  <a:gd name="T36" fmla="*/ 2147483647 w 627"/>
                  <a:gd name="T37" fmla="*/ 2147483647 h 403"/>
                  <a:gd name="T38" fmla="*/ 2147483647 w 627"/>
                  <a:gd name="T39" fmla="*/ 2147483647 h 403"/>
                  <a:gd name="T40" fmla="*/ 2147483647 w 627"/>
                  <a:gd name="T41" fmla="*/ 2147483647 h 403"/>
                  <a:gd name="T42" fmla="*/ 2147483647 w 627"/>
                  <a:gd name="T43" fmla="*/ 2147483647 h 403"/>
                  <a:gd name="T44" fmla="*/ 2147483647 w 627"/>
                  <a:gd name="T45" fmla="*/ 2147483647 h 403"/>
                  <a:gd name="T46" fmla="*/ 2147483647 w 627"/>
                  <a:gd name="T47" fmla="*/ 2147483647 h 403"/>
                  <a:gd name="T48" fmla="*/ 2147483647 w 627"/>
                  <a:gd name="T49" fmla="*/ 2147483647 h 403"/>
                  <a:gd name="T50" fmla="*/ 2147483647 w 627"/>
                  <a:gd name="T51" fmla="*/ 2147483647 h 403"/>
                  <a:gd name="T52" fmla="*/ 2147483647 w 627"/>
                  <a:gd name="T53" fmla="*/ 2147483647 h 403"/>
                  <a:gd name="T54" fmla="*/ 2147483647 w 627"/>
                  <a:gd name="T55" fmla="*/ 2147483647 h 403"/>
                  <a:gd name="T56" fmla="*/ 2147483647 w 627"/>
                  <a:gd name="T57" fmla="*/ 2147483647 h 403"/>
                  <a:gd name="T58" fmla="*/ 2147483647 w 627"/>
                  <a:gd name="T59" fmla="*/ 2147483647 h 403"/>
                  <a:gd name="T60" fmla="*/ 2147483647 w 627"/>
                  <a:gd name="T61" fmla="*/ 2147483647 h 403"/>
                  <a:gd name="T62" fmla="*/ 2147483647 w 627"/>
                  <a:gd name="T63" fmla="*/ 2147483647 h 403"/>
                  <a:gd name="T64" fmla="*/ 2147483647 w 627"/>
                  <a:gd name="T65" fmla="*/ 2147483647 h 403"/>
                  <a:gd name="T66" fmla="*/ 2147483647 w 627"/>
                  <a:gd name="T67" fmla="*/ 2147483647 h 403"/>
                  <a:gd name="T68" fmla="*/ 2147483647 w 627"/>
                  <a:gd name="T69" fmla="*/ 2147483647 h 403"/>
                  <a:gd name="T70" fmla="*/ 2147483647 w 627"/>
                  <a:gd name="T71" fmla="*/ 2147483647 h 403"/>
                  <a:gd name="T72" fmla="*/ 2147483647 w 627"/>
                  <a:gd name="T73" fmla="*/ 2147483647 h 403"/>
                  <a:gd name="T74" fmla="*/ 2147483647 w 627"/>
                  <a:gd name="T75" fmla="*/ 2147483647 h 403"/>
                  <a:gd name="T76" fmla="*/ 2147483647 w 627"/>
                  <a:gd name="T77" fmla="*/ 2147483647 h 403"/>
                  <a:gd name="T78" fmla="*/ 2147483647 w 627"/>
                  <a:gd name="T79" fmla="*/ 2147483647 h 403"/>
                  <a:gd name="T80" fmla="*/ 2147483647 w 627"/>
                  <a:gd name="T81" fmla="*/ 2147483647 h 403"/>
                  <a:gd name="T82" fmla="*/ 2147483647 w 627"/>
                  <a:gd name="T83" fmla="*/ 2147483647 h 403"/>
                  <a:gd name="T84" fmla="*/ 2147483647 w 627"/>
                  <a:gd name="T85" fmla="*/ 2147483647 h 403"/>
                  <a:gd name="T86" fmla="*/ 2147483647 w 627"/>
                  <a:gd name="T87" fmla="*/ 2147483647 h 403"/>
                  <a:gd name="T88" fmla="*/ 2147483647 w 627"/>
                  <a:gd name="T89" fmla="*/ 2147483647 h 403"/>
                  <a:gd name="T90" fmla="*/ 2147483647 w 627"/>
                  <a:gd name="T91" fmla="*/ 2147483647 h 403"/>
                  <a:gd name="T92" fmla="*/ 2147483647 w 627"/>
                  <a:gd name="T93" fmla="*/ 2147483647 h 403"/>
                  <a:gd name="T94" fmla="*/ 2147483647 w 627"/>
                  <a:gd name="T95" fmla="*/ 2147483647 h 403"/>
                  <a:gd name="T96" fmla="*/ 2147483647 w 627"/>
                  <a:gd name="T97" fmla="*/ 2147483647 h 403"/>
                  <a:gd name="T98" fmla="*/ 2147483647 w 627"/>
                  <a:gd name="T99" fmla="*/ 2147483647 h 403"/>
                  <a:gd name="T100" fmla="*/ 2147483647 w 627"/>
                  <a:gd name="T101" fmla="*/ 2147483647 h 403"/>
                  <a:gd name="T102" fmla="*/ 2147483647 w 627"/>
                  <a:gd name="T103" fmla="*/ 2147483647 h 403"/>
                  <a:gd name="T104" fmla="*/ 2147483647 w 627"/>
                  <a:gd name="T105" fmla="*/ 2147483647 h 403"/>
                  <a:gd name="T106" fmla="*/ 2147483647 w 627"/>
                  <a:gd name="T107" fmla="*/ 2147483647 h 403"/>
                  <a:gd name="T108" fmla="*/ 2147483647 w 627"/>
                  <a:gd name="T109" fmla="*/ 2147483647 h 403"/>
                  <a:gd name="T110" fmla="*/ 2147483647 w 627"/>
                  <a:gd name="T111" fmla="*/ 2147483647 h 403"/>
                  <a:gd name="T112" fmla="*/ 2147483647 w 627"/>
                  <a:gd name="T113" fmla="*/ 2147483647 h 403"/>
                  <a:gd name="T114" fmla="*/ 2147483647 w 627"/>
                  <a:gd name="T115" fmla="*/ 2147483647 h 403"/>
                  <a:gd name="T116" fmla="*/ 2147483647 w 627"/>
                  <a:gd name="T117" fmla="*/ 2147483647 h 403"/>
                  <a:gd name="T118" fmla="*/ 2147483647 w 627"/>
                  <a:gd name="T119" fmla="*/ 0 h 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627" h="403">
                    <a:moveTo>
                      <a:pt x="154" y="2"/>
                    </a:moveTo>
                    <a:lnTo>
                      <a:pt x="154" y="4"/>
                    </a:lnTo>
                    <a:lnTo>
                      <a:pt x="154" y="6"/>
                    </a:lnTo>
                    <a:lnTo>
                      <a:pt x="152" y="6"/>
                    </a:lnTo>
                    <a:lnTo>
                      <a:pt x="149" y="6"/>
                    </a:lnTo>
                    <a:lnTo>
                      <a:pt x="147" y="9"/>
                    </a:lnTo>
                    <a:lnTo>
                      <a:pt x="145" y="9"/>
                    </a:lnTo>
                    <a:lnTo>
                      <a:pt x="143" y="11"/>
                    </a:lnTo>
                    <a:lnTo>
                      <a:pt x="141" y="11"/>
                    </a:lnTo>
                    <a:lnTo>
                      <a:pt x="143" y="17"/>
                    </a:lnTo>
                    <a:lnTo>
                      <a:pt x="145" y="22"/>
                    </a:lnTo>
                    <a:lnTo>
                      <a:pt x="145" y="26"/>
                    </a:lnTo>
                    <a:lnTo>
                      <a:pt x="147" y="24"/>
                    </a:lnTo>
                    <a:lnTo>
                      <a:pt x="152" y="24"/>
                    </a:lnTo>
                    <a:lnTo>
                      <a:pt x="156" y="28"/>
                    </a:lnTo>
                    <a:lnTo>
                      <a:pt x="156" y="31"/>
                    </a:lnTo>
                    <a:lnTo>
                      <a:pt x="158" y="33"/>
                    </a:lnTo>
                    <a:lnTo>
                      <a:pt x="158" y="35"/>
                    </a:lnTo>
                    <a:lnTo>
                      <a:pt x="160" y="37"/>
                    </a:lnTo>
                    <a:lnTo>
                      <a:pt x="160" y="39"/>
                    </a:lnTo>
                    <a:lnTo>
                      <a:pt x="160" y="41"/>
                    </a:lnTo>
                    <a:lnTo>
                      <a:pt x="162" y="41"/>
                    </a:lnTo>
                    <a:lnTo>
                      <a:pt x="162" y="44"/>
                    </a:lnTo>
                    <a:lnTo>
                      <a:pt x="165" y="41"/>
                    </a:lnTo>
                    <a:lnTo>
                      <a:pt x="167" y="41"/>
                    </a:lnTo>
                    <a:lnTo>
                      <a:pt x="169" y="41"/>
                    </a:lnTo>
                    <a:lnTo>
                      <a:pt x="169" y="39"/>
                    </a:lnTo>
                    <a:lnTo>
                      <a:pt x="171" y="39"/>
                    </a:lnTo>
                    <a:lnTo>
                      <a:pt x="173" y="39"/>
                    </a:lnTo>
                    <a:lnTo>
                      <a:pt x="176" y="39"/>
                    </a:lnTo>
                    <a:lnTo>
                      <a:pt x="178" y="39"/>
                    </a:lnTo>
                    <a:lnTo>
                      <a:pt x="180" y="39"/>
                    </a:lnTo>
                    <a:lnTo>
                      <a:pt x="182" y="39"/>
                    </a:lnTo>
                    <a:lnTo>
                      <a:pt x="184" y="39"/>
                    </a:lnTo>
                    <a:lnTo>
                      <a:pt x="187" y="39"/>
                    </a:lnTo>
                    <a:lnTo>
                      <a:pt x="187" y="41"/>
                    </a:lnTo>
                    <a:lnTo>
                      <a:pt x="189" y="41"/>
                    </a:lnTo>
                    <a:lnTo>
                      <a:pt x="191" y="41"/>
                    </a:lnTo>
                    <a:lnTo>
                      <a:pt x="191" y="44"/>
                    </a:lnTo>
                    <a:lnTo>
                      <a:pt x="193" y="46"/>
                    </a:lnTo>
                    <a:lnTo>
                      <a:pt x="193" y="48"/>
                    </a:lnTo>
                    <a:lnTo>
                      <a:pt x="195" y="48"/>
                    </a:lnTo>
                    <a:lnTo>
                      <a:pt x="193" y="50"/>
                    </a:lnTo>
                    <a:lnTo>
                      <a:pt x="195" y="52"/>
                    </a:lnTo>
                    <a:lnTo>
                      <a:pt x="195" y="50"/>
                    </a:lnTo>
                    <a:lnTo>
                      <a:pt x="195" y="52"/>
                    </a:lnTo>
                    <a:lnTo>
                      <a:pt x="198" y="50"/>
                    </a:lnTo>
                    <a:lnTo>
                      <a:pt x="198" y="52"/>
                    </a:lnTo>
                    <a:lnTo>
                      <a:pt x="200" y="50"/>
                    </a:lnTo>
                    <a:lnTo>
                      <a:pt x="200" y="52"/>
                    </a:lnTo>
                    <a:lnTo>
                      <a:pt x="202" y="52"/>
                    </a:lnTo>
                    <a:lnTo>
                      <a:pt x="206" y="55"/>
                    </a:lnTo>
                    <a:lnTo>
                      <a:pt x="202" y="55"/>
                    </a:lnTo>
                    <a:lnTo>
                      <a:pt x="200" y="57"/>
                    </a:lnTo>
                    <a:lnTo>
                      <a:pt x="198" y="59"/>
                    </a:lnTo>
                    <a:lnTo>
                      <a:pt x="193" y="61"/>
                    </a:lnTo>
                    <a:lnTo>
                      <a:pt x="195" y="63"/>
                    </a:lnTo>
                    <a:lnTo>
                      <a:pt x="193" y="63"/>
                    </a:lnTo>
                    <a:lnTo>
                      <a:pt x="189" y="63"/>
                    </a:lnTo>
                    <a:lnTo>
                      <a:pt x="187" y="63"/>
                    </a:lnTo>
                    <a:lnTo>
                      <a:pt x="182" y="61"/>
                    </a:lnTo>
                    <a:lnTo>
                      <a:pt x="182" y="63"/>
                    </a:lnTo>
                    <a:lnTo>
                      <a:pt x="182" y="66"/>
                    </a:lnTo>
                    <a:lnTo>
                      <a:pt x="182" y="68"/>
                    </a:lnTo>
                    <a:lnTo>
                      <a:pt x="182" y="70"/>
                    </a:lnTo>
                    <a:lnTo>
                      <a:pt x="182" y="72"/>
                    </a:lnTo>
                    <a:lnTo>
                      <a:pt x="182" y="74"/>
                    </a:lnTo>
                    <a:lnTo>
                      <a:pt x="182" y="77"/>
                    </a:lnTo>
                    <a:lnTo>
                      <a:pt x="182" y="79"/>
                    </a:lnTo>
                    <a:lnTo>
                      <a:pt x="182" y="81"/>
                    </a:lnTo>
                    <a:lnTo>
                      <a:pt x="182" y="83"/>
                    </a:lnTo>
                    <a:lnTo>
                      <a:pt x="180" y="83"/>
                    </a:lnTo>
                    <a:lnTo>
                      <a:pt x="180" y="85"/>
                    </a:lnTo>
                    <a:lnTo>
                      <a:pt x="180" y="87"/>
                    </a:lnTo>
                    <a:lnTo>
                      <a:pt x="180" y="90"/>
                    </a:lnTo>
                    <a:lnTo>
                      <a:pt x="180" y="92"/>
                    </a:lnTo>
                    <a:lnTo>
                      <a:pt x="178" y="92"/>
                    </a:lnTo>
                    <a:lnTo>
                      <a:pt x="180" y="92"/>
                    </a:lnTo>
                    <a:lnTo>
                      <a:pt x="180" y="94"/>
                    </a:lnTo>
                    <a:lnTo>
                      <a:pt x="182" y="94"/>
                    </a:lnTo>
                    <a:lnTo>
                      <a:pt x="180" y="94"/>
                    </a:lnTo>
                    <a:lnTo>
                      <a:pt x="180" y="96"/>
                    </a:lnTo>
                    <a:lnTo>
                      <a:pt x="180" y="98"/>
                    </a:lnTo>
                    <a:lnTo>
                      <a:pt x="184" y="101"/>
                    </a:lnTo>
                    <a:lnTo>
                      <a:pt x="187" y="101"/>
                    </a:lnTo>
                    <a:lnTo>
                      <a:pt x="189" y="103"/>
                    </a:lnTo>
                    <a:lnTo>
                      <a:pt x="191" y="103"/>
                    </a:lnTo>
                    <a:lnTo>
                      <a:pt x="191" y="101"/>
                    </a:lnTo>
                    <a:lnTo>
                      <a:pt x="193" y="103"/>
                    </a:lnTo>
                    <a:lnTo>
                      <a:pt x="195" y="103"/>
                    </a:lnTo>
                    <a:lnTo>
                      <a:pt x="195" y="112"/>
                    </a:lnTo>
                    <a:lnTo>
                      <a:pt x="198" y="112"/>
                    </a:lnTo>
                    <a:lnTo>
                      <a:pt x="200" y="112"/>
                    </a:lnTo>
                    <a:lnTo>
                      <a:pt x="200" y="109"/>
                    </a:lnTo>
                    <a:lnTo>
                      <a:pt x="202" y="109"/>
                    </a:lnTo>
                    <a:lnTo>
                      <a:pt x="204" y="109"/>
                    </a:lnTo>
                    <a:lnTo>
                      <a:pt x="206" y="109"/>
                    </a:lnTo>
                    <a:lnTo>
                      <a:pt x="208" y="107"/>
                    </a:lnTo>
                    <a:lnTo>
                      <a:pt x="211" y="107"/>
                    </a:lnTo>
                    <a:lnTo>
                      <a:pt x="213" y="107"/>
                    </a:lnTo>
                    <a:lnTo>
                      <a:pt x="215" y="107"/>
                    </a:lnTo>
                    <a:lnTo>
                      <a:pt x="217" y="109"/>
                    </a:lnTo>
                    <a:lnTo>
                      <a:pt x="217" y="112"/>
                    </a:lnTo>
                    <a:lnTo>
                      <a:pt x="215" y="120"/>
                    </a:lnTo>
                    <a:lnTo>
                      <a:pt x="213" y="125"/>
                    </a:lnTo>
                    <a:lnTo>
                      <a:pt x="211" y="127"/>
                    </a:lnTo>
                    <a:lnTo>
                      <a:pt x="208" y="129"/>
                    </a:lnTo>
                    <a:lnTo>
                      <a:pt x="206" y="131"/>
                    </a:lnTo>
                    <a:lnTo>
                      <a:pt x="224" y="125"/>
                    </a:lnTo>
                    <a:lnTo>
                      <a:pt x="226" y="138"/>
                    </a:lnTo>
                    <a:lnTo>
                      <a:pt x="235" y="133"/>
                    </a:lnTo>
                    <a:lnTo>
                      <a:pt x="237" y="133"/>
                    </a:lnTo>
                    <a:lnTo>
                      <a:pt x="239" y="131"/>
                    </a:lnTo>
                    <a:lnTo>
                      <a:pt x="239" y="129"/>
                    </a:lnTo>
                    <a:lnTo>
                      <a:pt x="244" y="127"/>
                    </a:lnTo>
                    <a:lnTo>
                      <a:pt x="257" y="127"/>
                    </a:lnTo>
                    <a:lnTo>
                      <a:pt x="259" y="127"/>
                    </a:lnTo>
                    <a:lnTo>
                      <a:pt x="261" y="127"/>
                    </a:lnTo>
                    <a:lnTo>
                      <a:pt x="263" y="127"/>
                    </a:lnTo>
                    <a:lnTo>
                      <a:pt x="263" y="125"/>
                    </a:lnTo>
                    <a:lnTo>
                      <a:pt x="263" y="127"/>
                    </a:lnTo>
                    <a:lnTo>
                      <a:pt x="265" y="127"/>
                    </a:lnTo>
                    <a:lnTo>
                      <a:pt x="265" y="131"/>
                    </a:lnTo>
                    <a:lnTo>
                      <a:pt x="265" y="133"/>
                    </a:lnTo>
                    <a:lnTo>
                      <a:pt x="268" y="133"/>
                    </a:lnTo>
                    <a:lnTo>
                      <a:pt x="270" y="136"/>
                    </a:lnTo>
                    <a:lnTo>
                      <a:pt x="272" y="136"/>
                    </a:lnTo>
                    <a:lnTo>
                      <a:pt x="274" y="136"/>
                    </a:lnTo>
                    <a:lnTo>
                      <a:pt x="276" y="136"/>
                    </a:lnTo>
                    <a:lnTo>
                      <a:pt x="279" y="138"/>
                    </a:lnTo>
                    <a:lnTo>
                      <a:pt x="281" y="138"/>
                    </a:lnTo>
                    <a:lnTo>
                      <a:pt x="283" y="136"/>
                    </a:lnTo>
                    <a:lnTo>
                      <a:pt x="287" y="136"/>
                    </a:lnTo>
                    <a:lnTo>
                      <a:pt x="292" y="136"/>
                    </a:lnTo>
                    <a:lnTo>
                      <a:pt x="294" y="136"/>
                    </a:lnTo>
                    <a:lnTo>
                      <a:pt x="296" y="136"/>
                    </a:lnTo>
                    <a:lnTo>
                      <a:pt x="300" y="136"/>
                    </a:lnTo>
                    <a:lnTo>
                      <a:pt x="303" y="138"/>
                    </a:lnTo>
                    <a:lnTo>
                      <a:pt x="309" y="138"/>
                    </a:lnTo>
                    <a:lnTo>
                      <a:pt x="311" y="138"/>
                    </a:lnTo>
                    <a:lnTo>
                      <a:pt x="314" y="140"/>
                    </a:lnTo>
                    <a:lnTo>
                      <a:pt x="314" y="138"/>
                    </a:lnTo>
                    <a:lnTo>
                      <a:pt x="314" y="133"/>
                    </a:lnTo>
                    <a:lnTo>
                      <a:pt x="320" y="133"/>
                    </a:lnTo>
                    <a:lnTo>
                      <a:pt x="322" y="133"/>
                    </a:lnTo>
                    <a:lnTo>
                      <a:pt x="329" y="131"/>
                    </a:lnTo>
                    <a:lnTo>
                      <a:pt x="331" y="131"/>
                    </a:lnTo>
                    <a:lnTo>
                      <a:pt x="333" y="131"/>
                    </a:lnTo>
                    <a:lnTo>
                      <a:pt x="336" y="133"/>
                    </a:lnTo>
                    <a:lnTo>
                      <a:pt x="338" y="133"/>
                    </a:lnTo>
                    <a:lnTo>
                      <a:pt x="340" y="133"/>
                    </a:lnTo>
                    <a:lnTo>
                      <a:pt x="340" y="131"/>
                    </a:lnTo>
                    <a:lnTo>
                      <a:pt x="342" y="131"/>
                    </a:lnTo>
                    <a:lnTo>
                      <a:pt x="344" y="131"/>
                    </a:lnTo>
                    <a:lnTo>
                      <a:pt x="346" y="129"/>
                    </a:lnTo>
                    <a:lnTo>
                      <a:pt x="349" y="129"/>
                    </a:lnTo>
                    <a:lnTo>
                      <a:pt x="355" y="125"/>
                    </a:lnTo>
                    <a:lnTo>
                      <a:pt x="360" y="127"/>
                    </a:lnTo>
                    <a:lnTo>
                      <a:pt x="362" y="127"/>
                    </a:lnTo>
                    <a:lnTo>
                      <a:pt x="364" y="127"/>
                    </a:lnTo>
                    <a:lnTo>
                      <a:pt x="366" y="127"/>
                    </a:lnTo>
                    <a:lnTo>
                      <a:pt x="371" y="129"/>
                    </a:lnTo>
                    <a:lnTo>
                      <a:pt x="375" y="131"/>
                    </a:lnTo>
                    <a:lnTo>
                      <a:pt x="377" y="131"/>
                    </a:lnTo>
                    <a:lnTo>
                      <a:pt x="381" y="133"/>
                    </a:lnTo>
                    <a:lnTo>
                      <a:pt x="384" y="131"/>
                    </a:lnTo>
                    <a:lnTo>
                      <a:pt x="388" y="123"/>
                    </a:lnTo>
                    <a:lnTo>
                      <a:pt x="390" y="123"/>
                    </a:lnTo>
                    <a:lnTo>
                      <a:pt x="392" y="123"/>
                    </a:lnTo>
                    <a:lnTo>
                      <a:pt x="395" y="123"/>
                    </a:lnTo>
                    <a:lnTo>
                      <a:pt x="397" y="123"/>
                    </a:lnTo>
                    <a:lnTo>
                      <a:pt x="399" y="123"/>
                    </a:lnTo>
                    <a:lnTo>
                      <a:pt x="399" y="125"/>
                    </a:lnTo>
                    <a:lnTo>
                      <a:pt x="399" y="127"/>
                    </a:lnTo>
                    <a:lnTo>
                      <a:pt x="399" y="129"/>
                    </a:lnTo>
                    <a:lnTo>
                      <a:pt x="401" y="129"/>
                    </a:lnTo>
                    <a:lnTo>
                      <a:pt x="403" y="127"/>
                    </a:lnTo>
                    <a:lnTo>
                      <a:pt x="406" y="127"/>
                    </a:lnTo>
                    <a:lnTo>
                      <a:pt x="408" y="127"/>
                    </a:lnTo>
                    <a:lnTo>
                      <a:pt x="410" y="125"/>
                    </a:lnTo>
                    <a:lnTo>
                      <a:pt x="412" y="125"/>
                    </a:lnTo>
                    <a:lnTo>
                      <a:pt x="414" y="123"/>
                    </a:lnTo>
                    <a:lnTo>
                      <a:pt x="414" y="120"/>
                    </a:lnTo>
                    <a:lnTo>
                      <a:pt x="414" y="118"/>
                    </a:lnTo>
                    <a:lnTo>
                      <a:pt x="414" y="116"/>
                    </a:lnTo>
                    <a:lnTo>
                      <a:pt x="417" y="116"/>
                    </a:lnTo>
                    <a:lnTo>
                      <a:pt x="419" y="116"/>
                    </a:lnTo>
                    <a:lnTo>
                      <a:pt x="421" y="116"/>
                    </a:lnTo>
                    <a:lnTo>
                      <a:pt x="423" y="114"/>
                    </a:lnTo>
                    <a:lnTo>
                      <a:pt x="427" y="114"/>
                    </a:lnTo>
                    <a:lnTo>
                      <a:pt x="430" y="114"/>
                    </a:lnTo>
                    <a:lnTo>
                      <a:pt x="434" y="114"/>
                    </a:lnTo>
                    <a:lnTo>
                      <a:pt x="434" y="116"/>
                    </a:lnTo>
                    <a:lnTo>
                      <a:pt x="438" y="116"/>
                    </a:lnTo>
                    <a:lnTo>
                      <a:pt x="441" y="116"/>
                    </a:lnTo>
                    <a:lnTo>
                      <a:pt x="443" y="116"/>
                    </a:lnTo>
                    <a:lnTo>
                      <a:pt x="443" y="118"/>
                    </a:lnTo>
                    <a:lnTo>
                      <a:pt x="443" y="120"/>
                    </a:lnTo>
                    <a:lnTo>
                      <a:pt x="452" y="125"/>
                    </a:lnTo>
                    <a:lnTo>
                      <a:pt x="458" y="116"/>
                    </a:lnTo>
                    <a:lnTo>
                      <a:pt x="463" y="112"/>
                    </a:lnTo>
                    <a:lnTo>
                      <a:pt x="465" y="109"/>
                    </a:lnTo>
                    <a:lnTo>
                      <a:pt x="465" y="107"/>
                    </a:lnTo>
                    <a:lnTo>
                      <a:pt x="467" y="105"/>
                    </a:lnTo>
                    <a:lnTo>
                      <a:pt x="471" y="101"/>
                    </a:lnTo>
                    <a:lnTo>
                      <a:pt x="473" y="98"/>
                    </a:lnTo>
                    <a:lnTo>
                      <a:pt x="473" y="96"/>
                    </a:lnTo>
                    <a:lnTo>
                      <a:pt x="476" y="96"/>
                    </a:lnTo>
                    <a:lnTo>
                      <a:pt x="476" y="92"/>
                    </a:lnTo>
                    <a:lnTo>
                      <a:pt x="478" y="90"/>
                    </a:lnTo>
                    <a:lnTo>
                      <a:pt x="476" y="90"/>
                    </a:lnTo>
                    <a:lnTo>
                      <a:pt x="478" y="85"/>
                    </a:lnTo>
                    <a:lnTo>
                      <a:pt x="480" y="81"/>
                    </a:lnTo>
                    <a:lnTo>
                      <a:pt x="484" y="87"/>
                    </a:lnTo>
                    <a:lnTo>
                      <a:pt x="484" y="90"/>
                    </a:lnTo>
                    <a:lnTo>
                      <a:pt x="489" y="94"/>
                    </a:lnTo>
                    <a:lnTo>
                      <a:pt x="491" y="94"/>
                    </a:lnTo>
                    <a:lnTo>
                      <a:pt x="493" y="96"/>
                    </a:lnTo>
                    <a:lnTo>
                      <a:pt x="493" y="98"/>
                    </a:lnTo>
                    <a:lnTo>
                      <a:pt x="495" y="98"/>
                    </a:lnTo>
                    <a:lnTo>
                      <a:pt x="498" y="98"/>
                    </a:lnTo>
                    <a:lnTo>
                      <a:pt x="498" y="103"/>
                    </a:lnTo>
                    <a:lnTo>
                      <a:pt x="498" y="107"/>
                    </a:lnTo>
                    <a:lnTo>
                      <a:pt x="500" y="105"/>
                    </a:lnTo>
                    <a:lnTo>
                      <a:pt x="500" y="107"/>
                    </a:lnTo>
                    <a:lnTo>
                      <a:pt x="498" y="112"/>
                    </a:lnTo>
                    <a:lnTo>
                      <a:pt x="495" y="112"/>
                    </a:lnTo>
                    <a:lnTo>
                      <a:pt x="498" y="112"/>
                    </a:lnTo>
                    <a:lnTo>
                      <a:pt x="498" y="114"/>
                    </a:lnTo>
                    <a:lnTo>
                      <a:pt x="500" y="116"/>
                    </a:lnTo>
                    <a:lnTo>
                      <a:pt x="502" y="120"/>
                    </a:lnTo>
                    <a:lnTo>
                      <a:pt x="504" y="123"/>
                    </a:lnTo>
                    <a:lnTo>
                      <a:pt x="506" y="125"/>
                    </a:lnTo>
                    <a:lnTo>
                      <a:pt x="506" y="118"/>
                    </a:lnTo>
                    <a:lnTo>
                      <a:pt x="511" y="120"/>
                    </a:lnTo>
                    <a:lnTo>
                      <a:pt x="513" y="120"/>
                    </a:lnTo>
                    <a:lnTo>
                      <a:pt x="513" y="123"/>
                    </a:lnTo>
                    <a:lnTo>
                      <a:pt x="513" y="127"/>
                    </a:lnTo>
                    <a:lnTo>
                      <a:pt x="511" y="131"/>
                    </a:lnTo>
                    <a:lnTo>
                      <a:pt x="511" y="136"/>
                    </a:lnTo>
                    <a:lnTo>
                      <a:pt x="509" y="142"/>
                    </a:lnTo>
                    <a:lnTo>
                      <a:pt x="511" y="144"/>
                    </a:lnTo>
                    <a:lnTo>
                      <a:pt x="513" y="147"/>
                    </a:lnTo>
                    <a:lnTo>
                      <a:pt x="513" y="149"/>
                    </a:lnTo>
                    <a:lnTo>
                      <a:pt x="517" y="153"/>
                    </a:lnTo>
                    <a:lnTo>
                      <a:pt x="517" y="151"/>
                    </a:lnTo>
                    <a:lnTo>
                      <a:pt x="519" y="151"/>
                    </a:lnTo>
                    <a:lnTo>
                      <a:pt x="519" y="149"/>
                    </a:lnTo>
                    <a:lnTo>
                      <a:pt x="522" y="149"/>
                    </a:lnTo>
                    <a:lnTo>
                      <a:pt x="522" y="147"/>
                    </a:lnTo>
                    <a:lnTo>
                      <a:pt x="524" y="147"/>
                    </a:lnTo>
                    <a:lnTo>
                      <a:pt x="526" y="147"/>
                    </a:lnTo>
                    <a:lnTo>
                      <a:pt x="528" y="144"/>
                    </a:lnTo>
                    <a:lnTo>
                      <a:pt x="530" y="147"/>
                    </a:lnTo>
                    <a:lnTo>
                      <a:pt x="530" y="149"/>
                    </a:lnTo>
                    <a:lnTo>
                      <a:pt x="533" y="151"/>
                    </a:lnTo>
                    <a:lnTo>
                      <a:pt x="537" y="153"/>
                    </a:lnTo>
                    <a:lnTo>
                      <a:pt x="539" y="158"/>
                    </a:lnTo>
                    <a:lnTo>
                      <a:pt x="541" y="158"/>
                    </a:lnTo>
                    <a:lnTo>
                      <a:pt x="544" y="158"/>
                    </a:lnTo>
                    <a:lnTo>
                      <a:pt x="544" y="155"/>
                    </a:lnTo>
                    <a:lnTo>
                      <a:pt x="546" y="153"/>
                    </a:lnTo>
                    <a:lnTo>
                      <a:pt x="548" y="151"/>
                    </a:lnTo>
                    <a:lnTo>
                      <a:pt x="550" y="147"/>
                    </a:lnTo>
                    <a:lnTo>
                      <a:pt x="552" y="147"/>
                    </a:lnTo>
                    <a:lnTo>
                      <a:pt x="552" y="144"/>
                    </a:lnTo>
                    <a:lnTo>
                      <a:pt x="555" y="144"/>
                    </a:lnTo>
                    <a:lnTo>
                      <a:pt x="557" y="142"/>
                    </a:lnTo>
                    <a:lnTo>
                      <a:pt x="559" y="140"/>
                    </a:lnTo>
                    <a:lnTo>
                      <a:pt x="557" y="129"/>
                    </a:lnTo>
                    <a:lnTo>
                      <a:pt x="555" y="129"/>
                    </a:lnTo>
                    <a:lnTo>
                      <a:pt x="555" y="127"/>
                    </a:lnTo>
                    <a:lnTo>
                      <a:pt x="559" y="123"/>
                    </a:lnTo>
                    <a:lnTo>
                      <a:pt x="561" y="123"/>
                    </a:lnTo>
                    <a:lnTo>
                      <a:pt x="561" y="120"/>
                    </a:lnTo>
                    <a:lnTo>
                      <a:pt x="568" y="118"/>
                    </a:lnTo>
                    <a:lnTo>
                      <a:pt x="568" y="120"/>
                    </a:lnTo>
                    <a:lnTo>
                      <a:pt x="568" y="125"/>
                    </a:lnTo>
                    <a:lnTo>
                      <a:pt x="565" y="127"/>
                    </a:lnTo>
                    <a:lnTo>
                      <a:pt x="565" y="129"/>
                    </a:lnTo>
                    <a:lnTo>
                      <a:pt x="568" y="131"/>
                    </a:lnTo>
                    <a:lnTo>
                      <a:pt x="570" y="136"/>
                    </a:lnTo>
                    <a:lnTo>
                      <a:pt x="574" y="142"/>
                    </a:lnTo>
                    <a:lnTo>
                      <a:pt x="576" y="144"/>
                    </a:lnTo>
                    <a:lnTo>
                      <a:pt x="576" y="147"/>
                    </a:lnTo>
                    <a:lnTo>
                      <a:pt x="576" y="151"/>
                    </a:lnTo>
                    <a:lnTo>
                      <a:pt x="583" y="147"/>
                    </a:lnTo>
                    <a:lnTo>
                      <a:pt x="583" y="149"/>
                    </a:lnTo>
                    <a:lnTo>
                      <a:pt x="585" y="153"/>
                    </a:lnTo>
                    <a:lnTo>
                      <a:pt x="590" y="151"/>
                    </a:lnTo>
                    <a:lnTo>
                      <a:pt x="594" y="151"/>
                    </a:lnTo>
                    <a:lnTo>
                      <a:pt x="596" y="151"/>
                    </a:lnTo>
                    <a:lnTo>
                      <a:pt x="598" y="155"/>
                    </a:lnTo>
                    <a:lnTo>
                      <a:pt x="601" y="155"/>
                    </a:lnTo>
                    <a:lnTo>
                      <a:pt x="598" y="160"/>
                    </a:lnTo>
                    <a:lnTo>
                      <a:pt x="596" y="160"/>
                    </a:lnTo>
                    <a:lnTo>
                      <a:pt x="596" y="162"/>
                    </a:lnTo>
                    <a:lnTo>
                      <a:pt x="594" y="166"/>
                    </a:lnTo>
                    <a:lnTo>
                      <a:pt x="592" y="171"/>
                    </a:lnTo>
                    <a:lnTo>
                      <a:pt x="592" y="173"/>
                    </a:lnTo>
                    <a:lnTo>
                      <a:pt x="594" y="175"/>
                    </a:lnTo>
                    <a:lnTo>
                      <a:pt x="596" y="175"/>
                    </a:lnTo>
                    <a:lnTo>
                      <a:pt x="598" y="175"/>
                    </a:lnTo>
                    <a:lnTo>
                      <a:pt x="601" y="175"/>
                    </a:lnTo>
                    <a:lnTo>
                      <a:pt x="603" y="175"/>
                    </a:lnTo>
                    <a:lnTo>
                      <a:pt x="605" y="175"/>
                    </a:lnTo>
                    <a:lnTo>
                      <a:pt x="607" y="175"/>
                    </a:lnTo>
                    <a:lnTo>
                      <a:pt x="609" y="177"/>
                    </a:lnTo>
                    <a:lnTo>
                      <a:pt x="611" y="182"/>
                    </a:lnTo>
                    <a:lnTo>
                      <a:pt x="611" y="186"/>
                    </a:lnTo>
                    <a:lnTo>
                      <a:pt x="614" y="186"/>
                    </a:lnTo>
                    <a:lnTo>
                      <a:pt x="616" y="190"/>
                    </a:lnTo>
                    <a:lnTo>
                      <a:pt x="618" y="195"/>
                    </a:lnTo>
                    <a:lnTo>
                      <a:pt x="618" y="197"/>
                    </a:lnTo>
                    <a:lnTo>
                      <a:pt x="616" y="199"/>
                    </a:lnTo>
                    <a:lnTo>
                      <a:pt x="614" y="199"/>
                    </a:lnTo>
                    <a:lnTo>
                      <a:pt x="614" y="201"/>
                    </a:lnTo>
                    <a:lnTo>
                      <a:pt x="611" y="204"/>
                    </a:lnTo>
                    <a:lnTo>
                      <a:pt x="620" y="206"/>
                    </a:lnTo>
                    <a:lnTo>
                      <a:pt x="627" y="208"/>
                    </a:lnTo>
                    <a:lnTo>
                      <a:pt x="625" y="212"/>
                    </a:lnTo>
                    <a:lnTo>
                      <a:pt x="625" y="215"/>
                    </a:lnTo>
                    <a:lnTo>
                      <a:pt x="622" y="219"/>
                    </a:lnTo>
                    <a:lnTo>
                      <a:pt x="620" y="219"/>
                    </a:lnTo>
                    <a:lnTo>
                      <a:pt x="620" y="221"/>
                    </a:lnTo>
                    <a:lnTo>
                      <a:pt x="614" y="221"/>
                    </a:lnTo>
                    <a:lnTo>
                      <a:pt x="611" y="223"/>
                    </a:lnTo>
                    <a:lnTo>
                      <a:pt x="609" y="225"/>
                    </a:lnTo>
                    <a:lnTo>
                      <a:pt x="607" y="225"/>
                    </a:lnTo>
                    <a:lnTo>
                      <a:pt x="605" y="230"/>
                    </a:lnTo>
                    <a:lnTo>
                      <a:pt x="611" y="241"/>
                    </a:lnTo>
                    <a:lnTo>
                      <a:pt x="603" y="236"/>
                    </a:lnTo>
                    <a:lnTo>
                      <a:pt x="598" y="234"/>
                    </a:lnTo>
                    <a:lnTo>
                      <a:pt x="596" y="232"/>
                    </a:lnTo>
                    <a:lnTo>
                      <a:pt x="594" y="230"/>
                    </a:lnTo>
                    <a:lnTo>
                      <a:pt x="587" y="223"/>
                    </a:lnTo>
                    <a:lnTo>
                      <a:pt x="585" y="225"/>
                    </a:lnTo>
                    <a:lnTo>
                      <a:pt x="579" y="232"/>
                    </a:lnTo>
                    <a:lnTo>
                      <a:pt x="583" y="236"/>
                    </a:lnTo>
                    <a:lnTo>
                      <a:pt x="585" y="239"/>
                    </a:lnTo>
                    <a:lnTo>
                      <a:pt x="585" y="241"/>
                    </a:lnTo>
                    <a:lnTo>
                      <a:pt x="583" y="243"/>
                    </a:lnTo>
                    <a:lnTo>
                      <a:pt x="579" y="247"/>
                    </a:lnTo>
                    <a:lnTo>
                      <a:pt x="576" y="241"/>
                    </a:lnTo>
                    <a:lnTo>
                      <a:pt x="572" y="243"/>
                    </a:lnTo>
                    <a:lnTo>
                      <a:pt x="570" y="243"/>
                    </a:lnTo>
                    <a:lnTo>
                      <a:pt x="570" y="245"/>
                    </a:lnTo>
                    <a:lnTo>
                      <a:pt x="572" y="245"/>
                    </a:lnTo>
                    <a:lnTo>
                      <a:pt x="572" y="247"/>
                    </a:lnTo>
                    <a:lnTo>
                      <a:pt x="568" y="252"/>
                    </a:lnTo>
                    <a:lnTo>
                      <a:pt x="570" y="252"/>
                    </a:lnTo>
                    <a:lnTo>
                      <a:pt x="570" y="254"/>
                    </a:lnTo>
                    <a:lnTo>
                      <a:pt x="563" y="258"/>
                    </a:lnTo>
                    <a:lnTo>
                      <a:pt x="561" y="261"/>
                    </a:lnTo>
                    <a:lnTo>
                      <a:pt x="559" y="265"/>
                    </a:lnTo>
                    <a:lnTo>
                      <a:pt x="557" y="265"/>
                    </a:lnTo>
                    <a:lnTo>
                      <a:pt x="552" y="267"/>
                    </a:lnTo>
                    <a:lnTo>
                      <a:pt x="550" y="267"/>
                    </a:lnTo>
                    <a:lnTo>
                      <a:pt x="546" y="267"/>
                    </a:lnTo>
                    <a:lnTo>
                      <a:pt x="541" y="265"/>
                    </a:lnTo>
                    <a:lnTo>
                      <a:pt x="539" y="265"/>
                    </a:lnTo>
                    <a:lnTo>
                      <a:pt x="535" y="265"/>
                    </a:lnTo>
                    <a:lnTo>
                      <a:pt x="533" y="269"/>
                    </a:lnTo>
                    <a:lnTo>
                      <a:pt x="530" y="274"/>
                    </a:lnTo>
                    <a:lnTo>
                      <a:pt x="526" y="278"/>
                    </a:lnTo>
                    <a:lnTo>
                      <a:pt x="522" y="271"/>
                    </a:lnTo>
                    <a:lnTo>
                      <a:pt x="517" y="269"/>
                    </a:lnTo>
                    <a:lnTo>
                      <a:pt x="515" y="269"/>
                    </a:lnTo>
                    <a:lnTo>
                      <a:pt x="513" y="265"/>
                    </a:lnTo>
                    <a:lnTo>
                      <a:pt x="511" y="263"/>
                    </a:lnTo>
                    <a:lnTo>
                      <a:pt x="513" y="261"/>
                    </a:lnTo>
                    <a:lnTo>
                      <a:pt x="515" y="254"/>
                    </a:lnTo>
                    <a:lnTo>
                      <a:pt x="517" y="252"/>
                    </a:lnTo>
                    <a:lnTo>
                      <a:pt x="519" y="250"/>
                    </a:lnTo>
                    <a:lnTo>
                      <a:pt x="517" y="250"/>
                    </a:lnTo>
                    <a:lnTo>
                      <a:pt x="515" y="247"/>
                    </a:lnTo>
                    <a:lnTo>
                      <a:pt x="511" y="247"/>
                    </a:lnTo>
                    <a:lnTo>
                      <a:pt x="509" y="245"/>
                    </a:lnTo>
                    <a:lnTo>
                      <a:pt x="504" y="245"/>
                    </a:lnTo>
                    <a:lnTo>
                      <a:pt x="504" y="243"/>
                    </a:lnTo>
                    <a:lnTo>
                      <a:pt x="502" y="245"/>
                    </a:lnTo>
                    <a:lnTo>
                      <a:pt x="502" y="247"/>
                    </a:lnTo>
                    <a:lnTo>
                      <a:pt x="502" y="250"/>
                    </a:lnTo>
                    <a:lnTo>
                      <a:pt x="500" y="250"/>
                    </a:lnTo>
                    <a:lnTo>
                      <a:pt x="500" y="254"/>
                    </a:lnTo>
                    <a:lnTo>
                      <a:pt x="491" y="250"/>
                    </a:lnTo>
                    <a:lnTo>
                      <a:pt x="487" y="247"/>
                    </a:lnTo>
                    <a:lnTo>
                      <a:pt x="487" y="252"/>
                    </a:lnTo>
                    <a:lnTo>
                      <a:pt x="482" y="252"/>
                    </a:lnTo>
                    <a:lnTo>
                      <a:pt x="478" y="254"/>
                    </a:lnTo>
                    <a:lnTo>
                      <a:pt x="471" y="254"/>
                    </a:lnTo>
                    <a:lnTo>
                      <a:pt x="471" y="256"/>
                    </a:lnTo>
                    <a:lnTo>
                      <a:pt x="469" y="256"/>
                    </a:lnTo>
                    <a:lnTo>
                      <a:pt x="469" y="261"/>
                    </a:lnTo>
                    <a:lnTo>
                      <a:pt x="463" y="263"/>
                    </a:lnTo>
                    <a:lnTo>
                      <a:pt x="460" y="263"/>
                    </a:lnTo>
                    <a:lnTo>
                      <a:pt x="458" y="263"/>
                    </a:lnTo>
                    <a:lnTo>
                      <a:pt x="454" y="265"/>
                    </a:lnTo>
                    <a:lnTo>
                      <a:pt x="452" y="265"/>
                    </a:lnTo>
                    <a:lnTo>
                      <a:pt x="449" y="265"/>
                    </a:lnTo>
                    <a:lnTo>
                      <a:pt x="445" y="265"/>
                    </a:lnTo>
                    <a:lnTo>
                      <a:pt x="443" y="265"/>
                    </a:lnTo>
                    <a:lnTo>
                      <a:pt x="443" y="267"/>
                    </a:lnTo>
                    <a:lnTo>
                      <a:pt x="443" y="271"/>
                    </a:lnTo>
                    <a:lnTo>
                      <a:pt x="443" y="274"/>
                    </a:lnTo>
                    <a:lnTo>
                      <a:pt x="445" y="276"/>
                    </a:lnTo>
                    <a:lnTo>
                      <a:pt x="441" y="276"/>
                    </a:lnTo>
                    <a:lnTo>
                      <a:pt x="438" y="276"/>
                    </a:lnTo>
                    <a:lnTo>
                      <a:pt x="436" y="274"/>
                    </a:lnTo>
                    <a:lnTo>
                      <a:pt x="434" y="274"/>
                    </a:lnTo>
                    <a:lnTo>
                      <a:pt x="432" y="274"/>
                    </a:lnTo>
                    <a:lnTo>
                      <a:pt x="430" y="271"/>
                    </a:lnTo>
                    <a:lnTo>
                      <a:pt x="427" y="269"/>
                    </a:lnTo>
                    <a:lnTo>
                      <a:pt x="425" y="269"/>
                    </a:lnTo>
                    <a:lnTo>
                      <a:pt x="423" y="267"/>
                    </a:lnTo>
                    <a:lnTo>
                      <a:pt x="421" y="265"/>
                    </a:lnTo>
                    <a:lnTo>
                      <a:pt x="419" y="263"/>
                    </a:lnTo>
                    <a:lnTo>
                      <a:pt x="417" y="263"/>
                    </a:lnTo>
                    <a:lnTo>
                      <a:pt x="412" y="261"/>
                    </a:lnTo>
                    <a:lnTo>
                      <a:pt x="408" y="261"/>
                    </a:lnTo>
                    <a:lnTo>
                      <a:pt x="403" y="263"/>
                    </a:lnTo>
                    <a:lnTo>
                      <a:pt x="401" y="267"/>
                    </a:lnTo>
                    <a:lnTo>
                      <a:pt x="401" y="271"/>
                    </a:lnTo>
                    <a:lnTo>
                      <a:pt x="399" y="274"/>
                    </a:lnTo>
                    <a:lnTo>
                      <a:pt x="399" y="276"/>
                    </a:lnTo>
                    <a:lnTo>
                      <a:pt x="399" y="278"/>
                    </a:lnTo>
                    <a:lnTo>
                      <a:pt x="401" y="278"/>
                    </a:lnTo>
                    <a:lnTo>
                      <a:pt x="403" y="278"/>
                    </a:lnTo>
                    <a:lnTo>
                      <a:pt x="406" y="280"/>
                    </a:lnTo>
                    <a:lnTo>
                      <a:pt x="410" y="287"/>
                    </a:lnTo>
                    <a:lnTo>
                      <a:pt x="410" y="289"/>
                    </a:lnTo>
                    <a:lnTo>
                      <a:pt x="408" y="289"/>
                    </a:lnTo>
                    <a:lnTo>
                      <a:pt x="408" y="291"/>
                    </a:lnTo>
                    <a:lnTo>
                      <a:pt x="406" y="291"/>
                    </a:lnTo>
                    <a:lnTo>
                      <a:pt x="406" y="293"/>
                    </a:lnTo>
                    <a:lnTo>
                      <a:pt x="406" y="298"/>
                    </a:lnTo>
                    <a:lnTo>
                      <a:pt x="408" y="302"/>
                    </a:lnTo>
                    <a:lnTo>
                      <a:pt x="406" y="307"/>
                    </a:lnTo>
                    <a:lnTo>
                      <a:pt x="403" y="309"/>
                    </a:lnTo>
                    <a:lnTo>
                      <a:pt x="401" y="311"/>
                    </a:lnTo>
                    <a:lnTo>
                      <a:pt x="401" y="313"/>
                    </a:lnTo>
                    <a:lnTo>
                      <a:pt x="399" y="315"/>
                    </a:lnTo>
                    <a:lnTo>
                      <a:pt x="399" y="317"/>
                    </a:lnTo>
                    <a:lnTo>
                      <a:pt x="397" y="317"/>
                    </a:lnTo>
                    <a:lnTo>
                      <a:pt x="395" y="322"/>
                    </a:lnTo>
                    <a:lnTo>
                      <a:pt x="395" y="324"/>
                    </a:lnTo>
                    <a:lnTo>
                      <a:pt x="392" y="326"/>
                    </a:lnTo>
                    <a:lnTo>
                      <a:pt x="392" y="331"/>
                    </a:lnTo>
                    <a:lnTo>
                      <a:pt x="392" y="333"/>
                    </a:lnTo>
                    <a:lnTo>
                      <a:pt x="392" y="335"/>
                    </a:lnTo>
                    <a:lnTo>
                      <a:pt x="390" y="335"/>
                    </a:lnTo>
                    <a:lnTo>
                      <a:pt x="390" y="337"/>
                    </a:lnTo>
                    <a:lnTo>
                      <a:pt x="390" y="342"/>
                    </a:lnTo>
                    <a:lnTo>
                      <a:pt x="390" y="344"/>
                    </a:lnTo>
                    <a:lnTo>
                      <a:pt x="390" y="350"/>
                    </a:lnTo>
                    <a:lnTo>
                      <a:pt x="386" y="355"/>
                    </a:lnTo>
                    <a:lnTo>
                      <a:pt x="384" y="355"/>
                    </a:lnTo>
                    <a:lnTo>
                      <a:pt x="379" y="359"/>
                    </a:lnTo>
                    <a:lnTo>
                      <a:pt x="375" y="359"/>
                    </a:lnTo>
                    <a:lnTo>
                      <a:pt x="366" y="355"/>
                    </a:lnTo>
                    <a:lnTo>
                      <a:pt x="364" y="359"/>
                    </a:lnTo>
                    <a:lnTo>
                      <a:pt x="364" y="361"/>
                    </a:lnTo>
                    <a:lnTo>
                      <a:pt x="362" y="361"/>
                    </a:lnTo>
                    <a:lnTo>
                      <a:pt x="360" y="363"/>
                    </a:lnTo>
                    <a:lnTo>
                      <a:pt x="353" y="366"/>
                    </a:lnTo>
                    <a:lnTo>
                      <a:pt x="349" y="363"/>
                    </a:lnTo>
                    <a:lnTo>
                      <a:pt x="344" y="363"/>
                    </a:lnTo>
                    <a:lnTo>
                      <a:pt x="342" y="363"/>
                    </a:lnTo>
                    <a:lnTo>
                      <a:pt x="338" y="363"/>
                    </a:lnTo>
                    <a:lnTo>
                      <a:pt x="336" y="363"/>
                    </a:lnTo>
                    <a:lnTo>
                      <a:pt x="333" y="363"/>
                    </a:lnTo>
                    <a:lnTo>
                      <a:pt x="331" y="366"/>
                    </a:lnTo>
                    <a:lnTo>
                      <a:pt x="331" y="368"/>
                    </a:lnTo>
                    <a:lnTo>
                      <a:pt x="329" y="368"/>
                    </a:lnTo>
                    <a:lnTo>
                      <a:pt x="325" y="368"/>
                    </a:lnTo>
                    <a:lnTo>
                      <a:pt x="322" y="368"/>
                    </a:lnTo>
                    <a:lnTo>
                      <a:pt x="318" y="368"/>
                    </a:lnTo>
                    <a:lnTo>
                      <a:pt x="318" y="366"/>
                    </a:lnTo>
                    <a:lnTo>
                      <a:pt x="320" y="363"/>
                    </a:lnTo>
                    <a:lnTo>
                      <a:pt x="322" y="361"/>
                    </a:lnTo>
                    <a:lnTo>
                      <a:pt x="322" y="357"/>
                    </a:lnTo>
                    <a:lnTo>
                      <a:pt x="325" y="355"/>
                    </a:lnTo>
                    <a:lnTo>
                      <a:pt x="320" y="353"/>
                    </a:lnTo>
                    <a:lnTo>
                      <a:pt x="318" y="353"/>
                    </a:lnTo>
                    <a:lnTo>
                      <a:pt x="316" y="353"/>
                    </a:lnTo>
                    <a:lnTo>
                      <a:pt x="314" y="350"/>
                    </a:lnTo>
                    <a:lnTo>
                      <a:pt x="311" y="348"/>
                    </a:lnTo>
                    <a:lnTo>
                      <a:pt x="309" y="348"/>
                    </a:lnTo>
                    <a:lnTo>
                      <a:pt x="307" y="346"/>
                    </a:lnTo>
                    <a:lnTo>
                      <a:pt x="305" y="344"/>
                    </a:lnTo>
                    <a:lnTo>
                      <a:pt x="303" y="346"/>
                    </a:lnTo>
                    <a:lnTo>
                      <a:pt x="300" y="346"/>
                    </a:lnTo>
                    <a:lnTo>
                      <a:pt x="300" y="348"/>
                    </a:lnTo>
                    <a:lnTo>
                      <a:pt x="298" y="348"/>
                    </a:lnTo>
                    <a:lnTo>
                      <a:pt x="296" y="355"/>
                    </a:lnTo>
                    <a:lnTo>
                      <a:pt x="296" y="357"/>
                    </a:lnTo>
                    <a:lnTo>
                      <a:pt x="294" y="355"/>
                    </a:lnTo>
                    <a:lnTo>
                      <a:pt x="290" y="355"/>
                    </a:lnTo>
                    <a:lnTo>
                      <a:pt x="283" y="355"/>
                    </a:lnTo>
                    <a:lnTo>
                      <a:pt x="281" y="355"/>
                    </a:lnTo>
                    <a:lnTo>
                      <a:pt x="279" y="355"/>
                    </a:lnTo>
                    <a:lnTo>
                      <a:pt x="276" y="355"/>
                    </a:lnTo>
                    <a:lnTo>
                      <a:pt x="272" y="353"/>
                    </a:lnTo>
                    <a:lnTo>
                      <a:pt x="270" y="357"/>
                    </a:lnTo>
                    <a:lnTo>
                      <a:pt x="265" y="357"/>
                    </a:lnTo>
                    <a:lnTo>
                      <a:pt x="268" y="359"/>
                    </a:lnTo>
                    <a:lnTo>
                      <a:pt x="265" y="361"/>
                    </a:lnTo>
                    <a:lnTo>
                      <a:pt x="263" y="366"/>
                    </a:lnTo>
                    <a:lnTo>
                      <a:pt x="265" y="366"/>
                    </a:lnTo>
                    <a:lnTo>
                      <a:pt x="268" y="368"/>
                    </a:lnTo>
                    <a:lnTo>
                      <a:pt x="270" y="370"/>
                    </a:lnTo>
                    <a:lnTo>
                      <a:pt x="272" y="370"/>
                    </a:lnTo>
                    <a:lnTo>
                      <a:pt x="270" y="372"/>
                    </a:lnTo>
                    <a:lnTo>
                      <a:pt x="270" y="374"/>
                    </a:lnTo>
                    <a:lnTo>
                      <a:pt x="270" y="377"/>
                    </a:lnTo>
                    <a:lnTo>
                      <a:pt x="270" y="379"/>
                    </a:lnTo>
                    <a:lnTo>
                      <a:pt x="268" y="383"/>
                    </a:lnTo>
                    <a:lnTo>
                      <a:pt x="265" y="385"/>
                    </a:lnTo>
                    <a:lnTo>
                      <a:pt x="265" y="390"/>
                    </a:lnTo>
                    <a:lnTo>
                      <a:pt x="268" y="390"/>
                    </a:lnTo>
                    <a:lnTo>
                      <a:pt x="265" y="392"/>
                    </a:lnTo>
                    <a:lnTo>
                      <a:pt x="265" y="394"/>
                    </a:lnTo>
                    <a:lnTo>
                      <a:pt x="263" y="394"/>
                    </a:lnTo>
                    <a:lnTo>
                      <a:pt x="259" y="394"/>
                    </a:lnTo>
                    <a:lnTo>
                      <a:pt x="257" y="392"/>
                    </a:lnTo>
                    <a:lnTo>
                      <a:pt x="252" y="392"/>
                    </a:lnTo>
                    <a:lnTo>
                      <a:pt x="248" y="392"/>
                    </a:lnTo>
                    <a:lnTo>
                      <a:pt x="241" y="396"/>
                    </a:lnTo>
                    <a:lnTo>
                      <a:pt x="239" y="396"/>
                    </a:lnTo>
                    <a:lnTo>
                      <a:pt x="235" y="396"/>
                    </a:lnTo>
                    <a:lnTo>
                      <a:pt x="233" y="396"/>
                    </a:lnTo>
                    <a:lnTo>
                      <a:pt x="230" y="394"/>
                    </a:lnTo>
                    <a:lnTo>
                      <a:pt x="228" y="394"/>
                    </a:lnTo>
                    <a:lnTo>
                      <a:pt x="228" y="396"/>
                    </a:lnTo>
                    <a:lnTo>
                      <a:pt x="230" y="396"/>
                    </a:lnTo>
                    <a:lnTo>
                      <a:pt x="228" y="396"/>
                    </a:lnTo>
                    <a:lnTo>
                      <a:pt x="226" y="396"/>
                    </a:lnTo>
                    <a:lnTo>
                      <a:pt x="224" y="396"/>
                    </a:lnTo>
                    <a:lnTo>
                      <a:pt x="222" y="394"/>
                    </a:lnTo>
                    <a:lnTo>
                      <a:pt x="219" y="394"/>
                    </a:lnTo>
                    <a:lnTo>
                      <a:pt x="217" y="394"/>
                    </a:lnTo>
                    <a:lnTo>
                      <a:pt x="215" y="394"/>
                    </a:lnTo>
                    <a:lnTo>
                      <a:pt x="217" y="394"/>
                    </a:lnTo>
                    <a:lnTo>
                      <a:pt x="217" y="396"/>
                    </a:lnTo>
                    <a:lnTo>
                      <a:pt x="215" y="396"/>
                    </a:lnTo>
                    <a:lnTo>
                      <a:pt x="213" y="396"/>
                    </a:lnTo>
                    <a:lnTo>
                      <a:pt x="213" y="399"/>
                    </a:lnTo>
                    <a:lnTo>
                      <a:pt x="211" y="399"/>
                    </a:lnTo>
                    <a:lnTo>
                      <a:pt x="208" y="401"/>
                    </a:lnTo>
                    <a:lnTo>
                      <a:pt x="204" y="403"/>
                    </a:lnTo>
                    <a:lnTo>
                      <a:pt x="202" y="401"/>
                    </a:lnTo>
                    <a:lnTo>
                      <a:pt x="202" y="399"/>
                    </a:lnTo>
                    <a:lnTo>
                      <a:pt x="198" y="392"/>
                    </a:lnTo>
                    <a:lnTo>
                      <a:pt x="198" y="388"/>
                    </a:lnTo>
                    <a:lnTo>
                      <a:pt x="189" y="385"/>
                    </a:lnTo>
                    <a:lnTo>
                      <a:pt x="189" y="383"/>
                    </a:lnTo>
                    <a:lnTo>
                      <a:pt x="187" y="381"/>
                    </a:lnTo>
                    <a:lnTo>
                      <a:pt x="187" y="379"/>
                    </a:lnTo>
                    <a:lnTo>
                      <a:pt x="184" y="377"/>
                    </a:lnTo>
                    <a:lnTo>
                      <a:pt x="184" y="374"/>
                    </a:lnTo>
                    <a:lnTo>
                      <a:pt x="182" y="374"/>
                    </a:lnTo>
                    <a:lnTo>
                      <a:pt x="182" y="372"/>
                    </a:lnTo>
                    <a:lnTo>
                      <a:pt x="182" y="370"/>
                    </a:lnTo>
                    <a:lnTo>
                      <a:pt x="180" y="370"/>
                    </a:lnTo>
                    <a:lnTo>
                      <a:pt x="180" y="366"/>
                    </a:lnTo>
                    <a:lnTo>
                      <a:pt x="180" y="363"/>
                    </a:lnTo>
                    <a:lnTo>
                      <a:pt x="180" y="361"/>
                    </a:lnTo>
                    <a:lnTo>
                      <a:pt x="180" y="359"/>
                    </a:lnTo>
                    <a:lnTo>
                      <a:pt x="178" y="359"/>
                    </a:lnTo>
                    <a:lnTo>
                      <a:pt x="176" y="359"/>
                    </a:lnTo>
                    <a:lnTo>
                      <a:pt x="176" y="361"/>
                    </a:lnTo>
                    <a:lnTo>
                      <a:pt x="173" y="361"/>
                    </a:lnTo>
                    <a:lnTo>
                      <a:pt x="171" y="361"/>
                    </a:lnTo>
                    <a:lnTo>
                      <a:pt x="169" y="361"/>
                    </a:lnTo>
                    <a:lnTo>
                      <a:pt x="167" y="361"/>
                    </a:lnTo>
                    <a:lnTo>
                      <a:pt x="165" y="363"/>
                    </a:lnTo>
                    <a:lnTo>
                      <a:pt x="162" y="363"/>
                    </a:lnTo>
                    <a:lnTo>
                      <a:pt x="160" y="366"/>
                    </a:lnTo>
                    <a:lnTo>
                      <a:pt x="158" y="366"/>
                    </a:lnTo>
                    <a:lnTo>
                      <a:pt x="158" y="368"/>
                    </a:lnTo>
                    <a:lnTo>
                      <a:pt x="156" y="368"/>
                    </a:lnTo>
                    <a:lnTo>
                      <a:pt x="154" y="370"/>
                    </a:lnTo>
                    <a:lnTo>
                      <a:pt x="149" y="370"/>
                    </a:lnTo>
                    <a:lnTo>
                      <a:pt x="147" y="370"/>
                    </a:lnTo>
                    <a:lnTo>
                      <a:pt x="145" y="370"/>
                    </a:lnTo>
                    <a:lnTo>
                      <a:pt x="138" y="368"/>
                    </a:lnTo>
                    <a:lnTo>
                      <a:pt x="138" y="370"/>
                    </a:lnTo>
                    <a:lnTo>
                      <a:pt x="138" y="372"/>
                    </a:lnTo>
                    <a:lnTo>
                      <a:pt x="138" y="374"/>
                    </a:lnTo>
                    <a:lnTo>
                      <a:pt x="138" y="377"/>
                    </a:lnTo>
                    <a:lnTo>
                      <a:pt x="138" y="379"/>
                    </a:lnTo>
                    <a:lnTo>
                      <a:pt x="136" y="381"/>
                    </a:lnTo>
                    <a:lnTo>
                      <a:pt x="134" y="385"/>
                    </a:lnTo>
                    <a:lnTo>
                      <a:pt x="134" y="388"/>
                    </a:lnTo>
                    <a:lnTo>
                      <a:pt x="130" y="390"/>
                    </a:lnTo>
                    <a:lnTo>
                      <a:pt x="125" y="392"/>
                    </a:lnTo>
                    <a:lnTo>
                      <a:pt x="123" y="392"/>
                    </a:lnTo>
                    <a:lnTo>
                      <a:pt x="121" y="392"/>
                    </a:lnTo>
                    <a:lnTo>
                      <a:pt x="119" y="390"/>
                    </a:lnTo>
                    <a:lnTo>
                      <a:pt x="116" y="381"/>
                    </a:lnTo>
                    <a:lnTo>
                      <a:pt x="114" y="383"/>
                    </a:lnTo>
                    <a:lnTo>
                      <a:pt x="112" y="383"/>
                    </a:lnTo>
                    <a:lnTo>
                      <a:pt x="110" y="385"/>
                    </a:lnTo>
                    <a:lnTo>
                      <a:pt x="108" y="385"/>
                    </a:lnTo>
                    <a:lnTo>
                      <a:pt x="103" y="385"/>
                    </a:lnTo>
                    <a:lnTo>
                      <a:pt x="99" y="388"/>
                    </a:lnTo>
                    <a:lnTo>
                      <a:pt x="95" y="390"/>
                    </a:lnTo>
                    <a:lnTo>
                      <a:pt x="90" y="392"/>
                    </a:lnTo>
                    <a:lnTo>
                      <a:pt x="86" y="390"/>
                    </a:lnTo>
                    <a:lnTo>
                      <a:pt x="81" y="385"/>
                    </a:lnTo>
                    <a:lnTo>
                      <a:pt x="79" y="385"/>
                    </a:lnTo>
                    <a:lnTo>
                      <a:pt x="79" y="383"/>
                    </a:lnTo>
                    <a:lnTo>
                      <a:pt x="77" y="383"/>
                    </a:lnTo>
                    <a:lnTo>
                      <a:pt x="75" y="381"/>
                    </a:lnTo>
                    <a:lnTo>
                      <a:pt x="70" y="379"/>
                    </a:lnTo>
                    <a:lnTo>
                      <a:pt x="68" y="379"/>
                    </a:lnTo>
                    <a:lnTo>
                      <a:pt x="68" y="377"/>
                    </a:lnTo>
                    <a:lnTo>
                      <a:pt x="66" y="374"/>
                    </a:lnTo>
                    <a:lnTo>
                      <a:pt x="66" y="372"/>
                    </a:lnTo>
                    <a:lnTo>
                      <a:pt x="66" y="370"/>
                    </a:lnTo>
                    <a:lnTo>
                      <a:pt x="66" y="368"/>
                    </a:lnTo>
                    <a:lnTo>
                      <a:pt x="66" y="366"/>
                    </a:lnTo>
                    <a:lnTo>
                      <a:pt x="62" y="366"/>
                    </a:lnTo>
                    <a:lnTo>
                      <a:pt x="60" y="363"/>
                    </a:lnTo>
                    <a:lnTo>
                      <a:pt x="57" y="363"/>
                    </a:lnTo>
                    <a:lnTo>
                      <a:pt x="55" y="363"/>
                    </a:lnTo>
                    <a:lnTo>
                      <a:pt x="53" y="363"/>
                    </a:lnTo>
                    <a:lnTo>
                      <a:pt x="51" y="361"/>
                    </a:lnTo>
                    <a:lnTo>
                      <a:pt x="46" y="361"/>
                    </a:lnTo>
                    <a:lnTo>
                      <a:pt x="44" y="361"/>
                    </a:lnTo>
                    <a:lnTo>
                      <a:pt x="42" y="359"/>
                    </a:lnTo>
                    <a:lnTo>
                      <a:pt x="42" y="357"/>
                    </a:lnTo>
                    <a:lnTo>
                      <a:pt x="42" y="355"/>
                    </a:lnTo>
                    <a:lnTo>
                      <a:pt x="42" y="353"/>
                    </a:lnTo>
                    <a:lnTo>
                      <a:pt x="42" y="350"/>
                    </a:lnTo>
                    <a:lnTo>
                      <a:pt x="42" y="348"/>
                    </a:lnTo>
                    <a:lnTo>
                      <a:pt x="42" y="346"/>
                    </a:lnTo>
                    <a:lnTo>
                      <a:pt x="40" y="346"/>
                    </a:lnTo>
                    <a:lnTo>
                      <a:pt x="40" y="344"/>
                    </a:lnTo>
                    <a:lnTo>
                      <a:pt x="40" y="342"/>
                    </a:lnTo>
                    <a:lnTo>
                      <a:pt x="40" y="339"/>
                    </a:lnTo>
                    <a:lnTo>
                      <a:pt x="38" y="337"/>
                    </a:lnTo>
                    <a:lnTo>
                      <a:pt x="35" y="337"/>
                    </a:lnTo>
                    <a:lnTo>
                      <a:pt x="35" y="335"/>
                    </a:lnTo>
                    <a:lnTo>
                      <a:pt x="33" y="335"/>
                    </a:lnTo>
                    <a:lnTo>
                      <a:pt x="31" y="333"/>
                    </a:lnTo>
                    <a:lnTo>
                      <a:pt x="31" y="328"/>
                    </a:lnTo>
                    <a:lnTo>
                      <a:pt x="31" y="326"/>
                    </a:lnTo>
                    <a:lnTo>
                      <a:pt x="33" y="324"/>
                    </a:lnTo>
                    <a:lnTo>
                      <a:pt x="33" y="322"/>
                    </a:lnTo>
                    <a:lnTo>
                      <a:pt x="35" y="320"/>
                    </a:lnTo>
                    <a:lnTo>
                      <a:pt x="38" y="320"/>
                    </a:lnTo>
                    <a:lnTo>
                      <a:pt x="35" y="317"/>
                    </a:lnTo>
                    <a:lnTo>
                      <a:pt x="33" y="315"/>
                    </a:lnTo>
                    <a:lnTo>
                      <a:pt x="35" y="315"/>
                    </a:lnTo>
                    <a:lnTo>
                      <a:pt x="38" y="313"/>
                    </a:lnTo>
                    <a:lnTo>
                      <a:pt x="40" y="315"/>
                    </a:lnTo>
                    <a:lnTo>
                      <a:pt x="42" y="315"/>
                    </a:lnTo>
                    <a:lnTo>
                      <a:pt x="44" y="311"/>
                    </a:lnTo>
                    <a:lnTo>
                      <a:pt x="46" y="311"/>
                    </a:lnTo>
                    <a:lnTo>
                      <a:pt x="49" y="313"/>
                    </a:lnTo>
                    <a:lnTo>
                      <a:pt x="51" y="313"/>
                    </a:lnTo>
                    <a:lnTo>
                      <a:pt x="55" y="315"/>
                    </a:lnTo>
                    <a:lnTo>
                      <a:pt x="55" y="307"/>
                    </a:lnTo>
                    <a:lnTo>
                      <a:pt x="55" y="304"/>
                    </a:lnTo>
                    <a:lnTo>
                      <a:pt x="57" y="302"/>
                    </a:lnTo>
                    <a:lnTo>
                      <a:pt x="57" y="298"/>
                    </a:lnTo>
                    <a:lnTo>
                      <a:pt x="60" y="298"/>
                    </a:lnTo>
                    <a:lnTo>
                      <a:pt x="68" y="289"/>
                    </a:lnTo>
                    <a:lnTo>
                      <a:pt x="70" y="289"/>
                    </a:lnTo>
                    <a:lnTo>
                      <a:pt x="73" y="291"/>
                    </a:lnTo>
                    <a:lnTo>
                      <a:pt x="75" y="291"/>
                    </a:lnTo>
                    <a:lnTo>
                      <a:pt x="79" y="291"/>
                    </a:lnTo>
                    <a:lnTo>
                      <a:pt x="79" y="293"/>
                    </a:lnTo>
                    <a:lnTo>
                      <a:pt x="81" y="293"/>
                    </a:lnTo>
                    <a:lnTo>
                      <a:pt x="84" y="293"/>
                    </a:lnTo>
                    <a:lnTo>
                      <a:pt x="90" y="296"/>
                    </a:lnTo>
                    <a:lnTo>
                      <a:pt x="97" y="296"/>
                    </a:lnTo>
                    <a:lnTo>
                      <a:pt x="101" y="296"/>
                    </a:lnTo>
                    <a:lnTo>
                      <a:pt x="103" y="296"/>
                    </a:lnTo>
                    <a:lnTo>
                      <a:pt x="103" y="293"/>
                    </a:lnTo>
                    <a:lnTo>
                      <a:pt x="106" y="293"/>
                    </a:lnTo>
                    <a:lnTo>
                      <a:pt x="108" y="300"/>
                    </a:lnTo>
                    <a:lnTo>
                      <a:pt x="108" y="302"/>
                    </a:lnTo>
                    <a:lnTo>
                      <a:pt x="110" y="300"/>
                    </a:lnTo>
                    <a:lnTo>
                      <a:pt x="114" y="300"/>
                    </a:lnTo>
                    <a:lnTo>
                      <a:pt x="121" y="300"/>
                    </a:lnTo>
                    <a:lnTo>
                      <a:pt x="123" y="300"/>
                    </a:lnTo>
                    <a:lnTo>
                      <a:pt x="127" y="300"/>
                    </a:lnTo>
                    <a:lnTo>
                      <a:pt x="127" y="298"/>
                    </a:lnTo>
                    <a:lnTo>
                      <a:pt x="132" y="298"/>
                    </a:lnTo>
                    <a:lnTo>
                      <a:pt x="134" y="298"/>
                    </a:lnTo>
                    <a:lnTo>
                      <a:pt x="134" y="300"/>
                    </a:lnTo>
                    <a:lnTo>
                      <a:pt x="134" y="298"/>
                    </a:lnTo>
                    <a:lnTo>
                      <a:pt x="138" y="291"/>
                    </a:lnTo>
                    <a:lnTo>
                      <a:pt x="138" y="289"/>
                    </a:lnTo>
                    <a:lnTo>
                      <a:pt x="138" y="282"/>
                    </a:lnTo>
                    <a:lnTo>
                      <a:pt x="136" y="278"/>
                    </a:lnTo>
                    <a:lnTo>
                      <a:pt x="136" y="276"/>
                    </a:lnTo>
                    <a:lnTo>
                      <a:pt x="138" y="274"/>
                    </a:lnTo>
                    <a:lnTo>
                      <a:pt x="138" y="271"/>
                    </a:lnTo>
                    <a:lnTo>
                      <a:pt x="138" y="267"/>
                    </a:lnTo>
                    <a:lnTo>
                      <a:pt x="141" y="265"/>
                    </a:lnTo>
                    <a:lnTo>
                      <a:pt x="138" y="265"/>
                    </a:lnTo>
                    <a:lnTo>
                      <a:pt x="138" y="263"/>
                    </a:lnTo>
                    <a:lnTo>
                      <a:pt x="147" y="265"/>
                    </a:lnTo>
                    <a:lnTo>
                      <a:pt x="154" y="267"/>
                    </a:lnTo>
                    <a:lnTo>
                      <a:pt x="154" y="265"/>
                    </a:lnTo>
                    <a:lnTo>
                      <a:pt x="154" y="263"/>
                    </a:lnTo>
                    <a:lnTo>
                      <a:pt x="154" y="261"/>
                    </a:lnTo>
                    <a:lnTo>
                      <a:pt x="156" y="256"/>
                    </a:lnTo>
                    <a:lnTo>
                      <a:pt x="156" y="254"/>
                    </a:lnTo>
                    <a:lnTo>
                      <a:pt x="156" y="252"/>
                    </a:lnTo>
                    <a:lnTo>
                      <a:pt x="154" y="250"/>
                    </a:lnTo>
                    <a:lnTo>
                      <a:pt x="154" y="247"/>
                    </a:lnTo>
                    <a:lnTo>
                      <a:pt x="154" y="245"/>
                    </a:lnTo>
                    <a:lnTo>
                      <a:pt x="156" y="245"/>
                    </a:lnTo>
                    <a:lnTo>
                      <a:pt x="156" y="243"/>
                    </a:lnTo>
                    <a:lnTo>
                      <a:pt x="156" y="241"/>
                    </a:lnTo>
                    <a:lnTo>
                      <a:pt x="158" y="239"/>
                    </a:lnTo>
                    <a:lnTo>
                      <a:pt x="158" y="236"/>
                    </a:lnTo>
                    <a:lnTo>
                      <a:pt x="158" y="234"/>
                    </a:lnTo>
                    <a:lnTo>
                      <a:pt x="160" y="234"/>
                    </a:lnTo>
                    <a:lnTo>
                      <a:pt x="160" y="232"/>
                    </a:lnTo>
                    <a:lnTo>
                      <a:pt x="162" y="232"/>
                    </a:lnTo>
                    <a:lnTo>
                      <a:pt x="162" y="230"/>
                    </a:lnTo>
                    <a:lnTo>
                      <a:pt x="165" y="230"/>
                    </a:lnTo>
                    <a:lnTo>
                      <a:pt x="165" y="228"/>
                    </a:lnTo>
                    <a:lnTo>
                      <a:pt x="162" y="225"/>
                    </a:lnTo>
                    <a:lnTo>
                      <a:pt x="160" y="225"/>
                    </a:lnTo>
                    <a:lnTo>
                      <a:pt x="158" y="223"/>
                    </a:lnTo>
                    <a:lnTo>
                      <a:pt x="156" y="223"/>
                    </a:lnTo>
                    <a:lnTo>
                      <a:pt x="158" y="219"/>
                    </a:lnTo>
                    <a:lnTo>
                      <a:pt x="158" y="215"/>
                    </a:lnTo>
                    <a:lnTo>
                      <a:pt x="160" y="210"/>
                    </a:lnTo>
                    <a:lnTo>
                      <a:pt x="162" y="208"/>
                    </a:lnTo>
                    <a:lnTo>
                      <a:pt x="167" y="206"/>
                    </a:lnTo>
                    <a:lnTo>
                      <a:pt x="171" y="204"/>
                    </a:lnTo>
                    <a:lnTo>
                      <a:pt x="173" y="204"/>
                    </a:lnTo>
                    <a:lnTo>
                      <a:pt x="178" y="204"/>
                    </a:lnTo>
                    <a:lnTo>
                      <a:pt x="189" y="199"/>
                    </a:lnTo>
                    <a:lnTo>
                      <a:pt x="187" y="197"/>
                    </a:lnTo>
                    <a:lnTo>
                      <a:pt x="189" y="197"/>
                    </a:lnTo>
                    <a:lnTo>
                      <a:pt x="189" y="193"/>
                    </a:lnTo>
                    <a:lnTo>
                      <a:pt x="180" y="193"/>
                    </a:lnTo>
                    <a:lnTo>
                      <a:pt x="182" y="188"/>
                    </a:lnTo>
                    <a:lnTo>
                      <a:pt x="182" y="186"/>
                    </a:lnTo>
                    <a:lnTo>
                      <a:pt x="182" y="184"/>
                    </a:lnTo>
                    <a:lnTo>
                      <a:pt x="182" y="182"/>
                    </a:lnTo>
                    <a:lnTo>
                      <a:pt x="180" y="177"/>
                    </a:lnTo>
                    <a:lnTo>
                      <a:pt x="187" y="175"/>
                    </a:lnTo>
                    <a:lnTo>
                      <a:pt x="189" y="175"/>
                    </a:lnTo>
                    <a:lnTo>
                      <a:pt x="193" y="175"/>
                    </a:lnTo>
                    <a:lnTo>
                      <a:pt x="193" y="173"/>
                    </a:lnTo>
                    <a:lnTo>
                      <a:pt x="198" y="171"/>
                    </a:lnTo>
                    <a:lnTo>
                      <a:pt x="195" y="169"/>
                    </a:lnTo>
                    <a:lnTo>
                      <a:pt x="191" y="160"/>
                    </a:lnTo>
                    <a:lnTo>
                      <a:pt x="191" y="162"/>
                    </a:lnTo>
                    <a:lnTo>
                      <a:pt x="189" y="166"/>
                    </a:lnTo>
                    <a:lnTo>
                      <a:pt x="187" y="169"/>
                    </a:lnTo>
                    <a:lnTo>
                      <a:pt x="184" y="169"/>
                    </a:lnTo>
                    <a:lnTo>
                      <a:pt x="184" y="166"/>
                    </a:lnTo>
                    <a:lnTo>
                      <a:pt x="182" y="166"/>
                    </a:lnTo>
                    <a:lnTo>
                      <a:pt x="184" y="166"/>
                    </a:lnTo>
                    <a:lnTo>
                      <a:pt x="182" y="166"/>
                    </a:lnTo>
                    <a:lnTo>
                      <a:pt x="182" y="164"/>
                    </a:lnTo>
                    <a:lnTo>
                      <a:pt x="182" y="166"/>
                    </a:lnTo>
                    <a:lnTo>
                      <a:pt x="180" y="166"/>
                    </a:lnTo>
                    <a:lnTo>
                      <a:pt x="178" y="166"/>
                    </a:lnTo>
                    <a:lnTo>
                      <a:pt x="178" y="164"/>
                    </a:lnTo>
                    <a:lnTo>
                      <a:pt x="176" y="164"/>
                    </a:lnTo>
                    <a:lnTo>
                      <a:pt x="173" y="164"/>
                    </a:lnTo>
                    <a:lnTo>
                      <a:pt x="173" y="166"/>
                    </a:lnTo>
                    <a:lnTo>
                      <a:pt x="176" y="169"/>
                    </a:lnTo>
                    <a:lnTo>
                      <a:pt x="173" y="169"/>
                    </a:lnTo>
                    <a:lnTo>
                      <a:pt x="171" y="171"/>
                    </a:lnTo>
                    <a:lnTo>
                      <a:pt x="169" y="173"/>
                    </a:lnTo>
                    <a:lnTo>
                      <a:pt x="167" y="171"/>
                    </a:lnTo>
                    <a:lnTo>
                      <a:pt x="169" y="175"/>
                    </a:lnTo>
                    <a:lnTo>
                      <a:pt x="171" y="177"/>
                    </a:lnTo>
                    <a:lnTo>
                      <a:pt x="171" y="182"/>
                    </a:lnTo>
                    <a:lnTo>
                      <a:pt x="169" y="182"/>
                    </a:lnTo>
                    <a:lnTo>
                      <a:pt x="165" y="184"/>
                    </a:lnTo>
                    <a:lnTo>
                      <a:pt x="162" y="184"/>
                    </a:lnTo>
                    <a:lnTo>
                      <a:pt x="160" y="186"/>
                    </a:lnTo>
                    <a:lnTo>
                      <a:pt x="156" y="188"/>
                    </a:lnTo>
                    <a:lnTo>
                      <a:pt x="154" y="186"/>
                    </a:lnTo>
                    <a:lnTo>
                      <a:pt x="152" y="182"/>
                    </a:lnTo>
                    <a:lnTo>
                      <a:pt x="149" y="179"/>
                    </a:lnTo>
                    <a:lnTo>
                      <a:pt x="147" y="177"/>
                    </a:lnTo>
                    <a:lnTo>
                      <a:pt x="145" y="169"/>
                    </a:lnTo>
                    <a:lnTo>
                      <a:pt x="145" y="166"/>
                    </a:lnTo>
                    <a:lnTo>
                      <a:pt x="132" y="179"/>
                    </a:lnTo>
                    <a:lnTo>
                      <a:pt x="134" y="171"/>
                    </a:lnTo>
                    <a:lnTo>
                      <a:pt x="136" y="169"/>
                    </a:lnTo>
                    <a:lnTo>
                      <a:pt x="134" y="166"/>
                    </a:lnTo>
                    <a:lnTo>
                      <a:pt x="132" y="166"/>
                    </a:lnTo>
                    <a:lnTo>
                      <a:pt x="130" y="162"/>
                    </a:lnTo>
                    <a:lnTo>
                      <a:pt x="127" y="162"/>
                    </a:lnTo>
                    <a:lnTo>
                      <a:pt x="123" y="164"/>
                    </a:lnTo>
                    <a:lnTo>
                      <a:pt x="121" y="166"/>
                    </a:lnTo>
                    <a:lnTo>
                      <a:pt x="119" y="169"/>
                    </a:lnTo>
                    <a:lnTo>
                      <a:pt x="116" y="171"/>
                    </a:lnTo>
                    <a:lnTo>
                      <a:pt x="114" y="173"/>
                    </a:lnTo>
                    <a:lnTo>
                      <a:pt x="114" y="175"/>
                    </a:lnTo>
                    <a:lnTo>
                      <a:pt x="116" y="175"/>
                    </a:lnTo>
                    <a:lnTo>
                      <a:pt x="116" y="177"/>
                    </a:lnTo>
                    <a:lnTo>
                      <a:pt x="116" y="179"/>
                    </a:lnTo>
                    <a:lnTo>
                      <a:pt x="116" y="182"/>
                    </a:lnTo>
                    <a:lnTo>
                      <a:pt x="123" y="179"/>
                    </a:lnTo>
                    <a:lnTo>
                      <a:pt x="125" y="179"/>
                    </a:lnTo>
                    <a:lnTo>
                      <a:pt x="127" y="179"/>
                    </a:lnTo>
                    <a:lnTo>
                      <a:pt x="127" y="182"/>
                    </a:lnTo>
                    <a:lnTo>
                      <a:pt x="130" y="186"/>
                    </a:lnTo>
                    <a:lnTo>
                      <a:pt x="130" y="190"/>
                    </a:lnTo>
                    <a:lnTo>
                      <a:pt x="130" y="193"/>
                    </a:lnTo>
                    <a:lnTo>
                      <a:pt x="132" y="197"/>
                    </a:lnTo>
                    <a:lnTo>
                      <a:pt x="134" y="199"/>
                    </a:lnTo>
                    <a:lnTo>
                      <a:pt x="134" y="204"/>
                    </a:lnTo>
                    <a:lnTo>
                      <a:pt x="132" y="204"/>
                    </a:lnTo>
                    <a:lnTo>
                      <a:pt x="127" y="201"/>
                    </a:lnTo>
                    <a:lnTo>
                      <a:pt x="127" y="204"/>
                    </a:lnTo>
                    <a:lnTo>
                      <a:pt x="125" y="201"/>
                    </a:lnTo>
                    <a:lnTo>
                      <a:pt x="125" y="199"/>
                    </a:lnTo>
                    <a:lnTo>
                      <a:pt x="121" y="199"/>
                    </a:lnTo>
                    <a:lnTo>
                      <a:pt x="119" y="199"/>
                    </a:lnTo>
                    <a:lnTo>
                      <a:pt x="119" y="201"/>
                    </a:lnTo>
                    <a:lnTo>
                      <a:pt x="119" y="204"/>
                    </a:lnTo>
                    <a:lnTo>
                      <a:pt x="121" y="204"/>
                    </a:lnTo>
                    <a:lnTo>
                      <a:pt x="127" y="210"/>
                    </a:lnTo>
                    <a:lnTo>
                      <a:pt x="125" y="212"/>
                    </a:lnTo>
                    <a:lnTo>
                      <a:pt x="121" y="215"/>
                    </a:lnTo>
                    <a:lnTo>
                      <a:pt x="119" y="212"/>
                    </a:lnTo>
                    <a:lnTo>
                      <a:pt x="116" y="212"/>
                    </a:lnTo>
                    <a:lnTo>
                      <a:pt x="114" y="217"/>
                    </a:lnTo>
                    <a:lnTo>
                      <a:pt x="112" y="217"/>
                    </a:lnTo>
                    <a:lnTo>
                      <a:pt x="110" y="217"/>
                    </a:lnTo>
                    <a:lnTo>
                      <a:pt x="108" y="215"/>
                    </a:lnTo>
                    <a:lnTo>
                      <a:pt x="106" y="217"/>
                    </a:lnTo>
                    <a:lnTo>
                      <a:pt x="106" y="215"/>
                    </a:lnTo>
                    <a:lnTo>
                      <a:pt x="106" y="217"/>
                    </a:lnTo>
                    <a:lnTo>
                      <a:pt x="103" y="217"/>
                    </a:lnTo>
                    <a:lnTo>
                      <a:pt x="103" y="215"/>
                    </a:lnTo>
                    <a:lnTo>
                      <a:pt x="101" y="215"/>
                    </a:lnTo>
                    <a:lnTo>
                      <a:pt x="103" y="210"/>
                    </a:lnTo>
                    <a:lnTo>
                      <a:pt x="106" y="206"/>
                    </a:lnTo>
                    <a:lnTo>
                      <a:pt x="106" y="201"/>
                    </a:lnTo>
                    <a:lnTo>
                      <a:pt x="99" y="197"/>
                    </a:lnTo>
                    <a:lnTo>
                      <a:pt x="95" y="197"/>
                    </a:lnTo>
                    <a:lnTo>
                      <a:pt x="95" y="199"/>
                    </a:lnTo>
                    <a:lnTo>
                      <a:pt x="92" y="204"/>
                    </a:lnTo>
                    <a:lnTo>
                      <a:pt x="92" y="206"/>
                    </a:lnTo>
                    <a:lnTo>
                      <a:pt x="90" y="210"/>
                    </a:lnTo>
                    <a:lnTo>
                      <a:pt x="88" y="210"/>
                    </a:lnTo>
                    <a:lnTo>
                      <a:pt x="84" y="208"/>
                    </a:lnTo>
                    <a:lnTo>
                      <a:pt x="81" y="206"/>
                    </a:lnTo>
                    <a:lnTo>
                      <a:pt x="79" y="206"/>
                    </a:lnTo>
                    <a:lnTo>
                      <a:pt x="81" y="204"/>
                    </a:lnTo>
                    <a:lnTo>
                      <a:pt x="79" y="204"/>
                    </a:lnTo>
                    <a:lnTo>
                      <a:pt x="79" y="201"/>
                    </a:lnTo>
                    <a:lnTo>
                      <a:pt x="77" y="197"/>
                    </a:lnTo>
                    <a:lnTo>
                      <a:pt x="77" y="195"/>
                    </a:lnTo>
                    <a:lnTo>
                      <a:pt x="75" y="193"/>
                    </a:lnTo>
                    <a:lnTo>
                      <a:pt x="75" y="190"/>
                    </a:lnTo>
                    <a:lnTo>
                      <a:pt x="73" y="188"/>
                    </a:lnTo>
                    <a:lnTo>
                      <a:pt x="73" y="186"/>
                    </a:lnTo>
                    <a:lnTo>
                      <a:pt x="73" y="184"/>
                    </a:lnTo>
                    <a:lnTo>
                      <a:pt x="73" y="182"/>
                    </a:lnTo>
                    <a:lnTo>
                      <a:pt x="70" y="182"/>
                    </a:lnTo>
                    <a:lnTo>
                      <a:pt x="70" y="179"/>
                    </a:lnTo>
                    <a:lnTo>
                      <a:pt x="70" y="177"/>
                    </a:lnTo>
                    <a:lnTo>
                      <a:pt x="68" y="175"/>
                    </a:lnTo>
                    <a:lnTo>
                      <a:pt x="68" y="173"/>
                    </a:lnTo>
                    <a:lnTo>
                      <a:pt x="68" y="171"/>
                    </a:lnTo>
                    <a:lnTo>
                      <a:pt x="68" y="169"/>
                    </a:lnTo>
                    <a:lnTo>
                      <a:pt x="68" y="166"/>
                    </a:lnTo>
                    <a:lnTo>
                      <a:pt x="70" y="166"/>
                    </a:lnTo>
                    <a:lnTo>
                      <a:pt x="70" y="164"/>
                    </a:lnTo>
                    <a:lnTo>
                      <a:pt x="68" y="158"/>
                    </a:lnTo>
                    <a:lnTo>
                      <a:pt x="66" y="153"/>
                    </a:lnTo>
                    <a:lnTo>
                      <a:pt x="64" y="151"/>
                    </a:lnTo>
                    <a:lnTo>
                      <a:pt x="66" y="151"/>
                    </a:lnTo>
                    <a:lnTo>
                      <a:pt x="68" y="149"/>
                    </a:lnTo>
                    <a:lnTo>
                      <a:pt x="68" y="147"/>
                    </a:lnTo>
                    <a:lnTo>
                      <a:pt x="66" y="147"/>
                    </a:lnTo>
                    <a:lnTo>
                      <a:pt x="66" y="144"/>
                    </a:lnTo>
                    <a:lnTo>
                      <a:pt x="66" y="138"/>
                    </a:lnTo>
                    <a:lnTo>
                      <a:pt x="66" y="136"/>
                    </a:lnTo>
                    <a:lnTo>
                      <a:pt x="68" y="133"/>
                    </a:lnTo>
                    <a:lnTo>
                      <a:pt x="70" y="131"/>
                    </a:lnTo>
                    <a:lnTo>
                      <a:pt x="70" y="127"/>
                    </a:lnTo>
                    <a:lnTo>
                      <a:pt x="68" y="120"/>
                    </a:lnTo>
                    <a:lnTo>
                      <a:pt x="68" y="118"/>
                    </a:lnTo>
                    <a:lnTo>
                      <a:pt x="66" y="116"/>
                    </a:lnTo>
                    <a:lnTo>
                      <a:pt x="66" y="114"/>
                    </a:lnTo>
                    <a:lnTo>
                      <a:pt x="68" y="114"/>
                    </a:lnTo>
                    <a:lnTo>
                      <a:pt x="70" y="114"/>
                    </a:lnTo>
                    <a:lnTo>
                      <a:pt x="77" y="109"/>
                    </a:lnTo>
                    <a:lnTo>
                      <a:pt x="79" y="109"/>
                    </a:lnTo>
                    <a:lnTo>
                      <a:pt x="81" y="107"/>
                    </a:lnTo>
                    <a:lnTo>
                      <a:pt x="84" y="105"/>
                    </a:lnTo>
                    <a:lnTo>
                      <a:pt x="86" y="105"/>
                    </a:lnTo>
                    <a:lnTo>
                      <a:pt x="92" y="103"/>
                    </a:lnTo>
                    <a:lnTo>
                      <a:pt x="95" y="101"/>
                    </a:lnTo>
                    <a:lnTo>
                      <a:pt x="97" y="101"/>
                    </a:lnTo>
                    <a:lnTo>
                      <a:pt x="99" y="103"/>
                    </a:lnTo>
                    <a:lnTo>
                      <a:pt x="97" y="96"/>
                    </a:lnTo>
                    <a:lnTo>
                      <a:pt x="99" y="92"/>
                    </a:lnTo>
                    <a:lnTo>
                      <a:pt x="101" y="90"/>
                    </a:lnTo>
                    <a:lnTo>
                      <a:pt x="103" y="85"/>
                    </a:lnTo>
                    <a:lnTo>
                      <a:pt x="106" y="83"/>
                    </a:lnTo>
                    <a:lnTo>
                      <a:pt x="106" y="85"/>
                    </a:lnTo>
                    <a:lnTo>
                      <a:pt x="108" y="85"/>
                    </a:lnTo>
                    <a:lnTo>
                      <a:pt x="110" y="87"/>
                    </a:lnTo>
                    <a:lnTo>
                      <a:pt x="110" y="85"/>
                    </a:lnTo>
                    <a:lnTo>
                      <a:pt x="110" y="79"/>
                    </a:lnTo>
                    <a:lnTo>
                      <a:pt x="108" y="74"/>
                    </a:lnTo>
                    <a:lnTo>
                      <a:pt x="108" y="72"/>
                    </a:lnTo>
                    <a:lnTo>
                      <a:pt x="103" y="66"/>
                    </a:lnTo>
                    <a:lnTo>
                      <a:pt x="103" y="63"/>
                    </a:lnTo>
                    <a:lnTo>
                      <a:pt x="101" y="57"/>
                    </a:lnTo>
                    <a:lnTo>
                      <a:pt x="99" y="55"/>
                    </a:lnTo>
                    <a:lnTo>
                      <a:pt x="99" y="52"/>
                    </a:lnTo>
                    <a:lnTo>
                      <a:pt x="97" y="55"/>
                    </a:lnTo>
                    <a:lnTo>
                      <a:pt x="90" y="55"/>
                    </a:lnTo>
                    <a:lnTo>
                      <a:pt x="88" y="57"/>
                    </a:lnTo>
                    <a:lnTo>
                      <a:pt x="86" y="57"/>
                    </a:lnTo>
                    <a:lnTo>
                      <a:pt x="84" y="59"/>
                    </a:lnTo>
                    <a:lnTo>
                      <a:pt x="81" y="59"/>
                    </a:lnTo>
                    <a:lnTo>
                      <a:pt x="81" y="61"/>
                    </a:lnTo>
                    <a:lnTo>
                      <a:pt x="79" y="61"/>
                    </a:lnTo>
                    <a:lnTo>
                      <a:pt x="77" y="61"/>
                    </a:lnTo>
                    <a:lnTo>
                      <a:pt x="75" y="63"/>
                    </a:lnTo>
                    <a:lnTo>
                      <a:pt x="75" y="57"/>
                    </a:lnTo>
                    <a:lnTo>
                      <a:pt x="73" y="55"/>
                    </a:lnTo>
                    <a:lnTo>
                      <a:pt x="70" y="55"/>
                    </a:lnTo>
                    <a:lnTo>
                      <a:pt x="70" y="57"/>
                    </a:lnTo>
                    <a:lnTo>
                      <a:pt x="70" y="59"/>
                    </a:lnTo>
                    <a:lnTo>
                      <a:pt x="60" y="61"/>
                    </a:lnTo>
                    <a:lnTo>
                      <a:pt x="60" y="63"/>
                    </a:lnTo>
                    <a:lnTo>
                      <a:pt x="57" y="63"/>
                    </a:lnTo>
                    <a:lnTo>
                      <a:pt x="55" y="63"/>
                    </a:lnTo>
                    <a:lnTo>
                      <a:pt x="53" y="63"/>
                    </a:lnTo>
                    <a:lnTo>
                      <a:pt x="49" y="63"/>
                    </a:lnTo>
                    <a:lnTo>
                      <a:pt x="44" y="66"/>
                    </a:lnTo>
                    <a:lnTo>
                      <a:pt x="42" y="66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0"/>
                    </a:lnTo>
                    <a:lnTo>
                      <a:pt x="38" y="72"/>
                    </a:lnTo>
                    <a:lnTo>
                      <a:pt x="35" y="72"/>
                    </a:lnTo>
                    <a:lnTo>
                      <a:pt x="33" y="72"/>
                    </a:lnTo>
                    <a:lnTo>
                      <a:pt x="31" y="72"/>
                    </a:lnTo>
                    <a:lnTo>
                      <a:pt x="22" y="79"/>
                    </a:lnTo>
                    <a:lnTo>
                      <a:pt x="20" y="79"/>
                    </a:lnTo>
                    <a:lnTo>
                      <a:pt x="14" y="81"/>
                    </a:lnTo>
                    <a:lnTo>
                      <a:pt x="7" y="81"/>
                    </a:lnTo>
                    <a:lnTo>
                      <a:pt x="3" y="81"/>
                    </a:lnTo>
                    <a:lnTo>
                      <a:pt x="5" y="81"/>
                    </a:lnTo>
                    <a:lnTo>
                      <a:pt x="7" y="81"/>
                    </a:lnTo>
                    <a:lnTo>
                      <a:pt x="9" y="79"/>
                    </a:lnTo>
                    <a:lnTo>
                      <a:pt x="7" y="77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8"/>
                    </a:lnTo>
                    <a:lnTo>
                      <a:pt x="0" y="66"/>
                    </a:lnTo>
                    <a:lnTo>
                      <a:pt x="3" y="66"/>
                    </a:lnTo>
                    <a:lnTo>
                      <a:pt x="5" y="63"/>
                    </a:lnTo>
                    <a:lnTo>
                      <a:pt x="7" y="63"/>
                    </a:lnTo>
                    <a:lnTo>
                      <a:pt x="9" y="63"/>
                    </a:lnTo>
                    <a:lnTo>
                      <a:pt x="9" y="61"/>
                    </a:lnTo>
                    <a:lnTo>
                      <a:pt x="11" y="61"/>
                    </a:lnTo>
                    <a:lnTo>
                      <a:pt x="14" y="61"/>
                    </a:lnTo>
                    <a:lnTo>
                      <a:pt x="14" y="59"/>
                    </a:lnTo>
                    <a:lnTo>
                      <a:pt x="16" y="59"/>
                    </a:lnTo>
                    <a:lnTo>
                      <a:pt x="18" y="59"/>
                    </a:lnTo>
                    <a:lnTo>
                      <a:pt x="18" y="61"/>
                    </a:lnTo>
                    <a:lnTo>
                      <a:pt x="20" y="61"/>
                    </a:lnTo>
                    <a:lnTo>
                      <a:pt x="24" y="59"/>
                    </a:lnTo>
                    <a:lnTo>
                      <a:pt x="29" y="59"/>
                    </a:lnTo>
                    <a:lnTo>
                      <a:pt x="31" y="59"/>
                    </a:lnTo>
                    <a:lnTo>
                      <a:pt x="31" y="57"/>
                    </a:lnTo>
                    <a:lnTo>
                      <a:pt x="24" y="48"/>
                    </a:lnTo>
                    <a:lnTo>
                      <a:pt x="29" y="48"/>
                    </a:lnTo>
                    <a:lnTo>
                      <a:pt x="31" y="46"/>
                    </a:lnTo>
                    <a:lnTo>
                      <a:pt x="33" y="46"/>
                    </a:lnTo>
                    <a:lnTo>
                      <a:pt x="35" y="46"/>
                    </a:lnTo>
                    <a:lnTo>
                      <a:pt x="38" y="46"/>
                    </a:lnTo>
                    <a:lnTo>
                      <a:pt x="42" y="46"/>
                    </a:lnTo>
                    <a:lnTo>
                      <a:pt x="49" y="44"/>
                    </a:lnTo>
                    <a:lnTo>
                      <a:pt x="55" y="44"/>
                    </a:lnTo>
                    <a:lnTo>
                      <a:pt x="60" y="44"/>
                    </a:lnTo>
                    <a:lnTo>
                      <a:pt x="62" y="41"/>
                    </a:lnTo>
                    <a:lnTo>
                      <a:pt x="62" y="39"/>
                    </a:lnTo>
                    <a:lnTo>
                      <a:pt x="70" y="39"/>
                    </a:lnTo>
                    <a:lnTo>
                      <a:pt x="68" y="37"/>
                    </a:lnTo>
                    <a:lnTo>
                      <a:pt x="66" y="31"/>
                    </a:lnTo>
                    <a:lnTo>
                      <a:pt x="62" y="24"/>
                    </a:lnTo>
                    <a:lnTo>
                      <a:pt x="64" y="24"/>
                    </a:lnTo>
                    <a:lnTo>
                      <a:pt x="66" y="22"/>
                    </a:lnTo>
                    <a:lnTo>
                      <a:pt x="68" y="20"/>
                    </a:lnTo>
                    <a:lnTo>
                      <a:pt x="70" y="20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5" y="17"/>
                    </a:lnTo>
                    <a:lnTo>
                      <a:pt x="77" y="15"/>
                    </a:lnTo>
                    <a:lnTo>
                      <a:pt x="79" y="15"/>
                    </a:lnTo>
                    <a:lnTo>
                      <a:pt x="81" y="13"/>
                    </a:lnTo>
                    <a:lnTo>
                      <a:pt x="84" y="13"/>
                    </a:lnTo>
                    <a:lnTo>
                      <a:pt x="86" y="13"/>
                    </a:lnTo>
                    <a:lnTo>
                      <a:pt x="88" y="11"/>
                    </a:lnTo>
                    <a:lnTo>
                      <a:pt x="92" y="11"/>
                    </a:lnTo>
                    <a:lnTo>
                      <a:pt x="92" y="9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103" y="0"/>
                    </a:lnTo>
                    <a:lnTo>
                      <a:pt x="106" y="0"/>
                    </a:lnTo>
                    <a:lnTo>
                      <a:pt x="110" y="0"/>
                    </a:lnTo>
                    <a:lnTo>
                      <a:pt x="119" y="0"/>
                    </a:lnTo>
                    <a:lnTo>
                      <a:pt x="121" y="0"/>
                    </a:lnTo>
                    <a:lnTo>
                      <a:pt x="125" y="0"/>
                    </a:lnTo>
                    <a:lnTo>
                      <a:pt x="127" y="4"/>
                    </a:lnTo>
                    <a:lnTo>
                      <a:pt x="138" y="0"/>
                    </a:lnTo>
                    <a:lnTo>
                      <a:pt x="143" y="0"/>
                    </a:lnTo>
                  </a:path>
                </a:pathLst>
              </a:custGeom>
              <a:solidFill>
                <a:srgbClr val="77933C"/>
              </a:solidFill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81" name="Freeform 66"/>
              <p:cNvSpPr>
                <a:spLocks/>
              </p:cNvSpPr>
              <p:nvPr/>
            </p:nvSpPr>
            <p:spPr bwMode="auto">
              <a:xfrm>
                <a:off x="6391275" y="1489075"/>
                <a:ext cx="17463" cy="9525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0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6">
                    <a:moveTo>
                      <a:pt x="0" y="4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11" y="6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82" name="Freeform 67"/>
              <p:cNvSpPr>
                <a:spLocks/>
              </p:cNvSpPr>
              <p:nvPr/>
            </p:nvSpPr>
            <p:spPr bwMode="auto">
              <a:xfrm>
                <a:off x="6859588" y="1089025"/>
                <a:ext cx="898525" cy="879475"/>
              </a:xfrm>
              <a:custGeom>
                <a:avLst/>
                <a:gdLst>
                  <a:gd name="T0" fmla="*/ 2147483647 w 566"/>
                  <a:gd name="T1" fmla="*/ 0 h 554"/>
                  <a:gd name="T2" fmla="*/ 2147483647 w 566"/>
                  <a:gd name="T3" fmla="*/ 2147483647 h 554"/>
                  <a:gd name="T4" fmla="*/ 2147483647 w 566"/>
                  <a:gd name="T5" fmla="*/ 2147483647 h 554"/>
                  <a:gd name="T6" fmla="*/ 2147483647 w 566"/>
                  <a:gd name="T7" fmla="*/ 2147483647 h 554"/>
                  <a:gd name="T8" fmla="*/ 2147483647 w 566"/>
                  <a:gd name="T9" fmla="*/ 2147483647 h 554"/>
                  <a:gd name="T10" fmla="*/ 2147483647 w 566"/>
                  <a:gd name="T11" fmla="*/ 2147483647 h 554"/>
                  <a:gd name="T12" fmla="*/ 2147483647 w 566"/>
                  <a:gd name="T13" fmla="*/ 2147483647 h 554"/>
                  <a:gd name="T14" fmla="*/ 2147483647 w 566"/>
                  <a:gd name="T15" fmla="*/ 2147483647 h 554"/>
                  <a:gd name="T16" fmla="*/ 2147483647 w 566"/>
                  <a:gd name="T17" fmla="*/ 2147483647 h 554"/>
                  <a:gd name="T18" fmla="*/ 2147483647 w 566"/>
                  <a:gd name="T19" fmla="*/ 2147483647 h 554"/>
                  <a:gd name="T20" fmla="*/ 2147483647 w 566"/>
                  <a:gd name="T21" fmla="*/ 2147483647 h 554"/>
                  <a:gd name="T22" fmla="*/ 2147483647 w 566"/>
                  <a:gd name="T23" fmla="*/ 2147483647 h 554"/>
                  <a:gd name="T24" fmla="*/ 2147483647 w 566"/>
                  <a:gd name="T25" fmla="*/ 2147483647 h 554"/>
                  <a:gd name="T26" fmla="*/ 2147483647 w 566"/>
                  <a:gd name="T27" fmla="*/ 2147483647 h 554"/>
                  <a:gd name="T28" fmla="*/ 2147483647 w 566"/>
                  <a:gd name="T29" fmla="*/ 2147483647 h 554"/>
                  <a:gd name="T30" fmla="*/ 2147483647 w 566"/>
                  <a:gd name="T31" fmla="*/ 2147483647 h 554"/>
                  <a:gd name="T32" fmla="*/ 2147483647 w 566"/>
                  <a:gd name="T33" fmla="*/ 2147483647 h 554"/>
                  <a:gd name="T34" fmla="*/ 2147483647 w 566"/>
                  <a:gd name="T35" fmla="*/ 2147483647 h 554"/>
                  <a:gd name="T36" fmla="*/ 2147483647 w 566"/>
                  <a:gd name="T37" fmla="*/ 2147483647 h 554"/>
                  <a:gd name="T38" fmla="*/ 2147483647 w 566"/>
                  <a:gd name="T39" fmla="*/ 2147483647 h 554"/>
                  <a:gd name="T40" fmla="*/ 2147483647 w 566"/>
                  <a:gd name="T41" fmla="*/ 2147483647 h 554"/>
                  <a:gd name="T42" fmla="*/ 2147483647 w 566"/>
                  <a:gd name="T43" fmla="*/ 2147483647 h 554"/>
                  <a:gd name="T44" fmla="*/ 2147483647 w 566"/>
                  <a:gd name="T45" fmla="*/ 2147483647 h 554"/>
                  <a:gd name="T46" fmla="*/ 2147483647 w 566"/>
                  <a:gd name="T47" fmla="*/ 2147483647 h 554"/>
                  <a:gd name="T48" fmla="*/ 2147483647 w 566"/>
                  <a:gd name="T49" fmla="*/ 2147483647 h 554"/>
                  <a:gd name="T50" fmla="*/ 2147483647 w 566"/>
                  <a:gd name="T51" fmla="*/ 2147483647 h 554"/>
                  <a:gd name="T52" fmla="*/ 2147483647 w 566"/>
                  <a:gd name="T53" fmla="*/ 2147483647 h 554"/>
                  <a:gd name="T54" fmla="*/ 2147483647 w 566"/>
                  <a:gd name="T55" fmla="*/ 2147483647 h 554"/>
                  <a:gd name="T56" fmla="*/ 2147483647 w 566"/>
                  <a:gd name="T57" fmla="*/ 2147483647 h 554"/>
                  <a:gd name="T58" fmla="*/ 2147483647 w 566"/>
                  <a:gd name="T59" fmla="*/ 2147483647 h 554"/>
                  <a:gd name="T60" fmla="*/ 2147483647 w 566"/>
                  <a:gd name="T61" fmla="*/ 2147483647 h 554"/>
                  <a:gd name="T62" fmla="*/ 2147483647 w 566"/>
                  <a:gd name="T63" fmla="*/ 2147483647 h 554"/>
                  <a:gd name="T64" fmla="*/ 2147483647 w 566"/>
                  <a:gd name="T65" fmla="*/ 2147483647 h 554"/>
                  <a:gd name="T66" fmla="*/ 2147483647 w 566"/>
                  <a:gd name="T67" fmla="*/ 2147483647 h 554"/>
                  <a:gd name="T68" fmla="*/ 2147483647 w 566"/>
                  <a:gd name="T69" fmla="*/ 2147483647 h 554"/>
                  <a:gd name="T70" fmla="*/ 2147483647 w 566"/>
                  <a:gd name="T71" fmla="*/ 2147483647 h 554"/>
                  <a:gd name="T72" fmla="*/ 2147483647 w 566"/>
                  <a:gd name="T73" fmla="*/ 2147483647 h 554"/>
                  <a:gd name="T74" fmla="*/ 2147483647 w 566"/>
                  <a:gd name="T75" fmla="*/ 2147483647 h 554"/>
                  <a:gd name="T76" fmla="*/ 2147483647 w 566"/>
                  <a:gd name="T77" fmla="*/ 2147483647 h 554"/>
                  <a:gd name="T78" fmla="*/ 2147483647 w 566"/>
                  <a:gd name="T79" fmla="*/ 2147483647 h 554"/>
                  <a:gd name="T80" fmla="*/ 2147483647 w 566"/>
                  <a:gd name="T81" fmla="*/ 2147483647 h 554"/>
                  <a:gd name="T82" fmla="*/ 2147483647 w 566"/>
                  <a:gd name="T83" fmla="*/ 2147483647 h 554"/>
                  <a:gd name="T84" fmla="*/ 2147483647 w 566"/>
                  <a:gd name="T85" fmla="*/ 2147483647 h 554"/>
                  <a:gd name="T86" fmla="*/ 2147483647 w 566"/>
                  <a:gd name="T87" fmla="*/ 2147483647 h 554"/>
                  <a:gd name="T88" fmla="*/ 2147483647 w 566"/>
                  <a:gd name="T89" fmla="*/ 2147483647 h 554"/>
                  <a:gd name="T90" fmla="*/ 2147483647 w 566"/>
                  <a:gd name="T91" fmla="*/ 2147483647 h 554"/>
                  <a:gd name="T92" fmla="*/ 2147483647 w 566"/>
                  <a:gd name="T93" fmla="*/ 2147483647 h 554"/>
                  <a:gd name="T94" fmla="*/ 2147483647 w 566"/>
                  <a:gd name="T95" fmla="*/ 2147483647 h 554"/>
                  <a:gd name="T96" fmla="*/ 2147483647 w 566"/>
                  <a:gd name="T97" fmla="*/ 2147483647 h 554"/>
                  <a:gd name="T98" fmla="*/ 2147483647 w 566"/>
                  <a:gd name="T99" fmla="*/ 2147483647 h 554"/>
                  <a:gd name="T100" fmla="*/ 2147483647 w 566"/>
                  <a:gd name="T101" fmla="*/ 2147483647 h 554"/>
                  <a:gd name="T102" fmla="*/ 2147483647 w 566"/>
                  <a:gd name="T103" fmla="*/ 2147483647 h 554"/>
                  <a:gd name="T104" fmla="*/ 2147483647 w 566"/>
                  <a:gd name="T105" fmla="*/ 2147483647 h 554"/>
                  <a:gd name="T106" fmla="*/ 2147483647 w 566"/>
                  <a:gd name="T107" fmla="*/ 2147483647 h 554"/>
                  <a:gd name="T108" fmla="*/ 2147483647 w 566"/>
                  <a:gd name="T109" fmla="*/ 2147483647 h 554"/>
                  <a:gd name="T110" fmla="*/ 2147483647 w 566"/>
                  <a:gd name="T111" fmla="*/ 2147483647 h 554"/>
                  <a:gd name="T112" fmla="*/ 2147483647 w 566"/>
                  <a:gd name="T113" fmla="*/ 2147483647 h 554"/>
                  <a:gd name="T114" fmla="*/ 2147483647 w 566"/>
                  <a:gd name="T115" fmla="*/ 2147483647 h 554"/>
                  <a:gd name="T116" fmla="*/ 2147483647 w 566"/>
                  <a:gd name="T117" fmla="*/ 2147483647 h 554"/>
                  <a:gd name="T118" fmla="*/ 2147483647 w 566"/>
                  <a:gd name="T119" fmla="*/ 2147483647 h 554"/>
                  <a:gd name="T120" fmla="*/ 2147483647 w 566"/>
                  <a:gd name="T121" fmla="*/ 2147483647 h 55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66" h="554">
                    <a:moveTo>
                      <a:pt x="504" y="4"/>
                    </a:moveTo>
                    <a:lnTo>
                      <a:pt x="506" y="4"/>
                    </a:lnTo>
                    <a:lnTo>
                      <a:pt x="506" y="2"/>
                    </a:lnTo>
                    <a:lnTo>
                      <a:pt x="509" y="0"/>
                    </a:lnTo>
                    <a:lnTo>
                      <a:pt x="511" y="2"/>
                    </a:lnTo>
                    <a:lnTo>
                      <a:pt x="513" y="2"/>
                    </a:lnTo>
                    <a:lnTo>
                      <a:pt x="513" y="0"/>
                    </a:lnTo>
                    <a:lnTo>
                      <a:pt x="515" y="0"/>
                    </a:lnTo>
                    <a:lnTo>
                      <a:pt x="515" y="2"/>
                    </a:lnTo>
                    <a:lnTo>
                      <a:pt x="524" y="0"/>
                    </a:lnTo>
                    <a:lnTo>
                      <a:pt x="524" y="2"/>
                    </a:lnTo>
                    <a:lnTo>
                      <a:pt x="524" y="4"/>
                    </a:lnTo>
                    <a:lnTo>
                      <a:pt x="528" y="26"/>
                    </a:lnTo>
                    <a:lnTo>
                      <a:pt x="530" y="54"/>
                    </a:lnTo>
                    <a:lnTo>
                      <a:pt x="544" y="74"/>
                    </a:lnTo>
                    <a:lnTo>
                      <a:pt x="550" y="87"/>
                    </a:lnTo>
                    <a:lnTo>
                      <a:pt x="552" y="87"/>
                    </a:lnTo>
                    <a:lnTo>
                      <a:pt x="557" y="107"/>
                    </a:lnTo>
                    <a:lnTo>
                      <a:pt x="559" y="129"/>
                    </a:lnTo>
                    <a:lnTo>
                      <a:pt x="559" y="162"/>
                    </a:lnTo>
                    <a:lnTo>
                      <a:pt x="555" y="195"/>
                    </a:lnTo>
                    <a:lnTo>
                      <a:pt x="561" y="258"/>
                    </a:lnTo>
                    <a:lnTo>
                      <a:pt x="563" y="297"/>
                    </a:lnTo>
                    <a:lnTo>
                      <a:pt x="566" y="315"/>
                    </a:lnTo>
                    <a:lnTo>
                      <a:pt x="566" y="330"/>
                    </a:lnTo>
                    <a:lnTo>
                      <a:pt x="563" y="346"/>
                    </a:lnTo>
                    <a:lnTo>
                      <a:pt x="563" y="352"/>
                    </a:lnTo>
                    <a:lnTo>
                      <a:pt x="563" y="363"/>
                    </a:lnTo>
                    <a:lnTo>
                      <a:pt x="561" y="376"/>
                    </a:lnTo>
                    <a:lnTo>
                      <a:pt x="561" y="383"/>
                    </a:lnTo>
                    <a:lnTo>
                      <a:pt x="561" y="385"/>
                    </a:lnTo>
                    <a:lnTo>
                      <a:pt x="559" y="385"/>
                    </a:lnTo>
                    <a:lnTo>
                      <a:pt x="559" y="387"/>
                    </a:lnTo>
                    <a:lnTo>
                      <a:pt x="559" y="389"/>
                    </a:lnTo>
                    <a:lnTo>
                      <a:pt x="557" y="392"/>
                    </a:lnTo>
                    <a:lnTo>
                      <a:pt x="555" y="396"/>
                    </a:lnTo>
                    <a:lnTo>
                      <a:pt x="552" y="396"/>
                    </a:lnTo>
                    <a:lnTo>
                      <a:pt x="552" y="398"/>
                    </a:lnTo>
                    <a:lnTo>
                      <a:pt x="552" y="400"/>
                    </a:lnTo>
                    <a:lnTo>
                      <a:pt x="552" y="403"/>
                    </a:lnTo>
                    <a:lnTo>
                      <a:pt x="550" y="405"/>
                    </a:lnTo>
                    <a:lnTo>
                      <a:pt x="550" y="407"/>
                    </a:lnTo>
                    <a:lnTo>
                      <a:pt x="550" y="409"/>
                    </a:lnTo>
                    <a:lnTo>
                      <a:pt x="550" y="411"/>
                    </a:lnTo>
                    <a:lnTo>
                      <a:pt x="550" y="414"/>
                    </a:lnTo>
                    <a:lnTo>
                      <a:pt x="550" y="416"/>
                    </a:lnTo>
                    <a:lnTo>
                      <a:pt x="550" y="420"/>
                    </a:lnTo>
                    <a:lnTo>
                      <a:pt x="550" y="422"/>
                    </a:lnTo>
                    <a:lnTo>
                      <a:pt x="555" y="425"/>
                    </a:lnTo>
                    <a:lnTo>
                      <a:pt x="557" y="440"/>
                    </a:lnTo>
                    <a:lnTo>
                      <a:pt x="557" y="451"/>
                    </a:lnTo>
                    <a:lnTo>
                      <a:pt x="557" y="457"/>
                    </a:lnTo>
                    <a:lnTo>
                      <a:pt x="555" y="464"/>
                    </a:lnTo>
                    <a:lnTo>
                      <a:pt x="550" y="471"/>
                    </a:lnTo>
                    <a:lnTo>
                      <a:pt x="548" y="477"/>
                    </a:lnTo>
                    <a:lnTo>
                      <a:pt x="546" y="484"/>
                    </a:lnTo>
                    <a:lnTo>
                      <a:pt x="544" y="488"/>
                    </a:lnTo>
                    <a:lnTo>
                      <a:pt x="541" y="499"/>
                    </a:lnTo>
                    <a:lnTo>
                      <a:pt x="539" y="503"/>
                    </a:lnTo>
                    <a:lnTo>
                      <a:pt x="537" y="510"/>
                    </a:lnTo>
                    <a:lnTo>
                      <a:pt x="548" y="541"/>
                    </a:lnTo>
                    <a:lnTo>
                      <a:pt x="520" y="554"/>
                    </a:lnTo>
                    <a:lnTo>
                      <a:pt x="491" y="536"/>
                    </a:lnTo>
                    <a:lnTo>
                      <a:pt x="489" y="534"/>
                    </a:lnTo>
                    <a:lnTo>
                      <a:pt x="447" y="508"/>
                    </a:lnTo>
                    <a:lnTo>
                      <a:pt x="430" y="497"/>
                    </a:lnTo>
                    <a:lnTo>
                      <a:pt x="414" y="488"/>
                    </a:lnTo>
                    <a:lnTo>
                      <a:pt x="410" y="486"/>
                    </a:lnTo>
                    <a:lnTo>
                      <a:pt x="395" y="477"/>
                    </a:lnTo>
                    <a:lnTo>
                      <a:pt x="373" y="481"/>
                    </a:lnTo>
                    <a:lnTo>
                      <a:pt x="368" y="484"/>
                    </a:lnTo>
                    <a:lnTo>
                      <a:pt x="357" y="497"/>
                    </a:lnTo>
                    <a:lnTo>
                      <a:pt x="353" y="501"/>
                    </a:lnTo>
                    <a:lnTo>
                      <a:pt x="349" y="506"/>
                    </a:lnTo>
                    <a:lnTo>
                      <a:pt x="340" y="514"/>
                    </a:lnTo>
                    <a:lnTo>
                      <a:pt x="331" y="519"/>
                    </a:lnTo>
                    <a:lnTo>
                      <a:pt x="322" y="525"/>
                    </a:lnTo>
                    <a:lnTo>
                      <a:pt x="316" y="532"/>
                    </a:lnTo>
                    <a:lnTo>
                      <a:pt x="301" y="532"/>
                    </a:lnTo>
                    <a:lnTo>
                      <a:pt x="296" y="532"/>
                    </a:lnTo>
                    <a:lnTo>
                      <a:pt x="294" y="530"/>
                    </a:lnTo>
                    <a:lnTo>
                      <a:pt x="294" y="523"/>
                    </a:lnTo>
                    <a:lnTo>
                      <a:pt x="292" y="517"/>
                    </a:lnTo>
                    <a:lnTo>
                      <a:pt x="285" y="525"/>
                    </a:lnTo>
                    <a:lnTo>
                      <a:pt x="279" y="532"/>
                    </a:lnTo>
                    <a:lnTo>
                      <a:pt x="276" y="532"/>
                    </a:lnTo>
                    <a:lnTo>
                      <a:pt x="274" y="534"/>
                    </a:lnTo>
                    <a:lnTo>
                      <a:pt x="274" y="536"/>
                    </a:lnTo>
                    <a:lnTo>
                      <a:pt x="272" y="536"/>
                    </a:lnTo>
                    <a:lnTo>
                      <a:pt x="270" y="536"/>
                    </a:lnTo>
                    <a:lnTo>
                      <a:pt x="261" y="534"/>
                    </a:lnTo>
                    <a:lnTo>
                      <a:pt x="248" y="534"/>
                    </a:lnTo>
                    <a:lnTo>
                      <a:pt x="244" y="534"/>
                    </a:lnTo>
                    <a:lnTo>
                      <a:pt x="239" y="534"/>
                    </a:lnTo>
                    <a:lnTo>
                      <a:pt x="230" y="532"/>
                    </a:lnTo>
                    <a:lnTo>
                      <a:pt x="230" y="530"/>
                    </a:lnTo>
                    <a:lnTo>
                      <a:pt x="233" y="530"/>
                    </a:lnTo>
                    <a:lnTo>
                      <a:pt x="233" y="525"/>
                    </a:lnTo>
                    <a:lnTo>
                      <a:pt x="233" y="521"/>
                    </a:lnTo>
                    <a:lnTo>
                      <a:pt x="230" y="519"/>
                    </a:lnTo>
                    <a:lnTo>
                      <a:pt x="226" y="517"/>
                    </a:lnTo>
                    <a:lnTo>
                      <a:pt x="219" y="517"/>
                    </a:lnTo>
                    <a:lnTo>
                      <a:pt x="217" y="514"/>
                    </a:lnTo>
                    <a:lnTo>
                      <a:pt x="219" y="512"/>
                    </a:lnTo>
                    <a:lnTo>
                      <a:pt x="215" y="508"/>
                    </a:lnTo>
                    <a:lnTo>
                      <a:pt x="213" y="506"/>
                    </a:lnTo>
                    <a:lnTo>
                      <a:pt x="213" y="499"/>
                    </a:lnTo>
                    <a:lnTo>
                      <a:pt x="211" y="497"/>
                    </a:lnTo>
                    <a:lnTo>
                      <a:pt x="206" y="492"/>
                    </a:lnTo>
                    <a:lnTo>
                      <a:pt x="206" y="488"/>
                    </a:lnTo>
                    <a:lnTo>
                      <a:pt x="206" y="484"/>
                    </a:lnTo>
                    <a:lnTo>
                      <a:pt x="209" y="484"/>
                    </a:lnTo>
                    <a:lnTo>
                      <a:pt x="200" y="479"/>
                    </a:lnTo>
                    <a:lnTo>
                      <a:pt x="184" y="475"/>
                    </a:lnTo>
                    <a:lnTo>
                      <a:pt x="187" y="471"/>
                    </a:lnTo>
                    <a:lnTo>
                      <a:pt x="187" y="468"/>
                    </a:lnTo>
                    <a:lnTo>
                      <a:pt x="189" y="464"/>
                    </a:lnTo>
                    <a:lnTo>
                      <a:pt x="182" y="462"/>
                    </a:lnTo>
                    <a:lnTo>
                      <a:pt x="173" y="460"/>
                    </a:lnTo>
                    <a:lnTo>
                      <a:pt x="176" y="457"/>
                    </a:lnTo>
                    <a:lnTo>
                      <a:pt x="176" y="455"/>
                    </a:lnTo>
                    <a:lnTo>
                      <a:pt x="178" y="455"/>
                    </a:lnTo>
                    <a:lnTo>
                      <a:pt x="180" y="453"/>
                    </a:lnTo>
                    <a:lnTo>
                      <a:pt x="180" y="451"/>
                    </a:lnTo>
                    <a:lnTo>
                      <a:pt x="178" y="446"/>
                    </a:lnTo>
                    <a:lnTo>
                      <a:pt x="176" y="442"/>
                    </a:lnTo>
                    <a:lnTo>
                      <a:pt x="173" y="442"/>
                    </a:lnTo>
                    <a:lnTo>
                      <a:pt x="173" y="438"/>
                    </a:lnTo>
                    <a:lnTo>
                      <a:pt x="171" y="433"/>
                    </a:lnTo>
                    <a:lnTo>
                      <a:pt x="169" y="431"/>
                    </a:lnTo>
                    <a:lnTo>
                      <a:pt x="167" y="431"/>
                    </a:lnTo>
                    <a:lnTo>
                      <a:pt x="165" y="431"/>
                    </a:lnTo>
                    <a:lnTo>
                      <a:pt x="163" y="431"/>
                    </a:lnTo>
                    <a:lnTo>
                      <a:pt x="160" y="431"/>
                    </a:lnTo>
                    <a:lnTo>
                      <a:pt x="158" y="431"/>
                    </a:lnTo>
                    <a:lnTo>
                      <a:pt x="156" y="431"/>
                    </a:lnTo>
                    <a:lnTo>
                      <a:pt x="154" y="429"/>
                    </a:lnTo>
                    <a:lnTo>
                      <a:pt x="154" y="427"/>
                    </a:lnTo>
                    <a:lnTo>
                      <a:pt x="156" y="422"/>
                    </a:lnTo>
                    <a:lnTo>
                      <a:pt x="158" y="418"/>
                    </a:lnTo>
                    <a:lnTo>
                      <a:pt x="158" y="416"/>
                    </a:lnTo>
                    <a:lnTo>
                      <a:pt x="160" y="416"/>
                    </a:lnTo>
                    <a:lnTo>
                      <a:pt x="163" y="411"/>
                    </a:lnTo>
                    <a:lnTo>
                      <a:pt x="160" y="411"/>
                    </a:lnTo>
                    <a:lnTo>
                      <a:pt x="158" y="407"/>
                    </a:lnTo>
                    <a:lnTo>
                      <a:pt x="156" y="407"/>
                    </a:lnTo>
                    <a:lnTo>
                      <a:pt x="152" y="407"/>
                    </a:lnTo>
                    <a:lnTo>
                      <a:pt x="147" y="409"/>
                    </a:lnTo>
                    <a:lnTo>
                      <a:pt x="145" y="405"/>
                    </a:lnTo>
                    <a:lnTo>
                      <a:pt x="145" y="403"/>
                    </a:lnTo>
                    <a:lnTo>
                      <a:pt x="138" y="407"/>
                    </a:lnTo>
                    <a:lnTo>
                      <a:pt x="138" y="403"/>
                    </a:lnTo>
                    <a:lnTo>
                      <a:pt x="138" y="400"/>
                    </a:lnTo>
                    <a:lnTo>
                      <a:pt x="136" y="398"/>
                    </a:lnTo>
                    <a:lnTo>
                      <a:pt x="132" y="392"/>
                    </a:lnTo>
                    <a:lnTo>
                      <a:pt x="130" y="387"/>
                    </a:lnTo>
                    <a:lnTo>
                      <a:pt x="127" y="385"/>
                    </a:lnTo>
                    <a:lnTo>
                      <a:pt x="127" y="383"/>
                    </a:lnTo>
                    <a:lnTo>
                      <a:pt x="130" y="381"/>
                    </a:lnTo>
                    <a:lnTo>
                      <a:pt x="130" y="376"/>
                    </a:lnTo>
                    <a:lnTo>
                      <a:pt x="130" y="374"/>
                    </a:lnTo>
                    <a:lnTo>
                      <a:pt x="123" y="376"/>
                    </a:lnTo>
                    <a:lnTo>
                      <a:pt x="123" y="379"/>
                    </a:lnTo>
                    <a:lnTo>
                      <a:pt x="121" y="379"/>
                    </a:lnTo>
                    <a:lnTo>
                      <a:pt x="117" y="383"/>
                    </a:lnTo>
                    <a:lnTo>
                      <a:pt x="117" y="385"/>
                    </a:lnTo>
                    <a:lnTo>
                      <a:pt x="119" y="385"/>
                    </a:lnTo>
                    <a:lnTo>
                      <a:pt x="121" y="396"/>
                    </a:lnTo>
                    <a:lnTo>
                      <a:pt x="119" y="398"/>
                    </a:lnTo>
                    <a:lnTo>
                      <a:pt x="117" y="400"/>
                    </a:lnTo>
                    <a:lnTo>
                      <a:pt x="114" y="400"/>
                    </a:lnTo>
                    <a:lnTo>
                      <a:pt x="114" y="403"/>
                    </a:lnTo>
                    <a:lnTo>
                      <a:pt x="112" y="403"/>
                    </a:lnTo>
                    <a:lnTo>
                      <a:pt x="110" y="407"/>
                    </a:lnTo>
                    <a:lnTo>
                      <a:pt x="108" y="409"/>
                    </a:lnTo>
                    <a:lnTo>
                      <a:pt x="106" y="411"/>
                    </a:lnTo>
                    <a:lnTo>
                      <a:pt x="106" y="414"/>
                    </a:lnTo>
                    <a:lnTo>
                      <a:pt x="103" y="414"/>
                    </a:lnTo>
                    <a:lnTo>
                      <a:pt x="101" y="414"/>
                    </a:lnTo>
                    <a:lnTo>
                      <a:pt x="99" y="409"/>
                    </a:lnTo>
                    <a:lnTo>
                      <a:pt x="95" y="407"/>
                    </a:lnTo>
                    <a:lnTo>
                      <a:pt x="92" y="405"/>
                    </a:lnTo>
                    <a:lnTo>
                      <a:pt x="92" y="403"/>
                    </a:lnTo>
                    <a:lnTo>
                      <a:pt x="90" y="400"/>
                    </a:lnTo>
                    <a:lnTo>
                      <a:pt x="88" y="403"/>
                    </a:lnTo>
                    <a:lnTo>
                      <a:pt x="86" y="403"/>
                    </a:lnTo>
                    <a:lnTo>
                      <a:pt x="84" y="403"/>
                    </a:lnTo>
                    <a:lnTo>
                      <a:pt x="84" y="405"/>
                    </a:lnTo>
                    <a:lnTo>
                      <a:pt x="81" y="405"/>
                    </a:lnTo>
                    <a:lnTo>
                      <a:pt x="81" y="407"/>
                    </a:lnTo>
                    <a:lnTo>
                      <a:pt x="79" y="407"/>
                    </a:lnTo>
                    <a:lnTo>
                      <a:pt x="79" y="409"/>
                    </a:lnTo>
                    <a:lnTo>
                      <a:pt x="75" y="405"/>
                    </a:lnTo>
                    <a:lnTo>
                      <a:pt x="75" y="403"/>
                    </a:lnTo>
                    <a:lnTo>
                      <a:pt x="73" y="400"/>
                    </a:lnTo>
                    <a:lnTo>
                      <a:pt x="71" y="398"/>
                    </a:lnTo>
                    <a:lnTo>
                      <a:pt x="73" y="392"/>
                    </a:lnTo>
                    <a:lnTo>
                      <a:pt x="73" y="387"/>
                    </a:lnTo>
                    <a:lnTo>
                      <a:pt x="75" y="383"/>
                    </a:lnTo>
                    <a:lnTo>
                      <a:pt x="75" y="379"/>
                    </a:lnTo>
                    <a:lnTo>
                      <a:pt x="75" y="376"/>
                    </a:lnTo>
                    <a:lnTo>
                      <a:pt x="73" y="376"/>
                    </a:lnTo>
                    <a:lnTo>
                      <a:pt x="68" y="374"/>
                    </a:lnTo>
                    <a:lnTo>
                      <a:pt x="68" y="381"/>
                    </a:lnTo>
                    <a:lnTo>
                      <a:pt x="66" y="379"/>
                    </a:lnTo>
                    <a:lnTo>
                      <a:pt x="64" y="376"/>
                    </a:lnTo>
                    <a:lnTo>
                      <a:pt x="62" y="372"/>
                    </a:lnTo>
                    <a:lnTo>
                      <a:pt x="60" y="370"/>
                    </a:lnTo>
                    <a:lnTo>
                      <a:pt x="60" y="368"/>
                    </a:lnTo>
                    <a:lnTo>
                      <a:pt x="57" y="368"/>
                    </a:lnTo>
                    <a:lnTo>
                      <a:pt x="60" y="368"/>
                    </a:lnTo>
                    <a:lnTo>
                      <a:pt x="62" y="363"/>
                    </a:lnTo>
                    <a:lnTo>
                      <a:pt x="62" y="361"/>
                    </a:lnTo>
                    <a:lnTo>
                      <a:pt x="60" y="363"/>
                    </a:lnTo>
                    <a:lnTo>
                      <a:pt x="60" y="359"/>
                    </a:lnTo>
                    <a:lnTo>
                      <a:pt x="60" y="354"/>
                    </a:lnTo>
                    <a:lnTo>
                      <a:pt x="57" y="354"/>
                    </a:lnTo>
                    <a:lnTo>
                      <a:pt x="55" y="354"/>
                    </a:lnTo>
                    <a:lnTo>
                      <a:pt x="55" y="352"/>
                    </a:lnTo>
                    <a:lnTo>
                      <a:pt x="53" y="350"/>
                    </a:lnTo>
                    <a:lnTo>
                      <a:pt x="51" y="350"/>
                    </a:lnTo>
                    <a:lnTo>
                      <a:pt x="46" y="346"/>
                    </a:lnTo>
                    <a:lnTo>
                      <a:pt x="46" y="343"/>
                    </a:lnTo>
                    <a:lnTo>
                      <a:pt x="42" y="337"/>
                    </a:lnTo>
                    <a:lnTo>
                      <a:pt x="40" y="341"/>
                    </a:lnTo>
                    <a:lnTo>
                      <a:pt x="38" y="346"/>
                    </a:lnTo>
                    <a:lnTo>
                      <a:pt x="40" y="346"/>
                    </a:lnTo>
                    <a:lnTo>
                      <a:pt x="38" y="348"/>
                    </a:lnTo>
                    <a:lnTo>
                      <a:pt x="38" y="352"/>
                    </a:lnTo>
                    <a:lnTo>
                      <a:pt x="35" y="352"/>
                    </a:lnTo>
                    <a:lnTo>
                      <a:pt x="35" y="354"/>
                    </a:lnTo>
                    <a:lnTo>
                      <a:pt x="33" y="357"/>
                    </a:lnTo>
                    <a:lnTo>
                      <a:pt x="29" y="361"/>
                    </a:lnTo>
                    <a:lnTo>
                      <a:pt x="27" y="363"/>
                    </a:lnTo>
                    <a:lnTo>
                      <a:pt x="27" y="365"/>
                    </a:lnTo>
                    <a:lnTo>
                      <a:pt x="25" y="368"/>
                    </a:lnTo>
                    <a:lnTo>
                      <a:pt x="20" y="372"/>
                    </a:lnTo>
                    <a:lnTo>
                      <a:pt x="14" y="381"/>
                    </a:lnTo>
                    <a:lnTo>
                      <a:pt x="5" y="376"/>
                    </a:lnTo>
                    <a:lnTo>
                      <a:pt x="5" y="374"/>
                    </a:lnTo>
                    <a:lnTo>
                      <a:pt x="5" y="372"/>
                    </a:lnTo>
                    <a:lnTo>
                      <a:pt x="7" y="372"/>
                    </a:lnTo>
                    <a:lnTo>
                      <a:pt x="9" y="372"/>
                    </a:lnTo>
                    <a:lnTo>
                      <a:pt x="7" y="368"/>
                    </a:lnTo>
                    <a:lnTo>
                      <a:pt x="7" y="365"/>
                    </a:lnTo>
                    <a:lnTo>
                      <a:pt x="7" y="363"/>
                    </a:lnTo>
                    <a:lnTo>
                      <a:pt x="7" y="361"/>
                    </a:lnTo>
                    <a:lnTo>
                      <a:pt x="7" y="359"/>
                    </a:lnTo>
                    <a:lnTo>
                      <a:pt x="7" y="357"/>
                    </a:lnTo>
                    <a:lnTo>
                      <a:pt x="7" y="352"/>
                    </a:lnTo>
                    <a:lnTo>
                      <a:pt x="9" y="350"/>
                    </a:lnTo>
                    <a:lnTo>
                      <a:pt x="9" y="348"/>
                    </a:lnTo>
                    <a:lnTo>
                      <a:pt x="9" y="346"/>
                    </a:lnTo>
                    <a:lnTo>
                      <a:pt x="9" y="343"/>
                    </a:lnTo>
                    <a:lnTo>
                      <a:pt x="9" y="341"/>
                    </a:lnTo>
                    <a:lnTo>
                      <a:pt x="9" y="337"/>
                    </a:lnTo>
                    <a:lnTo>
                      <a:pt x="9" y="335"/>
                    </a:lnTo>
                    <a:lnTo>
                      <a:pt x="9" y="333"/>
                    </a:lnTo>
                    <a:lnTo>
                      <a:pt x="9" y="330"/>
                    </a:lnTo>
                    <a:lnTo>
                      <a:pt x="9" y="328"/>
                    </a:lnTo>
                    <a:lnTo>
                      <a:pt x="9" y="326"/>
                    </a:lnTo>
                    <a:lnTo>
                      <a:pt x="9" y="324"/>
                    </a:lnTo>
                    <a:lnTo>
                      <a:pt x="9" y="322"/>
                    </a:lnTo>
                    <a:lnTo>
                      <a:pt x="9" y="319"/>
                    </a:lnTo>
                    <a:lnTo>
                      <a:pt x="7" y="317"/>
                    </a:lnTo>
                    <a:lnTo>
                      <a:pt x="7" y="315"/>
                    </a:lnTo>
                    <a:lnTo>
                      <a:pt x="5" y="313"/>
                    </a:lnTo>
                    <a:lnTo>
                      <a:pt x="0" y="304"/>
                    </a:lnTo>
                    <a:lnTo>
                      <a:pt x="7" y="304"/>
                    </a:lnTo>
                    <a:lnTo>
                      <a:pt x="16" y="302"/>
                    </a:lnTo>
                    <a:lnTo>
                      <a:pt x="16" y="297"/>
                    </a:lnTo>
                    <a:lnTo>
                      <a:pt x="22" y="302"/>
                    </a:lnTo>
                    <a:lnTo>
                      <a:pt x="31" y="308"/>
                    </a:lnTo>
                    <a:lnTo>
                      <a:pt x="31" y="313"/>
                    </a:lnTo>
                    <a:lnTo>
                      <a:pt x="40" y="313"/>
                    </a:lnTo>
                    <a:lnTo>
                      <a:pt x="46" y="313"/>
                    </a:lnTo>
                    <a:lnTo>
                      <a:pt x="46" y="308"/>
                    </a:lnTo>
                    <a:lnTo>
                      <a:pt x="46" y="306"/>
                    </a:lnTo>
                    <a:lnTo>
                      <a:pt x="46" y="304"/>
                    </a:lnTo>
                    <a:lnTo>
                      <a:pt x="46" y="293"/>
                    </a:lnTo>
                    <a:lnTo>
                      <a:pt x="46" y="289"/>
                    </a:lnTo>
                    <a:lnTo>
                      <a:pt x="51" y="287"/>
                    </a:lnTo>
                    <a:lnTo>
                      <a:pt x="55" y="289"/>
                    </a:lnTo>
                    <a:lnTo>
                      <a:pt x="62" y="289"/>
                    </a:lnTo>
                    <a:lnTo>
                      <a:pt x="60" y="284"/>
                    </a:lnTo>
                    <a:lnTo>
                      <a:pt x="57" y="280"/>
                    </a:lnTo>
                    <a:lnTo>
                      <a:pt x="55" y="280"/>
                    </a:lnTo>
                    <a:lnTo>
                      <a:pt x="55" y="278"/>
                    </a:lnTo>
                    <a:lnTo>
                      <a:pt x="55" y="276"/>
                    </a:lnTo>
                    <a:lnTo>
                      <a:pt x="53" y="276"/>
                    </a:lnTo>
                    <a:lnTo>
                      <a:pt x="53" y="271"/>
                    </a:lnTo>
                    <a:lnTo>
                      <a:pt x="55" y="269"/>
                    </a:lnTo>
                    <a:lnTo>
                      <a:pt x="55" y="265"/>
                    </a:lnTo>
                    <a:lnTo>
                      <a:pt x="55" y="262"/>
                    </a:lnTo>
                    <a:lnTo>
                      <a:pt x="55" y="260"/>
                    </a:lnTo>
                    <a:lnTo>
                      <a:pt x="55" y="258"/>
                    </a:lnTo>
                    <a:lnTo>
                      <a:pt x="57" y="249"/>
                    </a:lnTo>
                    <a:lnTo>
                      <a:pt x="57" y="245"/>
                    </a:lnTo>
                    <a:lnTo>
                      <a:pt x="60" y="241"/>
                    </a:lnTo>
                    <a:lnTo>
                      <a:pt x="62" y="241"/>
                    </a:lnTo>
                    <a:lnTo>
                      <a:pt x="66" y="241"/>
                    </a:lnTo>
                    <a:lnTo>
                      <a:pt x="68" y="241"/>
                    </a:lnTo>
                    <a:lnTo>
                      <a:pt x="75" y="241"/>
                    </a:lnTo>
                    <a:lnTo>
                      <a:pt x="84" y="243"/>
                    </a:lnTo>
                    <a:lnTo>
                      <a:pt x="86" y="243"/>
                    </a:lnTo>
                    <a:lnTo>
                      <a:pt x="88" y="243"/>
                    </a:lnTo>
                    <a:lnTo>
                      <a:pt x="90" y="247"/>
                    </a:lnTo>
                    <a:lnTo>
                      <a:pt x="92" y="247"/>
                    </a:lnTo>
                    <a:lnTo>
                      <a:pt x="92" y="245"/>
                    </a:lnTo>
                    <a:lnTo>
                      <a:pt x="95" y="245"/>
                    </a:lnTo>
                    <a:lnTo>
                      <a:pt x="103" y="247"/>
                    </a:lnTo>
                    <a:lnTo>
                      <a:pt x="103" y="245"/>
                    </a:lnTo>
                    <a:lnTo>
                      <a:pt x="103" y="243"/>
                    </a:lnTo>
                    <a:lnTo>
                      <a:pt x="103" y="241"/>
                    </a:lnTo>
                    <a:lnTo>
                      <a:pt x="103" y="238"/>
                    </a:lnTo>
                    <a:lnTo>
                      <a:pt x="108" y="241"/>
                    </a:lnTo>
                    <a:lnTo>
                      <a:pt x="110" y="241"/>
                    </a:lnTo>
                    <a:lnTo>
                      <a:pt x="117" y="243"/>
                    </a:lnTo>
                    <a:lnTo>
                      <a:pt x="117" y="241"/>
                    </a:lnTo>
                    <a:lnTo>
                      <a:pt x="114" y="241"/>
                    </a:lnTo>
                    <a:lnTo>
                      <a:pt x="114" y="238"/>
                    </a:lnTo>
                    <a:lnTo>
                      <a:pt x="123" y="238"/>
                    </a:lnTo>
                    <a:lnTo>
                      <a:pt x="127" y="243"/>
                    </a:lnTo>
                    <a:lnTo>
                      <a:pt x="127" y="245"/>
                    </a:lnTo>
                    <a:lnTo>
                      <a:pt x="130" y="247"/>
                    </a:lnTo>
                    <a:lnTo>
                      <a:pt x="130" y="252"/>
                    </a:lnTo>
                    <a:lnTo>
                      <a:pt x="130" y="256"/>
                    </a:lnTo>
                    <a:lnTo>
                      <a:pt x="132" y="256"/>
                    </a:lnTo>
                    <a:lnTo>
                      <a:pt x="134" y="258"/>
                    </a:lnTo>
                    <a:lnTo>
                      <a:pt x="136" y="260"/>
                    </a:lnTo>
                    <a:lnTo>
                      <a:pt x="141" y="265"/>
                    </a:lnTo>
                    <a:lnTo>
                      <a:pt x="143" y="267"/>
                    </a:lnTo>
                    <a:lnTo>
                      <a:pt x="143" y="265"/>
                    </a:lnTo>
                    <a:lnTo>
                      <a:pt x="143" y="262"/>
                    </a:lnTo>
                    <a:lnTo>
                      <a:pt x="143" y="260"/>
                    </a:lnTo>
                    <a:lnTo>
                      <a:pt x="143" y="258"/>
                    </a:lnTo>
                    <a:lnTo>
                      <a:pt x="143" y="256"/>
                    </a:lnTo>
                    <a:lnTo>
                      <a:pt x="145" y="256"/>
                    </a:lnTo>
                    <a:lnTo>
                      <a:pt x="147" y="254"/>
                    </a:lnTo>
                    <a:lnTo>
                      <a:pt x="149" y="254"/>
                    </a:lnTo>
                    <a:lnTo>
                      <a:pt x="154" y="254"/>
                    </a:lnTo>
                    <a:lnTo>
                      <a:pt x="156" y="252"/>
                    </a:lnTo>
                    <a:lnTo>
                      <a:pt x="158" y="252"/>
                    </a:lnTo>
                    <a:lnTo>
                      <a:pt x="160" y="252"/>
                    </a:lnTo>
                    <a:lnTo>
                      <a:pt x="163" y="252"/>
                    </a:lnTo>
                    <a:lnTo>
                      <a:pt x="165" y="256"/>
                    </a:lnTo>
                    <a:lnTo>
                      <a:pt x="167" y="256"/>
                    </a:lnTo>
                    <a:lnTo>
                      <a:pt x="167" y="252"/>
                    </a:lnTo>
                    <a:lnTo>
                      <a:pt x="167" y="249"/>
                    </a:lnTo>
                    <a:lnTo>
                      <a:pt x="167" y="247"/>
                    </a:lnTo>
                    <a:lnTo>
                      <a:pt x="169" y="247"/>
                    </a:lnTo>
                    <a:lnTo>
                      <a:pt x="171" y="245"/>
                    </a:lnTo>
                    <a:lnTo>
                      <a:pt x="173" y="245"/>
                    </a:lnTo>
                    <a:lnTo>
                      <a:pt x="173" y="243"/>
                    </a:lnTo>
                    <a:lnTo>
                      <a:pt x="176" y="241"/>
                    </a:lnTo>
                    <a:lnTo>
                      <a:pt x="176" y="236"/>
                    </a:lnTo>
                    <a:lnTo>
                      <a:pt x="180" y="238"/>
                    </a:lnTo>
                    <a:lnTo>
                      <a:pt x="182" y="238"/>
                    </a:lnTo>
                    <a:lnTo>
                      <a:pt x="187" y="227"/>
                    </a:lnTo>
                    <a:lnTo>
                      <a:pt x="189" y="216"/>
                    </a:lnTo>
                    <a:lnTo>
                      <a:pt x="184" y="214"/>
                    </a:lnTo>
                    <a:lnTo>
                      <a:pt x="180" y="212"/>
                    </a:lnTo>
                    <a:lnTo>
                      <a:pt x="180" y="210"/>
                    </a:lnTo>
                    <a:lnTo>
                      <a:pt x="182" y="206"/>
                    </a:lnTo>
                    <a:lnTo>
                      <a:pt x="193" y="206"/>
                    </a:lnTo>
                    <a:lnTo>
                      <a:pt x="195" y="206"/>
                    </a:lnTo>
                    <a:lnTo>
                      <a:pt x="204" y="199"/>
                    </a:lnTo>
                    <a:lnTo>
                      <a:pt x="204" y="192"/>
                    </a:lnTo>
                    <a:lnTo>
                      <a:pt x="202" y="188"/>
                    </a:lnTo>
                    <a:lnTo>
                      <a:pt x="198" y="184"/>
                    </a:lnTo>
                    <a:lnTo>
                      <a:pt x="198" y="181"/>
                    </a:lnTo>
                    <a:lnTo>
                      <a:pt x="193" y="177"/>
                    </a:lnTo>
                    <a:lnTo>
                      <a:pt x="193" y="175"/>
                    </a:lnTo>
                    <a:lnTo>
                      <a:pt x="200" y="166"/>
                    </a:lnTo>
                    <a:lnTo>
                      <a:pt x="204" y="170"/>
                    </a:lnTo>
                    <a:lnTo>
                      <a:pt x="206" y="173"/>
                    </a:lnTo>
                    <a:lnTo>
                      <a:pt x="206" y="170"/>
                    </a:lnTo>
                    <a:lnTo>
                      <a:pt x="206" y="168"/>
                    </a:lnTo>
                    <a:lnTo>
                      <a:pt x="209" y="162"/>
                    </a:lnTo>
                    <a:lnTo>
                      <a:pt x="209" y="155"/>
                    </a:lnTo>
                    <a:lnTo>
                      <a:pt x="206" y="144"/>
                    </a:lnTo>
                    <a:lnTo>
                      <a:pt x="206" y="142"/>
                    </a:lnTo>
                    <a:lnTo>
                      <a:pt x="215" y="131"/>
                    </a:lnTo>
                    <a:lnTo>
                      <a:pt x="219" y="135"/>
                    </a:lnTo>
                    <a:lnTo>
                      <a:pt x="222" y="138"/>
                    </a:lnTo>
                    <a:lnTo>
                      <a:pt x="226" y="142"/>
                    </a:lnTo>
                    <a:lnTo>
                      <a:pt x="233" y="144"/>
                    </a:lnTo>
                    <a:lnTo>
                      <a:pt x="235" y="146"/>
                    </a:lnTo>
                    <a:lnTo>
                      <a:pt x="246" y="151"/>
                    </a:lnTo>
                    <a:lnTo>
                      <a:pt x="246" y="153"/>
                    </a:lnTo>
                    <a:lnTo>
                      <a:pt x="248" y="153"/>
                    </a:lnTo>
                    <a:lnTo>
                      <a:pt x="248" y="151"/>
                    </a:lnTo>
                    <a:lnTo>
                      <a:pt x="250" y="151"/>
                    </a:lnTo>
                    <a:lnTo>
                      <a:pt x="252" y="151"/>
                    </a:lnTo>
                    <a:lnTo>
                      <a:pt x="255" y="151"/>
                    </a:lnTo>
                    <a:lnTo>
                      <a:pt x="255" y="149"/>
                    </a:lnTo>
                    <a:lnTo>
                      <a:pt x="257" y="149"/>
                    </a:lnTo>
                    <a:lnTo>
                      <a:pt x="259" y="149"/>
                    </a:lnTo>
                    <a:lnTo>
                      <a:pt x="261" y="149"/>
                    </a:lnTo>
                    <a:lnTo>
                      <a:pt x="263" y="149"/>
                    </a:lnTo>
                    <a:lnTo>
                      <a:pt x="265" y="149"/>
                    </a:lnTo>
                    <a:lnTo>
                      <a:pt x="268" y="149"/>
                    </a:lnTo>
                    <a:lnTo>
                      <a:pt x="270" y="149"/>
                    </a:lnTo>
                    <a:lnTo>
                      <a:pt x="270" y="151"/>
                    </a:lnTo>
                    <a:lnTo>
                      <a:pt x="270" y="153"/>
                    </a:lnTo>
                    <a:lnTo>
                      <a:pt x="270" y="155"/>
                    </a:lnTo>
                    <a:lnTo>
                      <a:pt x="270" y="157"/>
                    </a:lnTo>
                    <a:lnTo>
                      <a:pt x="270" y="160"/>
                    </a:lnTo>
                    <a:lnTo>
                      <a:pt x="270" y="162"/>
                    </a:lnTo>
                    <a:lnTo>
                      <a:pt x="270" y="164"/>
                    </a:lnTo>
                    <a:lnTo>
                      <a:pt x="272" y="164"/>
                    </a:lnTo>
                    <a:lnTo>
                      <a:pt x="274" y="164"/>
                    </a:lnTo>
                    <a:lnTo>
                      <a:pt x="276" y="164"/>
                    </a:lnTo>
                    <a:lnTo>
                      <a:pt x="279" y="164"/>
                    </a:lnTo>
                    <a:lnTo>
                      <a:pt x="281" y="164"/>
                    </a:lnTo>
                    <a:lnTo>
                      <a:pt x="283" y="162"/>
                    </a:lnTo>
                    <a:lnTo>
                      <a:pt x="292" y="162"/>
                    </a:lnTo>
                    <a:lnTo>
                      <a:pt x="296" y="162"/>
                    </a:lnTo>
                    <a:lnTo>
                      <a:pt x="298" y="162"/>
                    </a:lnTo>
                    <a:lnTo>
                      <a:pt x="301" y="162"/>
                    </a:lnTo>
                    <a:lnTo>
                      <a:pt x="305" y="160"/>
                    </a:lnTo>
                    <a:lnTo>
                      <a:pt x="307" y="160"/>
                    </a:lnTo>
                    <a:lnTo>
                      <a:pt x="309" y="160"/>
                    </a:lnTo>
                    <a:lnTo>
                      <a:pt x="311" y="160"/>
                    </a:lnTo>
                    <a:lnTo>
                      <a:pt x="314" y="160"/>
                    </a:lnTo>
                    <a:lnTo>
                      <a:pt x="316" y="160"/>
                    </a:lnTo>
                    <a:lnTo>
                      <a:pt x="318" y="160"/>
                    </a:lnTo>
                    <a:lnTo>
                      <a:pt x="320" y="160"/>
                    </a:lnTo>
                    <a:lnTo>
                      <a:pt x="322" y="160"/>
                    </a:lnTo>
                    <a:lnTo>
                      <a:pt x="325" y="160"/>
                    </a:lnTo>
                    <a:lnTo>
                      <a:pt x="327" y="160"/>
                    </a:lnTo>
                    <a:lnTo>
                      <a:pt x="338" y="157"/>
                    </a:lnTo>
                    <a:lnTo>
                      <a:pt x="344" y="157"/>
                    </a:lnTo>
                    <a:lnTo>
                      <a:pt x="351" y="142"/>
                    </a:lnTo>
                    <a:lnTo>
                      <a:pt x="344" y="131"/>
                    </a:lnTo>
                    <a:lnTo>
                      <a:pt x="342" y="129"/>
                    </a:lnTo>
                    <a:lnTo>
                      <a:pt x="338" y="122"/>
                    </a:lnTo>
                    <a:lnTo>
                      <a:pt x="325" y="124"/>
                    </a:lnTo>
                    <a:lnTo>
                      <a:pt x="325" y="122"/>
                    </a:lnTo>
                    <a:lnTo>
                      <a:pt x="325" y="120"/>
                    </a:lnTo>
                    <a:lnTo>
                      <a:pt x="325" y="118"/>
                    </a:lnTo>
                    <a:lnTo>
                      <a:pt x="325" y="116"/>
                    </a:lnTo>
                    <a:lnTo>
                      <a:pt x="325" y="114"/>
                    </a:lnTo>
                    <a:lnTo>
                      <a:pt x="325" y="111"/>
                    </a:lnTo>
                    <a:lnTo>
                      <a:pt x="325" y="107"/>
                    </a:lnTo>
                    <a:lnTo>
                      <a:pt x="327" y="107"/>
                    </a:lnTo>
                    <a:lnTo>
                      <a:pt x="336" y="107"/>
                    </a:lnTo>
                    <a:lnTo>
                      <a:pt x="349" y="105"/>
                    </a:lnTo>
                    <a:lnTo>
                      <a:pt x="344" y="100"/>
                    </a:lnTo>
                    <a:lnTo>
                      <a:pt x="342" y="96"/>
                    </a:lnTo>
                    <a:lnTo>
                      <a:pt x="338" y="92"/>
                    </a:lnTo>
                    <a:lnTo>
                      <a:pt x="336" y="87"/>
                    </a:lnTo>
                    <a:lnTo>
                      <a:pt x="327" y="92"/>
                    </a:lnTo>
                    <a:lnTo>
                      <a:pt x="322" y="92"/>
                    </a:lnTo>
                    <a:lnTo>
                      <a:pt x="320" y="92"/>
                    </a:lnTo>
                    <a:lnTo>
                      <a:pt x="309" y="94"/>
                    </a:lnTo>
                    <a:lnTo>
                      <a:pt x="301" y="94"/>
                    </a:lnTo>
                    <a:lnTo>
                      <a:pt x="296" y="94"/>
                    </a:lnTo>
                    <a:lnTo>
                      <a:pt x="296" y="92"/>
                    </a:lnTo>
                    <a:lnTo>
                      <a:pt x="296" y="89"/>
                    </a:lnTo>
                    <a:lnTo>
                      <a:pt x="298" y="78"/>
                    </a:lnTo>
                    <a:lnTo>
                      <a:pt x="298" y="76"/>
                    </a:lnTo>
                    <a:lnTo>
                      <a:pt x="298" y="74"/>
                    </a:lnTo>
                    <a:lnTo>
                      <a:pt x="296" y="74"/>
                    </a:lnTo>
                    <a:lnTo>
                      <a:pt x="296" y="70"/>
                    </a:lnTo>
                    <a:lnTo>
                      <a:pt x="296" y="68"/>
                    </a:lnTo>
                    <a:lnTo>
                      <a:pt x="296" y="57"/>
                    </a:lnTo>
                    <a:lnTo>
                      <a:pt x="303" y="50"/>
                    </a:lnTo>
                    <a:lnTo>
                      <a:pt x="309" y="46"/>
                    </a:lnTo>
                    <a:lnTo>
                      <a:pt x="311" y="43"/>
                    </a:lnTo>
                    <a:lnTo>
                      <a:pt x="309" y="39"/>
                    </a:lnTo>
                    <a:lnTo>
                      <a:pt x="307" y="37"/>
                    </a:lnTo>
                    <a:lnTo>
                      <a:pt x="314" y="37"/>
                    </a:lnTo>
                    <a:lnTo>
                      <a:pt x="314" y="32"/>
                    </a:lnTo>
                    <a:lnTo>
                      <a:pt x="314" y="30"/>
                    </a:lnTo>
                    <a:lnTo>
                      <a:pt x="309" y="30"/>
                    </a:lnTo>
                    <a:lnTo>
                      <a:pt x="305" y="30"/>
                    </a:lnTo>
                    <a:lnTo>
                      <a:pt x="303" y="30"/>
                    </a:lnTo>
                    <a:lnTo>
                      <a:pt x="301" y="30"/>
                    </a:lnTo>
                    <a:lnTo>
                      <a:pt x="298" y="30"/>
                    </a:lnTo>
                    <a:lnTo>
                      <a:pt x="301" y="30"/>
                    </a:lnTo>
                    <a:lnTo>
                      <a:pt x="301" y="28"/>
                    </a:lnTo>
                    <a:lnTo>
                      <a:pt x="303" y="28"/>
                    </a:lnTo>
                    <a:lnTo>
                      <a:pt x="303" y="26"/>
                    </a:lnTo>
                    <a:lnTo>
                      <a:pt x="305" y="26"/>
                    </a:lnTo>
                    <a:lnTo>
                      <a:pt x="307" y="26"/>
                    </a:lnTo>
                    <a:lnTo>
                      <a:pt x="307" y="24"/>
                    </a:lnTo>
                    <a:lnTo>
                      <a:pt x="309" y="24"/>
                    </a:lnTo>
                    <a:lnTo>
                      <a:pt x="311" y="24"/>
                    </a:lnTo>
                    <a:lnTo>
                      <a:pt x="314" y="24"/>
                    </a:lnTo>
                    <a:lnTo>
                      <a:pt x="316" y="24"/>
                    </a:lnTo>
                    <a:lnTo>
                      <a:pt x="318" y="24"/>
                    </a:lnTo>
                    <a:lnTo>
                      <a:pt x="320" y="24"/>
                    </a:lnTo>
                    <a:lnTo>
                      <a:pt x="322" y="24"/>
                    </a:lnTo>
                    <a:lnTo>
                      <a:pt x="322" y="22"/>
                    </a:lnTo>
                    <a:lnTo>
                      <a:pt x="325" y="22"/>
                    </a:lnTo>
                    <a:lnTo>
                      <a:pt x="327" y="22"/>
                    </a:lnTo>
                    <a:lnTo>
                      <a:pt x="329" y="22"/>
                    </a:lnTo>
                    <a:lnTo>
                      <a:pt x="329" y="19"/>
                    </a:lnTo>
                    <a:lnTo>
                      <a:pt x="329" y="17"/>
                    </a:lnTo>
                    <a:lnTo>
                      <a:pt x="329" y="15"/>
                    </a:lnTo>
                    <a:lnTo>
                      <a:pt x="331" y="15"/>
                    </a:lnTo>
                    <a:lnTo>
                      <a:pt x="331" y="13"/>
                    </a:lnTo>
                    <a:lnTo>
                      <a:pt x="333" y="13"/>
                    </a:lnTo>
                    <a:lnTo>
                      <a:pt x="336" y="13"/>
                    </a:lnTo>
                    <a:lnTo>
                      <a:pt x="336" y="15"/>
                    </a:lnTo>
                    <a:lnTo>
                      <a:pt x="338" y="15"/>
                    </a:lnTo>
                    <a:lnTo>
                      <a:pt x="338" y="17"/>
                    </a:lnTo>
                    <a:lnTo>
                      <a:pt x="340" y="17"/>
                    </a:lnTo>
                    <a:lnTo>
                      <a:pt x="342" y="17"/>
                    </a:lnTo>
                    <a:lnTo>
                      <a:pt x="344" y="19"/>
                    </a:lnTo>
                    <a:lnTo>
                      <a:pt x="347" y="19"/>
                    </a:lnTo>
                    <a:lnTo>
                      <a:pt x="347" y="22"/>
                    </a:lnTo>
                    <a:lnTo>
                      <a:pt x="349" y="24"/>
                    </a:lnTo>
                    <a:lnTo>
                      <a:pt x="349" y="26"/>
                    </a:lnTo>
                    <a:lnTo>
                      <a:pt x="349" y="28"/>
                    </a:lnTo>
                    <a:lnTo>
                      <a:pt x="351" y="28"/>
                    </a:lnTo>
                    <a:lnTo>
                      <a:pt x="351" y="30"/>
                    </a:lnTo>
                    <a:lnTo>
                      <a:pt x="351" y="32"/>
                    </a:lnTo>
                    <a:lnTo>
                      <a:pt x="353" y="32"/>
                    </a:lnTo>
                    <a:lnTo>
                      <a:pt x="355" y="30"/>
                    </a:lnTo>
                    <a:lnTo>
                      <a:pt x="357" y="30"/>
                    </a:lnTo>
                    <a:lnTo>
                      <a:pt x="360" y="28"/>
                    </a:lnTo>
                    <a:lnTo>
                      <a:pt x="360" y="26"/>
                    </a:lnTo>
                    <a:lnTo>
                      <a:pt x="362" y="26"/>
                    </a:lnTo>
                    <a:lnTo>
                      <a:pt x="362" y="24"/>
                    </a:lnTo>
                    <a:lnTo>
                      <a:pt x="364" y="24"/>
                    </a:lnTo>
                    <a:lnTo>
                      <a:pt x="364" y="26"/>
                    </a:lnTo>
                    <a:lnTo>
                      <a:pt x="366" y="26"/>
                    </a:lnTo>
                    <a:lnTo>
                      <a:pt x="368" y="26"/>
                    </a:lnTo>
                    <a:lnTo>
                      <a:pt x="368" y="28"/>
                    </a:lnTo>
                    <a:lnTo>
                      <a:pt x="371" y="26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2" y="24"/>
                    </a:lnTo>
                    <a:lnTo>
                      <a:pt x="382" y="22"/>
                    </a:lnTo>
                    <a:lnTo>
                      <a:pt x="384" y="19"/>
                    </a:lnTo>
                    <a:lnTo>
                      <a:pt x="386" y="19"/>
                    </a:lnTo>
                    <a:lnTo>
                      <a:pt x="388" y="19"/>
                    </a:lnTo>
                    <a:lnTo>
                      <a:pt x="388" y="22"/>
                    </a:lnTo>
                    <a:lnTo>
                      <a:pt x="390" y="22"/>
                    </a:lnTo>
                    <a:lnTo>
                      <a:pt x="390" y="24"/>
                    </a:lnTo>
                    <a:lnTo>
                      <a:pt x="395" y="22"/>
                    </a:lnTo>
                    <a:lnTo>
                      <a:pt x="397" y="19"/>
                    </a:lnTo>
                    <a:lnTo>
                      <a:pt x="399" y="19"/>
                    </a:lnTo>
                    <a:lnTo>
                      <a:pt x="401" y="17"/>
                    </a:lnTo>
                    <a:lnTo>
                      <a:pt x="403" y="15"/>
                    </a:lnTo>
                    <a:lnTo>
                      <a:pt x="403" y="13"/>
                    </a:lnTo>
                    <a:lnTo>
                      <a:pt x="403" y="11"/>
                    </a:lnTo>
                    <a:lnTo>
                      <a:pt x="406" y="11"/>
                    </a:lnTo>
                    <a:lnTo>
                      <a:pt x="408" y="13"/>
                    </a:lnTo>
                    <a:lnTo>
                      <a:pt x="410" y="13"/>
                    </a:lnTo>
                    <a:lnTo>
                      <a:pt x="414" y="13"/>
                    </a:lnTo>
                    <a:lnTo>
                      <a:pt x="417" y="15"/>
                    </a:lnTo>
                    <a:lnTo>
                      <a:pt x="419" y="15"/>
                    </a:lnTo>
                    <a:lnTo>
                      <a:pt x="421" y="15"/>
                    </a:lnTo>
                    <a:lnTo>
                      <a:pt x="421" y="17"/>
                    </a:lnTo>
                    <a:lnTo>
                      <a:pt x="423" y="17"/>
                    </a:lnTo>
                    <a:lnTo>
                      <a:pt x="423" y="19"/>
                    </a:lnTo>
                    <a:lnTo>
                      <a:pt x="425" y="19"/>
                    </a:lnTo>
                    <a:lnTo>
                      <a:pt x="428" y="19"/>
                    </a:lnTo>
                    <a:lnTo>
                      <a:pt x="430" y="19"/>
                    </a:lnTo>
                    <a:lnTo>
                      <a:pt x="430" y="17"/>
                    </a:lnTo>
                    <a:lnTo>
                      <a:pt x="432" y="17"/>
                    </a:lnTo>
                    <a:lnTo>
                      <a:pt x="432" y="15"/>
                    </a:lnTo>
                    <a:lnTo>
                      <a:pt x="436" y="13"/>
                    </a:lnTo>
                    <a:lnTo>
                      <a:pt x="439" y="13"/>
                    </a:lnTo>
                    <a:lnTo>
                      <a:pt x="439" y="15"/>
                    </a:lnTo>
                    <a:lnTo>
                      <a:pt x="441" y="17"/>
                    </a:lnTo>
                    <a:lnTo>
                      <a:pt x="443" y="19"/>
                    </a:lnTo>
                    <a:lnTo>
                      <a:pt x="445" y="19"/>
                    </a:lnTo>
                    <a:lnTo>
                      <a:pt x="447" y="19"/>
                    </a:lnTo>
                    <a:lnTo>
                      <a:pt x="449" y="17"/>
                    </a:lnTo>
                    <a:lnTo>
                      <a:pt x="449" y="15"/>
                    </a:lnTo>
                    <a:lnTo>
                      <a:pt x="449" y="13"/>
                    </a:lnTo>
                    <a:lnTo>
                      <a:pt x="452" y="11"/>
                    </a:lnTo>
                    <a:lnTo>
                      <a:pt x="454" y="11"/>
                    </a:lnTo>
                    <a:lnTo>
                      <a:pt x="456" y="8"/>
                    </a:lnTo>
                    <a:lnTo>
                      <a:pt x="460" y="8"/>
                    </a:lnTo>
                    <a:lnTo>
                      <a:pt x="463" y="8"/>
                    </a:lnTo>
                    <a:lnTo>
                      <a:pt x="465" y="8"/>
                    </a:lnTo>
                    <a:lnTo>
                      <a:pt x="465" y="11"/>
                    </a:lnTo>
                    <a:lnTo>
                      <a:pt x="465" y="13"/>
                    </a:lnTo>
                    <a:lnTo>
                      <a:pt x="467" y="15"/>
                    </a:lnTo>
                    <a:lnTo>
                      <a:pt x="467" y="17"/>
                    </a:lnTo>
                    <a:lnTo>
                      <a:pt x="467" y="19"/>
                    </a:lnTo>
                    <a:lnTo>
                      <a:pt x="469" y="19"/>
                    </a:lnTo>
                    <a:lnTo>
                      <a:pt x="469" y="22"/>
                    </a:lnTo>
                    <a:lnTo>
                      <a:pt x="471" y="22"/>
                    </a:lnTo>
                    <a:lnTo>
                      <a:pt x="474" y="22"/>
                    </a:lnTo>
                    <a:lnTo>
                      <a:pt x="476" y="22"/>
                    </a:lnTo>
                    <a:lnTo>
                      <a:pt x="478" y="19"/>
                    </a:lnTo>
                    <a:lnTo>
                      <a:pt x="480" y="19"/>
                    </a:lnTo>
                    <a:lnTo>
                      <a:pt x="482" y="17"/>
                    </a:lnTo>
                    <a:lnTo>
                      <a:pt x="484" y="17"/>
                    </a:lnTo>
                    <a:lnTo>
                      <a:pt x="484" y="15"/>
                    </a:lnTo>
                    <a:lnTo>
                      <a:pt x="484" y="13"/>
                    </a:lnTo>
                    <a:lnTo>
                      <a:pt x="482" y="11"/>
                    </a:lnTo>
                    <a:lnTo>
                      <a:pt x="482" y="8"/>
                    </a:lnTo>
                    <a:lnTo>
                      <a:pt x="484" y="6"/>
                    </a:lnTo>
                    <a:lnTo>
                      <a:pt x="487" y="6"/>
                    </a:lnTo>
                    <a:lnTo>
                      <a:pt x="487" y="4"/>
                    </a:lnTo>
                    <a:lnTo>
                      <a:pt x="489" y="4"/>
                    </a:lnTo>
                    <a:lnTo>
                      <a:pt x="489" y="2"/>
                    </a:lnTo>
                    <a:lnTo>
                      <a:pt x="491" y="2"/>
                    </a:lnTo>
                    <a:lnTo>
                      <a:pt x="493" y="0"/>
                    </a:lnTo>
                    <a:lnTo>
                      <a:pt x="495" y="0"/>
                    </a:lnTo>
                    <a:lnTo>
                      <a:pt x="498" y="2"/>
                    </a:lnTo>
                    <a:lnTo>
                      <a:pt x="500" y="2"/>
                    </a:lnTo>
                    <a:lnTo>
                      <a:pt x="502" y="2"/>
                    </a:lnTo>
                    <a:lnTo>
                      <a:pt x="502" y="4"/>
                    </a:lnTo>
                    <a:lnTo>
                      <a:pt x="504" y="4"/>
                    </a:lnTo>
                    <a:close/>
                  </a:path>
                </a:pathLst>
              </a:custGeom>
              <a:solidFill>
                <a:srgbClr val="77933C"/>
              </a:solidFill>
              <a:ln w="14288">
                <a:solidFill>
                  <a:srgbClr val="0061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83" name="Freeform 68"/>
              <p:cNvSpPr>
                <a:spLocks/>
              </p:cNvSpPr>
              <p:nvPr/>
            </p:nvSpPr>
            <p:spPr bwMode="auto">
              <a:xfrm>
                <a:off x="6808788" y="350838"/>
                <a:ext cx="882650" cy="998538"/>
              </a:xfrm>
              <a:custGeom>
                <a:avLst/>
                <a:gdLst>
                  <a:gd name="T0" fmla="*/ 2147483647 w 556"/>
                  <a:gd name="T1" fmla="*/ 2147483647 h 629"/>
                  <a:gd name="T2" fmla="*/ 2147483647 w 556"/>
                  <a:gd name="T3" fmla="*/ 2147483647 h 629"/>
                  <a:gd name="T4" fmla="*/ 2147483647 w 556"/>
                  <a:gd name="T5" fmla="*/ 2147483647 h 629"/>
                  <a:gd name="T6" fmla="*/ 2147483647 w 556"/>
                  <a:gd name="T7" fmla="*/ 2147483647 h 629"/>
                  <a:gd name="T8" fmla="*/ 2147483647 w 556"/>
                  <a:gd name="T9" fmla="*/ 2147483647 h 629"/>
                  <a:gd name="T10" fmla="*/ 2147483647 w 556"/>
                  <a:gd name="T11" fmla="*/ 2147483647 h 629"/>
                  <a:gd name="T12" fmla="*/ 2147483647 w 556"/>
                  <a:gd name="T13" fmla="*/ 2147483647 h 629"/>
                  <a:gd name="T14" fmla="*/ 2147483647 w 556"/>
                  <a:gd name="T15" fmla="*/ 2147483647 h 629"/>
                  <a:gd name="T16" fmla="*/ 2147483647 w 556"/>
                  <a:gd name="T17" fmla="*/ 2147483647 h 629"/>
                  <a:gd name="T18" fmla="*/ 2147483647 w 556"/>
                  <a:gd name="T19" fmla="*/ 2147483647 h 629"/>
                  <a:gd name="T20" fmla="*/ 2147483647 w 556"/>
                  <a:gd name="T21" fmla="*/ 2147483647 h 629"/>
                  <a:gd name="T22" fmla="*/ 2147483647 w 556"/>
                  <a:gd name="T23" fmla="*/ 2147483647 h 629"/>
                  <a:gd name="T24" fmla="*/ 2147483647 w 556"/>
                  <a:gd name="T25" fmla="*/ 2147483647 h 629"/>
                  <a:gd name="T26" fmla="*/ 2147483647 w 556"/>
                  <a:gd name="T27" fmla="*/ 2147483647 h 629"/>
                  <a:gd name="T28" fmla="*/ 2147483647 w 556"/>
                  <a:gd name="T29" fmla="*/ 2147483647 h 629"/>
                  <a:gd name="T30" fmla="*/ 2147483647 w 556"/>
                  <a:gd name="T31" fmla="*/ 2147483647 h 629"/>
                  <a:gd name="T32" fmla="*/ 2147483647 w 556"/>
                  <a:gd name="T33" fmla="*/ 2147483647 h 629"/>
                  <a:gd name="T34" fmla="*/ 2147483647 w 556"/>
                  <a:gd name="T35" fmla="*/ 2147483647 h 629"/>
                  <a:gd name="T36" fmla="*/ 2147483647 w 556"/>
                  <a:gd name="T37" fmla="*/ 2147483647 h 629"/>
                  <a:gd name="T38" fmla="*/ 2147483647 w 556"/>
                  <a:gd name="T39" fmla="*/ 2147483647 h 629"/>
                  <a:gd name="T40" fmla="*/ 2147483647 w 556"/>
                  <a:gd name="T41" fmla="*/ 2147483647 h 629"/>
                  <a:gd name="T42" fmla="*/ 2147483647 w 556"/>
                  <a:gd name="T43" fmla="*/ 2147483647 h 629"/>
                  <a:gd name="T44" fmla="*/ 2147483647 w 556"/>
                  <a:gd name="T45" fmla="*/ 2147483647 h 629"/>
                  <a:gd name="T46" fmla="*/ 2147483647 w 556"/>
                  <a:gd name="T47" fmla="*/ 2147483647 h 629"/>
                  <a:gd name="T48" fmla="*/ 2147483647 w 556"/>
                  <a:gd name="T49" fmla="*/ 2147483647 h 629"/>
                  <a:gd name="T50" fmla="*/ 2147483647 w 556"/>
                  <a:gd name="T51" fmla="*/ 2147483647 h 629"/>
                  <a:gd name="T52" fmla="*/ 2147483647 w 556"/>
                  <a:gd name="T53" fmla="*/ 2147483647 h 629"/>
                  <a:gd name="T54" fmla="*/ 2147483647 w 556"/>
                  <a:gd name="T55" fmla="*/ 2147483647 h 629"/>
                  <a:gd name="T56" fmla="*/ 2147483647 w 556"/>
                  <a:gd name="T57" fmla="*/ 2147483647 h 629"/>
                  <a:gd name="T58" fmla="*/ 2147483647 w 556"/>
                  <a:gd name="T59" fmla="*/ 2147483647 h 629"/>
                  <a:gd name="T60" fmla="*/ 2147483647 w 556"/>
                  <a:gd name="T61" fmla="*/ 2147483647 h 629"/>
                  <a:gd name="T62" fmla="*/ 2147483647 w 556"/>
                  <a:gd name="T63" fmla="*/ 2147483647 h 629"/>
                  <a:gd name="T64" fmla="*/ 2147483647 w 556"/>
                  <a:gd name="T65" fmla="*/ 2147483647 h 629"/>
                  <a:gd name="T66" fmla="*/ 2147483647 w 556"/>
                  <a:gd name="T67" fmla="*/ 2147483647 h 629"/>
                  <a:gd name="T68" fmla="*/ 2147483647 w 556"/>
                  <a:gd name="T69" fmla="*/ 2147483647 h 629"/>
                  <a:gd name="T70" fmla="*/ 2147483647 w 556"/>
                  <a:gd name="T71" fmla="*/ 2147483647 h 629"/>
                  <a:gd name="T72" fmla="*/ 2147483647 w 556"/>
                  <a:gd name="T73" fmla="*/ 2147483647 h 629"/>
                  <a:gd name="T74" fmla="*/ 2147483647 w 556"/>
                  <a:gd name="T75" fmla="*/ 2147483647 h 629"/>
                  <a:gd name="T76" fmla="*/ 2147483647 w 556"/>
                  <a:gd name="T77" fmla="*/ 2147483647 h 629"/>
                  <a:gd name="T78" fmla="*/ 2147483647 w 556"/>
                  <a:gd name="T79" fmla="*/ 2147483647 h 629"/>
                  <a:gd name="T80" fmla="*/ 2147483647 w 556"/>
                  <a:gd name="T81" fmla="*/ 2147483647 h 629"/>
                  <a:gd name="T82" fmla="*/ 2147483647 w 556"/>
                  <a:gd name="T83" fmla="*/ 2147483647 h 629"/>
                  <a:gd name="T84" fmla="*/ 2147483647 w 556"/>
                  <a:gd name="T85" fmla="*/ 2147483647 h 629"/>
                  <a:gd name="T86" fmla="*/ 2147483647 w 556"/>
                  <a:gd name="T87" fmla="*/ 2147483647 h 629"/>
                  <a:gd name="T88" fmla="*/ 2147483647 w 556"/>
                  <a:gd name="T89" fmla="*/ 2147483647 h 629"/>
                  <a:gd name="T90" fmla="*/ 2147483647 w 556"/>
                  <a:gd name="T91" fmla="*/ 2147483647 h 629"/>
                  <a:gd name="T92" fmla="*/ 2147483647 w 556"/>
                  <a:gd name="T93" fmla="*/ 2147483647 h 629"/>
                  <a:gd name="T94" fmla="*/ 2147483647 w 556"/>
                  <a:gd name="T95" fmla="*/ 2147483647 h 629"/>
                  <a:gd name="T96" fmla="*/ 2147483647 w 556"/>
                  <a:gd name="T97" fmla="*/ 2147483647 h 629"/>
                  <a:gd name="T98" fmla="*/ 2147483647 w 556"/>
                  <a:gd name="T99" fmla="*/ 2147483647 h 629"/>
                  <a:gd name="T100" fmla="*/ 2147483647 w 556"/>
                  <a:gd name="T101" fmla="*/ 2147483647 h 629"/>
                  <a:gd name="T102" fmla="*/ 2147483647 w 556"/>
                  <a:gd name="T103" fmla="*/ 2147483647 h 629"/>
                  <a:gd name="T104" fmla="*/ 2147483647 w 556"/>
                  <a:gd name="T105" fmla="*/ 2147483647 h 629"/>
                  <a:gd name="T106" fmla="*/ 2147483647 w 556"/>
                  <a:gd name="T107" fmla="*/ 2147483647 h 629"/>
                  <a:gd name="T108" fmla="*/ 2147483647 w 556"/>
                  <a:gd name="T109" fmla="*/ 2147483647 h 629"/>
                  <a:gd name="T110" fmla="*/ 2147483647 w 556"/>
                  <a:gd name="T111" fmla="*/ 2147483647 h 629"/>
                  <a:gd name="T112" fmla="*/ 2147483647 w 556"/>
                  <a:gd name="T113" fmla="*/ 2147483647 h 629"/>
                  <a:gd name="T114" fmla="*/ 2147483647 w 556"/>
                  <a:gd name="T115" fmla="*/ 2147483647 h 629"/>
                  <a:gd name="T116" fmla="*/ 2147483647 w 556"/>
                  <a:gd name="T117" fmla="*/ 2147483647 h 629"/>
                  <a:gd name="T118" fmla="*/ 2147483647 w 556"/>
                  <a:gd name="T119" fmla="*/ 2147483647 h 629"/>
                  <a:gd name="T120" fmla="*/ 2147483647 w 556"/>
                  <a:gd name="T121" fmla="*/ 0 h 62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56" h="629">
                    <a:moveTo>
                      <a:pt x="280" y="2"/>
                    </a:moveTo>
                    <a:lnTo>
                      <a:pt x="280" y="5"/>
                    </a:lnTo>
                    <a:lnTo>
                      <a:pt x="282" y="5"/>
                    </a:lnTo>
                    <a:lnTo>
                      <a:pt x="282" y="2"/>
                    </a:lnTo>
                    <a:lnTo>
                      <a:pt x="284" y="2"/>
                    </a:lnTo>
                    <a:lnTo>
                      <a:pt x="287" y="2"/>
                    </a:lnTo>
                    <a:lnTo>
                      <a:pt x="289" y="2"/>
                    </a:lnTo>
                    <a:lnTo>
                      <a:pt x="291" y="2"/>
                    </a:lnTo>
                    <a:lnTo>
                      <a:pt x="293" y="2"/>
                    </a:lnTo>
                    <a:lnTo>
                      <a:pt x="295" y="2"/>
                    </a:lnTo>
                    <a:lnTo>
                      <a:pt x="295" y="5"/>
                    </a:lnTo>
                    <a:lnTo>
                      <a:pt x="297" y="5"/>
                    </a:lnTo>
                    <a:lnTo>
                      <a:pt x="297" y="7"/>
                    </a:lnTo>
                    <a:lnTo>
                      <a:pt x="300" y="7"/>
                    </a:lnTo>
                    <a:lnTo>
                      <a:pt x="302" y="7"/>
                    </a:lnTo>
                    <a:lnTo>
                      <a:pt x="304" y="7"/>
                    </a:lnTo>
                    <a:lnTo>
                      <a:pt x="306" y="7"/>
                    </a:lnTo>
                    <a:lnTo>
                      <a:pt x="306" y="9"/>
                    </a:lnTo>
                    <a:lnTo>
                      <a:pt x="308" y="9"/>
                    </a:lnTo>
                    <a:lnTo>
                      <a:pt x="308" y="11"/>
                    </a:lnTo>
                    <a:lnTo>
                      <a:pt x="308" y="9"/>
                    </a:lnTo>
                    <a:lnTo>
                      <a:pt x="308" y="11"/>
                    </a:lnTo>
                    <a:lnTo>
                      <a:pt x="311" y="11"/>
                    </a:lnTo>
                    <a:lnTo>
                      <a:pt x="311" y="9"/>
                    </a:lnTo>
                    <a:lnTo>
                      <a:pt x="313" y="9"/>
                    </a:lnTo>
                    <a:lnTo>
                      <a:pt x="313" y="7"/>
                    </a:lnTo>
                    <a:lnTo>
                      <a:pt x="315" y="7"/>
                    </a:lnTo>
                    <a:lnTo>
                      <a:pt x="315" y="9"/>
                    </a:lnTo>
                    <a:lnTo>
                      <a:pt x="317" y="9"/>
                    </a:lnTo>
                    <a:lnTo>
                      <a:pt x="319" y="9"/>
                    </a:lnTo>
                    <a:lnTo>
                      <a:pt x="322" y="9"/>
                    </a:lnTo>
                    <a:lnTo>
                      <a:pt x="322" y="11"/>
                    </a:lnTo>
                    <a:lnTo>
                      <a:pt x="324" y="11"/>
                    </a:lnTo>
                    <a:lnTo>
                      <a:pt x="326" y="11"/>
                    </a:lnTo>
                    <a:lnTo>
                      <a:pt x="326" y="13"/>
                    </a:lnTo>
                    <a:lnTo>
                      <a:pt x="328" y="13"/>
                    </a:lnTo>
                    <a:lnTo>
                      <a:pt x="330" y="13"/>
                    </a:lnTo>
                    <a:lnTo>
                      <a:pt x="333" y="13"/>
                    </a:lnTo>
                    <a:lnTo>
                      <a:pt x="333" y="16"/>
                    </a:lnTo>
                    <a:lnTo>
                      <a:pt x="335" y="16"/>
                    </a:lnTo>
                    <a:lnTo>
                      <a:pt x="337" y="16"/>
                    </a:lnTo>
                    <a:lnTo>
                      <a:pt x="339" y="16"/>
                    </a:lnTo>
                    <a:lnTo>
                      <a:pt x="341" y="16"/>
                    </a:lnTo>
                    <a:lnTo>
                      <a:pt x="343" y="16"/>
                    </a:lnTo>
                    <a:lnTo>
                      <a:pt x="343" y="13"/>
                    </a:lnTo>
                    <a:lnTo>
                      <a:pt x="346" y="13"/>
                    </a:lnTo>
                    <a:lnTo>
                      <a:pt x="348" y="13"/>
                    </a:lnTo>
                    <a:lnTo>
                      <a:pt x="350" y="13"/>
                    </a:lnTo>
                    <a:lnTo>
                      <a:pt x="350" y="11"/>
                    </a:lnTo>
                    <a:lnTo>
                      <a:pt x="352" y="11"/>
                    </a:lnTo>
                    <a:lnTo>
                      <a:pt x="354" y="11"/>
                    </a:lnTo>
                    <a:lnTo>
                      <a:pt x="357" y="11"/>
                    </a:lnTo>
                    <a:lnTo>
                      <a:pt x="359" y="11"/>
                    </a:lnTo>
                    <a:lnTo>
                      <a:pt x="361" y="11"/>
                    </a:lnTo>
                    <a:lnTo>
                      <a:pt x="363" y="11"/>
                    </a:lnTo>
                    <a:lnTo>
                      <a:pt x="363" y="13"/>
                    </a:lnTo>
                    <a:lnTo>
                      <a:pt x="365" y="13"/>
                    </a:lnTo>
                    <a:lnTo>
                      <a:pt x="365" y="16"/>
                    </a:lnTo>
                    <a:lnTo>
                      <a:pt x="368" y="16"/>
                    </a:lnTo>
                    <a:lnTo>
                      <a:pt x="368" y="18"/>
                    </a:lnTo>
                    <a:lnTo>
                      <a:pt x="368" y="20"/>
                    </a:lnTo>
                    <a:lnTo>
                      <a:pt x="370" y="20"/>
                    </a:lnTo>
                    <a:lnTo>
                      <a:pt x="372" y="20"/>
                    </a:lnTo>
                    <a:lnTo>
                      <a:pt x="372" y="22"/>
                    </a:lnTo>
                    <a:lnTo>
                      <a:pt x="374" y="22"/>
                    </a:lnTo>
                    <a:lnTo>
                      <a:pt x="376" y="22"/>
                    </a:lnTo>
                    <a:lnTo>
                      <a:pt x="376" y="20"/>
                    </a:lnTo>
                    <a:lnTo>
                      <a:pt x="379" y="20"/>
                    </a:lnTo>
                    <a:lnTo>
                      <a:pt x="381" y="20"/>
                    </a:lnTo>
                    <a:lnTo>
                      <a:pt x="383" y="20"/>
                    </a:lnTo>
                    <a:lnTo>
                      <a:pt x="385" y="20"/>
                    </a:lnTo>
                    <a:lnTo>
                      <a:pt x="387" y="20"/>
                    </a:lnTo>
                    <a:lnTo>
                      <a:pt x="387" y="22"/>
                    </a:lnTo>
                    <a:lnTo>
                      <a:pt x="389" y="22"/>
                    </a:lnTo>
                    <a:lnTo>
                      <a:pt x="389" y="24"/>
                    </a:lnTo>
                    <a:lnTo>
                      <a:pt x="389" y="27"/>
                    </a:lnTo>
                    <a:lnTo>
                      <a:pt x="389" y="29"/>
                    </a:lnTo>
                    <a:lnTo>
                      <a:pt x="392" y="29"/>
                    </a:lnTo>
                    <a:lnTo>
                      <a:pt x="392" y="31"/>
                    </a:lnTo>
                    <a:lnTo>
                      <a:pt x="394" y="31"/>
                    </a:lnTo>
                    <a:lnTo>
                      <a:pt x="394" y="33"/>
                    </a:lnTo>
                    <a:lnTo>
                      <a:pt x="396" y="33"/>
                    </a:lnTo>
                    <a:lnTo>
                      <a:pt x="396" y="35"/>
                    </a:lnTo>
                    <a:lnTo>
                      <a:pt x="398" y="35"/>
                    </a:lnTo>
                    <a:lnTo>
                      <a:pt x="398" y="37"/>
                    </a:lnTo>
                    <a:lnTo>
                      <a:pt x="409" y="68"/>
                    </a:lnTo>
                    <a:lnTo>
                      <a:pt x="464" y="232"/>
                    </a:lnTo>
                    <a:lnTo>
                      <a:pt x="468" y="250"/>
                    </a:lnTo>
                    <a:lnTo>
                      <a:pt x="468" y="259"/>
                    </a:lnTo>
                    <a:lnTo>
                      <a:pt x="466" y="259"/>
                    </a:lnTo>
                    <a:lnTo>
                      <a:pt x="466" y="270"/>
                    </a:lnTo>
                    <a:lnTo>
                      <a:pt x="464" y="307"/>
                    </a:lnTo>
                    <a:lnTo>
                      <a:pt x="468" y="327"/>
                    </a:lnTo>
                    <a:lnTo>
                      <a:pt x="473" y="333"/>
                    </a:lnTo>
                    <a:lnTo>
                      <a:pt x="497" y="357"/>
                    </a:lnTo>
                    <a:lnTo>
                      <a:pt x="503" y="368"/>
                    </a:lnTo>
                    <a:lnTo>
                      <a:pt x="506" y="392"/>
                    </a:lnTo>
                    <a:lnTo>
                      <a:pt x="525" y="438"/>
                    </a:lnTo>
                    <a:lnTo>
                      <a:pt x="556" y="458"/>
                    </a:lnTo>
                    <a:lnTo>
                      <a:pt x="556" y="460"/>
                    </a:lnTo>
                    <a:lnTo>
                      <a:pt x="556" y="465"/>
                    </a:lnTo>
                    <a:lnTo>
                      <a:pt x="547" y="467"/>
                    </a:lnTo>
                    <a:lnTo>
                      <a:pt x="547" y="465"/>
                    </a:lnTo>
                    <a:lnTo>
                      <a:pt x="545" y="465"/>
                    </a:lnTo>
                    <a:lnTo>
                      <a:pt x="545" y="467"/>
                    </a:lnTo>
                    <a:lnTo>
                      <a:pt x="543" y="467"/>
                    </a:lnTo>
                    <a:lnTo>
                      <a:pt x="541" y="465"/>
                    </a:lnTo>
                    <a:lnTo>
                      <a:pt x="538" y="467"/>
                    </a:lnTo>
                    <a:lnTo>
                      <a:pt x="538" y="469"/>
                    </a:lnTo>
                    <a:lnTo>
                      <a:pt x="536" y="469"/>
                    </a:lnTo>
                    <a:lnTo>
                      <a:pt x="534" y="469"/>
                    </a:lnTo>
                    <a:lnTo>
                      <a:pt x="534" y="467"/>
                    </a:lnTo>
                    <a:lnTo>
                      <a:pt x="532" y="467"/>
                    </a:lnTo>
                    <a:lnTo>
                      <a:pt x="530" y="467"/>
                    </a:lnTo>
                    <a:lnTo>
                      <a:pt x="527" y="465"/>
                    </a:lnTo>
                    <a:lnTo>
                      <a:pt x="525" y="465"/>
                    </a:lnTo>
                    <a:lnTo>
                      <a:pt x="523" y="467"/>
                    </a:lnTo>
                    <a:lnTo>
                      <a:pt x="521" y="467"/>
                    </a:lnTo>
                    <a:lnTo>
                      <a:pt x="521" y="469"/>
                    </a:lnTo>
                    <a:lnTo>
                      <a:pt x="519" y="469"/>
                    </a:lnTo>
                    <a:lnTo>
                      <a:pt x="519" y="471"/>
                    </a:lnTo>
                    <a:lnTo>
                      <a:pt x="516" y="471"/>
                    </a:lnTo>
                    <a:lnTo>
                      <a:pt x="514" y="473"/>
                    </a:lnTo>
                    <a:lnTo>
                      <a:pt x="514" y="476"/>
                    </a:lnTo>
                    <a:lnTo>
                      <a:pt x="516" y="478"/>
                    </a:lnTo>
                    <a:lnTo>
                      <a:pt x="516" y="480"/>
                    </a:lnTo>
                    <a:lnTo>
                      <a:pt x="516" y="482"/>
                    </a:lnTo>
                    <a:lnTo>
                      <a:pt x="514" y="482"/>
                    </a:lnTo>
                    <a:lnTo>
                      <a:pt x="512" y="484"/>
                    </a:lnTo>
                    <a:lnTo>
                      <a:pt x="510" y="484"/>
                    </a:lnTo>
                    <a:lnTo>
                      <a:pt x="508" y="487"/>
                    </a:lnTo>
                    <a:lnTo>
                      <a:pt x="506" y="487"/>
                    </a:lnTo>
                    <a:lnTo>
                      <a:pt x="503" y="487"/>
                    </a:lnTo>
                    <a:lnTo>
                      <a:pt x="501" y="487"/>
                    </a:lnTo>
                    <a:lnTo>
                      <a:pt x="501" y="484"/>
                    </a:lnTo>
                    <a:lnTo>
                      <a:pt x="499" y="484"/>
                    </a:lnTo>
                    <a:lnTo>
                      <a:pt x="499" y="482"/>
                    </a:lnTo>
                    <a:lnTo>
                      <a:pt x="499" y="480"/>
                    </a:lnTo>
                    <a:lnTo>
                      <a:pt x="497" y="478"/>
                    </a:lnTo>
                    <a:lnTo>
                      <a:pt x="497" y="476"/>
                    </a:lnTo>
                    <a:lnTo>
                      <a:pt x="497" y="473"/>
                    </a:lnTo>
                    <a:lnTo>
                      <a:pt x="495" y="473"/>
                    </a:lnTo>
                    <a:lnTo>
                      <a:pt x="492" y="473"/>
                    </a:lnTo>
                    <a:lnTo>
                      <a:pt x="488" y="473"/>
                    </a:lnTo>
                    <a:lnTo>
                      <a:pt x="486" y="476"/>
                    </a:lnTo>
                    <a:lnTo>
                      <a:pt x="484" y="476"/>
                    </a:lnTo>
                    <a:lnTo>
                      <a:pt x="481" y="478"/>
                    </a:lnTo>
                    <a:lnTo>
                      <a:pt x="481" y="480"/>
                    </a:lnTo>
                    <a:lnTo>
                      <a:pt x="481" y="482"/>
                    </a:lnTo>
                    <a:lnTo>
                      <a:pt x="479" y="484"/>
                    </a:lnTo>
                    <a:lnTo>
                      <a:pt x="477" y="484"/>
                    </a:lnTo>
                    <a:lnTo>
                      <a:pt x="475" y="484"/>
                    </a:lnTo>
                    <a:lnTo>
                      <a:pt x="473" y="482"/>
                    </a:lnTo>
                    <a:lnTo>
                      <a:pt x="471" y="480"/>
                    </a:lnTo>
                    <a:lnTo>
                      <a:pt x="471" y="478"/>
                    </a:lnTo>
                    <a:lnTo>
                      <a:pt x="468" y="478"/>
                    </a:lnTo>
                    <a:lnTo>
                      <a:pt x="464" y="480"/>
                    </a:lnTo>
                    <a:lnTo>
                      <a:pt x="464" y="482"/>
                    </a:lnTo>
                    <a:lnTo>
                      <a:pt x="462" y="482"/>
                    </a:lnTo>
                    <a:lnTo>
                      <a:pt x="462" y="484"/>
                    </a:lnTo>
                    <a:lnTo>
                      <a:pt x="460" y="484"/>
                    </a:lnTo>
                    <a:lnTo>
                      <a:pt x="457" y="484"/>
                    </a:lnTo>
                    <a:lnTo>
                      <a:pt x="455" y="484"/>
                    </a:lnTo>
                    <a:lnTo>
                      <a:pt x="455" y="482"/>
                    </a:lnTo>
                    <a:lnTo>
                      <a:pt x="453" y="482"/>
                    </a:lnTo>
                    <a:lnTo>
                      <a:pt x="453" y="480"/>
                    </a:lnTo>
                    <a:lnTo>
                      <a:pt x="451" y="480"/>
                    </a:lnTo>
                    <a:lnTo>
                      <a:pt x="449" y="480"/>
                    </a:lnTo>
                    <a:lnTo>
                      <a:pt x="446" y="478"/>
                    </a:lnTo>
                    <a:lnTo>
                      <a:pt x="442" y="478"/>
                    </a:lnTo>
                    <a:lnTo>
                      <a:pt x="440" y="478"/>
                    </a:lnTo>
                    <a:lnTo>
                      <a:pt x="438" y="476"/>
                    </a:lnTo>
                    <a:lnTo>
                      <a:pt x="435" y="476"/>
                    </a:lnTo>
                    <a:lnTo>
                      <a:pt x="435" y="478"/>
                    </a:lnTo>
                    <a:lnTo>
                      <a:pt x="435" y="480"/>
                    </a:lnTo>
                    <a:lnTo>
                      <a:pt x="433" y="482"/>
                    </a:lnTo>
                    <a:lnTo>
                      <a:pt x="431" y="484"/>
                    </a:lnTo>
                    <a:lnTo>
                      <a:pt x="429" y="484"/>
                    </a:lnTo>
                    <a:lnTo>
                      <a:pt x="427" y="487"/>
                    </a:lnTo>
                    <a:lnTo>
                      <a:pt x="422" y="489"/>
                    </a:lnTo>
                    <a:lnTo>
                      <a:pt x="422" y="487"/>
                    </a:lnTo>
                    <a:lnTo>
                      <a:pt x="420" y="487"/>
                    </a:lnTo>
                    <a:lnTo>
                      <a:pt x="420" y="484"/>
                    </a:lnTo>
                    <a:lnTo>
                      <a:pt x="418" y="484"/>
                    </a:lnTo>
                    <a:lnTo>
                      <a:pt x="416" y="484"/>
                    </a:lnTo>
                    <a:lnTo>
                      <a:pt x="414" y="487"/>
                    </a:lnTo>
                    <a:lnTo>
                      <a:pt x="414" y="489"/>
                    </a:lnTo>
                    <a:lnTo>
                      <a:pt x="411" y="489"/>
                    </a:lnTo>
                    <a:lnTo>
                      <a:pt x="409" y="489"/>
                    </a:lnTo>
                    <a:lnTo>
                      <a:pt x="407" y="491"/>
                    </a:lnTo>
                    <a:lnTo>
                      <a:pt x="405" y="491"/>
                    </a:lnTo>
                    <a:lnTo>
                      <a:pt x="403" y="491"/>
                    </a:lnTo>
                    <a:lnTo>
                      <a:pt x="400" y="493"/>
                    </a:lnTo>
                    <a:lnTo>
                      <a:pt x="400" y="491"/>
                    </a:lnTo>
                    <a:lnTo>
                      <a:pt x="398" y="491"/>
                    </a:lnTo>
                    <a:lnTo>
                      <a:pt x="396" y="491"/>
                    </a:lnTo>
                    <a:lnTo>
                      <a:pt x="396" y="489"/>
                    </a:lnTo>
                    <a:lnTo>
                      <a:pt x="394" y="489"/>
                    </a:lnTo>
                    <a:lnTo>
                      <a:pt x="394" y="491"/>
                    </a:lnTo>
                    <a:lnTo>
                      <a:pt x="392" y="491"/>
                    </a:lnTo>
                    <a:lnTo>
                      <a:pt x="392" y="493"/>
                    </a:lnTo>
                    <a:lnTo>
                      <a:pt x="389" y="495"/>
                    </a:lnTo>
                    <a:lnTo>
                      <a:pt x="387" y="495"/>
                    </a:lnTo>
                    <a:lnTo>
                      <a:pt x="385" y="497"/>
                    </a:lnTo>
                    <a:lnTo>
                      <a:pt x="383" y="497"/>
                    </a:lnTo>
                    <a:lnTo>
                      <a:pt x="383" y="495"/>
                    </a:lnTo>
                    <a:lnTo>
                      <a:pt x="383" y="493"/>
                    </a:lnTo>
                    <a:lnTo>
                      <a:pt x="381" y="493"/>
                    </a:lnTo>
                    <a:lnTo>
                      <a:pt x="381" y="491"/>
                    </a:lnTo>
                    <a:lnTo>
                      <a:pt x="381" y="489"/>
                    </a:lnTo>
                    <a:lnTo>
                      <a:pt x="379" y="487"/>
                    </a:lnTo>
                    <a:lnTo>
                      <a:pt x="379" y="484"/>
                    </a:lnTo>
                    <a:lnTo>
                      <a:pt x="376" y="484"/>
                    </a:lnTo>
                    <a:lnTo>
                      <a:pt x="374" y="482"/>
                    </a:lnTo>
                    <a:lnTo>
                      <a:pt x="372" y="482"/>
                    </a:lnTo>
                    <a:lnTo>
                      <a:pt x="370" y="482"/>
                    </a:lnTo>
                    <a:lnTo>
                      <a:pt x="370" y="480"/>
                    </a:lnTo>
                    <a:lnTo>
                      <a:pt x="368" y="480"/>
                    </a:lnTo>
                    <a:lnTo>
                      <a:pt x="368" y="478"/>
                    </a:lnTo>
                    <a:lnTo>
                      <a:pt x="365" y="478"/>
                    </a:lnTo>
                    <a:lnTo>
                      <a:pt x="363" y="478"/>
                    </a:lnTo>
                    <a:lnTo>
                      <a:pt x="363" y="480"/>
                    </a:lnTo>
                    <a:lnTo>
                      <a:pt x="361" y="480"/>
                    </a:lnTo>
                    <a:lnTo>
                      <a:pt x="361" y="482"/>
                    </a:lnTo>
                    <a:lnTo>
                      <a:pt x="361" y="484"/>
                    </a:lnTo>
                    <a:lnTo>
                      <a:pt x="361" y="487"/>
                    </a:lnTo>
                    <a:lnTo>
                      <a:pt x="359" y="487"/>
                    </a:lnTo>
                    <a:lnTo>
                      <a:pt x="357" y="487"/>
                    </a:lnTo>
                    <a:lnTo>
                      <a:pt x="354" y="487"/>
                    </a:lnTo>
                    <a:lnTo>
                      <a:pt x="354" y="489"/>
                    </a:lnTo>
                    <a:lnTo>
                      <a:pt x="352" y="489"/>
                    </a:lnTo>
                    <a:lnTo>
                      <a:pt x="350" y="489"/>
                    </a:lnTo>
                    <a:lnTo>
                      <a:pt x="348" y="489"/>
                    </a:lnTo>
                    <a:lnTo>
                      <a:pt x="346" y="489"/>
                    </a:lnTo>
                    <a:lnTo>
                      <a:pt x="343" y="489"/>
                    </a:lnTo>
                    <a:lnTo>
                      <a:pt x="341" y="489"/>
                    </a:lnTo>
                    <a:lnTo>
                      <a:pt x="339" y="489"/>
                    </a:lnTo>
                    <a:lnTo>
                      <a:pt x="339" y="491"/>
                    </a:lnTo>
                    <a:lnTo>
                      <a:pt x="337" y="491"/>
                    </a:lnTo>
                    <a:lnTo>
                      <a:pt x="335" y="491"/>
                    </a:lnTo>
                    <a:lnTo>
                      <a:pt x="335" y="493"/>
                    </a:lnTo>
                    <a:lnTo>
                      <a:pt x="333" y="493"/>
                    </a:lnTo>
                    <a:lnTo>
                      <a:pt x="333" y="495"/>
                    </a:lnTo>
                    <a:lnTo>
                      <a:pt x="330" y="495"/>
                    </a:lnTo>
                    <a:lnTo>
                      <a:pt x="333" y="495"/>
                    </a:lnTo>
                    <a:lnTo>
                      <a:pt x="335" y="495"/>
                    </a:lnTo>
                    <a:lnTo>
                      <a:pt x="337" y="495"/>
                    </a:lnTo>
                    <a:lnTo>
                      <a:pt x="341" y="495"/>
                    </a:lnTo>
                    <a:lnTo>
                      <a:pt x="346" y="495"/>
                    </a:lnTo>
                    <a:lnTo>
                      <a:pt x="346" y="497"/>
                    </a:lnTo>
                    <a:lnTo>
                      <a:pt x="346" y="502"/>
                    </a:lnTo>
                    <a:lnTo>
                      <a:pt x="339" y="502"/>
                    </a:lnTo>
                    <a:lnTo>
                      <a:pt x="341" y="504"/>
                    </a:lnTo>
                    <a:lnTo>
                      <a:pt x="343" y="508"/>
                    </a:lnTo>
                    <a:lnTo>
                      <a:pt x="341" y="511"/>
                    </a:lnTo>
                    <a:lnTo>
                      <a:pt x="335" y="515"/>
                    </a:lnTo>
                    <a:lnTo>
                      <a:pt x="328" y="522"/>
                    </a:lnTo>
                    <a:lnTo>
                      <a:pt x="328" y="533"/>
                    </a:lnTo>
                    <a:lnTo>
                      <a:pt x="328" y="535"/>
                    </a:lnTo>
                    <a:lnTo>
                      <a:pt x="328" y="539"/>
                    </a:lnTo>
                    <a:lnTo>
                      <a:pt x="330" y="539"/>
                    </a:lnTo>
                    <a:lnTo>
                      <a:pt x="330" y="541"/>
                    </a:lnTo>
                    <a:lnTo>
                      <a:pt x="330" y="543"/>
                    </a:lnTo>
                    <a:lnTo>
                      <a:pt x="328" y="554"/>
                    </a:lnTo>
                    <a:lnTo>
                      <a:pt x="328" y="557"/>
                    </a:lnTo>
                    <a:lnTo>
                      <a:pt x="328" y="559"/>
                    </a:lnTo>
                    <a:lnTo>
                      <a:pt x="333" y="559"/>
                    </a:lnTo>
                    <a:lnTo>
                      <a:pt x="341" y="559"/>
                    </a:lnTo>
                    <a:lnTo>
                      <a:pt x="352" y="557"/>
                    </a:lnTo>
                    <a:lnTo>
                      <a:pt x="354" y="557"/>
                    </a:lnTo>
                    <a:lnTo>
                      <a:pt x="359" y="557"/>
                    </a:lnTo>
                    <a:lnTo>
                      <a:pt x="368" y="552"/>
                    </a:lnTo>
                    <a:lnTo>
                      <a:pt x="370" y="557"/>
                    </a:lnTo>
                    <a:lnTo>
                      <a:pt x="374" y="561"/>
                    </a:lnTo>
                    <a:lnTo>
                      <a:pt x="376" y="565"/>
                    </a:lnTo>
                    <a:lnTo>
                      <a:pt x="381" y="570"/>
                    </a:lnTo>
                    <a:lnTo>
                      <a:pt x="368" y="572"/>
                    </a:lnTo>
                    <a:lnTo>
                      <a:pt x="359" y="572"/>
                    </a:lnTo>
                    <a:lnTo>
                      <a:pt x="357" y="572"/>
                    </a:lnTo>
                    <a:lnTo>
                      <a:pt x="357" y="576"/>
                    </a:lnTo>
                    <a:lnTo>
                      <a:pt x="357" y="579"/>
                    </a:lnTo>
                    <a:lnTo>
                      <a:pt x="357" y="581"/>
                    </a:lnTo>
                    <a:lnTo>
                      <a:pt x="357" y="583"/>
                    </a:lnTo>
                    <a:lnTo>
                      <a:pt x="357" y="585"/>
                    </a:lnTo>
                    <a:lnTo>
                      <a:pt x="357" y="587"/>
                    </a:lnTo>
                    <a:lnTo>
                      <a:pt x="357" y="589"/>
                    </a:lnTo>
                    <a:lnTo>
                      <a:pt x="370" y="587"/>
                    </a:lnTo>
                    <a:lnTo>
                      <a:pt x="374" y="594"/>
                    </a:lnTo>
                    <a:lnTo>
                      <a:pt x="376" y="596"/>
                    </a:lnTo>
                    <a:lnTo>
                      <a:pt x="383" y="607"/>
                    </a:lnTo>
                    <a:lnTo>
                      <a:pt x="376" y="622"/>
                    </a:lnTo>
                    <a:lnTo>
                      <a:pt x="370" y="622"/>
                    </a:lnTo>
                    <a:lnTo>
                      <a:pt x="359" y="625"/>
                    </a:lnTo>
                    <a:lnTo>
                      <a:pt x="357" y="625"/>
                    </a:lnTo>
                    <a:lnTo>
                      <a:pt x="354" y="625"/>
                    </a:lnTo>
                    <a:lnTo>
                      <a:pt x="352" y="625"/>
                    </a:lnTo>
                    <a:lnTo>
                      <a:pt x="350" y="625"/>
                    </a:lnTo>
                    <a:lnTo>
                      <a:pt x="348" y="625"/>
                    </a:lnTo>
                    <a:lnTo>
                      <a:pt x="346" y="625"/>
                    </a:lnTo>
                    <a:lnTo>
                      <a:pt x="343" y="625"/>
                    </a:lnTo>
                    <a:lnTo>
                      <a:pt x="341" y="625"/>
                    </a:lnTo>
                    <a:lnTo>
                      <a:pt x="339" y="625"/>
                    </a:lnTo>
                    <a:lnTo>
                      <a:pt x="337" y="625"/>
                    </a:lnTo>
                    <a:lnTo>
                      <a:pt x="333" y="627"/>
                    </a:lnTo>
                    <a:lnTo>
                      <a:pt x="330" y="627"/>
                    </a:lnTo>
                    <a:lnTo>
                      <a:pt x="328" y="627"/>
                    </a:lnTo>
                    <a:lnTo>
                      <a:pt x="324" y="627"/>
                    </a:lnTo>
                    <a:lnTo>
                      <a:pt x="315" y="627"/>
                    </a:lnTo>
                    <a:lnTo>
                      <a:pt x="313" y="629"/>
                    </a:lnTo>
                    <a:lnTo>
                      <a:pt x="311" y="629"/>
                    </a:lnTo>
                    <a:lnTo>
                      <a:pt x="308" y="629"/>
                    </a:lnTo>
                    <a:lnTo>
                      <a:pt x="306" y="629"/>
                    </a:lnTo>
                    <a:lnTo>
                      <a:pt x="304" y="629"/>
                    </a:lnTo>
                    <a:lnTo>
                      <a:pt x="302" y="629"/>
                    </a:lnTo>
                    <a:lnTo>
                      <a:pt x="302" y="627"/>
                    </a:lnTo>
                    <a:lnTo>
                      <a:pt x="302" y="625"/>
                    </a:lnTo>
                    <a:lnTo>
                      <a:pt x="302" y="622"/>
                    </a:lnTo>
                    <a:lnTo>
                      <a:pt x="302" y="620"/>
                    </a:lnTo>
                    <a:lnTo>
                      <a:pt x="302" y="618"/>
                    </a:lnTo>
                    <a:lnTo>
                      <a:pt x="302" y="616"/>
                    </a:lnTo>
                    <a:lnTo>
                      <a:pt x="302" y="614"/>
                    </a:lnTo>
                    <a:lnTo>
                      <a:pt x="300" y="614"/>
                    </a:lnTo>
                    <a:lnTo>
                      <a:pt x="297" y="614"/>
                    </a:lnTo>
                    <a:lnTo>
                      <a:pt x="295" y="614"/>
                    </a:lnTo>
                    <a:lnTo>
                      <a:pt x="293" y="614"/>
                    </a:lnTo>
                    <a:lnTo>
                      <a:pt x="291" y="614"/>
                    </a:lnTo>
                    <a:lnTo>
                      <a:pt x="289" y="614"/>
                    </a:lnTo>
                    <a:lnTo>
                      <a:pt x="287" y="614"/>
                    </a:lnTo>
                    <a:lnTo>
                      <a:pt x="287" y="616"/>
                    </a:lnTo>
                    <a:lnTo>
                      <a:pt x="284" y="616"/>
                    </a:lnTo>
                    <a:lnTo>
                      <a:pt x="282" y="616"/>
                    </a:lnTo>
                    <a:lnTo>
                      <a:pt x="280" y="616"/>
                    </a:lnTo>
                    <a:lnTo>
                      <a:pt x="280" y="618"/>
                    </a:lnTo>
                    <a:lnTo>
                      <a:pt x="278" y="618"/>
                    </a:lnTo>
                    <a:lnTo>
                      <a:pt x="278" y="616"/>
                    </a:lnTo>
                    <a:lnTo>
                      <a:pt x="267" y="611"/>
                    </a:lnTo>
                    <a:lnTo>
                      <a:pt x="265" y="609"/>
                    </a:lnTo>
                    <a:lnTo>
                      <a:pt x="258" y="607"/>
                    </a:lnTo>
                    <a:lnTo>
                      <a:pt x="254" y="603"/>
                    </a:lnTo>
                    <a:lnTo>
                      <a:pt x="251" y="600"/>
                    </a:lnTo>
                    <a:lnTo>
                      <a:pt x="247" y="596"/>
                    </a:lnTo>
                    <a:lnTo>
                      <a:pt x="238" y="594"/>
                    </a:lnTo>
                    <a:lnTo>
                      <a:pt x="232" y="594"/>
                    </a:lnTo>
                    <a:lnTo>
                      <a:pt x="223" y="594"/>
                    </a:lnTo>
                    <a:lnTo>
                      <a:pt x="221" y="594"/>
                    </a:lnTo>
                    <a:lnTo>
                      <a:pt x="219" y="594"/>
                    </a:lnTo>
                    <a:lnTo>
                      <a:pt x="216" y="594"/>
                    </a:lnTo>
                    <a:lnTo>
                      <a:pt x="214" y="594"/>
                    </a:lnTo>
                    <a:lnTo>
                      <a:pt x="210" y="589"/>
                    </a:lnTo>
                    <a:lnTo>
                      <a:pt x="208" y="589"/>
                    </a:lnTo>
                    <a:lnTo>
                      <a:pt x="208" y="592"/>
                    </a:lnTo>
                    <a:lnTo>
                      <a:pt x="205" y="592"/>
                    </a:lnTo>
                    <a:lnTo>
                      <a:pt x="203" y="592"/>
                    </a:lnTo>
                    <a:lnTo>
                      <a:pt x="201" y="592"/>
                    </a:lnTo>
                    <a:lnTo>
                      <a:pt x="201" y="589"/>
                    </a:lnTo>
                    <a:lnTo>
                      <a:pt x="199" y="589"/>
                    </a:lnTo>
                    <a:lnTo>
                      <a:pt x="197" y="589"/>
                    </a:lnTo>
                    <a:lnTo>
                      <a:pt x="197" y="592"/>
                    </a:lnTo>
                    <a:lnTo>
                      <a:pt x="195" y="592"/>
                    </a:lnTo>
                    <a:lnTo>
                      <a:pt x="192" y="592"/>
                    </a:lnTo>
                    <a:lnTo>
                      <a:pt x="192" y="589"/>
                    </a:lnTo>
                    <a:lnTo>
                      <a:pt x="192" y="587"/>
                    </a:lnTo>
                    <a:lnTo>
                      <a:pt x="192" y="585"/>
                    </a:lnTo>
                    <a:lnTo>
                      <a:pt x="190" y="585"/>
                    </a:lnTo>
                    <a:lnTo>
                      <a:pt x="190" y="587"/>
                    </a:lnTo>
                    <a:lnTo>
                      <a:pt x="190" y="589"/>
                    </a:lnTo>
                    <a:lnTo>
                      <a:pt x="190" y="592"/>
                    </a:lnTo>
                    <a:lnTo>
                      <a:pt x="188" y="592"/>
                    </a:lnTo>
                    <a:lnTo>
                      <a:pt x="186" y="589"/>
                    </a:lnTo>
                    <a:lnTo>
                      <a:pt x="181" y="581"/>
                    </a:lnTo>
                    <a:lnTo>
                      <a:pt x="175" y="579"/>
                    </a:lnTo>
                    <a:lnTo>
                      <a:pt x="168" y="572"/>
                    </a:lnTo>
                    <a:lnTo>
                      <a:pt x="159" y="568"/>
                    </a:lnTo>
                    <a:lnTo>
                      <a:pt x="151" y="561"/>
                    </a:lnTo>
                    <a:lnTo>
                      <a:pt x="140" y="548"/>
                    </a:lnTo>
                    <a:lnTo>
                      <a:pt x="138" y="543"/>
                    </a:lnTo>
                    <a:lnTo>
                      <a:pt x="133" y="530"/>
                    </a:lnTo>
                    <a:lnTo>
                      <a:pt x="131" y="535"/>
                    </a:lnTo>
                    <a:lnTo>
                      <a:pt x="120" y="530"/>
                    </a:lnTo>
                    <a:lnTo>
                      <a:pt x="116" y="528"/>
                    </a:lnTo>
                    <a:lnTo>
                      <a:pt x="113" y="528"/>
                    </a:lnTo>
                    <a:lnTo>
                      <a:pt x="124" y="522"/>
                    </a:lnTo>
                    <a:lnTo>
                      <a:pt x="135" y="517"/>
                    </a:lnTo>
                    <a:lnTo>
                      <a:pt x="138" y="517"/>
                    </a:lnTo>
                    <a:lnTo>
                      <a:pt x="138" y="515"/>
                    </a:lnTo>
                    <a:lnTo>
                      <a:pt x="135" y="513"/>
                    </a:lnTo>
                    <a:lnTo>
                      <a:pt x="131" y="508"/>
                    </a:lnTo>
                    <a:lnTo>
                      <a:pt x="129" y="506"/>
                    </a:lnTo>
                    <a:lnTo>
                      <a:pt x="127" y="504"/>
                    </a:lnTo>
                    <a:lnTo>
                      <a:pt x="124" y="504"/>
                    </a:lnTo>
                    <a:lnTo>
                      <a:pt x="120" y="495"/>
                    </a:lnTo>
                    <a:lnTo>
                      <a:pt x="116" y="500"/>
                    </a:lnTo>
                    <a:lnTo>
                      <a:pt x="113" y="500"/>
                    </a:lnTo>
                    <a:lnTo>
                      <a:pt x="111" y="502"/>
                    </a:lnTo>
                    <a:lnTo>
                      <a:pt x="105" y="508"/>
                    </a:lnTo>
                    <a:lnTo>
                      <a:pt x="103" y="504"/>
                    </a:lnTo>
                    <a:lnTo>
                      <a:pt x="100" y="500"/>
                    </a:lnTo>
                    <a:lnTo>
                      <a:pt x="98" y="493"/>
                    </a:lnTo>
                    <a:lnTo>
                      <a:pt x="83" y="484"/>
                    </a:lnTo>
                    <a:lnTo>
                      <a:pt x="76" y="482"/>
                    </a:lnTo>
                    <a:lnTo>
                      <a:pt x="74" y="480"/>
                    </a:lnTo>
                    <a:lnTo>
                      <a:pt x="72" y="480"/>
                    </a:lnTo>
                    <a:lnTo>
                      <a:pt x="70" y="478"/>
                    </a:lnTo>
                    <a:lnTo>
                      <a:pt x="67" y="478"/>
                    </a:lnTo>
                    <a:lnTo>
                      <a:pt x="65" y="476"/>
                    </a:lnTo>
                    <a:lnTo>
                      <a:pt x="63" y="476"/>
                    </a:lnTo>
                    <a:lnTo>
                      <a:pt x="61" y="473"/>
                    </a:lnTo>
                    <a:lnTo>
                      <a:pt x="59" y="473"/>
                    </a:lnTo>
                    <a:lnTo>
                      <a:pt x="59" y="471"/>
                    </a:lnTo>
                    <a:lnTo>
                      <a:pt x="57" y="471"/>
                    </a:lnTo>
                    <a:lnTo>
                      <a:pt x="57" y="469"/>
                    </a:lnTo>
                    <a:lnTo>
                      <a:pt x="54" y="469"/>
                    </a:lnTo>
                    <a:lnTo>
                      <a:pt x="54" y="467"/>
                    </a:lnTo>
                    <a:lnTo>
                      <a:pt x="54" y="465"/>
                    </a:lnTo>
                    <a:lnTo>
                      <a:pt x="52" y="465"/>
                    </a:lnTo>
                    <a:lnTo>
                      <a:pt x="52" y="462"/>
                    </a:lnTo>
                    <a:lnTo>
                      <a:pt x="50" y="462"/>
                    </a:lnTo>
                    <a:lnTo>
                      <a:pt x="48" y="462"/>
                    </a:lnTo>
                    <a:lnTo>
                      <a:pt x="46" y="462"/>
                    </a:lnTo>
                    <a:lnTo>
                      <a:pt x="46" y="465"/>
                    </a:lnTo>
                    <a:lnTo>
                      <a:pt x="43" y="465"/>
                    </a:lnTo>
                    <a:lnTo>
                      <a:pt x="39" y="469"/>
                    </a:lnTo>
                    <a:lnTo>
                      <a:pt x="37" y="469"/>
                    </a:lnTo>
                    <a:lnTo>
                      <a:pt x="30" y="467"/>
                    </a:lnTo>
                    <a:lnTo>
                      <a:pt x="26" y="465"/>
                    </a:lnTo>
                    <a:lnTo>
                      <a:pt x="21" y="465"/>
                    </a:lnTo>
                    <a:lnTo>
                      <a:pt x="19" y="462"/>
                    </a:lnTo>
                    <a:lnTo>
                      <a:pt x="17" y="462"/>
                    </a:lnTo>
                    <a:lnTo>
                      <a:pt x="15" y="462"/>
                    </a:lnTo>
                    <a:lnTo>
                      <a:pt x="11" y="460"/>
                    </a:lnTo>
                    <a:lnTo>
                      <a:pt x="11" y="458"/>
                    </a:lnTo>
                    <a:lnTo>
                      <a:pt x="11" y="456"/>
                    </a:lnTo>
                    <a:lnTo>
                      <a:pt x="11" y="454"/>
                    </a:lnTo>
                    <a:lnTo>
                      <a:pt x="8" y="454"/>
                    </a:lnTo>
                    <a:lnTo>
                      <a:pt x="6" y="454"/>
                    </a:lnTo>
                    <a:lnTo>
                      <a:pt x="4" y="456"/>
                    </a:lnTo>
                    <a:lnTo>
                      <a:pt x="2" y="456"/>
                    </a:lnTo>
                    <a:lnTo>
                      <a:pt x="0" y="449"/>
                    </a:lnTo>
                    <a:lnTo>
                      <a:pt x="0" y="447"/>
                    </a:lnTo>
                    <a:lnTo>
                      <a:pt x="2" y="447"/>
                    </a:lnTo>
                    <a:lnTo>
                      <a:pt x="4" y="447"/>
                    </a:lnTo>
                    <a:lnTo>
                      <a:pt x="6" y="447"/>
                    </a:lnTo>
                    <a:lnTo>
                      <a:pt x="6" y="445"/>
                    </a:lnTo>
                    <a:lnTo>
                      <a:pt x="6" y="447"/>
                    </a:lnTo>
                    <a:lnTo>
                      <a:pt x="6" y="445"/>
                    </a:lnTo>
                    <a:lnTo>
                      <a:pt x="8" y="445"/>
                    </a:lnTo>
                    <a:lnTo>
                      <a:pt x="8" y="443"/>
                    </a:lnTo>
                    <a:lnTo>
                      <a:pt x="11" y="443"/>
                    </a:lnTo>
                    <a:lnTo>
                      <a:pt x="11" y="441"/>
                    </a:lnTo>
                    <a:lnTo>
                      <a:pt x="11" y="438"/>
                    </a:lnTo>
                    <a:lnTo>
                      <a:pt x="11" y="436"/>
                    </a:lnTo>
                    <a:lnTo>
                      <a:pt x="8" y="436"/>
                    </a:lnTo>
                    <a:lnTo>
                      <a:pt x="8" y="434"/>
                    </a:lnTo>
                    <a:lnTo>
                      <a:pt x="11" y="434"/>
                    </a:lnTo>
                    <a:lnTo>
                      <a:pt x="11" y="432"/>
                    </a:lnTo>
                    <a:lnTo>
                      <a:pt x="8" y="430"/>
                    </a:lnTo>
                    <a:lnTo>
                      <a:pt x="8" y="425"/>
                    </a:lnTo>
                    <a:lnTo>
                      <a:pt x="11" y="423"/>
                    </a:lnTo>
                    <a:lnTo>
                      <a:pt x="6" y="421"/>
                    </a:lnTo>
                    <a:lnTo>
                      <a:pt x="13" y="419"/>
                    </a:lnTo>
                    <a:lnTo>
                      <a:pt x="15" y="416"/>
                    </a:lnTo>
                    <a:lnTo>
                      <a:pt x="19" y="414"/>
                    </a:lnTo>
                    <a:lnTo>
                      <a:pt x="15" y="408"/>
                    </a:lnTo>
                    <a:lnTo>
                      <a:pt x="15" y="405"/>
                    </a:lnTo>
                    <a:lnTo>
                      <a:pt x="17" y="403"/>
                    </a:lnTo>
                    <a:lnTo>
                      <a:pt x="8" y="399"/>
                    </a:lnTo>
                    <a:lnTo>
                      <a:pt x="8" y="397"/>
                    </a:lnTo>
                    <a:lnTo>
                      <a:pt x="8" y="395"/>
                    </a:lnTo>
                    <a:lnTo>
                      <a:pt x="11" y="390"/>
                    </a:lnTo>
                    <a:lnTo>
                      <a:pt x="8" y="388"/>
                    </a:lnTo>
                    <a:lnTo>
                      <a:pt x="8" y="381"/>
                    </a:lnTo>
                    <a:lnTo>
                      <a:pt x="11" y="379"/>
                    </a:lnTo>
                    <a:lnTo>
                      <a:pt x="13" y="379"/>
                    </a:lnTo>
                    <a:lnTo>
                      <a:pt x="15" y="377"/>
                    </a:lnTo>
                    <a:lnTo>
                      <a:pt x="17" y="377"/>
                    </a:lnTo>
                    <a:lnTo>
                      <a:pt x="19" y="377"/>
                    </a:lnTo>
                    <a:lnTo>
                      <a:pt x="28" y="377"/>
                    </a:lnTo>
                    <a:lnTo>
                      <a:pt x="24" y="370"/>
                    </a:lnTo>
                    <a:lnTo>
                      <a:pt x="24" y="368"/>
                    </a:lnTo>
                    <a:lnTo>
                      <a:pt x="26" y="366"/>
                    </a:lnTo>
                    <a:lnTo>
                      <a:pt x="30" y="362"/>
                    </a:lnTo>
                    <a:lnTo>
                      <a:pt x="39" y="357"/>
                    </a:lnTo>
                    <a:lnTo>
                      <a:pt x="41" y="357"/>
                    </a:lnTo>
                    <a:lnTo>
                      <a:pt x="43" y="355"/>
                    </a:lnTo>
                    <a:lnTo>
                      <a:pt x="46" y="353"/>
                    </a:lnTo>
                    <a:lnTo>
                      <a:pt x="48" y="353"/>
                    </a:lnTo>
                    <a:lnTo>
                      <a:pt x="50" y="349"/>
                    </a:lnTo>
                    <a:lnTo>
                      <a:pt x="50" y="344"/>
                    </a:lnTo>
                    <a:lnTo>
                      <a:pt x="52" y="342"/>
                    </a:lnTo>
                    <a:lnTo>
                      <a:pt x="41" y="333"/>
                    </a:lnTo>
                    <a:lnTo>
                      <a:pt x="43" y="333"/>
                    </a:lnTo>
                    <a:lnTo>
                      <a:pt x="46" y="329"/>
                    </a:lnTo>
                    <a:lnTo>
                      <a:pt x="43" y="322"/>
                    </a:lnTo>
                    <a:lnTo>
                      <a:pt x="39" y="324"/>
                    </a:lnTo>
                    <a:lnTo>
                      <a:pt x="39" y="322"/>
                    </a:lnTo>
                    <a:lnTo>
                      <a:pt x="39" y="320"/>
                    </a:lnTo>
                    <a:lnTo>
                      <a:pt x="41" y="318"/>
                    </a:lnTo>
                    <a:lnTo>
                      <a:pt x="43" y="316"/>
                    </a:lnTo>
                    <a:lnTo>
                      <a:pt x="43" y="313"/>
                    </a:lnTo>
                    <a:lnTo>
                      <a:pt x="48" y="316"/>
                    </a:lnTo>
                    <a:lnTo>
                      <a:pt x="50" y="311"/>
                    </a:lnTo>
                    <a:lnTo>
                      <a:pt x="50" y="307"/>
                    </a:lnTo>
                    <a:lnTo>
                      <a:pt x="50" y="303"/>
                    </a:lnTo>
                    <a:lnTo>
                      <a:pt x="50" y="300"/>
                    </a:lnTo>
                    <a:lnTo>
                      <a:pt x="48" y="298"/>
                    </a:lnTo>
                    <a:lnTo>
                      <a:pt x="48" y="294"/>
                    </a:lnTo>
                    <a:lnTo>
                      <a:pt x="50" y="287"/>
                    </a:lnTo>
                    <a:lnTo>
                      <a:pt x="57" y="287"/>
                    </a:lnTo>
                    <a:lnTo>
                      <a:pt x="54" y="292"/>
                    </a:lnTo>
                    <a:lnTo>
                      <a:pt x="54" y="294"/>
                    </a:lnTo>
                    <a:lnTo>
                      <a:pt x="52" y="296"/>
                    </a:lnTo>
                    <a:lnTo>
                      <a:pt x="59" y="294"/>
                    </a:lnTo>
                    <a:lnTo>
                      <a:pt x="63" y="289"/>
                    </a:lnTo>
                    <a:lnTo>
                      <a:pt x="72" y="289"/>
                    </a:lnTo>
                    <a:lnTo>
                      <a:pt x="78" y="289"/>
                    </a:lnTo>
                    <a:lnTo>
                      <a:pt x="81" y="281"/>
                    </a:lnTo>
                    <a:lnTo>
                      <a:pt x="89" y="281"/>
                    </a:lnTo>
                    <a:lnTo>
                      <a:pt x="103" y="278"/>
                    </a:lnTo>
                    <a:lnTo>
                      <a:pt x="113" y="283"/>
                    </a:lnTo>
                    <a:lnTo>
                      <a:pt x="113" y="292"/>
                    </a:lnTo>
                    <a:lnTo>
                      <a:pt x="120" y="300"/>
                    </a:lnTo>
                    <a:lnTo>
                      <a:pt x="129" y="298"/>
                    </a:lnTo>
                    <a:lnTo>
                      <a:pt x="131" y="298"/>
                    </a:lnTo>
                    <a:lnTo>
                      <a:pt x="131" y="296"/>
                    </a:lnTo>
                    <a:lnTo>
                      <a:pt x="131" y="294"/>
                    </a:lnTo>
                    <a:lnTo>
                      <a:pt x="133" y="294"/>
                    </a:lnTo>
                    <a:lnTo>
                      <a:pt x="133" y="292"/>
                    </a:lnTo>
                    <a:lnTo>
                      <a:pt x="133" y="289"/>
                    </a:lnTo>
                    <a:lnTo>
                      <a:pt x="135" y="289"/>
                    </a:lnTo>
                    <a:lnTo>
                      <a:pt x="135" y="287"/>
                    </a:lnTo>
                    <a:lnTo>
                      <a:pt x="138" y="287"/>
                    </a:lnTo>
                    <a:lnTo>
                      <a:pt x="138" y="285"/>
                    </a:lnTo>
                    <a:lnTo>
                      <a:pt x="138" y="283"/>
                    </a:lnTo>
                    <a:lnTo>
                      <a:pt x="140" y="283"/>
                    </a:lnTo>
                    <a:lnTo>
                      <a:pt x="140" y="281"/>
                    </a:lnTo>
                    <a:lnTo>
                      <a:pt x="138" y="276"/>
                    </a:lnTo>
                    <a:lnTo>
                      <a:pt x="135" y="272"/>
                    </a:lnTo>
                    <a:lnTo>
                      <a:pt x="131" y="263"/>
                    </a:lnTo>
                    <a:lnTo>
                      <a:pt x="140" y="263"/>
                    </a:lnTo>
                    <a:lnTo>
                      <a:pt x="149" y="259"/>
                    </a:lnTo>
                    <a:lnTo>
                      <a:pt x="151" y="263"/>
                    </a:lnTo>
                    <a:lnTo>
                      <a:pt x="153" y="265"/>
                    </a:lnTo>
                    <a:lnTo>
                      <a:pt x="153" y="270"/>
                    </a:lnTo>
                    <a:lnTo>
                      <a:pt x="155" y="270"/>
                    </a:lnTo>
                    <a:lnTo>
                      <a:pt x="155" y="267"/>
                    </a:lnTo>
                    <a:lnTo>
                      <a:pt x="155" y="265"/>
                    </a:lnTo>
                    <a:lnTo>
                      <a:pt x="157" y="265"/>
                    </a:lnTo>
                    <a:lnTo>
                      <a:pt x="159" y="265"/>
                    </a:lnTo>
                    <a:lnTo>
                      <a:pt x="159" y="263"/>
                    </a:lnTo>
                    <a:lnTo>
                      <a:pt x="162" y="263"/>
                    </a:lnTo>
                    <a:lnTo>
                      <a:pt x="164" y="263"/>
                    </a:lnTo>
                    <a:lnTo>
                      <a:pt x="164" y="261"/>
                    </a:lnTo>
                    <a:lnTo>
                      <a:pt x="166" y="261"/>
                    </a:lnTo>
                    <a:lnTo>
                      <a:pt x="168" y="261"/>
                    </a:lnTo>
                    <a:lnTo>
                      <a:pt x="170" y="261"/>
                    </a:lnTo>
                    <a:lnTo>
                      <a:pt x="173" y="261"/>
                    </a:lnTo>
                    <a:lnTo>
                      <a:pt x="173" y="263"/>
                    </a:lnTo>
                    <a:lnTo>
                      <a:pt x="175" y="263"/>
                    </a:lnTo>
                    <a:lnTo>
                      <a:pt x="177" y="265"/>
                    </a:lnTo>
                    <a:lnTo>
                      <a:pt x="179" y="265"/>
                    </a:lnTo>
                    <a:lnTo>
                      <a:pt x="179" y="267"/>
                    </a:lnTo>
                    <a:lnTo>
                      <a:pt x="181" y="270"/>
                    </a:lnTo>
                    <a:lnTo>
                      <a:pt x="184" y="270"/>
                    </a:lnTo>
                    <a:lnTo>
                      <a:pt x="186" y="270"/>
                    </a:lnTo>
                    <a:lnTo>
                      <a:pt x="184" y="267"/>
                    </a:lnTo>
                    <a:lnTo>
                      <a:pt x="184" y="265"/>
                    </a:lnTo>
                    <a:lnTo>
                      <a:pt x="184" y="263"/>
                    </a:lnTo>
                    <a:lnTo>
                      <a:pt x="184" y="261"/>
                    </a:lnTo>
                    <a:lnTo>
                      <a:pt x="184" y="259"/>
                    </a:lnTo>
                    <a:lnTo>
                      <a:pt x="181" y="254"/>
                    </a:lnTo>
                    <a:lnTo>
                      <a:pt x="184" y="252"/>
                    </a:lnTo>
                    <a:lnTo>
                      <a:pt x="186" y="250"/>
                    </a:lnTo>
                    <a:lnTo>
                      <a:pt x="188" y="248"/>
                    </a:lnTo>
                    <a:lnTo>
                      <a:pt x="190" y="248"/>
                    </a:lnTo>
                    <a:lnTo>
                      <a:pt x="192" y="246"/>
                    </a:lnTo>
                    <a:lnTo>
                      <a:pt x="192" y="243"/>
                    </a:lnTo>
                    <a:lnTo>
                      <a:pt x="195" y="243"/>
                    </a:lnTo>
                    <a:lnTo>
                      <a:pt x="197" y="243"/>
                    </a:lnTo>
                    <a:lnTo>
                      <a:pt x="199" y="243"/>
                    </a:lnTo>
                    <a:lnTo>
                      <a:pt x="201" y="243"/>
                    </a:lnTo>
                    <a:lnTo>
                      <a:pt x="201" y="246"/>
                    </a:lnTo>
                    <a:lnTo>
                      <a:pt x="203" y="246"/>
                    </a:lnTo>
                    <a:lnTo>
                      <a:pt x="205" y="246"/>
                    </a:lnTo>
                    <a:lnTo>
                      <a:pt x="205" y="243"/>
                    </a:lnTo>
                    <a:lnTo>
                      <a:pt x="208" y="243"/>
                    </a:lnTo>
                    <a:lnTo>
                      <a:pt x="208" y="241"/>
                    </a:lnTo>
                    <a:lnTo>
                      <a:pt x="208" y="243"/>
                    </a:lnTo>
                    <a:lnTo>
                      <a:pt x="210" y="243"/>
                    </a:lnTo>
                    <a:lnTo>
                      <a:pt x="210" y="246"/>
                    </a:lnTo>
                    <a:lnTo>
                      <a:pt x="212" y="246"/>
                    </a:lnTo>
                    <a:lnTo>
                      <a:pt x="219" y="239"/>
                    </a:lnTo>
                    <a:lnTo>
                      <a:pt x="221" y="235"/>
                    </a:lnTo>
                    <a:lnTo>
                      <a:pt x="225" y="230"/>
                    </a:lnTo>
                    <a:lnTo>
                      <a:pt x="232" y="224"/>
                    </a:lnTo>
                    <a:lnTo>
                      <a:pt x="238" y="215"/>
                    </a:lnTo>
                    <a:lnTo>
                      <a:pt x="241" y="215"/>
                    </a:lnTo>
                    <a:lnTo>
                      <a:pt x="241" y="217"/>
                    </a:lnTo>
                    <a:lnTo>
                      <a:pt x="243" y="217"/>
                    </a:lnTo>
                    <a:lnTo>
                      <a:pt x="245" y="217"/>
                    </a:lnTo>
                    <a:lnTo>
                      <a:pt x="245" y="219"/>
                    </a:lnTo>
                    <a:lnTo>
                      <a:pt x="247" y="219"/>
                    </a:lnTo>
                    <a:lnTo>
                      <a:pt x="249" y="219"/>
                    </a:lnTo>
                    <a:lnTo>
                      <a:pt x="247" y="219"/>
                    </a:lnTo>
                    <a:lnTo>
                      <a:pt x="247" y="221"/>
                    </a:lnTo>
                    <a:lnTo>
                      <a:pt x="249" y="221"/>
                    </a:lnTo>
                    <a:lnTo>
                      <a:pt x="249" y="219"/>
                    </a:lnTo>
                    <a:lnTo>
                      <a:pt x="251" y="219"/>
                    </a:lnTo>
                    <a:lnTo>
                      <a:pt x="254" y="219"/>
                    </a:lnTo>
                    <a:lnTo>
                      <a:pt x="256" y="219"/>
                    </a:lnTo>
                    <a:lnTo>
                      <a:pt x="258" y="219"/>
                    </a:lnTo>
                    <a:lnTo>
                      <a:pt x="258" y="221"/>
                    </a:lnTo>
                    <a:lnTo>
                      <a:pt x="258" y="224"/>
                    </a:lnTo>
                    <a:lnTo>
                      <a:pt x="260" y="224"/>
                    </a:lnTo>
                    <a:lnTo>
                      <a:pt x="262" y="224"/>
                    </a:lnTo>
                    <a:lnTo>
                      <a:pt x="262" y="221"/>
                    </a:lnTo>
                    <a:lnTo>
                      <a:pt x="265" y="221"/>
                    </a:lnTo>
                    <a:lnTo>
                      <a:pt x="267" y="221"/>
                    </a:lnTo>
                    <a:lnTo>
                      <a:pt x="267" y="224"/>
                    </a:lnTo>
                    <a:lnTo>
                      <a:pt x="269" y="224"/>
                    </a:lnTo>
                    <a:lnTo>
                      <a:pt x="269" y="226"/>
                    </a:lnTo>
                    <a:lnTo>
                      <a:pt x="267" y="226"/>
                    </a:lnTo>
                    <a:lnTo>
                      <a:pt x="267" y="228"/>
                    </a:lnTo>
                    <a:lnTo>
                      <a:pt x="269" y="228"/>
                    </a:lnTo>
                    <a:lnTo>
                      <a:pt x="271" y="228"/>
                    </a:lnTo>
                    <a:lnTo>
                      <a:pt x="273" y="228"/>
                    </a:lnTo>
                    <a:lnTo>
                      <a:pt x="273" y="230"/>
                    </a:lnTo>
                    <a:lnTo>
                      <a:pt x="276" y="230"/>
                    </a:lnTo>
                    <a:lnTo>
                      <a:pt x="278" y="230"/>
                    </a:lnTo>
                    <a:lnTo>
                      <a:pt x="278" y="228"/>
                    </a:lnTo>
                    <a:lnTo>
                      <a:pt x="280" y="228"/>
                    </a:lnTo>
                    <a:lnTo>
                      <a:pt x="280" y="230"/>
                    </a:lnTo>
                    <a:lnTo>
                      <a:pt x="280" y="232"/>
                    </a:lnTo>
                    <a:lnTo>
                      <a:pt x="280" y="235"/>
                    </a:lnTo>
                    <a:lnTo>
                      <a:pt x="280" y="237"/>
                    </a:lnTo>
                    <a:lnTo>
                      <a:pt x="282" y="237"/>
                    </a:lnTo>
                    <a:lnTo>
                      <a:pt x="282" y="235"/>
                    </a:lnTo>
                    <a:lnTo>
                      <a:pt x="284" y="235"/>
                    </a:lnTo>
                    <a:lnTo>
                      <a:pt x="284" y="232"/>
                    </a:lnTo>
                    <a:lnTo>
                      <a:pt x="287" y="232"/>
                    </a:lnTo>
                    <a:lnTo>
                      <a:pt x="287" y="235"/>
                    </a:lnTo>
                    <a:lnTo>
                      <a:pt x="289" y="235"/>
                    </a:lnTo>
                    <a:lnTo>
                      <a:pt x="291" y="235"/>
                    </a:lnTo>
                    <a:lnTo>
                      <a:pt x="291" y="232"/>
                    </a:lnTo>
                    <a:lnTo>
                      <a:pt x="291" y="235"/>
                    </a:lnTo>
                    <a:lnTo>
                      <a:pt x="293" y="235"/>
                    </a:lnTo>
                    <a:lnTo>
                      <a:pt x="293" y="232"/>
                    </a:lnTo>
                    <a:lnTo>
                      <a:pt x="289" y="221"/>
                    </a:lnTo>
                    <a:lnTo>
                      <a:pt x="287" y="215"/>
                    </a:lnTo>
                    <a:lnTo>
                      <a:pt x="287" y="213"/>
                    </a:lnTo>
                    <a:lnTo>
                      <a:pt x="287" y="211"/>
                    </a:lnTo>
                    <a:lnTo>
                      <a:pt x="289" y="206"/>
                    </a:lnTo>
                    <a:lnTo>
                      <a:pt x="291" y="200"/>
                    </a:lnTo>
                    <a:lnTo>
                      <a:pt x="291" y="195"/>
                    </a:lnTo>
                    <a:lnTo>
                      <a:pt x="293" y="191"/>
                    </a:lnTo>
                    <a:lnTo>
                      <a:pt x="293" y="189"/>
                    </a:lnTo>
                    <a:lnTo>
                      <a:pt x="295" y="182"/>
                    </a:lnTo>
                    <a:lnTo>
                      <a:pt x="297" y="178"/>
                    </a:lnTo>
                    <a:lnTo>
                      <a:pt x="297" y="173"/>
                    </a:lnTo>
                    <a:lnTo>
                      <a:pt x="300" y="171"/>
                    </a:lnTo>
                    <a:lnTo>
                      <a:pt x="302" y="165"/>
                    </a:lnTo>
                    <a:lnTo>
                      <a:pt x="302" y="160"/>
                    </a:lnTo>
                    <a:lnTo>
                      <a:pt x="304" y="158"/>
                    </a:lnTo>
                    <a:lnTo>
                      <a:pt x="304" y="154"/>
                    </a:lnTo>
                    <a:lnTo>
                      <a:pt x="306" y="149"/>
                    </a:lnTo>
                    <a:lnTo>
                      <a:pt x="306" y="147"/>
                    </a:lnTo>
                    <a:lnTo>
                      <a:pt x="308" y="145"/>
                    </a:lnTo>
                    <a:lnTo>
                      <a:pt x="308" y="140"/>
                    </a:lnTo>
                    <a:lnTo>
                      <a:pt x="311" y="138"/>
                    </a:lnTo>
                    <a:lnTo>
                      <a:pt x="311" y="134"/>
                    </a:lnTo>
                    <a:lnTo>
                      <a:pt x="311" y="132"/>
                    </a:lnTo>
                    <a:lnTo>
                      <a:pt x="317" y="121"/>
                    </a:lnTo>
                    <a:lnTo>
                      <a:pt x="306" y="119"/>
                    </a:lnTo>
                    <a:lnTo>
                      <a:pt x="282" y="116"/>
                    </a:lnTo>
                    <a:lnTo>
                      <a:pt x="282" y="114"/>
                    </a:lnTo>
                    <a:lnTo>
                      <a:pt x="284" y="114"/>
                    </a:lnTo>
                    <a:lnTo>
                      <a:pt x="284" y="112"/>
                    </a:lnTo>
                    <a:lnTo>
                      <a:pt x="287" y="112"/>
                    </a:lnTo>
                    <a:lnTo>
                      <a:pt x="289" y="112"/>
                    </a:lnTo>
                    <a:lnTo>
                      <a:pt x="289" y="110"/>
                    </a:lnTo>
                    <a:lnTo>
                      <a:pt x="287" y="110"/>
                    </a:lnTo>
                    <a:lnTo>
                      <a:pt x="287" y="108"/>
                    </a:lnTo>
                    <a:lnTo>
                      <a:pt x="284" y="108"/>
                    </a:lnTo>
                    <a:lnTo>
                      <a:pt x="287" y="108"/>
                    </a:lnTo>
                    <a:lnTo>
                      <a:pt x="287" y="105"/>
                    </a:lnTo>
                    <a:lnTo>
                      <a:pt x="289" y="105"/>
                    </a:lnTo>
                    <a:lnTo>
                      <a:pt x="291" y="105"/>
                    </a:lnTo>
                    <a:lnTo>
                      <a:pt x="293" y="105"/>
                    </a:lnTo>
                    <a:lnTo>
                      <a:pt x="293" y="103"/>
                    </a:lnTo>
                    <a:lnTo>
                      <a:pt x="293" y="101"/>
                    </a:lnTo>
                    <a:lnTo>
                      <a:pt x="293" y="99"/>
                    </a:lnTo>
                    <a:lnTo>
                      <a:pt x="293" y="97"/>
                    </a:lnTo>
                    <a:lnTo>
                      <a:pt x="295" y="97"/>
                    </a:lnTo>
                    <a:lnTo>
                      <a:pt x="297" y="97"/>
                    </a:lnTo>
                    <a:lnTo>
                      <a:pt x="300" y="97"/>
                    </a:lnTo>
                    <a:lnTo>
                      <a:pt x="300" y="94"/>
                    </a:lnTo>
                    <a:lnTo>
                      <a:pt x="302" y="94"/>
                    </a:lnTo>
                    <a:lnTo>
                      <a:pt x="302" y="92"/>
                    </a:lnTo>
                    <a:lnTo>
                      <a:pt x="304" y="92"/>
                    </a:lnTo>
                    <a:lnTo>
                      <a:pt x="304" y="90"/>
                    </a:lnTo>
                    <a:lnTo>
                      <a:pt x="306" y="90"/>
                    </a:lnTo>
                    <a:lnTo>
                      <a:pt x="306" y="88"/>
                    </a:lnTo>
                    <a:lnTo>
                      <a:pt x="308" y="88"/>
                    </a:lnTo>
                    <a:lnTo>
                      <a:pt x="311" y="88"/>
                    </a:lnTo>
                    <a:lnTo>
                      <a:pt x="311" y="86"/>
                    </a:lnTo>
                    <a:lnTo>
                      <a:pt x="313" y="83"/>
                    </a:lnTo>
                    <a:lnTo>
                      <a:pt x="311" y="81"/>
                    </a:lnTo>
                    <a:lnTo>
                      <a:pt x="311" y="79"/>
                    </a:lnTo>
                    <a:lnTo>
                      <a:pt x="308" y="79"/>
                    </a:lnTo>
                    <a:lnTo>
                      <a:pt x="306" y="79"/>
                    </a:lnTo>
                    <a:lnTo>
                      <a:pt x="304" y="79"/>
                    </a:lnTo>
                    <a:lnTo>
                      <a:pt x="304" y="77"/>
                    </a:lnTo>
                    <a:lnTo>
                      <a:pt x="304" y="75"/>
                    </a:lnTo>
                    <a:lnTo>
                      <a:pt x="302" y="75"/>
                    </a:lnTo>
                    <a:lnTo>
                      <a:pt x="302" y="73"/>
                    </a:lnTo>
                    <a:lnTo>
                      <a:pt x="302" y="70"/>
                    </a:lnTo>
                    <a:lnTo>
                      <a:pt x="304" y="70"/>
                    </a:lnTo>
                    <a:lnTo>
                      <a:pt x="304" y="68"/>
                    </a:lnTo>
                    <a:lnTo>
                      <a:pt x="306" y="68"/>
                    </a:lnTo>
                    <a:lnTo>
                      <a:pt x="306" y="66"/>
                    </a:lnTo>
                    <a:lnTo>
                      <a:pt x="304" y="66"/>
                    </a:lnTo>
                    <a:lnTo>
                      <a:pt x="306" y="64"/>
                    </a:lnTo>
                    <a:lnTo>
                      <a:pt x="306" y="62"/>
                    </a:lnTo>
                    <a:lnTo>
                      <a:pt x="308" y="62"/>
                    </a:lnTo>
                    <a:lnTo>
                      <a:pt x="311" y="59"/>
                    </a:lnTo>
                    <a:lnTo>
                      <a:pt x="311" y="57"/>
                    </a:lnTo>
                    <a:lnTo>
                      <a:pt x="313" y="59"/>
                    </a:lnTo>
                    <a:lnTo>
                      <a:pt x="315" y="59"/>
                    </a:lnTo>
                    <a:lnTo>
                      <a:pt x="317" y="59"/>
                    </a:lnTo>
                    <a:lnTo>
                      <a:pt x="317" y="62"/>
                    </a:lnTo>
                    <a:lnTo>
                      <a:pt x="317" y="64"/>
                    </a:lnTo>
                    <a:lnTo>
                      <a:pt x="319" y="64"/>
                    </a:lnTo>
                    <a:lnTo>
                      <a:pt x="322" y="64"/>
                    </a:lnTo>
                    <a:lnTo>
                      <a:pt x="322" y="62"/>
                    </a:lnTo>
                    <a:lnTo>
                      <a:pt x="322" y="59"/>
                    </a:lnTo>
                    <a:lnTo>
                      <a:pt x="324" y="59"/>
                    </a:lnTo>
                    <a:lnTo>
                      <a:pt x="326" y="59"/>
                    </a:lnTo>
                    <a:lnTo>
                      <a:pt x="328" y="59"/>
                    </a:lnTo>
                    <a:lnTo>
                      <a:pt x="328" y="57"/>
                    </a:lnTo>
                    <a:lnTo>
                      <a:pt x="330" y="57"/>
                    </a:lnTo>
                    <a:lnTo>
                      <a:pt x="328" y="57"/>
                    </a:lnTo>
                    <a:lnTo>
                      <a:pt x="328" y="55"/>
                    </a:lnTo>
                    <a:lnTo>
                      <a:pt x="328" y="53"/>
                    </a:lnTo>
                    <a:lnTo>
                      <a:pt x="330" y="53"/>
                    </a:lnTo>
                    <a:lnTo>
                      <a:pt x="330" y="51"/>
                    </a:lnTo>
                    <a:lnTo>
                      <a:pt x="330" y="48"/>
                    </a:lnTo>
                    <a:lnTo>
                      <a:pt x="333" y="48"/>
                    </a:lnTo>
                    <a:lnTo>
                      <a:pt x="333" y="46"/>
                    </a:lnTo>
                    <a:lnTo>
                      <a:pt x="333" y="44"/>
                    </a:lnTo>
                    <a:lnTo>
                      <a:pt x="335" y="44"/>
                    </a:lnTo>
                    <a:lnTo>
                      <a:pt x="333" y="42"/>
                    </a:lnTo>
                    <a:lnTo>
                      <a:pt x="333" y="35"/>
                    </a:lnTo>
                    <a:lnTo>
                      <a:pt x="335" y="29"/>
                    </a:lnTo>
                    <a:lnTo>
                      <a:pt x="335" y="27"/>
                    </a:lnTo>
                    <a:lnTo>
                      <a:pt x="324" y="24"/>
                    </a:lnTo>
                    <a:lnTo>
                      <a:pt x="304" y="20"/>
                    </a:lnTo>
                    <a:lnTo>
                      <a:pt x="293" y="18"/>
                    </a:lnTo>
                    <a:lnTo>
                      <a:pt x="287" y="27"/>
                    </a:lnTo>
                    <a:lnTo>
                      <a:pt x="276" y="27"/>
                    </a:lnTo>
                    <a:lnTo>
                      <a:pt x="265" y="16"/>
                    </a:lnTo>
                    <a:lnTo>
                      <a:pt x="238" y="20"/>
                    </a:lnTo>
                    <a:lnTo>
                      <a:pt x="216" y="22"/>
                    </a:lnTo>
                    <a:lnTo>
                      <a:pt x="214" y="13"/>
                    </a:lnTo>
                    <a:lnTo>
                      <a:pt x="214" y="11"/>
                    </a:lnTo>
                    <a:lnTo>
                      <a:pt x="216" y="11"/>
                    </a:lnTo>
                    <a:lnTo>
                      <a:pt x="216" y="9"/>
                    </a:lnTo>
                    <a:lnTo>
                      <a:pt x="216" y="7"/>
                    </a:lnTo>
                    <a:lnTo>
                      <a:pt x="219" y="7"/>
                    </a:lnTo>
                    <a:lnTo>
                      <a:pt x="221" y="7"/>
                    </a:lnTo>
                    <a:lnTo>
                      <a:pt x="221" y="5"/>
                    </a:lnTo>
                    <a:lnTo>
                      <a:pt x="223" y="5"/>
                    </a:lnTo>
                    <a:lnTo>
                      <a:pt x="225" y="5"/>
                    </a:lnTo>
                    <a:lnTo>
                      <a:pt x="225" y="7"/>
                    </a:lnTo>
                    <a:lnTo>
                      <a:pt x="227" y="7"/>
                    </a:lnTo>
                    <a:lnTo>
                      <a:pt x="230" y="7"/>
                    </a:lnTo>
                    <a:lnTo>
                      <a:pt x="232" y="7"/>
                    </a:lnTo>
                    <a:lnTo>
                      <a:pt x="234" y="7"/>
                    </a:lnTo>
                    <a:lnTo>
                      <a:pt x="236" y="7"/>
                    </a:lnTo>
                    <a:lnTo>
                      <a:pt x="238" y="7"/>
                    </a:lnTo>
                    <a:lnTo>
                      <a:pt x="238" y="5"/>
                    </a:lnTo>
                    <a:lnTo>
                      <a:pt x="241" y="5"/>
                    </a:lnTo>
                    <a:lnTo>
                      <a:pt x="243" y="5"/>
                    </a:lnTo>
                    <a:lnTo>
                      <a:pt x="245" y="5"/>
                    </a:lnTo>
                    <a:lnTo>
                      <a:pt x="247" y="5"/>
                    </a:lnTo>
                    <a:lnTo>
                      <a:pt x="249" y="5"/>
                    </a:lnTo>
                    <a:lnTo>
                      <a:pt x="251" y="5"/>
                    </a:lnTo>
                    <a:lnTo>
                      <a:pt x="254" y="2"/>
                    </a:lnTo>
                    <a:lnTo>
                      <a:pt x="256" y="2"/>
                    </a:lnTo>
                    <a:lnTo>
                      <a:pt x="258" y="2"/>
                    </a:lnTo>
                    <a:lnTo>
                      <a:pt x="260" y="2"/>
                    </a:lnTo>
                    <a:lnTo>
                      <a:pt x="262" y="2"/>
                    </a:lnTo>
                    <a:lnTo>
                      <a:pt x="262" y="0"/>
                    </a:lnTo>
                    <a:lnTo>
                      <a:pt x="265" y="0"/>
                    </a:lnTo>
                    <a:lnTo>
                      <a:pt x="267" y="0"/>
                    </a:lnTo>
                    <a:lnTo>
                      <a:pt x="269" y="0"/>
                    </a:lnTo>
                    <a:lnTo>
                      <a:pt x="271" y="0"/>
                    </a:lnTo>
                    <a:lnTo>
                      <a:pt x="273" y="0"/>
                    </a:lnTo>
                    <a:lnTo>
                      <a:pt x="273" y="2"/>
                    </a:lnTo>
                    <a:lnTo>
                      <a:pt x="276" y="2"/>
                    </a:lnTo>
                    <a:lnTo>
                      <a:pt x="278" y="2"/>
                    </a:lnTo>
                    <a:lnTo>
                      <a:pt x="280" y="2"/>
                    </a:lnTo>
                    <a:close/>
                  </a:path>
                </a:pathLst>
              </a:custGeom>
              <a:solidFill>
                <a:srgbClr val="984807"/>
              </a:solidFill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1093" name="Freeform 69"/>
              <p:cNvSpPr>
                <a:spLocks/>
              </p:cNvSpPr>
              <p:nvPr/>
            </p:nvSpPr>
            <p:spPr bwMode="auto">
              <a:xfrm>
                <a:off x="6391597" y="277813"/>
                <a:ext cx="948795" cy="575403"/>
              </a:xfrm>
              <a:custGeom>
                <a:avLst/>
                <a:gdLst/>
                <a:ahLst/>
                <a:cxnLst>
                  <a:cxn ang="0">
                    <a:pos x="228" y="5"/>
                  </a:cxn>
                  <a:cxn ang="0">
                    <a:pos x="247" y="11"/>
                  </a:cxn>
                  <a:cxn ang="0">
                    <a:pos x="269" y="20"/>
                  </a:cxn>
                  <a:cxn ang="0">
                    <a:pos x="289" y="22"/>
                  </a:cxn>
                  <a:cxn ang="0">
                    <a:pos x="304" y="29"/>
                  </a:cxn>
                  <a:cxn ang="0">
                    <a:pos x="320" y="37"/>
                  </a:cxn>
                  <a:cxn ang="0">
                    <a:pos x="335" y="51"/>
                  </a:cxn>
                  <a:cxn ang="0">
                    <a:pos x="359" y="48"/>
                  </a:cxn>
                  <a:cxn ang="0">
                    <a:pos x="374" y="55"/>
                  </a:cxn>
                  <a:cxn ang="0">
                    <a:pos x="390" y="62"/>
                  </a:cxn>
                  <a:cxn ang="0">
                    <a:pos x="416" y="59"/>
                  </a:cxn>
                  <a:cxn ang="0">
                    <a:pos x="438" y="53"/>
                  </a:cxn>
                  <a:cxn ang="0">
                    <a:pos x="458" y="55"/>
                  </a:cxn>
                  <a:cxn ang="0">
                    <a:pos x="475" y="59"/>
                  </a:cxn>
                  <a:cxn ang="0">
                    <a:pos x="598" y="73"/>
                  </a:cxn>
                  <a:cxn ang="0">
                    <a:pos x="591" y="101"/>
                  </a:cxn>
                  <a:cxn ang="0">
                    <a:pos x="580" y="108"/>
                  </a:cxn>
                  <a:cxn ang="0">
                    <a:pos x="567" y="114"/>
                  </a:cxn>
                  <a:cxn ang="0">
                    <a:pos x="576" y="129"/>
                  </a:cxn>
                  <a:cxn ang="0">
                    <a:pos x="560" y="143"/>
                  </a:cxn>
                  <a:cxn ang="0">
                    <a:pos x="550" y="154"/>
                  </a:cxn>
                  <a:cxn ang="0">
                    <a:pos x="574" y="180"/>
                  </a:cxn>
                  <a:cxn ang="0">
                    <a:pos x="560" y="224"/>
                  </a:cxn>
                  <a:cxn ang="0">
                    <a:pos x="556" y="281"/>
                  </a:cxn>
                  <a:cxn ang="0">
                    <a:pos x="543" y="281"/>
                  </a:cxn>
                  <a:cxn ang="0">
                    <a:pos x="530" y="272"/>
                  </a:cxn>
                  <a:cxn ang="0">
                    <a:pos x="519" y="265"/>
                  </a:cxn>
                  <a:cxn ang="0">
                    <a:pos x="504" y="263"/>
                  </a:cxn>
                  <a:cxn ang="0">
                    <a:pos x="471" y="289"/>
                  </a:cxn>
                  <a:cxn ang="0">
                    <a:pos x="451" y="294"/>
                  </a:cxn>
                  <a:cxn ang="0">
                    <a:pos x="442" y="313"/>
                  </a:cxn>
                  <a:cxn ang="0">
                    <a:pos x="422" y="309"/>
                  </a:cxn>
                  <a:cxn ang="0">
                    <a:pos x="398" y="318"/>
                  </a:cxn>
                  <a:cxn ang="0">
                    <a:pos x="394" y="340"/>
                  </a:cxn>
                  <a:cxn ang="0">
                    <a:pos x="326" y="335"/>
                  </a:cxn>
                  <a:cxn ang="0">
                    <a:pos x="300" y="344"/>
                  </a:cxn>
                  <a:cxn ang="0">
                    <a:pos x="282" y="346"/>
                  </a:cxn>
                  <a:cxn ang="0">
                    <a:pos x="265" y="362"/>
                  </a:cxn>
                  <a:cxn ang="0">
                    <a:pos x="214" y="355"/>
                  </a:cxn>
                  <a:cxn ang="0">
                    <a:pos x="197" y="346"/>
                  </a:cxn>
                  <a:cxn ang="0">
                    <a:pos x="197" y="331"/>
                  </a:cxn>
                  <a:cxn ang="0">
                    <a:pos x="182" y="316"/>
                  </a:cxn>
                  <a:cxn ang="0">
                    <a:pos x="120" y="309"/>
                  </a:cxn>
                  <a:cxn ang="0">
                    <a:pos x="98" y="283"/>
                  </a:cxn>
                  <a:cxn ang="0">
                    <a:pos x="65" y="228"/>
                  </a:cxn>
                  <a:cxn ang="0">
                    <a:pos x="94" y="169"/>
                  </a:cxn>
                  <a:cxn ang="0">
                    <a:pos x="44" y="116"/>
                  </a:cxn>
                  <a:cxn ang="0">
                    <a:pos x="2" y="101"/>
                  </a:cxn>
                  <a:cxn ang="0">
                    <a:pos x="13" y="86"/>
                  </a:cxn>
                  <a:cxn ang="0">
                    <a:pos x="19" y="70"/>
                  </a:cxn>
                  <a:cxn ang="0">
                    <a:pos x="19" y="48"/>
                  </a:cxn>
                  <a:cxn ang="0">
                    <a:pos x="30" y="33"/>
                  </a:cxn>
                  <a:cxn ang="0">
                    <a:pos x="50" y="27"/>
                  </a:cxn>
                  <a:cxn ang="0">
                    <a:pos x="70" y="24"/>
                  </a:cxn>
                  <a:cxn ang="0">
                    <a:pos x="87" y="16"/>
                  </a:cxn>
                  <a:cxn ang="0">
                    <a:pos x="103" y="18"/>
                  </a:cxn>
                  <a:cxn ang="0">
                    <a:pos x="125" y="20"/>
                  </a:cxn>
                  <a:cxn ang="0">
                    <a:pos x="144" y="13"/>
                  </a:cxn>
                  <a:cxn ang="0">
                    <a:pos x="166" y="16"/>
                  </a:cxn>
                  <a:cxn ang="0">
                    <a:pos x="179" y="7"/>
                  </a:cxn>
                  <a:cxn ang="0">
                    <a:pos x="197" y="5"/>
                  </a:cxn>
                </a:cxnLst>
                <a:rect l="0" t="0" r="r" b="b"/>
                <a:pathLst>
                  <a:path w="598" h="362">
                    <a:moveTo>
                      <a:pt x="208" y="0"/>
                    </a:moveTo>
                    <a:lnTo>
                      <a:pt x="210" y="0"/>
                    </a:lnTo>
                    <a:lnTo>
                      <a:pt x="210" y="2"/>
                    </a:lnTo>
                    <a:lnTo>
                      <a:pt x="210" y="5"/>
                    </a:lnTo>
                    <a:lnTo>
                      <a:pt x="212" y="5"/>
                    </a:lnTo>
                    <a:lnTo>
                      <a:pt x="214" y="5"/>
                    </a:lnTo>
                    <a:lnTo>
                      <a:pt x="217" y="5"/>
                    </a:lnTo>
                    <a:lnTo>
                      <a:pt x="219" y="5"/>
                    </a:lnTo>
                    <a:lnTo>
                      <a:pt x="221" y="5"/>
                    </a:lnTo>
                    <a:lnTo>
                      <a:pt x="223" y="5"/>
                    </a:lnTo>
                    <a:lnTo>
                      <a:pt x="225" y="5"/>
                    </a:lnTo>
                    <a:lnTo>
                      <a:pt x="228" y="5"/>
                    </a:lnTo>
                    <a:lnTo>
                      <a:pt x="230" y="5"/>
                    </a:lnTo>
                    <a:lnTo>
                      <a:pt x="232" y="5"/>
                    </a:lnTo>
                    <a:lnTo>
                      <a:pt x="234" y="5"/>
                    </a:lnTo>
                    <a:lnTo>
                      <a:pt x="236" y="5"/>
                    </a:lnTo>
                    <a:lnTo>
                      <a:pt x="238" y="5"/>
                    </a:lnTo>
                    <a:lnTo>
                      <a:pt x="241" y="5"/>
                    </a:lnTo>
                    <a:lnTo>
                      <a:pt x="241" y="7"/>
                    </a:lnTo>
                    <a:lnTo>
                      <a:pt x="243" y="7"/>
                    </a:lnTo>
                    <a:lnTo>
                      <a:pt x="243" y="9"/>
                    </a:lnTo>
                    <a:lnTo>
                      <a:pt x="245" y="9"/>
                    </a:lnTo>
                    <a:lnTo>
                      <a:pt x="247" y="9"/>
                    </a:lnTo>
                    <a:lnTo>
                      <a:pt x="247" y="11"/>
                    </a:lnTo>
                    <a:lnTo>
                      <a:pt x="249" y="11"/>
                    </a:lnTo>
                    <a:lnTo>
                      <a:pt x="249" y="13"/>
                    </a:lnTo>
                    <a:lnTo>
                      <a:pt x="252" y="13"/>
                    </a:lnTo>
                    <a:lnTo>
                      <a:pt x="254" y="13"/>
                    </a:lnTo>
                    <a:lnTo>
                      <a:pt x="256" y="13"/>
                    </a:lnTo>
                    <a:lnTo>
                      <a:pt x="258" y="13"/>
                    </a:lnTo>
                    <a:lnTo>
                      <a:pt x="260" y="13"/>
                    </a:lnTo>
                    <a:lnTo>
                      <a:pt x="263" y="13"/>
                    </a:lnTo>
                    <a:lnTo>
                      <a:pt x="265" y="16"/>
                    </a:lnTo>
                    <a:lnTo>
                      <a:pt x="267" y="18"/>
                    </a:lnTo>
                    <a:lnTo>
                      <a:pt x="269" y="18"/>
                    </a:lnTo>
                    <a:lnTo>
                      <a:pt x="269" y="20"/>
                    </a:lnTo>
                    <a:lnTo>
                      <a:pt x="271" y="20"/>
                    </a:lnTo>
                    <a:lnTo>
                      <a:pt x="274" y="20"/>
                    </a:lnTo>
                    <a:lnTo>
                      <a:pt x="276" y="20"/>
                    </a:lnTo>
                    <a:lnTo>
                      <a:pt x="276" y="18"/>
                    </a:lnTo>
                    <a:lnTo>
                      <a:pt x="278" y="18"/>
                    </a:lnTo>
                    <a:lnTo>
                      <a:pt x="280" y="18"/>
                    </a:lnTo>
                    <a:lnTo>
                      <a:pt x="282" y="18"/>
                    </a:lnTo>
                    <a:lnTo>
                      <a:pt x="282" y="20"/>
                    </a:lnTo>
                    <a:lnTo>
                      <a:pt x="284" y="20"/>
                    </a:lnTo>
                    <a:lnTo>
                      <a:pt x="284" y="22"/>
                    </a:lnTo>
                    <a:lnTo>
                      <a:pt x="287" y="22"/>
                    </a:lnTo>
                    <a:lnTo>
                      <a:pt x="289" y="22"/>
                    </a:lnTo>
                    <a:lnTo>
                      <a:pt x="289" y="24"/>
                    </a:lnTo>
                    <a:lnTo>
                      <a:pt x="291" y="24"/>
                    </a:lnTo>
                    <a:lnTo>
                      <a:pt x="291" y="27"/>
                    </a:lnTo>
                    <a:lnTo>
                      <a:pt x="293" y="27"/>
                    </a:lnTo>
                    <a:lnTo>
                      <a:pt x="293" y="29"/>
                    </a:lnTo>
                    <a:lnTo>
                      <a:pt x="295" y="29"/>
                    </a:lnTo>
                    <a:lnTo>
                      <a:pt x="295" y="27"/>
                    </a:lnTo>
                    <a:lnTo>
                      <a:pt x="298" y="27"/>
                    </a:lnTo>
                    <a:lnTo>
                      <a:pt x="298" y="29"/>
                    </a:lnTo>
                    <a:lnTo>
                      <a:pt x="300" y="29"/>
                    </a:lnTo>
                    <a:lnTo>
                      <a:pt x="302" y="29"/>
                    </a:lnTo>
                    <a:lnTo>
                      <a:pt x="304" y="29"/>
                    </a:lnTo>
                    <a:lnTo>
                      <a:pt x="306" y="29"/>
                    </a:lnTo>
                    <a:lnTo>
                      <a:pt x="306" y="31"/>
                    </a:lnTo>
                    <a:lnTo>
                      <a:pt x="306" y="33"/>
                    </a:lnTo>
                    <a:lnTo>
                      <a:pt x="309" y="35"/>
                    </a:lnTo>
                    <a:lnTo>
                      <a:pt x="311" y="35"/>
                    </a:lnTo>
                    <a:lnTo>
                      <a:pt x="311" y="37"/>
                    </a:lnTo>
                    <a:lnTo>
                      <a:pt x="311" y="35"/>
                    </a:lnTo>
                    <a:lnTo>
                      <a:pt x="313" y="35"/>
                    </a:lnTo>
                    <a:lnTo>
                      <a:pt x="315" y="35"/>
                    </a:lnTo>
                    <a:lnTo>
                      <a:pt x="317" y="35"/>
                    </a:lnTo>
                    <a:lnTo>
                      <a:pt x="317" y="37"/>
                    </a:lnTo>
                    <a:lnTo>
                      <a:pt x="320" y="37"/>
                    </a:lnTo>
                    <a:lnTo>
                      <a:pt x="320" y="40"/>
                    </a:lnTo>
                    <a:lnTo>
                      <a:pt x="322" y="40"/>
                    </a:lnTo>
                    <a:lnTo>
                      <a:pt x="322" y="42"/>
                    </a:lnTo>
                    <a:lnTo>
                      <a:pt x="324" y="42"/>
                    </a:lnTo>
                    <a:lnTo>
                      <a:pt x="326" y="42"/>
                    </a:lnTo>
                    <a:lnTo>
                      <a:pt x="326" y="44"/>
                    </a:lnTo>
                    <a:lnTo>
                      <a:pt x="328" y="44"/>
                    </a:lnTo>
                    <a:lnTo>
                      <a:pt x="330" y="44"/>
                    </a:lnTo>
                    <a:lnTo>
                      <a:pt x="330" y="46"/>
                    </a:lnTo>
                    <a:lnTo>
                      <a:pt x="333" y="48"/>
                    </a:lnTo>
                    <a:lnTo>
                      <a:pt x="335" y="48"/>
                    </a:lnTo>
                    <a:lnTo>
                      <a:pt x="335" y="51"/>
                    </a:lnTo>
                    <a:lnTo>
                      <a:pt x="337" y="51"/>
                    </a:lnTo>
                    <a:lnTo>
                      <a:pt x="339" y="51"/>
                    </a:lnTo>
                    <a:lnTo>
                      <a:pt x="341" y="51"/>
                    </a:lnTo>
                    <a:lnTo>
                      <a:pt x="341" y="48"/>
                    </a:lnTo>
                    <a:lnTo>
                      <a:pt x="344" y="48"/>
                    </a:lnTo>
                    <a:lnTo>
                      <a:pt x="346" y="48"/>
                    </a:lnTo>
                    <a:lnTo>
                      <a:pt x="348" y="48"/>
                    </a:lnTo>
                    <a:lnTo>
                      <a:pt x="350" y="48"/>
                    </a:lnTo>
                    <a:lnTo>
                      <a:pt x="352" y="48"/>
                    </a:lnTo>
                    <a:lnTo>
                      <a:pt x="355" y="48"/>
                    </a:lnTo>
                    <a:lnTo>
                      <a:pt x="357" y="48"/>
                    </a:lnTo>
                    <a:lnTo>
                      <a:pt x="359" y="48"/>
                    </a:lnTo>
                    <a:lnTo>
                      <a:pt x="361" y="48"/>
                    </a:lnTo>
                    <a:lnTo>
                      <a:pt x="361" y="46"/>
                    </a:lnTo>
                    <a:lnTo>
                      <a:pt x="363" y="46"/>
                    </a:lnTo>
                    <a:lnTo>
                      <a:pt x="366" y="46"/>
                    </a:lnTo>
                    <a:lnTo>
                      <a:pt x="366" y="48"/>
                    </a:lnTo>
                    <a:lnTo>
                      <a:pt x="368" y="48"/>
                    </a:lnTo>
                    <a:lnTo>
                      <a:pt x="368" y="51"/>
                    </a:lnTo>
                    <a:lnTo>
                      <a:pt x="370" y="51"/>
                    </a:lnTo>
                    <a:lnTo>
                      <a:pt x="370" y="53"/>
                    </a:lnTo>
                    <a:lnTo>
                      <a:pt x="372" y="53"/>
                    </a:lnTo>
                    <a:lnTo>
                      <a:pt x="372" y="55"/>
                    </a:lnTo>
                    <a:lnTo>
                      <a:pt x="374" y="55"/>
                    </a:lnTo>
                    <a:lnTo>
                      <a:pt x="374" y="57"/>
                    </a:lnTo>
                    <a:lnTo>
                      <a:pt x="374" y="59"/>
                    </a:lnTo>
                    <a:lnTo>
                      <a:pt x="376" y="59"/>
                    </a:lnTo>
                    <a:lnTo>
                      <a:pt x="376" y="62"/>
                    </a:lnTo>
                    <a:lnTo>
                      <a:pt x="379" y="62"/>
                    </a:lnTo>
                    <a:lnTo>
                      <a:pt x="379" y="64"/>
                    </a:lnTo>
                    <a:lnTo>
                      <a:pt x="381" y="64"/>
                    </a:lnTo>
                    <a:lnTo>
                      <a:pt x="383" y="64"/>
                    </a:lnTo>
                    <a:lnTo>
                      <a:pt x="385" y="64"/>
                    </a:lnTo>
                    <a:lnTo>
                      <a:pt x="385" y="62"/>
                    </a:lnTo>
                    <a:lnTo>
                      <a:pt x="387" y="62"/>
                    </a:lnTo>
                    <a:lnTo>
                      <a:pt x="390" y="62"/>
                    </a:lnTo>
                    <a:lnTo>
                      <a:pt x="392" y="62"/>
                    </a:lnTo>
                    <a:lnTo>
                      <a:pt x="394" y="62"/>
                    </a:lnTo>
                    <a:lnTo>
                      <a:pt x="396" y="62"/>
                    </a:lnTo>
                    <a:lnTo>
                      <a:pt x="398" y="62"/>
                    </a:lnTo>
                    <a:lnTo>
                      <a:pt x="401" y="62"/>
                    </a:lnTo>
                    <a:lnTo>
                      <a:pt x="403" y="62"/>
                    </a:lnTo>
                    <a:lnTo>
                      <a:pt x="405" y="62"/>
                    </a:lnTo>
                    <a:lnTo>
                      <a:pt x="407" y="62"/>
                    </a:lnTo>
                    <a:lnTo>
                      <a:pt x="409" y="62"/>
                    </a:lnTo>
                    <a:lnTo>
                      <a:pt x="412" y="62"/>
                    </a:lnTo>
                    <a:lnTo>
                      <a:pt x="414" y="59"/>
                    </a:lnTo>
                    <a:lnTo>
                      <a:pt x="416" y="59"/>
                    </a:lnTo>
                    <a:lnTo>
                      <a:pt x="418" y="59"/>
                    </a:lnTo>
                    <a:lnTo>
                      <a:pt x="420" y="59"/>
                    </a:lnTo>
                    <a:lnTo>
                      <a:pt x="422" y="59"/>
                    </a:lnTo>
                    <a:lnTo>
                      <a:pt x="422" y="57"/>
                    </a:lnTo>
                    <a:lnTo>
                      <a:pt x="425" y="57"/>
                    </a:lnTo>
                    <a:lnTo>
                      <a:pt x="427" y="57"/>
                    </a:lnTo>
                    <a:lnTo>
                      <a:pt x="429" y="57"/>
                    </a:lnTo>
                    <a:lnTo>
                      <a:pt x="429" y="55"/>
                    </a:lnTo>
                    <a:lnTo>
                      <a:pt x="431" y="55"/>
                    </a:lnTo>
                    <a:lnTo>
                      <a:pt x="433" y="53"/>
                    </a:lnTo>
                    <a:lnTo>
                      <a:pt x="436" y="53"/>
                    </a:lnTo>
                    <a:lnTo>
                      <a:pt x="438" y="53"/>
                    </a:lnTo>
                    <a:lnTo>
                      <a:pt x="438" y="55"/>
                    </a:lnTo>
                    <a:lnTo>
                      <a:pt x="440" y="55"/>
                    </a:lnTo>
                    <a:lnTo>
                      <a:pt x="442" y="55"/>
                    </a:lnTo>
                    <a:lnTo>
                      <a:pt x="444" y="55"/>
                    </a:lnTo>
                    <a:lnTo>
                      <a:pt x="447" y="55"/>
                    </a:lnTo>
                    <a:lnTo>
                      <a:pt x="449" y="55"/>
                    </a:lnTo>
                    <a:lnTo>
                      <a:pt x="449" y="57"/>
                    </a:lnTo>
                    <a:lnTo>
                      <a:pt x="451" y="57"/>
                    </a:lnTo>
                    <a:lnTo>
                      <a:pt x="453" y="57"/>
                    </a:lnTo>
                    <a:lnTo>
                      <a:pt x="455" y="57"/>
                    </a:lnTo>
                    <a:lnTo>
                      <a:pt x="455" y="55"/>
                    </a:lnTo>
                    <a:lnTo>
                      <a:pt x="458" y="55"/>
                    </a:lnTo>
                    <a:lnTo>
                      <a:pt x="460" y="55"/>
                    </a:lnTo>
                    <a:lnTo>
                      <a:pt x="460" y="53"/>
                    </a:lnTo>
                    <a:lnTo>
                      <a:pt x="462" y="53"/>
                    </a:lnTo>
                    <a:lnTo>
                      <a:pt x="464" y="53"/>
                    </a:lnTo>
                    <a:lnTo>
                      <a:pt x="464" y="55"/>
                    </a:lnTo>
                    <a:lnTo>
                      <a:pt x="466" y="55"/>
                    </a:lnTo>
                    <a:lnTo>
                      <a:pt x="468" y="55"/>
                    </a:lnTo>
                    <a:lnTo>
                      <a:pt x="471" y="55"/>
                    </a:lnTo>
                    <a:lnTo>
                      <a:pt x="471" y="57"/>
                    </a:lnTo>
                    <a:lnTo>
                      <a:pt x="473" y="57"/>
                    </a:lnTo>
                    <a:lnTo>
                      <a:pt x="473" y="59"/>
                    </a:lnTo>
                    <a:lnTo>
                      <a:pt x="475" y="59"/>
                    </a:lnTo>
                    <a:lnTo>
                      <a:pt x="475" y="57"/>
                    </a:lnTo>
                    <a:lnTo>
                      <a:pt x="477" y="57"/>
                    </a:lnTo>
                    <a:lnTo>
                      <a:pt x="477" y="59"/>
                    </a:lnTo>
                    <a:lnTo>
                      <a:pt x="479" y="68"/>
                    </a:lnTo>
                    <a:lnTo>
                      <a:pt x="501" y="66"/>
                    </a:lnTo>
                    <a:lnTo>
                      <a:pt x="528" y="62"/>
                    </a:lnTo>
                    <a:lnTo>
                      <a:pt x="539" y="73"/>
                    </a:lnTo>
                    <a:lnTo>
                      <a:pt x="550" y="73"/>
                    </a:lnTo>
                    <a:lnTo>
                      <a:pt x="556" y="64"/>
                    </a:lnTo>
                    <a:lnTo>
                      <a:pt x="567" y="66"/>
                    </a:lnTo>
                    <a:lnTo>
                      <a:pt x="587" y="70"/>
                    </a:lnTo>
                    <a:lnTo>
                      <a:pt x="598" y="73"/>
                    </a:lnTo>
                    <a:lnTo>
                      <a:pt x="598" y="75"/>
                    </a:lnTo>
                    <a:lnTo>
                      <a:pt x="596" y="81"/>
                    </a:lnTo>
                    <a:lnTo>
                      <a:pt x="596" y="88"/>
                    </a:lnTo>
                    <a:lnTo>
                      <a:pt x="598" y="90"/>
                    </a:lnTo>
                    <a:lnTo>
                      <a:pt x="596" y="90"/>
                    </a:lnTo>
                    <a:lnTo>
                      <a:pt x="596" y="92"/>
                    </a:lnTo>
                    <a:lnTo>
                      <a:pt x="596" y="94"/>
                    </a:lnTo>
                    <a:lnTo>
                      <a:pt x="593" y="94"/>
                    </a:lnTo>
                    <a:lnTo>
                      <a:pt x="593" y="97"/>
                    </a:lnTo>
                    <a:lnTo>
                      <a:pt x="593" y="99"/>
                    </a:lnTo>
                    <a:lnTo>
                      <a:pt x="591" y="99"/>
                    </a:lnTo>
                    <a:lnTo>
                      <a:pt x="591" y="101"/>
                    </a:lnTo>
                    <a:lnTo>
                      <a:pt x="591" y="103"/>
                    </a:lnTo>
                    <a:lnTo>
                      <a:pt x="593" y="103"/>
                    </a:lnTo>
                    <a:lnTo>
                      <a:pt x="591" y="103"/>
                    </a:lnTo>
                    <a:lnTo>
                      <a:pt x="591" y="105"/>
                    </a:lnTo>
                    <a:lnTo>
                      <a:pt x="589" y="105"/>
                    </a:lnTo>
                    <a:lnTo>
                      <a:pt x="587" y="105"/>
                    </a:lnTo>
                    <a:lnTo>
                      <a:pt x="585" y="105"/>
                    </a:lnTo>
                    <a:lnTo>
                      <a:pt x="585" y="108"/>
                    </a:lnTo>
                    <a:lnTo>
                      <a:pt x="585" y="110"/>
                    </a:lnTo>
                    <a:lnTo>
                      <a:pt x="582" y="110"/>
                    </a:lnTo>
                    <a:lnTo>
                      <a:pt x="580" y="110"/>
                    </a:lnTo>
                    <a:lnTo>
                      <a:pt x="580" y="108"/>
                    </a:lnTo>
                    <a:lnTo>
                      <a:pt x="580" y="105"/>
                    </a:lnTo>
                    <a:lnTo>
                      <a:pt x="578" y="105"/>
                    </a:lnTo>
                    <a:lnTo>
                      <a:pt x="576" y="105"/>
                    </a:lnTo>
                    <a:lnTo>
                      <a:pt x="574" y="103"/>
                    </a:lnTo>
                    <a:lnTo>
                      <a:pt x="574" y="105"/>
                    </a:lnTo>
                    <a:lnTo>
                      <a:pt x="571" y="108"/>
                    </a:lnTo>
                    <a:lnTo>
                      <a:pt x="569" y="108"/>
                    </a:lnTo>
                    <a:lnTo>
                      <a:pt x="569" y="110"/>
                    </a:lnTo>
                    <a:lnTo>
                      <a:pt x="567" y="112"/>
                    </a:lnTo>
                    <a:lnTo>
                      <a:pt x="569" y="112"/>
                    </a:lnTo>
                    <a:lnTo>
                      <a:pt x="569" y="114"/>
                    </a:lnTo>
                    <a:lnTo>
                      <a:pt x="567" y="114"/>
                    </a:lnTo>
                    <a:lnTo>
                      <a:pt x="567" y="116"/>
                    </a:lnTo>
                    <a:lnTo>
                      <a:pt x="565" y="116"/>
                    </a:lnTo>
                    <a:lnTo>
                      <a:pt x="565" y="119"/>
                    </a:lnTo>
                    <a:lnTo>
                      <a:pt x="565" y="121"/>
                    </a:lnTo>
                    <a:lnTo>
                      <a:pt x="567" y="121"/>
                    </a:lnTo>
                    <a:lnTo>
                      <a:pt x="567" y="123"/>
                    </a:lnTo>
                    <a:lnTo>
                      <a:pt x="567" y="125"/>
                    </a:lnTo>
                    <a:lnTo>
                      <a:pt x="569" y="125"/>
                    </a:lnTo>
                    <a:lnTo>
                      <a:pt x="571" y="125"/>
                    </a:lnTo>
                    <a:lnTo>
                      <a:pt x="574" y="125"/>
                    </a:lnTo>
                    <a:lnTo>
                      <a:pt x="574" y="127"/>
                    </a:lnTo>
                    <a:lnTo>
                      <a:pt x="576" y="129"/>
                    </a:lnTo>
                    <a:lnTo>
                      <a:pt x="574" y="132"/>
                    </a:lnTo>
                    <a:lnTo>
                      <a:pt x="574" y="134"/>
                    </a:lnTo>
                    <a:lnTo>
                      <a:pt x="571" y="134"/>
                    </a:lnTo>
                    <a:lnTo>
                      <a:pt x="569" y="134"/>
                    </a:lnTo>
                    <a:lnTo>
                      <a:pt x="569" y="136"/>
                    </a:lnTo>
                    <a:lnTo>
                      <a:pt x="567" y="136"/>
                    </a:lnTo>
                    <a:lnTo>
                      <a:pt x="567" y="138"/>
                    </a:lnTo>
                    <a:lnTo>
                      <a:pt x="565" y="138"/>
                    </a:lnTo>
                    <a:lnTo>
                      <a:pt x="565" y="140"/>
                    </a:lnTo>
                    <a:lnTo>
                      <a:pt x="563" y="140"/>
                    </a:lnTo>
                    <a:lnTo>
                      <a:pt x="563" y="143"/>
                    </a:lnTo>
                    <a:lnTo>
                      <a:pt x="560" y="143"/>
                    </a:lnTo>
                    <a:lnTo>
                      <a:pt x="558" y="143"/>
                    </a:lnTo>
                    <a:lnTo>
                      <a:pt x="556" y="143"/>
                    </a:lnTo>
                    <a:lnTo>
                      <a:pt x="556" y="145"/>
                    </a:lnTo>
                    <a:lnTo>
                      <a:pt x="556" y="147"/>
                    </a:lnTo>
                    <a:lnTo>
                      <a:pt x="556" y="149"/>
                    </a:lnTo>
                    <a:lnTo>
                      <a:pt x="556" y="151"/>
                    </a:lnTo>
                    <a:lnTo>
                      <a:pt x="554" y="151"/>
                    </a:lnTo>
                    <a:lnTo>
                      <a:pt x="552" y="151"/>
                    </a:lnTo>
                    <a:lnTo>
                      <a:pt x="550" y="151"/>
                    </a:lnTo>
                    <a:lnTo>
                      <a:pt x="550" y="154"/>
                    </a:lnTo>
                    <a:lnTo>
                      <a:pt x="547" y="154"/>
                    </a:lnTo>
                    <a:lnTo>
                      <a:pt x="550" y="154"/>
                    </a:lnTo>
                    <a:lnTo>
                      <a:pt x="550" y="156"/>
                    </a:lnTo>
                    <a:lnTo>
                      <a:pt x="552" y="156"/>
                    </a:lnTo>
                    <a:lnTo>
                      <a:pt x="552" y="158"/>
                    </a:lnTo>
                    <a:lnTo>
                      <a:pt x="550" y="158"/>
                    </a:lnTo>
                    <a:lnTo>
                      <a:pt x="547" y="158"/>
                    </a:lnTo>
                    <a:lnTo>
                      <a:pt x="547" y="160"/>
                    </a:lnTo>
                    <a:lnTo>
                      <a:pt x="545" y="160"/>
                    </a:lnTo>
                    <a:lnTo>
                      <a:pt x="545" y="162"/>
                    </a:lnTo>
                    <a:lnTo>
                      <a:pt x="569" y="165"/>
                    </a:lnTo>
                    <a:lnTo>
                      <a:pt x="580" y="167"/>
                    </a:lnTo>
                    <a:lnTo>
                      <a:pt x="574" y="178"/>
                    </a:lnTo>
                    <a:lnTo>
                      <a:pt x="574" y="180"/>
                    </a:lnTo>
                    <a:lnTo>
                      <a:pt x="574" y="184"/>
                    </a:lnTo>
                    <a:lnTo>
                      <a:pt x="571" y="186"/>
                    </a:lnTo>
                    <a:lnTo>
                      <a:pt x="571" y="191"/>
                    </a:lnTo>
                    <a:lnTo>
                      <a:pt x="569" y="193"/>
                    </a:lnTo>
                    <a:lnTo>
                      <a:pt x="569" y="195"/>
                    </a:lnTo>
                    <a:lnTo>
                      <a:pt x="567" y="200"/>
                    </a:lnTo>
                    <a:lnTo>
                      <a:pt x="567" y="204"/>
                    </a:lnTo>
                    <a:lnTo>
                      <a:pt x="565" y="206"/>
                    </a:lnTo>
                    <a:lnTo>
                      <a:pt x="565" y="211"/>
                    </a:lnTo>
                    <a:lnTo>
                      <a:pt x="563" y="217"/>
                    </a:lnTo>
                    <a:lnTo>
                      <a:pt x="560" y="219"/>
                    </a:lnTo>
                    <a:lnTo>
                      <a:pt x="560" y="224"/>
                    </a:lnTo>
                    <a:lnTo>
                      <a:pt x="558" y="228"/>
                    </a:lnTo>
                    <a:lnTo>
                      <a:pt x="556" y="235"/>
                    </a:lnTo>
                    <a:lnTo>
                      <a:pt x="556" y="237"/>
                    </a:lnTo>
                    <a:lnTo>
                      <a:pt x="554" y="241"/>
                    </a:lnTo>
                    <a:lnTo>
                      <a:pt x="554" y="246"/>
                    </a:lnTo>
                    <a:lnTo>
                      <a:pt x="552" y="252"/>
                    </a:lnTo>
                    <a:lnTo>
                      <a:pt x="550" y="257"/>
                    </a:lnTo>
                    <a:lnTo>
                      <a:pt x="550" y="259"/>
                    </a:lnTo>
                    <a:lnTo>
                      <a:pt x="550" y="261"/>
                    </a:lnTo>
                    <a:lnTo>
                      <a:pt x="552" y="267"/>
                    </a:lnTo>
                    <a:lnTo>
                      <a:pt x="556" y="278"/>
                    </a:lnTo>
                    <a:lnTo>
                      <a:pt x="556" y="281"/>
                    </a:lnTo>
                    <a:lnTo>
                      <a:pt x="554" y="281"/>
                    </a:lnTo>
                    <a:lnTo>
                      <a:pt x="554" y="278"/>
                    </a:lnTo>
                    <a:lnTo>
                      <a:pt x="554" y="281"/>
                    </a:lnTo>
                    <a:lnTo>
                      <a:pt x="552" y="281"/>
                    </a:lnTo>
                    <a:lnTo>
                      <a:pt x="550" y="281"/>
                    </a:lnTo>
                    <a:lnTo>
                      <a:pt x="550" y="278"/>
                    </a:lnTo>
                    <a:lnTo>
                      <a:pt x="547" y="278"/>
                    </a:lnTo>
                    <a:lnTo>
                      <a:pt x="547" y="281"/>
                    </a:lnTo>
                    <a:lnTo>
                      <a:pt x="545" y="281"/>
                    </a:lnTo>
                    <a:lnTo>
                      <a:pt x="545" y="283"/>
                    </a:lnTo>
                    <a:lnTo>
                      <a:pt x="543" y="283"/>
                    </a:lnTo>
                    <a:lnTo>
                      <a:pt x="543" y="281"/>
                    </a:lnTo>
                    <a:lnTo>
                      <a:pt x="543" y="278"/>
                    </a:lnTo>
                    <a:lnTo>
                      <a:pt x="543" y="276"/>
                    </a:lnTo>
                    <a:lnTo>
                      <a:pt x="543" y="274"/>
                    </a:lnTo>
                    <a:lnTo>
                      <a:pt x="541" y="274"/>
                    </a:lnTo>
                    <a:lnTo>
                      <a:pt x="541" y="276"/>
                    </a:lnTo>
                    <a:lnTo>
                      <a:pt x="539" y="276"/>
                    </a:lnTo>
                    <a:lnTo>
                      <a:pt x="536" y="276"/>
                    </a:lnTo>
                    <a:lnTo>
                      <a:pt x="536" y="274"/>
                    </a:lnTo>
                    <a:lnTo>
                      <a:pt x="534" y="274"/>
                    </a:lnTo>
                    <a:lnTo>
                      <a:pt x="532" y="274"/>
                    </a:lnTo>
                    <a:lnTo>
                      <a:pt x="530" y="274"/>
                    </a:lnTo>
                    <a:lnTo>
                      <a:pt x="530" y="272"/>
                    </a:lnTo>
                    <a:lnTo>
                      <a:pt x="532" y="272"/>
                    </a:lnTo>
                    <a:lnTo>
                      <a:pt x="532" y="270"/>
                    </a:lnTo>
                    <a:lnTo>
                      <a:pt x="530" y="270"/>
                    </a:lnTo>
                    <a:lnTo>
                      <a:pt x="530" y="267"/>
                    </a:lnTo>
                    <a:lnTo>
                      <a:pt x="528" y="267"/>
                    </a:lnTo>
                    <a:lnTo>
                      <a:pt x="525" y="267"/>
                    </a:lnTo>
                    <a:lnTo>
                      <a:pt x="525" y="270"/>
                    </a:lnTo>
                    <a:lnTo>
                      <a:pt x="523" y="270"/>
                    </a:lnTo>
                    <a:lnTo>
                      <a:pt x="521" y="270"/>
                    </a:lnTo>
                    <a:lnTo>
                      <a:pt x="521" y="267"/>
                    </a:lnTo>
                    <a:lnTo>
                      <a:pt x="521" y="265"/>
                    </a:lnTo>
                    <a:lnTo>
                      <a:pt x="519" y="265"/>
                    </a:lnTo>
                    <a:lnTo>
                      <a:pt x="517" y="265"/>
                    </a:lnTo>
                    <a:lnTo>
                      <a:pt x="514" y="265"/>
                    </a:lnTo>
                    <a:lnTo>
                      <a:pt x="512" y="265"/>
                    </a:lnTo>
                    <a:lnTo>
                      <a:pt x="512" y="267"/>
                    </a:lnTo>
                    <a:lnTo>
                      <a:pt x="510" y="267"/>
                    </a:lnTo>
                    <a:lnTo>
                      <a:pt x="510" y="265"/>
                    </a:lnTo>
                    <a:lnTo>
                      <a:pt x="512" y="265"/>
                    </a:lnTo>
                    <a:lnTo>
                      <a:pt x="510" y="265"/>
                    </a:lnTo>
                    <a:lnTo>
                      <a:pt x="508" y="265"/>
                    </a:lnTo>
                    <a:lnTo>
                      <a:pt x="508" y="263"/>
                    </a:lnTo>
                    <a:lnTo>
                      <a:pt x="506" y="263"/>
                    </a:lnTo>
                    <a:lnTo>
                      <a:pt x="504" y="263"/>
                    </a:lnTo>
                    <a:lnTo>
                      <a:pt x="504" y="261"/>
                    </a:lnTo>
                    <a:lnTo>
                      <a:pt x="501" y="261"/>
                    </a:lnTo>
                    <a:lnTo>
                      <a:pt x="495" y="270"/>
                    </a:lnTo>
                    <a:lnTo>
                      <a:pt x="488" y="276"/>
                    </a:lnTo>
                    <a:lnTo>
                      <a:pt x="484" y="281"/>
                    </a:lnTo>
                    <a:lnTo>
                      <a:pt x="482" y="285"/>
                    </a:lnTo>
                    <a:lnTo>
                      <a:pt x="475" y="292"/>
                    </a:lnTo>
                    <a:lnTo>
                      <a:pt x="473" y="292"/>
                    </a:lnTo>
                    <a:lnTo>
                      <a:pt x="473" y="289"/>
                    </a:lnTo>
                    <a:lnTo>
                      <a:pt x="471" y="289"/>
                    </a:lnTo>
                    <a:lnTo>
                      <a:pt x="471" y="287"/>
                    </a:lnTo>
                    <a:lnTo>
                      <a:pt x="471" y="289"/>
                    </a:lnTo>
                    <a:lnTo>
                      <a:pt x="468" y="289"/>
                    </a:lnTo>
                    <a:lnTo>
                      <a:pt x="468" y="292"/>
                    </a:lnTo>
                    <a:lnTo>
                      <a:pt x="466" y="292"/>
                    </a:lnTo>
                    <a:lnTo>
                      <a:pt x="464" y="292"/>
                    </a:lnTo>
                    <a:lnTo>
                      <a:pt x="464" y="289"/>
                    </a:lnTo>
                    <a:lnTo>
                      <a:pt x="462" y="289"/>
                    </a:lnTo>
                    <a:lnTo>
                      <a:pt x="460" y="289"/>
                    </a:lnTo>
                    <a:lnTo>
                      <a:pt x="458" y="289"/>
                    </a:lnTo>
                    <a:lnTo>
                      <a:pt x="455" y="289"/>
                    </a:lnTo>
                    <a:lnTo>
                      <a:pt x="455" y="292"/>
                    </a:lnTo>
                    <a:lnTo>
                      <a:pt x="453" y="294"/>
                    </a:lnTo>
                    <a:lnTo>
                      <a:pt x="451" y="294"/>
                    </a:lnTo>
                    <a:lnTo>
                      <a:pt x="449" y="296"/>
                    </a:lnTo>
                    <a:lnTo>
                      <a:pt x="447" y="298"/>
                    </a:lnTo>
                    <a:lnTo>
                      <a:pt x="444" y="300"/>
                    </a:lnTo>
                    <a:lnTo>
                      <a:pt x="447" y="305"/>
                    </a:lnTo>
                    <a:lnTo>
                      <a:pt x="447" y="307"/>
                    </a:lnTo>
                    <a:lnTo>
                      <a:pt x="447" y="309"/>
                    </a:lnTo>
                    <a:lnTo>
                      <a:pt x="447" y="311"/>
                    </a:lnTo>
                    <a:lnTo>
                      <a:pt x="447" y="313"/>
                    </a:lnTo>
                    <a:lnTo>
                      <a:pt x="449" y="316"/>
                    </a:lnTo>
                    <a:lnTo>
                      <a:pt x="447" y="316"/>
                    </a:lnTo>
                    <a:lnTo>
                      <a:pt x="444" y="316"/>
                    </a:lnTo>
                    <a:lnTo>
                      <a:pt x="442" y="313"/>
                    </a:lnTo>
                    <a:lnTo>
                      <a:pt x="442" y="311"/>
                    </a:lnTo>
                    <a:lnTo>
                      <a:pt x="440" y="311"/>
                    </a:lnTo>
                    <a:lnTo>
                      <a:pt x="438" y="309"/>
                    </a:lnTo>
                    <a:lnTo>
                      <a:pt x="436" y="309"/>
                    </a:lnTo>
                    <a:lnTo>
                      <a:pt x="436" y="307"/>
                    </a:lnTo>
                    <a:lnTo>
                      <a:pt x="433" y="307"/>
                    </a:lnTo>
                    <a:lnTo>
                      <a:pt x="431" y="307"/>
                    </a:lnTo>
                    <a:lnTo>
                      <a:pt x="429" y="307"/>
                    </a:lnTo>
                    <a:lnTo>
                      <a:pt x="427" y="307"/>
                    </a:lnTo>
                    <a:lnTo>
                      <a:pt x="427" y="309"/>
                    </a:lnTo>
                    <a:lnTo>
                      <a:pt x="425" y="309"/>
                    </a:lnTo>
                    <a:lnTo>
                      <a:pt x="422" y="309"/>
                    </a:lnTo>
                    <a:lnTo>
                      <a:pt x="422" y="311"/>
                    </a:lnTo>
                    <a:lnTo>
                      <a:pt x="420" y="311"/>
                    </a:lnTo>
                    <a:lnTo>
                      <a:pt x="418" y="311"/>
                    </a:lnTo>
                    <a:lnTo>
                      <a:pt x="418" y="313"/>
                    </a:lnTo>
                    <a:lnTo>
                      <a:pt x="418" y="316"/>
                    </a:lnTo>
                    <a:lnTo>
                      <a:pt x="416" y="316"/>
                    </a:lnTo>
                    <a:lnTo>
                      <a:pt x="416" y="311"/>
                    </a:lnTo>
                    <a:lnTo>
                      <a:pt x="414" y="309"/>
                    </a:lnTo>
                    <a:lnTo>
                      <a:pt x="412" y="305"/>
                    </a:lnTo>
                    <a:lnTo>
                      <a:pt x="403" y="309"/>
                    </a:lnTo>
                    <a:lnTo>
                      <a:pt x="394" y="309"/>
                    </a:lnTo>
                    <a:lnTo>
                      <a:pt x="398" y="318"/>
                    </a:lnTo>
                    <a:lnTo>
                      <a:pt x="401" y="322"/>
                    </a:lnTo>
                    <a:lnTo>
                      <a:pt x="403" y="327"/>
                    </a:lnTo>
                    <a:lnTo>
                      <a:pt x="403" y="329"/>
                    </a:lnTo>
                    <a:lnTo>
                      <a:pt x="401" y="329"/>
                    </a:lnTo>
                    <a:lnTo>
                      <a:pt x="401" y="331"/>
                    </a:lnTo>
                    <a:lnTo>
                      <a:pt x="401" y="333"/>
                    </a:lnTo>
                    <a:lnTo>
                      <a:pt x="398" y="333"/>
                    </a:lnTo>
                    <a:lnTo>
                      <a:pt x="398" y="335"/>
                    </a:lnTo>
                    <a:lnTo>
                      <a:pt x="396" y="335"/>
                    </a:lnTo>
                    <a:lnTo>
                      <a:pt x="396" y="338"/>
                    </a:lnTo>
                    <a:lnTo>
                      <a:pt x="396" y="340"/>
                    </a:lnTo>
                    <a:lnTo>
                      <a:pt x="394" y="340"/>
                    </a:lnTo>
                    <a:lnTo>
                      <a:pt x="394" y="342"/>
                    </a:lnTo>
                    <a:lnTo>
                      <a:pt x="394" y="344"/>
                    </a:lnTo>
                    <a:lnTo>
                      <a:pt x="392" y="344"/>
                    </a:lnTo>
                    <a:lnTo>
                      <a:pt x="383" y="346"/>
                    </a:lnTo>
                    <a:lnTo>
                      <a:pt x="376" y="338"/>
                    </a:lnTo>
                    <a:lnTo>
                      <a:pt x="376" y="329"/>
                    </a:lnTo>
                    <a:lnTo>
                      <a:pt x="366" y="324"/>
                    </a:lnTo>
                    <a:lnTo>
                      <a:pt x="352" y="327"/>
                    </a:lnTo>
                    <a:lnTo>
                      <a:pt x="344" y="327"/>
                    </a:lnTo>
                    <a:lnTo>
                      <a:pt x="341" y="335"/>
                    </a:lnTo>
                    <a:lnTo>
                      <a:pt x="335" y="335"/>
                    </a:lnTo>
                    <a:lnTo>
                      <a:pt x="326" y="335"/>
                    </a:lnTo>
                    <a:lnTo>
                      <a:pt x="322" y="340"/>
                    </a:lnTo>
                    <a:lnTo>
                      <a:pt x="315" y="342"/>
                    </a:lnTo>
                    <a:lnTo>
                      <a:pt x="317" y="340"/>
                    </a:lnTo>
                    <a:lnTo>
                      <a:pt x="317" y="338"/>
                    </a:lnTo>
                    <a:lnTo>
                      <a:pt x="320" y="333"/>
                    </a:lnTo>
                    <a:lnTo>
                      <a:pt x="313" y="333"/>
                    </a:lnTo>
                    <a:lnTo>
                      <a:pt x="309" y="333"/>
                    </a:lnTo>
                    <a:lnTo>
                      <a:pt x="306" y="333"/>
                    </a:lnTo>
                    <a:lnTo>
                      <a:pt x="302" y="333"/>
                    </a:lnTo>
                    <a:lnTo>
                      <a:pt x="300" y="340"/>
                    </a:lnTo>
                    <a:lnTo>
                      <a:pt x="300" y="342"/>
                    </a:lnTo>
                    <a:lnTo>
                      <a:pt x="300" y="344"/>
                    </a:lnTo>
                    <a:lnTo>
                      <a:pt x="298" y="346"/>
                    </a:lnTo>
                    <a:lnTo>
                      <a:pt x="295" y="346"/>
                    </a:lnTo>
                    <a:lnTo>
                      <a:pt x="293" y="346"/>
                    </a:lnTo>
                    <a:lnTo>
                      <a:pt x="293" y="344"/>
                    </a:lnTo>
                    <a:lnTo>
                      <a:pt x="291" y="344"/>
                    </a:lnTo>
                    <a:lnTo>
                      <a:pt x="291" y="346"/>
                    </a:lnTo>
                    <a:lnTo>
                      <a:pt x="289" y="346"/>
                    </a:lnTo>
                    <a:lnTo>
                      <a:pt x="287" y="346"/>
                    </a:lnTo>
                    <a:lnTo>
                      <a:pt x="284" y="344"/>
                    </a:lnTo>
                    <a:lnTo>
                      <a:pt x="284" y="342"/>
                    </a:lnTo>
                    <a:lnTo>
                      <a:pt x="282" y="344"/>
                    </a:lnTo>
                    <a:lnTo>
                      <a:pt x="282" y="346"/>
                    </a:lnTo>
                    <a:lnTo>
                      <a:pt x="282" y="349"/>
                    </a:lnTo>
                    <a:lnTo>
                      <a:pt x="282" y="351"/>
                    </a:lnTo>
                    <a:lnTo>
                      <a:pt x="280" y="351"/>
                    </a:lnTo>
                    <a:lnTo>
                      <a:pt x="278" y="353"/>
                    </a:lnTo>
                    <a:lnTo>
                      <a:pt x="276" y="351"/>
                    </a:lnTo>
                    <a:lnTo>
                      <a:pt x="274" y="351"/>
                    </a:lnTo>
                    <a:lnTo>
                      <a:pt x="274" y="353"/>
                    </a:lnTo>
                    <a:lnTo>
                      <a:pt x="274" y="355"/>
                    </a:lnTo>
                    <a:lnTo>
                      <a:pt x="271" y="355"/>
                    </a:lnTo>
                    <a:lnTo>
                      <a:pt x="269" y="353"/>
                    </a:lnTo>
                    <a:lnTo>
                      <a:pt x="267" y="355"/>
                    </a:lnTo>
                    <a:lnTo>
                      <a:pt x="265" y="362"/>
                    </a:lnTo>
                    <a:lnTo>
                      <a:pt x="260" y="359"/>
                    </a:lnTo>
                    <a:lnTo>
                      <a:pt x="258" y="359"/>
                    </a:lnTo>
                    <a:lnTo>
                      <a:pt x="256" y="359"/>
                    </a:lnTo>
                    <a:lnTo>
                      <a:pt x="249" y="357"/>
                    </a:lnTo>
                    <a:lnTo>
                      <a:pt x="236" y="359"/>
                    </a:lnTo>
                    <a:lnTo>
                      <a:pt x="232" y="359"/>
                    </a:lnTo>
                    <a:lnTo>
                      <a:pt x="230" y="359"/>
                    </a:lnTo>
                    <a:lnTo>
                      <a:pt x="230" y="353"/>
                    </a:lnTo>
                    <a:lnTo>
                      <a:pt x="223" y="357"/>
                    </a:lnTo>
                    <a:lnTo>
                      <a:pt x="221" y="357"/>
                    </a:lnTo>
                    <a:lnTo>
                      <a:pt x="219" y="355"/>
                    </a:lnTo>
                    <a:lnTo>
                      <a:pt x="214" y="355"/>
                    </a:lnTo>
                    <a:lnTo>
                      <a:pt x="208" y="353"/>
                    </a:lnTo>
                    <a:lnTo>
                      <a:pt x="201" y="351"/>
                    </a:lnTo>
                    <a:lnTo>
                      <a:pt x="201" y="353"/>
                    </a:lnTo>
                    <a:lnTo>
                      <a:pt x="199" y="357"/>
                    </a:lnTo>
                    <a:lnTo>
                      <a:pt x="197" y="357"/>
                    </a:lnTo>
                    <a:lnTo>
                      <a:pt x="195" y="357"/>
                    </a:lnTo>
                    <a:lnTo>
                      <a:pt x="195" y="355"/>
                    </a:lnTo>
                    <a:lnTo>
                      <a:pt x="195" y="353"/>
                    </a:lnTo>
                    <a:lnTo>
                      <a:pt x="195" y="351"/>
                    </a:lnTo>
                    <a:lnTo>
                      <a:pt x="197" y="351"/>
                    </a:lnTo>
                    <a:lnTo>
                      <a:pt x="197" y="349"/>
                    </a:lnTo>
                    <a:lnTo>
                      <a:pt x="197" y="346"/>
                    </a:lnTo>
                    <a:lnTo>
                      <a:pt x="195" y="346"/>
                    </a:lnTo>
                    <a:lnTo>
                      <a:pt x="195" y="344"/>
                    </a:lnTo>
                    <a:lnTo>
                      <a:pt x="193" y="344"/>
                    </a:lnTo>
                    <a:lnTo>
                      <a:pt x="193" y="342"/>
                    </a:lnTo>
                    <a:lnTo>
                      <a:pt x="193" y="340"/>
                    </a:lnTo>
                    <a:lnTo>
                      <a:pt x="195" y="338"/>
                    </a:lnTo>
                    <a:lnTo>
                      <a:pt x="195" y="335"/>
                    </a:lnTo>
                    <a:lnTo>
                      <a:pt x="195" y="333"/>
                    </a:lnTo>
                    <a:lnTo>
                      <a:pt x="197" y="333"/>
                    </a:lnTo>
                    <a:lnTo>
                      <a:pt x="197" y="331"/>
                    </a:lnTo>
                    <a:lnTo>
                      <a:pt x="199" y="331"/>
                    </a:lnTo>
                    <a:lnTo>
                      <a:pt x="197" y="331"/>
                    </a:lnTo>
                    <a:lnTo>
                      <a:pt x="197" y="329"/>
                    </a:lnTo>
                    <a:lnTo>
                      <a:pt x="195" y="329"/>
                    </a:lnTo>
                    <a:lnTo>
                      <a:pt x="195" y="327"/>
                    </a:lnTo>
                    <a:lnTo>
                      <a:pt x="193" y="327"/>
                    </a:lnTo>
                    <a:lnTo>
                      <a:pt x="193" y="324"/>
                    </a:lnTo>
                    <a:lnTo>
                      <a:pt x="193" y="322"/>
                    </a:lnTo>
                    <a:lnTo>
                      <a:pt x="190" y="322"/>
                    </a:lnTo>
                    <a:lnTo>
                      <a:pt x="190" y="320"/>
                    </a:lnTo>
                    <a:lnTo>
                      <a:pt x="190" y="318"/>
                    </a:lnTo>
                    <a:lnTo>
                      <a:pt x="190" y="316"/>
                    </a:lnTo>
                    <a:lnTo>
                      <a:pt x="190" y="313"/>
                    </a:lnTo>
                    <a:lnTo>
                      <a:pt x="182" y="316"/>
                    </a:lnTo>
                    <a:lnTo>
                      <a:pt x="177" y="316"/>
                    </a:lnTo>
                    <a:lnTo>
                      <a:pt x="175" y="316"/>
                    </a:lnTo>
                    <a:lnTo>
                      <a:pt x="173" y="316"/>
                    </a:lnTo>
                    <a:lnTo>
                      <a:pt x="160" y="316"/>
                    </a:lnTo>
                    <a:lnTo>
                      <a:pt x="157" y="318"/>
                    </a:lnTo>
                    <a:lnTo>
                      <a:pt x="155" y="318"/>
                    </a:lnTo>
                    <a:lnTo>
                      <a:pt x="144" y="318"/>
                    </a:lnTo>
                    <a:lnTo>
                      <a:pt x="147" y="311"/>
                    </a:lnTo>
                    <a:lnTo>
                      <a:pt x="149" y="309"/>
                    </a:lnTo>
                    <a:lnTo>
                      <a:pt x="133" y="307"/>
                    </a:lnTo>
                    <a:lnTo>
                      <a:pt x="125" y="307"/>
                    </a:lnTo>
                    <a:lnTo>
                      <a:pt x="120" y="309"/>
                    </a:lnTo>
                    <a:lnTo>
                      <a:pt x="116" y="309"/>
                    </a:lnTo>
                    <a:lnTo>
                      <a:pt x="114" y="309"/>
                    </a:lnTo>
                    <a:lnTo>
                      <a:pt x="107" y="307"/>
                    </a:lnTo>
                    <a:lnTo>
                      <a:pt x="101" y="307"/>
                    </a:lnTo>
                    <a:lnTo>
                      <a:pt x="103" y="303"/>
                    </a:lnTo>
                    <a:lnTo>
                      <a:pt x="107" y="296"/>
                    </a:lnTo>
                    <a:lnTo>
                      <a:pt x="103" y="296"/>
                    </a:lnTo>
                    <a:lnTo>
                      <a:pt x="98" y="296"/>
                    </a:lnTo>
                    <a:lnTo>
                      <a:pt x="101" y="292"/>
                    </a:lnTo>
                    <a:lnTo>
                      <a:pt x="103" y="287"/>
                    </a:lnTo>
                    <a:lnTo>
                      <a:pt x="101" y="287"/>
                    </a:lnTo>
                    <a:lnTo>
                      <a:pt x="98" y="283"/>
                    </a:lnTo>
                    <a:lnTo>
                      <a:pt x="98" y="276"/>
                    </a:lnTo>
                    <a:lnTo>
                      <a:pt x="85" y="278"/>
                    </a:lnTo>
                    <a:lnTo>
                      <a:pt x="83" y="276"/>
                    </a:lnTo>
                    <a:lnTo>
                      <a:pt x="74" y="272"/>
                    </a:lnTo>
                    <a:lnTo>
                      <a:pt x="72" y="263"/>
                    </a:lnTo>
                    <a:lnTo>
                      <a:pt x="74" y="252"/>
                    </a:lnTo>
                    <a:lnTo>
                      <a:pt x="72" y="246"/>
                    </a:lnTo>
                    <a:lnTo>
                      <a:pt x="72" y="241"/>
                    </a:lnTo>
                    <a:lnTo>
                      <a:pt x="70" y="235"/>
                    </a:lnTo>
                    <a:lnTo>
                      <a:pt x="68" y="235"/>
                    </a:lnTo>
                    <a:lnTo>
                      <a:pt x="68" y="232"/>
                    </a:lnTo>
                    <a:lnTo>
                      <a:pt x="65" y="228"/>
                    </a:lnTo>
                    <a:lnTo>
                      <a:pt x="76" y="232"/>
                    </a:lnTo>
                    <a:lnTo>
                      <a:pt x="74" y="226"/>
                    </a:lnTo>
                    <a:lnTo>
                      <a:pt x="72" y="219"/>
                    </a:lnTo>
                    <a:lnTo>
                      <a:pt x="74" y="213"/>
                    </a:lnTo>
                    <a:lnTo>
                      <a:pt x="81" y="204"/>
                    </a:lnTo>
                    <a:lnTo>
                      <a:pt x="83" y="200"/>
                    </a:lnTo>
                    <a:lnTo>
                      <a:pt x="85" y="197"/>
                    </a:lnTo>
                    <a:lnTo>
                      <a:pt x="85" y="193"/>
                    </a:lnTo>
                    <a:lnTo>
                      <a:pt x="87" y="189"/>
                    </a:lnTo>
                    <a:lnTo>
                      <a:pt x="92" y="178"/>
                    </a:lnTo>
                    <a:lnTo>
                      <a:pt x="94" y="171"/>
                    </a:lnTo>
                    <a:lnTo>
                      <a:pt x="94" y="169"/>
                    </a:lnTo>
                    <a:lnTo>
                      <a:pt x="83" y="162"/>
                    </a:lnTo>
                    <a:lnTo>
                      <a:pt x="94" y="154"/>
                    </a:lnTo>
                    <a:lnTo>
                      <a:pt x="85" y="149"/>
                    </a:lnTo>
                    <a:lnTo>
                      <a:pt x="83" y="145"/>
                    </a:lnTo>
                    <a:lnTo>
                      <a:pt x="83" y="143"/>
                    </a:lnTo>
                    <a:lnTo>
                      <a:pt x="83" y="136"/>
                    </a:lnTo>
                    <a:lnTo>
                      <a:pt x="74" y="125"/>
                    </a:lnTo>
                    <a:lnTo>
                      <a:pt x="72" y="119"/>
                    </a:lnTo>
                    <a:lnTo>
                      <a:pt x="61" y="116"/>
                    </a:lnTo>
                    <a:lnTo>
                      <a:pt x="57" y="114"/>
                    </a:lnTo>
                    <a:lnTo>
                      <a:pt x="50" y="116"/>
                    </a:lnTo>
                    <a:lnTo>
                      <a:pt x="44" y="116"/>
                    </a:lnTo>
                    <a:lnTo>
                      <a:pt x="37" y="119"/>
                    </a:lnTo>
                    <a:lnTo>
                      <a:pt x="30" y="123"/>
                    </a:lnTo>
                    <a:lnTo>
                      <a:pt x="26" y="123"/>
                    </a:lnTo>
                    <a:lnTo>
                      <a:pt x="22" y="125"/>
                    </a:lnTo>
                    <a:lnTo>
                      <a:pt x="17" y="121"/>
                    </a:lnTo>
                    <a:lnTo>
                      <a:pt x="11" y="112"/>
                    </a:lnTo>
                    <a:lnTo>
                      <a:pt x="9" y="110"/>
                    </a:lnTo>
                    <a:lnTo>
                      <a:pt x="0" y="108"/>
                    </a:lnTo>
                    <a:lnTo>
                      <a:pt x="0" y="105"/>
                    </a:lnTo>
                    <a:lnTo>
                      <a:pt x="2" y="105"/>
                    </a:lnTo>
                    <a:lnTo>
                      <a:pt x="2" y="103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99"/>
                    </a:lnTo>
                    <a:lnTo>
                      <a:pt x="4" y="97"/>
                    </a:lnTo>
                    <a:lnTo>
                      <a:pt x="4" y="94"/>
                    </a:lnTo>
                    <a:lnTo>
                      <a:pt x="6" y="94"/>
                    </a:lnTo>
                    <a:lnTo>
                      <a:pt x="6" y="92"/>
                    </a:lnTo>
                    <a:lnTo>
                      <a:pt x="6" y="90"/>
                    </a:lnTo>
                    <a:lnTo>
                      <a:pt x="9" y="90"/>
                    </a:lnTo>
                    <a:lnTo>
                      <a:pt x="9" y="88"/>
                    </a:lnTo>
                    <a:lnTo>
                      <a:pt x="11" y="88"/>
                    </a:lnTo>
                    <a:lnTo>
                      <a:pt x="11" y="86"/>
                    </a:lnTo>
                    <a:lnTo>
                      <a:pt x="13" y="86"/>
                    </a:lnTo>
                    <a:lnTo>
                      <a:pt x="13" y="83"/>
                    </a:lnTo>
                    <a:lnTo>
                      <a:pt x="11" y="83"/>
                    </a:lnTo>
                    <a:lnTo>
                      <a:pt x="13" y="83"/>
                    </a:lnTo>
                    <a:lnTo>
                      <a:pt x="13" y="81"/>
                    </a:lnTo>
                    <a:lnTo>
                      <a:pt x="13" y="79"/>
                    </a:lnTo>
                    <a:lnTo>
                      <a:pt x="13" y="77"/>
                    </a:lnTo>
                    <a:lnTo>
                      <a:pt x="15" y="77"/>
                    </a:lnTo>
                    <a:lnTo>
                      <a:pt x="15" y="75"/>
                    </a:lnTo>
                    <a:lnTo>
                      <a:pt x="17" y="75"/>
                    </a:lnTo>
                    <a:lnTo>
                      <a:pt x="17" y="73"/>
                    </a:lnTo>
                    <a:lnTo>
                      <a:pt x="17" y="70"/>
                    </a:lnTo>
                    <a:lnTo>
                      <a:pt x="19" y="70"/>
                    </a:lnTo>
                    <a:lnTo>
                      <a:pt x="19" y="68"/>
                    </a:lnTo>
                    <a:lnTo>
                      <a:pt x="19" y="66"/>
                    </a:lnTo>
                    <a:lnTo>
                      <a:pt x="19" y="64"/>
                    </a:lnTo>
                    <a:lnTo>
                      <a:pt x="17" y="64"/>
                    </a:lnTo>
                    <a:lnTo>
                      <a:pt x="17" y="62"/>
                    </a:lnTo>
                    <a:lnTo>
                      <a:pt x="17" y="59"/>
                    </a:lnTo>
                    <a:lnTo>
                      <a:pt x="17" y="57"/>
                    </a:lnTo>
                    <a:lnTo>
                      <a:pt x="17" y="55"/>
                    </a:lnTo>
                    <a:lnTo>
                      <a:pt x="17" y="53"/>
                    </a:lnTo>
                    <a:lnTo>
                      <a:pt x="17" y="51"/>
                    </a:lnTo>
                    <a:lnTo>
                      <a:pt x="19" y="51"/>
                    </a:lnTo>
                    <a:lnTo>
                      <a:pt x="19" y="48"/>
                    </a:lnTo>
                    <a:lnTo>
                      <a:pt x="22" y="48"/>
                    </a:lnTo>
                    <a:lnTo>
                      <a:pt x="22" y="46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28" y="37"/>
                    </a:lnTo>
                    <a:lnTo>
                      <a:pt x="30" y="37"/>
                    </a:lnTo>
                    <a:lnTo>
                      <a:pt x="30" y="35"/>
                    </a:lnTo>
                    <a:lnTo>
                      <a:pt x="30" y="33"/>
                    </a:lnTo>
                    <a:lnTo>
                      <a:pt x="30" y="31"/>
                    </a:lnTo>
                    <a:lnTo>
                      <a:pt x="30" y="29"/>
                    </a:lnTo>
                    <a:lnTo>
                      <a:pt x="33" y="29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7" y="27"/>
                    </a:lnTo>
                    <a:lnTo>
                      <a:pt x="39" y="27"/>
                    </a:lnTo>
                    <a:lnTo>
                      <a:pt x="41" y="27"/>
                    </a:lnTo>
                    <a:lnTo>
                      <a:pt x="44" y="27"/>
                    </a:lnTo>
                    <a:lnTo>
                      <a:pt x="46" y="27"/>
                    </a:lnTo>
                    <a:lnTo>
                      <a:pt x="48" y="27"/>
                    </a:lnTo>
                    <a:lnTo>
                      <a:pt x="50" y="27"/>
                    </a:lnTo>
                    <a:lnTo>
                      <a:pt x="52" y="27"/>
                    </a:lnTo>
                    <a:lnTo>
                      <a:pt x="55" y="27"/>
                    </a:lnTo>
                    <a:lnTo>
                      <a:pt x="55" y="24"/>
                    </a:lnTo>
                    <a:lnTo>
                      <a:pt x="57" y="24"/>
                    </a:lnTo>
                    <a:lnTo>
                      <a:pt x="59" y="24"/>
                    </a:lnTo>
                    <a:lnTo>
                      <a:pt x="61" y="24"/>
                    </a:lnTo>
                    <a:lnTo>
                      <a:pt x="63" y="24"/>
                    </a:lnTo>
                    <a:lnTo>
                      <a:pt x="65" y="24"/>
                    </a:lnTo>
                    <a:lnTo>
                      <a:pt x="65" y="27"/>
                    </a:lnTo>
                    <a:lnTo>
                      <a:pt x="68" y="27"/>
                    </a:lnTo>
                    <a:lnTo>
                      <a:pt x="68" y="24"/>
                    </a:lnTo>
                    <a:lnTo>
                      <a:pt x="70" y="24"/>
                    </a:lnTo>
                    <a:lnTo>
                      <a:pt x="72" y="24"/>
                    </a:lnTo>
                    <a:lnTo>
                      <a:pt x="72" y="22"/>
                    </a:lnTo>
                    <a:lnTo>
                      <a:pt x="74" y="22"/>
                    </a:lnTo>
                    <a:lnTo>
                      <a:pt x="74" y="20"/>
                    </a:lnTo>
                    <a:lnTo>
                      <a:pt x="76" y="20"/>
                    </a:lnTo>
                    <a:lnTo>
                      <a:pt x="76" y="18"/>
                    </a:lnTo>
                    <a:lnTo>
                      <a:pt x="79" y="18"/>
                    </a:lnTo>
                    <a:lnTo>
                      <a:pt x="81" y="18"/>
                    </a:lnTo>
                    <a:lnTo>
                      <a:pt x="81" y="16"/>
                    </a:lnTo>
                    <a:lnTo>
                      <a:pt x="83" y="16"/>
                    </a:lnTo>
                    <a:lnTo>
                      <a:pt x="85" y="16"/>
                    </a:lnTo>
                    <a:lnTo>
                      <a:pt x="87" y="16"/>
                    </a:lnTo>
                    <a:lnTo>
                      <a:pt x="90" y="16"/>
                    </a:lnTo>
                    <a:lnTo>
                      <a:pt x="92" y="16"/>
                    </a:lnTo>
                    <a:lnTo>
                      <a:pt x="94" y="16"/>
                    </a:lnTo>
                    <a:lnTo>
                      <a:pt x="94" y="18"/>
                    </a:lnTo>
                    <a:lnTo>
                      <a:pt x="96" y="18"/>
                    </a:lnTo>
                    <a:lnTo>
                      <a:pt x="96" y="20"/>
                    </a:lnTo>
                    <a:lnTo>
                      <a:pt x="98" y="20"/>
                    </a:lnTo>
                    <a:lnTo>
                      <a:pt x="98" y="18"/>
                    </a:lnTo>
                    <a:lnTo>
                      <a:pt x="101" y="18"/>
                    </a:lnTo>
                    <a:lnTo>
                      <a:pt x="101" y="20"/>
                    </a:lnTo>
                    <a:lnTo>
                      <a:pt x="103" y="20"/>
                    </a:lnTo>
                    <a:lnTo>
                      <a:pt x="103" y="18"/>
                    </a:lnTo>
                    <a:lnTo>
                      <a:pt x="105" y="18"/>
                    </a:lnTo>
                    <a:lnTo>
                      <a:pt x="107" y="18"/>
                    </a:lnTo>
                    <a:lnTo>
                      <a:pt x="109" y="18"/>
                    </a:lnTo>
                    <a:lnTo>
                      <a:pt x="111" y="18"/>
                    </a:lnTo>
                    <a:lnTo>
                      <a:pt x="114" y="18"/>
                    </a:lnTo>
                    <a:lnTo>
                      <a:pt x="116" y="18"/>
                    </a:lnTo>
                    <a:lnTo>
                      <a:pt x="116" y="20"/>
                    </a:lnTo>
                    <a:lnTo>
                      <a:pt x="118" y="22"/>
                    </a:lnTo>
                    <a:lnTo>
                      <a:pt x="120" y="22"/>
                    </a:lnTo>
                    <a:lnTo>
                      <a:pt x="120" y="20"/>
                    </a:lnTo>
                    <a:lnTo>
                      <a:pt x="122" y="20"/>
                    </a:lnTo>
                    <a:lnTo>
                      <a:pt x="125" y="20"/>
                    </a:lnTo>
                    <a:lnTo>
                      <a:pt x="127" y="20"/>
                    </a:lnTo>
                    <a:lnTo>
                      <a:pt x="129" y="20"/>
                    </a:lnTo>
                    <a:lnTo>
                      <a:pt x="131" y="20"/>
                    </a:lnTo>
                    <a:lnTo>
                      <a:pt x="133" y="20"/>
                    </a:lnTo>
                    <a:lnTo>
                      <a:pt x="133" y="18"/>
                    </a:lnTo>
                    <a:lnTo>
                      <a:pt x="136" y="18"/>
                    </a:lnTo>
                    <a:lnTo>
                      <a:pt x="138" y="18"/>
                    </a:lnTo>
                    <a:lnTo>
                      <a:pt x="138" y="16"/>
                    </a:lnTo>
                    <a:lnTo>
                      <a:pt x="140" y="16"/>
                    </a:lnTo>
                    <a:lnTo>
                      <a:pt x="140" y="13"/>
                    </a:lnTo>
                    <a:lnTo>
                      <a:pt x="142" y="13"/>
                    </a:lnTo>
                    <a:lnTo>
                      <a:pt x="144" y="13"/>
                    </a:lnTo>
                    <a:lnTo>
                      <a:pt x="147" y="13"/>
                    </a:lnTo>
                    <a:lnTo>
                      <a:pt x="149" y="13"/>
                    </a:lnTo>
                    <a:lnTo>
                      <a:pt x="151" y="13"/>
                    </a:lnTo>
                    <a:lnTo>
                      <a:pt x="151" y="11"/>
                    </a:lnTo>
                    <a:lnTo>
                      <a:pt x="153" y="11"/>
                    </a:lnTo>
                    <a:lnTo>
                      <a:pt x="155" y="11"/>
                    </a:lnTo>
                    <a:lnTo>
                      <a:pt x="157" y="11"/>
                    </a:lnTo>
                    <a:lnTo>
                      <a:pt x="160" y="11"/>
                    </a:lnTo>
                    <a:lnTo>
                      <a:pt x="162" y="13"/>
                    </a:lnTo>
                    <a:lnTo>
                      <a:pt x="164" y="13"/>
                    </a:lnTo>
                    <a:lnTo>
                      <a:pt x="166" y="13"/>
                    </a:lnTo>
                    <a:lnTo>
                      <a:pt x="166" y="16"/>
                    </a:lnTo>
                    <a:lnTo>
                      <a:pt x="168" y="16"/>
                    </a:lnTo>
                    <a:lnTo>
                      <a:pt x="171" y="16"/>
                    </a:lnTo>
                    <a:lnTo>
                      <a:pt x="173" y="16"/>
                    </a:lnTo>
                    <a:lnTo>
                      <a:pt x="173" y="13"/>
                    </a:lnTo>
                    <a:lnTo>
                      <a:pt x="175" y="13"/>
                    </a:lnTo>
                    <a:lnTo>
                      <a:pt x="175" y="11"/>
                    </a:lnTo>
                    <a:lnTo>
                      <a:pt x="173" y="11"/>
                    </a:lnTo>
                    <a:lnTo>
                      <a:pt x="173" y="9"/>
                    </a:lnTo>
                    <a:lnTo>
                      <a:pt x="175" y="9"/>
                    </a:lnTo>
                    <a:lnTo>
                      <a:pt x="175" y="7"/>
                    </a:lnTo>
                    <a:lnTo>
                      <a:pt x="177" y="7"/>
                    </a:lnTo>
                    <a:lnTo>
                      <a:pt x="179" y="7"/>
                    </a:lnTo>
                    <a:lnTo>
                      <a:pt x="182" y="7"/>
                    </a:lnTo>
                    <a:lnTo>
                      <a:pt x="184" y="7"/>
                    </a:lnTo>
                    <a:lnTo>
                      <a:pt x="184" y="5"/>
                    </a:lnTo>
                    <a:lnTo>
                      <a:pt x="186" y="5"/>
                    </a:lnTo>
                    <a:lnTo>
                      <a:pt x="188" y="5"/>
                    </a:lnTo>
                    <a:lnTo>
                      <a:pt x="188" y="7"/>
                    </a:lnTo>
                    <a:lnTo>
                      <a:pt x="190" y="7"/>
                    </a:lnTo>
                    <a:lnTo>
                      <a:pt x="193" y="9"/>
                    </a:lnTo>
                    <a:lnTo>
                      <a:pt x="195" y="9"/>
                    </a:lnTo>
                    <a:lnTo>
                      <a:pt x="197" y="9"/>
                    </a:lnTo>
                    <a:lnTo>
                      <a:pt x="197" y="7"/>
                    </a:lnTo>
                    <a:lnTo>
                      <a:pt x="197" y="5"/>
                    </a:lnTo>
                    <a:lnTo>
                      <a:pt x="199" y="5"/>
                    </a:lnTo>
                    <a:lnTo>
                      <a:pt x="199" y="2"/>
                    </a:lnTo>
                    <a:lnTo>
                      <a:pt x="201" y="2"/>
                    </a:lnTo>
                    <a:lnTo>
                      <a:pt x="203" y="2"/>
                    </a:lnTo>
                    <a:lnTo>
                      <a:pt x="206" y="2"/>
                    </a:lnTo>
                    <a:lnTo>
                      <a:pt x="206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984807"/>
              </a:solidFill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ZW">
                  <a:solidFill>
                    <a:prstClr val="black"/>
                  </a:solidFill>
                </a:endParaRPr>
              </a:p>
            </p:txBody>
          </p:sp>
          <p:sp>
            <p:nvSpPr>
              <p:cNvPr id="1094" name="Freeform 70"/>
              <p:cNvSpPr>
                <a:spLocks/>
              </p:cNvSpPr>
              <p:nvPr/>
            </p:nvSpPr>
            <p:spPr bwMode="auto">
              <a:xfrm>
                <a:off x="6286364" y="449246"/>
                <a:ext cx="745118" cy="926754"/>
              </a:xfrm>
              <a:custGeom>
                <a:avLst/>
                <a:gdLst/>
                <a:ahLst/>
                <a:cxnLst>
                  <a:cxn ang="0">
                    <a:pos x="149" y="37"/>
                  </a:cxn>
                  <a:cxn ang="0">
                    <a:pos x="138" y="111"/>
                  </a:cxn>
                  <a:cxn ang="0">
                    <a:pos x="151" y="170"/>
                  </a:cxn>
                  <a:cxn ang="0">
                    <a:pos x="182" y="201"/>
                  </a:cxn>
                  <a:cxn ang="0">
                    <a:pos x="248" y="208"/>
                  </a:cxn>
                  <a:cxn ang="0">
                    <a:pos x="265" y="223"/>
                  </a:cxn>
                  <a:cxn ang="0">
                    <a:pos x="263" y="243"/>
                  </a:cxn>
                  <a:cxn ang="0">
                    <a:pos x="289" y="249"/>
                  </a:cxn>
                  <a:cxn ang="0">
                    <a:pos x="340" y="247"/>
                  </a:cxn>
                  <a:cxn ang="0">
                    <a:pos x="355" y="238"/>
                  </a:cxn>
                  <a:cxn ang="0">
                    <a:pos x="379" y="225"/>
                  </a:cxn>
                  <a:cxn ang="0">
                    <a:pos x="368" y="262"/>
                  </a:cxn>
                  <a:cxn ang="0">
                    <a:pos x="359" y="300"/>
                  </a:cxn>
                  <a:cxn ang="0">
                    <a:pos x="337" y="333"/>
                  </a:cxn>
                  <a:cxn ang="0">
                    <a:pos x="340" y="370"/>
                  </a:cxn>
                  <a:cxn ang="0">
                    <a:pos x="335" y="385"/>
                  </a:cxn>
                  <a:cxn ang="0">
                    <a:pos x="344" y="400"/>
                  </a:cxn>
                  <a:cxn ang="0">
                    <a:pos x="381" y="400"/>
                  </a:cxn>
                  <a:cxn ang="0">
                    <a:pos x="399" y="416"/>
                  </a:cxn>
                  <a:cxn ang="0">
                    <a:pos x="453" y="442"/>
                  </a:cxn>
                  <a:cxn ang="0">
                    <a:pos x="462" y="468"/>
                  </a:cxn>
                  <a:cxn ang="0">
                    <a:pos x="434" y="486"/>
                  </a:cxn>
                  <a:cxn ang="0">
                    <a:pos x="410" y="488"/>
                  </a:cxn>
                  <a:cxn ang="0">
                    <a:pos x="394" y="475"/>
                  </a:cxn>
                  <a:cxn ang="0">
                    <a:pos x="370" y="464"/>
                  </a:cxn>
                  <a:cxn ang="0">
                    <a:pos x="355" y="466"/>
                  </a:cxn>
                  <a:cxn ang="0">
                    <a:pos x="333" y="473"/>
                  </a:cxn>
                  <a:cxn ang="0">
                    <a:pos x="313" y="477"/>
                  </a:cxn>
                  <a:cxn ang="0">
                    <a:pos x="300" y="490"/>
                  </a:cxn>
                  <a:cxn ang="0">
                    <a:pos x="302" y="506"/>
                  </a:cxn>
                  <a:cxn ang="0">
                    <a:pos x="294" y="525"/>
                  </a:cxn>
                  <a:cxn ang="0">
                    <a:pos x="280" y="536"/>
                  </a:cxn>
                  <a:cxn ang="0">
                    <a:pos x="263" y="534"/>
                  </a:cxn>
                  <a:cxn ang="0">
                    <a:pos x="250" y="547"/>
                  </a:cxn>
                  <a:cxn ang="0">
                    <a:pos x="239" y="563"/>
                  </a:cxn>
                  <a:cxn ang="0">
                    <a:pos x="223" y="576"/>
                  </a:cxn>
                  <a:cxn ang="0">
                    <a:pos x="204" y="573"/>
                  </a:cxn>
                  <a:cxn ang="0">
                    <a:pos x="175" y="538"/>
                  </a:cxn>
                  <a:cxn ang="0">
                    <a:pos x="151" y="501"/>
                  </a:cxn>
                  <a:cxn ang="0">
                    <a:pos x="105" y="490"/>
                  </a:cxn>
                  <a:cxn ang="0">
                    <a:pos x="145" y="464"/>
                  </a:cxn>
                  <a:cxn ang="0">
                    <a:pos x="138" y="429"/>
                  </a:cxn>
                  <a:cxn ang="0">
                    <a:pos x="127" y="407"/>
                  </a:cxn>
                  <a:cxn ang="0">
                    <a:pos x="92" y="363"/>
                  </a:cxn>
                  <a:cxn ang="0">
                    <a:pos x="50" y="361"/>
                  </a:cxn>
                  <a:cxn ang="0">
                    <a:pos x="59" y="317"/>
                  </a:cxn>
                  <a:cxn ang="0">
                    <a:pos x="57" y="267"/>
                  </a:cxn>
                  <a:cxn ang="0">
                    <a:pos x="2" y="216"/>
                  </a:cxn>
                  <a:cxn ang="0">
                    <a:pos x="9" y="197"/>
                  </a:cxn>
                  <a:cxn ang="0">
                    <a:pos x="7" y="179"/>
                  </a:cxn>
                  <a:cxn ang="0">
                    <a:pos x="2" y="159"/>
                  </a:cxn>
                  <a:cxn ang="0">
                    <a:pos x="9" y="146"/>
                  </a:cxn>
                  <a:cxn ang="0">
                    <a:pos x="4" y="131"/>
                  </a:cxn>
                  <a:cxn ang="0">
                    <a:pos x="9" y="120"/>
                  </a:cxn>
                  <a:cxn ang="0">
                    <a:pos x="7" y="116"/>
                  </a:cxn>
                  <a:cxn ang="0">
                    <a:pos x="4" y="103"/>
                  </a:cxn>
                  <a:cxn ang="0">
                    <a:pos x="18" y="96"/>
                  </a:cxn>
                  <a:cxn ang="0">
                    <a:pos x="26" y="85"/>
                  </a:cxn>
                  <a:cxn ang="0">
                    <a:pos x="33" y="67"/>
                  </a:cxn>
                  <a:cxn ang="0">
                    <a:pos x="31" y="52"/>
                  </a:cxn>
                  <a:cxn ang="0">
                    <a:pos x="35" y="32"/>
                  </a:cxn>
                  <a:cxn ang="0">
                    <a:pos x="57" y="26"/>
                  </a:cxn>
                  <a:cxn ang="0">
                    <a:pos x="64" y="8"/>
                  </a:cxn>
                </a:cxnLst>
                <a:rect l="0" t="0" r="r" b="b"/>
                <a:pathLst>
                  <a:path w="469" h="584">
                    <a:moveTo>
                      <a:pt x="88" y="17"/>
                    </a:moveTo>
                    <a:lnTo>
                      <a:pt x="92" y="15"/>
                    </a:lnTo>
                    <a:lnTo>
                      <a:pt x="96" y="15"/>
                    </a:lnTo>
                    <a:lnTo>
                      <a:pt x="103" y="11"/>
                    </a:lnTo>
                    <a:lnTo>
                      <a:pt x="110" y="8"/>
                    </a:lnTo>
                    <a:lnTo>
                      <a:pt x="116" y="8"/>
                    </a:lnTo>
                    <a:lnTo>
                      <a:pt x="123" y="6"/>
                    </a:lnTo>
                    <a:lnTo>
                      <a:pt x="127" y="8"/>
                    </a:lnTo>
                    <a:lnTo>
                      <a:pt x="138" y="11"/>
                    </a:lnTo>
                    <a:lnTo>
                      <a:pt x="140" y="17"/>
                    </a:lnTo>
                    <a:lnTo>
                      <a:pt x="149" y="28"/>
                    </a:lnTo>
                    <a:lnTo>
                      <a:pt x="149" y="35"/>
                    </a:lnTo>
                    <a:lnTo>
                      <a:pt x="149" y="37"/>
                    </a:lnTo>
                    <a:lnTo>
                      <a:pt x="151" y="41"/>
                    </a:lnTo>
                    <a:lnTo>
                      <a:pt x="160" y="46"/>
                    </a:lnTo>
                    <a:lnTo>
                      <a:pt x="149" y="54"/>
                    </a:lnTo>
                    <a:lnTo>
                      <a:pt x="160" y="61"/>
                    </a:lnTo>
                    <a:lnTo>
                      <a:pt x="160" y="63"/>
                    </a:lnTo>
                    <a:lnTo>
                      <a:pt x="158" y="70"/>
                    </a:lnTo>
                    <a:lnTo>
                      <a:pt x="153" y="81"/>
                    </a:lnTo>
                    <a:lnTo>
                      <a:pt x="151" y="85"/>
                    </a:lnTo>
                    <a:lnTo>
                      <a:pt x="151" y="89"/>
                    </a:lnTo>
                    <a:lnTo>
                      <a:pt x="149" y="92"/>
                    </a:lnTo>
                    <a:lnTo>
                      <a:pt x="147" y="96"/>
                    </a:lnTo>
                    <a:lnTo>
                      <a:pt x="140" y="105"/>
                    </a:lnTo>
                    <a:lnTo>
                      <a:pt x="138" y="111"/>
                    </a:lnTo>
                    <a:lnTo>
                      <a:pt x="140" y="118"/>
                    </a:lnTo>
                    <a:lnTo>
                      <a:pt x="142" y="124"/>
                    </a:lnTo>
                    <a:lnTo>
                      <a:pt x="131" y="120"/>
                    </a:lnTo>
                    <a:lnTo>
                      <a:pt x="134" y="124"/>
                    </a:lnTo>
                    <a:lnTo>
                      <a:pt x="134" y="127"/>
                    </a:lnTo>
                    <a:lnTo>
                      <a:pt x="136" y="127"/>
                    </a:lnTo>
                    <a:lnTo>
                      <a:pt x="138" y="133"/>
                    </a:lnTo>
                    <a:lnTo>
                      <a:pt x="138" y="138"/>
                    </a:lnTo>
                    <a:lnTo>
                      <a:pt x="140" y="144"/>
                    </a:lnTo>
                    <a:lnTo>
                      <a:pt x="138" y="155"/>
                    </a:lnTo>
                    <a:lnTo>
                      <a:pt x="140" y="164"/>
                    </a:lnTo>
                    <a:lnTo>
                      <a:pt x="149" y="168"/>
                    </a:lnTo>
                    <a:lnTo>
                      <a:pt x="151" y="170"/>
                    </a:lnTo>
                    <a:lnTo>
                      <a:pt x="164" y="168"/>
                    </a:lnTo>
                    <a:lnTo>
                      <a:pt x="164" y="175"/>
                    </a:lnTo>
                    <a:lnTo>
                      <a:pt x="167" y="179"/>
                    </a:lnTo>
                    <a:lnTo>
                      <a:pt x="169" y="179"/>
                    </a:lnTo>
                    <a:lnTo>
                      <a:pt x="167" y="184"/>
                    </a:lnTo>
                    <a:lnTo>
                      <a:pt x="164" y="188"/>
                    </a:lnTo>
                    <a:lnTo>
                      <a:pt x="169" y="188"/>
                    </a:lnTo>
                    <a:lnTo>
                      <a:pt x="173" y="188"/>
                    </a:lnTo>
                    <a:lnTo>
                      <a:pt x="169" y="195"/>
                    </a:lnTo>
                    <a:lnTo>
                      <a:pt x="167" y="199"/>
                    </a:lnTo>
                    <a:lnTo>
                      <a:pt x="173" y="199"/>
                    </a:lnTo>
                    <a:lnTo>
                      <a:pt x="180" y="201"/>
                    </a:lnTo>
                    <a:lnTo>
                      <a:pt x="182" y="201"/>
                    </a:lnTo>
                    <a:lnTo>
                      <a:pt x="186" y="201"/>
                    </a:lnTo>
                    <a:lnTo>
                      <a:pt x="191" y="199"/>
                    </a:lnTo>
                    <a:lnTo>
                      <a:pt x="199" y="199"/>
                    </a:lnTo>
                    <a:lnTo>
                      <a:pt x="215" y="201"/>
                    </a:lnTo>
                    <a:lnTo>
                      <a:pt x="213" y="203"/>
                    </a:lnTo>
                    <a:lnTo>
                      <a:pt x="210" y="210"/>
                    </a:lnTo>
                    <a:lnTo>
                      <a:pt x="221" y="210"/>
                    </a:lnTo>
                    <a:lnTo>
                      <a:pt x="223" y="210"/>
                    </a:lnTo>
                    <a:lnTo>
                      <a:pt x="226" y="208"/>
                    </a:lnTo>
                    <a:lnTo>
                      <a:pt x="239" y="208"/>
                    </a:lnTo>
                    <a:lnTo>
                      <a:pt x="241" y="208"/>
                    </a:lnTo>
                    <a:lnTo>
                      <a:pt x="243" y="208"/>
                    </a:lnTo>
                    <a:lnTo>
                      <a:pt x="248" y="208"/>
                    </a:lnTo>
                    <a:lnTo>
                      <a:pt x="256" y="205"/>
                    </a:lnTo>
                    <a:lnTo>
                      <a:pt x="256" y="208"/>
                    </a:lnTo>
                    <a:lnTo>
                      <a:pt x="256" y="210"/>
                    </a:lnTo>
                    <a:lnTo>
                      <a:pt x="256" y="212"/>
                    </a:lnTo>
                    <a:lnTo>
                      <a:pt x="256" y="214"/>
                    </a:lnTo>
                    <a:lnTo>
                      <a:pt x="259" y="214"/>
                    </a:lnTo>
                    <a:lnTo>
                      <a:pt x="259" y="216"/>
                    </a:lnTo>
                    <a:lnTo>
                      <a:pt x="259" y="219"/>
                    </a:lnTo>
                    <a:lnTo>
                      <a:pt x="261" y="219"/>
                    </a:lnTo>
                    <a:lnTo>
                      <a:pt x="261" y="221"/>
                    </a:lnTo>
                    <a:lnTo>
                      <a:pt x="263" y="221"/>
                    </a:lnTo>
                    <a:lnTo>
                      <a:pt x="263" y="223"/>
                    </a:lnTo>
                    <a:lnTo>
                      <a:pt x="265" y="223"/>
                    </a:lnTo>
                    <a:lnTo>
                      <a:pt x="263" y="223"/>
                    </a:lnTo>
                    <a:lnTo>
                      <a:pt x="263" y="225"/>
                    </a:lnTo>
                    <a:lnTo>
                      <a:pt x="261" y="225"/>
                    </a:lnTo>
                    <a:lnTo>
                      <a:pt x="261" y="227"/>
                    </a:lnTo>
                    <a:lnTo>
                      <a:pt x="261" y="230"/>
                    </a:lnTo>
                    <a:lnTo>
                      <a:pt x="259" y="232"/>
                    </a:lnTo>
                    <a:lnTo>
                      <a:pt x="259" y="234"/>
                    </a:lnTo>
                    <a:lnTo>
                      <a:pt x="259" y="236"/>
                    </a:lnTo>
                    <a:lnTo>
                      <a:pt x="261" y="236"/>
                    </a:lnTo>
                    <a:lnTo>
                      <a:pt x="261" y="238"/>
                    </a:lnTo>
                    <a:lnTo>
                      <a:pt x="263" y="238"/>
                    </a:lnTo>
                    <a:lnTo>
                      <a:pt x="263" y="241"/>
                    </a:lnTo>
                    <a:lnTo>
                      <a:pt x="263" y="243"/>
                    </a:lnTo>
                    <a:lnTo>
                      <a:pt x="261" y="243"/>
                    </a:lnTo>
                    <a:lnTo>
                      <a:pt x="261" y="245"/>
                    </a:lnTo>
                    <a:lnTo>
                      <a:pt x="261" y="247"/>
                    </a:lnTo>
                    <a:lnTo>
                      <a:pt x="261" y="249"/>
                    </a:lnTo>
                    <a:lnTo>
                      <a:pt x="263" y="249"/>
                    </a:lnTo>
                    <a:lnTo>
                      <a:pt x="265" y="249"/>
                    </a:lnTo>
                    <a:lnTo>
                      <a:pt x="267" y="245"/>
                    </a:lnTo>
                    <a:lnTo>
                      <a:pt x="267" y="243"/>
                    </a:lnTo>
                    <a:lnTo>
                      <a:pt x="274" y="245"/>
                    </a:lnTo>
                    <a:lnTo>
                      <a:pt x="280" y="247"/>
                    </a:lnTo>
                    <a:lnTo>
                      <a:pt x="285" y="247"/>
                    </a:lnTo>
                    <a:lnTo>
                      <a:pt x="287" y="249"/>
                    </a:lnTo>
                    <a:lnTo>
                      <a:pt x="289" y="249"/>
                    </a:lnTo>
                    <a:lnTo>
                      <a:pt x="296" y="245"/>
                    </a:lnTo>
                    <a:lnTo>
                      <a:pt x="296" y="251"/>
                    </a:lnTo>
                    <a:lnTo>
                      <a:pt x="298" y="251"/>
                    </a:lnTo>
                    <a:lnTo>
                      <a:pt x="302" y="251"/>
                    </a:lnTo>
                    <a:lnTo>
                      <a:pt x="315" y="249"/>
                    </a:lnTo>
                    <a:lnTo>
                      <a:pt x="322" y="251"/>
                    </a:lnTo>
                    <a:lnTo>
                      <a:pt x="324" y="251"/>
                    </a:lnTo>
                    <a:lnTo>
                      <a:pt x="326" y="251"/>
                    </a:lnTo>
                    <a:lnTo>
                      <a:pt x="331" y="254"/>
                    </a:lnTo>
                    <a:lnTo>
                      <a:pt x="333" y="247"/>
                    </a:lnTo>
                    <a:lnTo>
                      <a:pt x="335" y="245"/>
                    </a:lnTo>
                    <a:lnTo>
                      <a:pt x="337" y="247"/>
                    </a:lnTo>
                    <a:lnTo>
                      <a:pt x="340" y="247"/>
                    </a:lnTo>
                    <a:lnTo>
                      <a:pt x="340" y="245"/>
                    </a:lnTo>
                    <a:lnTo>
                      <a:pt x="340" y="243"/>
                    </a:lnTo>
                    <a:lnTo>
                      <a:pt x="342" y="243"/>
                    </a:lnTo>
                    <a:lnTo>
                      <a:pt x="344" y="245"/>
                    </a:lnTo>
                    <a:lnTo>
                      <a:pt x="346" y="243"/>
                    </a:lnTo>
                    <a:lnTo>
                      <a:pt x="348" y="243"/>
                    </a:lnTo>
                    <a:lnTo>
                      <a:pt x="348" y="241"/>
                    </a:lnTo>
                    <a:lnTo>
                      <a:pt x="348" y="238"/>
                    </a:lnTo>
                    <a:lnTo>
                      <a:pt x="348" y="236"/>
                    </a:lnTo>
                    <a:lnTo>
                      <a:pt x="350" y="234"/>
                    </a:lnTo>
                    <a:lnTo>
                      <a:pt x="350" y="236"/>
                    </a:lnTo>
                    <a:lnTo>
                      <a:pt x="353" y="238"/>
                    </a:lnTo>
                    <a:lnTo>
                      <a:pt x="355" y="238"/>
                    </a:lnTo>
                    <a:lnTo>
                      <a:pt x="357" y="238"/>
                    </a:lnTo>
                    <a:lnTo>
                      <a:pt x="357" y="236"/>
                    </a:lnTo>
                    <a:lnTo>
                      <a:pt x="359" y="236"/>
                    </a:lnTo>
                    <a:lnTo>
                      <a:pt x="359" y="238"/>
                    </a:lnTo>
                    <a:lnTo>
                      <a:pt x="361" y="238"/>
                    </a:lnTo>
                    <a:lnTo>
                      <a:pt x="364" y="238"/>
                    </a:lnTo>
                    <a:lnTo>
                      <a:pt x="366" y="236"/>
                    </a:lnTo>
                    <a:lnTo>
                      <a:pt x="366" y="234"/>
                    </a:lnTo>
                    <a:lnTo>
                      <a:pt x="366" y="232"/>
                    </a:lnTo>
                    <a:lnTo>
                      <a:pt x="368" y="225"/>
                    </a:lnTo>
                    <a:lnTo>
                      <a:pt x="372" y="225"/>
                    </a:lnTo>
                    <a:lnTo>
                      <a:pt x="375" y="225"/>
                    </a:lnTo>
                    <a:lnTo>
                      <a:pt x="379" y="225"/>
                    </a:lnTo>
                    <a:lnTo>
                      <a:pt x="377" y="232"/>
                    </a:lnTo>
                    <a:lnTo>
                      <a:pt x="377" y="236"/>
                    </a:lnTo>
                    <a:lnTo>
                      <a:pt x="379" y="238"/>
                    </a:lnTo>
                    <a:lnTo>
                      <a:pt x="379" y="241"/>
                    </a:lnTo>
                    <a:lnTo>
                      <a:pt x="379" y="245"/>
                    </a:lnTo>
                    <a:lnTo>
                      <a:pt x="379" y="249"/>
                    </a:lnTo>
                    <a:lnTo>
                      <a:pt x="377" y="254"/>
                    </a:lnTo>
                    <a:lnTo>
                      <a:pt x="372" y="251"/>
                    </a:lnTo>
                    <a:lnTo>
                      <a:pt x="372" y="254"/>
                    </a:lnTo>
                    <a:lnTo>
                      <a:pt x="370" y="256"/>
                    </a:lnTo>
                    <a:lnTo>
                      <a:pt x="368" y="258"/>
                    </a:lnTo>
                    <a:lnTo>
                      <a:pt x="368" y="260"/>
                    </a:lnTo>
                    <a:lnTo>
                      <a:pt x="368" y="262"/>
                    </a:lnTo>
                    <a:lnTo>
                      <a:pt x="372" y="260"/>
                    </a:lnTo>
                    <a:lnTo>
                      <a:pt x="375" y="267"/>
                    </a:lnTo>
                    <a:lnTo>
                      <a:pt x="372" y="271"/>
                    </a:lnTo>
                    <a:lnTo>
                      <a:pt x="370" y="271"/>
                    </a:lnTo>
                    <a:lnTo>
                      <a:pt x="381" y="280"/>
                    </a:lnTo>
                    <a:lnTo>
                      <a:pt x="379" y="282"/>
                    </a:lnTo>
                    <a:lnTo>
                      <a:pt x="379" y="287"/>
                    </a:lnTo>
                    <a:lnTo>
                      <a:pt x="377" y="291"/>
                    </a:lnTo>
                    <a:lnTo>
                      <a:pt x="375" y="291"/>
                    </a:lnTo>
                    <a:lnTo>
                      <a:pt x="372" y="293"/>
                    </a:lnTo>
                    <a:lnTo>
                      <a:pt x="370" y="295"/>
                    </a:lnTo>
                    <a:lnTo>
                      <a:pt x="368" y="295"/>
                    </a:lnTo>
                    <a:lnTo>
                      <a:pt x="359" y="300"/>
                    </a:lnTo>
                    <a:lnTo>
                      <a:pt x="355" y="304"/>
                    </a:lnTo>
                    <a:lnTo>
                      <a:pt x="353" y="306"/>
                    </a:lnTo>
                    <a:lnTo>
                      <a:pt x="353" y="308"/>
                    </a:lnTo>
                    <a:lnTo>
                      <a:pt x="357" y="315"/>
                    </a:lnTo>
                    <a:lnTo>
                      <a:pt x="348" y="315"/>
                    </a:lnTo>
                    <a:lnTo>
                      <a:pt x="346" y="315"/>
                    </a:lnTo>
                    <a:lnTo>
                      <a:pt x="344" y="315"/>
                    </a:lnTo>
                    <a:lnTo>
                      <a:pt x="342" y="317"/>
                    </a:lnTo>
                    <a:lnTo>
                      <a:pt x="340" y="317"/>
                    </a:lnTo>
                    <a:lnTo>
                      <a:pt x="337" y="319"/>
                    </a:lnTo>
                    <a:lnTo>
                      <a:pt x="337" y="326"/>
                    </a:lnTo>
                    <a:lnTo>
                      <a:pt x="340" y="328"/>
                    </a:lnTo>
                    <a:lnTo>
                      <a:pt x="337" y="333"/>
                    </a:lnTo>
                    <a:lnTo>
                      <a:pt x="337" y="335"/>
                    </a:lnTo>
                    <a:lnTo>
                      <a:pt x="337" y="337"/>
                    </a:lnTo>
                    <a:lnTo>
                      <a:pt x="346" y="341"/>
                    </a:lnTo>
                    <a:lnTo>
                      <a:pt x="344" y="343"/>
                    </a:lnTo>
                    <a:lnTo>
                      <a:pt x="344" y="346"/>
                    </a:lnTo>
                    <a:lnTo>
                      <a:pt x="348" y="352"/>
                    </a:lnTo>
                    <a:lnTo>
                      <a:pt x="344" y="354"/>
                    </a:lnTo>
                    <a:lnTo>
                      <a:pt x="342" y="357"/>
                    </a:lnTo>
                    <a:lnTo>
                      <a:pt x="335" y="359"/>
                    </a:lnTo>
                    <a:lnTo>
                      <a:pt x="340" y="361"/>
                    </a:lnTo>
                    <a:lnTo>
                      <a:pt x="337" y="363"/>
                    </a:lnTo>
                    <a:lnTo>
                      <a:pt x="337" y="368"/>
                    </a:lnTo>
                    <a:lnTo>
                      <a:pt x="340" y="370"/>
                    </a:lnTo>
                    <a:lnTo>
                      <a:pt x="340" y="372"/>
                    </a:lnTo>
                    <a:lnTo>
                      <a:pt x="337" y="372"/>
                    </a:lnTo>
                    <a:lnTo>
                      <a:pt x="337" y="374"/>
                    </a:lnTo>
                    <a:lnTo>
                      <a:pt x="340" y="374"/>
                    </a:lnTo>
                    <a:lnTo>
                      <a:pt x="340" y="376"/>
                    </a:lnTo>
                    <a:lnTo>
                      <a:pt x="340" y="379"/>
                    </a:lnTo>
                    <a:lnTo>
                      <a:pt x="340" y="381"/>
                    </a:lnTo>
                    <a:lnTo>
                      <a:pt x="337" y="381"/>
                    </a:lnTo>
                    <a:lnTo>
                      <a:pt x="337" y="383"/>
                    </a:lnTo>
                    <a:lnTo>
                      <a:pt x="335" y="383"/>
                    </a:lnTo>
                    <a:lnTo>
                      <a:pt x="335" y="385"/>
                    </a:lnTo>
                    <a:lnTo>
                      <a:pt x="335" y="383"/>
                    </a:lnTo>
                    <a:lnTo>
                      <a:pt x="335" y="385"/>
                    </a:lnTo>
                    <a:lnTo>
                      <a:pt x="333" y="385"/>
                    </a:lnTo>
                    <a:lnTo>
                      <a:pt x="331" y="385"/>
                    </a:lnTo>
                    <a:lnTo>
                      <a:pt x="329" y="385"/>
                    </a:lnTo>
                    <a:lnTo>
                      <a:pt x="329" y="387"/>
                    </a:lnTo>
                    <a:lnTo>
                      <a:pt x="331" y="394"/>
                    </a:lnTo>
                    <a:lnTo>
                      <a:pt x="333" y="394"/>
                    </a:lnTo>
                    <a:lnTo>
                      <a:pt x="335" y="392"/>
                    </a:lnTo>
                    <a:lnTo>
                      <a:pt x="337" y="392"/>
                    </a:lnTo>
                    <a:lnTo>
                      <a:pt x="340" y="392"/>
                    </a:lnTo>
                    <a:lnTo>
                      <a:pt x="340" y="394"/>
                    </a:lnTo>
                    <a:lnTo>
                      <a:pt x="340" y="396"/>
                    </a:lnTo>
                    <a:lnTo>
                      <a:pt x="340" y="398"/>
                    </a:lnTo>
                    <a:lnTo>
                      <a:pt x="344" y="400"/>
                    </a:lnTo>
                    <a:lnTo>
                      <a:pt x="346" y="400"/>
                    </a:lnTo>
                    <a:lnTo>
                      <a:pt x="348" y="400"/>
                    </a:lnTo>
                    <a:lnTo>
                      <a:pt x="350" y="403"/>
                    </a:lnTo>
                    <a:lnTo>
                      <a:pt x="355" y="403"/>
                    </a:lnTo>
                    <a:lnTo>
                      <a:pt x="359" y="405"/>
                    </a:lnTo>
                    <a:lnTo>
                      <a:pt x="366" y="407"/>
                    </a:lnTo>
                    <a:lnTo>
                      <a:pt x="368" y="407"/>
                    </a:lnTo>
                    <a:lnTo>
                      <a:pt x="372" y="403"/>
                    </a:lnTo>
                    <a:lnTo>
                      <a:pt x="375" y="403"/>
                    </a:lnTo>
                    <a:lnTo>
                      <a:pt x="375" y="400"/>
                    </a:lnTo>
                    <a:lnTo>
                      <a:pt x="377" y="400"/>
                    </a:lnTo>
                    <a:lnTo>
                      <a:pt x="379" y="400"/>
                    </a:lnTo>
                    <a:lnTo>
                      <a:pt x="381" y="400"/>
                    </a:lnTo>
                    <a:lnTo>
                      <a:pt x="381" y="403"/>
                    </a:lnTo>
                    <a:lnTo>
                      <a:pt x="383" y="403"/>
                    </a:lnTo>
                    <a:lnTo>
                      <a:pt x="383" y="405"/>
                    </a:lnTo>
                    <a:lnTo>
                      <a:pt x="383" y="407"/>
                    </a:lnTo>
                    <a:lnTo>
                      <a:pt x="386" y="407"/>
                    </a:lnTo>
                    <a:lnTo>
                      <a:pt x="386" y="409"/>
                    </a:lnTo>
                    <a:lnTo>
                      <a:pt x="388" y="409"/>
                    </a:lnTo>
                    <a:lnTo>
                      <a:pt x="388" y="411"/>
                    </a:lnTo>
                    <a:lnTo>
                      <a:pt x="390" y="411"/>
                    </a:lnTo>
                    <a:lnTo>
                      <a:pt x="392" y="414"/>
                    </a:lnTo>
                    <a:lnTo>
                      <a:pt x="394" y="414"/>
                    </a:lnTo>
                    <a:lnTo>
                      <a:pt x="396" y="416"/>
                    </a:lnTo>
                    <a:lnTo>
                      <a:pt x="399" y="416"/>
                    </a:lnTo>
                    <a:lnTo>
                      <a:pt x="401" y="418"/>
                    </a:lnTo>
                    <a:lnTo>
                      <a:pt x="403" y="418"/>
                    </a:lnTo>
                    <a:lnTo>
                      <a:pt x="405" y="420"/>
                    </a:lnTo>
                    <a:lnTo>
                      <a:pt x="412" y="422"/>
                    </a:lnTo>
                    <a:lnTo>
                      <a:pt x="427" y="431"/>
                    </a:lnTo>
                    <a:lnTo>
                      <a:pt x="429" y="438"/>
                    </a:lnTo>
                    <a:lnTo>
                      <a:pt x="432" y="442"/>
                    </a:lnTo>
                    <a:lnTo>
                      <a:pt x="434" y="446"/>
                    </a:lnTo>
                    <a:lnTo>
                      <a:pt x="440" y="440"/>
                    </a:lnTo>
                    <a:lnTo>
                      <a:pt x="442" y="438"/>
                    </a:lnTo>
                    <a:lnTo>
                      <a:pt x="445" y="438"/>
                    </a:lnTo>
                    <a:lnTo>
                      <a:pt x="449" y="433"/>
                    </a:lnTo>
                    <a:lnTo>
                      <a:pt x="453" y="442"/>
                    </a:lnTo>
                    <a:lnTo>
                      <a:pt x="456" y="442"/>
                    </a:lnTo>
                    <a:lnTo>
                      <a:pt x="458" y="444"/>
                    </a:lnTo>
                    <a:lnTo>
                      <a:pt x="460" y="446"/>
                    </a:lnTo>
                    <a:lnTo>
                      <a:pt x="464" y="451"/>
                    </a:lnTo>
                    <a:lnTo>
                      <a:pt x="467" y="453"/>
                    </a:lnTo>
                    <a:lnTo>
                      <a:pt x="467" y="455"/>
                    </a:lnTo>
                    <a:lnTo>
                      <a:pt x="464" y="455"/>
                    </a:lnTo>
                    <a:lnTo>
                      <a:pt x="453" y="460"/>
                    </a:lnTo>
                    <a:lnTo>
                      <a:pt x="442" y="466"/>
                    </a:lnTo>
                    <a:lnTo>
                      <a:pt x="445" y="466"/>
                    </a:lnTo>
                    <a:lnTo>
                      <a:pt x="449" y="468"/>
                    </a:lnTo>
                    <a:lnTo>
                      <a:pt x="460" y="473"/>
                    </a:lnTo>
                    <a:lnTo>
                      <a:pt x="462" y="468"/>
                    </a:lnTo>
                    <a:lnTo>
                      <a:pt x="467" y="481"/>
                    </a:lnTo>
                    <a:lnTo>
                      <a:pt x="469" y="486"/>
                    </a:lnTo>
                    <a:lnTo>
                      <a:pt x="458" y="492"/>
                    </a:lnTo>
                    <a:lnTo>
                      <a:pt x="447" y="495"/>
                    </a:lnTo>
                    <a:lnTo>
                      <a:pt x="445" y="495"/>
                    </a:lnTo>
                    <a:lnTo>
                      <a:pt x="442" y="495"/>
                    </a:lnTo>
                    <a:lnTo>
                      <a:pt x="440" y="492"/>
                    </a:lnTo>
                    <a:lnTo>
                      <a:pt x="438" y="492"/>
                    </a:lnTo>
                    <a:lnTo>
                      <a:pt x="438" y="490"/>
                    </a:lnTo>
                    <a:lnTo>
                      <a:pt x="436" y="490"/>
                    </a:lnTo>
                    <a:lnTo>
                      <a:pt x="436" y="488"/>
                    </a:lnTo>
                    <a:lnTo>
                      <a:pt x="434" y="488"/>
                    </a:lnTo>
                    <a:lnTo>
                      <a:pt x="434" y="486"/>
                    </a:lnTo>
                    <a:lnTo>
                      <a:pt x="432" y="486"/>
                    </a:lnTo>
                    <a:lnTo>
                      <a:pt x="429" y="486"/>
                    </a:lnTo>
                    <a:lnTo>
                      <a:pt x="427" y="486"/>
                    </a:lnTo>
                    <a:lnTo>
                      <a:pt x="425" y="486"/>
                    </a:lnTo>
                    <a:lnTo>
                      <a:pt x="423" y="486"/>
                    </a:lnTo>
                    <a:lnTo>
                      <a:pt x="423" y="488"/>
                    </a:lnTo>
                    <a:lnTo>
                      <a:pt x="421" y="488"/>
                    </a:lnTo>
                    <a:lnTo>
                      <a:pt x="418" y="490"/>
                    </a:lnTo>
                    <a:lnTo>
                      <a:pt x="416" y="490"/>
                    </a:lnTo>
                    <a:lnTo>
                      <a:pt x="414" y="490"/>
                    </a:lnTo>
                    <a:lnTo>
                      <a:pt x="412" y="490"/>
                    </a:lnTo>
                    <a:lnTo>
                      <a:pt x="412" y="488"/>
                    </a:lnTo>
                    <a:lnTo>
                      <a:pt x="410" y="488"/>
                    </a:lnTo>
                    <a:lnTo>
                      <a:pt x="407" y="488"/>
                    </a:lnTo>
                    <a:lnTo>
                      <a:pt x="407" y="486"/>
                    </a:lnTo>
                    <a:lnTo>
                      <a:pt x="407" y="484"/>
                    </a:lnTo>
                    <a:lnTo>
                      <a:pt x="407" y="481"/>
                    </a:lnTo>
                    <a:lnTo>
                      <a:pt x="407" y="479"/>
                    </a:lnTo>
                    <a:lnTo>
                      <a:pt x="407" y="477"/>
                    </a:lnTo>
                    <a:lnTo>
                      <a:pt x="407" y="475"/>
                    </a:lnTo>
                    <a:lnTo>
                      <a:pt x="405" y="475"/>
                    </a:lnTo>
                    <a:lnTo>
                      <a:pt x="403" y="475"/>
                    </a:lnTo>
                    <a:lnTo>
                      <a:pt x="401" y="475"/>
                    </a:lnTo>
                    <a:lnTo>
                      <a:pt x="399" y="475"/>
                    </a:lnTo>
                    <a:lnTo>
                      <a:pt x="396" y="475"/>
                    </a:lnTo>
                    <a:lnTo>
                      <a:pt x="394" y="475"/>
                    </a:lnTo>
                    <a:lnTo>
                      <a:pt x="394" y="473"/>
                    </a:lnTo>
                    <a:lnTo>
                      <a:pt x="392" y="473"/>
                    </a:lnTo>
                    <a:lnTo>
                      <a:pt x="390" y="473"/>
                    </a:lnTo>
                    <a:lnTo>
                      <a:pt x="388" y="473"/>
                    </a:lnTo>
                    <a:lnTo>
                      <a:pt x="386" y="473"/>
                    </a:lnTo>
                    <a:lnTo>
                      <a:pt x="383" y="471"/>
                    </a:lnTo>
                    <a:lnTo>
                      <a:pt x="381" y="468"/>
                    </a:lnTo>
                    <a:lnTo>
                      <a:pt x="381" y="466"/>
                    </a:lnTo>
                    <a:lnTo>
                      <a:pt x="379" y="464"/>
                    </a:lnTo>
                    <a:lnTo>
                      <a:pt x="377" y="464"/>
                    </a:lnTo>
                    <a:lnTo>
                      <a:pt x="375" y="464"/>
                    </a:lnTo>
                    <a:lnTo>
                      <a:pt x="372" y="464"/>
                    </a:lnTo>
                    <a:lnTo>
                      <a:pt x="370" y="464"/>
                    </a:lnTo>
                    <a:lnTo>
                      <a:pt x="368" y="464"/>
                    </a:lnTo>
                    <a:lnTo>
                      <a:pt x="368" y="466"/>
                    </a:lnTo>
                    <a:lnTo>
                      <a:pt x="366" y="466"/>
                    </a:lnTo>
                    <a:lnTo>
                      <a:pt x="366" y="464"/>
                    </a:lnTo>
                    <a:lnTo>
                      <a:pt x="364" y="464"/>
                    </a:lnTo>
                    <a:lnTo>
                      <a:pt x="364" y="466"/>
                    </a:lnTo>
                    <a:lnTo>
                      <a:pt x="361" y="466"/>
                    </a:lnTo>
                    <a:lnTo>
                      <a:pt x="361" y="468"/>
                    </a:lnTo>
                    <a:lnTo>
                      <a:pt x="361" y="471"/>
                    </a:lnTo>
                    <a:lnTo>
                      <a:pt x="359" y="468"/>
                    </a:lnTo>
                    <a:lnTo>
                      <a:pt x="357" y="468"/>
                    </a:lnTo>
                    <a:lnTo>
                      <a:pt x="355" y="468"/>
                    </a:lnTo>
                    <a:lnTo>
                      <a:pt x="355" y="466"/>
                    </a:lnTo>
                    <a:lnTo>
                      <a:pt x="355" y="468"/>
                    </a:lnTo>
                    <a:lnTo>
                      <a:pt x="353" y="468"/>
                    </a:lnTo>
                    <a:lnTo>
                      <a:pt x="350" y="468"/>
                    </a:lnTo>
                    <a:lnTo>
                      <a:pt x="348" y="468"/>
                    </a:lnTo>
                    <a:lnTo>
                      <a:pt x="346" y="468"/>
                    </a:lnTo>
                    <a:lnTo>
                      <a:pt x="344" y="468"/>
                    </a:lnTo>
                    <a:lnTo>
                      <a:pt x="342" y="468"/>
                    </a:lnTo>
                    <a:lnTo>
                      <a:pt x="340" y="468"/>
                    </a:lnTo>
                    <a:lnTo>
                      <a:pt x="337" y="468"/>
                    </a:lnTo>
                    <a:lnTo>
                      <a:pt x="335" y="468"/>
                    </a:lnTo>
                    <a:lnTo>
                      <a:pt x="333" y="468"/>
                    </a:lnTo>
                    <a:lnTo>
                      <a:pt x="333" y="471"/>
                    </a:lnTo>
                    <a:lnTo>
                      <a:pt x="333" y="473"/>
                    </a:lnTo>
                    <a:lnTo>
                      <a:pt x="333" y="475"/>
                    </a:lnTo>
                    <a:lnTo>
                      <a:pt x="331" y="475"/>
                    </a:lnTo>
                    <a:lnTo>
                      <a:pt x="331" y="477"/>
                    </a:lnTo>
                    <a:lnTo>
                      <a:pt x="329" y="477"/>
                    </a:lnTo>
                    <a:lnTo>
                      <a:pt x="326" y="477"/>
                    </a:lnTo>
                    <a:lnTo>
                      <a:pt x="324" y="477"/>
                    </a:lnTo>
                    <a:lnTo>
                      <a:pt x="322" y="477"/>
                    </a:lnTo>
                    <a:lnTo>
                      <a:pt x="320" y="477"/>
                    </a:lnTo>
                    <a:lnTo>
                      <a:pt x="318" y="477"/>
                    </a:lnTo>
                    <a:lnTo>
                      <a:pt x="318" y="475"/>
                    </a:lnTo>
                    <a:lnTo>
                      <a:pt x="315" y="475"/>
                    </a:lnTo>
                    <a:lnTo>
                      <a:pt x="315" y="477"/>
                    </a:lnTo>
                    <a:lnTo>
                      <a:pt x="313" y="477"/>
                    </a:lnTo>
                    <a:lnTo>
                      <a:pt x="315" y="479"/>
                    </a:lnTo>
                    <a:lnTo>
                      <a:pt x="313" y="479"/>
                    </a:lnTo>
                    <a:lnTo>
                      <a:pt x="313" y="481"/>
                    </a:lnTo>
                    <a:lnTo>
                      <a:pt x="311" y="481"/>
                    </a:lnTo>
                    <a:lnTo>
                      <a:pt x="309" y="481"/>
                    </a:lnTo>
                    <a:lnTo>
                      <a:pt x="307" y="481"/>
                    </a:lnTo>
                    <a:lnTo>
                      <a:pt x="304" y="481"/>
                    </a:lnTo>
                    <a:lnTo>
                      <a:pt x="304" y="484"/>
                    </a:lnTo>
                    <a:lnTo>
                      <a:pt x="302" y="484"/>
                    </a:lnTo>
                    <a:lnTo>
                      <a:pt x="302" y="486"/>
                    </a:lnTo>
                    <a:lnTo>
                      <a:pt x="302" y="488"/>
                    </a:lnTo>
                    <a:lnTo>
                      <a:pt x="300" y="488"/>
                    </a:lnTo>
                    <a:lnTo>
                      <a:pt x="300" y="490"/>
                    </a:lnTo>
                    <a:lnTo>
                      <a:pt x="300" y="492"/>
                    </a:lnTo>
                    <a:lnTo>
                      <a:pt x="300" y="495"/>
                    </a:lnTo>
                    <a:lnTo>
                      <a:pt x="302" y="497"/>
                    </a:lnTo>
                    <a:lnTo>
                      <a:pt x="300" y="497"/>
                    </a:lnTo>
                    <a:lnTo>
                      <a:pt x="298" y="497"/>
                    </a:lnTo>
                    <a:lnTo>
                      <a:pt x="298" y="499"/>
                    </a:lnTo>
                    <a:lnTo>
                      <a:pt x="298" y="501"/>
                    </a:lnTo>
                    <a:lnTo>
                      <a:pt x="300" y="501"/>
                    </a:lnTo>
                    <a:lnTo>
                      <a:pt x="300" y="503"/>
                    </a:lnTo>
                    <a:lnTo>
                      <a:pt x="302" y="503"/>
                    </a:lnTo>
                    <a:lnTo>
                      <a:pt x="304" y="503"/>
                    </a:lnTo>
                    <a:lnTo>
                      <a:pt x="304" y="506"/>
                    </a:lnTo>
                    <a:lnTo>
                      <a:pt x="302" y="506"/>
                    </a:lnTo>
                    <a:lnTo>
                      <a:pt x="302" y="508"/>
                    </a:lnTo>
                    <a:lnTo>
                      <a:pt x="300" y="508"/>
                    </a:lnTo>
                    <a:lnTo>
                      <a:pt x="300" y="510"/>
                    </a:lnTo>
                    <a:lnTo>
                      <a:pt x="298" y="510"/>
                    </a:lnTo>
                    <a:lnTo>
                      <a:pt x="298" y="512"/>
                    </a:lnTo>
                    <a:lnTo>
                      <a:pt x="296" y="512"/>
                    </a:lnTo>
                    <a:lnTo>
                      <a:pt x="296" y="514"/>
                    </a:lnTo>
                    <a:lnTo>
                      <a:pt x="296" y="517"/>
                    </a:lnTo>
                    <a:lnTo>
                      <a:pt x="296" y="519"/>
                    </a:lnTo>
                    <a:lnTo>
                      <a:pt x="296" y="521"/>
                    </a:lnTo>
                    <a:lnTo>
                      <a:pt x="296" y="523"/>
                    </a:lnTo>
                    <a:lnTo>
                      <a:pt x="296" y="525"/>
                    </a:lnTo>
                    <a:lnTo>
                      <a:pt x="294" y="525"/>
                    </a:lnTo>
                    <a:lnTo>
                      <a:pt x="291" y="525"/>
                    </a:lnTo>
                    <a:lnTo>
                      <a:pt x="291" y="527"/>
                    </a:lnTo>
                    <a:lnTo>
                      <a:pt x="294" y="527"/>
                    </a:lnTo>
                    <a:lnTo>
                      <a:pt x="294" y="530"/>
                    </a:lnTo>
                    <a:lnTo>
                      <a:pt x="291" y="530"/>
                    </a:lnTo>
                    <a:lnTo>
                      <a:pt x="291" y="532"/>
                    </a:lnTo>
                    <a:lnTo>
                      <a:pt x="291" y="534"/>
                    </a:lnTo>
                    <a:lnTo>
                      <a:pt x="289" y="534"/>
                    </a:lnTo>
                    <a:lnTo>
                      <a:pt x="287" y="534"/>
                    </a:lnTo>
                    <a:lnTo>
                      <a:pt x="285" y="534"/>
                    </a:lnTo>
                    <a:lnTo>
                      <a:pt x="285" y="536"/>
                    </a:lnTo>
                    <a:lnTo>
                      <a:pt x="283" y="536"/>
                    </a:lnTo>
                    <a:lnTo>
                      <a:pt x="280" y="536"/>
                    </a:lnTo>
                    <a:lnTo>
                      <a:pt x="278" y="534"/>
                    </a:lnTo>
                    <a:lnTo>
                      <a:pt x="276" y="534"/>
                    </a:lnTo>
                    <a:lnTo>
                      <a:pt x="276" y="536"/>
                    </a:lnTo>
                    <a:lnTo>
                      <a:pt x="274" y="536"/>
                    </a:lnTo>
                    <a:lnTo>
                      <a:pt x="274" y="538"/>
                    </a:lnTo>
                    <a:lnTo>
                      <a:pt x="272" y="538"/>
                    </a:lnTo>
                    <a:lnTo>
                      <a:pt x="272" y="541"/>
                    </a:lnTo>
                    <a:lnTo>
                      <a:pt x="269" y="538"/>
                    </a:lnTo>
                    <a:lnTo>
                      <a:pt x="267" y="538"/>
                    </a:lnTo>
                    <a:lnTo>
                      <a:pt x="265" y="538"/>
                    </a:lnTo>
                    <a:lnTo>
                      <a:pt x="263" y="538"/>
                    </a:lnTo>
                    <a:lnTo>
                      <a:pt x="263" y="536"/>
                    </a:lnTo>
                    <a:lnTo>
                      <a:pt x="263" y="534"/>
                    </a:lnTo>
                    <a:lnTo>
                      <a:pt x="261" y="534"/>
                    </a:lnTo>
                    <a:lnTo>
                      <a:pt x="259" y="534"/>
                    </a:lnTo>
                    <a:lnTo>
                      <a:pt x="259" y="536"/>
                    </a:lnTo>
                    <a:lnTo>
                      <a:pt x="256" y="536"/>
                    </a:lnTo>
                    <a:lnTo>
                      <a:pt x="256" y="538"/>
                    </a:lnTo>
                    <a:lnTo>
                      <a:pt x="254" y="538"/>
                    </a:lnTo>
                    <a:lnTo>
                      <a:pt x="254" y="541"/>
                    </a:lnTo>
                    <a:lnTo>
                      <a:pt x="252" y="543"/>
                    </a:lnTo>
                    <a:lnTo>
                      <a:pt x="250" y="543"/>
                    </a:lnTo>
                    <a:lnTo>
                      <a:pt x="250" y="545"/>
                    </a:lnTo>
                    <a:lnTo>
                      <a:pt x="248" y="545"/>
                    </a:lnTo>
                    <a:lnTo>
                      <a:pt x="248" y="547"/>
                    </a:lnTo>
                    <a:lnTo>
                      <a:pt x="250" y="547"/>
                    </a:lnTo>
                    <a:lnTo>
                      <a:pt x="250" y="549"/>
                    </a:lnTo>
                    <a:lnTo>
                      <a:pt x="248" y="552"/>
                    </a:lnTo>
                    <a:lnTo>
                      <a:pt x="245" y="552"/>
                    </a:lnTo>
                    <a:lnTo>
                      <a:pt x="243" y="552"/>
                    </a:lnTo>
                    <a:lnTo>
                      <a:pt x="243" y="554"/>
                    </a:lnTo>
                    <a:lnTo>
                      <a:pt x="243" y="556"/>
                    </a:lnTo>
                    <a:lnTo>
                      <a:pt x="245" y="556"/>
                    </a:lnTo>
                    <a:lnTo>
                      <a:pt x="245" y="558"/>
                    </a:lnTo>
                    <a:lnTo>
                      <a:pt x="243" y="558"/>
                    </a:lnTo>
                    <a:lnTo>
                      <a:pt x="243" y="560"/>
                    </a:lnTo>
                    <a:lnTo>
                      <a:pt x="241" y="560"/>
                    </a:lnTo>
                    <a:lnTo>
                      <a:pt x="241" y="563"/>
                    </a:lnTo>
                    <a:lnTo>
                      <a:pt x="239" y="563"/>
                    </a:lnTo>
                    <a:lnTo>
                      <a:pt x="237" y="563"/>
                    </a:lnTo>
                    <a:lnTo>
                      <a:pt x="237" y="565"/>
                    </a:lnTo>
                    <a:lnTo>
                      <a:pt x="234" y="565"/>
                    </a:lnTo>
                    <a:lnTo>
                      <a:pt x="234" y="567"/>
                    </a:lnTo>
                    <a:lnTo>
                      <a:pt x="232" y="567"/>
                    </a:lnTo>
                    <a:lnTo>
                      <a:pt x="232" y="569"/>
                    </a:lnTo>
                    <a:lnTo>
                      <a:pt x="230" y="569"/>
                    </a:lnTo>
                    <a:lnTo>
                      <a:pt x="230" y="571"/>
                    </a:lnTo>
                    <a:lnTo>
                      <a:pt x="228" y="571"/>
                    </a:lnTo>
                    <a:lnTo>
                      <a:pt x="228" y="573"/>
                    </a:lnTo>
                    <a:lnTo>
                      <a:pt x="226" y="573"/>
                    </a:lnTo>
                    <a:lnTo>
                      <a:pt x="226" y="576"/>
                    </a:lnTo>
                    <a:lnTo>
                      <a:pt x="223" y="576"/>
                    </a:lnTo>
                    <a:lnTo>
                      <a:pt x="223" y="578"/>
                    </a:lnTo>
                    <a:lnTo>
                      <a:pt x="221" y="578"/>
                    </a:lnTo>
                    <a:lnTo>
                      <a:pt x="221" y="580"/>
                    </a:lnTo>
                    <a:lnTo>
                      <a:pt x="223" y="580"/>
                    </a:lnTo>
                    <a:lnTo>
                      <a:pt x="223" y="582"/>
                    </a:lnTo>
                    <a:lnTo>
                      <a:pt x="221" y="584"/>
                    </a:lnTo>
                    <a:lnTo>
                      <a:pt x="217" y="580"/>
                    </a:lnTo>
                    <a:lnTo>
                      <a:pt x="213" y="571"/>
                    </a:lnTo>
                    <a:lnTo>
                      <a:pt x="210" y="571"/>
                    </a:lnTo>
                    <a:lnTo>
                      <a:pt x="210" y="573"/>
                    </a:lnTo>
                    <a:lnTo>
                      <a:pt x="208" y="573"/>
                    </a:lnTo>
                    <a:lnTo>
                      <a:pt x="206" y="573"/>
                    </a:lnTo>
                    <a:lnTo>
                      <a:pt x="204" y="573"/>
                    </a:lnTo>
                    <a:lnTo>
                      <a:pt x="204" y="576"/>
                    </a:lnTo>
                    <a:lnTo>
                      <a:pt x="204" y="573"/>
                    </a:lnTo>
                    <a:lnTo>
                      <a:pt x="202" y="573"/>
                    </a:lnTo>
                    <a:lnTo>
                      <a:pt x="202" y="571"/>
                    </a:lnTo>
                    <a:lnTo>
                      <a:pt x="202" y="569"/>
                    </a:lnTo>
                    <a:lnTo>
                      <a:pt x="199" y="567"/>
                    </a:lnTo>
                    <a:lnTo>
                      <a:pt x="199" y="565"/>
                    </a:lnTo>
                    <a:lnTo>
                      <a:pt x="191" y="569"/>
                    </a:lnTo>
                    <a:lnTo>
                      <a:pt x="188" y="565"/>
                    </a:lnTo>
                    <a:lnTo>
                      <a:pt x="184" y="560"/>
                    </a:lnTo>
                    <a:lnTo>
                      <a:pt x="182" y="552"/>
                    </a:lnTo>
                    <a:lnTo>
                      <a:pt x="177" y="541"/>
                    </a:lnTo>
                    <a:lnTo>
                      <a:pt x="175" y="538"/>
                    </a:lnTo>
                    <a:lnTo>
                      <a:pt x="175" y="534"/>
                    </a:lnTo>
                    <a:lnTo>
                      <a:pt x="173" y="532"/>
                    </a:lnTo>
                    <a:lnTo>
                      <a:pt x="167" y="523"/>
                    </a:lnTo>
                    <a:lnTo>
                      <a:pt x="167" y="519"/>
                    </a:lnTo>
                    <a:lnTo>
                      <a:pt x="164" y="517"/>
                    </a:lnTo>
                    <a:lnTo>
                      <a:pt x="162" y="510"/>
                    </a:lnTo>
                    <a:lnTo>
                      <a:pt x="164" y="508"/>
                    </a:lnTo>
                    <a:lnTo>
                      <a:pt x="164" y="506"/>
                    </a:lnTo>
                    <a:lnTo>
                      <a:pt x="164" y="501"/>
                    </a:lnTo>
                    <a:lnTo>
                      <a:pt x="162" y="501"/>
                    </a:lnTo>
                    <a:lnTo>
                      <a:pt x="158" y="501"/>
                    </a:lnTo>
                    <a:lnTo>
                      <a:pt x="156" y="501"/>
                    </a:lnTo>
                    <a:lnTo>
                      <a:pt x="151" y="501"/>
                    </a:lnTo>
                    <a:lnTo>
                      <a:pt x="151" y="503"/>
                    </a:lnTo>
                    <a:lnTo>
                      <a:pt x="140" y="506"/>
                    </a:lnTo>
                    <a:lnTo>
                      <a:pt x="134" y="508"/>
                    </a:lnTo>
                    <a:lnTo>
                      <a:pt x="129" y="508"/>
                    </a:lnTo>
                    <a:lnTo>
                      <a:pt x="127" y="510"/>
                    </a:lnTo>
                    <a:lnTo>
                      <a:pt x="125" y="510"/>
                    </a:lnTo>
                    <a:lnTo>
                      <a:pt x="118" y="510"/>
                    </a:lnTo>
                    <a:lnTo>
                      <a:pt x="116" y="510"/>
                    </a:lnTo>
                    <a:lnTo>
                      <a:pt x="114" y="510"/>
                    </a:lnTo>
                    <a:lnTo>
                      <a:pt x="110" y="510"/>
                    </a:lnTo>
                    <a:lnTo>
                      <a:pt x="107" y="510"/>
                    </a:lnTo>
                    <a:lnTo>
                      <a:pt x="110" y="490"/>
                    </a:lnTo>
                    <a:lnTo>
                      <a:pt x="105" y="490"/>
                    </a:lnTo>
                    <a:lnTo>
                      <a:pt x="105" y="486"/>
                    </a:lnTo>
                    <a:lnTo>
                      <a:pt x="103" y="484"/>
                    </a:lnTo>
                    <a:lnTo>
                      <a:pt x="103" y="479"/>
                    </a:lnTo>
                    <a:lnTo>
                      <a:pt x="101" y="475"/>
                    </a:lnTo>
                    <a:lnTo>
                      <a:pt x="103" y="473"/>
                    </a:lnTo>
                    <a:lnTo>
                      <a:pt x="107" y="471"/>
                    </a:lnTo>
                    <a:lnTo>
                      <a:pt x="114" y="464"/>
                    </a:lnTo>
                    <a:lnTo>
                      <a:pt x="121" y="471"/>
                    </a:lnTo>
                    <a:lnTo>
                      <a:pt x="134" y="468"/>
                    </a:lnTo>
                    <a:lnTo>
                      <a:pt x="140" y="481"/>
                    </a:lnTo>
                    <a:lnTo>
                      <a:pt x="145" y="477"/>
                    </a:lnTo>
                    <a:lnTo>
                      <a:pt x="147" y="471"/>
                    </a:lnTo>
                    <a:lnTo>
                      <a:pt x="145" y="464"/>
                    </a:lnTo>
                    <a:lnTo>
                      <a:pt x="145" y="455"/>
                    </a:lnTo>
                    <a:lnTo>
                      <a:pt x="151" y="451"/>
                    </a:lnTo>
                    <a:lnTo>
                      <a:pt x="156" y="446"/>
                    </a:lnTo>
                    <a:lnTo>
                      <a:pt x="158" y="446"/>
                    </a:lnTo>
                    <a:lnTo>
                      <a:pt x="158" y="442"/>
                    </a:lnTo>
                    <a:lnTo>
                      <a:pt x="156" y="438"/>
                    </a:lnTo>
                    <a:lnTo>
                      <a:pt x="151" y="435"/>
                    </a:lnTo>
                    <a:lnTo>
                      <a:pt x="147" y="433"/>
                    </a:lnTo>
                    <a:lnTo>
                      <a:pt x="145" y="433"/>
                    </a:lnTo>
                    <a:lnTo>
                      <a:pt x="145" y="431"/>
                    </a:lnTo>
                    <a:lnTo>
                      <a:pt x="145" y="429"/>
                    </a:lnTo>
                    <a:lnTo>
                      <a:pt x="145" y="427"/>
                    </a:lnTo>
                    <a:lnTo>
                      <a:pt x="138" y="429"/>
                    </a:lnTo>
                    <a:lnTo>
                      <a:pt x="136" y="425"/>
                    </a:lnTo>
                    <a:lnTo>
                      <a:pt x="136" y="422"/>
                    </a:lnTo>
                    <a:lnTo>
                      <a:pt x="140" y="418"/>
                    </a:lnTo>
                    <a:lnTo>
                      <a:pt x="142" y="416"/>
                    </a:lnTo>
                    <a:lnTo>
                      <a:pt x="145" y="414"/>
                    </a:lnTo>
                    <a:lnTo>
                      <a:pt x="147" y="411"/>
                    </a:lnTo>
                    <a:lnTo>
                      <a:pt x="145" y="409"/>
                    </a:lnTo>
                    <a:lnTo>
                      <a:pt x="142" y="409"/>
                    </a:lnTo>
                    <a:lnTo>
                      <a:pt x="136" y="409"/>
                    </a:lnTo>
                    <a:lnTo>
                      <a:pt x="134" y="409"/>
                    </a:lnTo>
                    <a:lnTo>
                      <a:pt x="131" y="409"/>
                    </a:lnTo>
                    <a:lnTo>
                      <a:pt x="129" y="407"/>
                    </a:lnTo>
                    <a:lnTo>
                      <a:pt x="127" y="407"/>
                    </a:lnTo>
                    <a:lnTo>
                      <a:pt x="123" y="405"/>
                    </a:lnTo>
                    <a:lnTo>
                      <a:pt x="121" y="405"/>
                    </a:lnTo>
                    <a:lnTo>
                      <a:pt x="118" y="403"/>
                    </a:lnTo>
                    <a:lnTo>
                      <a:pt x="118" y="400"/>
                    </a:lnTo>
                    <a:lnTo>
                      <a:pt x="116" y="400"/>
                    </a:lnTo>
                    <a:lnTo>
                      <a:pt x="114" y="394"/>
                    </a:lnTo>
                    <a:lnTo>
                      <a:pt x="114" y="392"/>
                    </a:lnTo>
                    <a:lnTo>
                      <a:pt x="105" y="381"/>
                    </a:lnTo>
                    <a:lnTo>
                      <a:pt x="94" y="379"/>
                    </a:lnTo>
                    <a:lnTo>
                      <a:pt x="88" y="374"/>
                    </a:lnTo>
                    <a:lnTo>
                      <a:pt x="90" y="372"/>
                    </a:lnTo>
                    <a:lnTo>
                      <a:pt x="90" y="370"/>
                    </a:lnTo>
                    <a:lnTo>
                      <a:pt x="92" y="363"/>
                    </a:lnTo>
                    <a:lnTo>
                      <a:pt x="90" y="363"/>
                    </a:lnTo>
                    <a:lnTo>
                      <a:pt x="88" y="361"/>
                    </a:lnTo>
                    <a:lnTo>
                      <a:pt x="83" y="361"/>
                    </a:lnTo>
                    <a:lnTo>
                      <a:pt x="81" y="359"/>
                    </a:lnTo>
                    <a:lnTo>
                      <a:pt x="72" y="357"/>
                    </a:lnTo>
                    <a:lnTo>
                      <a:pt x="70" y="357"/>
                    </a:lnTo>
                    <a:lnTo>
                      <a:pt x="70" y="361"/>
                    </a:lnTo>
                    <a:lnTo>
                      <a:pt x="68" y="368"/>
                    </a:lnTo>
                    <a:lnTo>
                      <a:pt x="59" y="370"/>
                    </a:lnTo>
                    <a:lnTo>
                      <a:pt x="55" y="365"/>
                    </a:lnTo>
                    <a:lnTo>
                      <a:pt x="53" y="363"/>
                    </a:lnTo>
                    <a:lnTo>
                      <a:pt x="50" y="363"/>
                    </a:lnTo>
                    <a:lnTo>
                      <a:pt x="50" y="361"/>
                    </a:lnTo>
                    <a:lnTo>
                      <a:pt x="53" y="361"/>
                    </a:lnTo>
                    <a:lnTo>
                      <a:pt x="53" y="354"/>
                    </a:lnTo>
                    <a:lnTo>
                      <a:pt x="50" y="350"/>
                    </a:lnTo>
                    <a:lnTo>
                      <a:pt x="55" y="350"/>
                    </a:lnTo>
                    <a:lnTo>
                      <a:pt x="61" y="348"/>
                    </a:lnTo>
                    <a:lnTo>
                      <a:pt x="57" y="343"/>
                    </a:lnTo>
                    <a:lnTo>
                      <a:pt x="55" y="341"/>
                    </a:lnTo>
                    <a:lnTo>
                      <a:pt x="57" y="333"/>
                    </a:lnTo>
                    <a:lnTo>
                      <a:pt x="57" y="330"/>
                    </a:lnTo>
                    <a:lnTo>
                      <a:pt x="59" y="324"/>
                    </a:lnTo>
                    <a:lnTo>
                      <a:pt x="59" y="322"/>
                    </a:lnTo>
                    <a:lnTo>
                      <a:pt x="59" y="319"/>
                    </a:lnTo>
                    <a:lnTo>
                      <a:pt x="59" y="317"/>
                    </a:lnTo>
                    <a:lnTo>
                      <a:pt x="59" y="311"/>
                    </a:lnTo>
                    <a:lnTo>
                      <a:pt x="61" y="308"/>
                    </a:lnTo>
                    <a:lnTo>
                      <a:pt x="64" y="308"/>
                    </a:lnTo>
                    <a:lnTo>
                      <a:pt x="64" y="306"/>
                    </a:lnTo>
                    <a:lnTo>
                      <a:pt x="68" y="304"/>
                    </a:lnTo>
                    <a:lnTo>
                      <a:pt x="70" y="302"/>
                    </a:lnTo>
                    <a:lnTo>
                      <a:pt x="75" y="297"/>
                    </a:lnTo>
                    <a:lnTo>
                      <a:pt x="85" y="297"/>
                    </a:lnTo>
                    <a:lnTo>
                      <a:pt x="77" y="289"/>
                    </a:lnTo>
                    <a:lnTo>
                      <a:pt x="68" y="282"/>
                    </a:lnTo>
                    <a:lnTo>
                      <a:pt x="64" y="276"/>
                    </a:lnTo>
                    <a:lnTo>
                      <a:pt x="59" y="271"/>
                    </a:lnTo>
                    <a:lnTo>
                      <a:pt x="57" y="267"/>
                    </a:lnTo>
                    <a:lnTo>
                      <a:pt x="46" y="258"/>
                    </a:lnTo>
                    <a:lnTo>
                      <a:pt x="37" y="247"/>
                    </a:lnTo>
                    <a:lnTo>
                      <a:pt x="33" y="236"/>
                    </a:lnTo>
                    <a:lnTo>
                      <a:pt x="26" y="232"/>
                    </a:lnTo>
                    <a:lnTo>
                      <a:pt x="20" y="223"/>
                    </a:lnTo>
                    <a:lnTo>
                      <a:pt x="7" y="225"/>
                    </a:lnTo>
                    <a:lnTo>
                      <a:pt x="7" y="223"/>
                    </a:lnTo>
                    <a:lnTo>
                      <a:pt x="4" y="225"/>
                    </a:lnTo>
                    <a:lnTo>
                      <a:pt x="4" y="223"/>
                    </a:lnTo>
                    <a:lnTo>
                      <a:pt x="2" y="223"/>
                    </a:lnTo>
                    <a:lnTo>
                      <a:pt x="2" y="221"/>
                    </a:lnTo>
                    <a:lnTo>
                      <a:pt x="2" y="219"/>
                    </a:lnTo>
                    <a:lnTo>
                      <a:pt x="2" y="216"/>
                    </a:lnTo>
                    <a:lnTo>
                      <a:pt x="4" y="216"/>
                    </a:lnTo>
                    <a:lnTo>
                      <a:pt x="7" y="216"/>
                    </a:lnTo>
                    <a:lnTo>
                      <a:pt x="9" y="214"/>
                    </a:lnTo>
                    <a:lnTo>
                      <a:pt x="9" y="212"/>
                    </a:lnTo>
                    <a:lnTo>
                      <a:pt x="9" y="210"/>
                    </a:lnTo>
                    <a:lnTo>
                      <a:pt x="9" y="208"/>
                    </a:lnTo>
                    <a:lnTo>
                      <a:pt x="9" y="205"/>
                    </a:lnTo>
                    <a:lnTo>
                      <a:pt x="11" y="205"/>
                    </a:lnTo>
                    <a:lnTo>
                      <a:pt x="11" y="203"/>
                    </a:lnTo>
                    <a:lnTo>
                      <a:pt x="11" y="201"/>
                    </a:lnTo>
                    <a:lnTo>
                      <a:pt x="11" y="199"/>
                    </a:lnTo>
                    <a:lnTo>
                      <a:pt x="9" y="199"/>
                    </a:lnTo>
                    <a:lnTo>
                      <a:pt x="9" y="197"/>
                    </a:lnTo>
                    <a:lnTo>
                      <a:pt x="7" y="197"/>
                    </a:lnTo>
                    <a:lnTo>
                      <a:pt x="4" y="195"/>
                    </a:lnTo>
                    <a:lnTo>
                      <a:pt x="4" y="192"/>
                    </a:lnTo>
                    <a:lnTo>
                      <a:pt x="7" y="192"/>
                    </a:lnTo>
                    <a:lnTo>
                      <a:pt x="7" y="190"/>
                    </a:lnTo>
                    <a:lnTo>
                      <a:pt x="9" y="188"/>
                    </a:lnTo>
                    <a:lnTo>
                      <a:pt x="11" y="188"/>
                    </a:lnTo>
                    <a:lnTo>
                      <a:pt x="11" y="186"/>
                    </a:lnTo>
                    <a:lnTo>
                      <a:pt x="11" y="184"/>
                    </a:lnTo>
                    <a:lnTo>
                      <a:pt x="11" y="181"/>
                    </a:lnTo>
                    <a:lnTo>
                      <a:pt x="9" y="181"/>
                    </a:lnTo>
                    <a:lnTo>
                      <a:pt x="9" y="179"/>
                    </a:lnTo>
                    <a:lnTo>
                      <a:pt x="7" y="179"/>
                    </a:lnTo>
                    <a:lnTo>
                      <a:pt x="7" y="177"/>
                    </a:lnTo>
                    <a:lnTo>
                      <a:pt x="7" y="175"/>
                    </a:lnTo>
                    <a:lnTo>
                      <a:pt x="4" y="175"/>
                    </a:lnTo>
                    <a:lnTo>
                      <a:pt x="4" y="173"/>
                    </a:lnTo>
                    <a:lnTo>
                      <a:pt x="2" y="173"/>
                    </a:lnTo>
                    <a:lnTo>
                      <a:pt x="2" y="170"/>
                    </a:lnTo>
                    <a:lnTo>
                      <a:pt x="2" y="168"/>
                    </a:lnTo>
                    <a:lnTo>
                      <a:pt x="2" y="166"/>
                    </a:lnTo>
                    <a:lnTo>
                      <a:pt x="0" y="166"/>
                    </a:lnTo>
                    <a:lnTo>
                      <a:pt x="0" y="164"/>
                    </a:lnTo>
                    <a:lnTo>
                      <a:pt x="2" y="164"/>
                    </a:lnTo>
                    <a:lnTo>
                      <a:pt x="2" y="162"/>
                    </a:lnTo>
                    <a:lnTo>
                      <a:pt x="2" y="159"/>
                    </a:lnTo>
                    <a:lnTo>
                      <a:pt x="2" y="162"/>
                    </a:lnTo>
                    <a:lnTo>
                      <a:pt x="4" y="162"/>
                    </a:lnTo>
                    <a:lnTo>
                      <a:pt x="7" y="162"/>
                    </a:lnTo>
                    <a:lnTo>
                      <a:pt x="9" y="162"/>
                    </a:lnTo>
                    <a:lnTo>
                      <a:pt x="9" y="159"/>
                    </a:lnTo>
                    <a:lnTo>
                      <a:pt x="9" y="157"/>
                    </a:lnTo>
                    <a:lnTo>
                      <a:pt x="9" y="155"/>
                    </a:lnTo>
                    <a:lnTo>
                      <a:pt x="7" y="155"/>
                    </a:lnTo>
                    <a:lnTo>
                      <a:pt x="7" y="153"/>
                    </a:lnTo>
                    <a:lnTo>
                      <a:pt x="7" y="151"/>
                    </a:lnTo>
                    <a:lnTo>
                      <a:pt x="7" y="149"/>
                    </a:lnTo>
                    <a:lnTo>
                      <a:pt x="9" y="149"/>
                    </a:lnTo>
                    <a:lnTo>
                      <a:pt x="9" y="146"/>
                    </a:lnTo>
                    <a:lnTo>
                      <a:pt x="9" y="144"/>
                    </a:lnTo>
                    <a:lnTo>
                      <a:pt x="9" y="142"/>
                    </a:lnTo>
                    <a:lnTo>
                      <a:pt x="7" y="142"/>
                    </a:lnTo>
                    <a:lnTo>
                      <a:pt x="9" y="142"/>
                    </a:lnTo>
                    <a:lnTo>
                      <a:pt x="9" y="140"/>
                    </a:lnTo>
                    <a:lnTo>
                      <a:pt x="9" y="138"/>
                    </a:lnTo>
                    <a:lnTo>
                      <a:pt x="9" y="135"/>
                    </a:lnTo>
                    <a:lnTo>
                      <a:pt x="7" y="135"/>
                    </a:lnTo>
                    <a:lnTo>
                      <a:pt x="7" y="133"/>
                    </a:lnTo>
                    <a:lnTo>
                      <a:pt x="4" y="133"/>
                    </a:lnTo>
                    <a:lnTo>
                      <a:pt x="4" y="131"/>
                    </a:lnTo>
                    <a:lnTo>
                      <a:pt x="2" y="131"/>
                    </a:lnTo>
                    <a:lnTo>
                      <a:pt x="4" y="131"/>
                    </a:lnTo>
                    <a:lnTo>
                      <a:pt x="4" y="129"/>
                    </a:lnTo>
                    <a:lnTo>
                      <a:pt x="7" y="129"/>
                    </a:lnTo>
                    <a:lnTo>
                      <a:pt x="7" y="127"/>
                    </a:lnTo>
                    <a:lnTo>
                      <a:pt x="9" y="127"/>
                    </a:lnTo>
                    <a:lnTo>
                      <a:pt x="7" y="127"/>
                    </a:lnTo>
                    <a:lnTo>
                      <a:pt x="9" y="127"/>
                    </a:lnTo>
                    <a:lnTo>
                      <a:pt x="9" y="124"/>
                    </a:lnTo>
                    <a:lnTo>
                      <a:pt x="11" y="124"/>
                    </a:lnTo>
                    <a:lnTo>
                      <a:pt x="11" y="122"/>
                    </a:lnTo>
                    <a:lnTo>
                      <a:pt x="11" y="120"/>
                    </a:lnTo>
                    <a:lnTo>
                      <a:pt x="9" y="120"/>
                    </a:lnTo>
                    <a:lnTo>
                      <a:pt x="9" y="122"/>
                    </a:lnTo>
                    <a:lnTo>
                      <a:pt x="9" y="120"/>
                    </a:lnTo>
                    <a:lnTo>
                      <a:pt x="7" y="120"/>
                    </a:lnTo>
                    <a:lnTo>
                      <a:pt x="4" y="120"/>
                    </a:lnTo>
                    <a:lnTo>
                      <a:pt x="4" y="122"/>
                    </a:lnTo>
                    <a:lnTo>
                      <a:pt x="4" y="120"/>
                    </a:lnTo>
                    <a:lnTo>
                      <a:pt x="2" y="120"/>
                    </a:lnTo>
                    <a:lnTo>
                      <a:pt x="0" y="120"/>
                    </a:lnTo>
                    <a:lnTo>
                      <a:pt x="0" y="118"/>
                    </a:lnTo>
                    <a:lnTo>
                      <a:pt x="0" y="116"/>
                    </a:lnTo>
                    <a:lnTo>
                      <a:pt x="0" y="118"/>
                    </a:lnTo>
                    <a:lnTo>
                      <a:pt x="2" y="118"/>
                    </a:lnTo>
                    <a:lnTo>
                      <a:pt x="2" y="116"/>
                    </a:lnTo>
                    <a:lnTo>
                      <a:pt x="4" y="116"/>
                    </a:lnTo>
                    <a:lnTo>
                      <a:pt x="7" y="116"/>
                    </a:lnTo>
                    <a:lnTo>
                      <a:pt x="7" y="118"/>
                    </a:lnTo>
                    <a:lnTo>
                      <a:pt x="7" y="116"/>
                    </a:lnTo>
                    <a:lnTo>
                      <a:pt x="7" y="113"/>
                    </a:lnTo>
                    <a:lnTo>
                      <a:pt x="4" y="113"/>
                    </a:lnTo>
                    <a:lnTo>
                      <a:pt x="4" y="111"/>
                    </a:lnTo>
                    <a:lnTo>
                      <a:pt x="2" y="111"/>
                    </a:lnTo>
                    <a:lnTo>
                      <a:pt x="2" y="109"/>
                    </a:lnTo>
                    <a:lnTo>
                      <a:pt x="4" y="109"/>
                    </a:lnTo>
                    <a:lnTo>
                      <a:pt x="4" y="107"/>
                    </a:lnTo>
                    <a:lnTo>
                      <a:pt x="2" y="107"/>
                    </a:lnTo>
                    <a:lnTo>
                      <a:pt x="2" y="105"/>
                    </a:lnTo>
                    <a:lnTo>
                      <a:pt x="4" y="105"/>
                    </a:lnTo>
                    <a:lnTo>
                      <a:pt x="4" y="103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7" y="98"/>
                    </a:lnTo>
                    <a:lnTo>
                      <a:pt x="9" y="98"/>
                    </a:lnTo>
                    <a:lnTo>
                      <a:pt x="9" y="100"/>
                    </a:lnTo>
                    <a:lnTo>
                      <a:pt x="11" y="100"/>
                    </a:lnTo>
                    <a:lnTo>
                      <a:pt x="11" y="98"/>
                    </a:lnTo>
                    <a:lnTo>
                      <a:pt x="13" y="98"/>
                    </a:lnTo>
                    <a:lnTo>
                      <a:pt x="13" y="96"/>
                    </a:lnTo>
                    <a:lnTo>
                      <a:pt x="13" y="94"/>
                    </a:lnTo>
                    <a:lnTo>
                      <a:pt x="15" y="94"/>
                    </a:lnTo>
                    <a:lnTo>
                      <a:pt x="15" y="96"/>
                    </a:lnTo>
                    <a:lnTo>
                      <a:pt x="18" y="96"/>
                    </a:lnTo>
                    <a:lnTo>
                      <a:pt x="18" y="94"/>
                    </a:lnTo>
                    <a:lnTo>
                      <a:pt x="20" y="94"/>
                    </a:lnTo>
                    <a:lnTo>
                      <a:pt x="22" y="94"/>
                    </a:lnTo>
                    <a:lnTo>
                      <a:pt x="22" y="96"/>
                    </a:lnTo>
                    <a:lnTo>
                      <a:pt x="24" y="96"/>
                    </a:lnTo>
                    <a:lnTo>
                      <a:pt x="26" y="96"/>
                    </a:lnTo>
                    <a:lnTo>
                      <a:pt x="26" y="94"/>
                    </a:lnTo>
                    <a:lnTo>
                      <a:pt x="29" y="94"/>
                    </a:lnTo>
                    <a:lnTo>
                      <a:pt x="26" y="94"/>
                    </a:lnTo>
                    <a:lnTo>
                      <a:pt x="26" y="92"/>
                    </a:lnTo>
                    <a:lnTo>
                      <a:pt x="26" y="89"/>
                    </a:lnTo>
                    <a:lnTo>
                      <a:pt x="26" y="87"/>
                    </a:lnTo>
                    <a:lnTo>
                      <a:pt x="26" y="85"/>
                    </a:lnTo>
                    <a:lnTo>
                      <a:pt x="26" y="83"/>
                    </a:lnTo>
                    <a:lnTo>
                      <a:pt x="26" y="81"/>
                    </a:lnTo>
                    <a:lnTo>
                      <a:pt x="26" y="78"/>
                    </a:lnTo>
                    <a:lnTo>
                      <a:pt x="26" y="76"/>
                    </a:lnTo>
                    <a:lnTo>
                      <a:pt x="29" y="76"/>
                    </a:lnTo>
                    <a:lnTo>
                      <a:pt x="31" y="76"/>
                    </a:lnTo>
                    <a:lnTo>
                      <a:pt x="31" y="78"/>
                    </a:lnTo>
                    <a:lnTo>
                      <a:pt x="33" y="78"/>
                    </a:lnTo>
                    <a:lnTo>
                      <a:pt x="33" y="76"/>
                    </a:lnTo>
                    <a:lnTo>
                      <a:pt x="33" y="74"/>
                    </a:lnTo>
                    <a:lnTo>
                      <a:pt x="33" y="72"/>
                    </a:lnTo>
                    <a:lnTo>
                      <a:pt x="33" y="70"/>
                    </a:lnTo>
                    <a:lnTo>
                      <a:pt x="33" y="67"/>
                    </a:lnTo>
                    <a:lnTo>
                      <a:pt x="33" y="65"/>
                    </a:lnTo>
                    <a:lnTo>
                      <a:pt x="35" y="65"/>
                    </a:lnTo>
                    <a:lnTo>
                      <a:pt x="33" y="65"/>
                    </a:lnTo>
                    <a:lnTo>
                      <a:pt x="35" y="63"/>
                    </a:lnTo>
                    <a:lnTo>
                      <a:pt x="33" y="63"/>
                    </a:lnTo>
                    <a:lnTo>
                      <a:pt x="33" y="61"/>
                    </a:lnTo>
                    <a:lnTo>
                      <a:pt x="33" y="59"/>
                    </a:lnTo>
                    <a:lnTo>
                      <a:pt x="31" y="59"/>
                    </a:lnTo>
                    <a:lnTo>
                      <a:pt x="31" y="57"/>
                    </a:lnTo>
                    <a:lnTo>
                      <a:pt x="29" y="57"/>
                    </a:lnTo>
                    <a:lnTo>
                      <a:pt x="29" y="54"/>
                    </a:lnTo>
                    <a:lnTo>
                      <a:pt x="29" y="52"/>
                    </a:lnTo>
                    <a:lnTo>
                      <a:pt x="31" y="52"/>
                    </a:lnTo>
                    <a:lnTo>
                      <a:pt x="33" y="50"/>
                    </a:lnTo>
                    <a:lnTo>
                      <a:pt x="33" y="48"/>
                    </a:lnTo>
                    <a:lnTo>
                      <a:pt x="35" y="48"/>
                    </a:lnTo>
                    <a:lnTo>
                      <a:pt x="35" y="46"/>
                    </a:lnTo>
                    <a:lnTo>
                      <a:pt x="37" y="46"/>
                    </a:lnTo>
                    <a:lnTo>
                      <a:pt x="37" y="43"/>
                    </a:lnTo>
                    <a:lnTo>
                      <a:pt x="37" y="41"/>
                    </a:lnTo>
                    <a:lnTo>
                      <a:pt x="35" y="41"/>
                    </a:lnTo>
                    <a:lnTo>
                      <a:pt x="33" y="41"/>
                    </a:lnTo>
                    <a:lnTo>
                      <a:pt x="33" y="39"/>
                    </a:lnTo>
                    <a:lnTo>
                      <a:pt x="33" y="37"/>
                    </a:lnTo>
                    <a:lnTo>
                      <a:pt x="33" y="35"/>
                    </a:lnTo>
                    <a:lnTo>
                      <a:pt x="35" y="32"/>
                    </a:lnTo>
                    <a:lnTo>
                      <a:pt x="35" y="30"/>
                    </a:lnTo>
                    <a:lnTo>
                      <a:pt x="35" y="28"/>
                    </a:lnTo>
                    <a:lnTo>
                      <a:pt x="37" y="28"/>
                    </a:lnTo>
                    <a:lnTo>
                      <a:pt x="39" y="28"/>
                    </a:lnTo>
                    <a:lnTo>
                      <a:pt x="42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48" y="26"/>
                    </a:lnTo>
                    <a:lnTo>
                      <a:pt x="50" y="26"/>
                    </a:lnTo>
                    <a:lnTo>
                      <a:pt x="53" y="26"/>
                    </a:lnTo>
                    <a:lnTo>
                      <a:pt x="55" y="26"/>
                    </a:lnTo>
                    <a:lnTo>
                      <a:pt x="57" y="26"/>
                    </a:lnTo>
                    <a:lnTo>
                      <a:pt x="57" y="24"/>
                    </a:lnTo>
                    <a:lnTo>
                      <a:pt x="59" y="24"/>
                    </a:lnTo>
                    <a:lnTo>
                      <a:pt x="61" y="24"/>
                    </a:lnTo>
                    <a:lnTo>
                      <a:pt x="61" y="21"/>
                    </a:lnTo>
                    <a:lnTo>
                      <a:pt x="64" y="21"/>
                    </a:lnTo>
                    <a:lnTo>
                      <a:pt x="66" y="21"/>
                    </a:lnTo>
                    <a:lnTo>
                      <a:pt x="66" y="19"/>
                    </a:lnTo>
                    <a:lnTo>
                      <a:pt x="66" y="17"/>
                    </a:lnTo>
                    <a:lnTo>
                      <a:pt x="66" y="15"/>
                    </a:lnTo>
                    <a:lnTo>
                      <a:pt x="66" y="13"/>
                    </a:lnTo>
                    <a:lnTo>
                      <a:pt x="66" y="11"/>
                    </a:lnTo>
                    <a:lnTo>
                      <a:pt x="66" y="8"/>
                    </a:lnTo>
                    <a:lnTo>
                      <a:pt x="64" y="8"/>
                    </a:lnTo>
                    <a:lnTo>
                      <a:pt x="64" y="6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4" y="4"/>
                    </a:lnTo>
                    <a:lnTo>
                      <a:pt x="64" y="2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75" y="2"/>
                    </a:lnTo>
                    <a:lnTo>
                      <a:pt x="77" y="4"/>
                    </a:lnTo>
                    <a:lnTo>
                      <a:pt x="83" y="13"/>
                    </a:lnTo>
                    <a:lnTo>
                      <a:pt x="88" y="17"/>
                    </a:lnTo>
                    <a:close/>
                  </a:path>
                </a:pathLst>
              </a:custGeom>
              <a:solidFill>
                <a:srgbClr val="984807"/>
              </a:solidFill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ZW">
                  <a:solidFill>
                    <a:prstClr val="black"/>
                  </a:solidFill>
                </a:endParaRPr>
              </a:p>
            </p:txBody>
          </p:sp>
          <p:sp>
            <p:nvSpPr>
              <p:cNvPr id="8286" name="Freeform 71"/>
              <p:cNvSpPr>
                <a:spLocks/>
              </p:cNvSpPr>
              <p:nvPr/>
            </p:nvSpPr>
            <p:spPr bwMode="auto">
              <a:xfrm>
                <a:off x="5302250" y="420688"/>
                <a:ext cx="1308100" cy="1252538"/>
              </a:xfrm>
              <a:custGeom>
                <a:avLst/>
                <a:gdLst>
                  <a:gd name="T0" fmla="*/ 2147483647 w 824"/>
                  <a:gd name="T1" fmla="*/ 2147483647 h 789"/>
                  <a:gd name="T2" fmla="*/ 2147483647 w 824"/>
                  <a:gd name="T3" fmla="*/ 2147483647 h 789"/>
                  <a:gd name="T4" fmla="*/ 2147483647 w 824"/>
                  <a:gd name="T5" fmla="*/ 2147483647 h 789"/>
                  <a:gd name="T6" fmla="*/ 2147483647 w 824"/>
                  <a:gd name="T7" fmla="*/ 2147483647 h 789"/>
                  <a:gd name="T8" fmla="*/ 2147483647 w 824"/>
                  <a:gd name="T9" fmla="*/ 2147483647 h 789"/>
                  <a:gd name="T10" fmla="*/ 2147483647 w 824"/>
                  <a:gd name="T11" fmla="*/ 2147483647 h 789"/>
                  <a:gd name="T12" fmla="*/ 2147483647 w 824"/>
                  <a:gd name="T13" fmla="*/ 2147483647 h 789"/>
                  <a:gd name="T14" fmla="*/ 2147483647 w 824"/>
                  <a:gd name="T15" fmla="*/ 2147483647 h 789"/>
                  <a:gd name="T16" fmla="*/ 2147483647 w 824"/>
                  <a:gd name="T17" fmla="*/ 2147483647 h 789"/>
                  <a:gd name="T18" fmla="*/ 2147483647 w 824"/>
                  <a:gd name="T19" fmla="*/ 2147483647 h 789"/>
                  <a:gd name="T20" fmla="*/ 2147483647 w 824"/>
                  <a:gd name="T21" fmla="*/ 2147483647 h 789"/>
                  <a:gd name="T22" fmla="*/ 2147483647 w 824"/>
                  <a:gd name="T23" fmla="*/ 2147483647 h 789"/>
                  <a:gd name="T24" fmla="*/ 2147483647 w 824"/>
                  <a:gd name="T25" fmla="*/ 2147483647 h 789"/>
                  <a:gd name="T26" fmla="*/ 2147483647 w 824"/>
                  <a:gd name="T27" fmla="*/ 2147483647 h 789"/>
                  <a:gd name="T28" fmla="*/ 2147483647 w 824"/>
                  <a:gd name="T29" fmla="*/ 2147483647 h 789"/>
                  <a:gd name="T30" fmla="*/ 2147483647 w 824"/>
                  <a:gd name="T31" fmla="*/ 2147483647 h 789"/>
                  <a:gd name="T32" fmla="*/ 2147483647 w 824"/>
                  <a:gd name="T33" fmla="*/ 2147483647 h 789"/>
                  <a:gd name="T34" fmla="*/ 2147483647 w 824"/>
                  <a:gd name="T35" fmla="*/ 2147483647 h 789"/>
                  <a:gd name="T36" fmla="*/ 2147483647 w 824"/>
                  <a:gd name="T37" fmla="*/ 2147483647 h 789"/>
                  <a:gd name="T38" fmla="*/ 2147483647 w 824"/>
                  <a:gd name="T39" fmla="*/ 2147483647 h 789"/>
                  <a:gd name="T40" fmla="*/ 2147483647 w 824"/>
                  <a:gd name="T41" fmla="*/ 2147483647 h 789"/>
                  <a:gd name="T42" fmla="*/ 2147483647 w 824"/>
                  <a:gd name="T43" fmla="*/ 2147483647 h 789"/>
                  <a:gd name="T44" fmla="*/ 2147483647 w 824"/>
                  <a:gd name="T45" fmla="*/ 2147483647 h 789"/>
                  <a:gd name="T46" fmla="*/ 2147483647 w 824"/>
                  <a:gd name="T47" fmla="*/ 2147483647 h 789"/>
                  <a:gd name="T48" fmla="*/ 2147483647 w 824"/>
                  <a:gd name="T49" fmla="*/ 2147483647 h 789"/>
                  <a:gd name="T50" fmla="*/ 2147483647 w 824"/>
                  <a:gd name="T51" fmla="*/ 2147483647 h 789"/>
                  <a:gd name="T52" fmla="*/ 2147483647 w 824"/>
                  <a:gd name="T53" fmla="*/ 2147483647 h 789"/>
                  <a:gd name="T54" fmla="*/ 2147483647 w 824"/>
                  <a:gd name="T55" fmla="*/ 2147483647 h 789"/>
                  <a:gd name="T56" fmla="*/ 2147483647 w 824"/>
                  <a:gd name="T57" fmla="*/ 2147483647 h 789"/>
                  <a:gd name="T58" fmla="*/ 2147483647 w 824"/>
                  <a:gd name="T59" fmla="*/ 2147483647 h 789"/>
                  <a:gd name="T60" fmla="*/ 2147483647 w 824"/>
                  <a:gd name="T61" fmla="*/ 2147483647 h 789"/>
                  <a:gd name="T62" fmla="*/ 2147483647 w 824"/>
                  <a:gd name="T63" fmla="*/ 2147483647 h 789"/>
                  <a:gd name="T64" fmla="*/ 2147483647 w 824"/>
                  <a:gd name="T65" fmla="*/ 2147483647 h 789"/>
                  <a:gd name="T66" fmla="*/ 2147483647 w 824"/>
                  <a:gd name="T67" fmla="*/ 2147483647 h 789"/>
                  <a:gd name="T68" fmla="*/ 2147483647 w 824"/>
                  <a:gd name="T69" fmla="*/ 2147483647 h 789"/>
                  <a:gd name="T70" fmla="*/ 2147483647 w 824"/>
                  <a:gd name="T71" fmla="*/ 2147483647 h 789"/>
                  <a:gd name="T72" fmla="*/ 2147483647 w 824"/>
                  <a:gd name="T73" fmla="*/ 2147483647 h 789"/>
                  <a:gd name="T74" fmla="*/ 2147483647 w 824"/>
                  <a:gd name="T75" fmla="*/ 2147483647 h 789"/>
                  <a:gd name="T76" fmla="*/ 2147483647 w 824"/>
                  <a:gd name="T77" fmla="*/ 2147483647 h 789"/>
                  <a:gd name="T78" fmla="*/ 2147483647 w 824"/>
                  <a:gd name="T79" fmla="*/ 2147483647 h 789"/>
                  <a:gd name="T80" fmla="*/ 2147483647 w 824"/>
                  <a:gd name="T81" fmla="*/ 2147483647 h 789"/>
                  <a:gd name="T82" fmla="*/ 2147483647 w 824"/>
                  <a:gd name="T83" fmla="*/ 2147483647 h 789"/>
                  <a:gd name="T84" fmla="*/ 2147483647 w 824"/>
                  <a:gd name="T85" fmla="*/ 2147483647 h 789"/>
                  <a:gd name="T86" fmla="*/ 2147483647 w 824"/>
                  <a:gd name="T87" fmla="*/ 2147483647 h 789"/>
                  <a:gd name="T88" fmla="*/ 2147483647 w 824"/>
                  <a:gd name="T89" fmla="*/ 2147483647 h 789"/>
                  <a:gd name="T90" fmla="*/ 2147483647 w 824"/>
                  <a:gd name="T91" fmla="*/ 2147483647 h 789"/>
                  <a:gd name="T92" fmla="*/ 2147483647 w 824"/>
                  <a:gd name="T93" fmla="*/ 2147483647 h 789"/>
                  <a:gd name="T94" fmla="*/ 2147483647 w 824"/>
                  <a:gd name="T95" fmla="*/ 2147483647 h 789"/>
                  <a:gd name="T96" fmla="*/ 2147483647 w 824"/>
                  <a:gd name="T97" fmla="*/ 2147483647 h 789"/>
                  <a:gd name="T98" fmla="*/ 2147483647 w 824"/>
                  <a:gd name="T99" fmla="*/ 2147483647 h 789"/>
                  <a:gd name="T100" fmla="*/ 2147483647 w 824"/>
                  <a:gd name="T101" fmla="*/ 2147483647 h 789"/>
                  <a:gd name="T102" fmla="*/ 2147483647 w 824"/>
                  <a:gd name="T103" fmla="*/ 2147483647 h 789"/>
                  <a:gd name="T104" fmla="*/ 2147483647 w 824"/>
                  <a:gd name="T105" fmla="*/ 2147483647 h 789"/>
                  <a:gd name="T106" fmla="*/ 2147483647 w 824"/>
                  <a:gd name="T107" fmla="*/ 2147483647 h 789"/>
                  <a:gd name="T108" fmla="*/ 2147483647 w 824"/>
                  <a:gd name="T109" fmla="*/ 2147483647 h 789"/>
                  <a:gd name="T110" fmla="*/ 2147483647 w 824"/>
                  <a:gd name="T111" fmla="*/ 2147483647 h 789"/>
                  <a:gd name="T112" fmla="*/ 2147483647 w 824"/>
                  <a:gd name="T113" fmla="*/ 2147483647 h 789"/>
                  <a:gd name="T114" fmla="*/ 2147483647 w 824"/>
                  <a:gd name="T115" fmla="*/ 2147483647 h 789"/>
                  <a:gd name="T116" fmla="*/ 2147483647 w 824"/>
                  <a:gd name="T117" fmla="*/ 2147483647 h 789"/>
                  <a:gd name="T118" fmla="*/ 2147483647 w 824"/>
                  <a:gd name="T119" fmla="*/ 2147483647 h 789"/>
                  <a:gd name="T120" fmla="*/ 2147483647 w 824"/>
                  <a:gd name="T121" fmla="*/ 2147483647 h 789"/>
                  <a:gd name="T122" fmla="*/ 2147483647 w 824"/>
                  <a:gd name="T123" fmla="*/ 2147483647 h 789"/>
                  <a:gd name="T124" fmla="*/ 2147483647 w 824"/>
                  <a:gd name="T125" fmla="*/ 2147483647 h 78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824" h="789">
                    <a:moveTo>
                      <a:pt x="679" y="0"/>
                    </a:moveTo>
                    <a:lnTo>
                      <a:pt x="681" y="0"/>
                    </a:lnTo>
                    <a:lnTo>
                      <a:pt x="684" y="0"/>
                    </a:lnTo>
                    <a:lnTo>
                      <a:pt x="686" y="0"/>
                    </a:lnTo>
                    <a:lnTo>
                      <a:pt x="686" y="2"/>
                    </a:lnTo>
                    <a:lnTo>
                      <a:pt x="688" y="2"/>
                    </a:lnTo>
                    <a:lnTo>
                      <a:pt x="690" y="2"/>
                    </a:lnTo>
                    <a:lnTo>
                      <a:pt x="692" y="2"/>
                    </a:lnTo>
                    <a:lnTo>
                      <a:pt x="692" y="4"/>
                    </a:lnTo>
                    <a:lnTo>
                      <a:pt x="690" y="4"/>
                    </a:lnTo>
                    <a:lnTo>
                      <a:pt x="690" y="7"/>
                    </a:lnTo>
                    <a:lnTo>
                      <a:pt x="690" y="9"/>
                    </a:lnTo>
                    <a:lnTo>
                      <a:pt x="690" y="11"/>
                    </a:lnTo>
                    <a:lnTo>
                      <a:pt x="688" y="11"/>
                    </a:lnTo>
                    <a:lnTo>
                      <a:pt x="688" y="13"/>
                    </a:lnTo>
                    <a:lnTo>
                      <a:pt x="688" y="15"/>
                    </a:lnTo>
                    <a:lnTo>
                      <a:pt x="686" y="15"/>
                    </a:lnTo>
                    <a:lnTo>
                      <a:pt x="686" y="18"/>
                    </a:lnTo>
                    <a:lnTo>
                      <a:pt x="684" y="18"/>
                    </a:lnTo>
                    <a:lnTo>
                      <a:pt x="684" y="20"/>
                    </a:lnTo>
                    <a:lnTo>
                      <a:pt x="684" y="22"/>
                    </a:lnTo>
                    <a:lnTo>
                      <a:pt x="686" y="22"/>
                    </a:lnTo>
                    <a:lnTo>
                      <a:pt x="686" y="24"/>
                    </a:lnTo>
                    <a:lnTo>
                      <a:pt x="684" y="24"/>
                    </a:lnTo>
                    <a:lnTo>
                      <a:pt x="684" y="26"/>
                    </a:lnTo>
                    <a:lnTo>
                      <a:pt x="686" y="26"/>
                    </a:lnTo>
                    <a:lnTo>
                      <a:pt x="686" y="29"/>
                    </a:lnTo>
                    <a:lnTo>
                      <a:pt x="686" y="31"/>
                    </a:lnTo>
                    <a:lnTo>
                      <a:pt x="686" y="33"/>
                    </a:lnTo>
                    <a:lnTo>
                      <a:pt x="686" y="35"/>
                    </a:lnTo>
                    <a:lnTo>
                      <a:pt x="686" y="37"/>
                    </a:lnTo>
                    <a:lnTo>
                      <a:pt x="686" y="39"/>
                    </a:lnTo>
                    <a:lnTo>
                      <a:pt x="684" y="39"/>
                    </a:lnTo>
                    <a:lnTo>
                      <a:pt x="681" y="39"/>
                    </a:lnTo>
                    <a:lnTo>
                      <a:pt x="681" y="42"/>
                    </a:lnTo>
                    <a:lnTo>
                      <a:pt x="679" y="42"/>
                    </a:lnTo>
                    <a:lnTo>
                      <a:pt x="677" y="42"/>
                    </a:lnTo>
                    <a:lnTo>
                      <a:pt x="677" y="44"/>
                    </a:lnTo>
                    <a:lnTo>
                      <a:pt x="675" y="44"/>
                    </a:lnTo>
                    <a:lnTo>
                      <a:pt x="673" y="44"/>
                    </a:lnTo>
                    <a:lnTo>
                      <a:pt x="670" y="44"/>
                    </a:lnTo>
                    <a:lnTo>
                      <a:pt x="668" y="44"/>
                    </a:lnTo>
                    <a:lnTo>
                      <a:pt x="668" y="46"/>
                    </a:lnTo>
                    <a:lnTo>
                      <a:pt x="666" y="46"/>
                    </a:lnTo>
                    <a:lnTo>
                      <a:pt x="664" y="46"/>
                    </a:lnTo>
                    <a:lnTo>
                      <a:pt x="662" y="46"/>
                    </a:lnTo>
                    <a:lnTo>
                      <a:pt x="659" y="46"/>
                    </a:lnTo>
                    <a:lnTo>
                      <a:pt x="657" y="46"/>
                    </a:lnTo>
                    <a:lnTo>
                      <a:pt x="655" y="46"/>
                    </a:lnTo>
                    <a:lnTo>
                      <a:pt x="655" y="48"/>
                    </a:lnTo>
                    <a:lnTo>
                      <a:pt x="655" y="50"/>
                    </a:lnTo>
                    <a:lnTo>
                      <a:pt x="653" y="53"/>
                    </a:lnTo>
                    <a:lnTo>
                      <a:pt x="653" y="55"/>
                    </a:lnTo>
                    <a:lnTo>
                      <a:pt x="653" y="57"/>
                    </a:lnTo>
                    <a:lnTo>
                      <a:pt x="653" y="59"/>
                    </a:lnTo>
                    <a:lnTo>
                      <a:pt x="655" y="59"/>
                    </a:lnTo>
                    <a:lnTo>
                      <a:pt x="657" y="59"/>
                    </a:lnTo>
                    <a:lnTo>
                      <a:pt x="657" y="61"/>
                    </a:lnTo>
                    <a:lnTo>
                      <a:pt x="657" y="64"/>
                    </a:lnTo>
                    <a:lnTo>
                      <a:pt x="655" y="64"/>
                    </a:lnTo>
                    <a:lnTo>
                      <a:pt x="655" y="66"/>
                    </a:lnTo>
                    <a:lnTo>
                      <a:pt x="653" y="66"/>
                    </a:lnTo>
                    <a:lnTo>
                      <a:pt x="653" y="68"/>
                    </a:lnTo>
                    <a:lnTo>
                      <a:pt x="651" y="70"/>
                    </a:lnTo>
                    <a:lnTo>
                      <a:pt x="649" y="70"/>
                    </a:lnTo>
                    <a:lnTo>
                      <a:pt x="649" y="72"/>
                    </a:lnTo>
                    <a:lnTo>
                      <a:pt x="649" y="75"/>
                    </a:lnTo>
                    <a:lnTo>
                      <a:pt x="651" y="75"/>
                    </a:lnTo>
                    <a:lnTo>
                      <a:pt x="651" y="77"/>
                    </a:lnTo>
                    <a:lnTo>
                      <a:pt x="653" y="77"/>
                    </a:lnTo>
                    <a:lnTo>
                      <a:pt x="653" y="79"/>
                    </a:lnTo>
                    <a:lnTo>
                      <a:pt x="653" y="81"/>
                    </a:lnTo>
                    <a:lnTo>
                      <a:pt x="655" y="81"/>
                    </a:lnTo>
                    <a:lnTo>
                      <a:pt x="653" y="83"/>
                    </a:lnTo>
                    <a:lnTo>
                      <a:pt x="655" y="83"/>
                    </a:lnTo>
                    <a:lnTo>
                      <a:pt x="653" y="83"/>
                    </a:lnTo>
                    <a:lnTo>
                      <a:pt x="653" y="85"/>
                    </a:lnTo>
                    <a:lnTo>
                      <a:pt x="653" y="88"/>
                    </a:lnTo>
                    <a:lnTo>
                      <a:pt x="653" y="90"/>
                    </a:lnTo>
                    <a:lnTo>
                      <a:pt x="653" y="92"/>
                    </a:lnTo>
                    <a:lnTo>
                      <a:pt x="653" y="94"/>
                    </a:lnTo>
                    <a:lnTo>
                      <a:pt x="653" y="96"/>
                    </a:lnTo>
                    <a:lnTo>
                      <a:pt x="651" y="96"/>
                    </a:lnTo>
                    <a:lnTo>
                      <a:pt x="651" y="94"/>
                    </a:lnTo>
                    <a:lnTo>
                      <a:pt x="649" y="94"/>
                    </a:lnTo>
                    <a:lnTo>
                      <a:pt x="646" y="94"/>
                    </a:lnTo>
                    <a:lnTo>
                      <a:pt x="646" y="96"/>
                    </a:lnTo>
                    <a:lnTo>
                      <a:pt x="646" y="99"/>
                    </a:lnTo>
                    <a:lnTo>
                      <a:pt x="646" y="101"/>
                    </a:lnTo>
                    <a:lnTo>
                      <a:pt x="646" y="103"/>
                    </a:lnTo>
                    <a:lnTo>
                      <a:pt x="646" y="105"/>
                    </a:lnTo>
                    <a:lnTo>
                      <a:pt x="646" y="107"/>
                    </a:lnTo>
                    <a:lnTo>
                      <a:pt x="646" y="110"/>
                    </a:lnTo>
                    <a:lnTo>
                      <a:pt x="646" y="112"/>
                    </a:lnTo>
                    <a:lnTo>
                      <a:pt x="649" y="112"/>
                    </a:lnTo>
                    <a:lnTo>
                      <a:pt x="646" y="112"/>
                    </a:lnTo>
                    <a:lnTo>
                      <a:pt x="646" y="114"/>
                    </a:lnTo>
                    <a:lnTo>
                      <a:pt x="644" y="114"/>
                    </a:lnTo>
                    <a:lnTo>
                      <a:pt x="642" y="114"/>
                    </a:lnTo>
                    <a:lnTo>
                      <a:pt x="642" y="112"/>
                    </a:lnTo>
                    <a:lnTo>
                      <a:pt x="640" y="112"/>
                    </a:lnTo>
                    <a:lnTo>
                      <a:pt x="638" y="112"/>
                    </a:lnTo>
                    <a:lnTo>
                      <a:pt x="638" y="114"/>
                    </a:lnTo>
                    <a:lnTo>
                      <a:pt x="635" y="114"/>
                    </a:lnTo>
                    <a:lnTo>
                      <a:pt x="635" y="112"/>
                    </a:lnTo>
                    <a:lnTo>
                      <a:pt x="633" y="112"/>
                    </a:lnTo>
                    <a:lnTo>
                      <a:pt x="633" y="114"/>
                    </a:lnTo>
                    <a:lnTo>
                      <a:pt x="633" y="116"/>
                    </a:lnTo>
                    <a:lnTo>
                      <a:pt x="631" y="116"/>
                    </a:lnTo>
                    <a:lnTo>
                      <a:pt x="631" y="118"/>
                    </a:lnTo>
                    <a:lnTo>
                      <a:pt x="629" y="118"/>
                    </a:lnTo>
                    <a:lnTo>
                      <a:pt x="629" y="116"/>
                    </a:lnTo>
                    <a:lnTo>
                      <a:pt x="627" y="116"/>
                    </a:lnTo>
                    <a:lnTo>
                      <a:pt x="624" y="116"/>
                    </a:lnTo>
                    <a:lnTo>
                      <a:pt x="624" y="118"/>
                    </a:lnTo>
                    <a:lnTo>
                      <a:pt x="624" y="121"/>
                    </a:lnTo>
                    <a:lnTo>
                      <a:pt x="624" y="123"/>
                    </a:lnTo>
                    <a:lnTo>
                      <a:pt x="622" y="123"/>
                    </a:lnTo>
                    <a:lnTo>
                      <a:pt x="622" y="125"/>
                    </a:lnTo>
                    <a:lnTo>
                      <a:pt x="624" y="125"/>
                    </a:lnTo>
                    <a:lnTo>
                      <a:pt x="624" y="127"/>
                    </a:lnTo>
                    <a:lnTo>
                      <a:pt x="622" y="127"/>
                    </a:lnTo>
                    <a:lnTo>
                      <a:pt x="622" y="129"/>
                    </a:lnTo>
                    <a:lnTo>
                      <a:pt x="624" y="129"/>
                    </a:lnTo>
                    <a:lnTo>
                      <a:pt x="624" y="131"/>
                    </a:lnTo>
                    <a:lnTo>
                      <a:pt x="627" y="131"/>
                    </a:lnTo>
                    <a:lnTo>
                      <a:pt x="627" y="134"/>
                    </a:lnTo>
                    <a:lnTo>
                      <a:pt x="627" y="136"/>
                    </a:lnTo>
                    <a:lnTo>
                      <a:pt x="627" y="134"/>
                    </a:lnTo>
                    <a:lnTo>
                      <a:pt x="624" y="134"/>
                    </a:lnTo>
                    <a:lnTo>
                      <a:pt x="622" y="134"/>
                    </a:lnTo>
                    <a:lnTo>
                      <a:pt x="622" y="136"/>
                    </a:lnTo>
                    <a:lnTo>
                      <a:pt x="620" y="136"/>
                    </a:lnTo>
                    <a:lnTo>
                      <a:pt x="620" y="134"/>
                    </a:lnTo>
                    <a:lnTo>
                      <a:pt x="620" y="136"/>
                    </a:lnTo>
                    <a:lnTo>
                      <a:pt x="620" y="138"/>
                    </a:lnTo>
                    <a:lnTo>
                      <a:pt x="622" y="138"/>
                    </a:lnTo>
                    <a:lnTo>
                      <a:pt x="624" y="138"/>
                    </a:lnTo>
                    <a:lnTo>
                      <a:pt x="624" y="140"/>
                    </a:lnTo>
                    <a:lnTo>
                      <a:pt x="624" y="138"/>
                    </a:lnTo>
                    <a:lnTo>
                      <a:pt x="627" y="138"/>
                    </a:lnTo>
                    <a:lnTo>
                      <a:pt x="629" y="138"/>
                    </a:lnTo>
                    <a:lnTo>
                      <a:pt x="629" y="140"/>
                    </a:lnTo>
                    <a:lnTo>
                      <a:pt x="629" y="138"/>
                    </a:lnTo>
                    <a:lnTo>
                      <a:pt x="631" y="138"/>
                    </a:lnTo>
                    <a:lnTo>
                      <a:pt x="631" y="140"/>
                    </a:lnTo>
                    <a:lnTo>
                      <a:pt x="631" y="142"/>
                    </a:lnTo>
                    <a:lnTo>
                      <a:pt x="629" y="142"/>
                    </a:lnTo>
                    <a:lnTo>
                      <a:pt x="629" y="145"/>
                    </a:lnTo>
                    <a:lnTo>
                      <a:pt x="627" y="145"/>
                    </a:lnTo>
                    <a:lnTo>
                      <a:pt x="629" y="145"/>
                    </a:lnTo>
                    <a:lnTo>
                      <a:pt x="627" y="145"/>
                    </a:lnTo>
                    <a:lnTo>
                      <a:pt x="627" y="147"/>
                    </a:lnTo>
                    <a:lnTo>
                      <a:pt x="624" y="147"/>
                    </a:lnTo>
                    <a:lnTo>
                      <a:pt x="624" y="149"/>
                    </a:lnTo>
                    <a:lnTo>
                      <a:pt x="622" y="149"/>
                    </a:lnTo>
                    <a:lnTo>
                      <a:pt x="624" y="149"/>
                    </a:lnTo>
                    <a:lnTo>
                      <a:pt x="624" y="151"/>
                    </a:lnTo>
                    <a:lnTo>
                      <a:pt x="627" y="151"/>
                    </a:lnTo>
                    <a:lnTo>
                      <a:pt x="627" y="153"/>
                    </a:lnTo>
                    <a:lnTo>
                      <a:pt x="629" y="153"/>
                    </a:lnTo>
                    <a:lnTo>
                      <a:pt x="629" y="156"/>
                    </a:lnTo>
                    <a:lnTo>
                      <a:pt x="629" y="158"/>
                    </a:lnTo>
                    <a:lnTo>
                      <a:pt x="629" y="160"/>
                    </a:lnTo>
                    <a:lnTo>
                      <a:pt x="627" y="160"/>
                    </a:lnTo>
                    <a:lnTo>
                      <a:pt x="629" y="160"/>
                    </a:lnTo>
                    <a:lnTo>
                      <a:pt x="629" y="162"/>
                    </a:lnTo>
                    <a:lnTo>
                      <a:pt x="629" y="164"/>
                    </a:lnTo>
                    <a:lnTo>
                      <a:pt x="629" y="167"/>
                    </a:lnTo>
                    <a:lnTo>
                      <a:pt x="627" y="167"/>
                    </a:lnTo>
                    <a:lnTo>
                      <a:pt x="627" y="169"/>
                    </a:lnTo>
                    <a:lnTo>
                      <a:pt x="627" y="171"/>
                    </a:lnTo>
                    <a:lnTo>
                      <a:pt x="627" y="173"/>
                    </a:lnTo>
                    <a:lnTo>
                      <a:pt x="629" y="173"/>
                    </a:lnTo>
                    <a:lnTo>
                      <a:pt x="629" y="175"/>
                    </a:lnTo>
                    <a:lnTo>
                      <a:pt x="629" y="177"/>
                    </a:lnTo>
                    <a:lnTo>
                      <a:pt x="629" y="180"/>
                    </a:lnTo>
                    <a:lnTo>
                      <a:pt x="627" y="180"/>
                    </a:lnTo>
                    <a:lnTo>
                      <a:pt x="624" y="180"/>
                    </a:lnTo>
                    <a:lnTo>
                      <a:pt x="622" y="180"/>
                    </a:lnTo>
                    <a:lnTo>
                      <a:pt x="622" y="177"/>
                    </a:lnTo>
                    <a:lnTo>
                      <a:pt x="622" y="180"/>
                    </a:lnTo>
                    <a:lnTo>
                      <a:pt x="622" y="182"/>
                    </a:lnTo>
                    <a:lnTo>
                      <a:pt x="620" y="182"/>
                    </a:lnTo>
                    <a:lnTo>
                      <a:pt x="620" y="184"/>
                    </a:lnTo>
                    <a:lnTo>
                      <a:pt x="622" y="184"/>
                    </a:lnTo>
                    <a:lnTo>
                      <a:pt x="622" y="186"/>
                    </a:lnTo>
                    <a:lnTo>
                      <a:pt x="622" y="188"/>
                    </a:lnTo>
                    <a:lnTo>
                      <a:pt x="622" y="191"/>
                    </a:lnTo>
                    <a:lnTo>
                      <a:pt x="624" y="191"/>
                    </a:lnTo>
                    <a:lnTo>
                      <a:pt x="624" y="193"/>
                    </a:lnTo>
                    <a:lnTo>
                      <a:pt x="627" y="193"/>
                    </a:lnTo>
                    <a:lnTo>
                      <a:pt x="627" y="195"/>
                    </a:lnTo>
                    <a:lnTo>
                      <a:pt x="627" y="197"/>
                    </a:lnTo>
                    <a:lnTo>
                      <a:pt x="629" y="197"/>
                    </a:lnTo>
                    <a:lnTo>
                      <a:pt x="629" y="199"/>
                    </a:lnTo>
                    <a:lnTo>
                      <a:pt x="631" y="199"/>
                    </a:lnTo>
                    <a:lnTo>
                      <a:pt x="631" y="202"/>
                    </a:lnTo>
                    <a:lnTo>
                      <a:pt x="631" y="204"/>
                    </a:lnTo>
                    <a:lnTo>
                      <a:pt x="631" y="206"/>
                    </a:lnTo>
                    <a:lnTo>
                      <a:pt x="629" y="206"/>
                    </a:lnTo>
                    <a:lnTo>
                      <a:pt x="627" y="208"/>
                    </a:lnTo>
                    <a:lnTo>
                      <a:pt x="627" y="210"/>
                    </a:lnTo>
                    <a:lnTo>
                      <a:pt x="624" y="210"/>
                    </a:lnTo>
                    <a:lnTo>
                      <a:pt x="624" y="213"/>
                    </a:lnTo>
                    <a:lnTo>
                      <a:pt x="627" y="215"/>
                    </a:lnTo>
                    <a:lnTo>
                      <a:pt x="629" y="215"/>
                    </a:lnTo>
                    <a:lnTo>
                      <a:pt x="629" y="217"/>
                    </a:lnTo>
                    <a:lnTo>
                      <a:pt x="631" y="217"/>
                    </a:lnTo>
                    <a:lnTo>
                      <a:pt x="631" y="219"/>
                    </a:lnTo>
                    <a:lnTo>
                      <a:pt x="631" y="221"/>
                    </a:lnTo>
                    <a:lnTo>
                      <a:pt x="631" y="223"/>
                    </a:lnTo>
                    <a:lnTo>
                      <a:pt x="629" y="223"/>
                    </a:lnTo>
                    <a:lnTo>
                      <a:pt x="629" y="226"/>
                    </a:lnTo>
                    <a:lnTo>
                      <a:pt x="629" y="228"/>
                    </a:lnTo>
                    <a:lnTo>
                      <a:pt x="629" y="230"/>
                    </a:lnTo>
                    <a:lnTo>
                      <a:pt x="629" y="232"/>
                    </a:lnTo>
                    <a:lnTo>
                      <a:pt x="627" y="234"/>
                    </a:lnTo>
                    <a:lnTo>
                      <a:pt x="624" y="234"/>
                    </a:lnTo>
                    <a:lnTo>
                      <a:pt x="622" y="234"/>
                    </a:lnTo>
                    <a:lnTo>
                      <a:pt x="622" y="237"/>
                    </a:lnTo>
                    <a:lnTo>
                      <a:pt x="622" y="239"/>
                    </a:lnTo>
                    <a:lnTo>
                      <a:pt x="622" y="241"/>
                    </a:lnTo>
                    <a:lnTo>
                      <a:pt x="624" y="241"/>
                    </a:lnTo>
                    <a:lnTo>
                      <a:pt x="624" y="243"/>
                    </a:lnTo>
                    <a:lnTo>
                      <a:pt x="627" y="241"/>
                    </a:lnTo>
                    <a:lnTo>
                      <a:pt x="627" y="243"/>
                    </a:lnTo>
                    <a:lnTo>
                      <a:pt x="640" y="241"/>
                    </a:lnTo>
                    <a:lnTo>
                      <a:pt x="646" y="250"/>
                    </a:lnTo>
                    <a:lnTo>
                      <a:pt x="653" y="254"/>
                    </a:lnTo>
                    <a:lnTo>
                      <a:pt x="657" y="265"/>
                    </a:lnTo>
                    <a:lnTo>
                      <a:pt x="666" y="276"/>
                    </a:lnTo>
                    <a:lnTo>
                      <a:pt x="677" y="285"/>
                    </a:lnTo>
                    <a:lnTo>
                      <a:pt x="679" y="289"/>
                    </a:lnTo>
                    <a:lnTo>
                      <a:pt x="684" y="294"/>
                    </a:lnTo>
                    <a:lnTo>
                      <a:pt x="688" y="300"/>
                    </a:lnTo>
                    <a:lnTo>
                      <a:pt x="697" y="307"/>
                    </a:lnTo>
                    <a:lnTo>
                      <a:pt x="705" y="315"/>
                    </a:lnTo>
                    <a:lnTo>
                      <a:pt x="695" y="315"/>
                    </a:lnTo>
                    <a:lnTo>
                      <a:pt x="690" y="320"/>
                    </a:lnTo>
                    <a:lnTo>
                      <a:pt x="688" y="322"/>
                    </a:lnTo>
                    <a:lnTo>
                      <a:pt x="684" y="324"/>
                    </a:lnTo>
                    <a:lnTo>
                      <a:pt x="684" y="326"/>
                    </a:lnTo>
                    <a:lnTo>
                      <a:pt x="681" y="326"/>
                    </a:lnTo>
                    <a:lnTo>
                      <a:pt x="679" y="329"/>
                    </a:lnTo>
                    <a:lnTo>
                      <a:pt x="679" y="335"/>
                    </a:lnTo>
                    <a:lnTo>
                      <a:pt x="679" y="337"/>
                    </a:lnTo>
                    <a:lnTo>
                      <a:pt x="679" y="340"/>
                    </a:lnTo>
                    <a:lnTo>
                      <a:pt x="679" y="342"/>
                    </a:lnTo>
                    <a:lnTo>
                      <a:pt x="677" y="348"/>
                    </a:lnTo>
                    <a:lnTo>
                      <a:pt x="677" y="351"/>
                    </a:lnTo>
                    <a:lnTo>
                      <a:pt x="675" y="359"/>
                    </a:lnTo>
                    <a:lnTo>
                      <a:pt x="677" y="361"/>
                    </a:lnTo>
                    <a:lnTo>
                      <a:pt x="681" y="366"/>
                    </a:lnTo>
                    <a:lnTo>
                      <a:pt x="675" y="368"/>
                    </a:lnTo>
                    <a:lnTo>
                      <a:pt x="670" y="368"/>
                    </a:lnTo>
                    <a:lnTo>
                      <a:pt x="673" y="372"/>
                    </a:lnTo>
                    <a:lnTo>
                      <a:pt x="673" y="379"/>
                    </a:lnTo>
                    <a:lnTo>
                      <a:pt x="670" y="379"/>
                    </a:lnTo>
                    <a:lnTo>
                      <a:pt x="670" y="381"/>
                    </a:lnTo>
                    <a:lnTo>
                      <a:pt x="673" y="381"/>
                    </a:lnTo>
                    <a:lnTo>
                      <a:pt x="675" y="383"/>
                    </a:lnTo>
                    <a:lnTo>
                      <a:pt x="679" y="388"/>
                    </a:lnTo>
                    <a:lnTo>
                      <a:pt x="688" y="386"/>
                    </a:lnTo>
                    <a:lnTo>
                      <a:pt x="690" y="379"/>
                    </a:lnTo>
                    <a:lnTo>
                      <a:pt x="690" y="375"/>
                    </a:lnTo>
                    <a:lnTo>
                      <a:pt x="692" y="375"/>
                    </a:lnTo>
                    <a:lnTo>
                      <a:pt x="701" y="377"/>
                    </a:lnTo>
                    <a:lnTo>
                      <a:pt x="703" y="379"/>
                    </a:lnTo>
                    <a:lnTo>
                      <a:pt x="708" y="379"/>
                    </a:lnTo>
                    <a:lnTo>
                      <a:pt x="710" y="381"/>
                    </a:lnTo>
                    <a:lnTo>
                      <a:pt x="712" y="381"/>
                    </a:lnTo>
                    <a:lnTo>
                      <a:pt x="710" y="388"/>
                    </a:lnTo>
                    <a:lnTo>
                      <a:pt x="710" y="390"/>
                    </a:lnTo>
                    <a:lnTo>
                      <a:pt x="708" y="392"/>
                    </a:lnTo>
                    <a:lnTo>
                      <a:pt x="714" y="397"/>
                    </a:lnTo>
                    <a:lnTo>
                      <a:pt x="725" y="399"/>
                    </a:lnTo>
                    <a:lnTo>
                      <a:pt x="734" y="410"/>
                    </a:lnTo>
                    <a:lnTo>
                      <a:pt x="734" y="412"/>
                    </a:lnTo>
                    <a:lnTo>
                      <a:pt x="736" y="418"/>
                    </a:lnTo>
                    <a:lnTo>
                      <a:pt x="738" y="418"/>
                    </a:lnTo>
                    <a:lnTo>
                      <a:pt x="738" y="421"/>
                    </a:lnTo>
                    <a:lnTo>
                      <a:pt x="741" y="423"/>
                    </a:lnTo>
                    <a:lnTo>
                      <a:pt x="743" y="423"/>
                    </a:lnTo>
                    <a:lnTo>
                      <a:pt x="747" y="425"/>
                    </a:lnTo>
                    <a:lnTo>
                      <a:pt x="749" y="425"/>
                    </a:lnTo>
                    <a:lnTo>
                      <a:pt x="751" y="427"/>
                    </a:lnTo>
                    <a:lnTo>
                      <a:pt x="754" y="427"/>
                    </a:lnTo>
                    <a:lnTo>
                      <a:pt x="756" y="427"/>
                    </a:lnTo>
                    <a:lnTo>
                      <a:pt x="762" y="427"/>
                    </a:lnTo>
                    <a:lnTo>
                      <a:pt x="765" y="427"/>
                    </a:lnTo>
                    <a:lnTo>
                      <a:pt x="767" y="429"/>
                    </a:lnTo>
                    <a:lnTo>
                      <a:pt x="765" y="432"/>
                    </a:lnTo>
                    <a:lnTo>
                      <a:pt x="762" y="434"/>
                    </a:lnTo>
                    <a:lnTo>
                      <a:pt x="760" y="436"/>
                    </a:lnTo>
                    <a:lnTo>
                      <a:pt x="756" y="440"/>
                    </a:lnTo>
                    <a:lnTo>
                      <a:pt x="756" y="443"/>
                    </a:lnTo>
                    <a:lnTo>
                      <a:pt x="758" y="447"/>
                    </a:lnTo>
                    <a:lnTo>
                      <a:pt x="765" y="445"/>
                    </a:lnTo>
                    <a:lnTo>
                      <a:pt x="765" y="447"/>
                    </a:lnTo>
                    <a:lnTo>
                      <a:pt x="765" y="449"/>
                    </a:lnTo>
                    <a:lnTo>
                      <a:pt x="765" y="451"/>
                    </a:lnTo>
                    <a:lnTo>
                      <a:pt x="767" y="451"/>
                    </a:lnTo>
                    <a:lnTo>
                      <a:pt x="771" y="453"/>
                    </a:lnTo>
                    <a:lnTo>
                      <a:pt x="776" y="456"/>
                    </a:lnTo>
                    <a:lnTo>
                      <a:pt x="778" y="460"/>
                    </a:lnTo>
                    <a:lnTo>
                      <a:pt x="778" y="464"/>
                    </a:lnTo>
                    <a:lnTo>
                      <a:pt x="776" y="464"/>
                    </a:lnTo>
                    <a:lnTo>
                      <a:pt x="771" y="469"/>
                    </a:lnTo>
                    <a:lnTo>
                      <a:pt x="765" y="473"/>
                    </a:lnTo>
                    <a:lnTo>
                      <a:pt x="765" y="482"/>
                    </a:lnTo>
                    <a:lnTo>
                      <a:pt x="767" y="489"/>
                    </a:lnTo>
                    <a:lnTo>
                      <a:pt x="765" y="495"/>
                    </a:lnTo>
                    <a:lnTo>
                      <a:pt x="760" y="499"/>
                    </a:lnTo>
                    <a:lnTo>
                      <a:pt x="754" y="486"/>
                    </a:lnTo>
                    <a:lnTo>
                      <a:pt x="741" y="489"/>
                    </a:lnTo>
                    <a:lnTo>
                      <a:pt x="734" y="482"/>
                    </a:lnTo>
                    <a:lnTo>
                      <a:pt x="727" y="489"/>
                    </a:lnTo>
                    <a:lnTo>
                      <a:pt x="723" y="491"/>
                    </a:lnTo>
                    <a:lnTo>
                      <a:pt x="721" y="493"/>
                    </a:lnTo>
                    <a:lnTo>
                      <a:pt x="723" y="497"/>
                    </a:lnTo>
                    <a:lnTo>
                      <a:pt x="723" y="502"/>
                    </a:lnTo>
                    <a:lnTo>
                      <a:pt x="725" y="504"/>
                    </a:lnTo>
                    <a:lnTo>
                      <a:pt x="725" y="508"/>
                    </a:lnTo>
                    <a:lnTo>
                      <a:pt x="730" y="508"/>
                    </a:lnTo>
                    <a:lnTo>
                      <a:pt x="727" y="528"/>
                    </a:lnTo>
                    <a:lnTo>
                      <a:pt x="730" y="528"/>
                    </a:lnTo>
                    <a:lnTo>
                      <a:pt x="734" y="528"/>
                    </a:lnTo>
                    <a:lnTo>
                      <a:pt x="736" y="528"/>
                    </a:lnTo>
                    <a:lnTo>
                      <a:pt x="738" y="528"/>
                    </a:lnTo>
                    <a:lnTo>
                      <a:pt x="745" y="528"/>
                    </a:lnTo>
                    <a:lnTo>
                      <a:pt x="747" y="528"/>
                    </a:lnTo>
                    <a:lnTo>
                      <a:pt x="749" y="526"/>
                    </a:lnTo>
                    <a:lnTo>
                      <a:pt x="754" y="526"/>
                    </a:lnTo>
                    <a:lnTo>
                      <a:pt x="760" y="524"/>
                    </a:lnTo>
                    <a:lnTo>
                      <a:pt x="771" y="521"/>
                    </a:lnTo>
                    <a:lnTo>
                      <a:pt x="771" y="519"/>
                    </a:lnTo>
                    <a:lnTo>
                      <a:pt x="776" y="519"/>
                    </a:lnTo>
                    <a:lnTo>
                      <a:pt x="778" y="519"/>
                    </a:lnTo>
                    <a:lnTo>
                      <a:pt x="782" y="519"/>
                    </a:lnTo>
                    <a:lnTo>
                      <a:pt x="784" y="519"/>
                    </a:lnTo>
                    <a:lnTo>
                      <a:pt x="784" y="524"/>
                    </a:lnTo>
                    <a:lnTo>
                      <a:pt x="784" y="526"/>
                    </a:lnTo>
                    <a:lnTo>
                      <a:pt x="782" y="528"/>
                    </a:lnTo>
                    <a:lnTo>
                      <a:pt x="784" y="535"/>
                    </a:lnTo>
                    <a:lnTo>
                      <a:pt x="787" y="537"/>
                    </a:lnTo>
                    <a:lnTo>
                      <a:pt x="787" y="541"/>
                    </a:lnTo>
                    <a:lnTo>
                      <a:pt x="793" y="550"/>
                    </a:lnTo>
                    <a:lnTo>
                      <a:pt x="795" y="552"/>
                    </a:lnTo>
                    <a:lnTo>
                      <a:pt x="795" y="556"/>
                    </a:lnTo>
                    <a:lnTo>
                      <a:pt x="797" y="559"/>
                    </a:lnTo>
                    <a:lnTo>
                      <a:pt x="802" y="570"/>
                    </a:lnTo>
                    <a:lnTo>
                      <a:pt x="804" y="578"/>
                    </a:lnTo>
                    <a:lnTo>
                      <a:pt x="808" y="583"/>
                    </a:lnTo>
                    <a:lnTo>
                      <a:pt x="811" y="587"/>
                    </a:lnTo>
                    <a:lnTo>
                      <a:pt x="819" y="583"/>
                    </a:lnTo>
                    <a:lnTo>
                      <a:pt x="819" y="585"/>
                    </a:lnTo>
                    <a:lnTo>
                      <a:pt x="822" y="587"/>
                    </a:lnTo>
                    <a:lnTo>
                      <a:pt x="822" y="589"/>
                    </a:lnTo>
                    <a:lnTo>
                      <a:pt x="822" y="591"/>
                    </a:lnTo>
                    <a:lnTo>
                      <a:pt x="824" y="591"/>
                    </a:lnTo>
                    <a:lnTo>
                      <a:pt x="824" y="594"/>
                    </a:lnTo>
                    <a:lnTo>
                      <a:pt x="822" y="594"/>
                    </a:lnTo>
                    <a:lnTo>
                      <a:pt x="819" y="594"/>
                    </a:lnTo>
                    <a:lnTo>
                      <a:pt x="817" y="594"/>
                    </a:lnTo>
                    <a:lnTo>
                      <a:pt x="817" y="596"/>
                    </a:lnTo>
                    <a:lnTo>
                      <a:pt x="815" y="596"/>
                    </a:lnTo>
                    <a:lnTo>
                      <a:pt x="819" y="605"/>
                    </a:lnTo>
                    <a:lnTo>
                      <a:pt x="822" y="607"/>
                    </a:lnTo>
                    <a:lnTo>
                      <a:pt x="815" y="607"/>
                    </a:lnTo>
                    <a:lnTo>
                      <a:pt x="811" y="609"/>
                    </a:lnTo>
                    <a:lnTo>
                      <a:pt x="806" y="611"/>
                    </a:lnTo>
                    <a:lnTo>
                      <a:pt x="804" y="613"/>
                    </a:lnTo>
                    <a:lnTo>
                      <a:pt x="808" y="624"/>
                    </a:lnTo>
                    <a:lnTo>
                      <a:pt x="808" y="627"/>
                    </a:lnTo>
                    <a:lnTo>
                      <a:pt x="808" y="633"/>
                    </a:lnTo>
                    <a:lnTo>
                      <a:pt x="813" y="637"/>
                    </a:lnTo>
                    <a:lnTo>
                      <a:pt x="815" y="640"/>
                    </a:lnTo>
                    <a:lnTo>
                      <a:pt x="817" y="642"/>
                    </a:lnTo>
                    <a:lnTo>
                      <a:pt x="811" y="646"/>
                    </a:lnTo>
                    <a:lnTo>
                      <a:pt x="806" y="648"/>
                    </a:lnTo>
                    <a:lnTo>
                      <a:pt x="806" y="644"/>
                    </a:lnTo>
                    <a:lnTo>
                      <a:pt x="806" y="642"/>
                    </a:lnTo>
                    <a:lnTo>
                      <a:pt x="804" y="642"/>
                    </a:lnTo>
                    <a:lnTo>
                      <a:pt x="802" y="644"/>
                    </a:lnTo>
                    <a:lnTo>
                      <a:pt x="787" y="644"/>
                    </a:lnTo>
                    <a:lnTo>
                      <a:pt x="787" y="646"/>
                    </a:lnTo>
                    <a:lnTo>
                      <a:pt x="787" y="648"/>
                    </a:lnTo>
                    <a:lnTo>
                      <a:pt x="776" y="648"/>
                    </a:lnTo>
                    <a:lnTo>
                      <a:pt x="773" y="659"/>
                    </a:lnTo>
                    <a:lnTo>
                      <a:pt x="771" y="666"/>
                    </a:lnTo>
                    <a:lnTo>
                      <a:pt x="769" y="673"/>
                    </a:lnTo>
                    <a:lnTo>
                      <a:pt x="767" y="673"/>
                    </a:lnTo>
                    <a:lnTo>
                      <a:pt x="760" y="675"/>
                    </a:lnTo>
                    <a:lnTo>
                      <a:pt x="762" y="677"/>
                    </a:lnTo>
                    <a:lnTo>
                      <a:pt x="762" y="683"/>
                    </a:lnTo>
                    <a:lnTo>
                      <a:pt x="760" y="686"/>
                    </a:lnTo>
                    <a:lnTo>
                      <a:pt x="756" y="688"/>
                    </a:lnTo>
                    <a:lnTo>
                      <a:pt x="754" y="688"/>
                    </a:lnTo>
                    <a:lnTo>
                      <a:pt x="751" y="690"/>
                    </a:lnTo>
                    <a:lnTo>
                      <a:pt x="749" y="690"/>
                    </a:lnTo>
                    <a:lnTo>
                      <a:pt x="747" y="690"/>
                    </a:lnTo>
                    <a:lnTo>
                      <a:pt x="745" y="692"/>
                    </a:lnTo>
                    <a:lnTo>
                      <a:pt x="743" y="692"/>
                    </a:lnTo>
                    <a:lnTo>
                      <a:pt x="741" y="694"/>
                    </a:lnTo>
                    <a:lnTo>
                      <a:pt x="736" y="694"/>
                    </a:lnTo>
                    <a:lnTo>
                      <a:pt x="734" y="690"/>
                    </a:lnTo>
                    <a:lnTo>
                      <a:pt x="732" y="683"/>
                    </a:lnTo>
                    <a:lnTo>
                      <a:pt x="730" y="679"/>
                    </a:lnTo>
                    <a:lnTo>
                      <a:pt x="730" y="677"/>
                    </a:lnTo>
                    <a:lnTo>
                      <a:pt x="727" y="677"/>
                    </a:lnTo>
                    <a:lnTo>
                      <a:pt x="723" y="677"/>
                    </a:lnTo>
                    <a:lnTo>
                      <a:pt x="721" y="677"/>
                    </a:lnTo>
                    <a:lnTo>
                      <a:pt x="719" y="677"/>
                    </a:lnTo>
                    <a:lnTo>
                      <a:pt x="712" y="677"/>
                    </a:lnTo>
                    <a:lnTo>
                      <a:pt x="710" y="673"/>
                    </a:lnTo>
                    <a:lnTo>
                      <a:pt x="710" y="675"/>
                    </a:lnTo>
                    <a:lnTo>
                      <a:pt x="708" y="675"/>
                    </a:lnTo>
                    <a:lnTo>
                      <a:pt x="705" y="675"/>
                    </a:lnTo>
                    <a:lnTo>
                      <a:pt x="703" y="677"/>
                    </a:lnTo>
                    <a:lnTo>
                      <a:pt x="701" y="673"/>
                    </a:lnTo>
                    <a:lnTo>
                      <a:pt x="699" y="670"/>
                    </a:lnTo>
                    <a:lnTo>
                      <a:pt x="697" y="668"/>
                    </a:lnTo>
                    <a:lnTo>
                      <a:pt x="697" y="666"/>
                    </a:lnTo>
                    <a:lnTo>
                      <a:pt x="695" y="666"/>
                    </a:lnTo>
                    <a:lnTo>
                      <a:pt x="692" y="668"/>
                    </a:lnTo>
                    <a:lnTo>
                      <a:pt x="690" y="668"/>
                    </a:lnTo>
                    <a:lnTo>
                      <a:pt x="690" y="670"/>
                    </a:lnTo>
                    <a:lnTo>
                      <a:pt x="692" y="673"/>
                    </a:lnTo>
                    <a:lnTo>
                      <a:pt x="690" y="675"/>
                    </a:lnTo>
                    <a:lnTo>
                      <a:pt x="686" y="675"/>
                    </a:lnTo>
                    <a:lnTo>
                      <a:pt x="686" y="677"/>
                    </a:lnTo>
                    <a:lnTo>
                      <a:pt x="681" y="677"/>
                    </a:lnTo>
                    <a:lnTo>
                      <a:pt x="670" y="681"/>
                    </a:lnTo>
                    <a:lnTo>
                      <a:pt x="668" y="677"/>
                    </a:lnTo>
                    <a:lnTo>
                      <a:pt x="664" y="677"/>
                    </a:lnTo>
                    <a:lnTo>
                      <a:pt x="662" y="677"/>
                    </a:lnTo>
                    <a:lnTo>
                      <a:pt x="653" y="677"/>
                    </a:lnTo>
                    <a:lnTo>
                      <a:pt x="649" y="677"/>
                    </a:lnTo>
                    <a:lnTo>
                      <a:pt x="646" y="677"/>
                    </a:lnTo>
                    <a:lnTo>
                      <a:pt x="644" y="677"/>
                    </a:lnTo>
                    <a:lnTo>
                      <a:pt x="640" y="683"/>
                    </a:lnTo>
                    <a:lnTo>
                      <a:pt x="635" y="686"/>
                    </a:lnTo>
                    <a:lnTo>
                      <a:pt x="635" y="688"/>
                    </a:lnTo>
                    <a:lnTo>
                      <a:pt x="631" y="688"/>
                    </a:lnTo>
                    <a:lnTo>
                      <a:pt x="629" y="690"/>
                    </a:lnTo>
                    <a:lnTo>
                      <a:pt x="627" y="690"/>
                    </a:lnTo>
                    <a:lnTo>
                      <a:pt x="624" y="690"/>
                    </a:lnTo>
                    <a:lnTo>
                      <a:pt x="622" y="692"/>
                    </a:lnTo>
                    <a:lnTo>
                      <a:pt x="620" y="692"/>
                    </a:lnTo>
                    <a:lnTo>
                      <a:pt x="618" y="694"/>
                    </a:lnTo>
                    <a:lnTo>
                      <a:pt x="616" y="694"/>
                    </a:lnTo>
                    <a:lnTo>
                      <a:pt x="613" y="694"/>
                    </a:lnTo>
                    <a:lnTo>
                      <a:pt x="613" y="697"/>
                    </a:lnTo>
                    <a:lnTo>
                      <a:pt x="611" y="697"/>
                    </a:lnTo>
                    <a:lnTo>
                      <a:pt x="609" y="699"/>
                    </a:lnTo>
                    <a:lnTo>
                      <a:pt x="607" y="701"/>
                    </a:lnTo>
                    <a:lnTo>
                      <a:pt x="605" y="701"/>
                    </a:lnTo>
                    <a:lnTo>
                      <a:pt x="609" y="708"/>
                    </a:lnTo>
                    <a:lnTo>
                      <a:pt x="611" y="714"/>
                    </a:lnTo>
                    <a:lnTo>
                      <a:pt x="613" y="716"/>
                    </a:lnTo>
                    <a:lnTo>
                      <a:pt x="605" y="716"/>
                    </a:lnTo>
                    <a:lnTo>
                      <a:pt x="605" y="718"/>
                    </a:lnTo>
                    <a:lnTo>
                      <a:pt x="603" y="721"/>
                    </a:lnTo>
                    <a:lnTo>
                      <a:pt x="598" y="721"/>
                    </a:lnTo>
                    <a:lnTo>
                      <a:pt x="592" y="721"/>
                    </a:lnTo>
                    <a:lnTo>
                      <a:pt x="585" y="723"/>
                    </a:lnTo>
                    <a:lnTo>
                      <a:pt x="581" y="723"/>
                    </a:lnTo>
                    <a:lnTo>
                      <a:pt x="578" y="723"/>
                    </a:lnTo>
                    <a:lnTo>
                      <a:pt x="576" y="723"/>
                    </a:lnTo>
                    <a:lnTo>
                      <a:pt x="574" y="723"/>
                    </a:lnTo>
                    <a:lnTo>
                      <a:pt x="572" y="725"/>
                    </a:lnTo>
                    <a:lnTo>
                      <a:pt x="567" y="725"/>
                    </a:lnTo>
                    <a:lnTo>
                      <a:pt x="574" y="734"/>
                    </a:lnTo>
                    <a:lnTo>
                      <a:pt x="574" y="736"/>
                    </a:lnTo>
                    <a:lnTo>
                      <a:pt x="572" y="736"/>
                    </a:lnTo>
                    <a:lnTo>
                      <a:pt x="567" y="736"/>
                    </a:lnTo>
                    <a:lnTo>
                      <a:pt x="563" y="738"/>
                    </a:lnTo>
                    <a:lnTo>
                      <a:pt x="561" y="738"/>
                    </a:lnTo>
                    <a:lnTo>
                      <a:pt x="561" y="736"/>
                    </a:lnTo>
                    <a:lnTo>
                      <a:pt x="559" y="736"/>
                    </a:lnTo>
                    <a:lnTo>
                      <a:pt x="557" y="736"/>
                    </a:lnTo>
                    <a:lnTo>
                      <a:pt x="557" y="738"/>
                    </a:lnTo>
                    <a:lnTo>
                      <a:pt x="554" y="738"/>
                    </a:lnTo>
                    <a:lnTo>
                      <a:pt x="552" y="738"/>
                    </a:lnTo>
                    <a:lnTo>
                      <a:pt x="552" y="740"/>
                    </a:lnTo>
                    <a:lnTo>
                      <a:pt x="550" y="740"/>
                    </a:lnTo>
                    <a:lnTo>
                      <a:pt x="548" y="740"/>
                    </a:lnTo>
                    <a:lnTo>
                      <a:pt x="546" y="743"/>
                    </a:lnTo>
                    <a:lnTo>
                      <a:pt x="543" y="743"/>
                    </a:lnTo>
                    <a:lnTo>
                      <a:pt x="546" y="745"/>
                    </a:lnTo>
                    <a:lnTo>
                      <a:pt x="548" y="749"/>
                    </a:lnTo>
                    <a:lnTo>
                      <a:pt x="548" y="751"/>
                    </a:lnTo>
                    <a:lnTo>
                      <a:pt x="550" y="754"/>
                    </a:lnTo>
                    <a:lnTo>
                      <a:pt x="552" y="756"/>
                    </a:lnTo>
                    <a:lnTo>
                      <a:pt x="550" y="758"/>
                    </a:lnTo>
                    <a:lnTo>
                      <a:pt x="548" y="758"/>
                    </a:lnTo>
                    <a:lnTo>
                      <a:pt x="546" y="758"/>
                    </a:lnTo>
                    <a:lnTo>
                      <a:pt x="550" y="758"/>
                    </a:lnTo>
                    <a:lnTo>
                      <a:pt x="557" y="758"/>
                    </a:lnTo>
                    <a:lnTo>
                      <a:pt x="563" y="756"/>
                    </a:lnTo>
                    <a:lnTo>
                      <a:pt x="565" y="756"/>
                    </a:lnTo>
                    <a:lnTo>
                      <a:pt x="574" y="749"/>
                    </a:lnTo>
                    <a:lnTo>
                      <a:pt x="576" y="749"/>
                    </a:lnTo>
                    <a:lnTo>
                      <a:pt x="578" y="749"/>
                    </a:lnTo>
                    <a:lnTo>
                      <a:pt x="581" y="749"/>
                    </a:lnTo>
                    <a:lnTo>
                      <a:pt x="581" y="747"/>
                    </a:lnTo>
                    <a:lnTo>
                      <a:pt x="583" y="747"/>
                    </a:lnTo>
                    <a:lnTo>
                      <a:pt x="585" y="747"/>
                    </a:lnTo>
                    <a:lnTo>
                      <a:pt x="585" y="743"/>
                    </a:lnTo>
                    <a:lnTo>
                      <a:pt x="587" y="743"/>
                    </a:lnTo>
                    <a:lnTo>
                      <a:pt x="592" y="740"/>
                    </a:lnTo>
                    <a:lnTo>
                      <a:pt x="596" y="740"/>
                    </a:lnTo>
                    <a:lnTo>
                      <a:pt x="598" y="740"/>
                    </a:lnTo>
                    <a:lnTo>
                      <a:pt x="600" y="740"/>
                    </a:lnTo>
                    <a:lnTo>
                      <a:pt x="603" y="740"/>
                    </a:lnTo>
                    <a:lnTo>
                      <a:pt x="603" y="738"/>
                    </a:lnTo>
                    <a:lnTo>
                      <a:pt x="613" y="736"/>
                    </a:lnTo>
                    <a:lnTo>
                      <a:pt x="613" y="734"/>
                    </a:lnTo>
                    <a:lnTo>
                      <a:pt x="613" y="732"/>
                    </a:lnTo>
                    <a:lnTo>
                      <a:pt x="616" y="732"/>
                    </a:lnTo>
                    <a:lnTo>
                      <a:pt x="618" y="734"/>
                    </a:lnTo>
                    <a:lnTo>
                      <a:pt x="618" y="740"/>
                    </a:lnTo>
                    <a:lnTo>
                      <a:pt x="611" y="740"/>
                    </a:lnTo>
                    <a:lnTo>
                      <a:pt x="609" y="740"/>
                    </a:lnTo>
                    <a:lnTo>
                      <a:pt x="609" y="743"/>
                    </a:lnTo>
                    <a:lnTo>
                      <a:pt x="607" y="743"/>
                    </a:lnTo>
                    <a:lnTo>
                      <a:pt x="611" y="747"/>
                    </a:lnTo>
                    <a:lnTo>
                      <a:pt x="611" y="749"/>
                    </a:lnTo>
                    <a:lnTo>
                      <a:pt x="613" y="751"/>
                    </a:lnTo>
                    <a:lnTo>
                      <a:pt x="616" y="754"/>
                    </a:lnTo>
                    <a:lnTo>
                      <a:pt x="616" y="756"/>
                    </a:lnTo>
                    <a:lnTo>
                      <a:pt x="618" y="756"/>
                    </a:lnTo>
                    <a:lnTo>
                      <a:pt x="618" y="758"/>
                    </a:lnTo>
                    <a:lnTo>
                      <a:pt x="622" y="758"/>
                    </a:lnTo>
                    <a:lnTo>
                      <a:pt x="624" y="758"/>
                    </a:lnTo>
                    <a:lnTo>
                      <a:pt x="624" y="760"/>
                    </a:lnTo>
                    <a:lnTo>
                      <a:pt x="624" y="762"/>
                    </a:lnTo>
                    <a:lnTo>
                      <a:pt x="624" y="764"/>
                    </a:lnTo>
                    <a:lnTo>
                      <a:pt x="622" y="764"/>
                    </a:lnTo>
                    <a:lnTo>
                      <a:pt x="622" y="767"/>
                    </a:lnTo>
                    <a:lnTo>
                      <a:pt x="622" y="769"/>
                    </a:lnTo>
                    <a:lnTo>
                      <a:pt x="620" y="769"/>
                    </a:lnTo>
                    <a:lnTo>
                      <a:pt x="620" y="767"/>
                    </a:lnTo>
                    <a:lnTo>
                      <a:pt x="620" y="764"/>
                    </a:lnTo>
                    <a:lnTo>
                      <a:pt x="618" y="767"/>
                    </a:lnTo>
                    <a:lnTo>
                      <a:pt x="618" y="769"/>
                    </a:lnTo>
                    <a:lnTo>
                      <a:pt x="616" y="769"/>
                    </a:lnTo>
                    <a:lnTo>
                      <a:pt x="616" y="771"/>
                    </a:lnTo>
                    <a:lnTo>
                      <a:pt x="616" y="773"/>
                    </a:lnTo>
                    <a:lnTo>
                      <a:pt x="613" y="773"/>
                    </a:lnTo>
                    <a:lnTo>
                      <a:pt x="613" y="775"/>
                    </a:lnTo>
                    <a:lnTo>
                      <a:pt x="611" y="778"/>
                    </a:lnTo>
                    <a:lnTo>
                      <a:pt x="607" y="773"/>
                    </a:lnTo>
                    <a:lnTo>
                      <a:pt x="607" y="771"/>
                    </a:lnTo>
                    <a:lnTo>
                      <a:pt x="605" y="769"/>
                    </a:lnTo>
                    <a:lnTo>
                      <a:pt x="605" y="771"/>
                    </a:lnTo>
                    <a:lnTo>
                      <a:pt x="603" y="769"/>
                    </a:lnTo>
                    <a:lnTo>
                      <a:pt x="598" y="769"/>
                    </a:lnTo>
                    <a:lnTo>
                      <a:pt x="596" y="769"/>
                    </a:lnTo>
                    <a:lnTo>
                      <a:pt x="594" y="769"/>
                    </a:lnTo>
                    <a:lnTo>
                      <a:pt x="592" y="769"/>
                    </a:lnTo>
                    <a:lnTo>
                      <a:pt x="589" y="769"/>
                    </a:lnTo>
                    <a:lnTo>
                      <a:pt x="585" y="771"/>
                    </a:lnTo>
                    <a:lnTo>
                      <a:pt x="578" y="771"/>
                    </a:lnTo>
                    <a:lnTo>
                      <a:pt x="576" y="773"/>
                    </a:lnTo>
                    <a:lnTo>
                      <a:pt x="576" y="775"/>
                    </a:lnTo>
                    <a:lnTo>
                      <a:pt x="576" y="778"/>
                    </a:lnTo>
                    <a:lnTo>
                      <a:pt x="576" y="780"/>
                    </a:lnTo>
                    <a:lnTo>
                      <a:pt x="576" y="782"/>
                    </a:lnTo>
                    <a:lnTo>
                      <a:pt x="576" y="784"/>
                    </a:lnTo>
                    <a:lnTo>
                      <a:pt x="567" y="784"/>
                    </a:lnTo>
                    <a:lnTo>
                      <a:pt x="561" y="786"/>
                    </a:lnTo>
                    <a:lnTo>
                      <a:pt x="559" y="786"/>
                    </a:lnTo>
                    <a:lnTo>
                      <a:pt x="557" y="789"/>
                    </a:lnTo>
                    <a:lnTo>
                      <a:pt x="554" y="789"/>
                    </a:lnTo>
                    <a:lnTo>
                      <a:pt x="548" y="789"/>
                    </a:lnTo>
                    <a:lnTo>
                      <a:pt x="546" y="789"/>
                    </a:lnTo>
                    <a:lnTo>
                      <a:pt x="543" y="789"/>
                    </a:lnTo>
                    <a:lnTo>
                      <a:pt x="543" y="786"/>
                    </a:lnTo>
                    <a:lnTo>
                      <a:pt x="543" y="784"/>
                    </a:lnTo>
                    <a:lnTo>
                      <a:pt x="543" y="782"/>
                    </a:lnTo>
                    <a:lnTo>
                      <a:pt x="543" y="780"/>
                    </a:lnTo>
                    <a:lnTo>
                      <a:pt x="541" y="780"/>
                    </a:lnTo>
                    <a:lnTo>
                      <a:pt x="530" y="784"/>
                    </a:lnTo>
                    <a:lnTo>
                      <a:pt x="528" y="784"/>
                    </a:lnTo>
                    <a:lnTo>
                      <a:pt x="526" y="784"/>
                    </a:lnTo>
                    <a:lnTo>
                      <a:pt x="519" y="786"/>
                    </a:lnTo>
                    <a:lnTo>
                      <a:pt x="519" y="782"/>
                    </a:lnTo>
                    <a:lnTo>
                      <a:pt x="519" y="780"/>
                    </a:lnTo>
                    <a:lnTo>
                      <a:pt x="519" y="778"/>
                    </a:lnTo>
                    <a:lnTo>
                      <a:pt x="517" y="775"/>
                    </a:lnTo>
                    <a:lnTo>
                      <a:pt x="515" y="773"/>
                    </a:lnTo>
                    <a:lnTo>
                      <a:pt x="515" y="771"/>
                    </a:lnTo>
                    <a:lnTo>
                      <a:pt x="513" y="771"/>
                    </a:lnTo>
                    <a:lnTo>
                      <a:pt x="513" y="769"/>
                    </a:lnTo>
                    <a:lnTo>
                      <a:pt x="511" y="769"/>
                    </a:lnTo>
                    <a:lnTo>
                      <a:pt x="511" y="767"/>
                    </a:lnTo>
                    <a:lnTo>
                      <a:pt x="511" y="764"/>
                    </a:lnTo>
                    <a:lnTo>
                      <a:pt x="508" y="764"/>
                    </a:lnTo>
                    <a:lnTo>
                      <a:pt x="508" y="762"/>
                    </a:lnTo>
                    <a:lnTo>
                      <a:pt x="506" y="760"/>
                    </a:lnTo>
                    <a:lnTo>
                      <a:pt x="506" y="758"/>
                    </a:lnTo>
                    <a:lnTo>
                      <a:pt x="504" y="758"/>
                    </a:lnTo>
                    <a:lnTo>
                      <a:pt x="502" y="758"/>
                    </a:lnTo>
                    <a:lnTo>
                      <a:pt x="502" y="756"/>
                    </a:lnTo>
                    <a:lnTo>
                      <a:pt x="500" y="756"/>
                    </a:lnTo>
                    <a:lnTo>
                      <a:pt x="497" y="756"/>
                    </a:lnTo>
                    <a:lnTo>
                      <a:pt x="497" y="754"/>
                    </a:lnTo>
                    <a:lnTo>
                      <a:pt x="495" y="756"/>
                    </a:lnTo>
                    <a:lnTo>
                      <a:pt x="491" y="756"/>
                    </a:lnTo>
                    <a:lnTo>
                      <a:pt x="489" y="756"/>
                    </a:lnTo>
                    <a:lnTo>
                      <a:pt x="486" y="758"/>
                    </a:lnTo>
                    <a:lnTo>
                      <a:pt x="484" y="758"/>
                    </a:lnTo>
                    <a:lnTo>
                      <a:pt x="480" y="758"/>
                    </a:lnTo>
                    <a:lnTo>
                      <a:pt x="478" y="758"/>
                    </a:lnTo>
                    <a:lnTo>
                      <a:pt x="475" y="756"/>
                    </a:lnTo>
                    <a:lnTo>
                      <a:pt x="475" y="754"/>
                    </a:lnTo>
                    <a:lnTo>
                      <a:pt x="475" y="751"/>
                    </a:lnTo>
                    <a:lnTo>
                      <a:pt x="475" y="749"/>
                    </a:lnTo>
                    <a:lnTo>
                      <a:pt x="475" y="747"/>
                    </a:lnTo>
                    <a:lnTo>
                      <a:pt x="473" y="740"/>
                    </a:lnTo>
                    <a:lnTo>
                      <a:pt x="469" y="740"/>
                    </a:lnTo>
                    <a:lnTo>
                      <a:pt x="465" y="740"/>
                    </a:lnTo>
                    <a:lnTo>
                      <a:pt x="462" y="727"/>
                    </a:lnTo>
                    <a:lnTo>
                      <a:pt x="467" y="727"/>
                    </a:lnTo>
                    <a:lnTo>
                      <a:pt x="471" y="727"/>
                    </a:lnTo>
                    <a:lnTo>
                      <a:pt x="473" y="727"/>
                    </a:lnTo>
                    <a:lnTo>
                      <a:pt x="475" y="725"/>
                    </a:lnTo>
                    <a:lnTo>
                      <a:pt x="480" y="725"/>
                    </a:lnTo>
                    <a:lnTo>
                      <a:pt x="486" y="732"/>
                    </a:lnTo>
                    <a:lnTo>
                      <a:pt x="486" y="734"/>
                    </a:lnTo>
                    <a:lnTo>
                      <a:pt x="493" y="736"/>
                    </a:lnTo>
                    <a:lnTo>
                      <a:pt x="497" y="736"/>
                    </a:lnTo>
                    <a:lnTo>
                      <a:pt x="497" y="734"/>
                    </a:lnTo>
                    <a:lnTo>
                      <a:pt x="497" y="732"/>
                    </a:lnTo>
                    <a:lnTo>
                      <a:pt x="504" y="723"/>
                    </a:lnTo>
                    <a:lnTo>
                      <a:pt x="504" y="721"/>
                    </a:lnTo>
                    <a:lnTo>
                      <a:pt x="506" y="721"/>
                    </a:lnTo>
                    <a:lnTo>
                      <a:pt x="506" y="718"/>
                    </a:lnTo>
                    <a:lnTo>
                      <a:pt x="508" y="718"/>
                    </a:lnTo>
                    <a:lnTo>
                      <a:pt x="508" y="716"/>
                    </a:lnTo>
                    <a:lnTo>
                      <a:pt x="508" y="714"/>
                    </a:lnTo>
                    <a:lnTo>
                      <a:pt x="511" y="714"/>
                    </a:lnTo>
                    <a:lnTo>
                      <a:pt x="506" y="714"/>
                    </a:lnTo>
                    <a:lnTo>
                      <a:pt x="504" y="712"/>
                    </a:lnTo>
                    <a:lnTo>
                      <a:pt x="502" y="712"/>
                    </a:lnTo>
                    <a:lnTo>
                      <a:pt x="500" y="712"/>
                    </a:lnTo>
                    <a:lnTo>
                      <a:pt x="493" y="710"/>
                    </a:lnTo>
                    <a:lnTo>
                      <a:pt x="491" y="708"/>
                    </a:lnTo>
                    <a:lnTo>
                      <a:pt x="486" y="708"/>
                    </a:lnTo>
                    <a:lnTo>
                      <a:pt x="482" y="705"/>
                    </a:lnTo>
                    <a:lnTo>
                      <a:pt x="473" y="701"/>
                    </a:lnTo>
                    <a:lnTo>
                      <a:pt x="471" y="694"/>
                    </a:lnTo>
                    <a:lnTo>
                      <a:pt x="467" y="694"/>
                    </a:lnTo>
                    <a:lnTo>
                      <a:pt x="465" y="694"/>
                    </a:lnTo>
                    <a:lnTo>
                      <a:pt x="462" y="694"/>
                    </a:lnTo>
                    <a:lnTo>
                      <a:pt x="460" y="694"/>
                    </a:lnTo>
                    <a:lnTo>
                      <a:pt x="449" y="697"/>
                    </a:lnTo>
                    <a:lnTo>
                      <a:pt x="443" y="692"/>
                    </a:lnTo>
                    <a:lnTo>
                      <a:pt x="440" y="692"/>
                    </a:lnTo>
                    <a:lnTo>
                      <a:pt x="438" y="692"/>
                    </a:lnTo>
                    <a:lnTo>
                      <a:pt x="436" y="692"/>
                    </a:lnTo>
                    <a:lnTo>
                      <a:pt x="436" y="690"/>
                    </a:lnTo>
                    <a:lnTo>
                      <a:pt x="434" y="688"/>
                    </a:lnTo>
                    <a:lnTo>
                      <a:pt x="432" y="690"/>
                    </a:lnTo>
                    <a:lnTo>
                      <a:pt x="425" y="692"/>
                    </a:lnTo>
                    <a:lnTo>
                      <a:pt x="425" y="694"/>
                    </a:lnTo>
                    <a:lnTo>
                      <a:pt x="423" y="701"/>
                    </a:lnTo>
                    <a:lnTo>
                      <a:pt x="414" y="699"/>
                    </a:lnTo>
                    <a:lnTo>
                      <a:pt x="408" y="697"/>
                    </a:lnTo>
                    <a:lnTo>
                      <a:pt x="405" y="697"/>
                    </a:lnTo>
                    <a:lnTo>
                      <a:pt x="403" y="697"/>
                    </a:lnTo>
                    <a:lnTo>
                      <a:pt x="401" y="697"/>
                    </a:lnTo>
                    <a:lnTo>
                      <a:pt x="401" y="694"/>
                    </a:lnTo>
                    <a:lnTo>
                      <a:pt x="399" y="694"/>
                    </a:lnTo>
                    <a:lnTo>
                      <a:pt x="397" y="694"/>
                    </a:lnTo>
                    <a:lnTo>
                      <a:pt x="394" y="694"/>
                    </a:lnTo>
                    <a:lnTo>
                      <a:pt x="392" y="692"/>
                    </a:lnTo>
                    <a:lnTo>
                      <a:pt x="390" y="692"/>
                    </a:lnTo>
                    <a:lnTo>
                      <a:pt x="383" y="692"/>
                    </a:lnTo>
                    <a:lnTo>
                      <a:pt x="381" y="690"/>
                    </a:lnTo>
                    <a:lnTo>
                      <a:pt x="377" y="692"/>
                    </a:lnTo>
                    <a:lnTo>
                      <a:pt x="375" y="692"/>
                    </a:lnTo>
                    <a:lnTo>
                      <a:pt x="373" y="692"/>
                    </a:lnTo>
                    <a:lnTo>
                      <a:pt x="370" y="692"/>
                    </a:lnTo>
                    <a:lnTo>
                      <a:pt x="366" y="697"/>
                    </a:lnTo>
                    <a:lnTo>
                      <a:pt x="357" y="697"/>
                    </a:lnTo>
                    <a:lnTo>
                      <a:pt x="355" y="699"/>
                    </a:lnTo>
                    <a:lnTo>
                      <a:pt x="353" y="699"/>
                    </a:lnTo>
                    <a:lnTo>
                      <a:pt x="351" y="697"/>
                    </a:lnTo>
                    <a:lnTo>
                      <a:pt x="346" y="694"/>
                    </a:lnTo>
                    <a:lnTo>
                      <a:pt x="340" y="694"/>
                    </a:lnTo>
                    <a:lnTo>
                      <a:pt x="337" y="692"/>
                    </a:lnTo>
                    <a:lnTo>
                      <a:pt x="335" y="692"/>
                    </a:lnTo>
                    <a:lnTo>
                      <a:pt x="333" y="694"/>
                    </a:lnTo>
                    <a:lnTo>
                      <a:pt x="329" y="694"/>
                    </a:lnTo>
                    <a:lnTo>
                      <a:pt x="329" y="697"/>
                    </a:lnTo>
                    <a:lnTo>
                      <a:pt x="329" y="699"/>
                    </a:lnTo>
                    <a:lnTo>
                      <a:pt x="327" y="699"/>
                    </a:lnTo>
                    <a:lnTo>
                      <a:pt x="327" y="701"/>
                    </a:lnTo>
                    <a:lnTo>
                      <a:pt x="327" y="703"/>
                    </a:lnTo>
                    <a:lnTo>
                      <a:pt x="327" y="705"/>
                    </a:lnTo>
                    <a:lnTo>
                      <a:pt x="327" y="708"/>
                    </a:lnTo>
                    <a:lnTo>
                      <a:pt x="327" y="710"/>
                    </a:lnTo>
                    <a:lnTo>
                      <a:pt x="320" y="714"/>
                    </a:lnTo>
                    <a:lnTo>
                      <a:pt x="320" y="716"/>
                    </a:lnTo>
                    <a:lnTo>
                      <a:pt x="318" y="718"/>
                    </a:lnTo>
                    <a:lnTo>
                      <a:pt x="318" y="721"/>
                    </a:lnTo>
                    <a:lnTo>
                      <a:pt x="320" y="723"/>
                    </a:lnTo>
                    <a:lnTo>
                      <a:pt x="318" y="723"/>
                    </a:lnTo>
                    <a:lnTo>
                      <a:pt x="318" y="725"/>
                    </a:lnTo>
                    <a:lnTo>
                      <a:pt x="313" y="727"/>
                    </a:lnTo>
                    <a:lnTo>
                      <a:pt x="311" y="727"/>
                    </a:lnTo>
                    <a:lnTo>
                      <a:pt x="309" y="725"/>
                    </a:lnTo>
                    <a:lnTo>
                      <a:pt x="311" y="725"/>
                    </a:lnTo>
                    <a:lnTo>
                      <a:pt x="311" y="723"/>
                    </a:lnTo>
                    <a:lnTo>
                      <a:pt x="309" y="723"/>
                    </a:lnTo>
                    <a:lnTo>
                      <a:pt x="307" y="723"/>
                    </a:lnTo>
                    <a:lnTo>
                      <a:pt x="307" y="721"/>
                    </a:lnTo>
                    <a:lnTo>
                      <a:pt x="300" y="721"/>
                    </a:lnTo>
                    <a:lnTo>
                      <a:pt x="298" y="721"/>
                    </a:lnTo>
                    <a:lnTo>
                      <a:pt x="296" y="721"/>
                    </a:lnTo>
                    <a:lnTo>
                      <a:pt x="296" y="718"/>
                    </a:lnTo>
                    <a:lnTo>
                      <a:pt x="283" y="723"/>
                    </a:lnTo>
                    <a:lnTo>
                      <a:pt x="281" y="718"/>
                    </a:lnTo>
                    <a:lnTo>
                      <a:pt x="272" y="721"/>
                    </a:lnTo>
                    <a:lnTo>
                      <a:pt x="270" y="721"/>
                    </a:lnTo>
                    <a:lnTo>
                      <a:pt x="270" y="723"/>
                    </a:lnTo>
                    <a:lnTo>
                      <a:pt x="259" y="723"/>
                    </a:lnTo>
                    <a:lnTo>
                      <a:pt x="256" y="725"/>
                    </a:lnTo>
                    <a:lnTo>
                      <a:pt x="254" y="721"/>
                    </a:lnTo>
                    <a:lnTo>
                      <a:pt x="252" y="716"/>
                    </a:lnTo>
                    <a:lnTo>
                      <a:pt x="250" y="712"/>
                    </a:lnTo>
                    <a:lnTo>
                      <a:pt x="243" y="712"/>
                    </a:lnTo>
                    <a:lnTo>
                      <a:pt x="239" y="710"/>
                    </a:lnTo>
                    <a:lnTo>
                      <a:pt x="232" y="714"/>
                    </a:lnTo>
                    <a:lnTo>
                      <a:pt x="226" y="718"/>
                    </a:lnTo>
                    <a:lnTo>
                      <a:pt x="228" y="710"/>
                    </a:lnTo>
                    <a:lnTo>
                      <a:pt x="219" y="710"/>
                    </a:lnTo>
                    <a:lnTo>
                      <a:pt x="219" y="705"/>
                    </a:lnTo>
                    <a:lnTo>
                      <a:pt x="221" y="699"/>
                    </a:lnTo>
                    <a:lnTo>
                      <a:pt x="224" y="694"/>
                    </a:lnTo>
                    <a:lnTo>
                      <a:pt x="226" y="690"/>
                    </a:lnTo>
                    <a:lnTo>
                      <a:pt x="215" y="686"/>
                    </a:lnTo>
                    <a:lnTo>
                      <a:pt x="208" y="692"/>
                    </a:lnTo>
                    <a:lnTo>
                      <a:pt x="206" y="694"/>
                    </a:lnTo>
                    <a:lnTo>
                      <a:pt x="204" y="686"/>
                    </a:lnTo>
                    <a:lnTo>
                      <a:pt x="202" y="686"/>
                    </a:lnTo>
                    <a:lnTo>
                      <a:pt x="200" y="681"/>
                    </a:lnTo>
                    <a:lnTo>
                      <a:pt x="193" y="675"/>
                    </a:lnTo>
                    <a:lnTo>
                      <a:pt x="191" y="673"/>
                    </a:lnTo>
                    <a:lnTo>
                      <a:pt x="186" y="673"/>
                    </a:lnTo>
                    <a:lnTo>
                      <a:pt x="184" y="670"/>
                    </a:lnTo>
                    <a:lnTo>
                      <a:pt x="180" y="670"/>
                    </a:lnTo>
                    <a:lnTo>
                      <a:pt x="175" y="668"/>
                    </a:lnTo>
                    <a:lnTo>
                      <a:pt x="175" y="666"/>
                    </a:lnTo>
                    <a:lnTo>
                      <a:pt x="173" y="662"/>
                    </a:lnTo>
                    <a:lnTo>
                      <a:pt x="173" y="659"/>
                    </a:lnTo>
                    <a:lnTo>
                      <a:pt x="173" y="653"/>
                    </a:lnTo>
                    <a:lnTo>
                      <a:pt x="173" y="648"/>
                    </a:lnTo>
                    <a:lnTo>
                      <a:pt x="173" y="637"/>
                    </a:lnTo>
                    <a:lnTo>
                      <a:pt x="171" y="633"/>
                    </a:lnTo>
                    <a:lnTo>
                      <a:pt x="171" y="622"/>
                    </a:lnTo>
                    <a:lnTo>
                      <a:pt x="164" y="622"/>
                    </a:lnTo>
                    <a:lnTo>
                      <a:pt x="162" y="622"/>
                    </a:lnTo>
                    <a:lnTo>
                      <a:pt x="160" y="624"/>
                    </a:lnTo>
                    <a:lnTo>
                      <a:pt x="158" y="624"/>
                    </a:lnTo>
                    <a:lnTo>
                      <a:pt x="158" y="629"/>
                    </a:lnTo>
                    <a:lnTo>
                      <a:pt x="158" y="631"/>
                    </a:lnTo>
                    <a:lnTo>
                      <a:pt x="158" y="637"/>
                    </a:lnTo>
                    <a:lnTo>
                      <a:pt x="158" y="640"/>
                    </a:lnTo>
                    <a:lnTo>
                      <a:pt x="151" y="640"/>
                    </a:lnTo>
                    <a:lnTo>
                      <a:pt x="149" y="640"/>
                    </a:lnTo>
                    <a:lnTo>
                      <a:pt x="147" y="640"/>
                    </a:lnTo>
                    <a:lnTo>
                      <a:pt x="149" y="640"/>
                    </a:lnTo>
                    <a:lnTo>
                      <a:pt x="145" y="642"/>
                    </a:lnTo>
                    <a:lnTo>
                      <a:pt x="143" y="642"/>
                    </a:lnTo>
                    <a:lnTo>
                      <a:pt x="140" y="642"/>
                    </a:lnTo>
                    <a:lnTo>
                      <a:pt x="140" y="644"/>
                    </a:lnTo>
                    <a:lnTo>
                      <a:pt x="138" y="644"/>
                    </a:lnTo>
                    <a:lnTo>
                      <a:pt x="125" y="648"/>
                    </a:lnTo>
                    <a:lnTo>
                      <a:pt x="123" y="648"/>
                    </a:lnTo>
                    <a:lnTo>
                      <a:pt x="118" y="651"/>
                    </a:lnTo>
                    <a:lnTo>
                      <a:pt x="114" y="653"/>
                    </a:lnTo>
                    <a:lnTo>
                      <a:pt x="108" y="655"/>
                    </a:lnTo>
                    <a:lnTo>
                      <a:pt x="103" y="655"/>
                    </a:lnTo>
                    <a:lnTo>
                      <a:pt x="101" y="659"/>
                    </a:lnTo>
                    <a:lnTo>
                      <a:pt x="99" y="662"/>
                    </a:lnTo>
                    <a:lnTo>
                      <a:pt x="97" y="666"/>
                    </a:lnTo>
                    <a:lnTo>
                      <a:pt x="94" y="668"/>
                    </a:lnTo>
                    <a:lnTo>
                      <a:pt x="92" y="666"/>
                    </a:lnTo>
                    <a:lnTo>
                      <a:pt x="90" y="664"/>
                    </a:lnTo>
                    <a:lnTo>
                      <a:pt x="86" y="662"/>
                    </a:lnTo>
                    <a:lnTo>
                      <a:pt x="83" y="662"/>
                    </a:lnTo>
                    <a:lnTo>
                      <a:pt x="81" y="664"/>
                    </a:lnTo>
                    <a:lnTo>
                      <a:pt x="70" y="657"/>
                    </a:lnTo>
                    <a:lnTo>
                      <a:pt x="62" y="648"/>
                    </a:lnTo>
                    <a:lnTo>
                      <a:pt x="59" y="648"/>
                    </a:lnTo>
                    <a:lnTo>
                      <a:pt x="55" y="651"/>
                    </a:lnTo>
                    <a:lnTo>
                      <a:pt x="44" y="651"/>
                    </a:lnTo>
                    <a:lnTo>
                      <a:pt x="35" y="648"/>
                    </a:lnTo>
                    <a:lnTo>
                      <a:pt x="33" y="648"/>
                    </a:lnTo>
                    <a:lnTo>
                      <a:pt x="29" y="648"/>
                    </a:lnTo>
                    <a:lnTo>
                      <a:pt x="24" y="648"/>
                    </a:lnTo>
                    <a:lnTo>
                      <a:pt x="20" y="648"/>
                    </a:lnTo>
                    <a:lnTo>
                      <a:pt x="16" y="648"/>
                    </a:lnTo>
                    <a:lnTo>
                      <a:pt x="16" y="646"/>
                    </a:lnTo>
                    <a:lnTo>
                      <a:pt x="16" y="644"/>
                    </a:lnTo>
                    <a:lnTo>
                      <a:pt x="16" y="642"/>
                    </a:lnTo>
                    <a:lnTo>
                      <a:pt x="13" y="642"/>
                    </a:lnTo>
                    <a:lnTo>
                      <a:pt x="13" y="644"/>
                    </a:lnTo>
                    <a:lnTo>
                      <a:pt x="11" y="644"/>
                    </a:lnTo>
                    <a:lnTo>
                      <a:pt x="11" y="642"/>
                    </a:lnTo>
                    <a:lnTo>
                      <a:pt x="9" y="642"/>
                    </a:lnTo>
                    <a:lnTo>
                      <a:pt x="9" y="640"/>
                    </a:lnTo>
                    <a:lnTo>
                      <a:pt x="7" y="640"/>
                    </a:lnTo>
                    <a:lnTo>
                      <a:pt x="7" y="637"/>
                    </a:lnTo>
                    <a:lnTo>
                      <a:pt x="7" y="635"/>
                    </a:lnTo>
                    <a:lnTo>
                      <a:pt x="7" y="633"/>
                    </a:lnTo>
                    <a:lnTo>
                      <a:pt x="7" y="631"/>
                    </a:lnTo>
                    <a:lnTo>
                      <a:pt x="5" y="631"/>
                    </a:lnTo>
                    <a:lnTo>
                      <a:pt x="5" y="629"/>
                    </a:lnTo>
                    <a:lnTo>
                      <a:pt x="5" y="627"/>
                    </a:lnTo>
                    <a:lnTo>
                      <a:pt x="5" y="624"/>
                    </a:lnTo>
                    <a:lnTo>
                      <a:pt x="5" y="622"/>
                    </a:lnTo>
                    <a:lnTo>
                      <a:pt x="5" y="620"/>
                    </a:lnTo>
                    <a:lnTo>
                      <a:pt x="5" y="618"/>
                    </a:lnTo>
                    <a:lnTo>
                      <a:pt x="7" y="618"/>
                    </a:lnTo>
                    <a:lnTo>
                      <a:pt x="7" y="616"/>
                    </a:lnTo>
                    <a:lnTo>
                      <a:pt x="5" y="616"/>
                    </a:lnTo>
                    <a:lnTo>
                      <a:pt x="5" y="613"/>
                    </a:lnTo>
                    <a:lnTo>
                      <a:pt x="5" y="611"/>
                    </a:lnTo>
                    <a:lnTo>
                      <a:pt x="5" y="609"/>
                    </a:lnTo>
                    <a:lnTo>
                      <a:pt x="7" y="609"/>
                    </a:lnTo>
                    <a:lnTo>
                      <a:pt x="7" y="607"/>
                    </a:lnTo>
                    <a:lnTo>
                      <a:pt x="5" y="607"/>
                    </a:lnTo>
                    <a:lnTo>
                      <a:pt x="5" y="605"/>
                    </a:lnTo>
                    <a:lnTo>
                      <a:pt x="2" y="605"/>
                    </a:lnTo>
                    <a:lnTo>
                      <a:pt x="0" y="605"/>
                    </a:lnTo>
                    <a:lnTo>
                      <a:pt x="0" y="602"/>
                    </a:lnTo>
                    <a:lnTo>
                      <a:pt x="2" y="602"/>
                    </a:lnTo>
                    <a:lnTo>
                      <a:pt x="2" y="600"/>
                    </a:lnTo>
                    <a:lnTo>
                      <a:pt x="5" y="600"/>
                    </a:lnTo>
                    <a:lnTo>
                      <a:pt x="5" y="598"/>
                    </a:lnTo>
                    <a:lnTo>
                      <a:pt x="5" y="596"/>
                    </a:lnTo>
                    <a:lnTo>
                      <a:pt x="7" y="596"/>
                    </a:lnTo>
                    <a:lnTo>
                      <a:pt x="9" y="596"/>
                    </a:lnTo>
                    <a:lnTo>
                      <a:pt x="9" y="594"/>
                    </a:lnTo>
                    <a:lnTo>
                      <a:pt x="11" y="594"/>
                    </a:lnTo>
                    <a:lnTo>
                      <a:pt x="13" y="594"/>
                    </a:lnTo>
                    <a:lnTo>
                      <a:pt x="13" y="591"/>
                    </a:lnTo>
                    <a:lnTo>
                      <a:pt x="16" y="591"/>
                    </a:lnTo>
                    <a:lnTo>
                      <a:pt x="16" y="589"/>
                    </a:lnTo>
                    <a:lnTo>
                      <a:pt x="18" y="589"/>
                    </a:lnTo>
                    <a:lnTo>
                      <a:pt x="18" y="587"/>
                    </a:lnTo>
                    <a:lnTo>
                      <a:pt x="20" y="587"/>
                    </a:lnTo>
                    <a:lnTo>
                      <a:pt x="20" y="585"/>
                    </a:lnTo>
                    <a:lnTo>
                      <a:pt x="20" y="583"/>
                    </a:lnTo>
                    <a:lnTo>
                      <a:pt x="22" y="583"/>
                    </a:lnTo>
                    <a:lnTo>
                      <a:pt x="22" y="581"/>
                    </a:lnTo>
                    <a:lnTo>
                      <a:pt x="20" y="581"/>
                    </a:lnTo>
                    <a:lnTo>
                      <a:pt x="20" y="578"/>
                    </a:lnTo>
                    <a:lnTo>
                      <a:pt x="22" y="578"/>
                    </a:lnTo>
                    <a:lnTo>
                      <a:pt x="22" y="576"/>
                    </a:lnTo>
                    <a:lnTo>
                      <a:pt x="24" y="576"/>
                    </a:lnTo>
                    <a:lnTo>
                      <a:pt x="24" y="574"/>
                    </a:lnTo>
                    <a:lnTo>
                      <a:pt x="24" y="572"/>
                    </a:lnTo>
                    <a:lnTo>
                      <a:pt x="26" y="572"/>
                    </a:lnTo>
                    <a:lnTo>
                      <a:pt x="26" y="570"/>
                    </a:lnTo>
                    <a:lnTo>
                      <a:pt x="26" y="567"/>
                    </a:lnTo>
                    <a:lnTo>
                      <a:pt x="26" y="565"/>
                    </a:lnTo>
                    <a:lnTo>
                      <a:pt x="29" y="565"/>
                    </a:lnTo>
                    <a:lnTo>
                      <a:pt x="29" y="563"/>
                    </a:lnTo>
                    <a:lnTo>
                      <a:pt x="29" y="561"/>
                    </a:lnTo>
                    <a:lnTo>
                      <a:pt x="29" y="559"/>
                    </a:lnTo>
                    <a:lnTo>
                      <a:pt x="31" y="559"/>
                    </a:lnTo>
                    <a:lnTo>
                      <a:pt x="33" y="559"/>
                    </a:lnTo>
                    <a:lnTo>
                      <a:pt x="33" y="556"/>
                    </a:lnTo>
                    <a:lnTo>
                      <a:pt x="35" y="556"/>
                    </a:lnTo>
                    <a:lnTo>
                      <a:pt x="33" y="556"/>
                    </a:lnTo>
                    <a:lnTo>
                      <a:pt x="35" y="556"/>
                    </a:lnTo>
                    <a:lnTo>
                      <a:pt x="37" y="556"/>
                    </a:lnTo>
                    <a:lnTo>
                      <a:pt x="35" y="556"/>
                    </a:lnTo>
                    <a:lnTo>
                      <a:pt x="35" y="554"/>
                    </a:lnTo>
                    <a:lnTo>
                      <a:pt x="37" y="554"/>
                    </a:lnTo>
                    <a:lnTo>
                      <a:pt x="37" y="552"/>
                    </a:lnTo>
                    <a:lnTo>
                      <a:pt x="37" y="554"/>
                    </a:lnTo>
                    <a:lnTo>
                      <a:pt x="40" y="554"/>
                    </a:lnTo>
                    <a:lnTo>
                      <a:pt x="40" y="552"/>
                    </a:lnTo>
                    <a:lnTo>
                      <a:pt x="40" y="550"/>
                    </a:lnTo>
                    <a:lnTo>
                      <a:pt x="42" y="550"/>
                    </a:lnTo>
                    <a:lnTo>
                      <a:pt x="44" y="550"/>
                    </a:lnTo>
                    <a:lnTo>
                      <a:pt x="44" y="548"/>
                    </a:lnTo>
                    <a:lnTo>
                      <a:pt x="44" y="545"/>
                    </a:lnTo>
                    <a:lnTo>
                      <a:pt x="46" y="545"/>
                    </a:lnTo>
                    <a:lnTo>
                      <a:pt x="46" y="543"/>
                    </a:lnTo>
                    <a:lnTo>
                      <a:pt x="46" y="545"/>
                    </a:lnTo>
                    <a:lnTo>
                      <a:pt x="46" y="543"/>
                    </a:lnTo>
                    <a:lnTo>
                      <a:pt x="48" y="543"/>
                    </a:lnTo>
                    <a:lnTo>
                      <a:pt x="48" y="541"/>
                    </a:lnTo>
                    <a:lnTo>
                      <a:pt x="51" y="541"/>
                    </a:lnTo>
                    <a:lnTo>
                      <a:pt x="51" y="539"/>
                    </a:lnTo>
                    <a:lnTo>
                      <a:pt x="53" y="539"/>
                    </a:lnTo>
                    <a:lnTo>
                      <a:pt x="53" y="537"/>
                    </a:lnTo>
                    <a:lnTo>
                      <a:pt x="53" y="539"/>
                    </a:lnTo>
                    <a:lnTo>
                      <a:pt x="55" y="539"/>
                    </a:lnTo>
                    <a:lnTo>
                      <a:pt x="55" y="537"/>
                    </a:lnTo>
                    <a:lnTo>
                      <a:pt x="57" y="537"/>
                    </a:lnTo>
                    <a:lnTo>
                      <a:pt x="57" y="535"/>
                    </a:lnTo>
                    <a:lnTo>
                      <a:pt x="59" y="535"/>
                    </a:lnTo>
                    <a:lnTo>
                      <a:pt x="62" y="535"/>
                    </a:lnTo>
                    <a:lnTo>
                      <a:pt x="64" y="535"/>
                    </a:lnTo>
                    <a:lnTo>
                      <a:pt x="64" y="532"/>
                    </a:lnTo>
                    <a:lnTo>
                      <a:pt x="66" y="532"/>
                    </a:lnTo>
                    <a:lnTo>
                      <a:pt x="66" y="530"/>
                    </a:lnTo>
                    <a:lnTo>
                      <a:pt x="68" y="530"/>
                    </a:lnTo>
                    <a:lnTo>
                      <a:pt x="68" y="532"/>
                    </a:lnTo>
                    <a:lnTo>
                      <a:pt x="70" y="532"/>
                    </a:lnTo>
                    <a:lnTo>
                      <a:pt x="70" y="530"/>
                    </a:lnTo>
                    <a:lnTo>
                      <a:pt x="72" y="530"/>
                    </a:lnTo>
                    <a:lnTo>
                      <a:pt x="70" y="530"/>
                    </a:lnTo>
                    <a:lnTo>
                      <a:pt x="72" y="530"/>
                    </a:lnTo>
                    <a:lnTo>
                      <a:pt x="72" y="528"/>
                    </a:lnTo>
                    <a:lnTo>
                      <a:pt x="72" y="526"/>
                    </a:lnTo>
                    <a:lnTo>
                      <a:pt x="72" y="524"/>
                    </a:lnTo>
                    <a:lnTo>
                      <a:pt x="72" y="526"/>
                    </a:lnTo>
                    <a:lnTo>
                      <a:pt x="72" y="524"/>
                    </a:lnTo>
                    <a:lnTo>
                      <a:pt x="72" y="521"/>
                    </a:lnTo>
                    <a:lnTo>
                      <a:pt x="75" y="521"/>
                    </a:lnTo>
                    <a:lnTo>
                      <a:pt x="75" y="519"/>
                    </a:lnTo>
                    <a:lnTo>
                      <a:pt x="75" y="521"/>
                    </a:lnTo>
                    <a:lnTo>
                      <a:pt x="75" y="519"/>
                    </a:lnTo>
                    <a:lnTo>
                      <a:pt x="77" y="519"/>
                    </a:lnTo>
                    <a:lnTo>
                      <a:pt x="79" y="519"/>
                    </a:lnTo>
                    <a:lnTo>
                      <a:pt x="79" y="517"/>
                    </a:lnTo>
                    <a:lnTo>
                      <a:pt x="79" y="519"/>
                    </a:lnTo>
                    <a:lnTo>
                      <a:pt x="81" y="519"/>
                    </a:lnTo>
                    <a:lnTo>
                      <a:pt x="81" y="517"/>
                    </a:lnTo>
                    <a:lnTo>
                      <a:pt x="81" y="515"/>
                    </a:lnTo>
                    <a:lnTo>
                      <a:pt x="83" y="515"/>
                    </a:lnTo>
                    <a:lnTo>
                      <a:pt x="83" y="513"/>
                    </a:lnTo>
                    <a:lnTo>
                      <a:pt x="83" y="515"/>
                    </a:lnTo>
                    <a:lnTo>
                      <a:pt x="83" y="513"/>
                    </a:lnTo>
                    <a:lnTo>
                      <a:pt x="86" y="513"/>
                    </a:lnTo>
                    <a:lnTo>
                      <a:pt x="88" y="513"/>
                    </a:lnTo>
                    <a:lnTo>
                      <a:pt x="90" y="513"/>
                    </a:lnTo>
                    <a:lnTo>
                      <a:pt x="88" y="513"/>
                    </a:lnTo>
                    <a:lnTo>
                      <a:pt x="88" y="510"/>
                    </a:lnTo>
                    <a:lnTo>
                      <a:pt x="90" y="510"/>
                    </a:lnTo>
                    <a:lnTo>
                      <a:pt x="90" y="508"/>
                    </a:lnTo>
                    <a:lnTo>
                      <a:pt x="92" y="508"/>
                    </a:lnTo>
                    <a:lnTo>
                      <a:pt x="92" y="510"/>
                    </a:lnTo>
                    <a:lnTo>
                      <a:pt x="92" y="508"/>
                    </a:lnTo>
                    <a:lnTo>
                      <a:pt x="92" y="510"/>
                    </a:lnTo>
                    <a:lnTo>
                      <a:pt x="94" y="510"/>
                    </a:lnTo>
                    <a:lnTo>
                      <a:pt x="97" y="510"/>
                    </a:lnTo>
                    <a:lnTo>
                      <a:pt x="99" y="510"/>
                    </a:lnTo>
                    <a:lnTo>
                      <a:pt x="99" y="508"/>
                    </a:lnTo>
                    <a:lnTo>
                      <a:pt x="99" y="510"/>
                    </a:lnTo>
                    <a:lnTo>
                      <a:pt x="101" y="510"/>
                    </a:lnTo>
                    <a:lnTo>
                      <a:pt x="101" y="508"/>
                    </a:lnTo>
                    <a:lnTo>
                      <a:pt x="103" y="508"/>
                    </a:lnTo>
                    <a:lnTo>
                      <a:pt x="101" y="508"/>
                    </a:lnTo>
                    <a:lnTo>
                      <a:pt x="103" y="508"/>
                    </a:lnTo>
                    <a:lnTo>
                      <a:pt x="105" y="508"/>
                    </a:lnTo>
                    <a:lnTo>
                      <a:pt x="105" y="510"/>
                    </a:lnTo>
                    <a:lnTo>
                      <a:pt x="105" y="508"/>
                    </a:lnTo>
                    <a:lnTo>
                      <a:pt x="108" y="508"/>
                    </a:lnTo>
                    <a:lnTo>
                      <a:pt x="110" y="508"/>
                    </a:lnTo>
                    <a:lnTo>
                      <a:pt x="110" y="506"/>
                    </a:lnTo>
                    <a:lnTo>
                      <a:pt x="110" y="504"/>
                    </a:lnTo>
                    <a:lnTo>
                      <a:pt x="112" y="506"/>
                    </a:lnTo>
                    <a:lnTo>
                      <a:pt x="112" y="504"/>
                    </a:lnTo>
                    <a:lnTo>
                      <a:pt x="114" y="504"/>
                    </a:lnTo>
                    <a:lnTo>
                      <a:pt x="112" y="504"/>
                    </a:lnTo>
                    <a:lnTo>
                      <a:pt x="114" y="504"/>
                    </a:lnTo>
                    <a:lnTo>
                      <a:pt x="114" y="502"/>
                    </a:lnTo>
                    <a:lnTo>
                      <a:pt x="116" y="502"/>
                    </a:lnTo>
                    <a:lnTo>
                      <a:pt x="116" y="499"/>
                    </a:lnTo>
                    <a:lnTo>
                      <a:pt x="116" y="502"/>
                    </a:lnTo>
                    <a:lnTo>
                      <a:pt x="116" y="499"/>
                    </a:lnTo>
                    <a:lnTo>
                      <a:pt x="116" y="502"/>
                    </a:lnTo>
                    <a:lnTo>
                      <a:pt x="118" y="502"/>
                    </a:lnTo>
                    <a:lnTo>
                      <a:pt x="118" y="499"/>
                    </a:lnTo>
                    <a:lnTo>
                      <a:pt x="118" y="502"/>
                    </a:lnTo>
                    <a:lnTo>
                      <a:pt x="118" y="499"/>
                    </a:lnTo>
                    <a:lnTo>
                      <a:pt x="118" y="502"/>
                    </a:lnTo>
                    <a:lnTo>
                      <a:pt x="118" y="499"/>
                    </a:lnTo>
                    <a:lnTo>
                      <a:pt x="121" y="499"/>
                    </a:lnTo>
                    <a:lnTo>
                      <a:pt x="121" y="502"/>
                    </a:lnTo>
                    <a:lnTo>
                      <a:pt x="121" y="499"/>
                    </a:lnTo>
                    <a:lnTo>
                      <a:pt x="123" y="499"/>
                    </a:lnTo>
                    <a:lnTo>
                      <a:pt x="123" y="497"/>
                    </a:lnTo>
                    <a:lnTo>
                      <a:pt x="125" y="497"/>
                    </a:lnTo>
                    <a:lnTo>
                      <a:pt x="123" y="497"/>
                    </a:lnTo>
                    <a:lnTo>
                      <a:pt x="125" y="497"/>
                    </a:lnTo>
                    <a:lnTo>
                      <a:pt x="123" y="497"/>
                    </a:lnTo>
                    <a:lnTo>
                      <a:pt x="125" y="497"/>
                    </a:lnTo>
                    <a:lnTo>
                      <a:pt x="123" y="497"/>
                    </a:lnTo>
                    <a:lnTo>
                      <a:pt x="125" y="497"/>
                    </a:lnTo>
                    <a:lnTo>
                      <a:pt x="125" y="495"/>
                    </a:lnTo>
                    <a:lnTo>
                      <a:pt x="127" y="495"/>
                    </a:lnTo>
                    <a:lnTo>
                      <a:pt x="127" y="493"/>
                    </a:lnTo>
                    <a:lnTo>
                      <a:pt x="127" y="491"/>
                    </a:lnTo>
                    <a:lnTo>
                      <a:pt x="125" y="491"/>
                    </a:lnTo>
                    <a:lnTo>
                      <a:pt x="127" y="491"/>
                    </a:lnTo>
                    <a:lnTo>
                      <a:pt x="127" y="489"/>
                    </a:lnTo>
                    <a:lnTo>
                      <a:pt x="125" y="489"/>
                    </a:lnTo>
                    <a:lnTo>
                      <a:pt x="127" y="489"/>
                    </a:lnTo>
                    <a:lnTo>
                      <a:pt x="125" y="489"/>
                    </a:lnTo>
                    <a:lnTo>
                      <a:pt x="125" y="486"/>
                    </a:lnTo>
                    <a:lnTo>
                      <a:pt x="125" y="484"/>
                    </a:lnTo>
                    <a:lnTo>
                      <a:pt x="127" y="484"/>
                    </a:lnTo>
                    <a:lnTo>
                      <a:pt x="129" y="484"/>
                    </a:lnTo>
                    <a:lnTo>
                      <a:pt x="129" y="482"/>
                    </a:lnTo>
                    <a:lnTo>
                      <a:pt x="129" y="480"/>
                    </a:lnTo>
                    <a:lnTo>
                      <a:pt x="132" y="480"/>
                    </a:lnTo>
                    <a:lnTo>
                      <a:pt x="129" y="480"/>
                    </a:lnTo>
                    <a:lnTo>
                      <a:pt x="132" y="480"/>
                    </a:lnTo>
                    <a:lnTo>
                      <a:pt x="132" y="478"/>
                    </a:lnTo>
                    <a:lnTo>
                      <a:pt x="129" y="478"/>
                    </a:lnTo>
                    <a:lnTo>
                      <a:pt x="127" y="478"/>
                    </a:lnTo>
                    <a:lnTo>
                      <a:pt x="127" y="475"/>
                    </a:lnTo>
                    <a:lnTo>
                      <a:pt x="127" y="473"/>
                    </a:lnTo>
                    <a:lnTo>
                      <a:pt x="129" y="473"/>
                    </a:lnTo>
                    <a:lnTo>
                      <a:pt x="129" y="471"/>
                    </a:lnTo>
                    <a:lnTo>
                      <a:pt x="129" y="469"/>
                    </a:lnTo>
                    <a:lnTo>
                      <a:pt x="129" y="467"/>
                    </a:lnTo>
                    <a:lnTo>
                      <a:pt x="127" y="464"/>
                    </a:lnTo>
                    <a:lnTo>
                      <a:pt x="125" y="464"/>
                    </a:lnTo>
                    <a:lnTo>
                      <a:pt x="125" y="462"/>
                    </a:lnTo>
                    <a:lnTo>
                      <a:pt x="127" y="462"/>
                    </a:lnTo>
                    <a:lnTo>
                      <a:pt x="127" y="460"/>
                    </a:lnTo>
                    <a:lnTo>
                      <a:pt x="127" y="458"/>
                    </a:lnTo>
                    <a:lnTo>
                      <a:pt x="127" y="456"/>
                    </a:lnTo>
                    <a:lnTo>
                      <a:pt x="125" y="456"/>
                    </a:lnTo>
                    <a:lnTo>
                      <a:pt x="125" y="453"/>
                    </a:lnTo>
                    <a:lnTo>
                      <a:pt x="127" y="453"/>
                    </a:lnTo>
                    <a:lnTo>
                      <a:pt x="129" y="453"/>
                    </a:lnTo>
                    <a:lnTo>
                      <a:pt x="129" y="451"/>
                    </a:lnTo>
                    <a:lnTo>
                      <a:pt x="132" y="451"/>
                    </a:lnTo>
                    <a:lnTo>
                      <a:pt x="132" y="449"/>
                    </a:lnTo>
                    <a:lnTo>
                      <a:pt x="132" y="447"/>
                    </a:lnTo>
                    <a:lnTo>
                      <a:pt x="134" y="447"/>
                    </a:lnTo>
                    <a:lnTo>
                      <a:pt x="134" y="445"/>
                    </a:lnTo>
                    <a:lnTo>
                      <a:pt x="134" y="443"/>
                    </a:lnTo>
                    <a:lnTo>
                      <a:pt x="134" y="440"/>
                    </a:lnTo>
                    <a:lnTo>
                      <a:pt x="134" y="438"/>
                    </a:lnTo>
                    <a:lnTo>
                      <a:pt x="136" y="438"/>
                    </a:lnTo>
                    <a:lnTo>
                      <a:pt x="136" y="436"/>
                    </a:lnTo>
                    <a:lnTo>
                      <a:pt x="136" y="434"/>
                    </a:lnTo>
                    <a:lnTo>
                      <a:pt x="138" y="434"/>
                    </a:lnTo>
                    <a:lnTo>
                      <a:pt x="138" y="432"/>
                    </a:lnTo>
                    <a:lnTo>
                      <a:pt x="140" y="432"/>
                    </a:lnTo>
                    <a:lnTo>
                      <a:pt x="140" y="429"/>
                    </a:lnTo>
                    <a:lnTo>
                      <a:pt x="140" y="427"/>
                    </a:lnTo>
                    <a:lnTo>
                      <a:pt x="138" y="427"/>
                    </a:lnTo>
                    <a:lnTo>
                      <a:pt x="138" y="425"/>
                    </a:lnTo>
                    <a:lnTo>
                      <a:pt x="140" y="425"/>
                    </a:lnTo>
                    <a:lnTo>
                      <a:pt x="140" y="423"/>
                    </a:lnTo>
                    <a:lnTo>
                      <a:pt x="138" y="423"/>
                    </a:lnTo>
                    <a:lnTo>
                      <a:pt x="140" y="423"/>
                    </a:lnTo>
                    <a:lnTo>
                      <a:pt x="140" y="421"/>
                    </a:lnTo>
                    <a:lnTo>
                      <a:pt x="140" y="418"/>
                    </a:lnTo>
                    <a:lnTo>
                      <a:pt x="140" y="416"/>
                    </a:lnTo>
                    <a:lnTo>
                      <a:pt x="143" y="416"/>
                    </a:lnTo>
                    <a:lnTo>
                      <a:pt x="143" y="414"/>
                    </a:lnTo>
                    <a:lnTo>
                      <a:pt x="145" y="414"/>
                    </a:lnTo>
                    <a:lnTo>
                      <a:pt x="145" y="412"/>
                    </a:lnTo>
                    <a:lnTo>
                      <a:pt x="145" y="410"/>
                    </a:lnTo>
                    <a:lnTo>
                      <a:pt x="145" y="407"/>
                    </a:lnTo>
                    <a:lnTo>
                      <a:pt x="145" y="405"/>
                    </a:lnTo>
                    <a:lnTo>
                      <a:pt x="145" y="403"/>
                    </a:lnTo>
                    <a:lnTo>
                      <a:pt x="145" y="401"/>
                    </a:lnTo>
                    <a:lnTo>
                      <a:pt x="147" y="401"/>
                    </a:lnTo>
                    <a:lnTo>
                      <a:pt x="147" y="399"/>
                    </a:lnTo>
                    <a:lnTo>
                      <a:pt x="147" y="397"/>
                    </a:lnTo>
                    <a:lnTo>
                      <a:pt x="149" y="397"/>
                    </a:lnTo>
                    <a:lnTo>
                      <a:pt x="149" y="394"/>
                    </a:lnTo>
                    <a:lnTo>
                      <a:pt x="147" y="394"/>
                    </a:lnTo>
                    <a:lnTo>
                      <a:pt x="149" y="394"/>
                    </a:lnTo>
                    <a:lnTo>
                      <a:pt x="149" y="392"/>
                    </a:lnTo>
                    <a:lnTo>
                      <a:pt x="151" y="392"/>
                    </a:lnTo>
                    <a:lnTo>
                      <a:pt x="151" y="390"/>
                    </a:lnTo>
                    <a:lnTo>
                      <a:pt x="151" y="388"/>
                    </a:lnTo>
                    <a:lnTo>
                      <a:pt x="149" y="388"/>
                    </a:lnTo>
                    <a:lnTo>
                      <a:pt x="147" y="388"/>
                    </a:lnTo>
                    <a:lnTo>
                      <a:pt x="147" y="386"/>
                    </a:lnTo>
                    <a:lnTo>
                      <a:pt x="145" y="386"/>
                    </a:lnTo>
                    <a:lnTo>
                      <a:pt x="145" y="383"/>
                    </a:lnTo>
                    <a:lnTo>
                      <a:pt x="147" y="383"/>
                    </a:lnTo>
                    <a:lnTo>
                      <a:pt x="149" y="383"/>
                    </a:lnTo>
                    <a:lnTo>
                      <a:pt x="149" y="381"/>
                    </a:lnTo>
                    <a:lnTo>
                      <a:pt x="151" y="381"/>
                    </a:lnTo>
                    <a:lnTo>
                      <a:pt x="151" y="379"/>
                    </a:lnTo>
                    <a:lnTo>
                      <a:pt x="151" y="377"/>
                    </a:lnTo>
                    <a:lnTo>
                      <a:pt x="149" y="377"/>
                    </a:lnTo>
                    <a:lnTo>
                      <a:pt x="149" y="375"/>
                    </a:lnTo>
                    <a:lnTo>
                      <a:pt x="149" y="372"/>
                    </a:lnTo>
                    <a:lnTo>
                      <a:pt x="151" y="372"/>
                    </a:lnTo>
                    <a:lnTo>
                      <a:pt x="151" y="370"/>
                    </a:lnTo>
                    <a:lnTo>
                      <a:pt x="151" y="368"/>
                    </a:lnTo>
                    <a:lnTo>
                      <a:pt x="151" y="366"/>
                    </a:lnTo>
                    <a:lnTo>
                      <a:pt x="154" y="366"/>
                    </a:lnTo>
                    <a:lnTo>
                      <a:pt x="154" y="364"/>
                    </a:lnTo>
                    <a:lnTo>
                      <a:pt x="154" y="361"/>
                    </a:lnTo>
                    <a:lnTo>
                      <a:pt x="154" y="359"/>
                    </a:lnTo>
                    <a:lnTo>
                      <a:pt x="154" y="357"/>
                    </a:lnTo>
                    <a:lnTo>
                      <a:pt x="154" y="355"/>
                    </a:lnTo>
                    <a:lnTo>
                      <a:pt x="154" y="353"/>
                    </a:lnTo>
                    <a:lnTo>
                      <a:pt x="154" y="351"/>
                    </a:lnTo>
                    <a:lnTo>
                      <a:pt x="156" y="351"/>
                    </a:lnTo>
                    <a:lnTo>
                      <a:pt x="156" y="348"/>
                    </a:lnTo>
                    <a:lnTo>
                      <a:pt x="156" y="346"/>
                    </a:lnTo>
                    <a:lnTo>
                      <a:pt x="156" y="344"/>
                    </a:lnTo>
                    <a:lnTo>
                      <a:pt x="158" y="344"/>
                    </a:lnTo>
                    <a:lnTo>
                      <a:pt x="158" y="342"/>
                    </a:lnTo>
                    <a:lnTo>
                      <a:pt x="160" y="342"/>
                    </a:lnTo>
                    <a:lnTo>
                      <a:pt x="162" y="342"/>
                    </a:lnTo>
                    <a:lnTo>
                      <a:pt x="162" y="340"/>
                    </a:lnTo>
                    <a:lnTo>
                      <a:pt x="164" y="340"/>
                    </a:lnTo>
                    <a:lnTo>
                      <a:pt x="164" y="337"/>
                    </a:lnTo>
                    <a:lnTo>
                      <a:pt x="162" y="337"/>
                    </a:lnTo>
                    <a:lnTo>
                      <a:pt x="162" y="335"/>
                    </a:lnTo>
                    <a:lnTo>
                      <a:pt x="164" y="335"/>
                    </a:lnTo>
                    <a:lnTo>
                      <a:pt x="164" y="333"/>
                    </a:lnTo>
                    <a:lnTo>
                      <a:pt x="164" y="331"/>
                    </a:lnTo>
                    <a:lnTo>
                      <a:pt x="162" y="331"/>
                    </a:lnTo>
                    <a:lnTo>
                      <a:pt x="164" y="331"/>
                    </a:lnTo>
                    <a:lnTo>
                      <a:pt x="164" y="329"/>
                    </a:lnTo>
                    <a:lnTo>
                      <a:pt x="167" y="329"/>
                    </a:lnTo>
                    <a:lnTo>
                      <a:pt x="167" y="326"/>
                    </a:lnTo>
                    <a:lnTo>
                      <a:pt x="169" y="326"/>
                    </a:lnTo>
                    <a:lnTo>
                      <a:pt x="169" y="329"/>
                    </a:lnTo>
                    <a:lnTo>
                      <a:pt x="171" y="329"/>
                    </a:lnTo>
                    <a:lnTo>
                      <a:pt x="171" y="331"/>
                    </a:lnTo>
                    <a:lnTo>
                      <a:pt x="169" y="331"/>
                    </a:lnTo>
                    <a:lnTo>
                      <a:pt x="171" y="331"/>
                    </a:lnTo>
                    <a:lnTo>
                      <a:pt x="171" y="333"/>
                    </a:lnTo>
                    <a:lnTo>
                      <a:pt x="173" y="333"/>
                    </a:lnTo>
                    <a:lnTo>
                      <a:pt x="173" y="331"/>
                    </a:lnTo>
                    <a:lnTo>
                      <a:pt x="173" y="333"/>
                    </a:lnTo>
                    <a:lnTo>
                      <a:pt x="173" y="335"/>
                    </a:lnTo>
                    <a:lnTo>
                      <a:pt x="173" y="337"/>
                    </a:lnTo>
                    <a:lnTo>
                      <a:pt x="175" y="337"/>
                    </a:lnTo>
                    <a:lnTo>
                      <a:pt x="175" y="340"/>
                    </a:lnTo>
                    <a:lnTo>
                      <a:pt x="175" y="337"/>
                    </a:lnTo>
                    <a:lnTo>
                      <a:pt x="178" y="337"/>
                    </a:lnTo>
                    <a:lnTo>
                      <a:pt x="180" y="337"/>
                    </a:lnTo>
                    <a:lnTo>
                      <a:pt x="180" y="335"/>
                    </a:lnTo>
                    <a:lnTo>
                      <a:pt x="182" y="335"/>
                    </a:lnTo>
                    <a:lnTo>
                      <a:pt x="184" y="335"/>
                    </a:lnTo>
                    <a:lnTo>
                      <a:pt x="184" y="333"/>
                    </a:lnTo>
                    <a:lnTo>
                      <a:pt x="184" y="331"/>
                    </a:lnTo>
                    <a:lnTo>
                      <a:pt x="186" y="331"/>
                    </a:lnTo>
                    <a:lnTo>
                      <a:pt x="186" y="329"/>
                    </a:lnTo>
                    <a:lnTo>
                      <a:pt x="186" y="326"/>
                    </a:lnTo>
                    <a:lnTo>
                      <a:pt x="184" y="326"/>
                    </a:lnTo>
                    <a:lnTo>
                      <a:pt x="184" y="324"/>
                    </a:lnTo>
                    <a:lnTo>
                      <a:pt x="182" y="324"/>
                    </a:lnTo>
                    <a:lnTo>
                      <a:pt x="182" y="322"/>
                    </a:lnTo>
                    <a:lnTo>
                      <a:pt x="180" y="322"/>
                    </a:lnTo>
                    <a:lnTo>
                      <a:pt x="180" y="320"/>
                    </a:lnTo>
                    <a:lnTo>
                      <a:pt x="180" y="318"/>
                    </a:lnTo>
                    <a:lnTo>
                      <a:pt x="182" y="318"/>
                    </a:lnTo>
                    <a:lnTo>
                      <a:pt x="182" y="320"/>
                    </a:lnTo>
                    <a:lnTo>
                      <a:pt x="182" y="318"/>
                    </a:lnTo>
                    <a:lnTo>
                      <a:pt x="184" y="318"/>
                    </a:lnTo>
                    <a:lnTo>
                      <a:pt x="184" y="320"/>
                    </a:lnTo>
                    <a:lnTo>
                      <a:pt x="186" y="320"/>
                    </a:lnTo>
                    <a:lnTo>
                      <a:pt x="186" y="318"/>
                    </a:lnTo>
                    <a:lnTo>
                      <a:pt x="186" y="315"/>
                    </a:lnTo>
                    <a:lnTo>
                      <a:pt x="189" y="315"/>
                    </a:lnTo>
                    <a:lnTo>
                      <a:pt x="191" y="315"/>
                    </a:lnTo>
                    <a:lnTo>
                      <a:pt x="193" y="315"/>
                    </a:lnTo>
                    <a:lnTo>
                      <a:pt x="193" y="313"/>
                    </a:lnTo>
                    <a:lnTo>
                      <a:pt x="193" y="311"/>
                    </a:lnTo>
                    <a:lnTo>
                      <a:pt x="193" y="309"/>
                    </a:lnTo>
                    <a:lnTo>
                      <a:pt x="193" y="307"/>
                    </a:lnTo>
                    <a:lnTo>
                      <a:pt x="195" y="307"/>
                    </a:lnTo>
                    <a:lnTo>
                      <a:pt x="195" y="305"/>
                    </a:lnTo>
                    <a:lnTo>
                      <a:pt x="197" y="305"/>
                    </a:lnTo>
                    <a:lnTo>
                      <a:pt x="197" y="307"/>
                    </a:lnTo>
                    <a:lnTo>
                      <a:pt x="200" y="307"/>
                    </a:lnTo>
                    <a:lnTo>
                      <a:pt x="200" y="309"/>
                    </a:lnTo>
                    <a:lnTo>
                      <a:pt x="202" y="309"/>
                    </a:lnTo>
                    <a:lnTo>
                      <a:pt x="204" y="309"/>
                    </a:lnTo>
                    <a:lnTo>
                      <a:pt x="206" y="309"/>
                    </a:lnTo>
                    <a:lnTo>
                      <a:pt x="206" y="307"/>
                    </a:lnTo>
                    <a:lnTo>
                      <a:pt x="206" y="305"/>
                    </a:lnTo>
                    <a:lnTo>
                      <a:pt x="204" y="305"/>
                    </a:lnTo>
                    <a:lnTo>
                      <a:pt x="204" y="302"/>
                    </a:lnTo>
                    <a:lnTo>
                      <a:pt x="202" y="302"/>
                    </a:lnTo>
                    <a:lnTo>
                      <a:pt x="202" y="300"/>
                    </a:lnTo>
                    <a:lnTo>
                      <a:pt x="200" y="300"/>
                    </a:lnTo>
                    <a:lnTo>
                      <a:pt x="200" y="298"/>
                    </a:lnTo>
                    <a:lnTo>
                      <a:pt x="202" y="298"/>
                    </a:lnTo>
                    <a:lnTo>
                      <a:pt x="202" y="296"/>
                    </a:lnTo>
                    <a:lnTo>
                      <a:pt x="200" y="296"/>
                    </a:lnTo>
                    <a:lnTo>
                      <a:pt x="202" y="296"/>
                    </a:lnTo>
                    <a:lnTo>
                      <a:pt x="202" y="294"/>
                    </a:lnTo>
                    <a:lnTo>
                      <a:pt x="202" y="296"/>
                    </a:lnTo>
                    <a:lnTo>
                      <a:pt x="204" y="296"/>
                    </a:lnTo>
                    <a:lnTo>
                      <a:pt x="204" y="294"/>
                    </a:lnTo>
                    <a:lnTo>
                      <a:pt x="204" y="296"/>
                    </a:lnTo>
                    <a:lnTo>
                      <a:pt x="206" y="296"/>
                    </a:lnTo>
                    <a:lnTo>
                      <a:pt x="206" y="298"/>
                    </a:lnTo>
                    <a:lnTo>
                      <a:pt x="208" y="298"/>
                    </a:lnTo>
                    <a:lnTo>
                      <a:pt x="208" y="296"/>
                    </a:lnTo>
                    <a:lnTo>
                      <a:pt x="210" y="296"/>
                    </a:lnTo>
                    <a:lnTo>
                      <a:pt x="208" y="296"/>
                    </a:lnTo>
                    <a:lnTo>
                      <a:pt x="210" y="296"/>
                    </a:lnTo>
                    <a:lnTo>
                      <a:pt x="210" y="294"/>
                    </a:lnTo>
                    <a:lnTo>
                      <a:pt x="213" y="294"/>
                    </a:lnTo>
                    <a:lnTo>
                      <a:pt x="213" y="296"/>
                    </a:lnTo>
                    <a:lnTo>
                      <a:pt x="215" y="296"/>
                    </a:lnTo>
                    <a:lnTo>
                      <a:pt x="215" y="298"/>
                    </a:lnTo>
                    <a:lnTo>
                      <a:pt x="217" y="298"/>
                    </a:lnTo>
                    <a:lnTo>
                      <a:pt x="217" y="296"/>
                    </a:lnTo>
                    <a:lnTo>
                      <a:pt x="217" y="298"/>
                    </a:lnTo>
                    <a:lnTo>
                      <a:pt x="219" y="298"/>
                    </a:lnTo>
                    <a:lnTo>
                      <a:pt x="219" y="296"/>
                    </a:lnTo>
                    <a:lnTo>
                      <a:pt x="221" y="296"/>
                    </a:lnTo>
                    <a:lnTo>
                      <a:pt x="221" y="294"/>
                    </a:lnTo>
                    <a:lnTo>
                      <a:pt x="219" y="294"/>
                    </a:lnTo>
                    <a:lnTo>
                      <a:pt x="219" y="291"/>
                    </a:lnTo>
                    <a:lnTo>
                      <a:pt x="217" y="291"/>
                    </a:lnTo>
                    <a:lnTo>
                      <a:pt x="217" y="289"/>
                    </a:lnTo>
                    <a:lnTo>
                      <a:pt x="217" y="287"/>
                    </a:lnTo>
                    <a:lnTo>
                      <a:pt x="219" y="287"/>
                    </a:lnTo>
                    <a:lnTo>
                      <a:pt x="221" y="287"/>
                    </a:lnTo>
                    <a:lnTo>
                      <a:pt x="221" y="285"/>
                    </a:lnTo>
                    <a:lnTo>
                      <a:pt x="224" y="285"/>
                    </a:lnTo>
                    <a:lnTo>
                      <a:pt x="226" y="285"/>
                    </a:lnTo>
                    <a:lnTo>
                      <a:pt x="226" y="287"/>
                    </a:lnTo>
                    <a:lnTo>
                      <a:pt x="228" y="287"/>
                    </a:lnTo>
                    <a:lnTo>
                      <a:pt x="228" y="285"/>
                    </a:lnTo>
                    <a:lnTo>
                      <a:pt x="228" y="283"/>
                    </a:lnTo>
                    <a:lnTo>
                      <a:pt x="230" y="283"/>
                    </a:lnTo>
                    <a:lnTo>
                      <a:pt x="232" y="283"/>
                    </a:lnTo>
                    <a:lnTo>
                      <a:pt x="235" y="283"/>
                    </a:lnTo>
                    <a:lnTo>
                      <a:pt x="235" y="280"/>
                    </a:lnTo>
                    <a:lnTo>
                      <a:pt x="237" y="280"/>
                    </a:lnTo>
                    <a:lnTo>
                      <a:pt x="237" y="283"/>
                    </a:lnTo>
                    <a:lnTo>
                      <a:pt x="239" y="283"/>
                    </a:lnTo>
                    <a:lnTo>
                      <a:pt x="239" y="280"/>
                    </a:lnTo>
                    <a:lnTo>
                      <a:pt x="241" y="280"/>
                    </a:lnTo>
                    <a:lnTo>
                      <a:pt x="241" y="278"/>
                    </a:lnTo>
                    <a:lnTo>
                      <a:pt x="243" y="278"/>
                    </a:lnTo>
                    <a:lnTo>
                      <a:pt x="246" y="278"/>
                    </a:lnTo>
                    <a:lnTo>
                      <a:pt x="248" y="278"/>
                    </a:lnTo>
                    <a:lnTo>
                      <a:pt x="248" y="276"/>
                    </a:lnTo>
                    <a:lnTo>
                      <a:pt x="248" y="274"/>
                    </a:lnTo>
                    <a:lnTo>
                      <a:pt x="250" y="274"/>
                    </a:lnTo>
                    <a:lnTo>
                      <a:pt x="250" y="276"/>
                    </a:lnTo>
                    <a:lnTo>
                      <a:pt x="250" y="274"/>
                    </a:lnTo>
                    <a:lnTo>
                      <a:pt x="250" y="272"/>
                    </a:lnTo>
                    <a:lnTo>
                      <a:pt x="250" y="269"/>
                    </a:lnTo>
                    <a:lnTo>
                      <a:pt x="250" y="267"/>
                    </a:lnTo>
                    <a:lnTo>
                      <a:pt x="252" y="267"/>
                    </a:lnTo>
                    <a:lnTo>
                      <a:pt x="252" y="265"/>
                    </a:lnTo>
                    <a:lnTo>
                      <a:pt x="252" y="263"/>
                    </a:lnTo>
                    <a:lnTo>
                      <a:pt x="254" y="263"/>
                    </a:lnTo>
                    <a:lnTo>
                      <a:pt x="254" y="261"/>
                    </a:lnTo>
                    <a:lnTo>
                      <a:pt x="256" y="261"/>
                    </a:lnTo>
                    <a:lnTo>
                      <a:pt x="259" y="261"/>
                    </a:lnTo>
                    <a:lnTo>
                      <a:pt x="261" y="261"/>
                    </a:lnTo>
                    <a:lnTo>
                      <a:pt x="261" y="263"/>
                    </a:lnTo>
                    <a:lnTo>
                      <a:pt x="261" y="265"/>
                    </a:lnTo>
                    <a:lnTo>
                      <a:pt x="261" y="267"/>
                    </a:lnTo>
                    <a:lnTo>
                      <a:pt x="259" y="267"/>
                    </a:lnTo>
                    <a:lnTo>
                      <a:pt x="261" y="267"/>
                    </a:lnTo>
                    <a:lnTo>
                      <a:pt x="263" y="267"/>
                    </a:lnTo>
                    <a:lnTo>
                      <a:pt x="265" y="267"/>
                    </a:lnTo>
                    <a:lnTo>
                      <a:pt x="267" y="267"/>
                    </a:lnTo>
                    <a:lnTo>
                      <a:pt x="267" y="265"/>
                    </a:lnTo>
                    <a:lnTo>
                      <a:pt x="267" y="263"/>
                    </a:lnTo>
                    <a:lnTo>
                      <a:pt x="265" y="263"/>
                    </a:lnTo>
                    <a:lnTo>
                      <a:pt x="267" y="263"/>
                    </a:lnTo>
                    <a:lnTo>
                      <a:pt x="267" y="261"/>
                    </a:lnTo>
                    <a:lnTo>
                      <a:pt x="267" y="259"/>
                    </a:lnTo>
                    <a:lnTo>
                      <a:pt x="270" y="259"/>
                    </a:lnTo>
                    <a:lnTo>
                      <a:pt x="272" y="259"/>
                    </a:lnTo>
                    <a:lnTo>
                      <a:pt x="274" y="259"/>
                    </a:lnTo>
                    <a:lnTo>
                      <a:pt x="276" y="259"/>
                    </a:lnTo>
                    <a:lnTo>
                      <a:pt x="276" y="261"/>
                    </a:lnTo>
                    <a:lnTo>
                      <a:pt x="276" y="263"/>
                    </a:lnTo>
                    <a:lnTo>
                      <a:pt x="274" y="263"/>
                    </a:lnTo>
                    <a:lnTo>
                      <a:pt x="274" y="265"/>
                    </a:lnTo>
                    <a:lnTo>
                      <a:pt x="274" y="267"/>
                    </a:lnTo>
                    <a:lnTo>
                      <a:pt x="276" y="267"/>
                    </a:lnTo>
                    <a:lnTo>
                      <a:pt x="278" y="267"/>
                    </a:lnTo>
                    <a:lnTo>
                      <a:pt x="281" y="267"/>
                    </a:lnTo>
                    <a:lnTo>
                      <a:pt x="283" y="267"/>
                    </a:lnTo>
                    <a:lnTo>
                      <a:pt x="283" y="265"/>
                    </a:lnTo>
                    <a:lnTo>
                      <a:pt x="283" y="263"/>
                    </a:lnTo>
                    <a:lnTo>
                      <a:pt x="283" y="261"/>
                    </a:lnTo>
                    <a:lnTo>
                      <a:pt x="285" y="259"/>
                    </a:lnTo>
                    <a:lnTo>
                      <a:pt x="285" y="256"/>
                    </a:lnTo>
                    <a:lnTo>
                      <a:pt x="287" y="256"/>
                    </a:lnTo>
                    <a:lnTo>
                      <a:pt x="289" y="256"/>
                    </a:lnTo>
                    <a:lnTo>
                      <a:pt x="292" y="256"/>
                    </a:lnTo>
                    <a:lnTo>
                      <a:pt x="294" y="256"/>
                    </a:lnTo>
                    <a:lnTo>
                      <a:pt x="296" y="256"/>
                    </a:lnTo>
                    <a:lnTo>
                      <a:pt x="298" y="256"/>
                    </a:lnTo>
                    <a:lnTo>
                      <a:pt x="300" y="256"/>
                    </a:lnTo>
                    <a:lnTo>
                      <a:pt x="302" y="256"/>
                    </a:lnTo>
                    <a:lnTo>
                      <a:pt x="305" y="256"/>
                    </a:lnTo>
                    <a:lnTo>
                      <a:pt x="307" y="256"/>
                    </a:lnTo>
                    <a:lnTo>
                      <a:pt x="309" y="256"/>
                    </a:lnTo>
                    <a:lnTo>
                      <a:pt x="309" y="254"/>
                    </a:lnTo>
                    <a:lnTo>
                      <a:pt x="311" y="254"/>
                    </a:lnTo>
                    <a:lnTo>
                      <a:pt x="311" y="252"/>
                    </a:lnTo>
                    <a:lnTo>
                      <a:pt x="313" y="252"/>
                    </a:lnTo>
                    <a:lnTo>
                      <a:pt x="313" y="250"/>
                    </a:lnTo>
                    <a:lnTo>
                      <a:pt x="316" y="250"/>
                    </a:lnTo>
                    <a:lnTo>
                      <a:pt x="316" y="248"/>
                    </a:lnTo>
                    <a:lnTo>
                      <a:pt x="318" y="248"/>
                    </a:lnTo>
                    <a:lnTo>
                      <a:pt x="318" y="245"/>
                    </a:lnTo>
                    <a:lnTo>
                      <a:pt x="320" y="245"/>
                    </a:lnTo>
                    <a:lnTo>
                      <a:pt x="320" y="243"/>
                    </a:lnTo>
                    <a:lnTo>
                      <a:pt x="320" y="241"/>
                    </a:lnTo>
                    <a:lnTo>
                      <a:pt x="320" y="239"/>
                    </a:lnTo>
                    <a:lnTo>
                      <a:pt x="318" y="239"/>
                    </a:lnTo>
                    <a:lnTo>
                      <a:pt x="318" y="237"/>
                    </a:lnTo>
                    <a:lnTo>
                      <a:pt x="318" y="234"/>
                    </a:lnTo>
                    <a:lnTo>
                      <a:pt x="320" y="234"/>
                    </a:lnTo>
                    <a:lnTo>
                      <a:pt x="320" y="232"/>
                    </a:lnTo>
                    <a:lnTo>
                      <a:pt x="322" y="232"/>
                    </a:lnTo>
                    <a:lnTo>
                      <a:pt x="320" y="232"/>
                    </a:lnTo>
                    <a:lnTo>
                      <a:pt x="320" y="230"/>
                    </a:lnTo>
                    <a:lnTo>
                      <a:pt x="322" y="230"/>
                    </a:lnTo>
                    <a:lnTo>
                      <a:pt x="322" y="228"/>
                    </a:lnTo>
                    <a:lnTo>
                      <a:pt x="322" y="226"/>
                    </a:lnTo>
                    <a:lnTo>
                      <a:pt x="320" y="226"/>
                    </a:lnTo>
                    <a:lnTo>
                      <a:pt x="322" y="226"/>
                    </a:lnTo>
                    <a:lnTo>
                      <a:pt x="322" y="223"/>
                    </a:lnTo>
                    <a:lnTo>
                      <a:pt x="320" y="223"/>
                    </a:lnTo>
                    <a:lnTo>
                      <a:pt x="322" y="223"/>
                    </a:lnTo>
                    <a:lnTo>
                      <a:pt x="322" y="221"/>
                    </a:lnTo>
                    <a:lnTo>
                      <a:pt x="324" y="221"/>
                    </a:lnTo>
                    <a:lnTo>
                      <a:pt x="327" y="221"/>
                    </a:lnTo>
                    <a:lnTo>
                      <a:pt x="327" y="219"/>
                    </a:lnTo>
                    <a:lnTo>
                      <a:pt x="329" y="219"/>
                    </a:lnTo>
                    <a:lnTo>
                      <a:pt x="329" y="217"/>
                    </a:lnTo>
                    <a:lnTo>
                      <a:pt x="327" y="215"/>
                    </a:lnTo>
                    <a:lnTo>
                      <a:pt x="327" y="213"/>
                    </a:lnTo>
                    <a:lnTo>
                      <a:pt x="329" y="213"/>
                    </a:lnTo>
                    <a:lnTo>
                      <a:pt x="327" y="213"/>
                    </a:lnTo>
                    <a:lnTo>
                      <a:pt x="329" y="213"/>
                    </a:lnTo>
                    <a:lnTo>
                      <a:pt x="329" y="210"/>
                    </a:lnTo>
                    <a:lnTo>
                      <a:pt x="331" y="210"/>
                    </a:lnTo>
                    <a:lnTo>
                      <a:pt x="333" y="210"/>
                    </a:lnTo>
                    <a:lnTo>
                      <a:pt x="335" y="210"/>
                    </a:lnTo>
                    <a:lnTo>
                      <a:pt x="335" y="213"/>
                    </a:lnTo>
                    <a:lnTo>
                      <a:pt x="337" y="213"/>
                    </a:lnTo>
                    <a:lnTo>
                      <a:pt x="340" y="213"/>
                    </a:lnTo>
                    <a:lnTo>
                      <a:pt x="342" y="213"/>
                    </a:lnTo>
                    <a:lnTo>
                      <a:pt x="344" y="213"/>
                    </a:lnTo>
                    <a:lnTo>
                      <a:pt x="344" y="210"/>
                    </a:lnTo>
                    <a:lnTo>
                      <a:pt x="346" y="210"/>
                    </a:lnTo>
                    <a:lnTo>
                      <a:pt x="346" y="208"/>
                    </a:lnTo>
                    <a:lnTo>
                      <a:pt x="346" y="206"/>
                    </a:lnTo>
                    <a:lnTo>
                      <a:pt x="348" y="206"/>
                    </a:lnTo>
                    <a:lnTo>
                      <a:pt x="351" y="206"/>
                    </a:lnTo>
                    <a:lnTo>
                      <a:pt x="353" y="206"/>
                    </a:lnTo>
                    <a:lnTo>
                      <a:pt x="353" y="204"/>
                    </a:lnTo>
                    <a:lnTo>
                      <a:pt x="353" y="206"/>
                    </a:lnTo>
                    <a:lnTo>
                      <a:pt x="355" y="206"/>
                    </a:lnTo>
                    <a:lnTo>
                      <a:pt x="357" y="206"/>
                    </a:lnTo>
                    <a:lnTo>
                      <a:pt x="357" y="208"/>
                    </a:lnTo>
                    <a:lnTo>
                      <a:pt x="357" y="210"/>
                    </a:lnTo>
                    <a:lnTo>
                      <a:pt x="359" y="210"/>
                    </a:lnTo>
                    <a:lnTo>
                      <a:pt x="359" y="213"/>
                    </a:lnTo>
                    <a:lnTo>
                      <a:pt x="359" y="215"/>
                    </a:lnTo>
                    <a:lnTo>
                      <a:pt x="362" y="215"/>
                    </a:lnTo>
                    <a:lnTo>
                      <a:pt x="364" y="215"/>
                    </a:lnTo>
                    <a:lnTo>
                      <a:pt x="366" y="215"/>
                    </a:lnTo>
                    <a:lnTo>
                      <a:pt x="368" y="215"/>
                    </a:lnTo>
                    <a:lnTo>
                      <a:pt x="368" y="213"/>
                    </a:lnTo>
                    <a:lnTo>
                      <a:pt x="370" y="213"/>
                    </a:lnTo>
                    <a:lnTo>
                      <a:pt x="370" y="210"/>
                    </a:lnTo>
                    <a:lnTo>
                      <a:pt x="370" y="208"/>
                    </a:lnTo>
                    <a:lnTo>
                      <a:pt x="370" y="206"/>
                    </a:lnTo>
                    <a:lnTo>
                      <a:pt x="373" y="206"/>
                    </a:lnTo>
                    <a:lnTo>
                      <a:pt x="373" y="204"/>
                    </a:lnTo>
                    <a:lnTo>
                      <a:pt x="373" y="202"/>
                    </a:lnTo>
                    <a:lnTo>
                      <a:pt x="375" y="202"/>
                    </a:lnTo>
                    <a:lnTo>
                      <a:pt x="375" y="199"/>
                    </a:lnTo>
                    <a:lnTo>
                      <a:pt x="377" y="199"/>
                    </a:lnTo>
                    <a:lnTo>
                      <a:pt x="379" y="199"/>
                    </a:lnTo>
                    <a:lnTo>
                      <a:pt x="379" y="197"/>
                    </a:lnTo>
                    <a:lnTo>
                      <a:pt x="379" y="195"/>
                    </a:lnTo>
                    <a:lnTo>
                      <a:pt x="379" y="193"/>
                    </a:lnTo>
                    <a:lnTo>
                      <a:pt x="377" y="193"/>
                    </a:lnTo>
                    <a:lnTo>
                      <a:pt x="377" y="191"/>
                    </a:lnTo>
                    <a:lnTo>
                      <a:pt x="375" y="191"/>
                    </a:lnTo>
                    <a:lnTo>
                      <a:pt x="375" y="188"/>
                    </a:lnTo>
                    <a:lnTo>
                      <a:pt x="375" y="186"/>
                    </a:lnTo>
                    <a:lnTo>
                      <a:pt x="377" y="186"/>
                    </a:lnTo>
                    <a:lnTo>
                      <a:pt x="377" y="188"/>
                    </a:lnTo>
                    <a:lnTo>
                      <a:pt x="379" y="188"/>
                    </a:lnTo>
                    <a:lnTo>
                      <a:pt x="377" y="188"/>
                    </a:lnTo>
                    <a:lnTo>
                      <a:pt x="377" y="191"/>
                    </a:lnTo>
                    <a:lnTo>
                      <a:pt x="379" y="191"/>
                    </a:lnTo>
                    <a:lnTo>
                      <a:pt x="379" y="188"/>
                    </a:lnTo>
                    <a:lnTo>
                      <a:pt x="381" y="188"/>
                    </a:lnTo>
                    <a:lnTo>
                      <a:pt x="381" y="191"/>
                    </a:lnTo>
                    <a:lnTo>
                      <a:pt x="381" y="188"/>
                    </a:lnTo>
                    <a:lnTo>
                      <a:pt x="383" y="188"/>
                    </a:lnTo>
                    <a:lnTo>
                      <a:pt x="386" y="188"/>
                    </a:lnTo>
                    <a:lnTo>
                      <a:pt x="386" y="186"/>
                    </a:lnTo>
                    <a:lnTo>
                      <a:pt x="388" y="186"/>
                    </a:lnTo>
                    <a:lnTo>
                      <a:pt x="388" y="184"/>
                    </a:lnTo>
                    <a:lnTo>
                      <a:pt x="388" y="182"/>
                    </a:lnTo>
                    <a:lnTo>
                      <a:pt x="386" y="182"/>
                    </a:lnTo>
                    <a:lnTo>
                      <a:pt x="388" y="180"/>
                    </a:lnTo>
                    <a:lnTo>
                      <a:pt x="390" y="180"/>
                    </a:lnTo>
                    <a:lnTo>
                      <a:pt x="392" y="180"/>
                    </a:lnTo>
                    <a:lnTo>
                      <a:pt x="394" y="180"/>
                    </a:lnTo>
                    <a:lnTo>
                      <a:pt x="397" y="180"/>
                    </a:lnTo>
                    <a:lnTo>
                      <a:pt x="399" y="177"/>
                    </a:lnTo>
                    <a:lnTo>
                      <a:pt x="401" y="177"/>
                    </a:lnTo>
                    <a:lnTo>
                      <a:pt x="403" y="177"/>
                    </a:lnTo>
                    <a:lnTo>
                      <a:pt x="403" y="175"/>
                    </a:lnTo>
                    <a:lnTo>
                      <a:pt x="405" y="175"/>
                    </a:lnTo>
                    <a:lnTo>
                      <a:pt x="408" y="175"/>
                    </a:lnTo>
                    <a:lnTo>
                      <a:pt x="408" y="173"/>
                    </a:lnTo>
                    <a:lnTo>
                      <a:pt x="410" y="173"/>
                    </a:lnTo>
                    <a:lnTo>
                      <a:pt x="412" y="173"/>
                    </a:lnTo>
                    <a:lnTo>
                      <a:pt x="412" y="171"/>
                    </a:lnTo>
                    <a:lnTo>
                      <a:pt x="414" y="171"/>
                    </a:lnTo>
                    <a:lnTo>
                      <a:pt x="416" y="171"/>
                    </a:lnTo>
                    <a:lnTo>
                      <a:pt x="416" y="169"/>
                    </a:lnTo>
                    <a:lnTo>
                      <a:pt x="419" y="169"/>
                    </a:lnTo>
                    <a:lnTo>
                      <a:pt x="419" y="167"/>
                    </a:lnTo>
                    <a:lnTo>
                      <a:pt x="421" y="167"/>
                    </a:lnTo>
                    <a:lnTo>
                      <a:pt x="421" y="164"/>
                    </a:lnTo>
                    <a:lnTo>
                      <a:pt x="421" y="162"/>
                    </a:lnTo>
                    <a:lnTo>
                      <a:pt x="423" y="162"/>
                    </a:lnTo>
                    <a:lnTo>
                      <a:pt x="423" y="160"/>
                    </a:lnTo>
                    <a:lnTo>
                      <a:pt x="423" y="158"/>
                    </a:lnTo>
                    <a:lnTo>
                      <a:pt x="423" y="156"/>
                    </a:lnTo>
                    <a:lnTo>
                      <a:pt x="421" y="156"/>
                    </a:lnTo>
                    <a:lnTo>
                      <a:pt x="421" y="153"/>
                    </a:lnTo>
                    <a:lnTo>
                      <a:pt x="421" y="151"/>
                    </a:lnTo>
                    <a:lnTo>
                      <a:pt x="423" y="151"/>
                    </a:lnTo>
                    <a:lnTo>
                      <a:pt x="423" y="149"/>
                    </a:lnTo>
                    <a:lnTo>
                      <a:pt x="423" y="147"/>
                    </a:lnTo>
                    <a:lnTo>
                      <a:pt x="423" y="145"/>
                    </a:lnTo>
                    <a:lnTo>
                      <a:pt x="421" y="145"/>
                    </a:lnTo>
                    <a:lnTo>
                      <a:pt x="421" y="142"/>
                    </a:lnTo>
                    <a:lnTo>
                      <a:pt x="421" y="140"/>
                    </a:lnTo>
                    <a:lnTo>
                      <a:pt x="421" y="138"/>
                    </a:lnTo>
                    <a:lnTo>
                      <a:pt x="423" y="138"/>
                    </a:lnTo>
                    <a:lnTo>
                      <a:pt x="423" y="140"/>
                    </a:lnTo>
                    <a:lnTo>
                      <a:pt x="425" y="140"/>
                    </a:lnTo>
                    <a:lnTo>
                      <a:pt x="427" y="140"/>
                    </a:lnTo>
                    <a:lnTo>
                      <a:pt x="427" y="138"/>
                    </a:lnTo>
                    <a:lnTo>
                      <a:pt x="429" y="138"/>
                    </a:lnTo>
                    <a:lnTo>
                      <a:pt x="432" y="138"/>
                    </a:lnTo>
                    <a:lnTo>
                      <a:pt x="432" y="136"/>
                    </a:lnTo>
                    <a:lnTo>
                      <a:pt x="434" y="136"/>
                    </a:lnTo>
                    <a:lnTo>
                      <a:pt x="434" y="134"/>
                    </a:lnTo>
                    <a:lnTo>
                      <a:pt x="436" y="134"/>
                    </a:lnTo>
                    <a:lnTo>
                      <a:pt x="438" y="134"/>
                    </a:lnTo>
                    <a:lnTo>
                      <a:pt x="440" y="134"/>
                    </a:lnTo>
                    <a:lnTo>
                      <a:pt x="440" y="131"/>
                    </a:lnTo>
                    <a:lnTo>
                      <a:pt x="443" y="131"/>
                    </a:lnTo>
                    <a:lnTo>
                      <a:pt x="443" y="129"/>
                    </a:lnTo>
                    <a:lnTo>
                      <a:pt x="445" y="129"/>
                    </a:lnTo>
                    <a:lnTo>
                      <a:pt x="447" y="129"/>
                    </a:lnTo>
                    <a:lnTo>
                      <a:pt x="447" y="127"/>
                    </a:lnTo>
                    <a:lnTo>
                      <a:pt x="449" y="127"/>
                    </a:lnTo>
                    <a:lnTo>
                      <a:pt x="449" y="125"/>
                    </a:lnTo>
                    <a:lnTo>
                      <a:pt x="451" y="125"/>
                    </a:lnTo>
                    <a:lnTo>
                      <a:pt x="451" y="123"/>
                    </a:lnTo>
                    <a:lnTo>
                      <a:pt x="451" y="121"/>
                    </a:lnTo>
                    <a:lnTo>
                      <a:pt x="451" y="118"/>
                    </a:lnTo>
                    <a:lnTo>
                      <a:pt x="451" y="116"/>
                    </a:lnTo>
                    <a:lnTo>
                      <a:pt x="451" y="114"/>
                    </a:lnTo>
                    <a:lnTo>
                      <a:pt x="451" y="112"/>
                    </a:lnTo>
                    <a:lnTo>
                      <a:pt x="451" y="110"/>
                    </a:lnTo>
                    <a:lnTo>
                      <a:pt x="449" y="110"/>
                    </a:lnTo>
                    <a:lnTo>
                      <a:pt x="449" y="107"/>
                    </a:lnTo>
                    <a:lnTo>
                      <a:pt x="449" y="105"/>
                    </a:lnTo>
                    <a:lnTo>
                      <a:pt x="451" y="105"/>
                    </a:lnTo>
                    <a:lnTo>
                      <a:pt x="451" y="103"/>
                    </a:lnTo>
                    <a:lnTo>
                      <a:pt x="454" y="103"/>
                    </a:lnTo>
                    <a:lnTo>
                      <a:pt x="456" y="103"/>
                    </a:lnTo>
                    <a:lnTo>
                      <a:pt x="458" y="103"/>
                    </a:lnTo>
                    <a:lnTo>
                      <a:pt x="458" y="101"/>
                    </a:lnTo>
                    <a:lnTo>
                      <a:pt x="460" y="101"/>
                    </a:lnTo>
                    <a:lnTo>
                      <a:pt x="462" y="101"/>
                    </a:lnTo>
                    <a:lnTo>
                      <a:pt x="465" y="101"/>
                    </a:lnTo>
                    <a:lnTo>
                      <a:pt x="465" y="99"/>
                    </a:lnTo>
                    <a:lnTo>
                      <a:pt x="467" y="99"/>
                    </a:lnTo>
                    <a:lnTo>
                      <a:pt x="467" y="96"/>
                    </a:lnTo>
                    <a:lnTo>
                      <a:pt x="469" y="96"/>
                    </a:lnTo>
                    <a:lnTo>
                      <a:pt x="469" y="94"/>
                    </a:lnTo>
                    <a:lnTo>
                      <a:pt x="471" y="94"/>
                    </a:lnTo>
                    <a:lnTo>
                      <a:pt x="471" y="92"/>
                    </a:lnTo>
                    <a:lnTo>
                      <a:pt x="473" y="92"/>
                    </a:lnTo>
                    <a:lnTo>
                      <a:pt x="473" y="90"/>
                    </a:lnTo>
                    <a:lnTo>
                      <a:pt x="475" y="90"/>
                    </a:lnTo>
                    <a:lnTo>
                      <a:pt x="478" y="90"/>
                    </a:lnTo>
                    <a:lnTo>
                      <a:pt x="478" y="88"/>
                    </a:lnTo>
                    <a:lnTo>
                      <a:pt x="480" y="88"/>
                    </a:lnTo>
                    <a:lnTo>
                      <a:pt x="480" y="85"/>
                    </a:lnTo>
                    <a:lnTo>
                      <a:pt x="482" y="85"/>
                    </a:lnTo>
                    <a:lnTo>
                      <a:pt x="482" y="83"/>
                    </a:lnTo>
                    <a:lnTo>
                      <a:pt x="484" y="83"/>
                    </a:lnTo>
                    <a:lnTo>
                      <a:pt x="484" y="81"/>
                    </a:lnTo>
                    <a:lnTo>
                      <a:pt x="484" y="79"/>
                    </a:lnTo>
                    <a:lnTo>
                      <a:pt x="482" y="79"/>
                    </a:lnTo>
                    <a:lnTo>
                      <a:pt x="482" y="77"/>
                    </a:lnTo>
                    <a:lnTo>
                      <a:pt x="482" y="75"/>
                    </a:lnTo>
                    <a:lnTo>
                      <a:pt x="482" y="72"/>
                    </a:lnTo>
                    <a:lnTo>
                      <a:pt x="484" y="72"/>
                    </a:lnTo>
                    <a:lnTo>
                      <a:pt x="484" y="70"/>
                    </a:lnTo>
                    <a:lnTo>
                      <a:pt x="486" y="70"/>
                    </a:lnTo>
                    <a:lnTo>
                      <a:pt x="486" y="68"/>
                    </a:lnTo>
                    <a:lnTo>
                      <a:pt x="486" y="66"/>
                    </a:lnTo>
                    <a:lnTo>
                      <a:pt x="489" y="66"/>
                    </a:lnTo>
                    <a:lnTo>
                      <a:pt x="489" y="64"/>
                    </a:lnTo>
                    <a:lnTo>
                      <a:pt x="491" y="64"/>
                    </a:lnTo>
                    <a:lnTo>
                      <a:pt x="493" y="64"/>
                    </a:lnTo>
                    <a:lnTo>
                      <a:pt x="493" y="61"/>
                    </a:lnTo>
                    <a:lnTo>
                      <a:pt x="495" y="61"/>
                    </a:lnTo>
                    <a:lnTo>
                      <a:pt x="495" y="59"/>
                    </a:lnTo>
                    <a:lnTo>
                      <a:pt x="497" y="59"/>
                    </a:lnTo>
                    <a:lnTo>
                      <a:pt x="500" y="59"/>
                    </a:lnTo>
                    <a:lnTo>
                      <a:pt x="500" y="57"/>
                    </a:lnTo>
                    <a:lnTo>
                      <a:pt x="502" y="57"/>
                    </a:lnTo>
                    <a:lnTo>
                      <a:pt x="504" y="57"/>
                    </a:lnTo>
                    <a:lnTo>
                      <a:pt x="506" y="57"/>
                    </a:lnTo>
                    <a:lnTo>
                      <a:pt x="506" y="55"/>
                    </a:lnTo>
                    <a:lnTo>
                      <a:pt x="508" y="55"/>
                    </a:lnTo>
                    <a:lnTo>
                      <a:pt x="508" y="53"/>
                    </a:lnTo>
                    <a:lnTo>
                      <a:pt x="511" y="53"/>
                    </a:lnTo>
                    <a:lnTo>
                      <a:pt x="513" y="53"/>
                    </a:lnTo>
                    <a:lnTo>
                      <a:pt x="513" y="50"/>
                    </a:lnTo>
                    <a:lnTo>
                      <a:pt x="513" y="48"/>
                    </a:lnTo>
                    <a:lnTo>
                      <a:pt x="513" y="46"/>
                    </a:lnTo>
                    <a:lnTo>
                      <a:pt x="515" y="46"/>
                    </a:lnTo>
                    <a:lnTo>
                      <a:pt x="515" y="44"/>
                    </a:lnTo>
                    <a:lnTo>
                      <a:pt x="517" y="44"/>
                    </a:lnTo>
                    <a:lnTo>
                      <a:pt x="519" y="44"/>
                    </a:lnTo>
                    <a:lnTo>
                      <a:pt x="521" y="44"/>
                    </a:lnTo>
                    <a:lnTo>
                      <a:pt x="524" y="44"/>
                    </a:lnTo>
                    <a:lnTo>
                      <a:pt x="524" y="42"/>
                    </a:lnTo>
                    <a:lnTo>
                      <a:pt x="526" y="42"/>
                    </a:lnTo>
                    <a:lnTo>
                      <a:pt x="528" y="39"/>
                    </a:lnTo>
                    <a:lnTo>
                      <a:pt x="530" y="39"/>
                    </a:lnTo>
                    <a:lnTo>
                      <a:pt x="530" y="37"/>
                    </a:lnTo>
                    <a:lnTo>
                      <a:pt x="530" y="35"/>
                    </a:lnTo>
                    <a:lnTo>
                      <a:pt x="532" y="35"/>
                    </a:lnTo>
                    <a:lnTo>
                      <a:pt x="532" y="33"/>
                    </a:lnTo>
                    <a:lnTo>
                      <a:pt x="535" y="33"/>
                    </a:lnTo>
                    <a:lnTo>
                      <a:pt x="537" y="33"/>
                    </a:lnTo>
                    <a:lnTo>
                      <a:pt x="539" y="33"/>
                    </a:lnTo>
                    <a:lnTo>
                      <a:pt x="541" y="33"/>
                    </a:lnTo>
                    <a:lnTo>
                      <a:pt x="543" y="33"/>
                    </a:lnTo>
                    <a:lnTo>
                      <a:pt x="546" y="33"/>
                    </a:lnTo>
                    <a:lnTo>
                      <a:pt x="548" y="33"/>
                    </a:lnTo>
                    <a:lnTo>
                      <a:pt x="550" y="33"/>
                    </a:lnTo>
                    <a:lnTo>
                      <a:pt x="552" y="33"/>
                    </a:lnTo>
                    <a:lnTo>
                      <a:pt x="554" y="33"/>
                    </a:lnTo>
                    <a:lnTo>
                      <a:pt x="557" y="33"/>
                    </a:lnTo>
                    <a:lnTo>
                      <a:pt x="559" y="33"/>
                    </a:lnTo>
                    <a:lnTo>
                      <a:pt x="561" y="33"/>
                    </a:lnTo>
                    <a:lnTo>
                      <a:pt x="563" y="33"/>
                    </a:lnTo>
                    <a:lnTo>
                      <a:pt x="565" y="33"/>
                    </a:lnTo>
                    <a:lnTo>
                      <a:pt x="567" y="33"/>
                    </a:lnTo>
                    <a:lnTo>
                      <a:pt x="570" y="33"/>
                    </a:lnTo>
                    <a:lnTo>
                      <a:pt x="572" y="33"/>
                    </a:lnTo>
                    <a:lnTo>
                      <a:pt x="572" y="35"/>
                    </a:lnTo>
                    <a:lnTo>
                      <a:pt x="574" y="35"/>
                    </a:lnTo>
                    <a:lnTo>
                      <a:pt x="576" y="35"/>
                    </a:lnTo>
                    <a:lnTo>
                      <a:pt x="576" y="37"/>
                    </a:lnTo>
                    <a:lnTo>
                      <a:pt x="578" y="37"/>
                    </a:lnTo>
                    <a:lnTo>
                      <a:pt x="581" y="37"/>
                    </a:lnTo>
                    <a:lnTo>
                      <a:pt x="583" y="37"/>
                    </a:lnTo>
                    <a:lnTo>
                      <a:pt x="585" y="37"/>
                    </a:lnTo>
                    <a:lnTo>
                      <a:pt x="585" y="35"/>
                    </a:lnTo>
                    <a:lnTo>
                      <a:pt x="587" y="35"/>
                    </a:lnTo>
                    <a:lnTo>
                      <a:pt x="589" y="35"/>
                    </a:lnTo>
                    <a:lnTo>
                      <a:pt x="589" y="33"/>
                    </a:lnTo>
                    <a:lnTo>
                      <a:pt x="592" y="33"/>
                    </a:lnTo>
                    <a:lnTo>
                      <a:pt x="592" y="31"/>
                    </a:lnTo>
                    <a:lnTo>
                      <a:pt x="594" y="31"/>
                    </a:lnTo>
                    <a:lnTo>
                      <a:pt x="596" y="31"/>
                    </a:lnTo>
                    <a:lnTo>
                      <a:pt x="598" y="31"/>
                    </a:lnTo>
                    <a:lnTo>
                      <a:pt x="600" y="31"/>
                    </a:lnTo>
                    <a:lnTo>
                      <a:pt x="603" y="31"/>
                    </a:lnTo>
                    <a:lnTo>
                      <a:pt x="605" y="31"/>
                    </a:lnTo>
                    <a:lnTo>
                      <a:pt x="607" y="31"/>
                    </a:lnTo>
                    <a:lnTo>
                      <a:pt x="609" y="31"/>
                    </a:lnTo>
                    <a:lnTo>
                      <a:pt x="611" y="31"/>
                    </a:lnTo>
                    <a:lnTo>
                      <a:pt x="611" y="29"/>
                    </a:lnTo>
                    <a:lnTo>
                      <a:pt x="613" y="29"/>
                    </a:lnTo>
                    <a:lnTo>
                      <a:pt x="616" y="29"/>
                    </a:lnTo>
                    <a:lnTo>
                      <a:pt x="618" y="29"/>
                    </a:lnTo>
                    <a:lnTo>
                      <a:pt x="618" y="26"/>
                    </a:lnTo>
                    <a:lnTo>
                      <a:pt x="620" y="26"/>
                    </a:lnTo>
                    <a:lnTo>
                      <a:pt x="620" y="24"/>
                    </a:lnTo>
                    <a:lnTo>
                      <a:pt x="622" y="24"/>
                    </a:lnTo>
                    <a:lnTo>
                      <a:pt x="622" y="22"/>
                    </a:lnTo>
                    <a:lnTo>
                      <a:pt x="624" y="22"/>
                    </a:lnTo>
                    <a:lnTo>
                      <a:pt x="627" y="22"/>
                    </a:lnTo>
                    <a:lnTo>
                      <a:pt x="629" y="22"/>
                    </a:lnTo>
                    <a:lnTo>
                      <a:pt x="631" y="22"/>
                    </a:lnTo>
                    <a:lnTo>
                      <a:pt x="631" y="20"/>
                    </a:lnTo>
                    <a:lnTo>
                      <a:pt x="631" y="18"/>
                    </a:lnTo>
                    <a:lnTo>
                      <a:pt x="633" y="18"/>
                    </a:lnTo>
                    <a:lnTo>
                      <a:pt x="635" y="18"/>
                    </a:lnTo>
                    <a:lnTo>
                      <a:pt x="638" y="18"/>
                    </a:lnTo>
                    <a:lnTo>
                      <a:pt x="638" y="15"/>
                    </a:lnTo>
                    <a:lnTo>
                      <a:pt x="640" y="15"/>
                    </a:lnTo>
                    <a:lnTo>
                      <a:pt x="642" y="15"/>
                    </a:lnTo>
                    <a:lnTo>
                      <a:pt x="644" y="15"/>
                    </a:lnTo>
                    <a:lnTo>
                      <a:pt x="646" y="15"/>
                    </a:lnTo>
                    <a:lnTo>
                      <a:pt x="646" y="13"/>
                    </a:lnTo>
                    <a:lnTo>
                      <a:pt x="646" y="15"/>
                    </a:lnTo>
                    <a:lnTo>
                      <a:pt x="646" y="13"/>
                    </a:lnTo>
                    <a:lnTo>
                      <a:pt x="649" y="13"/>
                    </a:lnTo>
                    <a:lnTo>
                      <a:pt x="651" y="13"/>
                    </a:lnTo>
                    <a:lnTo>
                      <a:pt x="653" y="13"/>
                    </a:lnTo>
                    <a:lnTo>
                      <a:pt x="655" y="13"/>
                    </a:lnTo>
                    <a:lnTo>
                      <a:pt x="657" y="13"/>
                    </a:lnTo>
                    <a:lnTo>
                      <a:pt x="657" y="11"/>
                    </a:lnTo>
                    <a:lnTo>
                      <a:pt x="659" y="11"/>
                    </a:lnTo>
                    <a:lnTo>
                      <a:pt x="662" y="11"/>
                    </a:lnTo>
                    <a:lnTo>
                      <a:pt x="664" y="11"/>
                    </a:lnTo>
                    <a:lnTo>
                      <a:pt x="666" y="11"/>
                    </a:lnTo>
                    <a:lnTo>
                      <a:pt x="666" y="9"/>
                    </a:lnTo>
                    <a:lnTo>
                      <a:pt x="668" y="9"/>
                    </a:lnTo>
                    <a:lnTo>
                      <a:pt x="668" y="7"/>
                    </a:lnTo>
                    <a:lnTo>
                      <a:pt x="666" y="7"/>
                    </a:lnTo>
                    <a:lnTo>
                      <a:pt x="666" y="4"/>
                    </a:lnTo>
                    <a:lnTo>
                      <a:pt x="666" y="2"/>
                    </a:lnTo>
                    <a:lnTo>
                      <a:pt x="668" y="2"/>
                    </a:lnTo>
                    <a:lnTo>
                      <a:pt x="670" y="2"/>
                    </a:lnTo>
                    <a:lnTo>
                      <a:pt x="670" y="0"/>
                    </a:lnTo>
                    <a:lnTo>
                      <a:pt x="673" y="0"/>
                    </a:lnTo>
                    <a:lnTo>
                      <a:pt x="675" y="0"/>
                    </a:lnTo>
                    <a:lnTo>
                      <a:pt x="677" y="0"/>
                    </a:lnTo>
                    <a:lnTo>
                      <a:pt x="679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87" name="Freeform 72"/>
              <p:cNvSpPr>
                <a:spLocks/>
              </p:cNvSpPr>
              <p:nvPr/>
            </p:nvSpPr>
            <p:spPr bwMode="auto">
              <a:xfrm>
                <a:off x="5302250" y="420688"/>
                <a:ext cx="1308100" cy="1252538"/>
              </a:xfrm>
              <a:custGeom>
                <a:avLst/>
                <a:gdLst>
                  <a:gd name="T0" fmla="*/ 2147483647 w 824"/>
                  <a:gd name="T1" fmla="*/ 2147483647 h 789"/>
                  <a:gd name="T2" fmla="*/ 2147483647 w 824"/>
                  <a:gd name="T3" fmla="*/ 2147483647 h 789"/>
                  <a:gd name="T4" fmla="*/ 2147483647 w 824"/>
                  <a:gd name="T5" fmla="*/ 2147483647 h 789"/>
                  <a:gd name="T6" fmla="*/ 2147483647 w 824"/>
                  <a:gd name="T7" fmla="*/ 2147483647 h 789"/>
                  <a:gd name="T8" fmla="*/ 2147483647 w 824"/>
                  <a:gd name="T9" fmla="*/ 2147483647 h 789"/>
                  <a:gd name="T10" fmla="*/ 2147483647 w 824"/>
                  <a:gd name="T11" fmla="*/ 2147483647 h 789"/>
                  <a:gd name="T12" fmla="*/ 2147483647 w 824"/>
                  <a:gd name="T13" fmla="*/ 2147483647 h 789"/>
                  <a:gd name="T14" fmla="*/ 2147483647 w 824"/>
                  <a:gd name="T15" fmla="*/ 2147483647 h 789"/>
                  <a:gd name="T16" fmla="*/ 2147483647 w 824"/>
                  <a:gd name="T17" fmla="*/ 2147483647 h 789"/>
                  <a:gd name="T18" fmla="*/ 2147483647 w 824"/>
                  <a:gd name="T19" fmla="*/ 2147483647 h 789"/>
                  <a:gd name="T20" fmla="*/ 2147483647 w 824"/>
                  <a:gd name="T21" fmla="*/ 2147483647 h 789"/>
                  <a:gd name="T22" fmla="*/ 2147483647 w 824"/>
                  <a:gd name="T23" fmla="*/ 2147483647 h 789"/>
                  <a:gd name="T24" fmla="*/ 2147483647 w 824"/>
                  <a:gd name="T25" fmla="*/ 2147483647 h 789"/>
                  <a:gd name="T26" fmla="*/ 2147483647 w 824"/>
                  <a:gd name="T27" fmla="*/ 2147483647 h 789"/>
                  <a:gd name="T28" fmla="*/ 2147483647 w 824"/>
                  <a:gd name="T29" fmla="*/ 2147483647 h 789"/>
                  <a:gd name="T30" fmla="*/ 2147483647 w 824"/>
                  <a:gd name="T31" fmla="*/ 2147483647 h 789"/>
                  <a:gd name="T32" fmla="*/ 2147483647 w 824"/>
                  <a:gd name="T33" fmla="*/ 2147483647 h 789"/>
                  <a:gd name="T34" fmla="*/ 2147483647 w 824"/>
                  <a:gd name="T35" fmla="*/ 2147483647 h 789"/>
                  <a:gd name="T36" fmla="*/ 2147483647 w 824"/>
                  <a:gd name="T37" fmla="*/ 2147483647 h 789"/>
                  <a:gd name="T38" fmla="*/ 2147483647 w 824"/>
                  <a:gd name="T39" fmla="*/ 2147483647 h 789"/>
                  <a:gd name="T40" fmla="*/ 2147483647 w 824"/>
                  <a:gd name="T41" fmla="*/ 2147483647 h 789"/>
                  <a:gd name="T42" fmla="*/ 2147483647 w 824"/>
                  <a:gd name="T43" fmla="*/ 2147483647 h 789"/>
                  <a:gd name="T44" fmla="*/ 2147483647 w 824"/>
                  <a:gd name="T45" fmla="*/ 2147483647 h 789"/>
                  <a:gd name="T46" fmla="*/ 2147483647 w 824"/>
                  <a:gd name="T47" fmla="*/ 2147483647 h 789"/>
                  <a:gd name="T48" fmla="*/ 2147483647 w 824"/>
                  <a:gd name="T49" fmla="*/ 2147483647 h 789"/>
                  <a:gd name="T50" fmla="*/ 2147483647 w 824"/>
                  <a:gd name="T51" fmla="*/ 2147483647 h 789"/>
                  <a:gd name="T52" fmla="*/ 2147483647 w 824"/>
                  <a:gd name="T53" fmla="*/ 2147483647 h 789"/>
                  <a:gd name="T54" fmla="*/ 2147483647 w 824"/>
                  <a:gd name="T55" fmla="*/ 2147483647 h 789"/>
                  <a:gd name="T56" fmla="*/ 2147483647 w 824"/>
                  <a:gd name="T57" fmla="*/ 2147483647 h 789"/>
                  <a:gd name="T58" fmla="*/ 2147483647 w 824"/>
                  <a:gd name="T59" fmla="*/ 2147483647 h 789"/>
                  <a:gd name="T60" fmla="*/ 2147483647 w 824"/>
                  <a:gd name="T61" fmla="*/ 2147483647 h 789"/>
                  <a:gd name="T62" fmla="*/ 2147483647 w 824"/>
                  <a:gd name="T63" fmla="*/ 2147483647 h 789"/>
                  <a:gd name="T64" fmla="*/ 2147483647 w 824"/>
                  <a:gd name="T65" fmla="*/ 2147483647 h 789"/>
                  <a:gd name="T66" fmla="*/ 2147483647 w 824"/>
                  <a:gd name="T67" fmla="*/ 2147483647 h 789"/>
                  <a:gd name="T68" fmla="*/ 2147483647 w 824"/>
                  <a:gd name="T69" fmla="*/ 2147483647 h 789"/>
                  <a:gd name="T70" fmla="*/ 2147483647 w 824"/>
                  <a:gd name="T71" fmla="*/ 2147483647 h 789"/>
                  <a:gd name="T72" fmla="*/ 2147483647 w 824"/>
                  <a:gd name="T73" fmla="*/ 2147483647 h 789"/>
                  <a:gd name="T74" fmla="*/ 2147483647 w 824"/>
                  <a:gd name="T75" fmla="*/ 2147483647 h 789"/>
                  <a:gd name="T76" fmla="*/ 2147483647 w 824"/>
                  <a:gd name="T77" fmla="*/ 2147483647 h 789"/>
                  <a:gd name="T78" fmla="*/ 2147483647 w 824"/>
                  <a:gd name="T79" fmla="*/ 2147483647 h 789"/>
                  <a:gd name="T80" fmla="*/ 2147483647 w 824"/>
                  <a:gd name="T81" fmla="*/ 2147483647 h 789"/>
                  <a:gd name="T82" fmla="*/ 2147483647 w 824"/>
                  <a:gd name="T83" fmla="*/ 2147483647 h 789"/>
                  <a:gd name="T84" fmla="*/ 2147483647 w 824"/>
                  <a:gd name="T85" fmla="*/ 2147483647 h 789"/>
                  <a:gd name="T86" fmla="*/ 2147483647 w 824"/>
                  <a:gd name="T87" fmla="*/ 2147483647 h 789"/>
                  <a:gd name="T88" fmla="*/ 2147483647 w 824"/>
                  <a:gd name="T89" fmla="*/ 2147483647 h 789"/>
                  <a:gd name="T90" fmla="*/ 2147483647 w 824"/>
                  <a:gd name="T91" fmla="*/ 2147483647 h 789"/>
                  <a:gd name="T92" fmla="*/ 2147483647 w 824"/>
                  <a:gd name="T93" fmla="*/ 2147483647 h 789"/>
                  <a:gd name="T94" fmla="*/ 2147483647 w 824"/>
                  <a:gd name="T95" fmla="*/ 2147483647 h 789"/>
                  <a:gd name="T96" fmla="*/ 2147483647 w 824"/>
                  <a:gd name="T97" fmla="*/ 2147483647 h 789"/>
                  <a:gd name="T98" fmla="*/ 2147483647 w 824"/>
                  <a:gd name="T99" fmla="*/ 2147483647 h 789"/>
                  <a:gd name="T100" fmla="*/ 2147483647 w 824"/>
                  <a:gd name="T101" fmla="*/ 2147483647 h 789"/>
                  <a:gd name="T102" fmla="*/ 2147483647 w 824"/>
                  <a:gd name="T103" fmla="*/ 2147483647 h 789"/>
                  <a:gd name="T104" fmla="*/ 2147483647 w 824"/>
                  <a:gd name="T105" fmla="*/ 2147483647 h 789"/>
                  <a:gd name="T106" fmla="*/ 2147483647 w 824"/>
                  <a:gd name="T107" fmla="*/ 2147483647 h 789"/>
                  <a:gd name="T108" fmla="*/ 2147483647 w 824"/>
                  <a:gd name="T109" fmla="*/ 2147483647 h 789"/>
                  <a:gd name="T110" fmla="*/ 2147483647 w 824"/>
                  <a:gd name="T111" fmla="*/ 2147483647 h 789"/>
                  <a:gd name="T112" fmla="*/ 2147483647 w 824"/>
                  <a:gd name="T113" fmla="*/ 2147483647 h 789"/>
                  <a:gd name="T114" fmla="*/ 2147483647 w 824"/>
                  <a:gd name="T115" fmla="*/ 2147483647 h 789"/>
                  <a:gd name="T116" fmla="*/ 2147483647 w 824"/>
                  <a:gd name="T117" fmla="*/ 2147483647 h 789"/>
                  <a:gd name="T118" fmla="*/ 2147483647 w 824"/>
                  <a:gd name="T119" fmla="*/ 2147483647 h 78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24" h="789">
                    <a:moveTo>
                      <a:pt x="679" y="0"/>
                    </a:moveTo>
                    <a:lnTo>
                      <a:pt x="681" y="0"/>
                    </a:lnTo>
                    <a:lnTo>
                      <a:pt x="684" y="0"/>
                    </a:lnTo>
                    <a:lnTo>
                      <a:pt x="686" y="0"/>
                    </a:lnTo>
                    <a:lnTo>
                      <a:pt x="686" y="2"/>
                    </a:lnTo>
                    <a:lnTo>
                      <a:pt x="688" y="2"/>
                    </a:lnTo>
                    <a:lnTo>
                      <a:pt x="690" y="2"/>
                    </a:lnTo>
                    <a:lnTo>
                      <a:pt x="692" y="2"/>
                    </a:lnTo>
                    <a:lnTo>
                      <a:pt x="692" y="4"/>
                    </a:lnTo>
                    <a:lnTo>
                      <a:pt x="690" y="4"/>
                    </a:lnTo>
                    <a:lnTo>
                      <a:pt x="690" y="7"/>
                    </a:lnTo>
                    <a:lnTo>
                      <a:pt x="690" y="9"/>
                    </a:lnTo>
                    <a:lnTo>
                      <a:pt x="690" y="11"/>
                    </a:lnTo>
                    <a:lnTo>
                      <a:pt x="688" y="11"/>
                    </a:lnTo>
                    <a:lnTo>
                      <a:pt x="688" y="13"/>
                    </a:lnTo>
                    <a:lnTo>
                      <a:pt x="688" y="15"/>
                    </a:lnTo>
                    <a:lnTo>
                      <a:pt x="686" y="15"/>
                    </a:lnTo>
                    <a:lnTo>
                      <a:pt x="686" y="18"/>
                    </a:lnTo>
                    <a:lnTo>
                      <a:pt x="684" y="18"/>
                    </a:lnTo>
                    <a:lnTo>
                      <a:pt x="684" y="20"/>
                    </a:lnTo>
                    <a:lnTo>
                      <a:pt x="684" y="22"/>
                    </a:lnTo>
                    <a:lnTo>
                      <a:pt x="686" y="22"/>
                    </a:lnTo>
                    <a:lnTo>
                      <a:pt x="686" y="24"/>
                    </a:lnTo>
                    <a:lnTo>
                      <a:pt x="684" y="24"/>
                    </a:lnTo>
                    <a:lnTo>
                      <a:pt x="684" y="26"/>
                    </a:lnTo>
                    <a:lnTo>
                      <a:pt x="686" y="26"/>
                    </a:lnTo>
                    <a:lnTo>
                      <a:pt x="686" y="29"/>
                    </a:lnTo>
                    <a:lnTo>
                      <a:pt x="686" y="31"/>
                    </a:lnTo>
                    <a:lnTo>
                      <a:pt x="686" y="33"/>
                    </a:lnTo>
                    <a:lnTo>
                      <a:pt x="686" y="35"/>
                    </a:lnTo>
                    <a:lnTo>
                      <a:pt x="686" y="37"/>
                    </a:lnTo>
                    <a:lnTo>
                      <a:pt x="686" y="39"/>
                    </a:lnTo>
                    <a:lnTo>
                      <a:pt x="684" y="39"/>
                    </a:lnTo>
                    <a:lnTo>
                      <a:pt x="681" y="39"/>
                    </a:lnTo>
                    <a:lnTo>
                      <a:pt x="681" y="42"/>
                    </a:lnTo>
                    <a:lnTo>
                      <a:pt x="679" y="42"/>
                    </a:lnTo>
                    <a:lnTo>
                      <a:pt x="677" y="42"/>
                    </a:lnTo>
                    <a:lnTo>
                      <a:pt x="677" y="44"/>
                    </a:lnTo>
                    <a:lnTo>
                      <a:pt x="675" y="44"/>
                    </a:lnTo>
                    <a:lnTo>
                      <a:pt x="673" y="44"/>
                    </a:lnTo>
                    <a:lnTo>
                      <a:pt x="670" y="44"/>
                    </a:lnTo>
                    <a:lnTo>
                      <a:pt x="668" y="44"/>
                    </a:lnTo>
                    <a:lnTo>
                      <a:pt x="668" y="46"/>
                    </a:lnTo>
                    <a:lnTo>
                      <a:pt x="666" y="46"/>
                    </a:lnTo>
                    <a:lnTo>
                      <a:pt x="664" y="46"/>
                    </a:lnTo>
                    <a:lnTo>
                      <a:pt x="662" y="46"/>
                    </a:lnTo>
                    <a:lnTo>
                      <a:pt x="659" y="46"/>
                    </a:lnTo>
                    <a:lnTo>
                      <a:pt x="657" y="46"/>
                    </a:lnTo>
                    <a:lnTo>
                      <a:pt x="655" y="46"/>
                    </a:lnTo>
                    <a:lnTo>
                      <a:pt x="655" y="48"/>
                    </a:lnTo>
                    <a:lnTo>
                      <a:pt x="655" y="50"/>
                    </a:lnTo>
                    <a:lnTo>
                      <a:pt x="653" y="53"/>
                    </a:lnTo>
                    <a:lnTo>
                      <a:pt x="653" y="55"/>
                    </a:lnTo>
                    <a:lnTo>
                      <a:pt x="653" y="57"/>
                    </a:lnTo>
                    <a:lnTo>
                      <a:pt x="653" y="59"/>
                    </a:lnTo>
                    <a:lnTo>
                      <a:pt x="655" y="59"/>
                    </a:lnTo>
                    <a:lnTo>
                      <a:pt x="657" y="59"/>
                    </a:lnTo>
                    <a:lnTo>
                      <a:pt x="657" y="61"/>
                    </a:lnTo>
                    <a:lnTo>
                      <a:pt x="657" y="64"/>
                    </a:lnTo>
                    <a:lnTo>
                      <a:pt x="655" y="64"/>
                    </a:lnTo>
                    <a:lnTo>
                      <a:pt x="655" y="66"/>
                    </a:lnTo>
                    <a:lnTo>
                      <a:pt x="653" y="66"/>
                    </a:lnTo>
                    <a:lnTo>
                      <a:pt x="653" y="68"/>
                    </a:lnTo>
                    <a:lnTo>
                      <a:pt x="651" y="70"/>
                    </a:lnTo>
                    <a:lnTo>
                      <a:pt x="649" y="70"/>
                    </a:lnTo>
                    <a:lnTo>
                      <a:pt x="649" y="72"/>
                    </a:lnTo>
                    <a:lnTo>
                      <a:pt x="649" y="75"/>
                    </a:lnTo>
                    <a:lnTo>
                      <a:pt x="651" y="75"/>
                    </a:lnTo>
                    <a:lnTo>
                      <a:pt x="651" y="77"/>
                    </a:lnTo>
                    <a:lnTo>
                      <a:pt x="653" y="77"/>
                    </a:lnTo>
                    <a:lnTo>
                      <a:pt x="653" y="79"/>
                    </a:lnTo>
                    <a:lnTo>
                      <a:pt x="653" y="81"/>
                    </a:lnTo>
                    <a:lnTo>
                      <a:pt x="655" y="81"/>
                    </a:lnTo>
                    <a:lnTo>
                      <a:pt x="653" y="83"/>
                    </a:lnTo>
                    <a:lnTo>
                      <a:pt x="655" y="83"/>
                    </a:lnTo>
                    <a:lnTo>
                      <a:pt x="653" y="83"/>
                    </a:lnTo>
                    <a:lnTo>
                      <a:pt x="653" y="85"/>
                    </a:lnTo>
                    <a:lnTo>
                      <a:pt x="653" y="88"/>
                    </a:lnTo>
                    <a:lnTo>
                      <a:pt x="653" y="90"/>
                    </a:lnTo>
                    <a:lnTo>
                      <a:pt x="653" y="92"/>
                    </a:lnTo>
                    <a:lnTo>
                      <a:pt x="653" y="94"/>
                    </a:lnTo>
                    <a:lnTo>
                      <a:pt x="653" y="96"/>
                    </a:lnTo>
                    <a:lnTo>
                      <a:pt x="651" y="96"/>
                    </a:lnTo>
                    <a:lnTo>
                      <a:pt x="651" y="94"/>
                    </a:lnTo>
                    <a:lnTo>
                      <a:pt x="649" y="94"/>
                    </a:lnTo>
                    <a:lnTo>
                      <a:pt x="646" y="94"/>
                    </a:lnTo>
                    <a:lnTo>
                      <a:pt x="646" y="96"/>
                    </a:lnTo>
                    <a:lnTo>
                      <a:pt x="646" y="99"/>
                    </a:lnTo>
                    <a:lnTo>
                      <a:pt x="646" y="101"/>
                    </a:lnTo>
                    <a:lnTo>
                      <a:pt x="646" y="103"/>
                    </a:lnTo>
                    <a:lnTo>
                      <a:pt x="646" y="105"/>
                    </a:lnTo>
                    <a:lnTo>
                      <a:pt x="646" y="107"/>
                    </a:lnTo>
                    <a:lnTo>
                      <a:pt x="646" y="110"/>
                    </a:lnTo>
                    <a:lnTo>
                      <a:pt x="646" y="112"/>
                    </a:lnTo>
                    <a:lnTo>
                      <a:pt x="649" y="112"/>
                    </a:lnTo>
                    <a:lnTo>
                      <a:pt x="646" y="112"/>
                    </a:lnTo>
                    <a:lnTo>
                      <a:pt x="646" y="114"/>
                    </a:lnTo>
                    <a:lnTo>
                      <a:pt x="644" y="114"/>
                    </a:lnTo>
                    <a:lnTo>
                      <a:pt x="642" y="114"/>
                    </a:lnTo>
                    <a:lnTo>
                      <a:pt x="642" y="112"/>
                    </a:lnTo>
                    <a:lnTo>
                      <a:pt x="640" y="112"/>
                    </a:lnTo>
                    <a:lnTo>
                      <a:pt x="638" y="112"/>
                    </a:lnTo>
                    <a:lnTo>
                      <a:pt x="638" y="114"/>
                    </a:lnTo>
                    <a:lnTo>
                      <a:pt x="635" y="114"/>
                    </a:lnTo>
                    <a:lnTo>
                      <a:pt x="635" y="112"/>
                    </a:lnTo>
                    <a:lnTo>
                      <a:pt x="633" y="112"/>
                    </a:lnTo>
                    <a:lnTo>
                      <a:pt x="633" y="114"/>
                    </a:lnTo>
                    <a:lnTo>
                      <a:pt x="633" y="116"/>
                    </a:lnTo>
                    <a:lnTo>
                      <a:pt x="631" y="116"/>
                    </a:lnTo>
                    <a:lnTo>
                      <a:pt x="631" y="118"/>
                    </a:lnTo>
                    <a:lnTo>
                      <a:pt x="629" y="118"/>
                    </a:lnTo>
                    <a:lnTo>
                      <a:pt x="629" y="116"/>
                    </a:lnTo>
                    <a:lnTo>
                      <a:pt x="627" y="116"/>
                    </a:lnTo>
                    <a:lnTo>
                      <a:pt x="624" y="116"/>
                    </a:lnTo>
                    <a:lnTo>
                      <a:pt x="624" y="118"/>
                    </a:lnTo>
                    <a:lnTo>
                      <a:pt x="624" y="121"/>
                    </a:lnTo>
                    <a:lnTo>
                      <a:pt x="624" y="123"/>
                    </a:lnTo>
                    <a:lnTo>
                      <a:pt x="622" y="123"/>
                    </a:lnTo>
                    <a:lnTo>
                      <a:pt x="622" y="125"/>
                    </a:lnTo>
                    <a:lnTo>
                      <a:pt x="624" y="125"/>
                    </a:lnTo>
                    <a:lnTo>
                      <a:pt x="624" y="127"/>
                    </a:lnTo>
                    <a:lnTo>
                      <a:pt x="622" y="127"/>
                    </a:lnTo>
                    <a:lnTo>
                      <a:pt x="622" y="129"/>
                    </a:lnTo>
                    <a:lnTo>
                      <a:pt x="624" y="129"/>
                    </a:lnTo>
                    <a:lnTo>
                      <a:pt x="624" y="131"/>
                    </a:lnTo>
                    <a:lnTo>
                      <a:pt x="627" y="131"/>
                    </a:lnTo>
                    <a:lnTo>
                      <a:pt x="627" y="134"/>
                    </a:lnTo>
                    <a:lnTo>
                      <a:pt x="627" y="136"/>
                    </a:lnTo>
                    <a:lnTo>
                      <a:pt x="627" y="134"/>
                    </a:lnTo>
                    <a:lnTo>
                      <a:pt x="624" y="134"/>
                    </a:lnTo>
                    <a:lnTo>
                      <a:pt x="622" y="134"/>
                    </a:lnTo>
                    <a:lnTo>
                      <a:pt x="622" y="136"/>
                    </a:lnTo>
                    <a:lnTo>
                      <a:pt x="620" y="136"/>
                    </a:lnTo>
                    <a:lnTo>
                      <a:pt x="620" y="134"/>
                    </a:lnTo>
                    <a:lnTo>
                      <a:pt x="620" y="136"/>
                    </a:lnTo>
                    <a:lnTo>
                      <a:pt x="620" y="138"/>
                    </a:lnTo>
                    <a:lnTo>
                      <a:pt x="622" y="138"/>
                    </a:lnTo>
                    <a:lnTo>
                      <a:pt x="624" y="138"/>
                    </a:lnTo>
                    <a:lnTo>
                      <a:pt x="624" y="140"/>
                    </a:lnTo>
                    <a:lnTo>
                      <a:pt x="624" y="138"/>
                    </a:lnTo>
                    <a:lnTo>
                      <a:pt x="627" y="138"/>
                    </a:lnTo>
                    <a:lnTo>
                      <a:pt x="629" y="138"/>
                    </a:lnTo>
                    <a:lnTo>
                      <a:pt x="629" y="140"/>
                    </a:lnTo>
                    <a:lnTo>
                      <a:pt x="629" y="138"/>
                    </a:lnTo>
                    <a:lnTo>
                      <a:pt x="631" y="138"/>
                    </a:lnTo>
                    <a:lnTo>
                      <a:pt x="631" y="140"/>
                    </a:lnTo>
                    <a:lnTo>
                      <a:pt x="631" y="142"/>
                    </a:lnTo>
                    <a:lnTo>
                      <a:pt x="629" y="142"/>
                    </a:lnTo>
                    <a:lnTo>
                      <a:pt x="629" y="145"/>
                    </a:lnTo>
                    <a:lnTo>
                      <a:pt x="627" y="145"/>
                    </a:lnTo>
                    <a:lnTo>
                      <a:pt x="629" y="145"/>
                    </a:lnTo>
                    <a:lnTo>
                      <a:pt x="627" y="145"/>
                    </a:lnTo>
                    <a:lnTo>
                      <a:pt x="627" y="147"/>
                    </a:lnTo>
                    <a:lnTo>
                      <a:pt x="624" y="147"/>
                    </a:lnTo>
                    <a:lnTo>
                      <a:pt x="624" y="149"/>
                    </a:lnTo>
                    <a:lnTo>
                      <a:pt x="622" y="149"/>
                    </a:lnTo>
                    <a:lnTo>
                      <a:pt x="624" y="149"/>
                    </a:lnTo>
                    <a:lnTo>
                      <a:pt x="624" y="151"/>
                    </a:lnTo>
                    <a:lnTo>
                      <a:pt x="627" y="151"/>
                    </a:lnTo>
                    <a:lnTo>
                      <a:pt x="627" y="153"/>
                    </a:lnTo>
                    <a:lnTo>
                      <a:pt x="629" y="153"/>
                    </a:lnTo>
                    <a:lnTo>
                      <a:pt x="629" y="156"/>
                    </a:lnTo>
                    <a:lnTo>
                      <a:pt x="629" y="158"/>
                    </a:lnTo>
                    <a:lnTo>
                      <a:pt x="629" y="160"/>
                    </a:lnTo>
                    <a:lnTo>
                      <a:pt x="627" y="160"/>
                    </a:lnTo>
                    <a:lnTo>
                      <a:pt x="629" y="160"/>
                    </a:lnTo>
                    <a:lnTo>
                      <a:pt x="629" y="162"/>
                    </a:lnTo>
                    <a:lnTo>
                      <a:pt x="629" y="164"/>
                    </a:lnTo>
                    <a:lnTo>
                      <a:pt x="629" y="167"/>
                    </a:lnTo>
                    <a:lnTo>
                      <a:pt x="627" y="167"/>
                    </a:lnTo>
                    <a:lnTo>
                      <a:pt x="627" y="169"/>
                    </a:lnTo>
                    <a:lnTo>
                      <a:pt x="627" y="171"/>
                    </a:lnTo>
                    <a:lnTo>
                      <a:pt x="627" y="173"/>
                    </a:lnTo>
                    <a:lnTo>
                      <a:pt x="629" y="173"/>
                    </a:lnTo>
                    <a:lnTo>
                      <a:pt x="629" y="175"/>
                    </a:lnTo>
                    <a:lnTo>
                      <a:pt x="629" y="177"/>
                    </a:lnTo>
                    <a:lnTo>
                      <a:pt x="629" y="180"/>
                    </a:lnTo>
                    <a:lnTo>
                      <a:pt x="627" y="180"/>
                    </a:lnTo>
                    <a:lnTo>
                      <a:pt x="624" y="180"/>
                    </a:lnTo>
                    <a:lnTo>
                      <a:pt x="622" y="180"/>
                    </a:lnTo>
                    <a:lnTo>
                      <a:pt x="622" y="177"/>
                    </a:lnTo>
                    <a:lnTo>
                      <a:pt x="622" y="180"/>
                    </a:lnTo>
                    <a:lnTo>
                      <a:pt x="622" y="182"/>
                    </a:lnTo>
                    <a:lnTo>
                      <a:pt x="620" y="182"/>
                    </a:lnTo>
                    <a:lnTo>
                      <a:pt x="620" y="184"/>
                    </a:lnTo>
                    <a:lnTo>
                      <a:pt x="622" y="184"/>
                    </a:lnTo>
                    <a:lnTo>
                      <a:pt x="622" y="186"/>
                    </a:lnTo>
                    <a:lnTo>
                      <a:pt x="622" y="188"/>
                    </a:lnTo>
                    <a:lnTo>
                      <a:pt x="622" y="191"/>
                    </a:lnTo>
                    <a:lnTo>
                      <a:pt x="624" y="191"/>
                    </a:lnTo>
                    <a:lnTo>
                      <a:pt x="624" y="193"/>
                    </a:lnTo>
                    <a:lnTo>
                      <a:pt x="627" y="193"/>
                    </a:lnTo>
                    <a:lnTo>
                      <a:pt x="627" y="195"/>
                    </a:lnTo>
                    <a:lnTo>
                      <a:pt x="627" y="197"/>
                    </a:lnTo>
                    <a:lnTo>
                      <a:pt x="629" y="197"/>
                    </a:lnTo>
                    <a:lnTo>
                      <a:pt x="629" y="199"/>
                    </a:lnTo>
                    <a:lnTo>
                      <a:pt x="631" y="199"/>
                    </a:lnTo>
                    <a:lnTo>
                      <a:pt x="631" y="202"/>
                    </a:lnTo>
                    <a:lnTo>
                      <a:pt x="631" y="204"/>
                    </a:lnTo>
                    <a:lnTo>
                      <a:pt x="631" y="206"/>
                    </a:lnTo>
                    <a:lnTo>
                      <a:pt x="629" y="206"/>
                    </a:lnTo>
                    <a:lnTo>
                      <a:pt x="627" y="208"/>
                    </a:lnTo>
                    <a:lnTo>
                      <a:pt x="627" y="210"/>
                    </a:lnTo>
                    <a:lnTo>
                      <a:pt x="624" y="210"/>
                    </a:lnTo>
                    <a:lnTo>
                      <a:pt x="624" y="213"/>
                    </a:lnTo>
                    <a:lnTo>
                      <a:pt x="627" y="215"/>
                    </a:lnTo>
                    <a:lnTo>
                      <a:pt x="629" y="215"/>
                    </a:lnTo>
                    <a:lnTo>
                      <a:pt x="629" y="217"/>
                    </a:lnTo>
                    <a:lnTo>
                      <a:pt x="631" y="217"/>
                    </a:lnTo>
                    <a:lnTo>
                      <a:pt x="631" y="219"/>
                    </a:lnTo>
                    <a:lnTo>
                      <a:pt x="631" y="221"/>
                    </a:lnTo>
                    <a:lnTo>
                      <a:pt x="631" y="223"/>
                    </a:lnTo>
                    <a:lnTo>
                      <a:pt x="629" y="223"/>
                    </a:lnTo>
                    <a:lnTo>
                      <a:pt x="629" y="226"/>
                    </a:lnTo>
                    <a:lnTo>
                      <a:pt x="629" y="228"/>
                    </a:lnTo>
                    <a:lnTo>
                      <a:pt x="629" y="230"/>
                    </a:lnTo>
                    <a:lnTo>
                      <a:pt x="629" y="232"/>
                    </a:lnTo>
                    <a:lnTo>
                      <a:pt x="627" y="234"/>
                    </a:lnTo>
                    <a:lnTo>
                      <a:pt x="624" y="234"/>
                    </a:lnTo>
                    <a:lnTo>
                      <a:pt x="622" y="234"/>
                    </a:lnTo>
                    <a:lnTo>
                      <a:pt x="622" y="237"/>
                    </a:lnTo>
                    <a:lnTo>
                      <a:pt x="622" y="239"/>
                    </a:lnTo>
                    <a:lnTo>
                      <a:pt x="622" y="241"/>
                    </a:lnTo>
                    <a:lnTo>
                      <a:pt x="624" y="241"/>
                    </a:lnTo>
                    <a:lnTo>
                      <a:pt x="624" y="243"/>
                    </a:lnTo>
                    <a:lnTo>
                      <a:pt x="627" y="241"/>
                    </a:lnTo>
                    <a:lnTo>
                      <a:pt x="627" y="243"/>
                    </a:lnTo>
                    <a:lnTo>
                      <a:pt x="640" y="241"/>
                    </a:lnTo>
                    <a:lnTo>
                      <a:pt x="646" y="250"/>
                    </a:lnTo>
                    <a:lnTo>
                      <a:pt x="653" y="254"/>
                    </a:lnTo>
                    <a:lnTo>
                      <a:pt x="657" y="265"/>
                    </a:lnTo>
                    <a:lnTo>
                      <a:pt x="666" y="276"/>
                    </a:lnTo>
                    <a:lnTo>
                      <a:pt x="677" y="285"/>
                    </a:lnTo>
                    <a:lnTo>
                      <a:pt x="679" y="289"/>
                    </a:lnTo>
                    <a:lnTo>
                      <a:pt x="684" y="294"/>
                    </a:lnTo>
                    <a:lnTo>
                      <a:pt x="688" y="300"/>
                    </a:lnTo>
                    <a:lnTo>
                      <a:pt x="697" y="307"/>
                    </a:lnTo>
                    <a:lnTo>
                      <a:pt x="705" y="315"/>
                    </a:lnTo>
                    <a:lnTo>
                      <a:pt x="695" y="315"/>
                    </a:lnTo>
                    <a:lnTo>
                      <a:pt x="690" y="320"/>
                    </a:lnTo>
                    <a:lnTo>
                      <a:pt x="688" y="322"/>
                    </a:lnTo>
                    <a:lnTo>
                      <a:pt x="684" y="324"/>
                    </a:lnTo>
                    <a:lnTo>
                      <a:pt x="684" y="326"/>
                    </a:lnTo>
                    <a:lnTo>
                      <a:pt x="681" y="326"/>
                    </a:lnTo>
                    <a:lnTo>
                      <a:pt x="679" y="329"/>
                    </a:lnTo>
                    <a:lnTo>
                      <a:pt x="679" y="335"/>
                    </a:lnTo>
                    <a:lnTo>
                      <a:pt x="679" y="337"/>
                    </a:lnTo>
                    <a:lnTo>
                      <a:pt x="679" y="340"/>
                    </a:lnTo>
                    <a:lnTo>
                      <a:pt x="679" y="342"/>
                    </a:lnTo>
                    <a:lnTo>
                      <a:pt x="677" y="348"/>
                    </a:lnTo>
                    <a:lnTo>
                      <a:pt x="677" y="351"/>
                    </a:lnTo>
                    <a:lnTo>
                      <a:pt x="675" y="359"/>
                    </a:lnTo>
                    <a:lnTo>
                      <a:pt x="677" y="361"/>
                    </a:lnTo>
                    <a:lnTo>
                      <a:pt x="681" y="366"/>
                    </a:lnTo>
                    <a:lnTo>
                      <a:pt x="675" y="368"/>
                    </a:lnTo>
                    <a:lnTo>
                      <a:pt x="670" y="368"/>
                    </a:lnTo>
                    <a:lnTo>
                      <a:pt x="673" y="372"/>
                    </a:lnTo>
                    <a:lnTo>
                      <a:pt x="673" y="379"/>
                    </a:lnTo>
                    <a:lnTo>
                      <a:pt x="670" y="379"/>
                    </a:lnTo>
                    <a:lnTo>
                      <a:pt x="670" y="381"/>
                    </a:lnTo>
                    <a:lnTo>
                      <a:pt x="673" y="381"/>
                    </a:lnTo>
                    <a:lnTo>
                      <a:pt x="675" y="383"/>
                    </a:lnTo>
                    <a:lnTo>
                      <a:pt x="679" y="388"/>
                    </a:lnTo>
                    <a:lnTo>
                      <a:pt x="688" y="386"/>
                    </a:lnTo>
                    <a:lnTo>
                      <a:pt x="690" y="379"/>
                    </a:lnTo>
                    <a:lnTo>
                      <a:pt x="690" y="375"/>
                    </a:lnTo>
                    <a:lnTo>
                      <a:pt x="692" y="375"/>
                    </a:lnTo>
                    <a:lnTo>
                      <a:pt x="701" y="377"/>
                    </a:lnTo>
                    <a:lnTo>
                      <a:pt x="703" y="379"/>
                    </a:lnTo>
                    <a:lnTo>
                      <a:pt x="708" y="379"/>
                    </a:lnTo>
                    <a:lnTo>
                      <a:pt x="710" y="381"/>
                    </a:lnTo>
                    <a:lnTo>
                      <a:pt x="712" y="381"/>
                    </a:lnTo>
                    <a:lnTo>
                      <a:pt x="710" y="388"/>
                    </a:lnTo>
                    <a:lnTo>
                      <a:pt x="710" y="390"/>
                    </a:lnTo>
                    <a:lnTo>
                      <a:pt x="708" y="392"/>
                    </a:lnTo>
                    <a:lnTo>
                      <a:pt x="714" y="397"/>
                    </a:lnTo>
                    <a:lnTo>
                      <a:pt x="725" y="399"/>
                    </a:lnTo>
                    <a:lnTo>
                      <a:pt x="734" y="410"/>
                    </a:lnTo>
                    <a:lnTo>
                      <a:pt x="734" y="412"/>
                    </a:lnTo>
                    <a:lnTo>
                      <a:pt x="736" y="418"/>
                    </a:lnTo>
                    <a:lnTo>
                      <a:pt x="738" y="418"/>
                    </a:lnTo>
                    <a:lnTo>
                      <a:pt x="738" y="421"/>
                    </a:lnTo>
                    <a:lnTo>
                      <a:pt x="741" y="423"/>
                    </a:lnTo>
                    <a:lnTo>
                      <a:pt x="743" y="423"/>
                    </a:lnTo>
                    <a:lnTo>
                      <a:pt x="747" y="425"/>
                    </a:lnTo>
                    <a:lnTo>
                      <a:pt x="749" y="425"/>
                    </a:lnTo>
                    <a:lnTo>
                      <a:pt x="751" y="427"/>
                    </a:lnTo>
                    <a:lnTo>
                      <a:pt x="754" y="427"/>
                    </a:lnTo>
                    <a:lnTo>
                      <a:pt x="756" y="427"/>
                    </a:lnTo>
                    <a:lnTo>
                      <a:pt x="762" y="427"/>
                    </a:lnTo>
                    <a:lnTo>
                      <a:pt x="765" y="427"/>
                    </a:lnTo>
                    <a:lnTo>
                      <a:pt x="767" y="429"/>
                    </a:lnTo>
                    <a:lnTo>
                      <a:pt x="765" y="432"/>
                    </a:lnTo>
                    <a:lnTo>
                      <a:pt x="762" y="434"/>
                    </a:lnTo>
                    <a:lnTo>
                      <a:pt x="760" y="436"/>
                    </a:lnTo>
                    <a:lnTo>
                      <a:pt x="756" y="440"/>
                    </a:lnTo>
                    <a:lnTo>
                      <a:pt x="756" y="443"/>
                    </a:lnTo>
                    <a:lnTo>
                      <a:pt x="758" y="447"/>
                    </a:lnTo>
                    <a:lnTo>
                      <a:pt x="765" y="445"/>
                    </a:lnTo>
                    <a:lnTo>
                      <a:pt x="765" y="447"/>
                    </a:lnTo>
                    <a:lnTo>
                      <a:pt x="765" y="449"/>
                    </a:lnTo>
                    <a:lnTo>
                      <a:pt x="765" y="451"/>
                    </a:lnTo>
                    <a:lnTo>
                      <a:pt x="767" y="451"/>
                    </a:lnTo>
                    <a:lnTo>
                      <a:pt x="771" y="453"/>
                    </a:lnTo>
                    <a:lnTo>
                      <a:pt x="776" y="456"/>
                    </a:lnTo>
                    <a:lnTo>
                      <a:pt x="778" y="460"/>
                    </a:lnTo>
                    <a:lnTo>
                      <a:pt x="778" y="464"/>
                    </a:lnTo>
                    <a:lnTo>
                      <a:pt x="776" y="464"/>
                    </a:lnTo>
                    <a:lnTo>
                      <a:pt x="771" y="469"/>
                    </a:lnTo>
                    <a:lnTo>
                      <a:pt x="765" y="473"/>
                    </a:lnTo>
                    <a:lnTo>
                      <a:pt x="765" y="482"/>
                    </a:lnTo>
                    <a:lnTo>
                      <a:pt x="767" y="489"/>
                    </a:lnTo>
                    <a:lnTo>
                      <a:pt x="765" y="495"/>
                    </a:lnTo>
                    <a:lnTo>
                      <a:pt x="760" y="499"/>
                    </a:lnTo>
                    <a:lnTo>
                      <a:pt x="754" y="486"/>
                    </a:lnTo>
                    <a:lnTo>
                      <a:pt x="741" y="489"/>
                    </a:lnTo>
                    <a:lnTo>
                      <a:pt x="734" y="482"/>
                    </a:lnTo>
                    <a:lnTo>
                      <a:pt x="727" y="489"/>
                    </a:lnTo>
                    <a:lnTo>
                      <a:pt x="723" y="491"/>
                    </a:lnTo>
                    <a:lnTo>
                      <a:pt x="721" y="493"/>
                    </a:lnTo>
                    <a:lnTo>
                      <a:pt x="723" y="497"/>
                    </a:lnTo>
                    <a:lnTo>
                      <a:pt x="723" y="502"/>
                    </a:lnTo>
                    <a:lnTo>
                      <a:pt x="725" y="504"/>
                    </a:lnTo>
                    <a:lnTo>
                      <a:pt x="725" y="508"/>
                    </a:lnTo>
                    <a:lnTo>
                      <a:pt x="730" y="508"/>
                    </a:lnTo>
                    <a:lnTo>
                      <a:pt x="727" y="528"/>
                    </a:lnTo>
                    <a:lnTo>
                      <a:pt x="730" y="528"/>
                    </a:lnTo>
                    <a:lnTo>
                      <a:pt x="734" y="528"/>
                    </a:lnTo>
                    <a:lnTo>
                      <a:pt x="736" y="528"/>
                    </a:lnTo>
                    <a:lnTo>
                      <a:pt x="738" y="528"/>
                    </a:lnTo>
                    <a:lnTo>
                      <a:pt x="745" y="528"/>
                    </a:lnTo>
                    <a:lnTo>
                      <a:pt x="747" y="528"/>
                    </a:lnTo>
                    <a:lnTo>
                      <a:pt x="749" y="526"/>
                    </a:lnTo>
                    <a:lnTo>
                      <a:pt x="754" y="526"/>
                    </a:lnTo>
                    <a:lnTo>
                      <a:pt x="760" y="524"/>
                    </a:lnTo>
                    <a:lnTo>
                      <a:pt x="771" y="521"/>
                    </a:lnTo>
                    <a:lnTo>
                      <a:pt x="771" y="519"/>
                    </a:lnTo>
                    <a:lnTo>
                      <a:pt x="776" y="519"/>
                    </a:lnTo>
                    <a:lnTo>
                      <a:pt x="778" y="519"/>
                    </a:lnTo>
                    <a:lnTo>
                      <a:pt x="782" y="519"/>
                    </a:lnTo>
                    <a:lnTo>
                      <a:pt x="784" y="519"/>
                    </a:lnTo>
                    <a:lnTo>
                      <a:pt x="784" y="524"/>
                    </a:lnTo>
                    <a:lnTo>
                      <a:pt x="784" y="526"/>
                    </a:lnTo>
                    <a:lnTo>
                      <a:pt x="782" y="528"/>
                    </a:lnTo>
                    <a:lnTo>
                      <a:pt x="784" y="535"/>
                    </a:lnTo>
                    <a:lnTo>
                      <a:pt x="787" y="537"/>
                    </a:lnTo>
                    <a:lnTo>
                      <a:pt x="787" y="541"/>
                    </a:lnTo>
                    <a:lnTo>
                      <a:pt x="793" y="550"/>
                    </a:lnTo>
                    <a:lnTo>
                      <a:pt x="795" y="552"/>
                    </a:lnTo>
                    <a:lnTo>
                      <a:pt x="795" y="556"/>
                    </a:lnTo>
                    <a:lnTo>
                      <a:pt x="797" y="559"/>
                    </a:lnTo>
                    <a:lnTo>
                      <a:pt x="802" y="570"/>
                    </a:lnTo>
                    <a:lnTo>
                      <a:pt x="804" y="578"/>
                    </a:lnTo>
                    <a:lnTo>
                      <a:pt x="808" y="583"/>
                    </a:lnTo>
                    <a:lnTo>
                      <a:pt x="811" y="587"/>
                    </a:lnTo>
                    <a:lnTo>
                      <a:pt x="819" y="583"/>
                    </a:lnTo>
                    <a:lnTo>
                      <a:pt x="819" y="585"/>
                    </a:lnTo>
                    <a:lnTo>
                      <a:pt x="822" y="587"/>
                    </a:lnTo>
                    <a:lnTo>
                      <a:pt x="822" y="589"/>
                    </a:lnTo>
                    <a:lnTo>
                      <a:pt x="822" y="591"/>
                    </a:lnTo>
                    <a:lnTo>
                      <a:pt x="824" y="591"/>
                    </a:lnTo>
                    <a:lnTo>
                      <a:pt x="824" y="594"/>
                    </a:lnTo>
                    <a:lnTo>
                      <a:pt x="822" y="594"/>
                    </a:lnTo>
                    <a:lnTo>
                      <a:pt x="819" y="594"/>
                    </a:lnTo>
                    <a:lnTo>
                      <a:pt x="817" y="594"/>
                    </a:lnTo>
                    <a:lnTo>
                      <a:pt x="817" y="596"/>
                    </a:lnTo>
                    <a:lnTo>
                      <a:pt x="815" y="596"/>
                    </a:lnTo>
                    <a:lnTo>
                      <a:pt x="819" y="605"/>
                    </a:lnTo>
                    <a:lnTo>
                      <a:pt x="822" y="607"/>
                    </a:lnTo>
                    <a:lnTo>
                      <a:pt x="815" y="607"/>
                    </a:lnTo>
                    <a:lnTo>
                      <a:pt x="811" y="609"/>
                    </a:lnTo>
                    <a:lnTo>
                      <a:pt x="806" y="611"/>
                    </a:lnTo>
                    <a:lnTo>
                      <a:pt x="804" y="613"/>
                    </a:lnTo>
                    <a:lnTo>
                      <a:pt x="808" y="624"/>
                    </a:lnTo>
                    <a:lnTo>
                      <a:pt x="808" y="627"/>
                    </a:lnTo>
                    <a:lnTo>
                      <a:pt x="808" y="633"/>
                    </a:lnTo>
                    <a:lnTo>
                      <a:pt x="813" y="637"/>
                    </a:lnTo>
                    <a:lnTo>
                      <a:pt x="815" y="640"/>
                    </a:lnTo>
                    <a:lnTo>
                      <a:pt x="817" y="642"/>
                    </a:lnTo>
                    <a:lnTo>
                      <a:pt x="811" y="646"/>
                    </a:lnTo>
                    <a:lnTo>
                      <a:pt x="806" y="648"/>
                    </a:lnTo>
                    <a:lnTo>
                      <a:pt x="806" y="644"/>
                    </a:lnTo>
                    <a:lnTo>
                      <a:pt x="806" y="642"/>
                    </a:lnTo>
                    <a:lnTo>
                      <a:pt x="804" y="642"/>
                    </a:lnTo>
                    <a:lnTo>
                      <a:pt x="802" y="644"/>
                    </a:lnTo>
                    <a:lnTo>
                      <a:pt x="787" y="644"/>
                    </a:lnTo>
                    <a:lnTo>
                      <a:pt x="787" y="646"/>
                    </a:lnTo>
                    <a:lnTo>
                      <a:pt x="787" y="648"/>
                    </a:lnTo>
                    <a:lnTo>
                      <a:pt x="776" y="648"/>
                    </a:lnTo>
                    <a:lnTo>
                      <a:pt x="773" y="659"/>
                    </a:lnTo>
                    <a:lnTo>
                      <a:pt x="771" y="666"/>
                    </a:lnTo>
                    <a:lnTo>
                      <a:pt x="769" y="673"/>
                    </a:lnTo>
                    <a:lnTo>
                      <a:pt x="767" y="673"/>
                    </a:lnTo>
                    <a:lnTo>
                      <a:pt x="760" y="675"/>
                    </a:lnTo>
                    <a:lnTo>
                      <a:pt x="762" y="677"/>
                    </a:lnTo>
                    <a:lnTo>
                      <a:pt x="762" y="683"/>
                    </a:lnTo>
                    <a:lnTo>
                      <a:pt x="760" y="686"/>
                    </a:lnTo>
                    <a:lnTo>
                      <a:pt x="756" y="688"/>
                    </a:lnTo>
                    <a:lnTo>
                      <a:pt x="754" y="688"/>
                    </a:lnTo>
                    <a:lnTo>
                      <a:pt x="751" y="690"/>
                    </a:lnTo>
                    <a:lnTo>
                      <a:pt x="749" y="690"/>
                    </a:lnTo>
                    <a:lnTo>
                      <a:pt x="747" y="690"/>
                    </a:lnTo>
                    <a:lnTo>
                      <a:pt x="745" y="692"/>
                    </a:lnTo>
                    <a:lnTo>
                      <a:pt x="743" y="692"/>
                    </a:lnTo>
                    <a:lnTo>
                      <a:pt x="741" y="694"/>
                    </a:lnTo>
                    <a:lnTo>
                      <a:pt x="736" y="694"/>
                    </a:lnTo>
                    <a:lnTo>
                      <a:pt x="734" y="690"/>
                    </a:lnTo>
                    <a:lnTo>
                      <a:pt x="732" y="683"/>
                    </a:lnTo>
                    <a:lnTo>
                      <a:pt x="730" y="679"/>
                    </a:lnTo>
                    <a:lnTo>
                      <a:pt x="730" y="677"/>
                    </a:lnTo>
                    <a:lnTo>
                      <a:pt x="727" y="677"/>
                    </a:lnTo>
                    <a:lnTo>
                      <a:pt x="723" y="677"/>
                    </a:lnTo>
                    <a:lnTo>
                      <a:pt x="721" y="677"/>
                    </a:lnTo>
                    <a:lnTo>
                      <a:pt x="719" y="677"/>
                    </a:lnTo>
                    <a:lnTo>
                      <a:pt x="712" y="677"/>
                    </a:lnTo>
                    <a:lnTo>
                      <a:pt x="710" y="673"/>
                    </a:lnTo>
                    <a:lnTo>
                      <a:pt x="710" y="675"/>
                    </a:lnTo>
                    <a:lnTo>
                      <a:pt x="708" y="675"/>
                    </a:lnTo>
                    <a:lnTo>
                      <a:pt x="705" y="675"/>
                    </a:lnTo>
                    <a:lnTo>
                      <a:pt x="703" y="677"/>
                    </a:lnTo>
                    <a:lnTo>
                      <a:pt x="701" y="673"/>
                    </a:lnTo>
                    <a:lnTo>
                      <a:pt x="699" y="670"/>
                    </a:lnTo>
                    <a:lnTo>
                      <a:pt x="697" y="668"/>
                    </a:lnTo>
                    <a:lnTo>
                      <a:pt x="697" y="666"/>
                    </a:lnTo>
                    <a:lnTo>
                      <a:pt x="695" y="666"/>
                    </a:lnTo>
                    <a:lnTo>
                      <a:pt x="692" y="668"/>
                    </a:lnTo>
                    <a:lnTo>
                      <a:pt x="690" y="668"/>
                    </a:lnTo>
                    <a:lnTo>
                      <a:pt x="690" y="670"/>
                    </a:lnTo>
                    <a:lnTo>
                      <a:pt x="692" y="673"/>
                    </a:lnTo>
                    <a:lnTo>
                      <a:pt x="690" y="675"/>
                    </a:lnTo>
                    <a:lnTo>
                      <a:pt x="686" y="675"/>
                    </a:lnTo>
                    <a:lnTo>
                      <a:pt x="686" y="677"/>
                    </a:lnTo>
                    <a:lnTo>
                      <a:pt x="681" y="677"/>
                    </a:lnTo>
                    <a:lnTo>
                      <a:pt x="670" y="681"/>
                    </a:lnTo>
                    <a:lnTo>
                      <a:pt x="668" y="677"/>
                    </a:lnTo>
                    <a:lnTo>
                      <a:pt x="664" y="677"/>
                    </a:lnTo>
                    <a:lnTo>
                      <a:pt x="662" y="677"/>
                    </a:lnTo>
                    <a:lnTo>
                      <a:pt x="653" y="677"/>
                    </a:lnTo>
                    <a:lnTo>
                      <a:pt x="649" y="677"/>
                    </a:lnTo>
                    <a:lnTo>
                      <a:pt x="646" y="677"/>
                    </a:lnTo>
                    <a:lnTo>
                      <a:pt x="644" y="677"/>
                    </a:lnTo>
                    <a:lnTo>
                      <a:pt x="640" y="683"/>
                    </a:lnTo>
                    <a:lnTo>
                      <a:pt x="635" y="686"/>
                    </a:lnTo>
                    <a:lnTo>
                      <a:pt x="635" y="688"/>
                    </a:lnTo>
                    <a:lnTo>
                      <a:pt x="631" y="688"/>
                    </a:lnTo>
                    <a:lnTo>
                      <a:pt x="629" y="690"/>
                    </a:lnTo>
                    <a:lnTo>
                      <a:pt x="627" y="690"/>
                    </a:lnTo>
                    <a:lnTo>
                      <a:pt x="624" y="690"/>
                    </a:lnTo>
                    <a:lnTo>
                      <a:pt x="622" y="692"/>
                    </a:lnTo>
                    <a:lnTo>
                      <a:pt x="620" y="692"/>
                    </a:lnTo>
                    <a:lnTo>
                      <a:pt x="618" y="694"/>
                    </a:lnTo>
                    <a:lnTo>
                      <a:pt x="616" y="694"/>
                    </a:lnTo>
                    <a:lnTo>
                      <a:pt x="613" y="694"/>
                    </a:lnTo>
                    <a:lnTo>
                      <a:pt x="613" y="697"/>
                    </a:lnTo>
                    <a:lnTo>
                      <a:pt x="611" y="697"/>
                    </a:lnTo>
                    <a:lnTo>
                      <a:pt x="609" y="699"/>
                    </a:lnTo>
                    <a:lnTo>
                      <a:pt x="607" y="701"/>
                    </a:lnTo>
                    <a:lnTo>
                      <a:pt x="605" y="701"/>
                    </a:lnTo>
                    <a:lnTo>
                      <a:pt x="609" y="708"/>
                    </a:lnTo>
                    <a:lnTo>
                      <a:pt x="611" y="714"/>
                    </a:lnTo>
                    <a:lnTo>
                      <a:pt x="613" y="716"/>
                    </a:lnTo>
                    <a:lnTo>
                      <a:pt x="605" y="716"/>
                    </a:lnTo>
                    <a:lnTo>
                      <a:pt x="605" y="718"/>
                    </a:lnTo>
                    <a:lnTo>
                      <a:pt x="603" y="721"/>
                    </a:lnTo>
                    <a:lnTo>
                      <a:pt x="598" y="721"/>
                    </a:lnTo>
                    <a:lnTo>
                      <a:pt x="592" y="721"/>
                    </a:lnTo>
                    <a:lnTo>
                      <a:pt x="585" y="723"/>
                    </a:lnTo>
                    <a:lnTo>
                      <a:pt x="581" y="723"/>
                    </a:lnTo>
                    <a:lnTo>
                      <a:pt x="578" y="723"/>
                    </a:lnTo>
                    <a:lnTo>
                      <a:pt x="576" y="723"/>
                    </a:lnTo>
                    <a:lnTo>
                      <a:pt x="574" y="723"/>
                    </a:lnTo>
                    <a:lnTo>
                      <a:pt x="572" y="725"/>
                    </a:lnTo>
                    <a:lnTo>
                      <a:pt x="567" y="725"/>
                    </a:lnTo>
                    <a:lnTo>
                      <a:pt x="574" y="734"/>
                    </a:lnTo>
                    <a:lnTo>
                      <a:pt x="574" y="736"/>
                    </a:lnTo>
                    <a:lnTo>
                      <a:pt x="572" y="736"/>
                    </a:lnTo>
                    <a:lnTo>
                      <a:pt x="567" y="736"/>
                    </a:lnTo>
                    <a:lnTo>
                      <a:pt x="563" y="738"/>
                    </a:lnTo>
                    <a:lnTo>
                      <a:pt x="561" y="738"/>
                    </a:lnTo>
                    <a:lnTo>
                      <a:pt x="561" y="736"/>
                    </a:lnTo>
                    <a:lnTo>
                      <a:pt x="559" y="736"/>
                    </a:lnTo>
                    <a:lnTo>
                      <a:pt x="557" y="736"/>
                    </a:lnTo>
                    <a:lnTo>
                      <a:pt x="557" y="738"/>
                    </a:lnTo>
                    <a:lnTo>
                      <a:pt x="554" y="738"/>
                    </a:lnTo>
                    <a:lnTo>
                      <a:pt x="552" y="738"/>
                    </a:lnTo>
                    <a:lnTo>
                      <a:pt x="552" y="740"/>
                    </a:lnTo>
                    <a:lnTo>
                      <a:pt x="550" y="740"/>
                    </a:lnTo>
                    <a:lnTo>
                      <a:pt x="548" y="740"/>
                    </a:lnTo>
                    <a:lnTo>
                      <a:pt x="546" y="743"/>
                    </a:lnTo>
                    <a:lnTo>
                      <a:pt x="543" y="743"/>
                    </a:lnTo>
                    <a:lnTo>
                      <a:pt x="546" y="745"/>
                    </a:lnTo>
                    <a:lnTo>
                      <a:pt x="548" y="749"/>
                    </a:lnTo>
                    <a:lnTo>
                      <a:pt x="548" y="751"/>
                    </a:lnTo>
                    <a:lnTo>
                      <a:pt x="550" y="754"/>
                    </a:lnTo>
                    <a:lnTo>
                      <a:pt x="552" y="756"/>
                    </a:lnTo>
                    <a:lnTo>
                      <a:pt x="550" y="758"/>
                    </a:lnTo>
                    <a:lnTo>
                      <a:pt x="548" y="758"/>
                    </a:lnTo>
                    <a:lnTo>
                      <a:pt x="546" y="758"/>
                    </a:lnTo>
                    <a:lnTo>
                      <a:pt x="550" y="758"/>
                    </a:lnTo>
                    <a:lnTo>
                      <a:pt x="557" y="758"/>
                    </a:lnTo>
                    <a:lnTo>
                      <a:pt x="563" y="756"/>
                    </a:lnTo>
                    <a:lnTo>
                      <a:pt x="565" y="756"/>
                    </a:lnTo>
                    <a:lnTo>
                      <a:pt x="574" y="749"/>
                    </a:lnTo>
                    <a:lnTo>
                      <a:pt x="576" y="749"/>
                    </a:lnTo>
                    <a:lnTo>
                      <a:pt x="578" y="749"/>
                    </a:lnTo>
                    <a:lnTo>
                      <a:pt x="581" y="749"/>
                    </a:lnTo>
                    <a:lnTo>
                      <a:pt x="581" y="747"/>
                    </a:lnTo>
                    <a:lnTo>
                      <a:pt x="583" y="747"/>
                    </a:lnTo>
                    <a:lnTo>
                      <a:pt x="585" y="747"/>
                    </a:lnTo>
                    <a:lnTo>
                      <a:pt x="585" y="743"/>
                    </a:lnTo>
                    <a:lnTo>
                      <a:pt x="587" y="743"/>
                    </a:lnTo>
                    <a:lnTo>
                      <a:pt x="592" y="740"/>
                    </a:lnTo>
                    <a:lnTo>
                      <a:pt x="596" y="740"/>
                    </a:lnTo>
                    <a:lnTo>
                      <a:pt x="598" y="740"/>
                    </a:lnTo>
                    <a:lnTo>
                      <a:pt x="600" y="740"/>
                    </a:lnTo>
                    <a:lnTo>
                      <a:pt x="603" y="740"/>
                    </a:lnTo>
                    <a:lnTo>
                      <a:pt x="603" y="738"/>
                    </a:lnTo>
                    <a:lnTo>
                      <a:pt x="613" y="736"/>
                    </a:lnTo>
                    <a:lnTo>
                      <a:pt x="613" y="734"/>
                    </a:lnTo>
                    <a:lnTo>
                      <a:pt x="613" y="732"/>
                    </a:lnTo>
                    <a:lnTo>
                      <a:pt x="616" y="732"/>
                    </a:lnTo>
                    <a:lnTo>
                      <a:pt x="618" y="734"/>
                    </a:lnTo>
                    <a:lnTo>
                      <a:pt x="618" y="740"/>
                    </a:lnTo>
                    <a:lnTo>
                      <a:pt x="611" y="740"/>
                    </a:lnTo>
                    <a:lnTo>
                      <a:pt x="609" y="740"/>
                    </a:lnTo>
                    <a:lnTo>
                      <a:pt x="609" y="743"/>
                    </a:lnTo>
                    <a:lnTo>
                      <a:pt x="607" y="743"/>
                    </a:lnTo>
                    <a:lnTo>
                      <a:pt x="611" y="747"/>
                    </a:lnTo>
                    <a:lnTo>
                      <a:pt x="611" y="749"/>
                    </a:lnTo>
                    <a:lnTo>
                      <a:pt x="613" y="751"/>
                    </a:lnTo>
                    <a:lnTo>
                      <a:pt x="616" y="754"/>
                    </a:lnTo>
                    <a:lnTo>
                      <a:pt x="616" y="756"/>
                    </a:lnTo>
                    <a:lnTo>
                      <a:pt x="618" y="756"/>
                    </a:lnTo>
                    <a:lnTo>
                      <a:pt x="618" y="758"/>
                    </a:lnTo>
                    <a:lnTo>
                      <a:pt x="622" y="758"/>
                    </a:lnTo>
                    <a:lnTo>
                      <a:pt x="624" y="758"/>
                    </a:lnTo>
                    <a:lnTo>
                      <a:pt x="624" y="760"/>
                    </a:lnTo>
                    <a:lnTo>
                      <a:pt x="624" y="762"/>
                    </a:lnTo>
                    <a:lnTo>
                      <a:pt x="624" y="764"/>
                    </a:lnTo>
                    <a:lnTo>
                      <a:pt x="622" y="764"/>
                    </a:lnTo>
                    <a:lnTo>
                      <a:pt x="622" y="767"/>
                    </a:lnTo>
                    <a:lnTo>
                      <a:pt x="622" y="769"/>
                    </a:lnTo>
                    <a:lnTo>
                      <a:pt x="620" y="769"/>
                    </a:lnTo>
                    <a:lnTo>
                      <a:pt x="620" y="767"/>
                    </a:lnTo>
                    <a:lnTo>
                      <a:pt x="620" y="764"/>
                    </a:lnTo>
                    <a:lnTo>
                      <a:pt x="618" y="767"/>
                    </a:lnTo>
                    <a:lnTo>
                      <a:pt x="618" y="769"/>
                    </a:lnTo>
                    <a:lnTo>
                      <a:pt x="616" y="769"/>
                    </a:lnTo>
                    <a:lnTo>
                      <a:pt x="616" y="771"/>
                    </a:lnTo>
                    <a:lnTo>
                      <a:pt x="616" y="773"/>
                    </a:lnTo>
                    <a:lnTo>
                      <a:pt x="613" y="773"/>
                    </a:lnTo>
                    <a:lnTo>
                      <a:pt x="613" y="775"/>
                    </a:lnTo>
                    <a:lnTo>
                      <a:pt x="611" y="778"/>
                    </a:lnTo>
                    <a:lnTo>
                      <a:pt x="607" y="773"/>
                    </a:lnTo>
                    <a:lnTo>
                      <a:pt x="607" y="771"/>
                    </a:lnTo>
                    <a:lnTo>
                      <a:pt x="605" y="769"/>
                    </a:lnTo>
                    <a:lnTo>
                      <a:pt x="605" y="771"/>
                    </a:lnTo>
                    <a:lnTo>
                      <a:pt x="603" y="769"/>
                    </a:lnTo>
                    <a:lnTo>
                      <a:pt x="598" y="769"/>
                    </a:lnTo>
                    <a:lnTo>
                      <a:pt x="596" y="769"/>
                    </a:lnTo>
                    <a:lnTo>
                      <a:pt x="594" y="769"/>
                    </a:lnTo>
                    <a:lnTo>
                      <a:pt x="592" y="769"/>
                    </a:lnTo>
                    <a:lnTo>
                      <a:pt x="589" y="769"/>
                    </a:lnTo>
                    <a:lnTo>
                      <a:pt x="585" y="771"/>
                    </a:lnTo>
                    <a:lnTo>
                      <a:pt x="578" y="771"/>
                    </a:lnTo>
                    <a:lnTo>
                      <a:pt x="576" y="773"/>
                    </a:lnTo>
                    <a:lnTo>
                      <a:pt x="576" y="775"/>
                    </a:lnTo>
                    <a:lnTo>
                      <a:pt x="576" y="778"/>
                    </a:lnTo>
                    <a:lnTo>
                      <a:pt x="576" y="780"/>
                    </a:lnTo>
                    <a:lnTo>
                      <a:pt x="576" y="782"/>
                    </a:lnTo>
                    <a:lnTo>
                      <a:pt x="576" y="784"/>
                    </a:lnTo>
                    <a:lnTo>
                      <a:pt x="567" y="784"/>
                    </a:lnTo>
                    <a:lnTo>
                      <a:pt x="561" y="786"/>
                    </a:lnTo>
                    <a:lnTo>
                      <a:pt x="559" y="786"/>
                    </a:lnTo>
                    <a:lnTo>
                      <a:pt x="557" y="789"/>
                    </a:lnTo>
                    <a:lnTo>
                      <a:pt x="554" y="789"/>
                    </a:lnTo>
                    <a:lnTo>
                      <a:pt x="548" y="789"/>
                    </a:lnTo>
                    <a:lnTo>
                      <a:pt x="546" y="789"/>
                    </a:lnTo>
                    <a:lnTo>
                      <a:pt x="543" y="789"/>
                    </a:lnTo>
                    <a:lnTo>
                      <a:pt x="543" y="786"/>
                    </a:lnTo>
                    <a:lnTo>
                      <a:pt x="543" y="784"/>
                    </a:lnTo>
                    <a:lnTo>
                      <a:pt x="543" y="782"/>
                    </a:lnTo>
                    <a:lnTo>
                      <a:pt x="543" y="780"/>
                    </a:lnTo>
                    <a:lnTo>
                      <a:pt x="541" y="780"/>
                    </a:lnTo>
                    <a:lnTo>
                      <a:pt x="530" y="784"/>
                    </a:lnTo>
                    <a:lnTo>
                      <a:pt x="528" y="784"/>
                    </a:lnTo>
                    <a:lnTo>
                      <a:pt x="526" y="784"/>
                    </a:lnTo>
                    <a:lnTo>
                      <a:pt x="519" y="786"/>
                    </a:lnTo>
                    <a:lnTo>
                      <a:pt x="519" y="782"/>
                    </a:lnTo>
                    <a:lnTo>
                      <a:pt x="519" y="780"/>
                    </a:lnTo>
                    <a:lnTo>
                      <a:pt x="519" y="778"/>
                    </a:lnTo>
                    <a:lnTo>
                      <a:pt x="517" y="775"/>
                    </a:lnTo>
                    <a:lnTo>
                      <a:pt x="515" y="773"/>
                    </a:lnTo>
                    <a:lnTo>
                      <a:pt x="515" y="771"/>
                    </a:lnTo>
                    <a:lnTo>
                      <a:pt x="513" y="771"/>
                    </a:lnTo>
                    <a:lnTo>
                      <a:pt x="513" y="769"/>
                    </a:lnTo>
                    <a:lnTo>
                      <a:pt x="511" y="769"/>
                    </a:lnTo>
                    <a:lnTo>
                      <a:pt x="511" y="767"/>
                    </a:lnTo>
                    <a:lnTo>
                      <a:pt x="511" y="764"/>
                    </a:lnTo>
                    <a:lnTo>
                      <a:pt x="508" y="764"/>
                    </a:lnTo>
                    <a:lnTo>
                      <a:pt x="508" y="762"/>
                    </a:lnTo>
                    <a:lnTo>
                      <a:pt x="506" y="760"/>
                    </a:lnTo>
                    <a:lnTo>
                      <a:pt x="506" y="758"/>
                    </a:lnTo>
                    <a:lnTo>
                      <a:pt x="504" y="758"/>
                    </a:lnTo>
                    <a:lnTo>
                      <a:pt x="502" y="758"/>
                    </a:lnTo>
                    <a:lnTo>
                      <a:pt x="502" y="756"/>
                    </a:lnTo>
                    <a:lnTo>
                      <a:pt x="500" y="756"/>
                    </a:lnTo>
                    <a:lnTo>
                      <a:pt x="497" y="756"/>
                    </a:lnTo>
                    <a:lnTo>
                      <a:pt x="497" y="754"/>
                    </a:lnTo>
                    <a:lnTo>
                      <a:pt x="495" y="756"/>
                    </a:lnTo>
                    <a:lnTo>
                      <a:pt x="491" y="756"/>
                    </a:lnTo>
                    <a:lnTo>
                      <a:pt x="489" y="756"/>
                    </a:lnTo>
                    <a:lnTo>
                      <a:pt x="486" y="758"/>
                    </a:lnTo>
                    <a:lnTo>
                      <a:pt x="484" y="758"/>
                    </a:lnTo>
                    <a:lnTo>
                      <a:pt x="480" y="758"/>
                    </a:lnTo>
                    <a:lnTo>
                      <a:pt x="478" y="758"/>
                    </a:lnTo>
                    <a:lnTo>
                      <a:pt x="475" y="756"/>
                    </a:lnTo>
                    <a:lnTo>
                      <a:pt x="475" y="754"/>
                    </a:lnTo>
                    <a:lnTo>
                      <a:pt x="475" y="751"/>
                    </a:lnTo>
                    <a:lnTo>
                      <a:pt x="475" y="749"/>
                    </a:lnTo>
                    <a:lnTo>
                      <a:pt x="475" y="747"/>
                    </a:lnTo>
                    <a:lnTo>
                      <a:pt x="473" y="740"/>
                    </a:lnTo>
                    <a:lnTo>
                      <a:pt x="469" y="740"/>
                    </a:lnTo>
                    <a:lnTo>
                      <a:pt x="465" y="740"/>
                    </a:lnTo>
                    <a:lnTo>
                      <a:pt x="462" y="727"/>
                    </a:lnTo>
                    <a:lnTo>
                      <a:pt x="467" y="727"/>
                    </a:lnTo>
                    <a:lnTo>
                      <a:pt x="471" y="727"/>
                    </a:lnTo>
                    <a:lnTo>
                      <a:pt x="473" y="727"/>
                    </a:lnTo>
                    <a:lnTo>
                      <a:pt x="475" y="725"/>
                    </a:lnTo>
                    <a:lnTo>
                      <a:pt x="480" y="725"/>
                    </a:lnTo>
                    <a:lnTo>
                      <a:pt x="486" y="732"/>
                    </a:lnTo>
                    <a:lnTo>
                      <a:pt x="486" y="734"/>
                    </a:lnTo>
                    <a:lnTo>
                      <a:pt x="493" y="736"/>
                    </a:lnTo>
                    <a:lnTo>
                      <a:pt x="497" y="736"/>
                    </a:lnTo>
                    <a:lnTo>
                      <a:pt x="497" y="734"/>
                    </a:lnTo>
                    <a:lnTo>
                      <a:pt x="497" y="732"/>
                    </a:lnTo>
                    <a:lnTo>
                      <a:pt x="504" y="723"/>
                    </a:lnTo>
                    <a:lnTo>
                      <a:pt x="504" y="721"/>
                    </a:lnTo>
                    <a:lnTo>
                      <a:pt x="506" y="721"/>
                    </a:lnTo>
                    <a:lnTo>
                      <a:pt x="506" y="718"/>
                    </a:lnTo>
                    <a:lnTo>
                      <a:pt x="508" y="718"/>
                    </a:lnTo>
                    <a:lnTo>
                      <a:pt x="508" y="716"/>
                    </a:lnTo>
                    <a:lnTo>
                      <a:pt x="508" y="714"/>
                    </a:lnTo>
                    <a:lnTo>
                      <a:pt x="511" y="714"/>
                    </a:lnTo>
                    <a:lnTo>
                      <a:pt x="506" y="714"/>
                    </a:lnTo>
                    <a:lnTo>
                      <a:pt x="504" y="712"/>
                    </a:lnTo>
                    <a:lnTo>
                      <a:pt x="502" y="712"/>
                    </a:lnTo>
                    <a:lnTo>
                      <a:pt x="500" y="712"/>
                    </a:lnTo>
                    <a:lnTo>
                      <a:pt x="493" y="710"/>
                    </a:lnTo>
                    <a:lnTo>
                      <a:pt x="491" y="708"/>
                    </a:lnTo>
                    <a:lnTo>
                      <a:pt x="486" y="708"/>
                    </a:lnTo>
                    <a:lnTo>
                      <a:pt x="482" y="705"/>
                    </a:lnTo>
                    <a:lnTo>
                      <a:pt x="473" y="701"/>
                    </a:lnTo>
                    <a:lnTo>
                      <a:pt x="471" y="694"/>
                    </a:lnTo>
                    <a:lnTo>
                      <a:pt x="467" y="694"/>
                    </a:lnTo>
                    <a:lnTo>
                      <a:pt x="465" y="694"/>
                    </a:lnTo>
                    <a:lnTo>
                      <a:pt x="462" y="694"/>
                    </a:lnTo>
                    <a:lnTo>
                      <a:pt x="460" y="694"/>
                    </a:lnTo>
                    <a:lnTo>
                      <a:pt x="449" y="697"/>
                    </a:lnTo>
                    <a:lnTo>
                      <a:pt x="443" y="692"/>
                    </a:lnTo>
                    <a:lnTo>
                      <a:pt x="440" y="692"/>
                    </a:lnTo>
                    <a:lnTo>
                      <a:pt x="438" y="692"/>
                    </a:lnTo>
                    <a:lnTo>
                      <a:pt x="436" y="692"/>
                    </a:lnTo>
                    <a:lnTo>
                      <a:pt x="436" y="690"/>
                    </a:lnTo>
                    <a:lnTo>
                      <a:pt x="434" y="688"/>
                    </a:lnTo>
                    <a:lnTo>
                      <a:pt x="432" y="690"/>
                    </a:lnTo>
                    <a:lnTo>
                      <a:pt x="425" y="692"/>
                    </a:lnTo>
                    <a:lnTo>
                      <a:pt x="425" y="694"/>
                    </a:lnTo>
                    <a:lnTo>
                      <a:pt x="423" y="701"/>
                    </a:lnTo>
                    <a:lnTo>
                      <a:pt x="414" y="699"/>
                    </a:lnTo>
                    <a:lnTo>
                      <a:pt x="408" y="697"/>
                    </a:lnTo>
                    <a:lnTo>
                      <a:pt x="405" y="697"/>
                    </a:lnTo>
                    <a:lnTo>
                      <a:pt x="403" y="697"/>
                    </a:lnTo>
                    <a:lnTo>
                      <a:pt x="401" y="697"/>
                    </a:lnTo>
                    <a:lnTo>
                      <a:pt x="401" y="694"/>
                    </a:lnTo>
                    <a:lnTo>
                      <a:pt x="399" y="694"/>
                    </a:lnTo>
                    <a:lnTo>
                      <a:pt x="397" y="694"/>
                    </a:lnTo>
                    <a:lnTo>
                      <a:pt x="394" y="694"/>
                    </a:lnTo>
                    <a:lnTo>
                      <a:pt x="392" y="692"/>
                    </a:lnTo>
                    <a:lnTo>
                      <a:pt x="390" y="692"/>
                    </a:lnTo>
                    <a:lnTo>
                      <a:pt x="383" y="692"/>
                    </a:lnTo>
                    <a:lnTo>
                      <a:pt x="381" y="690"/>
                    </a:lnTo>
                    <a:lnTo>
                      <a:pt x="377" y="692"/>
                    </a:lnTo>
                    <a:lnTo>
                      <a:pt x="375" y="692"/>
                    </a:lnTo>
                    <a:lnTo>
                      <a:pt x="373" y="692"/>
                    </a:lnTo>
                    <a:lnTo>
                      <a:pt x="370" y="692"/>
                    </a:lnTo>
                    <a:lnTo>
                      <a:pt x="366" y="697"/>
                    </a:lnTo>
                    <a:lnTo>
                      <a:pt x="357" y="697"/>
                    </a:lnTo>
                    <a:lnTo>
                      <a:pt x="355" y="699"/>
                    </a:lnTo>
                    <a:lnTo>
                      <a:pt x="353" y="699"/>
                    </a:lnTo>
                    <a:lnTo>
                      <a:pt x="351" y="697"/>
                    </a:lnTo>
                    <a:lnTo>
                      <a:pt x="346" y="694"/>
                    </a:lnTo>
                    <a:lnTo>
                      <a:pt x="340" y="694"/>
                    </a:lnTo>
                    <a:lnTo>
                      <a:pt x="337" y="692"/>
                    </a:lnTo>
                    <a:lnTo>
                      <a:pt x="335" y="692"/>
                    </a:lnTo>
                    <a:lnTo>
                      <a:pt x="333" y="694"/>
                    </a:lnTo>
                    <a:lnTo>
                      <a:pt x="329" y="694"/>
                    </a:lnTo>
                    <a:lnTo>
                      <a:pt x="329" y="697"/>
                    </a:lnTo>
                    <a:lnTo>
                      <a:pt x="329" y="699"/>
                    </a:lnTo>
                    <a:lnTo>
                      <a:pt x="327" y="699"/>
                    </a:lnTo>
                    <a:lnTo>
                      <a:pt x="327" y="701"/>
                    </a:lnTo>
                    <a:lnTo>
                      <a:pt x="327" y="703"/>
                    </a:lnTo>
                    <a:lnTo>
                      <a:pt x="327" y="705"/>
                    </a:lnTo>
                    <a:lnTo>
                      <a:pt x="327" y="708"/>
                    </a:lnTo>
                    <a:lnTo>
                      <a:pt x="327" y="710"/>
                    </a:lnTo>
                    <a:lnTo>
                      <a:pt x="320" y="714"/>
                    </a:lnTo>
                    <a:lnTo>
                      <a:pt x="320" y="716"/>
                    </a:lnTo>
                    <a:lnTo>
                      <a:pt x="318" y="718"/>
                    </a:lnTo>
                    <a:lnTo>
                      <a:pt x="318" y="721"/>
                    </a:lnTo>
                    <a:lnTo>
                      <a:pt x="320" y="723"/>
                    </a:lnTo>
                    <a:lnTo>
                      <a:pt x="318" y="723"/>
                    </a:lnTo>
                    <a:lnTo>
                      <a:pt x="318" y="725"/>
                    </a:lnTo>
                    <a:lnTo>
                      <a:pt x="313" y="727"/>
                    </a:lnTo>
                    <a:lnTo>
                      <a:pt x="311" y="727"/>
                    </a:lnTo>
                    <a:lnTo>
                      <a:pt x="309" y="725"/>
                    </a:lnTo>
                    <a:lnTo>
                      <a:pt x="311" y="725"/>
                    </a:lnTo>
                    <a:lnTo>
                      <a:pt x="311" y="723"/>
                    </a:lnTo>
                    <a:lnTo>
                      <a:pt x="309" y="723"/>
                    </a:lnTo>
                    <a:lnTo>
                      <a:pt x="307" y="723"/>
                    </a:lnTo>
                    <a:lnTo>
                      <a:pt x="307" y="721"/>
                    </a:lnTo>
                    <a:lnTo>
                      <a:pt x="300" y="721"/>
                    </a:lnTo>
                    <a:lnTo>
                      <a:pt x="298" y="721"/>
                    </a:lnTo>
                    <a:lnTo>
                      <a:pt x="296" y="721"/>
                    </a:lnTo>
                    <a:lnTo>
                      <a:pt x="296" y="718"/>
                    </a:lnTo>
                    <a:lnTo>
                      <a:pt x="283" y="723"/>
                    </a:lnTo>
                    <a:lnTo>
                      <a:pt x="281" y="718"/>
                    </a:lnTo>
                    <a:lnTo>
                      <a:pt x="272" y="721"/>
                    </a:lnTo>
                    <a:lnTo>
                      <a:pt x="270" y="721"/>
                    </a:lnTo>
                    <a:lnTo>
                      <a:pt x="270" y="723"/>
                    </a:lnTo>
                    <a:lnTo>
                      <a:pt x="259" y="723"/>
                    </a:lnTo>
                    <a:lnTo>
                      <a:pt x="256" y="725"/>
                    </a:lnTo>
                    <a:lnTo>
                      <a:pt x="254" y="721"/>
                    </a:lnTo>
                    <a:lnTo>
                      <a:pt x="252" y="716"/>
                    </a:lnTo>
                    <a:lnTo>
                      <a:pt x="250" y="712"/>
                    </a:lnTo>
                    <a:lnTo>
                      <a:pt x="243" y="712"/>
                    </a:lnTo>
                    <a:lnTo>
                      <a:pt x="239" y="710"/>
                    </a:lnTo>
                    <a:lnTo>
                      <a:pt x="232" y="714"/>
                    </a:lnTo>
                    <a:lnTo>
                      <a:pt x="226" y="718"/>
                    </a:lnTo>
                    <a:lnTo>
                      <a:pt x="228" y="710"/>
                    </a:lnTo>
                    <a:lnTo>
                      <a:pt x="219" y="710"/>
                    </a:lnTo>
                    <a:lnTo>
                      <a:pt x="219" y="705"/>
                    </a:lnTo>
                    <a:lnTo>
                      <a:pt x="221" y="699"/>
                    </a:lnTo>
                    <a:lnTo>
                      <a:pt x="224" y="694"/>
                    </a:lnTo>
                    <a:lnTo>
                      <a:pt x="226" y="690"/>
                    </a:lnTo>
                    <a:lnTo>
                      <a:pt x="215" y="686"/>
                    </a:lnTo>
                    <a:lnTo>
                      <a:pt x="208" y="692"/>
                    </a:lnTo>
                    <a:lnTo>
                      <a:pt x="206" y="694"/>
                    </a:lnTo>
                    <a:lnTo>
                      <a:pt x="204" y="686"/>
                    </a:lnTo>
                    <a:lnTo>
                      <a:pt x="202" y="686"/>
                    </a:lnTo>
                    <a:lnTo>
                      <a:pt x="200" y="681"/>
                    </a:lnTo>
                    <a:lnTo>
                      <a:pt x="193" y="675"/>
                    </a:lnTo>
                    <a:lnTo>
                      <a:pt x="191" y="673"/>
                    </a:lnTo>
                    <a:lnTo>
                      <a:pt x="186" y="673"/>
                    </a:lnTo>
                    <a:lnTo>
                      <a:pt x="184" y="670"/>
                    </a:lnTo>
                    <a:lnTo>
                      <a:pt x="180" y="670"/>
                    </a:lnTo>
                    <a:lnTo>
                      <a:pt x="175" y="668"/>
                    </a:lnTo>
                    <a:lnTo>
                      <a:pt x="175" y="666"/>
                    </a:lnTo>
                    <a:lnTo>
                      <a:pt x="173" y="662"/>
                    </a:lnTo>
                    <a:lnTo>
                      <a:pt x="173" y="659"/>
                    </a:lnTo>
                    <a:lnTo>
                      <a:pt x="173" y="653"/>
                    </a:lnTo>
                    <a:lnTo>
                      <a:pt x="173" y="648"/>
                    </a:lnTo>
                    <a:lnTo>
                      <a:pt x="173" y="637"/>
                    </a:lnTo>
                    <a:lnTo>
                      <a:pt x="171" y="633"/>
                    </a:lnTo>
                    <a:lnTo>
                      <a:pt x="171" y="622"/>
                    </a:lnTo>
                    <a:lnTo>
                      <a:pt x="164" y="622"/>
                    </a:lnTo>
                    <a:lnTo>
                      <a:pt x="162" y="622"/>
                    </a:lnTo>
                    <a:lnTo>
                      <a:pt x="160" y="624"/>
                    </a:lnTo>
                    <a:lnTo>
                      <a:pt x="158" y="624"/>
                    </a:lnTo>
                    <a:lnTo>
                      <a:pt x="158" y="629"/>
                    </a:lnTo>
                    <a:lnTo>
                      <a:pt x="158" y="631"/>
                    </a:lnTo>
                    <a:lnTo>
                      <a:pt x="158" y="637"/>
                    </a:lnTo>
                    <a:lnTo>
                      <a:pt x="158" y="640"/>
                    </a:lnTo>
                    <a:lnTo>
                      <a:pt x="151" y="640"/>
                    </a:lnTo>
                    <a:lnTo>
                      <a:pt x="149" y="640"/>
                    </a:lnTo>
                    <a:lnTo>
                      <a:pt x="147" y="640"/>
                    </a:lnTo>
                    <a:lnTo>
                      <a:pt x="149" y="640"/>
                    </a:lnTo>
                    <a:lnTo>
                      <a:pt x="145" y="642"/>
                    </a:lnTo>
                    <a:lnTo>
                      <a:pt x="143" y="642"/>
                    </a:lnTo>
                    <a:lnTo>
                      <a:pt x="140" y="642"/>
                    </a:lnTo>
                    <a:lnTo>
                      <a:pt x="140" y="644"/>
                    </a:lnTo>
                    <a:lnTo>
                      <a:pt x="138" y="644"/>
                    </a:lnTo>
                    <a:lnTo>
                      <a:pt x="125" y="648"/>
                    </a:lnTo>
                    <a:lnTo>
                      <a:pt x="123" y="648"/>
                    </a:lnTo>
                    <a:lnTo>
                      <a:pt x="118" y="651"/>
                    </a:lnTo>
                    <a:lnTo>
                      <a:pt x="114" y="653"/>
                    </a:lnTo>
                    <a:lnTo>
                      <a:pt x="108" y="655"/>
                    </a:lnTo>
                    <a:lnTo>
                      <a:pt x="103" y="655"/>
                    </a:lnTo>
                    <a:lnTo>
                      <a:pt x="101" y="659"/>
                    </a:lnTo>
                    <a:lnTo>
                      <a:pt x="99" y="662"/>
                    </a:lnTo>
                    <a:lnTo>
                      <a:pt x="97" y="666"/>
                    </a:lnTo>
                    <a:lnTo>
                      <a:pt x="94" y="668"/>
                    </a:lnTo>
                    <a:lnTo>
                      <a:pt x="92" y="666"/>
                    </a:lnTo>
                    <a:lnTo>
                      <a:pt x="90" y="664"/>
                    </a:lnTo>
                    <a:lnTo>
                      <a:pt x="86" y="662"/>
                    </a:lnTo>
                    <a:lnTo>
                      <a:pt x="83" y="662"/>
                    </a:lnTo>
                    <a:lnTo>
                      <a:pt x="81" y="664"/>
                    </a:lnTo>
                    <a:lnTo>
                      <a:pt x="70" y="657"/>
                    </a:lnTo>
                    <a:lnTo>
                      <a:pt x="62" y="648"/>
                    </a:lnTo>
                    <a:lnTo>
                      <a:pt x="59" y="648"/>
                    </a:lnTo>
                    <a:lnTo>
                      <a:pt x="55" y="651"/>
                    </a:lnTo>
                    <a:lnTo>
                      <a:pt x="44" y="651"/>
                    </a:lnTo>
                    <a:lnTo>
                      <a:pt x="35" y="648"/>
                    </a:lnTo>
                    <a:lnTo>
                      <a:pt x="33" y="648"/>
                    </a:lnTo>
                    <a:lnTo>
                      <a:pt x="29" y="648"/>
                    </a:lnTo>
                    <a:lnTo>
                      <a:pt x="24" y="648"/>
                    </a:lnTo>
                    <a:lnTo>
                      <a:pt x="20" y="648"/>
                    </a:lnTo>
                    <a:lnTo>
                      <a:pt x="16" y="648"/>
                    </a:lnTo>
                    <a:lnTo>
                      <a:pt x="16" y="646"/>
                    </a:lnTo>
                    <a:lnTo>
                      <a:pt x="16" y="644"/>
                    </a:lnTo>
                    <a:lnTo>
                      <a:pt x="16" y="642"/>
                    </a:lnTo>
                    <a:lnTo>
                      <a:pt x="13" y="642"/>
                    </a:lnTo>
                    <a:lnTo>
                      <a:pt x="13" y="644"/>
                    </a:lnTo>
                    <a:lnTo>
                      <a:pt x="11" y="644"/>
                    </a:lnTo>
                    <a:lnTo>
                      <a:pt x="11" y="642"/>
                    </a:lnTo>
                    <a:lnTo>
                      <a:pt x="9" y="642"/>
                    </a:lnTo>
                    <a:lnTo>
                      <a:pt x="9" y="640"/>
                    </a:lnTo>
                    <a:lnTo>
                      <a:pt x="7" y="640"/>
                    </a:lnTo>
                    <a:lnTo>
                      <a:pt x="7" y="637"/>
                    </a:lnTo>
                    <a:lnTo>
                      <a:pt x="7" y="635"/>
                    </a:lnTo>
                    <a:lnTo>
                      <a:pt x="7" y="633"/>
                    </a:lnTo>
                    <a:lnTo>
                      <a:pt x="7" y="631"/>
                    </a:lnTo>
                    <a:lnTo>
                      <a:pt x="5" y="631"/>
                    </a:lnTo>
                    <a:lnTo>
                      <a:pt x="5" y="629"/>
                    </a:lnTo>
                    <a:lnTo>
                      <a:pt x="5" y="627"/>
                    </a:lnTo>
                    <a:lnTo>
                      <a:pt x="5" y="624"/>
                    </a:lnTo>
                    <a:lnTo>
                      <a:pt x="5" y="622"/>
                    </a:lnTo>
                    <a:lnTo>
                      <a:pt x="5" y="620"/>
                    </a:lnTo>
                    <a:lnTo>
                      <a:pt x="5" y="618"/>
                    </a:lnTo>
                    <a:lnTo>
                      <a:pt x="7" y="618"/>
                    </a:lnTo>
                    <a:lnTo>
                      <a:pt x="7" y="616"/>
                    </a:lnTo>
                    <a:lnTo>
                      <a:pt x="5" y="616"/>
                    </a:lnTo>
                    <a:lnTo>
                      <a:pt x="5" y="613"/>
                    </a:lnTo>
                    <a:lnTo>
                      <a:pt x="5" y="611"/>
                    </a:lnTo>
                    <a:lnTo>
                      <a:pt x="5" y="609"/>
                    </a:lnTo>
                    <a:lnTo>
                      <a:pt x="7" y="609"/>
                    </a:lnTo>
                    <a:lnTo>
                      <a:pt x="7" y="607"/>
                    </a:lnTo>
                    <a:lnTo>
                      <a:pt x="5" y="607"/>
                    </a:lnTo>
                    <a:lnTo>
                      <a:pt x="5" y="605"/>
                    </a:lnTo>
                    <a:lnTo>
                      <a:pt x="2" y="605"/>
                    </a:lnTo>
                    <a:lnTo>
                      <a:pt x="0" y="605"/>
                    </a:lnTo>
                    <a:lnTo>
                      <a:pt x="0" y="602"/>
                    </a:lnTo>
                    <a:lnTo>
                      <a:pt x="2" y="602"/>
                    </a:lnTo>
                    <a:lnTo>
                      <a:pt x="2" y="600"/>
                    </a:lnTo>
                    <a:lnTo>
                      <a:pt x="5" y="600"/>
                    </a:lnTo>
                    <a:lnTo>
                      <a:pt x="5" y="598"/>
                    </a:lnTo>
                    <a:lnTo>
                      <a:pt x="5" y="596"/>
                    </a:lnTo>
                    <a:lnTo>
                      <a:pt x="7" y="596"/>
                    </a:lnTo>
                    <a:lnTo>
                      <a:pt x="9" y="596"/>
                    </a:lnTo>
                    <a:lnTo>
                      <a:pt x="9" y="594"/>
                    </a:lnTo>
                    <a:lnTo>
                      <a:pt x="11" y="594"/>
                    </a:lnTo>
                    <a:lnTo>
                      <a:pt x="13" y="594"/>
                    </a:lnTo>
                    <a:lnTo>
                      <a:pt x="13" y="591"/>
                    </a:lnTo>
                    <a:lnTo>
                      <a:pt x="16" y="591"/>
                    </a:lnTo>
                    <a:lnTo>
                      <a:pt x="16" y="589"/>
                    </a:lnTo>
                    <a:lnTo>
                      <a:pt x="18" y="589"/>
                    </a:lnTo>
                    <a:lnTo>
                      <a:pt x="18" y="587"/>
                    </a:lnTo>
                    <a:lnTo>
                      <a:pt x="20" y="587"/>
                    </a:lnTo>
                    <a:lnTo>
                      <a:pt x="20" y="585"/>
                    </a:lnTo>
                    <a:lnTo>
                      <a:pt x="20" y="583"/>
                    </a:lnTo>
                    <a:lnTo>
                      <a:pt x="22" y="583"/>
                    </a:lnTo>
                    <a:lnTo>
                      <a:pt x="22" y="581"/>
                    </a:lnTo>
                    <a:lnTo>
                      <a:pt x="20" y="581"/>
                    </a:lnTo>
                    <a:lnTo>
                      <a:pt x="20" y="578"/>
                    </a:lnTo>
                    <a:lnTo>
                      <a:pt x="22" y="578"/>
                    </a:lnTo>
                    <a:lnTo>
                      <a:pt x="22" y="576"/>
                    </a:lnTo>
                    <a:lnTo>
                      <a:pt x="24" y="576"/>
                    </a:lnTo>
                    <a:lnTo>
                      <a:pt x="24" y="574"/>
                    </a:lnTo>
                    <a:lnTo>
                      <a:pt x="24" y="572"/>
                    </a:lnTo>
                    <a:lnTo>
                      <a:pt x="26" y="572"/>
                    </a:lnTo>
                    <a:lnTo>
                      <a:pt x="26" y="570"/>
                    </a:lnTo>
                    <a:lnTo>
                      <a:pt x="26" y="567"/>
                    </a:lnTo>
                    <a:lnTo>
                      <a:pt x="26" y="565"/>
                    </a:lnTo>
                    <a:lnTo>
                      <a:pt x="29" y="565"/>
                    </a:lnTo>
                    <a:lnTo>
                      <a:pt x="29" y="563"/>
                    </a:lnTo>
                    <a:lnTo>
                      <a:pt x="29" y="561"/>
                    </a:lnTo>
                    <a:lnTo>
                      <a:pt x="29" y="559"/>
                    </a:lnTo>
                    <a:lnTo>
                      <a:pt x="31" y="559"/>
                    </a:lnTo>
                    <a:lnTo>
                      <a:pt x="33" y="559"/>
                    </a:lnTo>
                    <a:lnTo>
                      <a:pt x="33" y="556"/>
                    </a:lnTo>
                    <a:lnTo>
                      <a:pt x="35" y="556"/>
                    </a:lnTo>
                    <a:lnTo>
                      <a:pt x="33" y="556"/>
                    </a:lnTo>
                    <a:lnTo>
                      <a:pt x="35" y="556"/>
                    </a:lnTo>
                    <a:lnTo>
                      <a:pt x="37" y="556"/>
                    </a:lnTo>
                    <a:lnTo>
                      <a:pt x="35" y="556"/>
                    </a:lnTo>
                    <a:lnTo>
                      <a:pt x="35" y="554"/>
                    </a:lnTo>
                    <a:lnTo>
                      <a:pt x="37" y="554"/>
                    </a:lnTo>
                    <a:lnTo>
                      <a:pt x="37" y="552"/>
                    </a:lnTo>
                    <a:lnTo>
                      <a:pt x="37" y="554"/>
                    </a:lnTo>
                    <a:lnTo>
                      <a:pt x="40" y="554"/>
                    </a:lnTo>
                    <a:lnTo>
                      <a:pt x="40" y="552"/>
                    </a:lnTo>
                    <a:lnTo>
                      <a:pt x="40" y="550"/>
                    </a:lnTo>
                    <a:lnTo>
                      <a:pt x="42" y="550"/>
                    </a:lnTo>
                    <a:lnTo>
                      <a:pt x="44" y="550"/>
                    </a:lnTo>
                    <a:lnTo>
                      <a:pt x="44" y="548"/>
                    </a:lnTo>
                    <a:lnTo>
                      <a:pt x="44" y="545"/>
                    </a:lnTo>
                    <a:lnTo>
                      <a:pt x="46" y="545"/>
                    </a:lnTo>
                    <a:lnTo>
                      <a:pt x="46" y="543"/>
                    </a:lnTo>
                    <a:lnTo>
                      <a:pt x="46" y="545"/>
                    </a:lnTo>
                    <a:lnTo>
                      <a:pt x="46" y="543"/>
                    </a:lnTo>
                    <a:lnTo>
                      <a:pt x="48" y="543"/>
                    </a:lnTo>
                    <a:lnTo>
                      <a:pt x="48" y="541"/>
                    </a:lnTo>
                    <a:lnTo>
                      <a:pt x="51" y="541"/>
                    </a:lnTo>
                    <a:lnTo>
                      <a:pt x="51" y="539"/>
                    </a:lnTo>
                    <a:lnTo>
                      <a:pt x="53" y="539"/>
                    </a:lnTo>
                    <a:lnTo>
                      <a:pt x="53" y="537"/>
                    </a:lnTo>
                    <a:lnTo>
                      <a:pt x="53" y="539"/>
                    </a:lnTo>
                    <a:lnTo>
                      <a:pt x="55" y="539"/>
                    </a:lnTo>
                    <a:lnTo>
                      <a:pt x="55" y="537"/>
                    </a:lnTo>
                    <a:lnTo>
                      <a:pt x="57" y="537"/>
                    </a:lnTo>
                    <a:lnTo>
                      <a:pt x="57" y="535"/>
                    </a:lnTo>
                    <a:lnTo>
                      <a:pt x="59" y="535"/>
                    </a:lnTo>
                    <a:lnTo>
                      <a:pt x="62" y="535"/>
                    </a:lnTo>
                    <a:lnTo>
                      <a:pt x="64" y="535"/>
                    </a:lnTo>
                    <a:lnTo>
                      <a:pt x="64" y="532"/>
                    </a:lnTo>
                    <a:lnTo>
                      <a:pt x="66" y="532"/>
                    </a:lnTo>
                    <a:lnTo>
                      <a:pt x="66" y="530"/>
                    </a:lnTo>
                    <a:lnTo>
                      <a:pt x="68" y="530"/>
                    </a:lnTo>
                    <a:lnTo>
                      <a:pt x="68" y="532"/>
                    </a:lnTo>
                    <a:lnTo>
                      <a:pt x="70" y="532"/>
                    </a:lnTo>
                    <a:lnTo>
                      <a:pt x="70" y="530"/>
                    </a:lnTo>
                    <a:lnTo>
                      <a:pt x="72" y="530"/>
                    </a:lnTo>
                    <a:lnTo>
                      <a:pt x="70" y="530"/>
                    </a:lnTo>
                    <a:lnTo>
                      <a:pt x="72" y="530"/>
                    </a:lnTo>
                    <a:lnTo>
                      <a:pt x="72" y="528"/>
                    </a:lnTo>
                    <a:lnTo>
                      <a:pt x="72" y="526"/>
                    </a:lnTo>
                    <a:lnTo>
                      <a:pt x="72" y="524"/>
                    </a:lnTo>
                    <a:lnTo>
                      <a:pt x="72" y="526"/>
                    </a:lnTo>
                    <a:lnTo>
                      <a:pt x="72" y="524"/>
                    </a:lnTo>
                    <a:lnTo>
                      <a:pt x="72" y="521"/>
                    </a:lnTo>
                    <a:lnTo>
                      <a:pt x="75" y="521"/>
                    </a:lnTo>
                    <a:lnTo>
                      <a:pt x="75" y="519"/>
                    </a:lnTo>
                    <a:lnTo>
                      <a:pt x="75" y="521"/>
                    </a:lnTo>
                    <a:lnTo>
                      <a:pt x="75" y="519"/>
                    </a:lnTo>
                    <a:lnTo>
                      <a:pt x="77" y="519"/>
                    </a:lnTo>
                    <a:lnTo>
                      <a:pt x="79" y="519"/>
                    </a:lnTo>
                    <a:lnTo>
                      <a:pt x="79" y="517"/>
                    </a:lnTo>
                    <a:lnTo>
                      <a:pt x="79" y="519"/>
                    </a:lnTo>
                    <a:lnTo>
                      <a:pt x="81" y="519"/>
                    </a:lnTo>
                    <a:lnTo>
                      <a:pt x="81" y="517"/>
                    </a:lnTo>
                    <a:lnTo>
                      <a:pt x="81" y="515"/>
                    </a:lnTo>
                    <a:lnTo>
                      <a:pt x="83" y="515"/>
                    </a:lnTo>
                    <a:lnTo>
                      <a:pt x="83" y="513"/>
                    </a:lnTo>
                    <a:lnTo>
                      <a:pt x="83" y="515"/>
                    </a:lnTo>
                    <a:lnTo>
                      <a:pt x="83" y="513"/>
                    </a:lnTo>
                    <a:lnTo>
                      <a:pt x="86" y="513"/>
                    </a:lnTo>
                    <a:lnTo>
                      <a:pt x="88" y="513"/>
                    </a:lnTo>
                    <a:lnTo>
                      <a:pt x="90" y="513"/>
                    </a:lnTo>
                    <a:lnTo>
                      <a:pt x="88" y="513"/>
                    </a:lnTo>
                    <a:lnTo>
                      <a:pt x="88" y="510"/>
                    </a:lnTo>
                    <a:lnTo>
                      <a:pt x="90" y="510"/>
                    </a:lnTo>
                    <a:lnTo>
                      <a:pt x="90" y="508"/>
                    </a:lnTo>
                    <a:lnTo>
                      <a:pt x="92" y="508"/>
                    </a:lnTo>
                    <a:lnTo>
                      <a:pt x="92" y="510"/>
                    </a:lnTo>
                    <a:lnTo>
                      <a:pt x="92" y="508"/>
                    </a:lnTo>
                    <a:lnTo>
                      <a:pt x="92" y="510"/>
                    </a:lnTo>
                    <a:lnTo>
                      <a:pt x="94" y="510"/>
                    </a:lnTo>
                    <a:lnTo>
                      <a:pt x="97" y="510"/>
                    </a:lnTo>
                    <a:lnTo>
                      <a:pt x="99" y="510"/>
                    </a:lnTo>
                    <a:lnTo>
                      <a:pt x="99" y="508"/>
                    </a:lnTo>
                    <a:lnTo>
                      <a:pt x="99" y="510"/>
                    </a:lnTo>
                    <a:lnTo>
                      <a:pt x="101" y="510"/>
                    </a:lnTo>
                    <a:lnTo>
                      <a:pt x="101" y="508"/>
                    </a:lnTo>
                    <a:lnTo>
                      <a:pt x="103" y="508"/>
                    </a:lnTo>
                    <a:lnTo>
                      <a:pt x="101" y="508"/>
                    </a:lnTo>
                    <a:lnTo>
                      <a:pt x="103" y="508"/>
                    </a:lnTo>
                    <a:lnTo>
                      <a:pt x="105" y="508"/>
                    </a:lnTo>
                    <a:lnTo>
                      <a:pt x="105" y="510"/>
                    </a:lnTo>
                    <a:lnTo>
                      <a:pt x="105" y="508"/>
                    </a:lnTo>
                    <a:lnTo>
                      <a:pt x="108" y="508"/>
                    </a:lnTo>
                    <a:lnTo>
                      <a:pt x="110" y="508"/>
                    </a:lnTo>
                    <a:lnTo>
                      <a:pt x="110" y="506"/>
                    </a:lnTo>
                    <a:lnTo>
                      <a:pt x="110" y="504"/>
                    </a:lnTo>
                    <a:lnTo>
                      <a:pt x="112" y="506"/>
                    </a:lnTo>
                    <a:lnTo>
                      <a:pt x="112" y="504"/>
                    </a:lnTo>
                    <a:lnTo>
                      <a:pt x="114" y="504"/>
                    </a:lnTo>
                    <a:lnTo>
                      <a:pt x="112" y="504"/>
                    </a:lnTo>
                    <a:lnTo>
                      <a:pt x="114" y="504"/>
                    </a:lnTo>
                    <a:lnTo>
                      <a:pt x="114" y="502"/>
                    </a:lnTo>
                    <a:lnTo>
                      <a:pt x="116" y="502"/>
                    </a:lnTo>
                    <a:lnTo>
                      <a:pt x="116" y="499"/>
                    </a:lnTo>
                    <a:lnTo>
                      <a:pt x="116" y="502"/>
                    </a:lnTo>
                    <a:lnTo>
                      <a:pt x="116" y="499"/>
                    </a:lnTo>
                    <a:lnTo>
                      <a:pt x="116" y="502"/>
                    </a:lnTo>
                    <a:lnTo>
                      <a:pt x="118" y="502"/>
                    </a:lnTo>
                    <a:lnTo>
                      <a:pt x="118" y="499"/>
                    </a:lnTo>
                    <a:lnTo>
                      <a:pt x="118" y="502"/>
                    </a:lnTo>
                    <a:lnTo>
                      <a:pt x="118" y="499"/>
                    </a:lnTo>
                    <a:lnTo>
                      <a:pt x="118" y="502"/>
                    </a:lnTo>
                    <a:lnTo>
                      <a:pt x="118" y="499"/>
                    </a:lnTo>
                    <a:lnTo>
                      <a:pt x="121" y="499"/>
                    </a:lnTo>
                    <a:lnTo>
                      <a:pt x="121" y="502"/>
                    </a:lnTo>
                    <a:lnTo>
                      <a:pt x="121" y="499"/>
                    </a:lnTo>
                    <a:lnTo>
                      <a:pt x="123" y="499"/>
                    </a:lnTo>
                    <a:lnTo>
                      <a:pt x="123" y="497"/>
                    </a:lnTo>
                    <a:lnTo>
                      <a:pt x="125" y="497"/>
                    </a:lnTo>
                    <a:lnTo>
                      <a:pt x="123" y="497"/>
                    </a:lnTo>
                    <a:lnTo>
                      <a:pt x="125" y="497"/>
                    </a:lnTo>
                    <a:lnTo>
                      <a:pt x="123" y="497"/>
                    </a:lnTo>
                    <a:lnTo>
                      <a:pt x="125" y="497"/>
                    </a:lnTo>
                    <a:lnTo>
                      <a:pt x="123" y="497"/>
                    </a:lnTo>
                    <a:lnTo>
                      <a:pt x="125" y="497"/>
                    </a:lnTo>
                    <a:lnTo>
                      <a:pt x="125" y="495"/>
                    </a:lnTo>
                    <a:lnTo>
                      <a:pt x="127" y="495"/>
                    </a:lnTo>
                    <a:lnTo>
                      <a:pt x="127" y="493"/>
                    </a:lnTo>
                    <a:lnTo>
                      <a:pt x="127" y="491"/>
                    </a:lnTo>
                    <a:lnTo>
                      <a:pt x="125" y="491"/>
                    </a:lnTo>
                    <a:lnTo>
                      <a:pt x="127" y="491"/>
                    </a:lnTo>
                    <a:lnTo>
                      <a:pt x="127" y="489"/>
                    </a:lnTo>
                    <a:lnTo>
                      <a:pt x="125" y="489"/>
                    </a:lnTo>
                    <a:lnTo>
                      <a:pt x="127" y="489"/>
                    </a:lnTo>
                    <a:lnTo>
                      <a:pt x="125" y="489"/>
                    </a:lnTo>
                    <a:lnTo>
                      <a:pt x="125" y="486"/>
                    </a:lnTo>
                    <a:lnTo>
                      <a:pt x="125" y="484"/>
                    </a:lnTo>
                    <a:lnTo>
                      <a:pt x="127" y="484"/>
                    </a:lnTo>
                    <a:lnTo>
                      <a:pt x="129" y="484"/>
                    </a:lnTo>
                    <a:lnTo>
                      <a:pt x="129" y="482"/>
                    </a:lnTo>
                    <a:lnTo>
                      <a:pt x="129" y="480"/>
                    </a:lnTo>
                    <a:lnTo>
                      <a:pt x="132" y="480"/>
                    </a:lnTo>
                    <a:lnTo>
                      <a:pt x="129" y="480"/>
                    </a:lnTo>
                    <a:lnTo>
                      <a:pt x="132" y="480"/>
                    </a:lnTo>
                    <a:lnTo>
                      <a:pt x="132" y="478"/>
                    </a:lnTo>
                    <a:lnTo>
                      <a:pt x="129" y="478"/>
                    </a:lnTo>
                    <a:lnTo>
                      <a:pt x="127" y="478"/>
                    </a:lnTo>
                    <a:lnTo>
                      <a:pt x="127" y="475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88" name="Freeform 73"/>
              <p:cNvSpPr>
                <a:spLocks/>
              </p:cNvSpPr>
              <p:nvPr/>
            </p:nvSpPr>
            <p:spPr bwMode="auto">
              <a:xfrm>
                <a:off x="5500688" y="420688"/>
                <a:ext cx="879475" cy="754063"/>
              </a:xfrm>
              <a:custGeom>
                <a:avLst/>
                <a:gdLst>
                  <a:gd name="T0" fmla="*/ 2147483647 w 554"/>
                  <a:gd name="T1" fmla="*/ 2147483647 h 475"/>
                  <a:gd name="T2" fmla="*/ 2147483647 w 554"/>
                  <a:gd name="T3" fmla="*/ 2147483647 h 475"/>
                  <a:gd name="T4" fmla="*/ 2147483647 w 554"/>
                  <a:gd name="T5" fmla="*/ 2147483647 h 475"/>
                  <a:gd name="T6" fmla="*/ 2147483647 w 554"/>
                  <a:gd name="T7" fmla="*/ 2147483647 h 475"/>
                  <a:gd name="T8" fmla="*/ 2147483647 w 554"/>
                  <a:gd name="T9" fmla="*/ 2147483647 h 475"/>
                  <a:gd name="T10" fmla="*/ 2147483647 w 554"/>
                  <a:gd name="T11" fmla="*/ 2147483647 h 475"/>
                  <a:gd name="T12" fmla="*/ 2147483647 w 554"/>
                  <a:gd name="T13" fmla="*/ 2147483647 h 475"/>
                  <a:gd name="T14" fmla="*/ 2147483647 w 554"/>
                  <a:gd name="T15" fmla="*/ 2147483647 h 475"/>
                  <a:gd name="T16" fmla="*/ 2147483647 w 554"/>
                  <a:gd name="T17" fmla="*/ 2147483647 h 475"/>
                  <a:gd name="T18" fmla="*/ 2147483647 w 554"/>
                  <a:gd name="T19" fmla="*/ 2147483647 h 475"/>
                  <a:gd name="T20" fmla="*/ 2147483647 w 554"/>
                  <a:gd name="T21" fmla="*/ 2147483647 h 475"/>
                  <a:gd name="T22" fmla="*/ 2147483647 w 554"/>
                  <a:gd name="T23" fmla="*/ 2147483647 h 475"/>
                  <a:gd name="T24" fmla="*/ 2147483647 w 554"/>
                  <a:gd name="T25" fmla="*/ 2147483647 h 475"/>
                  <a:gd name="T26" fmla="*/ 2147483647 w 554"/>
                  <a:gd name="T27" fmla="*/ 2147483647 h 475"/>
                  <a:gd name="T28" fmla="*/ 2147483647 w 554"/>
                  <a:gd name="T29" fmla="*/ 2147483647 h 475"/>
                  <a:gd name="T30" fmla="*/ 2147483647 w 554"/>
                  <a:gd name="T31" fmla="*/ 2147483647 h 475"/>
                  <a:gd name="T32" fmla="*/ 2147483647 w 554"/>
                  <a:gd name="T33" fmla="*/ 2147483647 h 475"/>
                  <a:gd name="T34" fmla="*/ 2147483647 w 554"/>
                  <a:gd name="T35" fmla="*/ 2147483647 h 475"/>
                  <a:gd name="T36" fmla="*/ 2147483647 w 554"/>
                  <a:gd name="T37" fmla="*/ 2147483647 h 475"/>
                  <a:gd name="T38" fmla="*/ 2147483647 w 554"/>
                  <a:gd name="T39" fmla="*/ 2147483647 h 475"/>
                  <a:gd name="T40" fmla="*/ 2147483647 w 554"/>
                  <a:gd name="T41" fmla="*/ 2147483647 h 475"/>
                  <a:gd name="T42" fmla="*/ 2147483647 w 554"/>
                  <a:gd name="T43" fmla="*/ 2147483647 h 475"/>
                  <a:gd name="T44" fmla="*/ 2147483647 w 554"/>
                  <a:gd name="T45" fmla="*/ 2147483647 h 475"/>
                  <a:gd name="T46" fmla="*/ 2147483647 w 554"/>
                  <a:gd name="T47" fmla="*/ 2147483647 h 475"/>
                  <a:gd name="T48" fmla="*/ 2147483647 w 554"/>
                  <a:gd name="T49" fmla="*/ 2147483647 h 475"/>
                  <a:gd name="T50" fmla="*/ 2147483647 w 554"/>
                  <a:gd name="T51" fmla="*/ 2147483647 h 475"/>
                  <a:gd name="T52" fmla="*/ 2147483647 w 554"/>
                  <a:gd name="T53" fmla="*/ 2147483647 h 475"/>
                  <a:gd name="T54" fmla="*/ 2147483647 w 554"/>
                  <a:gd name="T55" fmla="*/ 2147483647 h 475"/>
                  <a:gd name="T56" fmla="*/ 2147483647 w 554"/>
                  <a:gd name="T57" fmla="*/ 2147483647 h 475"/>
                  <a:gd name="T58" fmla="*/ 2147483647 w 554"/>
                  <a:gd name="T59" fmla="*/ 2147483647 h 475"/>
                  <a:gd name="T60" fmla="*/ 2147483647 w 554"/>
                  <a:gd name="T61" fmla="*/ 2147483647 h 475"/>
                  <a:gd name="T62" fmla="*/ 2147483647 w 554"/>
                  <a:gd name="T63" fmla="*/ 2147483647 h 475"/>
                  <a:gd name="T64" fmla="*/ 2147483647 w 554"/>
                  <a:gd name="T65" fmla="*/ 2147483647 h 475"/>
                  <a:gd name="T66" fmla="*/ 2147483647 w 554"/>
                  <a:gd name="T67" fmla="*/ 2147483647 h 475"/>
                  <a:gd name="T68" fmla="*/ 2147483647 w 554"/>
                  <a:gd name="T69" fmla="*/ 2147483647 h 475"/>
                  <a:gd name="T70" fmla="*/ 2147483647 w 554"/>
                  <a:gd name="T71" fmla="*/ 2147483647 h 475"/>
                  <a:gd name="T72" fmla="*/ 2147483647 w 554"/>
                  <a:gd name="T73" fmla="*/ 2147483647 h 475"/>
                  <a:gd name="T74" fmla="*/ 2147483647 w 554"/>
                  <a:gd name="T75" fmla="*/ 2147483647 h 475"/>
                  <a:gd name="T76" fmla="*/ 2147483647 w 554"/>
                  <a:gd name="T77" fmla="*/ 2147483647 h 475"/>
                  <a:gd name="T78" fmla="*/ 2147483647 w 554"/>
                  <a:gd name="T79" fmla="*/ 2147483647 h 475"/>
                  <a:gd name="T80" fmla="*/ 2147483647 w 554"/>
                  <a:gd name="T81" fmla="*/ 2147483647 h 475"/>
                  <a:gd name="T82" fmla="*/ 2147483647 w 554"/>
                  <a:gd name="T83" fmla="*/ 2147483647 h 475"/>
                  <a:gd name="T84" fmla="*/ 2147483647 w 554"/>
                  <a:gd name="T85" fmla="*/ 2147483647 h 475"/>
                  <a:gd name="T86" fmla="*/ 2147483647 w 554"/>
                  <a:gd name="T87" fmla="*/ 2147483647 h 475"/>
                  <a:gd name="T88" fmla="*/ 2147483647 w 554"/>
                  <a:gd name="T89" fmla="*/ 2147483647 h 475"/>
                  <a:gd name="T90" fmla="*/ 2147483647 w 554"/>
                  <a:gd name="T91" fmla="*/ 2147483647 h 475"/>
                  <a:gd name="T92" fmla="*/ 2147483647 w 554"/>
                  <a:gd name="T93" fmla="*/ 2147483647 h 475"/>
                  <a:gd name="T94" fmla="*/ 2147483647 w 554"/>
                  <a:gd name="T95" fmla="*/ 2147483647 h 475"/>
                  <a:gd name="T96" fmla="*/ 2147483647 w 554"/>
                  <a:gd name="T97" fmla="*/ 2147483647 h 475"/>
                  <a:gd name="T98" fmla="*/ 2147483647 w 554"/>
                  <a:gd name="T99" fmla="*/ 2147483647 h 475"/>
                  <a:gd name="T100" fmla="*/ 2147483647 w 554"/>
                  <a:gd name="T101" fmla="*/ 2147483647 h 475"/>
                  <a:gd name="T102" fmla="*/ 2147483647 w 554"/>
                  <a:gd name="T103" fmla="*/ 2147483647 h 475"/>
                  <a:gd name="T104" fmla="*/ 2147483647 w 554"/>
                  <a:gd name="T105" fmla="*/ 2147483647 h 475"/>
                  <a:gd name="T106" fmla="*/ 2147483647 w 554"/>
                  <a:gd name="T107" fmla="*/ 2147483647 h 475"/>
                  <a:gd name="T108" fmla="*/ 2147483647 w 554"/>
                  <a:gd name="T109" fmla="*/ 2147483647 h 475"/>
                  <a:gd name="T110" fmla="*/ 2147483647 w 554"/>
                  <a:gd name="T111" fmla="*/ 2147483647 h 475"/>
                  <a:gd name="T112" fmla="*/ 2147483647 w 554"/>
                  <a:gd name="T113" fmla="*/ 2147483647 h 475"/>
                  <a:gd name="T114" fmla="*/ 2147483647 w 554"/>
                  <a:gd name="T115" fmla="*/ 2147483647 h 475"/>
                  <a:gd name="T116" fmla="*/ 2147483647 w 554"/>
                  <a:gd name="T117" fmla="*/ 2147483647 h 475"/>
                  <a:gd name="T118" fmla="*/ 2147483647 w 554"/>
                  <a:gd name="T119" fmla="*/ 2147483647 h 475"/>
                  <a:gd name="T120" fmla="*/ 2147483647 w 554"/>
                  <a:gd name="T121" fmla="*/ 2147483647 h 475"/>
                  <a:gd name="T122" fmla="*/ 2147483647 w 554"/>
                  <a:gd name="T123" fmla="*/ 2147483647 h 47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554" h="475">
                    <a:moveTo>
                      <a:pt x="2" y="475"/>
                    </a:moveTo>
                    <a:lnTo>
                      <a:pt x="2" y="473"/>
                    </a:lnTo>
                    <a:lnTo>
                      <a:pt x="4" y="473"/>
                    </a:lnTo>
                    <a:lnTo>
                      <a:pt x="4" y="471"/>
                    </a:lnTo>
                    <a:lnTo>
                      <a:pt x="4" y="469"/>
                    </a:lnTo>
                    <a:lnTo>
                      <a:pt x="4" y="467"/>
                    </a:lnTo>
                    <a:lnTo>
                      <a:pt x="2" y="464"/>
                    </a:lnTo>
                    <a:lnTo>
                      <a:pt x="0" y="464"/>
                    </a:lnTo>
                    <a:lnTo>
                      <a:pt x="0" y="462"/>
                    </a:lnTo>
                    <a:lnTo>
                      <a:pt x="2" y="462"/>
                    </a:lnTo>
                    <a:lnTo>
                      <a:pt x="2" y="460"/>
                    </a:lnTo>
                    <a:lnTo>
                      <a:pt x="2" y="458"/>
                    </a:lnTo>
                    <a:lnTo>
                      <a:pt x="2" y="456"/>
                    </a:lnTo>
                    <a:lnTo>
                      <a:pt x="0" y="456"/>
                    </a:lnTo>
                    <a:lnTo>
                      <a:pt x="0" y="453"/>
                    </a:lnTo>
                    <a:lnTo>
                      <a:pt x="2" y="453"/>
                    </a:lnTo>
                    <a:lnTo>
                      <a:pt x="4" y="453"/>
                    </a:lnTo>
                    <a:lnTo>
                      <a:pt x="4" y="451"/>
                    </a:lnTo>
                    <a:lnTo>
                      <a:pt x="7" y="451"/>
                    </a:lnTo>
                    <a:lnTo>
                      <a:pt x="7" y="449"/>
                    </a:lnTo>
                    <a:lnTo>
                      <a:pt x="7" y="447"/>
                    </a:lnTo>
                    <a:lnTo>
                      <a:pt x="9" y="447"/>
                    </a:lnTo>
                    <a:lnTo>
                      <a:pt x="9" y="445"/>
                    </a:lnTo>
                    <a:lnTo>
                      <a:pt x="9" y="443"/>
                    </a:lnTo>
                    <a:lnTo>
                      <a:pt x="9" y="440"/>
                    </a:lnTo>
                    <a:lnTo>
                      <a:pt x="9" y="438"/>
                    </a:lnTo>
                    <a:lnTo>
                      <a:pt x="11" y="438"/>
                    </a:lnTo>
                    <a:lnTo>
                      <a:pt x="11" y="436"/>
                    </a:lnTo>
                    <a:lnTo>
                      <a:pt x="11" y="434"/>
                    </a:lnTo>
                    <a:lnTo>
                      <a:pt x="13" y="434"/>
                    </a:lnTo>
                    <a:lnTo>
                      <a:pt x="13" y="432"/>
                    </a:lnTo>
                    <a:lnTo>
                      <a:pt x="15" y="432"/>
                    </a:lnTo>
                    <a:lnTo>
                      <a:pt x="15" y="429"/>
                    </a:lnTo>
                    <a:lnTo>
                      <a:pt x="15" y="427"/>
                    </a:lnTo>
                    <a:lnTo>
                      <a:pt x="13" y="427"/>
                    </a:lnTo>
                    <a:lnTo>
                      <a:pt x="13" y="425"/>
                    </a:lnTo>
                    <a:lnTo>
                      <a:pt x="15" y="425"/>
                    </a:lnTo>
                    <a:lnTo>
                      <a:pt x="15" y="423"/>
                    </a:lnTo>
                    <a:lnTo>
                      <a:pt x="13" y="423"/>
                    </a:lnTo>
                    <a:lnTo>
                      <a:pt x="15" y="423"/>
                    </a:lnTo>
                    <a:lnTo>
                      <a:pt x="15" y="421"/>
                    </a:lnTo>
                    <a:lnTo>
                      <a:pt x="15" y="418"/>
                    </a:lnTo>
                    <a:lnTo>
                      <a:pt x="15" y="416"/>
                    </a:lnTo>
                    <a:lnTo>
                      <a:pt x="18" y="416"/>
                    </a:lnTo>
                    <a:lnTo>
                      <a:pt x="18" y="414"/>
                    </a:lnTo>
                    <a:lnTo>
                      <a:pt x="20" y="414"/>
                    </a:lnTo>
                    <a:lnTo>
                      <a:pt x="20" y="412"/>
                    </a:lnTo>
                    <a:lnTo>
                      <a:pt x="20" y="410"/>
                    </a:lnTo>
                    <a:lnTo>
                      <a:pt x="20" y="407"/>
                    </a:lnTo>
                    <a:lnTo>
                      <a:pt x="20" y="405"/>
                    </a:lnTo>
                    <a:lnTo>
                      <a:pt x="20" y="403"/>
                    </a:lnTo>
                    <a:lnTo>
                      <a:pt x="20" y="401"/>
                    </a:lnTo>
                    <a:lnTo>
                      <a:pt x="22" y="401"/>
                    </a:lnTo>
                    <a:lnTo>
                      <a:pt x="22" y="399"/>
                    </a:lnTo>
                    <a:lnTo>
                      <a:pt x="22" y="397"/>
                    </a:lnTo>
                    <a:lnTo>
                      <a:pt x="24" y="397"/>
                    </a:lnTo>
                    <a:lnTo>
                      <a:pt x="24" y="394"/>
                    </a:lnTo>
                    <a:lnTo>
                      <a:pt x="22" y="394"/>
                    </a:lnTo>
                    <a:lnTo>
                      <a:pt x="24" y="394"/>
                    </a:lnTo>
                    <a:lnTo>
                      <a:pt x="24" y="392"/>
                    </a:lnTo>
                    <a:lnTo>
                      <a:pt x="26" y="392"/>
                    </a:lnTo>
                    <a:lnTo>
                      <a:pt x="26" y="390"/>
                    </a:lnTo>
                    <a:lnTo>
                      <a:pt x="26" y="388"/>
                    </a:lnTo>
                    <a:lnTo>
                      <a:pt x="24" y="388"/>
                    </a:lnTo>
                    <a:lnTo>
                      <a:pt x="22" y="388"/>
                    </a:lnTo>
                    <a:lnTo>
                      <a:pt x="22" y="386"/>
                    </a:lnTo>
                    <a:lnTo>
                      <a:pt x="20" y="386"/>
                    </a:lnTo>
                    <a:lnTo>
                      <a:pt x="20" y="383"/>
                    </a:lnTo>
                    <a:lnTo>
                      <a:pt x="22" y="383"/>
                    </a:lnTo>
                    <a:lnTo>
                      <a:pt x="24" y="383"/>
                    </a:lnTo>
                    <a:lnTo>
                      <a:pt x="24" y="381"/>
                    </a:lnTo>
                    <a:lnTo>
                      <a:pt x="26" y="381"/>
                    </a:lnTo>
                    <a:lnTo>
                      <a:pt x="26" y="379"/>
                    </a:lnTo>
                    <a:lnTo>
                      <a:pt x="26" y="377"/>
                    </a:lnTo>
                    <a:lnTo>
                      <a:pt x="24" y="377"/>
                    </a:lnTo>
                    <a:lnTo>
                      <a:pt x="24" y="375"/>
                    </a:lnTo>
                    <a:lnTo>
                      <a:pt x="24" y="372"/>
                    </a:lnTo>
                    <a:lnTo>
                      <a:pt x="26" y="372"/>
                    </a:lnTo>
                    <a:lnTo>
                      <a:pt x="26" y="370"/>
                    </a:lnTo>
                    <a:lnTo>
                      <a:pt x="26" y="368"/>
                    </a:lnTo>
                    <a:lnTo>
                      <a:pt x="26" y="366"/>
                    </a:lnTo>
                    <a:lnTo>
                      <a:pt x="29" y="366"/>
                    </a:lnTo>
                    <a:lnTo>
                      <a:pt x="29" y="364"/>
                    </a:lnTo>
                    <a:lnTo>
                      <a:pt x="29" y="361"/>
                    </a:lnTo>
                    <a:lnTo>
                      <a:pt x="29" y="359"/>
                    </a:lnTo>
                    <a:lnTo>
                      <a:pt x="29" y="357"/>
                    </a:lnTo>
                    <a:lnTo>
                      <a:pt x="29" y="355"/>
                    </a:lnTo>
                    <a:lnTo>
                      <a:pt x="29" y="353"/>
                    </a:lnTo>
                    <a:lnTo>
                      <a:pt x="29" y="351"/>
                    </a:lnTo>
                    <a:lnTo>
                      <a:pt x="31" y="351"/>
                    </a:lnTo>
                    <a:lnTo>
                      <a:pt x="31" y="348"/>
                    </a:lnTo>
                    <a:lnTo>
                      <a:pt x="31" y="346"/>
                    </a:lnTo>
                    <a:lnTo>
                      <a:pt x="31" y="344"/>
                    </a:lnTo>
                    <a:lnTo>
                      <a:pt x="33" y="344"/>
                    </a:lnTo>
                    <a:lnTo>
                      <a:pt x="33" y="342"/>
                    </a:lnTo>
                    <a:lnTo>
                      <a:pt x="35" y="342"/>
                    </a:lnTo>
                    <a:lnTo>
                      <a:pt x="37" y="342"/>
                    </a:lnTo>
                    <a:lnTo>
                      <a:pt x="37" y="340"/>
                    </a:lnTo>
                    <a:lnTo>
                      <a:pt x="39" y="340"/>
                    </a:lnTo>
                    <a:lnTo>
                      <a:pt x="39" y="337"/>
                    </a:lnTo>
                    <a:lnTo>
                      <a:pt x="37" y="337"/>
                    </a:lnTo>
                    <a:lnTo>
                      <a:pt x="37" y="335"/>
                    </a:lnTo>
                    <a:lnTo>
                      <a:pt x="39" y="335"/>
                    </a:lnTo>
                    <a:lnTo>
                      <a:pt x="39" y="333"/>
                    </a:lnTo>
                    <a:lnTo>
                      <a:pt x="39" y="331"/>
                    </a:lnTo>
                    <a:lnTo>
                      <a:pt x="37" y="331"/>
                    </a:lnTo>
                    <a:lnTo>
                      <a:pt x="39" y="331"/>
                    </a:lnTo>
                    <a:lnTo>
                      <a:pt x="39" y="329"/>
                    </a:lnTo>
                    <a:lnTo>
                      <a:pt x="42" y="329"/>
                    </a:lnTo>
                    <a:lnTo>
                      <a:pt x="42" y="326"/>
                    </a:lnTo>
                    <a:lnTo>
                      <a:pt x="44" y="326"/>
                    </a:lnTo>
                    <a:lnTo>
                      <a:pt x="44" y="329"/>
                    </a:lnTo>
                    <a:lnTo>
                      <a:pt x="46" y="329"/>
                    </a:lnTo>
                    <a:lnTo>
                      <a:pt x="46" y="331"/>
                    </a:lnTo>
                    <a:lnTo>
                      <a:pt x="44" y="331"/>
                    </a:lnTo>
                    <a:lnTo>
                      <a:pt x="46" y="331"/>
                    </a:lnTo>
                    <a:lnTo>
                      <a:pt x="46" y="333"/>
                    </a:lnTo>
                    <a:lnTo>
                      <a:pt x="48" y="333"/>
                    </a:lnTo>
                    <a:lnTo>
                      <a:pt x="48" y="331"/>
                    </a:lnTo>
                    <a:lnTo>
                      <a:pt x="48" y="333"/>
                    </a:lnTo>
                    <a:lnTo>
                      <a:pt x="48" y="335"/>
                    </a:lnTo>
                    <a:lnTo>
                      <a:pt x="48" y="337"/>
                    </a:lnTo>
                    <a:lnTo>
                      <a:pt x="50" y="337"/>
                    </a:lnTo>
                    <a:lnTo>
                      <a:pt x="50" y="340"/>
                    </a:lnTo>
                    <a:lnTo>
                      <a:pt x="50" y="337"/>
                    </a:lnTo>
                    <a:lnTo>
                      <a:pt x="53" y="337"/>
                    </a:lnTo>
                    <a:lnTo>
                      <a:pt x="55" y="337"/>
                    </a:lnTo>
                    <a:lnTo>
                      <a:pt x="55" y="335"/>
                    </a:lnTo>
                    <a:lnTo>
                      <a:pt x="57" y="335"/>
                    </a:lnTo>
                    <a:lnTo>
                      <a:pt x="59" y="335"/>
                    </a:lnTo>
                    <a:lnTo>
                      <a:pt x="59" y="333"/>
                    </a:lnTo>
                    <a:lnTo>
                      <a:pt x="59" y="331"/>
                    </a:lnTo>
                    <a:lnTo>
                      <a:pt x="61" y="331"/>
                    </a:lnTo>
                    <a:lnTo>
                      <a:pt x="61" y="329"/>
                    </a:lnTo>
                    <a:lnTo>
                      <a:pt x="61" y="326"/>
                    </a:lnTo>
                    <a:lnTo>
                      <a:pt x="59" y="326"/>
                    </a:lnTo>
                    <a:lnTo>
                      <a:pt x="59" y="324"/>
                    </a:lnTo>
                    <a:lnTo>
                      <a:pt x="57" y="324"/>
                    </a:lnTo>
                    <a:lnTo>
                      <a:pt x="57" y="322"/>
                    </a:lnTo>
                    <a:lnTo>
                      <a:pt x="55" y="322"/>
                    </a:lnTo>
                    <a:lnTo>
                      <a:pt x="55" y="320"/>
                    </a:lnTo>
                    <a:lnTo>
                      <a:pt x="55" y="318"/>
                    </a:lnTo>
                    <a:lnTo>
                      <a:pt x="57" y="318"/>
                    </a:lnTo>
                    <a:lnTo>
                      <a:pt x="57" y="320"/>
                    </a:lnTo>
                    <a:lnTo>
                      <a:pt x="57" y="318"/>
                    </a:lnTo>
                    <a:lnTo>
                      <a:pt x="59" y="318"/>
                    </a:lnTo>
                    <a:lnTo>
                      <a:pt x="59" y="320"/>
                    </a:lnTo>
                    <a:lnTo>
                      <a:pt x="61" y="320"/>
                    </a:lnTo>
                    <a:lnTo>
                      <a:pt x="61" y="318"/>
                    </a:lnTo>
                    <a:lnTo>
                      <a:pt x="61" y="315"/>
                    </a:lnTo>
                    <a:lnTo>
                      <a:pt x="64" y="315"/>
                    </a:lnTo>
                    <a:lnTo>
                      <a:pt x="66" y="315"/>
                    </a:lnTo>
                    <a:lnTo>
                      <a:pt x="68" y="315"/>
                    </a:lnTo>
                    <a:lnTo>
                      <a:pt x="68" y="313"/>
                    </a:lnTo>
                    <a:lnTo>
                      <a:pt x="68" y="311"/>
                    </a:lnTo>
                    <a:lnTo>
                      <a:pt x="68" y="309"/>
                    </a:lnTo>
                    <a:lnTo>
                      <a:pt x="68" y="307"/>
                    </a:lnTo>
                    <a:lnTo>
                      <a:pt x="70" y="307"/>
                    </a:lnTo>
                    <a:lnTo>
                      <a:pt x="70" y="305"/>
                    </a:lnTo>
                    <a:lnTo>
                      <a:pt x="72" y="305"/>
                    </a:lnTo>
                    <a:lnTo>
                      <a:pt x="72" y="307"/>
                    </a:lnTo>
                    <a:lnTo>
                      <a:pt x="75" y="307"/>
                    </a:lnTo>
                    <a:lnTo>
                      <a:pt x="75" y="309"/>
                    </a:lnTo>
                    <a:lnTo>
                      <a:pt x="77" y="309"/>
                    </a:lnTo>
                    <a:lnTo>
                      <a:pt x="79" y="309"/>
                    </a:lnTo>
                    <a:lnTo>
                      <a:pt x="81" y="309"/>
                    </a:lnTo>
                    <a:lnTo>
                      <a:pt x="81" y="307"/>
                    </a:lnTo>
                    <a:lnTo>
                      <a:pt x="81" y="305"/>
                    </a:lnTo>
                    <a:lnTo>
                      <a:pt x="79" y="305"/>
                    </a:lnTo>
                    <a:lnTo>
                      <a:pt x="79" y="302"/>
                    </a:lnTo>
                    <a:lnTo>
                      <a:pt x="77" y="302"/>
                    </a:lnTo>
                    <a:lnTo>
                      <a:pt x="77" y="300"/>
                    </a:lnTo>
                    <a:lnTo>
                      <a:pt x="75" y="300"/>
                    </a:lnTo>
                    <a:lnTo>
                      <a:pt x="75" y="298"/>
                    </a:lnTo>
                    <a:lnTo>
                      <a:pt x="77" y="298"/>
                    </a:lnTo>
                    <a:lnTo>
                      <a:pt x="77" y="296"/>
                    </a:lnTo>
                    <a:lnTo>
                      <a:pt x="75" y="296"/>
                    </a:lnTo>
                    <a:lnTo>
                      <a:pt x="77" y="296"/>
                    </a:lnTo>
                    <a:lnTo>
                      <a:pt x="77" y="294"/>
                    </a:lnTo>
                    <a:lnTo>
                      <a:pt x="77" y="296"/>
                    </a:lnTo>
                    <a:lnTo>
                      <a:pt x="79" y="296"/>
                    </a:lnTo>
                    <a:lnTo>
                      <a:pt x="79" y="294"/>
                    </a:lnTo>
                    <a:lnTo>
                      <a:pt x="79" y="296"/>
                    </a:lnTo>
                    <a:lnTo>
                      <a:pt x="81" y="296"/>
                    </a:lnTo>
                    <a:lnTo>
                      <a:pt x="81" y="298"/>
                    </a:lnTo>
                    <a:lnTo>
                      <a:pt x="83" y="298"/>
                    </a:lnTo>
                    <a:lnTo>
                      <a:pt x="83" y="296"/>
                    </a:lnTo>
                    <a:lnTo>
                      <a:pt x="85" y="296"/>
                    </a:lnTo>
                    <a:lnTo>
                      <a:pt x="83" y="296"/>
                    </a:lnTo>
                    <a:lnTo>
                      <a:pt x="85" y="296"/>
                    </a:lnTo>
                    <a:lnTo>
                      <a:pt x="85" y="294"/>
                    </a:lnTo>
                    <a:lnTo>
                      <a:pt x="88" y="294"/>
                    </a:lnTo>
                    <a:lnTo>
                      <a:pt x="88" y="296"/>
                    </a:lnTo>
                    <a:lnTo>
                      <a:pt x="90" y="296"/>
                    </a:lnTo>
                    <a:lnTo>
                      <a:pt x="90" y="298"/>
                    </a:lnTo>
                    <a:lnTo>
                      <a:pt x="92" y="298"/>
                    </a:lnTo>
                    <a:lnTo>
                      <a:pt x="92" y="296"/>
                    </a:lnTo>
                    <a:lnTo>
                      <a:pt x="92" y="298"/>
                    </a:lnTo>
                    <a:lnTo>
                      <a:pt x="94" y="298"/>
                    </a:lnTo>
                    <a:lnTo>
                      <a:pt x="94" y="296"/>
                    </a:lnTo>
                    <a:lnTo>
                      <a:pt x="96" y="296"/>
                    </a:lnTo>
                    <a:lnTo>
                      <a:pt x="96" y="294"/>
                    </a:lnTo>
                    <a:lnTo>
                      <a:pt x="94" y="294"/>
                    </a:lnTo>
                    <a:lnTo>
                      <a:pt x="94" y="291"/>
                    </a:lnTo>
                    <a:lnTo>
                      <a:pt x="92" y="291"/>
                    </a:lnTo>
                    <a:lnTo>
                      <a:pt x="92" y="289"/>
                    </a:lnTo>
                    <a:lnTo>
                      <a:pt x="92" y="287"/>
                    </a:lnTo>
                    <a:lnTo>
                      <a:pt x="94" y="287"/>
                    </a:lnTo>
                    <a:lnTo>
                      <a:pt x="96" y="287"/>
                    </a:lnTo>
                    <a:lnTo>
                      <a:pt x="96" y="285"/>
                    </a:lnTo>
                    <a:lnTo>
                      <a:pt x="99" y="285"/>
                    </a:lnTo>
                    <a:lnTo>
                      <a:pt x="101" y="285"/>
                    </a:lnTo>
                    <a:lnTo>
                      <a:pt x="101" y="287"/>
                    </a:lnTo>
                    <a:lnTo>
                      <a:pt x="103" y="287"/>
                    </a:lnTo>
                    <a:lnTo>
                      <a:pt x="103" y="285"/>
                    </a:lnTo>
                    <a:lnTo>
                      <a:pt x="103" y="283"/>
                    </a:lnTo>
                    <a:lnTo>
                      <a:pt x="105" y="283"/>
                    </a:lnTo>
                    <a:lnTo>
                      <a:pt x="107" y="283"/>
                    </a:lnTo>
                    <a:lnTo>
                      <a:pt x="110" y="283"/>
                    </a:lnTo>
                    <a:lnTo>
                      <a:pt x="110" y="280"/>
                    </a:lnTo>
                    <a:lnTo>
                      <a:pt x="112" y="280"/>
                    </a:lnTo>
                    <a:lnTo>
                      <a:pt x="112" y="283"/>
                    </a:lnTo>
                    <a:lnTo>
                      <a:pt x="114" y="283"/>
                    </a:lnTo>
                    <a:lnTo>
                      <a:pt x="114" y="280"/>
                    </a:lnTo>
                    <a:lnTo>
                      <a:pt x="116" y="280"/>
                    </a:lnTo>
                    <a:lnTo>
                      <a:pt x="116" y="278"/>
                    </a:lnTo>
                    <a:lnTo>
                      <a:pt x="118" y="278"/>
                    </a:lnTo>
                    <a:lnTo>
                      <a:pt x="121" y="278"/>
                    </a:lnTo>
                    <a:lnTo>
                      <a:pt x="123" y="278"/>
                    </a:lnTo>
                    <a:lnTo>
                      <a:pt x="123" y="276"/>
                    </a:lnTo>
                    <a:lnTo>
                      <a:pt x="123" y="274"/>
                    </a:lnTo>
                    <a:lnTo>
                      <a:pt x="125" y="274"/>
                    </a:lnTo>
                    <a:lnTo>
                      <a:pt x="125" y="276"/>
                    </a:lnTo>
                    <a:lnTo>
                      <a:pt x="125" y="274"/>
                    </a:lnTo>
                    <a:lnTo>
                      <a:pt x="125" y="272"/>
                    </a:lnTo>
                    <a:lnTo>
                      <a:pt x="125" y="269"/>
                    </a:lnTo>
                    <a:lnTo>
                      <a:pt x="125" y="267"/>
                    </a:lnTo>
                    <a:lnTo>
                      <a:pt x="127" y="267"/>
                    </a:lnTo>
                    <a:lnTo>
                      <a:pt x="127" y="265"/>
                    </a:lnTo>
                    <a:lnTo>
                      <a:pt x="127" y="263"/>
                    </a:lnTo>
                    <a:lnTo>
                      <a:pt x="129" y="263"/>
                    </a:lnTo>
                    <a:lnTo>
                      <a:pt x="129" y="261"/>
                    </a:lnTo>
                    <a:lnTo>
                      <a:pt x="131" y="261"/>
                    </a:lnTo>
                    <a:lnTo>
                      <a:pt x="134" y="261"/>
                    </a:lnTo>
                    <a:lnTo>
                      <a:pt x="136" y="261"/>
                    </a:lnTo>
                    <a:lnTo>
                      <a:pt x="136" y="263"/>
                    </a:lnTo>
                    <a:lnTo>
                      <a:pt x="136" y="265"/>
                    </a:lnTo>
                    <a:lnTo>
                      <a:pt x="136" y="267"/>
                    </a:lnTo>
                    <a:lnTo>
                      <a:pt x="134" y="267"/>
                    </a:lnTo>
                    <a:lnTo>
                      <a:pt x="136" y="267"/>
                    </a:lnTo>
                    <a:lnTo>
                      <a:pt x="138" y="267"/>
                    </a:lnTo>
                    <a:lnTo>
                      <a:pt x="140" y="267"/>
                    </a:lnTo>
                    <a:lnTo>
                      <a:pt x="142" y="267"/>
                    </a:lnTo>
                    <a:lnTo>
                      <a:pt x="142" y="265"/>
                    </a:lnTo>
                    <a:lnTo>
                      <a:pt x="142" y="263"/>
                    </a:lnTo>
                    <a:lnTo>
                      <a:pt x="140" y="263"/>
                    </a:lnTo>
                    <a:lnTo>
                      <a:pt x="142" y="263"/>
                    </a:lnTo>
                    <a:lnTo>
                      <a:pt x="142" y="261"/>
                    </a:lnTo>
                    <a:lnTo>
                      <a:pt x="142" y="259"/>
                    </a:lnTo>
                    <a:lnTo>
                      <a:pt x="145" y="259"/>
                    </a:lnTo>
                    <a:lnTo>
                      <a:pt x="147" y="259"/>
                    </a:lnTo>
                    <a:lnTo>
                      <a:pt x="149" y="259"/>
                    </a:lnTo>
                    <a:lnTo>
                      <a:pt x="151" y="259"/>
                    </a:lnTo>
                    <a:lnTo>
                      <a:pt x="151" y="261"/>
                    </a:lnTo>
                    <a:lnTo>
                      <a:pt x="151" y="263"/>
                    </a:lnTo>
                    <a:lnTo>
                      <a:pt x="149" y="263"/>
                    </a:lnTo>
                    <a:lnTo>
                      <a:pt x="149" y="265"/>
                    </a:lnTo>
                    <a:lnTo>
                      <a:pt x="149" y="267"/>
                    </a:lnTo>
                    <a:lnTo>
                      <a:pt x="151" y="267"/>
                    </a:lnTo>
                    <a:lnTo>
                      <a:pt x="153" y="267"/>
                    </a:lnTo>
                    <a:lnTo>
                      <a:pt x="156" y="267"/>
                    </a:lnTo>
                    <a:lnTo>
                      <a:pt x="158" y="267"/>
                    </a:lnTo>
                    <a:lnTo>
                      <a:pt x="158" y="265"/>
                    </a:lnTo>
                    <a:lnTo>
                      <a:pt x="158" y="263"/>
                    </a:lnTo>
                    <a:lnTo>
                      <a:pt x="158" y="261"/>
                    </a:lnTo>
                    <a:lnTo>
                      <a:pt x="160" y="259"/>
                    </a:lnTo>
                    <a:lnTo>
                      <a:pt x="160" y="256"/>
                    </a:lnTo>
                    <a:lnTo>
                      <a:pt x="162" y="256"/>
                    </a:lnTo>
                    <a:lnTo>
                      <a:pt x="164" y="256"/>
                    </a:lnTo>
                    <a:lnTo>
                      <a:pt x="167" y="256"/>
                    </a:lnTo>
                    <a:lnTo>
                      <a:pt x="169" y="256"/>
                    </a:lnTo>
                    <a:lnTo>
                      <a:pt x="171" y="256"/>
                    </a:lnTo>
                    <a:lnTo>
                      <a:pt x="173" y="256"/>
                    </a:lnTo>
                    <a:lnTo>
                      <a:pt x="175" y="256"/>
                    </a:lnTo>
                    <a:lnTo>
                      <a:pt x="177" y="256"/>
                    </a:lnTo>
                    <a:lnTo>
                      <a:pt x="180" y="256"/>
                    </a:lnTo>
                    <a:lnTo>
                      <a:pt x="182" y="256"/>
                    </a:lnTo>
                    <a:lnTo>
                      <a:pt x="184" y="256"/>
                    </a:lnTo>
                    <a:lnTo>
                      <a:pt x="184" y="254"/>
                    </a:lnTo>
                    <a:lnTo>
                      <a:pt x="186" y="254"/>
                    </a:lnTo>
                    <a:lnTo>
                      <a:pt x="186" y="252"/>
                    </a:lnTo>
                    <a:lnTo>
                      <a:pt x="188" y="252"/>
                    </a:lnTo>
                    <a:lnTo>
                      <a:pt x="188" y="250"/>
                    </a:lnTo>
                    <a:lnTo>
                      <a:pt x="191" y="250"/>
                    </a:lnTo>
                    <a:lnTo>
                      <a:pt x="191" y="248"/>
                    </a:lnTo>
                    <a:lnTo>
                      <a:pt x="193" y="248"/>
                    </a:lnTo>
                    <a:lnTo>
                      <a:pt x="193" y="245"/>
                    </a:lnTo>
                    <a:lnTo>
                      <a:pt x="195" y="245"/>
                    </a:lnTo>
                    <a:lnTo>
                      <a:pt x="195" y="243"/>
                    </a:lnTo>
                    <a:lnTo>
                      <a:pt x="195" y="241"/>
                    </a:lnTo>
                    <a:lnTo>
                      <a:pt x="195" y="239"/>
                    </a:lnTo>
                    <a:lnTo>
                      <a:pt x="193" y="239"/>
                    </a:lnTo>
                    <a:lnTo>
                      <a:pt x="193" y="237"/>
                    </a:lnTo>
                    <a:lnTo>
                      <a:pt x="193" y="234"/>
                    </a:lnTo>
                    <a:lnTo>
                      <a:pt x="195" y="234"/>
                    </a:lnTo>
                    <a:lnTo>
                      <a:pt x="195" y="232"/>
                    </a:lnTo>
                    <a:lnTo>
                      <a:pt x="197" y="232"/>
                    </a:lnTo>
                    <a:lnTo>
                      <a:pt x="195" y="232"/>
                    </a:lnTo>
                    <a:lnTo>
                      <a:pt x="195" y="230"/>
                    </a:lnTo>
                    <a:lnTo>
                      <a:pt x="197" y="230"/>
                    </a:lnTo>
                    <a:lnTo>
                      <a:pt x="197" y="228"/>
                    </a:lnTo>
                    <a:lnTo>
                      <a:pt x="197" y="226"/>
                    </a:lnTo>
                    <a:lnTo>
                      <a:pt x="195" y="226"/>
                    </a:lnTo>
                    <a:lnTo>
                      <a:pt x="197" y="226"/>
                    </a:lnTo>
                    <a:lnTo>
                      <a:pt x="197" y="223"/>
                    </a:lnTo>
                    <a:lnTo>
                      <a:pt x="195" y="223"/>
                    </a:lnTo>
                    <a:lnTo>
                      <a:pt x="197" y="223"/>
                    </a:lnTo>
                    <a:lnTo>
                      <a:pt x="197" y="221"/>
                    </a:lnTo>
                    <a:lnTo>
                      <a:pt x="199" y="221"/>
                    </a:lnTo>
                    <a:lnTo>
                      <a:pt x="202" y="221"/>
                    </a:lnTo>
                    <a:lnTo>
                      <a:pt x="202" y="219"/>
                    </a:lnTo>
                    <a:lnTo>
                      <a:pt x="204" y="219"/>
                    </a:lnTo>
                    <a:lnTo>
                      <a:pt x="204" y="217"/>
                    </a:lnTo>
                    <a:lnTo>
                      <a:pt x="202" y="215"/>
                    </a:lnTo>
                    <a:lnTo>
                      <a:pt x="202" y="213"/>
                    </a:lnTo>
                    <a:lnTo>
                      <a:pt x="204" y="213"/>
                    </a:lnTo>
                    <a:lnTo>
                      <a:pt x="202" y="213"/>
                    </a:lnTo>
                    <a:lnTo>
                      <a:pt x="204" y="213"/>
                    </a:lnTo>
                    <a:lnTo>
                      <a:pt x="204" y="210"/>
                    </a:lnTo>
                    <a:lnTo>
                      <a:pt x="206" y="210"/>
                    </a:lnTo>
                    <a:lnTo>
                      <a:pt x="208" y="210"/>
                    </a:lnTo>
                    <a:lnTo>
                      <a:pt x="210" y="210"/>
                    </a:lnTo>
                    <a:lnTo>
                      <a:pt x="210" y="213"/>
                    </a:lnTo>
                    <a:lnTo>
                      <a:pt x="212" y="213"/>
                    </a:lnTo>
                    <a:lnTo>
                      <a:pt x="215" y="213"/>
                    </a:lnTo>
                    <a:lnTo>
                      <a:pt x="217" y="213"/>
                    </a:lnTo>
                    <a:lnTo>
                      <a:pt x="219" y="213"/>
                    </a:lnTo>
                    <a:lnTo>
                      <a:pt x="219" y="210"/>
                    </a:lnTo>
                    <a:lnTo>
                      <a:pt x="221" y="210"/>
                    </a:lnTo>
                    <a:lnTo>
                      <a:pt x="221" y="208"/>
                    </a:lnTo>
                    <a:lnTo>
                      <a:pt x="221" y="206"/>
                    </a:lnTo>
                    <a:lnTo>
                      <a:pt x="223" y="206"/>
                    </a:lnTo>
                    <a:lnTo>
                      <a:pt x="226" y="206"/>
                    </a:lnTo>
                    <a:lnTo>
                      <a:pt x="228" y="206"/>
                    </a:lnTo>
                    <a:lnTo>
                      <a:pt x="228" y="204"/>
                    </a:lnTo>
                    <a:lnTo>
                      <a:pt x="228" y="206"/>
                    </a:lnTo>
                    <a:lnTo>
                      <a:pt x="230" y="206"/>
                    </a:lnTo>
                    <a:lnTo>
                      <a:pt x="232" y="206"/>
                    </a:lnTo>
                    <a:lnTo>
                      <a:pt x="232" y="208"/>
                    </a:lnTo>
                    <a:lnTo>
                      <a:pt x="232" y="210"/>
                    </a:lnTo>
                    <a:lnTo>
                      <a:pt x="234" y="210"/>
                    </a:lnTo>
                    <a:lnTo>
                      <a:pt x="234" y="213"/>
                    </a:lnTo>
                    <a:lnTo>
                      <a:pt x="234" y="215"/>
                    </a:lnTo>
                    <a:lnTo>
                      <a:pt x="237" y="215"/>
                    </a:lnTo>
                    <a:lnTo>
                      <a:pt x="239" y="215"/>
                    </a:lnTo>
                    <a:lnTo>
                      <a:pt x="241" y="215"/>
                    </a:lnTo>
                    <a:lnTo>
                      <a:pt x="243" y="215"/>
                    </a:lnTo>
                    <a:lnTo>
                      <a:pt x="243" y="213"/>
                    </a:lnTo>
                    <a:lnTo>
                      <a:pt x="245" y="213"/>
                    </a:lnTo>
                    <a:lnTo>
                      <a:pt x="245" y="210"/>
                    </a:lnTo>
                    <a:lnTo>
                      <a:pt x="245" y="208"/>
                    </a:lnTo>
                    <a:lnTo>
                      <a:pt x="245" y="206"/>
                    </a:lnTo>
                    <a:lnTo>
                      <a:pt x="248" y="206"/>
                    </a:lnTo>
                    <a:lnTo>
                      <a:pt x="248" y="204"/>
                    </a:lnTo>
                    <a:lnTo>
                      <a:pt x="248" y="202"/>
                    </a:lnTo>
                    <a:lnTo>
                      <a:pt x="250" y="202"/>
                    </a:lnTo>
                    <a:lnTo>
                      <a:pt x="250" y="199"/>
                    </a:lnTo>
                    <a:lnTo>
                      <a:pt x="252" y="199"/>
                    </a:lnTo>
                    <a:lnTo>
                      <a:pt x="254" y="199"/>
                    </a:lnTo>
                    <a:lnTo>
                      <a:pt x="254" y="197"/>
                    </a:lnTo>
                    <a:lnTo>
                      <a:pt x="254" y="195"/>
                    </a:lnTo>
                    <a:lnTo>
                      <a:pt x="254" y="193"/>
                    </a:lnTo>
                    <a:lnTo>
                      <a:pt x="252" y="193"/>
                    </a:lnTo>
                    <a:lnTo>
                      <a:pt x="252" y="191"/>
                    </a:lnTo>
                    <a:lnTo>
                      <a:pt x="250" y="191"/>
                    </a:lnTo>
                    <a:lnTo>
                      <a:pt x="250" y="188"/>
                    </a:lnTo>
                    <a:lnTo>
                      <a:pt x="250" y="186"/>
                    </a:lnTo>
                    <a:lnTo>
                      <a:pt x="252" y="186"/>
                    </a:lnTo>
                    <a:lnTo>
                      <a:pt x="252" y="188"/>
                    </a:lnTo>
                    <a:lnTo>
                      <a:pt x="254" y="188"/>
                    </a:lnTo>
                    <a:lnTo>
                      <a:pt x="252" y="188"/>
                    </a:lnTo>
                    <a:lnTo>
                      <a:pt x="252" y="191"/>
                    </a:lnTo>
                    <a:lnTo>
                      <a:pt x="254" y="191"/>
                    </a:lnTo>
                    <a:lnTo>
                      <a:pt x="254" y="188"/>
                    </a:lnTo>
                    <a:lnTo>
                      <a:pt x="256" y="188"/>
                    </a:lnTo>
                    <a:lnTo>
                      <a:pt x="256" y="191"/>
                    </a:lnTo>
                    <a:lnTo>
                      <a:pt x="256" y="188"/>
                    </a:lnTo>
                    <a:lnTo>
                      <a:pt x="258" y="188"/>
                    </a:lnTo>
                    <a:lnTo>
                      <a:pt x="261" y="188"/>
                    </a:lnTo>
                    <a:lnTo>
                      <a:pt x="261" y="186"/>
                    </a:lnTo>
                    <a:lnTo>
                      <a:pt x="263" y="186"/>
                    </a:lnTo>
                    <a:lnTo>
                      <a:pt x="263" y="184"/>
                    </a:lnTo>
                    <a:lnTo>
                      <a:pt x="263" y="182"/>
                    </a:lnTo>
                    <a:lnTo>
                      <a:pt x="261" y="182"/>
                    </a:lnTo>
                    <a:lnTo>
                      <a:pt x="263" y="180"/>
                    </a:lnTo>
                    <a:lnTo>
                      <a:pt x="265" y="180"/>
                    </a:lnTo>
                    <a:lnTo>
                      <a:pt x="267" y="180"/>
                    </a:lnTo>
                    <a:lnTo>
                      <a:pt x="269" y="180"/>
                    </a:lnTo>
                    <a:lnTo>
                      <a:pt x="272" y="180"/>
                    </a:lnTo>
                    <a:lnTo>
                      <a:pt x="274" y="177"/>
                    </a:lnTo>
                    <a:lnTo>
                      <a:pt x="276" y="177"/>
                    </a:lnTo>
                    <a:lnTo>
                      <a:pt x="278" y="177"/>
                    </a:lnTo>
                    <a:lnTo>
                      <a:pt x="278" y="175"/>
                    </a:lnTo>
                    <a:lnTo>
                      <a:pt x="280" y="175"/>
                    </a:lnTo>
                    <a:lnTo>
                      <a:pt x="283" y="175"/>
                    </a:lnTo>
                    <a:lnTo>
                      <a:pt x="283" y="173"/>
                    </a:lnTo>
                    <a:lnTo>
                      <a:pt x="285" y="173"/>
                    </a:lnTo>
                    <a:lnTo>
                      <a:pt x="287" y="173"/>
                    </a:lnTo>
                    <a:lnTo>
                      <a:pt x="287" y="171"/>
                    </a:lnTo>
                    <a:lnTo>
                      <a:pt x="289" y="171"/>
                    </a:lnTo>
                    <a:lnTo>
                      <a:pt x="291" y="171"/>
                    </a:lnTo>
                    <a:lnTo>
                      <a:pt x="291" y="169"/>
                    </a:lnTo>
                    <a:lnTo>
                      <a:pt x="294" y="169"/>
                    </a:lnTo>
                    <a:lnTo>
                      <a:pt x="294" y="167"/>
                    </a:lnTo>
                    <a:lnTo>
                      <a:pt x="296" y="167"/>
                    </a:lnTo>
                    <a:lnTo>
                      <a:pt x="296" y="164"/>
                    </a:lnTo>
                    <a:lnTo>
                      <a:pt x="296" y="162"/>
                    </a:lnTo>
                    <a:lnTo>
                      <a:pt x="298" y="162"/>
                    </a:lnTo>
                    <a:lnTo>
                      <a:pt x="298" y="160"/>
                    </a:lnTo>
                    <a:lnTo>
                      <a:pt x="298" y="158"/>
                    </a:lnTo>
                    <a:lnTo>
                      <a:pt x="298" y="156"/>
                    </a:lnTo>
                    <a:lnTo>
                      <a:pt x="296" y="156"/>
                    </a:lnTo>
                    <a:lnTo>
                      <a:pt x="296" y="153"/>
                    </a:lnTo>
                    <a:lnTo>
                      <a:pt x="296" y="151"/>
                    </a:lnTo>
                    <a:lnTo>
                      <a:pt x="298" y="151"/>
                    </a:lnTo>
                    <a:lnTo>
                      <a:pt x="298" y="149"/>
                    </a:lnTo>
                    <a:lnTo>
                      <a:pt x="298" y="147"/>
                    </a:lnTo>
                    <a:lnTo>
                      <a:pt x="298" y="145"/>
                    </a:lnTo>
                    <a:lnTo>
                      <a:pt x="296" y="145"/>
                    </a:lnTo>
                    <a:lnTo>
                      <a:pt x="296" y="142"/>
                    </a:lnTo>
                    <a:lnTo>
                      <a:pt x="296" y="140"/>
                    </a:lnTo>
                    <a:lnTo>
                      <a:pt x="296" y="138"/>
                    </a:lnTo>
                    <a:lnTo>
                      <a:pt x="298" y="138"/>
                    </a:lnTo>
                    <a:lnTo>
                      <a:pt x="298" y="140"/>
                    </a:lnTo>
                    <a:lnTo>
                      <a:pt x="300" y="140"/>
                    </a:lnTo>
                    <a:lnTo>
                      <a:pt x="302" y="140"/>
                    </a:lnTo>
                    <a:lnTo>
                      <a:pt x="302" y="138"/>
                    </a:lnTo>
                    <a:lnTo>
                      <a:pt x="304" y="138"/>
                    </a:lnTo>
                    <a:lnTo>
                      <a:pt x="307" y="138"/>
                    </a:lnTo>
                    <a:lnTo>
                      <a:pt x="307" y="136"/>
                    </a:lnTo>
                    <a:lnTo>
                      <a:pt x="309" y="136"/>
                    </a:lnTo>
                    <a:lnTo>
                      <a:pt x="309" y="134"/>
                    </a:lnTo>
                    <a:lnTo>
                      <a:pt x="311" y="134"/>
                    </a:lnTo>
                    <a:lnTo>
                      <a:pt x="313" y="134"/>
                    </a:lnTo>
                    <a:lnTo>
                      <a:pt x="315" y="134"/>
                    </a:lnTo>
                    <a:lnTo>
                      <a:pt x="315" y="131"/>
                    </a:lnTo>
                    <a:lnTo>
                      <a:pt x="318" y="131"/>
                    </a:lnTo>
                    <a:lnTo>
                      <a:pt x="318" y="129"/>
                    </a:lnTo>
                    <a:lnTo>
                      <a:pt x="320" y="129"/>
                    </a:lnTo>
                    <a:lnTo>
                      <a:pt x="322" y="129"/>
                    </a:lnTo>
                    <a:lnTo>
                      <a:pt x="322" y="127"/>
                    </a:lnTo>
                    <a:lnTo>
                      <a:pt x="324" y="127"/>
                    </a:lnTo>
                    <a:lnTo>
                      <a:pt x="324" y="125"/>
                    </a:lnTo>
                    <a:lnTo>
                      <a:pt x="326" y="125"/>
                    </a:lnTo>
                    <a:lnTo>
                      <a:pt x="326" y="123"/>
                    </a:lnTo>
                    <a:lnTo>
                      <a:pt x="326" y="121"/>
                    </a:lnTo>
                    <a:lnTo>
                      <a:pt x="326" y="118"/>
                    </a:lnTo>
                    <a:lnTo>
                      <a:pt x="326" y="116"/>
                    </a:lnTo>
                    <a:lnTo>
                      <a:pt x="326" y="114"/>
                    </a:lnTo>
                    <a:lnTo>
                      <a:pt x="326" y="112"/>
                    </a:lnTo>
                    <a:lnTo>
                      <a:pt x="326" y="110"/>
                    </a:lnTo>
                    <a:lnTo>
                      <a:pt x="324" y="110"/>
                    </a:lnTo>
                    <a:lnTo>
                      <a:pt x="324" y="107"/>
                    </a:lnTo>
                    <a:lnTo>
                      <a:pt x="324" y="105"/>
                    </a:lnTo>
                    <a:lnTo>
                      <a:pt x="326" y="105"/>
                    </a:lnTo>
                    <a:lnTo>
                      <a:pt x="326" y="103"/>
                    </a:lnTo>
                    <a:lnTo>
                      <a:pt x="329" y="103"/>
                    </a:lnTo>
                    <a:lnTo>
                      <a:pt x="331" y="103"/>
                    </a:lnTo>
                    <a:lnTo>
                      <a:pt x="333" y="103"/>
                    </a:lnTo>
                    <a:lnTo>
                      <a:pt x="333" y="101"/>
                    </a:lnTo>
                    <a:lnTo>
                      <a:pt x="335" y="101"/>
                    </a:lnTo>
                    <a:lnTo>
                      <a:pt x="337" y="101"/>
                    </a:lnTo>
                    <a:lnTo>
                      <a:pt x="340" y="101"/>
                    </a:lnTo>
                    <a:lnTo>
                      <a:pt x="340" y="99"/>
                    </a:lnTo>
                    <a:lnTo>
                      <a:pt x="342" y="99"/>
                    </a:lnTo>
                    <a:lnTo>
                      <a:pt x="342" y="96"/>
                    </a:lnTo>
                    <a:lnTo>
                      <a:pt x="344" y="96"/>
                    </a:lnTo>
                    <a:lnTo>
                      <a:pt x="344" y="94"/>
                    </a:lnTo>
                    <a:lnTo>
                      <a:pt x="346" y="94"/>
                    </a:lnTo>
                    <a:lnTo>
                      <a:pt x="346" y="92"/>
                    </a:lnTo>
                    <a:lnTo>
                      <a:pt x="348" y="92"/>
                    </a:lnTo>
                    <a:lnTo>
                      <a:pt x="348" y="90"/>
                    </a:lnTo>
                    <a:lnTo>
                      <a:pt x="350" y="90"/>
                    </a:lnTo>
                    <a:lnTo>
                      <a:pt x="353" y="90"/>
                    </a:lnTo>
                    <a:lnTo>
                      <a:pt x="353" y="88"/>
                    </a:lnTo>
                    <a:lnTo>
                      <a:pt x="355" y="88"/>
                    </a:lnTo>
                    <a:lnTo>
                      <a:pt x="355" y="85"/>
                    </a:lnTo>
                    <a:lnTo>
                      <a:pt x="357" y="85"/>
                    </a:lnTo>
                    <a:lnTo>
                      <a:pt x="357" y="83"/>
                    </a:lnTo>
                    <a:lnTo>
                      <a:pt x="359" y="83"/>
                    </a:lnTo>
                    <a:lnTo>
                      <a:pt x="359" y="81"/>
                    </a:lnTo>
                    <a:lnTo>
                      <a:pt x="359" y="79"/>
                    </a:lnTo>
                    <a:lnTo>
                      <a:pt x="357" y="79"/>
                    </a:lnTo>
                    <a:lnTo>
                      <a:pt x="357" y="77"/>
                    </a:lnTo>
                    <a:lnTo>
                      <a:pt x="357" y="75"/>
                    </a:lnTo>
                    <a:lnTo>
                      <a:pt x="357" y="72"/>
                    </a:lnTo>
                    <a:lnTo>
                      <a:pt x="359" y="72"/>
                    </a:lnTo>
                    <a:lnTo>
                      <a:pt x="359" y="70"/>
                    </a:lnTo>
                    <a:lnTo>
                      <a:pt x="361" y="70"/>
                    </a:lnTo>
                    <a:lnTo>
                      <a:pt x="361" y="68"/>
                    </a:lnTo>
                    <a:lnTo>
                      <a:pt x="361" y="66"/>
                    </a:lnTo>
                    <a:lnTo>
                      <a:pt x="364" y="66"/>
                    </a:lnTo>
                    <a:lnTo>
                      <a:pt x="364" y="64"/>
                    </a:lnTo>
                    <a:lnTo>
                      <a:pt x="366" y="64"/>
                    </a:lnTo>
                    <a:lnTo>
                      <a:pt x="368" y="64"/>
                    </a:lnTo>
                    <a:lnTo>
                      <a:pt x="368" y="61"/>
                    </a:lnTo>
                    <a:lnTo>
                      <a:pt x="370" y="61"/>
                    </a:lnTo>
                    <a:lnTo>
                      <a:pt x="370" y="59"/>
                    </a:lnTo>
                    <a:lnTo>
                      <a:pt x="372" y="59"/>
                    </a:lnTo>
                    <a:lnTo>
                      <a:pt x="375" y="59"/>
                    </a:lnTo>
                    <a:lnTo>
                      <a:pt x="375" y="57"/>
                    </a:lnTo>
                    <a:lnTo>
                      <a:pt x="377" y="57"/>
                    </a:lnTo>
                    <a:lnTo>
                      <a:pt x="379" y="57"/>
                    </a:lnTo>
                    <a:lnTo>
                      <a:pt x="381" y="57"/>
                    </a:lnTo>
                    <a:lnTo>
                      <a:pt x="381" y="55"/>
                    </a:lnTo>
                    <a:lnTo>
                      <a:pt x="383" y="55"/>
                    </a:lnTo>
                    <a:lnTo>
                      <a:pt x="383" y="53"/>
                    </a:lnTo>
                    <a:lnTo>
                      <a:pt x="386" y="53"/>
                    </a:lnTo>
                    <a:lnTo>
                      <a:pt x="388" y="53"/>
                    </a:lnTo>
                    <a:lnTo>
                      <a:pt x="388" y="50"/>
                    </a:lnTo>
                    <a:lnTo>
                      <a:pt x="388" y="48"/>
                    </a:lnTo>
                    <a:lnTo>
                      <a:pt x="388" y="46"/>
                    </a:lnTo>
                    <a:lnTo>
                      <a:pt x="390" y="46"/>
                    </a:lnTo>
                    <a:lnTo>
                      <a:pt x="390" y="44"/>
                    </a:lnTo>
                    <a:lnTo>
                      <a:pt x="392" y="44"/>
                    </a:lnTo>
                    <a:lnTo>
                      <a:pt x="394" y="44"/>
                    </a:lnTo>
                    <a:lnTo>
                      <a:pt x="396" y="44"/>
                    </a:lnTo>
                    <a:lnTo>
                      <a:pt x="399" y="44"/>
                    </a:lnTo>
                    <a:lnTo>
                      <a:pt x="399" y="42"/>
                    </a:lnTo>
                    <a:lnTo>
                      <a:pt x="401" y="42"/>
                    </a:lnTo>
                    <a:lnTo>
                      <a:pt x="403" y="39"/>
                    </a:lnTo>
                    <a:lnTo>
                      <a:pt x="405" y="39"/>
                    </a:lnTo>
                    <a:lnTo>
                      <a:pt x="405" y="37"/>
                    </a:lnTo>
                    <a:lnTo>
                      <a:pt x="405" y="35"/>
                    </a:lnTo>
                    <a:lnTo>
                      <a:pt x="407" y="35"/>
                    </a:lnTo>
                    <a:lnTo>
                      <a:pt x="407" y="33"/>
                    </a:lnTo>
                    <a:lnTo>
                      <a:pt x="410" y="33"/>
                    </a:lnTo>
                    <a:lnTo>
                      <a:pt x="412" y="33"/>
                    </a:lnTo>
                    <a:lnTo>
                      <a:pt x="414" y="33"/>
                    </a:lnTo>
                    <a:lnTo>
                      <a:pt x="416" y="33"/>
                    </a:lnTo>
                    <a:lnTo>
                      <a:pt x="418" y="33"/>
                    </a:lnTo>
                    <a:lnTo>
                      <a:pt x="421" y="33"/>
                    </a:lnTo>
                    <a:lnTo>
                      <a:pt x="423" y="33"/>
                    </a:lnTo>
                    <a:lnTo>
                      <a:pt x="425" y="33"/>
                    </a:lnTo>
                    <a:lnTo>
                      <a:pt x="427" y="33"/>
                    </a:lnTo>
                    <a:lnTo>
                      <a:pt x="429" y="33"/>
                    </a:lnTo>
                    <a:lnTo>
                      <a:pt x="432" y="33"/>
                    </a:lnTo>
                    <a:lnTo>
                      <a:pt x="434" y="33"/>
                    </a:lnTo>
                    <a:lnTo>
                      <a:pt x="436" y="33"/>
                    </a:lnTo>
                    <a:lnTo>
                      <a:pt x="438" y="33"/>
                    </a:lnTo>
                    <a:lnTo>
                      <a:pt x="440" y="33"/>
                    </a:lnTo>
                    <a:lnTo>
                      <a:pt x="442" y="33"/>
                    </a:lnTo>
                    <a:lnTo>
                      <a:pt x="445" y="33"/>
                    </a:lnTo>
                    <a:lnTo>
                      <a:pt x="447" y="33"/>
                    </a:lnTo>
                    <a:lnTo>
                      <a:pt x="447" y="35"/>
                    </a:lnTo>
                    <a:lnTo>
                      <a:pt x="449" y="35"/>
                    </a:lnTo>
                    <a:lnTo>
                      <a:pt x="451" y="35"/>
                    </a:lnTo>
                    <a:lnTo>
                      <a:pt x="451" y="37"/>
                    </a:lnTo>
                    <a:lnTo>
                      <a:pt x="453" y="37"/>
                    </a:lnTo>
                    <a:lnTo>
                      <a:pt x="456" y="37"/>
                    </a:lnTo>
                    <a:lnTo>
                      <a:pt x="458" y="37"/>
                    </a:lnTo>
                    <a:lnTo>
                      <a:pt x="460" y="37"/>
                    </a:lnTo>
                    <a:lnTo>
                      <a:pt x="460" y="35"/>
                    </a:lnTo>
                    <a:lnTo>
                      <a:pt x="462" y="35"/>
                    </a:lnTo>
                    <a:lnTo>
                      <a:pt x="464" y="35"/>
                    </a:lnTo>
                    <a:lnTo>
                      <a:pt x="464" y="33"/>
                    </a:lnTo>
                    <a:lnTo>
                      <a:pt x="467" y="33"/>
                    </a:lnTo>
                    <a:lnTo>
                      <a:pt x="467" y="31"/>
                    </a:lnTo>
                    <a:lnTo>
                      <a:pt x="469" y="31"/>
                    </a:lnTo>
                    <a:lnTo>
                      <a:pt x="471" y="31"/>
                    </a:lnTo>
                    <a:lnTo>
                      <a:pt x="473" y="31"/>
                    </a:lnTo>
                    <a:lnTo>
                      <a:pt x="475" y="31"/>
                    </a:lnTo>
                    <a:lnTo>
                      <a:pt x="478" y="31"/>
                    </a:lnTo>
                    <a:lnTo>
                      <a:pt x="480" y="31"/>
                    </a:lnTo>
                    <a:lnTo>
                      <a:pt x="482" y="31"/>
                    </a:lnTo>
                    <a:lnTo>
                      <a:pt x="484" y="31"/>
                    </a:lnTo>
                    <a:lnTo>
                      <a:pt x="486" y="31"/>
                    </a:lnTo>
                    <a:lnTo>
                      <a:pt x="486" y="29"/>
                    </a:lnTo>
                    <a:lnTo>
                      <a:pt x="488" y="29"/>
                    </a:lnTo>
                    <a:lnTo>
                      <a:pt x="491" y="29"/>
                    </a:lnTo>
                    <a:lnTo>
                      <a:pt x="493" y="29"/>
                    </a:lnTo>
                    <a:lnTo>
                      <a:pt x="493" y="26"/>
                    </a:lnTo>
                    <a:lnTo>
                      <a:pt x="495" y="26"/>
                    </a:lnTo>
                    <a:lnTo>
                      <a:pt x="495" y="24"/>
                    </a:lnTo>
                    <a:lnTo>
                      <a:pt x="497" y="24"/>
                    </a:lnTo>
                    <a:lnTo>
                      <a:pt x="497" y="22"/>
                    </a:lnTo>
                    <a:lnTo>
                      <a:pt x="499" y="22"/>
                    </a:lnTo>
                    <a:lnTo>
                      <a:pt x="502" y="22"/>
                    </a:lnTo>
                    <a:lnTo>
                      <a:pt x="504" y="22"/>
                    </a:lnTo>
                    <a:lnTo>
                      <a:pt x="506" y="22"/>
                    </a:lnTo>
                    <a:lnTo>
                      <a:pt x="506" y="20"/>
                    </a:lnTo>
                    <a:lnTo>
                      <a:pt x="506" y="18"/>
                    </a:lnTo>
                    <a:lnTo>
                      <a:pt x="508" y="18"/>
                    </a:lnTo>
                    <a:lnTo>
                      <a:pt x="510" y="18"/>
                    </a:lnTo>
                    <a:lnTo>
                      <a:pt x="513" y="18"/>
                    </a:lnTo>
                    <a:lnTo>
                      <a:pt x="513" y="15"/>
                    </a:lnTo>
                    <a:lnTo>
                      <a:pt x="515" y="15"/>
                    </a:lnTo>
                    <a:lnTo>
                      <a:pt x="517" y="15"/>
                    </a:lnTo>
                    <a:lnTo>
                      <a:pt x="519" y="15"/>
                    </a:lnTo>
                    <a:lnTo>
                      <a:pt x="521" y="15"/>
                    </a:lnTo>
                    <a:lnTo>
                      <a:pt x="521" y="13"/>
                    </a:lnTo>
                    <a:lnTo>
                      <a:pt x="521" y="15"/>
                    </a:lnTo>
                    <a:lnTo>
                      <a:pt x="521" y="13"/>
                    </a:lnTo>
                    <a:lnTo>
                      <a:pt x="524" y="13"/>
                    </a:lnTo>
                    <a:lnTo>
                      <a:pt x="526" y="13"/>
                    </a:lnTo>
                    <a:lnTo>
                      <a:pt x="528" y="13"/>
                    </a:lnTo>
                    <a:lnTo>
                      <a:pt x="530" y="13"/>
                    </a:lnTo>
                    <a:lnTo>
                      <a:pt x="532" y="13"/>
                    </a:lnTo>
                    <a:lnTo>
                      <a:pt x="532" y="11"/>
                    </a:lnTo>
                    <a:lnTo>
                      <a:pt x="534" y="11"/>
                    </a:lnTo>
                    <a:lnTo>
                      <a:pt x="537" y="11"/>
                    </a:lnTo>
                    <a:lnTo>
                      <a:pt x="539" y="11"/>
                    </a:lnTo>
                    <a:lnTo>
                      <a:pt x="541" y="11"/>
                    </a:lnTo>
                    <a:lnTo>
                      <a:pt x="541" y="9"/>
                    </a:lnTo>
                    <a:lnTo>
                      <a:pt x="543" y="9"/>
                    </a:lnTo>
                    <a:lnTo>
                      <a:pt x="543" y="7"/>
                    </a:lnTo>
                    <a:lnTo>
                      <a:pt x="541" y="7"/>
                    </a:lnTo>
                    <a:lnTo>
                      <a:pt x="541" y="4"/>
                    </a:lnTo>
                    <a:lnTo>
                      <a:pt x="541" y="2"/>
                    </a:lnTo>
                    <a:lnTo>
                      <a:pt x="543" y="2"/>
                    </a:lnTo>
                    <a:lnTo>
                      <a:pt x="545" y="2"/>
                    </a:lnTo>
                    <a:lnTo>
                      <a:pt x="545" y="0"/>
                    </a:lnTo>
                    <a:lnTo>
                      <a:pt x="548" y="0"/>
                    </a:lnTo>
                    <a:lnTo>
                      <a:pt x="550" y="0"/>
                    </a:lnTo>
                    <a:lnTo>
                      <a:pt x="552" y="0"/>
                    </a:lnTo>
                    <a:lnTo>
                      <a:pt x="554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89" name="Freeform 74"/>
              <p:cNvSpPr>
                <a:spLocks/>
              </p:cNvSpPr>
              <p:nvPr/>
            </p:nvSpPr>
            <p:spPr bwMode="auto">
              <a:xfrm>
                <a:off x="5295900" y="1408113"/>
                <a:ext cx="830263" cy="622300"/>
              </a:xfrm>
              <a:custGeom>
                <a:avLst/>
                <a:gdLst>
                  <a:gd name="T0" fmla="*/ 2147483647 w 523"/>
                  <a:gd name="T1" fmla="*/ 2147483647 h 392"/>
                  <a:gd name="T2" fmla="*/ 2147483647 w 523"/>
                  <a:gd name="T3" fmla="*/ 2147483647 h 392"/>
                  <a:gd name="T4" fmla="*/ 2147483647 w 523"/>
                  <a:gd name="T5" fmla="*/ 2147483647 h 392"/>
                  <a:gd name="T6" fmla="*/ 2147483647 w 523"/>
                  <a:gd name="T7" fmla="*/ 2147483647 h 392"/>
                  <a:gd name="T8" fmla="*/ 2147483647 w 523"/>
                  <a:gd name="T9" fmla="*/ 2147483647 h 392"/>
                  <a:gd name="T10" fmla="*/ 2147483647 w 523"/>
                  <a:gd name="T11" fmla="*/ 2147483647 h 392"/>
                  <a:gd name="T12" fmla="*/ 2147483647 w 523"/>
                  <a:gd name="T13" fmla="*/ 2147483647 h 392"/>
                  <a:gd name="T14" fmla="*/ 2147483647 w 523"/>
                  <a:gd name="T15" fmla="*/ 2147483647 h 392"/>
                  <a:gd name="T16" fmla="*/ 2147483647 w 523"/>
                  <a:gd name="T17" fmla="*/ 2147483647 h 392"/>
                  <a:gd name="T18" fmla="*/ 2147483647 w 523"/>
                  <a:gd name="T19" fmla="*/ 2147483647 h 392"/>
                  <a:gd name="T20" fmla="*/ 2147483647 w 523"/>
                  <a:gd name="T21" fmla="*/ 2147483647 h 392"/>
                  <a:gd name="T22" fmla="*/ 2147483647 w 523"/>
                  <a:gd name="T23" fmla="*/ 2147483647 h 392"/>
                  <a:gd name="T24" fmla="*/ 2147483647 w 523"/>
                  <a:gd name="T25" fmla="*/ 2147483647 h 392"/>
                  <a:gd name="T26" fmla="*/ 2147483647 w 523"/>
                  <a:gd name="T27" fmla="*/ 2147483647 h 392"/>
                  <a:gd name="T28" fmla="*/ 2147483647 w 523"/>
                  <a:gd name="T29" fmla="*/ 2147483647 h 392"/>
                  <a:gd name="T30" fmla="*/ 2147483647 w 523"/>
                  <a:gd name="T31" fmla="*/ 2147483647 h 392"/>
                  <a:gd name="T32" fmla="*/ 2147483647 w 523"/>
                  <a:gd name="T33" fmla="*/ 2147483647 h 392"/>
                  <a:gd name="T34" fmla="*/ 2147483647 w 523"/>
                  <a:gd name="T35" fmla="*/ 2147483647 h 392"/>
                  <a:gd name="T36" fmla="*/ 2147483647 w 523"/>
                  <a:gd name="T37" fmla="*/ 2147483647 h 392"/>
                  <a:gd name="T38" fmla="*/ 2147483647 w 523"/>
                  <a:gd name="T39" fmla="*/ 2147483647 h 392"/>
                  <a:gd name="T40" fmla="*/ 2147483647 w 523"/>
                  <a:gd name="T41" fmla="*/ 2147483647 h 392"/>
                  <a:gd name="T42" fmla="*/ 2147483647 w 523"/>
                  <a:gd name="T43" fmla="*/ 2147483647 h 392"/>
                  <a:gd name="T44" fmla="*/ 2147483647 w 523"/>
                  <a:gd name="T45" fmla="*/ 2147483647 h 392"/>
                  <a:gd name="T46" fmla="*/ 2147483647 w 523"/>
                  <a:gd name="T47" fmla="*/ 2147483647 h 392"/>
                  <a:gd name="T48" fmla="*/ 2147483647 w 523"/>
                  <a:gd name="T49" fmla="*/ 2147483647 h 392"/>
                  <a:gd name="T50" fmla="*/ 2147483647 w 523"/>
                  <a:gd name="T51" fmla="*/ 2147483647 h 392"/>
                  <a:gd name="T52" fmla="*/ 2147483647 w 523"/>
                  <a:gd name="T53" fmla="*/ 2147483647 h 392"/>
                  <a:gd name="T54" fmla="*/ 2147483647 w 523"/>
                  <a:gd name="T55" fmla="*/ 2147483647 h 392"/>
                  <a:gd name="T56" fmla="*/ 2147483647 w 523"/>
                  <a:gd name="T57" fmla="*/ 2147483647 h 392"/>
                  <a:gd name="T58" fmla="*/ 2147483647 w 523"/>
                  <a:gd name="T59" fmla="*/ 2147483647 h 392"/>
                  <a:gd name="T60" fmla="*/ 2147483647 w 523"/>
                  <a:gd name="T61" fmla="*/ 2147483647 h 392"/>
                  <a:gd name="T62" fmla="*/ 2147483647 w 523"/>
                  <a:gd name="T63" fmla="*/ 2147483647 h 392"/>
                  <a:gd name="T64" fmla="*/ 2147483647 w 523"/>
                  <a:gd name="T65" fmla="*/ 2147483647 h 392"/>
                  <a:gd name="T66" fmla="*/ 2147483647 w 523"/>
                  <a:gd name="T67" fmla="*/ 2147483647 h 392"/>
                  <a:gd name="T68" fmla="*/ 2147483647 w 523"/>
                  <a:gd name="T69" fmla="*/ 2147483647 h 392"/>
                  <a:gd name="T70" fmla="*/ 2147483647 w 523"/>
                  <a:gd name="T71" fmla="*/ 2147483647 h 392"/>
                  <a:gd name="T72" fmla="*/ 2147483647 w 523"/>
                  <a:gd name="T73" fmla="*/ 2147483647 h 392"/>
                  <a:gd name="T74" fmla="*/ 2147483647 w 523"/>
                  <a:gd name="T75" fmla="*/ 2147483647 h 392"/>
                  <a:gd name="T76" fmla="*/ 2147483647 w 523"/>
                  <a:gd name="T77" fmla="*/ 2147483647 h 392"/>
                  <a:gd name="T78" fmla="*/ 2147483647 w 523"/>
                  <a:gd name="T79" fmla="*/ 2147483647 h 392"/>
                  <a:gd name="T80" fmla="*/ 2147483647 w 523"/>
                  <a:gd name="T81" fmla="*/ 2147483647 h 392"/>
                  <a:gd name="T82" fmla="*/ 2147483647 w 523"/>
                  <a:gd name="T83" fmla="*/ 2147483647 h 392"/>
                  <a:gd name="T84" fmla="*/ 2147483647 w 523"/>
                  <a:gd name="T85" fmla="*/ 2147483647 h 392"/>
                  <a:gd name="T86" fmla="*/ 2147483647 w 523"/>
                  <a:gd name="T87" fmla="*/ 2147483647 h 392"/>
                  <a:gd name="T88" fmla="*/ 2147483647 w 523"/>
                  <a:gd name="T89" fmla="*/ 2147483647 h 392"/>
                  <a:gd name="T90" fmla="*/ 2147483647 w 523"/>
                  <a:gd name="T91" fmla="*/ 2147483647 h 392"/>
                  <a:gd name="T92" fmla="*/ 2147483647 w 523"/>
                  <a:gd name="T93" fmla="*/ 2147483647 h 392"/>
                  <a:gd name="T94" fmla="*/ 2147483647 w 523"/>
                  <a:gd name="T95" fmla="*/ 2147483647 h 392"/>
                  <a:gd name="T96" fmla="*/ 2147483647 w 523"/>
                  <a:gd name="T97" fmla="*/ 2147483647 h 392"/>
                  <a:gd name="T98" fmla="*/ 2147483647 w 523"/>
                  <a:gd name="T99" fmla="*/ 2147483647 h 392"/>
                  <a:gd name="T100" fmla="*/ 2147483647 w 523"/>
                  <a:gd name="T101" fmla="*/ 2147483647 h 392"/>
                  <a:gd name="T102" fmla="*/ 2147483647 w 523"/>
                  <a:gd name="T103" fmla="*/ 2147483647 h 392"/>
                  <a:gd name="T104" fmla="*/ 2147483647 w 523"/>
                  <a:gd name="T105" fmla="*/ 2147483647 h 392"/>
                  <a:gd name="T106" fmla="*/ 0 w 523"/>
                  <a:gd name="T107" fmla="*/ 2147483647 h 392"/>
                  <a:gd name="T108" fmla="*/ 2147483647 w 523"/>
                  <a:gd name="T109" fmla="*/ 2147483647 h 392"/>
                  <a:gd name="T110" fmla="*/ 2147483647 w 523"/>
                  <a:gd name="T111" fmla="*/ 2147483647 h 392"/>
                  <a:gd name="T112" fmla="*/ 2147483647 w 523"/>
                  <a:gd name="T113" fmla="*/ 2147483647 h 392"/>
                  <a:gd name="T114" fmla="*/ 2147483647 w 523"/>
                  <a:gd name="T115" fmla="*/ 2147483647 h 392"/>
                  <a:gd name="T116" fmla="*/ 2147483647 w 523"/>
                  <a:gd name="T117" fmla="*/ 2147483647 h 392"/>
                  <a:gd name="T118" fmla="*/ 2147483647 w 523"/>
                  <a:gd name="T119" fmla="*/ 2147483647 h 392"/>
                  <a:gd name="T120" fmla="*/ 2147483647 w 523"/>
                  <a:gd name="T121" fmla="*/ 2147483647 h 392"/>
                  <a:gd name="T122" fmla="*/ 2147483647 w 523"/>
                  <a:gd name="T123" fmla="*/ 0 h 39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523" h="392">
                    <a:moveTo>
                      <a:pt x="179" y="44"/>
                    </a:moveTo>
                    <a:lnTo>
                      <a:pt x="179" y="46"/>
                    </a:lnTo>
                    <a:lnTo>
                      <a:pt x="184" y="48"/>
                    </a:lnTo>
                    <a:lnTo>
                      <a:pt x="188" y="48"/>
                    </a:lnTo>
                    <a:lnTo>
                      <a:pt x="190" y="51"/>
                    </a:lnTo>
                    <a:lnTo>
                      <a:pt x="195" y="51"/>
                    </a:lnTo>
                    <a:lnTo>
                      <a:pt x="197" y="53"/>
                    </a:lnTo>
                    <a:lnTo>
                      <a:pt x="204" y="59"/>
                    </a:lnTo>
                    <a:lnTo>
                      <a:pt x="206" y="64"/>
                    </a:lnTo>
                    <a:lnTo>
                      <a:pt x="208" y="64"/>
                    </a:lnTo>
                    <a:lnTo>
                      <a:pt x="210" y="72"/>
                    </a:lnTo>
                    <a:lnTo>
                      <a:pt x="212" y="70"/>
                    </a:lnTo>
                    <a:lnTo>
                      <a:pt x="219" y="64"/>
                    </a:lnTo>
                    <a:lnTo>
                      <a:pt x="230" y="68"/>
                    </a:lnTo>
                    <a:lnTo>
                      <a:pt x="228" y="72"/>
                    </a:lnTo>
                    <a:lnTo>
                      <a:pt x="225" y="77"/>
                    </a:lnTo>
                    <a:lnTo>
                      <a:pt x="223" y="83"/>
                    </a:lnTo>
                    <a:lnTo>
                      <a:pt x="223" y="88"/>
                    </a:lnTo>
                    <a:lnTo>
                      <a:pt x="232" y="88"/>
                    </a:lnTo>
                    <a:lnTo>
                      <a:pt x="230" y="96"/>
                    </a:lnTo>
                    <a:lnTo>
                      <a:pt x="236" y="92"/>
                    </a:lnTo>
                    <a:lnTo>
                      <a:pt x="243" y="88"/>
                    </a:lnTo>
                    <a:lnTo>
                      <a:pt x="247" y="90"/>
                    </a:lnTo>
                    <a:lnTo>
                      <a:pt x="254" y="90"/>
                    </a:lnTo>
                    <a:lnTo>
                      <a:pt x="256" y="94"/>
                    </a:lnTo>
                    <a:lnTo>
                      <a:pt x="258" y="99"/>
                    </a:lnTo>
                    <a:lnTo>
                      <a:pt x="260" y="103"/>
                    </a:lnTo>
                    <a:lnTo>
                      <a:pt x="263" y="101"/>
                    </a:lnTo>
                    <a:lnTo>
                      <a:pt x="274" y="101"/>
                    </a:lnTo>
                    <a:lnTo>
                      <a:pt x="274" y="99"/>
                    </a:lnTo>
                    <a:lnTo>
                      <a:pt x="276" y="99"/>
                    </a:lnTo>
                    <a:lnTo>
                      <a:pt x="285" y="96"/>
                    </a:lnTo>
                    <a:lnTo>
                      <a:pt x="287" y="101"/>
                    </a:lnTo>
                    <a:lnTo>
                      <a:pt x="300" y="96"/>
                    </a:lnTo>
                    <a:lnTo>
                      <a:pt x="300" y="99"/>
                    </a:lnTo>
                    <a:lnTo>
                      <a:pt x="302" y="99"/>
                    </a:lnTo>
                    <a:lnTo>
                      <a:pt x="304" y="99"/>
                    </a:lnTo>
                    <a:lnTo>
                      <a:pt x="311" y="99"/>
                    </a:lnTo>
                    <a:lnTo>
                      <a:pt x="311" y="101"/>
                    </a:lnTo>
                    <a:lnTo>
                      <a:pt x="313" y="101"/>
                    </a:lnTo>
                    <a:lnTo>
                      <a:pt x="315" y="101"/>
                    </a:lnTo>
                    <a:lnTo>
                      <a:pt x="315" y="103"/>
                    </a:lnTo>
                    <a:lnTo>
                      <a:pt x="313" y="103"/>
                    </a:lnTo>
                    <a:lnTo>
                      <a:pt x="315" y="105"/>
                    </a:lnTo>
                    <a:lnTo>
                      <a:pt x="317" y="105"/>
                    </a:lnTo>
                    <a:lnTo>
                      <a:pt x="322" y="103"/>
                    </a:lnTo>
                    <a:lnTo>
                      <a:pt x="322" y="101"/>
                    </a:lnTo>
                    <a:lnTo>
                      <a:pt x="324" y="101"/>
                    </a:lnTo>
                    <a:lnTo>
                      <a:pt x="322" y="99"/>
                    </a:lnTo>
                    <a:lnTo>
                      <a:pt x="322" y="96"/>
                    </a:lnTo>
                    <a:lnTo>
                      <a:pt x="324" y="94"/>
                    </a:lnTo>
                    <a:lnTo>
                      <a:pt x="324" y="92"/>
                    </a:lnTo>
                    <a:lnTo>
                      <a:pt x="331" y="88"/>
                    </a:lnTo>
                    <a:lnTo>
                      <a:pt x="331" y="86"/>
                    </a:lnTo>
                    <a:lnTo>
                      <a:pt x="331" y="83"/>
                    </a:lnTo>
                    <a:lnTo>
                      <a:pt x="331" y="81"/>
                    </a:lnTo>
                    <a:lnTo>
                      <a:pt x="331" y="79"/>
                    </a:lnTo>
                    <a:lnTo>
                      <a:pt x="331" y="77"/>
                    </a:lnTo>
                    <a:lnTo>
                      <a:pt x="333" y="77"/>
                    </a:lnTo>
                    <a:lnTo>
                      <a:pt x="333" y="75"/>
                    </a:lnTo>
                    <a:lnTo>
                      <a:pt x="333" y="72"/>
                    </a:lnTo>
                    <a:lnTo>
                      <a:pt x="337" y="72"/>
                    </a:lnTo>
                    <a:lnTo>
                      <a:pt x="339" y="70"/>
                    </a:lnTo>
                    <a:lnTo>
                      <a:pt x="341" y="70"/>
                    </a:lnTo>
                    <a:lnTo>
                      <a:pt x="344" y="72"/>
                    </a:lnTo>
                    <a:lnTo>
                      <a:pt x="350" y="72"/>
                    </a:lnTo>
                    <a:lnTo>
                      <a:pt x="355" y="75"/>
                    </a:lnTo>
                    <a:lnTo>
                      <a:pt x="357" y="77"/>
                    </a:lnTo>
                    <a:lnTo>
                      <a:pt x="359" y="77"/>
                    </a:lnTo>
                    <a:lnTo>
                      <a:pt x="361" y="75"/>
                    </a:lnTo>
                    <a:lnTo>
                      <a:pt x="370" y="75"/>
                    </a:lnTo>
                    <a:lnTo>
                      <a:pt x="374" y="70"/>
                    </a:lnTo>
                    <a:lnTo>
                      <a:pt x="377" y="70"/>
                    </a:lnTo>
                    <a:lnTo>
                      <a:pt x="379" y="70"/>
                    </a:lnTo>
                    <a:lnTo>
                      <a:pt x="381" y="70"/>
                    </a:lnTo>
                    <a:lnTo>
                      <a:pt x="385" y="68"/>
                    </a:lnTo>
                    <a:lnTo>
                      <a:pt x="387" y="70"/>
                    </a:lnTo>
                    <a:lnTo>
                      <a:pt x="394" y="70"/>
                    </a:lnTo>
                    <a:lnTo>
                      <a:pt x="396" y="70"/>
                    </a:lnTo>
                    <a:lnTo>
                      <a:pt x="398" y="72"/>
                    </a:lnTo>
                    <a:lnTo>
                      <a:pt x="401" y="72"/>
                    </a:lnTo>
                    <a:lnTo>
                      <a:pt x="403" y="72"/>
                    </a:lnTo>
                    <a:lnTo>
                      <a:pt x="405" y="72"/>
                    </a:lnTo>
                    <a:lnTo>
                      <a:pt x="405" y="75"/>
                    </a:lnTo>
                    <a:lnTo>
                      <a:pt x="407" y="75"/>
                    </a:lnTo>
                    <a:lnTo>
                      <a:pt x="409" y="75"/>
                    </a:lnTo>
                    <a:lnTo>
                      <a:pt x="412" y="75"/>
                    </a:lnTo>
                    <a:lnTo>
                      <a:pt x="418" y="77"/>
                    </a:lnTo>
                    <a:lnTo>
                      <a:pt x="427" y="79"/>
                    </a:lnTo>
                    <a:lnTo>
                      <a:pt x="429" y="72"/>
                    </a:lnTo>
                    <a:lnTo>
                      <a:pt x="429" y="70"/>
                    </a:lnTo>
                    <a:lnTo>
                      <a:pt x="436" y="68"/>
                    </a:lnTo>
                    <a:lnTo>
                      <a:pt x="438" y="66"/>
                    </a:lnTo>
                    <a:lnTo>
                      <a:pt x="440" y="68"/>
                    </a:lnTo>
                    <a:lnTo>
                      <a:pt x="440" y="70"/>
                    </a:lnTo>
                    <a:lnTo>
                      <a:pt x="442" y="70"/>
                    </a:lnTo>
                    <a:lnTo>
                      <a:pt x="444" y="70"/>
                    </a:lnTo>
                    <a:lnTo>
                      <a:pt x="447" y="70"/>
                    </a:lnTo>
                    <a:lnTo>
                      <a:pt x="453" y="75"/>
                    </a:lnTo>
                    <a:lnTo>
                      <a:pt x="464" y="72"/>
                    </a:lnTo>
                    <a:lnTo>
                      <a:pt x="466" y="72"/>
                    </a:lnTo>
                    <a:lnTo>
                      <a:pt x="469" y="72"/>
                    </a:lnTo>
                    <a:lnTo>
                      <a:pt x="471" y="72"/>
                    </a:lnTo>
                    <a:lnTo>
                      <a:pt x="475" y="72"/>
                    </a:lnTo>
                    <a:lnTo>
                      <a:pt x="477" y="79"/>
                    </a:lnTo>
                    <a:lnTo>
                      <a:pt x="486" y="83"/>
                    </a:lnTo>
                    <a:lnTo>
                      <a:pt x="490" y="86"/>
                    </a:lnTo>
                    <a:lnTo>
                      <a:pt x="495" y="86"/>
                    </a:lnTo>
                    <a:lnTo>
                      <a:pt x="497" y="88"/>
                    </a:lnTo>
                    <a:lnTo>
                      <a:pt x="504" y="90"/>
                    </a:lnTo>
                    <a:lnTo>
                      <a:pt x="506" y="90"/>
                    </a:lnTo>
                    <a:lnTo>
                      <a:pt x="508" y="90"/>
                    </a:lnTo>
                    <a:lnTo>
                      <a:pt x="510" y="92"/>
                    </a:lnTo>
                    <a:lnTo>
                      <a:pt x="515" y="92"/>
                    </a:lnTo>
                    <a:lnTo>
                      <a:pt x="512" y="92"/>
                    </a:lnTo>
                    <a:lnTo>
                      <a:pt x="512" y="94"/>
                    </a:lnTo>
                    <a:lnTo>
                      <a:pt x="512" y="96"/>
                    </a:lnTo>
                    <a:lnTo>
                      <a:pt x="510" y="96"/>
                    </a:lnTo>
                    <a:lnTo>
                      <a:pt x="510" y="99"/>
                    </a:lnTo>
                    <a:lnTo>
                      <a:pt x="508" y="99"/>
                    </a:lnTo>
                    <a:lnTo>
                      <a:pt x="508" y="101"/>
                    </a:lnTo>
                    <a:lnTo>
                      <a:pt x="501" y="110"/>
                    </a:lnTo>
                    <a:lnTo>
                      <a:pt x="501" y="112"/>
                    </a:lnTo>
                    <a:lnTo>
                      <a:pt x="501" y="114"/>
                    </a:lnTo>
                    <a:lnTo>
                      <a:pt x="497" y="114"/>
                    </a:lnTo>
                    <a:lnTo>
                      <a:pt x="490" y="112"/>
                    </a:lnTo>
                    <a:lnTo>
                      <a:pt x="490" y="110"/>
                    </a:lnTo>
                    <a:lnTo>
                      <a:pt x="484" y="103"/>
                    </a:lnTo>
                    <a:lnTo>
                      <a:pt x="479" y="103"/>
                    </a:lnTo>
                    <a:lnTo>
                      <a:pt x="477" y="105"/>
                    </a:lnTo>
                    <a:lnTo>
                      <a:pt x="475" y="105"/>
                    </a:lnTo>
                    <a:lnTo>
                      <a:pt x="471" y="105"/>
                    </a:lnTo>
                    <a:lnTo>
                      <a:pt x="466" y="105"/>
                    </a:lnTo>
                    <a:lnTo>
                      <a:pt x="469" y="118"/>
                    </a:lnTo>
                    <a:lnTo>
                      <a:pt x="473" y="118"/>
                    </a:lnTo>
                    <a:lnTo>
                      <a:pt x="477" y="118"/>
                    </a:lnTo>
                    <a:lnTo>
                      <a:pt x="479" y="125"/>
                    </a:lnTo>
                    <a:lnTo>
                      <a:pt x="479" y="127"/>
                    </a:lnTo>
                    <a:lnTo>
                      <a:pt x="479" y="129"/>
                    </a:lnTo>
                    <a:lnTo>
                      <a:pt x="479" y="132"/>
                    </a:lnTo>
                    <a:lnTo>
                      <a:pt x="479" y="134"/>
                    </a:lnTo>
                    <a:lnTo>
                      <a:pt x="482" y="136"/>
                    </a:lnTo>
                    <a:lnTo>
                      <a:pt x="484" y="136"/>
                    </a:lnTo>
                    <a:lnTo>
                      <a:pt x="488" y="136"/>
                    </a:lnTo>
                    <a:lnTo>
                      <a:pt x="490" y="136"/>
                    </a:lnTo>
                    <a:lnTo>
                      <a:pt x="493" y="134"/>
                    </a:lnTo>
                    <a:lnTo>
                      <a:pt x="495" y="134"/>
                    </a:lnTo>
                    <a:lnTo>
                      <a:pt x="499" y="134"/>
                    </a:lnTo>
                    <a:lnTo>
                      <a:pt x="501" y="132"/>
                    </a:lnTo>
                    <a:lnTo>
                      <a:pt x="501" y="134"/>
                    </a:lnTo>
                    <a:lnTo>
                      <a:pt x="504" y="134"/>
                    </a:lnTo>
                    <a:lnTo>
                      <a:pt x="506" y="134"/>
                    </a:lnTo>
                    <a:lnTo>
                      <a:pt x="506" y="136"/>
                    </a:lnTo>
                    <a:lnTo>
                      <a:pt x="508" y="136"/>
                    </a:lnTo>
                    <a:lnTo>
                      <a:pt x="510" y="136"/>
                    </a:lnTo>
                    <a:lnTo>
                      <a:pt x="510" y="138"/>
                    </a:lnTo>
                    <a:lnTo>
                      <a:pt x="512" y="140"/>
                    </a:lnTo>
                    <a:lnTo>
                      <a:pt x="512" y="142"/>
                    </a:lnTo>
                    <a:lnTo>
                      <a:pt x="515" y="142"/>
                    </a:lnTo>
                    <a:lnTo>
                      <a:pt x="515" y="145"/>
                    </a:lnTo>
                    <a:lnTo>
                      <a:pt x="515" y="147"/>
                    </a:lnTo>
                    <a:lnTo>
                      <a:pt x="517" y="147"/>
                    </a:lnTo>
                    <a:lnTo>
                      <a:pt x="517" y="149"/>
                    </a:lnTo>
                    <a:lnTo>
                      <a:pt x="519" y="149"/>
                    </a:lnTo>
                    <a:lnTo>
                      <a:pt x="519" y="151"/>
                    </a:lnTo>
                    <a:lnTo>
                      <a:pt x="521" y="153"/>
                    </a:lnTo>
                    <a:lnTo>
                      <a:pt x="523" y="156"/>
                    </a:lnTo>
                    <a:lnTo>
                      <a:pt x="523" y="158"/>
                    </a:lnTo>
                    <a:lnTo>
                      <a:pt x="523" y="160"/>
                    </a:lnTo>
                    <a:lnTo>
                      <a:pt x="523" y="164"/>
                    </a:lnTo>
                    <a:lnTo>
                      <a:pt x="523" y="167"/>
                    </a:lnTo>
                    <a:lnTo>
                      <a:pt x="523" y="169"/>
                    </a:lnTo>
                    <a:lnTo>
                      <a:pt x="523" y="171"/>
                    </a:lnTo>
                    <a:lnTo>
                      <a:pt x="521" y="171"/>
                    </a:lnTo>
                    <a:lnTo>
                      <a:pt x="519" y="173"/>
                    </a:lnTo>
                    <a:lnTo>
                      <a:pt x="517" y="173"/>
                    </a:lnTo>
                    <a:lnTo>
                      <a:pt x="506" y="175"/>
                    </a:lnTo>
                    <a:lnTo>
                      <a:pt x="501" y="171"/>
                    </a:lnTo>
                    <a:lnTo>
                      <a:pt x="497" y="167"/>
                    </a:lnTo>
                    <a:lnTo>
                      <a:pt x="490" y="169"/>
                    </a:lnTo>
                    <a:lnTo>
                      <a:pt x="490" y="171"/>
                    </a:lnTo>
                    <a:lnTo>
                      <a:pt x="490" y="180"/>
                    </a:lnTo>
                    <a:lnTo>
                      <a:pt x="482" y="180"/>
                    </a:lnTo>
                    <a:lnTo>
                      <a:pt x="473" y="182"/>
                    </a:lnTo>
                    <a:lnTo>
                      <a:pt x="473" y="180"/>
                    </a:lnTo>
                    <a:lnTo>
                      <a:pt x="464" y="184"/>
                    </a:lnTo>
                    <a:lnTo>
                      <a:pt x="462" y="186"/>
                    </a:lnTo>
                    <a:lnTo>
                      <a:pt x="460" y="186"/>
                    </a:lnTo>
                    <a:lnTo>
                      <a:pt x="460" y="188"/>
                    </a:lnTo>
                    <a:lnTo>
                      <a:pt x="458" y="188"/>
                    </a:lnTo>
                    <a:lnTo>
                      <a:pt x="455" y="188"/>
                    </a:lnTo>
                    <a:lnTo>
                      <a:pt x="453" y="186"/>
                    </a:lnTo>
                    <a:lnTo>
                      <a:pt x="451" y="184"/>
                    </a:lnTo>
                    <a:lnTo>
                      <a:pt x="449" y="182"/>
                    </a:lnTo>
                    <a:lnTo>
                      <a:pt x="447" y="180"/>
                    </a:lnTo>
                    <a:lnTo>
                      <a:pt x="444" y="180"/>
                    </a:lnTo>
                    <a:lnTo>
                      <a:pt x="442" y="178"/>
                    </a:lnTo>
                    <a:lnTo>
                      <a:pt x="433" y="178"/>
                    </a:lnTo>
                    <a:lnTo>
                      <a:pt x="433" y="180"/>
                    </a:lnTo>
                    <a:lnTo>
                      <a:pt x="433" y="182"/>
                    </a:lnTo>
                    <a:lnTo>
                      <a:pt x="431" y="182"/>
                    </a:lnTo>
                    <a:lnTo>
                      <a:pt x="431" y="184"/>
                    </a:lnTo>
                    <a:lnTo>
                      <a:pt x="429" y="186"/>
                    </a:lnTo>
                    <a:lnTo>
                      <a:pt x="429" y="188"/>
                    </a:lnTo>
                    <a:lnTo>
                      <a:pt x="427" y="191"/>
                    </a:lnTo>
                    <a:lnTo>
                      <a:pt x="429" y="191"/>
                    </a:lnTo>
                    <a:lnTo>
                      <a:pt x="429" y="193"/>
                    </a:lnTo>
                    <a:lnTo>
                      <a:pt x="431" y="195"/>
                    </a:lnTo>
                    <a:lnTo>
                      <a:pt x="431" y="197"/>
                    </a:lnTo>
                    <a:lnTo>
                      <a:pt x="433" y="197"/>
                    </a:lnTo>
                    <a:lnTo>
                      <a:pt x="433" y="199"/>
                    </a:lnTo>
                    <a:lnTo>
                      <a:pt x="436" y="197"/>
                    </a:lnTo>
                    <a:lnTo>
                      <a:pt x="438" y="197"/>
                    </a:lnTo>
                    <a:lnTo>
                      <a:pt x="438" y="195"/>
                    </a:lnTo>
                    <a:lnTo>
                      <a:pt x="440" y="195"/>
                    </a:lnTo>
                    <a:lnTo>
                      <a:pt x="442" y="197"/>
                    </a:lnTo>
                    <a:lnTo>
                      <a:pt x="444" y="197"/>
                    </a:lnTo>
                    <a:lnTo>
                      <a:pt x="444" y="199"/>
                    </a:lnTo>
                    <a:lnTo>
                      <a:pt x="447" y="202"/>
                    </a:lnTo>
                    <a:lnTo>
                      <a:pt x="449" y="204"/>
                    </a:lnTo>
                    <a:lnTo>
                      <a:pt x="451" y="206"/>
                    </a:lnTo>
                    <a:lnTo>
                      <a:pt x="453" y="208"/>
                    </a:lnTo>
                    <a:lnTo>
                      <a:pt x="447" y="210"/>
                    </a:lnTo>
                    <a:lnTo>
                      <a:pt x="444" y="210"/>
                    </a:lnTo>
                    <a:lnTo>
                      <a:pt x="442" y="215"/>
                    </a:lnTo>
                    <a:lnTo>
                      <a:pt x="440" y="221"/>
                    </a:lnTo>
                    <a:lnTo>
                      <a:pt x="442" y="221"/>
                    </a:lnTo>
                    <a:lnTo>
                      <a:pt x="444" y="224"/>
                    </a:lnTo>
                    <a:lnTo>
                      <a:pt x="447" y="224"/>
                    </a:lnTo>
                    <a:lnTo>
                      <a:pt x="449" y="224"/>
                    </a:lnTo>
                    <a:lnTo>
                      <a:pt x="451" y="224"/>
                    </a:lnTo>
                    <a:lnTo>
                      <a:pt x="453" y="224"/>
                    </a:lnTo>
                    <a:lnTo>
                      <a:pt x="453" y="226"/>
                    </a:lnTo>
                    <a:lnTo>
                      <a:pt x="455" y="226"/>
                    </a:lnTo>
                    <a:lnTo>
                      <a:pt x="458" y="226"/>
                    </a:lnTo>
                    <a:lnTo>
                      <a:pt x="458" y="228"/>
                    </a:lnTo>
                    <a:lnTo>
                      <a:pt x="455" y="228"/>
                    </a:lnTo>
                    <a:lnTo>
                      <a:pt x="455" y="230"/>
                    </a:lnTo>
                    <a:lnTo>
                      <a:pt x="455" y="232"/>
                    </a:lnTo>
                    <a:lnTo>
                      <a:pt x="453" y="232"/>
                    </a:lnTo>
                    <a:lnTo>
                      <a:pt x="451" y="232"/>
                    </a:lnTo>
                    <a:lnTo>
                      <a:pt x="449" y="230"/>
                    </a:lnTo>
                    <a:lnTo>
                      <a:pt x="447" y="230"/>
                    </a:lnTo>
                    <a:lnTo>
                      <a:pt x="444" y="230"/>
                    </a:lnTo>
                    <a:lnTo>
                      <a:pt x="442" y="228"/>
                    </a:lnTo>
                    <a:lnTo>
                      <a:pt x="440" y="228"/>
                    </a:lnTo>
                    <a:lnTo>
                      <a:pt x="438" y="228"/>
                    </a:lnTo>
                    <a:lnTo>
                      <a:pt x="436" y="228"/>
                    </a:lnTo>
                    <a:lnTo>
                      <a:pt x="436" y="230"/>
                    </a:lnTo>
                    <a:lnTo>
                      <a:pt x="436" y="232"/>
                    </a:lnTo>
                    <a:lnTo>
                      <a:pt x="433" y="232"/>
                    </a:lnTo>
                    <a:lnTo>
                      <a:pt x="433" y="234"/>
                    </a:lnTo>
                    <a:lnTo>
                      <a:pt x="433" y="237"/>
                    </a:lnTo>
                    <a:lnTo>
                      <a:pt x="431" y="241"/>
                    </a:lnTo>
                    <a:lnTo>
                      <a:pt x="436" y="243"/>
                    </a:lnTo>
                    <a:lnTo>
                      <a:pt x="436" y="245"/>
                    </a:lnTo>
                    <a:lnTo>
                      <a:pt x="436" y="248"/>
                    </a:lnTo>
                    <a:lnTo>
                      <a:pt x="436" y="250"/>
                    </a:lnTo>
                    <a:lnTo>
                      <a:pt x="438" y="252"/>
                    </a:lnTo>
                    <a:lnTo>
                      <a:pt x="436" y="252"/>
                    </a:lnTo>
                    <a:lnTo>
                      <a:pt x="433" y="252"/>
                    </a:lnTo>
                    <a:lnTo>
                      <a:pt x="433" y="254"/>
                    </a:lnTo>
                    <a:lnTo>
                      <a:pt x="433" y="256"/>
                    </a:lnTo>
                    <a:lnTo>
                      <a:pt x="431" y="256"/>
                    </a:lnTo>
                    <a:lnTo>
                      <a:pt x="431" y="254"/>
                    </a:lnTo>
                    <a:lnTo>
                      <a:pt x="431" y="256"/>
                    </a:lnTo>
                    <a:lnTo>
                      <a:pt x="429" y="256"/>
                    </a:lnTo>
                    <a:lnTo>
                      <a:pt x="429" y="259"/>
                    </a:lnTo>
                    <a:lnTo>
                      <a:pt x="429" y="261"/>
                    </a:lnTo>
                    <a:lnTo>
                      <a:pt x="429" y="263"/>
                    </a:lnTo>
                    <a:lnTo>
                      <a:pt x="429" y="265"/>
                    </a:lnTo>
                    <a:lnTo>
                      <a:pt x="431" y="267"/>
                    </a:lnTo>
                    <a:lnTo>
                      <a:pt x="431" y="270"/>
                    </a:lnTo>
                    <a:lnTo>
                      <a:pt x="429" y="270"/>
                    </a:lnTo>
                    <a:lnTo>
                      <a:pt x="429" y="272"/>
                    </a:lnTo>
                    <a:lnTo>
                      <a:pt x="433" y="276"/>
                    </a:lnTo>
                    <a:lnTo>
                      <a:pt x="433" y="278"/>
                    </a:lnTo>
                    <a:lnTo>
                      <a:pt x="433" y="280"/>
                    </a:lnTo>
                    <a:lnTo>
                      <a:pt x="436" y="280"/>
                    </a:lnTo>
                    <a:lnTo>
                      <a:pt x="436" y="283"/>
                    </a:lnTo>
                    <a:lnTo>
                      <a:pt x="436" y="285"/>
                    </a:lnTo>
                    <a:lnTo>
                      <a:pt x="436" y="287"/>
                    </a:lnTo>
                    <a:lnTo>
                      <a:pt x="433" y="287"/>
                    </a:lnTo>
                    <a:lnTo>
                      <a:pt x="431" y="287"/>
                    </a:lnTo>
                    <a:lnTo>
                      <a:pt x="429" y="287"/>
                    </a:lnTo>
                    <a:lnTo>
                      <a:pt x="429" y="289"/>
                    </a:lnTo>
                    <a:lnTo>
                      <a:pt x="429" y="291"/>
                    </a:lnTo>
                    <a:lnTo>
                      <a:pt x="429" y="294"/>
                    </a:lnTo>
                    <a:lnTo>
                      <a:pt x="431" y="294"/>
                    </a:lnTo>
                    <a:lnTo>
                      <a:pt x="431" y="296"/>
                    </a:lnTo>
                    <a:lnTo>
                      <a:pt x="431" y="298"/>
                    </a:lnTo>
                    <a:lnTo>
                      <a:pt x="431" y="302"/>
                    </a:lnTo>
                    <a:lnTo>
                      <a:pt x="429" y="302"/>
                    </a:lnTo>
                    <a:lnTo>
                      <a:pt x="427" y="302"/>
                    </a:lnTo>
                    <a:lnTo>
                      <a:pt x="423" y="305"/>
                    </a:lnTo>
                    <a:lnTo>
                      <a:pt x="425" y="307"/>
                    </a:lnTo>
                    <a:lnTo>
                      <a:pt x="425" y="309"/>
                    </a:lnTo>
                    <a:lnTo>
                      <a:pt x="416" y="309"/>
                    </a:lnTo>
                    <a:lnTo>
                      <a:pt x="416" y="311"/>
                    </a:lnTo>
                    <a:lnTo>
                      <a:pt x="414" y="311"/>
                    </a:lnTo>
                    <a:lnTo>
                      <a:pt x="414" y="313"/>
                    </a:lnTo>
                    <a:lnTo>
                      <a:pt x="412" y="316"/>
                    </a:lnTo>
                    <a:lnTo>
                      <a:pt x="409" y="316"/>
                    </a:lnTo>
                    <a:lnTo>
                      <a:pt x="409" y="313"/>
                    </a:lnTo>
                    <a:lnTo>
                      <a:pt x="412" y="311"/>
                    </a:lnTo>
                    <a:lnTo>
                      <a:pt x="409" y="311"/>
                    </a:lnTo>
                    <a:lnTo>
                      <a:pt x="409" y="309"/>
                    </a:lnTo>
                    <a:lnTo>
                      <a:pt x="412" y="309"/>
                    </a:lnTo>
                    <a:lnTo>
                      <a:pt x="412" y="307"/>
                    </a:lnTo>
                    <a:lnTo>
                      <a:pt x="412" y="305"/>
                    </a:lnTo>
                    <a:lnTo>
                      <a:pt x="409" y="305"/>
                    </a:lnTo>
                    <a:lnTo>
                      <a:pt x="407" y="305"/>
                    </a:lnTo>
                    <a:lnTo>
                      <a:pt x="407" y="302"/>
                    </a:lnTo>
                    <a:lnTo>
                      <a:pt x="405" y="302"/>
                    </a:lnTo>
                    <a:lnTo>
                      <a:pt x="403" y="302"/>
                    </a:lnTo>
                    <a:lnTo>
                      <a:pt x="403" y="305"/>
                    </a:lnTo>
                    <a:lnTo>
                      <a:pt x="401" y="309"/>
                    </a:lnTo>
                    <a:lnTo>
                      <a:pt x="401" y="311"/>
                    </a:lnTo>
                    <a:lnTo>
                      <a:pt x="398" y="311"/>
                    </a:lnTo>
                    <a:lnTo>
                      <a:pt x="396" y="313"/>
                    </a:lnTo>
                    <a:lnTo>
                      <a:pt x="396" y="316"/>
                    </a:lnTo>
                    <a:lnTo>
                      <a:pt x="390" y="318"/>
                    </a:lnTo>
                    <a:lnTo>
                      <a:pt x="385" y="318"/>
                    </a:lnTo>
                    <a:lnTo>
                      <a:pt x="381" y="320"/>
                    </a:lnTo>
                    <a:lnTo>
                      <a:pt x="377" y="322"/>
                    </a:lnTo>
                    <a:lnTo>
                      <a:pt x="372" y="324"/>
                    </a:lnTo>
                    <a:lnTo>
                      <a:pt x="372" y="322"/>
                    </a:lnTo>
                    <a:lnTo>
                      <a:pt x="372" y="316"/>
                    </a:lnTo>
                    <a:lnTo>
                      <a:pt x="372" y="311"/>
                    </a:lnTo>
                    <a:lnTo>
                      <a:pt x="370" y="313"/>
                    </a:lnTo>
                    <a:lnTo>
                      <a:pt x="368" y="313"/>
                    </a:lnTo>
                    <a:lnTo>
                      <a:pt x="366" y="313"/>
                    </a:lnTo>
                    <a:lnTo>
                      <a:pt x="366" y="316"/>
                    </a:lnTo>
                    <a:lnTo>
                      <a:pt x="363" y="316"/>
                    </a:lnTo>
                    <a:lnTo>
                      <a:pt x="361" y="316"/>
                    </a:lnTo>
                    <a:lnTo>
                      <a:pt x="361" y="318"/>
                    </a:lnTo>
                    <a:lnTo>
                      <a:pt x="359" y="318"/>
                    </a:lnTo>
                    <a:lnTo>
                      <a:pt x="357" y="318"/>
                    </a:lnTo>
                    <a:lnTo>
                      <a:pt x="355" y="316"/>
                    </a:lnTo>
                    <a:lnTo>
                      <a:pt x="352" y="313"/>
                    </a:lnTo>
                    <a:lnTo>
                      <a:pt x="350" y="311"/>
                    </a:lnTo>
                    <a:lnTo>
                      <a:pt x="350" y="309"/>
                    </a:lnTo>
                    <a:lnTo>
                      <a:pt x="348" y="309"/>
                    </a:lnTo>
                    <a:lnTo>
                      <a:pt x="348" y="311"/>
                    </a:lnTo>
                    <a:lnTo>
                      <a:pt x="346" y="311"/>
                    </a:lnTo>
                    <a:lnTo>
                      <a:pt x="346" y="309"/>
                    </a:lnTo>
                    <a:lnTo>
                      <a:pt x="346" y="307"/>
                    </a:lnTo>
                    <a:lnTo>
                      <a:pt x="346" y="302"/>
                    </a:lnTo>
                    <a:lnTo>
                      <a:pt x="344" y="302"/>
                    </a:lnTo>
                    <a:lnTo>
                      <a:pt x="344" y="300"/>
                    </a:lnTo>
                    <a:lnTo>
                      <a:pt x="346" y="302"/>
                    </a:lnTo>
                    <a:lnTo>
                      <a:pt x="344" y="296"/>
                    </a:lnTo>
                    <a:lnTo>
                      <a:pt x="341" y="298"/>
                    </a:lnTo>
                    <a:lnTo>
                      <a:pt x="339" y="298"/>
                    </a:lnTo>
                    <a:lnTo>
                      <a:pt x="337" y="298"/>
                    </a:lnTo>
                    <a:lnTo>
                      <a:pt x="335" y="300"/>
                    </a:lnTo>
                    <a:lnTo>
                      <a:pt x="333" y="300"/>
                    </a:lnTo>
                    <a:lnTo>
                      <a:pt x="333" y="302"/>
                    </a:lnTo>
                    <a:lnTo>
                      <a:pt x="331" y="305"/>
                    </a:lnTo>
                    <a:lnTo>
                      <a:pt x="328" y="305"/>
                    </a:lnTo>
                    <a:lnTo>
                      <a:pt x="328" y="307"/>
                    </a:lnTo>
                    <a:lnTo>
                      <a:pt x="326" y="307"/>
                    </a:lnTo>
                    <a:lnTo>
                      <a:pt x="324" y="309"/>
                    </a:lnTo>
                    <a:lnTo>
                      <a:pt x="322" y="309"/>
                    </a:lnTo>
                    <a:lnTo>
                      <a:pt x="320" y="309"/>
                    </a:lnTo>
                    <a:lnTo>
                      <a:pt x="320" y="311"/>
                    </a:lnTo>
                    <a:lnTo>
                      <a:pt x="317" y="311"/>
                    </a:lnTo>
                    <a:lnTo>
                      <a:pt x="317" y="313"/>
                    </a:lnTo>
                    <a:lnTo>
                      <a:pt x="315" y="311"/>
                    </a:lnTo>
                    <a:lnTo>
                      <a:pt x="313" y="311"/>
                    </a:lnTo>
                    <a:lnTo>
                      <a:pt x="309" y="316"/>
                    </a:lnTo>
                    <a:lnTo>
                      <a:pt x="306" y="316"/>
                    </a:lnTo>
                    <a:lnTo>
                      <a:pt x="304" y="316"/>
                    </a:lnTo>
                    <a:lnTo>
                      <a:pt x="304" y="313"/>
                    </a:lnTo>
                    <a:lnTo>
                      <a:pt x="304" y="316"/>
                    </a:lnTo>
                    <a:lnTo>
                      <a:pt x="302" y="316"/>
                    </a:lnTo>
                    <a:lnTo>
                      <a:pt x="300" y="316"/>
                    </a:lnTo>
                    <a:lnTo>
                      <a:pt x="298" y="316"/>
                    </a:lnTo>
                    <a:lnTo>
                      <a:pt x="296" y="316"/>
                    </a:lnTo>
                    <a:lnTo>
                      <a:pt x="296" y="318"/>
                    </a:lnTo>
                    <a:lnTo>
                      <a:pt x="296" y="320"/>
                    </a:lnTo>
                    <a:lnTo>
                      <a:pt x="296" y="322"/>
                    </a:lnTo>
                    <a:lnTo>
                      <a:pt x="298" y="322"/>
                    </a:lnTo>
                    <a:lnTo>
                      <a:pt x="296" y="322"/>
                    </a:lnTo>
                    <a:lnTo>
                      <a:pt x="293" y="322"/>
                    </a:lnTo>
                    <a:lnTo>
                      <a:pt x="293" y="324"/>
                    </a:lnTo>
                    <a:lnTo>
                      <a:pt x="293" y="326"/>
                    </a:lnTo>
                    <a:lnTo>
                      <a:pt x="293" y="329"/>
                    </a:lnTo>
                    <a:lnTo>
                      <a:pt x="296" y="329"/>
                    </a:lnTo>
                    <a:lnTo>
                      <a:pt x="296" y="331"/>
                    </a:lnTo>
                    <a:lnTo>
                      <a:pt x="293" y="331"/>
                    </a:lnTo>
                    <a:lnTo>
                      <a:pt x="293" y="333"/>
                    </a:lnTo>
                    <a:lnTo>
                      <a:pt x="293" y="337"/>
                    </a:lnTo>
                    <a:lnTo>
                      <a:pt x="293" y="340"/>
                    </a:lnTo>
                    <a:lnTo>
                      <a:pt x="293" y="342"/>
                    </a:lnTo>
                    <a:lnTo>
                      <a:pt x="293" y="344"/>
                    </a:lnTo>
                    <a:lnTo>
                      <a:pt x="293" y="346"/>
                    </a:lnTo>
                    <a:lnTo>
                      <a:pt x="293" y="348"/>
                    </a:lnTo>
                    <a:lnTo>
                      <a:pt x="293" y="353"/>
                    </a:lnTo>
                    <a:lnTo>
                      <a:pt x="291" y="353"/>
                    </a:lnTo>
                    <a:lnTo>
                      <a:pt x="291" y="355"/>
                    </a:lnTo>
                    <a:lnTo>
                      <a:pt x="291" y="357"/>
                    </a:lnTo>
                    <a:lnTo>
                      <a:pt x="289" y="357"/>
                    </a:lnTo>
                    <a:lnTo>
                      <a:pt x="287" y="359"/>
                    </a:lnTo>
                    <a:lnTo>
                      <a:pt x="287" y="362"/>
                    </a:lnTo>
                    <a:lnTo>
                      <a:pt x="287" y="364"/>
                    </a:lnTo>
                    <a:lnTo>
                      <a:pt x="287" y="366"/>
                    </a:lnTo>
                    <a:lnTo>
                      <a:pt x="287" y="368"/>
                    </a:lnTo>
                    <a:lnTo>
                      <a:pt x="287" y="370"/>
                    </a:lnTo>
                    <a:lnTo>
                      <a:pt x="285" y="370"/>
                    </a:lnTo>
                    <a:lnTo>
                      <a:pt x="285" y="372"/>
                    </a:lnTo>
                    <a:lnTo>
                      <a:pt x="285" y="375"/>
                    </a:lnTo>
                    <a:lnTo>
                      <a:pt x="285" y="377"/>
                    </a:lnTo>
                    <a:lnTo>
                      <a:pt x="282" y="381"/>
                    </a:lnTo>
                    <a:lnTo>
                      <a:pt x="282" y="383"/>
                    </a:lnTo>
                    <a:lnTo>
                      <a:pt x="282" y="386"/>
                    </a:lnTo>
                    <a:lnTo>
                      <a:pt x="278" y="386"/>
                    </a:lnTo>
                    <a:lnTo>
                      <a:pt x="276" y="386"/>
                    </a:lnTo>
                    <a:lnTo>
                      <a:pt x="271" y="386"/>
                    </a:lnTo>
                    <a:lnTo>
                      <a:pt x="267" y="386"/>
                    </a:lnTo>
                    <a:lnTo>
                      <a:pt x="267" y="383"/>
                    </a:lnTo>
                    <a:lnTo>
                      <a:pt x="263" y="383"/>
                    </a:lnTo>
                    <a:lnTo>
                      <a:pt x="260" y="381"/>
                    </a:lnTo>
                    <a:lnTo>
                      <a:pt x="258" y="381"/>
                    </a:lnTo>
                    <a:lnTo>
                      <a:pt x="256" y="381"/>
                    </a:lnTo>
                    <a:lnTo>
                      <a:pt x="254" y="379"/>
                    </a:lnTo>
                    <a:lnTo>
                      <a:pt x="250" y="379"/>
                    </a:lnTo>
                    <a:lnTo>
                      <a:pt x="247" y="379"/>
                    </a:lnTo>
                    <a:lnTo>
                      <a:pt x="245" y="379"/>
                    </a:lnTo>
                    <a:lnTo>
                      <a:pt x="241" y="379"/>
                    </a:lnTo>
                    <a:lnTo>
                      <a:pt x="236" y="379"/>
                    </a:lnTo>
                    <a:lnTo>
                      <a:pt x="234" y="379"/>
                    </a:lnTo>
                    <a:lnTo>
                      <a:pt x="228" y="377"/>
                    </a:lnTo>
                    <a:lnTo>
                      <a:pt x="225" y="375"/>
                    </a:lnTo>
                    <a:lnTo>
                      <a:pt x="223" y="375"/>
                    </a:lnTo>
                    <a:lnTo>
                      <a:pt x="221" y="375"/>
                    </a:lnTo>
                    <a:lnTo>
                      <a:pt x="214" y="375"/>
                    </a:lnTo>
                    <a:lnTo>
                      <a:pt x="214" y="377"/>
                    </a:lnTo>
                    <a:lnTo>
                      <a:pt x="214" y="379"/>
                    </a:lnTo>
                    <a:lnTo>
                      <a:pt x="210" y="379"/>
                    </a:lnTo>
                    <a:lnTo>
                      <a:pt x="206" y="381"/>
                    </a:lnTo>
                    <a:lnTo>
                      <a:pt x="204" y="381"/>
                    </a:lnTo>
                    <a:lnTo>
                      <a:pt x="201" y="379"/>
                    </a:lnTo>
                    <a:lnTo>
                      <a:pt x="199" y="379"/>
                    </a:lnTo>
                    <a:lnTo>
                      <a:pt x="197" y="379"/>
                    </a:lnTo>
                    <a:lnTo>
                      <a:pt x="195" y="379"/>
                    </a:lnTo>
                    <a:lnTo>
                      <a:pt x="193" y="379"/>
                    </a:lnTo>
                    <a:lnTo>
                      <a:pt x="193" y="381"/>
                    </a:lnTo>
                    <a:lnTo>
                      <a:pt x="193" y="383"/>
                    </a:lnTo>
                    <a:lnTo>
                      <a:pt x="193" y="392"/>
                    </a:lnTo>
                    <a:lnTo>
                      <a:pt x="184" y="392"/>
                    </a:lnTo>
                    <a:lnTo>
                      <a:pt x="186" y="388"/>
                    </a:lnTo>
                    <a:lnTo>
                      <a:pt x="190" y="379"/>
                    </a:lnTo>
                    <a:lnTo>
                      <a:pt x="188" y="379"/>
                    </a:lnTo>
                    <a:lnTo>
                      <a:pt x="188" y="381"/>
                    </a:lnTo>
                    <a:lnTo>
                      <a:pt x="179" y="390"/>
                    </a:lnTo>
                    <a:lnTo>
                      <a:pt x="179" y="388"/>
                    </a:lnTo>
                    <a:lnTo>
                      <a:pt x="182" y="383"/>
                    </a:lnTo>
                    <a:lnTo>
                      <a:pt x="182" y="381"/>
                    </a:lnTo>
                    <a:lnTo>
                      <a:pt x="175" y="377"/>
                    </a:lnTo>
                    <a:lnTo>
                      <a:pt x="173" y="377"/>
                    </a:lnTo>
                    <a:lnTo>
                      <a:pt x="173" y="375"/>
                    </a:lnTo>
                    <a:lnTo>
                      <a:pt x="171" y="375"/>
                    </a:lnTo>
                    <a:lnTo>
                      <a:pt x="166" y="372"/>
                    </a:lnTo>
                    <a:lnTo>
                      <a:pt x="164" y="372"/>
                    </a:lnTo>
                    <a:lnTo>
                      <a:pt x="160" y="370"/>
                    </a:lnTo>
                    <a:lnTo>
                      <a:pt x="162" y="370"/>
                    </a:lnTo>
                    <a:lnTo>
                      <a:pt x="162" y="368"/>
                    </a:lnTo>
                    <a:lnTo>
                      <a:pt x="160" y="368"/>
                    </a:lnTo>
                    <a:lnTo>
                      <a:pt x="160" y="366"/>
                    </a:lnTo>
                    <a:lnTo>
                      <a:pt x="158" y="366"/>
                    </a:lnTo>
                    <a:lnTo>
                      <a:pt x="155" y="364"/>
                    </a:lnTo>
                    <a:lnTo>
                      <a:pt x="153" y="364"/>
                    </a:lnTo>
                    <a:lnTo>
                      <a:pt x="149" y="362"/>
                    </a:lnTo>
                    <a:lnTo>
                      <a:pt x="147" y="366"/>
                    </a:lnTo>
                    <a:lnTo>
                      <a:pt x="147" y="368"/>
                    </a:lnTo>
                    <a:lnTo>
                      <a:pt x="144" y="372"/>
                    </a:lnTo>
                    <a:lnTo>
                      <a:pt x="142" y="372"/>
                    </a:lnTo>
                    <a:lnTo>
                      <a:pt x="140" y="370"/>
                    </a:lnTo>
                    <a:lnTo>
                      <a:pt x="136" y="370"/>
                    </a:lnTo>
                    <a:lnTo>
                      <a:pt x="131" y="370"/>
                    </a:lnTo>
                    <a:lnTo>
                      <a:pt x="131" y="372"/>
                    </a:lnTo>
                    <a:lnTo>
                      <a:pt x="129" y="372"/>
                    </a:lnTo>
                    <a:lnTo>
                      <a:pt x="127" y="368"/>
                    </a:lnTo>
                    <a:lnTo>
                      <a:pt x="127" y="370"/>
                    </a:lnTo>
                    <a:lnTo>
                      <a:pt x="114" y="377"/>
                    </a:lnTo>
                    <a:lnTo>
                      <a:pt x="114" y="375"/>
                    </a:lnTo>
                    <a:lnTo>
                      <a:pt x="114" y="372"/>
                    </a:lnTo>
                    <a:lnTo>
                      <a:pt x="109" y="364"/>
                    </a:lnTo>
                    <a:lnTo>
                      <a:pt x="107" y="362"/>
                    </a:lnTo>
                    <a:lnTo>
                      <a:pt x="107" y="359"/>
                    </a:lnTo>
                    <a:lnTo>
                      <a:pt x="107" y="357"/>
                    </a:lnTo>
                    <a:lnTo>
                      <a:pt x="105" y="357"/>
                    </a:lnTo>
                    <a:lnTo>
                      <a:pt x="105" y="355"/>
                    </a:lnTo>
                    <a:lnTo>
                      <a:pt x="103" y="353"/>
                    </a:lnTo>
                    <a:lnTo>
                      <a:pt x="103" y="351"/>
                    </a:lnTo>
                    <a:lnTo>
                      <a:pt x="103" y="346"/>
                    </a:lnTo>
                    <a:lnTo>
                      <a:pt x="105" y="344"/>
                    </a:lnTo>
                    <a:lnTo>
                      <a:pt x="105" y="340"/>
                    </a:lnTo>
                    <a:lnTo>
                      <a:pt x="103" y="335"/>
                    </a:lnTo>
                    <a:lnTo>
                      <a:pt x="101" y="335"/>
                    </a:lnTo>
                    <a:lnTo>
                      <a:pt x="101" y="333"/>
                    </a:lnTo>
                    <a:lnTo>
                      <a:pt x="98" y="333"/>
                    </a:lnTo>
                    <a:lnTo>
                      <a:pt x="96" y="333"/>
                    </a:lnTo>
                    <a:lnTo>
                      <a:pt x="87" y="331"/>
                    </a:lnTo>
                    <a:lnTo>
                      <a:pt x="85" y="333"/>
                    </a:lnTo>
                    <a:lnTo>
                      <a:pt x="83" y="329"/>
                    </a:lnTo>
                    <a:lnTo>
                      <a:pt x="81" y="326"/>
                    </a:lnTo>
                    <a:lnTo>
                      <a:pt x="79" y="324"/>
                    </a:lnTo>
                    <a:lnTo>
                      <a:pt x="76" y="322"/>
                    </a:lnTo>
                    <a:lnTo>
                      <a:pt x="76" y="320"/>
                    </a:lnTo>
                    <a:lnTo>
                      <a:pt x="76" y="318"/>
                    </a:lnTo>
                    <a:lnTo>
                      <a:pt x="74" y="318"/>
                    </a:lnTo>
                    <a:lnTo>
                      <a:pt x="72" y="318"/>
                    </a:lnTo>
                    <a:lnTo>
                      <a:pt x="70" y="316"/>
                    </a:lnTo>
                    <a:lnTo>
                      <a:pt x="70" y="313"/>
                    </a:lnTo>
                    <a:lnTo>
                      <a:pt x="70" y="309"/>
                    </a:lnTo>
                    <a:lnTo>
                      <a:pt x="68" y="307"/>
                    </a:lnTo>
                    <a:lnTo>
                      <a:pt x="66" y="305"/>
                    </a:lnTo>
                    <a:lnTo>
                      <a:pt x="61" y="302"/>
                    </a:lnTo>
                    <a:lnTo>
                      <a:pt x="59" y="298"/>
                    </a:lnTo>
                    <a:lnTo>
                      <a:pt x="55" y="296"/>
                    </a:lnTo>
                    <a:lnTo>
                      <a:pt x="52" y="294"/>
                    </a:lnTo>
                    <a:lnTo>
                      <a:pt x="50" y="296"/>
                    </a:lnTo>
                    <a:lnTo>
                      <a:pt x="50" y="294"/>
                    </a:lnTo>
                    <a:lnTo>
                      <a:pt x="48" y="294"/>
                    </a:lnTo>
                    <a:lnTo>
                      <a:pt x="46" y="291"/>
                    </a:lnTo>
                    <a:lnTo>
                      <a:pt x="44" y="289"/>
                    </a:lnTo>
                    <a:lnTo>
                      <a:pt x="39" y="289"/>
                    </a:lnTo>
                    <a:lnTo>
                      <a:pt x="37" y="287"/>
                    </a:lnTo>
                    <a:lnTo>
                      <a:pt x="37" y="285"/>
                    </a:lnTo>
                    <a:lnTo>
                      <a:pt x="35" y="285"/>
                    </a:lnTo>
                    <a:lnTo>
                      <a:pt x="33" y="285"/>
                    </a:lnTo>
                    <a:lnTo>
                      <a:pt x="30" y="285"/>
                    </a:lnTo>
                    <a:lnTo>
                      <a:pt x="28" y="285"/>
                    </a:lnTo>
                    <a:lnTo>
                      <a:pt x="26" y="285"/>
                    </a:lnTo>
                    <a:lnTo>
                      <a:pt x="20" y="283"/>
                    </a:lnTo>
                    <a:lnTo>
                      <a:pt x="22" y="283"/>
                    </a:lnTo>
                    <a:lnTo>
                      <a:pt x="22" y="278"/>
                    </a:lnTo>
                    <a:lnTo>
                      <a:pt x="24" y="278"/>
                    </a:lnTo>
                    <a:lnTo>
                      <a:pt x="24" y="276"/>
                    </a:lnTo>
                    <a:lnTo>
                      <a:pt x="24" y="274"/>
                    </a:lnTo>
                    <a:lnTo>
                      <a:pt x="24" y="272"/>
                    </a:lnTo>
                    <a:lnTo>
                      <a:pt x="26" y="270"/>
                    </a:lnTo>
                    <a:lnTo>
                      <a:pt x="26" y="265"/>
                    </a:lnTo>
                    <a:lnTo>
                      <a:pt x="28" y="265"/>
                    </a:lnTo>
                    <a:lnTo>
                      <a:pt x="30" y="265"/>
                    </a:lnTo>
                    <a:lnTo>
                      <a:pt x="33" y="263"/>
                    </a:lnTo>
                    <a:lnTo>
                      <a:pt x="33" y="261"/>
                    </a:lnTo>
                    <a:lnTo>
                      <a:pt x="33" y="259"/>
                    </a:lnTo>
                    <a:lnTo>
                      <a:pt x="33" y="256"/>
                    </a:lnTo>
                    <a:lnTo>
                      <a:pt x="33" y="254"/>
                    </a:lnTo>
                    <a:lnTo>
                      <a:pt x="33" y="250"/>
                    </a:lnTo>
                    <a:lnTo>
                      <a:pt x="33" y="248"/>
                    </a:lnTo>
                    <a:lnTo>
                      <a:pt x="35" y="248"/>
                    </a:lnTo>
                    <a:lnTo>
                      <a:pt x="35" y="243"/>
                    </a:lnTo>
                    <a:lnTo>
                      <a:pt x="33" y="243"/>
                    </a:lnTo>
                    <a:lnTo>
                      <a:pt x="30" y="243"/>
                    </a:lnTo>
                    <a:lnTo>
                      <a:pt x="30" y="241"/>
                    </a:lnTo>
                    <a:lnTo>
                      <a:pt x="28" y="241"/>
                    </a:lnTo>
                    <a:lnTo>
                      <a:pt x="24" y="243"/>
                    </a:lnTo>
                    <a:lnTo>
                      <a:pt x="24" y="241"/>
                    </a:lnTo>
                    <a:lnTo>
                      <a:pt x="30" y="232"/>
                    </a:lnTo>
                    <a:lnTo>
                      <a:pt x="33" y="237"/>
                    </a:lnTo>
                    <a:lnTo>
                      <a:pt x="33" y="226"/>
                    </a:lnTo>
                    <a:lnTo>
                      <a:pt x="33" y="224"/>
                    </a:lnTo>
                    <a:lnTo>
                      <a:pt x="33" y="217"/>
                    </a:lnTo>
                    <a:lnTo>
                      <a:pt x="30" y="215"/>
                    </a:lnTo>
                    <a:lnTo>
                      <a:pt x="22" y="213"/>
                    </a:lnTo>
                    <a:lnTo>
                      <a:pt x="20" y="213"/>
                    </a:lnTo>
                    <a:lnTo>
                      <a:pt x="17" y="215"/>
                    </a:lnTo>
                    <a:lnTo>
                      <a:pt x="15" y="217"/>
                    </a:lnTo>
                    <a:lnTo>
                      <a:pt x="13" y="219"/>
                    </a:lnTo>
                    <a:lnTo>
                      <a:pt x="13" y="217"/>
                    </a:lnTo>
                    <a:lnTo>
                      <a:pt x="11" y="215"/>
                    </a:lnTo>
                    <a:lnTo>
                      <a:pt x="11" y="213"/>
                    </a:lnTo>
                    <a:lnTo>
                      <a:pt x="9" y="210"/>
                    </a:lnTo>
                    <a:lnTo>
                      <a:pt x="9" y="204"/>
                    </a:lnTo>
                    <a:lnTo>
                      <a:pt x="11" y="202"/>
                    </a:lnTo>
                    <a:lnTo>
                      <a:pt x="11" y="199"/>
                    </a:lnTo>
                    <a:lnTo>
                      <a:pt x="11" y="197"/>
                    </a:lnTo>
                    <a:lnTo>
                      <a:pt x="11" y="195"/>
                    </a:lnTo>
                    <a:lnTo>
                      <a:pt x="11" y="193"/>
                    </a:lnTo>
                    <a:lnTo>
                      <a:pt x="11" y="191"/>
                    </a:lnTo>
                    <a:lnTo>
                      <a:pt x="11" y="188"/>
                    </a:lnTo>
                    <a:lnTo>
                      <a:pt x="13" y="188"/>
                    </a:lnTo>
                    <a:lnTo>
                      <a:pt x="13" y="186"/>
                    </a:lnTo>
                    <a:lnTo>
                      <a:pt x="13" y="184"/>
                    </a:lnTo>
                    <a:lnTo>
                      <a:pt x="15" y="182"/>
                    </a:lnTo>
                    <a:lnTo>
                      <a:pt x="15" y="180"/>
                    </a:lnTo>
                    <a:lnTo>
                      <a:pt x="15" y="178"/>
                    </a:lnTo>
                    <a:lnTo>
                      <a:pt x="15" y="175"/>
                    </a:lnTo>
                    <a:lnTo>
                      <a:pt x="15" y="173"/>
                    </a:lnTo>
                    <a:lnTo>
                      <a:pt x="15" y="171"/>
                    </a:lnTo>
                    <a:lnTo>
                      <a:pt x="17" y="171"/>
                    </a:lnTo>
                    <a:lnTo>
                      <a:pt x="20" y="171"/>
                    </a:lnTo>
                    <a:lnTo>
                      <a:pt x="20" y="169"/>
                    </a:lnTo>
                    <a:lnTo>
                      <a:pt x="20" y="167"/>
                    </a:lnTo>
                    <a:lnTo>
                      <a:pt x="20" y="164"/>
                    </a:lnTo>
                    <a:lnTo>
                      <a:pt x="22" y="162"/>
                    </a:lnTo>
                    <a:lnTo>
                      <a:pt x="22" y="160"/>
                    </a:lnTo>
                    <a:lnTo>
                      <a:pt x="22" y="158"/>
                    </a:lnTo>
                    <a:lnTo>
                      <a:pt x="4" y="156"/>
                    </a:lnTo>
                    <a:lnTo>
                      <a:pt x="4" y="153"/>
                    </a:lnTo>
                    <a:lnTo>
                      <a:pt x="4" y="151"/>
                    </a:lnTo>
                    <a:lnTo>
                      <a:pt x="6" y="151"/>
                    </a:lnTo>
                    <a:lnTo>
                      <a:pt x="6" y="149"/>
                    </a:lnTo>
                    <a:lnTo>
                      <a:pt x="6" y="147"/>
                    </a:lnTo>
                    <a:lnTo>
                      <a:pt x="4" y="147"/>
                    </a:lnTo>
                    <a:lnTo>
                      <a:pt x="4" y="145"/>
                    </a:lnTo>
                    <a:lnTo>
                      <a:pt x="6" y="145"/>
                    </a:lnTo>
                    <a:lnTo>
                      <a:pt x="6" y="147"/>
                    </a:lnTo>
                    <a:lnTo>
                      <a:pt x="6" y="145"/>
                    </a:lnTo>
                    <a:lnTo>
                      <a:pt x="6" y="142"/>
                    </a:lnTo>
                    <a:lnTo>
                      <a:pt x="6" y="145"/>
                    </a:lnTo>
                    <a:lnTo>
                      <a:pt x="6" y="142"/>
                    </a:lnTo>
                    <a:lnTo>
                      <a:pt x="9" y="142"/>
                    </a:lnTo>
                    <a:lnTo>
                      <a:pt x="6" y="142"/>
                    </a:lnTo>
                    <a:lnTo>
                      <a:pt x="6" y="140"/>
                    </a:lnTo>
                    <a:lnTo>
                      <a:pt x="6" y="142"/>
                    </a:lnTo>
                    <a:lnTo>
                      <a:pt x="6" y="140"/>
                    </a:lnTo>
                    <a:lnTo>
                      <a:pt x="4" y="140"/>
                    </a:lnTo>
                    <a:lnTo>
                      <a:pt x="4" y="138"/>
                    </a:lnTo>
                    <a:lnTo>
                      <a:pt x="4" y="136"/>
                    </a:lnTo>
                    <a:lnTo>
                      <a:pt x="4" y="138"/>
                    </a:lnTo>
                    <a:lnTo>
                      <a:pt x="4" y="136"/>
                    </a:lnTo>
                    <a:lnTo>
                      <a:pt x="6" y="136"/>
                    </a:lnTo>
                    <a:lnTo>
                      <a:pt x="6" y="134"/>
                    </a:lnTo>
                    <a:lnTo>
                      <a:pt x="6" y="132"/>
                    </a:lnTo>
                    <a:lnTo>
                      <a:pt x="6" y="134"/>
                    </a:lnTo>
                    <a:lnTo>
                      <a:pt x="6" y="132"/>
                    </a:lnTo>
                    <a:lnTo>
                      <a:pt x="9" y="132"/>
                    </a:lnTo>
                    <a:lnTo>
                      <a:pt x="6" y="132"/>
                    </a:lnTo>
                    <a:lnTo>
                      <a:pt x="9" y="132"/>
                    </a:lnTo>
                    <a:lnTo>
                      <a:pt x="9" y="129"/>
                    </a:lnTo>
                    <a:lnTo>
                      <a:pt x="9" y="127"/>
                    </a:lnTo>
                    <a:lnTo>
                      <a:pt x="9" y="123"/>
                    </a:lnTo>
                    <a:lnTo>
                      <a:pt x="9" y="121"/>
                    </a:lnTo>
                    <a:lnTo>
                      <a:pt x="9" y="118"/>
                    </a:lnTo>
                    <a:lnTo>
                      <a:pt x="9" y="116"/>
                    </a:lnTo>
                    <a:lnTo>
                      <a:pt x="9" y="114"/>
                    </a:lnTo>
                    <a:lnTo>
                      <a:pt x="9" y="112"/>
                    </a:lnTo>
                    <a:lnTo>
                      <a:pt x="6" y="105"/>
                    </a:lnTo>
                    <a:lnTo>
                      <a:pt x="6" y="101"/>
                    </a:lnTo>
                    <a:lnTo>
                      <a:pt x="4" y="103"/>
                    </a:lnTo>
                    <a:lnTo>
                      <a:pt x="0" y="99"/>
                    </a:lnTo>
                    <a:lnTo>
                      <a:pt x="0" y="96"/>
                    </a:lnTo>
                    <a:lnTo>
                      <a:pt x="0" y="94"/>
                    </a:lnTo>
                    <a:lnTo>
                      <a:pt x="9" y="90"/>
                    </a:lnTo>
                    <a:lnTo>
                      <a:pt x="9" y="88"/>
                    </a:lnTo>
                    <a:lnTo>
                      <a:pt x="11" y="88"/>
                    </a:lnTo>
                    <a:lnTo>
                      <a:pt x="9" y="88"/>
                    </a:lnTo>
                    <a:lnTo>
                      <a:pt x="9" y="86"/>
                    </a:lnTo>
                    <a:lnTo>
                      <a:pt x="9" y="83"/>
                    </a:lnTo>
                    <a:lnTo>
                      <a:pt x="11" y="83"/>
                    </a:lnTo>
                    <a:lnTo>
                      <a:pt x="9" y="83"/>
                    </a:lnTo>
                    <a:lnTo>
                      <a:pt x="9" y="81"/>
                    </a:lnTo>
                    <a:lnTo>
                      <a:pt x="9" y="79"/>
                    </a:lnTo>
                    <a:lnTo>
                      <a:pt x="11" y="79"/>
                    </a:lnTo>
                    <a:lnTo>
                      <a:pt x="11" y="77"/>
                    </a:lnTo>
                    <a:lnTo>
                      <a:pt x="11" y="75"/>
                    </a:lnTo>
                    <a:lnTo>
                      <a:pt x="13" y="75"/>
                    </a:lnTo>
                    <a:lnTo>
                      <a:pt x="13" y="77"/>
                    </a:lnTo>
                    <a:lnTo>
                      <a:pt x="15" y="77"/>
                    </a:lnTo>
                    <a:lnTo>
                      <a:pt x="15" y="75"/>
                    </a:lnTo>
                    <a:lnTo>
                      <a:pt x="17" y="75"/>
                    </a:lnTo>
                    <a:lnTo>
                      <a:pt x="17" y="72"/>
                    </a:lnTo>
                    <a:lnTo>
                      <a:pt x="15" y="70"/>
                    </a:lnTo>
                    <a:lnTo>
                      <a:pt x="15" y="68"/>
                    </a:lnTo>
                    <a:lnTo>
                      <a:pt x="17" y="68"/>
                    </a:lnTo>
                    <a:lnTo>
                      <a:pt x="17" y="66"/>
                    </a:lnTo>
                    <a:lnTo>
                      <a:pt x="17" y="64"/>
                    </a:lnTo>
                    <a:lnTo>
                      <a:pt x="15" y="64"/>
                    </a:lnTo>
                    <a:lnTo>
                      <a:pt x="15" y="61"/>
                    </a:lnTo>
                    <a:lnTo>
                      <a:pt x="15" y="59"/>
                    </a:lnTo>
                    <a:lnTo>
                      <a:pt x="15" y="57"/>
                    </a:lnTo>
                    <a:lnTo>
                      <a:pt x="17" y="55"/>
                    </a:lnTo>
                    <a:lnTo>
                      <a:pt x="17" y="53"/>
                    </a:lnTo>
                    <a:lnTo>
                      <a:pt x="17" y="51"/>
                    </a:lnTo>
                    <a:lnTo>
                      <a:pt x="17" y="48"/>
                    </a:lnTo>
                    <a:lnTo>
                      <a:pt x="17" y="46"/>
                    </a:lnTo>
                    <a:lnTo>
                      <a:pt x="17" y="44"/>
                    </a:lnTo>
                    <a:lnTo>
                      <a:pt x="17" y="42"/>
                    </a:lnTo>
                    <a:lnTo>
                      <a:pt x="17" y="40"/>
                    </a:lnTo>
                    <a:lnTo>
                      <a:pt x="17" y="37"/>
                    </a:lnTo>
                    <a:lnTo>
                      <a:pt x="20" y="37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2" y="37"/>
                    </a:lnTo>
                    <a:lnTo>
                      <a:pt x="24" y="37"/>
                    </a:lnTo>
                    <a:lnTo>
                      <a:pt x="24" y="35"/>
                    </a:lnTo>
                    <a:lnTo>
                      <a:pt x="24" y="37"/>
                    </a:lnTo>
                    <a:lnTo>
                      <a:pt x="26" y="37"/>
                    </a:lnTo>
                    <a:lnTo>
                      <a:pt x="26" y="35"/>
                    </a:lnTo>
                    <a:lnTo>
                      <a:pt x="26" y="33"/>
                    </a:lnTo>
                    <a:lnTo>
                      <a:pt x="26" y="31"/>
                    </a:lnTo>
                    <a:lnTo>
                      <a:pt x="24" y="31"/>
                    </a:lnTo>
                    <a:lnTo>
                      <a:pt x="24" y="29"/>
                    </a:lnTo>
                    <a:lnTo>
                      <a:pt x="22" y="29"/>
                    </a:lnTo>
                    <a:lnTo>
                      <a:pt x="20" y="29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28" y="26"/>
                    </a:lnTo>
                    <a:lnTo>
                      <a:pt x="33" y="26"/>
                    </a:lnTo>
                    <a:lnTo>
                      <a:pt x="37" y="26"/>
                    </a:lnTo>
                    <a:lnTo>
                      <a:pt x="39" y="26"/>
                    </a:lnTo>
                    <a:lnTo>
                      <a:pt x="48" y="29"/>
                    </a:lnTo>
                    <a:lnTo>
                      <a:pt x="59" y="29"/>
                    </a:lnTo>
                    <a:lnTo>
                      <a:pt x="63" y="26"/>
                    </a:lnTo>
                    <a:lnTo>
                      <a:pt x="66" y="26"/>
                    </a:lnTo>
                    <a:lnTo>
                      <a:pt x="74" y="35"/>
                    </a:lnTo>
                    <a:lnTo>
                      <a:pt x="85" y="42"/>
                    </a:lnTo>
                    <a:lnTo>
                      <a:pt x="87" y="40"/>
                    </a:lnTo>
                    <a:lnTo>
                      <a:pt x="90" y="40"/>
                    </a:lnTo>
                    <a:lnTo>
                      <a:pt x="94" y="42"/>
                    </a:lnTo>
                    <a:lnTo>
                      <a:pt x="96" y="44"/>
                    </a:lnTo>
                    <a:lnTo>
                      <a:pt x="98" y="46"/>
                    </a:lnTo>
                    <a:lnTo>
                      <a:pt x="101" y="44"/>
                    </a:lnTo>
                    <a:lnTo>
                      <a:pt x="103" y="40"/>
                    </a:lnTo>
                    <a:lnTo>
                      <a:pt x="105" y="37"/>
                    </a:lnTo>
                    <a:lnTo>
                      <a:pt x="107" y="33"/>
                    </a:lnTo>
                    <a:lnTo>
                      <a:pt x="112" y="33"/>
                    </a:lnTo>
                    <a:lnTo>
                      <a:pt x="118" y="31"/>
                    </a:lnTo>
                    <a:lnTo>
                      <a:pt x="122" y="29"/>
                    </a:lnTo>
                    <a:lnTo>
                      <a:pt x="127" y="26"/>
                    </a:lnTo>
                    <a:lnTo>
                      <a:pt x="129" y="26"/>
                    </a:lnTo>
                    <a:lnTo>
                      <a:pt x="142" y="22"/>
                    </a:lnTo>
                    <a:lnTo>
                      <a:pt x="144" y="22"/>
                    </a:lnTo>
                    <a:lnTo>
                      <a:pt x="144" y="20"/>
                    </a:lnTo>
                    <a:lnTo>
                      <a:pt x="147" y="20"/>
                    </a:lnTo>
                    <a:lnTo>
                      <a:pt x="149" y="20"/>
                    </a:lnTo>
                    <a:lnTo>
                      <a:pt x="153" y="18"/>
                    </a:lnTo>
                    <a:lnTo>
                      <a:pt x="151" y="18"/>
                    </a:lnTo>
                    <a:lnTo>
                      <a:pt x="153" y="18"/>
                    </a:lnTo>
                    <a:lnTo>
                      <a:pt x="155" y="18"/>
                    </a:lnTo>
                    <a:lnTo>
                      <a:pt x="162" y="18"/>
                    </a:lnTo>
                    <a:lnTo>
                      <a:pt x="162" y="15"/>
                    </a:lnTo>
                    <a:lnTo>
                      <a:pt x="162" y="9"/>
                    </a:lnTo>
                    <a:lnTo>
                      <a:pt x="162" y="7"/>
                    </a:lnTo>
                    <a:lnTo>
                      <a:pt x="162" y="2"/>
                    </a:lnTo>
                    <a:lnTo>
                      <a:pt x="164" y="2"/>
                    </a:lnTo>
                    <a:lnTo>
                      <a:pt x="166" y="0"/>
                    </a:lnTo>
                    <a:lnTo>
                      <a:pt x="168" y="0"/>
                    </a:lnTo>
                    <a:lnTo>
                      <a:pt x="175" y="0"/>
                    </a:lnTo>
                    <a:lnTo>
                      <a:pt x="175" y="11"/>
                    </a:lnTo>
                    <a:lnTo>
                      <a:pt x="177" y="15"/>
                    </a:lnTo>
                    <a:lnTo>
                      <a:pt x="177" y="26"/>
                    </a:lnTo>
                    <a:lnTo>
                      <a:pt x="177" y="31"/>
                    </a:lnTo>
                    <a:lnTo>
                      <a:pt x="177" y="37"/>
                    </a:lnTo>
                    <a:lnTo>
                      <a:pt x="177" y="40"/>
                    </a:lnTo>
                    <a:lnTo>
                      <a:pt x="179" y="44"/>
                    </a:lnTo>
                    <a:close/>
                  </a:path>
                </a:pathLst>
              </a:custGeom>
              <a:solidFill>
                <a:srgbClr val="604A7B"/>
              </a:solidFill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90" name="Freeform 75"/>
              <p:cNvSpPr>
                <a:spLocks/>
              </p:cNvSpPr>
              <p:nvPr/>
            </p:nvSpPr>
            <p:spPr bwMode="auto">
              <a:xfrm>
                <a:off x="4457700" y="1373188"/>
                <a:ext cx="1019175" cy="1016000"/>
              </a:xfrm>
              <a:custGeom>
                <a:avLst/>
                <a:gdLst>
                  <a:gd name="T0" fmla="*/ 2147483647 w 642"/>
                  <a:gd name="T1" fmla="*/ 2147483647 h 640"/>
                  <a:gd name="T2" fmla="*/ 2147483647 w 642"/>
                  <a:gd name="T3" fmla="*/ 2147483647 h 640"/>
                  <a:gd name="T4" fmla="*/ 2147483647 w 642"/>
                  <a:gd name="T5" fmla="*/ 2147483647 h 640"/>
                  <a:gd name="T6" fmla="*/ 2147483647 w 642"/>
                  <a:gd name="T7" fmla="*/ 2147483647 h 640"/>
                  <a:gd name="T8" fmla="*/ 2147483647 w 642"/>
                  <a:gd name="T9" fmla="*/ 2147483647 h 640"/>
                  <a:gd name="T10" fmla="*/ 2147483647 w 642"/>
                  <a:gd name="T11" fmla="*/ 2147483647 h 640"/>
                  <a:gd name="T12" fmla="*/ 2147483647 w 642"/>
                  <a:gd name="T13" fmla="*/ 2147483647 h 640"/>
                  <a:gd name="T14" fmla="*/ 2147483647 w 642"/>
                  <a:gd name="T15" fmla="*/ 2147483647 h 640"/>
                  <a:gd name="T16" fmla="*/ 2147483647 w 642"/>
                  <a:gd name="T17" fmla="*/ 2147483647 h 640"/>
                  <a:gd name="T18" fmla="*/ 2147483647 w 642"/>
                  <a:gd name="T19" fmla="*/ 2147483647 h 640"/>
                  <a:gd name="T20" fmla="*/ 2147483647 w 642"/>
                  <a:gd name="T21" fmla="*/ 2147483647 h 640"/>
                  <a:gd name="T22" fmla="*/ 2147483647 w 642"/>
                  <a:gd name="T23" fmla="*/ 2147483647 h 640"/>
                  <a:gd name="T24" fmla="*/ 2147483647 w 642"/>
                  <a:gd name="T25" fmla="*/ 2147483647 h 640"/>
                  <a:gd name="T26" fmla="*/ 2147483647 w 642"/>
                  <a:gd name="T27" fmla="*/ 2147483647 h 640"/>
                  <a:gd name="T28" fmla="*/ 2147483647 w 642"/>
                  <a:gd name="T29" fmla="*/ 2147483647 h 640"/>
                  <a:gd name="T30" fmla="*/ 2147483647 w 642"/>
                  <a:gd name="T31" fmla="*/ 2147483647 h 640"/>
                  <a:gd name="T32" fmla="*/ 2147483647 w 642"/>
                  <a:gd name="T33" fmla="*/ 2147483647 h 640"/>
                  <a:gd name="T34" fmla="*/ 2147483647 w 642"/>
                  <a:gd name="T35" fmla="*/ 2147483647 h 640"/>
                  <a:gd name="T36" fmla="*/ 2147483647 w 642"/>
                  <a:gd name="T37" fmla="*/ 2147483647 h 640"/>
                  <a:gd name="T38" fmla="*/ 2147483647 w 642"/>
                  <a:gd name="T39" fmla="*/ 2147483647 h 640"/>
                  <a:gd name="T40" fmla="*/ 2147483647 w 642"/>
                  <a:gd name="T41" fmla="*/ 2147483647 h 640"/>
                  <a:gd name="T42" fmla="*/ 2147483647 w 642"/>
                  <a:gd name="T43" fmla="*/ 2147483647 h 640"/>
                  <a:gd name="T44" fmla="*/ 2147483647 w 642"/>
                  <a:gd name="T45" fmla="*/ 2147483647 h 640"/>
                  <a:gd name="T46" fmla="*/ 2147483647 w 642"/>
                  <a:gd name="T47" fmla="*/ 2147483647 h 640"/>
                  <a:gd name="T48" fmla="*/ 2147483647 w 642"/>
                  <a:gd name="T49" fmla="*/ 2147483647 h 640"/>
                  <a:gd name="T50" fmla="*/ 2147483647 w 642"/>
                  <a:gd name="T51" fmla="*/ 2147483647 h 640"/>
                  <a:gd name="T52" fmla="*/ 2147483647 w 642"/>
                  <a:gd name="T53" fmla="*/ 2147483647 h 640"/>
                  <a:gd name="T54" fmla="*/ 2147483647 w 642"/>
                  <a:gd name="T55" fmla="*/ 2147483647 h 640"/>
                  <a:gd name="T56" fmla="*/ 2147483647 w 642"/>
                  <a:gd name="T57" fmla="*/ 2147483647 h 640"/>
                  <a:gd name="T58" fmla="*/ 2147483647 w 642"/>
                  <a:gd name="T59" fmla="*/ 2147483647 h 640"/>
                  <a:gd name="T60" fmla="*/ 2147483647 w 642"/>
                  <a:gd name="T61" fmla="*/ 2147483647 h 640"/>
                  <a:gd name="T62" fmla="*/ 2147483647 w 642"/>
                  <a:gd name="T63" fmla="*/ 2147483647 h 640"/>
                  <a:gd name="T64" fmla="*/ 2147483647 w 642"/>
                  <a:gd name="T65" fmla="*/ 2147483647 h 640"/>
                  <a:gd name="T66" fmla="*/ 2147483647 w 642"/>
                  <a:gd name="T67" fmla="*/ 2147483647 h 640"/>
                  <a:gd name="T68" fmla="*/ 2147483647 w 642"/>
                  <a:gd name="T69" fmla="*/ 2147483647 h 640"/>
                  <a:gd name="T70" fmla="*/ 2147483647 w 642"/>
                  <a:gd name="T71" fmla="*/ 2147483647 h 640"/>
                  <a:gd name="T72" fmla="*/ 2147483647 w 642"/>
                  <a:gd name="T73" fmla="*/ 2147483647 h 640"/>
                  <a:gd name="T74" fmla="*/ 2147483647 w 642"/>
                  <a:gd name="T75" fmla="*/ 2147483647 h 640"/>
                  <a:gd name="T76" fmla="*/ 2147483647 w 642"/>
                  <a:gd name="T77" fmla="*/ 2147483647 h 640"/>
                  <a:gd name="T78" fmla="*/ 2147483647 w 642"/>
                  <a:gd name="T79" fmla="*/ 2147483647 h 640"/>
                  <a:gd name="T80" fmla="*/ 2147483647 w 642"/>
                  <a:gd name="T81" fmla="*/ 2147483647 h 640"/>
                  <a:gd name="T82" fmla="*/ 2147483647 w 642"/>
                  <a:gd name="T83" fmla="*/ 2147483647 h 640"/>
                  <a:gd name="T84" fmla="*/ 2147483647 w 642"/>
                  <a:gd name="T85" fmla="*/ 2147483647 h 640"/>
                  <a:gd name="T86" fmla="*/ 2147483647 w 642"/>
                  <a:gd name="T87" fmla="*/ 2147483647 h 640"/>
                  <a:gd name="T88" fmla="*/ 2147483647 w 642"/>
                  <a:gd name="T89" fmla="*/ 2147483647 h 640"/>
                  <a:gd name="T90" fmla="*/ 2147483647 w 642"/>
                  <a:gd name="T91" fmla="*/ 2147483647 h 640"/>
                  <a:gd name="T92" fmla="*/ 2147483647 w 642"/>
                  <a:gd name="T93" fmla="*/ 2147483647 h 640"/>
                  <a:gd name="T94" fmla="*/ 2147483647 w 642"/>
                  <a:gd name="T95" fmla="*/ 2147483647 h 640"/>
                  <a:gd name="T96" fmla="*/ 2147483647 w 642"/>
                  <a:gd name="T97" fmla="*/ 2147483647 h 640"/>
                  <a:gd name="T98" fmla="*/ 2147483647 w 642"/>
                  <a:gd name="T99" fmla="*/ 2147483647 h 640"/>
                  <a:gd name="T100" fmla="*/ 2147483647 w 642"/>
                  <a:gd name="T101" fmla="*/ 2147483647 h 640"/>
                  <a:gd name="T102" fmla="*/ 2147483647 w 642"/>
                  <a:gd name="T103" fmla="*/ 2147483647 h 640"/>
                  <a:gd name="T104" fmla="*/ 2147483647 w 642"/>
                  <a:gd name="T105" fmla="*/ 2147483647 h 640"/>
                  <a:gd name="T106" fmla="*/ 2147483647 w 642"/>
                  <a:gd name="T107" fmla="*/ 2147483647 h 640"/>
                  <a:gd name="T108" fmla="*/ 2147483647 w 642"/>
                  <a:gd name="T109" fmla="*/ 2147483647 h 640"/>
                  <a:gd name="T110" fmla="*/ 2147483647 w 642"/>
                  <a:gd name="T111" fmla="*/ 2147483647 h 640"/>
                  <a:gd name="T112" fmla="*/ 2147483647 w 642"/>
                  <a:gd name="T113" fmla="*/ 2147483647 h 640"/>
                  <a:gd name="T114" fmla="*/ 2147483647 w 642"/>
                  <a:gd name="T115" fmla="*/ 2147483647 h 640"/>
                  <a:gd name="T116" fmla="*/ 2147483647 w 642"/>
                  <a:gd name="T117" fmla="*/ 2147483647 h 640"/>
                  <a:gd name="T118" fmla="*/ 2147483647 w 642"/>
                  <a:gd name="T119" fmla="*/ 2147483647 h 640"/>
                  <a:gd name="T120" fmla="*/ 2147483647 w 642"/>
                  <a:gd name="T121" fmla="*/ 2147483647 h 640"/>
                  <a:gd name="T122" fmla="*/ 2147483647 w 642"/>
                  <a:gd name="T123" fmla="*/ 2147483647 h 64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42" h="640">
                    <a:moveTo>
                      <a:pt x="537" y="5"/>
                    </a:moveTo>
                    <a:lnTo>
                      <a:pt x="537" y="7"/>
                    </a:lnTo>
                    <a:lnTo>
                      <a:pt x="539" y="7"/>
                    </a:lnTo>
                    <a:lnTo>
                      <a:pt x="539" y="9"/>
                    </a:lnTo>
                    <a:lnTo>
                      <a:pt x="537" y="9"/>
                    </a:lnTo>
                    <a:lnTo>
                      <a:pt x="537" y="11"/>
                    </a:lnTo>
                    <a:lnTo>
                      <a:pt x="537" y="13"/>
                    </a:lnTo>
                    <a:lnTo>
                      <a:pt x="537" y="16"/>
                    </a:lnTo>
                    <a:lnTo>
                      <a:pt x="539" y="16"/>
                    </a:lnTo>
                    <a:lnTo>
                      <a:pt x="539" y="18"/>
                    </a:lnTo>
                    <a:lnTo>
                      <a:pt x="537" y="18"/>
                    </a:lnTo>
                    <a:lnTo>
                      <a:pt x="537" y="20"/>
                    </a:lnTo>
                    <a:lnTo>
                      <a:pt x="537" y="22"/>
                    </a:lnTo>
                    <a:lnTo>
                      <a:pt x="537" y="24"/>
                    </a:lnTo>
                    <a:lnTo>
                      <a:pt x="537" y="27"/>
                    </a:lnTo>
                    <a:lnTo>
                      <a:pt x="537" y="29"/>
                    </a:lnTo>
                    <a:lnTo>
                      <a:pt x="537" y="31"/>
                    </a:lnTo>
                    <a:lnTo>
                      <a:pt x="539" y="31"/>
                    </a:lnTo>
                    <a:lnTo>
                      <a:pt x="539" y="33"/>
                    </a:lnTo>
                    <a:lnTo>
                      <a:pt x="539" y="35"/>
                    </a:lnTo>
                    <a:lnTo>
                      <a:pt x="539" y="37"/>
                    </a:lnTo>
                    <a:lnTo>
                      <a:pt x="539" y="40"/>
                    </a:lnTo>
                    <a:lnTo>
                      <a:pt x="541" y="40"/>
                    </a:lnTo>
                    <a:lnTo>
                      <a:pt x="541" y="42"/>
                    </a:lnTo>
                    <a:lnTo>
                      <a:pt x="543" y="42"/>
                    </a:lnTo>
                    <a:lnTo>
                      <a:pt x="543" y="44"/>
                    </a:lnTo>
                    <a:lnTo>
                      <a:pt x="545" y="44"/>
                    </a:lnTo>
                    <a:lnTo>
                      <a:pt x="545" y="42"/>
                    </a:lnTo>
                    <a:lnTo>
                      <a:pt x="548" y="42"/>
                    </a:lnTo>
                    <a:lnTo>
                      <a:pt x="548" y="44"/>
                    </a:lnTo>
                    <a:lnTo>
                      <a:pt x="548" y="46"/>
                    </a:lnTo>
                    <a:lnTo>
                      <a:pt x="548" y="48"/>
                    </a:lnTo>
                    <a:lnTo>
                      <a:pt x="548" y="51"/>
                    </a:lnTo>
                    <a:lnTo>
                      <a:pt x="550" y="51"/>
                    </a:lnTo>
                    <a:lnTo>
                      <a:pt x="552" y="51"/>
                    </a:lnTo>
                    <a:lnTo>
                      <a:pt x="552" y="53"/>
                    </a:lnTo>
                    <a:lnTo>
                      <a:pt x="554" y="53"/>
                    </a:lnTo>
                    <a:lnTo>
                      <a:pt x="554" y="55"/>
                    </a:lnTo>
                    <a:lnTo>
                      <a:pt x="554" y="57"/>
                    </a:lnTo>
                    <a:lnTo>
                      <a:pt x="554" y="59"/>
                    </a:lnTo>
                    <a:lnTo>
                      <a:pt x="552" y="59"/>
                    </a:lnTo>
                    <a:lnTo>
                      <a:pt x="552" y="57"/>
                    </a:lnTo>
                    <a:lnTo>
                      <a:pt x="552" y="59"/>
                    </a:lnTo>
                    <a:lnTo>
                      <a:pt x="550" y="59"/>
                    </a:lnTo>
                    <a:lnTo>
                      <a:pt x="550" y="62"/>
                    </a:lnTo>
                    <a:lnTo>
                      <a:pt x="548" y="62"/>
                    </a:lnTo>
                    <a:lnTo>
                      <a:pt x="548" y="59"/>
                    </a:lnTo>
                    <a:lnTo>
                      <a:pt x="545" y="59"/>
                    </a:lnTo>
                    <a:lnTo>
                      <a:pt x="545" y="62"/>
                    </a:lnTo>
                    <a:lnTo>
                      <a:pt x="545" y="64"/>
                    </a:lnTo>
                    <a:lnTo>
                      <a:pt x="545" y="66"/>
                    </a:lnTo>
                    <a:lnTo>
                      <a:pt x="545" y="68"/>
                    </a:lnTo>
                    <a:lnTo>
                      <a:pt x="545" y="70"/>
                    </a:lnTo>
                    <a:lnTo>
                      <a:pt x="545" y="73"/>
                    </a:lnTo>
                    <a:lnTo>
                      <a:pt x="545" y="75"/>
                    </a:lnTo>
                    <a:lnTo>
                      <a:pt x="545" y="77"/>
                    </a:lnTo>
                    <a:lnTo>
                      <a:pt x="543" y="79"/>
                    </a:lnTo>
                    <a:lnTo>
                      <a:pt x="543" y="81"/>
                    </a:lnTo>
                    <a:lnTo>
                      <a:pt x="543" y="83"/>
                    </a:lnTo>
                    <a:lnTo>
                      <a:pt x="543" y="86"/>
                    </a:lnTo>
                    <a:lnTo>
                      <a:pt x="545" y="86"/>
                    </a:lnTo>
                    <a:lnTo>
                      <a:pt x="545" y="88"/>
                    </a:lnTo>
                    <a:lnTo>
                      <a:pt x="545" y="90"/>
                    </a:lnTo>
                    <a:lnTo>
                      <a:pt x="543" y="90"/>
                    </a:lnTo>
                    <a:lnTo>
                      <a:pt x="543" y="92"/>
                    </a:lnTo>
                    <a:lnTo>
                      <a:pt x="545" y="94"/>
                    </a:lnTo>
                    <a:lnTo>
                      <a:pt x="545" y="97"/>
                    </a:lnTo>
                    <a:lnTo>
                      <a:pt x="543" y="97"/>
                    </a:lnTo>
                    <a:lnTo>
                      <a:pt x="543" y="99"/>
                    </a:lnTo>
                    <a:lnTo>
                      <a:pt x="541" y="99"/>
                    </a:lnTo>
                    <a:lnTo>
                      <a:pt x="541" y="97"/>
                    </a:lnTo>
                    <a:lnTo>
                      <a:pt x="539" y="97"/>
                    </a:lnTo>
                    <a:lnTo>
                      <a:pt x="539" y="99"/>
                    </a:lnTo>
                    <a:lnTo>
                      <a:pt x="539" y="101"/>
                    </a:lnTo>
                    <a:lnTo>
                      <a:pt x="537" y="101"/>
                    </a:lnTo>
                    <a:lnTo>
                      <a:pt x="537" y="103"/>
                    </a:lnTo>
                    <a:lnTo>
                      <a:pt x="537" y="105"/>
                    </a:lnTo>
                    <a:lnTo>
                      <a:pt x="539" y="105"/>
                    </a:lnTo>
                    <a:lnTo>
                      <a:pt x="537" y="105"/>
                    </a:lnTo>
                    <a:lnTo>
                      <a:pt x="537" y="108"/>
                    </a:lnTo>
                    <a:lnTo>
                      <a:pt x="537" y="110"/>
                    </a:lnTo>
                    <a:lnTo>
                      <a:pt x="539" y="110"/>
                    </a:lnTo>
                    <a:lnTo>
                      <a:pt x="537" y="110"/>
                    </a:lnTo>
                    <a:lnTo>
                      <a:pt x="537" y="112"/>
                    </a:lnTo>
                    <a:lnTo>
                      <a:pt x="528" y="116"/>
                    </a:lnTo>
                    <a:lnTo>
                      <a:pt x="528" y="118"/>
                    </a:lnTo>
                    <a:lnTo>
                      <a:pt x="528" y="121"/>
                    </a:lnTo>
                    <a:lnTo>
                      <a:pt x="532" y="125"/>
                    </a:lnTo>
                    <a:lnTo>
                      <a:pt x="534" y="123"/>
                    </a:lnTo>
                    <a:lnTo>
                      <a:pt x="534" y="127"/>
                    </a:lnTo>
                    <a:lnTo>
                      <a:pt x="537" y="134"/>
                    </a:lnTo>
                    <a:lnTo>
                      <a:pt x="537" y="136"/>
                    </a:lnTo>
                    <a:lnTo>
                      <a:pt x="537" y="138"/>
                    </a:lnTo>
                    <a:lnTo>
                      <a:pt x="537" y="140"/>
                    </a:lnTo>
                    <a:lnTo>
                      <a:pt x="537" y="143"/>
                    </a:lnTo>
                    <a:lnTo>
                      <a:pt x="537" y="145"/>
                    </a:lnTo>
                    <a:lnTo>
                      <a:pt x="537" y="149"/>
                    </a:lnTo>
                    <a:lnTo>
                      <a:pt x="537" y="151"/>
                    </a:lnTo>
                    <a:lnTo>
                      <a:pt x="537" y="154"/>
                    </a:lnTo>
                    <a:lnTo>
                      <a:pt x="534" y="154"/>
                    </a:lnTo>
                    <a:lnTo>
                      <a:pt x="537" y="154"/>
                    </a:lnTo>
                    <a:lnTo>
                      <a:pt x="534" y="154"/>
                    </a:lnTo>
                    <a:lnTo>
                      <a:pt x="534" y="156"/>
                    </a:lnTo>
                    <a:lnTo>
                      <a:pt x="534" y="154"/>
                    </a:lnTo>
                    <a:lnTo>
                      <a:pt x="534" y="156"/>
                    </a:lnTo>
                    <a:lnTo>
                      <a:pt x="534" y="158"/>
                    </a:lnTo>
                    <a:lnTo>
                      <a:pt x="532" y="158"/>
                    </a:lnTo>
                    <a:lnTo>
                      <a:pt x="532" y="160"/>
                    </a:lnTo>
                    <a:lnTo>
                      <a:pt x="532" y="158"/>
                    </a:lnTo>
                    <a:lnTo>
                      <a:pt x="532" y="160"/>
                    </a:lnTo>
                    <a:lnTo>
                      <a:pt x="532" y="162"/>
                    </a:lnTo>
                    <a:lnTo>
                      <a:pt x="534" y="162"/>
                    </a:lnTo>
                    <a:lnTo>
                      <a:pt x="534" y="164"/>
                    </a:lnTo>
                    <a:lnTo>
                      <a:pt x="534" y="162"/>
                    </a:lnTo>
                    <a:lnTo>
                      <a:pt x="534" y="164"/>
                    </a:lnTo>
                    <a:lnTo>
                      <a:pt x="537" y="164"/>
                    </a:lnTo>
                    <a:lnTo>
                      <a:pt x="534" y="164"/>
                    </a:lnTo>
                    <a:lnTo>
                      <a:pt x="534" y="167"/>
                    </a:lnTo>
                    <a:lnTo>
                      <a:pt x="534" y="164"/>
                    </a:lnTo>
                    <a:lnTo>
                      <a:pt x="534" y="167"/>
                    </a:lnTo>
                    <a:lnTo>
                      <a:pt x="534" y="169"/>
                    </a:lnTo>
                    <a:lnTo>
                      <a:pt x="534" y="167"/>
                    </a:lnTo>
                    <a:lnTo>
                      <a:pt x="532" y="167"/>
                    </a:lnTo>
                    <a:lnTo>
                      <a:pt x="532" y="169"/>
                    </a:lnTo>
                    <a:lnTo>
                      <a:pt x="534" y="169"/>
                    </a:lnTo>
                    <a:lnTo>
                      <a:pt x="534" y="171"/>
                    </a:lnTo>
                    <a:lnTo>
                      <a:pt x="534" y="173"/>
                    </a:lnTo>
                    <a:lnTo>
                      <a:pt x="532" y="173"/>
                    </a:lnTo>
                    <a:lnTo>
                      <a:pt x="532" y="175"/>
                    </a:lnTo>
                    <a:lnTo>
                      <a:pt x="532" y="178"/>
                    </a:lnTo>
                    <a:lnTo>
                      <a:pt x="550" y="180"/>
                    </a:lnTo>
                    <a:lnTo>
                      <a:pt x="550" y="182"/>
                    </a:lnTo>
                    <a:lnTo>
                      <a:pt x="550" y="184"/>
                    </a:lnTo>
                    <a:lnTo>
                      <a:pt x="548" y="186"/>
                    </a:lnTo>
                    <a:lnTo>
                      <a:pt x="548" y="189"/>
                    </a:lnTo>
                    <a:lnTo>
                      <a:pt x="548" y="191"/>
                    </a:lnTo>
                    <a:lnTo>
                      <a:pt x="548" y="193"/>
                    </a:lnTo>
                    <a:lnTo>
                      <a:pt x="545" y="193"/>
                    </a:lnTo>
                    <a:lnTo>
                      <a:pt x="543" y="193"/>
                    </a:lnTo>
                    <a:lnTo>
                      <a:pt x="543" y="195"/>
                    </a:lnTo>
                    <a:lnTo>
                      <a:pt x="543" y="197"/>
                    </a:lnTo>
                    <a:lnTo>
                      <a:pt x="543" y="200"/>
                    </a:lnTo>
                    <a:lnTo>
                      <a:pt x="543" y="202"/>
                    </a:lnTo>
                    <a:lnTo>
                      <a:pt x="543" y="204"/>
                    </a:lnTo>
                    <a:lnTo>
                      <a:pt x="541" y="206"/>
                    </a:lnTo>
                    <a:lnTo>
                      <a:pt x="541" y="208"/>
                    </a:lnTo>
                    <a:lnTo>
                      <a:pt x="541" y="210"/>
                    </a:lnTo>
                    <a:lnTo>
                      <a:pt x="539" y="210"/>
                    </a:lnTo>
                    <a:lnTo>
                      <a:pt x="539" y="213"/>
                    </a:lnTo>
                    <a:lnTo>
                      <a:pt x="539" y="215"/>
                    </a:lnTo>
                    <a:lnTo>
                      <a:pt x="539" y="217"/>
                    </a:lnTo>
                    <a:lnTo>
                      <a:pt x="539" y="219"/>
                    </a:lnTo>
                    <a:lnTo>
                      <a:pt x="539" y="221"/>
                    </a:lnTo>
                    <a:lnTo>
                      <a:pt x="539" y="224"/>
                    </a:lnTo>
                    <a:lnTo>
                      <a:pt x="537" y="226"/>
                    </a:lnTo>
                    <a:lnTo>
                      <a:pt x="537" y="232"/>
                    </a:lnTo>
                    <a:lnTo>
                      <a:pt x="539" y="235"/>
                    </a:lnTo>
                    <a:lnTo>
                      <a:pt x="539" y="237"/>
                    </a:lnTo>
                    <a:lnTo>
                      <a:pt x="541" y="239"/>
                    </a:lnTo>
                    <a:lnTo>
                      <a:pt x="541" y="241"/>
                    </a:lnTo>
                    <a:lnTo>
                      <a:pt x="543" y="239"/>
                    </a:lnTo>
                    <a:lnTo>
                      <a:pt x="545" y="237"/>
                    </a:lnTo>
                    <a:lnTo>
                      <a:pt x="548" y="235"/>
                    </a:lnTo>
                    <a:lnTo>
                      <a:pt x="550" y="235"/>
                    </a:lnTo>
                    <a:lnTo>
                      <a:pt x="558" y="237"/>
                    </a:lnTo>
                    <a:lnTo>
                      <a:pt x="561" y="239"/>
                    </a:lnTo>
                    <a:lnTo>
                      <a:pt x="561" y="246"/>
                    </a:lnTo>
                    <a:lnTo>
                      <a:pt x="561" y="248"/>
                    </a:lnTo>
                    <a:lnTo>
                      <a:pt x="561" y="259"/>
                    </a:lnTo>
                    <a:lnTo>
                      <a:pt x="558" y="254"/>
                    </a:lnTo>
                    <a:lnTo>
                      <a:pt x="552" y="263"/>
                    </a:lnTo>
                    <a:lnTo>
                      <a:pt x="552" y="265"/>
                    </a:lnTo>
                    <a:lnTo>
                      <a:pt x="556" y="263"/>
                    </a:lnTo>
                    <a:lnTo>
                      <a:pt x="558" y="263"/>
                    </a:lnTo>
                    <a:lnTo>
                      <a:pt x="558" y="265"/>
                    </a:lnTo>
                    <a:lnTo>
                      <a:pt x="561" y="265"/>
                    </a:lnTo>
                    <a:lnTo>
                      <a:pt x="563" y="265"/>
                    </a:lnTo>
                    <a:lnTo>
                      <a:pt x="563" y="270"/>
                    </a:lnTo>
                    <a:lnTo>
                      <a:pt x="561" y="270"/>
                    </a:lnTo>
                    <a:lnTo>
                      <a:pt x="561" y="272"/>
                    </a:lnTo>
                    <a:lnTo>
                      <a:pt x="561" y="276"/>
                    </a:lnTo>
                    <a:lnTo>
                      <a:pt x="561" y="278"/>
                    </a:lnTo>
                    <a:lnTo>
                      <a:pt x="561" y="281"/>
                    </a:lnTo>
                    <a:lnTo>
                      <a:pt x="561" y="283"/>
                    </a:lnTo>
                    <a:lnTo>
                      <a:pt x="561" y="285"/>
                    </a:lnTo>
                    <a:lnTo>
                      <a:pt x="558" y="287"/>
                    </a:lnTo>
                    <a:lnTo>
                      <a:pt x="556" y="287"/>
                    </a:lnTo>
                    <a:lnTo>
                      <a:pt x="554" y="287"/>
                    </a:lnTo>
                    <a:lnTo>
                      <a:pt x="554" y="292"/>
                    </a:lnTo>
                    <a:lnTo>
                      <a:pt x="552" y="294"/>
                    </a:lnTo>
                    <a:lnTo>
                      <a:pt x="552" y="296"/>
                    </a:lnTo>
                    <a:lnTo>
                      <a:pt x="552" y="298"/>
                    </a:lnTo>
                    <a:lnTo>
                      <a:pt x="552" y="300"/>
                    </a:lnTo>
                    <a:lnTo>
                      <a:pt x="550" y="300"/>
                    </a:lnTo>
                    <a:lnTo>
                      <a:pt x="550" y="305"/>
                    </a:lnTo>
                    <a:lnTo>
                      <a:pt x="548" y="305"/>
                    </a:lnTo>
                    <a:lnTo>
                      <a:pt x="554" y="307"/>
                    </a:lnTo>
                    <a:lnTo>
                      <a:pt x="556" y="307"/>
                    </a:lnTo>
                    <a:lnTo>
                      <a:pt x="558" y="307"/>
                    </a:lnTo>
                    <a:lnTo>
                      <a:pt x="561" y="307"/>
                    </a:lnTo>
                    <a:lnTo>
                      <a:pt x="563" y="307"/>
                    </a:lnTo>
                    <a:lnTo>
                      <a:pt x="565" y="307"/>
                    </a:lnTo>
                    <a:lnTo>
                      <a:pt x="565" y="309"/>
                    </a:lnTo>
                    <a:lnTo>
                      <a:pt x="567" y="311"/>
                    </a:lnTo>
                    <a:lnTo>
                      <a:pt x="572" y="311"/>
                    </a:lnTo>
                    <a:lnTo>
                      <a:pt x="574" y="313"/>
                    </a:lnTo>
                    <a:lnTo>
                      <a:pt x="576" y="316"/>
                    </a:lnTo>
                    <a:lnTo>
                      <a:pt x="578" y="316"/>
                    </a:lnTo>
                    <a:lnTo>
                      <a:pt x="578" y="318"/>
                    </a:lnTo>
                    <a:lnTo>
                      <a:pt x="580" y="316"/>
                    </a:lnTo>
                    <a:lnTo>
                      <a:pt x="583" y="318"/>
                    </a:lnTo>
                    <a:lnTo>
                      <a:pt x="587" y="320"/>
                    </a:lnTo>
                    <a:lnTo>
                      <a:pt x="589" y="324"/>
                    </a:lnTo>
                    <a:lnTo>
                      <a:pt x="594" y="327"/>
                    </a:lnTo>
                    <a:lnTo>
                      <a:pt x="596" y="329"/>
                    </a:lnTo>
                    <a:lnTo>
                      <a:pt x="598" y="331"/>
                    </a:lnTo>
                    <a:lnTo>
                      <a:pt x="598" y="335"/>
                    </a:lnTo>
                    <a:lnTo>
                      <a:pt x="598" y="338"/>
                    </a:lnTo>
                    <a:lnTo>
                      <a:pt x="600" y="340"/>
                    </a:lnTo>
                    <a:lnTo>
                      <a:pt x="602" y="340"/>
                    </a:lnTo>
                    <a:lnTo>
                      <a:pt x="604" y="340"/>
                    </a:lnTo>
                    <a:lnTo>
                      <a:pt x="604" y="342"/>
                    </a:lnTo>
                    <a:lnTo>
                      <a:pt x="604" y="344"/>
                    </a:lnTo>
                    <a:lnTo>
                      <a:pt x="607" y="346"/>
                    </a:lnTo>
                    <a:lnTo>
                      <a:pt x="609" y="348"/>
                    </a:lnTo>
                    <a:lnTo>
                      <a:pt x="611" y="351"/>
                    </a:lnTo>
                    <a:lnTo>
                      <a:pt x="613" y="355"/>
                    </a:lnTo>
                    <a:lnTo>
                      <a:pt x="615" y="353"/>
                    </a:lnTo>
                    <a:lnTo>
                      <a:pt x="624" y="355"/>
                    </a:lnTo>
                    <a:lnTo>
                      <a:pt x="626" y="355"/>
                    </a:lnTo>
                    <a:lnTo>
                      <a:pt x="629" y="355"/>
                    </a:lnTo>
                    <a:lnTo>
                      <a:pt x="629" y="357"/>
                    </a:lnTo>
                    <a:lnTo>
                      <a:pt x="631" y="357"/>
                    </a:lnTo>
                    <a:lnTo>
                      <a:pt x="633" y="362"/>
                    </a:lnTo>
                    <a:lnTo>
                      <a:pt x="633" y="366"/>
                    </a:lnTo>
                    <a:lnTo>
                      <a:pt x="631" y="368"/>
                    </a:lnTo>
                    <a:lnTo>
                      <a:pt x="631" y="373"/>
                    </a:lnTo>
                    <a:lnTo>
                      <a:pt x="631" y="375"/>
                    </a:lnTo>
                    <a:lnTo>
                      <a:pt x="633" y="377"/>
                    </a:lnTo>
                    <a:lnTo>
                      <a:pt x="633" y="379"/>
                    </a:lnTo>
                    <a:lnTo>
                      <a:pt x="635" y="379"/>
                    </a:lnTo>
                    <a:lnTo>
                      <a:pt x="635" y="381"/>
                    </a:lnTo>
                    <a:lnTo>
                      <a:pt x="635" y="384"/>
                    </a:lnTo>
                    <a:lnTo>
                      <a:pt x="637" y="386"/>
                    </a:lnTo>
                    <a:lnTo>
                      <a:pt x="642" y="394"/>
                    </a:lnTo>
                    <a:lnTo>
                      <a:pt x="642" y="397"/>
                    </a:lnTo>
                    <a:lnTo>
                      <a:pt x="642" y="399"/>
                    </a:lnTo>
                    <a:lnTo>
                      <a:pt x="633" y="401"/>
                    </a:lnTo>
                    <a:lnTo>
                      <a:pt x="629" y="401"/>
                    </a:lnTo>
                    <a:lnTo>
                      <a:pt x="626" y="401"/>
                    </a:lnTo>
                    <a:lnTo>
                      <a:pt x="622" y="403"/>
                    </a:lnTo>
                    <a:lnTo>
                      <a:pt x="620" y="399"/>
                    </a:lnTo>
                    <a:lnTo>
                      <a:pt x="620" y="394"/>
                    </a:lnTo>
                    <a:lnTo>
                      <a:pt x="618" y="392"/>
                    </a:lnTo>
                    <a:lnTo>
                      <a:pt x="615" y="388"/>
                    </a:lnTo>
                    <a:lnTo>
                      <a:pt x="613" y="388"/>
                    </a:lnTo>
                    <a:lnTo>
                      <a:pt x="611" y="388"/>
                    </a:lnTo>
                    <a:lnTo>
                      <a:pt x="607" y="390"/>
                    </a:lnTo>
                    <a:lnTo>
                      <a:pt x="602" y="390"/>
                    </a:lnTo>
                    <a:lnTo>
                      <a:pt x="600" y="390"/>
                    </a:lnTo>
                    <a:lnTo>
                      <a:pt x="598" y="390"/>
                    </a:lnTo>
                    <a:lnTo>
                      <a:pt x="596" y="392"/>
                    </a:lnTo>
                    <a:lnTo>
                      <a:pt x="594" y="392"/>
                    </a:lnTo>
                    <a:lnTo>
                      <a:pt x="591" y="392"/>
                    </a:lnTo>
                    <a:lnTo>
                      <a:pt x="591" y="394"/>
                    </a:lnTo>
                    <a:lnTo>
                      <a:pt x="591" y="401"/>
                    </a:lnTo>
                    <a:lnTo>
                      <a:pt x="594" y="408"/>
                    </a:lnTo>
                    <a:lnTo>
                      <a:pt x="594" y="410"/>
                    </a:lnTo>
                    <a:lnTo>
                      <a:pt x="594" y="412"/>
                    </a:lnTo>
                    <a:lnTo>
                      <a:pt x="589" y="414"/>
                    </a:lnTo>
                    <a:lnTo>
                      <a:pt x="585" y="416"/>
                    </a:lnTo>
                    <a:lnTo>
                      <a:pt x="583" y="416"/>
                    </a:lnTo>
                    <a:lnTo>
                      <a:pt x="578" y="419"/>
                    </a:lnTo>
                    <a:lnTo>
                      <a:pt x="572" y="423"/>
                    </a:lnTo>
                    <a:lnTo>
                      <a:pt x="574" y="430"/>
                    </a:lnTo>
                    <a:lnTo>
                      <a:pt x="578" y="436"/>
                    </a:lnTo>
                    <a:lnTo>
                      <a:pt x="580" y="438"/>
                    </a:lnTo>
                    <a:lnTo>
                      <a:pt x="583" y="443"/>
                    </a:lnTo>
                    <a:lnTo>
                      <a:pt x="580" y="443"/>
                    </a:lnTo>
                    <a:lnTo>
                      <a:pt x="578" y="445"/>
                    </a:lnTo>
                    <a:lnTo>
                      <a:pt x="576" y="445"/>
                    </a:lnTo>
                    <a:lnTo>
                      <a:pt x="574" y="445"/>
                    </a:lnTo>
                    <a:lnTo>
                      <a:pt x="567" y="447"/>
                    </a:lnTo>
                    <a:lnTo>
                      <a:pt x="569" y="451"/>
                    </a:lnTo>
                    <a:lnTo>
                      <a:pt x="572" y="456"/>
                    </a:lnTo>
                    <a:lnTo>
                      <a:pt x="574" y="458"/>
                    </a:lnTo>
                    <a:lnTo>
                      <a:pt x="574" y="460"/>
                    </a:lnTo>
                    <a:lnTo>
                      <a:pt x="574" y="465"/>
                    </a:lnTo>
                    <a:lnTo>
                      <a:pt x="580" y="467"/>
                    </a:lnTo>
                    <a:lnTo>
                      <a:pt x="578" y="467"/>
                    </a:lnTo>
                    <a:lnTo>
                      <a:pt x="576" y="467"/>
                    </a:lnTo>
                    <a:lnTo>
                      <a:pt x="576" y="469"/>
                    </a:lnTo>
                    <a:lnTo>
                      <a:pt x="574" y="469"/>
                    </a:lnTo>
                    <a:lnTo>
                      <a:pt x="572" y="469"/>
                    </a:lnTo>
                    <a:lnTo>
                      <a:pt x="569" y="469"/>
                    </a:lnTo>
                    <a:lnTo>
                      <a:pt x="569" y="471"/>
                    </a:lnTo>
                    <a:lnTo>
                      <a:pt x="567" y="471"/>
                    </a:lnTo>
                    <a:lnTo>
                      <a:pt x="565" y="473"/>
                    </a:lnTo>
                    <a:lnTo>
                      <a:pt x="563" y="476"/>
                    </a:lnTo>
                    <a:lnTo>
                      <a:pt x="561" y="478"/>
                    </a:lnTo>
                    <a:lnTo>
                      <a:pt x="558" y="478"/>
                    </a:lnTo>
                    <a:lnTo>
                      <a:pt x="554" y="480"/>
                    </a:lnTo>
                    <a:lnTo>
                      <a:pt x="554" y="482"/>
                    </a:lnTo>
                    <a:lnTo>
                      <a:pt x="558" y="489"/>
                    </a:lnTo>
                    <a:lnTo>
                      <a:pt x="556" y="491"/>
                    </a:lnTo>
                    <a:lnTo>
                      <a:pt x="554" y="491"/>
                    </a:lnTo>
                    <a:lnTo>
                      <a:pt x="550" y="493"/>
                    </a:lnTo>
                    <a:lnTo>
                      <a:pt x="548" y="495"/>
                    </a:lnTo>
                    <a:lnTo>
                      <a:pt x="550" y="502"/>
                    </a:lnTo>
                    <a:lnTo>
                      <a:pt x="552" y="506"/>
                    </a:lnTo>
                    <a:lnTo>
                      <a:pt x="550" y="508"/>
                    </a:lnTo>
                    <a:lnTo>
                      <a:pt x="548" y="508"/>
                    </a:lnTo>
                    <a:lnTo>
                      <a:pt x="545" y="508"/>
                    </a:lnTo>
                    <a:lnTo>
                      <a:pt x="541" y="508"/>
                    </a:lnTo>
                    <a:lnTo>
                      <a:pt x="539" y="511"/>
                    </a:lnTo>
                    <a:lnTo>
                      <a:pt x="537" y="511"/>
                    </a:lnTo>
                    <a:lnTo>
                      <a:pt x="534" y="511"/>
                    </a:lnTo>
                    <a:lnTo>
                      <a:pt x="532" y="511"/>
                    </a:lnTo>
                    <a:lnTo>
                      <a:pt x="528" y="513"/>
                    </a:lnTo>
                    <a:lnTo>
                      <a:pt x="526" y="513"/>
                    </a:lnTo>
                    <a:lnTo>
                      <a:pt x="526" y="515"/>
                    </a:lnTo>
                    <a:lnTo>
                      <a:pt x="523" y="515"/>
                    </a:lnTo>
                    <a:lnTo>
                      <a:pt x="521" y="517"/>
                    </a:lnTo>
                    <a:lnTo>
                      <a:pt x="519" y="517"/>
                    </a:lnTo>
                    <a:lnTo>
                      <a:pt x="519" y="519"/>
                    </a:lnTo>
                    <a:lnTo>
                      <a:pt x="517" y="522"/>
                    </a:lnTo>
                    <a:lnTo>
                      <a:pt x="515" y="522"/>
                    </a:lnTo>
                    <a:lnTo>
                      <a:pt x="512" y="526"/>
                    </a:lnTo>
                    <a:lnTo>
                      <a:pt x="512" y="528"/>
                    </a:lnTo>
                    <a:lnTo>
                      <a:pt x="510" y="528"/>
                    </a:lnTo>
                    <a:lnTo>
                      <a:pt x="508" y="528"/>
                    </a:lnTo>
                    <a:lnTo>
                      <a:pt x="506" y="530"/>
                    </a:lnTo>
                    <a:lnTo>
                      <a:pt x="502" y="530"/>
                    </a:lnTo>
                    <a:lnTo>
                      <a:pt x="497" y="532"/>
                    </a:lnTo>
                    <a:lnTo>
                      <a:pt x="495" y="535"/>
                    </a:lnTo>
                    <a:lnTo>
                      <a:pt x="493" y="535"/>
                    </a:lnTo>
                    <a:lnTo>
                      <a:pt x="491" y="537"/>
                    </a:lnTo>
                    <a:lnTo>
                      <a:pt x="488" y="537"/>
                    </a:lnTo>
                    <a:lnTo>
                      <a:pt x="491" y="537"/>
                    </a:lnTo>
                    <a:lnTo>
                      <a:pt x="491" y="539"/>
                    </a:lnTo>
                    <a:lnTo>
                      <a:pt x="491" y="541"/>
                    </a:lnTo>
                    <a:lnTo>
                      <a:pt x="493" y="541"/>
                    </a:lnTo>
                    <a:lnTo>
                      <a:pt x="493" y="543"/>
                    </a:lnTo>
                    <a:lnTo>
                      <a:pt x="493" y="546"/>
                    </a:lnTo>
                    <a:lnTo>
                      <a:pt x="495" y="546"/>
                    </a:lnTo>
                    <a:lnTo>
                      <a:pt x="495" y="548"/>
                    </a:lnTo>
                    <a:lnTo>
                      <a:pt x="497" y="552"/>
                    </a:lnTo>
                    <a:lnTo>
                      <a:pt x="495" y="552"/>
                    </a:lnTo>
                    <a:lnTo>
                      <a:pt x="491" y="552"/>
                    </a:lnTo>
                    <a:lnTo>
                      <a:pt x="493" y="557"/>
                    </a:lnTo>
                    <a:lnTo>
                      <a:pt x="493" y="559"/>
                    </a:lnTo>
                    <a:lnTo>
                      <a:pt x="495" y="561"/>
                    </a:lnTo>
                    <a:lnTo>
                      <a:pt x="493" y="563"/>
                    </a:lnTo>
                    <a:lnTo>
                      <a:pt x="495" y="565"/>
                    </a:lnTo>
                    <a:lnTo>
                      <a:pt x="493" y="568"/>
                    </a:lnTo>
                    <a:lnTo>
                      <a:pt x="491" y="568"/>
                    </a:lnTo>
                    <a:lnTo>
                      <a:pt x="488" y="568"/>
                    </a:lnTo>
                    <a:lnTo>
                      <a:pt x="486" y="570"/>
                    </a:lnTo>
                    <a:lnTo>
                      <a:pt x="484" y="568"/>
                    </a:lnTo>
                    <a:lnTo>
                      <a:pt x="480" y="568"/>
                    </a:lnTo>
                    <a:lnTo>
                      <a:pt x="471" y="570"/>
                    </a:lnTo>
                    <a:lnTo>
                      <a:pt x="473" y="574"/>
                    </a:lnTo>
                    <a:lnTo>
                      <a:pt x="473" y="576"/>
                    </a:lnTo>
                    <a:lnTo>
                      <a:pt x="469" y="578"/>
                    </a:lnTo>
                    <a:lnTo>
                      <a:pt x="466" y="578"/>
                    </a:lnTo>
                    <a:lnTo>
                      <a:pt x="464" y="581"/>
                    </a:lnTo>
                    <a:lnTo>
                      <a:pt x="466" y="581"/>
                    </a:lnTo>
                    <a:lnTo>
                      <a:pt x="464" y="581"/>
                    </a:lnTo>
                    <a:lnTo>
                      <a:pt x="464" y="578"/>
                    </a:lnTo>
                    <a:lnTo>
                      <a:pt x="462" y="581"/>
                    </a:lnTo>
                    <a:lnTo>
                      <a:pt x="460" y="583"/>
                    </a:lnTo>
                    <a:lnTo>
                      <a:pt x="462" y="585"/>
                    </a:lnTo>
                    <a:lnTo>
                      <a:pt x="460" y="585"/>
                    </a:lnTo>
                    <a:lnTo>
                      <a:pt x="453" y="587"/>
                    </a:lnTo>
                    <a:lnTo>
                      <a:pt x="451" y="594"/>
                    </a:lnTo>
                    <a:lnTo>
                      <a:pt x="451" y="596"/>
                    </a:lnTo>
                    <a:lnTo>
                      <a:pt x="449" y="596"/>
                    </a:lnTo>
                    <a:lnTo>
                      <a:pt x="449" y="598"/>
                    </a:lnTo>
                    <a:lnTo>
                      <a:pt x="449" y="600"/>
                    </a:lnTo>
                    <a:lnTo>
                      <a:pt x="449" y="603"/>
                    </a:lnTo>
                    <a:lnTo>
                      <a:pt x="447" y="603"/>
                    </a:lnTo>
                    <a:lnTo>
                      <a:pt x="447" y="605"/>
                    </a:lnTo>
                    <a:lnTo>
                      <a:pt x="445" y="605"/>
                    </a:lnTo>
                    <a:lnTo>
                      <a:pt x="445" y="607"/>
                    </a:lnTo>
                    <a:lnTo>
                      <a:pt x="445" y="609"/>
                    </a:lnTo>
                    <a:lnTo>
                      <a:pt x="442" y="611"/>
                    </a:lnTo>
                    <a:lnTo>
                      <a:pt x="440" y="611"/>
                    </a:lnTo>
                    <a:lnTo>
                      <a:pt x="438" y="611"/>
                    </a:lnTo>
                    <a:lnTo>
                      <a:pt x="438" y="609"/>
                    </a:lnTo>
                    <a:lnTo>
                      <a:pt x="438" y="607"/>
                    </a:lnTo>
                    <a:lnTo>
                      <a:pt x="438" y="605"/>
                    </a:lnTo>
                    <a:lnTo>
                      <a:pt x="436" y="605"/>
                    </a:lnTo>
                    <a:lnTo>
                      <a:pt x="434" y="605"/>
                    </a:lnTo>
                    <a:lnTo>
                      <a:pt x="434" y="607"/>
                    </a:lnTo>
                    <a:lnTo>
                      <a:pt x="431" y="607"/>
                    </a:lnTo>
                    <a:lnTo>
                      <a:pt x="431" y="609"/>
                    </a:lnTo>
                    <a:lnTo>
                      <a:pt x="431" y="611"/>
                    </a:lnTo>
                    <a:lnTo>
                      <a:pt x="429" y="611"/>
                    </a:lnTo>
                    <a:lnTo>
                      <a:pt x="427" y="611"/>
                    </a:lnTo>
                    <a:lnTo>
                      <a:pt x="427" y="614"/>
                    </a:lnTo>
                    <a:lnTo>
                      <a:pt x="425" y="611"/>
                    </a:lnTo>
                    <a:lnTo>
                      <a:pt x="423" y="611"/>
                    </a:lnTo>
                    <a:lnTo>
                      <a:pt x="423" y="609"/>
                    </a:lnTo>
                    <a:lnTo>
                      <a:pt x="420" y="611"/>
                    </a:lnTo>
                    <a:lnTo>
                      <a:pt x="418" y="616"/>
                    </a:lnTo>
                    <a:lnTo>
                      <a:pt x="414" y="616"/>
                    </a:lnTo>
                    <a:lnTo>
                      <a:pt x="412" y="618"/>
                    </a:lnTo>
                    <a:lnTo>
                      <a:pt x="407" y="620"/>
                    </a:lnTo>
                    <a:lnTo>
                      <a:pt x="405" y="620"/>
                    </a:lnTo>
                    <a:lnTo>
                      <a:pt x="401" y="622"/>
                    </a:lnTo>
                    <a:lnTo>
                      <a:pt x="399" y="624"/>
                    </a:lnTo>
                    <a:lnTo>
                      <a:pt x="396" y="624"/>
                    </a:lnTo>
                    <a:lnTo>
                      <a:pt x="394" y="620"/>
                    </a:lnTo>
                    <a:lnTo>
                      <a:pt x="394" y="618"/>
                    </a:lnTo>
                    <a:lnTo>
                      <a:pt x="392" y="616"/>
                    </a:lnTo>
                    <a:lnTo>
                      <a:pt x="392" y="620"/>
                    </a:lnTo>
                    <a:lnTo>
                      <a:pt x="392" y="622"/>
                    </a:lnTo>
                    <a:lnTo>
                      <a:pt x="388" y="624"/>
                    </a:lnTo>
                    <a:lnTo>
                      <a:pt x="385" y="624"/>
                    </a:lnTo>
                    <a:lnTo>
                      <a:pt x="385" y="627"/>
                    </a:lnTo>
                    <a:lnTo>
                      <a:pt x="381" y="627"/>
                    </a:lnTo>
                    <a:lnTo>
                      <a:pt x="381" y="629"/>
                    </a:lnTo>
                    <a:lnTo>
                      <a:pt x="379" y="629"/>
                    </a:lnTo>
                    <a:lnTo>
                      <a:pt x="374" y="631"/>
                    </a:lnTo>
                    <a:lnTo>
                      <a:pt x="372" y="629"/>
                    </a:lnTo>
                    <a:lnTo>
                      <a:pt x="372" y="627"/>
                    </a:lnTo>
                    <a:lnTo>
                      <a:pt x="370" y="624"/>
                    </a:lnTo>
                    <a:lnTo>
                      <a:pt x="370" y="622"/>
                    </a:lnTo>
                    <a:lnTo>
                      <a:pt x="368" y="622"/>
                    </a:lnTo>
                    <a:lnTo>
                      <a:pt x="366" y="622"/>
                    </a:lnTo>
                    <a:lnTo>
                      <a:pt x="366" y="624"/>
                    </a:lnTo>
                    <a:lnTo>
                      <a:pt x="364" y="624"/>
                    </a:lnTo>
                    <a:lnTo>
                      <a:pt x="361" y="624"/>
                    </a:lnTo>
                    <a:lnTo>
                      <a:pt x="359" y="624"/>
                    </a:lnTo>
                    <a:lnTo>
                      <a:pt x="357" y="627"/>
                    </a:lnTo>
                    <a:lnTo>
                      <a:pt x="355" y="627"/>
                    </a:lnTo>
                    <a:lnTo>
                      <a:pt x="353" y="627"/>
                    </a:lnTo>
                    <a:lnTo>
                      <a:pt x="350" y="629"/>
                    </a:lnTo>
                    <a:lnTo>
                      <a:pt x="348" y="629"/>
                    </a:lnTo>
                    <a:lnTo>
                      <a:pt x="346" y="629"/>
                    </a:lnTo>
                    <a:lnTo>
                      <a:pt x="346" y="631"/>
                    </a:lnTo>
                    <a:lnTo>
                      <a:pt x="344" y="631"/>
                    </a:lnTo>
                    <a:lnTo>
                      <a:pt x="342" y="631"/>
                    </a:lnTo>
                    <a:lnTo>
                      <a:pt x="339" y="631"/>
                    </a:lnTo>
                    <a:lnTo>
                      <a:pt x="337" y="633"/>
                    </a:lnTo>
                    <a:lnTo>
                      <a:pt x="335" y="635"/>
                    </a:lnTo>
                    <a:lnTo>
                      <a:pt x="333" y="640"/>
                    </a:lnTo>
                    <a:lnTo>
                      <a:pt x="331" y="640"/>
                    </a:lnTo>
                    <a:lnTo>
                      <a:pt x="328" y="640"/>
                    </a:lnTo>
                    <a:lnTo>
                      <a:pt x="328" y="635"/>
                    </a:lnTo>
                    <a:lnTo>
                      <a:pt x="328" y="633"/>
                    </a:lnTo>
                    <a:lnTo>
                      <a:pt x="328" y="629"/>
                    </a:lnTo>
                    <a:lnTo>
                      <a:pt x="328" y="627"/>
                    </a:lnTo>
                    <a:lnTo>
                      <a:pt x="328" y="622"/>
                    </a:lnTo>
                    <a:lnTo>
                      <a:pt x="326" y="622"/>
                    </a:lnTo>
                    <a:lnTo>
                      <a:pt x="324" y="624"/>
                    </a:lnTo>
                    <a:lnTo>
                      <a:pt x="322" y="624"/>
                    </a:lnTo>
                    <a:lnTo>
                      <a:pt x="315" y="629"/>
                    </a:lnTo>
                    <a:lnTo>
                      <a:pt x="313" y="629"/>
                    </a:lnTo>
                    <a:lnTo>
                      <a:pt x="315" y="629"/>
                    </a:lnTo>
                    <a:lnTo>
                      <a:pt x="315" y="624"/>
                    </a:lnTo>
                    <a:lnTo>
                      <a:pt x="315" y="622"/>
                    </a:lnTo>
                    <a:lnTo>
                      <a:pt x="318" y="614"/>
                    </a:lnTo>
                    <a:lnTo>
                      <a:pt x="320" y="611"/>
                    </a:lnTo>
                    <a:lnTo>
                      <a:pt x="315" y="618"/>
                    </a:lnTo>
                    <a:lnTo>
                      <a:pt x="313" y="620"/>
                    </a:lnTo>
                    <a:lnTo>
                      <a:pt x="313" y="624"/>
                    </a:lnTo>
                    <a:lnTo>
                      <a:pt x="309" y="627"/>
                    </a:lnTo>
                    <a:lnTo>
                      <a:pt x="304" y="629"/>
                    </a:lnTo>
                    <a:lnTo>
                      <a:pt x="302" y="631"/>
                    </a:lnTo>
                    <a:lnTo>
                      <a:pt x="300" y="631"/>
                    </a:lnTo>
                    <a:lnTo>
                      <a:pt x="296" y="631"/>
                    </a:lnTo>
                    <a:lnTo>
                      <a:pt x="293" y="631"/>
                    </a:lnTo>
                    <a:lnTo>
                      <a:pt x="291" y="629"/>
                    </a:lnTo>
                    <a:lnTo>
                      <a:pt x="280" y="627"/>
                    </a:lnTo>
                    <a:lnTo>
                      <a:pt x="278" y="627"/>
                    </a:lnTo>
                    <a:lnTo>
                      <a:pt x="280" y="627"/>
                    </a:lnTo>
                    <a:lnTo>
                      <a:pt x="283" y="627"/>
                    </a:lnTo>
                    <a:lnTo>
                      <a:pt x="280" y="627"/>
                    </a:lnTo>
                    <a:lnTo>
                      <a:pt x="276" y="622"/>
                    </a:lnTo>
                    <a:lnTo>
                      <a:pt x="274" y="622"/>
                    </a:lnTo>
                    <a:lnTo>
                      <a:pt x="272" y="620"/>
                    </a:lnTo>
                    <a:lnTo>
                      <a:pt x="267" y="618"/>
                    </a:lnTo>
                    <a:lnTo>
                      <a:pt x="265" y="616"/>
                    </a:lnTo>
                    <a:lnTo>
                      <a:pt x="263" y="614"/>
                    </a:lnTo>
                    <a:lnTo>
                      <a:pt x="261" y="614"/>
                    </a:lnTo>
                    <a:lnTo>
                      <a:pt x="258" y="611"/>
                    </a:lnTo>
                    <a:lnTo>
                      <a:pt x="256" y="611"/>
                    </a:lnTo>
                    <a:lnTo>
                      <a:pt x="256" y="609"/>
                    </a:lnTo>
                    <a:lnTo>
                      <a:pt x="254" y="609"/>
                    </a:lnTo>
                    <a:lnTo>
                      <a:pt x="254" y="611"/>
                    </a:lnTo>
                    <a:lnTo>
                      <a:pt x="252" y="611"/>
                    </a:lnTo>
                    <a:lnTo>
                      <a:pt x="250" y="611"/>
                    </a:lnTo>
                    <a:lnTo>
                      <a:pt x="247" y="614"/>
                    </a:lnTo>
                    <a:lnTo>
                      <a:pt x="245" y="614"/>
                    </a:lnTo>
                    <a:lnTo>
                      <a:pt x="243" y="614"/>
                    </a:lnTo>
                    <a:lnTo>
                      <a:pt x="243" y="616"/>
                    </a:lnTo>
                    <a:lnTo>
                      <a:pt x="241" y="616"/>
                    </a:lnTo>
                    <a:lnTo>
                      <a:pt x="239" y="616"/>
                    </a:lnTo>
                    <a:lnTo>
                      <a:pt x="239" y="618"/>
                    </a:lnTo>
                    <a:lnTo>
                      <a:pt x="237" y="618"/>
                    </a:lnTo>
                    <a:lnTo>
                      <a:pt x="234" y="618"/>
                    </a:lnTo>
                    <a:lnTo>
                      <a:pt x="232" y="616"/>
                    </a:lnTo>
                    <a:lnTo>
                      <a:pt x="232" y="614"/>
                    </a:lnTo>
                    <a:lnTo>
                      <a:pt x="230" y="614"/>
                    </a:lnTo>
                    <a:lnTo>
                      <a:pt x="230" y="611"/>
                    </a:lnTo>
                    <a:lnTo>
                      <a:pt x="228" y="611"/>
                    </a:lnTo>
                    <a:lnTo>
                      <a:pt x="228" y="609"/>
                    </a:lnTo>
                    <a:lnTo>
                      <a:pt x="226" y="607"/>
                    </a:lnTo>
                    <a:lnTo>
                      <a:pt x="226" y="605"/>
                    </a:lnTo>
                    <a:lnTo>
                      <a:pt x="223" y="605"/>
                    </a:lnTo>
                    <a:lnTo>
                      <a:pt x="223" y="603"/>
                    </a:lnTo>
                    <a:lnTo>
                      <a:pt x="221" y="603"/>
                    </a:lnTo>
                    <a:lnTo>
                      <a:pt x="221" y="600"/>
                    </a:lnTo>
                    <a:lnTo>
                      <a:pt x="219" y="598"/>
                    </a:lnTo>
                    <a:lnTo>
                      <a:pt x="219" y="596"/>
                    </a:lnTo>
                    <a:lnTo>
                      <a:pt x="217" y="596"/>
                    </a:lnTo>
                    <a:lnTo>
                      <a:pt x="215" y="596"/>
                    </a:lnTo>
                    <a:lnTo>
                      <a:pt x="215" y="598"/>
                    </a:lnTo>
                    <a:lnTo>
                      <a:pt x="212" y="598"/>
                    </a:lnTo>
                    <a:lnTo>
                      <a:pt x="212" y="600"/>
                    </a:lnTo>
                    <a:lnTo>
                      <a:pt x="210" y="600"/>
                    </a:lnTo>
                    <a:lnTo>
                      <a:pt x="210" y="603"/>
                    </a:lnTo>
                    <a:lnTo>
                      <a:pt x="208" y="603"/>
                    </a:lnTo>
                    <a:lnTo>
                      <a:pt x="208" y="605"/>
                    </a:lnTo>
                    <a:lnTo>
                      <a:pt x="206" y="605"/>
                    </a:lnTo>
                    <a:lnTo>
                      <a:pt x="206" y="607"/>
                    </a:lnTo>
                    <a:lnTo>
                      <a:pt x="204" y="607"/>
                    </a:lnTo>
                    <a:lnTo>
                      <a:pt x="201" y="609"/>
                    </a:lnTo>
                    <a:lnTo>
                      <a:pt x="199" y="609"/>
                    </a:lnTo>
                    <a:lnTo>
                      <a:pt x="199" y="611"/>
                    </a:lnTo>
                    <a:lnTo>
                      <a:pt x="197" y="611"/>
                    </a:lnTo>
                    <a:lnTo>
                      <a:pt x="197" y="614"/>
                    </a:lnTo>
                    <a:lnTo>
                      <a:pt x="195" y="614"/>
                    </a:lnTo>
                    <a:lnTo>
                      <a:pt x="193" y="614"/>
                    </a:lnTo>
                    <a:lnTo>
                      <a:pt x="191" y="616"/>
                    </a:lnTo>
                    <a:lnTo>
                      <a:pt x="188" y="616"/>
                    </a:lnTo>
                    <a:lnTo>
                      <a:pt x="186" y="616"/>
                    </a:lnTo>
                    <a:lnTo>
                      <a:pt x="184" y="616"/>
                    </a:lnTo>
                    <a:lnTo>
                      <a:pt x="184" y="618"/>
                    </a:lnTo>
                    <a:lnTo>
                      <a:pt x="182" y="618"/>
                    </a:lnTo>
                    <a:lnTo>
                      <a:pt x="180" y="618"/>
                    </a:lnTo>
                    <a:lnTo>
                      <a:pt x="177" y="618"/>
                    </a:lnTo>
                    <a:lnTo>
                      <a:pt x="175" y="618"/>
                    </a:lnTo>
                    <a:lnTo>
                      <a:pt x="175" y="620"/>
                    </a:lnTo>
                    <a:lnTo>
                      <a:pt x="173" y="620"/>
                    </a:lnTo>
                    <a:lnTo>
                      <a:pt x="173" y="618"/>
                    </a:lnTo>
                    <a:lnTo>
                      <a:pt x="173" y="616"/>
                    </a:lnTo>
                    <a:lnTo>
                      <a:pt x="173" y="614"/>
                    </a:lnTo>
                    <a:lnTo>
                      <a:pt x="173" y="611"/>
                    </a:lnTo>
                    <a:lnTo>
                      <a:pt x="173" y="609"/>
                    </a:lnTo>
                    <a:lnTo>
                      <a:pt x="173" y="607"/>
                    </a:lnTo>
                    <a:lnTo>
                      <a:pt x="173" y="605"/>
                    </a:lnTo>
                    <a:lnTo>
                      <a:pt x="173" y="603"/>
                    </a:lnTo>
                    <a:lnTo>
                      <a:pt x="175" y="603"/>
                    </a:lnTo>
                    <a:lnTo>
                      <a:pt x="175" y="600"/>
                    </a:lnTo>
                    <a:lnTo>
                      <a:pt x="175" y="598"/>
                    </a:lnTo>
                    <a:lnTo>
                      <a:pt x="177" y="598"/>
                    </a:lnTo>
                    <a:lnTo>
                      <a:pt x="177" y="596"/>
                    </a:lnTo>
                    <a:lnTo>
                      <a:pt x="177" y="594"/>
                    </a:lnTo>
                    <a:lnTo>
                      <a:pt x="180" y="594"/>
                    </a:lnTo>
                    <a:lnTo>
                      <a:pt x="180" y="592"/>
                    </a:lnTo>
                    <a:lnTo>
                      <a:pt x="182" y="592"/>
                    </a:lnTo>
                    <a:lnTo>
                      <a:pt x="182" y="589"/>
                    </a:lnTo>
                    <a:lnTo>
                      <a:pt x="182" y="587"/>
                    </a:lnTo>
                    <a:lnTo>
                      <a:pt x="184" y="587"/>
                    </a:lnTo>
                    <a:lnTo>
                      <a:pt x="184" y="585"/>
                    </a:lnTo>
                    <a:lnTo>
                      <a:pt x="184" y="583"/>
                    </a:lnTo>
                    <a:lnTo>
                      <a:pt x="184" y="581"/>
                    </a:lnTo>
                    <a:lnTo>
                      <a:pt x="186" y="578"/>
                    </a:lnTo>
                    <a:lnTo>
                      <a:pt x="186" y="576"/>
                    </a:lnTo>
                    <a:lnTo>
                      <a:pt x="186" y="574"/>
                    </a:lnTo>
                    <a:lnTo>
                      <a:pt x="186" y="572"/>
                    </a:lnTo>
                    <a:lnTo>
                      <a:pt x="188" y="570"/>
                    </a:lnTo>
                    <a:lnTo>
                      <a:pt x="188" y="568"/>
                    </a:lnTo>
                    <a:lnTo>
                      <a:pt x="191" y="568"/>
                    </a:lnTo>
                    <a:lnTo>
                      <a:pt x="191" y="565"/>
                    </a:lnTo>
                    <a:lnTo>
                      <a:pt x="191" y="563"/>
                    </a:lnTo>
                    <a:lnTo>
                      <a:pt x="193" y="563"/>
                    </a:lnTo>
                    <a:lnTo>
                      <a:pt x="193" y="561"/>
                    </a:lnTo>
                    <a:lnTo>
                      <a:pt x="195" y="559"/>
                    </a:lnTo>
                    <a:lnTo>
                      <a:pt x="195" y="557"/>
                    </a:lnTo>
                    <a:lnTo>
                      <a:pt x="195" y="554"/>
                    </a:lnTo>
                    <a:lnTo>
                      <a:pt x="193" y="552"/>
                    </a:lnTo>
                    <a:lnTo>
                      <a:pt x="193" y="550"/>
                    </a:lnTo>
                    <a:lnTo>
                      <a:pt x="193" y="548"/>
                    </a:lnTo>
                    <a:lnTo>
                      <a:pt x="193" y="546"/>
                    </a:lnTo>
                    <a:lnTo>
                      <a:pt x="193" y="543"/>
                    </a:lnTo>
                    <a:lnTo>
                      <a:pt x="191" y="543"/>
                    </a:lnTo>
                    <a:lnTo>
                      <a:pt x="191" y="541"/>
                    </a:lnTo>
                    <a:lnTo>
                      <a:pt x="191" y="539"/>
                    </a:lnTo>
                    <a:lnTo>
                      <a:pt x="193" y="539"/>
                    </a:lnTo>
                    <a:lnTo>
                      <a:pt x="193" y="537"/>
                    </a:lnTo>
                    <a:lnTo>
                      <a:pt x="193" y="535"/>
                    </a:lnTo>
                    <a:lnTo>
                      <a:pt x="193" y="532"/>
                    </a:lnTo>
                    <a:lnTo>
                      <a:pt x="193" y="530"/>
                    </a:lnTo>
                    <a:lnTo>
                      <a:pt x="193" y="528"/>
                    </a:lnTo>
                    <a:lnTo>
                      <a:pt x="195" y="528"/>
                    </a:lnTo>
                    <a:lnTo>
                      <a:pt x="195" y="526"/>
                    </a:lnTo>
                    <a:lnTo>
                      <a:pt x="195" y="524"/>
                    </a:lnTo>
                    <a:lnTo>
                      <a:pt x="193" y="522"/>
                    </a:lnTo>
                    <a:lnTo>
                      <a:pt x="193" y="519"/>
                    </a:lnTo>
                    <a:lnTo>
                      <a:pt x="193" y="517"/>
                    </a:lnTo>
                    <a:lnTo>
                      <a:pt x="191" y="517"/>
                    </a:lnTo>
                    <a:lnTo>
                      <a:pt x="191" y="519"/>
                    </a:lnTo>
                    <a:lnTo>
                      <a:pt x="188" y="519"/>
                    </a:lnTo>
                    <a:lnTo>
                      <a:pt x="186" y="519"/>
                    </a:lnTo>
                    <a:lnTo>
                      <a:pt x="184" y="519"/>
                    </a:lnTo>
                    <a:lnTo>
                      <a:pt x="182" y="519"/>
                    </a:lnTo>
                    <a:lnTo>
                      <a:pt x="180" y="522"/>
                    </a:lnTo>
                    <a:lnTo>
                      <a:pt x="177" y="522"/>
                    </a:lnTo>
                    <a:lnTo>
                      <a:pt x="175" y="522"/>
                    </a:lnTo>
                    <a:lnTo>
                      <a:pt x="173" y="522"/>
                    </a:lnTo>
                    <a:lnTo>
                      <a:pt x="171" y="522"/>
                    </a:lnTo>
                    <a:lnTo>
                      <a:pt x="171" y="524"/>
                    </a:lnTo>
                    <a:lnTo>
                      <a:pt x="169" y="524"/>
                    </a:lnTo>
                    <a:lnTo>
                      <a:pt x="166" y="524"/>
                    </a:lnTo>
                    <a:lnTo>
                      <a:pt x="166" y="526"/>
                    </a:lnTo>
                    <a:lnTo>
                      <a:pt x="164" y="526"/>
                    </a:lnTo>
                    <a:lnTo>
                      <a:pt x="164" y="524"/>
                    </a:lnTo>
                    <a:lnTo>
                      <a:pt x="162" y="524"/>
                    </a:lnTo>
                    <a:lnTo>
                      <a:pt x="162" y="522"/>
                    </a:lnTo>
                    <a:lnTo>
                      <a:pt x="162" y="519"/>
                    </a:lnTo>
                    <a:lnTo>
                      <a:pt x="160" y="517"/>
                    </a:lnTo>
                    <a:lnTo>
                      <a:pt x="160" y="515"/>
                    </a:lnTo>
                    <a:lnTo>
                      <a:pt x="158" y="515"/>
                    </a:lnTo>
                    <a:lnTo>
                      <a:pt x="158" y="513"/>
                    </a:lnTo>
                    <a:lnTo>
                      <a:pt x="160" y="513"/>
                    </a:lnTo>
                    <a:lnTo>
                      <a:pt x="160" y="511"/>
                    </a:lnTo>
                    <a:lnTo>
                      <a:pt x="162" y="511"/>
                    </a:lnTo>
                    <a:lnTo>
                      <a:pt x="164" y="508"/>
                    </a:lnTo>
                    <a:lnTo>
                      <a:pt x="166" y="508"/>
                    </a:lnTo>
                    <a:lnTo>
                      <a:pt x="164" y="506"/>
                    </a:lnTo>
                    <a:lnTo>
                      <a:pt x="164" y="504"/>
                    </a:lnTo>
                    <a:lnTo>
                      <a:pt x="162" y="502"/>
                    </a:lnTo>
                    <a:lnTo>
                      <a:pt x="162" y="500"/>
                    </a:lnTo>
                    <a:lnTo>
                      <a:pt x="160" y="497"/>
                    </a:lnTo>
                    <a:lnTo>
                      <a:pt x="160" y="495"/>
                    </a:lnTo>
                    <a:lnTo>
                      <a:pt x="158" y="495"/>
                    </a:lnTo>
                    <a:lnTo>
                      <a:pt x="155" y="495"/>
                    </a:lnTo>
                    <a:lnTo>
                      <a:pt x="155" y="497"/>
                    </a:lnTo>
                    <a:lnTo>
                      <a:pt x="153" y="497"/>
                    </a:lnTo>
                    <a:lnTo>
                      <a:pt x="153" y="495"/>
                    </a:lnTo>
                    <a:lnTo>
                      <a:pt x="151" y="495"/>
                    </a:lnTo>
                    <a:lnTo>
                      <a:pt x="151" y="493"/>
                    </a:lnTo>
                    <a:lnTo>
                      <a:pt x="149" y="493"/>
                    </a:lnTo>
                    <a:lnTo>
                      <a:pt x="149" y="491"/>
                    </a:lnTo>
                    <a:lnTo>
                      <a:pt x="149" y="489"/>
                    </a:lnTo>
                    <a:lnTo>
                      <a:pt x="147" y="489"/>
                    </a:lnTo>
                    <a:lnTo>
                      <a:pt x="147" y="486"/>
                    </a:lnTo>
                    <a:lnTo>
                      <a:pt x="145" y="484"/>
                    </a:lnTo>
                    <a:lnTo>
                      <a:pt x="145" y="482"/>
                    </a:lnTo>
                    <a:lnTo>
                      <a:pt x="138" y="486"/>
                    </a:lnTo>
                    <a:lnTo>
                      <a:pt x="136" y="484"/>
                    </a:lnTo>
                    <a:lnTo>
                      <a:pt x="136" y="482"/>
                    </a:lnTo>
                    <a:lnTo>
                      <a:pt x="136" y="480"/>
                    </a:lnTo>
                    <a:lnTo>
                      <a:pt x="134" y="478"/>
                    </a:lnTo>
                    <a:lnTo>
                      <a:pt x="134" y="476"/>
                    </a:lnTo>
                    <a:lnTo>
                      <a:pt x="131" y="471"/>
                    </a:lnTo>
                    <a:lnTo>
                      <a:pt x="129" y="469"/>
                    </a:lnTo>
                    <a:lnTo>
                      <a:pt x="129" y="471"/>
                    </a:lnTo>
                    <a:lnTo>
                      <a:pt x="127" y="469"/>
                    </a:lnTo>
                    <a:lnTo>
                      <a:pt x="123" y="460"/>
                    </a:lnTo>
                    <a:lnTo>
                      <a:pt x="123" y="458"/>
                    </a:lnTo>
                    <a:lnTo>
                      <a:pt x="120" y="456"/>
                    </a:lnTo>
                    <a:lnTo>
                      <a:pt x="123" y="456"/>
                    </a:lnTo>
                    <a:lnTo>
                      <a:pt x="118" y="447"/>
                    </a:lnTo>
                    <a:lnTo>
                      <a:pt x="116" y="447"/>
                    </a:lnTo>
                    <a:lnTo>
                      <a:pt x="114" y="445"/>
                    </a:lnTo>
                    <a:lnTo>
                      <a:pt x="114" y="443"/>
                    </a:lnTo>
                    <a:lnTo>
                      <a:pt x="118" y="440"/>
                    </a:lnTo>
                    <a:lnTo>
                      <a:pt x="120" y="438"/>
                    </a:lnTo>
                    <a:lnTo>
                      <a:pt x="125" y="438"/>
                    </a:lnTo>
                    <a:lnTo>
                      <a:pt x="129" y="434"/>
                    </a:lnTo>
                    <a:lnTo>
                      <a:pt x="136" y="430"/>
                    </a:lnTo>
                    <a:lnTo>
                      <a:pt x="134" y="425"/>
                    </a:lnTo>
                    <a:lnTo>
                      <a:pt x="131" y="419"/>
                    </a:lnTo>
                    <a:lnTo>
                      <a:pt x="127" y="414"/>
                    </a:lnTo>
                    <a:lnTo>
                      <a:pt x="127" y="410"/>
                    </a:lnTo>
                    <a:lnTo>
                      <a:pt x="125" y="408"/>
                    </a:lnTo>
                    <a:lnTo>
                      <a:pt x="123" y="408"/>
                    </a:lnTo>
                    <a:lnTo>
                      <a:pt x="109" y="412"/>
                    </a:lnTo>
                    <a:lnTo>
                      <a:pt x="103" y="421"/>
                    </a:lnTo>
                    <a:lnTo>
                      <a:pt x="101" y="425"/>
                    </a:lnTo>
                    <a:lnTo>
                      <a:pt x="99" y="425"/>
                    </a:lnTo>
                    <a:lnTo>
                      <a:pt x="99" y="427"/>
                    </a:lnTo>
                    <a:lnTo>
                      <a:pt x="96" y="427"/>
                    </a:lnTo>
                    <a:lnTo>
                      <a:pt x="96" y="430"/>
                    </a:lnTo>
                    <a:lnTo>
                      <a:pt x="96" y="427"/>
                    </a:lnTo>
                    <a:lnTo>
                      <a:pt x="94" y="425"/>
                    </a:lnTo>
                    <a:lnTo>
                      <a:pt x="94" y="423"/>
                    </a:lnTo>
                    <a:lnTo>
                      <a:pt x="94" y="421"/>
                    </a:lnTo>
                    <a:lnTo>
                      <a:pt x="92" y="419"/>
                    </a:lnTo>
                    <a:lnTo>
                      <a:pt x="88" y="410"/>
                    </a:lnTo>
                    <a:lnTo>
                      <a:pt x="81" y="401"/>
                    </a:lnTo>
                    <a:lnTo>
                      <a:pt x="79" y="397"/>
                    </a:lnTo>
                    <a:lnTo>
                      <a:pt x="77" y="392"/>
                    </a:lnTo>
                    <a:lnTo>
                      <a:pt x="72" y="386"/>
                    </a:lnTo>
                    <a:lnTo>
                      <a:pt x="68" y="379"/>
                    </a:lnTo>
                    <a:lnTo>
                      <a:pt x="66" y="379"/>
                    </a:lnTo>
                    <a:lnTo>
                      <a:pt x="59" y="373"/>
                    </a:lnTo>
                    <a:lnTo>
                      <a:pt x="55" y="368"/>
                    </a:lnTo>
                    <a:lnTo>
                      <a:pt x="50" y="364"/>
                    </a:lnTo>
                    <a:lnTo>
                      <a:pt x="50" y="362"/>
                    </a:lnTo>
                    <a:lnTo>
                      <a:pt x="48" y="357"/>
                    </a:lnTo>
                    <a:lnTo>
                      <a:pt x="50" y="355"/>
                    </a:lnTo>
                    <a:lnTo>
                      <a:pt x="55" y="353"/>
                    </a:lnTo>
                    <a:lnTo>
                      <a:pt x="53" y="353"/>
                    </a:lnTo>
                    <a:lnTo>
                      <a:pt x="50" y="351"/>
                    </a:lnTo>
                    <a:lnTo>
                      <a:pt x="44" y="346"/>
                    </a:lnTo>
                    <a:lnTo>
                      <a:pt x="37" y="342"/>
                    </a:lnTo>
                    <a:lnTo>
                      <a:pt x="28" y="338"/>
                    </a:lnTo>
                    <a:lnTo>
                      <a:pt x="22" y="331"/>
                    </a:lnTo>
                    <a:lnTo>
                      <a:pt x="13" y="327"/>
                    </a:lnTo>
                    <a:lnTo>
                      <a:pt x="9" y="324"/>
                    </a:lnTo>
                    <a:lnTo>
                      <a:pt x="4" y="320"/>
                    </a:lnTo>
                    <a:lnTo>
                      <a:pt x="2" y="320"/>
                    </a:lnTo>
                    <a:lnTo>
                      <a:pt x="0" y="318"/>
                    </a:lnTo>
                    <a:lnTo>
                      <a:pt x="4" y="307"/>
                    </a:lnTo>
                    <a:lnTo>
                      <a:pt x="7" y="307"/>
                    </a:lnTo>
                    <a:lnTo>
                      <a:pt x="9" y="307"/>
                    </a:lnTo>
                    <a:lnTo>
                      <a:pt x="11" y="307"/>
                    </a:lnTo>
                    <a:lnTo>
                      <a:pt x="11" y="309"/>
                    </a:lnTo>
                    <a:lnTo>
                      <a:pt x="13" y="309"/>
                    </a:lnTo>
                    <a:lnTo>
                      <a:pt x="15" y="309"/>
                    </a:lnTo>
                    <a:lnTo>
                      <a:pt x="15" y="311"/>
                    </a:lnTo>
                    <a:lnTo>
                      <a:pt x="15" y="309"/>
                    </a:lnTo>
                    <a:lnTo>
                      <a:pt x="15" y="311"/>
                    </a:lnTo>
                    <a:lnTo>
                      <a:pt x="17" y="311"/>
                    </a:lnTo>
                    <a:lnTo>
                      <a:pt x="20" y="311"/>
                    </a:lnTo>
                    <a:lnTo>
                      <a:pt x="22" y="311"/>
                    </a:lnTo>
                    <a:lnTo>
                      <a:pt x="22" y="313"/>
                    </a:lnTo>
                    <a:lnTo>
                      <a:pt x="24" y="313"/>
                    </a:lnTo>
                    <a:lnTo>
                      <a:pt x="24" y="311"/>
                    </a:lnTo>
                    <a:lnTo>
                      <a:pt x="26" y="311"/>
                    </a:lnTo>
                    <a:lnTo>
                      <a:pt x="28" y="311"/>
                    </a:lnTo>
                    <a:lnTo>
                      <a:pt x="28" y="313"/>
                    </a:lnTo>
                    <a:lnTo>
                      <a:pt x="31" y="313"/>
                    </a:lnTo>
                    <a:lnTo>
                      <a:pt x="31" y="316"/>
                    </a:lnTo>
                    <a:lnTo>
                      <a:pt x="33" y="316"/>
                    </a:lnTo>
                    <a:lnTo>
                      <a:pt x="33" y="318"/>
                    </a:lnTo>
                    <a:lnTo>
                      <a:pt x="35" y="318"/>
                    </a:lnTo>
                    <a:lnTo>
                      <a:pt x="37" y="318"/>
                    </a:lnTo>
                    <a:lnTo>
                      <a:pt x="37" y="320"/>
                    </a:lnTo>
                    <a:lnTo>
                      <a:pt x="39" y="320"/>
                    </a:lnTo>
                    <a:lnTo>
                      <a:pt x="42" y="320"/>
                    </a:lnTo>
                    <a:lnTo>
                      <a:pt x="44" y="320"/>
                    </a:lnTo>
                    <a:lnTo>
                      <a:pt x="44" y="322"/>
                    </a:lnTo>
                    <a:lnTo>
                      <a:pt x="46" y="322"/>
                    </a:lnTo>
                    <a:lnTo>
                      <a:pt x="48" y="322"/>
                    </a:lnTo>
                    <a:lnTo>
                      <a:pt x="50" y="322"/>
                    </a:lnTo>
                    <a:lnTo>
                      <a:pt x="50" y="324"/>
                    </a:lnTo>
                    <a:lnTo>
                      <a:pt x="53" y="324"/>
                    </a:lnTo>
                    <a:lnTo>
                      <a:pt x="55" y="324"/>
                    </a:lnTo>
                    <a:lnTo>
                      <a:pt x="57" y="324"/>
                    </a:lnTo>
                    <a:lnTo>
                      <a:pt x="59" y="324"/>
                    </a:lnTo>
                    <a:lnTo>
                      <a:pt x="59" y="327"/>
                    </a:lnTo>
                    <a:lnTo>
                      <a:pt x="61" y="327"/>
                    </a:lnTo>
                    <a:lnTo>
                      <a:pt x="61" y="324"/>
                    </a:lnTo>
                    <a:lnTo>
                      <a:pt x="63" y="324"/>
                    </a:lnTo>
                    <a:lnTo>
                      <a:pt x="63" y="322"/>
                    </a:lnTo>
                    <a:lnTo>
                      <a:pt x="66" y="322"/>
                    </a:lnTo>
                    <a:lnTo>
                      <a:pt x="68" y="322"/>
                    </a:lnTo>
                    <a:lnTo>
                      <a:pt x="70" y="322"/>
                    </a:lnTo>
                    <a:lnTo>
                      <a:pt x="70" y="320"/>
                    </a:lnTo>
                    <a:lnTo>
                      <a:pt x="72" y="320"/>
                    </a:lnTo>
                    <a:lnTo>
                      <a:pt x="72" y="322"/>
                    </a:lnTo>
                    <a:lnTo>
                      <a:pt x="74" y="322"/>
                    </a:lnTo>
                    <a:lnTo>
                      <a:pt x="74" y="324"/>
                    </a:lnTo>
                    <a:lnTo>
                      <a:pt x="77" y="324"/>
                    </a:lnTo>
                    <a:lnTo>
                      <a:pt x="79" y="324"/>
                    </a:lnTo>
                    <a:lnTo>
                      <a:pt x="79" y="322"/>
                    </a:lnTo>
                    <a:lnTo>
                      <a:pt x="81" y="322"/>
                    </a:lnTo>
                    <a:lnTo>
                      <a:pt x="83" y="324"/>
                    </a:lnTo>
                    <a:lnTo>
                      <a:pt x="85" y="324"/>
                    </a:lnTo>
                    <a:lnTo>
                      <a:pt x="88" y="324"/>
                    </a:lnTo>
                    <a:lnTo>
                      <a:pt x="90" y="324"/>
                    </a:lnTo>
                    <a:lnTo>
                      <a:pt x="90" y="327"/>
                    </a:lnTo>
                    <a:lnTo>
                      <a:pt x="92" y="327"/>
                    </a:lnTo>
                    <a:lnTo>
                      <a:pt x="92" y="324"/>
                    </a:lnTo>
                    <a:lnTo>
                      <a:pt x="94" y="324"/>
                    </a:lnTo>
                    <a:lnTo>
                      <a:pt x="94" y="322"/>
                    </a:lnTo>
                    <a:lnTo>
                      <a:pt x="96" y="322"/>
                    </a:lnTo>
                    <a:lnTo>
                      <a:pt x="96" y="324"/>
                    </a:lnTo>
                    <a:lnTo>
                      <a:pt x="99" y="324"/>
                    </a:lnTo>
                    <a:lnTo>
                      <a:pt x="99" y="322"/>
                    </a:lnTo>
                    <a:lnTo>
                      <a:pt x="99" y="324"/>
                    </a:lnTo>
                    <a:lnTo>
                      <a:pt x="101" y="324"/>
                    </a:lnTo>
                    <a:lnTo>
                      <a:pt x="103" y="324"/>
                    </a:lnTo>
                    <a:lnTo>
                      <a:pt x="103" y="322"/>
                    </a:lnTo>
                    <a:lnTo>
                      <a:pt x="105" y="322"/>
                    </a:lnTo>
                    <a:lnTo>
                      <a:pt x="107" y="322"/>
                    </a:lnTo>
                    <a:lnTo>
                      <a:pt x="109" y="322"/>
                    </a:lnTo>
                    <a:lnTo>
                      <a:pt x="112" y="322"/>
                    </a:lnTo>
                    <a:lnTo>
                      <a:pt x="114" y="322"/>
                    </a:lnTo>
                    <a:lnTo>
                      <a:pt x="116" y="322"/>
                    </a:lnTo>
                    <a:lnTo>
                      <a:pt x="118" y="322"/>
                    </a:lnTo>
                    <a:lnTo>
                      <a:pt x="118" y="320"/>
                    </a:lnTo>
                    <a:lnTo>
                      <a:pt x="120" y="320"/>
                    </a:lnTo>
                    <a:lnTo>
                      <a:pt x="123" y="320"/>
                    </a:lnTo>
                    <a:lnTo>
                      <a:pt x="123" y="318"/>
                    </a:lnTo>
                    <a:lnTo>
                      <a:pt x="123" y="316"/>
                    </a:lnTo>
                    <a:lnTo>
                      <a:pt x="125" y="316"/>
                    </a:lnTo>
                    <a:lnTo>
                      <a:pt x="125" y="318"/>
                    </a:lnTo>
                    <a:lnTo>
                      <a:pt x="127" y="318"/>
                    </a:lnTo>
                    <a:lnTo>
                      <a:pt x="127" y="316"/>
                    </a:lnTo>
                    <a:lnTo>
                      <a:pt x="127" y="313"/>
                    </a:lnTo>
                    <a:lnTo>
                      <a:pt x="129" y="313"/>
                    </a:lnTo>
                    <a:lnTo>
                      <a:pt x="131" y="313"/>
                    </a:lnTo>
                    <a:lnTo>
                      <a:pt x="134" y="313"/>
                    </a:lnTo>
                    <a:lnTo>
                      <a:pt x="134" y="311"/>
                    </a:lnTo>
                    <a:lnTo>
                      <a:pt x="134" y="309"/>
                    </a:lnTo>
                    <a:lnTo>
                      <a:pt x="136" y="309"/>
                    </a:lnTo>
                    <a:lnTo>
                      <a:pt x="136" y="311"/>
                    </a:lnTo>
                    <a:lnTo>
                      <a:pt x="138" y="311"/>
                    </a:lnTo>
                    <a:lnTo>
                      <a:pt x="138" y="309"/>
                    </a:lnTo>
                    <a:lnTo>
                      <a:pt x="138" y="307"/>
                    </a:lnTo>
                    <a:lnTo>
                      <a:pt x="140" y="307"/>
                    </a:lnTo>
                    <a:lnTo>
                      <a:pt x="142" y="307"/>
                    </a:lnTo>
                    <a:lnTo>
                      <a:pt x="142" y="305"/>
                    </a:lnTo>
                    <a:lnTo>
                      <a:pt x="145" y="305"/>
                    </a:lnTo>
                    <a:lnTo>
                      <a:pt x="147" y="305"/>
                    </a:lnTo>
                    <a:lnTo>
                      <a:pt x="147" y="302"/>
                    </a:lnTo>
                    <a:lnTo>
                      <a:pt x="147" y="300"/>
                    </a:lnTo>
                    <a:lnTo>
                      <a:pt x="149" y="300"/>
                    </a:lnTo>
                    <a:lnTo>
                      <a:pt x="151" y="300"/>
                    </a:lnTo>
                    <a:lnTo>
                      <a:pt x="153" y="300"/>
                    </a:lnTo>
                    <a:lnTo>
                      <a:pt x="155" y="300"/>
                    </a:lnTo>
                    <a:lnTo>
                      <a:pt x="155" y="298"/>
                    </a:lnTo>
                    <a:lnTo>
                      <a:pt x="158" y="298"/>
                    </a:lnTo>
                    <a:lnTo>
                      <a:pt x="158" y="300"/>
                    </a:lnTo>
                    <a:lnTo>
                      <a:pt x="160" y="300"/>
                    </a:lnTo>
                    <a:lnTo>
                      <a:pt x="162" y="300"/>
                    </a:lnTo>
                    <a:lnTo>
                      <a:pt x="162" y="302"/>
                    </a:lnTo>
                    <a:lnTo>
                      <a:pt x="164" y="302"/>
                    </a:lnTo>
                    <a:lnTo>
                      <a:pt x="166" y="302"/>
                    </a:lnTo>
                    <a:lnTo>
                      <a:pt x="166" y="300"/>
                    </a:lnTo>
                    <a:lnTo>
                      <a:pt x="169" y="300"/>
                    </a:lnTo>
                    <a:lnTo>
                      <a:pt x="169" y="302"/>
                    </a:lnTo>
                    <a:lnTo>
                      <a:pt x="171" y="302"/>
                    </a:lnTo>
                    <a:lnTo>
                      <a:pt x="171" y="305"/>
                    </a:lnTo>
                    <a:lnTo>
                      <a:pt x="173" y="305"/>
                    </a:lnTo>
                    <a:lnTo>
                      <a:pt x="175" y="305"/>
                    </a:lnTo>
                    <a:lnTo>
                      <a:pt x="175" y="307"/>
                    </a:lnTo>
                    <a:lnTo>
                      <a:pt x="175" y="305"/>
                    </a:lnTo>
                    <a:lnTo>
                      <a:pt x="177" y="307"/>
                    </a:lnTo>
                    <a:lnTo>
                      <a:pt x="175" y="307"/>
                    </a:lnTo>
                    <a:lnTo>
                      <a:pt x="177" y="307"/>
                    </a:lnTo>
                    <a:lnTo>
                      <a:pt x="177" y="309"/>
                    </a:lnTo>
                    <a:lnTo>
                      <a:pt x="180" y="309"/>
                    </a:lnTo>
                    <a:lnTo>
                      <a:pt x="182" y="309"/>
                    </a:lnTo>
                    <a:lnTo>
                      <a:pt x="184" y="309"/>
                    </a:lnTo>
                    <a:lnTo>
                      <a:pt x="186" y="307"/>
                    </a:lnTo>
                    <a:lnTo>
                      <a:pt x="186" y="309"/>
                    </a:lnTo>
                    <a:lnTo>
                      <a:pt x="188" y="309"/>
                    </a:lnTo>
                    <a:lnTo>
                      <a:pt x="191" y="309"/>
                    </a:lnTo>
                    <a:lnTo>
                      <a:pt x="193" y="309"/>
                    </a:lnTo>
                    <a:lnTo>
                      <a:pt x="193" y="311"/>
                    </a:lnTo>
                    <a:lnTo>
                      <a:pt x="195" y="311"/>
                    </a:lnTo>
                    <a:lnTo>
                      <a:pt x="195" y="309"/>
                    </a:lnTo>
                    <a:lnTo>
                      <a:pt x="197" y="309"/>
                    </a:lnTo>
                    <a:lnTo>
                      <a:pt x="199" y="309"/>
                    </a:lnTo>
                    <a:lnTo>
                      <a:pt x="201" y="309"/>
                    </a:lnTo>
                    <a:lnTo>
                      <a:pt x="204" y="309"/>
                    </a:lnTo>
                    <a:lnTo>
                      <a:pt x="206" y="309"/>
                    </a:lnTo>
                    <a:lnTo>
                      <a:pt x="206" y="311"/>
                    </a:lnTo>
                    <a:lnTo>
                      <a:pt x="208" y="311"/>
                    </a:lnTo>
                    <a:lnTo>
                      <a:pt x="208" y="309"/>
                    </a:lnTo>
                    <a:lnTo>
                      <a:pt x="210" y="311"/>
                    </a:lnTo>
                    <a:lnTo>
                      <a:pt x="210" y="309"/>
                    </a:lnTo>
                    <a:lnTo>
                      <a:pt x="212" y="311"/>
                    </a:lnTo>
                    <a:lnTo>
                      <a:pt x="215" y="311"/>
                    </a:lnTo>
                    <a:lnTo>
                      <a:pt x="217" y="311"/>
                    </a:lnTo>
                    <a:lnTo>
                      <a:pt x="219" y="311"/>
                    </a:lnTo>
                    <a:lnTo>
                      <a:pt x="221" y="311"/>
                    </a:lnTo>
                    <a:lnTo>
                      <a:pt x="223" y="311"/>
                    </a:lnTo>
                    <a:lnTo>
                      <a:pt x="226" y="311"/>
                    </a:lnTo>
                    <a:lnTo>
                      <a:pt x="228" y="311"/>
                    </a:lnTo>
                    <a:lnTo>
                      <a:pt x="230" y="311"/>
                    </a:lnTo>
                    <a:lnTo>
                      <a:pt x="232" y="311"/>
                    </a:lnTo>
                    <a:lnTo>
                      <a:pt x="234" y="311"/>
                    </a:lnTo>
                    <a:lnTo>
                      <a:pt x="234" y="313"/>
                    </a:lnTo>
                    <a:lnTo>
                      <a:pt x="234" y="311"/>
                    </a:lnTo>
                    <a:lnTo>
                      <a:pt x="237" y="311"/>
                    </a:lnTo>
                    <a:lnTo>
                      <a:pt x="239" y="311"/>
                    </a:lnTo>
                    <a:lnTo>
                      <a:pt x="241" y="311"/>
                    </a:lnTo>
                    <a:lnTo>
                      <a:pt x="243" y="311"/>
                    </a:lnTo>
                    <a:lnTo>
                      <a:pt x="243" y="309"/>
                    </a:lnTo>
                    <a:lnTo>
                      <a:pt x="245" y="309"/>
                    </a:lnTo>
                    <a:lnTo>
                      <a:pt x="247" y="309"/>
                    </a:lnTo>
                    <a:lnTo>
                      <a:pt x="247" y="307"/>
                    </a:lnTo>
                    <a:lnTo>
                      <a:pt x="250" y="307"/>
                    </a:lnTo>
                    <a:lnTo>
                      <a:pt x="252" y="305"/>
                    </a:lnTo>
                    <a:lnTo>
                      <a:pt x="254" y="305"/>
                    </a:lnTo>
                    <a:lnTo>
                      <a:pt x="256" y="305"/>
                    </a:lnTo>
                    <a:lnTo>
                      <a:pt x="256" y="302"/>
                    </a:lnTo>
                    <a:lnTo>
                      <a:pt x="258" y="302"/>
                    </a:lnTo>
                    <a:lnTo>
                      <a:pt x="261" y="302"/>
                    </a:lnTo>
                    <a:lnTo>
                      <a:pt x="263" y="302"/>
                    </a:lnTo>
                    <a:lnTo>
                      <a:pt x="263" y="300"/>
                    </a:lnTo>
                    <a:lnTo>
                      <a:pt x="265" y="300"/>
                    </a:lnTo>
                    <a:lnTo>
                      <a:pt x="265" y="298"/>
                    </a:lnTo>
                    <a:lnTo>
                      <a:pt x="267" y="298"/>
                    </a:lnTo>
                    <a:lnTo>
                      <a:pt x="267" y="296"/>
                    </a:lnTo>
                    <a:lnTo>
                      <a:pt x="269" y="296"/>
                    </a:lnTo>
                    <a:lnTo>
                      <a:pt x="272" y="296"/>
                    </a:lnTo>
                    <a:lnTo>
                      <a:pt x="272" y="294"/>
                    </a:lnTo>
                    <a:lnTo>
                      <a:pt x="274" y="294"/>
                    </a:lnTo>
                    <a:lnTo>
                      <a:pt x="274" y="292"/>
                    </a:lnTo>
                    <a:lnTo>
                      <a:pt x="276" y="292"/>
                    </a:lnTo>
                    <a:lnTo>
                      <a:pt x="278" y="292"/>
                    </a:lnTo>
                    <a:lnTo>
                      <a:pt x="280" y="292"/>
                    </a:lnTo>
                    <a:lnTo>
                      <a:pt x="280" y="289"/>
                    </a:lnTo>
                    <a:lnTo>
                      <a:pt x="283" y="289"/>
                    </a:lnTo>
                    <a:lnTo>
                      <a:pt x="285" y="289"/>
                    </a:lnTo>
                    <a:lnTo>
                      <a:pt x="287" y="289"/>
                    </a:lnTo>
                    <a:lnTo>
                      <a:pt x="287" y="287"/>
                    </a:lnTo>
                    <a:lnTo>
                      <a:pt x="289" y="287"/>
                    </a:lnTo>
                    <a:lnTo>
                      <a:pt x="289" y="285"/>
                    </a:lnTo>
                    <a:lnTo>
                      <a:pt x="291" y="285"/>
                    </a:lnTo>
                    <a:lnTo>
                      <a:pt x="293" y="285"/>
                    </a:lnTo>
                    <a:lnTo>
                      <a:pt x="293" y="283"/>
                    </a:lnTo>
                    <a:lnTo>
                      <a:pt x="296" y="283"/>
                    </a:lnTo>
                    <a:lnTo>
                      <a:pt x="296" y="281"/>
                    </a:lnTo>
                    <a:lnTo>
                      <a:pt x="298" y="281"/>
                    </a:lnTo>
                    <a:lnTo>
                      <a:pt x="298" y="278"/>
                    </a:lnTo>
                    <a:lnTo>
                      <a:pt x="300" y="278"/>
                    </a:lnTo>
                    <a:lnTo>
                      <a:pt x="302" y="278"/>
                    </a:lnTo>
                    <a:lnTo>
                      <a:pt x="302" y="276"/>
                    </a:lnTo>
                    <a:lnTo>
                      <a:pt x="304" y="276"/>
                    </a:lnTo>
                    <a:lnTo>
                      <a:pt x="307" y="276"/>
                    </a:lnTo>
                    <a:lnTo>
                      <a:pt x="307" y="274"/>
                    </a:lnTo>
                    <a:lnTo>
                      <a:pt x="307" y="272"/>
                    </a:lnTo>
                    <a:lnTo>
                      <a:pt x="309" y="272"/>
                    </a:lnTo>
                    <a:lnTo>
                      <a:pt x="309" y="270"/>
                    </a:lnTo>
                    <a:lnTo>
                      <a:pt x="309" y="267"/>
                    </a:lnTo>
                    <a:lnTo>
                      <a:pt x="311" y="267"/>
                    </a:lnTo>
                    <a:lnTo>
                      <a:pt x="311" y="265"/>
                    </a:lnTo>
                    <a:lnTo>
                      <a:pt x="311" y="263"/>
                    </a:lnTo>
                    <a:lnTo>
                      <a:pt x="313" y="263"/>
                    </a:lnTo>
                    <a:lnTo>
                      <a:pt x="313" y="261"/>
                    </a:lnTo>
                    <a:lnTo>
                      <a:pt x="313" y="259"/>
                    </a:lnTo>
                    <a:lnTo>
                      <a:pt x="315" y="256"/>
                    </a:lnTo>
                    <a:lnTo>
                      <a:pt x="315" y="254"/>
                    </a:lnTo>
                    <a:lnTo>
                      <a:pt x="318" y="254"/>
                    </a:lnTo>
                    <a:lnTo>
                      <a:pt x="318" y="252"/>
                    </a:lnTo>
                    <a:lnTo>
                      <a:pt x="318" y="250"/>
                    </a:lnTo>
                    <a:lnTo>
                      <a:pt x="320" y="250"/>
                    </a:lnTo>
                    <a:lnTo>
                      <a:pt x="320" y="248"/>
                    </a:lnTo>
                    <a:lnTo>
                      <a:pt x="322" y="243"/>
                    </a:lnTo>
                    <a:lnTo>
                      <a:pt x="324" y="239"/>
                    </a:lnTo>
                    <a:lnTo>
                      <a:pt x="324" y="235"/>
                    </a:lnTo>
                    <a:lnTo>
                      <a:pt x="326" y="235"/>
                    </a:lnTo>
                    <a:lnTo>
                      <a:pt x="328" y="230"/>
                    </a:lnTo>
                    <a:lnTo>
                      <a:pt x="328" y="228"/>
                    </a:lnTo>
                    <a:lnTo>
                      <a:pt x="328" y="226"/>
                    </a:lnTo>
                    <a:lnTo>
                      <a:pt x="331" y="224"/>
                    </a:lnTo>
                    <a:lnTo>
                      <a:pt x="331" y="219"/>
                    </a:lnTo>
                    <a:lnTo>
                      <a:pt x="331" y="217"/>
                    </a:lnTo>
                    <a:lnTo>
                      <a:pt x="333" y="215"/>
                    </a:lnTo>
                    <a:lnTo>
                      <a:pt x="333" y="210"/>
                    </a:lnTo>
                    <a:lnTo>
                      <a:pt x="335" y="208"/>
                    </a:lnTo>
                    <a:lnTo>
                      <a:pt x="335" y="206"/>
                    </a:lnTo>
                    <a:lnTo>
                      <a:pt x="335" y="204"/>
                    </a:lnTo>
                    <a:lnTo>
                      <a:pt x="335" y="202"/>
                    </a:lnTo>
                    <a:lnTo>
                      <a:pt x="335" y="200"/>
                    </a:lnTo>
                    <a:lnTo>
                      <a:pt x="337" y="197"/>
                    </a:lnTo>
                    <a:lnTo>
                      <a:pt x="337" y="195"/>
                    </a:lnTo>
                    <a:lnTo>
                      <a:pt x="337" y="193"/>
                    </a:lnTo>
                    <a:lnTo>
                      <a:pt x="337" y="189"/>
                    </a:lnTo>
                    <a:lnTo>
                      <a:pt x="337" y="184"/>
                    </a:lnTo>
                    <a:lnTo>
                      <a:pt x="337" y="182"/>
                    </a:lnTo>
                    <a:lnTo>
                      <a:pt x="339" y="180"/>
                    </a:lnTo>
                    <a:lnTo>
                      <a:pt x="339" y="178"/>
                    </a:lnTo>
                    <a:lnTo>
                      <a:pt x="342" y="178"/>
                    </a:lnTo>
                    <a:lnTo>
                      <a:pt x="342" y="175"/>
                    </a:lnTo>
                    <a:lnTo>
                      <a:pt x="344" y="175"/>
                    </a:lnTo>
                    <a:lnTo>
                      <a:pt x="344" y="173"/>
                    </a:lnTo>
                    <a:lnTo>
                      <a:pt x="346" y="173"/>
                    </a:lnTo>
                    <a:lnTo>
                      <a:pt x="346" y="171"/>
                    </a:lnTo>
                    <a:lnTo>
                      <a:pt x="374" y="101"/>
                    </a:lnTo>
                    <a:lnTo>
                      <a:pt x="377" y="94"/>
                    </a:lnTo>
                    <a:lnTo>
                      <a:pt x="379" y="92"/>
                    </a:lnTo>
                    <a:lnTo>
                      <a:pt x="379" y="90"/>
                    </a:lnTo>
                    <a:lnTo>
                      <a:pt x="381" y="88"/>
                    </a:lnTo>
                    <a:lnTo>
                      <a:pt x="381" y="86"/>
                    </a:lnTo>
                    <a:lnTo>
                      <a:pt x="381" y="83"/>
                    </a:lnTo>
                    <a:lnTo>
                      <a:pt x="383" y="81"/>
                    </a:lnTo>
                    <a:lnTo>
                      <a:pt x="383" y="79"/>
                    </a:lnTo>
                    <a:lnTo>
                      <a:pt x="385" y="79"/>
                    </a:lnTo>
                    <a:lnTo>
                      <a:pt x="385" y="77"/>
                    </a:lnTo>
                    <a:lnTo>
                      <a:pt x="388" y="77"/>
                    </a:lnTo>
                    <a:lnTo>
                      <a:pt x="388" y="75"/>
                    </a:lnTo>
                    <a:lnTo>
                      <a:pt x="385" y="75"/>
                    </a:lnTo>
                    <a:lnTo>
                      <a:pt x="388" y="73"/>
                    </a:lnTo>
                    <a:lnTo>
                      <a:pt x="388" y="75"/>
                    </a:lnTo>
                    <a:lnTo>
                      <a:pt x="388" y="73"/>
                    </a:lnTo>
                    <a:lnTo>
                      <a:pt x="388" y="70"/>
                    </a:lnTo>
                    <a:lnTo>
                      <a:pt x="388" y="68"/>
                    </a:lnTo>
                    <a:lnTo>
                      <a:pt x="390" y="68"/>
                    </a:lnTo>
                    <a:lnTo>
                      <a:pt x="390" y="70"/>
                    </a:lnTo>
                    <a:lnTo>
                      <a:pt x="390" y="68"/>
                    </a:lnTo>
                    <a:lnTo>
                      <a:pt x="390" y="66"/>
                    </a:lnTo>
                    <a:lnTo>
                      <a:pt x="388" y="66"/>
                    </a:lnTo>
                    <a:lnTo>
                      <a:pt x="390" y="66"/>
                    </a:lnTo>
                    <a:lnTo>
                      <a:pt x="390" y="64"/>
                    </a:lnTo>
                    <a:lnTo>
                      <a:pt x="388" y="64"/>
                    </a:lnTo>
                    <a:lnTo>
                      <a:pt x="390" y="64"/>
                    </a:lnTo>
                    <a:lnTo>
                      <a:pt x="388" y="64"/>
                    </a:lnTo>
                    <a:lnTo>
                      <a:pt x="388" y="62"/>
                    </a:lnTo>
                    <a:lnTo>
                      <a:pt x="388" y="59"/>
                    </a:lnTo>
                    <a:lnTo>
                      <a:pt x="385" y="57"/>
                    </a:lnTo>
                    <a:lnTo>
                      <a:pt x="388" y="57"/>
                    </a:lnTo>
                    <a:lnTo>
                      <a:pt x="388" y="55"/>
                    </a:lnTo>
                    <a:lnTo>
                      <a:pt x="385" y="55"/>
                    </a:lnTo>
                    <a:lnTo>
                      <a:pt x="385" y="53"/>
                    </a:lnTo>
                    <a:lnTo>
                      <a:pt x="385" y="51"/>
                    </a:lnTo>
                    <a:lnTo>
                      <a:pt x="383" y="51"/>
                    </a:lnTo>
                    <a:lnTo>
                      <a:pt x="383" y="53"/>
                    </a:lnTo>
                    <a:lnTo>
                      <a:pt x="381" y="53"/>
                    </a:lnTo>
                    <a:lnTo>
                      <a:pt x="381" y="51"/>
                    </a:lnTo>
                    <a:lnTo>
                      <a:pt x="383" y="51"/>
                    </a:lnTo>
                    <a:lnTo>
                      <a:pt x="383" y="48"/>
                    </a:lnTo>
                    <a:lnTo>
                      <a:pt x="383" y="46"/>
                    </a:lnTo>
                    <a:lnTo>
                      <a:pt x="381" y="46"/>
                    </a:lnTo>
                    <a:lnTo>
                      <a:pt x="381" y="44"/>
                    </a:lnTo>
                    <a:lnTo>
                      <a:pt x="379" y="44"/>
                    </a:lnTo>
                    <a:lnTo>
                      <a:pt x="379" y="42"/>
                    </a:lnTo>
                    <a:lnTo>
                      <a:pt x="377" y="42"/>
                    </a:lnTo>
                    <a:lnTo>
                      <a:pt x="379" y="42"/>
                    </a:lnTo>
                    <a:lnTo>
                      <a:pt x="379" y="40"/>
                    </a:lnTo>
                    <a:lnTo>
                      <a:pt x="381" y="37"/>
                    </a:lnTo>
                    <a:lnTo>
                      <a:pt x="381" y="35"/>
                    </a:lnTo>
                    <a:lnTo>
                      <a:pt x="379" y="35"/>
                    </a:lnTo>
                    <a:lnTo>
                      <a:pt x="379" y="33"/>
                    </a:lnTo>
                    <a:lnTo>
                      <a:pt x="381" y="33"/>
                    </a:lnTo>
                    <a:lnTo>
                      <a:pt x="383" y="33"/>
                    </a:lnTo>
                    <a:lnTo>
                      <a:pt x="385" y="33"/>
                    </a:lnTo>
                    <a:lnTo>
                      <a:pt x="388" y="33"/>
                    </a:lnTo>
                    <a:lnTo>
                      <a:pt x="390" y="33"/>
                    </a:lnTo>
                    <a:lnTo>
                      <a:pt x="392" y="33"/>
                    </a:lnTo>
                    <a:lnTo>
                      <a:pt x="394" y="33"/>
                    </a:lnTo>
                    <a:lnTo>
                      <a:pt x="396" y="33"/>
                    </a:lnTo>
                    <a:lnTo>
                      <a:pt x="399" y="31"/>
                    </a:lnTo>
                    <a:lnTo>
                      <a:pt x="401" y="31"/>
                    </a:lnTo>
                    <a:lnTo>
                      <a:pt x="412" y="31"/>
                    </a:lnTo>
                    <a:lnTo>
                      <a:pt x="423" y="24"/>
                    </a:lnTo>
                    <a:lnTo>
                      <a:pt x="434" y="22"/>
                    </a:lnTo>
                    <a:lnTo>
                      <a:pt x="438" y="22"/>
                    </a:lnTo>
                    <a:lnTo>
                      <a:pt x="447" y="20"/>
                    </a:lnTo>
                    <a:lnTo>
                      <a:pt x="460" y="18"/>
                    </a:lnTo>
                    <a:lnTo>
                      <a:pt x="466" y="16"/>
                    </a:lnTo>
                    <a:lnTo>
                      <a:pt x="473" y="13"/>
                    </a:lnTo>
                    <a:lnTo>
                      <a:pt x="486" y="11"/>
                    </a:lnTo>
                    <a:lnTo>
                      <a:pt x="499" y="7"/>
                    </a:lnTo>
                    <a:lnTo>
                      <a:pt x="515" y="5"/>
                    </a:lnTo>
                    <a:lnTo>
                      <a:pt x="530" y="0"/>
                    </a:lnTo>
                    <a:lnTo>
                      <a:pt x="532" y="2"/>
                    </a:lnTo>
                    <a:lnTo>
                      <a:pt x="532" y="5"/>
                    </a:lnTo>
                    <a:lnTo>
                      <a:pt x="534" y="5"/>
                    </a:lnTo>
                    <a:lnTo>
                      <a:pt x="537" y="5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91" name="Freeform 76"/>
              <p:cNvSpPr>
                <a:spLocks/>
              </p:cNvSpPr>
              <p:nvPr/>
            </p:nvSpPr>
            <p:spPr bwMode="auto">
              <a:xfrm>
                <a:off x="4457700" y="1381125"/>
                <a:ext cx="1019175" cy="1008063"/>
              </a:xfrm>
              <a:custGeom>
                <a:avLst/>
                <a:gdLst>
                  <a:gd name="T0" fmla="*/ 2147483647 w 642"/>
                  <a:gd name="T1" fmla="*/ 2147483647 h 635"/>
                  <a:gd name="T2" fmla="*/ 2147483647 w 642"/>
                  <a:gd name="T3" fmla="*/ 2147483647 h 635"/>
                  <a:gd name="T4" fmla="*/ 2147483647 w 642"/>
                  <a:gd name="T5" fmla="*/ 2147483647 h 635"/>
                  <a:gd name="T6" fmla="*/ 2147483647 w 642"/>
                  <a:gd name="T7" fmla="*/ 2147483647 h 635"/>
                  <a:gd name="T8" fmla="*/ 2147483647 w 642"/>
                  <a:gd name="T9" fmla="*/ 2147483647 h 635"/>
                  <a:gd name="T10" fmla="*/ 2147483647 w 642"/>
                  <a:gd name="T11" fmla="*/ 2147483647 h 635"/>
                  <a:gd name="T12" fmla="*/ 2147483647 w 642"/>
                  <a:gd name="T13" fmla="*/ 2147483647 h 635"/>
                  <a:gd name="T14" fmla="*/ 2147483647 w 642"/>
                  <a:gd name="T15" fmla="*/ 2147483647 h 635"/>
                  <a:gd name="T16" fmla="*/ 2147483647 w 642"/>
                  <a:gd name="T17" fmla="*/ 2147483647 h 635"/>
                  <a:gd name="T18" fmla="*/ 2147483647 w 642"/>
                  <a:gd name="T19" fmla="*/ 2147483647 h 635"/>
                  <a:gd name="T20" fmla="*/ 2147483647 w 642"/>
                  <a:gd name="T21" fmla="*/ 2147483647 h 635"/>
                  <a:gd name="T22" fmla="*/ 2147483647 w 642"/>
                  <a:gd name="T23" fmla="*/ 2147483647 h 635"/>
                  <a:gd name="T24" fmla="*/ 2147483647 w 642"/>
                  <a:gd name="T25" fmla="*/ 2147483647 h 635"/>
                  <a:gd name="T26" fmla="*/ 2147483647 w 642"/>
                  <a:gd name="T27" fmla="*/ 2147483647 h 635"/>
                  <a:gd name="T28" fmla="*/ 2147483647 w 642"/>
                  <a:gd name="T29" fmla="*/ 2147483647 h 635"/>
                  <a:gd name="T30" fmla="*/ 2147483647 w 642"/>
                  <a:gd name="T31" fmla="*/ 2147483647 h 635"/>
                  <a:gd name="T32" fmla="*/ 2147483647 w 642"/>
                  <a:gd name="T33" fmla="*/ 2147483647 h 635"/>
                  <a:gd name="T34" fmla="*/ 2147483647 w 642"/>
                  <a:gd name="T35" fmla="*/ 2147483647 h 635"/>
                  <a:gd name="T36" fmla="*/ 2147483647 w 642"/>
                  <a:gd name="T37" fmla="*/ 2147483647 h 635"/>
                  <a:gd name="T38" fmla="*/ 2147483647 w 642"/>
                  <a:gd name="T39" fmla="*/ 2147483647 h 635"/>
                  <a:gd name="T40" fmla="*/ 2147483647 w 642"/>
                  <a:gd name="T41" fmla="*/ 2147483647 h 635"/>
                  <a:gd name="T42" fmla="*/ 2147483647 w 642"/>
                  <a:gd name="T43" fmla="*/ 2147483647 h 635"/>
                  <a:gd name="T44" fmla="*/ 2147483647 w 642"/>
                  <a:gd name="T45" fmla="*/ 2147483647 h 635"/>
                  <a:gd name="T46" fmla="*/ 2147483647 w 642"/>
                  <a:gd name="T47" fmla="*/ 2147483647 h 635"/>
                  <a:gd name="T48" fmla="*/ 2147483647 w 642"/>
                  <a:gd name="T49" fmla="*/ 2147483647 h 635"/>
                  <a:gd name="T50" fmla="*/ 2147483647 w 642"/>
                  <a:gd name="T51" fmla="*/ 2147483647 h 635"/>
                  <a:gd name="T52" fmla="*/ 2147483647 w 642"/>
                  <a:gd name="T53" fmla="*/ 2147483647 h 635"/>
                  <a:gd name="T54" fmla="*/ 2147483647 w 642"/>
                  <a:gd name="T55" fmla="*/ 2147483647 h 635"/>
                  <a:gd name="T56" fmla="*/ 2147483647 w 642"/>
                  <a:gd name="T57" fmla="*/ 2147483647 h 635"/>
                  <a:gd name="T58" fmla="*/ 2147483647 w 642"/>
                  <a:gd name="T59" fmla="*/ 2147483647 h 635"/>
                  <a:gd name="T60" fmla="*/ 2147483647 w 642"/>
                  <a:gd name="T61" fmla="*/ 2147483647 h 635"/>
                  <a:gd name="T62" fmla="*/ 2147483647 w 642"/>
                  <a:gd name="T63" fmla="*/ 2147483647 h 635"/>
                  <a:gd name="T64" fmla="*/ 2147483647 w 642"/>
                  <a:gd name="T65" fmla="*/ 2147483647 h 635"/>
                  <a:gd name="T66" fmla="*/ 2147483647 w 642"/>
                  <a:gd name="T67" fmla="*/ 2147483647 h 635"/>
                  <a:gd name="T68" fmla="*/ 2147483647 w 642"/>
                  <a:gd name="T69" fmla="*/ 2147483647 h 635"/>
                  <a:gd name="T70" fmla="*/ 2147483647 w 642"/>
                  <a:gd name="T71" fmla="*/ 2147483647 h 635"/>
                  <a:gd name="T72" fmla="*/ 2147483647 w 642"/>
                  <a:gd name="T73" fmla="*/ 2147483647 h 635"/>
                  <a:gd name="T74" fmla="*/ 2147483647 w 642"/>
                  <a:gd name="T75" fmla="*/ 2147483647 h 635"/>
                  <a:gd name="T76" fmla="*/ 2147483647 w 642"/>
                  <a:gd name="T77" fmla="*/ 2147483647 h 635"/>
                  <a:gd name="T78" fmla="*/ 2147483647 w 642"/>
                  <a:gd name="T79" fmla="*/ 2147483647 h 635"/>
                  <a:gd name="T80" fmla="*/ 2147483647 w 642"/>
                  <a:gd name="T81" fmla="*/ 2147483647 h 635"/>
                  <a:gd name="T82" fmla="*/ 2147483647 w 642"/>
                  <a:gd name="T83" fmla="*/ 2147483647 h 635"/>
                  <a:gd name="T84" fmla="*/ 2147483647 w 642"/>
                  <a:gd name="T85" fmla="*/ 2147483647 h 635"/>
                  <a:gd name="T86" fmla="*/ 2147483647 w 642"/>
                  <a:gd name="T87" fmla="*/ 2147483647 h 635"/>
                  <a:gd name="T88" fmla="*/ 2147483647 w 642"/>
                  <a:gd name="T89" fmla="*/ 2147483647 h 635"/>
                  <a:gd name="T90" fmla="*/ 2147483647 w 642"/>
                  <a:gd name="T91" fmla="*/ 2147483647 h 635"/>
                  <a:gd name="T92" fmla="*/ 2147483647 w 642"/>
                  <a:gd name="T93" fmla="*/ 2147483647 h 635"/>
                  <a:gd name="T94" fmla="*/ 2147483647 w 642"/>
                  <a:gd name="T95" fmla="*/ 2147483647 h 635"/>
                  <a:gd name="T96" fmla="*/ 2147483647 w 642"/>
                  <a:gd name="T97" fmla="*/ 2147483647 h 635"/>
                  <a:gd name="T98" fmla="*/ 2147483647 w 642"/>
                  <a:gd name="T99" fmla="*/ 2147483647 h 635"/>
                  <a:gd name="T100" fmla="*/ 2147483647 w 642"/>
                  <a:gd name="T101" fmla="*/ 2147483647 h 635"/>
                  <a:gd name="T102" fmla="*/ 2147483647 w 642"/>
                  <a:gd name="T103" fmla="*/ 2147483647 h 635"/>
                  <a:gd name="T104" fmla="*/ 2147483647 w 642"/>
                  <a:gd name="T105" fmla="*/ 2147483647 h 635"/>
                  <a:gd name="T106" fmla="*/ 2147483647 w 642"/>
                  <a:gd name="T107" fmla="*/ 2147483647 h 635"/>
                  <a:gd name="T108" fmla="*/ 2147483647 w 642"/>
                  <a:gd name="T109" fmla="*/ 2147483647 h 635"/>
                  <a:gd name="T110" fmla="*/ 2147483647 w 642"/>
                  <a:gd name="T111" fmla="*/ 2147483647 h 635"/>
                  <a:gd name="T112" fmla="*/ 2147483647 w 642"/>
                  <a:gd name="T113" fmla="*/ 2147483647 h 635"/>
                  <a:gd name="T114" fmla="*/ 2147483647 w 642"/>
                  <a:gd name="T115" fmla="*/ 2147483647 h 635"/>
                  <a:gd name="T116" fmla="*/ 2147483647 w 642"/>
                  <a:gd name="T117" fmla="*/ 2147483647 h 635"/>
                  <a:gd name="T118" fmla="*/ 2147483647 w 642"/>
                  <a:gd name="T119" fmla="*/ 2147483647 h 63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642" h="635">
                    <a:moveTo>
                      <a:pt x="537" y="0"/>
                    </a:moveTo>
                    <a:lnTo>
                      <a:pt x="537" y="2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37" y="4"/>
                    </a:lnTo>
                    <a:lnTo>
                      <a:pt x="537" y="6"/>
                    </a:lnTo>
                    <a:lnTo>
                      <a:pt x="537" y="8"/>
                    </a:lnTo>
                    <a:lnTo>
                      <a:pt x="537" y="11"/>
                    </a:lnTo>
                    <a:lnTo>
                      <a:pt x="539" y="11"/>
                    </a:lnTo>
                    <a:lnTo>
                      <a:pt x="539" y="13"/>
                    </a:lnTo>
                    <a:lnTo>
                      <a:pt x="537" y="13"/>
                    </a:lnTo>
                    <a:lnTo>
                      <a:pt x="537" y="15"/>
                    </a:lnTo>
                    <a:lnTo>
                      <a:pt x="537" y="17"/>
                    </a:lnTo>
                    <a:lnTo>
                      <a:pt x="537" y="19"/>
                    </a:lnTo>
                    <a:lnTo>
                      <a:pt x="537" y="22"/>
                    </a:lnTo>
                    <a:lnTo>
                      <a:pt x="537" y="24"/>
                    </a:lnTo>
                    <a:lnTo>
                      <a:pt x="537" y="26"/>
                    </a:lnTo>
                    <a:lnTo>
                      <a:pt x="539" y="26"/>
                    </a:lnTo>
                    <a:lnTo>
                      <a:pt x="539" y="28"/>
                    </a:lnTo>
                    <a:lnTo>
                      <a:pt x="539" y="30"/>
                    </a:lnTo>
                    <a:lnTo>
                      <a:pt x="539" y="32"/>
                    </a:lnTo>
                    <a:lnTo>
                      <a:pt x="539" y="35"/>
                    </a:lnTo>
                    <a:lnTo>
                      <a:pt x="541" y="35"/>
                    </a:lnTo>
                    <a:lnTo>
                      <a:pt x="541" y="37"/>
                    </a:lnTo>
                    <a:lnTo>
                      <a:pt x="543" y="37"/>
                    </a:lnTo>
                    <a:lnTo>
                      <a:pt x="543" y="39"/>
                    </a:lnTo>
                    <a:lnTo>
                      <a:pt x="545" y="39"/>
                    </a:lnTo>
                    <a:lnTo>
                      <a:pt x="545" y="37"/>
                    </a:lnTo>
                    <a:lnTo>
                      <a:pt x="548" y="37"/>
                    </a:lnTo>
                    <a:lnTo>
                      <a:pt x="548" y="39"/>
                    </a:lnTo>
                    <a:lnTo>
                      <a:pt x="548" y="41"/>
                    </a:lnTo>
                    <a:lnTo>
                      <a:pt x="548" y="43"/>
                    </a:lnTo>
                    <a:lnTo>
                      <a:pt x="548" y="46"/>
                    </a:lnTo>
                    <a:lnTo>
                      <a:pt x="550" y="46"/>
                    </a:lnTo>
                    <a:lnTo>
                      <a:pt x="552" y="46"/>
                    </a:lnTo>
                    <a:lnTo>
                      <a:pt x="552" y="48"/>
                    </a:lnTo>
                    <a:lnTo>
                      <a:pt x="554" y="48"/>
                    </a:lnTo>
                    <a:lnTo>
                      <a:pt x="554" y="50"/>
                    </a:lnTo>
                    <a:lnTo>
                      <a:pt x="554" y="52"/>
                    </a:lnTo>
                    <a:lnTo>
                      <a:pt x="554" y="54"/>
                    </a:lnTo>
                    <a:lnTo>
                      <a:pt x="552" y="54"/>
                    </a:lnTo>
                    <a:lnTo>
                      <a:pt x="552" y="52"/>
                    </a:lnTo>
                    <a:lnTo>
                      <a:pt x="552" y="54"/>
                    </a:lnTo>
                    <a:lnTo>
                      <a:pt x="550" y="54"/>
                    </a:lnTo>
                    <a:lnTo>
                      <a:pt x="550" y="57"/>
                    </a:lnTo>
                    <a:lnTo>
                      <a:pt x="548" y="57"/>
                    </a:lnTo>
                    <a:lnTo>
                      <a:pt x="548" y="54"/>
                    </a:lnTo>
                    <a:lnTo>
                      <a:pt x="545" y="54"/>
                    </a:lnTo>
                    <a:lnTo>
                      <a:pt x="545" y="57"/>
                    </a:lnTo>
                    <a:lnTo>
                      <a:pt x="545" y="59"/>
                    </a:lnTo>
                    <a:lnTo>
                      <a:pt x="545" y="61"/>
                    </a:lnTo>
                    <a:lnTo>
                      <a:pt x="545" y="63"/>
                    </a:lnTo>
                    <a:lnTo>
                      <a:pt x="545" y="65"/>
                    </a:lnTo>
                    <a:lnTo>
                      <a:pt x="545" y="68"/>
                    </a:lnTo>
                    <a:lnTo>
                      <a:pt x="545" y="70"/>
                    </a:lnTo>
                    <a:lnTo>
                      <a:pt x="545" y="72"/>
                    </a:lnTo>
                    <a:lnTo>
                      <a:pt x="543" y="74"/>
                    </a:lnTo>
                    <a:lnTo>
                      <a:pt x="543" y="76"/>
                    </a:lnTo>
                    <a:lnTo>
                      <a:pt x="543" y="78"/>
                    </a:lnTo>
                    <a:lnTo>
                      <a:pt x="543" y="81"/>
                    </a:lnTo>
                    <a:lnTo>
                      <a:pt x="545" y="81"/>
                    </a:lnTo>
                    <a:lnTo>
                      <a:pt x="545" y="83"/>
                    </a:lnTo>
                    <a:lnTo>
                      <a:pt x="545" y="85"/>
                    </a:lnTo>
                    <a:lnTo>
                      <a:pt x="543" y="85"/>
                    </a:lnTo>
                    <a:lnTo>
                      <a:pt x="543" y="87"/>
                    </a:lnTo>
                    <a:lnTo>
                      <a:pt x="545" y="89"/>
                    </a:lnTo>
                    <a:lnTo>
                      <a:pt x="545" y="92"/>
                    </a:lnTo>
                    <a:lnTo>
                      <a:pt x="543" y="92"/>
                    </a:lnTo>
                    <a:lnTo>
                      <a:pt x="543" y="94"/>
                    </a:lnTo>
                    <a:lnTo>
                      <a:pt x="541" y="94"/>
                    </a:lnTo>
                    <a:lnTo>
                      <a:pt x="541" y="92"/>
                    </a:lnTo>
                    <a:lnTo>
                      <a:pt x="539" y="92"/>
                    </a:lnTo>
                    <a:lnTo>
                      <a:pt x="539" y="94"/>
                    </a:lnTo>
                    <a:lnTo>
                      <a:pt x="539" y="96"/>
                    </a:lnTo>
                    <a:lnTo>
                      <a:pt x="537" y="96"/>
                    </a:lnTo>
                    <a:lnTo>
                      <a:pt x="537" y="98"/>
                    </a:lnTo>
                    <a:lnTo>
                      <a:pt x="537" y="100"/>
                    </a:lnTo>
                    <a:lnTo>
                      <a:pt x="539" y="100"/>
                    </a:lnTo>
                    <a:lnTo>
                      <a:pt x="537" y="100"/>
                    </a:lnTo>
                    <a:lnTo>
                      <a:pt x="537" y="103"/>
                    </a:lnTo>
                    <a:lnTo>
                      <a:pt x="537" y="105"/>
                    </a:lnTo>
                    <a:lnTo>
                      <a:pt x="539" y="105"/>
                    </a:lnTo>
                    <a:lnTo>
                      <a:pt x="537" y="105"/>
                    </a:lnTo>
                    <a:lnTo>
                      <a:pt x="537" y="107"/>
                    </a:lnTo>
                    <a:lnTo>
                      <a:pt x="528" y="111"/>
                    </a:lnTo>
                    <a:lnTo>
                      <a:pt x="528" y="113"/>
                    </a:lnTo>
                    <a:lnTo>
                      <a:pt x="528" y="116"/>
                    </a:lnTo>
                    <a:lnTo>
                      <a:pt x="532" y="120"/>
                    </a:lnTo>
                    <a:lnTo>
                      <a:pt x="534" y="118"/>
                    </a:lnTo>
                    <a:lnTo>
                      <a:pt x="534" y="122"/>
                    </a:lnTo>
                    <a:lnTo>
                      <a:pt x="537" y="129"/>
                    </a:lnTo>
                    <a:lnTo>
                      <a:pt x="537" y="131"/>
                    </a:lnTo>
                    <a:lnTo>
                      <a:pt x="537" y="133"/>
                    </a:lnTo>
                    <a:lnTo>
                      <a:pt x="537" y="135"/>
                    </a:lnTo>
                    <a:lnTo>
                      <a:pt x="537" y="138"/>
                    </a:lnTo>
                    <a:lnTo>
                      <a:pt x="537" y="140"/>
                    </a:lnTo>
                    <a:lnTo>
                      <a:pt x="537" y="144"/>
                    </a:lnTo>
                    <a:lnTo>
                      <a:pt x="537" y="146"/>
                    </a:lnTo>
                    <a:lnTo>
                      <a:pt x="537" y="149"/>
                    </a:lnTo>
                    <a:lnTo>
                      <a:pt x="534" y="149"/>
                    </a:lnTo>
                    <a:lnTo>
                      <a:pt x="537" y="149"/>
                    </a:lnTo>
                    <a:lnTo>
                      <a:pt x="534" y="149"/>
                    </a:lnTo>
                    <a:lnTo>
                      <a:pt x="534" y="151"/>
                    </a:lnTo>
                    <a:lnTo>
                      <a:pt x="534" y="149"/>
                    </a:lnTo>
                    <a:lnTo>
                      <a:pt x="534" y="151"/>
                    </a:lnTo>
                    <a:lnTo>
                      <a:pt x="534" y="153"/>
                    </a:lnTo>
                    <a:lnTo>
                      <a:pt x="532" y="153"/>
                    </a:lnTo>
                    <a:lnTo>
                      <a:pt x="532" y="155"/>
                    </a:lnTo>
                    <a:lnTo>
                      <a:pt x="532" y="153"/>
                    </a:lnTo>
                    <a:lnTo>
                      <a:pt x="532" y="155"/>
                    </a:lnTo>
                    <a:lnTo>
                      <a:pt x="532" y="157"/>
                    </a:lnTo>
                    <a:lnTo>
                      <a:pt x="534" y="157"/>
                    </a:lnTo>
                    <a:lnTo>
                      <a:pt x="534" y="159"/>
                    </a:lnTo>
                    <a:lnTo>
                      <a:pt x="534" y="157"/>
                    </a:lnTo>
                    <a:lnTo>
                      <a:pt x="534" y="159"/>
                    </a:lnTo>
                    <a:lnTo>
                      <a:pt x="537" y="159"/>
                    </a:lnTo>
                    <a:lnTo>
                      <a:pt x="534" y="159"/>
                    </a:lnTo>
                    <a:lnTo>
                      <a:pt x="534" y="162"/>
                    </a:lnTo>
                    <a:lnTo>
                      <a:pt x="534" y="159"/>
                    </a:lnTo>
                    <a:lnTo>
                      <a:pt x="534" y="162"/>
                    </a:lnTo>
                    <a:lnTo>
                      <a:pt x="534" y="164"/>
                    </a:lnTo>
                    <a:lnTo>
                      <a:pt x="534" y="162"/>
                    </a:lnTo>
                    <a:lnTo>
                      <a:pt x="532" y="162"/>
                    </a:lnTo>
                    <a:lnTo>
                      <a:pt x="532" y="164"/>
                    </a:lnTo>
                    <a:lnTo>
                      <a:pt x="534" y="164"/>
                    </a:lnTo>
                    <a:lnTo>
                      <a:pt x="534" y="166"/>
                    </a:lnTo>
                    <a:lnTo>
                      <a:pt x="534" y="168"/>
                    </a:lnTo>
                    <a:lnTo>
                      <a:pt x="532" y="168"/>
                    </a:lnTo>
                    <a:lnTo>
                      <a:pt x="532" y="170"/>
                    </a:lnTo>
                    <a:lnTo>
                      <a:pt x="532" y="173"/>
                    </a:lnTo>
                    <a:lnTo>
                      <a:pt x="550" y="175"/>
                    </a:lnTo>
                    <a:lnTo>
                      <a:pt x="550" y="177"/>
                    </a:lnTo>
                    <a:lnTo>
                      <a:pt x="550" y="179"/>
                    </a:lnTo>
                    <a:lnTo>
                      <a:pt x="548" y="181"/>
                    </a:lnTo>
                    <a:lnTo>
                      <a:pt x="548" y="184"/>
                    </a:lnTo>
                    <a:lnTo>
                      <a:pt x="548" y="186"/>
                    </a:lnTo>
                    <a:lnTo>
                      <a:pt x="548" y="188"/>
                    </a:lnTo>
                    <a:lnTo>
                      <a:pt x="545" y="188"/>
                    </a:lnTo>
                    <a:lnTo>
                      <a:pt x="543" y="188"/>
                    </a:lnTo>
                    <a:lnTo>
                      <a:pt x="543" y="190"/>
                    </a:lnTo>
                    <a:lnTo>
                      <a:pt x="543" y="192"/>
                    </a:lnTo>
                    <a:lnTo>
                      <a:pt x="543" y="195"/>
                    </a:lnTo>
                    <a:lnTo>
                      <a:pt x="543" y="197"/>
                    </a:lnTo>
                    <a:lnTo>
                      <a:pt x="543" y="199"/>
                    </a:lnTo>
                    <a:lnTo>
                      <a:pt x="541" y="201"/>
                    </a:lnTo>
                    <a:lnTo>
                      <a:pt x="541" y="203"/>
                    </a:lnTo>
                    <a:lnTo>
                      <a:pt x="541" y="205"/>
                    </a:lnTo>
                    <a:lnTo>
                      <a:pt x="539" y="205"/>
                    </a:lnTo>
                    <a:lnTo>
                      <a:pt x="539" y="208"/>
                    </a:lnTo>
                    <a:lnTo>
                      <a:pt x="539" y="210"/>
                    </a:lnTo>
                    <a:lnTo>
                      <a:pt x="539" y="212"/>
                    </a:lnTo>
                    <a:lnTo>
                      <a:pt x="539" y="214"/>
                    </a:lnTo>
                    <a:lnTo>
                      <a:pt x="539" y="216"/>
                    </a:lnTo>
                    <a:lnTo>
                      <a:pt x="539" y="219"/>
                    </a:lnTo>
                    <a:lnTo>
                      <a:pt x="537" y="221"/>
                    </a:lnTo>
                    <a:lnTo>
                      <a:pt x="537" y="227"/>
                    </a:lnTo>
                    <a:lnTo>
                      <a:pt x="539" y="230"/>
                    </a:lnTo>
                    <a:lnTo>
                      <a:pt x="539" y="232"/>
                    </a:lnTo>
                    <a:lnTo>
                      <a:pt x="541" y="234"/>
                    </a:lnTo>
                    <a:lnTo>
                      <a:pt x="541" y="236"/>
                    </a:lnTo>
                    <a:lnTo>
                      <a:pt x="543" y="234"/>
                    </a:lnTo>
                    <a:lnTo>
                      <a:pt x="545" y="232"/>
                    </a:lnTo>
                    <a:lnTo>
                      <a:pt x="548" y="230"/>
                    </a:lnTo>
                    <a:lnTo>
                      <a:pt x="550" y="230"/>
                    </a:lnTo>
                    <a:lnTo>
                      <a:pt x="558" y="232"/>
                    </a:lnTo>
                    <a:lnTo>
                      <a:pt x="561" y="234"/>
                    </a:lnTo>
                    <a:lnTo>
                      <a:pt x="561" y="241"/>
                    </a:lnTo>
                    <a:lnTo>
                      <a:pt x="561" y="243"/>
                    </a:lnTo>
                    <a:lnTo>
                      <a:pt x="561" y="254"/>
                    </a:lnTo>
                    <a:lnTo>
                      <a:pt x="558" y="249"/>
                    </a:lnTo>
                    <a:lnTo>
                      <a:pt x="552" y="258"/>
                    </a:lnTo>
                    <a:lnTo>
                      <a:pt x="552" y="260"/>
                    </a:lnTo>
                    <a:lnTo>
                      <a:pt x="556" y="258"/>
                    </a:lnTo>
                    <a:lnTo>
                      <a:pt x="558" y="258"/>
                    </a:lnTo>
                    <a:lnTo>
                      <a:pt x="558" y="260"/>
                    </a:lnTo>
                    <a:lnTo>
                      <a:pt x="561" y="260"/>
                    </a:lnTo>
                    <a:lnTo>
                      <a:pt x="563" y="260"/>
                    </a:lnTo>
                    <a:lnTo>
                      <a:pt x="563" y="265"/>
                    </a:lnTo>
                    <a:lnTo>
                      <a:pt x="561" y="265"/>
                    </a:lnTo>
                    <a:lnTo>
                      <a:pt x="561" y="267"/>
                    </a:lnTo>
                    <a:lnTo>
                      <a:pt x="561" y="271"/>
                    </a:lnTo>
                    <a:lnTo>
                      <a:pt x="561" y="273"/>
                    </a:lnTo>
                    <a:lnTo>
                      <a:pt x="561" y="276"/>
                    </a:lnTo>
                    <a:lnTo>
                      <a:pt x="561" y="278"/>
                    </a:lnTo>
                    <a:lnTo>
                      <a:pt x="561" y="280"/>
                    </a:lnTo>
                    <a:lnTo>
                      <a:pt x="558" y="282"/>
                    </a:lnTo>
                    <a:lnTo>
                      <a:pt x="556" y="282"/>
                    </a:lnTo>
                    <a:lnTo>
                      <a:pt x="554" y="282"/>
                    </a:lnTo>
                    <a:lnTo>
                      <a:pt x="554" y="287"/>
                    </a:lnTo>
                    <a:lnTo>
                      <a:pt x="552" y="289"/>
                    </a:lnTo>
                    <a:lnTo>
                      <a:pt x="552" y="291"/>
                    </a:lnTo>
                    <a:lnTo>
                      <a:pt x="552" y="293"/>
                    </a:lnTo>
                    <a:lnTo>
                      <a:pt x="552" y="295"/>
                    </a:lnTo>
                    <a:lnTo>
                      <a:pt x="550" y="295"/>
                    </a:lnTo>
                    <a:lnTo>
                      <a:pt x="550" y="300"/>
                    </a:lnTo>
                    <a:lnTo>
                      <a:pt x="548" y="300"/>
                    </a:lnTo>
                    <a:lnTo>
                      <a:pt x="554" y="302"/>
                    </a:lnTo>
                    <a:lnTo>
                      <a:pt x="556" y="302"/>
                    </a:lnTo>
                    <a:lnTo>
                      <a:pt x="558" y="302"/>
                    </a:lnTo>
                    <a:lnTo>
                      <a:pt x="561" y="302"/>
                    </a:lnTo>
                    <a:lnTo>
                      <a:pt x="563" y="302"/>
                    </a:lnTo>
                    <a:lnTo>
                      <a:pt x="565" y="302"/>
                    </a:lnTo>
                    <a:lnTo>
                      <a:pt x="565" y="304"/>
                    </a:lnTo>
                    <a:lnTo>
                      <a:pt x="567" y="306"/>
                    </a:lnTo>
                    <a:lnTo>
                      <a:pt x="572" y="306"/>
                    </a:lnTo>
                    <a:lnTo>
                      <a:pt x="574" y="308"/>
                    </a:lnTo>
                    <a:lnTo>
                      <a:pt x="576" y="311"/>
                    </a:lnTo>
                    <a:lnTo>
                      <a:pt x="578" y="311"/>
                    </a:lnTo>
                    <a:lnTo>
                      <a:pt x="578" y="313"/>
                    </a:lnTo>
                    <a:lnTo>
                      <a:pt x="580" y="311"/>
                    </a:lnTo>
                    <a:lnTo>
                      <a:pt x="583" y="313"/>
                    </a:lnTo>
                    <a:lnTo>
                      <a:pt x="587" y="315"/>
                    </a:lnTo>
                    <a:lnTo>
                      <a:pt x="589" y="319"/>
                    </a:lnTo>
                    <a:lnTo>
                      <a:pt x="594" y="322"/>
                    </a:lnTo>
                    <a:lnTo>
                      <a:pt x="596" y="324"/>
                    </a:lnTo>
                    <a:lnTo>
                      <a:pt x="598" y="326"/>
                    </a:lnTo>
                    <a:lnTo>
                      <a:pt x="598" y="330"/>
                    </a:lnTo>
                    <a:lnTo>
                      <a:pt x="598" y="333"/>
                    </a:lnTo>
                    <a:lnTo>
                      <a:pt x="600" y="335"/>
                    </a:lnTo>
                    <a:lnTo>
                      <a:pt x="602" y="335"/>
                    </a:lnTo>
                    <a:lnTo>
                      <a:pt x="604" y="335"/>
                    </a:lnTo>
                    <a:lnTo>
                      <a:pt x="604" y="337"/>
                    </a:lnTo>
                    <a:lnTo>
                      <a:pt x="604" y="339"/>
                    </a:lnTo>
                    <a:lnTo>
                      <a:pt x="607" y="341"/>
                    </a:lnTo>
                    <a:lnTo>
                      <a:pt x="609" y="343"/>
                    </a:lnTo>
                    <a:lnTo>
                      <a:pt x="611" y="346"/>
                    </a:lnTo>
                    <a:lnTo>
                      <a:pt x="613" y="350"/>
                    </a:lnTo>
                    <a:lnTo>
                      <a:pt x="615" y="348"/>
                    </a:lnTo>
                    <a:lnTo>
                      <a:pt x="624" y="350"/>
                    </a:lnTo>
                    <a:lnTo>
                      <a:pt x="626" y="350"/>
                    </a:lnTo>
                    <a:lnTo>
                      <a:pt x="629" y="350"/>
                    </a:lnTo>
                    <a:lnTo>
                      <a:pt x="629" y="352"/>
                    </a:lnTo>
                    <a:lnTo>
                      <a:pt x="631" y="352"/>
                    </a:lnTo>
                    <a:lnTo>
                      <a:pt x="633" y="357"/>
                    </a:lnTo>
                    <a:lnTo>
                      <a:pt x="633" y="361"/>
                    </a:lnTo>
                    <a:lnTo>
                      <a:pt x="631" y="363"/>
                    </a:lnTo>
                    <a:lnTo>
                      <a:pt x="631" y="368"/>
                    </a:lnTo>
                    <a:lnTo>
                      <a:pt x="631" y="370"/>
                    </a:lnTo>
                    <a:lnTo>
                      <a:pt x="633" y="372"/>
                    </a:lnTo>
                    <a:lnTo>
                      <a:pt x="633" y="374"/>
                    </a:lnTo>
                    <a:lnTo>
                      <a:pt x="635" y="374"/>
                    </a:lnTo>
                    <a:lnTo>
                      <a:pt x="635" y="376"/>
                    </a:lnTo>
                    <a:lnTo>
                      <a:pt x="635" y="379"/>
                    </a:lnTo>
                    <a:lnTo>
                      <a:pt x="637" y="381"/>
                    </a:lnTo>
                    <a:lnTo>
                      <a:pt x="642" y="389"/>
                    </a:lnTo>
                    <a:lnTo>
                      <a:pt x="642" y="392"/>
                    </a:lnTo>
                    <a:lnTo>
                      <a:pt x="642" y="394"/>
                    </a:lnTo>
                    <a:lnTo>
                      <a:pt x="633" y="396"/>
                    </a:lnTo>
                    <a:lnTo>
                      <a:pt x="629" y="396"/>
                    </a:lnTo>
                    <a:lnTo>
                      <a:pt x="626" y="396"/>
                    </a:lnTo>
                    <a:lnTo>
                      <a:pt x="622" y="398"/>
                    </a:lnTo>
                    <a:lnTo>
                      <a:pt x="620" y="394"/>
                    </a:lnTo>
                    <a:lnTo>
                      <a:pt x="620" y="389"/>
                    </a:lnTo>
                    <a:lnTo>
                      <a:pt x="618" y="387"/>
                    </a:lnTo>
                    <a:lnTo>
                      <a:pt x="615" y="383"/>
                    </a:lnTo>
                    <a:lnTo>
                      <a:pt x="613" y="383"/>
                    </a:lnTo>
                    <a:lnTo>
                      <a:pt x="611" y="383"/>
                    </a:lnTo>
                    <a:lnTo>
                      <a:pt x="607" y="385"/>
                    </a:lnTo>
                    <a:lnTo>
                      <a:pt x="602" y="385"/>
                    </a:lnTo>
                    <a:lnTo>
                      <a:pt x="600" y="385"/>
                    </a:lnTo>
                    <a:lnTo>
                      <a:pt x="598" y="385"/>
                    </a:lnTo>
                    <a:lnTo>
                      <a:pt x="596" y="387"/>
                    </a:lnTo>
                    <a:lnTo>
                      <a:pt x="594" y="387"/>
                    </a:lnTo>
                    <a:lnTo>
                      <a:pt x="591" y="387"/>
                    </a:lnTo>
                    <a:lnTo>
                      <a:pt x="591" y="389"/>
                    </a:lnTo>
                    <a:lnTo>
                      <a:pt x="591" y="396"/>
                    </a:lnTo>
                    <a:lnTo>
                      <a:pt x="594" y="403"/>
                    </a:lnTo>
                    <a:lnTo>
                      <a:pt x="594" y="405"/>
                    </a:lnTo>
                    <a:lnTo>
                      <a:pt x="594" y="407"/>
                    </a:lnTo>
                    <a:lnTo>
                      <a:pt x="589" y="409"/>
                    </a:lnTo>
                    <a:lnTo>
                      <a:pt x="585" y="411"/>
                    </a:lnTo>
                    <a:lnTo>
                      <a:pt x="583" y="411"/>
                    </a:lnTo>
                    <a:lnTo>
                      <a:pt x="578" y="414"/>
                    </a:lnTo>
                    <a:lnTo>
                      <a:pt x="572" y="418"/>
                    </a:lnTo>
                    <a:lnTo>
                      <a:pt x="574" y="425"/>
                    </a:lnTo>
                    <a:lnTo>
                      <a:pt x="578" y="431"/>
                    </a:lnTo>
                    <a:lnTo>
                      <a:pt x="580" y="433"/>
                    </a:lnTo>
                    <a:lnTo>
                      <a:pt x="583" y="438"/>
                    </a:lnTo>
                    <a:lnTo>
                      <a:pt x="580" y="438"/>
                    </a:lnTo>
                    <a:lnTo>
                      <a:pt x="578" y="440"/>
                    </a:lnTo>
                    <a:lnTo>
                      <a:pt x="576" y="440"/>
                    </a:lnTo>
                    <a:lnTo>
                      <a:pt x="574" y="440"/>
                    </a:lnTo>
                    <a:lnTo>
                      <a:pt x="567" y="442"/>
                    </a:lnTo>
                    <a:lnTo>
                      <a:pt x="569" y="446"/>
                    </a:lnTo>
                    <a:lnTo>
                      <a:pt x="572" y="451"/>
                    </a:lnTo>
                    <a:lnTo>
                      <a:pt x="574" y="453"/>
                    </a:lnTo>
                    <a:lnTo>
                      <a:pt x="574" y="455"/>
                    </a:lnTo>
                    <a:lnTo>
                      <a:pt x="574" y="460"/>
                    </a:lnTo>
                    <a:lnTo>
                      <a:pt x="580" y="462"/>
                    </a:lnTo>
                    <a:lnTo>
                      <a:pt x="578" y="462"/>
                    </a:lnTo>
                    <a:lnTo>
                      <a:pt x="576" y="462"/>
                    </a:lnTo>
                    <a:lnTo>
                      <a:pt x="576" y="464"/>
                    </a:lnTo>
                    <a:lnTo>
                      <a:pt x="574" y="464"/>
                    </a:lnTo>
                    <a:lnTo>
                      <a:pt x="572" y="464"/>
                    </a:lnTo>
                    <a:lnTo>
                      <a:pt x="569" y="464"/>
                    </a:lnTo>
                    <a:lnTo>
                      <a:pt x="569" y="466"/>
                    </a:lnTo>
                    <a:lnTo>
                      <a:pt x="567" y="466"/>
                    </a:lnTo>
                    <a:lnTo>
                      <a:pt x="565" y="468"/>
                    </a:lnTo>
                    <a:lnTo>
                      <a:pt x="563" y="471"/>
                    </a:lnTo>
                    <a:lnTo>
                      <a:pt x="561" y="473"/>
                    </a:lnTo>
                    <a:lnTo>
                      <a:pt x="558" y="473"/>
                    </a:lnTo>
                    <a:lnTo>
                      <a:pt x="554" y="475"/>
                    </a:lnTo>
                    <a:lnTo>
                      <a:pt x="554" y="477"/>
                    </a:lnTo>
                    <a:lnTo>
                      <a:pt x="558" y="484"/>
                    </a:lnTo>
                    <a:lnTo>
                      <a:pt x="556" y="486"/>
                    </a:lnTo>
                    <a:lnTo>
                      <a:pt x="554" y="486"/>
                    </a:lnTo>
                    <a:lnTo>
                      <a:pt x="550" y="488"/>
                    </a:lnTo>
                    <a:lnTo>
                      <a:pt x="548" y="490"/>
                    </a:lnTo>
                    <a:lnTo>
                      <a:pt x="550" y="497"/>
                    </a:lnTo>
                    <a:lnTo>
                      <a:pt x="552" y="501"/>
                    </a:lnTo>
                    <a:lnTo>
                      <a:pt x="550" y="503"/>
                    </a:lnTo>
                    <a:lnTo>
                      <a:pt x="548" y="503"/>
                    </a:lnTo>
                    <a:lnTo>
                      <a:pt x="545" y="503"/>
                    </a:lnTo>
                    <a:lnTo>
                      <a:pt x="541" y="503"/>
                    </a:lnTo>
                    <a:lnTo>
                      <a:pt x="539" y="506"/>
                    </a:lnTo>
                    <a:lnTo>
                      <a:pt x="537" y="506"/>
                    </a:lnTo>
                    <a:lnTo>
                      <a:pt x="534" y="506"/>
                    </a:lnTo>
                    <a:lnTo>
                      <a:pt x="532" y="506"/>
                    </a:lnTo>
                    <a:lnTo>
                      <a:pt x="528" y="508"/>
                    </a:lnTo>
                    <a:lnTo>
                      <a:pt x="526" y="508"/>
                    </a:lnTo>
                    <a:lnTo>
                      <a:pt x="526" y="510"/>
                    </a:lnTo>
                    <a:lnTo>
                      <a:pt x="523" y="510"/>
                    </a:lnTo>
                    <a:lnTo>
                      <a:pt x="521" y="512"/>
                    </a:lnTo>
                    <a:lnTo>
                      <a:pt x="519" y="512"/>
                    </a:lnTo>
                    <a:lnTo>
                      <a:pt x="519" y="514"/>
                    </a:lnTo>
                    <a:lnTo>
                      <a:pt x="517" y="517"/>
                    </a:lnTo>
                    <a:lnTo>
                      <a:pt x="515" y="517"/>
                    </a:lnTo>
                    <a:lnTo>
                      <a:pt x="512" y="521"/>
                    </a:lnTo>
                    <a:lnTo>
                      <a:pt x="512" y="523"/>
                    </a:lnTo>
                    <a:lnTo>
                      <a:pt x="510" y="523"/>
                    </a:lnTo>
                    <a:lnTo>
                      <a:pt x="508" y="523"/>
                    </a:lnTo>
                    <a:lnTo>
                      <a:pt x="506" y="525"/>
                    </a:lnTo>
                    <a:lnTo>
                      <a:pt x="502" y="525"/>
                    </a:lnTo>
                    <a:lnTo>
                      <a:pt x="497" y="527"/>
                    </a:lnTo>
                    <a:lnTo>
                      <a:pt x="495" y="530"/>
                    </a:lnTo>
                    <a:lnTo>
                      <a:pt x="493" y="530"/>
                    </a:lnTo>
                    <a:lnTo>
                      <a:pt x="491" y="532"/>
                    </a:lnTo>
                    <a:lnTo>
                      <a:pt x="488" y="532"/>
                    </a:lnTo>
                    <a:lnTo>
                      <a:pt x="491" y="532"/>
                    </a:lnTo>
                    <a:lnTo>
                      <a:pt x="491" y="534"/>
                    </a:lnTo>
                    <a:lnTo>
                      <a:pt x="491" y="536"/>
                    </a:lnTo>
                    <a:lnTo>
                      <a:pt x="493" y="536"/>
                    </a:lnTo>
                    <a:lnTo>
                      <a:pt x="493" y="538"/>
                    </a:lnTo>
                    <a:lnTo>
                      <a:pt x="493" y="541"/>
                    </a:lnTo>
                    <a:lnTo>
                      <a:pt x="495" y="541"/>
                    </a:lnTo>
                    <a:lnTo>
                      <a:pt x="495" y="543"/>
                    </a:lnTo>
                    <a:lnTo>
                      <a:pt x="497" y="547"/>
                    </a:lnTo>
                    <a:lnTo>
                      <a:pt x="495" y="547"/>
                    </a:lnTo>
                    <a:lnTo>
                      <a:pt x="491" y="547"/>
                    </a:lnTo>
                    <a:lnTo>
                      <a:pt x="493" y="552"/>
                    </a:lnTo>
                    <a:lnTo>
                      <a:pt x="493" y="554"/>
                    </a:lnTo>
                    <a:lnTo>
                      <a:pt x="495" y="556"/>
                    </a:lnTo>
                    <a:lnTo>
                      <a:pt x="493" y="558"/>
                    </a:lnTo>
                    <a:lnTo>
                      <a:pt x="495" y="560"/>
                    </a:lnTo>
                    <a:lnTo>
                      <a:pt x="493" y="563"/>
                    </a:lnTo>
                    <a:lnTo>
                      <a:pt x="491" y="563"/>
                    </a:lnTo>
                    <a:lnTo>
                      <a:pt x="488" y="563"/>
                    </a:lnTo>
                    <a:lnTo>
                      <a:pt x="486" y="565"/>
                    </a:lnTo>
                    <a:lnTo>
                      <a:pt x="484" y="563"/>
                    </a:lnTo>
                    <a:lnTo>
                      <a:pt x="480" y="563"/>
                    </a:lnTo>
                    <a:lnTo>
                      <a:pt x="471" y="565"/>
                    </a:lnTo>
                    <a:lnTo>
                      <a:pt x="473" y="569"/>
                    </a:lnTo>
                    <a:lnTo>
                      <a:pt x="473" y="571"/>
                    </a:lnTo>
                    <a:lnTo>
                      <a:pt x="469" y="573"/>
                    </a:lnTo>
                    <a:lnTo>
                      <a:pt x="466" y="573"/>
                    </a:lnTo>
                    <a:lnTo>
                      <a:pt x="464" y="576"/>
                    </a:lnTo>
                    <a:lnTo>
                      <a:pt x="466" y="576"/>
                    </a:lnTo>
                    <a:lnTo>
                      <a:pt x="464" y="576"/>
                    </a:lnTo>
                    <a:lnTo>
                      <a:pt x="464" y="573"/>
                    </a:lnTo>
                    <a:lnTo>
                      <a:pt x="462" y="576"/>
                    </a:lnTo>
                    <a:lnTo>
                      <a:pt x="460" y="578"/>
                    </a:lnTo>
                    <a:lnTo>
                      <a:pt x="462" y="580"/>
                    </a:lnTo>
                    <a:lnTo>
                      <a:pt x="460" y="580"/>
                    </a:lnTo>
                    <a:lnTo>
                      <a:pt x="453" y="582"/>
                    </a:lnTo>
                    <a:lnTo>
                      <a:pt x="451" y="589"/>
                    </a:lnTo>
                    <a:lnTo>
                      <a:pt x="451" y="591"/>
                    </a:lnTo>
                    <a:lnTo>
                      <a:pt x="449" y="591"/>
                    </a:lnTo>
                    <a:lnTo>
                      <a:pt x="449" y="593"/>
                    </a:lnTo>
                    <a:lnTo>
                      <a:pt x="449" y="595"/>
                    </a:lnTo>
                    <a:lnTo>
                      <a:pt x="449" y="598"/>
                    </a:lnTo>
                    <a:lnTo>
                      <a:pt x="447" y="598"/>
                    </a:lnTo>
                    <a:lnTo>
                      <a:pt x="447" y="600"/>
                    </a:lnTo>
                    <a:lnTo>
                      <a:pt x="445" y="600"/>
                    </a:lnTo>
                    <a:lnTo>
                      <a:pt x="445" y="602"/>
                    </a:lnTo>
                    <a:lnTo>
                      <a:pt x="445" y="604"/>
                    </a:lnTo>
                    <a:lnTo>
                      <a:pt x="442" y="606"/>
                    </a:lnTo>
                    <a:lnTo>
                      <a:pt x="440" y="606"/>
                    </a:lnTo>
                    <a:lnTo>
                      <a:pt x="438" y="606"/>
                    </a:lnTo>
                    <a:lnTo>
                      <a:pt x="438" y="604"/>
                    </a:lnTo>
                    <a:lnTo>
                      <a:pt x="438" y="602"/>
                    </a:lnTo>
                    <a:lnTo>
                      <a:pt x="438" y="600"/>
                    </a:lnTo>
                    <a:lnTo>
                      <a:pt x="436" y="600"/>
                    </a:lnTo>
                    <a:lnTo>
                      <a:pt x="434" y="600"/>
                    </a:lnTo>
                    <a:lnTo>
                      <a:pt x="434" y="602"/>
                    </a:lnTo>
                    <a:lnTo>
                      <a:pt x="431" y="602"/>
                    </a:lnTo>
                    <a:lnTo>
                      <a:pt x="431" y="604"/>
                    </a:lnTo>
                    <a:lnTo>
                      <a:pt x="431" y="606"/>
                    </a:lnTo>
                    <a:lnTo>
                      <a:pt x="429" y="606"/>
                    </a:lnTo>
                    <a:lnTo>
                      <a:pt x="427" y="606"/>
                    </a:lnTo>
                    <a:lnTo>
                      <a:pt x="427" y="609"/>
                    </a:lnTo>
                    <a:lnTo>
                      <a:pt x="425" y="606"/>
                    </a:lnTo>
                    <a:lnTo>
                      <a:pt x="423" y="606"/>
                    </a:lnTo>
                    <a:lnTo>
                      <a:pt x="423" y="604"/>
                    </a:lnTo>
                    <a:lnTo>
                      <a:pt x="420" y="606"/>
                    </a:lnTo>
                    <a:lnTo>
                      <a:pt x="418" y="611"/>
                    </a:lnTo>
                    <a:lnTo>
                      <a:pt x="414" y="611"/>
                    </a:lnTo>
                    <a:lnTo>
                      <a:pt x="412" y="613"/>
                    </a:lnTo>
                    <a:lnTo>
                      <a:pt x="407" y="615"/>
                    </a:lnTo>
                    <a:lnTo>
                      <a:pt x="405" y="615"/>
                    </a:lnTo>
                    <a:lnTo>
                      <a:pt x="401" y="617"/>
                    </a:lnTo>
                    <a:lnTo>
                      <a:pt x="399" y="619"/>
                    </a:lnTo>
                    <a:lnTo>
                      <a:pt x="396" y="619"/>
                    </a:lnTo>
                    <a:lnTo>
                      <a:pt x="394" y="615"/>
                    </a:lnTo>
                    <a:lnTo>
                      <a:pt x="394" y="613"/>
                    </a:lnTo>
                    <a:lnTo>
                      <a:pt x="392" y="611"/>
                    </a:lnTo>
                    <a:lnTo>
                      <a:pt x="392" y="615"/>
                    </a:lnTo>
                    <a:lnTo>
                      <a:pt x="392" y="617"/>
                    </a:lnTo>
                    <a:lnTo>
                      <a:pt x="388" y="619"/>
                    </a:lnTo>
                    <a:lnTo>
                      <a:pt x="385" y="619"/>
                    </a:lnTo>
                    <a:lnTo>
                      <a:pt x="385" y="622"/>
                    </a:lnTo>
                    <a:lnTo>
                      <a:pt x="381" y="622"/>
                    </a:lnTo>
                    <a:lnTo>
                      <a:pt x="381" y="624"/>
                    </a:lnTo>
                    <a:lnTo>
                      <a:pt x="379" y="624"/>
                    </a:lnTo>
                    <a:lnTo>
                      <a:pt x="374" y="626"/>
                    </a:lnTo>
                    <a:lnTo>
                      <a:pt x="372" y="624"/>
                    </a:lnTo>
                    <a:lnTo>
                      <a:pt x="372" y="622"/>
                    </a:lnTo>
                    <a:lnTo>
                      <a:pt x="370" y="619"/>
                    </a:lnTo>
                    <a:lnTo>
                      <a:pt x="370" y="617"/>
                    </a:lnTo>
                    <a:lnTo>
                      <a:pt x="368" y="617"/>
                    </a:lnTo>
                    <a:lnTo>
                      <a:pt x="366" y="617"/>
                    </a:lnTo>
                    <a:lnTo>
                      <a:pt x="366" y="619"/>
                    </a:lnTo>
                    <a:lnTo>
                      <a:pt x="364" y="619"/>
                    </a:lnTo>
                    <a:lnTo>
                      <a:pt x="361" y="619"/>
                    </a:lnTo>
                    <a:lnTo>
                      <a:pt x="359" y="619"/>
                    </a:lnTo>
                    <a:lnTo>
                      <a:pt x="357" y="622"/>
                    </a:lnTo>
                    <a:lnTo>
                      <a:pt x="355" y="622"/>
                    </a:lnTo>
                    <a:lnTo>
                      <a:pt x="353" y="622"/>
                    </a:lnTo>
                    <a:lnTo>
                      <a:pt x="350" y="624"/>
                    </a:lnTo>
                    <a:lnTo>
                      <a:pt x="348" y="624"/>
                    </a:lnTo>
                    <a:lnTo>
                      <a:pt x="346" y="624"/>
                    </a:lnTo>
                    <a:lnTo>
                      <a:pt x="346" y="626"/>
                    </a:lnTo>
                    <a:lnTo>
                      <a:pt x="344" y="626"/>
                    </a:lnTo>
                    <a:lnTo>
                      <a:pt x="342" y="626"/>
                    </a:lnTo>
                    <a:lnTo>
                      <a:pt x="339" y="626"/>
                    </a:lnTo>
                    <a:lnTo>
                      <a:pt x="337" y="628"/>
                    </a:lnTo>
                    <a:lnTo>
                      <a:pt x="335" y="630"/>
                    </a:lnTo>
                    <a:lnTo>
                      <a:pt x="333" y="635"/>
                    </a:lnTo>
                    <a:lnTo>
                      <a:pt x="331" y="635"/>
                    </a:lnTo>
                    <a:lnTo>
                      <a:pt x="328" y="635"/>
                    </a:lnTo>
                    <a:lnTo>
                      <a:pt x="328" y="630"/>
                    </a:lnTo>
                    <a:lnTo>
                      <a:pt x="328" y="628"/>
                    </a:lnTo>
                    <a:lnTo>
                      <a:pt x="328" y="624"/>
                    </a:lnTo>
                    <a:lnTo>
                      <a:pt x="328" y="622"/>
                    </a:lnTo>
                    <a:lnTo>
                      <a:pt x="328" y="617"/>
                    </a:lnTo>
                    <a:lnTo>
                      <a:pt x="326" y="617"/>
                    </a:lnTo>
                    <a:lnTo>
                      <a:pt x="324" y="619"/>
                    </a:lnTo>
                    <a:lnTo>
                      <a:pt x="322" y="619"/>
                    </a:lnTo>
                    <a:lnTo>
                      <a:pt x="315" y="624"/>
                    </a:lnTo>
                    <a:lnTo>
                      <a:pt x="313" y="624"/>
                    </a:lnTo>
                    <a:lnTo>
                      <a:pt x="315" y="624"/>
                    </a:lnTo>
                    <a:lnTo>
                      <a:pt x="315" y="619"/>
                    </a:lnTo>
                    <a:lnTo>
                      <a:pt x="315" y="617"/>
                    </a:lnTo>
                    <a:lnTo>
                      <a:pt x="318" y="609"/>
                    </a:lnTo>
                    <a:lnTo>
                      <a:pt x="320" y="606"/>
                    </a:lnTo>
                    <a:lnTo>
                      <a:pt x="315" y="613"/>
                    </a:lnTo>
                    <a:lnTo>
                      <a:pt x="313" y="615"/>
                    </a:lnTo>
                    <a:lnTo>
                      <a:pt x="313" y="619"/>
                    </a:lnTo>
                    <a:lnTo>
                      <a:pt x="309" y="622"/>
                    </a:lnTo>
                    <a:lnTo>
                      <a:pt x="304" y="624"/>
                    </a:lnTo>
                    <a:lnTo>
                      <a:pt x="302" y="626"/>
                    </a:lnTo>
                    <a:lnTo>
                      <a:pt x="300" y="626"/>
                    </a:lnTo>
                    <a:lnTo>
                      <a:pt x="296" y="626"/>
                    </a:lnTo>
                    <a:lnTo>
                      <a:pt x="293" y="626"/>
                    </a:lnTo>
                    <a:lnTo>
                      <a:pt x="291" y="624"/>
                    </a:lnTo>
                    <a:lnTo>
                      <a:pt x="280" y="622"/>
                    </a:lnTo>
                    <a:lnTo>
                      <a:pt x="278" y="622"/>
                    </a:lnTo>
                    <a:lnTo>
                      <a:pt x="280" y="622"/>
                    </a:lnTo>
                    <a:lnTo>
                      <a:pt x="283" y="622"/>
                    </a:lnTo>
                    <a:lnTo>
                      <a:pt x="280" y="622"/>
                    </a:lnTo>
                    <a:lnTo>
                      <a:pt x="276" y="617"/>
                    </a:lnTo>
                    <a:lnTo>
                      <a:pt x="274" y="617"/>
                    </a:lnTo>
                    <a:lnTo>
                      <a:pt x="272" y="615"/>
                    </a:lnTo>
                    <a:lnTo>
                      <a:pt x="267" y="613"/>
                    </a:lnTo>
                    <a:lnTo>
                      <a:pt x="265" y="611"/>
                    </a:lnTo>
                    <a:lnTo>
                      <a:pt x="263" y="609"/>
                    </a:lnTo>
                    <a:lnTo>
                      <a:pt x="261" y="609"/>
                    </a:lnTo>
                    <a:lnTo>
                      <a:pt x="258" y="606"/>
                    </a:lnTo>
                    <a:lnTo>
                      <a:pt x="256" y="606"/>
                    </a:lnTo>
                    <a:lnTo>
                      <a:pt x="256" y="604"/>
                    </a:lnTo>
                    <a:lnTo>
                      <a:pt x="254" y="604"/>
                    </a:lnTo>
                    <a:lnTo>
                      <a:pt x="254" y="606"/>
                    </a:lnTo>
                    <a:lnTo>
                      <a:pt x="252" y="606"/>
                    </a:lnTo>
                    <a:lnTo>
                      <a:pt x="250" y="606"/>
                    </a:lnTo>
                    <a:lnTo>
                      <a:pt x="247" y="609"/>
                    </a:lnTo>
                    <a:lnTo>
                      <a:pt x="245" y="609"/>
                    </a:lnTo>
                    <a:lnTo>
                      <a:pt x="243" y="609"/>
                    </a:lnTo>
                    <a:lnTo>
                      <a:pt x="243" y="611"/>
                    </a:lnTo>
                    <a:lnTo>
                      <a:pt x="241" y="611"/>
                    </a:lnTo>
                    <a:lnTo>
                      <a:pt x="239" y="611"/>
                    </a:lnTo>
                    <a:lnTo>
                      <a:pt x="239" y="613"/>
                    </a:lnTo>
                    <a:lnTo>
                      <a:pt x="237" y="613"/>
                    </a:lnTo>
                    <a:lnTo>
                      <a:pt x="234" y="613"/>
                    </a:lnTo>
                    <a:lnTo>
                      <a:pt x="232" y="611"/>
                    </a:lnTo>
                    <a:lnTo>
                      <a:pt x="232" y="609"/>
                    </a:lnTo>
                    <a:lnTo>
                      <a:pt x="230" y="609"/>
                    </a:lnTo>
                    <a:lnTo>
                      <a:pt x="230" y="606"/>
                    </a:lnTo>
                    <a:lnTo>
                      <a:pt x="228" y="606"/>
                    </a:lnTo>
                    <a:lnTo>
                      <a:pt x="228" y="604"/>
                    </a:lnTo>
                    <a:lnTo>
                      <a:pt x="226" y="602"/>
                    </a:lnTo>
                    <a:lnTo>
                      <a:pt x="226" y="600"/>
                    </a:lnTo>
                    <a:lnTo>
                      <a:pt x="223" y="600"/>
                    </a:lnTo>
                    <a:lnTo>
                      <a:pt x="223" y="598"/>
                    </a:lnTo>
                    <a:lnTo>
                      <a:pt x="221" y="598"/>
                    </a:lnTo>
                    <a:lnTo>
                      <a:pt x="221" y="595"/>
                    </a:lnTo>
                    <a:lnTo>
                      <a:pt x="219" y="593"/>
                    </a:lnTo>
                    <a:lnTo>
                      <a:pt x="219" y="591"/>
                    </a:lnTo>
                    <a:lnTo>
                      <a:pt x="217" y="591"/>
                    </a:lnTo>
                    <a:lnTo>
                      <a:pt x="215" y="591"/>
                    </a:lnTo>
                    <a:lnTo>
                      <a:pt x="215" y="593"/>
                    </a:lnTo>
                    <a:lnTo>
                      <a:pt x="212" y="593"/>
                    </a:lnTo>
                    <a:lnTo>
                      <a:pt x="212" y="595"/>
                    </a:lnTo>
                    <a:lnTo>
                      <a:pt x="210" y="595"/>
                    </a:lnTo>
                    <a:lnTo>
                      <a:pt x="210" y="598"/>
                    </a:lnTo>
                    <a:lnTo>
                      <a:pt x="208" y="598"/>
                    </a:lnTo>
                    <a:lnTo>
                      <a:pt x="208" y="600"/>
                    </a:lnTo>
                    <a:lnTo>
                      <a:pt x="206" y="600"/>
                    </a:lnTo>
                    <a:lnTo>
                      <a:pt x="206" y="602"/>
                    </a:lnTo>
                    <a:lnTo>
                      <a:pt x="204" y="602"/>
                    </a:lnTo>
                    <a:lnTo>
                      <a:pt x="201" y="604"/>
                    </a:lnTo>
                    <a:lnTo>
                      <a:pt x="199" y="604"/>
                    </a:lnTo>
                    <a:lnTo>
                      <a:pt x="199" y="606"/>
                    </a:lnTo>
                    <a:lnTo>
                      <a:pt x="197" y="606"/>
                    </a:lnTo>
                    <a:lnTo>
                      <a:pt x="197" y="609"/>
                    </a:lnTo>
                    <a:lnTo>
                      <a:pt x="195" y="609"/>
                    </a:lnTo>
                    <a:lnTo>
                      <a:pt x="193" y="609"/>
                    </a:lnTo>
                    <a:lnTo>
                      <a:pt x="191" y="611"/>
                    </a:lnTo>
                    <a:lnTo>
                      <a:pt x="188" y="611"/>
                    </a:lnTo>
                    <a:lnTo>
                      <a:pt x="186" y="611"/>
                    </a:lnTo>
                    <a:lnTo>
                      <a:pt x="184" y="611"/>
                    </a:lnTo>
                    <a:lnTo>
                      <a:pt x="184" y="613"/>
                    </a:lnTo>
                    <a:lnTo>
                      <a:pt x="182" y="613"/>
                    </a:lnTo>
                    <a:lnTo>
                      <a:pt x="180" y="613"/>
                    </a:lnTo>
                    <a:lnTo>
                      <a:pt x="177" y="613"/>
                    </a:lnTo>
                    <a:lnTo>
                      <a:pt x="175" y="613"/>
                    </a:lnTo>
                    <a:lnTo>
                      <a:pt x="175" y="615"/>
                    </a:lnTo>
                    <a:lnTo>
                      <a:pt x="173" y="615"/>
                    </a:lnTo>
                    <a:lnTo>
                      <a:pt x="173" y="613"/>
                    </a:lnTo>
                    <a:lnTo>
                      <a:pt x="173" y="611"/>
                    </a:lnTo>
                    <a:lnTo>
                      <a:pt x="173" y="609"/>
                    </a:lnTo>
                    <a:lnTo>
                      <a:pt x="173" y="606"/>
                    </a:lnTo>
                    <a:lnTo>
                      <a:pt x="173" y="604"/>
                    </a:lnTo>
                    <a:lnTo>
                      <a:pt x="173" y="602"/>
                    </a:lnTo>
                    <a:lnTo>
                      <a:pt x="173" y="600"/>
                    </a:lnTo>
                    <a:lnTo>
                      <a:pt x="173" y="598"/>
                    </a:lnTo>
                    <a:lnTo>
                      <a:pt x="175" y="598"/>
                    </a:lnTo>
                    <a:lnTo>
                      <a:pt x="175" y="595"/>
                    </a:lnTo>
                    <a:lnTo>
                      <a:pt x="175" y="593"/>
                    </a:lnTo>
                    <a:lnTo>
                      <a:pt x="177" y="593"/>
                    </a:lnTo>
                    <a:lnTo>
                      <a:pt x="177" y="591"/>
                    </a:lnTo>
                    <a:lnTo>
                      <a:pt x="177" y="589"/>
                    </a:lnTo>
                    <a:lnTo>
                      <a:pt x="180" y="589"/>
                    </a:lnTo>
                    <a:lnTo>
                      <a:pt x="180" y="587"/>
                    </a:lnTo>
                    <a:lnTo>
                      <a:pt x="182" y="587"/>
                    </a:lnTo>
                    <a:lnTo>
                      <a:pt x="182" y="584"/>
                    </a:lnTo>
                    <a:lnTo>
                      <a:pt x="182" y="582"/>
                    </a:lnTo>
                    <a:lnTo>
                      <a:pt x="184" y="582"/>
                    </a:lnTo>
                    <a:lnTo>
                      <a:pt x="184" y="580"/>
                    </a:lnTo>
                    <a:lnTo>
                      <a:pt x="184" y="578"/>
                    </a:lnTo>
                    <a:lnTo>
                      <a:pt x="184" y="576"/>
                    </a:lnTo>
                    <a:lnTo>
                      <a:pt x="186" y="573"/>
                    </a:lnTo>
                    <a:lnTo>
                      <a:pt x="186" y="571"/>
                    </a:lnTo>
                    <a:lnTo>
                      <a:pt x="186" y="569"/>
                    </a:lnTo>
                    <a:lnTo>
                      <a:pt x="186" y="567"/>
                    </a:lnTo>
                    <a:lnTo>
                      <a:pt x="188" y="565"/>
                    </a:lnTo>
                    <a:lnTo>
                      <a:pt x="188" y="563"/>
                    </a:lnTo>
                    <a:lnTo>
                      <a:pt x="191" y="563"/>
                    </a:lnTo>
                    <a:lnTo>
                      <a:pt x="191" y="560"/>
                    </a:lnTo>
                    <a:lnTo>
                      <a:pt x="191" y="558"/>
                    </a:lnTo>
                    <a:lnTo>
                      <a:pt x="193" y="558"/>
                    </a:lnTo>
                    <a:lnTo>
                      <a:pt x="193" y="556"/>
                    </a:lnTo>
                    <a:lnTo>
                      <a:pt x="195" y="554"/>
                    </a:lnTo>
                    <a:lnTo>
                      <a:pt x="195" y="552"/>
                    </a:lnTo>
                    <a:lnTo>
                      <a:pt x="195" y="549"/>
                    </a:lnTo>
                    <a:lnTo>
                      <a:pt x="193" y="547"/>
                    </a:lnTo>
                    <a:lnTo>
                      <a:pt x="193" y="545"/>
                    </a:lnTo>
                    <a:lnTo>
                      <a:pt x="193" y="543"/>
                    </a:lnTo>
                    <a:lnTo>
                      <a:pt x="193" y="541"/>
                    </a:lnTo>
                    <a:lnTo>
                      <a:pt x="193" y="538"/>
                    </a:lnTo>
                    <a:lnTo>
                      <a:pt x="191" y="538"/>
                    </a:lnTo>
                    <a:lnTo>
                      <a:pt x="191" y="536"/>
                    </a:lnTo>
                    <a:lnTo>
                      <a:pt x="191" y="534"/>
                    </a:lnTo>
                    <a:lnTo>
                      <a:pt x="193" y="534"/>
                    </a:lnTo>
                    <a:lnTo>
                      <a:pt x="193" y="532"/>
                    </a:lnTo>
                    <a:lnTo>
                      <a:pt x="193" y="530"/>
                    </a:lnTo>
                    <a:lnTo>
                      <a:pt x="193" y="527"/>
                    </a:lnTo>
                    <a:lnTo>
                      <a:pt x="193" y="525"/>
                    </a:lnTo>
                    <a:lnTo>
                      <a:pt x="193" y="523"/>
                    </a:lnTo>
                    <a:lnTo>
                      <a:pt x="195" y="523"/>
                    </a:lnTo>
                    <a:lnTo>
                      <a:pt x="195" y="521"/>
                    </a:lnTo>
                    <a:lnTo>
                      <a:pt x="195" y="519"/>
                    </a:lnTo>
                    <a:lnTo>
                      <a:pt x="193" y="517"/>
                    </a:lnTo>
                    <a:lnTo>
                      <a:pt x="193" y="514"/>
                    </a:lnTo>
                    <a:lnTo>
                      <a:pt x="193" y="512"/>
                    </a:lnTo>
                    <a:lnTo>
                      <a:pt x="191" y="512"/>
                    </a:lnTo>
                    <a:lnTo>
                      <a:pt x="191" y="514"/>
                    </a:lnTo>
                    <a:lnTo>
                      <a:pt x="188" y="514"/>
                    </a:lnTo>
                    <a:lnTo>
                      <a:pt x="186" y="514"/>
                    </a:lnTo>
                    <a:lnTo>
                      <a:pt x="184" y="514"/>
                    </a:lnTo>
                    <a:lnTo>
                      <a:pt x="182" y="514"/>
                    </a:lnTo>
                    <a:lnTo>
                      <a:pt x="180" y="517"/>
                    </a:lnTo>
                    <a:lnTo>
                      <a:pt x="177" y="517"/>
                    </a:lnTo>
                    <a:lnTo>
                      <a:pt x="175" y="517"/>
                    </a:lnTo>
                    <a:lnTo>
                      <a:pt x="173" y="517"/>
                    </a:lnTo>
                    <a:lnTo>
                      <a:pt x="171" y="517"/>
                    </a:lnTo>
                    <a:lnTo>
                      <a:pt x="171" y="519"/>
                    </a:lnTo>
                    <a:lnTo>
                      <a:pt x="169" y="519"/>
                    </a:lnTo>
                    <a:lnTo>
                      <a:pt x="166" y="519"/>
                    </a:lnTo>
                    <a:lnTo>
                      <a:pt x="166" y="521"/>
                    </a:lnTo>
                    <a:lnTo>
                      <a:pt x="164" y="521"/>
                    </a:lnTo>
                    <a:lnTo>
                      <a:pt x="164" y="519"/>
                    </a:lnTo>
                    <a:lnTo>
                      <a:pt x="162" y="519"/>
                    </a:lnTo>
                    <a:lnTo>
                      <a:pt x="162" y="517"/>
                    </a:lnTo>
                    <a:lnTo>
                      <a:pt x="162" y="514"/>
                    </a:lnTo>
                    <a:lnTo>
                      <a:pt x="160" y="512"/>
                    </a:lnTo>
                    <a:lnTo>
                      <a:pt x="160" y="510"/>
                    </a:lnTo>
                    <a:lnTo>
                      <a:pt x="158" y="510"/>
                    </a:lnTo>
                    <a:lnTo>
                      <a:pt x="158" y="508"/>
                    </a:lnTo>
                    <a:lnTo>
                      <a:pt x="160" y="508"/>
                    </a:lnTo>
                    <a:lnTo>
                      <a:pt x="160" y="506"/>
                    </a:lnTo>
                    <a:lnTo>
                      <a:pt x="162" y="506"/>
                    </a:lnTo>
                    <a:lnTo>
                      <a:pt x="164" y="503"/>
                    </a:lnTo>
                    <a:lnTo>
                      <a:pt x="166" y="503"/>
                    </a:lnTo>
                    <a:lnTo>
                      <a:pt x="164" y="501"/>
                    </a:lnTo>
                    <a:lnTo>
                      <a:pt x="164" y="499"/>
                    </a:lnTo>
                    <a:lnTo>
                      <a:pt x="162" y="497"/>
                    </a:lnTo>
                    <a:lnTo>
                      <a:pt x="162" y="495"/>
                    </a:lnTo>
                    <a:lnTo>
                      <a:pt x="160" y="492"/>
                    </a:lnTo>
                    <a:lnTo>
                      <a:pt x="160" y="490"/>
                    </a:lnTo>
                    <a:lnTo>
                      <a:pt x="158" y="490"/>
                    </a:lnTo>
                    <a:lnTo>
                      <a:pt x="155" y="490"/>
                    </a:lnTo>
                    <a:lnTo>
                      <a:pt x="155" y="492"/>
                    </a:lnTo>
                    <a:lnTo>
                      <a:pt x="153" y="492"/>
                    </a:lnTo>
                    <a:lnTo>
                      <a:pt x="153" y="490"/>
                    </a:lnTo>
                    <a:lnTo>
                      <a:pt x="151" y="490"/>
                    </a:lnTo>
                    <a:lnTo>
                      <a:pt x="151" y="488"/>
                    </a:lnTo>
                    <a:lnTo>
                      <a:pt x="149" y="488"/>
                    </a:lnTo>
                    <a:lnTo>
                      <a:pt x="149" y="486"/>
                    </a:lnTo>
                    <a:lnTo>
                      <a:pt x="149" y="484"/>
                    </a:lnTo>
                    <a:lnTo>
                      <a:pt x="147" y="484"/>
                    </a:lnTo>
                    <a:lnTo>
                      <a:pt x="147" y="481"/>
                    </a:lnTo>
                    <a:lnTo>
                      <a:pt x="145" y="479"/>
                    </a:lnTo>
                    <a:lnTo>
                      <a:pt x="145" y="477"/>
                    </a:lnTo>
                    <a:lnTo>
                      <a:pt x="138" y="481"/>
                    </a:lnTo>
                    <a:lnTo>
                      <a:pt x="136" y="479"/>
                    </a:lnTo>
                    <a:lnTo>
                      <a:pt x="136" y="477"/>
                    </a:lnTo>
                    <a:lnTo>
                      <a:pt x="136" y="475"/>
                    </a:lnTo>
                    <a:lnTo>
                      <a:pt x="134" y="473"/>
                    </a:lnTo>
                    <a:lnTo>
                      <a:pt x="134" y="471"/>
                    </a:lnTo>
                    <a:lnTo>
                      <a:pt x="131" y="466"/>
                    </a:lnTo>
                    <a:lnTo>
                      <a:pt x="129" y="464"/>
                    </a:lnTo>
                    <a:lnTo>
                      <a:pt x="129" y="466"/>
                    </a:lnTo>
                    <a:lnTo>
                      <a:pt x="127" y="464"/>
                    </a:lnTo>
                    <a:lnTo>
                      <a:pt x="123" y="455"/>
                    </a:lnTo>
                    <a:lnTo>
                      <a:pt x="123" y="453"/>
                    </a:lnTo>
                    <a:lnTo>
                      <a:pt x="120" y="451"/>
                    </a:lnTo>
                    <a:lnTo>
                      <a:pt x="123" y="451"/>
                    </a:lnTo>
                    <a:lnTo>
                      <a:pt x="118" y="442"/>
                    </a:lnTo>
                    <a:lnTo>
                      <a:pt x="116" y="442"/>
                    </a:lnTo>
                    <a:lnTo>
                      <a:pt x="114" y="440"/>
                    </a:lnTo>
                    <a:lnTo>
                      <a:pt x="114" y="438"/>
                    </a:lnTo>
                    <a:lnTo>
                      <a:pt x="118" y="435"/>
                    </a:lnTo>
                    <a:lnTo>
                      <a:pt x="120" y="433"/>
                    </a:lnTo>
                    <a:lnTo>
                      <a:pt x="125" y="433"/>
                    </a:lnTo>
                    <a:lnTo>
                      <a:pt x="129" y="429"/>
                    </a:lnTo>
                    <a:lnTo>
                      <a:pt x="136" y="425"/>
                    </a:lnTo>
                    <a:lnTo>
                      <a:pt x="134" y="420"/>
                    </a:lnTo>
                    <a:lnTo>
                      <a:pt x="131" y="414"/>
                    </a:lnTo>
                    <a:lnTo>
                      <a:pt x="127" y="409"/>
                    </a:lnTo>
                    <a:lnTo>
                      <a:pt x="127" y="405"/>
                    </a:lnTo>
                    <a:lnTo>
                      <a:pt x="125" y="403"/>
                    </a:lnTo>
                    <a:lnTo>
                      <a:pt x="123" y="403"/>
                    </a:lnTo>
                    <a:lnTo>
                      <a:pt x="109" y="407"/>
                    </a:lnTo>
                    <a:lnTo>
                      <a:pt x="103" y="416"/>
                    </a:lnTo>
                    <a:lnTo>
                      <a:pt x="101" y="420"/>
                    </a:lnTo>
                    <a:lnTo>
                      <a:pt x="99" y="420"/>
                    </a:lnTo>
                    <a:lnTo>
                      <a:pt x="99" y="422"/>
                    </a:lnTo>
                    <a:lnTo>
                      <a:pt x="96" y="422"/>
                    </a:lnTo>
                    <a:lnTo>
                      <a:pt x="96" y="425"/>
                    </a:lnTo>
                    <a:lnTo>
                      <a:pt x="96" y="422"/>
                    </a:lnTo>
                    <a:lnTo>
                      <a:pt x="94" y="420"/>
                    </a:lnTo>
                    <a:lnTo>
                      <a:pt x="94" y="418"/>
                    </a:lnTo>
                    <a:lnTo>
                      <a:pt x="94" y="416"/>
                    </a:lnTo>
                    <a:lnTo>
                      <a:pt x="92" y="414"/>
                    </a:lnTo>
                    <a:lnTo>
                      <a:pt x="88" y="405"/>
                    </a:lnTo>
                    <a:lnTo>
                      <a:pt x="81" y="396"/>
                    </a:lnTo>
                    <a:lnTo>
                      <a:pt x="79" y="392"/>
                    </a:lnTo>
                    <a:lnTo>
                      <a:pt x="77" y="387"/>
                    </a:lnTo>
                    <a:lnTo>
                      <a:pt x="72" y="381"/>
                    </a:lnTo>
                    <a:lnTo>
                      <a:pt x="68" y="374"/>
                    </a:lnTo>
                    <a:lnTo>
                      <a:pt x="66" y="374"/>
                    </a:lnTo>
                    <a:lnTo>
                      <a:pt x="59" y="368"/>
                    </a:lnTo>
                    <a:lnTo>
                      <a:pt x="55" y="363"/>
                    </a:lnTo>
                    <a:lnTo>
                      <a:pt x="50" y="359"/>
                    </a:lnTo>
                    <a:lnTo>
                      <a:pt x="50" y="357"/>
                    </a:lnTo>
                    <a:lnTo>
                      <a:pt x="48" y="352"/>
                    </a:lnTo>
                    <a:lnTo>
                      <a:pt x="50" y="350"/>
                    </a:lnTo>
                    <a:lnTo>
                      <a:pt x="55" y="348"/>
                    </a:lnTo>
                    <a:lnTo>
                      <a:pt x="53" y="348"/>
                    </a:lnTo>
                    <a:lnTo>
                      <a:pt x="50" y="346"/>
                    </a:lnTo>
                    <a:lnTo>
                      <a:pt x="44" y="341"/>
                    </a:lnTo>
                    <a:lnTo>
                      <a:pt x="37" y="337"/>
                    </a:lnTo>
                    <a:lnTo>
                      <a:pt x="28" y="333"/>
                    </a:lnTo>
                    <a:lnTo>
                      <a:pt x="22" y="326"/>
                    </a:lnTo>
                    <a:lnTo>
                      <a:pt x="13" y="322"/>
                    </a:lnTo>
                    <a:lnTo>
                      <a:pt x="9" y="319"/>
                    </a:lnTo>
                    <a:lnTo>
                      <a:pt x="4" y="315"/>
                    </a:lnTo>
                    <a:lnTo>
                      <a:pt x="2" y="315"/>
                    </a:lnTo>
                    <a:lnTo>
                      <a:pt x="0" y="313"/>
                    </a:lnTo>
                    <a:lnTo>
                      <a:pt x="4" y="302"/>
                    </a:lnTo>
                    <a:lnTo>
                      <a:pt x="7" y="302"/>
                    </a:lnTo>
                    <a:lnTo>
                      <a:pt x="9" y="302"/>
                    </a:lnTo>
                    <a:lnTo>
                      <a:pt x="11" y="302"/>
                    </a:lnTo>
                    <a:lnTo>
                      <a:pt x="11" y="304"/>
                    </a:lnTo>
                    <a:lnTo>
                      <a:pt x="13" y="304"/>
                    </a:lnTo>
                    <a:lnTo>
                      <a:pt x="15" y="304"/>
                    </a:lnTo>
                    <a:lnTo>
                      <a:pt x="15" y="306"/>
                    </a:lnTo>
                    <a:lnTo>
                      <a:pt x="15" y="304"/>
                    </a:lnTo>
                    <a:lnTo>
                      <a:pt x="15" y="306"/>
                    </a:lnTo>
                    <a:lnTo>
                      <a:pt x="17" y="306"/>
                    </a:lnTo>
                    <a:lnTo>
                      <a:pt x="20" y="306"/>
                    </a:lnTo>
                    <a:lnTo>
                      <a:pt x="22" y="306"/>
                    </a:lnTo>
                    <a:lnTo>
                      <a:pt x="22" y="308"/>
                    </a:lnTo>
                    <a:lnTo>
                      <a:pt x="24" y="308"/>
                    </a:lnTo>
                    <a:lnTo>
                      <a:pt x="24" y="306"/>
                    </a:lnTo>
                    <a:lnTo>
                      <a:pt x="26" y="306"/>
                    </a:lnTo>
                    <a:lnTo>
                      <a:pt x="28" y="306"/>
                    </a:lnTo>
                    <a:lnTo>
                      <a:pt x="28" y="308"/>
                    </a:lnTo>
                    <a:lnTo>
                      <a:pt x="31" y="308"/>
                    </a:lnTo>
                    <a:lnTo>
                      <a:pt x="31" y="311"/>
                    </a:lnTo>
                    <a:lnTo>
                      <a:pt x="33" y="311"/>
                    </a:lnTo>
                    <a:lnTo>
                      <a:pt x="33" y="313"/>
                    </a:lnTo>
                    <a:lnTo>
                      <a:pt x="35" y="313"/>
                    </a:lnTo>
                    <a:lnTo>
                      <a:pt x="37" y="313"/>
                    </a:lnTo>
                    <a:lnTo>
                      <a:pt x="37" y="315"/>
                    </a:lnTo>
                    <a:lnTo>
                      <a:pt x="39" y="315"/>
                    </a:lnTo>
                    <a:lnTo>
                      <a:pt x="42" y="315"/>
                    </a:lnTo>
                    <a:lnTo>
                      <a:pt x="44" y="315"/>
                    </a:lnTo>
                    <a:lnTo>
                      <a:pt x="44" y="317"/>
                    </a:lnTo>
                    <a:lnTo>
                      <a:pt x="46" y="317"/>
                    </a:lnTo>
                    <a:lnTo>
                      <a:pt x="48" y="317"/>
                    </a:lnTo>
                    <a:lnTo>
                      <a:pt x="50" y="317"/>
                    </a:lnTo>
                    <a:lnTo>
                      <a:pt x="50" y="319"/>
                    </a:lnTo>
                    <a:lnTo>
                      <a:pt x="53" y="319"/>
                    </a:lnTo>
                    <a:lnTo>
                      <a:pt x="55" y="319"/>
                    </a:lnTo>
                    <a:lnTo>
                      <a:pt x="57" y="319"/>
                    </a:lnTo>
                    <a:lnTo>
                      <a:pt x="59" y="319"/>
                    </a:lnTo>
                    <a:lnTo>
                      <a:pt x="59" y="322"/>
                    </a:lnTo>
                    <a:lnTo>
                      <a:pt x="61" y="322"/>
                    </a:lnTo>
                    <a:lnTo>
                      <a:pt x="61" y="319"/>
                    </a:lnTo>
                    <a:lnTo>
                      <a:pt x="63" y="319"/>
                    </a:lnTo>
                    <a:lnTo>
                      <a:pt x="63" y="317"/>
                    </a:lnTo>
                    <a:lnTo>
                      <a:pt x="66" y="317"/>
                    </a:lnTo>
                    <a:lnTo>
                      <a:pt x="68" y="317"/>
                    </a:lnTo>
                    <a:lnTo>
                      <a:pt x="70" y="317"/>
                    </a:lnTo>
                    <a:lnTo>
                      <a:pt x="70" y="315"/>
                    </a:lnTo>
                    <a:lnTo>
                      <a:pt x="72" y="315"/>
                    </a:lnTo>
                    <a:lnTo>
                      <a:pt x="72" y="317"/>
                    </a:lnTo>
                    <a:lnTo>
                      <a:pt x="74" y="317"/>
                    </a:lnTo>
                    <a:lnTo>
                      <a:pt x="74" y="319"/>
                    </a:lnTo>
                    <a:lnTo>
                      <a:pt x="77" y="319"/>
                    </a:lnTo>
                    <a:lnTo>
                      <a:pt x="79" y="319"/>
                    </a:lnTo>
                    <a:lnTo>
                      <a:pt x="79" y="317"/>
                    </a:lnTo>
                    <a:lnTo>
                      <a:pt x="81" y="317"/>
                    </a:lnTo>
                    <a:lnTo>
                      <a:pt x="83" y="319"/>
                    </a:lnTo>
                    <a:lnTo>
                      <a:pt x="85" y="319"/>
                    </a:lnTo>
                    <a:lnTo>
                      <a:pt x="88" y="319"/>
                    </a:lnTo>
                    <a:lnTo>
                      <a:pt x="90" y="319"/>
                    </a:lnTo>
                    <a:lnTo>
                      <a:pt x="90" y="322"/>
                    </a:lnTo>
                    <a:lnTo>
                      <a:pt x="92" y="322"/>
                    </a:lnTo>
                    <a:lnTo>
                      <a:pt x="92" y="319"/>
                    </a:lnTo>
                    <a:lnTo>
                      <a:pt x="94" y="319"/>
                    </a:lnTo>
                    <a:lnTo>
                      <a:pt x="94" y="317"/>
                    </a:lnTo>
                    <a:lnTo>
                      <a:pt x="96" y="317"/>
                    </a:lnTo>
                    <a:lnTo>
                      <a:pt x="96" y="319"/>
                    </a:lnTo>
                    <a:lnTo>
                      <a:pt x="99" y="319"/>
                    </a:lnTo>
                    <a:lnTo>
                      <a:pt x="99" y="317"/>
                    </a:lnTo>
                    <a:lnTo>
                      <a:pt x="99" y="319"/>
                    </a:lnTo>
                    <a:lnTo>
                      <a:pt x="101" y="319"/>
                    </a:lnTo>
                    <a:lnTo>
                      <a:pt x="103" y="319"/>
                    </a:lnTo>
                    <a:lnTo>
                      <a:pt x="103" y="317"/>
                    </a:lnTo>
                    <a:lnTo>
                      <a:pt x="105" y="317"/>
                    </a:lnTo>
                    <a:lnTo>
                      <a:pt x="107" y="317"/>
                    </a:lnTo>
                    <a:lnTo>
                      <a:pt x="109" y="317"/>
                    </a:lnTo>
                    <a:lnTo>
                      <a:pt x="112" y="317"/>
                    </a:lnTo>
                    <a:lnTo>
                      <a:pt x="114" y="317"/>
                    </a:lnTo>
                    <a:lnTo>
                      <a:pt x="116" y="317"/>
                    </a:lnTo>
                    <a:lnTo>
                      <a:pt x="118" y="317"/>
                    </a:lnTo>
                    <a:lnTo>
                      <a:pt x="118" y="315"/>
                    </a:lnTo>
                    <a:lnTo>
                      <a:pt x="120" y="315"/>
                    </a:lnTo>
                    <a:lnTo>
                      <a:pt x="123" y="315"/>
                    </a:lnTo>
                    <a:lnTo>
                      <a:pt x="123" y="313"/>
                    </a:lnTo>
                    <a:lnTo>
                      <a:pt x="123" y="311"/>
                    </a:lnTo>
                    <a:lnTo>
                      <a:pt x="125" y="311"/>
                    </a:lnTo>
                    <a:lnTo>
                      <a:pt x="125" y="313"/>
                    </a:lnTo>
                    <a:lnTo>
                      <a:pt x="127" y="313"/>
                    </a:lnTo>
                    <a:lnTo>
                      <a:pt x="127" y="311"/>
                    </a:lnTo>
                    <a:lnTo>
                      <a:pt x="127" y="308"/>
                    </a:lnTo>
                    <a:lnTo>
                      <a:pt x="129" y="308"/>
                    </a:lnTo>
                    <a:lnTo>
                      <a:pt x="131" y="308"/>
                    </a:lnTo>
                    <a:lnTo>
                      <a:pt x="134" y="308"/>
                    </a:lnTo>
                    <a:lnTo>
                      <a:pt x="134" y="306"/>
                    </a:lnTo>
                    <a:lnTo>
                      <a:pt x="134" y="304"/>
                    </a:lnTo>
                    <a:lnTo>
                      <a:pt x="136" y="304"/>
                    </a:lnTo>
                    <a:lnTo>
                      <a:pt x="136" y="306"/>
                    </a:lnTo>
                    <a:lnTo>
                      <a:pt x="138" y="306"/>
                    </a:lnTo>
                    <a:lnTo>
                      <a:pt x="138" y="304"/>
                    </a:lnTo>
                    <a:lnTo>
                      <a:pt x="138" y="302"/>
                    </a:lnTo>
                    <a:lnTo>
                      <a:pt x="140" y="302"/>
                    </a:lnTo>
                    <a:lnTo>
                      <a:pt x="142" y="302"/>
                    </a:lnTo>
                    <a:lnTo>
                      <a:pt x="142" y="300"/>
                    </a:lnTo>
                    <a:lnTo>
                      <a:pt x="145" y="300"/>
                    </a:lnTo>
                    <a:lnTo>
                      <a:pt x="147" y="300"/>
                    </a:lnTo>
                    <a:lnTo>
                      <a:pt x="147" y="297"/>
                    </a:lnTo>
                    <a:lnTo>
                      <a:pt x="147" y="295"/>
                    </a:lnTo>
                    <a:lnTo>
                      <a:pt x="149" y="295"/>
                    </a:lnTo>
                    <a:lnTo>
                      <a:pt x="151" y="295"/>
                    </a:lnTo>
                    <a:lnTo>
                      <a:pt x="153" y="295"/>
                    </a:lnTo>
                    <a:lnTo>
                      <a:pt x="155" y="295"/>
                    </a:lnTo>
                    <a:lnTo>
                      <a:pt x="155" y="293"/>
                    </a:lnTo>
                    <a:lnTo>
                      <a:pt x="158" y="293"/>
                    </a:lnTo>
                    <a:lnTo>
                      <a:pt x="158" y="295"/>
                    </a:lnTo>
                    <a:lnTo>
                      <a:pt x="160" y="295"/>
                    </a:lnTo>
                    <a:lnTo>
                      <a:pt x="162" y="295"/>
                    </a:lnTo>
                    <a:lnTo>
                      <a:pt x="162" y="297"/>
                    </a:lnTo>
                    <a:lnTo>
                      <a:pt x="164" y="297"/>
                    </a:lnTo>
                    <a:lnTo>
                      <a:pt x="166" y="297"/>
                    </a:lnTo>
                    <a:lnTo>
                      <a:pt x="166" y="295"/>
                    </a:lnTo>
                    <a:lnTo>
                      <a:pt x="169" y="295"/>
                    </a:lnTo>
                    <a:lnTo>
                      <a:pt x="169" y="297"/>
                    </a:lnTo>
                    <a:lnTo>
                      <a:pt x="171" y="297"/>
                    </a:lnTo>
                    <a:lnTo>
                      <a:pt x="171" y="300"/>
                    </a:lnTo>
                    <a:lnTo>
                      <a:pt x="173" y="300"/>
                    </a:lnTo>
                    <a:lnTo>
                      <a:pt x="175" y="300"/>
                    </a:lnTo>
                    <a:lnTo>
                      <a:pt x="175" y="302"/>
                    </a:lnTo>
                    <a:lnTo>
                      <a:pt x="175" y="300"/>
                    </a:lnTo>
                    <a:lnTo>
                      <a:pt x="177" y="302"/>
                    </a:lnTo>
                    <a:lnTo>
                      <a:pt x="175" y="302"/>
                    </a:lnTo>
                    <a:lnTo>
                      <a:pt x="177" y="302"/>
                    </a:lnTo>
                    <a:lnTo>
                      <a:pt x="177" y="304"/>
                    </a:lnTo>
                    <a:lnTo>
                      <a:pt x="180" y="304"/>
                    </a:lnTo>
                    <a:lnTo>
                      <a:pt x="182" y="304"/>
                    </a:lnTo>
                    <a:lnTo>
                      <a:pt x="184" y="304"/>
                    </a:lnTo>
                    <a:lnTo>
                      <a:pt x="186" y="302"/>
                    </a:lnTo>
                    <a:lnTo>
                      <a:pt x="186" y="304"/>
                    </a:lnTo>
                    <a:lnTo>
                      <a:pt x="188" y="304"/>
                    </a:lnTo>
                    <a:lnTo>
                      <a:pt x="191" y="304"/>
                    </a:lnTo>
                    <a:lnTo>
                      <a:pt x="193" y="304"/>
                    </a:lnTo>
                    <a:lnTo>
                      <a:pt x="193" y="306"/>
                    </a:lnTo>
                    <a:lnTo>
                      <a:pt x="195" y="306"/>
                    </a:lnTo>
                    <a:lnTo>
                      <a:pt x="195" y="304"/>
                    </a:lnTo>
                    <a:lnTo>
                      <a:pt x="197" y="304"/>
                    </a:lnTo>
                    <a:lnTo>
                      <a:pt x="199" y="304"/>
                    </a:lnTo>
                    <a:lnTo>
                      <a:pt x="201" y="304"/>
                    </a:lnTo>
                    <a:lnTo>
                      <a:pt x="204" y="304"/>
                    </a:lnTo>
                    <a:lnTo>
                      <a:pt x="206" y="304"/>
                    </a:lnTo>
                    <a:lnTo>
                      <a:pt x="206" y="306"/>
                    </a:lnTo>
                    <a:lnTo>
                      <a:pt x="208" y="306"/>
                    </a:lnTo>
                    <a:lnTo>
                      <a:pt x="208" y="304"/>
                    </a:lnTo>
                    <a:lnTo>
                      <a:pt x="210" y="306"/>
                    </a:lnTo>
                    <a:lnTo>
                      <a:pt x="210" y="304"/>
                    </a:lnTo>
                    <a:lnTo>
                      <a:pt x="212" y="306"/>
                    </a:lnTo>
                    <a:lnTo>
                      <a:pt x="215" y="306"/>
                    </a:lnTo>
                    <a:lnTo>
                      <a:pt x="217" y="306"/>
                    </a:lnTo>
                    <a:lnTo>
                      <a:pt x="219" y="306"/>
                    </a:lnTo>
                    <a:lnTo>
                      <a:pt x="221" y="306"/>
                    </a:lnTo>
                    <a:lnTo>
                      <a:pt x="223" y="306"/>
                    </a:lnTo>
                    <a:lnTo>
                      <a:pt x="226" y="306"/>
                    </a:lnTo>
                    <a:lnTo>
                      <a:pt x="228" y="306"/>
                    </a:lnTo>
                    <a:lnTo>
                      <a:pt x="230" y="306"/>
                    </a:lnTo>
                    <a:lnTo>
                      <a:pt x="232" y="306"/>
                    </a:lnTo>
                    <a:lnTo>
                      <a:pt x="234" y="306"/>
                    </a:lnTo>
                    <a:lnTo>
                      <a:pt x="234" y="308"/>
                    </a:lnTo>
                    <a:lnTo>
                      <a:pt x="234" y="306"/>
                    </a:lnTo>
                    <a:lnTo>
                      <a:pt x="237" y="306"/>
                    </a:lnTo>
                    <a:lnTo>
                      <a:pt x="239" y="306"/>
                    </a:lnTo>
                    <a:lnTo>
                      <a:pt x="241" y="306"/>
                    </a:lnTo>
                    <a:lnTo>
                      <a:pt x="243" y="306"/>
                    </a:lnTo>
                    <a:lnTo>
                      <a:pt x="243" y="304"/>
                    </a:lnTo>
                    <a:lnTo>
                      <a:pt x="245" y="304"/>
                    </a:lnTo>
                    <a:lnTo>
                      <a:pt x="247" y="304"/>
                    </a:lnTo>
                    <a:lnTo>
                      <a:pt x="247" y="302"/>
                    </a:lnTo>
                    <a:lnTo>
                      <a:pt x="250" y="302"/>
                    </a:lnTo>
                    <a:lnTo>
                      <a:pt x="252" y="300"/>
                    </a:lnTo>
                    <a:lnTo>
                      <a:pt x="254" y="300"/>
                    </a:lnTo>
                    <a:lnTo>
                      <a:pt x="256" y="300"/>
                    </a:lnTo>
                    <a:lnTo>
                      <a:pt x="256" y="297"/>
                    </a:lnTo>
                    <a:lnTo>
                      <a:pt x="258" y="297"/>
                    </a:lnTo>
                    <a:lnTo>
                      <a:pt x="261" y="297"/>
                    </a:lnTo>
                    <a:lnTo>
                      <a:pt x="263" y="297"/>
                    </a:lnTo>
                    <a:lnTo>
                      <a:pt x="263" y="295"/>
                    </a:lnTo>
                    <a:lnTo>
                      <a:pt x="265" y="295"/>
                    </a:lnTo>
                    <a:lnTo>
                      <a:pt x="265" y="293"/>
                    </a:lnTo>
                    <a:lnTo>
                      <a:pt x="267" y="293"/>
                    </a:lnTo>
                    <a:lnTo>
                      <a:pt x="267" y="291"/>
                    </a:lnTo>
                    <a:lnTo>
                      <a:pt x="269" y="291"/>
                    </a:lnTo>
                    <a:lnTo>
                      <a:pt x="272" y="291"/>
                    </a:lnTo>
                    <a:lnTo>
                      <a:pt x="272" y="289"/>
                    </a:lnTo>
                    <a:lnTo>
                      <a:pt x="274" y="289"/>
                    </a:lnTo>
                    <a:lnTo>
                      <a:pt x="274" y="287"/>
                    </a:lnTo>
                    <a:lnTo>
                      <a:pt x="276" y="287"/>
                    </a:lnTo>
                    <a:lnTo>
                      <a:pt x="278" y="287"/>
                    </a:lnTo>
                    <a:lnTo>
                      <a:pt x="280" y="287"/>
                    </a:lnTo>
                    <a:lnTo>
                      <a:pt x="280" y="284"/>
                    </a:lnTo>
                    <a:lnTo>
                      <a:pt x="283" y="284"/>
                    </a:lnTo>
                    <a:lnTo>
                      <a:pt x="285" y="284"/>
                    </a:lnTo>
                    <a:lnTo>
                      <a:pt x="287" y="284"/>
                    </a:lnTo>
                    <a:lnTo>
                      <a:pt x="287" y="282"/>
                    </a:lnTo>
                    <a:lnTo>
                      <a:pt x="289" y="282"/>
                    </a:lnTo>
                    <a:lnTo>
                      <a:pt x="289" y="280"/>
                    </a:lnTo>
                    <a:lnTo>
                      <a:pt x="291" y="280"/>
                    </a:lnTo>
                    <a:lnTo>
                      <a:pt x="293" y="280"/>
                    </a:lnTo>
                    <a:lnTo>
                      <a:pt x="293" y="278"/>
                    </a:lnTo>
                    <a:lnTo>
                      <a:pt x="296" y="278"/>
                    </a:lnTo>
                    <a:lnTo>
                      <a:pt x="296" y="276"/>
                    </a:lnTo>
                    <a:lnTo>
                      <a:pt x="298" y="276"/>
                    </a:lnTo>
                    <a:lnTo>
                      <a:pt x="298" y="273"/>
                    </a:lnTo>
                    <a:lnTo>
                      <a:pt x="300" y="273"/>
                    </a:lnTo>
                    <a:lnTo>
                      <a:pt x="302" y="273"/>
                    </a:lnTo>
                    <a:lnTo>
                      <a:pt x="302" y="271"/>
                    </a:lnTo>
                    <a:lnTo>
                      <a:pt x="304" y="271"/>
                    </a:lnTo>
                    <a:lnTo>
                      <a:pt x="307" y="271"/>
                    </a:lnTo>
                    <a:lnTo>
                      <a:pt x="307" y="269"/>
                    </a:lnTo>
                    <a:lnTo>
                      <a:pt x="307" y="267"/>
                    </a:lnTo>
                    <a:lnTo>
                      <a:pt x="309" y="267"/>
                    </a:lnTo>
                    <a:lnTo>
                      <a:pt x="309" y="265"/>
                    </a:lnTo>
                    <a:lnTo>
                      <a:pt x="309" y="262"/>
                    </a:lnTo>
                    <a:lnTo>
                      <a:pt x="311" y="262"/>
                    </a:lnTo>
                    <a:lnTo>
                      <a:pt x="311" y="260"/>
                    </a:lnTo>
                    <a:lnTo>
                      <a:pt x="311" y="258"/>
                    </a:lnTo>
                    <a:lnTo>
                      <a:pt x="313" y="258"/>
                    </a:lnTo>
                    <a:lnTo>
                      <a:pt x="313" y="256"/>
                    </a:lnTo>
                    <a:lnTo>
                      <a:pt x="313" y="254"/>
                    </a:lnTo>
                    <a:lnTo>
                      <a:pt x="315" y="251"/>
                    </a:lnTo>
                    <a:lnTo>
                      <a:pt x="315" y="249"/>
                    </a:lnTo>
                    <a:lnTo>
                      <a:pt x="318" y="249"/>
                    </a:lnTo>
                    <a:lnTo>
                      <a:pt x="318" y="247"/>
                    </a:lnTo>
                    <a:lnTo>
                      <a:pt x="318" y="245"/>
                    </a:lnTo>
                    <a:lnTo>
                      <a:pt x="320" y="245"/>
                    </a:lnTo>
                    <a:lnTo>
                      <a:pt x="320" y="243"/>
                    </a:lnTo>
                    <a:lnTo>
                      <a:pt x="322" y="238"/>
                    </a:lnTo>
                    <a:lnTo>
                      <a:pt x="324" y="234"/>
                    </a:lnTo>
                    <a:lnTo>
                      <a:pt x="324" y="230"/>
                    </a:lnTo>
                    <a:lnTo>
                      <a:pt x="326" y="230"/>
                    </a:lnTo>
                    <a:lnTo>
                      <a:pt x="328" y="225"/>
                    </a:lnTo>
                    <a:lnTo>
                      <a:pt x="328" y="223"/>
                    </a:lnTo>
                    <a:lnTo>
                      <a:pt x="328" y="221"/>
                    </a:lnTo>
                    <a:lnTo>
                      <a:pt x="331" y="219"/>
                    </a:lnTo>
                    <a:lnTo>
                      <a:pt x="331" y="214"/>
                    </a:lnTo>
                    <a:lnTo>
                      <a:pt x="331" y="212"/>
                    </a:lnTo>
                    <a:lnTo>
                      <a:pt x="333" y="210"/>
                    </a:lnTo>
                    <a:lnTo>
                      <a:pt x="333" y="205"/>
                    </a:lnTo>
                    <a:lnTo>
                      <a:pt x="335" y="203"/>
                    </a:lnTo>
                    <a:lnTo>
                      <a:pt x="335" y="201"/>
                    </a:lnTo>
                    <a:lnTo>
                      <a:pt x="335" y="199"/>
                    </a:lnTo>
                    <a:lnTo>
                      <a:pt x="335" y="197"/>
                    </a:lnTo>
                    <a:lnTo>
                      <a:pt x="335" y="195"/>
                    </a:lnTo>
                    <a:lnTo>
                      <a:pt x="337" y="192"/>
                    </a:lnTo>
                    <a:lnTo>
                      <a:pt x="337" y="190"/>
                    </a:lnTo>
                    <a:lnTo>
                      <a:pt x="337" y="188"/>
                    </a:lnTo>
                    <a:lnTo>
                      <a:pt x="337" y="184"/>
                    </a:lnTo>
                    <a:lnTo>
                      <a:pt x="337" y="179"/>
                    </a:lnTo>
                    <a:lnTo>
                      <a:pt x="337" y="177"/>
                    </a:lnTo>
                    <a:lnTo>
                      <a:pt x="339" y="175"/>
                    </a:lnTo>
                    <a:lnTo>
                      <a:pt x="339" y="173"/>
                    </a:lnTo>
                    <a:lnTo>
                      <a:pt x="342" y="173"/>
                    </a:lnTo>
                    <a:lnTo>
                      <a:pt x="342" y="170"/>
                    </a:lnTo>
                    <a:lnTo>
                      <a:pt x="344" y="170"/>
                    </a:lnTo>
                    <a:lnTo>
                      <a:pt x="344" y="168"/>
                    </a:lnTo>
                    <a:lnTo>
                      <a:pt x="346" y="168"/>
                    </a:lnTo>
                    <a:lnTo>
                      <a:pt x="346" y="166"/>
                    </a:lnTo>
                    <a:lnTo>
                      <a:pt x="374" y="96"/>
                    </a:lnTo>
                    <a:lnTo>
                      <a:pt x="377" y="89"/>
                    </a:lnTo>
                    <a:lnTo>
                      <a:pt x="379" y="87"/>
                    </a:lnTo>
                    <a:lnTo>
                      <a:pt x="379" y="85"/>
                    </a:lnTo>
                    <a:lnTo>
                      <a:pt x="381" y="83"/>
                    </a:lnTo>
                    <a:lnTo>
                      <a:pt x="381" y="81"/>
                    </a:lnTo>
                    <a:lnTo>
                      <a:pt x="381" y="78"/>
                    </a:lnTo>
                    <a:lnTo>
                      <a:pt x="383" y="76"/>
                    </a:lnTo>
                    <a:lnTo>
                      <a:pt x="383" y="74"/>
                    </a:lnTo>
                    <a:lnTo>
                      <a:pt x="385" y="74"/>
                    </a:lnTo>
                    <a:lnTo>
                      <a:pt x="385" y="72"/>
                    </a:lnTo>
                    <a:lnTo>
                      <a:pt x="388" y="72"/>
                    </a:lnTo>
                    <a:lnTo>
                      <a:pt x="388" y="70"/>
                    </a:lnTo>
                    <a:lnTo>
                      <a:pt x="385" y="70"/>
                    </a:lnTo>
                    <a:lnTo>
                      <a:pt x="388" y="68"/>
                    </a:lnTo>
                    <a:lnTo>
                      <a:pt x="388" y="70"/>
                    </a:lnTo>
                    <a:lnTo>
                      <a:pt x="388" y="68"/>
                    </a:lnTo>
                    <a:lnTo>
                      <a:pt x="388" y="65"/>
                    </a:lnTo>
                    <a:lnTo>
                      <a:pt x="388" y="63"/>
                    </a:lnTo>
                    <a:lnTo>
                      <a:pt x="390" y="63"/>
                    </a:lnTo>
                    <a:lnTo>
                      <a:pt x="390" y="65"/>
                    </a:lnTo>
                    <a:lnTo>
                      <a:pt x="390" y="63"/>
                    </a:lnTo>
                    <a:lnTo>
                      <a:pt x="390" y="61"/>
                    </a:lnTo>
                    <a:lnTo>
                      <a:pt x="388" y="61"/>
                    </a:lnTo>
                    <a:lnTo>
                      <a:pt x="390" y="61"/>
                    </a:lnTo>
                    <a:lnTo>
                      <a:pt x="390" y="59"/>
                    </a:lnTo>
                    <a:lnTo>
                      <a:pt x="388" y="59"/>
                    </a:lnTo>
                    <a:lnTo>
                      <a:pt x="390" y="59"/>
                    </a:lnTo>
                    <a:lnTo>
                      <a:pt x="388" y="59"/>
                    </a:lnTo>
                    <a:lnTo>
                      <a:pt x="388" y="57"/>
                    </a:lnTo>
                    <a:lnTo>
                      <a:pt x="388" y="54"/>
                    </a:lnTo>
                    <a:lnTo>
                      <a:pt x="385" y="52"/>
                    </a:lnTo>
                    <a:lnTo>
                      <a:pt x="388" y="52"/>
                    </a:lnTo>
                    <a:lnTo>
                      <a:pt x="388" y="50"/>
                    </a:lnTo>
                    <a:lnTo>
                      <a:pt x="385" y="50"/>
                    </a:lnTo>
                    <a:lnTo>
                      <a:pt x="385" y="48"/>
                    </a:lnTo>
                    <a:lnTo>
                      <a:pt x="385" y="46"/>
                    </a:lnTo>
                    <a:lnTo>
                      <a:pt x="383" y="46"/>
                    </a:lnTo>
                    <a:lnTo>
                      <a:pt x="383" y="48"/>
                    </a:lnTo>
                    <a:lnTo>
                      <a:pt x="381" y="48"/>
                    </a:lnTo>
                    <a:lnTo>
                      <a:pt x="381" y="46"/>
                    </a:lnTo>
                    <a:lnTo>
                      <a:pt x="383" y="46"/>
                    </a:lnTo>
                    <a:lnTo>
                      <a:pt x="383" y="43"/>
                    </a:lnTo>
                    <a:lnTo>
                      <a:pt x="383" y="41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92" name="Freeform 77"/>
              <p:cNvSpPr>
                <a:spLocks/>
              </p:cNvSpPr>
              <p:nvPr/>
            </p:nvSpPr>
            <p:spPr bwMode="auto">
              <a:xfrm>
                <a:off x="5056188" y="1373188"/>
                <a:ext cx="254000" cy="73025"/>
              </a:xfrm>
              <a:custGeom>
                <a:avLst/>
                <a:gdLst>
                  <a:gd name="T0" fmla="*/ 2147483647 w 160"/>
                  <a:gd name="T1" fmla="*/ 2147483647 h 46"/>
                  <a:gd name="T2" fmla="*/ 2147483647 w 160"/>
                  <a:gd name="T3" fmla="*/ 2147483647 h 46"/>
                  <a:gd name="T4" fmla="*/ 2147483647 w 160"/>
                  <a:gd name="T5" fmla="*/ 2147483647 h 46"/>
                  <a:gd name="T6" fmla="*/ 2147483647 w 160"/>
                  <a:gd name="T7" fmla="*/ 2147483647 h 46"/>
                  <a:gd name="T8" fmla="*/ 2147483647 w 160"/>
                  <a:gd name="T9" fmla="*/ 2147483647 h 46"/>
                  <a:gd name="T10" fmla="*/ 0 w 160"/>
                  <a:gd name="T11" fmla="*/ 2147483647 h 46"/>
                  <a:gd name="T12" fmla="*/ 2147483647 w 160"/>
                  <a:gd name="T13" fmla="*/ 2147483647 h 46"/>
                  <a:gd name="T14" fmla="*/ 2147483647 w 160"/>
                  <a:gd name="T15" fmla="*/ 2147483647 h 46"/>
                  <a:gd name="T16" fmla="*/ 2147483647 w 160"/>
                  <a:gd name="T17" fmla="*/ 2147483647 h 46"/>
                  <a:gd name="T18" fmla="*/ 2147483647 w 160"/>
                  <a:gd name="T19" fmla="*/ 2147483647 h 46"/>
                  <a:gd name="T20" fmla="*/ 2147483647 w 160"/>
                  <a:gd name="T21" fmla="*/ 2147483647 h 46"/>
                  <a:gd name="T22" fmla="*/ 2147483647 w 160"/>
                  <a:gd name="T23" fmla="*/ 2147483647 h 46"/>
                  <a:gd name="T24" fmla="*/ 2147483647 w 160"/>
                  <a:gd name="T25" fmla="*/ 2147483647 h 46"/>
                  <a:gd name="T26" fmla="*/ 2147483647 w 160"/>
                  <a:gd name="T27" fmla="*/ 2147483647 h 46"/>
                  <a:gd name="T28" fmla="*/ 2147483647 w 160"/>
                  <a:gd name="T29" fmla="*/ 2147483647 h 46"/>
                  <a:gd name="T30" fmla="*/ 2147483647 w 160"/>
                  <a:gd name="T31" fmla="*/ 2147483647 h 46"/>
                  <a:gd name="T32" fmla="*/ 2147483647 w 160"/>
                  <a:gd name="T33" fmla="*/ 2147483647 h 46"/>
                  <a:gd name="T34" fmla="*/ 2147483647 w 160"/>
                  <a:gd name="T35" fmla="*/ 2147483647 h 46"/>
                  <a:gd name="T36" fmla="*/ 2147483647 w 160"/>
                  <a:gd name="T37" fmla="*/ 2147483647 h 46"/>
                  <a:gd name="T38" fmla="*/ 2147483647 w 160"/>
                  <a:gd name="T39" fmla="*/ 2147483647 h 46"/>
                  <a:gd name="T40" fmla="*/ 2147483647 w 160"/>
                  <a:gd name="T41" fmla="*/ 2147483647 h 46"/>
                  <a:gd name="T42" fmla="*/ 2147483647 w 160"/>
                  <a:gd name="T43" fmla="*/ 2147483647 h 46"/>
                  <a:gd name="T44" fmla="*/ 2147483647 w 160"/>
                  <a:gd name="T45" fmla="*/ 2147483647 h 46"/>
                  <a:gd name="T46" fmla="*/ 2147483647 w 160"/>
                  <a:gd name="T47" fmla="*/ 2147483647 h 46"/>
                  <a:gd name="T48" fmla="*/ 2147483647 w 160"/>
                  <a:gd name="T49" fmla="*/ 2147483647 h 46"/>
                  <a:gd name="T50" fmla="*/ 2147483647 w 160"/>
                  <a:gd name="T51" fmla="*/ 2147483647 h 46"/>
                  <a:gd name="T52" fmla="*/ 2147483647 w 160"/>
                  <a:gd name="T53" fmla="*/ 2147483647 h 46"/>
                  <a:gd name="T54" fmla="*/ 2147483647 w 160"/>
                  <a:gd name="T55" fmla="*/ 2147483647 h 46"/>
                  <a:gd name="T56" fmla="*/ 2147483647 w 160"/>
                  <a:gd name="T57" fmla="*/ 2147483647 h 46"/>
                  <a:gd name="T58" fmla="*/ 2147483647 w 160"/>
                  <a:gd name="T59" fmla="*/ 2147483647 h 46"/>
                  <a:gd name="T60" fmla="*/ 2147483647 w 160"/>
                  <a:gd name="T61" fmla="*/ 2147483647 h 46"/>
                  <a:gd name="T62" fmla="*/ 2147483647 w 160"/>
                  <a:gd name="T63" fmla="*/ 2147483647 h 46"/>
                  <a:gd name="T64" fmla="*/ 2147483647 w 160"/>
                  <a:gd name="T65" fmla="*/ 2147483647 h 46"/>
                  <a:gd name="T66" fmla="*/ 2147483647 w 160"/>
                  <a:gd name="T67" fmla="*/ 0 h 46"/>
                  <a:gd name="T68" fmla="*/ 2147483647 w 160"/>
                  <a:gd name="T69" fmla="*/ 2147483647 h 46"/>
                  <a:gd name="T70" fmla="*/ 2147483647 w 160"/>
                  <a:gd name="T71" fmla="*/ 2147483647 h 46"/>
                  <a:gd name="T72" fmla="*/ 2147483647 w 160"/>
                  <a:gd name="T73" fmla="*/ 2147483647 h 46"/>
                  <a:gd name="T74" fmla="*/ 2147483647 w 160"/>
                  <a:gd name="T75" fmla="*/ 2147483647 h 4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60" h="46">
                    <a:moveTo>
                      <a:pt x="6" y="46"/>
                    </a:moveTo>
                    <a:lnTo>
                      <a:pt x="4" y="46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2" y="42"/>
                    </a:lnTo>
                    <a:lnTo>
                      <a:pt x="0" y="42"/>
                    </a:lnTo>
                    <a:lnTo>
                      <a:pt x="2" y="42"/>
                    </a:lnTo>
                    <a:lnTo>
                      <a:pt x="2" y="40"/>
                    </a:lnTo>
                    <a:lnTo>
                      <a:pt x="4" y="37"/>
                    </a:lnTo>
                    <a:lnTo>
                      <a:pt x="4" y="35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6" y="33"/>
                    </a:lnTo>
                    <a:lnTo>
                      <a:pt x="8" y="33"/>
                    </a:lnTo>
                    <a:lnTo>
                      <a:pt x="11" y="33"/>
                    </a:lnTo>
                    <a:lnTo>
                      <a:pt x="13" y="33"/>
                    </a:lnTo>
                    <a:lnTo>
                      <a:pt x="15" y="33"/>
                    </a:lnTo>
                    <a:lnTo>
                      <a:pt x="17" y="33"/>
                    </a:lnTo>
                    <a:lnTo>
                      <a:pt x="19" y="33"/>
                    </a:lnTo>
                    <a:lnTo>
                      <a:pt x="22" y="31"/>
                    </a:lnTo>
                    <a:lnTo>
                      <a:pt x="24" y="31"/>
                    </a:lnTo>
                    <a:lnTo>
                      <a:pt x="35" y="31"/>
                    </a:lnTo>
                    <a:lnTo>
                      <a:pt x="46" y="24"/>
                    </a:lnTo>
                    <a:lnTo>
                      <a:pt x="57" y="22"/>
                    </a:lnTo>
                    <a:lnTo>
                      <a:pt x="61" y="22"/>
                    </a:lnTo>
                    <a:lnTo>
                      <a:pt x="70" y="20"/>
                    </a:lnTo>
                    <a:lnTo>
                      <a:pt x="83" y="18"/>
                    </a:lnTo>
                    <a:lnTo>
                      <a:pt x="89" y="16"/>
                    </a:lnTo>
                    <a:lnTo>
                      <a:pt x="96" y="13"/>
                    </a:lnTo>
                    <a:lnTo>
                      <a:pt x="109" y="11"/>
                    </a:lnTo>
                    <a:lnTo>
                      <a:pt x="122" y="7"/>
                    </a:lnTo>
                    <a:lnTo>
                      <a:pt x="138" y="5"/>
                    </a:lnTo>
                    <a:lnTo>
                      <a:pt x="153" y="0"/>
                    </a:lnTo>
                    <a:lnTo>
                      <a:pt x="155" y="2"/>
                    </a:lnTo>
                    <a:lnTo>
                      <a:pt x="155" y="5"/>
                    </a:lnTo>
                    <a:lnTo>
                      <a:pt x="157" y="5"/>
                    </a:lnTo>
                    <a:lnTo>
                      <a:pt x="160" y="5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93" name="Freeform 78"/>
              <p:cNvSpPr>
                <a:spLocks/>
              </p:cNvSpPr>
              <p:nvPr/>
            </p:nvSpPr>
            <p:spPr bwMode="auto">
              <a:xfrm>
                <a:off x="3654425" y="1651000"/>
                <a:ext cx="1401763" cy="1238250"/>
              </a:xfrm>
              <a:custGeom>
                <a:avLst/>
                <a:gdLst>
                  <a:gd name="T0" fmla="*/ 2147483647 w 883"/>
                  <a:gd name="T1" fmla="*/ 2147483647 h 780"/>
                  <a:gd name="T2" fmla="*/ 2147483647 w 883"/>
                  <a:gd name="T3" fmla="*/ 2147483647 h 780"/>
                  <a:gd name="T4" fmla="*/ 2147483647 w 883"/>
                  <a:gd name="T5" fmla="*/ 2147483647 h 780"/>
                  <a:gd name="T6" fmla="*/ 2147483647 w 883"/>
                  <a:gd name="T7" fmla="*/ 2147483647 h 780"/>
                  <a:gd name="T8" fmla="*/ 2147483647 w 883"/>
                  <a:gd name="T9" fmla="*/ 2147483647 h 780"/>
                  <a:gd name="T10" fmla="*/ 2147483647 w 883"/>
                  <a:gd name="T11" fmla="*/ 2147483647 h 780"/>
                  <a:gd name="T12" fmla="*/ 2147483647 w 883"/>
                  <a:gd name="T13" fmla="*/ 2147483647 h 780"/>
                  <a:gd name="T14" fmla="*/ 2147483647 w 883"/>
                  <a:gd name="T15" fmla="*/ 2147483647 h 780"/>
                  <a:gd name="T16" fmla="*/ 2147483647 w 883"/>
                  <a:gd name="T17" fmla="*/ 2147483647 h 780"/>
                  <a:gd name="T18" fmla="*/ 2147483647 w 883"/>
                  <a:gd name="T19" fmla="*/ 2147483647 h 780"/>
                  <a:gd name="T20" fmla="*/ 2147483647 w 883"/>
                  <a:gd name="T21" fmla="*/ 2147483647 h 780"/>
                  <a:gd name="T22" fmla="*/ 2147483647 w 883"/>
                  <a:gd name="T23" fmla="*/ 2147483647 h 780"/>
                  <a:gd name="T24" fmla="*/ 2147483647 w 883"/>
                  <a:gd name="T25" fmla="*/ 2147483647 h 780"/>
                  <a:gd name="T26" fmla="*/ 2147483647 w 883"/>
                  <a:gd name="T27" fmla="*/ 2147483647 h 780"/>
                  <a:gd name="T28" fmla="*/ 2147483647 w 883"/>
                  <a:gd name="T29" fmla="*/ 2147483647 h 780"/>
                  <a:gd name="T30" fmla="*/ 2147483647 w 883"/>
                  <a:gd name="T31" fmla="*/ 2147483647 h 780"/>
                  <a:gd name="T32" fmla="*/ 2147483647 w 883"/>
                  <a:gd name="T33" fmla="*/ 2147483647 h 780"/>
                  <a:gd name="T34" fmla="*/ 2147483647 w 883"/>
                  <a:gd name="T35" fmla="*/ 2147483647 h 780"/>
                  <a:gd name="T36" fmla="*/ 2147483647 w 883"/>
                  <a:gd name="T37" fmla="*/ 2147483647 h 780"/>
                  <a:gd name="T38" fmla="*/ 2147483647 w 883"/>
                  <a:gd name="T39" fmla="*/ 2147483647 h 780"/>
                  <a:gd name="T40" fmla="*/ 2147483647 w 883"/>
                  <a:gd name="T41" fmla="*/ 2147483647 h 780"/>
                  <a:gd name="T42" fmla="*/ 2147483647 w 883"/>
                  <a:gd name="T43" fmla="*/ 2147483647 h 780"/>
                  <a:gd name="T44" fmla="*/ 2147483647 w 883"/>
                  <a:gd name="T45" fmla="*/ 2147483647 h 780"/>
                  <a:gd name="T46" fmla="*/ 2147483647 w 883"/>
                  <a:gd name="T47" fmla="*/ 2147483647 h 780"/>
                  <a:gd name="T48" fmla="*/ 2147483647 w 883"/>
                  <a:gd name="T49" fmla="*/ 2147483647 h 780"/>
                  <a:gd name="T50" fmla="*/ 2147483647 w 883"/>
                  <a:gd name="T51" fmla="*/ 2147483647 h 780"/>
                  <a:gd name="T52" fmla="*/ 2147483647 w 883"/>
                  <a:gd name="T53" fmla="*/ 2147483647 h 780"/>
                  <a:gd name="T54" fmla="*/ 2147483647 w 883"/>
                  <a:gd name="T55" fmla="*/ 2147483647 h 780"/>
                  <a:gd name="T56" fmla="*/ 2147483647 w 883"/>
                  <a:gd name="T57" fmla="*/ 2147483647 h 780"/>
                  <a:gd name="T58" fmla="*/ 2147483647 w 883"/>
                  <a:gd name="T59" fmla="*/ 2147483647 h 780"/>
                  <a:gd name="T60" fmla="*/ 2147483647 w 883"/>
                  <a:gd name="T61" fmla="*/ 2147483647 h 780"/>
                  <a:gd name="T62" fmla="*/ 2147483647 w 883"/>
                  <a:gd name="T63" fmla="*/ 2147483647 h 780"/>
                  <a:gd name="T64" fmla="*/ 2147483647 w 883"/>
                  <a:gd name="T65" fmla="*/ 2147483647 h 780"/>
                  <a:gd name="T66" fmla="*/ 2147483647 w 883"/>
                  <a:gd name="T67" fmla="*/ 2147483647 h 780"/>
                  <a:gd name="T68" fmla="*/ 2147483647 w 883"/>
                  <a:gd name="T69" fmla="*/ 2147483647 h 780"/>
                  <a:gd name="T70" fmla="*/ 2147483647 w 883"/>
                  <a:gd name="T71" fmla="*/ 2147483647 h 780"/>
                  <a:gd name="T72" fmla="*/ 2147483647 w 883"/>
                  <a:gd name="T73" fmla="*/ 2147483647 h 780"/>
                  <a:gd name="T74" fmla="*/ 2147483647 w 883"/>
                  <a:gd name="T75" fmla="*/ 2147483647 h 780"/>
                  <a:gd name="T76" fmla="*/ 2147483647 w 883"/>
                  <a:gd name="T77" fmla="*/ 2147483647 h 780"/>
                  <a:gd name="T78" fmla="*/ 2147483647 w 883"/>
                  <a:gd name="T79" fmla="*/ 2147483647 h 780"/>
                  <a:gd name="T80" fmla="*/ 2147483647 w 883"/>
                  <a:gd name="T81" fmla="*/ 2147483647 h 780"/>
                  <a:gd name="T82" fmla="*/ 2147483647 w 883"/>
                  <a:gd name="T83" fmla="*/ 2147483647 h 780"/>
                  <a:gd name="T84" fmla="*/ 2147483647 w 883"/>
                  <a:gd name="T85" fmla="*/ 2147483647 h 780"/>
                  <a:gd name="T86" fmla="*/ 2147483647 w 883"/>
                  <a:gd name="T87" fmla="*/ 2147483647 h 780"/>
                  <a:gd name="T88" fmla="*/ 2147483647 w 883"/>
                  <a:gd name="T89" fmla="*/ 2147483647 h 780"/>
                  <a:gd name="T90" fmla="*/ 2147483647 w 883"/>
                  <a:gd name="T91" fmla="*/ 2147483647 h 780"/>
                  <a:gd name="T92" fmla="*/ 2147483647 w 883"/>
                  <a:gd name="T93" fmla="*/ 2147483647 h 780"/>
                  <a:gd name="T94" fmla="*/ 2147483647 w 883"/>
                  <a:gd name="T95" fmla="*/ 2147483647 h 780"/>
                  <a:gd name="T96" fmla="*/ 2147483647 w 883"/>
                  <a:gd name="T97" fmla="*/ 2147483647 h 780"/>
                  <a:gd name="T98" fmla="*/ 2147483647 w 883"/>
                  <a:gd name="T99" fmla="*/ 2147483647 h 780"/>
                  <a:gd name="T100" fmla="*/ 2147483647 w 883"/>
                  <a:gd name="T101" fmla="*/ 2147483647 h 780"/>
                  <a:gd name="T102" fmla="*/ 2147483647 w 883"/>
                  <a:gd name="T103" fmla="*/ 2147483647 h 780"/>
                  <a:gd name="T104" fmla="*/ 2147483647 w 883"/>
                  <a:gd name="T105" fmla="*/ 2147483647 h 780"/>
                  <a:gd name="T106" fmla="*/ 2147483647 w 883"/>
                  <a:gd name="T107" fmla="*/ 2147483647 h 780"/>
                  <a:gd name="T108" fmla="*/ 2147483647 w 883"/>
                  <a:gd name="T109" fmla="*/ 2147483647 h 780"/>
                  <a:gd name="T110" fmla="*/ 2147483647 w 883"/>
                  <a:gd name="T111" fmla="*/ 2147483647 h 780"/>
                  <a:gd name="T112" fmla="*/ 2147483647 w 883"/>
                  <a:gd name="T113" fmla="*/ 2147483647 h 780"/>
                  <a:gd name="T114" fmla="*/ 2147483647 w 883"/>
                  <a:gd name="T115" fmla="*/ 2147483647 h 780"/>
                  <a:gd name="T116" fmla="*/ 2147483647 w 883"/>
                  <a:gd name="T117" fmla="*/ 2147483647 h 780"/>
                  <a:gd name="T118" fmla="*/ 2147483647 w 883"/>
                  <a:gd name="T119" fmla="*/ 2147483647 h 780"/>
                  <a:gd name="T120" fmla="*/ 2147483647 w 883"/>
                  <a:gd name="T121" fmla="*/ 2147483647 h 780"/>
                  <a:gd name="T122" fmla="*/ 2147483647 w 883"/>
                  <a:gd name="T123" fmla="*/ 2147483647 h 7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883" h="780">
                    <a:moveTo>
                      <a:pt x="164" y="0"/>
                    </a:moveTo>
                    <a:lnTo>
                      <a:pt x="164" y="3"/>
                    </a:lnTo>
                    <a:lnTo>
                      <a:pt x="166" y="3"/>
                    </a:lnTo>
                    <a:lnTo>
                      <a:pt x="169" y="3"/>
                    </a:lnTo>
                    <a:lnTo>
                      <a:pt x="171" y="0"/>
                    </a:lnTo>
                    <a:lnTo>
                      <a:pt x="173" y="0"/>
                    </a:lnTo>
                    <a:lnTo>
                      <a:pt x="173" y="3"/>
                    </a:lnTo>
                    <a:lnTo>
                      <a:pt x="175" y="3"/>
                    </a:lnTo>
                    <a:lnTo>
                      <a:pt x="175" y="0"/>
                    </a:lnTo>
                    <a:lnTo>
                      <a:pt x="177" y="0"/>
                    </a:lnTo>
                    <a:lnTo>
                      <a:pt x="180" y="0"/>
                    </a:lnTo>
                    <a:lnTo>
                      <a:pt x="182" y="3"/>
                    </a:lnTo>
                    <a:lnTo>
                      <a:pt x="182" y="5"/>
                    </a:lnTo>
                    <a:lnTo>
                      <a:pt x="184" y="5"/>
                    </a:lnTo>
                    <a:lnTo>
                      <a:pt x="184" y="7"/>
                    </a:lnTo>
                    <a:lnTo>
                      <a:pt x="184" y="5"/>
                    </a:lnTo>
                    <a:lnTo>
                      <a:pt x="186" y="5"/>
                    </a:lnTo>
                    <a:lnTo>
                      <a:pt x="188" y="3"/>
                    </a:lnTo>
                    <a:lnTo>
                      <a:pt x="191" y="3"/>
                    </a:lnTo>
                    <a:lnTo>
                      <a:pt x="191" y="5"/>
                    </a:lnTo>
                    <a:lnTo>
                      <a:pt x="193" y="5"/>
                    </a:lnTo>
                    <a:lnTo>
                      <a:pt x="195" y="5"/>
                    </a:lnTo>
                    <a:lnTo>
                      <a:pt x="197" y="5"/>
                    </a:lnTo>
                    <a:lnTo>
                      <a:pt x="197" y="3"/>
                    </a:lnTo>
                    <a:lnTo>
                      <a:pt x="199" y="3"/>
                    </a:lnTo>
                    <a:lnTo>
                      <a:pt x="202" y="3"/>
                    </a:lnTo>
                    <a:lnTo>
                      <a:pt x="202" y="5"/>
                    </a:lnTo>
                    <a:lnTo>
                      <a:pt x="204" y="5"/>
                    </a:lnTo>
                    <a:lnTo>
                      <a:pt x="204" y="7"/>
                    </a:lnTo>
                    <a:lnTo>
                      <a:pt x="204" y="9"/>
                    </a:lnTo>
                    <a:lnTo>
                      <a:pt x="206" y="9"/>
                    </a:lnTo>
                    <a:lnTo>
                      <a:pt x="208" y="9"/>
                    </a:lnTo>
                    <a:lnTo>
                      <a:pt x="210" y="9"/>
                    </a:lnTo>
                    <a:lnTo>
                      <a:pt x="212" y="9"/>
                    </a:lnTo>
                    <a:lnTo>
                      <a:pt x="215" y="9"/>
                    </a:lnTo>
                    <a:lnTo>
                      <a:pt x="215" y="11"/>
                    </a:lnTo>
                    <a:lnTo>
                      <a:pt x="217" y="11"/>
                    </a:lnTo>
                    <a:lnTo>
                      <a:pt x="219" y="11"/>
                    </a:lnTo>
                    <a:lnTo>
                      <a:pt x="219" y="9"/>
                    </a:lnTo>
                    <a:lnTo>
                      <a:pt x="221" y="7"/>
                    </a:lnTo>
                    <a:lnTo>
                      <a:pt x="221" y="5"/>
                    </a:lnTo>
                    <a:lnTo>
                      <a:pt x="223" y="5"/>
                    </a:lnTo>
                    <a:lnTo>
                      <a:pt x="223" y="3"/>
                    </a:lnTo>
                    <a:lnTo>
                      <a:pt x="223" y="0"/>
                    </a:lnTo>
                    <a:lnTo>
                      <a:pt x="226" y="0"/>
                    </a:lnTo>
                    <a:lnTo>
                      <a:pt x="228" y="0"/>
                    </a:lnTo>
                    <a:lnTo>
                      <a:pt x="230" y="0"/>
                    </a:lnTo>
                    <a:lnTo>
                      <a:pt x="232" y="0"/>
                    </a:lnTo>
                    <a:lnTo>
                      <a:pt x="232" y="3"/>
                    </a:lnTo>
                    <a:lnTo>
                      <a:pt x="230" y="3"/>
                    </a:lnTo>
                    <a:lnTo>
                      <a:pt x="230" y="5"/>
                    </a:lnTo>
                    <a:lnTo>
                      <a:pt x="228" y="7"/>
                    </a:lnTo>
                    <a:lnTo>
                      <a:pt x="230" y="7"/>
                    </a:lnTo>
                    <a:lnTo>
                      <a:pt x="232" y="7"/>
                    </a:lnTo>
                    <a:lnTo>
                      <a:pt x="234" y="7"/>
                    </a:lnTo>
                    <a:lnTo>
                      <a:pt x="234" y="9"/>
                    </a:lnTo>
                    <a:lnTo>
                      <a:pt x="237" y="11"/>
                    </a:lnTo>
                    <a:lnTo>
                      <a:pt x="239" y="11"/>
                    </a:lnTo>
                    <a:lnTo>
                      <a:pt x="239" y="14"/>
                    </a:lnTo>
                    <a:lnTo>
                      <a:pt x="241" y="16"/>
                    </a:lnTo>
                    <a:lnTo>
                      <a:pt x="241" y="18"/>
                    </a:lnTo>
                    <a:lnTo>
                      <a:pt x="239" y="18"/>
                    </a:lnTo>
                    <a:lnTo>
                      <a:pt x="239" y="20"/>
                    </a:lnTo>
                    <a:lnTo>
                      <a:pt x="239" y="22"/>
                    </a:lnTo>
                    <a:lnTo>
                      <a:pt x="241" y="22"/>
                    </a:lnTo>
                    <a:lnTo>
                      <a:pt x="241" y="20"/>
                    </a:lnTo>
                    <a:lnTo>
                      <a:pt x="243" y="20"/>
                    </a:lnTo>
                    <a:lnTo>
                      <a:pt x="245" y="20"/>
                    </a:lnTo>
                    <a:lnTo>
                      <a:pt x="245" y="18"/>
                    </a:lnTo>
                    <a:lnTo>
                      <a:pt x="247" y="18"/>
                    </a:lnTo>
                    <a:lnTo>
                      <a:pt x="247" y="20"/>
                    </a:lnTo>
                    <a:lnTo>
                      <a:pt x="250" y="20"/>
                    </a:lnTo>
                    <a:lnTo>
                      <a:pt x="250" y="22"/>
                    </a:lnTo>
                    <a:lnTo>
                      <a:pt x="252" y="22"/>
                    </a:lnTo>
                    <a:lnTo>
                      <a:pt x="254" y="22"/>
                    </a:lnTo>
                    <a:lnTo>
                      <a:pt x="256" y="22"/>
                    </a:lnTo>
                    <a:lnTo>
                      <a:pt x="256" y="25"/>
                    </a:lnTo>
                    <a:lnTo>
                      <a:pt x="256" y="27"/>
                    </a:lnTo>
                    <a:lnTo>
                      <a:pt x="258" y="27"/>
                    </a:lnTo>
                    <a:lnTo>
                      <a:pt x="261" y="27"/>
                    </a:lnTo>
                    <a:lnTo>
                      <a:pt x="261" y="29"/>
                    </a:lnTo>
                    <a:lnTo>
                      <a:pt x="263" y="29"/>
                    </a:lnTo>
                    <a:lnTo>
                      <a:pt x="263" y="31"/>
                    </a:lnTo>
                    <a:lnTo>
                      <a:pt x="263" y="33"/>
                    </a:lnTo>
                    <a:lnTo>
                      <a:pt x="265" y="33"/>
                    </a:lnTo>
                    <a:lnTo>
                      <a:pt x="267" y="33"/>
                    </a:lnTo>
                    <a:lnTo>
                      <a:pt x="267" y="31"/>
                    </a:lnTo>
                    <a:lnTo>
                      <a:pt x="269" y="31"/>
                    </a:lnTo>
                    <a:lnTo>
                      <a:pt x="269" y="29"/>
                    </a:lnTo>
                    <a:lnTo>
                      <a:pt x="272" y="31"/>
                    </a:lnTo>
                    <a:lnTo>
                      <a:pt x="274" y="31"/>
                    </a:lnTo>
                    <a:lnTo>
                      <a:pt x="274" y="33"/>
                    </a:lnTo>
                    <a:lnTo>
                      <a:pt x="272" y="33"/>
                    </a:lnTo>
                    <a:lnTo>
                      <a:pt x="272" y="35"/>
                    </a:lnTo>
                    <a:lnTo>
                      <a:pt x="272" y="38"/>
                    </a:lnTo>
                    <a:lnTo>
                      <a:pt x="274" y="38"/>
                    </a:lnTo>
                    <a:lnTo>
                      <a:pt x="276" y="38"/>
                    </a:lnTo>
                    <a:lnTo>
                      <a:pt x="276" y="40"/>
                    </a:lnTo>
                    <a:lnTo>
                      <a:pt x="278" y="40"/>
                    </a:lnTo>
                    <a:lnTo>
                      <a:pt x="276" y="40"/>
                    </a:lnTo>
                    <a:lnTo>
                      <a:pt x="276" y="42"/>
                    </a:lnTo>
                    <a:lnTo>
                      <a:pt x="278" y="42"/>
                    </a:lnTo>
                    <a:lnTo>
                      <a:pt x="278" y="44"/>
                    </a:lnTo>
                    <a:lnTo>
                      <a:pt x="280" y="44"/>
                    </a:lnTo>
                    <a:lnTo>
                      <a:pt x="283" y="44"/>
                    </a:lnTo>
                    <a:lnTo>
                      <a:pt x="283" y="42"/>
                    </a:lnTo>
                    <a:lnTo>
                      <a:pt x="283" y="40"/>
                    </a:lnTo>
                    <a:lnTo>
                      <a:pt x="285" y="40"/>
                    </a:lnTo>
                    <a:lnTo>
                      <a:pt x="287" y="40"/>
                    </a:lnTo>
                    <a:lnTo>
                      <a:pt x="287" y="42"/>
                    </a:lnTo>
                    <a:lnTo>
                      <a:pt x="289" y="42"/>
                    </a:lnTo>
                    <a:lnTo>
                      <a:pt x="287" y="44"/>
                    </a:lnTo>
                    <a:lnTo>
                      <a:pt x="287" y="46"/>
                    </a:lnTo>
                    <a:lnTo>
                      <a:pt x="287" y="49"/>
                    </a:lnTo>
                    <a:lnTo>
                      <a:pt x="289" y="49"/>
                    </a:lnTo>
                    <a:lnTo>
                      <a:pt x="291" y="49"/>
                    </a:lnTo>
                    <a:lnTo>
                      <a:pt x="291" y="46"/>
                    </a:lnTo>
                    <a:lnTo>
                      <a:pt x="293" y="46"/>
                    </a:lnTo>
                    <a:lnTo>
                      <a:pt x="293" y="49"/>
                    </a:lnTo>
                    <a:lnTo>
                      <a:pt x="296" y="49"/>
                    </a:lnTo>
                    <a:lnTo>
                      <a:pt x="296" y="51"/>
                    </a:lnTo>
                    <a:lnTo>
                      <a:pt x="296" y="53"/>
                    </a:lnTo>
                    <a:lnTo>
                      <a:pt x="298" y="53"/>
                    </a:lnTo>
                    <a:lnTo>
                      <a:pt x="298" y="51"/>
                    </a:lnTo>
                    <a:lnTo>
                      <a:pt x="300" y="51"/>
                    </a:lnTo>
                    <a:lnTo>
                      <a:pt x="300" y="49"/>
                    </a:lnTo>
                    <a:lnTo>
                      <a:pt x="302" y="49"/>
                    </a:lnTo>
                    <a:lnTo>
                      <a:pt x="302" y="46"/>
                    </a:lnTo>
                    <a:lnTo>
                      <a:pt x="302" y="49"/>
                    </a:lnTo>
                    <a:lnTo>
                      <a:pt x="304" y="49"/>
                    </a:lnTo>
                    <a:lnTo>
                      <a:pt x="304" y="51"/>
                    </a:lnTo>
                    <a:lnTo>
                      <a:pt x="307" y="51"/>
                    </a:lnTo>
                    <a:lnTo>
                      <a:pt x="309" y="53"/>
                    </a:lnTo>
                    <a:lnTo>
                      <a:pt x="311" y="53"/>
                    </a:lnTo>
                    <a:lnTo>
                      <a:pt x="311" y="55"/>
                    </a:lnTo>
                    <a:lnTo>
                      <a:pt x="309" y="55"/>
                    </a:lnTo>
                    <a:lnTo>
                      <a:pt x="309" y="57"/>
                    </a:lnTo>
                    <a:lnTo>
                      <a:pt x="311" y="57"/>
                    </a:lnTo>
                    <a:lnTo>
                      <a:pt x="311" y="60"/>
                    </a:lnTo>
                    <a:lnTo>
                      <a:pt x="313" y="60"/>
                    </a:lnTo>
                    <a:lnTo>
                      <a:pt x="313" y="62"/>
                    </a:lnTo>
                    <a:lnTo>
                      <a:pt x="311" y="62"/>
                    </a:lnTo>
                    <a:lnTo>
                      <a:pt x="313" y="62"/>
                    </a:lnTo>
                    <a:lnTo>
                      <a:pt x="313" y="64"/>
                    </a:lnTo>
                    <a:lnTo>
                      <a:pt x="315" y="64"/>
                    </a:lnTo>
                    <a:lnTo>
                      <a:pt x="318" y="64"/>
                    </a:lnTo>
                    <a:lnTo>
                      <a:pt x="318" y="66"/>
                    </a:lnTo>
                    <a:lnTo>
                      <a:pt x="320" y="66"/>
                    </a:lnTo>
                    <a:lnTo>
                      <a:pt x="322" y="66"/>
                    </a:lnTo>
                    <a:lnTo>
                      <a:pt x="322" y="64"/>
                    </a:lnTo>
                    <a:lnTo>
                      <a:pt x="324" y="64"/>
                    </a:lnTo>
                    <a:lnTo>
                      <a:pt x="326" y="64"/>
                    </a:lnTo>
                    <a:lnTo>
                      <a:pt x="326" y="66"/>
                    </a:lnTo>
                    <a:lnTo>
                      <a:pt x="329" y="66"/>
                    </a:lnTo>
                    <a:lnTo>
                      <a:pt x="329" y="68"/>
                    </a:lnTo>
                    <a:lnTo>
                      <a:pt x="326" y="68"/>
                    </a:lnTo>
                    <a:lnTo>
                      <a:pt x="326" y="71"/>
                    </a:lnTo>
                    <a:lnTo>
                      <a:pt x="324" y="71"/>
                    </a:lnTo>
                    <a:lnTo>
                      <a:pt x="324" y="73"/>
                    </a:lnTo>
                    <a:lnTo>
                      <a:pt x="324" y="75"/>
                    </a:lnTo>
                    <a:lnTo>
                      <a:pt x="326" y="75"/>
                    </a:lnTo>
                    <a:lnTo>
                      <a:pt x="326" y="77"/>
                    </a:lnTo>
                    <a:lnTo>
                      <a:pt x="329" y="77"/>
                    </a:lnTo>
                    <a:lnTo>
                      <a:pt x="329" y="75"/>
                    </a:lnTo>
                    <a:lnTo>
                      <a:pt x="331" y="75"/>
                    </a:lnTo>
                    <a:lnTo>
                      <a:pt x="331" y="73"/>
                    </a:lnTo>
                    <a:lnTo>
                      <a:pt x="333" y="73"/>
                    </a:lnTo>
                    <a:lnTo>
                      <a:pt x="333" y="75"/>
                    </a:lnTo>
                    <a:lnTo>
                      <a:pt x="335" y="75"/>
                    </a:lnTo>
                    <a:lnTo>
                      <a:pt x="335" y="77"/>
                    </a:lnTo>
                    <a:lnTo>
                      <a:pt x="335" y="79"/>
                    </a:lnTo>
                    <a:lnTo>
                      <a:pt x="333" y="79"/>
                    </a:lnTo>
                    <a:lnTo>
                      <a:pt x="333" y="81"/>
                    </a:lnTo>
                    <a:lnTo>
                      <a:pt x="335" y="81"/>
                    </a:lnTo>
                    <a:lnTo>
                      <a:pt x="337" y="81"/>
                    </a:lnTo>
                    <a:lnTo>
                      <a:pt x="339" y="81"/>
                    </a:lnTo>
                    <a:lnTo>
                      <a:pt x="342" y="81"/>
                    </a:lnTo>
                    <a:lnTo>
                      <a:pt x="342" y="84"/>
                    </a:lnTo>
                    <a:lnTo>
                      <a:pt x="344" y="84"/>
                    </a:lnTo>
                    <a:lnTo>
                      <a:pt x="346" y="84"/>
                    </a:lnTo>
                    <a:lnTo>
                      <a:pt x="346" y="86"/>
                    </a:lnTo>
                    <a:lnTo>
                      <a:pt x="344" y="86"/>
                    </a:lnTo>
                    <a:lnTo>
                      <a:pt x="344" y="88"/>
                    </a:lnTo>
                    <a:lnTo>
                      <a:pt x="346" y="88"/>
                    </a:lnTo>
                    <a:lnTo>
                      <a:pt x="346" y="90"/>
                    </a:lnTo>
                    <a:lnTo>
                      <a:pt x="348" y="90"/>
                    </a:lnTo>
                    <a:lnTo>
                      <a:pt x="350" y="90"/>
                    </a:lnTo>
                    <a:lnTo>
                      <a:pt x="353" y="90"/>
                    </a:lnTo>
                    <a:lnTo>
                      <a:pt x="353" y="92"/>
                    </a:lnTo>
                    <a:lnTo>
                      <a:pt x="350" y="92"/>
                    </a:lnTo>
                    <a:lnTo>
                      <a:pt x="350" y="95"/>
                    </a:lnTo>
                    <a:lnTo>
                      <a:pt x="350" y="97"/>
                    </a:lnTo>
                    <a:lnTo>
                      <a:pt x="353" y="97"/>
                    </a:lnTo>
                    <a:lnTo>
                      <a:pt x="355" y="97"/>
                    </a:lnTo>
                    <a:lnTo>
                      <a:pt x="355" y="99"/>
                    </a:lnTo>
                    <a:lnTo>
                      <a:pt x="357" y="99"/>
                    </a:lnTo>
                    <a:lnTo>
                      <a:pt x="357" y="101"/>
                    </a:lnTo>
                    <a:lnTo>
                      <a:pt x="359" y="101"/>
                    </a:lnTo>
                    <a:lnTo>
                      <a:pt x="359" y="99"/>
                    </a:lnTo>
                    <a:lnTo>
                      <a:pt x="359" y="101"/>
                    </a:lnTo>
                    <a:lnTo>
                      <a:pt x="361" y="101"/>
                    </a:lnTo>
                    <a:lnTo>
                      <a:pt x="364" y="101"/>
                    </a:lnTo>
                    <a:lnTo>
                      <a:pt x="364" y="99"/>
                    </a:lnTo>
                    <a:lnTo>
                      <a:pt x="364" y="97"/>
                    </a:lnTo>
                    <a:lnTo>
                      <a:pt x="366" y="97"/>
                    </a:lnTo>
                    <a:lnTo>
                      <a:pt x="368" y="97"/>
                    </a:lnTo>
                    <a:lnTo>
                      <a:pt x="368" y="95"/>
                    </a:lnTo>
                    <a:lnTo>
                      <a:pt x="370" y="95"/>
                    </a:lnTo>
                    <a:lnTo>
                      <a:pt x="372" y="95"/>
                    </a:lnTo>
                    <a:lnTo>
                      <a:pt x="372" y="97"/>
                    </a:lnTo>
                    <a:lnTo>
                      <a:pt x="375" y="97"/>
                    </a:lnTo>
                    <a:lnTo>
                      <a:pt x="377" y="97"/>
                    </a:lnTo>
                    <a:lnTo>
                      <a:pt x="379" y="95"/>
                    </a:lnTo>
                    <a:lnTo>
                      <a:pt x="379" y="97"/>
                    </a:lnTo>
                    <a:lnTo>
                      <a:pt x="381" y="97"/>
                    </a:lnTo>
                    <a:lnTo>
                      <a:pt x="381" y="99"/>
                    </a:lnTo>
                    <a:lnTo>
                      <a:pt x="379" y="99"/>
                    </a:lnTo>
                    <a:lnTo>
                      <a:pt x="379" y="101"/>
                    </a:lnTo>
                    <a:lnTo>
                      <a:pt x="379" y="103"/>
                    </a:lnTo>
                    <a:lnTo>
                      <a:pt x="381" y="103"/>
                    </a:lnTo>
                    <a:lnTo>
                      <a:pt x="383" y="103"/>
                    </a:lnTo>
                    <a:lnTo>
                      <a:pt x="385" y="103"/>
                    </a:lnTo>
                    <a:lnTo>
                      <a:pt x="385" y="101"/>
                    </a:lnTo>
                    <a:lnTo>
                      <a:pt x="385" y="99"/>
                    </a:lnTo>
                    <a:lnTo>
                      <a:pt x="388" y="99"/>
                    </a:lnTo>
                    <a:lnTo>
                      <a:pt x="388" y="101"/>
                    </a:lnTo>
                    <a:lnTo>
                      <a:pt x="390" y="101"/>
                    </a:lnTo>
                    <a:lnTo>
                      <a:pt x="390" y="103"/>
                    </a:lnTo>
                    <a:lnTo>
                      <a:pt x="392" y="103"/>
                    </a:lnTo>
                    <a:lnTo>
                      <a:pt x="394" y="103"/>
                    </a:lnTo>
                    <a:lnTo>
                      <a:pt x="396" y="103"/>
                    </a:lnTo>
                    <a:lnTo>
                      <a:pt x="396" y="101"/>
                    </a:lnTo>
                    <a:lnTo>
                      <a:pt x="394" y="101"/>
                    </a:lnTo>
                    <a:lnTo>
                      <a:pt x="394" y="99"/>
                    </a:lnTo>
                    <a:lnTo>
                      <a:pt x="396" y="99"/>
                    </a:lnTo>
                    <a:lnTo>
                      <a:pt x="399" y="99"/>
                    </a:lnTo>
                    <a:lnTo>
                      <a:pt x="399" y="101"/>
                    </a:lnTo>
                    <a:lnTo>
                      <a:pt x="401" y="101"/>
                    </a:lnTo>
                    <a:lnTo>
                      <a:pt x="403" y="101"/>
                    </a:lnTo>
                    <a:lnTo>
                      <a:pt x="403" y="99"/>
                    </a:lnTo>
                    <a:lnTo>
                      <a:pt x="405" y="99"/>
                    </a:lnTo>
                    <a:lnTo>
                      <a:pt x="407" y="99"/>
                    </a:lnTo>
                    <a:lnTo>
                      <a:pt x="410" y="99"/>
                    </a:lnTo>
                    <a:lnTo>
                      <a:pt x="412" y="99"/>
                    </a:lnTo>
                    <a:lnTo>
                      <a:pt x="412" y="97"/>
                    </a:lnTo>
                    <a:lnTo>
                      <a:pt x="414" y="97"/>
                    </a:lnTo>
                    <a:lnTo>
                      <a:pt x="416" y="97"/>
                    </a:lnTo>
                    <a:lnTo>
                      <a:pt x="416" y="95"/>
                    </a:lnTo>
                    <a:lnTo>
                      <a:pt x="416" y="92"/>
                    </a:lnTo>
                    <a:lnTo>
                      <a:pt x="418" y="92"/>
                    </a:lnTo>
                    <a:lnTo>
                      <a:pt x="421" y="92"/>
                    </a:lnTo>
                    <a:lnTo>
                      <a:pt x="423" y="92"/>
                    </a:lnTo>
                    <a:lnTo>
                      <a:pt x="423" y="95"/>
                    </a:lnTo>
                    <a:lnTo>
                      <a:pt x="421" y="95"/>
                    </a:lnTo>
                    <a:lnTo>
                      <a:pt x="421" y="97"/>
                    </a:lnTo>
                    <a:lnTo>
                      <a:pt x="421" y="99"/>
                    </a:lnTo>
                    <a:lnTo>
                      <a:pt x="423" y="99"/>
                    </a:lnTo>
                    <a:lnTo>
                      <a:pt x="425" y="99"/>
                    </a:lnTo>
                    <a:lnTo>
                      <a:pt x="425" y="97"/>
                    </a:lnTo>
                    <a:lnTo>
                      <a:pt x="427" y="97"/>
                    </a:lnTo>
                    <a:lnTo>
                      <a:pt x="429" y="97"/>
                    </a:lnTo>
                    <a:lnTo>
                      <a:pt x="429" y="95"/>
                    </a:lnTo>
                    <a:lnTo>
                      <a:pt x="431" y="95"/>
                    </a:lnTo>
                    <a:lnTo>
                      <a:pt x="431" y="97"/>
                    </a:lnTo>
                    <a:lnTo>
                      <a:pt x="431" y="99"/>
                    </a:lnTo>
                    <a:lnTo>
                      <a:pt x="434" y="99"/>
                    </a:lnTo>
                    <a:lnTo>
                      <a:pt x="436" y="99"/>
                    </a:lnTo>
                    <a:lnTo>
                      <a:pt x="436" y="101"/>
                    </a:lnTo>
                    <a:lnTo>
                      <a:pt x="438" y="101"/>
                    </a:lnTo>
                    <a:lnTo>
                      <a:pt x="438" y="103"/>
                    </a:lnTo>
                    <a:lnTo>
                      <a:pt x="438" y="101"/>
                    </a:lnTo>
                    <a:lnTo>
                      <a:pt x="440" y="101"/>
                    </a:lnTo>
                    <a:lnTo>
                      <a:pt x="440" y="103"/>
                    </a:lnTo>
                    <a:lnTo>
                      <a:pt x="440" y="106"/>
                    </a:lnTo>
                    <a:lnTo>
                      <a:pt x="440" y="108"/>
                    </a:lnTo>
                    <a:lnTo>
                      <a:pt x="442" y="108"/>
                    </a:lnTo>
                    <a:lnTo>
                      <a:pt x="442" y="110"/>
                    </a:lnTo>
                    <a:lnTo>
                      <a:pt x="445" y="110"/>
                    </a:lnTo>
                    <a:lnTo>
                      <a:pt x="447" y="110"/>
                    </a:lnTo>
                    <a:lnTo>
                      <a:pt x="447" y="112"/>
                    </a:lnTo>
                    <a:lnTo>
                      <a:pt x="445" y="112"/>
                    </a:lnTo>
                    <a:lnTo>
                      <a:pt x="445" y="114"/>
                    </a:lnTo>
                    <a:lnTo>
                      <a:pt x="447" y="114"/>
                    </a:lnTo>
                    <a:lnTo>
                      <a:pt x="449" y="114"/>
                    </a:lnTo>
                    <a:lnTo>
                      <a:pt x="449" y="117"/>
                    </a:lnTo>
                    <a:lnTo>
                      <a:pt x="449" y="119"/>
                    </a:lnTo>
                    <a:lnTo>
                      <a:pt x="451" y="119"/>
                    </a:lnTo>
                    <a:lnTo>
                      <a:pt x="453" y="119"/>
                    </a:lnTo>
                    <a:lnTo>
                      <a:pt x="453" y="117"/>
                    </a:lnTo>
                    <a:lnTo>
                      <a:pt x="456" y="117"/>
                    </a:lnTo>
                    <a:lnTo>
                      <a:pt x="458" y="117"/>
                    </a:lnTo>
                    <a:lnTo>
                      <a:pt x="458" y="119"/>
                    </a:lnTo>
                    <a:lnTo>
                      <a:pt x="456" y="119"/>
                    </a:lnTo>
                    <a:lnTo>
                      <a:pt x="456" y="121"/>
                    </a:lnTo>
                    <a:lnTo>
                      <a:pt x="453" y="121"/>
                    </a:lnTo>
                    <a:lnTo>
                      <a:pt x="453" y="123"/>
                    </a:lnTo>
                    <a:lnTo>
                      <a:pt x="456" y="123"/>
                    </a:lnTo>
                    <a:lnTo>
                      <a:pt x="456" y="125"/>
                    </a:lnTo>
                    <a:lnTo>
                      <a:pt x="458" y="125"/>
                    </a:lnTo>
                    <a:lnTo>
                      <a:pt x="458" y="123"/>
                    </a:lnTo>
                    <a:lnTo>
                      <a:pt x="460" y="123"/>
                    </a:lnTo>
                    <a:lnTo>
                      <a:pt x="460" y="121"/>
                    </a:lnTo>
                    <a:lnTo>
                      <a:pt x="462" y="121"/>
                    </a:lnTo>
                    <a:lnTo>
                      <a:pt x="464" y="121"/>
                    </a:lnTo>
                    <a:lnTo>
                      <a:pt x="467" y="121"/>
                    </a:lnTo>
                    <a:lnTo>
                      <a:pt x="469" y="121"/>
                    </a:lnTo>
                    <a:lnTo>
                      <a:pt x="467" y="121"/>
                    </a:lnTo>
                    <a:lnTo>
                      <a:pt x="467" y="123"/>
                    </a:lnTo>
                    <a:lnTo>
                      <a:pt x="467" y="125"/>
                    </a:lnTo>
                    <a:lnTo>
                      <a:pt x="467" y="127"/>
                    </a:lnTo>
                    <a:lnTo>
                      <a:pt x="469" y="127"/>
                    </a:lnTo>
                    <a:lnTo>
                      <a:pt x="471" y="130"/>
                    </a:lnTo>
                    <a:lnTo>
                      <a:pt x="473" y="130"/>
                    </a:lnTo>
                    <a:lnTo>
                      <a:pt x="473" y="132"/>
                    </a:lnTo>
                    <a:lnTo>
                      <a:pt x="475" y="132"/>
                    </a:lnTo>
                    <a:lnTo>
                      <a:pt x="475" y="134"/>
                    </a:lnTo>
                    <a:lnTo>
                      <a:pt x="477" y="134"/>
                    </a:lnTo>
                    <a:lnTo>
                      <a:pt x="480" y="134"/>
                    </a:lnTo>
                    <a:lnTo>
                      <a:pt x="482" y="134"/>
                    </a:lnTo>
                    <a:lnTo>
                      <a:pt x="482" y="136"/>
                    </a:lnTo>
                    <a:lnTo>
                      <a:pt x="482" y="134"/>
                    </a:lnTo>
                    <a:lnTo>
                      <a:pt x="484" y="134"/>
                    </a:lnTo>
                    <a:lnTo>
                      <a:pt x="484" y="132"/>
                    </a:lnTo>
                    <a:lnTo>
                      <a:pt x="486" y="132"/>
                    </a:lnTo>
                    <a:lnTo>
                      <a:pt x="486" y="134"/>
                    </a:lnTo>
                    <a:lnTo>
                      <a:pt x="488" y="134"/>
                    </a:lnTo>
                    <a:lnTo>
                      <a:pt x="488" y="132"/>
                    </a:lnTo>
                    <a:lnTo>
                      <a:pt x="488" y="130"/>
                    </a:lnTo>
                    <a:lnTo>
                      <a:pt x="491" y="130"/>
                    </a:lnTo>
                    <a:lnTo>
                      <a:pt x="493" y="130"/>
                    </a:lnTo>
                    <a:lnTo>
                      <a:pt x="493" y="132"/>
                    </a:lnTo>
                    <a:lnTo>
                      <a:pt x="495" y="132"/>
                    </a:lnTo>
                    <a:lnTo>
                      <a:pt x="495" y="130"/>
                    </a:lnTo>
                    <a:lnTo>
                      <a:pt x="497" y="130"/>
                    </a:lnTo>
                    <a:lnTo>
                      <a:pt x="497" y="127"/>
                    </a:lnTo>
                    <a:lnTo>
                      <a:pt x="499" y="127"/>
                    </a:lnTo>
                    <a:lnTo>
                      <a:pt x="499" y="130"/>
                    </a:lnTo>
                    <a:lnTo>
                      <a:pt x="499" y="127"/>
                    </a:lnTo>
                    <a:lnTo>
                      <a:pt x="502" y="127"/>
                    </a:lnTo>
                    <a:lnTo>
                      <a:pt x="502" y="130"/>
                    </a:lnTo>
                    <a:lnTo>
                      <a:pt x="504" y="130"/>
                    </a:lnTo>
                    <a:lnTo>
                      <a:pt x="506" y="130"/>
                    </a:lnTo>
                    <a:lnTo>
                      <a:pt x="506" y="127"/>
                    </a:lnTo>
                    <a:lnTo>
                      <a:pt x="506" y="130"/>
                    </a:lnTo>
                    <a:lnTo>
                      <a:pt x="508" y="130"/>
                    </a:lnTo>
                    <a:lnTo>
                      <a:pt x="510" y="130"/>
                    </a:lnTo>
                    <a:lnTo>
                      <a:pt x="510" y="132"/>
                    </a:lnTo>
                    <a:lnTo>
                      <a:pt x="506" y="143"/>
                    </a:lnTo>
                    <a:lnTo>
                      <a:pt x="508" y="145"/>
                    </a:lnTo>
                    <a:lnTo>
                      <a:pt x="510" y="145"/>
                    </a:lnTo>
                    <a:lnTo>
                      <a:pt x="515" y="149"/>
                    </a:lnTo>
                    <a:lnTo>
                      <a:pt x="519" y="152"/>
                    </a:lnTo>
                    <a:lnTo>
                      <a:pt x="528" y="156"/>
                    </a:lnTo>
                    <a:lnTo>
                      <a:pt x="534" y="163"/>
                    </a:lnTo>
                    <a:lnTo>
                      <a:pt x="543" y="167"/>
                    </a:lnTo>
                    <a:lnTo>
                      <a:pt x="550" y="171"/>
                    </a:lnTo>
                    <a:lnTo>
                      <a:pt x="556" y="176"/>
                    </a:lnTo>
                    <a:lnTo>
                      <a:pt x="559" y="178"/>
                    </a:lnTo>
                    <a:lnTo>
                      <a:pt x="561" y="178"/>
                    </a:lnTo>
                    <a:lnTo>
                      <a:pt x="556" y="180"/>
                    </a:lnTo>
                    <a:lnTo>
                      <a:pt x="554" y="182"/>
                    </a:lnTo>
                    <a:lnTo>
                      <a:pt x="556" y="187"/>
                    </a:lnTo>
                    <a:lnTo>
                      <a:pt x="556" y="189"/>
                    </a:lnTo>
                    <a:lnTo>
                      <a:pt x="561" y="193"/>
                    </a:lnTo>
                    <a:lnTo>
                      <a:pt x="565" y="198"/>
                    </a:lnTo>
                    <a:lnTo>
                      <a:pt x="572" y="204"/>
                    </a:lnTo>
                    <a:lnTo>
                      <a:pt x="574" y="204"/>
                    </a:lnTo>
                    <a:lnTo>
                      <a:pt x="578" y="211"/>
                    </a:lnTo>
                    <a:lnTo>
                      <a:pt x="583" y="217"/>
                    </a:lnTo>
                    <a:lnTo>
                      <a:pt x="585" y="222"/>
                    </a:lnTo>
                    <a:lnTo>
                      <a:pt x="587" y="226"/>
                    </a:lnTo>
                    <a:lnTo>
                      <a:pt x="594" y="235"/>
                    </a:lnTo>
                    <a:lnTo>
                      <a:pt x="598" y="244"/>
                    </a:lnTo>
                    <a:lnTo>
                      <a:pt x="600" y="246"/>
                    </a:lnTo>
                    <a:lnTo>
                      <a:pt x="600" y="248"/>
                    </a:lnTo>
                    <a:lnTo>
                      <a:pt x="600" y="250"/>
                    </a:lnTo>
                    <a:lnTo>
                      <a:pt x="602" y="252"/>
                    </a:lnTo>
                    <a:lnTo>
                      <a:pt x="602" y="255"/>
                    </a:lnTo>
                    <a:lnTo>
                      <a:pt x="602" y="252"/>
                    </a:lnTo>
                    <a:lnTo>
                      <a:pt x="605" y="252"/>
                    </a:lnTo>
                    <a:lnTo>
                      <a:pt x="605" y="250"/>
                    </a:lnTo>
                    <a:lnTo>
                      <a:pt x="607" y="250"/>
                    </a:lnTo>
                    <a:lnTo>
                      <a:pt x="609" y="246"/>
                    </a:lnTo>
                    <a:lnTo>
                      <a:pt x="615" y="237"/>
                    </a:lnTo>
                    <a:lnTo>
                      <a:pt x="629" y="233"/>
                    </a:lnTo>
                    <a:lnTo>
                      <a:pt x="631" y="233"/>
                    </a:lnTo>
                    <a:lnTo>
                      <a:pt x="633" y="235"/>
                    </a:lnTo>
                    <a:lnTo>
                      <a:pt x="633" y="239"/>
                    </a:lnTo>
                    <a:lnTo>
                      <a:pt x="637" y="244"/>
                    </a:lnTo>
                    <a:lnTo>
                      <a:pt x="640" y="250"/>
                    </a:lnTo>
                    <a:lnTo>
                      <a:pt x="642" y="255"/>
                    </a:lnTo>
                    <a:lnTo>
                      <a:pt x="635" y="259"/>
                    </a:lnTo>
                    <a:lnTo>
                      <a:pt x="631" y="263"/>
                    </a:lnTo>
                    <a:lnTo>
                      <a:pt x="626" y="263"/>
                    </a:lnTo>
                    <a:lnTo>
                      <a:pt x="624" y="265"/>
                    </a:lnTo>
                    <a:lnTo>
                      <a:pt x="620" y="268"/>
                    </a:lnTo>
                    <a:lnTo>
                      <a:pt x="620" y="270"/>
                    </a:lnTo>
                    <a:lnTo>
                      <a:pt x="622" y="272"/>
                    </a:lnTo>
                    <a:lnTo>
                      <a:pt x="624" y="272"/>
                    </a:lnTo>
                    <a:lnTo>
                      <a:pt x="629" y="281"/>
                    </a:lnTo>
                    <a:lnTo>
                      <a:pt x="626" y="281"/>
                    </a:lnTo>
                    <a:lnTo>
                      <a:pt x="629" y="283"/>
                    </a:lnTo>
                    <a:lnTo>
                      <a:pt x="629" y="285"/>
                    </a:lnTo>
                    <a:lnTo>
                      <a:pt x="633" y="294"/>
                    </a:lnTo>
                    <a:lnTo>
                      <a:pt x="635" y="296"/>
                    </a:lnTo>
                    <a:lnTo>
                      <a:pt x="635" y="294"/>
                    </a:lnTo>
                    <a:lnTo>
                      <a:pt x="637" y="296"/>
                    </a:lnTo>
                    <a:lnTo>
                      <a:pt x="640" y="301"/>
                    </a:lnTo>
                    <a:lnTo>
                      <a:pt x="640" y="303"/>
                    </a:lnTo>
                    <a:lnTo>
                      <a:pt x="642" y="305"/>
                    </a:lnTo>
                    <a:lnTo>
                      <a:pt x="642" y="307"/>
                    </a:lnTo>
                    <a:lnTo>
                      <a:pt x="642" y="309"/>
                    </a:lnTo>
                    <a:lnTo>
                      <a:pt x="644" y="311"/>
                    </a:lnTo>
                    <a:lnTo>
                      <a:pt x="651" y="307"/>
                    </a:lnTo>
                    <a:lnTo>
                      <a:pt x="651" y="309"/>
                    </a:lnTo>
                    <a:lnTo>
                      <a:pt x="653" y="311"/>
                    </a:lnTo>
                    <a:lnTo>
                      <a:pt x="653" y="314"/>
                    </a:lnTo>
                    <a:lnTo>
                      <a:pt x="655" y="314"/>
                    </a:lnTo>
                    <a:lnTo>
                      <a:pt x="655" y="316"/>
                    </a:lnTo>
                    <a:lnTo>
                      <a:pt x="655" y="318"/>
                    </a:lnTo>
                    <a:lnTo>
                      <a:pt x="657" y="318"/>
                    </a:lnTo>
                    <a:lnTo>
                      <a:pt x="657" y="320"/>
                    </a:lnTo>
                    <a:lnTo>
                      <a:pt x="659" y="320"/>
                    </a:lnTo>
                    <a:lnTo>
                      <a:pt x="659" y="322"/>
                    </a:lnTo>
                    <a:lnTo>
                      <a:pt x="661" y="322"/>
                    </a:lnTo>
                    <a:lnTo>
                      <a:pt x="661" y="320"/>
                    </a:lnTo>
                    <a:lnTo>
                      <a:pt x="664" y="320"/>
                    </a:lnTo>
                    <a:lnTo>
                      <a:pt x="666" y="320"/>
                    </a:lnTo>
                    <a:lnTo>
                      <a:pt x="666" y="322"/>
                    </a:lnTo>
                    <a:lnTo>
                      <a:pt x="668" y="325"/>
                    </a:lnTo>
                    <a:lnTo>
                      <a:pt x="668" y="327"/>
                    </a:lnTo>
                    <a:lnTo>
                      <a:pt x="670" y="329"/>
                    </a:lnTo>
                    <a:lnTo>
                      <a:pt x="670" y="331"/>
                    </a:lnTo>
                    <a:lnTo>
                      <a:pt x="672" y="333"/>
                    </a:lnTo>
                    <a:lnTo>
                      <a:pt x="670" y="333"/>
                    </a:lnTo>
                    <a:lnTo>
                      <a:pt x="668" y="336"/>
                    </a:lnTo>
                    <a:lnTo>
                      <a:pt x="666" y="336"/>
                    </a:lnTo>
                    <a:lnTo>
                      <a:pt x="666" y="338"/>
                    </a:lnTo>
                    <a:lnTo>
                      <a:pt x="664" y="338"/>
                    </a:lnTo>
                    <a:lnTo>
                      <a:pt x="664" y="340"/>
                    </a:lnTo>
                    <a:lnTo>
                      <a:pt x="666" y="340"/>
                    </a:lnTo>
                    <a:lnTo>
                      <a:pt x="666" y="342"/>
                    </a:lnTo>
                    <a:lnTo>
                      <a:pt x="668" y="344"/>
                    </a:lnTo>
                    <a:lnTo>
                      <a:pt x="668" y="347"/>
                    </a:lnTo>
                    <a:lnTo>
                      <a:pt x="668" y="349"/>
                    </a:lnTo>
                    <a:lnTo>
                      <a:pt x="670" y="349"/>
                    </a:lnTo>
                    <a:lnTo>
                      <a:pt x="670" y="351"/>
                    </a:lnTo>
                    <a:lnTo>
                      <a:pt x="672" y="351"/>
                    </a:lnTo>
                    <a:lnTo>
                      <a:pt x="672" y="349"/>
                    </a:lnTo>
                    <a:lnTo>
                      <a:pt x="675" y="349"/>
                    </a:lnTo>
                    <a:lnTo>
                      <a:pt x="677" y="349"/>
                    </a:lnTo>
                    <a:lnTo>
                      <a:pt x="677" y="347"/>
                    </a:lnTo>
                    <a:lnTo>
                      <a:pt x="679" y="347"/>
                    </a:lnTo>
                    <a:lnTo>
                      <a:pt x="681" y="347"/>
                    </a:lnTo>
                    <a:lnTo>
                      <a:pt x="683" y="347"/>
                    </a:lnTo>
                    <a:lnTo>
                      <a:pt x="686" y="347"/>
                    </a:lnTo>
                    <a:lnTo>
                      <a:pt x="688" y="344"/>
                    </a:lnTo>
                    <a:lnTo>
                      <a:pt x="690" y="344"/>
                    </a:lnTo>
                    <a:lnTo>
                      <a:pt x="692" y="344"/>
                    </a:lnTo>
                    <a:lnTo>
                      <a:pt x="694" y="344"/>
                    </a:lnTo>
                    <a:lnTo>
                      <a:pt x="697" y="344"/>
                    </a:lnTo>
                    <a:lnTo>
                      <a:pt x="697" y="342"/>
                    </a:lnTo>
                    <a:lnTo>
                      <a:pt x="699" y="342"/>
                    </a:lnTo>
                    <a:lnTo>
                      <a:pt x="699" y="344"/>
                    </a:lnTo>
                    <a:lnTo>
                      <a:pt x="699" y="347"/>
                    </a:lnTo>
                    <a:lnTo>
                      <a:pt x="701" y="349"/>
                    </a:lnTo>
                    <a:lnTo>
                      <a:pt x="701" y="351"/>
                    </a:lnTo>
                    <a:lnTo>
                      <a:pt x="701" y="353"/>
                    </a:lnTo>
                    <a:lnTo>
                      <a:pt x="699" y="353"/>
                    </a:lnTo>
                    <a:lnTo>
                      <a:pt x="699" y="355"/>
                    </a:lnTo>
                    <a:lnTo>
                      <a:pt x="699" y="357"/>
                    </a:lnTo>
                    <a:lnTo>
                      <a:pt x="699" y="360"/>
                    </a:lnTo>
                    <a:lnTo>
                      <a:pt x="699" y="362"/>
                    </a:lnTo>
                    <a:lnTo>
                      <a:pt x="699" y="364"/>
                    </a:lnTo>
                    <a:lnTo>
                      <a:pt x="697" y="364"/>
                    </a:lnTo>
                    <a:lnTo>
                      <a:pt x="697" y="366"/>
                    </a:lnTo>
                    <a:lnTo>
                      <a:pt x="697" y="368"/>
                    </a:lnTo>
                    <a:lnTo>
                      <a:pt x="699" y="368"/>
                    </a:lnTo>
                    <a:lnTo>
                      <a:pt x="699" y="371"/>
                    </a:lnTo>
                    <a:lnTo>
                      <a:pt x="699" y="373"/>
                    </a:lnTo>
                    <a:lnTo>
                      <a:pt x="699" y="375"/>
                    </a:lnTo>
                    <a:lnTo>
                      <a:pt x="699" y="377"/>
                    </a:lnTo>
                    <a:lnTo>
                      <a:pt x="701" y="379"/>
                    </a:lnTo>
                    <a:lnTo>
                      <a:pt x="701" y="382"/>
                    </a:lnTo>
                    <a:lnTo>
                      <a:pt x="701" y="384"/>
                    </a:lnTo>
                    <a:lnTo>
                      <a:pt x="699" y="386"/>
                    </a:lnTo>
                    <a:lnTo>
                      <a:pt x="699" y="388"/>
                    </a:lnTo>
                    <a:lnTo>
                      <a:pt x="697" y="388"/>
                    </a:lnTo>
                    <a:lnTo>
                      <a:pt x="697" y="390"/>
                    </a:lnTo>
                    <a:lnTo>
                      <a:pt x="697" y="393"/>
                    </a:lnTo>
                    <a:lnTo>
                      <a:pt x="694" y="393"/>
                    </a:lnTo>
                    <a:lnTo>
                      <a:pt x="694" y="395"/>
                    </a:lnTo>
                    <a:lnTo>
                      <a:pt x="692" y="397"/>
                    </a:lnTo>
                    <a:lnTo>
                      <a:pt x="692" y="399"/>
                    </a:lnTo>
                    <a:lnTo>
                      <a:pt x="692" y="401"/>
                    </a:lnTo>
                    <a:lnTo>
                      <a:pt x="692" y="403"/>
                    </a:lnTo>
                    <a:lnTo>
                      <a:pt x="690" y="406"/>
                    </a:lnTo>
                    <a:lnTo>
                      <a:pt x="690" y="408"/>
                    </a:lnTo>
                    <a:lnTo>
                      <a:pt x="690" y="410"/>
                    </a:lnTo>
                    <a:lnTo>
                      <a:pt x="690" y="412"/>
                    </a:lnTo>
                    <a:lnTo>
                      <a:pt x="688" y="412"/>
                    </a:lnTo>
                    <a:lnTo>
                      <a:pt x="688" y="414"/>
                    </a:lnTo>
                    <a:lnTo>
                      <a:pt x="688" y="417"/>
                    </a:lnTo>
                    <a:lnTo>
                      <a:pt x="686" y="417"/>
                    </a:lnTo>
                    <a:lnTo>
                      <a:pt x="686" y="419"/>
                    </a:lnTo>
                    <a:lnTo>
                      <a:pt x="683" y="419"/>
                    </a:lnTo>
                    <a:lnTo>
                      <a:pt x="683" y="421"/>
                    </a:lnTo>
                    <a:lnTo>
                      <a:pt x="683" y="423"/>
                    </a:lnTo>
                    <a:lnTo>
                      <a:pt x="681" y="423"/>
                    </a:lnTo>
                    <a:lnTo>
                      <a:pt x="681" y="425"/>
                    </a:lnTo>
                    <a:lnTo>
                      <a:pt x="681" y="428"/>
                    </a:lnTo>
                    <a:lnTo>
                      <a:pt x="679" y="428"/>
                    </a:lnTo>
                    <a:lnTo>
                      <a:pt x="679" y="430"/>
                    </a:lnTo>
                    <a:lnTo>
                      <a:pt x="679" y="432"/>
                    </a:lnTo>
                    <a:lnTo>
                      <a:pt x="679" y="434"/>
                    </a:lnTo>
                    <a:lnTo>
                      <a:pt x="679" y="436"/>
                    </a:lnTo>
                    <a:lnTo>
                      <a:pt x="679" y="439"/>
                    </a:lnTo>
                    <a:lnTo>
                      <a:pt x="679" y="441"/>
                    </a:lnTo>
                    <a:lnTo>
                      <a:pt x="679" y="443"/>
                    </a:lnTo>
                    <a:lnTo>
                      <a:pt x="679" y="445"/>
                    </a:lnTo>
                    <a:lnTo>
                      <a:pt x="681" y="445"/>
                    </a:lnTo>
                    <a:lnTo>
                      <a:pt x="681" y="443"/>
                    </a:lnTo>
                    <a:lnTo>
                      <a:pt x="683" y="443"/>
                    </a:lnTo>
                    <a:lnTo>
                      <a:pt x="686" y="443"/>
                    </a:lnTo>
                    <a:lnTo>
                      <a:pt x="688" y="443"/>
                    </a:lnTo>
                    <a:lnTo>
                      <a:pt x="690" y="443"/>
                    </a:lnTo>
                    <a:lnTo>
                      <a:pt x="690" y="441"/>
                    </a:lnTo>
                    <a:lnTo>
                      <a:pt x="692" y="441"/>
                    </a:lnTo>
                    <a:lnTo>
                      <a:pt x="694" y="441"/>
                    </a:lnTo>
                    <a:lnTo>
                      <a:pt x="697" y="441"/>
                    </a:lnTo>
                    <a:lnTo>
                      <a:pt x="699" y="439"/>
                    </a:lnTo>
                    <a:lnTo>
                      <a:pt x="701" y="439"/>
                    </a:lnTo>
                    <a:lnTo>
                      <a:pt x="703" y="439"/>
                    </a:lnTo>
                    <a:lnTo>
                      <a:pt x="703" y="436"/>
                    </a:lnTo>
                    <a:lnTo>
                      <a:pt x="705" y="436"/>
                    </a:lnTo>
                    <a:lnTo>
                      <a:pt x="705" y="434"/>
                    </a:lnTo>
                    <a:lnTo>
                      <a:pt x="707" y="434"/>
                    </a:lnTo>
                    <a:lnTo>
                      <a:pt x="710" y="432"/>
                    </a:lnTo>
                    <a:lnTo>
                      <a:pt x="712" y="432"/>
                    </a:lnTo>
                    <a:lnTo>
                      <a:pt x="712" y="430"/>
                    </a:lnTo>
                    <a:lnTo>
                      <a:pt x="714" y="430"/>
                    </a:lnTo>
                    <a:lnTo>
                      <a:pt x="714" y="428"/>
                    </a:lnTo>
                    <a:lnTo>
                      <a:pt x="716" y="428"/>
                    </a:lnTo>
                    <a:lnTo>
                      <a:pt x="716" y="425"/>
                    </a:lnTo>
                    <a:lnTo>
                      <a:pt x="718" y="425"/>
                    </a:lnTo>
                    <a:lnTo>
                      <a:pt x="718" y="423"/>
                    </a:lnTo>
                    <a:lnTo>
                      <a:pt x="721" y="423"/>
                    </a:lnTo>
                    <a:lnTo>
                      <a:pt x="721" y="421"/>
                    </a:lnTo>
                    <a:lnTo>
                      <a:pt x="723" y="421"/>
                    </a:lnTo>
                    <a:lnTo>
                      <a:pt x="725" y="421"/>
                    </a:lnTo>
                    <a:lnTo>
                      <a:pt x="725" y="423"/>
                    </a:lnTo>
                    <a:lnTo>
                      <a:pt x="727" y="425"/>
                    </a:lnTo>
                    <a:lnTo>
                      <a:pt x="727" y="428"/>
                    </a:lnTo>
                    <a:lnTo>
                      <a:pt x="729" y="428"/>
                    </a:lnTo>
                    <a:lnTo>
                      <a:pt x="729" y="430"/>
                    </a:lnTo>
                    <a:lnTo>
                      <a:pt x="732" y="430"/>
                    </a:lnTo>
                    <a:lnTo>
                      <a:pt x="732" y="432"/>
                    </a:lnTo>
                    <a:lnTo>
                      <a:pt x="734" y="434"/>
                    </a:lnTo>
                    <a:lnTo>
                      <a:pt x="734" y="436"/>
                    </a:lnTo>
                    <a:lnTo>
                      <a:pt x="736" y="436"/>
                    </a:lnTo>
                    <a:lnTo>
                      <a:pt x="736" y="439"/>
                    </a:lnTo>
                    <a:lnTo>
                      <a:pt x="738" y="439"/>
                    </a:lnTo>
                    <a:lnTo>
                      <a:pt x="738" y="441"/>
                    </a:lnTo>
                    <a:lnTo>
                      <a:pt x="740" y="443"/>
                    </a:lnTo>
                    <a:lnTo>
                      <a:pt x="743" y="443"/>
                    </a:lnTo>
                    <a:lnTo>
                      <a:pt x="745" y="443"/>
                    </a:lnTo>
                    <a:lnTo>
                      <a:pt x="745" y="441"/>
                    </a:lnTo>
                    <a:lnTo>
                      <a:pt x="747" y="441"/>
                    </a:lnTo>
                    <a:lnTo>
                      <a:pt x="749" y="441"/>
                    </a:lnTo>
                    <a:lnTo>
                      <a:pt x="749" y="439"/>
                    </a:lnTo>
                    <a:lnTo>
                      <a:pt x="751" y="439"/>
                    </a:lnTo>
                    <a:lnTo>
                      <a:pt x="753" y="439"/>
                    </a:lnTo>
                    <a:lnTo>
                      <a:pt x="756" y="436"/>
                    </a:lnTo>
                    <a:lnTo>
                      <a:pt x="758" y="436"/>
                    </a:lnTo>
                    <a:lnTo>
                      <a:pt x="760" y="436"/>
                    </a:lnTo>
                    <a:lnTo>
                      <a:pt x="760" y="434"/>
                    </a:lnTo>
                    <a:lnTo>
                      <a:pt x="762" y="434"/>
                    </a:lnTo>
                    <a:lnTo>
                      <a:pt x="762" y="436"/>
                    </a:lnTo>
                    <a:lnTo>
                      <a:pt x="764" y="436"/>
                    </a:lnTo>
                    <a:lnTo>
                      <a:pt x="767" y="439"/>
                    </a:lnTo>
                    <a:lnTo>
                      <a:pt x="769" y="439"/>
                    </a:lnTo>
                    <a:lnTo>
                      <a:pt x="771" y="441"/>
                    </a:lnTo>
                    <a:lnTo>
                      <a:pt x="773" y="443"/>
                    </a:lnTo>
                    <a:lnTo>
                      <a:pt x="778" y="445"/>
                    </a:lnTo>
                    <a:lnTo>
                      <a:pt x="780" y="447"/>
                    </a:lnTo>
                    <a:lnTo>
                      <a:pt x="782" y="447"/>
                    </a:lnTo>
                    <a:lnTo>
                      <a:pt x="786" y="452"/>
                    </a:lnTo>
                    <a:lnTo>
                      <a:pt x="789" y="452"/>
                    </a:lnTo>
                    <a:lnTo>
                      <a:pt x="786" y="452"/>
                    </a:lnTo>
                    <a:lnTo>
                      <a:pt x="784" y="452"/>
                    </a:lnTo>
                    <a:lnTo>
                      <a:pt x="786" y="452"/>
                    </a:lnTo>
                    <a:lnTo>
                      <a:pt x="797" y="454"/>
                    </a:lnTo>
                    <a:lnTo>
                      <a:pt x="799" y="456"/>
                    </a:lnTo>
                    <a:lnTo>
                      <a:pt x="802" y="456"/>
                    </a:lnTo>
                    <a:lnTo>
                      <a:pt x="806" y="456"/>
                    </a:lnTo>
                    <a:lnTo>
                      <a:pt x="808" y="456"/>
                    </a:lnTo>
                    <a:lnTo>
                      <a:pt x="810" y="454"/>
                    </a:lnTo>
                    <a:lnTo>
                      <a:pt x="815" y="452"/>
                    </a:lnTo>
                    <a:lnTo>
                      <a:pt x="819" y="449"/>
                    </a:lnTo>
                    <a:lnTo>
                      <a:pt x="819" y="445"/>
                    </a:lnTo>
                    <a:lnTo>
                      <a:pt x="821" y="443"/>
                    </a:lnTo>
                    <a:lnTo>
                      <a:pt x="826" y="436"/>
                    </a:lnTo>
                    <a:lnTo>
                      <a:pt x="824" y="439"/>
                    </a:lnTo>
                    <a:lnTo>
                      <a:pt x="821" y="447"/>
                    </a:lnTo>
                    <a:lnTo>
                      <a:pt x="821" y="449"/>
                    </a:lnTo>
                    <a:lnTo>
                      <a:pt x="821" y="454"/>
                    </a:lnTo>
                    <a:lnTo>
                      <a:pt x="819" y="454"/>
                    </a:lnTo>
                    <a:lnTo>
                      <a:pt x="821" y="454"/>
                    </a:lnTo>
                    <a:lnTo>
                      <a:pt x="828" y="449"/>
                    </a:lnTo>
                    <a:lnTo>
                      <a:pt x="830" y="449"/>
                    </a:lnTo>
                    <a:lnTo>
                      <a:pt x="832" y="447"/>
                    </a:lnTo>
                    <a:lnTo>
                      <a:pt x="834" y="447"/>
                    </a:lnTo>
                    <a:lnTo>
                      <a:pt x="834" y="452"/>
                    </a:lnTo>
                    <a:lnTo>
                      <a:pt x="834" y="454"/>
                    </a:lnTo>
                    <a:lnTo>
                      <a:pt x="834" y="458"/>
                    </a:lnTo>
                    <a:lnTo>
                      <a:pt x="834" y="460"/>
                    </a:lnTo>
                    <a:lnTo>
                      <a:pt x="834" y="465"/>
                    </a:lnTo>
                    <a:lnTo>
                      <a:pt x="832" y="465"/>
                    </a:lnTo>
                    <a:lnTo>
                      <a:pt x="830" y="465"/>
                    </a:lnTo>
                    <a:lnTo>
                      <a:pt x="828" y="465"/>
                    </a:lnTo>
                    <a:lnTo>
                      <a:pt x="828" y="467"/>
                    </a:lnTo>
                    <a:lnTo>
                      <a:pt x="830" y="469"/>
                    </a:lnTo>
                    <a:lnTo>
                      <a:pt x="830" y="471"/>
                    </a:lnTo>
                    <a:lnTo>
                      <a:pt x="826" y="471"/>
                    </a:lnTo>
                    <a:lnTo>
                      <a:pt x="828" y="476"/>
                    </a:lnTo>
                    <a:lnTo>
                      <a:pt x="830" y="480"/>
                    </a:lnTo>
                    <a:lnTo>
                      <a:pt x="832" y="485"/>
                    </a:lnTo>
                    <a:lnTo>
                      <a:pt x="837" y="491"/>
                    </a:lnTo>
                    <a:lnTo>
                      <a:pt x="839" y="495"/>
                    </a:lnTo>
                    <a:lnTo>
                      <a:pt x="841" y="498"/>
                    </a:lnTo>
                    <a:lnTo>
                      <a:pt x="841" y="502"/>
                    </a:lnTo>
                    <a:lnTo>
                      <a:pt x="839" y="502"/>
                    </a:lnTo>
                    <a:lnTo>
                      <a:pt x="834" y="504"/>
                    </a:lnTo>
                    <a:lnTo>
                      <a:pt x="832" y="506"/>
                    </a:lnTo>
                    <a:lnTo>
                      <a:pt x="830" y="506"/>
                    </a:lnTo>
                    <a:lnTo>
                      <a:pt x="828" y="509"/>
                    </a:lnTo>
                    <a:lnTo>
                      <a:pt x="826" y="511"/>
                    </a:lnTo>
                    <a:lnTo>
                      <a:pt x="824" y="513"/>
                    </a:lnTo>
                    <a:lnTo>
                      <a:pt x="821" y="513"/>
                    </a:lnTo>
                    <a:lnTo>
                      <a:pt x="821" y="515"/>
                    </a:lnTo>
                    <a:lnTo>
                      <a:pt x="821" y="517"/>
                    </a:lnTo>
                    <a:lnTo>
                      <a:pt x="821" y="520"/>
                    </a:lnTo>
                    <a:lnTo>
                      <a:pt x="821" y="522"/>
                    </a:lnTo>
                    <a:lnTo>
                      <a:pt x="819" y="524"/>
                    </a:lnTo>
                    <a:lnTo>
                      <a:pt x="826" y="524"/>
                    </a:lnTo>
                    <a:lnTo>
                      <a:pt x="826" y="526"/>
                    </a:lnTo>
                    <a:lnTo>
                      <a:pt x="828" y="524"/>
                    </a:lnTo>
                    <a:lnTo>
                      <a:pt x="830" y="524"/>
                    </a:lnTo>
                    <a:lnTo>
                      <a:pt x="830" y="522"/>
                    </a:lnTo>
                    <a:lnTo>
                      <a:pt x="832" y="522"/>
                    </a:lnTo>
                    <a:lnTo>
                      <a:pt x="834" y="520"/>
                    </a:lnTo>
                    <a:lnTo>
                      <a:pt x="839" y="520"/>
                    </a:lnTo>
                    <a:lnTo>
                      <a:pt x="841" y="524"/>
                    </a:lnTo>
                    <a:lnTo>
                      <a:pt x="841" y="528"/>
                    </a:lnTo>
                    <a:lnTo>
                      <a:pt x="843" y="528"/>
                    </a:lnTo>
                    <a:lnTo>
                      <a:pt x="843" y="531"/>
                    </a:lnTo>
                    <a:lnTo>
                      <a:pt x="843" y="533"/>
                    </a:lnTo>
                    <a:lnTo>
                      <a:pt x="845" y="535"/>
                    </a:lnTo>
                    <a:lnTo>
                      <a:pt x="852" y="535"/>
                    </a:lnTo>
                    <a:lnTo>
                      <a:pt x="856" y="535"/>
                    </a:lnTo>
                    <a:lnTo>
                      <a:pt x="859" y="533"/>
                    </a:lnTo>
                    <a:lnTo>
                      <a:pt x="865" y="533"/>
                    </a:lnTo>
                    <a:lnTo>
                      <a:pt x="865" y="535"/>
                    </a:lnTo>
                    <a:lnTo>
                      <a:pt x="865" y="537"/>
                    </a:lnTo>
                    <a:lnTo>
                      <a:pt x="865" y="539"/>
                    </a:lnTo>
                    <a:lnTo>
                      <a:pt x="865" y="544"/>
                    </a:lnTo>
                    <a:lnTo>
                      <a:pt x="865" y="546"/>
                    </a:lnTo>
                    <a:lnTo>
                      <a:pt x="867" y="546"/>
                    </a:lnTo>
                    <a:lnTo>
                      <a:pt x="870" y="550"/>
                    </a:lnTo>
                    <a:lnTo>
                      <a:pt x="872" y="552"/>
                    </a:lnTo>
                    <a:lnTo>
                      <a:pt x="874" y="555"/>
                    </a:lnTo>
                    <a:lnTo>
                      <a:pt x="874" y="557"/>
                    </a:lnTo>
                    <a:lnTo>
                      <a:pt x="876" y="561"/>
                    </a:lnTo>
                    <a:lnTo>
                      <a:pt x="876" y="563"/>
                    </a:lnTo>
                    <a:lnTo>
                      <a:pt x="876" y="568"/>
                    </a:lnTo>
                    <a:lnTo>
                      <a:pt x="878" y="572"/>
                    </a:lnTo>
                    <a:lnTo>
                      <a:pt x="878" y="574"/>
                    </a:lnTo>
                    <a:lnTo>
                      <a:pt x="876" y="574"/>
                    </a:lnTo>
                    <a:lnTo>
                      <a:pt x="874" y="574"/>
                    </a:lnTo>
                    <a:lnTo>
                      <a:pt x="872" y="574"/>
                    </a:lnTo>
                    <a:lnTo>
                      <a:pt x="861" y="577"/>
                    </a:lnTo>
                    <a:lnTo>
                      <a:pt x="861" y="574"/>
                    </a:lnTo>
                    <a:lnTo>
                      <a:pt x="859" y="574"/>
                    </a:lnTo>
                    <a:lnTo>
                      <a:pt x="852" y="577"/>
                    </a:lnTo>
                    <a:lnTo>
                      <a:pt x="845" y="577"/>
                    </a:lnTo>
                    <a:lnTo>
                      <a:pt x="845" y="579"/>
                    </a:lnTo>
                    <a:lnTo>
                      <a:pt x="850" y="579"/>
                    </a:lnTo>
                    <a:lnTo>
                      <a:pt x="854" y="581"/>
                    </a:lnTo>
                    <a:lnTo>
                      <a:pt x="856" y="581"/>
                    </a:lnTo>
                    <a:lnTo>
                      <a:pt x="859" y="581"/>
                    </a:lnTo>
                    <a:lnTo>
                      <a:pt x="863" y="583"/>
                    </a:lnTo>
                    <a:lnTo>
                      <a:pt x="870" y="583"/>
                    </a:lnTo>
                    <a:lnTo>
                      <a:pt x="872" y="581"/>
                    </a:lnTo>
                    <a:lnTo>
                      <a:pt x="872" y="590"/>
                    </a:lnTo>
                    <a:lnTo>
                      <a:pt x="872" y="592"/>
                    </a:lnTo>
                    <a:lnTo>
                      <a:pt x="874" y="596"/>
                    </a:lnTo>
                    <a:lnTo>
                      <a:pt x="863" y="601"/>
                    </a:lnTo>
                    <a:lnTo>
                      <a:pt x="861" y="601"/>
                    </a:lnTo>
                    <a:lnTo>
                      <a:pt x="859" y="603"/>
                    </a:lnTo>
                    <a:lnTo>
                      <a:pt x="856" y="603"/>
                    </a:lnTo>
                    <a:lnTo>
                      <a:pt x="854" y="603"/>
                    </a:lnTo>
                    <a:lnTo>
                      <a:pt x="854" y="607"/>
                    </a:lnTo>
                    <a:lnTo>
                      <a:pt x="856" y="607"/>
                    </a:lnTo>
                    <a:lnTo>
                      <a:pt x="856" y="612"/>
                    </a:lnTo>
                    <a:lnTo>
                      <a:pt x="859" y="614"/>
                    </a:lnTo>
                    <a:lnTo>
                      <a:pt x="859" y="616"/>
                    </a:lnTo>
                    <a:lnTo>
                      <a:pt x="859" y="620"/>
                    </a:lnTo>
                    <a:lnTo>
                      <a:pt x="861" y="620"/>
                    </a:lnTo>
                    <a:lnTo>
                      <a:pt x="863" y="620"/>
                    </a:lnTo>
                    <a:lnTo>
                      <a:pt x="865" y="620"/>
                    </a:lnTo>
                    <a:lnTo>
                      <a:pt x="867" y="618"/>
                    </a:lnTo>
                    <a:lnTo>
                      <a:pt x="870" y="618"/>
                    </a:lnTo>
                    <a:lnTo>
                      <a:pt x="872" y="618"/>
                    </a:lnTo>
                    <a:lnTo>
                      <a:pt x="874" y="618"/>
                    </a:lnTo>
                    <a:lnTo>
                      <a:pt x="876" y="616"/>
                    </a:lnTo>
                    <a:lnTo>
                      <a:pt x="878" y="616"/>
                    </a:lnTo>
                    <a:lnTo>
                      <a:pt x="880" y="616"/>
                    </a:lnTo>
                    <a:lnTo>
                      <a:pt x="883" y="616"/>
                    </a:lnTo>
                    <a:lnTo>
                      <a:pt x="880" y="616"/>
                    </a:lnTo>
                    <a:lnTo>
                      <a:pt x="880" y="618"/>
                    </a:lnTo>
                    <a:lnTo>
                      <a:pt x="880" y="620"/>
                    </a:lnTo>
                    <a:lnTo>
                      <a:pt x="880" y="623"/>
                    </a:lnTo>
                    <a:lnTo>
                      <a:pt x="880" y="625"/>
                    </a:lnTo>
                    <a:lnTo>
                      <a:pt x="880" y="627"/>
                    </a:lnTo>
                    <a:lnTo>
                      <a:pt x="880" y="629"/>
                    </a:lnTo>
                    <a:lnTo>
                      <a:pt x="880" y="631"/>
                    </a:lnTo>
                    <a:lnTo>
                      <a:pt x="878" y="631"/>
                    </a:lnTo>
                    <a:lnTo>
                      <a:pt x="876" y="631"/>
                    </a:lnTo>
                    <a:lnTo>
                      <a:pt x="876" y="633"/>
                    </a:lnTo>
                    <a:lnTo>
                      <a:pt x="874" y="633"/>
                    </a:lnTo>
                    <a:lnTo>
                      <a:pt x="874" y="636"/>
                    </a:lnTo>
                    <a:lnTo>
                      <a:pt x="872" y="636"/>
                    </a:lnTo>
                    <a:lnTo>
                      <a:pt x="870" y="636"/>
                    </a:lnTo>
                    <a:lnTo>
                      <a:pt x="867" y="636"/>
                    </a:lnTo>
                    <a:lnTo>
                      <a:pt x="865" y="636"/>
                    </a:lnTo>
                    <a:lnTo>
                      <a:pt x="865" y="638"/>
                    </a:lnTo>
                    <a:lnTo>
                      <a:pt x="863" y="638"/>
                    </a:lnTo>
                    <a:lnTo>
                      <a:pt x="861" y="638"/>
                    </a:lnTo>
                    <a:lnTo>
                      <a:pt x="859" y="638"/>
                    </a:lnTo>
                    <a:lnTo>
                      <a:pt x="859" y="640"/>
                    </a:lnTo>
                    <a:lnTo>
                      <a:pt x="856" y="640"/>
                    </a:lnTo>
                    <a:lnTo>
                      <a:pt x="856" y="642"/>
                    </a:lnTo>
                    <a:lnTo>
                      <a:pt x="854" y="642"/>
                    </a:lnTo>
                    <a:lnTo>
                      <a:pt x="852" y="642"/>
                    </a:lnTo>
                    <a:lnTo>
                      <a:pt x="850" y="642"/>
                    </a:lnTo>
                    <a:lnTo>
                      <a:pt x="850" y="644"/>
                    </a:lnTo>
                    <a:lnTo>
                      <a:pt x="848" y="644"/>
                    </a:lnTo>
                    <a:lnTo>
                      <a:pt x="848" y="647"/>
                    </a:lnTo>
                    <a:lnTo>
                      <a:pt x="845" y="647"/>
                    </a:lnTo>
                    <a:lnTo>
                      <a:pt x="843" y="647"/>
                    </a:lnTo>
                    <a:lnTo>
                      <a:pt x="841" y="647"/>
                    </a:lnTo>
                    <a:lnTo>
                      <a:pt x="839" y="647"/>
                    </a:lnTo>
                    <a:lnTo>
                      <a:pt x="839" y="649"/>
                    </a:lnTo>
                    <a:lnTo>
                      <a:pt x="839" y="651"/>
                    </a:lnTo>
                    <a:lnTo>
                      <a:pt x="839" y="653"/>
                    </a:lnTo>
                    <a:lnTo>
                      <a:pt x="839" y="655"/>
                    </a:lnTo>
                    <a:lnTo>
                      <a:pt x="839" y="658"/>
                    </a:lnTo>
                    <a:lnTo>
                      <a:pt x="839" y="660"/>
                    </a:lnTo>
                    <a:lnTo>
                      <a:pt x="839" y="662"/>
                    </a:lnTo>
                    <a:lnTo>
                      <a:pt x="837" y="662"/>
                    </a:lnTo>
                    <a:lnTo>
                      <a:pt x="837" y="664"/>
                    </a:lnTo>
                    <a:lnTo>
                      <a:pt x="834" y="664"/>
                    </a:lnTo>
                    <a:lnTo>
                      <a:pt x="834" y="666"/>
                    </a:lnTo>
                    <a:lnTo>
                      <a:pt x="832" y="666"/>
                    </a:lnTo>
                    <a:lnTo>
                      <a:pt x="832" y="664"/>
                    </a:lnTo>
                    <a:lnTo>
                      <a:pt x="830" y="664"/>
                    </a:lnTo>
                    <a:lnTo>
                      <a:pt x="828" y="664"/>
                    </a:lnTo>
                    <a:lnTo>
                      <a:pt x="828" y="662"/>
                    </a:lnTo>
                    <a:lnTo>
                      <a:pt x="826" y="662"/>
                    </a:lnTo>
                    <a:lnTo>
                      <a:pt x="826" y="660"/>
                    </a:lnTo>
                    <a:lnTo>
                      <a:pt x="826" y="658"/>
                    </a:lnTo>
                    <a:lnTo>
                      <a:pt x="824" y="658"/>
                    </a:lnTo>
                    <a:lnTo>
                      <a:pt x="821" y="658"/>
                    </a:lnTo>
                    <a:lnTo>
                      <a:pt x="821" y="655"/>
                    </a:lnTo>
                    <a:lnTo>
                      <a:pt x="819" y="655"/>
                    </a:lnTo>
                    <a:lnTo>
                      <a:pt x="817" y="655"/>
                    </a:lnTo>
                    <a:lnTo>
                      <a:pt x="815" y="655"/>
                    </a:lnTo>
                    <a:lnTo>
                      <a:pt x="813" y="655"/>
                    </a:lnTo>
                    <a:lnTo>
                      <a:pt x="813" y="658"/>
                    </a:lnTo>
                    <a:lnTo>
                      <a:pt x="810" y="658"/>
                    </a:lnTo>
                    <a:lnTo>
                      <a:pt x="810" y="660"/>
                    </a:lnTo>
                    <a:lnTo>
                      <a:pt x="808" y="662"/>
                    </a:lnTo>
                    <a:lnTo>
                      <a:pt x="806" y="662"/>
                    </a:lnTo>
                    <a:lnTo>
                      <a:pt x="806" y="664"/>
                    </a:lnTo>
                    <a:lnTo>
                      <a:pt x="804" y="664"/>
                    </a:lnTo>
                    <a:lnTo>
                      <a:pt x="802" y="664"/>
                    </a:lnTo>
                    <a:lnTo>
                      <a:pt x="799" y="664"/>
                    </a:lnTo>
                    <a:lnTo>
                      <a:pt x="797" y="664"/>
                    </a:lnTo>
                    <a:lnTo>
                      <a:pt x="795" y="664"/>
                    </a:lnTo>
                    <a:lnTo>
                      <a:pt x="795" y="666"/>
                    </a:lnTo>
                    <a:lnTo>
                      <a:pt x="793" y="666"/>
                    </a:lnTo>
                    <a:lnTo>
                      <a:pt x="791" y="666"/>
                    </a:lnTo>
                    <a:lnTo>
                      <a:pt x="791" y="664"/>
                    </a:lnTo>
                    <a:lnTo>
                      <a:pt x="789" y="664"/>
                    </a:lnTo>
                    <a:lnTo>
                      <a:pt x="789" y="666"/>
                    </a:lnTo>
                    <a:lnTo>
                      <a:pt x="789" y="664"/>
                    </a:lnTo>
                    <a:lnTo>
                      <a:pt x="786" y="664"/>
                    </a:lnTo>
                    <a:lnTo>
                      <a:pt x="784" y="664"/>
                    </a:lnTo>
                    <a:lnTo>
                      <a:pt x="784" y="666"/>
                    </a:lnTo>
                    <a:lnTo>
                      <a:pt x="782" y="666"/>
                    </a:lnTo>
                    <a:lnTo>
                      <a:pt x="782" y="669"/>
                    </a:lnTo>
                    <a:lnTo>
                      <a:pt x="782" y="671"/>
                    </a:lnTo>
                    <a:lnTo>
                      <a:pt x="780" y="671"/>
                    </a:lnTo>
                    <a:lnTo>
                      <a:pt x="780" y="669"/>
                    </a:lnTo>
                    <a:lnTo>
                      <a:pt x="780" y="671"/>
                    </a:lnTo>
                    <a:lnTo>
                      <a:pt x="778" y="671"/>
                    </a:lnTo>
                    <a:lnTo>
                      <a:pt x="775" y="671"/>
                    </a:lnTo>
                    <a:lnTo>
                      <a:pt x="773" y="671"/>
                    </a:lnTo>
                    <a:lnTo>
                      <a:pt x="771" y="671"/>
                    </a:lnTo>
                    <a:lnTo>
                      <a:pt x="769" y="671"/>
                    </a:lnTo>
                    <a:lnTo>
                      <a:pt x="767" y="671"/>
                    </a:lnTo>
                    <a:lnTo>
                      <a:pt x="767" y="673"/>
                    </a:lnTo>
                    <a:lnTo>
                      <a:pt x="764" y="673"/>
                    </a:lnTo>
                    <a:lnTo>
                      <a:pt x="762" y="673"/>
                    </a:lnTo>
                    <a:lnTo>
                      <a:pt x="762" y="675"/>
                    </a:lnTo>
                    <a:lnTo>
                      <a:pt x="760" y="675"/>
                    </a:lnTo>
                    <a:lnTo>
                      <a:pt x="760" y="677"/>
                    </a:lnTo>
                    <a:lnTo>
                      <a:pt x="758" y="677"/>
                    </a:lnTo>
                    <a:lnTo>
                      <a:pt x="756" y="677"/>
                    </a:lnTo>
                    <a:lnTo>
                      <a:pt x="756" y="679"/>
                    </a:lnTo>
                    <a:lnTo>
                      <a:pt x="753" y="679"/>
                    </a:lnTo>
                    <a:lnTo>
                      <a:pt x="753" y="682"/>
                    </a:lnTo>
                    <a:lnTo>
                      <a:pt x="751" y="682"/>
                    </a:lnTo>
                    <a:lnTo>
                      <a:pt x="751" y="684"/>
                    </a:lnTo>
                    <a:lnTo>
                      <a:pt x="749" y="684"/>
                    </a:lnTo>
                    <a:lnTo>
                      <a:pt x="749" y="686"/>
                    </a:lnTo>
                    <a:lnTo>
                      <a:pt x="747" y="686"/>
                    </a:lnTo>
                    <a:lnTo>
                      <a:pt x="747" y="688"/>
                    </a:lnTo>
                    <a:lnTo>
                      <a:pt x="747" y="690"/>
                    </a:lnTo>
                    <a:lnTo>
                      <a:pt x="747" y="693"/>
                    </a:lnTo>
                    <a:lnTo>
                      <a:pt x="745" y="693"/>
                    </a:lnTo>
                    <a:lnTo>
                      <a:pt x="743" y="693"/>
                    </a:lnTo>
                    <a:lnTo>
                      <a:pt x="740" y="693"/>
                    </a:lnTo>
                    <a:lnTo>
                      <a:pt x="738" y="693"/>
                    </a:lnTo>
                    <a:lnTo>
                      <a:pt x="736" y="693"/>
                    </a:lnTo>
                    <a:lnTo>
                      <a:pt x="734" y="693"/>
                    </a:lnTo>
                    <a:lnTo>
                      <a:pt x="732" y="693"/>
                    </a:lnTo>
                    <a:lnTo>
                      <a:pt x="729" y="693"/>
                    </a:lnTo>
                    <a:lnTo>
                      <a:pt x="727" y="693"/>
                    </a:lnTo>
                    <a:lnTo>
                      <a:pt x="727" y="695"/>
                    </a:lnTo>
                    <a:lnTo>
                      <a:pt x="725" y="695"/>
                    </a:lnTo>
                    <a:lnTo>
                      <a:pt x="725" y="697"/>
                    </a:lnTo>
                    <a:lnTo>
                      <a:pt x="725" y="699"/>
                    </a:lnTo>
                    <a:lnTo>
                      <a:pt x="723" y="701"/>
                    </a:lnTo>
                    <a:lnTo>
                      <a:pt x="721" y="701"/>
                    </a:lnTo>
                    <a:lnTo>
                      <a:pt x="718" y="701"/>
                    </a:lnTo>
                    <a:lnTo>
                      <a:pt x="718" y="704"/>
                    </a:lnTo>
                    <a:lnTo>
                      <a:pt x="718" y="706"/>
                    </a:lnTo>
                    <a:lnTo>
                      <a:pt x="718" y="708"/>
                    </a:lnTo>
                    <a:lnTo>
                      <a:pt x="721" y="708"/>
                    </a:lnTo>
                    <a:lnTo>
                      <a:pt x="723" y="708"/>
                    </a:lnTo>
                    <a:lnTo>
                      <a:pt x="723" y="710"/>
                    </a:lnTo>
                    <a:lnTo>
                      <a:pt x="723" y="712"/>
                    </a:lnTo>
                    <a:lnTo>
                      <a:pt x="721" y="712"/>
                    </a:lnTo>
                    <a:lnTo>
                      <a:pt x="721" y="715"/>
                    </a:lnTo>
                    <a:lnTo>
                      <a:pt x="718" y="715"/>
                    </a:lnTo>
                    <a:lnTo>
                      <a:pt x="716" y="715"/>
                    </a:lnTo>
                    <a:lnTo>
                      <a:pt x="716" y="717"/>
                    </a:lnTo>
                    <a:lnTo>
                      <a:pt x="714" y="717"/>
                    </a:lnTo>
                    <a:lnTo>
                      <a:pt x="712" y="717"/>
                    </a:lnTo>
                    <a:lnTo>
                      <a:pt x="710" y="717"/>
                    </a:lnTo>
                    <a:lnTo>
                      <a:pt x="707" y="717"/>
                    </a:lnTo>
                    <a:lnTo>
                      <a:pt x="707" y="719"/>
                    </a:lnTo>
                    <a:lnTo>
                      <a:pt x="705" y="719"/>
                    </a:lnTo>
                    <a:lnTo>
                      <a:pt x="705" y="721"/>
                    </a:lnTo>
                    <a:lnTo>
                      <a:pt x="703" y="723"/>
                    </a:lnTo>
                    <a:lnTo>
                      <a:pt x="703" y="725"/>
                    </a:lnTo>
                    <a:lnTo>
                      <a:pt x="701" y="725"/>
                    </a:lnTo>
                    <a:lnTo>
                      <a:pt x="701" y="728"/>
                    </a:lnTo>
                    <a:lnTo>
                      <a:pt x="699" y="728"/>
                    </a:lnTo>
                    <a:lnTo>
                      <a:pt x="697" y="728"/>
                    </a:lnTo>
                    <a:lnTo>
                      <a:pt x="697" y="730"/>
                    </a:lnTo>
                    <a:lnTo>
                      <a:pt x="694" y="730"/>
                    </a:lnTo>
                    <a:lnTo>
                      <a:pt x="692" y="730"/>
                    </a:lnTo>
                    <a:lnTo>
                      <a:pt x="692" y="728"/>
                    </a:lnTo>
                    <a:lnTo>
                      <a:pt x="690" y="728"/>
                    </a:lnTo>
                    <a:lnTo>
                      <a:pt x="690" y="730"/>
                    </a:lnTo>
                    <a:lnTo>
                      <a:pt x="688" y="730"/>
                    </a:lnTo>
                    <a:lnTo>
                      <a:pt x="688" y="732"/>
                    </a:lnTo>
                    <a:lnTo>
                      <a:pt x="688" y="734"/>
                    </a:lnTo>
                    <a:lnTo>
                      <a:pt x="688" y="736"/>
                    </a:lnTo>
                    <a:lnTo>
                      <a:pt x="686" y="736"/>
                    </a:lnTo>
                    <a:lnTo>
                      <a:pt x="686" y="739"/>
                    </a:lnTo>
                    <a:lnTo>
                      <a:pt x="683" y="739"/>
                    </a:lnTo>
                    <a:lnTo>
                      <a:pt x="683" y="741"/>
                    </a:lnTo>
                    <a:lnTo>
                      <a:pt x="681" y="741"/>
                    </a:lnTo>
                    <a:lnTo>
                      <a:pt x="681" y="743"/>
                    </a:lnTo>
                    <a:lnTo>
                      <a:pt x="679" y="743"/>
                    </a:lnTo>
                    <a:lnTo>
                      <a:pt x="677" y="743"/>
                    </a:lnTo>
                    <a:lnTo>
                      <a:pt x="677" y="745"/>
                    </a:lnTo>
                    <a:lnTo>
                      <a:pt x="677" y="747"/>
                    </a:lnTo>
                    <a:lnTo>
                      <a:pt x="679" y="747"/>
                    </a:lnTo>
                    <a:lnTo>
                      <a:pt x="679" y="750"/>
                    </a:lnTo>
                    <a:lnTo>
                      <a:pt x="681" y="750"/>
                    </a:lnTo>
                    <a:lnTo>
                      <a:pt x="681" y="752"/>
                    </a:lnTo>
                    <a:lnTo>
                      <a:pt x="681" y="754"/>
                    </a:lnTo>
                    <a:lnTo>
                      <a:pt x="679" y="754"/>
                    </a:lnTo>
                    <a:lnTo>
                      <a:pt x="679" y="756"/>
                    </a:lnTo>
                    <a:lnTo>
                      <a:pt x="677" y="758"/>
                    </a:lnTo>
                    <a:lnTo>
                      <a:pt x="677" y="761"/>
                    </a:lnTo>
                    <a:lnTo>
                      <a:pt x="675" y="761"/>
                    </a:lnTo>
                    <a:lnTo>
                      <a:pt x="675" y="763"/>
                    </a:lnTo>
                    <a:lnTo>
                      <a:pt x="672" y="763"/>
                    </a:lnTo>
                    <a:lnTo>
                      <a:pt x="672" y="765"/>
                    </a:lnTo>
                    <a:lnTo>
                      <a:pt x="672" y="767"/>
                    </a:lnTo>
                    <a:lnTo>
                      <a:pt x="670" y="767"/>
                    </a:lnTo>
                    <a:lnTo>
                      <a:pt x="670" y="769"/>
                    </a:lnTo>
                    <a:lnTo>
                      <a:pt x="668" y="769"/>
                    </a:lnTo>
                    <a:lnTo>
                      <a:pt x="666" y="769"/>
                    </a:lnTo>
                    <a:lnTo>
                      <a:pt x="666" y="767"/>
                    </a:lnTo>
                    <a:lnTo>
                      <a:pt x="664" y="767"/>
                    </a:lnTo>
                    <a:lnTo>
                      <a:pt x="661" y="767"/>
                    </a:lnTo>
                    <a:lnTo>
                      <a:pt x="661" y="769"/>
                    </a:lnTo>
                    <a:lnTo>
                      <a:pt x="659" y="769"/>
                    </a:lnTo>
                    <a:lnTo>
                      <a:pt x="657" y="771"/>
                    </a:lnTo>
                    <a:lnTo>
                      <a:pt x="655" y="769"/>
                    </a:lnTo>
                    <a:lnTo>
                      <a:pt x="655" y="771"/>
                    </a:lnTo>
                    <a:lnTo>
                      <a:pt x="653" y="771"/>
                    </a:lnTo>
                    <a:lnTo>
                      <a:pt x="651" y="771"/>
                    </a:lnTo>
                    <a:lnTo>
                      <a:pt x="648" y="771"/>
                    </a:lnTo>
                    <a:lnTo>
                      <a:pt x="646" y="771"/>
                    </a:lnTo>
                    <a:lnTo>
                      <a:pt x="644" y="771"/>
                    </a:lnTo>
                    <a:lnTo>
                      <a:pt x="644" y="774"/>
                    </a:lnTo>
                    <a:lnTo>
                      <a:pt x="642" y="776"/>
                    </a:lnTo>
                    <a:lnTo>
                      <a:pt x="642" y="778"/>
                    </a:lnTo>
                    <a:lnTo>
                      <a:pt x="640" y="778"/>
                    </a:lnTo>
                    <a:lnTo>
                      <a:pt x="640" y="780"/>
                    </a:lnTo>
                    <a:lnTo>
                      <a:pt x="631" y="767"/>
                    </a:lnTo>
                    <a:lnTo>
                      <a:pt x="629" y="767"/>
                    </a:lnTo>
                    <a:lnTo>
                      <a:pt x="624" y="758"/>
                    </a:lnTo>
                    <a:lnTo>
                      <a:pt x="622" y="756"/>
                    </a:lnTo>
                    <a:lnTo>
                      <a:pt x="622" y="754"/>
                    </a:lnTo>
                    <a:lnTo>
                      <a:pt x="615" y="743"/>
                    </a:lnTo>
                    <a:lnTo>
                      <a:pt x="607" y="734"/>
                    </a:lnTo>
                    <a:lnTo>
                      <a:pt x="607" y="732"/>
                    </a:lnTo>
                    <a:lnTo>
                      <a:pt x="605" y="730"/>
                    </a:lnTo>
                    <a:lnTo>
                      <a:pt x="607" y="730"/>
                    </a:lnTo>
                    <a:lnTo>
                      <a:pt x="609" y="728"/>
                    </a:lnTo>
                    <a:lnTo>
                      <a:pt x="611" y="728"/>
                    </a:lnTo>
                    <a:lnTo>
                      <a:pt x="611" y="730"/>
                    </a:lnTo>
                    <a:lnTo>
                      <a:pt x="613" y="728"/>
                    </a:lnTo>
                    <a:lnTo>
                      <a:pt x="613" y="725"/>
                    </a:lnTo>
                    <a:lnTo>
                      <a:pt x="613" y="723"/>
                    </a:lnTo>
                    <a:lnTo>
                      <a:pt x="611" y="725"/>
                    </a:lnTo>
                    <a:lnTo>
                      <a:pt x="611" y="723"/>
                    </a:lnTo>
                    <a:lnTo>
                      <a:pt x="613" y="721"/>
                    </a:lnTo>
                    <a:lnTo>
                      <a:pt x="615" y="719"/>
                    </a:lnTo>
                    <a:lnTo>
                      <a:pt x="618" y="717"/>
                    </a:lnTo>
                    <a:lnTo>
                      <a:pt x="620" y="715"/>
                    </a:lnTo>
                    <a:lnTo>
                      <a:pt x="622" y="712"/>
                    </a:lnTo>
                    <a:lnTo>
                      <a:pt x="626" y="708"/>
                    </a:lnTo>
                    <a:lnTo>
                      <a:pt x="629" y="706"/>
                    </a:lnTo>
                    <a:lnTo>
                      <a:pt x="635" y="699"/>
                    </a:lnTo>
                    <a:lnTo>
                      <a:pt x="637" y="697"/>
                    </a:lnTo>
                    <a:lnTo>
                      <a:pt x="642" y="693"/>
                    </a:lnTo>
                    <a:lnTo>
                      <a:pt x="642" y="690"/>
                    </a:lnTo>
                    <a:lnTo>
                      <a:pt x="644" y="690"/>
                    </a:lnTo>
                    <a:lnTo>
                      <a:pt x="653" y="682"/>
                    </a:lnTo>
                    <a:lnTo>
                      <a:pt x="653" y="679"/>
                    </a:lnTo>
                    <a:lnTo>
                      <a:pt x="655" y="677"/>
                    </a:lnTo>
                    <a:lnTo>
                      <a:pt x="657" y="675"/>
                    </a:lnTo>
                    <a:lnTo>
                      <a:pt x="661" y="671"/>
                    </a:lnTo>
                    <a:lnTo>
                      <a:pt x="666" y="666"/>
                    </a:lnTo>
                    <a:lnTo>
                      <a:pt x="664" y="666"/>
                    </a:lnTo>
                    <a:lnTo>
                      <a:pt x="661" y="664"/>
                    </a:lnTo>
                    <a:lnTo>
                      <a:pt x="657" y="664"/>
                    </a:lnTo>
                    <a:lnTo>
                      <a:pt x="655" y="662"/>
                    </a:lnTo>
                    <a:lnTo>
                      <a:pt x="653" y="662"/>
                    </a:lnTo>
                    <a:lnTo>
                      <a:pt x="648" y="662"/>
                    </a:lnTo>
                    <a:lnTo>
                      <a:pt x="646" y="662"/>
                    </a:lnTo>
                    <a:lnTo>
                      <a:pt x="644" y="662"/>
                    </a:lnTo>
                    <a:lnTo>
                      <a:pt x="642" y="662"/>
                    </a:lnTo>
                    <a:lnTo>
                      <a:pt x="637" y="664"/>
                    </a:lnTo>
                    <a:lnTo>
                      <a:pt x="631" y="664"/>
                    </a:lnTo>
                    <a:lnTo>
                      <a:pt x="626" y="664"/>
                    </a:lnTo>
                    <a:lnTo>
                      <a:pt x="624" y="664"/>
                    </a:lnTo>
                    <a:lnTo>
                      <a:pt x="620" y="666"/>
                    </a:lnTo>
                    <a:lnTo>
                      <a:pt x="618" y="666"/>
                    </a:lnTo>
                    <a:lnTo>
                      <a:pt x="615" y="666"/>
                    </a:lnTo>
                    <a:lnTo>
                      <a:pt x="613" y="666"/>
                    </a:lnTo>
                    <a:lnTo>
                      <a:pt x="611" y="666"/>
                    </a:lnTo>
                    <a:lnTo>
                      <a:pt x="607" y="666"/>
                    </a:lnTo>
                    <a:lnTo>
                      <a:pt x="605" y="666"/>
                    </a:lnTo>
                    <a:lnTo>
                      <a:pt x="602" y="666"/>
                    </a:lnTo>
                    <a:lnTo>
                      <a:pt x="600" y="666"/>
                    </a:lnTo>
                    <a:lnTo>
                      <a:pt x="598" y="666"/>
                    </a:lnTo>
                    <a:lnTo>
                      <a:pt x="596" y="666"/>
                    </a:lnTo>
                    <a:lnTo>
                      <a:pt x="596" y="664"/>
                    </a:lnTo>
                    <a:lnTo>
                      <a:pt x="596" y="662"/>
                    </a:lnTo>
                    <a:lnTo>
                      <a:pt x="596" y="660"/>
                    </a:lnTo>
                    <a:lnTo>
                      <a:pt x="596" y="658"/>
                    </a:lnTo>
                    <a:lnTo>
                      <a:pt x="596" y="655"/>
                    </a:lnTo>
                    <a:lnTo>
                      <a:pt x="596" y="653"/>
                    </a:lnTo>
                    <a:lnTo>
                      <a:pt x="596" y="651"/>
                    </a:lnTo>
                    <a:lnTo>
                      <a:pt x="594" y="651"/>
                    </a:lnTo>
                    <a:lnTo>
                      <a:pt x="594" y="649"/>
                    </a:lnTo>
                    <a:lnTo>
                      <a:pt x="591" y="649"/>
                    </a:lnTo>
                    <a:lnTo>
                      <a:pt x="591" y="647"/>
                    </a:lnTo>
                    <a:lnTo>
                      <a:pt x="591" y="644"/>
                    </a:lnTo>
                    <a:lnTo>
                      <a:pt x="591" y="642"/>
                    </a:lnTo>
                    <a:lnTo>
                      <a:pt x="594" y="642"/>
                    </a:lnTo>
                    <a:lnTo>
                      <a:pt x="594" y="640"/>
                    </a:lnTo>
                    <a:lnTo>
                      <a:pt x="591" y="640"/>
                    </a:lnTo>
                    <a:lnTo>
                      <a:pt x="591" y="642"/>
                    </a:lnTo>
                    <a:lnTo>
                      <a:pt x="587" y="642"/>
                    </a:lnTo>
                    <a:lnTo>
                      <a:pt x="585" y="642"/>
                    </a:lnTo>
                    <a:lnTo>
                      <a:pt x="587" y="644"/>
                    </a:lnTo>
                    <a:lnTo>
                      <a:pt x="587" y="647"/>
                    </a:lnTo>
                    <a:lnTo>
                      <a:pt x="587" y="649"/>
                    </a:lnTo>
                    <a:lnTo>
                      <a:pt x="585" y="649"/>
                    </a:lnTo>
                    <a:lnTo>
                      <a:pt x="583" y="649"/>
                    </a:lnTo>
                    <a:lnTo>
                      <a:pt x="580" y="649"/>
                    </a:lnTo>
                    <a:lnTo>
                      <a:pt x="578" y="649"/>
                    </a:lnTo>
                    <a:lnTo>
                      <a:pt x="576" y="651"/>
                    </a:lnTo>
                    <a:lnTo>
                      <a:pt x="574" y="651"/>
                    </a:lnTo>
                    <a:lnTo>
                      <a:pt x="572" y="651"/>
                    </a:lnTo>
                    <a:lnTo>
                      <a:pt x="567" y="651"/>
                    </a:lnTo>
                    <a:lnTo>
                      <a:pt x="567" y="653"/>
                    </a:lnTo>
                    <a:lnTo>
                      <a:pt x="567" y="655"/>
                    </a:lnTo>
                    <a:lnTo>
                      <a:pt x="565" y="655"/>
                    </a:lnTo>
                    <a:lnTo>
                      <a:pt x="565" y="658"/>
                    </a:lnTo>
                    <a:lnTo>
                      <a:pt x="563" y="658"/>
                    </a:lnTo>
                    <a:lnTo>
                      <a:pt x="565" y="658"/>
                    </a:lnTo>
                    <a:lnTo>
                      <a:pt x="565" y="660"/>
                    </a:lnTo>
                    <a:lnTo>
                      <a:pt x="565" y="662"/>
                    </a:lnTo>
                    <a:lnTo>
                      <a:pt x="563" y="662"/>
                    </a:lnTo>
                    <a:lnTo>
                      <a:pt x="563" y="664"/>
                    </a:lnTo>
                    <a:lnTo>
                      <a:pt x="563" y="666"/>
                    </a:lnTo>
                    <a:lnTo>
                      <a:pt x="565" y="666"/>
                    </a:lnTo>
                    <a:lnTo>
                      <a:pt x="565" y="669"/>
                    </a:lnTo>
                    <a:lnTo>
                      <a:pt x="567" y="669"/>
                    </a:lnTo>
                    <a:lnTo>
                      <a:pt x="567" y="671"/>
                    </a:lnTo>
                    <a:lnTo>
                      <a:pt x="569" y="671"/>
                    </a:lnTo>
                    <a:lnTo>
                      <a:pt x="569" y="673"/>
                    </a:lnTo>
                    <a:lnTo>
                      <a:pt x="567" y="677"/>
                    </a:lnTo>
                    <a:lnTo>
                      <a:pt x="565" y="677"/>
                    </a:lnTo>
                    <a:lnTo>
                      <a:pt x="563" y="679"/>
                    </a:lnTo>
                    <a:lnTo>
                      <a:pt x="563" y="682"/>
                    </a:lnTo>
                    <a:lnTo>
                      <a:pt x="561" y="684"/>
                    </a:lnTo>
                    <a:lnTo>
                      <a:pt x="563" y="684"/>
                    </a:lnTo>
                    <a:lnTo>
                      <a:pt x="563" y="686"/>
                    </a:lnTo>
                    <a:lnTo>
                      <a:pt x="563" y="688"/>
                    </a:lnTo>
                    <a:lnTo>
                      <a:pt x="563" y="690"/>
                    </a:lnTo>
                    <a:lnTo>
                      <a:pt x="561" y="690"/>
                    </a:lnTo>
                    <a:lnTo>
                      <a:pt x="559" y="690"/>
                    </a:lnTo>
                    <a:lnTo>
                      <a:pt x="559" y="693"/>
                    </a:lnTo>
                    <a:lnTo>
                      <a:pt x="561" y="693"/>
                    </a:lnTo>
                    <a:lnTo>
                      <a:pt x="561" y="695"/>
                    </a:lnTo>
                    <a:lnTo>
                      <a:pt x="563" y="695"/>
                    </a:lnTo>
                    <a:lnTo>
                      <a:pt x="563" y="697"/>
                    </a:lnTo>
                    <a:lnTo>
                      <a:pt x="565" y="697"/>
                    </a:lnTo>
                    <a:lnTo>
                      <a:pt x="565" y="699"/>
                    </a:lnTo>
                    <a:lnTo>
                      <a:pt x="567" y="699"/>
                    </a:lnTo>
                    <a:lnTo>
                      <a:pt x="569" y="701"/>
                    </a:lnTo>
                    <a:lnTo>
                      <a:pt x="569" y="704"/>
                    </a:lnTo>
                    <a:lnTo>
                      <a:pt x="567" y="704"/>
                    </a:lnTo>
                    <a:lnTo>
                      <a:pt x="567" y="706"/>
                    </a:lnTo>
                    <a:lnTo>
                      <a:pt x="569" y="706"/>
                    </a:lnTo>
                    <a:lnTo>
                      <a:pt x="569" y="708"/>
                    </a:lnTo>
                    <a:lnTo>
                      <a:pt x="567" y="708"/>
                    </a:lnTo>
                    <a:lnTo>
                      <a:pt x="565" y="708"/>
                    </a:lnTo>
                    <a:lnTo>
                      <a:pt x="563" y="708"/>
                    </a:lnTo>
                    <a:lnTo>
                      <a:pt x="561" y="708"/>
                    </a:lnTo>
                    <a:lnTo>
                      <a:pt x="559" y="708"/>
                    </a:lnTo>
                    <a:lnTo>
                      <a:pt x="559" y="710"/>
                    </a:lnTo>
                    <a:lnTo>
                      <a:pt x="559" y="712"/>
                    </a:lnTo>
                    <a:lnTo>
                      <a:pt x="556" y="712"/>
                    </a:lnTo>
                    <a:lnTo>
                      <a:pt x="556" y="715"/>
                    </a:lnTo>
                    <a:lnTo>
                      <a:pt x="556" y="712"/>
                    </a:lnTo>
                    <a:lnTo>
                      <a:pt x="556" y="715"/>
                    </a:lnTo>
                    <a:lnTo>
                      <a:pt x="556" y="717"/>
                    </a:lnTo>
                    <a:lnTo>
                      <a:pt x="554" y="717"/>
                    </a:lnTo>
                    <a:lnTo>
                      <a:pt x="554" y="719"/>
                    </a:lnTo>
                    <a:lnTo>
                      <a:pt x="552" y="719"/>
                    </a:lnTo>
                    <a:lnTo>
                      <a:pt x="552" y="721"/>
                    </a:lnTo>
                    <a:lnTo>
                      <a:pt x="552" y="723"/>
                    </a:lnTo>
                    <a:lnTo>
                      <a:pt x="550" y="723"/>
                    </a:lnTo>
                    <a:lnTo>
                      <a:pt x="548" y="723"/>
                    </a:lnTo>
                    <a:lnTo>
                      <a:pt x="545" y="723"/>
                    </a:lnTo>
                    <a:lnTo>
                      <a:pt x="545" y="721"/>
                    </a:lnTo>
                    <a:lnTo>
                      <a:pt x="543" y="721"/>
                    </a:lnTo>
                    <a:lnTo>
                      <a:pt x="545" y="721"/>
                    </a:lnTo>
                    <a:lnTo>
                      <a:pt x="545" y="723"/>
                    </a:lnTo>
                    <a:lnTo>
                      <a:pt x="543" y="723"/>
                    </a:lnTo>
                    <a:lnTo>
                      <a:pt x="545" y="723"/>
                    </a:lnTo>
                    <a:lnTo>
                      <a:pt x="543" y="723"/>
                    </a:lnTo>
                    <a:lnTo>
                      <a:pt x="545" y="723"/>
                    </a:lnTo>
                    <a:lnTo>
                      <a:pt x="545" y="725"/>
                    </a:lnTo>
                    <a:lnTo>
                      <a:pt x="548" y="725"/>
                    </a:lnTo>
                    <a:lnTo>
                      <a:pt x="548" y="728"/>
                    </a:lnTo>
                    <a:lnTo>
                      <a:pt x="548" y="730"/>
                    </a:lnTo>
                    <a:lnTo>
                      <a:pt x="550" y="730"/>
                    </a:lnTo>
                    <a:lnTo>
                      <a:pt x="550" y="732"/>
                    </a:lnTo>
                    <a:lnTo>
                      <a:pt x="550" y="734"/>
                    </a:lnTo>
                    <a:lnTo>
                      <a:pt x="548" y="734"/>
                    </a:lnTo>
                    <a:lnTo>
                      <a:pt x="548" y="736"/>
                    </a:lnTo>
                    <a:lnTo>
                      <a:pt x="548" y="739"/>
                    </a:lnTo>
                    <a:lnTo>
                      <a:pt x="550" y="739"/>
                    </a:lnTo>
                    <a:lnTo>
                      <a:pt x="550" y="741"/>
                    </a:lnTo>
                    <a:lnTo>
                      <a:pt x="548" y="741"/>
                    </a:lnTo>
                    <a:lnTo>
                      <a:pt x="550" y="743"/>
                    </a:lnTo>
                    <a:lnTo>
                      <a:pt x="548" y="743"/>
                    </a:lnTo>
                    <a:lnTo>
                      <a:pt x="550" y="743"/>
                    </a:lnTo>
                    <a:lnTo>
                      <a:pt x="548" y="743"/>
                    </a:lnTo>
                    <a:lnTo>
                      <a:pt x="548" y="745"/>
                    </a:lnTo>
                    <a:lnTo>
                      <a:pt x="550" y="745"/>
                    </a:lnTo>
                    <a:lnTo>
                      <a:pt x="550" y="747"/>
                    </a:lnTo>
                    <a:lnTo>
                      <a:pt x="550" y="750"/>
                    </a:lnTo>
                    <a:lnTo>
                      <a:pt x="548" y="750"/>
                    </a:lnTo>
                    <a:lnTo>
                      <a:pt x="548" y="752"/>
                    </a:lnTo>
                    <a:lnTo>
                      <a:pt x="545" y="752"/>
                    </a:lnTo>
                    <a:lnTo>
                      <a:pt x="545" y="754"/>
                    </a:lnTo>
                    <a:lnTo>
                      <a:pt x="545" y="756"/>
                    </a:lnTo>
                    <a:lnTo>
                      <a:pt x="543" y="756"/>
                    </a:lnTo>
                    <a:lnTo>
                      <a:pt x="543" y="758"/>
                    </a:lnTo>
                    <a:lnTo>
                      <a:pt x="543" y="756"/>
                    </a:lnTo>
                    <a:lnTo>
                      <a:pt x="543" y="758"/>
                    </a:lnTo>
                    <a:lnTo>
                      <a:pt x="541" y="758"/>
                    </a:lnTo>
                    <a:lnTo>
                      <a:pt x="541" y="756"/>
                    </a:lnTo>
                    <a:lnTo>
                      <a:pt x="541" y="758"/>
                    </a:lnTo>
                    <a:lnTo>
                      <a:pt x="539" y="758"/>
                    </a:lnTo>
                    <a:lnTo>
                      <a:pt x="539" y="756"/>
                    </a:lnTo>
                    <a:lnTo>
                      <a:pt x="539" y="758"/>
                    </a:lnTo>
                    <a:lnTo>
                      <a:pt x="537" y="758"/>
                    </a:lnTo>
                    <a:lnTo>
                      <a:pt x="534" y="758"/>
                    </a:lnTo>
                    <a:lnTo>
                      <a:pt x="532" y="758"/>
                    </a:lnTo>
                    <a:lnTo>
                      <a:pt x="532" y="761"/>
                    </a:lnTo>
                    <a:lnTo>
                      <a:pt x="530" y="761"/>
                    </a:lnTo>
                    <a:lnTo>
                      <a:pt x="530" y="763"/>
                    </a:lnTo>
                    <a:lnTo>
                      <a:pt x="532" y="763"/>
                    </a:lnTo>
                    <a:lnTo>
                      <a:pt x="532" y="765"/>
                    </a:lnTo>
                    <a:lnTo>
                      <a:pt x="532" y="767"/>
                    </a:lnTo>
                    <a:lnTo>
                      <a:pt x="532" y="769"/>
                    </a:lnTo>
                    <a:lnTo>
                      <a:pt x="530" y="769"/>
                    </a:lnTo>
                    <a:lnTo>
                      <a:pt x="530" y="771"/>
                    </a:lnTo>
                    <a:lnTo>
                      <a:pt x="528" y="771"/>
                    </a:lnTo>
                    <a:lnTo>
                      <a:pt x="526" y="774"/>
                    </a:lnTo>
                    <a:lnTo>
                      <a:pt x="523" y="774"/>
                    </a:lnTo>
                    <a:lnTo>
                      <a:pt x="521" y="771"/>
                    </a:lnTo>
                    <a:lnTo>
                      <a:pt x="519" y="769"/>
                    </a:lnTo>
                    <a:lnTo>
                      <a:pt x="517" y="769"/>
                    </a:lnTo>
                    <a:lnTo>
                      <a:pt x="517" y="767"/>
                    </a:lnTo>
                    <a:lnTo>
                      <a:pt x="513" y="765"/>
                    </a:lnTo>
                    <a:lnTo>
                      <a:pt x="510" y="763"/>
                    </a:lnTo>
                    <a:lnTo>
                      <a:pt x="508" y="761"/>
                    </a:lnTo>
                    <a:lnTo>
                      <a:pt x="506" y="758"/>
                    </a:lnTo>
                    <a:lnTo>
                      <a:pt x="504" y="758"/>
                    </a:lnTo>
                    <a:lnTo>
                      <a:pt x="499" y="758"/>
                    </a:lnTo>
                    <a:lnTo>
                      <a:pt x="502" y="756"/>
                    </a:lnTo>
                    <a:lnTo>
                      <a:pt x="504" y="754"/>
                    </a:lnTo>
                    <a:lnTo>
                      <a:pt x="504" y="752"/>
                    </a:lnTo>
                    <a:lnTo>
                      <a:pt x="506" y="750"/>
                    </a:lnTo>
                    <a:lnTo>
                      <a:pt x="506" y="747"/>
                    </a:lnTo>
                    <a:lnTo>
                      <a:pt x="506" y="743"/>
                    </a:lnTo>
                    <a:lnTo>
                      <a:pt x="502" y="739"/>
                    </a:lnTo>
                    <a:lnTo>
                      <a:pt x="491" y="728"/>
                    </a:lnTo>
                    <a:lnTo>
                      <a:pt x="486" y="734"/>
                    </a:lnTo>
                    <a:lnTo>
                      <a:pt x="477" y="725"/>
                    </a:lnTo>
                    <a:lnTo>
                      <a:pt x="477" y="723"/>
                    </a:lnTo>
                    <a:lnTo>
                      <a:pt x="480" y="721"/>
                    </a:lnTo>
                    <a:lnTo>
                      <a:pt x="491" y="706"/>
                    </a:lnTo>
                    <a:lnTo>
                      <a:pt x="495" y="706"/>
                    </a:lnTo>
                    <a:lnTo>
                      <a:pt x="497" y="699"/>
                    </a:lnTo>
                    <a:lnTo>
                      <a:pt x="499" y="697"/>
                    </a:lnTo>
                    <a:lnTo>
                      <a:pt x="502" y="690"/>
                    </a:lnTo>
                    <a:lnTo>
                      <a:pt x="499" y="688"/>
                    </a:lnTo>
                    <a:lnTo>
                      <a:pt x="491" y="684"/>
                    </a:lnTo>
                    <a:lnTo>
                      <a:pt x="491" y="682"/>
                    </a:lnTo>
                    <a:lnTo>
                      <a:pt x="499" y="669"/>
                    </a:lnTo>
                    <a:lnTo>
                      <a:pt x="495" y="664"/>
                    </a:lnTo>
                    <a:lnTo>
                      <a:pt x="491" y="662"/>
                    </a:lnTo>
                    <a:lnTo>
                      <a:pt x="488" y="662"/>
                    </a:lnTo>
                    <a:lnTo>
                      <a:pt x="486" y="662"/>
                    </a:lnTo>
                    <a:lnTo>
                      <a:pt x="484" y="662"/>
                    </a:lnTo>
                    <a:lnTo>
                      <a:pt x="482" y="662"/>
                    </a:lnTo>
                    <a:lnTo>
                      <a:pt x="482" y="664"/>
                    </a:lnTo>
                    <a:lnTo>
                      <a:pt x="480" y="664"/>
                    </a:lnTo>
                    <a:lnTo>
                      <a:pt x="475" y="664"/>
                    </a:lnTo>
                    <a:lnTo>
                      <a:pt x="471" y="666"/>
                    </a:lnTo>
                    <a:lnTo>
                      <a:pt x="464" y="666"/>
                    </a:lnTo>
                    <a:lnTo>
                      <a:pt x="462" y="666"/>
                    </a:lnTo>
                    <a:lnTo>
                      <a:pt x="460" y="669"/>
                    </a:lnTo>
                    <a:lnTo>
                      <a:pt x="451" y="669"/>
                    </a:lnTo>
                    <a:lnTo>
                      <a:pt x="449" y="671"/>
                    </a:lnTo>
                    <a:lnTo>
                      <a:pt x="436" y="673"/>
                    </a:lnTo>
                    <a:lnTo>
                      <a:pt x="429" y="673"/>
                    </a:lnTo>
                    <a:lnTo>
                      <a:pt x="427" y="673"/>
                    </a:lnTo>
                    <a:lnTo>
                      <a:pt x="423" y="675"/>
                    </a:lnTo>
                    <a:lnTo>
                      <a:pt x="416" y="675"/>
                    </a:lnTo>
                    <a:lnTo>
                      <a:pt x="410" y="677"/>
                    </a:lnTo>
                    <a:lnTo>
                      <a:pt x="407" y="677"/>
                    </a:lnTo>
                    <a:lnTo>
                      <a:pt x="407" y="675"/>
                    </a:lnTo>
                    <a:lnTo>
                      <a:pt x="405" y="673"/>
                    </a:lnTo>
                    <a:lnTo>
                      <a:pt x="403" y="669"/>
                    </a:lnTo>
                    <a:lnTo>
                      <a:pt x="403" y="666"/>
                    </a:lnTo>
                    <a:lnTo>
                      <a:pt x="403" y="664"/>
                    </a:lnTo>
                    <a:lnTo>
                      <a:pt x="405" y="664"/>
                    </a:lnTo>
                    <a:lnTo>
                      <a:pt x="405" y="662"/>
                    </a:lnTo>
                    <a:lnTo>
                      <a:pt x="405" y="660"/>
                    </a:lnTo>
                    <a:lnTo>
                      <a:pt x="405" y="658"/>
                    </a:lnTo>
                    <a:lnTo>
                      <a:pt x="405" y="653"/>
                    </a:lnTo>
                    <a:lnTo>
                      <a:pt x="407" y="653"/>
                    </a:lnTo>
                    <a:lnTo>
                      <a:pt x="407" y="651"/>
                    </a:lnTo>
                    <a:lnTo>
                      <a:pt x="410" y="647"/>
                    </a:lnTo>
                    <a:lnTo>
                      <a:pt x="410" y="644"/>
                    </a:lnTo>
                    <a:lnTo>
                      <a:pt x="392" y="640"/>
                    </a:lnTo>
                    <a:lnTo>
                      <a:pt x="392" y="638"/>
                    </a:lnTo>
                    <a:lnTo>
                      <a:pt x="392" y="629"/>
                    </a:lnTo>
                    <a:lnTo>
                      <a:pt x="392" y="627"/>
                    </a:lnTo>
                    <a:lnTo>
                      <a:pt x="392" y="620"/>
                    </a:lnTo>
                    <a:lnTo>
                      <a:pt x="392" y="618"/>
                    </a:lnTo>
                    <a:lnTo>
                      <a:pt x="392" y="616"/>
                    </a:lnTo>
                    <a:lnTo>
                      <a:pt x="392" y="614"/>
                    </a:lnTo>
                    <a:lnTo>
                      <a:pt x="392" y="609"/>
                    </a:lnTo>
                    <a:lnTo>
                      <a:pt x="392" y="601"/>
                    </a:lnTo>
                    <a:lnTo>
                      <a:pt x="392" y="596"/>
                    </a:lnTo>
                    <a:lnTo>
                      <a:pt x="394" y="592"/>
                    </a:lnTo>
                    <a:lnTo>
                      <a:pt x="396" y="587"/>
                    </a:lnTo>
                    <a:lnTo>
                      <a:pt x="396" y="585"/>
                    </a:lnTo>
                    <a:lnTo>
                      <a:pt x="396" y="583"/>
                    </a:lnTo>
                    <a:lnTo>
                      <a:pt x="396" y="581"/>
                    </a:lnTo>
                    <a:lnTo>
                      <a:pt x="401" y="574"/>
                    </a:lnTo>
                    <a:lnTo>
                      <a:pt x="401" y="572"/>
                    </a:lnTo>
                    <a:lnTo>
                      <a:pt x="396" y="572"/>
                    </a:lnTo>
                    <a:lnTo>
                      <a:pt x="394" y="572"/>
                    </a:lnTo>
                    <a:lnTo>
                      <a:pt x="390" y="568"/>
                    </a:lnTo>
                    <a:lnTo>
                      <a:pt x="388" y="568"/>
                    </a:lnTo>
                    <a:lnTo>
                      <a:pt x="381" y="563"/>
                    </a:lnTo>
                    <a:lnTo>
                      <a:pt x="377" y="559"/>
                    </a:lnTo>
                    <a:lnTo>
                      <a:pt x="375" y="559"/>
                    </a:lnTo>
                    <a:lnTo>
                      <a:pt x="372" y="557"/>
                    </a:lnTo>
                    <a:lnTo>
                      <a:pt x="370" y="555"/>
                    </a:lnTo>
                    <a:lnTo>
                      <a:pt x="368" y="555"/>
                    </a:lnTo>
                    <a:lnTo>
                      <a:pt x="366" y="552"/>
                    </a:lnTo>
                    <a:lnTo>
                      <a:pt x="364" y="552"/>
                    </a:lnTo>
                    <a:lnTo>
                      <a:pt x="361" y="550"/>
                    </a:lnTo>
                    <a:lnTo>
                      <a:pt x="359" y="550"/>
                    </a:lnTo>
                    <a:lnTo>
                      <a:pt x="357" y="548"/>
                    </a:lnTo>
                    <a:lnTo>
                      <a:pt x="353" y="546"/>
                    </a:lnTo>
                    <a:lnTo>
                      <a:pt x="348" y="544"/>
                    </a:lnTo>
                    <a:lnTo>
                      <a:pt x="350" y="541"/>
                    </a:lnTo>
                    <a:lnTo>
                      <a:pt x="350" y="539"/>
                    </a:lnTo>
                    <a:lnTo>
                      <a:pt x="353" y="537"/>
                    </a:lnTo>
                    <a:lnTo>
                      <a:pt x="355" y="533"/>
                    </a:lnTo>
                    <a:lnTo>
                      <a:pt x="357" y="528"/>
                    </a:lnTo>
                    <a:lnTo>
                      <a:pt x="359" y="524"/>
                    </a:lnTo>
                    <a:lnTo>
                      <a:pt x="359" y="522"/>
                    </a:lnTo>
                    <a:lnTo>
                      <a:pt x="361" y="522"/>
                    </a:lnTo>
                    <a:lnTo>
                      <a:pt x="364" y="515"/>
                    </a:lnTo>
                    <a:lnTo>
                      <a:pt x="364" y="513"/>
                    </a:lnTo>
                    <a:lnTo>
                      <a:pt x="366" y="513"/>
                    </a:lnTo>
                    <a:lnTo>
                      <a:pt x="368" y="506"/>
                    </a:lnTo>
                    <a:lnTo>
                      <a:pt x="370" y="502"/>
                    </a:lnTo>
                    <a:lnTo>
                      <a:pt x="370" y="498"/>
                    </a:lnTo>
                    <a:lnTo>
                      <a:pt x="370" y="495"/>
                    </a:lnTo>
                    <a:lnTo>
                      <a:pt x="372" y="495"/>
                    </a:lnTo>
                    <a:lnTo>
                      <a:pt x="375" y="495"/>
                    </a:lnTo>
                    <a:lnTo>
                      <a:pt x="379" y="493"/>
                    </a:lnTo>
                    <a:lnTo>
                      <a:pt x="381" y="493"/>
                    </a:lnTo>
                    <a:lnTo>
                      <a:pt x="383" y="491"/>
                    </a:lnTo>
                    <a:lnTo>
                      <a:pt x="388" y="489"/>
                    </a:lnTo>
                    <a:lnTo>
                      <a:pt x="388" y="487"/>
                    </a:lnTo>
                    <a:lnTo>
                      <a:pt x="388" y="485"/>
                    </a:lnTo>
                    <a:lnTo>
                      <a:pt x="388" y="482"/>
                    </a:lnTo>
                    <a:lnTo>
                      <a:pt x="385" y="482"/>
                    </a:lnTo>
                    <a:lnTo>
                      <a:pt x="385" y="480"/>
                    </a:lnTo>
                    <a:lnTo>
                      <a:pt x="385" y="478"/>
                    </a:lnTo>
                    <a:lnTo>
                      <a:pt x="385" y="476"/>
                    </a:lnTo>
                    <a:lnTo>
                      <a:pt x="385" y="474"/>
                    </a:lnTo>
                    <a:lnTo>
                      <a:pt x="383" y="474"/>
                    </a:lnTo>
                    <a:lnTo>
                      <a:pt x="383" y="471"/>
                    </a:lnTo>
                    <a:lnTo>
                      <a:pt x="383" y="469"/>
                    </a:lnTo>
                    <a:lnTo>
                      <a:pt x="381" y="469"/>
                    </a:lnTo>
                    <a:lnTo>
                      <a:pt x="381" y="467"/>
                    </a:lnTo>
                    <a:lnTo>
                      <a:pt x="381" y="465"/>
                    </a:lnTo>
                    <a:lnTo>
                      <a:pt x="379" y="463"/>
                    </a:lnTo>
                    <a:lnTo>
                      <a:pt x="379" y="460"/>
                    </a:lnTo>
                    <a:lnTo>
                      <a:pt x="379" y="458"/>
                    </a:lnTo>
                    <a:lnTo>
                      <a:pt x="377" y="458"/>
                    </a:lnTo>
                    <a:lnTo>
                      <a:pt x="377" y="456"/>
                    </a:lnTo>
                    <a:lnTo>
                      <a:pt x="375" y="456"/>
                    </a:lnTo>
                    <a:lnTo>
                      <a:pt x="375" y="454"/>
                    </a:lnTo>
                    <a:lnTo>
                      <a:pt x="372" y="452"/>
                    </a:lnTo>
                    <a:lnTo>
                      <a:pt x="372" y="449"/>
                    </a:lnTo>
                    <a:lnTo>
                      <a:pt x="370" y="447"/>
                    </a:lnTo>
                    <a:lnTo>
                      <a:pt x="370" y="445"/>
                    </a:lnTo>
                    <a:lnTo>
                      <a:pt x="368" y="445"/>
                    </a:lnTo>
                    <a:lnTo>
                      <a:pt x="368" y="447"/>
                    </a:lnTo>
                    <a:lnTo>
                      <a:pt x="366" y="445"/>
                    </a:lnTo>
                    <a:lnTo>
                      <a:pt x="364" y="443"/>
                    </a:lnTo>
                    <a:lnTo>
                      <a:pt x="361" y="443"/>
                    </a:lnTo>
                    <a:lnTo>
                      <a:pt x="361" y="441"/>
                    </a:lnTo>
                    <a:lnTo>
                      <a:pt x="359" y="441"/>
                    </a:lnTo>
                    <a:lnTo>
                      <a:pt x="359" y="439"/>
                    </a:lnTo>
                    <a:lnTo>
                      <a:pt x="357" y="439"/>
                    </a:lnTo>
                    <a:lnTo>
                      <a:pt x="355" y="436"/>
                    </a:lnTo>
                    <a:lnTo>
                      <a:pt x="353" y="436"/>
                    </a:lnTo>
                    <a:lnTo>
                      <a:pt x="350" y="436"/>
                    </a:lnTo>
                    <a:lnTo>
                      <a:pt x="348" y="436"/>
                    </a:lnTo>
                    <a:lnTo>
                      <a:pt x="346" y="436"/>
                    </a:lnTo>
                    <a:lnTo>
                      <a:pt x="344" y="436"/>
                    </a:lnTo>
                    <a:lnTo>
                      <a:pt x="344" y="434"/>
                    </a:lnTo>
                    <a:lnTo>
                      <a:pt x="342" y="434"/>
                    </a:lnTo>
                    <a:lnTo>
                      <a:pt x="342" y="436"/>
                    </a:lnTo>
                    <a:lnTo>
                      <a:pt x="339" y="439"/>
                    </a:lnTo>
                    <a:lnTo>
                      <a:pt x="339" y="441"/>
                    </a:lnTo>
                    <a:lnTo>
                      <a:pt x="337" y="443"/>
                    </a:lnTo>
                    <a:lnTo>
                      <a:pt x="337" y="445"/>
                    </a:lnTo>
                    <a:lnTo>
                      <a:pt x="337" y="443"/>
                    </a:lnTo>
                    <a:lnTo>
                      <a:pt x="335" y="443"/>
                    </a:lnTo>
                    <a:lnTo>
                      <a:pt x="333" y="443"/>
                    </a:lnTo>
                    <a:lnTo>
                      <a:pt x="333" y="441"/>
                    </a:lnTo>
                    <a:lnTo>
                      <a:pt x="331" y="441"/>
                    </a:lnTo>
                    <a:lnTo>
                      <a:pt x="329" y="441"/>
                    </a:lnTo>
                    <a:lnTo>
                      <a:pt x="329" y="439"/>
                    </a:lnTo>
                    <a:lnTo>
                      <a:pt x="326" y="439"/>
                    </a:lnTo>
                    <a:lnTo>
                      <a:pt x="324" y="439"/>
                    </a:lnTo>
                    <a:lnTo>
                      <a:pt x="324" y="436"/>
                    </a:lnTo>
                    <a:lnTo>
                      <a:pt x="322" y="436"/>
                    </a:lnTo>
                    <a:lnTo>
                      <a:pt x="320" y="436"/>
                    </a:lnTo>
                    <a:lnTo>
                      <a:pt x="320" y="434"/>
                    </a:lnTo>
                    <a:lnTo>
                      <a:pt x="318" y="434"/>
                    </a:lnTo>
                    <a:lnTo>
                      <a:pt x="315" y="434"/>
                    </a:lnTo>
                    <a:lnTo>
                      <a:pt x="315" y="432"/>
                    </a:lnTo>
                    <a:lnTo>
                      <a:pt x="313" y="432"/>
                    </a:lnTo>
                    <a:lnTo>
                      <a:pt x="311" y="432"/>
                    </a:lnTo>
                    <a:lnTo>
                      <a:pt x="311" y="430"/>
                    </a:lnTo>
                    <a:lnTo>
                      <a:pt x="309" y="430"/>
                    </a:lnTo>
                    <a:lnTo>
                      <a:pt x="307" y="430"/>
                    </a:lnTo>
                    <a:lnTo>
                      <a:pt x="304" y="428"/>
                    </a:lnTo>
                    <a:lnTo>
                      <a:pt x="302" y="428"/>
                    </a:lnTo>
                    <a:lnTo>
                      <a:pt x="300" y="428"/>
                    </a:lnTo>
                    <a:lnTo>
                      <a:pt x="298" y="428"/>
                    </a:lnTo>
                    <a:lnTo>
                      <a:pt x="298" y="425"/>
                    </a:lnTo>
                    <a:lnTo>
                      <a:pt x="296" y="425"/>
                    </a:lnTo>
                    <a:lnTo>
                      <a:pt x="293" y="425"/>
                    </a:lnTo>
                    <a:lnTo>
                      <a:pt x="291" y="425"/>
                    </a:lnTo>
                    <a:lnTo>
                      <a:pt x="291" y="423"/>
                    </a:lnTo>
                    <a:lnTo>
                      <a:pt x="289" y="423"/>
                    </a:lnTo>
                    <a:lnTo>
                      <a:pt x="287" y="423"/>
                    </a:lnTo>
                    <a:lnTo>
                      <a:pt x="285" y="423"/>
                    </a:lnTo>
                    <a:lnTo>
                      <a:pt x="283" y="423"/>
                    </a:lnTo>
                    <a:lnTo>
                      <a:pt x="283" y="421"/>
                    </a:lnTo>
                    <a:lnTo>
                      <a:pt x="280" y="421"/>
                    </a:lnTo>
                    <a:lnTo>
                      <a:pt x="278" y="421"/>
                    </a:lnTo>
                    <a:lnTo>
                      <a:pt x="278" y="419"/>
                    </a:lnTo>
                    <a:lnTo>
                      <a:pt x="276" y="419"/>
                    </a:lnTo>
                    <a:lnTo>
                      <a:pt x="274" y="419"/>
                    </a:lnTo>
                    <a:lnTo>
                      <a:pt x="274" y="417"/>
                    </a:lnTo>
                    <a:lnTo>
                      <a:pt x="272" y="417"/>
                    </a:lnTo>
                    <a:lnTo>
                      <a:pt x="269" y="417"/>
                    </a:lnTo>
                    <a:lnTo>
                      <a:pt x="267" y="417"/>
                    </a:lnTo>
                    <a:lnTo>
                      <a:pt x="267" y="414"/>
                    </a:lnTo>
                    <a:lnTo>
                      <a:pt x="265" y="414"/>
                    </a:lnTo>
                    <a:lnTo>
                      <a:pt x="263" y="414"/>
                    </a:lnTo>
                    <a:lnTo>
                      <a:pt x="261" y="414"/>
                    </a:lnTo>
                    <a:lnTo>
                      <a:pt x="261" y="412"/>
                    </a:lnTo>
                    <a:lnTo>
                      <a:pt x="258" y="412"/>
                    </a:lnTo>
                    <a:lnTo>
                      <a:pt x="256" y="412"/>
                    </a:lnTo>
                    <a:lnTo>
                      <a:pt x="256" y="410"/>
                    </a:lnTo>
                    <a:lnTo>
                      <a:pt x="254" y="410"/>
                    </a:lnTo>
                    <a:lnTo>
                      <a:pt x="252" y="410"/>
                    </a:lnTo>
                    <a:lnTo>
                      <a:pt x="250" y="410"/>
                    </a:lnTo>
                    <a:lnTo>
                      <a:pt x="250" y="408"/>
                    </a:lnTo>
                    <a:lnTo>
                      <a:pt x="247" y="408"/>
                    </a:lnTo>
                    <a:lnTo>
                      <a:pt x="245" y="408"/>
                    </a:lnTo>
                    <a:lnTo>
                      <a:pt x="245" y="406"/>
                    </a:lnTo>
                    <a:lnTo>
                      <a:pt x="243" y="406"/>
                    </a:lnTo>
                    <a:lnTo>
                      <a:pt x="241" y="406"/>
                    </a:lnTo>
                    <a:lnTo>
                      <a:pt x="241" y="403"/>
                    </a:lnTo>
                    <a:lnTo>
                      <a:pt x="239" y="403"/>
                    </a:lnTo>
                    <a:lnTo>
                      <a:pt x="237" y="403"/>
                    </a:lnTo>
                    <a:lnTo>
                      <a:pt x="239" y="399"/>
                    </a:lnTo>
                    <a:lnTo>
                      <a:pt x="254" y="382"/>
                    </a:lnTo>
                    <a:lnTo>
                      <a:pt x="261" y="373"/>
                    </a:lnTo>
                    <a:lnTo>
                      <a:pt x="263" y="368"/>
                    </a:lnTo>
                    <a:lnTo>
                      <a:pt x="256" y="366"/>
                    </a:lnTo>
                    <a:lnTo>
                      <a:pt x="252" y="362"/>
                    </a:lnTo>
                    <a:lnTo>
                      <a:pt x="247" y="357"/>
                    </a:lnTo>
                    <a:lnTo>
                      <a:pt x="243" y="355"/>
                    </a:lnTo>
                    <a:lnTo>
                      <a:pt x="241" y="353"/>
                    </a:lnTo>
                    <a:lnTo>
                      <a:pt x="239" y="353"/>
                    </a:lnTo>
                    <a:lnTo>
                      <a:pt x="237" y="351"/>
                    </a:lnTo>
                    <a:lnTo>
                      <a:pt x="232" y="347"/>
                    </a:lnTo>
                    <a:lnTo>
                      <a:pt x="230" y="347"/>
                    </a:lnTo>
                    <a:lnTo>
                      <a:pt x="175" y="333"/>
                    </a:lnTo>
                    <a:lnTo>
                      <a:pt x="180" y="294"/>
                    </a:lnTo>
                    <a:lnTo>
                      <a:pt x="164" y="274"/>
                    </a:lnTo>
                    <a:lnTo>
                      <a:pt x="175" y="257"/>
                    </a:lnTo>
                    <a:lnTo>
                      <a:pt x="188" y="239"/>
                    </a:lnTo>
                    <a:lnTo>
                      <a:pt x="173" y="230"/>
                    </a:lnTo>
                    <a:lnTo>
                      <a:pt x="162" y="233"/>
                    </a:lnTo>
                    <a:lnTo>
                      <a:pt x="166" y="215"/>
                    </a:lnTo>
                    <a:lnTo>
                      <a:pt x="186" y="219"/>
                    </a:lnTo>
                    <a:lnTo>
                      <a:pt x="199" y="224"/>
                    </a:lnTo>
                    <a:lnTo>
                      <a:pt x="210" y="202"/>
                    </a:lnTo>
                    <a:lnTo>
                      <a:pt x="195" y="198"/>
                    </a:lnTo>
                    <a:lnTo>
                      <a:pt x="191" y="198"/>
                    </a:lnTo>
                    <a:lnTo>
                      <a:pt x="173" y="198"/>
                    </a:lnTo>
                    <a:lnTo>
                      <a:pt x="169" y="198"/>
                    </a:lnTo>
                    <a:lnTo>
                      <a:pt x="151" y="195"/>
                    </a:lnTo>
                    <a:lnTo>
                      <a:pt x="147" y="195"/>
                    </a:lnTo>
                    <a:lnTo>
                      <a:pt x="129" y="195"/>
                    </a:lnTo>
                    <a:lnTo>
                      <a:pt x="127" y="195"/>
                    </a:lnTo>
                    <a:lnTo>
                      <a:pt x="127" y="200"/>
                    </a:lnTo>
                    <a:lnTo>
                      <a:pt x="127" y="213"/>
                    </a:lnTo>
                    <a:lnTo>
                      <a:pt x="125" y="217"/>
                    </a:lnTo>
                    <a:lnTo>
                      <a:pt x="120" y="226"/>
                    </a:lnTo>
                    <a:lnTo>
                      <a:pt x="101" y="224"/>
                    </a:lnTo>
                    <a:lnTo>
                      <a:pt x="99" y="224"/>
                    </a:lnTo>
                    <a:lnTo>
                      <a:pt x="99" y="241"/>
                    </a:lnTo>
                    <a:lnTo>
                      <a:pt x="77" y="239"/>
                    </a:lnTo>
                    <a:lnTo>
                      <a:pt x="74" y="259"/>
                    </a:lnTo>
                    <a:lnTo>
                      <a:pt x="70" y="272"/>
                    </a:lnTo>
                    <a:lnTo>
                      <a:pt x="70" y="276"/>
                    </a:lnTo>
                    <a:lnTo>
                      <a:pt x="68" y="281"/>
                    </a:lnTo>
                    <a:lnTo>
                      <a:pt x="66" y="287"/>
                    </a:lnTo>
                    <a:lnTo>
                      <a:pt x="61" y="301"/>
                    </a:lnTo>
                    <a:lnTo>
                      <a:pt x="61" y="303"/>
                    </a:lnTo>
                    <a:lnTo>
                      <a:pt x="59" y="307"/>
                    </a:lnTo>
                    <a:lnTo>
                      <a:pt x="48" y="325"/>
                    </a:lnTo>
                    <a:lnTo>
                      <a:pt x="33" y="316"/>
                    </a:lnTo>
                    <a:lnTo>
                      <a:pt x="31" y="316"/>
                    </a:lnTo>
                    <a:lnTo>
                      <a:pt x="24" y="314"/>
                    </a:lnTo>
                    <a:lnTo>
                      <a:pt x="22" y="314"/>
                    </a:lnTo>
                    <a:lnTo>
                      <a:pt x="22" y="301"/>
                    </a:lnTo>
                    <a:lnTo>
                      <a:pt x="22" y="298"/>
                    </a:lnTo>
                    <a:lnTo>
                      <a:pt x="22" y="290"/>
                    </a:lnTo>
                    <a:lnTo>
                      <a:pt x="22" y="281"/>
                    </a:lnTo>
                    <a:lnTo>
                      <a:pt x="22" y="270"/>
                    </a:lnTo>
                    <a:lnTo>
                      <a:pt x="22" y="263"/>
                    </a:lnTo>
                    <a:lnTo>
                      <a:pt x="22" y="257"/>
                    </a:lnTo>
                    <a:lnTo>
                      <a:pt x="22" y="250"/>
                    </a:lnTo>
                    <a:lnTo>
                      <a:pt x="22" y="248"/>
                    </a:lnTo>
                    <a:lnTo>
                      <a:pt x="22" y="246"/>
                    </a:lnTo>
                    <a:lnTo>
                      <a:pt x="22" y="239"/>
                    </a:lnTo>
                    <a:lnTo>
                      <a:pt x="22" y="237"/>
                    </a:lnTo>
                    <a:lnTo>
                      <a:pt x="22" y="233"/>
                    </a:lnTo>
                    <a:lnTo>
                      <a:pt x="2" y="233"/>
                    </a:lnTo>
                    <a:lnTo>
                      <a:pt x="2" y="230"/>
                    </a:lnTo>
                    <a:lnTo>
                      <a:pt x="2" y="228"/>
                    </a:lnTo>
                    <a:lnTo>
                      <a:pt x="0" y="228"/>
                    </a:lnTo>
                    <a:lnTo>
                      <a:pt x="2" y="228"/>
                    </a:lnTo>
                    <a:lnTo>
                      <a:pt x="2" y="226"/>
                    </a:lnTo>
                    <a:lnTo>
                      <a:pt x="4" y="224"/>
                    </a:lnTo>
                    <a:lnTo>
                      <a:pt x="7" y="224"/>
                    </a:lnTo>
                    <a:lnTo>
                      <a:pt x="9" y="224"/>
                    </a:lnTo>
                    <a:lnTo>
                      <a:pt x="9" y="222"/>
                    </a:lnTo>
                    <a:lnTo>
                      <a:pt x="11" y="222"/>
                    </a:lnTo>
                    <a:lnTo>
                      <a:pt x="13" y="219"/>
                    </a:lnTo>
                    <a:lnTo>
                      <a:pt x="13" y="217"/>
                    </a:lnTo>
                    <a:lnTo>
                      <a:pt x="13" y="215"/>
                    </a:lnTo>
                    <a:lnTo>
                      <a:pt x="13" y="213"/>
                    </a:lnTo>
                    <a:lnTo>
                      <a:pt x="13" y="211"/>
                    </a:lnTo>
                    <a:lnTo>
                      <a:pt x="11" y="209"/>
                    </a:lnTo>
                    <a:lnTo>
                      <a:pt x="11" y="206"/>
                    </a:lnTo>
                    <a:lnTo>
                      <a:pt x="11" y="204"/>
                    </a:lnTo>
                    <a:lnTo>
                      <a:pt x="13" y="204"/>
                    </a:lnTo>
                    <a:lnTo>
                      <a:pt x="15" y="204"/>
                    </a:lnTo>
                    <a:lnTo>
                      <a:pt x="18" y="204"/>
                    </a:lnTo>
                    <a:lnTo>
                      <a:pt x="20" y="204"/>
                    </a:lnTo>
                    <a:lnTo>
                      <a:pt x="22" y="204"/>
                    </a:lnTo>
                    <a:lnTo>
                      <a:pt x="22" y="206"/>
                    </a:lnTo>
                    <a:lnTo>
                      <a:pt x="24" y="206"/>
                    </a:lnTo>
                    <a:lnTo>
                      <a:pt x="24" y="204"/>
                    </a:lnTo>
                    <a:lnTo>
                      <a:pt x="26" y="204"/>
                    </a:lnTo>
                    <a:lnTo>
                      <a:pt x="28" y="204"/>
                    </a:lnTo>
                    <a:lnTo>
                      <a:pt x="28" y="202"/>
                    </a:lnTo>
                    <a:lnTo>
                      <a:pt x="26" y="202"/>
                    </a:lnTo>
                    <a:lnTo>
                      <a:pt x="26" y="200"/>
                    </a:lnTo>
                    <a:lnTo>
                      <a:pt x="28" y="200"/>
                    </a:lnTo>
                    <a:lnTo>
                      <a:pt x="28" y="198"/>
                    </a:lnTo>
                    <a:lnTo>
                      <a:pt x="28" y="195"/>
                    </a:lnTo>
                    <a:lnTo>
                      <a:pt x="28" y="193"/>
                    </a:lnTo>
                    <a:lnTo>
                      <a:pt x="28" y="191"/>
                    </a:lnTo>
                    <a:lnTo>
                      <a:pt x="28" y="189"/>
                    </a:lnTo>
                    <a:lnTo>
                      <a:pt x="26" y="189"/>
                    </a:lnTo>
                    <a:lnTo>
                      <a:pt x="26" y="187"/>
                    </a:lnTo>
                    <a:lnTo>
                      <a:pt x="28" y="187"/>
                    </a:lnTo>
                    <a:lnTo>
                      <a:pt x="28" y="184"/>
                    </a:lnTo>
                    <a:lnTo>
                      <a:pt x="28" y="182"/>
                    </a:lnTo>
                    <a:lnTo>
                      <a:pt x="31" y="182"/>
                    </a:lnTo>
                    <a:lnTo>
                      <a:pt x="31" y="180"/>
                    </a:lnTo>
                    <a:lnTo>
                      <a:pt x="33" y="180"/>
                    </a:lnTo>
                    <a:lnTo>
                      <a:pt x="33" y="178"/>
                    </a:lnTo>
                    <a:lnTo>
                      <a:pt x="35" y="178"/>
                    </a:lnTo>
                    <a:lnTo>
                      <a:pt x="33" y="178"/>
                    </a:lnTo>
                    <a:lnTo>
                      <a:pt x="33" y="176"/>
                    </a:lnTo>
                    <a:lnTo>
                      <a:pt x="31" y="176"/>
                    </a:lnTo>
                    <a:lnTo>
                      <a:pt x="28" y="176"/>
                    </a:lnTo>
                    <a:lnTo>
                      <a:pt x="26" y="176"/>
                    </a:lnTo>
                    <a:lnTo>
                      <a:pt x="26" y="173"/>
                    </a:lnTo>
                    <a:lnTo>
                      <a:pt x="24" y="173"/>
                    </a:lnTo>
                    <a:lnTo>
                      <a:pt x="24" y="171"/>
                    </a:lnTo>
                    <a:lnTo>
                      <a:pt x="24" y="169"/>
                    </a:lnTo>
                    <a:lnTo>
                      <a:pt x="26" y="169"/>
                    </a:lnTo>
                    <a:lnTo>
                      <a:pt x="28" y="169"/>
                    </a:lnTo>
                    <a:lnTo>
                      <a:pt x="31" y="169"/>
                    </a:lnTo>
                    <a:lnTo>
                      <a:pt x="31" y="167"/>
                    </a:lnTo>
                    <a:lnTo>
                      <a:pt x="33" y="167"/>
                    </a:lnTo>
                    <a:lnTo>
                      <a:pt x="33" y="165"/>
                    </a:lnTo>
                    <a:lnTo>
                      <a:pt x="31" y="165"/>
                    </a:lnTo>
                    <a:lnTo>
                      <a:pt x="31" y="163"/>
                    </a:lnTo>
                    <a:lnTo>
                      <a:pt x="31" y="160"/>
                    </a:lnTo>
                    <a:lnTo>
                      <a:pt x="33" y="160"/>
                    </a:lnTo>
                    <a:lnTo>
                      <a:pt x="35" y="160"/>
                    </a:lnTo>
                    <a:lnTo>
                      <a:pt x="35" y="158"/>
                    </a:lnTo>
                    <a:lnTo>
                      <a:pt x="37" y="158"/>
                    </a:lnTo>
                    <a:lnTo>
                      <a:pt x="39" y="158"/>
                    </a:lnTo>
                    <a:lnTo>
                      <a:pt x="39" y="156"/>
                    </a:lnTo>
                    <a:lnTo>
                      <a:pt x="42" y="156"/>
                    </a:lnTo>
                    <a:lnTo>
                      <a:pt x="42" y="154"/>
                    </a:lnTo>
                    <a:lnTo>
                      <a:pt x="44" y="154"/>
                    </a:lnTo>
                    <a:lnTo>
                      <a:pt x="44" y="152"/>
                    </a:lnTo>
                    <a:lnTo>
                      <a:pt x="42" y="149"/>
                    </a:lnTo>
                    <a:lnTo>
                      <a:pt x="39" y="149"/>
                    </a:lnTo>
                    <a:lnTo>
                      <a:pt x="39" y="147"/>
                    </a:lnTo>
                    <a:lnTo>
                      <a:pt x="37" y="147"/>
                    </a:lnTo>
                    <a:lnTo>
                      <a:pt x="35" y="147"/>
                    </a:lnTo>
                    <a:lnTo>
                      <a:pt x="33" y="145"/>
                    </a:lnTo>
                    <a:lnTo>
                      <a:pt x="31" y="145"/>
                    </a:lnTo>
                    <a:lnTo>
                      <a:pt x="31" y="143"/>
                    </a:lnTo>
                    <a:lnTo>
                      <a:pt x="31" y="141"/>
                    </a:lnTo>
                    <a:lnTo>
                      <a:pt x="33" y="141"/>
                    </a:lnTo>
                    <a:lnTo>
                      <a:pt x="33" y="143"/>
                    </a:lnTo>
                    <a:lnTo>
                      <a:pt x="35" y="143"/>
                    </a:lnTo>
                    <a:lnTo>
                      <a:pt x="37" y="143"/>
                    </a:lnTo>
                    <a:lnTo>
                      <a:pt x="37" y="141"/>
                    </a:lnTo>
                    <a:lnTo>
                      <a:pt x="37" y="138"/>
                    </a:lnTo>
                    <a:lnTo>
                      <a:pt x="37" y="136"/>
                    </a:lnTo>
                    <a:lnTo>
                      <a:pt x="37" y="134"/>
                    </a:lnTo>
                    <a:lnTo>
                      <a:pt x="37" y="132"/>
                    </a:lnTo>
                    <a:lnTo>
                      <a:pt x="39" y="132"/>
                    </a:lnTo>
                    <a:lnTo>
                      <a:pt x="39" y="130"/>
                    </a:lnTo>
                    <a:lnTo>
                      <a:pt x="39" y="127"/>
                    </a:lnTo>
                    <a:lnTo>
                      <a:pt x="39" y="125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48" y="125"/>
                    </a:lnTo>
                    <a:lnTo>
                      <a:pt x="48" y="123"/>
                    </a:lnTo>
                    <a:lnTo>
                      <a:pt x="50" y="123"/>
                    </a:lnTo>
                    <a:lnTo>
                      <a:pt x="50" y="121"/>
                    </a:lnTo>
                    <a:lnTo>
                      <a:pt x="50" y="119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3" y="114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55" y="108"/>
                    </a:lnTo>
                    <a:lnTo>
                      <a:pt x="57" y="108"/>
                    </a:lnTo>
                    <a:lnTo>
                      <a:pt x="57" y="106"/>
                    </a:lnTo>
                    <a:lnTo>
                      <a:pt x="55" y="106"/>
                    </a:lnTo>
                    <a:lnTo>
                      <a:pt x="53" y="106"/>
                    </a:lnTo>
                    <a:lnTo>
                      <a:pt x="50" y="106"/>
                    </a:lnTo>
                    <a:lnTo>
                      <a:pt x="50" y="103"/>
                    </a:lnTo>
                    <a:lnTo>
                      <a:pt x="48" y="101"/>
                    </a:lnTo>
                    <a:lnTo>
                      <a:pt x="48" y="99"/>
                    </a:lnTo>
                    <a:lnTo>
                      <a:pt x="50" y="99"/>
                    </a:lnTo>
                    <a:lnTo>
                      <a:pt x="50" y="97"/>
                    </a:lnTo>
                    <a:lnTo>
                      <a:pt x="53" y="97"/>
                    </a:lnTo>
                    <a:lnTo>
                      <a:pt x="55" y="97"/>
                    </a:lnTo>
                    <a:lnTo>
                      <a:pt x="57" y="97"/>
                    </a:lnTo>
                    <a:lnTo>
                      <a:pt x="57" y="95"/>
                    </a:lnTo>
                    <a:lnTo>
                      <a:pt x="59" y="97"/>
                    </a:lnTo>
                    <a:lnTo>
                      <a:pt x="61" y="9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64" y="92"/>
                    </a:lnTo>
                    <a:lnTo>
                      <a:pt x="61" y="92"/>
                    </a:lnTo>
                    <a:lnTo>
                      <a:pt x="61" y="90"/>
                    </a:lnTo>
                    <a:lnTo>
                      <a:pt x="59" y="90"/>
                    </a:lnTo>
                    <a:lnTo>
                      <a:pt x="57" y="90"/>
                    </a:lnTo>
                    <a:lnTo>
                      <a:pt x="57" y="88"/>
                    </a:lnTo>
                    <a:lnTo>
                      <a:pt x="55" y="88"/>
                    </a:lnTo>
                    <a:lnTo>
                      <a:pt x="55" y="86"/>
                    </a:lnTo>
                    <a:lnTo>
                      <a:pt x="53" y="86"/>
                    </a:lnTo>
                    <a:lnTo>
                      <a:pt x="53" y="84"/>
                    </a:lnTo>
                    <a:lnTo>
                      <a:pt x="55" y="84"/>
                    </a:lnTo>
                    <a:lnTo>
                      <a:pt x="55" y="81"/>
                    </a:lnTo>
                    <a:lnTo>
                      <a:pt x="57" y="81"/>
                    </a:lnTo>
                    <a:lnTo>
                      <a:pt x="57" y="79"/>
                    </a:lnTo>
                    <a:lnTo>
                      <a:pt x="57" y="77"/>
                    </a:lnTo>
                    <a:lnTo>
                      <a:pt x="59" y="77"/>
                    </a:lnTo>
                    <a:lnTo>
                      <a:pt x="59" y="75"/>
                    </a:lnTo>
                    <a:lnTo>
                      <a:pt x="59" y="73"/>
                    </a:lnTo>
                    <a:lnTo>
                      <a:pt x="61" y="73"/>
                    </a:lnTo>
                    <a:lnTo>
                      <a:pt x="64" y="73"/>
                    </a:lnTo>
                    <a:lnTo>
                      <a:pt x="64" y="71"/>
                    </a:lnTo>
                    <a:lnTo>
                      <a:pt x="61" y="71"/>
                    </a:lnTo>
                    <a:lnTo>
                      <a:pt x="61" y="68"/>
                    </a:lnTo>
                    <a:lnTo>
                      <a:pt x="64" y="68"/>
                    </a:lnTo>
                    <a:lnTo>
                      <a:pt x="64" y="66"/>
                    </a:lnTo>
                    <a:lnTo>
                      <a:pt x="64" y="64"/>
                    </a:lnTo>
                    <a:lnTo>
                      <a:pt x="64" y="62"/>
                    </a:lnTo>
                    <a:lnTo>
                      <a:pt x="61" y="62"/>
                    </a:lnTo>
                    <a:lnTo>
                      <a:pt x="61" y="60"/>
                    </a:lnTo>
                    <a:lnTo>
                      <a:pt x="61" y="57"/>
                    </a:lnTo>
                    <a:lnTo>
                      <a:pt x="64" y="57"/>
                    </a:lnTo>
                    <a:lnTo>
                      <a:pt x="66" y="57"/>
                    </a:lnTo>
                    <a:lnTo>
                      <a:pt x="68" y="57"/>
                    </a:lnTo>
                    <a:lnTo>
                      <a:pt x="70" y="57"/>
                    </a:lnTo>
                    <a:lnTo>
                      <a:pt x="72" y="57"/>
                    </a:lnTo>
                    <a:lnTo>
                      <a:pt x="72" y="60"/>
                    </a:lnTo>
                    <a:lnTo>
                      <a:pt x="74" y="60"/>
                    </a:lnTo>
                    <a:lnTo>
                      <a:pt x="77" y="60"/>
                    </a:lnTo>
                    <a:lnTo>
                      <a:pt x="77" y="57"/>
                    </a:lnTo>
                    <a:lnTo>
                      <a:pt x="74" y="57"/>
                    </a:lnTo>
                    <a:lnTo>
                      <a:pt x="72" y="57"/>
                    </a:lnTo>
                    <a:lnTo>
                      <a:pt x="72" y="55"/>
                    </a:lnTo>
                    <a:lnTo>
                      <a:pt x="72" y="53"/>
                    </a:lnTo>
                    <a:lnTo>
                      <a:pt x="74" y="51"/>
                    </a:lnTo>
                    <a:lnTo>
                      <a:pt x="74" y="49"/>
                    </a:lnTo>
                    <a:lnTo>
                      <a:pt x="77" y="49"/>
                    </a:lnTo>
                    <a:lnTo>
                      <a:pt x="77" y="46"/>
                    </a:lnTo>
                    <a:lnTo>
                      <a:pt x="77" y="44"/>
                    </a:lnTo>
                    <a:lnTo>
                      <a:pt x="77" y="42"/>
                    </a:lnTo>
                    <a:lnTo>
                      <a:pt x="79" y="42"/>
                    </a:lnTo>
                    <a:lnTo>
                      <a:pt x="79" y="40"/>
                    </a:lnTo>
                    <a:lnTo>
                      <a:pt x="81" y="40"/>
                    </a:lnTo>
                    <a:lnTo>
                      <a:pt x="81" y="38"/>
                    </a:lnTo>
                    <a:lnTo>
                      <a:pt x="83" y="38"/>
                    </a:lnTo>
                    <a:lnTo>
                      <a:pt x="85" y="35"/>
                    </a:lnTo>
                    <a:lnTo>
                      <a:pt x="88" y="35"/>
                    </a:lnTo>
                    <a:lnTo>
                      <a:pt x="88" y="33"/>
                    </a:lnTo>
                    <a:lnTo>
                      <a:pt x="90" y="33"/>
                    </a:lnTo>
                    <a:lnTo>
                      <a:pt x="92" y="31"/>
                    </a:lnTo>
                    <a:lnTo>
                      <a:pt x="94" y="31"/>
                    </a:lnTo>
                    <a:lnTo>
                      <a:pt x="94" y="29"/>
                    </a:lnTo>
                    <a:lnTo>
                      <a:pt x="96" y="29"/>
                    </a:lnTo>
                    <a:lnTo>
                      <a:pt x="96" y="27"/>
                    </a:lnTo>
                    <a:lnTo>
                      <a:pt x="96" y="25"/>
                    </a:lnTo>
                    <a:lnTo>
                      <a:pt x="96" y="22"/>
                    </a:lnTo>
                    <a:lnTo>
                      <a:pt x="96" y="20"/>
                    </a:lnTo>
                    <a:lnTo>
                      <a:pt x="96" y="18"/>
                    </a:lnTo>
                    <a:lnTo>
                      <a:pt x="99" y="18"/>
                    </a:lnTo>
                    <a:lnTo>
                      <a:pt x="101" y="18"/>
                    </a:lnTo>
                    <a:lnTo>
                      <a:pt x="103" y="18"/>
                    </a:lnTo>
                    <a:lnTo>
                      <a:pt x="105" y="18"/>
                    </a:lnTo>
                    <a:lnTo>
                      <a:pt x="107" y="18"/>
                    </a:lnTo>
                    <a:lnTo>
                      <a:pt x="107" y="16"/>
                    </a:lnTo>
                    <a:lnTo>
                      <a:pt x="107" y="14"/>
                    </a:lnTo>
                    <a:lnTo>
                      <a:pt x="105" y="14"/>
                    </a:lnTo>
                    <a:lnTo>
                      <a:pt x="105" y="11"/>
                    </a:lnTo>
                    <a:lnTo>
                      <a:pt x="105" y="9"/>
                    </a:lnTo>
                    <a:lnTo>
                      <a:pt x="105" y="7"/>
                    </a:lnTo>
                    <a:lnTo>
                      <a:pt x="107" y="7"/>
                    </a:lnTo>
                    <a:lnTo>
                      <a:pt x="110" y="9"/>
                    </a:lnTo>
                    <a:lnTo>
                      <a:pt x="110" y="11"/>
                    </a:lnTo>
                    <a:lnTo>
                      <a:pt x="112" y="11"/>
                    </a:lnTo>
                    <a:lnTo>
                      <a:pt x="112" y="9"/>
                    </a:lnTo>
                    <a:lnTo>
                      <a:pt x="114" y="9"/>
                    </a:lnTo>
                    <a:lnTo>
                      <a:pt x="116" y="7"/>
                    </a:lnTo>
                    <a:lnTo>
                      <a:pt x="116" y="5"/>
                    </a:lnTo>
                    <a:lnTo>
                      <a:pt x="118" y="5"/>
                    </a:lnTo>
                    <a:lnTo>
                      <a:pt x="120" y="5"/>
                    </a:lnTo>
                    <a:lnTo>
                      <a:pt x="120" y="7"/>
                    </a:lnTo>
                    <a:lnTo>
                      <a:pt x="120" y="9"/>
                    </a:lnTo>
                    <a:lnTo>
                      <a:pt x="118" y="9"/>
                    </a:lnTo>
                    <a:lnTo>
                      <a:pt x="118" y="11"/>
                    </a:lnTo>
                    <a:lnTo>
                      <a:pt x="118" y="14"/>
                    </a:lnTo>
                    <a:lnTo>
                      <a:pt x="118" y="16"/>
                    </a:lnTo>
                    <a:lnTo>
                      <a:pt x="120" y="16"/>
                    </a:lnTo>
                    <a:lnTo>
                      <a:pt x="123" y="16"/>
                    </a:lnTo>
                    <a:lnTo>
                      <a:pt x="125" y="16"/>
                    </a:lnTo>
                    <a:lnTo>
                      <a:pt x="127" y="16"/>
                    </a:lnTo>
                    <a:lnTo>
                      <a:pt x="127" y="14"/>
                    </a:lnTo>
                    <a:lnTo>
                      <a:pt x="127" y="11"/>
                    </a:lnTo>
                    <a:lnTo>
                      <a:pt x="129" y="11"/>
                    </a:lnTo>
                    <a:lnTo>
                      <a:pt x="131" y="9"/>
                    </a:lnTo>
                    <a:lnTo>
                      <a:pt x="134" y="9"/>
                    </a:lnTo>
                    <a:lnTo>
                      <a:pt x="136" y="9"/>
                    </a:lnTo>
                    <a:lnTo>
                      <a:pt x="136" y="11"/>
                    </a:lnTo>
                    <a:lnTo>
                      <a:pt x="138" y="11"/>
                    </a:lnTo>
                    <a:lnTo>
                      <a:pt x="140" y="11"/>
                    </a:lnTo>
                    <a:lnTo>
                      <a:pt x="142" y="11"/>
                    </a:lnTo>
                    <a:lnTo>
                      <a:pt x="142" y="9"/>
                    </a:lnTo>
                    <a:lnTo>
                      <a:pt x="145" y="9"/>
                    </a:lnTo>
                    <a:lnTo>
                      <a:pt x="147" y="9"/>
                    </a:lnTo>
                    <a:lnTo>
                      <a:pt x="149" y="9"/>
                    </a:lnTo>
                    <a:lnTo>
                      <a:pt x="149" y="7"/>
                    </a:lnTo>
                    <a:lnTo>
                      <a:pt x="149" y="5"/>
                    </a:lnTo>
                    <a:lnTo>
                      <a:pt x="151" y="5"/>
                    </a:lnTo>
                    <a:lnTo>
                      <a:pt x="151" y="3"/>
                    </a:lnTo>
                    <a:lnTo>
                      <a:pt x="153" y="3"/>
                    </a:lnTo>
                    <a:lnTo>
                      <a:pt x="156" y="3"/>
                    </a:lnTo>
                    <a:lnTo>
                      <a:pt x="156" y="0"/>
                    </a:lnTo>
                    <a:lnTo>
                      <a:pt x="158" y="0"/>
                    </a:lnTo>
                    <a:lnTo>
                      <a:pt x="160" y="0"/>
                    </a:lnTo>
                    <a:lnTo>
                      <a:pt x="162" y="0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94" name="Freeform 79"/>
              <p:cNvSpPr>
                <a:spLocks/>
              </p:cNvSpPr>
              <p:nvPr/>
            </p:nvSpPr>
            <p:spPr bwMode="auto">
              <a:xfrm>
                <a:off x="3914775" y="1651000"/>
                <a:ext cx="1141413" cy="1238250"/>
              </a:xfrm>
              <a:custGeom>
                <a:avLst/>
                <a:gdLst>
                  <a:gd name="T0" fmla="*/ 2147483647 w 719"/>
                  <a:gd name="T1" fmla="*/ 2147483647 h 780"/>
                  <a:gd name="T2" fmla="*/ 2147483647 w 719"/>
                  <a:gd name="T3" fmla="*/ 2147483647 h 780"/>
                  <a:gd name="T4" fmla="*/ 2147483647 w 719"/>
                  <a:gd name="T5" fmla="*/ 2147483647 h 780"/>
                  <a:gd name="T6" fmla="*/ 2147483647 w 719"/>
                  <a:gd name="T7" fmla="*/ 2147483647 h 780"/>
                  <a:gd name="T8" fmla="*/ 2147483647 w 719"/>
                  <a:gd name="T9" fmla="*/ 2147483647 h 780"/>
                  <a:gd name="T10" fmla="*/ 2147483647 w 719"/>
                  <a:gd name="T11" fmla="*/ 2147483647 h 780"/>
                  <a:gd name="T12" fmla="*/ 2147483647 w 719"/>
                  <a:gd name="T13" fmla="*/ 2147483647 h 780"/>
                  <a:gd name="T14" fmla="*/ 2147483647 w 719"/>
                  <a:gd name="T15" fmla="*/ 2147483647 h 780"/>
                  <a:gd name="T16" fmla="*/ 2147483647 w 719"/>
                  <a:gd name="T17" fmla="*/ 2147483647 h 780"/>
                  <a:gd name="T18" fmla="*/ 2147483647 w 719"/>
                  <a:gd name="T19" fmla="*/ 2147483647 h 780"/>
                  <a:gd name="T20" fmla="*/ 2147483647 w 719"/>
                  <a:gd name="T21" fmla="*/ 2147483647 h 780"/>
                  <a:gd name="T22" fmla="*/ 2147483647 w 719"/>
                  <a:gd name="T23" fmla="*/ 2147483647 h 780"/>
                  <a:gd name="T24" fmla="*/ 2147483647 w 719"/>
                  <a:gd name="T25" fmla="*/ 2147483647 h 780"/>
                  <a:gd name="T26" fmla="*/ 2147483647 w 719"/>
                  <a:gd name="T27" fmla="*/ 2147483647 h 780"/>
                  <a:gd name="T28" fmla="*/ 2147483647 w 719"/>
                  <a:gd name="T29" fmla="*/ 2147483647 h 780"/>
                  <a:gd name="T30" fmla="*/ 2147483647 w 719"/>
                  <a:gd name="T31" fmla="*/ 2147483647 h 780"/>
                  <a:gd name="T32" fmla="*/ 2147483647 w 719"/>
                  <a:gd name="T33" fmla="*/ 2147483647 h 780"/>
                  <a:gd name="T34" fmla="*/ 2147483647 w 719"/>
                  <a:gd name="T35" fmla="*/ 2147483647 h 780"/>
                  <a:gd name="T36" fmla="*/ 2147483647 w 719"/>
                  <a:gd name="T37" fmla="*/ 2147483647 h 780"/>
                  <a:gd name="T38" fmla="*/ 2147483647 w 719"/>
                  <a:gd name="T39" fmla="*/ 2147483647 h 780"/>
                  <a:gd name="T40" fmla="*/ 2147483647 w 719"/>
                  <a:gd name="T41" fmla="*/ 2147483647 h 780"/>
                  <a:gd name="T42" fmla="*/ 2147483647 w 719"/>
                  <a:gd name="T43" fmla="*/ 2147483647 h 780"/>
                  <a:gd name="T44" fmla="*/ 2147483647 w 719"/>
                  <a:gd name="T45" fmla="*/ 2147483647 h 780"/>
                  <a:gd name="T46" fmla="*/ 2147483647 w 719"/>
                  <a:gd name="T47" fmla="*/ 2147483647 h 780"/>
                  <a:gd name="T48" fmla="*/ 2147483647 w 719"/>
                  <a:gd name="T49" fmla="*/ 2147483647 h 780"/>
                  <a:gd name="T50" fmla="*/ 2147483647 w 719"/>
                  <a:gd name="T51" fmla="*/ 2147483647 h 780"/>
                  <a:gd name="T52" fmla="*/ 2147483647 w 719"/>
                  <a:gd name="T53" fmla="*/ 2147483647 h 780"/>
                  <a:gd name="T54" fmla="*/ 2147483647 w 719"/>
                  <a:gd name="T55" fmla="*/ 2147483647 h 780"/>
                  <a:gd name="T56" fmla="*/ 2147483647 w 719"/>
                  <a:gd name="T57" fmla="*/ 2147483647 h 780"/>
                  <a:gd name="T58" fmla="*/ 2147483647 w 719"/>
                  <a:gd name="T59" fmla="*/ 2147483647 h 780"/>
                  <a:gd name="T60" fmla="*/ 2147483647 w 719"/>
                  <a:gd name="T61" fmla="*/ 2147483647 h 780"/>
                  <a:gd name="T62" fmla="*/ 2147483647 w 719"/>
                  <a:gd name="T63" fmla="*/ 2147483647 h 780"/>
                  <a:gd name="T64" fmla="*/ 2147483647 w 719"/>
                  <a:gd name="T65" fmla="*/ 2147483647 h 780"/>
                  <a:gd name="T66" fmla="*/ 2147483647 w 719"/>
                  <a:gd name="T67" fmla="*/ 2147483647 h 780"/>
                  <a:gd name="T68" fmla="*/ 2147483647 w 719"/>
                  <a:gd name="T69" fmla="*/ 2147483647 h 780"/>
                  <a:gd name="T70" fmla="*/ 2147483647 w 719"/>
                  <a:gd name="T71" fmla="*/ 2147483647 h 780"/>
                  <a:gd name="T72" fmla="*/ 2147483647 w 719"/>
                  <a:gd name="T73" fmla="*/ 2147483647 h 780"/>
                  <a:gd name="T74" fmla="*/ 2147483647 w 719"/>
                  <a:gd name="T75" fmla="*/ 2147483647 h 780"/>
                  <a:gd name="T76" fmla="*/ 2147483647 w 719"/>
                  <a:gd name="T77" fmla="*/ 2147483647 h 780"/>
                  <a:gd name="T78" fmla="*/ 2147483647 w 719"/>
                  <a:gd name="T79" fmla="*/ 2147483647 h 780"/>
                  <a:gd name="T80" fmla="*/ 2147483647 w 719"/>
                  <a:gd name="T81" fmla="*/ 2147483647 h 780"/>
                  <a:gd name="T82" fmla="*/ 2147483647 w 719"/>
                  <a:gd name="T83" fmla="*/ 2147483647 h 780"/>
                  <a:gd name="T84" fmla="*/ 2147483647 w 719"/>
                  <a:gd name="T85" fmla="*/ 2147483647 h 780"/>
                  <a:gd name="T86" fmla="*/ 2147483647 w 719"/>
                  <a:gd name="T87" fmla="*/ 2147483647 h 780"/>
                  <a:gd name="T88" fmla="*/ 2147483647 w 719"/>
                  <a:gd name="T89" fmla="*/ 2147483647 h 780"/>
                  <a:gd name="T90" fmla="*/ 2147483647 w 719"/>
                  <a:gd name="T91" fmla="*/ 2147483647 h 780"/>
                  <a:gd name="T92" fmla="*/ 2147483647 w 719"/>
                  <a:gd name="T93" fmla="*/ 2147483647 h 780"/>
                  <a:gd name="T94" fmla="*/ 2147483647 w 719"/>
                  <a:gd name="T95" fmla="*/ 2147483647 h 780"/>
                  <a:gd name="T96" fmla="*/ 2147483647 w 719"/>
                  <a:gd name="T97" fmla="*/ 2147483647 h 780"/>
                  <a:gd name="T98" fmla="*/ 2147483647 w 719"/>
                  <a:gd name="T99" fmla="*/ 2147483647 h 780"/>
                  <a:gd name="T100" fmla="*/ 2147483647 w 719"/>
                  <a:gd name="T101" fmla="*/ 2147483647 h 780"/>
                  <a:gd name="T102" fmla="*/ 2147483647 w 719"/>
                  <a:gd name="T103" fmla="*/ 2147483647 h 780"/>
                  <a:gd name="T104" fmla="*/ 2147483647 w 719"/>
                  <a:gd name="T105" fmla="*/ 2147483647 h 780"/>
                  <a:gd name="T106" fmla="*/ 2147483647 w 719"/>
                  <a:gd name="T107" fmla="*/ 2147483647 h 780"/>
                  <a:gd name="T108" fmla="*/ 2147483647 w 719"/>
                  <a:gd name="T109" fmla="*/ 2147483647 h 780"/>
                  <a:gd name="T110" fmla="*/ 2147483647 w 719"/>
                  <a:gd name="T111" fmla="*/ 2147483647 h 780"/>
                  <a:gd name="T112" fmla="*/ 2147483647 w 719"/>
                  <a:gd name="T113" fmla="*/ 2147483647 h 780"/>
                  <a:gd name="T114" fmla="*/ 2147483647 w 719"/>
                  <a:gd name="T115" fmla="*/ 2147483647 h 780"/>
                  <a:gd name="T116" fmla="*/ 2147483647 w 719"/>
                  <a:gd name="T117" fmla="*/ 2147483647 h 780"/>
                  <a:gd name="T118" fmla="*/ 2147483647 w 719"/>
                  <a:gd name="T119" fmla="*/ 2147483647 h 7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19" h="780">
                    <a:moveTo>
                      <a:pt x="0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8" y="3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0" y="7"/>
                    </a:lnTo>
                    <a:lnTo>
                      <a:pt x="20" y="5"/>
                    </a:lnTo>
                    <a:lnTo>
                      <a:pt x="22" y="5"/>
                    </a:lnTo>
                    <a:lnTo>
                      <a:pt x="24" y="3"/>
                    </a:lnTo>
                    <a:lnTo>
                      <a:pt x="27" y="3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8" y="3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8" y="9"/>
                    </a:lnTo>
                    <a:lnTo>
                      <a:pt x="51" y="9"/>
                    </a:lnTo>
                    <a:lnTo>
                      <a:pt x="51" y="11"/>
                    </a:lnTo>
                    <a:lnTo>
                      <a:pt x="53" y="11"/>
                    </a:lnTo>
                    <a:lnTo>
                      <a:pt x="55" y="11"/>
                    </a:lnTo>
                    <a:lnTo>
                      <a:pt x="55" y="9"/>
                    </a:lnTo>
                    <a:lnTo>
                      <a:pt x="57" y="7"/>
                    </a:lnTo>
                    <a:lnTo>
                      <a:pt x="57" y="5"/>
                    </a:lnTo>
                    <a:lnTo>
                      <a:pt x="59" y="5"/>
                    </a:lnTo>
                    <a:lnTo>
                      <a:pt x="59" y="3"/>
                    </a:lnTo>
                    <a:lnTo>
                      <a:pt x="59" y="0"/>
                    </a:lnTo>
                    <a:lnTo>
                      <a:pt x="62" y="0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68" y="3"/>
                    </a:lnTo>
                    <a:lnTo>
                      <a:pt x="66" y="3"/>
                    </a:lnTo>
                    <a:lnTo>
                      <a:pt x="66" y="5"/>
                    </a:lnTo>
                    <a:lnTo>
                      <a:pt x="64" y="7"/>
                    </a:lnTo>
                    <a:lnTo>
                      <a:pt x="66" y="7"/>
                    </a:lnTo>
                    <a:lnTo>
                      <a:pt x="68" y="7"/>
                    </a:lnTo>
                    <a:lnTo>
                      <a:pt x="70" y="7"/>
                    </a:lnTo>
                    <a:lnTo>
                      <a:pt x="70" y="9"/>
                    </a:lnTo>
                    <a:lnTo>
                      <a:pt x="73" y="11"/>
                    </a:lnTo>
                    <a:lnTo>
                      <a:pt x="75" y="11"/>
                    </a:lnTo>
                    <a:lnTo>
                      <a:pt x="75" y="14"/>
                    </a:lnTo>
                    <a:lnTo>
                      <a:pt x="77" y="16"/>
                    </a:lnTo>
                    <a:lnTo>
                      <a:pt x="77" y="18"/>
                    </a:lnTo>
                    <a:lnTo>
                      <a:pt x="75" y="18"/>
                    </a:lnTo>
                    <a:lnTo>
                      <a:pt x="75" y="20"/>
                    </a:lnTo>
                    <a:lnTo>
                      <a:pt x="75" y="22"/>
                    </a:lnTo>
                    <a:lnTo>
                      <a:pt x="77" y="22"/>
                    </a:lnTo>
                    <a:lnTo>
                      <a:pt x="77" y="20"/>
                    </a:lnTo>
                    <a:lnTo>
                      <a:pt x="79" y="20"/>
                    </a:lnTo>
                    <a:lnTo>
                      <a:pt x="81" y="20"/>
                    </a:lnTo>
                    <a:lnTo>
                      <a:pt x="81" y="18"/>
                    </a:lnTo>
                    <a:lnTo>
                      <a:pt x="83" y="18"/>
                    </a:lnTo>
                    <a:lnTo>
                      <a:pt x="83" y="20"/>
                    </a:lnTo>
                    <a:lnTo>
                      <a:pt x="86" y="20"/>
                    </a:lnTo>
                    <a:lnTo>
                      <a:pt x="86" y="22"/>
                    </a:lnTo>
                    <a:lnTo>
                      <a:pt x="88" y="22"/>
                    </a:lnTo>
                    <a:lnTo>
                      <a:pt x="90" y="22"/>
                    </a:lnTo>
                    <a:lnTo>
                      <a:pt x="92" y="22"/>
                    </a:lnTo>
                    <a:lnTo>
                      <a:pt x="92" y="25"/>
                    </a:lnTo>
                    <a:lnTo>
                      <a:pt x="92" y="27"/>
                    </a:lnTo>
                    <a:lnTo>
                      <a:pt x="94" y="27"/>
                    </a:lnTo>
                    <a:lnTo>
                      <a:pt x="97" y="27"/>
                    </a:lnTo>
                    <a:lnTo>
                      <a:pt x="97" y="29"/>
                    </a:lnTo>
                    <a:lnTo>
                      <a:pt x="99" y="29"/>
                    </a:lnTo>
                    <a:lnTo>
                      <a:pt x="99" y="31"/>
                    </a:lnTo>
                    <a:lnTo>
                      <a:pt x="99" y="33"/>
                    </a:lnTo>
                    <a:lnTo>
                      <a:pt x="101" y="33"/>
                    </a:lnTo>
                    <a:lnTo>
                      <a:pt x="103" y="33"/>
                    </a:lnTo>
                    <a:lnTo>
                      <a:pt x="103" y="31"/>
                    </a:lnTo>
                    <a:lnTo>
                      <a:pt x="105" y="31"/>
                    </a:lnTo>
                    <a:lnTo>
                      <a:pt x="105" y="29"/>
                    </a:lnTo>
                    <a:lnTo>
                      <a:pt x="108" y="31"/>
                    </a:lnTo>
                    <a:lnTo>
                      <a:pt x="110" y="31"/>
                    </a:lnTo>
                    <a:lnTo>
                      <a:pt x="110" y="33"/>
                    </a:lnTo>
                    <a:lnTo>
                      <a:pt x="108" y="33"/>
                    </a:lnTo>
                    <a:lnTo>
                      <a:pt x="108" y="35"/>
                    </a:lnTo>
                    <a:lnTo>
                      <a:pt x="108" y="38"/>
                    </a:lnTo>
                    <a:lnTo>
                      <a:pt x="110" y="38"/>
                    </a:lnTo>
                    <a:lnTo>
                      <a:pt x="112" y="38"/>
                    </a:lnTo>
                    <a:lnTo>
                      <a:pt x="112" y="40"/>
                    </a:lnTo>
                    <a:lnTo>
                      <a:pt x="114" y="40"/>
                    </a:lnTo>
                    <a:lnTo>
                      <a:pt x="112" y="40"/>
                    </a:lnTo>
                    <a:lnTo>
                      <a:pt x="112" y="42"/>
                    </a:lnTo>
                    <a:lnTo>
                      <a:pt x="114" y="42"/>
                    </a:lnTo>
                    <a:lnTo>
                      <a:pt x="114" y="44"/>
                    </a:lnTo>
                    <a:lnTo>
                      <a:pt x="116" y="44"/>
                    </a:lnTo>
                    <a:lnTo>
                      <a:pt x="119" y="44"/>
                    </a:lnTo>
                    <a:lnTo>
                      <a:pt x="119" y="42"/>
                    </a:lnTo>
                    <a:lnTo>
                      <a:pt x="119" y="40"/>
                    </a:lnTo>
                    <a:lnTo>
                      <a:pt x="121" y="40"/>
                    </a:lnTo>
                    <a:lnTo>
                      <a:pt x="123" y="40"/>
                    </a:lnTo>
                    <a:lnTo>
                      <a:pt x="123" y="42"/>
                    </a:lnTo>
                    <a:lnTo>
                      <a:pt x="125" y="42"/>
                    </a:lnTo>
                    <a:lnTo>
                      <a:pt x="123" y="44"/>
                    </a:lnTo>
                    <a:lnTo>
                      <a:pt x="123" y="46"/>
                    </a:lnTo>
                    <a:lnTo>
                      <a:pt x="123" y="49"/>
                    </a:lnTo>
                    <a:lnTo>
                      <a:pt x="125" y="49"/>
                    </a:lnTo>
                    <a:lnTo>
                      <a:pt x="127" y="49"/>
                    </a:lnTo>
                    <a:lnTo>
                      <a:pt x="127" y="46"/>
                    </a:lnTo>
                    <a:lnTo>
                      <a:pt x="129" y="46"/>
                    </a:lnTo>
                    <a:lnTo>
                      <a:pt x="129" y="49"/>
                    </a:lnTo>
                    <a:lnTo>
                      <a:pt x="132" y="49"/>
                    </a:lnTo>
                    <a:lnTo>
                      <a:pt x="132" y="51"/>
                    </a:lnTo>
                    <a:lnTo>
                      <a:pt x="132" y="53"/>
                    </a:lnTo>
                    <a:lnTo>
                      <a:pt x="134" y="53"/>
                    </a:lnTo>
                    <a:lnTo>
                      <a:pt x="134" y="51"/>
                    </a:lnTo>
                    <a:lnTo>
                      <a:pt x="136" y="51"/>
                    </a:lnTo>
                    <a:lnTo>
                      <a:pt x="136" y="49"/>
                    </a:lnTo>
                    <a:lnTo>
                      <a:pt x="138" y="49"/>
                    </a:lnTo>
                    <a:lnTo>
                      <a:pt x="138" y="46"/>
                    </a:lnTo>
                    <a:lnTo>
                      <a:pt x="138" y="49"/>
                    </a:lnTo>
                    <a:lnTo>
                      <a:pt x="140" y="49"/>
                    </a:lnTo>
                    <a:lnTo>
                      <a:pt x="140" y="51"/>
                    </a:lnTo>
                    <a:lnTo>
                      <a:pt x="143" y="51"/>
                    </a:lnTo>
                    <a:lnTo>
                      <a:pt x="145" y="53"/>
                    </a:lnTo>
                    <a:lnTo>
                      <a:pt x="147" y="53"/>
                    </a:lnTo>
                    <a:lnTo>
                      <a:pt x="147" y="55"/>
                    </a:lnTo>
                    <a:lnTo>
                      <a:pt x="145" y="55"/>
                    </a:lnTo>
                    <a:lnTo>
                      <a:pt x="145" y="57"/>
                    </a:lnTo>
                    <a:lnTo>
                      <a:pt x="147" y="57"/>
                    </a:lnTo>
                    <a:lnTo>
                      <a:pt x="147" y="60"/>
                    </a:lnTo>
                    <a:lnTo>
                      <a:pt x="149" y="60"/>
                    </a:lnTo>
                    <a:lnTo>
                      <a:pt x="149" y="62"/>
                    </a:lnTo>
                    <a:lnTo>
                      <a:pt x="147" y="62"/>
                    </a:lnTo>
                    <a:lnTo>
                      <a:pt x="149" y="62"/>
                    </a:lnTo>
                    <a:lnTo>
                      <a:pt x="149" y="64"/>
                    </a:lnTo>
                    <a:lnTo>
                      <a:pt x="151" y="64"/>
                    </a:lnTo>
                    <a:lnTo>
                      <a:pt x="154" y="64"/>
                    </a:lnTo>
                    <a:lnTo>
                      <a:pt x="154" y="66"/>
                    </a:lnTo>
                    <a:lnTo>
                      <a:pt x="156" y="66"/>
                    </a:lnTo>
                    <a:lnTo>
                      <a:pt x="158" y="66"/>
                    </a:lnTo>
                    <a:lnTo>
                      <a:pt x="158" y="64"/>
                    </a:lnTo>
                    <a:lnTo>
                      <a:pt x="160" y="64"/>
                    </a:lnTo>
                    <a:lnTo>
                      <a:pt x="162" y="64"/>
                    </a:lnTo>
                    <a:lnTo>
                      <a:pt x="162" y="66"/>
                    </a:lnTo>
                    <a:lnTo>
                      <a:pt x="165" y="66"/>
                    </a:lnTo>
                    <a:lnTo>
                      <a:pt x="165" y="68"/>
                    </a:lnTo>
                    <a:lnTo>
                      <a:pt x="162" y="68"/>
                    </a:lnTo>
                    <a:lnTo>
                      <a:pt x="162" y="71"/>
                    </a:lnTo>
                    <a:lnTo>
                      <a:pt x="160" y="71"/>
                    </a:lnTo>
                    <a:lnTo>
                      <a:pt x="160" y="73"/>
                    </a:lnTo>
                    <a:lnTo>
                      <a:pt x="160" y="75"/>
                    </a:lnTo>
                    <a:lnTo>
                      <a:pt x="162" y="75"/>
                    </a:lnTo>
                    <a:lnTo>
                      <a:pt x="162" y="77"/>
                    </a:lnTo>
                    <a:lnTo>
                      <a:pt x="165" y="77"/>
                    </a:lnTo>
                    <a:lnTo>
                      <a:pt x="165" y="75"/>
                    </a:lnTo>
                    <a:lnTo>
                      <a:pt x="167" y="75"/>
                    </a:lnTo>
                    <a:lnTo>
                      <a:pt x="167" y="73"/>
                    </a:lnTo>
                    <a:lnTo>
                      <a:pt x="169" y="73"/>
                    </a:lnTo>
                    <a:lnTo>
                      <a:pt x="169" y="75"/>
                    </a:lnTo>
                    <a:lnTo>
                      <a:pt x="171" y="75"/>
                    </a:lnTo>
                    <a:lnTo>
                      <a:pt x="171" y="77"/>
                    </a:lnTo>
                    <a:lnTo>
                      <a:pt x="171" y="79"/>
                    </a:lnTo>
                    <a:lnTo>
                      <a:pt x="169" y="79"/>
                    </a:lnTo>
                    <a:lnTo>
                      <a:pt x="169" y="81"/>
                    </a:lnTo>
                    <a:lnTo>
                      <a:pt x="171" y="81"/>
                    </a:lnTo>
                    <a:lnTo>
                      <a:pt x="173" y="81"/>
                    </a:lnTo>
                    <a:lnTo>
                      <a:pt x="175" y="81"/>
                    </a:lnTo>
                    <a:lnTo>
                      <a:pt x="178" y="81"/>
                    </a:lnTo>
                    <a:lnTo>
                      <a:pt x="178" y="84"/>
                    </a:lnTo>
                    <a:lnTo>
                      <a:pt x="180" y="84"/>
                    </a:lnTo>
                    <a:lnTo>
                      <a:pt x="182" y="84"/>
                    </a:lnTo>
                    <a:lnTo>
                      <a:pt x="182" y="86"/>
                    </a:lnTo>
                    <a:lnTo>
                      <a:pt x="180" y="86"/>
                    </a:lnTo>
                    <a:lnTo>
                      <a:pt x="180" y="88"/>
                    </a:lnTo>
                    <a:lnTo>
                      <a:pt x="182" y="88"/>
                    </a:lnTo>
                    <a:lnTo>
                      <a:pt x="182" y="90"/>
                    </a:lnTo>
                    <a:lnTo>
                      <a:pt x="184" y="90"/>
                    </a:lnTo>
                    <a:lnTo>
                      <a:pt x="186" y="90"/>
                    </a:lnTo>
                    <a:lnTo>
                      <a:pt x="189" y="90"/>
                    </a:lnTo>
                    <a:lnTo>
                      <a:pt x="189" y="92"/>
                    </a:lnTo>
                    <a:lnTo>
                      <a:pt x="186" y="92"/>
                    </a:lnTo>
                    <a:lnTo>
                      <a:pt x="186" y="95"/>
                    </a:lnTo>
                    <a:lnTo>
                      <a:pt x="186" y="97"/>
                    </a:lnTo>
                    <a:lnTo>
                      <a:pt x="189" y="97"/>
                    </a:lnTo>
                    <a:lnTo>
                      <a:pt x="191" y="97"/>
                    </a:lnTo>
                    <a:lnTo>
                      <a:pt x="191" y="99"/>
                    </a:lnTo>
                    <a:lnTo>
                      <a:pt x="193" y="99"/>
                    </a:lnTo>
                    <a:lnTo>
                      <a:pt x="193" y="101"/>
                    </a:lnTo>
                    <a:lnTo>
                      <a:pt x="195" y="101"/>
                    </a:lnTo>
                    <a:lnTo>
                      <a:pt x="195" y="99"/>
                    </a:lnTo>
                    <a:lnTo>
                      <a:pt x="195" y="101"/>
                    </a:lnTo>
                    <a:lnTo>
                      <a:pt x="197" y="101"/>
                    </a:lnTo>
                    <a:lnTo>
                      <a:pt x="200" y="101"/>
                    </a:lnTo>
                    <a:lnTo>
                      <a:pt x="200" y="99"/>
                    </a:lnTo>
                    <a:lnTo>
                      <a:pt x="200" y="97"/>
                    </a:lnTo>
                    <a:lnTo>
                      <a:pt x="202" y="97"/>
                    </a:lnTo>
                    <a:lnTo>
                      <a:pt x="204" y="97"/>
                    </a:lnTo>
                    <a:lnTo>
                      <a:pt x="204" y="95"/>
                    </a:lnTo>
                    <a:lnTo>
                      <a:pt x="206" y="95"/>
                    </a:lnTo>
                    <a:lnTo>
                      <a:pt x="208" y="95"/>
                    </a:lnTo>
                    <a:lnTo>
                      <a:pt x="208" y="97"/>
                    </a:lnTo>
                    <a:lnTo>
                      <a:pt x="211" y="97"/>
                    </a:lnTo>
                    <a:lnTo>
                      <a:pt x="213" y="97"/>
                    </a:lnTo>
                    <a:lnTo>
                      <a:pt x="215" y="95"/>
                    </a:lnTo>
                    <a:lnTo>
                      <a:pt x="215" y="97"/>
                    </a:lnTo>
                    <a:lnTo>
                      <a:pt x="217" y="97"/>
                    </a:lnTo>
                    <a:lnTo>
                      <a:pt x="217" y="99"/>
                    </a:lnTo>
                    <a:lnTo>
                      <a:pt x="215" y="99"/>
                    </a:lnTo>
                    <a:lnTo>
                      <a:pt x="215" y="101"/>
                    </a:lnTo>
                    <a:lnTo>
                      <a:pt x="215" y="103"/>
                    </a:lnTo>
                    <a:lnTo>
                      <a:pt x="217" y="103"/>
                    </a:lnTo>
                    <a:lnTo>
                      <a:pt x="219" y="103"/>
                    </a:lnTo>
                    <a:lnTo>
                      <a:pt x="221" y="103"/>
                    </a:lnTo>
                    <a:lnTo>
                      <a:pt x="221" y="101"/>
                    </a:lnTo>
                    <a:lnTo>
                      <a:pt x="221" y="99"/>
                    </a:lnTo>
                    <a:lnTo>
                      <a:pt x="224" y="99"/>
                    </a:lnTo>
                    <a:lnTo>
                      <a:pt x="224" y="101"/>
                    </a:lnTo>
                    <a:lnTo>
                      <a:pt x="226" y="101"/>
                    </a:lnTo>
                    <a:lnTo>
                      <a:pt x="226" y="103"/>
                    </a:lnTo>
                    <a:lnTo>
                      <a:pt x="228" y="103"/>
                    </a:lnTo>
                    <a:lnTo>
                      <a:pt x="230" y="103"/>
                    </a:lnTo>
                    <a:lnTo>
                      <a:pt x="232" y="103"/>
                    </a:lnTo>
                    <a:lnTo>
                      <a:pt x="232" y="101"/>
                    </a:lnTo>
                    <a:lnTo>
                      <a:pt x="230" y="101"/>
                    </a:lnTo>
                    <a:lnTo>
                      <a:pt x="230" y="99"/>
                    </a:lnTo>
                    <a:lnTo>
                      <a:pt x="232" y="99"/>
                    </a:lnTo>
                    <a:lnTo>
                      <a:pt x="235" y="99"/>
                    </a:lnTo>
                    <a:lnTo>
                      <a:pt x="235" y="101"/>
                    </a:lnTo>
                    <a:lnTo>
                      <a:pt x="237" y="101"/>
                    </a:lnTo>
                    <a:lnTo>
                      <a:pt x="239" y="101"/>
                    </a:lnTo>
                    <a:lnTo>
                      <a:pt x="239" y="99"/>
                    </a:lnTo>
                    <a:lnTo>
                      <a:pt x="241" y="99"/>
                    </a:lnTo>
                    <a:lnTo>
                      <a:pt x="243" y="99"/>
                    </a:lnTo>
                    <a:lnTo>
                      <a:pt x="246" y="99"/>
                    </a:lnTo>
                    <a:lnTo>
                      <a:pt x="248" y="99"/>
                    </a:lnTo>
                    <a:lnTo>
                      <a:pt x="248" y="97"/>
                    </a:lnTo>
                    <a:lnTo>
                      <a:pt x="250" y="97"/>
                    </a:lnTo>
                    <a:lnTo>
                      <a:pt x="252" y="97"/>
                    </a:lnTo>
                    <a:lnTo>
                      <a:pt x="252" y="95"/>
                    </a:lnTo>
                    <a:lnTo>
                      <a:pt x="252" y="92"/>
                    </a:lnTo>
                    <a:lnTo>
                      <a:pt x="254" y="92"/>
                    </a:lnTo>
                    <a:lnTo>
                      <a:pt x="257" y="92"/>
                    </a:lnTo>
                    <a:lnTo>
                      <a:pt x="259" y="92"/>
                    </a:lnTo>
                    <a:lnTo>
                      <a:pt x="259" y="95"/>
                    </a:lnTo>
                    <a:lnTo>
                      <a:pt x="257" y="95"/>
                    </a:lnTo>
                    <a:lnTo>
                      <a:pt x="257" y="97"/>
                    </a:lnTo>
                    <a:lnTo>
                      <a:pt x="257" y="99"/>
                    </a:lnTo>
                    <a:lnTo>
                      <a:pt x="259" y="99"/>
                    </a:lnTo>
                    <a:lnTo>
                      <a:pt x="261" y="99"/>
                    </a:lnTo>
                    <a:lnTo>
                      <a:pt x="261" y="97"/>
                    </a:lnTo>
                    <a:lnTo>
                      <a:pt x="263" y="97"/>
                    </a:lnTo>
                    <a:lnTo>
                      <a:pt x="265" y="97"/>
                    </a:lnTo>
                    <a:lnTo>
                      <a:pt x="265" y="95"/>
                    </a:lnTo>
                    <a:lnTo>
                      <a:pt x="267" y="95"/>
                    </a:lnTo>
                    <a:lnTo>
                      <a:pt x="267" y="97"/>
                    </a:lnTo>
                    <a:lnTo>
                      <a:pt x="267" y="99"/>
                    </a:lnTo>
                    <a:lnTo>
                      <a:pt x="270" y="99"/>
                    </a:lnTo>
                    <a:lnTo>
                      <a:pt x="272" y="99"/>
                    </a:lnTo>
                    <a:lnTo>
                      <a:pt x="272" y="101"/>
                    </a:lnTo>
                    <a:lnTo>
                      <a:pt x="274" y="101"/>
                    </a:lnTo>
                    <a:lnTo>
                      <a:pt x="274" y="103"/>
                    </a:lnTo>
                    <a:lnTo>
                      <a:pt x="274" y="101"/>
                    </a:lnTo>
                    <a:lnTo>
                      <a:pt x="276" y="101"/>
                    </a:lnTo>
                    <a:lnTo>
                      <a:pt x="276" y="103"/>
                    </a:lnTo>
                    <a:lnTo>
                      <a:pt x="276" y="106"/>
                    </a:lnTo>
                    <a:lnTo>
                      <a:pt x="276" y="108"/>
                    </a:lnTo>
                    <a:lnTo>
                      <a:pt x="278" y="108"/>
                    </a:lnTo>
                    <a:lnTo>
                      <a:pt x="278" y="110"/>
                    </a:lnTo>
                    <a:lnTo>
                      <a:pt x="281" y="110"/>
                    </a:lnTo>
                    <a:lnTo>
                      <a:pt x="283" y="110"/>
                    </a:lnTo>
                    <a:lnTo>
                      <a:pt x="283" y="112"/>
                    </a:lnTo>
                    <a:lnTo>
                      <a:pt x="281" y="112"/>
                    </a:lnTo>
                    <a:lnTo>
                      <a:pt x="281" y="114"/>
                    </a:lnTo>
                    <a:lnTo>
                      <a:pt x="283" y="114"/>
                    </a:lnTo>
                    <a:lnTo>
                      <a:pt x="285" y="114"/>
                    </a:lnTo>
                    <a:lnTo>
                      <a:pt x="285" y="117"/>
                    </a:lnTo>
                    <a:lnTo>
                      <a:pt x="285" y="119"/>
                    </a:lnTo>
                    <a:lnTo>
                      <a:pt x="287" y="119"/>
                    </a:lnTo>
                    <a:lnTo>
                      <a:pt x="289" y="119"/>
                    </a:lnTo>
                    <a:lnTo>
                      <a:pt x="289" y="117"/>
                    </a:lnTo>
                    <a:lnTo>
                      <a:pt x="292" y="117"/>
                    </a:lnTo>
                    <a:lnTo>
                      <a:pt x="294" y="117"/>
                    </a:lnTo>
                    <a:lnTo>
                      <a:pt x="294" y="119"/>
                    </a:lnTo>
                    <a:lnTo>
                      <a:pt x="292" y="119"/>
                    </a:lnTo>
                    <a:lnTo>
                      <a:pt x="292" y="121"/>
                    </a:lnTo>
                    <a:lnTo>
                      <a:pt x="289" y="121"/>
                    </a:lnTo>
                    <a:lnTo>
                      <a:pt x="289" y="123"/>
                    </a:lnTo>
                    <a:lnTo>
                      <a:pt x="292" y="123"/>
                    </a:lnTo>
                    <a:lnTo>
                      <a:pt x="292" y="125"/>
                    </a:lnTo>
                    <a:lnTo>
                      <a:pt x="294" y="125"/>
                    </a:lnTo>
                    <a:lnTo>
                      <a:pt x="294" y="123"/>
                    </a:lnTo>
                    <a:lnTo>
                      <a:pt x="296" y="123"/>
                    </a:lnTo>
                    <a:lnTo>
                      <a:pt x="296" y="121"/>
                    </a:lnTo>
                    <a:lnTo>
                      <a:pt x="298" y="121"/>
                    </a:lnTo>
                    <a:lnTo>
                      <a:pt x="300" y="121"/>
                    </a:lnTo>
                    <a:lnTo>
                      <a:pt x="303" y="121"/>
                    </a:lnTo>
                    <a:lnTo>
                      <a:pt x="305" y="121"/>
                    </a:lnTo>
                    <a:lnTo>
                      <a:pt x="303" y="121"/>
                    </a:lnTo>
                    <a:lnTo>
                      <a:pt x="303" y="123"/>
                    </a:lnTo>
                    <a:lnTo>
                      <a:pt x="303" y="125"/>
                    </a:lnTo>
                    <a:lnTo>
                      <a:pt x="303" y="127"/>
                    </a:lnTo>
                    <a:lnTo>
                      <a:pt x="305" y="127"/>
                    </a:lnTo>
                    <a:lnTo>
                      <a:pt x="307" y="130"/>
                    </a:lnTo>
                    <a:lnTo>
                      <a:pt x="309" y="130"/>
                    </a:lnTo>
                    <a:lnTo>
                      <a:pt x="309" y="132"/>
                    </a:lnTo>
                    <a:lnTo>
                      <a:pt x="311" y="132"/>
                    </a:lnTo>
                    <a:lnTo>
                      <a:pt x="311" y="134"/>
                    </a:lnTo>
                    <a:lnTo>
                      <a:pt x="313" y="134"/>
                    </a:lnTo>
                    <a:lnTo>
                      <a:pt x="316" y="134"/>
                    </a:lnTo>
                    <a:lnTo>
                      <a:pt x="318" y="134"/>
                    </a:lnTo>
                    <a:lnTo>
                      <a:pt x="318" y="136"/>
                    </a:lnTo>
                    <a:lnTo>
                      <a:pt x="318" y="134"/>
                    </a:lnTo>
                    <a:lnTo>
                      <a:pt x="320" y="134"/>
                    </a:lnTo>
                    <a:lnTo>
                      <a:pt x="320" y="132"/>
                    </a:lnTo>
                    <a:lnTo>
                      <a:pt x="322" y="132"/>
                    </a:lnTo>
                    <a:lnTo>
                      <a:pt x="322" y="134"/>
                    </a:lnTo>
                    <a:lnTo>
                      <a:pt x="324" y="134"/>
                    </a:lnTo>
                    <a:lnTo>
                      <a:pt x="324" y="132"/>
                    </a:lnTo>
                    <a:lnTo>
                      <a:pt x="324" y="130"/>
                    </a:lnTo>
                    <a:lnTo>
                      <a:pt x="327" y="130"/>
                    </a:lnTo>
                    <a:lnTo>
                      <a:pt x="329" y="130"/>
                    </a:lnTo>
                    <a:lnTo>
                      <a:pt x="329" y="132"/>
                    </a:lnTo>
                    <a:lnTo>
                      <a:pt x="331" y="132"/>
                    </a:lnTo>
                    <a:lnTo>
                      <a:pt x="331" y="130"/>
                    </a:lnTo>
                    <a:lnTo>
                      <a:pt x="333" y="130"/>
                    </a:lnTo>
                    <a:lnTo>
                      <a:pt x="333" y="127"/>
                    </a:lnTo>
                    <a:lnTo>
                      <a:pt x="335" y="127"/>
                    </a:lnTo>
                    <a:lnTo>
                      <a:pt x="335" y="130"/>
                    </a:lnTo>
                    <a:lnTo>
                      <a:pt x="335" y="127"/>
                    </a:lnTo>
                    <a:lnTo>
                      <a:pt x="338" y="127"/>
                    </a:lnTo>
                    <a:lnTo>
                      <a:pt x="338" y="130"/>
                    </a:lnTo>
                    <a:lnTo>
                      <a:pt x="340" y="130"/>
                    </a:lnTo>
                    <a:lnTo>
                      <a:pt x="342" y="130"/>
                    </a:lnTo>
                    <a:lnTo>
                      <a:pt x="342" y="127"/>
                    </a:lnTo>
                    <a:lnTo>
                      <a:pt x="342" y="130"/>
                    </a:lnTo>
                    <a:lnTo>
                      <a:pt x="344" y="130"/>
                    </a:lnTo>
                    <a:lnTo>
                      <a:pt x="346" y="130"/>
                    </a:lnTo>
                    <a:lnTo>
                      <a:pt x="346" y="132"/>
                    </a:lnTo>
                    <a:lnTo>
                      <a:pt x="342" y="143"/>
                    </a:lnTo>
                    <a:lnTo>
                      <a:pt x="344" y="145"/>
                    </a:lnTo>
                    <a:lnTo>
                      <a:pt x="346" y="145"/>
                    </a:lnTo>
                    <a:lnTo>
                      <a:pt x="351" y="149"/>
                    </a:lnTo>
                    <a:lnTo>
                      <a:pt x="355" y="152"/>
                    </a:lnTo>
                    <a:lnTo>
                      <a:pt x="364" y="156"/>
                    </a:lnTo>
                    <a:lnTo>
                      <a:pt x="370" y="163"/>
                    </a:lnTo>
                    <a:lnTo>
                      <a:pt x="379" y="167"/>
                    </a:lnTo>
                    <a:lnTo>
                      <a:pt x="386" y="171"/>
                    </a:lnTo>
                    <a:lnTo>
                      <a:pt x="392" y="176"/>
                    </a:lnTo>
                    <a:lnTo>
                      <a:pt x="395" y="178"/>
                    </a:lnTo>
                    <a:lnTo>
                      <a:pt x="397" y="178"/>
                    </a:lnTo>
                    <a:lnTo>
                      <a:pt x="392" y="180"/>
                    </a:lnTo>
                    <a:lnTo>
                      <a:pt x="390" y="182"/>
                    </a:lnTo>
                    <a:lnTo>
                      <a:pt x="392" y="187"/>
                    </a:lnTo>
                    <a:lnTo>
                      <a:pt x="392" y="189"/>
                    </a:lnTo>
                    <a:lnTo>
                      <a:pt x="397" y="193"/>
                    </a:lnTo>
                    <a:lnTo>
                      <a:pt x="401" y="198"/>
                    </a:lnTo>
                    <a:lnTo>
                      <a:pt x="408" y="204"/>
                    </a:lnTo>
                    <a:lnTo>
                      <a:pt x="410" y="204"/>
                    </a:lnTo>
                    <a:lnTo>
                      <a:pt x="414" y="211"/>
                    </a:lnTo>
                    <a:lnTo>
                      <a:pt x="419" y="217"/>
                    </a:lnTo>
                    <a:lnTo>
                      <a:pt x="421" y="222"/>
                    </a:lnTo>
                    <a:lnTo>
                      <a:pt x="423" y="226"/>
                    </a:lnTo>
                    <a:lnTo>
                      <a:pt x="430" y="235"/>
                    </a:lnTo>
                    <a:lnTo>
                      <a:pt x="434" y="244"/>
                    </a:lnTo>
                    <a:lnTo>
                      <a:pt x="436" y="246"/>
                    </a:lnTo>
                    <a:lnTo>
                      <a:pt x="436" y="248"/>
                    </a:lnTo>
                    <a:lnTo>
                      <a:pt x="436" y="250"/>
                    </a:lnTo>
                    <a:lnTo>
                      <a:pt x="438" y="252"/>
                    </a:lnTo>
                    <a:lnTo>
                      <a:pt x="438" y="255"/>
                    </a:lnTo>
                    <a:lnTo>
                      <a:pt x="438" y="252"/>
                    </a:lnTo>
                    <a:lnTo>
                      <a:pt x="441" y="252"/>
                    </a:lnTo>
                    <a:lnTo>
                      <a:pt x="441" y="250"/>
                    </a:lnTo>
                    <a:lnTo>
                      <a:pt x="443" y="250"/>
                    </a:lnTo>
                    <a:lnTo>
                      <a:pt x="445" y="246"/>
                    </a:lnTo>
                    <a:lnTo>
                      <a:pt x="451" y="237"/>
                    </a:lnTo>
                    <a:lnTo>
                      <a:pt x="465" y="233"/>
                    </a:lnTo>
                    <a:lnTo>
                      <a:pt x="467" y="233"/>
                    </a:lnTo>
                    <a:lnTo>
                      <a:pt x="469" y="235"/>
                    </a:lnTo>
                    <a:lnTo>
                      <a:pt x="469" y="239"/>
                    </a:lnTo>
                    <a:lnTo>
                      <a:pt x="473" y="244"/>
                    </a:lnTo>
                    <a:lnTo>
                      <a:pt x="476" y="250"/>
                    </a:lnTo>
                    <a:lnTo>
                      <a:pt x="478" y="255"/>
                    </a:lnTo>
                    <a:lnTo>
                      <a:pt x="471" y="259"/>
                    </a:lnTo>
                    <a:lnTo>
                      <a:pt x="467" y="263"/>
                    </a:lnTo>
                    <a:lnTo>
                      <a:pt x="462" y="263"/>
                    </a:lnTo>
                    <a:lnTo>
                      <a:pt x="460" y="265"/>
                    </a:lnTo>
                    <a:lnTo>
                      <a:pt x="456" y="268"/>
                    </a:lnTo>
                    <a:lnTo>
                      <a:pt x="456" y="270"/>
                    </a:lnTo>
                    <a:lnTo>
                      <a:pt x="458" y="272"/>
                    </a:lnTo>
                    <a:lnTo>
                      <a:pt x="460" y="272"/>
                    </a:lnTo>
                    <a:lnTo>
                      <a:pt x="465" y="281"/>
                    </a:lnTo>
                    <a:lnTo>
                      <a:pt x="462" y="281"/>
                    </a:lnTo>
                    <a:lnTo>
                      <a:pt x="465" y="283"/>
                    </a:lnTo>
                    <a:lnTo>
                      <a:pt x="465" y="285"/>
                    </a:lnTo>
                    <a:lnTo>
                      <a:pt x="469" y="294"/>
                    </a:lnTo>
                    <a:lnTo>
                      <a:pt x="471" y="296"/>
                    </a:lnTo>
                    <a:lnTo>
                      <a:pt x="471" y="294"/>
                    </a:lnTo>
                    <a:lnTo>
                      <a:pt x="473" y="296"/>
                    </a:lnTo>
                    <a:lnTo>
                      <a:pt x="476" y="301"/>
                    </a:lnTo>
                    <a:lnTo>
                      <a:pt x="476" y="303"/>
                    </a:lnTo>
                    <a:lnTo>
                      <a:pt x="478" y="305"/>
                    </a:lnTo>
                    <a:lnTo>
                      <a:pt x="478" y="307"/>
                    </a:lnTo>
                    <a:lnTo>
                      <a:pt x="478" y="309"/>
                    </a:lnTo>
                    <a:lnTo>
                      <a:pt x="480" y="311"/>
                    </a:lnTo>
                    <a:lnTo>
                      <a:pt x="487" y="307"/>
                    </a:lnTo>
                    <a:lnTo>
                      <a:pt x="487" y="309"/>
                    </a:lnTo>
                    <a:lnTo>
                      <a:pt x="489" y="311"/>
                    </a:lnTo>
                    <a:lnTo>
                      <a:pt x="489" y="314"/>
                    </a:lnTo>
                    <a:lnTo>
                      <a:pt x="491" y="314"/>
                    </a:lnTo>
                    <a:lnTo>
                      <a:pt x="491" y="316"/>
                    </a:lnTo>
                    <a:lnTo>
                      <a:pt x="491" y="318"/>
                    </a:lnTo>
                    <a:lnTo>
                      <a:pt x="493" y="318"/>
                    </a:lnTo>
                    <a:lnTo>
                      <a:pt x="493" y="320"/>
                    </a:lnTo>
                    <a:lnTo>
                      <a:pt x="495" y="320"/>
                    </a:lnTo>
                    <a:lnTo>
                      <a:pt x="495" y="322"/>
                    </a:lnTo>
                    <a:lnTo>
                      <a:pt x="497" y="322"/>
                    </a:lnTo>
                    <a:lnTo>
                      <a:pt x="497" y="320"/>
                    </a:lnTo>
                    <a:lnTo>
                      <a:pt x="500" y="320"/>
                    </a:lnTo>
                    <a:lnTo>
                      <a:pt x="502" y="320"/>
                    </a:lnTo>
                    <a:lnTo>
                      <a:pt x="502" y="322"/>
                    </a:lnTo>
                    <a:lnTo>
                      <a:pt x="504" y="325"/>
                    </a:lnTo>
                    <a:lnTo>
                      <a:pt x="504" y="327"/>
                    </a:lnTo>
                    <a:lnTo>
                      <a:pt x="506" y="329"/>
                    </a:lnTo>
                    <a:lnTo>
                      <a:pt x="506" y="331"/>
                    </a:lnTo>
                    <a:lnTo>
                      <a:pt x="508" y="333"/>
                    </a:lnTo>
                    <a:lnTo>
                      <a:pt x="506" y="333"/>
                    </a:lnTo>
                    <a:lnTo>
                      <a:pt x="504" y="336"/>
                    </a:lnTo>
                    <a:lnTo>
                      <a:pt x="502" y="336"/>
                    </a:lnTo>
                    <a:lnTo>
                      <a:pt x="502" y="338"/>
                    </a:lnTo>
                    <a:lnTo>
                      <a:pt x="500" y="338"/>
                    </a:lnTo>
                    <a:lnTo>
                      <a:pt x="500" y="340"/>
                    </a:lnTo>
                    <a:lnTo>
                      <a:pt x="502" y="340"/>
                    </a:lnTo>
                    <a:lnTo>
                      <a:pt x="502" y="342"/>
                    </a:lnTo>
                    <a:lnTo>
                      <a:pt x="504" y="344"/>
                    </a:lnTo>
                    <a:lnTo>
                      <a:pt x="504" y="347"/>
                    </a:lnTo>
                    <a:lnTo>
                      <a:pt x="504" y="349"/>
                    </a:lnTo>
                    <a:lnTo>
                      <a:pt x="506" y="349"/>
                    </a:lnTo>
                    <a:lnTo>
                      <a:pt x="506" y="351"/>
                    </a:lnTo>
                    <a:lnTo>
                      <a:pt x="508" y="351"/>
                    </a:lnTo>
                    <a:lnTo>
                      <a:pt x="508" y="349"/>
                    </a:lnTo>
                    <a:lnTo>
                      <a:pt x="511" y="349"/>
                    </a:lnTo>
                    <a:lnTo>
                      <a:pt x="513" y="349"/>
                    </a:lnTo>
                    <a:lnTo>
                      <a:pt x="513" y="347"/>
                    </a:lnTo>
                    <a:lnTo>
                      <a:pt x="515" y="347"/>
                    </a:lnTo>
                    <a:lnTo>
                      <a:pt x="517" y="347"/>
                    </a:lnTo>
                    <a:lnTo>
                      <a:pt x="519" y="347"/>
                    </a:lnTo>
                    <a:lnTo>
                      <a:pt x="522" y="347"/>
                    </a:lnTo>
                    <a:lnTo>
                      <a:pt x="524" y="344"/>
                    </a:lnTo>
                    <a:lnTo>
                      <a:pt x="526" y="344"/>
                    </a:lnTo>
                    <a:lnTo>
                      <a:pt x="528" y="344"/>
                    </a:lnTo>
                    <a:lnTo>
                      <a:pt x="530" y="344"/>
                    </a:lnTo>
                    <a:lnTo>
                      <a:pt x="533" y="344"/>
                    </a:lnTo>
                    <a:lnTo>
                      <a:pt x="533" y="342"/>
                    </a:lnTo>
                    <a:lnTo>
                      <a:pt x="535" y="342"/>
                    </a:lnTo>
                    <a:lnTo>
                      <a:pt x="535" y="344"/>
                    </a:lnTo>
                    <a:lnTo>
                      <a:pt x="535" y="347"/>
                    </a:lnTo>
                    <a:lnTo>
                      <a:pt x="537" y="349"/>
                    </a:lnTo>
                    <a:lnTo>
                      <a:pt x="537" y="351"/>
                    </a:lnTo>
                    <a:lnTo>
                      <a:pt x="537" y="353"/>
                    </a:lnTo>
                    <a:lnTo>
                      <a:pt x="535" y="353"/>
                    </a:lnTo>
                    <a:lnTo>
                      <a:pt x="535" y="355"/>
                    </a:lnTo>
                    <a:lnTo>
                      <a:pt x="535" y="357"/>
                    </a:lnTo>
                    <a:lnTo>
                      <a:pt x="535" y="360"/>
                    </a:lnTo>
                    <a:lnTo>
                      <a:pt x="535" y="362"/>
                    </a:lnTo>
                    <a:lnTo>
                      <a:pt x="535" y="364"/>
                    </a:lnTo>
                    <a:lnTo>
                      <a:pt x="533" y="364"/>
                    </a:lnTo>
                    <a:lnTo>
                      <a:pt x="533" y="366"/>
                    </a:lnTo>
                    <a:lnTo>
                      <a:pt x="533" y="368"/>
                    </a:lnTo>
                    <a:lnTo>
                      <a:pt x="535" y="368"/>
                    </a:lnTo>
                    <a:lnTo>
                      <a:pt x="535" y="371"/>
                    </a:lnTo>
                    <a:lnTo>
                      <a:pt x="535" y="373"/>
                    </a:lnTo>
                    <a:lnTo>
                      <a:pt x="535" y="375"/>
                    </a:lnTo>
                    <a:lnTo>
                      <a:pt x="535" y="377"/>
                    </a:lnTo>
                    <a:lnTo>
                      <a:pt x="537" y="379"/>
                    </a:lnTo>
                    <a:lnTo>
                      <a:pt x="537" y="382"/>
                    </a:lnTo>
                    <a:lnTo>
                      <a:pt x="537" y="384"/>
                    </a:lnTo>
                    <a:lnTo>
                      <a:pt x="535" y="386"/>
                    </a:lnTo>
                    <a:lnTo>
                      <a:pt x="535" y="388"/>
                    </a:lnTo>
                    <a:lnTo>
                      <a:pt x="533" y="388"/>
                    </a:lnTo>
                    <a:lnTo>
                      <a:pt x="533" y="390"/>
                    </a:lnTo>
                    <a:lnTo>
                      <a:pt x="533" y="393"/>
                    </a:lnTo>
                    <a:lnTo>
                      <a:pt x="530" y="393"/>
                    </a:lnTo>
                    <a:lnTo>
                      <a:pt x="530" y="395"/>
                    </a:lnTo>
                    <a:lnTo>
                      <a:pt x="528" y="397"/>
                    </a:lnTo>
                    <a:lnTo>
                      <a:pt x="528" y="399"/>
                    </a:lnTo>
                    <a:lnTo>
                      <a:pt x="528" y="401"/>
                    </a:lnTo>
                    <a:lnTo>
                      <a:pt x="528" y="403"/>
                    </a:lnTo>
                    <a:lnTo>
                      <a:pt x="526" y="406"/>
                    </a:lnTo>
                    <a:lnTo>
                      <a:pt x="526" y="408"/>
                    </a:lnTo>
                    <a:lnTo>
                      <a:pt x="526" y="410"/>
                    </a:lnTo>
                    <a:lnTo>
                      <a:pt x="526" y="412"/>
                    </a:lnTo>
                    <a:lnTo>
                      <a:pt x="524" y="412"/>
                    </a:lnTo>
                    <a:lnTo>
                      <a:pt x="524" y="414"/>
                    </a:lnTo>
                    <a:lnTo>
                      <a:pt x="524" y="417"/>
                    </a:lnTo>
                    <a:lnTo>
                      <a:pt x="522" y="417"/>
                    </a:lnTo>
                    <a:lnTo>
                      <a:pt x="522" y="419"/>
                    </a:lnTo>
                    <a:lnTo>
                      <a:pt x="519" y="419"/>
                    </a:lnTo>
                    <a:lnTo>
                      <a:pt x="519" y="421"/>
                    </a:lnTo>
                    <a:lnTo>
                      <a:pt x="519" y="423"/>
                    </a:lnTo>
                    <a:lnTo>
                      <a:pt x="517" y="423"/>
                    </a:lnTo>
                    <a:lnTo>
                      <a:pt x="517" y="425"/>
                    </a:lnTo>
                    <a:lnTo>
                      <a:pt x="517" y="428"/>
                    </a:lnTo>
                    <a:lnTo>
                      <a:pt x="515" y="428"/>
                    </a:lnTo>
                    <a:lnTo>
                      <a:pt x="515" y="430"/>
                    </a:lnTo>
                    <a:lnTo>
                      <a:pt x="515" y="432"/>
                    </a:lnTo>
                    <a:lnTo>
                      <a:pt x="515" y="434"/>
                    </a:lnTo>
                    <a:lnTo>
                      <a:pt x="515" y="436"/>
                    </a:lnTo>
                    <a:lnTo>
                      <a:pt x="515" y="439"/>
                    </a:lnTo>
                    <a:lnTo>
                      <a:pt x="515" y="441"/>
                    </a:lnTo>
                    <a:lnTo>
                      <a:pt x="515" y="443"/>
                    </a:lnTo>
                    <a:lnTo>
                      <a:pt x="515" y="445"/>
                    </a:lnTo>
                    <a:lnTo>
                      <a:pt x="517" y="445"/>
                    </a:lnTo>
                    <a:lnTo>
                      <a:pt x="517" y="443"/>
                    </a:lnTo>
                    <a:lnTo>
                      <a:pt x="519" y="443"/>
                    </a:lnTo>
                    <a:lnTo>
                      <a:pt x="522" y="443"/>
                    </a:lnTo>
                    <a:lnTo>
                      <a:pt x="524" y="443"/>
                    </a:lnTo>
                    <a:lnTo>
                      <a:pt x="526" y="443"/>
                    </a:lnTo>
                    <a:lnTo>
                      <a:pt x="526" y="441"/>
                    </a:lnTo>
                    <a:lnTo>
                      <a:pt x="528" y="441"/>
                    </a:lnTo>
                    <a:lnTo>
                      <a:pt x="530" y="441"/>
                    </a:lnTo>
                    <a:lnTo>
                      <a:pt x="533" y="441"/>
                    </a:lnTo>
                    <a:lnTo>
                      <a:pt x="535" y="439"/>
                    </a:lnTo>
                    <a:lnTo>
                      <a:pt x="537" y="439"/>
                    </a:lnTo>
                    <a:lnTo>
                      <a:pt x="539" y="439"/>
                    </a:lnTo>
                    <a:lnTo>
                      <a:pt x="539" y="436"/>
                    </a:lnTo>
                    <a:lnTo>
                      <a:pt x="541" y="436"/>
                    </a:lnTo>
                    <a:lnTo>
                      <a:pt x="541" y="434"/>
                    </a:lnTo>
                    <a:lnTo>
                      <a:pt x="543" y="434"/>
                    </a:lnTo>
                    <a:lnTo>
                      <a:pt x="546" y="432"/>
                    </a:lnTo>
                    <a:lnTo>
                      <a:pt x="548" y="432"/>
                    </a:lnTo>
                    <a:lnTo>
                      <a:pt x="548" y="430"/>
                    </a:lnTo>
                    <a:lnTo>
                      <a:pt x="550" y="430"/>
                    </a:lnTo>
                    <a:lnTo>
                      <a:pt x="550" y="428"/>
                    </a:lnTo>
                    <a:lnTo>
                      <a:pt x="552" y="428"/>
                    </a:lnTo>
                    <a:lnTo>
                      <a:pt x="552" y="425"/>
                    </a:lnTo>
                    <a:lnTo>
                      <a:pt x="554" y="425"/>
                    </a:lnTo>
                    <a:lnTo>
                      <a:pt x="554" y="423"/>
                    </a:lnTo>
                    <a:lnTo>
                      <a:pt x="557" y="423"/>
                    </a:lnTo>
                    <a:lnTo>
                      <a:pt x="557" y="421"/>
                    </a:lnTo>
                    <a:lnTo>
                      <a:pt x="559" y="421"/>
                    </a:lnTo>
                    <a:lnTo>
                      <a:pt x="561" y="421"/>
                    </a:lnTo>
                    <a:lnTo>
                      <a:pt x="561" y="423"/>
                    </a:lnTo>
                    <a:lnTo>
                      <a:pt x="563" y="425"/>
                    </a:lnTo>
                    <a:lnTo>
                      <a:pt x="563" y="428"/>
                    </a:lnTo>
                    <a:lnTo>
                      <a:pt x="565" y="428"/>
                    </a:lnTo>
                    <a:lnTo>
                      <a:pt x="565" y="430"/>
                    </a:lnTo>
                    <a:lnTo>
                      <a:pt x="568" y="430"/>
                    </a:lnTo>
                    <a:lnTo>
                      <a:pt x="568" y="432"/>
                    </a:lnTo>
                    <a:lnTo>
                      <a:pt x="570" y="434"/>
                    </a:lnTo>
                    <a:lnTo>
                      <a:pt x="570" y="436"/>
                    </a:lnTo>
                    <a:lnTo>
                      <a:pt x="572" y="436"/>
                    </a:lnTo>
                    <a:lnTo>
                      <a:pt x="572" y="439"/>
                    </a:lnTo>
                    <a:lnTo>
                      <a:pt x="574" y="439"/>
                    </a:lnTo>
                    <a:lnTo>
                      <a:pt x="574" y="441"/>
                    </a:lnTo>
                    <a:lnTo>
                      <a:pt x="576" y="443"/>
                    </a:lnTo>
                    <a:lnTo>
                      <a:pt x="579" y="443"/>
                    </a:lnTo>
                    <a:lnTo>
                      <a:pt x="581" y="443"/>
                    </a:lnTo>
                    <a:lnTo>
                      <a:pt x="581" y="441"/>
                    </a:lnTo>
                    <a:lnTo>
                      <a:pt x="583" y="441"/>
                    </a:lnTo>
                    <a:lnTo>
                      <a:pt x="585" y="441"/>
                    </a:lnTo>
                    <a:lnTo>
                      <a:pt x="585" y="439"/>
                    </a:lnTo>
                    <a:lnTo>
                      <a:pt x="587" y="439"/>
                    </a:lnTo>
                    <a:lnTo>
                      <a:pt x="589" y="439"/>
                    </a:lnTo>
                    <a:lnTo>
                      <a:pt x="592" y="436"/>
                    </a:lnTo>
                    <a:lnTo>
                      <a:pt x="594" y="436"/>
                    </a:lnTo>
                    <a:lnTo>
                      <a:pt x="596" y="436"/>
                    </a:lnTo>
                    <a:lnTo>
                      <a:pt x="596" y="434"/>
                    </a:lnTo>
                    <a:lnTo>
                      <a:pt x="598" y="434"/>
                    </a:lnTo>
                    <a:lnTo>
                      <a:pt x="598" y="436"/>
                    </a:lnTo>
                    <a:lnTo>
                      <a:pt x="600" y="436"/>
                    </a:lnTo>
                    <a:lnTo>
                      <a:pt x="603" y="439"/>
                    </a:lnTo>
                    <a:lnTo>
                      <a:pt x="605" y="439"/>
                    </a:lnTo>
                    <a:lnTo>
                      <a:pt x="607" y="441"/>
                    </a:lnTo>
                    <a:lnTo>
                      <a:pt x="609" y="443"/>
                    </a:lnTo>
                    <a:lnTo>
                      <a:pt x="614" y="445"/>
                    </a:lnTo>
                    <a:lnTo>
                      <a:pt x="616" y="447"/>
                    </a:lnTo>
                    <a:lnTo>
                      <a:pt x="618" y="447"/>
                    </a:lnTo>
                    <a:lnTo>
                      <a:pt x="622" y="452"/>
                    </a:lnTo>
                    <a:lnTo>
                      <a:pt x="625" y="452"/>
                    </a:lnTo>
                    <a:lnTo>
                      <a:pt x="622" y="452"/>
                    </a:lnTo>
                    <a:lnTo>
                      <a:pt x="620" y="452"/>
                    </a:lnTo>
                    <a:lnTo>
                      <a:pt x="622" y="452"/>
                    </a:lnTo>
                    <a:lnTo>
                      <a:pt x="633" y="454"/>
                    </a:lnTo>
                    <a:lnTo>
                      <a:pt x="635" y="456"/>
                    </a:lnTo>
                    <a:lnTo>
                      <a:pt x="638" y="456"/>
                    </a:lnTo>
                    <a:lnTo>
                      <a:pt x="642" y="456"/>
                    </a:lnTo>
                    <a:lnTo>
                      <a:pt x="644" y="456"/>
                    </a:lnTo>
                    <a:lnTo>
                      <a:pt x="646" y="454"/>
                    </a:lnTo>
                    <a:lnTo>
                      <a:pt x="651" y="452"/>
                    </a:lnTo>
                    <a:lnTo>
                      <a:pt x="655" y="449"/>
                    </a:lnTo>
                    <a:lnTo>
                      <a:pt x="655" y="445"/>
                    </a:lnTo>
                    <a:lnTo>
                      <a:pt x="657" y="443"/>
                    </a:lnTo>
                    <a:lnTo>
                      <a:pt x="662" y="436"/>
                    </a:lnTo>
                    <a:lnTo>
                      <a:pt x="660" y="439"/>
                    </a:lnTo>
                    <a:lnTo>
                      <a:pt x="657" y="447"/>
                    </a:lnTo>
                    <a:lnTo>
                      <a:pt x="657" y="449"/>
                    </a:lnTo>
                    <a:lnTo>
                      <a:pt x="657" y="454"/>
                    </a:lnTo>
                    <a:lnTo>
                      <a:pt x="655" y="454"/>
                    </a:lnTo>
                    <a:lnTo>
                      <a:pt x="657" y="454"/>
                    </a:lnTo>
                    <a:lnTo>
                      <a:pt x="664" y="449"/>
                    </a:lnTo>
                    <a:lnTo>
                      <a:pt x="666" y="449"/>
                    </a:lnTo>
                    <a:lnTo>
                      <a:pt x="668" y="447"/>
                    </a:lnTo>
                    <a:lnTo>
                      <a:pt x="670" y="447"/>
                    </a:lnTo>
                    <a:lnTo>
                      <a:pt x="670" y="452"/>
                    </a:lnTo>
                    <a:lnTo>
                      <a:pt x="670" y="454"/>
                    </a:lnTo>
                    <a:lnTo>
                      <a:pt x="670" y="458"/>
                    </a:lnTo>
                    <a:lnTo>
                      <a:pt x="670" y="460"/>
                    </a:lnTo>
                    <a:lnTo>
                      <a:pt x="670" y="465"/>
                    </a:lnTo>
                    <a:lnTo>
                      <a:pt x="668" y="465"/>
                    </a:lnTo>
                    <a:lnTo>
                      <a:pt x="666" y="465"/>
                    </a:lnTo>
                    <a:lnTo>
                      <a:pt x="664" y="465"/>
                    </a:lnTo>
                    <a:lnTo>
                      <a:pt x="664" y="467"/>
                    </a:lnTo>
                    <a:lnTo>
                      <a:pt x="666" y="469"/>
                    </a:lnTo>
                    <a:lnTo>
                      <a:pt x="666" y="471"/>
                    </a:lnTo>
                    <a:lnTo>
                      <a:pt x="662" y="471"/>
                    </a:lnTo>
                    <a:lnTo>
                      <a:pt x="664" y="476"/>
                    </a:lnTo>
                    <a:lnTo>
                      <a:pt x="666" y="480"/>
                    </a:lnTo>
                    <a:lnTo>
                      <a:pt x="668" y="485"/>
                    </a:lnTo>
                    <a:lnTo>
                      <a:pt x="673" y="491"/>
                    </a:lnTo>
                    <a:lnTo>
                      <a:pt x="675" y="495"/>
                    </a:lnTo>
                    <a:lnTo>
                      <a:pt x="677" y="498"/>
                    </a:lnTo>
                    <a:lnTo>
                      <a:pt x="677" y="502"/>
                    </a:lnTo>
                    <a:lnTo>
                      <a:pt x="675" y="502"/>
                    </a:lnTo>
                    <a:lnTo>
                      <a:pt x="670" y="504"/>
                    </a:lnTo>
                    <a:lnTo>
                      <a:pt x="668" y="506"/>
                    </a:lnTo>
                    <a:lnTo>
                      <a:pt x="666" y="506"/>
                    </a:lnTo>
                    <a:lnTo>
                      <a:pt x="664" y="509"/>
                    </a:lnTo>
                    <a:lnTo>
                      <a:pt x="662" y="511"/>
                    </a:lnTo>
                    <a:lnTo>
                      <a:pt x="660" y="513"/>
                    </a:lnTo>
                    <a:lnTo>
                      <a:pt x="657" y="513"/>
                    </a:lnTo>
                    <a:lnTo>
                      <a:pt x="657" y="515"/>
                    </a:lnTo>
                    <a:lnTo>
                      <a:pt x="657" y="517"/>
                    </a:lnTo>
                    <a:lnTo>
                      <a:pt x="657" y="520"/>
                    </a:lnTo>
                    <a:lnTo>
                      <a:pt x="657" y="522"/>
                    </a:lnTo>
                    <a:lnTo>
                      <a:pt x="655" y="524"/>
                    </a:lnTo>
                    <a:lnTo>
                      <a:pt x="662" y="524"/>
                    </a:lnTo>
                    <a:lnTo>
                      <a:pt x="662" y="526"/>
                    </a:lnTo>
                    <a:lnTo>
                      <a:pt x="664" y="524"/>
                    </a:lnTo>
                    <a:lnTo>
                      <a:pt x="666" y="524"/>
                    </a:lnTo>
                    <a:lnTo>
                      <a:pt x="666" y="522"/>
                    </a:lnTo>
                    <a:lnTo>
                      <a:pt x="668" y="522"/>
                    </a:lnTo>
                    <a:lnTo>
                      <a:pt x="670" y="520"/>
                    </a:lnTo>
                    <a:lnTo>
                      <a:pt x="675" y="520"/>
                    </a:lnTo>
                    <a:lnTo>
                      <a:pt x="677" y="524"/>
                    </a:lnTo>
                    <a:lnTo>
                      <a:pt x="677" y="528"/>
                    </a:lnTo>
                    <a:lnTo>
                      <a:pt x="679" y="528"/>
                    </a:lnTo>
                    <a:lnTo>
                      <a:pt x="679" y="531"/>
                    </a:lnTo>
                    <a:lnTo>
                      <a:pt x="679" y="533"/>
                    </a:lnTo>
                    <a:lnTo>
                      <a:pt x="681" y="535"/>
                    </a:lnTo>
                    <a:lnTo>
                      <a:pt x="688" y="535"/>
                    </a:lnTo>
                    <a:lnTo>
                      <a:pt x="692" y="535"/>
                    </a:lnTo>
                    <a:lnTo>
                      <a:pt x="695" y="533"/>
                    </a:lnTo>
                    <a:lnTo>
                      <a:pt x="701" y="533"/>
                    </a:lnTo>
                    <a:lnTo>
                      <a:pt x="701" y="535"/>
                    </a:lnTo>
                    <a:lnTo>
                      <a:pt x="701" y="537"/>
                    </a:lnTo>
                    <a:lnTo>
                      <a:pt x="701" y="539"/>
                    </a:lnTo>
                    <a:lnTo>
                      <a:pt x="701" y="544"/>
                    </a:lnTo>
                    <a:lnTo>
                      <a:pt x="701" y="546"/>
                    </a:lnTo>
                    <a:lnTo>
                      <a:pt x="703" y="546"/>
                    </a:lnTo>
                    <a:lnTo>
                      <a:pt x="706" y="550"/>
                    </a:lnTo>
                    <a:lnTo>
                      <a:pt x="708" y="552"/>
                    </a:lnTo>
                    <a:lnTo>
                      <a:pt x="710" y="555"/>
                    </a:lnTo>
                    <a:lnTo>
                      <a:pt x="710" y="557"/>
                    </a:lnTo>
                    <a:lnTo>
                      <a:pt x="712" y="561"/>
                    </a:lnTo>
                    <a:lnTo>
                      <a:pt x="712" y="563"/>
                    </a:lnTo>
                    <a:lnTo>
                      <a:pt x="712" y="568"/>
                    </a:lnTo>
                    <a:lnTo>
                      <a:pt x="714" y="572"/>
                    </a:lnTo>
                    <a:lnTo>
                      <a:pt x="714" y="574"/>
                    </a:lnTo>
                    <a:lnTo>
                      <a:pt x="712" y="574"/>
                    </a:lnTo>
                    <a:lnTo>
                      <a:pt x="710" y="574"/>
                    </a:lnTo>
                    <a:lnTo>
                      <a:pt x="708" y="574"/>
                    </a:lnTo>
                    <a:lnTo>
                      <a:pt x="697" y="577"/>
                    </a:lnTo>
                    <a:lnTo>
                      <a:pt x="697" y="574"/>
                    </a:lnTo>
                    <a:lnTo>
                      <a:pt x="695" y="574"/>
                    </a:lnTo>
                    <a:lnTo>
                      <a:pt x="688" y="577"/>
                    </a:lnTo>
                    <a:lnTo>
                      <a:pt x="681" y="577"/>
                    </a:lnTo>
                    <a:lnTo>
                      <a:pt x="681" y="579"/>
                    </a:lnTo>
                    <a:lnTo>
                      <a:pt x="686" y="579"/>
                    </a:lnTo>
                    <a:lnTo>
                      <a:pt x="690" y="581"/>
                    </a:lnTo>
                    <a:lnTo>
                      <a:pt x="692" y="581"/>
                    </a:lnTo>
                    <a:lnTo>
                      <a:pt x="695" y="581"/>
                    </a:lnTo>
                    <a:lnTo>
                      <a:pt x="699" y="583"/>
                    </a:lnTo>
                    <a:lnTo>
                      <a:pt x="706" y="583"/>
                    </a:lnTo>
                    <a:lnTo>
                      <a:pt x="708" y="581"/>
                    </a:lnTo>
                    <a:lnTo>
                      <a:pt x="708" y="590"/>
                    </a:lnTo>
                    <a:lnTo>
                      <a:pt x="708" y="592"/>
                    </a:lnTo>
                    <a:lnTo>
                      <a:pt x="710" y="596"/>
                    </a:lnTo>
                    <a:lnTo>
                      <a:pt x="699" y="601"/>
                    </a:lnTo>
                    <a:lnTo>
                      <a:pt x="697" y="601"/>
                    </a:lnTo>
                    <a:lnTo>
                      <a:pt x="695" y="603"/>
                    </a:lnTo>
                    <a:lnTo>
                      <a:pt x="692" y="603"/>
                    </a:lnTo>
                    <a:lnTo>
                      <a:pt x="690" y="603"/>
                    </a:lnTo>
                    <a:lnTo>
                      <a:pt x="690" y="607"/>
                    </a:lnTo>
                    <a:lnTo>
                      <a:pt x="692" y="607"/>
                    </a:lnTo>
                    <a:lnTo>
                      <a:pt x="692" y="612"/>
                    </a:lnTo>
                    <a:lnTo>
                      <a:pt x="695" y="614"/>
                    </a:lnTo>
                    <a:lnTo>
                      <a:pt x="695" y="616"/>
                    </a:lnTo>
                    <a:lnTo>
                      <a:pt x="695" y="620"/>
                    </a:lnTo>
                    <a:lnTo>
                      <a:pt x="697" y="620"/>
                    </a:lnTo>
                    <a:lnTo>
                      <a:pt x="699" y="620"/>
                    </a:lnTo>
                    <a:lnTo>
                      <a:pt x="701" y="620"/>
                    </a:lnTo>
                    <a:lnTo>
                      <a:pt x="703" y="618"/>
                    </a:lnTo>
                    <a:lnTo>
                      <a:pt x="706" y="618"/>
                    </a:lnTo>
                    <a:lnTo>
                      <a:pt x="708" y="618"/>
                    </a:lnTo>
                    <a:lnTo>
                      <a:pt x="710" y="618"/>
                    </a:lnTo>
                    <a:lnTo>
                      <a:pt x="712" y="616"/>
                    </a:lnTo>
                    <a:lnTo>
                      <a:pt x="714" y="616"/>
                    </a:lnTo>
                    <a:lnTo>
                      <a:pt x="716" y="616"/>
                    </a:lnTo>
                    <a:lnTo>
                      <a:pt x="719" y="616"/>
                    </a:lnTo>
                    <a:lnTo>
                      <a:pt x="716" y="616"/>
                    </a:lnTo>
                    <a:lnTo>
                      <a:pt x="716" y="618"/>
                    </a:lnTo>
                    <a:lnTo>
                      <a:pt x="716" y="620"/>
                    </a:lnTo>
                    <a:lnTo>
                      <a:pt x="716" y="623"/>
                    </a:lnTo>
                    <a:lnTo>
                      <a:pt x="716" y="625"/>
                    </a:lnTo>
                    <a:lnTo>
                      <a:pt x="716" y="627"/>
                    </a:lnTo>
                    <a:lnTo>
                      <a:pt x="716" y="629"/>
                    </a:lnTo>
                    <a:lnTo>
                      <a:pt x="716" y="631"/>
                    </a:lnTo>
                    <a:lnTo>
                      <a:pt x="714" y="631"/>
                    </a:lnTo>
                    <a:lnTo>
                      <a:pt x="712" y="631"/>
                    </a:lnTo>
                    <a:lnTo>
                      <a:pt x="712" y="633"/>
                    </a:lnTo>
                    <a:lnTo>
                      <a:pt x="710" y="633"/>
                    </a:lnTo>
                    <a:lnTo>
                      <a:pt x="710" y="636"/>
                    </a:lnTo>
                    <a:lnTo>
                      <a:pt x="708" y="636"/>
                    </a:lnTo>
                    <a:lnTo>
                      <a:pt x="706" y="636"/>
                    </a:lnTo>
                    <a:lnTo>
                      <a:pt x="703" y="636"/>
                    </a:lnTo>
                    <a:lnTo>
                      <a:pt x="701" y="636"/>
                    </a:lnTo>
                    <a:lnTo>
                      <a:pt x="701" y="638"/>
                    </a:lnTo>
                    <a:lnTo>
                      <a:pt x="699" y="638"/>
                    </a:lnTo>
                    <a:lnTo>
                      <a:pt x="697" y="638"/>
                    </a:lnTo>
                    <a:lnTo>
                      <a:pt x="695" y="638"/>
                    </a:lnTo>
                    <a:lnTo>
                      <a:pt x="695" y="640"/>
                    </a:lnTo>
                    <a:lnTo>
                      <a:pt x="692" y="640"/>
                    </a:lnTo>
                    <a:lnTo>
                      <a:pt x="692" y="642"/>
                    </a:lnTo>
                    <a:lnTo>
                      <a:pt x="690" y="642"/>
                    </a:lnTo>
                    <a:lnTo>
                      <a:pt x="688" y="642"/>
                    </a:lnTo>
                    <a:lnTo>
                      <a:pt x="686" y="642"/>
                    </a:lnTo>
                    <a:lnTo>
                      <a:pt x="686" y="644"/>
                    </a:lnTo>
                    <a:lnTo>
                      <a:pt x="684" y="644"/>
                    </a:lnTo>
                    <a:lnTo>
                      <a:pt x="684" y="647"/>
                    </a:lnTo>
                    <a:lnTo>
                      <a:pt x="681" y="647"/>
                    </a:lnTo>
                    <a:lnTo>
                      <a:pt x="679" y="647"/>
                    </a:lnTo>
                    <a:lnTo>
                      <a:pt x="677" y="647"/>
                    </a:lnTo>
                    <a:lnTo>
                      <a:pt x="675" y="647"/>
                    </a:lnTo>
                    <a:lnTo>
                      <a:pt x="675" y="649"/>
                    </a:lnTo>
                    <a:lnTo>
                      <a:pt x="675" y="651"/>
                    </a:lnTo>
                    <a:lnTo>
                      <a:pt x="675" y="653"/>
                    </a:lnTo>
                    <a:lnTo>
                      <a:pt x="675" y="655"/>
                    </a:lnTo>
                    <a:lnTo>
                      <a:pt x="675" y="658"/>
                    </a:lnTo>
                    <a:lnTo>
                      <a:pt x="675" y="660"/>
                    </a:lnTo>
                    <a:lnTo>
                      <a:pt x="675" y="662"/>
                    </a:lnTo>
                    <a:lnTo>
                      <a:pt x="673" y="662"/>
                    </a:lnTo>
                    <a:lnTo>
                      <a:pt x="673" y="664"/>
                    </a:lnTo>
                    <a:lnTo>
                      <a:pt x="670" y="664"/>
                    </a:lnTo>
                    <a:lnTo>
                      <a:pt x="670" y="666"/>
                    </a:lnTo>
                    <a:lnTo>
                      <a:pt x="668" y="666"/>
                    </a:lnTo>
                    <a:lnTo>
                      <a:pt x="668" y="664"/>
                    </a:lnTo>
                    <a:lnTo>
                      <a:pt x="666" y="664"/>
                    </a:lnTo>
                    <a:lnTo>
                      <a:pt x="664" y="664"/>
                    </a:lnTo>
                    <a:lnTo>
                      <a:pt x="664" y="662"/>
                    </a:lnTo>
                    <a:lnTo>
                      <a:pt x="662" y="662"/>
                    </a:lnTo>
                    <a:lnTo>
                      <a:pt x="662" y="660"/>
                    </a:lnTo>
                    <a:lnTo>
                      <a:pt x="662" y="658"/>
                    </a:lnTo>
                    <a:lnTo>
                      <a:pt x="660" y="658"/>
                    </a:lnTo>
                    <a:lnTo>
                      <a:pt x="657" y="658"/>
                    </a:lnTo>
                    <a:lnTo>
                      <a:pt x="657" y="655"/>
                    </a:lnTo>
                    <a:lnTo>
                      <a:pt x="655" y="655"/>
                    </a:lnTo>
                    <a:lnTo>
                      <a:pt x="653" y="655"/>
                    </a:lnTo>
                    <a:lnTo>
                      <a:pt x="651" y="655"/>
                    </a:lnTo>
                    <a:lnTo>
                      <a:pt x="649" y="655"/>
                    </a:lnTo>
                    <a:lnTo>
                      <a:pt x="649" y="658"/>
                    </a:lnTo>
                    <a:lnTo>
                      <a:pt x="646" y="658"/>
                    </a:lnTo>
                    <a:lnTo>
                      <a:pt x="646" y="660"/>
                    </a:lnTo>
                    <a:lnTo>
                      <a:pt x="644" y="662"/>
                    </a:lnTo>
                    <a:lnTo>
                      <a:pt x="642" y="662"/>
                    </a:lnTo>
                    <a:lnTo>
                      <a:pt x="642" y="664"/>
                    </a:lnTo>
                    <a:lnTo>
                      <a:pt x="640" y="664"/>
                    </a:lnTo>
                    <a:lnTo>
                      <a:pt x="638" y="664"/>
                    </a:lnTo>
                    <a:lnTo>
                      <a:pt x="635" y="664"/>
                    </a:lnTo>
                    <a:lnTo>
                      <a:pt x="633" y="664"/>
                    </a:lnTo>
                    <a:lnTo>
                      <a:pt x="631" y="664"/>
                    </a:lnTo>
                    <a:lnTo>
                      <a:pt x="631" y="666"/>
                    </a:lnTo>
                    <a:lnTo>
                      <a:pt x="629" y="666"/>
                    </a:lnTo>
                    <a:lnTo>
                      <a:pt x="627" y="666"/>
                    </a:lnTo>
                    <a:lnTo>
                      <a:pt x="627" y="664"/>
                    </a:lnTo>
                    <a:lnTo>
                      <a:pt x="625" y="664"/>
                    </a:lnTo>
                    <a:lnTo>
                      <a:pt x="625" y="666"/>
                    </a:lnTo>
                    <a:lnTo>
                      <a:pt x="625" y="664"/>
                    </a:lnTo>
                    <a:lnTo>
                      <a:pt x="622" y="664"/>
                    </a:lnTo>
                    <a:lnTo>
                      <a:pt x="620" y="664"/>
                    </a:lnTo>
                    <a:lnTo>
                      <a:pt x="620" y="666"/>
                    </a:lnTo>
                    <a:lnTo>
                      <a:pt x="618" y="666"/>
                    </a:lnTo>
                    <a:lnTo>
                      <a:pt x="618" y="669"/>
                    </a:lnTo>
                    <a:lnTo>
                      <a:pt x="618" y="671"/>
                    </a:lnTo>
                    <a:lnTo>
                      <a:pt x="616" y="671"/>
                    </a:lnTo>
                    <a:lnTo>
                      <a:pt x="616" y="669"/>
                    </a:lnTo>
                    <a:lnTo>
                      <a:pt x="616" y="671"/>
                    </a:lnTo>
                    <a:lnTo>
                      <a:pt x="614" y="671"/>
                    </a:lnTo>
                    <a:lnTo>
                      <a:pt x="611" y="671"/>
                    </a:lnTo>
                    <a:lnTo>
                      <a:pt x="609" y="671"/>
                    </a:lnTo>
                    <a:lnTo>
                      <a:pt x="607" y="671"/>
                    </a:lnTo>
                    <a:lnTo>
                      <a:pt x="605" y="671"/>
                    </a:lnTo>
                    <a:lnTo>
                      <a:pt x="603" y="671"/>
                    </a:lnTo>
                    <a:lnTo>
                      <a:pt x="603" y="673"/>
                    </a:lnTo>
                    <a:lnTo>
                      <a:pt x="600" y="673"/>
                    </a:lnTo>
                    <a:lnTo>
                      <a:pt x="598" y="673"/>
                    </a:lnTo>
                    <a:lnTo>
                      <a:pt x="598" y="675"/>
                    </a:lnTo>
                    <a:lnTo>
                      <a:pt x="596" y="675"/>
                    </a:lnTo>
                    <a:lnTo>
                      <a:pt x="596" y="677"/>
                    </a:lnTo>
                    <a:lnTo>
                      <a:pt x="594" y="677"/>
                    </a:lnTo>
                    <a:lnTo>
                      <a:pt x="592" y="677"/>
                    </a:lnTo>
                    <a:lnTo>
                      <a:pt x="592" y="679"/>
                    </a:lnTo>
                    <a:lnTo>
                      <a:pt x="589" y="679"/>
                    </a:lnTo>
                    <a:lnTo>
                      <a:pt x="589" y="682"/>
                    </a:lnTo>
                    <a:lnTo>
                      <a:pt x="587" y="682"/>
                    </a:lnTo>
                    <a:lnTo>
                      <a:pt x="587" y="684"/>
                    </a:lnTo>
                    <a:lnTo>
                      <a:pt x="585" y="684"/>
                    </a:lnTo>
                    <a:lnTo>
                      <a:pt x="585" y="686"/>
                    </a:lnTo>
                    <a:lnTo>
                      <a:pt x="583" y="686"/>
                    </a:lnTo>
                    <a:lnTo>
                      <a:pt x="583" y="688"/>
                    </a:lnTo>
                    <a:lnTo>
                      <a:pt x="583" y="690"/>
                    </a:lnTo>
                    <a:lnTo>
                      <a:pt x="583" y="693"/>
                    </a:lnTo>
                    <a:lnTo>
                      <a:pt x="581" y="693"/>
                    </a:lnTo>
                    <a:lnTo>
                      <a:pt x="579" y="693"/>
                    </a:lnTo>
                    <a:lnTo>
                      <a:pt x="576" y="693"/>
                    </a:lnTo>
                    <a:lnTo>
                      <a:pt x="574" y="693"/>
                    </a:lnTo>
                    <a:lnTo>
                      <a:pt x="572" y="693"/>
                    </a:lnTo>
                    <a:lnTo>
                      <a:pt x="570" y="693"/>
                    </a:lnTo>
                    <a:lnTo>
                      <a:pt x="568" y="693"/>
                    </a:lnTo>
                    <a:lnTo>
                      <a:pt x="565" y="693"/>
                    </a:lnTo>
                    <a:lnTo>
                      <a:pt x="563" y="693"/>
                    </a:lnTo>
                    <a:lnTo>
                      <a:pt x="563" y="695"/>
                    </a:lnTo>
                    <a:lnTo>
                      <a:pt x="561" y="695"/>
                    </a:lnTo>
                    <a:lnTo>
                      <a:pt x="561" y="697"/>
                    </a:lnTo>
                    <a:lnTo>
                      <a:pt x="561" y="699"/>
                    </a:lnTo>
                    <a:lnTo>
                      <a:pt x="559" y="701"/>
                    </a:lnTo>
                    <a:lnTo>
                      <a:pt x="557" y="701"/>
                    </a:lnTo>
                    <a:lnTo>
                      <a:pt x="554" y="701"/>
                    </a:lnTo>
                    <a:lnTo>
                      <a:pt x="554" y="704"/>
                    </a:lnTo>
                    <a:lnTo>
                      <a:pt x="554" y="706"/>
                    </a:lnTo>
                    <a:lnTo>
                      <a:pt x="554" y="708"/>
                    </a:lnTo>
                    <a:lnTo>
                      <a:pt x="557" y="708"/>
                    </a:lnTo>
                    <a:lnTo>
                      <a:pt x="559" y="708"/>
                    </a:lnTo>
                    <a:lnTo>
                      <a:pt x="559" y="710"/>
                    </a:lnTo>
                    <a:lnTo>
                      <a:pt x="559" y="712"/>
                    </a:lnTo>
                    <a:lnTo>
                      <a:pt x="557" y="712"/>
                    </a:lnTo>
                    <a:lnTo>
                      <a:pt x="557" y="715"/>
                    </a:lnTo>
                    <a:lnTo>
                      <a:pt x="554" y="715"/>
                    </a:lnTo>
                    <a:lnTo>
                      <a:pt x="552" y="715"/>
                    </a:lnTo>
                    <a:lnTo>
                      <a:pt x="552" y="717"/>
                    </a:lnTo>
                    <a:lnTo>
                      <a:pt x="550" y="717"/>
                    </a:lnTo>
                    <a:lnTo>
                      <a:pt x="548" y="717"/>
                    </a:lnTo>
                    <a:lnTo>
                      <a:pt x="546" y="717"/>
                    </a:lnTo>
                    <a:lnTo>
                      <a:pt x="543" y="717"/>
                    </a:lnTo>
                    <a:lnTo>
                      <a:pt x="543" y="719"/>
                    </a:lnTo>
                    <a:lnTo>
                      <a:pt x="541" y="719"/>
                    </a:lnTo>
                    <a:lnTo>
                      <a:pt x="541" y="721"/>
                    </a:lnTo>
                    <a:lnTo>
                      <a:pt x="539" y="723"/>
                    </a:lnTo>
                    <a:lnTo>
                      <a:pt x="539" y="725"/>
                    </a:lnTo>
                    <a:lnTo>
                      <a:pt x="537" y="725"/>
                    </a:lnTo>
                    <a:lnTo>
                      <a:pt x="537" y="728"/>
                    </a:lnTo>
                    <a:lnTo>
                      <a:pt x="535" y="728"/>
                    </a:lnTo>
                    <a:lnTo>
                      <a:pt x="533" y="728"/>
                    </a:lnTo>
                    <a:lnTo>
                      <a:pt x="533" y="730"/>
                    </a:lnTo>
                    <a:lnTo>
                      <a:pt x="530" y="730"/>
                    </a:lnTo>
                    <a:lnTo>
                      <a:pt x="528" y="730"/>
                    </a:lnTo>
                    <a:lnTo>
                      <a:pt x="528" y="728"/>
                    </a:lnTo>
                    <a:lnTo>
                      <a:pt x="526" y="728"/>
                    </a:lnTo>
                    <a:lnTo>
                      <a:pt x="526" y="730"/>
                    </a:lnTo>
                    <a:lnTo>
                      <a:pt x="524" y="730"/>
                    </a:lnTo>
                    <a:lnTo>
                      <a:pt x="524" y="732"/>
                    </a:lnTo>
                    <a:lnTo>
                      <a:pt x="524" y="734"/>
                    </a:lnTo>
                    <a:lnTo>
                      <a:pt x="524" y="736"/>
                    </a:lnTo>
                    <a:lnTo>
                      <a:pt x="522" y="736"/>
                    </a:lnTo>
                    <a:lnTo>
                      <a:pt x="522" y="739"/>
                    </a:lnTo>
                    <a:lnTo>
                      <a:pt x="519" y="739"/>
                    </a:lnTo>
                    <a:lnTo>
                      <a:pt x="519" y="741"/>
                    </a:lnTo>
                    <a:lnTo>
                      <a:pt x="517" y="741"/>
                    </a:lnTo>
                    <a:lnTo>
                      <a:pt x="517" y="743"/>
                    </a:lnTo>
                    <a:lnTo>
                      <a:pt x="515" y="743"/>
                    </a:lnTo>
                    <a:lnTo>
                      <a:pt x="513" y="743"/>
                    </a:lnTo>
                    <a:lnTo>
                      <a:pt x="513" y="745"/>
                    </a:lnTo>
                    <a:lnTo>
                      <a:pt x="513" y="747"/>
                    </a:lnTo>
                    <a:lnTo>
                      <a:pt x="515" y="747"/>
                    </a:lnTo>
                    <a:lnTo>
                      <a:pt x="515" y="750"/>
                    </a:lnTo>
                    <a:lnTo>
                      <a:pt x="517" y="750"/>
                    </a:lnTo>
                    <a:lnTo>
                      <a:pt x="517" y="752"/>
                    </a:lnTo>
                    <a:lnTo>
                      <a:pt x="517" y="754"/>
                    </a:lnTo>
                    <a:lnTo>
                      <a:pt x="515" y="754"/>
                    </a:lnTo>
                    <a:lnTo>
                      <a:pt x="515" y="756"/>
                    </a:lnTo>
                    <a:lnTo>
                      <a:pt x="513" y="758"/>
                    </a:lnTo>
                    <a:lnTo>
                      <a:pt x="513" y="761"/>
                    </a:lnTo>
                    <a:lnTo>
                      <a:pt x="511" y="761"/>
                    </a:lnTo>
                    <a:lnTo>
                      <a:pt x="511" y="763"/>
                    </a:lnTo>
                    <a:lnTo>
                      <a:pt x="508" y="763"/>
                    </a:lnTo>
                    <a:lnTo>
                      <a:pt x="508" y="765"/>
                    </a:lnTo>
                    <a:lnTo>
                      <a:pt x="508" y="767"/>
                    </a:lnTo>
                    <a:lnTo>
                      <a:pt x="506" y="767"/>
                    </a:lnTo>
                    <a:lnTo>
                      <a:pt x="506" y="769"/>
                    </a:lnTo>
                    <a:lnTo>
                      <a:pt x="504" y="769"/>
                    </a:lnTo>
                    <a:lnTo>
                      <a:pt x="502" y="769"/>
                    </a:lnTo>
                    <a:lnTo>
                      <a:pt x="502" y="767"/>
                    </a:lnTo>
                    <a:lnTo>
                      <a:pt x="500" y="767"/>
                    </a:lnTo>
                    <a:lnTo>
                      <a:pt x="497" y="767"/>
                    </a:lnTo>
                    <a:lnTo>
                      <a:pt x="497" y="769"/>
                    </a:lnTo>
                    <a:lnTo>
                      <a:pt x="495" y="769"/>
                    </a:lnTo>
                    <a:lnTo>
                      <a:pt x="493" y="771"/>
                    </a:lnTo>
                    <a:lnTo>
                      <a:pt x="491" y="769"/>
                    </a:lnTo>
                    <a:lnTo>
                      <a:pt x="491" y="771"/>
                    </a:lnTo>
                    <a:lnTo>
                      <a:pt x="489" y="771"/>
                    </a:lnTo>
                    <a:lnTo>
                      <a:pt x="487" y="771"/>
                    </a:lnTo>
                    <a:lnTo>
                      <a:pt x="484" y="771"/>
                    </a:lnTo>
                    <a:lnTo>
                      <a:pt x="482" y="771"/>
                    </a:lnTo>
                    <a:lnTo>
                      <a:pt x="480" y="771"/>
                    </a:lnTo>
                    <a:lnTo>
                      <a:pt x="480" y="774"/>
                    </a:lnTo>
                    <a:lnTo>
                      <a:pt x="478" y="776"/>
                    </a:lnTo>
                    <a:lnTo>
                      <a:pt x="478" y="778"/>
                    </a:lnTo>
                    <a:lnTo>
                      <a:pt x="476" y="778"/>
                    </a:lnTo>
                    <a:lnTo>
                      <a:pt x="476" y="780"/>
                    </a:lnTo>
                    <a:lnTo>
                      <a:pt x="467" y="767"/>
                    </a:lnTo>
                    <a:lnTo>
                      <a:pt x="465" y="767"/>
                    </a:lnTo>
                    <a:lnTo>
                      <a:pt x="460" y="758"/>
                    </a:lnTo>
                    <a:lnTo>
                      <a:pt x="458" y="756"/>
                    </a:lnTo>
                    <a:lnTo>
                      <a:pt x="458" y="754"/>
                    </a:lnTo>
                    <a:lnTo>
                      <a:pt x="451" y="743"/>
                    </a:lnTo>
                    <a:lnTo>
                      <a:pt x="443" y="734"/>
                    </a:lnTo>
                    <a:lnTo>
                      <a:pt x="443" y="732"/>
                    </a:lnTo>
                    <a:lnTo>
                      <a:pt x="441" y="730"/>
                    </a:lnTo>
                    <a:lnTo>
                      <a:pt x="443" y="730"/>
                    </a:lnTo>
                    <a:lnTo>
                      <a:pt x="445" y="728"/>
                    </a:lnTo>
                    <a:lnTo>
                      <a:pt x="447" y="728"/>
                    </a:lnTo>
                    <a:lnTo>
                      <a:pt x="447" y="730"/>
                    </a:lnTo>
                    <a:lnTo>
                      <a:pt x="449" y="728"/>
                    </a:lnTo>
                    <a:lnTo>
                      <a:pt x="449" y="725"/>
                    </a:lnTo>
                    <a:lnTo>
                      <a:pt x="449" y="723"/>
                    </a:lnTo>
                    <a:lnTo>
                      <a:pt x="447" y="725"/>
                    </a:lnTo>
                    <a:lnTo>
                      <a:pt x="447" y="723"/>
                    </a:lnTo>
                    <a:lnTo>
                      <a:pt x="449" y="721"/>
                    </a:lnTo>
                    <a:lnTo>
                      <a:pt x="451" y="719"/>
                    </a:lnTo>
                    <a:lnTo>
                      <a:pt x="454" y="717"/>
                    </a:lnTo>
                    <a:lnTo>
                      <a:pt x="456" y="715"/>
                    </a:lnTo>
                    <a:lnTo>
                      <a:pt x="458" y="712"/>
                    </a:lnTo>
                    <a:lnTo>
                      <a:pt x="462" y="708"/>
                    </a:lnTo>
                    <a:lnTo>
                      <a:pt x="465" y="706"/>
                    </a:lnTo>
                    <a:lnTo>
                      <a:pt x="471" y="699"/>
                    </a:lnTo>
                    <a:lnTo>
                      <a:pt x="473" y="697"/>
                    </a:lnTo>
                    <a:lnTo>
                      <a:pt x="478" y="693"/>
                    </a:lnTo>
                    <a:lnTo>
                      <a:pt x="478" y="690"/>
                    </a:lnTo>
                    <a:lnTo>
                      <a:pt x="480" y="690"/>
                    </a:lnTo>
                    <a:lnTo>
                      <a:pt x="489" y="682"/>
                    </a:lnTo>
                    <a:lnTo>
                      <a:pt x="489" y="679"/>
                    </a:lnTo>
                    <a:lnTo>
                      <a:pt x="491" y="677"/>
                    </a:lnTo>
                    <a:lnTo>
                      <a:pt x="493" y="675"/>
                    </a:lnTo>
                    <a:lnTo>
                      <a:pt x="497" y="671"/>
                    </a:lnTo>
                    <a:lnTo>
                      <a:pt x="502" y="666"/>
                    </a:lnTo>
                    <a:lnTo>
                      <a:pt x="500" y="666"/>
                    </a:lnTo>
                    <a:lnTo>
                      <a:pt x="497" y="664"/>
                    </a:lnTo>
                    <a:lnTo>
                      <a:pt x="493" y="664"/>
                    </a:lnTo>
                    <a:lnTo>
                      <a:pt x="491" y="662"/>
                    </a:lnTo>
                    <a:lnTo>
                      <a:pt x="489" y="662"/>
                    </a:lnTo>
                    <a:lnTo>
                      <a:pt x="484" y="662"/>
                    </a:lnTo>
                    <a:lnTo>
                      <a:pt x="482" y="662"/>
                    </a:lnTo>
                    <a:lnTo>
                      <a:pt x="480" y="662"/>
                    </a:lnTo>
                    <a:lnTo>
                      <a:pt x="478" y="662"/>
                    </a:lnTo>
                    <a:lnTo>
                      <a:pt x="473" y="664"/>
                    </a:lnTo>
                    <a:lnTo>
                      <a:pt x="467" y="664"/>
                    </a:lnTo>
                    <a:lnTo>
                      <a:pt x="462" y="664"/>
                    </a:lnTo>
                    <a:lnTo>
                      <a:pt x="460" y="664"/>
                    </a:lnTo>
                    <a:lnTo>
                      <a:pt x="456" y="666"/>
                    </a:lnTo>
                    <a:lnTo>
                      <a:pt x="454" y="666"/>
                    </a:lnTo>
                    <a:lnTo>
                      <a:pt x="451" y="666"/>
                    </a:lnTo>
                    <a:lnTo>
                      <a:pt x="449" y="666"/>
                    </a:lnTo>
                    <a:lnTo>
                      <a:pt x="447" y="666"/>
                    </a:lnTo>
                    <a:lnTo>
                      <a:pt x="443" y="666"/>
                    </a:lnTo>
                    <a:lnTo>
                      <a:pt x="441" y="666"/>
                    </a:lnTo>
                    <a:lnTo>
                      <a:pt x="438" y="666"/>
                    </a:lnTo>
                    <a:lnTo>
                      <a:pt x="436" y="666"/>
                    </a:lnTo>
                    <a:lnTo>
                      <a:pt x="434" y="666"/>
                    </a:lnTo>
                    <a:lnTo>
                      <a:pt x="432" y="666"/>
                    </a:lnTo>
                    <a:lnTo>
                      <a:pt x="432" y="664"/>
                    </a:lnTo>
                    <a:lnTo>
                      <a:pt x="432" y="662"/>
                    </a:lnTo>
                    <a:lnTo>
                      <a:pt x="432" y="660"/>
                    </a:lnTo>
                    <a:lnTo>
                      <a:pt x="432" y="658"/>
                    </a:lnTo>
                    <a:lnTo>
                      <a:pt x="432" y="655"/>
                    </a:lnTo>
                    <a:lnTo>
                      <a:pt x="432" y="653"/>
                    </a:lnTo>
                    <a:lnTo>
                      <a:pt x="432" y="651"/>
                    </a:lnTo>
                    <a:lnTo>
                      <a:pt x="430" y="651"/>
                    </a:lnTo>
                    <a:lnTo>
                      <a:pt x="430" y="649"/>
                    </a:lnTo>
                    <a:lnTo>
                      <a:pt x="427" y="649"/>
                    </a:lnTo>
                    <a:lnTo>
                      <a:pt x="427" y="647"/>
                    </a:lnTo>
                    <a:lnTo>
                      <a:pt x="427" y="644"/>
                    </a:lnTo>
                    <a:lnTo>
                      <a:pt x="427" y="642"/>
                    </a:lnTo>
                    <a:lnTo>
                      <a:pt x="430" y="642"/>
                    </a:lnTo>
                    <a:lnTo>
                      <a:pt x="430" y="640"/>
                    </a:lnTo>
                    <a:lnTo>
                      <a:pt x="427" y="640"/>
                    </a:lnTo>
                    <a:lnTo>
                      <a:pt x="427" y="642"/>
                    </a:lnTo>
                    <a:lnTo>
                      <a:pt x="423" y="642"/>
                    </a:lnTo>
                    <a:lnTo>
                      <a:pt x="421" y="642"/>
                    </a:lnTo>
                    <a:lnTo>
                      <a:pt x="423" y="644"/>
                    </a:lnTo>
                    <a:lnTo>
                      <a:pt x="423" y="647"/>
                    </a:lnTo>
                    <a:lnTo>
                      <a:pt x="423" y="649"/>
                    </a:lnTo>
                    <a:lnTo>
                      <a:pt x="421" y="649"/>
                    </a:lnTo>
                    <a:lnTo>
                      <a:pt x="419" y="649"/>
                    </a:lnTo>
                    <a:lnTo>
                      <a:pt x="416" y="649"/>
                    </a:lnTo>
                    <a:lnTo>
                      <a:pt x="414" y="649"/>
                    </a:lnTo>
                    <a:lnTo>
                      <a:pt x="412" y="651"/>
                    </a:lnTo>
                    <a:lnTo>
                      <a:pt x="410" y="651"/>
                    </a:lnTo>
                    <a:lnTo>
                      <a:pt x="408" y="651"/>
                    </a:lnTo>
                    <a:lnTo>
                      <a:pt x="403" y="651"/>
                    </a:lnTo>
                    <a:lnTo>
                      <a:pt x="403" y="653"/>
                    </a:lnTo>
                    <a:lnTo>
                      <a:pt x="403" y="655"/>
                    </a:lnTo>
                    <a:lnTo>
                      <a:pt x="401" y="655"/>
                    </a:lnTo>
                    <a:lnTo>
                      <a:pt x="401" y="658"/>
                    </a:lnTo>
                    <a:lnTo>
                      <a:pt x="399" y="658"/>
                    </a:lnTo>
                    <a:lnTo>
                      <a:pt x="401" y="658"/>
                    </a:lnTo>
                    <a:lnTo>
                      <a:pt x="401" y="66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95" name="Freeform 80"/>
              <p:cNvSpPr>
                <a:spLocks/>
              </p:cNvSpPr>
              <p:nvPr/>
            </p:nvSpPr>
            <p:spPr bwMode="auto">
              <a:xfrm>
                <a:off x="3654425" y="1651000"/>
                <a:ext cx="903288" cy="1228725"/>
              </a:xfrm>
              <a:custGeom>
                <a:avLst/>
                <a:gdLst>
                  <a:gd name="T0" fmla="*/ 2147483647 w 569"/>
                  <a:gd name="T1" fmla="*/ 2147483647 h 774"/>
                  <a:gd name="T2" fmla="*/ 2147483647 w 569"/>
                  <a:gd name="T3" fmla="*/ 2147483647 h 774"/>
                  <a:gd name="T4" fmla="*/ 2147483647 w 569"/>
                  <a:gd name="T5" fmla="*/ 2147483647 h 774"/>
                  <a:gd name="T6" fmla="*/ 2147483647 w 569"/>
                  <a:gd name="T7" fmla="*/ 2147483647 h 774"/>
                  <a:gd name="T8" fmla="*/ 2147483647 w 569"/>
                  <a:gd name="T9" fmla="*/ 2147483647 h 774"/>
                  <a:gd name="T10" fmla="*/ 2147483647 w 569"/>
                  <a:gd name="T11" fmla="*/ 2147483647 h 774"/>
                  <a:gd name="T12" fmla="*/ 2147483647 w 569"/>
                  <a:gd name="T13" fmla="*/ 2147483647 h 774"/>
                  <a:gd name="T14" fmla="*/ 2147483647 w 569"/>
                  <a:gd name="T15" fmla="*/ 2147483647 h 774"/>
                  <a:gd name="T16" fmla="*/ 2147483647 w 569"/>
                  <a:gd name="T17" fmla="*/ 2147483647 h 774"/>
                  <a:gd name="T18" fmla="*/ 2147483647 w 569"/>
                  <a:gd name="T19" fmla="*/ 2147483647 h 774"/>
                  <a:gd name="T20" fmla="*/ 2147483647 w 569"/>
                  <a:gd name="T21" fmla="*/ 2147483647 h 774"/>
                  <a:gd name="T22" fmla="*/ 2147483647 w 569"/>
                  <a:gd name="T23" fmla="*/ 2147483647 h 774"/>
                  <a:gd name="T24" fmla="*/ 2147483647 w 569"/>
                  <a:gd name="T25" fmla="*/ 2147483647 h 774"/>
                  <a:gd name="T26" fmla="*/ 2147483647 w 569"/>
                  <a:gd name="T27" fmla="*/ 2147483647 h 774"/>
                  <a:gd name="T28" fmla="*/ 2147483647 w 569"/>
                  <a:gd name="T29" fmla="*/ 2147483647 h 774"/>
                  <a:gd name="T30" fmla="*/ 2147483647 w 569"/>
                  <a:gd name="T31" fmla="*/ 2147483647 h 774"/>
                  <a:gd name="T32" fmla="*/ 2147483647 w 569"/>
                  <a:gd name="T33" fmla="*/ 2147483647 h 774"/>
                  <a:gd name="T34" fmla="*/ 2147483647 w 569"/>
                  <a:gd name="T35" fmla="*/ 2147483647 h 774"/>
                  <a:gd name="T36" fmla="*/ 2147483647 w 569"/>
                  <a:gd name="T37" fmla="*/ 2147483647 h 774"/>
                  <a:gd name="T38" fmla="*/ 2147483647 w 569"/>
                  <a:gd name="T39" fmla="*/ 2147483647 h 774"/>
                  <a:gd name="T40" fmla="*/ 2147483647 w 569"/>
                  <a:gd name="T41" fmla="*/ 2147483647 h 774"/>
                  <a:gd name="T42" fmla="*/ 2147483647 w 569"/>
                  <a:gd name="T43" fmla="*/ 2147483647 h 774"/>
                  <a:gd name="T44" fmla="*/ 2147483647 w 569"/>
                  <a:gd name="T45" fmla="*/ 2147483647 h 774"/>
                  <a:gd name="T46" fmla="*/ 2147483647 w 569"/>
                  <a:gd name="T47" fmla="*/ 2147483647 h 774"/>
                  <a:gd name="T48" fmla="*/ 2147483647 w 569"/>
                  <a:gd name="T49" fmla="*/ 2147483647 h 774"/>
                  <a:gd name="T50" fmla="*/ 2147483647 w 569"/>
                  <a:gd name="T51" fmla="*/ 2147483647 h 774"/>
                  <a:gd name="T52" fmla="*/ 2147483647 w 569"/>
                  <a:gd name="T53" fmla="*/ 2147483647 h 774"/>
                  <a:gd name="T54" fmla="*/ 2147483647 w 569"/>
                  <a:gd name="T55" fmla="*/ 2147483647 h 774"/>
                  <a:gd name="T56" fmla="*/ 2147483647 w 569"/>
                  <a:gd name="T57" fmla="*/ 2147483647 h 774"/>
                  <a:gd name="T58" fmla="*/ 2147483647 w 569"/>
                  <a:gd name="T59" fmla="*/ 2147483647 h 774"/>
                  <a:gd name="T60" fmla="*/ 2147483647 w 569"/>
                  <a:gd name="T61" fmla="*/ 2147483647 h 774"/>
                  <a:gd name="T62" fmla="*/ 2147483647 w 569"/>
                  <a:gd name="T63" fmla="*/ 2147483647 h 774"/>
                  <a:gd name="T64" fmla="*/ 2147483647 w 569"/>
                  <a:gd name="T65" fmla="*/ 2147483647 h 774"/>
                  <a:gd name="T66" fmla="*/ 2147483647 w 569"/>
                  <a:gd name="T67" fmla="*/ 2147483647 h 774"/>
                  <a:gd name="T68" fmla="*/ 2147483647 w 569"/>
                  <a:gd name="T69" fmla="*/ 2147483647 h 774"/>
                  <a:gd name="T70" fmla="*/ 2147483647 w 569"/>
                  <a:gd name="T71" fmla="*/ 2147483647 h 774"/>
                  <a:gd name="T72" fmla="*/ 2147483647 w 569"/>
                  <a:gd name="T73" fmla="*/ 2147483647 h 774"/>
                  <a:gd name="T74" fmla="*/ 2147483647 w 569"/>
                  <a:gd name="T75" fmla="*/ 2147483647 h 774"/>
                  <a:gd name="T76" fmla="*/ 2147483647 w 569"/>
                  <a:gd name="T77" fmla="*/ 2147483647 h 774"/>
                  <a:gd name="T78" fmla="*/ 2147483647 w 569"/>
                  <a:gd name="T79" fmla="*/ 2147483647 h 774"/>
                  <a:gd name="T80" fmla="*/ 2147483647 w 569"/>
                  <a:gd name="T81" fmla="*/ 2147483647 h 774"/>
                  <a:gd name="T82" fmla="*/ 2147483647 w 569"/>
                  <a:gd name="T83" fmla="*/ 2147483647 h 774"/>
                  <a:gd name="T84" fmla="*/ 2147483647 w 569"/>
                  <a:gd name="T85" fmla="*/ 2147483647 h 774"/>
                  <a:gd name="T86" fmla="*/ 2147483647 w 569"/>
                  <a:gd name="T87" fmla="*/ 2147483647 h 774"/>
                  <a:gd name="T88" fmla="*/ 2147483647 w 569"/>
                  <a:gd name="T89" fmla="*/ 2147483647 h 774"/>
                  <a:gd name="T90" fmla="*/ 2147483647 w 569"/>
                  <a:gd name="T91" fmla="*/ 2147483647 h 774"/>
                  <a:gd name="T92" fmla="*/ 2147483647 w 569"/>
                  <a:gd name="T93" fmla="*/ 2147483647 h 774"/>
                  <a:gd name="T94" fmla="*/ 2147483647 w 569"/>
                  <a:gd name="T95" fmla="*/ 2147483647 h 774"/>
                  <a:gd name="T96" fmla="*/ 2147483647 w 569"/>
                  <a:gd name="T97" fmla="*/ 2147483647 h 774"/>
                  <a:gd name="T98" fmla="*/ 2147483647 w 569"/>
                  <a:gd name="T99" fmla="*/ 2147483647 h 774"/>
                  <a:gd name="T100" fmla="*/ 2147483647 w 569"/>
                  <a:gd name="T101" fmla="*/ 2147483647 h 774"/>
                  <a:gd name="T102" fmla="*/ 2147483647 w 569"/>
                  <a:gd name="T103" fmla="*/ 2147483647 h 774"/>
                  <a:gd name="T104" fmla="*/ 2147483647 w 569"/>
                  <a:gd name="T105" fmla="*/ 2147483647 h 774"/>
                  <a:gd name="T106" fmla="*/ 2147483647 w 569"/>
                  <a:gd name="T107" fmla="*/ 2147483647 h 774"/>
                  <a:gd name="T108" fmla="*/ 2147483647 w 569"/>
                  <a:gd name="T109" fmla="*/ 2147483647 h 774"/>
                  <a:gd name="T110" fmla="*/ 2147483647 w 569"/>
                  <a:gd name="T111" fmla="*/ 2147483647 h 774"/>
                  <a:gd name="T112" fmla="*/ 2147483647 w 569"/>
                  <a:gd name="T113" fmla="*/ 2147483647 h 774"/>
                  <a:gd name="T114" fmla="*/ 2147483647 w 569"/>
                  <a:gd name="T115" fmla="*/ 2147483647 h 774"/>
                  <a:gd name="T116" fmla="*/ 2147483647 w 569"/>
                  <a:gd name="T117" fmla="*/ 2147483647 h 774"/>
                  <a:gd name="T118" fmla="*/ 2147483647 w 569"/>
                  <a:gd name="T119" fmla="*/ 2147483647 h 77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69" h="774">
                    <a:moveTo>
                      <a:pt x="565" y="660"/>
                    </a:moveTo>
                    <a:lnTo>
                      <a:pt x="565" y="662"/>
                    </a:lnTo>
                    <a:lnTo>
                      <a:pt x="563" y="662"/>
                    </a:lnTo>
                    <a:lnTo>
                      <a:pt x="563" y="664"/>
                    </a:lnTo>
                    <a:lnTo>
                      <a:pt x="563" y="666"/>
                    </a:lnTo>
                    <a:lnTo>
                      <a:pt x="565" y="666"/>
                    </a:lnTo>
                    <a:lnTo>
                      <a:pt x="565" y="669"/>
                    </a:lnTo>
                    <a:lnTo>
                      <a:pt x="567" y="669"/>
                    </a:lnTo>
                    <a:lnTo>
                      <a:pt x="567" y="671"/>
                    </a:lnTo>
                    <a:lnTo>
                      <a:pt x="569" y="671"/>
                    </a:lnTo>
                    <a:lnTo>
                      <a:pt x="569" y="673"/>
                    </a:lnTo>
                    <a:lnTo>
                      <a:pt x="567" y="677"/>
                    </a:lnTo>
                    <a:lnTo>
                      <a:pt x="565" y="677"/>
                    </a:lnTo>
                    <a:lnTo>
                      <a:pt x="563" y="679"/>
                    </a:lnTo>
                    <a:lnTo>
                      <a:pt x="563" y="682"/>
                    </a:lnTo>
                    <a:lnTo>
                      <a:pt x="561" y="684"/>
                    </a:lnTo>
                    <a:lnTo>
                      <a:pt x="563" y="684"/>
                    </a:lnTo>
                    <a:lnTo>
                      <a:pt x="563" y="686"/>
                    </a:lnTo>
                    <a:lnTo>
                      <a:pt x="563" y="688"/>
                    </a:lnTo>
                    <a:lnTo>
                      <a:pt x="563" y="690"/>
                    </a:lnTo>
                    <a:lnTo>
                      <a:pt x="561" y="690"/>
                    </a:lnTo>
                    <a:lnTo>
                      <a:pt x="559" y="690"/>
                    </a:lnTo>
                    <a:lnTo>
                      <a:pt x="559" y="693"/>
                    </a:lnTo>
                    <a:lnTo>
                      <a:pt x="561" y="693"/>
                    </a:lnTo>
                    <a:lnTo>
                      <a:pt x="561" y="695"/>
                    </a:lnTo>
                    <a:lnTo>
                      <a:pt x="563" y="695"/>
                    </a:lnTo>
                    <a:lnTo>
                      <a:pt x="563" y="697"/>
                    </a:lnTo>
                    <a:lnTo>
                      <a:pt x="565" y="697"/>
                    </a:lnTo>
                    <a:lnTo>
                      <a:pt x="565" y="699"/>
                    </a:lnTo>
                    <a:lnTo>
                      <a:pt x="567" y="699"/>
                    </a:lnTo>
                    <a:lnTo>
                      <a:pt x="569" y="701"/>
                    </a:lnTo>
                    <a:lnTo>
                      <a:pt x="569" y="704"/>
                    </a:lnTo>
                    <a:lnTo>
                      <a:pt x="567" y="704"/>
                    </a:lnTo>
                    <a:lnTo>
                      <a:pt x="567" y="706"/>
                    </a:lnTo>
                    <a:lnTo>
                      <a:pt x="569" y="706"/>
                    </a:lnTo>
                    <a:lnTo>
                      <a:pt x="569" y="708"/>
                    </a:lnTo>
                    <a:lnTo>
                      <a:pt x="567" y="708"/>
                    </a:lnTo>
                    <a:lnTo>
                      <a:pt x="565" y="708"/>
                    </a:lnTo>
                    <a:lnTo>
                      <a:pt x="563" y="708"/>
                    </a:lnTo>
                    <a:lnTo>
                      <a:pt x="561" y="708"/>
                    </a:lnTo>
                    <a:lnTo>
                      <a:pt x="559" y="708"/>
                    </a:lnTo>
                    <a:lnTo>
                      <a:pt x="559" y="710"/>
                    </a:lnTo>
                    <a:lnTo>
                      <a:pt x="559" y="712"/>
                    </a:lnTo>
                    <a:lnTo>
                      <a:pt x="556" y="712"/>
                    </a:lnTo>
                    <a:lnTo>
                      <a:pt x="556" y="715"/>
                    </a:lnTo>
                    <a:lnTo>
                      <a:pt x="556" y="712"/>
                    </a:lnTo>
                    <a:lnTo>
                      <a:pt x="556" y="715"/>
                    </a:lnTo>
                    <a:lnTo>
                      <a:pt x="556" y="717"/>
                    </a:lnTo>
                    <a:lnTo>
                      <a:pt x="554" y="717"/>
                    </a:lnTo>
                    <a:lnTo>
                      <a:pt x="554" y="719"/>
                    </a:lnTo>
                    <a:lnTo>
                      <a:pt x="552" y="719"/>
                    </a:lnTo>
                    <a:lnTo>
                      <a:pt x="552" y="721"/>
                    </a:lnTo>
                    <a:lnTo>
                      <a:pt x="552" y="723"/>
                    </a:lnTo>
                    <a:lnTo>
                      <a:pt x="550" y="723"/>
                    </a:lnTo>
                    <a:lnTo>
                      <a:pt x="548" y="723"/>
                    </a:lnTo>
                    <a:lnTo>
                      <a:pt x="545" y="723"/>
                    </a:lnTo>
                    <a:lnTo>
                      <a:pt x="545" y="721"/>
                    </a:lnTo>
                    <a:lnTo>
                      <a:pt x="543" y="721"/>
                    </a:lnTo>
                    <a:lnTo>
                      <a:pt x="545" y="721"/>
                    </a:lnTo>
                    <a:lnTo>
                      <a:pt x="545" y="723"/>
                    </a:lnTo>
                    <a:lnTo>
                      <a:pt x="543" y="723"/>
                    </a:lnTo>
                    <a:lnTo>
                      <a:pt x="545" y="723"/>
                    </a:lnTo>
                    <a:lnTo>
                      <a:pt x="543" y="723"/>
                    </a:lnTo>
                    <a:lnTo>
                      <a:pt x="545" y="723"/>
                    </a:lnTo>
                    <a:lnTo>
                      <a:pt x="545" y="725"/>
                    </a:lnTo>
                    <a:lnTo>
                      <a:pt x="548" y="725"/>
                    </a:lnTo>
                    <a:lnTo>
                      <a:pt x="548" y="728"/>
                    </a:lnTo>
                    <a:lnTo>
                      <a:pt x="548" y="730"/>
                    </a:lnTo>
                    <a:lnTo>
                      <a:pt x="550" y="730"/>
                    </a:lnTo>
                    <a:lnTo>
                      <a:pt x="550" y="732"/>
                    </a:lnTo>
                    <a:lnTo>
                      <a:pt x="550" y="734"/>
                    </a:lnTo>
                    <a:lnTo>
                      <a:pt x="548" y="734"/>
                    </a:lnTo>
                    <a:lnTo>
                      <a:pt x="548" y="736"/>
                    </a:lnTo>
                    <a:lnTo>
                      <a:pt x="548" y="739"/>
                    </a:lnTo>
                    <a:lnTo>
                      <a:pt x="550" y="739"/>
                    </a:lnTo>
                    <a:lnTo>
                      <a:pt x="550" y="741"/>
                    </a:lnTo>
                    <a:lnTo>
                      <a:pt x="548" y="741"/>
                    </a:lnTo>
                    <a:lnTo>
                      <a:pt x="550" y="743"/>
                    </a:lnTo>
                    <a:lnTo>
                      <a:pt x="548" y="743"/>
                    </a:lnTo>
                    <a:lnTo>
                      <a:pt x="550" y="743"/>
                    </a:lnTo>
                    <a:lnTo>
                      <a:pt x="548" y="743"/>
                    </a:lnTo>
                    <a:lnTo>
                      <a:pt x="548" y="745"/>
                    </a:lnTo>
                    <a:lnTo>
                      <a:pt x="550" y="745"/>
                    </a:lnTo>
                    <a:lnTo>
                      <a:pt x="550" y="747"/>
                    </a:lnTo>
                    <a:lnTo>
                      <a:pt x="550" y="750"/>
                    </a:lnTo>
                    <a:lnTo>
                      <a:pt x="548" y="750"/>
                    </a:lnTo>
                    <a:lnTo>
                      <a:pt x="548" y="752"/>
                    </a:lnTo>
                    <a:lnTo>
                      <a:pt x="545" y="752"/>
                    </a:lnTo>
                    <a:lnTo>
                      <a:pt x="545" y="754"/>
                    </a:lnTo>
                    <a:lnTo>
                      <a:pt x="545" y="756"/>
                    </a:lnTo>
                    <a:lnTo>
                      <a:pt x="543" y="756"/>
                    </a:lnTo>
                    <a:lnTo>
                      <a:pt x="543" y="758"/>
                    </a:lnTo>
                    <a:lnTo>
                      <a:pt x="543" y="756"/>
                    </a:lnTo>
                    <a:lnTo>
                      <a:pt x="543" y="758"/>
                    </a:lnTo>
                    <a:lnTo>
                      <a:pt x="541" y="758"/>
                    </a:lnTo>
                    <a:lnTo>
                      <a:pt x="541" y="756"/>
                    </a:lnTo>
                    <a:lnTo>
                      <a:pt x="541" y="758"/>
                    </a:lnTo>
                    <a:lnTo>
                      <a:pt x="539" y="758"/>
                    </a:lnTo>
                    <a:lnTo>
                      <a:pt x="539" y="756"/>
                    </a:lnTo>
                    <a:lnTo>
                      <a:pt x="539" y="758"/>
                    </a:lnTo>
                    <a:lnTo>
                      <a:pt x="537" y="758"/>
                    </a:lnTo>
                    <a:lnTo>
                      <a:pt x="534" y="758"/>
                    </a:lnTo>
                    <a:lnTo>
                      <a:pt x="532" y="758"/>
                    </a:lnTo>
                    <a:lnTo>
                      <a:pt x="532" y="761"/>
                    </a:lnTo>
                    <a:lnTo>
                      <a:pt x="530" y="761"/>
                    </a:lnTo>
                    <a:lnTo>
                      <a:pt x="530" y="763"/>
                    </a:lnTo>
                    <a:lnTo>
                      <a:pt x="532" y="763"/>
                    </a:lnTo>
                    <a:lnTo>
                      <a:pt x="532" y="765"/>
                    </a:lnTo>
                    <a:lnTo>
                      <a:pt x="532" y="767"/>
                    </a:lnTo>
                    <a:lnTo>
                      <a:pt x="532" y="769"/>
                    </a:lnTo>
                    <a:lnTo>
                      <a:pt x="530" y="769"/>
                    </a:lnTo>
                    <a:lnTo>
                      <a:pt x="530" y="771"/>
                    </a:lnTo>
                    <a:lnTo>
                      <a:pt x="528" y="771"/>
                    </a:lnTo>
                    <a:lnTo>
                      <a:pt x="526" y="774"/>
                    </a:lnTo>
                    <a:lnTo>
                      <a:pt x="523" y="774"/>
                    </a:lnTo>
                    <a:lnTo>
                      <a:pt x="521" y="771"/>
                    </a:lnTo>
                    <a:lnTo>
                      <a:pt x="519" y="769"/>
                    </a:lnTo>
                    <a:lnTo>
                      <a:pt x="517" y="769"/>
                    </a:lnTo>
                    <a:lnTo>
                      <a:pt x="517" y="767"/>
                    </a:lnTo>
                    <a:lnTo>
                      <a:pt x="513" y="765"/>
                    </a:lnTo>
                    <a:lnTo>
                      <a:pt x="510" y="763"/>
                    </a:lnTo>
                    <a:lnTo>
                      <a:pt x="508" y="761"/>
                    </a:lnTo>
                    <a:lnTo>
                      <a:pt x="506" y="758"/>
                    </a:lnTo>
                    <a:lnTo>
                      <a:pt x="504" y="758"/>
                    </a:lnTo>
                    <a:lnTo>
                      <a:pt x="499" y="758"/>
                    </a:lnTo>
                    <a:lnTo>
                      <a:pt x="502" y="756"/>
                    </a:lnTo>
                    <a:lnTo>
                      <a:pt x="504" y="754"/>
                    </a:lnTo>
                    <a:lnTo>
                      <a:pt x="504" y="752"/>
                    </a:lnTo>
                    <a:lnTo>
                      <a:pt x="506" y="750"/>
                    </a:lnTo>
                    <a:lnTo>
                      <a:pt x="506" y="747"/>
                    </a:lnTo>
                    <a:lnTo>
                      <a:pt x="506" y="743"/>
                    </a:lnTo>
                    <a:lnTo>
                      <a:pt x="502" y="739"/>
                    </a:lnTo>
                    <a:lnTo>
                      <a:pt x="491" y="728"/>
                    </a:lnTo>
                    <a:lnTo>
                      <a:pt x="486" y="734"/>
                    </a:lnTo>
                    <a:lnTo>
                      <a:pt x="477" y="725"/>
                    </a:lnTo>
                    <a:lnTo>
                      <a:pt x="477" y="723"/>
                    </a:lnTo>
                    <a:lnTo>
                      <a:pt x="480" y="721"/>
                    </a:lnTo>
                    <a:lnTo>
                      <a:pt x="491" y="706"/>
                    </a:lnTo>
                    <a:lnTo>
                      <a:pt x="495" y="706"/>
                    </a:lnTo>
                    <a:lnTo>
                      <a:pt x="497" y="699"/>
                    </a:lnTo>
                    <a:lnTo>
                      <a:pt x="499" y="697"/>
                    </a:lnTo>
                    <a:lnTo>
                      <a:pt x="502" y="690"/>
                    </a:lnTo>
                    <a:lnTo>
                      <a:pt x="499" y="688"/>
                    </a:lnTo>
                    <a:lnTo>
                      <a:pt x="491" y="684"/>
                    </a:lnTo>
                    <a:lnTo>
                      <a:pt x="491" y="682"/>
                    </a:lnTo>
                    <a:lnTo>
                      <a:pt x="499" y="669"/>
                    </a:lnTo>
                    <a:lnTo>
                      <a:pt x="495" y="664"/>
                    </a:lnTo>
                    <a:lnTo>
                      <a:pt x="491" y="662"/>
                    </a:lnTo>
                    <a:lnTo>
                      <a:pt x="488" y="662"/>
                    </a:lnTo>
                    <a:lnTo>
                      <a:pt x="486" y="662"/>
                    </a:lnTo>
                    <a:lnTo>
                      <a:pt x="484" y="662"/>
                    </a:lnTo>
                    <a:lnTo>
                      <a:pt x="482" y="662"/>
                    </a:lnTo>
                    <a:lnTo>
                      <a:pt x="482" y="664"/>
                    </a:lnTo>
                    <a:lnTo>
                      <a:pt x="480" y="664"/>
                    </a:lnTo>
                    <a:lnTo>
                      <a:pt x="475" y="664"/>
                    </a:lnTo>
                    <a:lnTo>
                      <a:pt x="471" y="666"/>
                    </a:lnTo>
                    <a:lnTo>
                      <a:pt x="464" y="666"/>
                    </a:lnTo>
                    <a:lnTo>
                      <a:pt x="462" y="666"/>
                    </a:lnTo>
                    <a:lnTo>
                      <a:pt x="460" y="669"/>
                    </a:lnTo>
                    <a:lnTo>
                      <a:pt x="451" y="669"/>
                    </a:lnTo>
                    <a:lnTo>
                      <a:pt x="449" y="671"/>
                    </a:lnTo>
                    <a:lnTo>
                      <a:pt x="436" y="673"/>
                    </a:lnTo>
                    <a:lnTo>
                      <a:pt x="429" y="673"/>
                    </a:lnTo>
                    <a:lnTo>
                      <a:pt x="427" y="673"/>
                    </a:lnTo>
                    <a:lnTo>
                      <a:pt x="423" y="675"/>
                    </a:lnTo>
                    <a:lnTo>
                      <a:pt x="416" y="675"/>
                    </a:lnTo>
                    <a:lnTo>
                      <a:pt x="410" y="677"/>
                    </a:lnTo>
                    <a:lnTo>
                      <a:pt x="407" y="677"/>
                    </a:lnTo>
                    <a:lnTo>
                      <a:pt x="407" y="675"/>
                    </a:lnTo>
                    <a:lnTo>
                      <a:pt x="405" y="673"/>
                    </a:lnTo>
                    <a:lnTo>
                      <a:pt x="403" y="669"/>
                    </a:lnTo>
                    <a:lnTo>
                      <a:pt x="403" y="666"/>
                    </a:lnTo>
                    <a:lnTo>
                      <a:pt x="403" y="664"/>
                    </a:lnTo>
                    <a:lnTo>
                      <a:pt x="405" y="664"/>
                    </a:lnTo>
                    <a:lnTo>
                      <a:pt x="405" y="662"/>
                    </a:lnTo>
                    <a:lnTo>
                      <a:pt x="405" y="660"/>
                    </a:lnTo>
                    <a:lnTo>
                      <a:pt x="405" y="658"/>
                    </a:lnTo>
                    <a:lnTo>
                      <a:pt x="405" y="653"/>
                    </a:lnTo>
                    <a:lnTo>
                      <a:pt x="407" y="653"/>
                    </a:lnTo>
                    <a:lnTo>
                      <a:pt x="407" y="651"/>
                    </a:lnTo>
                    <a:lnTo>
                      <a:pt x="410" y="647"/>
                    </a:lnTo>
                    <a:lnTo>
                      <a:pt x="410" y="644"/>
                    </a:lnTo>
                    <a:lnTo>
                      <a:pt x="392" y="640"/>
                    </a:lnTo>
                    <a:lnTo>
                      <a:pt x="392" y="638"/>
                    </a:lnTo>
                    <a:lnTo>
                      <a:pt x="392" y="629"/>
                    </a:lnTo>
                    <a:lnTo>
                      <a:pt x="392" y="627"/>
                    </a:lnTo>
                    <a:lnTo>
                      <a:pt x="392" y="620"/>
                    </a:lnTo>
                    <a:lnTo>
                      <a:pt x="392" y="618"/>
                    </a:lnTo>
                    <a:lnTo>
                      <a:pt x="392" y="616"/>
                    </a:lnTo>
                    <a:lnTo>
                      <a:pt x="392" y="614"/>
                    </a:lnTo>
                    <a:lnTo>
                      <a:pt x="392" y="609"/>
                    </a:lnTo>
                    <a:lnTo>
                      <a:pt x="392" y="601"/>
                    </a:lnTo>
                    <a:lnTo>
                      <a:pt x="392" y="596"/>
                    </a:lnTo>
                    <a:lnTo>
                      <a:pt x="394" y="592"/>
                    </a:lnTo>
                    <a:lnTo>
                      <a:pt x="396" y="587"/>
                    </a:lnTo>
                    <a:lnTo>
                      <a:pt x="396" y="585"/>
                    </a:lnTo>
                    <a:lnTo>
                      <a:pt x="396" y="583"/>
                    </a:lnTo>
                    <a:lnTo>
                      <a:pt x="396" y="581"/>
                    </a:lnTo>
                    <a:lnTo>
                      <a:pt x="401" y="574"/>
                    </a:lnTo>
                    <a:lnTo>
                      <a:pt x="401" y="572"/>
                    </a:lnTo>
                    <a:lnTo>
                      <a:pt x="396" y="572"/>
                    </a:lnTo>
                    <a:lnTo>
                      <a:pt x="394" y="572"/>
                    </a:lnTo>
                    <a:lnTo>
                      <a:pt x="390" y="568"/>
                    </a:lnTo>
                    <a:lnTo>
                      <a:pt x="388" y="568"/>
                    </a:lnTo>
                    <a:lnTo>
                      <a:pt x="381" y="563"/>
                    </a:lnTo>
                    <a:lnTo>
                      <a:pt x="377" y="559"/>
                    </a:lnTo>
                    <a:lnTo>
                      <a:pt x="375" y="559"/>
                    </a:lnTo>
                    <a:lnTo>
                      <a:pt x="372" y="557"/>
                    </a:lnTo>
                    <a:lnTo>
                      <a:pt x="370" y="555"/>
                    </a:lnTo>
                    <a:lnTo>
                      <a:pt x="368" y="555"/>
                    </a:lnTo>
                    <a:lnTo>
                      <a:pt x="366" y="552"/>
                    </a:lnTo>
                    <a:lnTo>
                      <a:pt x="364" y="552"/>
                    </a:lnTo>
                    <a:lnTo>
                      <a:pt x="361" y="550"/>
                    </a:lnTo>
                    <a:lnTo>
                      <a:pt x="359" y="550"/>
                    </a:lnTo>
                    <a:lnTo>
                      <a:pt x="357" y="548"/>
                    </a:lnTo>
                    <a:lnTo>
                      <a:pt x="353" y="546"/>
                    </a:lnTo>
                    <a:lnTo>
                      <a:pt x="348" y="544"/>
                    </a:lnTo>
                    <a:lnTo>
                      <a:pt x="350" y="541"/>
                    </a:lnTo>
                    <a:lnTo>
                      <a:pt x="350" y="539"/>
                    </a:lnTo>
                    <a:lnTo>
                      <a:pt x="353" y="537"/>
                    </a:lnTo>
                    <a:lnTo>
                      <a:pt x="355" y="533"/>
                    </a:lnTo>
                    <a:lnTo>
                      <a:pt x="357" y="528"/>
                    </a:lnTo>
                    <a:lnTo>
                      <a:pt x="359" y="524"/>
                    </a:lnTo>
                    <a:lnTo>
                      <a:pt x="359" y="522"/>
                    </a:lnTo>
                    <a:lnTo>
                      <a:pt x="361" y="522"/>
                    </a:lnTo>
                    <a:lnTo>
                      <a:pt x="364" y="515"/>
                    </a:lnTo>
                    <a:lnTo>
                      <a:pt x="364" y="513"/>
                    </a:lnTo>
                    <a:lnTo>
                      <a:pt x="366" y="513"/>
                    </a:lnTo>
                    <a:lnTo>
                      <a:pt x="368" y="506"/>
                    </a:lnTo>
                    <a:lnTo>
                      <a:pt x="370" y="502"/>
                    </a:lnTo>
                    <a:lnTo>
                      <a:pt x="370" y="498"/>
                    </a:lnTo>
                    <a:lnTo>
                      <a:pt x="370" y="495"/>
                    </a:lnTo>
                    <a:lnTo>
                      <a:pt x="372" y="495"/>
                    </a:lnTo>
                    <a:lnTo>
                      <a:pt x="375" y="495"/>
                    </a:lnTo>
                    <a:lnTo>
                      <a:pt x="379" y="493"/>
                    </a:lnTo>
                    <a:lnTo>
                      <a:pt x="381" y="493"/>
                    </a:lnTo>
                    <a:lnTo>
                      <a:pt x="383" y="491"/>
                    </a:lnTo>
                    <a:lnTo>
                      <a:pt x="388" y="489"/>
                    </a:lnTo>
                    <a:lnTo>
                      <a:pt x="388" y="487"/>
                    </a:lnTo>
                    <a:lnTo>
                      <a:pt x="388" y="485"/>
                    </a:lnTo>
                    <a:lnTo>
                      <a:pt x="388" y="482"/>
                    </a:lnTo>
                    <a:lnTo>
                      <a:pt x="385" y="482"/>
                    </a:lnTo>
                    <a:lnTo>
                      <a:pt x="385" y="480"/>
                    </a:lnTo>
                    <a:lnTo>
                      <a:pt x="385" y="478"/>
                    </a:lnTo>
                    <a:lnTo>
                      <a:pt x="385" y="476"/>
                    </a:lnTo>
                    <a:lnTo>
                      <a:pt x="385" y="474"/>
                    </a:lnTo>
                    <a:lnTo>
                      <a:pt x="383" y="474"/>
                    </a:lnTo>
                    <a:lnTo>
                      <a:pt x="383" y="471"/>
                    </a:lnTo>
                    <a:lnTo>
                      <a:pt x="383" y="469"/>
                    </a:lnTo>
                    <a:lnTo>
                      <a:pt x="381" y="469"/>
                    </a:lnTo>
                    <a:lnTo>
                      <a:pt x="381" y="467"/>
                    </a:lnTo>
                    <a:lnTo>
                      <a:pt x="381" y="465"/>
                    </a:lnTo>
                    <a:lnTo>
                      <a:pt x="379" y="463"/>
                    </a:lnTo>
                    <a:lnTo>
                      <a:pt x="379" y="460"/>
                    </a:lnTo>
                    <a:lnTo>
                      <a:pt x="379" y="458"/>
                    </a:lnTo>
                    <a:lnTo>
                      <a:pt x="377" y="458"/>
                    </a:lnTo>
                    <a:lnTo>
                      <a:pt x="377" y="456"/>
                    </a:lnTo>
                    <a:lnTo>
                      <a:pt x="375" y="456"/>
                    </a:lnTo>
                    <a:lnTo>
                      <a:pt x="375" y="454"/>
                    </a:lnTo>
                    <a:lnTo>
                      <a:pt x="372" y="452"/>
                    </a:lnTo>
                    <a:lnTo>
                      <a:pt x="372" y="449"/>
                    </a:lnTo>
                    <a:lnTo>
                      <a:pt x="370" y="447"/>
                    </a:lnTo>
                    <a:lnTo>
                      <a:pt x="370" y="445"/>
                    </a:lnTo>
                    <a:lnTo>
                      <a:pt x="368" y="445"/>
                    </a:lnTo>
                    <a:lnTo>
                      <a:pt x="368" y="447"/>
                    </a:lnTo>
                    <a:lnTo>
                      <a:pt x="366" y="445"/>
                    </a:lnTo>
                    <a:lnTo>
                      <a:pt x="364" y="443"/>
                    </a:lnTo>
                    <a:lnTo>
                      <a:pt x="361" y="443"/>
                    </a:lnTo>
                    <a:lnTo>
                      <a:pt x="361" y="441"/>
                    </a:lnTo>
                    <a:lnTo>
                      <a:pt x="359" y="441"/>
                    </a:lnTo>
                    <a:lnTo>
                      <a:pt x="359" y="439"/>
                    </a:lnTo>
                    <a:lnTo>
                      <a:pt x="357" y="439"/>
                    </a:lnTo>
                    <a:lnTo>
                      <a:pt x="355" y="436"/>
                    </a:lnTo>
                    <a:lnTo>
                      <a:pt x="353" y="436"/>
                    </a:lnTo>
                    <a:lnTo>
                      <a:pt x="350" y="436"/>
                    </a:lnTo>
                    <a:lnTo>
                      <a:pt x="348" y="436"/>
                    </a:lnTo>
                    <a:lnTo>
                      <a:pt x="346" y="436"/>
                    </a:lnTo>
                    <a:lnTo>
                      <a:pt x="344" y="436"/>
                    </a:lnTo>
                    <a:lnTo>
                      <a:pt x="344" y="434"/>
                    </a:lnTo>
                    <a:lnTo>
                      <a:pt x="342" y="434"/>
                    </a:lnTo>
                    <a:lnTo>
                      <a:pt x="342" y="436"/>
                    </a:lnTo>
                    <a:lnTo>
                      <a:pt x="339" y="439"/>
                    </a:lnTo>
                    <a:lnTo>
                      <a:pt x="339" y="441"/>
                    </a:lnTo>
                    <a:lnTo>
                      <a:pt x="337" y="443"/>
                    </a:lnTo>
                    <a:lnTo>
                      <a:pt x="337" y="445"/>
                    </a:lnTo>
                    <a:lnTo>
                      <a:pt x="337" y="443"/>
                    </a:lnTo>
                    <a:lnTo>
                      <a:pt x="335" y="443"/>
                    </a:lnTo>
                    <a:lnTo>
                      <a:pt x="333" y="443"/>
                    </a:lnTo>
                    <a:lnTo>
                      <a:pt x="333" y="441"/>
                    </a:lnTo>
                    <a:lnTo>
                      <a:pt x="331" y="441"/>
                    </a:lnTo>
                    <a:lnTo>
                      <a:pt x="329" y="441"/>
                    </a:lnTo>
                    <a:lnTo>
                      <a:pt x="329" y="439"/>
                    </a:lnTo>
                    <a:lnTo>
                      <a:pt x="326" y="439"/>
                    </a:lnTo>
                    <a:lnTo>
                      <a:pt x="324" y="439"/>
                    </a:lnTo>
                    <a:lnTo>
                      <a:pt x="324" y="436"/>
                    </a:lnTo>
                    <a:lnTo>
                      <a:pt x="322" y="436"/>
                    </a:lnTo>
                    <a:lnTo>
                      <a:pt x="320" y="436"/>
                    </a:lnTo>
                    <a:lnTo>
                      <a:pt x="320" y="434"/>
                    </a:lnTo>
                    <a:lnTo>
                      <a:pt x="318" y="434"/>
                    </a:lnTo>
                    <a:lnTo>
                      <a:pt x="315" y="434"/>
                    </a:lnTo>
                    <a:lnTo>
                      <a:pt x="315" y="432"/>
                    </a:lnTo>
                    <a:lnTo>
                      <a:pt x="313" y="432"/>
                    </a:lnTo>
                    <a:lnTo>
                      <a:pt x="311" y="432"/>
                    </a:lnTo>
                    <a:lnTo>
                      <a:pt x="311" y="430"/>
                    </a:lnTo>
                    <a:lnTo>
                      <a:pt x="309" y="430"/>
                    </a:lnTo>
                    <a:lnTo>
                      <a:pt x="307" y="430"/>
                    </a:lnTo>
                    <a:lnTo>
                      <a:pt x="304" y="428"/>
                    </a:lnTo>
                    <a:lnTo>
                      <a:pt x="302" y="428"/>
                    </a:lnTo>
                    <a:lnTo>
                      <a:pt x="300" y="428"/>
                    </a:lnTo>
                    <a:lnTo>
                      <a:pt x="298" y="428"/>
                    </a:lnTo>
                    <a:lnTo>
                      <a:pt x="298" y="425"/>
                    </a:lnTo>
                    <a:lnTo>
                      <a:pt x="296" y="425"/>
                    </a:lnTo>
                    <a:lnTo>
                      <a:pt x="293" y="425"/>
                    </a:lnTo>
                    <a:lnTo>
                      <a:pt x="291" y="425"/>
                    </a:lnTo>
                    <a:lnTo>
                      <a:pt x="291" y="423"/>
                    </a:lnTo>
                    <a:lnTo>
                      <a:pt x="289" y="423"/>
                    </a:lnTo>
                    <a:lnTo>
                      <a:pt x="287" y="423"/>
                    </a:lnTo>
                    <a:lnTo>
                      <a:pt x="285" y="423"/>
                    </a:lnTo>
                    <a:lnTo>
                      <a:pt x="283" y="423"/>
                    </a:lnTo>
                    <a:lnTo>
                      <a:pt x="283" y="421"/>
                    </a:lnTo>
                    <a:lnTo>
                      <a:pt x="280" y="421"/>
                    </a:lnTo>
                    <a:lnTo>
                      <a:pt x="278" y="421"/>
                    </a:lnTo>
                    <a:lnTo>
                      <a:pt x="278" y="419"/>
                    </a:lnTo>
                    <a:lnTo>
                      <a:pt x="276" y="419"/>
                    </a:lnTo>
                    <a:lnTo>
                      <a:pt x="274" y="419"/>
                    </a:lnTo>
                    <a:lnTo>
                      <a:pt x="274" y="417"/>
                    </a:lnTo>
                    <a:lnTo>
                      <a:pt x="272" y="417"/>
                    </a:lnTo>
                    <a:lnTo>
                      <a:pt x="269" y="417"/>
                    </a:lnTo>
                    <a:lnTo>
                      <a:pt x="267" y="417"/>
                    </a:lnTo>
                    <a:lnTo>
                      <a:pt x="267" y="414"/>
                    </a:lnTo>
                    <a:lnTo>
                      <a:pt x="265" y="414"/>
                    </a:lnTo>
                    <a:lnTo>
                      <a:pt x="263" y="414"/>
                    </a:lnTo>
                    <a:lnTo>
                      <a:pt x="261" y="414"/>
                    </a:lnTo>
                    <a:lnTo>
                      <a:pt x="261" y="412"/>
                    </a:lnTo>
                    <a:lnTo>
                      <a:pt x="258" y="412"/>
                    </a:lnTo>
                    <a:lnTo>
                      <a:pt x="256" y="412"/>
                    </a:lnTo>
                    <a:lnTo>
                      <a:pt x="256" y="410"/>
                    </a:lnTo>
                    <a:lnTo>
                      <a:pt x="254" y="410"/>
                    </a:lnTo>
                    <a:lnTo>
                      <a:pt x="252" y="410"/>
                    </a:lnTo>
                    <a:lnTo>
                      <a:pt x="250" y="410"/>
                    </a:lnTo>
                    <a:lnTo>
                      <a:pt x="250" y="408"/>
                    </a:lnTo>
                    <a:lnTo>
                      <a:pt x="247" y="408"/>
                    </a:lnTo>
                    <a:lnTo>
                      <a:pt x="245" y="408"/>
                    </a:lnTo>
                    <a:lnTo>
                      <a:pt x="245" y="406"/>
                    </a:lnTo>
                    <a:lnTo>
                      <a:pt x="243" y="406"/>
                    </a:lnTo>
                    <a:lnTo>
                      <a:pt x="241" y="406"/>
                    </a:lnTo>
                    <a:lnTo>
                      <a:pt x="241" y="403"/>
                    </a:lnTo>
                    <a:lnTo>
                      <a:pt x="239" y="403"/>
                    </a:lnTo>
                    <a:lnTo>
                      <a:pt x="237" y="403"/>
                    </a:lnTo>
                    <a:lnTo>
                      <a:pt x="239" y="399"/>
                    </a:lnTo>
                    <a:lnTo>
                      <a:pt x="254" y="382"/>
                    </a:lnTo>
                    <a:lnTo>
                      <a:pt x="261" y="373"/>
                    </a:lnTo>
                    <a:lnTo>
                      <a:pt x="263" y="368"/>
                    </a:lnTo>
                    <a:lnTo>
                      <a:pt x="256" y="366"/>
                    </a:lnTo>
                    <a:lnTo>
                      <a:pt x="252" y="362"/>
                    </a:lnTo>
                    <a:lnTo>
                      <a:pt x="247" y="357"/>
                    </a:lnTo>
                    <a:lnTo>
                      <a:pt x="243" y="355"/>
                    </a:lnTo>
                    <a:lnTo>
                      <a:pt x="241" y="353"/>
                    </a:lnTo>
                    <a:lnTo>
                      <a:pt x="239" y="353"/>
                    </a:lnTo>
                    <a:lnTo>
                      <a:pt x="237" y="351"/>
                    </a:lnTo>
                    <a:lnTo>
                      <a:pt x="232" y="347"/>
                    </a:lnTo>
                    <a:lnTo>
                      <a:pt x="230" y="347"/>
                    </a:lnTo>
                    <a:lnTo>
                      <a:pt x="175" y="333"/>
                    </a:lnTo>
                    <a:lnTo>
                      <a:pt x="180" y="294"/>
                    </a:lnTo>
                    <a:lnTo>
                      <a:pt x="164" y="274"/>
                    </a:lnTo>
                    <a:lnTo>
                      <a:pt x="175" y="257"/>
                    </a:lnTo>
                    <a:lnTo>
                      <a:pt x="188" y="239"/>
                    </a:lnTo>
                    <a:lnTo>
                      <a:pt x="173" y="230"/>
                    </a:lnTo>
                    <a:lnTo>
                      <a:pt x="162" y="233"/>
                    </a:lnTo>
                    <a:lnTo>
                      <a:pt x="166" y="215"/>
                    </a:lnTo>
                    <a:lnTo>
                      <a:pt x="186" y="219"/>
                    </a:lnTo>
                    <a:lnTo>
                      <a:pt x="199" y="224"/>
                    </a:lnTo>
                    <a:lnTo>
                      <a:pt x="210" y="202"/>
                    </a:lnTo>
                    <a:lnTo>
                      <a:pt x="195" y="198"/>
                    </a:lnTo>
                    <a:lnTo>
                      <a:pt x="191" y="198"/>
                    </a:lnTo>
                    <a:lnTo>
                      <a:pt x="173" y="198"/>
                    </a:lnTo>
                    <a:lnTo>
                      <a:pt x="169" y="198"/>
                    </a:lnTo>
                    <a:lnTo>
                      <a:pt x="151" y="195"/>
                    </a:lnTo>
                    <a:lnTo>
                      <a:pt x="147" y="195"/>
                    </a:lnTo>
                    <a:lnTo>
                      <a:pt x="129" y="195"/>
                    </a:lnTo>
                    <a:lnTo>
                      <a:pt x="127" y="195"/>
                    </a:lnTo>
                    <a:lnTo>
                      <a:pt x="127" y="200"/>
                    </a:lnTo>
                    <a:lnTo>
                      <a:pt x="127" y="213"/>
                    </a:lnTo>
                    <a:lnTo>
                      <a:pt x="125" y="217"/>
                    </a:lnTo>
                    <a:lnTo>
                      <a:pt x="120" y="226"/>
                    </a:lnTo>
                    <a:lnTo>
                      <a:pt x="101" y="224"/>
                    </a:lnTo>
                    <a:lnTo>
                      <a:pt x="99" y="224"/>
                    </a:lnTo>
                    <a:lnTo>
                      <a:pt x="99" y="241"/>
                    </a:lnTo>
                    <a:lnTo>
                      <a:pt x="77" y="239"/>
                    </a:lnTo>
                    <a:lnTo>
                      <a:pt x="74" y="259"/>
                    </a:lnTo>
                    <a:lnTo>
                      <a:pt x="70" y="272"/>
                    </a:lnTo>
                    <a:lnTo>
                      <a:pt x="70" y="276"/>
                    </a:lnTo>
                    <a:lnTo>
                      <a:pt x="68" y="281"/>
                    </a:lnTo>
                    <a:lnTo>
                      <a:pt x="66" y="287"/>
                    </a:lnTo>
                    <a:lnTo>
                      <a:pt x="61" y="301"/>
                    </a:lnTo>
                    <a:lnTo>
                      <a:pt x="61" y="303"/>
                    </a:lnTo>
                    <a:lnTo>
                      <a:pt x="59" y="307"/>
                    </a:lnTo>
                    <a:lnTo>
                      <a:pt x="48" y="325"/>
                    </a:lnTo>
                    <a:lnTo>
                      <a:pt x="33" y="316"/>
                    </a:lnTo>
                    <a:lnTo>
                      <a:pt x="31" y="316"/>
                    </a:lnTo>
                    <a:lnTo>
                      <a:pt x="24" y="314"/>
                    </a:lnTo>
                    <a:lnTo>
                      <a:pt x="22" y="314"/>
                    </a:lnTo>
                    <a:lnTo>
                      <a:pt x="22" y="301"/>
                    </a:lnTo>
                    <a:lnTo>
                      <a:pt x="22" y="298"/>
                    </a:lnTo>
                    <a:lnTo>
                      <a:pt x="22" y="290"/>
                    </a:lnTo>
                    <a:lnTo>
                      <a:pt x="22" y="281"/>
                    </a:lnTo>
                    <a:lnTo>
                      <a:pt x="22" y="270"/>
                    </a:lnTo>
                    <a:lnTo>
                      <a:pt x="22" y="263"/>
                    </a:lnTo>
                    <a:lnTo>
                      <a:pt x="22" y="257"/>
                    </a:lnTo>
                    <a:lnTo>
                      <a:pt x="22" y="250"/>
                    </a:lnTo>
                    <a:lnTo>
                      <a:pt x="22" y="248"/>
                    </a:lnTo>
                    <a:lnTo>
                      <a:pt x="22" y="246"/>
                    </a:lnTo>
                    <a:lnTo>
                      <a:pt x="22" y="239"/>
                    </a:lnTo>
                    <a:lnTo>
                      <a:pt x="22" y="237"/>
                    </a:lnTo>
                    <a:lnTo>
                      <a:pt x="22" y="233"/>
                    </a:lnTo>
                    <a:lnTo>
                      <a:pt x="2" y="233"/>
                    </a:lnTo>
                    <a:lnTo>
                      <a:pt x="2" y="230"/>
                    </a:lnTo>
                    <a:lnTo>
                      <a:pt x="2" y="228"/>
                    </a:lnTo>
                    <a:lnTo>
                      <a:pt x="0" y="228"/>
                    </a:lnTo>
                    <a:lnTo>
                      <a:pt x="2" y="228"/>
                    </a:lnTo>
                    <a:lnTo>
                      <a:pt x="2" y="226"/>
                    </a:lnTo>
                    <a:lnTo>
                      <a:pt x="4" y="224"/>
                    </a:lnTo>
                    <a:lnTo>
                      <a:pt x="7" y="224"/>
                    </a:lnTo>
                    <a:lnTo>
                      <a:pt x="9" y="224"/>
                    </a:lnTo>
                    <a:lnTo>
                      <a:pt x="9" y="222"/>
                    </a:lnTo>
                    <a:lnTo>
                      <a:pt x="11" y="222"/>
                    </a:lnTo>
                    <a:lnTo>
                      <a:pt x="13" y="219"/>
                    </a:lnTo>
                    <a:lnTo>
                      <a:pt x="13" y="217"/>
                    </a:lnTo>
                    <a:lnTo>
                      <a:pt x="13" y="215"/>
                    </a:lnTo>
                    <a:lnTo>
                      <a:pt x="13" y="213"/>
                    </a:lnTo>
                    <a:lnTo>
                      <a:pt x="13" y="211"/>
                    </a:lnTo>
                    <a:lnTo>
                      <a:pt x="11" y="209"/>
                    </a:lnTo>
                    <a:lnTo>
                      <a:pt x="11" y="206"/>
                    </a:lnTo>
                    <a:lnTo>
                      <a:pt x="11" y="204"/>
                    </a:lnTo>
                    <a:lnTo>
                      <a:pt x="13" y="204"/>
                    </a:lnTo>
                    <a:lnTo>
                      <a:pt x="15" y="204"/>
                    </a:lnTo>
                    <a:lnTo>
                      <a:pt x="18" y="204"/>
                    </a:lnTo>
                    <a:lnTo>
                      <a:pt x="20" y="204"/>
                    </a:lnTo>
                    <a:lnTo>
                      <a:pt x="22" y="204"/>
                    </a:lnTo>
                    <a:lnTo>
                      <a:pt x="22" y="206"/>
                    </a:lnTo>
                    <a:lnTo>
                      <a:pt x="24" y="206"/>
                    </a:lnTo>
                    <a:lnTo>
                      <a:pt x="24" y="204"/>
                    </a:lnTo>
                    <a:lnTo>
                      <a:pt x="26" y="204"/>
                    </a:lnTo>
                    <a:lnTo>
                      <a:pt x="28" y="204"/>
                    </a:lnTo>
                    <a:lnTo>
                      <a:pt x="28" y="202"/>
                    </a:lnTo>
                    <a:lnTo>
                      <a:pt x="26" y="202"/>
                    </a:lnTo>
                    <a:lnTo>
                      <a:pt x="26" y="200"/>
                    </a:lnTo>
                    <a:lnTo>
                      <a:pt x="28" y="200"/>
                    </a:lnTo>
                    <a:lnTo>
                      <a:pt x="28" y="198"/>
                    </a:lnTo>
                    <a:lnTo>
                      <a:pt x="28" y="195"/>
                    </a:lnTo>
                    <a:lnTo>
                      <a:pt x="28" y="193"/>
                    </a:lnTo>
                    <a:lnTo>
                      <a:pt x="28" y="191"/>
                    </a:lnTo>
                    <a:lnTo>
                      <a:pt x="28" y="189"/>
                    </a:lnTo>
                    <a:lnTo>
                      <a:pt x="26" y="189"/>
                    </a:lnTo>
                    <a:lnTo>
                      <a:pt x="26" y="187"/>
                    </a:lnTo>
                    <a:lnTo>
                      <a:pt x="28" y="187"/>
                    </a:lnTo>
                    <a:lnTo>
                      <a:pt x="28" y="184"/>
                    </a:lnTo>
                    <a:lnTo>
                      <a:pt x="28" y="182"/>
                    </a:lnTo>
                    <a:lnTo>
                      <a:pt x="31" y="182"/>
                    </a:lnTo>
                    <a:lnTo>
                      <a:pt x="31" y="180"/>
                    </a:lnTo>
                    <a:lnTo>
                      <a:pt x="33" y="180"/>
                    </a:lnTo>
                    <a:lnTo>
                      <a:pt x="33" y="178"/>
                    </a:lnTo>
                    <a:lnTo>
                      <a:pt x="35" y="178"/>
                    </a:lnTo>
                    <a:lnTo>
                      <a:pt x="33" y="178"/>
                    </a:lnTo>
                    <a:lnTo>
                      <a:pt x="33" y="176"/>
                    </a:lnTo>
                    <a:lnTo>
                      <a:pt x="31" y="176"/>
                    </a:lnTo>
                    <a:lnTo>
                      <a:pt x="28" y="176"/>
                    </a:lnTo>
                    <a:lnTo>
                      <a:pt x="26" y="176"/>
                    </a:lnTo>
                    <a:lnTo>
                      <a:pt x="26" y="173"/>
                    </a:lnTo>
                    <a:lnTo>
                      <a:pt x="24" y="173"/>
                    </a:lnTo>
                    <a:lnTo>
                      <a:pt x="24" y="171"/>
                    </a:lnTo>
                    <a:lnTo>
                      <a:pt x="24" y="169"/>
                    </a:lnTo>
                    <a:lnTo>
                      <a:pt x="26" y="169"/>
                    </a:lnTo>
                    <a:lnTo>
                      <a:pt x="28" y="169"/>
                    </a:lnTo>
                    <a:lnTo>
                      <a:pt x="31" y="169"/>
                    </a:lnTo>
                    <a:lnTo>
                      <a:pt x="31" y="167"/>
                    </a:lnTo>
                    <a:lnTo>
                      <a:pt x="33" y="167"/>
                    </a:lnTo>
                    <a:lnTo>
                      <a:pt x="33" y="165"/>
                    </a:lnTo>
                    <a:lnTo>
                      <a:pt x="31" y="165"/>
                    </a:lnTo>
                    <a:lnTo>
                      <a:pt x="31" y="163"/>
                    </a:lnTo>
                    <a:lnTo>
                      <a:pt x="31" y="160"/>
                    </a:lnTo>
                    <a:lnTo>
                      <a:pt x="33" y="160"/>
                    </a:lnTo>
                    <a:lnTo>
                      <a:pt x="35" y="160"/>
                    </a:lnTo>
                    <a:lnTo>
                      <a:pt x="35" y="158"/>
                    </a:lnTo>
                    <a:lnTo>
                      <a:pt x="37" y="158"/>
                    </a:lnTo>
                    <a:lnTo>
                      <a:pt x="39" y="158"/>
                    </a:lnTo>
                    <a:lnTo>
                      <a:pt x="39" y="156"/>
                    </a:lnTo>
                    <a:lnTo>
                      <a:pt x="42" y="156"/>
                    </a:lnTo>
                    <a:lnTo>
                      <a:pt x="42" y="154"/>
                    </a:lnTo>
                    <a:lnTo>
                      <a:pt x="44" y="154"/>
                    </a:lnTo>
                    <a:lnTo>
                      <a:pt x="44" y="152"/>
                    </a:lnTo>
                    <a:lnTo>
                      <a:pt x="42" y="149"/>
                    </a:lnTo>
                    <a:lnTo>
                      <a:pt x="39" y="149"/>
                    </a:lnTo>
                    <a:lnTo>
                      <a:pt x="39" y="147"/>
                    </a:lnTo>
                    <a:lnTo>
                      <a:pt x="37" y="147"/>
                    </a:lnTo>
                    <a:lnTo>
                      <a:pt x="35" y="147"/>
                    </a:lnTo>
                    <a:lnTo>
                      <a:pt x="33" y="145"/>
                    </a:lnTo>
                    <a:lnTo>
                      <a:pt x="31" y="145"/>
                    </a:lnTo>
                    <a:lnTo>
                      <a:pt x="31" y="143"/>
                    </a:lnTo>
                    <a:lnTo>
                      <a:pt x="31" y="141"/>
                    </a:lnTo>
                    <a:lnTo>
                      <a:pt x="33" y="141"/>
                    </a:lnTo>
                    <a:lnTo>
                      <a:pt x="33" y="143"/>
                    </a:lnTo>
                    <a:lnTo>
                      <a:pt x="35" y="143"/>
                    </a:lnTo>
                    <a:lnTo>
                      <a:pt x="37" y="143"/>
                    </a:lnTo>
                    <a:lnTo>
                      <a:pt x="37" y="141"/>
                    </a:lnTo>
                    <a:lnTo>
                      <a:pt x="37" y="138"/>
                    </a:lnTo>
                    <a:lnTo>
                      <a:pt x="37" y="136"/>
                    </a:lnTo>
                    <a:lnTo>
                      <a:pt x="37" y="134"/>
                    </a:lnTo>
                    <a:lnTo>
                      <a:pt x="37" y="132"/>
                    </a:lnTo>
                    <a:lnTo>
                      <a:pt x="39" y="132"/>
                    </a:lnTo>
                    <a:lnTo>
                      <a:pt x="39" y="130"/>
                    </a:lnTo>
                    <a:lnTo>
                      <a:pt x="39" y="127"/>
                    </a:lnTo>
                    <a:lnTo>
                      <a:pt x="39" y="125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48" y="125"/>
                    </a:lnTo>
                    <a:lnTo>
                      <a:pt x="48" y="123"/>
                    </a:lnTo>
                    <a:lnTo>
                      <a:pt x="50" y="123"/>
                    </a:lnTo>
                    <a:lnTo>
                      <a:pt x="50" y="121"/>
                    </a:lnTo>
                    <a:lnTo>
                      <a:pt x="50" y="119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3" y="114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55" y="108"/>
                    </a:lnTo>
                    <a:lnTo>
                      <a:pt x="57" y="108"/>
                    </a:lnTo>
                    <a:lnTo>
                      <a:pt x="57" y="106"/>
                    </a:lnTo>
                    <a:lnTo>
                      <a:pt x="55" y="106"/>
                    </a:lnTo>
                    <a:lnTo>
                      <a:pt x="53" y="106"/>
                    </a:lnTo>
                    <a:lnTo>
                      <a:pt x="50" y="106"/>
                    </a:lnTo>
                    <a:lnTo>
                      <a:pt x="50" y="103"/>
                    </a:lnTo>
                    <a:lnTo>
                      <a:pt x="48" y="101"/>
                    </a:lnTo>
                    <a:lnTo>
                      <a:pt x="48" y="99"/>
                    </a:lnTo>
                    <a:lnTo>
                      <a:pt x="50" y="99"/>
                    </a:lnTo>
                    <a:lnTo>
                      <a:pt x="50" y="97"/>
                    </a:lnTo>
                    <a:lnTo>
                      <a:pt x="53" y="97"/>
                    </a:lnTo>
                    <a:lnTo>
                      <a:pt x="55" y="97"/>
                    </a:lnTo>
                    <a:lnTo>
                      <a:pt x="57" y="97"/>
                    </a:lnTo>
                    <a:lnTo>
                      <a:pt x="57" y="95"/>
                    </a:lnTo>
                    <a:lnTo>
                      <a:pt x="59" y="97"/>
                    </a:lnTo>
                    <a:lnTo>
                      <a:pt x="61" y="9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64" y="92"/>
                    </a:lnTo>
                    <a:lnTo>
                      <a:pt x="61" y="92"/>
                    </a:lnTo>
                    <a:lnTo>
                      <a:pt x="61" y="90"/>
                    </a:lnTo>
                    <a:lnTo>
                      <a:pt x="59" y="90"/>
                    </a:lnTo>
                    <a:lnTo>
                      <a:pt x="57" y="90"/>
                    </a:lnTo>
                    <a:lnTo>
                      <a:pt x="57" y="88"/>
                    </a:lnTo>
                    <a:lnTo>
                      <a:pt x="55" y="88"/>
                    </a:lnTo>
                    <a:lnTo>
                      <a:pt x="55" y="86"/>
                    </a:lnTo>
                    <a:lnTo>
                      <a:pt x="53" y="86"/>
                    </a:lnTo>
                    <a:lnTo>
                      <a:pt x="53" y="84"/>
                    </a:lnTo>
                    <a:lnTo>
                      <a:pt x="55" y="84"/>
                    </a:lnTo>
                    <a:lnTo>
                      <a:pt x="55" y="81"/>
                    </a:lnTo>
                    <a:lnTo>
                      <a:pt x="57" y="81"/>
                    </a:lnTo>
                    <a:lnTo>
                      <a:pt x="57" y="79"/>
                    </a:lnTo>
                    <a:lnTo>
                      <a:pt x="57" y="77"/>
                    </a:lnTo>
                    <a:lnTo>
                      <a:pt x="59" y="77"/>
                    </a:lnTo>
                    <a:lnTo>
                      <a:pt x="59" y="75"/>
                    </a:lnTo>
                    <a:lnTo>
                      <a:pt x="59" y="73"/>
                    </a:lnTo>
                    <a:lnTo>
                      <a:pt x="61" y="73"/>
                    </a:lnTo>
                    <a:lnTo>
                      <a:pt x="64" y="73"/>
                    </a:lnTo>
                    <a:lnTo>
                      <a:pt x="64" y="71"/>
                    </a:lnTo>
                    <a:lnTo>
                      <a:pt x="61" y="71"/>
                    </a:lnTo>
                    <a:lnTo>
                      <a:pt x="61" y="68"/>
                    </a:lnTo>
                    <a:lnTo>
                      <a:pt x="64" y="68"/>
                    </a:lnTo>
                    <a:lnTo>
                      <a:pt x="64" y="66"/>
                    </a:lnTo>
                    <a:lnTo>
                      <a:pt x="64" y="64"/>
                    </a:lnTo>
                    <a:lnTo>
                      <a:pt x="64" y="62"/>
                    </a:lnTo>
                    <a:lnTo>
                      <a:pt x="61" y="62"/>
                    </a:lnTo>
                    <a:lnTo>
                      <a:pt x="61" y="60"/>
                    </a:lnTo>
                    <a:lnTo>
                      <a:pt x="61" y="57"/>
                    </a:lnTo>
                    <a:lnTo>
                      <a:pt x="64" y="57"/>
                    </a:lnTo>
                    <a:lnTo>
                      <a:pt x="66" y="57"/>
                    </a:lnTo>
                    <a:lnTo>
                      <a:pt x="68" y="57"/>
                    </a:lnTo>
                    <a:lnTo>
                      <a:pt x="70" y="57"/>
                    </a:lnTo>
                    <a:lnTo>
                      <a:pt x="72" y="57"/>
                    </a:lnTo>
                    <a:lnTo>
                      <a:pt x="72" y="60"/>
                    </a:lnTo>
                    <a:lnTo>
                      <a:pt x="74" y="60"/>
                    </a:lnTo>
                    <a:lnTo>
                      <a:pt x="77" y="60"/>
                    </a:lnTo>
                    <a:lnTo>
                      <a:pt x="77" y="57"/>
                    </a:lnTo>
                    <a:lnTo>
                      <a:pt x="74" y="57"/>
                    </a:lnTo>
                    <a:lnTo>
                      <a:pt x="72" y="57"/>
                    </a:lnTo>
                    <a:lnTo>
                      <a:pt x="72" y="55"/>
                    </a:lnTo>
                    <a:lnTo>
                      <a:pt x="72" y="53"/>
                    </a:lnTo>
                    <a:lnTo>
                      <a:pt x="74" y="51"/>
                    </a:lnTo>
                    <a:lnTo>
                      <a:pt x="74" y="49"/>
                    </a:lnTo>
                    <a:lnTo>
                      <a:pt x="77" y="49"/>
                    </a:lnTo>
                    <a:lnTo>
                      <a:pt x="77" y="46"/>
                    </a:lnTo>
                    <a:lnTo>
                      <a:pt x="77" y="44"/>
                    </a:lnTo>
                    <a:lnTo>
                      <a:pt x="77" y="42"/>
                    </a:lnTo>
                    <a:lnTo>
                      <a:pt x="79" y="42"/>
                    </a:lnTo>
                    <a:lnTo>
                      <a:pt x="79" y="40"/>
                    </a:lnTo>
                    <a:lnTo>
                      <a:pt x="81" y="40"/>
                    </a:lnTo>
                    <a:lnTo>
                      <a:pt x="81" y="38"/>
                    </a:lnTo>
                    <a:lnTo>
                      <a:pt x="83" y="38"/>
                    </a:lnTo>
                    <a:lnTo>
                      <a:pt x="85" y="35"/>
                    </a:lnTo>
                    <a:lnTo>
                      <a:pt x="88" y="35"/>
                    </a:lnTo>
                    <a:lnTo>
                      <a:pt x="88" y="33"/>
                    </a:lnTo>
                    <a:lnTo>
                      <a:pt x="90" y="33"/>
                    </a:lnTo>
                    <a:lnTo>
                      <a:pt x="92" y="31"/>
                    </a:lnTo>
                    <a:lnTo>
                      <a:pt x="94" y="31"/>
                    </a:lnTo>
                    <a:lnTo>
                      <a:pt x="94" y="29"/>
                    </a:lnTo>
                    <a:lnTo>
                      <a:pt x="96" y="29"/>
                    </a:lnTo>
                    <a:lnTo>
                      <a:pt x="96" y="27"/>
                    </a:lnTo>
                    <a:lnTo>
                      <a:pt x="96" y="25"/>
                    </a:lnTo>
                    <a:lnTo>
                      <a:pt x="96" y="22"/>
                    </a:lnTo>
                    <a:lnTo>
                      <a:pt x="96" y="20"/>
                    </a:lnTo>
                    <a:lnTo>
                      <a:pt x="96" y="18"/>
                    </a:lnTo>
                    <a:lnTo>
                      <a:pt x="99" y="18"/>
                    </a:lnTo>
                    <a:lnTo>
                      <a:pt x="101" y="18"/>
                    </a:lnTo>
                    <a:lnTo>
                      <a:pt x="103" y="18"/>
                    </a:lnTo>
                    <a:lnTo>
                      <a:pt x="105" y="18"/>
                    </a:lnTo>
                    <a:lnTo>
                      <a:pt x="107" y="18"/>
                    </a:lnTo>
                    <a:lnTo>
                      <a:pt x="107" y="16"/>
                    </a:lnTo>
                    <a:lnTo>
                      <a:pt x="107" y="14"/>
                    </a:lnTo>
                    <a:lnTo>
                      <a:pt x="105" y="14"/>
                    </a:lnTo>
                    <a:lnTo>
                      <a:pt x="105" y="11"/>
                    </a:lnTo>
                    <a:lnTo>
                      <a:pt x="105" y="9"/>
                    </a:lnTo>
                    <a:lnTo>
                      <a:pt x="105" y="7"/>
                    </a:lnTo>
                    <a:lnTo>
                      <a:pt x="107" y="7"/>
                    </a:lnTo>
                    <a:lnTo>
                      <a:pt x="110" y="9"/>
                    </a:lnTo>
                    <a:lnTo>
                      <a:pt x="110" y="11"/>
                    </a:lnTo>
                    <a:lnTo>
                      <a:pt x="112" y="11"/>
                    </a:lnTo>
                    <a:lnTo>
                      <a:pt x="112" y="9"/>
                    </a:lnTo>
                    <a:lnTo>
                      <a:pt x="114" y="9"/>
                    </a:lnTo>
                    <a:lnTo>
                      <a:pt x="116" y="7"/>
                    </a:lnTo>
                    <a:lnTo>
                      <a:pt x="116" y="5"/>
                    </a:lnTo>
                    <a:lnTo>
                      <a:pt x="118" y="5"/>
                    </a:lnTo>
                    <a:lnTo>
                      <a:pt x="120" y="5"/>
                    </a:lnTo>
                    <a:lnTo>
                      <a:pt x="120" y="7"/>
                    </a:lnTo>
                    <a:lnTo>
                      <a:pt x="120" y="9"/>
                    </a:lnTo>
                    <a:lnTo>
                      <a:pt x="118" y="9"/>
                    </a:lnTo>
                    <a:lnTo>
                      <a:pt x="118" y="11"/>
                    </a:lnTo>
                    <a:lnTo>
                      <a:pt x="118" y="14"/>
                    </a:lnTo>
                    <a:lnTo>
                      <a:pt x="118" y="16"/>
                    </a:lnTo>
                    <a:lnTo>
                      <a:pt x="120" y="16"/>
                    </a:lnTo>
                    <a:lnTo>
                      <a:pt x="123" y="16"/>
                    </a:lnTo>
                    <a:lnTo>
                      <a:pt x="125" y="16"/>
                    </a:lnTo>
                    <a:lnTo>
                      <a:pt x="127" y="16"/>
                    </a:lnTo>
                    <a:lnTo>
                      <a:pt x="127" y="14"/>
                    </a:lnTo>
                    <a:lnTo>
                      <a:pt x="127" y="11"/>
                    </a:lnTo>
                    <a:lnTo>
                      <a:pt x="129" y="11"/>
                    </a:lnTo>
                    <a:lnTo>
                      <a:pt x="131" y="9"/>
                    </a:lnTo>
                    <a:lnTo>
                      <a:pt x="134" y="9"/>
                    </a:lnTo>
                    <a:lnTo>
                      <a:pt x="136" y="9"/>
                    </a:lnTo>
                    <a:lnTo>
                      <a:pt x="136" y="11"/>
                    </a:lnTo>
                    <a:lnTo>
                      <a:pt x="138" y="11"/>
                    </a:lnTo>
                    <a:lnTo>
                      <a:pt x="140" y="11"/>
                    </a:lnTo>
                    <a:lnTo>
                      <a:pt x="142" y="11"/>
                    </a:lnTo>
                    <a:lnTo>
                      <a:pt x="142" y="9"/>
                    </a:lnTo>
                    <a:lnTo>
                      <a:pt x="145" y="9"/>
                    </a:lnTo>
                    <a:lnTo>
                      <a:pt x="147" y="9"/>
                    </a:lnTo>
                    <a:lnTo>
                      <a:pt x="149" y="9"/>
                    </a:lnTo>
                    <a:lnTo>
                      <a:pt x="149" y="7"/>
                    </a:lnTo>
                    <a:lnTo>
                      <a:pt x="149" y="5"/>
                    </a:lnTo>
                    <a:lnTo>
                      <a:pt x="151" y="5"/>
                    </a:lnTo>
                    <a:lnTo>
                      <a:pt x="151" y="3"/>
                    </a:lnTo>
                    <a:lnTo>
                      <a:pt x="153" y="3"/>
                    </a:lnTo>
                    <a:lnTo>
                      <a:pt x="156" y="3"/>
                    </a:lnTo>
                    <a:lnTo>
                      <a:pt x="156" y="0"/>
                    </a:lnTo>
                    <a:lnTo>
                      <a:pt x="158" y="0"/>
                    </a:lnTo>
                    <a:lnTo>
                      <a:pt x="160" y="0"/>
                    </a:lnTo>
                    <a:lnTo>
                      <a:pt x="162" y="0"/>
                    </a:lnTo>
                    <a:lnTo>
                      <a:pt x="164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96" name="Freeform 81"/>
              <p:cNvSpPr>
                <a:spLocks/>
              </p:cNvSpPr>
              <p:nvPr/>
            </p:nvSpPr>
            <p:spPr bwMode="auto">
              <a:xfrm>
                <a:off x="2728913" y="5156200"/>
                <a:ext cx="1395413" cy="490538"/>
              </a:xfrm>
              <a:custGeom>
                <a:avLst/>
                <a:gdLst>
                  <a:gd name="T0" fmla="*/ 2147483647 w 879"/>
                  <a:gd name="T1" fmla="*/ 2147483647 h 309"/>
                  <a:gd name="T2" fmla="*/ 2147483647 w 879"/>
                  <a:gd name="T3" fmla="*/ 2147483647 h 309"/>
                  <a:gd name="T4" fmla="*/ 2147483647 w 879"/>
                  <a:gd name="T5" fmla="*/ 2147483647 h 309"/>
                  <a:gd name="T6" fmla="*/ 2147483647 w 879"/>
                  <a:gd name="T7" fmla="*/ 2147483647 h 309"/>
                  <a:gd name="T8" fmla="*/ 2147483647 w 879"/>
                  <a:gd name="T9" fmla="*/ 2147483647 h 309"/>
                  <a:gd name="T10" fmla="*/ 2147483647 w 879"/>
                  <a:gd name="T11" fmla="*/ 2147483647 h 309"/>
                  <a:gd name="T12" fmla="*/ 2147483647 w 879"/>
                  <a:gd name="T13" fmla="*/ 2147483647 h 309"/>
                  <a:gd name="T14" fmla="*/ 2147483647 w 879"/>
                  <a:gd name="T15" fmla="*/ 2147483647 h 309"/>
                  <a:gd name="T16" fmla="*/ 2147483647 w 879"/>
                  <a:gd name="T17" fmla="*/ 2147483647 h 309"/>
                  <a:gd name="T18" fmla="*/ 2147483647 w 879"/>
                  <a:gd name="T19" fmla="*/ 2147483647 h 309"/>
                  <a:gd name="T20" fmla="*/ 2147483647 w 879"/>
                  <a:gd name="T21" fmla="*/ 2147483647 h 309"/>
                  <a:gd name="T22" fmla="*/ 2147483647 w 879"/>
                  <a:gd name="T23" fmla="*/ 2147483647 h 309"/>
                  <a:gd name="T24" fmla="*/ 2147483647 w 879"/>
                  <a:gd name="T25" fmla="*/ 2147483647 h 309"/>
                  <a:gd name="T26" fmla="*/ 2147483647 w 879"/>
                  <a:gd name="T27" fmla="*/ 2147483647 h 309"/>
                  <a:gd name="T28" fmla="*/ 2147483647 w 879"/>
                  <a:gd name="T29" fmla="*/ 2147483647 h 309"/>
                  <a:gd name="T30" fmla="*/ 2147483647 w 879"/>
                  <a:gd name="T31" fmla="*/ 2147483647 h 309"/>
                  <a:gd name="T32" fmla="*/ 2147483647 w 879"/>
                  <a:gd name="T33" fmla="*/ 2147483647 h 309"/>
                  <a:gd name="T34" fmla="*/ 2147483647 w 879"/>
                  <a:gd name="T35" fmla="*/ 2147483647 h 309"/>
                  <a:gd name="T36" fmla="*/ 2147483647 w 879"/>
                  <a:gd name="T37" fmla="*/ 2147483647 h 309"/>
                  <a:gd name="T38" fmla="*/ 2147483647 w 879"/>
                  <a:gd name="T39" fmla="*/ 2147483647 h 309"/>
                  <a:gd name="T40" fmla="*/ 2147483647 w 879"/>
                  <a:gd name="T41" fmla="*/ 2147483647 h 309"/>
                  <a:gd name="T42" fmla="*/ 2147483647 w 879"/>
                  <a:gd name="T43" fmla="*/ 2147483647 h 309"/>
                  <a:gd name="T44" fmla="*/ 2147483647 w 879"/>
                  <a:gd name="T45" fmla="*/ 2147483647 h 309"/>
                  <a:gd name="T46" fmla="*/ 2147483647 w 879"/>
                  <a:gd name="T47" fmla="*/ 2147483647 h 309"/>
                  <a:gd name="T48" fmla="*/ 2147483647 w 879"/>
                  <a:gd name="T49" fmla="*/ 2147483647 h 309"/>
                  <a:gd name="T50" fmla="*/ 2147483647 w 879"/>
                  <a:gd name="T51" fmla="*/ 2147483647 h 309"/>
                  <a:gd name="T52" fmla="*/ 2147483647 w 879"/>
                  <a:gd name="T53" fmla="*/ 2147483647 h 309"/>
                  <a:gd name="T54" fmla="*/ 2147483647 w 879"/>
                  <a:gd name="T55" fmla="*/ 2147483647 h 309"/>
                  <a:gd name="T56" fmla="*/ 2147483647 w 879"/>
                  <a:gd name="T57" fmla="*/ 2147483647 h 309"/>
                  <a:gd name="T58" fmla="*/ 2147483647 w 879"/>
                  <a:gd name="T59" fmla="*/ 2147483647 h 309"/>
                  <a:gd name="T60" fmla="*/ 2147483647 w 879"/>
                  <a:gd name="T61" fmla="*/ 2147483647 h 309"/>
                  <a:gd name="T62" fmla="*/ 2147483647 w 879"/>
                  <a:gd name="T63" fmla="*/ 2147483647 h 309"/>
                  <a:gd name="T64" fmla="*/ 2147483647 w 879"/>
                  <a:gd name="T65" fmla="*/ 2147483647 h 309"/>
                  <a:gd name="T66" fmla="*/ 2147483647 w 879"/>
                  <a:gd name="T67" fmla="*/ 2147483647 h 309"/>
                  <a:gd name="T68" fmla="*/ 2147483647 w 879"/>
                  <a:gd name="T69" fmla="*/ 2147483647 h 309"/>
                  <a:gd name="T70" fmla="*/ 2147483647 w 879"/>
                  <a:gd name="T71" fmla="*/ 2147483647 h 309"/>
                  <a:gd name="T72" fmla="*/ 2147483647 w 879"/>
                  <a:gd name="T73" fmla="*/ 2147483647 h 309"/>
                  <a:gd name="T74" fmla="*/ 2147483647 w 879"/>
                  <a:gd name="T75" fmla="*/ 2147483647 h 309"/>
                  <a:gd name="T76" fmla="*/ 2147483647 w 879"/>
                  <a:gd name="T77" fmla="*/ 2147483647 h 309"/>
                  <a:gd name="T78" fmla="*/ 2147483647 w 879"/>
                  <a:gd name="T79" fmla="*/ 2147483647 h 309"/>
                  <a:gd name="T80" fmla="*/ 2147483647 w 879"/>
                  <a:gd name="T81" fmla="*/ 2147483647 h 309"/>
                  <a:gd name="T82" fmla="*/ 2147483647 w 879"/>
                  <a:gd name="T83" fmla="*/ 2147483647 h 309"/>
                  <a:gd name="T84" fmla="*/ 2147483647 w 879"/>
                  <a:gd name="T85" fmla="*/ 2147483647 h 309"/>
                  <a:gd name="T86" fmla="*/ 2147483647 w 879"/>
                  <a:gd name="T87" fmla="*/ 2147483647 h 309"/>
                  <a:gd name="T88" fmla="*/ 2147483647 w 879"/>
                  <a:gd name="T89" fmla="*/ 2147483647 h 309"/>
                  <a:gd name="T90" fmla="*/ 2147483647 w 879"/>
                  <a:gd name="T91" fmla="*/ 2147483647 h 309"/>
                  <a:gd name="T92" fmla="*/ 2147483647 w 879"/>
                  <a:gd name="T93" fmla="*/ 2147483647 h 309"/>
                  <a:gd name="T94" fmla="*/ 2147483647 w 879"/>
                  <a:gd name="T95" fmla="*/ 2147483647 h 309"/>
                  <a:gd name="T96" fmla="*/ 2147483647 w 879"/>
                  <a:gd name="T97" fmla="*/ 2147483647 h 309"/>
                  <a:gd name="T98" fmla="*/ 2147483647 w 879"/>
                  <a:gd name="T99" fmla="*/ 2147483647 h 309"/>
                  <a:gd name="T100" fmla="*/ 2147483647 w 879"/>
                  <a:gd name="T101" fmla="*/ 2147483647 h 309"/>
                  <a:gd name="T102" fmla="*/ 2147483647 w 879"/>
                  <a:gd name="T103" fmla="*/ 2147483647 h 309"/>
                  <a:gd name="T104" fmla="*/ 2147483647 w 879"/>
                  <a:gd name="T105" fmla="*/ 2147483647 h 309"/>
                  <a:gd name="T106" fmla="*/ 2147483647 w 879"/>
                  <a:gd name="T107" fmla="*/ 2147483647 h 309"/>
                  <a:gd name="T108" fmla="*/ 2147483647 w 879"/>
                  <a:gd name="T109" fmla="*/ 2147483647 h 309"/>
                  <a:gd name="T110" fmla="*/ 2147483647 w 879"/>
                  <a:gd name="T111" fmla="*/ 2147483647 h 309"/>
                  <a:gd name="T112" fmla="*/ 2147483647 w 879"/>
                  <a:gd name="T113" fmla="*/ 2147483647 h 309"/>
                  <a:gd name="T114" fmla="*/ 2147483647 w 879"/>
                  <a:gd name="T115" fmla="*/ 2147483647 h 309"/>
                  <a:gd name="T116" fmla="*/ 2147483647 w 879"/>
                  <a:gd name="T117" fmla="*/ 2147483647 h 309"/>
                  <a:gd name="T118" fmla="*/ 2147483647 w 879"/>
                  <a:gd name="T119" fmla="*/ 2147483647 h 309"/>
                  <a:gd name="T120" fmla="*/ 2147483647 w 879"/>
                  <a:gd name="T121" fmla="*/ 2147483647 h 30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79" h="309">
                    <a:moveTo>
                      <a:pt x="519" y="16"/>
                    </a:moveTo>
                    <a:lnTo>
                      <a:pt x="539" y="27"/>
                    </a:lnTo>
                    <a:lnTo>
                      <a:pt x="552" y="27"/>
                    </a:lnTo>
                    <a:lnTo>
                      <a:pt x="572" y="27"/>
                    </a:lnTo>
                    <a:lnTo>
                      <a:pt x="594" y="29"/>
                    </a:lnTo>
                    <a:lnTo>
                      <a:pt x="596" y="29"/>
                    </a:lnTo>
                    <a:lnTo>
                      <a:pt x="598" y="29"/>
                    </a:lnTo>
                    <a:lnTo>
                      <a:pt x="603" y="29"/>
                    </a:lnTo>
                    <a:lnTo>
                      <a:pt x="605" y="29"/>
                    </a:lnTo>
                    <a:lnTo>
                      <a:pt x="607" y="29"/>
                    </a:lnTo>
                    <a:lnTo>
                      <a:pt x="609" y="29"/>
                    </a:lnTo>
                    <a:lnTo>
                      <a:pt x="614" y="29"/>
                    </a:lnTo>
                    <a:lnTo>
                      <a:pt x="616" y="29"/>
                    </a:lnTo>
                    <a:lnTo>
                      <a:pt x="618" y="29"/>
                    </a:lnTo>
                    <a:lnTo>
                      <a:pt x="620" y="29"/>
                    </a:lnTo>
                    <a:lnTo>
                      <a:pt x="625" y="31"/>
                    </a:lnTo>
                    <a:lnTo>
                      <a:pt x="627" y="31"/>
                    </a:lnTo>
                    <a:lnTo>
                      <a:pt x="638" y="29"/>
                    </a:lnTo>
                    <a:lnTo>
                      <a:pt x="640" y="29"/>
                    </a:lnTo>
                    <a:lnTo>
                      <a:pt x="651" y="31"/>
                    </a:lnTo>
                    <a:lnTo>
                      <a:pt x="660" y="31"/>
                    </a:lnTo>
                    <a:lnTo>
                      <a:pt x="668" y="33"/>
                    </a:lnTo>
                    <a:lnTo>
                      <a:pt x="679" y="31"/>
                    </a:lnTo>
                    <a:lnTo>
                      <a:pt x="682" y="29"/>
                    </a:lnTo>
                    <a:lnTo>
                      <a:pt x="690" y="29"/>
                    </a:lnTo>
                    <a:lnTo>
                      <a:pt x="703" y="24"/>
                    </a:lnTo>
                    <a:lnTo>
                      <a:pt x="717" y="24"/>
                    </a:lnTo>
                    <a:lnTo>
                      <a:pt x="723" y="22"/>
                    </a:lnTo>
                    <a:lnTo>
                      <a:pt x="728" y="20"/>
                    </a:lnTo>
                    <a:lnTo>
                      <a:pt x="734" y="20"/>
                    </a:lnTo>
                    <a:lnTo>
                      <a:pt x="739" y="20"/>
                    </a:lnTo>
                    <a:lnTo>
                      <a:pt x="741" y="20"/>
                    </a:lnTo>
                    <a:lnTo>
                      <a:pt x="754" y="20"/>
                    </a:lnTo>
                    <a:lnTo>
                      <a:pt x="758" y="22"/>
                    </a:lnTo>
                    <a:lnTo>
                      <a:pt x="763" y="22"/>
                    </a:lnTo>
                    <a:lnTo>
                      <a:pt x="767" y="22"/>
                    </a:lnTo>
                    <a:lnTo>
                      <a:pt x="769" y="22"/>
                    </a:lnTo>
                    <a:lnTo>
                      <a:pt x="771" y="24"/>
                    </a:lnTo>
                    <a:lnTo>
                      <a:pt x="774" y="27"/>
                    </a:lnTo>
                    <a:lnTo>
                      <a:pt x="776" y="29"/>
                    </a:lnTo>
                    <a:lnTo>
                      <a:pt x="778" y="33"/>
                    </a:lnTo>
                    <a:lnTo>
                      <a:pt x="780" y="33"/>
                    </a:lnTo>
                    <a:lnTo>
                      <a:pt x="780" y="35"/>
                    </a:lnTo>
                    <a:lnTo>
                      <a:pt x="785" y="40"/>
                    </a:lnTo>
                    <a:lnTo>
                      <a:pt x="787" y="42"/>
                    </a:lnTo>
                    <a:lnTo>
                      <a:pt x="785" y="35"/>
                    </a:lnTo>
                    <a:lnTo>
                      <a:pt x="789" y="38"/>
                    </a:lnTo>
                    <a:lnTo>
                      <a:pt x="793" y="38"/>
                    </a:lnTo>
                    <a:lnTo>
                      <a:pt x="798" y="38"/>
                    </a:lnTo>
                    <a:lnTo>
                      <a:pt x="802" y="35"/>
                    </a:lnTo>
                    <a:lnTo>
                      <a:pt x="813" y="38"/>
                    </a:lnTo>
                    <a:lnTo>
                      <a:pt x="815" y="38"/>
                    </a:lnTo>
                    <a:lnTo>
                      <a:pt x="822" y="38"/>
                    </a:lnTo>
                    <a:lnTo>
                      <a:pt x="824" y="38"/>
                    </a:lnTo>
                    <a:lnTo>
                      <a:pt x="826" y="42"/>
                    </a:lnTo>
                    <a:lnTo>
                      <a:pt x="837" y="44"/>
                    </a:lnTo>
                    <a:lnTo>
                      <a:pt x="841" y="46"/>
                    </a:lnTo>
                    <a:lnTo>
                      <a:pt x="846" y="49"/>
                    </a:lnTo>
                    <a:lnTo>
                      <a:pt x="852" y="51"/>
                    </a:lnTo>
                    <a:lnTo>
                      <a:pt x="852" y="53"/>
                    </a:lnTo>
                    <a:lnTo>
                      <a:pt x="850" y="60"/>
                    </a:lnTo>
                    <a:lnTo>
                      <a:pt x="850" y="73"/>
                    </a:lnTo>
                    <a:lnTo>
                      <a:pt x="855" y="70"/>
                    </a:lnTo>
                    <a:lnTo>
                      <a:pt x="857" y="77"/>
                    </a:lnTo>
                    <a:lnTo>
                      <a:pt x="872" y="86"/>
                    </a:lnTo>
                    <a:lnTo>
                      <a:pt x="870" y="95"/>
                    </a:lnTo>
                    <a:lnTo>
                      <a:pt x="870" y="99"/>
                    </a:lnTo>
                    <a:lnTo>
                      <a:pt x="863" y="99"/>
                    </a:lnTo>
                    <a:lnTo>
                      <a:pt x="859" y="99"/>
                    </a:lnTo>
                    <a:lnTo>
                      <a:pt x="846" y="99"/>
                    </a:lnTo>
                    <a:lnTo>
                      <a:pt x="839" y="95"/>
                    </a:lnTo>
                    <a:lnTo>
                      <a:pt x="839" y="97"/>
                    </a:lnTo>
                    <a:lnTo>
                      <a:pt x="839" y="99"/>
                    </a:lnTo>
                    <a:lnTo>
                      <a:pt x="835" y="103"/>
                    </a:lnTo>
                    <a:lnTo>
                      <a:pt x="835" y="108"/>
                    </a:lnTo>
                    <a:lnTo>
                      <a:pt x="830" y="108"/>
                    </a:lnTo>
                    <a:lnTo>
                      <a:pt x="828" y="108"/>
                    </a:lnTo>
                    <a:lnTo>
                      <a:pt x="826" y="110"/>
                    </a:lnTo>
                    <a:lnTo>
                      <a:pt x="824" y="110"/>
                    </a:lnTo>
                    <a:lnTo>
                      <a:pt x="822" y="110"/>
                    </a:lnTo>
                    <a:lnTo>
                      <a:pt x="817" y="112"/>
                    </a:lnTo>
                    <a:lnTo>
                      <a:pt x="813" y="112"/>
                    </a:lnTo>
                    <a:lnTo>
                      <a:pt x="811" y="112"/>
                    </a:lnTo>
                    <a:lnTo>
                      <a:pt x="809" y="112"/>
                    </a:lnTo>
                    <a:lnTo>
                      <a:pt x="806" y="112"/>
                    </a:lnTo>
                    <a:lnTo>
                      <a:pt x="806" y="114"/>
                    </a:lnTo>
                    <a:lnTo>
                      <a:pt x="806" y="116"/>
                    </a:lnTo>
                    <a:lnTo>
                      <a:pt x="806" y="119"/>
                    </a:lnTo>
                    <a:lnTo>
                      <a:pt x="804" y="119"/>
                    </a:lnTo>
                    <a:lnTo>
                      <a:pt x="804" y="121"/>
                    </a:lnTo>
                    <a:lnTo>
                      <a:pt x="804" y="123"/>
                    </a:lnTo>
                    <a:lnTo>
                      <a:pt x="800" y="127"/>
                    </a:lnTo>
                    <a:lnTo>
                      <a:pt x="795" y="132"/>
                    </a:lnTo>
                    <a:lnTo>
                      <a:pt x="800" y="134"/>
                    </a:lnTo>
                    <a:lnTo>
                      <a:pt x="804" y="134"/>
                    </a:lnTo>
                    <a:lnTo>
                      <a:pt x="811" y="136"/>
                    </a:lnTo>
                    <a:lnTo>
                      <a:pt x="815" y="136"/>
                    </a:lnTo>
                    <a:lnTo>
                      <a:pt x="820" y="136"/>
                    </a:lnTo>
                    <a:lnTo>
                      <a:pt x="820" y="132"/>
                    </a:lnTo>
                    <a:lnTo>
                      <a:pt x="822" y="132"/>
                    </a:lnTo>
                    <a:lnTo>
                      <a:pt x="824" y="132"/>
                    </a:lnTo>
                    <a:lnTo>
                      <a:pt x="826" y="132"/>
                    </a:lnTo>
                    <a:lnTo>
                      <a:pt x="828" y="130"/>
                    </a:lnTo>
                    <a:lnTo>
                      <a:pt x="833" y="130"/>
                    </a:lnTo>
                    <a:lnTo>
                      <a:pt x="835" y="132"/>
                    </a:lnTo>
                    <a:lnTo>
                      <a:pt x="837" y="132"/>
                    </a:lnTo>
                    <a:lnTo>
                      <a:pt x="839" y="132"/>
                    </a:lnTo>
                    <a:lnTo>
                      <a:pt x="839" y="134"/>
                    </a:lnTo>
                    <a:lnTo>
                      <a:pt x="837" y="134"/>
                    </a:lnTo>
                    <a:lnTo>
                      <a:pt x="839" y="143"/>
                    </a:lnTo>
                    <a:lnTo>
                      <a:pt x="852" y="143"/>
                    </a:lnTo>
                    <a:lnTo>
                      <a:pt x="857" y="147"/>
                    </a:lnTo>
                    <a:lnTo>
                      <a:pt x="872" y="149"/>
                    </a:lnTo>
                    <a:lnTo>
                      <a:pt x="879" y="152"/>
                    </a:lnTo>
                    <a:lnTo>
                      <a:pt x="879" y="154"/>
                    </a:lnTo>
                    <a:lnTo>
                      <a:pt x="876" y="154"/>
                    </a:lnTo>
                    <a:lnTo>
                      <a:pt x="876" y="156"/>
                    </a:lnTo>
                    <a:lnTo>
                      <a:pt x="874" y="156"/>
                    </a:lnTo>
                    <a:lnTo>
                      <a:pt x="874" y="158"/>
                    </a:lnTo>
                    <a:lnTo>
                      <a:pt x="872" y="158"/>
                    </a:lnTo>
                    <a:lnTo>
                      <a:pt x="870" y="158"/>
                    </a:lnTo>
                    <a:lnTo>
                      <a:pt x="868" y="158"/>
                    </a:lnTo>
                    <a:lnTo>
                      <a:pt x="866" y="158"/>
                    </a:lnTo>
                    <a:lnTo>
                      <a:pt x="866" y="160"/>
                    </a:lnTo>
                    <a:lnTo>
                      <a:pt x="863" y="160"/>
                    </a:lnTo>
                    <a:lnTo>
                      <a:pt x="863" y="162"/>
                    </a:lnTo>
                    <a:lnTo>
                      <a:pt x="866" y="162"/>
                    </a:lnTo>
                    <a:lnTo>
                      <a:pt x="866" y="165"/>
                    </a:lnTo>
                    <a:lnTo>
                      <a:pt x="863" y="165"/>
                    </a:lnTo>
                    <a:lnTo>
                      <a:pt x="861" y="165"/>
                    </a:lnTo>
                    <a:lnTo>
                      <a:pt x="861" y="167"/>
                    </a:lnTo>
                    <a:lnTo>
                      <a:pt x="863" y="167"/>
                    </a:lnTo>
                    <a:lnTo>
                      <a:pt x="863" y="169"/>
                    </a:lnTo>
                    <a:lnTo>
                      <a:pt x="861" y="169"/>
                    </a:lnTo>
                    <a:lnTo>
                      <a:pt x="863" y="169"/>
                    </a:lnTo>
                    <a:lnTo>
                      <a:pt x="863" y="171"/>
                    </a:lnTo>
                    <a:lnTo>
                      <a:pt x="861" y="171"/>
                    </a:lnTo>
                    <a:lnTo>
                      <a:pt x="861" y="173"/>
                    </a:lnTo>
                    <a:lnTo>
                      <a:pt x="861" y="176"/>
                    </a:lnTo>
                    <a:lnTo>
                      <a:pt x="861" y="178"/>
                    </a:lnTo>
                    <a:lnTo>
                      <a:pt x="863" y="178"/>
                    </a:lnTo>
                    <a:lnTo>
                      <a:pt x="863" y="180"/>
                    </a:lnTo>
                    <a:lnTo>
                      <a:pt x="863" y="182"/>
                    </a:lnTo>
                    <a:lnTo>
                      <a:pt x="863" y="184"/>
                    </a:lnTo>
                    <a:lnTo>
                      <a:pt x="861" y="184"/>
                    </a:lnTo>
                    <a:lnTo>
                      <a:pt x="859" y="184"/>
                    </a:lnTo>
                    <a:lnTo>
                      <a:pt x="857" y="184"/>
                    </a:lnTo>
                    <a:lnTo>
                      <a:pt x="855" y="184"/>
                    </a:lnTo>
                    <a:lnTo>
                      <a:pt x="852" y="184"/>
                    </a:lnTo>
                    <a:lnTo>
                      <a:pt x="850" y="184"/>
                    </a:lnTo>
                    <a:lnTo>
                      <a:pt x="848" y="184"/>
                    </a:lnTo>
                    <a:lnTo>
                      <a:pt x="846" y="184"/>
                    </a:lnTo>
                    <a:lnTo>
                      <a:pt x="844" y="184"/>
                    </a:lnTo>
                    <a:lnTo>
                      <a:pt x="841" y="184"/>
                    </a:lnTo>
                    <a:lnTo>
                      <a:pt x="839" y="184"/>
                    </a:lnTo>
                    <a:lnTo>
                      <a:pt x="837" y="184"/>
                    </a:lnTo>
                    <a:lnTo>
                      <a:pt x="837" y="187"/>
                    </a:lnTo>
                    <a:lnTo>
                      <a:pt x="835" y="187"/>
                    </a:lnTo>
                    <a:lnTo>
                      <a:pt x="833" y="187"/>
                    </a:lnTo>
                    <a:lnTo>
                      <a:pt x="833" y="189"/>
                    </a:lnTo>
                    <a:lnTo>
                      <a:pt x="830" y="189"/>
                    </a:lnTo>
                    <a:lnTo>
                      <a:pt x="828" y="189"/>
                    </a:lnTo>
                    <a:lnTo>
                      <a:pt x="828" y="191"/>
                    </a:lnTo>
                    <a:lnTo>
                      <a:pt x="828" y="189"/>
                    </a:lnTo>
                    <a:lnTo>
                      <a:pt x="826" y="189"/>
                    </a:lnTo>
                    <a:lnTo>
                      <a:pt x="826" y="191"/>
                    </a:lnTo>
                    <a:lnTo>
                      <a:pt x="826" y="189"/>
                    </a:lnTo>
                    <a:lnTo>
                      <a:pt x="824" y="189"/>
                    </a:lnTo>
                    <a:lnTo>
                      <a:pt x="822" y="189"/>
                    </a:lnTo>
                    <a:lnTo>
                      <a:pt x="822" y="191"/>
                    </a:lnTo>
                    <a:lnTo>
                      <a:pt x="820" y="191"/>
                    </a:lnTo>
                    <a:lnTo>
                      <a:pt x="817" y="191"/>
                    </a:lnTo>
                    <a:lnTo>
                      <a:pt x="815" y="191"/>
                    </a:lnTo>
                    <a:lnTo>
                      <a:pt x="813" y="191"/>
                    </a:lnTo>
                    <a:lnTo>
                      <a:pt x="811" y="191"/>
                    </a:lnTo>
                    <a:lnTo>
                      <a:pt x="809" y="191"/>
                    </a:lnTo>
                    <a:lnTo>
                      <a:pt x="806" y="191"/>
                    </a:lnTo>
                    <a:lnTo>
                      <a:pt x="806" y="193"/>
                    </a:lnTo>
                    <a:lnTo>
                      <a:pt x="804" y="193"/>
                    </a:lnTo>
                    <a:lnTo>
                      <a:pt x="802" y="193"/>
                    </a:lnTo>
                    <a:lnTo>
                      <a:pt x="800" y="193"/>
                    </a:lnTo>
                    <a:lnTo>
                      <a:pt x="800" y="195"/>
                    </a:lnTo>
                    <a:lnTo>
                      <a:pt x="798" y="195"/>
                    </a:lnTo>
                    <a:lnTo>
                      <a:pt x="798" y="198"/>
                    </a:lnTo>
                    <a:lnTo>
                      <a:pt x="795" y="198"/>
                    </a:lnTo>
                    <a:lnTo>
                      <a:pt x="793" y="198"/>
                    </a:lnTo>
                    <a:lnTo>
                      <a:pt x="793" y="200"/>
                    </a:lnTo>
                    <a:lnTo>
                      <a:pt x="791" y="200"/>
                    </a:lnTo>
                    <a:lnTo>
                      <a:pt x="791" y="202"/>
                    </a:lnTo>
                    <a:lnTo>
                      <a:pt x="789" y="204"/>
                    </a:lnTo>
                    <a:lnTo>
                      <a:pt x="791" y="204"/>
                    </a:lnTo>
                    <a:lnTo>
                      <a:pt x="789" y="204"/>
                    </a:lnTo>
                    <a:lnTo>
                      <a:pt x="791" y="204"/>
                    </a:lnTo>
                    <a:lnTo>
                      <a:pt x="789" y="204"/>
                    </a:lnTo>
                    <a:lnTo>
                      <a:pt x="791" y="204"/>
                    </a:lnTo>
                    <a:lnTo>
                      <a:pt x="789" y="204"/>
                    </a:lnTo>
                    <a:lnTo>
                      <a:pt x="791" y="204"/>
                    </a:lnTo>
                    <a:lnTo>
                      <a:pt x="789" y="204"/>
                    </a:lnTo>
                    <a:lnTo>
                      <a:pt x="789" y="206"/>
                    </a:lnTo>
                    <a:lnTo>
                      <a:pt x="791" y="206"/>
                    </a:lnTo>
                    <a:lnTo>
                      <a:pt x="789" y="206"/>
                    </a:lnTo>
                    <a:lnTo>
                      <a:pt x="789" y="208"/>
                    </a:lnTo>
                    <a:lnTo>
                      <a:pt x="789" y="211"/>
                    </a:lnTo>
                    <a:lnTo>
                      <a:pt x="789" y="213"/>
                    </a:lnTo>
                    <a:lnTo>
                      <a:pt x="789" y="215"/>
                    </a:lnTo>
                    <a:lnTo>
                      <a:pt x="789" y="217"/>
                    </a:lnTo>
                    <a:lnTo>
                      <a:pt x="791" y="217"/>
                    </a:lnTo>
                    <a:lnTo>
                      <a:pt x="793" y="217"/>
                    </a:lnTo>
                    <a:lnTo>
                      <a:pt x="795" y="217"/>
                    </a:lnTo>
                    <a:lnTo>
                      <a:pt x="798" y="217"/>
                    </a:lnTo>
                    <a:lnTo>
                      <a:pt x="798" y="219"/>
                    </a:lnTo>
                    <a:lnTo>
                      <a:pt x="800" y="219"/>
                    </a:lnTo>
                    <a:lnTo>
                      <a:pt x="798" y="219"/>
                    </a:lnTo>
                    <a:lnTo>
                      <a:pt x="795" y="219"/>
                    </a:lnTo>
                    <a:lnTo>
                      <a:pt x="793" y="219"/>
                    </a:lnTo>
                    <a:lnTo>
                      <a:pt x="791" y="219"/>
                    </a:lnTo>
                    <a:lnTo>
                      <a:pt x="793" y="219"/>
                    </a:lnTo>
                    <a:lnTo>
                      <a:pt x="793" y="217"/>
                    </a:lnTo>
                    <a:lnTo>
                      <a:pt x="791" y="217"/>
                    </a:lnTo>
                    <a:lnTo>
                      <a:pt x="789" y="217"/>
                    </a:lnTo>
                    <a:lnTo>
                      <a:pt x="787" y="217"/>
                    </a:lnTo>
                    <a:lnTo>
                      <a:pt x="787" y="219"/>
                    </a:lnTo>
                    <a:lnTo>
                      <a:pt x="787" y="217"/>
                    </a:lnTo>
                    <a:lnTo>
                      <a:pt x="785" y="217"/>
                    </a:lnTo>
                    <a:lnTo>
                      <a:pt x="785" y="219"/>
                    </a:lnTo>
                    <a:lnTo>
                      <a:pt x="785" y="217"/>
                    </a:lnTo>
                    <a:lnTo>
                      <a:pt x="785" y="219"/>
                    </a:lnTo>
                    <a:lnTo>
                      <a:pt x="785" y="217"/>
                    </a:lnTo>
                    <a:lnTo>
                      <a:pt x="782" y="217"/>
                    </a:lnTo>
                    <a:lnTo>
                      <a:pt x="780" y="217"/>
                    </a:lnTo>
                    <a:lnTo>
                      <a:pt x="778" y="217"/>
                    </a:lnTo>
                    <a:lnTo>
                      <a:pt x="776" y="217"/>
                    </a:lnTo>
                    <a:lnTo>
                      <a:pt x="774" y="217"/>
                    </a:lnTo>
                    <a:lnTo>
                      <a:pt x="771" y="217"/>
                    </a:lnTo>
                    <a:lnTo>
                      <a:pt x="769" y="217"/>
                    </a:lnTo>
                    <a:lnTo>
                      <a:pt x="767" y="217"/>
                    </a:lnTo>
                    <a:lnTo>
                      <a:pt x="765" y="217"/>
                    </a:lnTo>
                    <a:lnTo>
                      <a:pt x="763" y="217"/>
                    </a:lnTo>
                    <a:lnTo>
                      <a:pt x="760" y="217"/>
                    </a:lnTo>
                    <a:lnTo>
                      <a:pt x="760" y="215"/>
                    </a:lnTo>
                    <a:lnTo>
                      <a:pt x="758" y="215"/>
                    </a:lnTo>
                    <a:lnTo>
                      <a:pt x="758" y="217"/>
                    </a:lnTo>
                    <a:lnTo>
                      <a:pt x="758" y="215"/>
                    </a:lnTo>
                    <a:lnTo>
                      <a:pt x="756" y="215"/>
                    </a:lnTo>
                    <a:lnTo>
                      <a:pt x="754" y="215"/>
                    </a:lnTo>
                    <a:lnTo>
                      <a:pt x="752" y="215"/>
                    </a:lnTo>
                    <a:lnTo>
                      <a:pt x="749" y="215"/>
                    </a:lnTo>
                    <a:lnTo>
                      <a:pt x="749" y="213"/>
                    </a:lnTo>
                    <a:lnTo>
                      <a:pt x="749" y="215"/>
                    </a:lnTo>
                    <a:lnTo>
                      <a:pt x="749" y="213"/>
                    </a:lnTo>
                    <a:lnTo>
                      <a:pt x="749" y="215"/>
                    </a:lnTo>
                    <a:lnTo>
                      <a:pt x="749" y="213"/>
                    </a:lnTo>
                    <a:lnTo>
                      <a:pt x="747" y="213"/>
                    </a:lnTo>
                    <a:lnTo>
                      <a:pt x="745" y="213"/>
                    </a:lnTo>
                    <a:lnTo>
                      <a:pt x="745" y="215"/>
                    </a:lnTo>
                    <a:lnTo>
                      <a:pt x="745" y="213"/>
                    </a:lnTo>
                    <a:lnTo>
                      <a:pt x="745" y="215"/>
                    </a:lnTo>
                    <a:lnTo>
                      <a:pt x="745" y="213"/>
                    </a:lnTo>
                    <a:lnTo>
                      <a:pt x="743" y="213"/>
                    </a:lnTo>
                    <a:lnTo>
                      <a:pt x="741" y="213"/>
                    </a:lnTo>
                    <a:lnTo>
                      <a:pt x="739" y="213"/>
                    </a:lnTo>
                    <a:lnTo>
                      <a:pt x="736" y="213"/>
                    </a:lnTo>
                    <a:lnTo>
                      <a:pt x="734" y="213"/>
                    </a:lnTo>
                    <a:lnTo>
                      <a:pt x="732" y="213"/>
                    </a:lnTo>
                    <a:lnTo>
                      <a:pt x="730" y="213"/>
                    </a:lnTo>
                    <a:lnTo>
                      <a:pt x="728" y="213"/>
                    </a:lnTo>
                    <a:lnTo>
                      <a:pt x="725" y="213"/>
                    </a:lnTo>
                    <a:lnTo>
                      <a:pt x="723" y="213"/>
                    </a:lnTo>
                    <a:lnTo>
                      <a:pt x="721" y="211"/>
                    </a:lnTo>
                    <a:lnTo>
                      <a:pt x="721" y="213"/>
                    </a:lnTo>
                    <a:lnTo>
                      <a:pt x="721" y="211"/>
                    </a:lnTo>
                    <a:lnTo>
                      <a:pt x="719" y="211"/>
                    </a:lnTo>
                    <a:lnTo>
                      <a:pt x="719" y="213"/>
                    </a:lnTo>
                    <a:lnTo>
                      <a:pt x="719" y="211"/>
                    </a:lnTo>
                    <a:lnTo>
                      <a:pt x="719" y="213"/>
                    </a:lnTo>
                    <a:lnTo>
                      <a:pt x="719" y="211"/>
                    </a:lnTo>
                    <a:lnTo>
                      <a:pt x="717" y="211"/>
                    </a:lnTo>
                    <a:lnTo>
                      <a:pt x="717" y="213"/>
                    </a:lnTo>
                    <a:lnTo>
                      <a:pt x="717" y="211"/>
                    </a:lnTo>
                    <a:lnTo>
                      <a:pt x="717" y="213"/>
                    </a:lnTo>
                    <a:lnTo>
                      <a:pt x="714" y="213"/>
                    </a:lnTo>
                    <a:lnTo>
                      <a:pt x="714" y="211"/>
                    </a:lnTo>
                    <a:lnTo>
                      <a:pt x="714" y="213"/>
                    </a:lnTo>
                    <a:lnTo>
                      <a:pt x="714" y="211"/>
                    </a:lnTo>
                    <a:lnTo>
                      <a:pt x="712" y="211"/>
                    </a:lnTo>
                    <a:lnTo>
                      <a:pt x="712" y="213"/>
                    </a:lnTo>
                    <a:lnTo>
                      <a:pt x="712" y="211"/>
                    </a:lnTo>
                    <a:lnTo>
                      <a:pt x="712" y="213"/>
                    </a:lnTo>
                    <a:lnTo>
                      <a:pt x="710" y="213"/>
                    </a:lnTo>
                    <a:lnTo>
                      <a:pt x="708" y="213"/>
                    </a:lnTo>
                    <a:lnTo>
                      <a:pt x="706" y="213"/>
                    </a:lnTo>
                    <a:lnTo>
                      <a:pt x="703" y="213"/>
                    </a:lnTo>
                    <a:lnTo>
                      <a:pt x="701" y="213"/>
                    </a:lnTo>
                    <a:lnTo>
                      <a:pt x="699" y="213"/>
                    </a:lnTo>
                    <a:lnTo>
                      <a:pt x="697" y="213"/>
                    </a:lnTo>
                    <a:lnTo>
                      <a:pt x="697" y="211"/>
                    </a:lnTo>
                    <a:lnTo>
                      <a:pt x="695" y="211"/>
                    </a:lnTo>
                    <a:lnTo>
                      <a:pt x="693" y="211"/>
                    </a:lnTo>
                    <a:lnTo>
                      <a:pt x="690" y="211"/>
                    </a:lnTo>
                    <a:lnTo>
                      <a:pt x="690" y="208"/>
                    </a:lnTo>
                    <a:lnTo>
                      <a:pt x="688" y="208"/>
                    </a:lnTo>
                    <a:lnTo>
                      <a:pt x="686" y="208"/>
                    </a:lnTo>
                    <a:lnTo>
                      <a:pt x="684" y="208"/>
                    </a:lnTo>
                    <a:lnTo>
                      <a:pt x="684" y="211"/>
                    </a:lnTo>
                    <a:lnTo>
                      <a:pt x="682" y="211"/>
                    </a:lnTo>
                    <a:lnTo>
                      <a:pt x="679" y="211"/>
                    </a:lnTo>
                    <a:lnTo>
                      <a:pt x="679" y="213"/>
                    </a:lnTo>
                    <a:lnTo>
                      <a:pt x="679" y="215"/>
                    </a:lnTo>
                    <a:lnTo>
                      <a:pt x="682" y="215"/>
                    </a:lnTo>
                    <a:lnTo>
                      <a:pt x="679" y="215"/>
                    </a:lnTo>
                    <a:lnTo>
                      <a:pt x="679" y="213"/>
                    </a:lnTo>
                    <a:lnTo>
                      <a:pt x="677" y="213"/>
                    </a:lnTo>
                    <a:lnTo>
                      <a:pt x="675" y="213"/>
                    </a:lnTo>
                    <a:lnTo>
                      <a:pt x="675" y="211"/>
                    </a:lnTo>
                    <a:lnTo>
                      <a:pt x="673" y="211"/>
                    </a:lnTo>
                    <a:lnTo>
                      <a:pt x="671" y="211"/>
                    </a:lnTo>
                    <a:lnTo>
                      <a:pt x="668" y="208"/>
                    </a:lnTo>
                    <a:lnTo>
                      <a:pt x="666" y="208"/>
                    </a:lnTo>
                    <a:lnTo>
                      <a:pt x="664" y="208"/>
                    </a:lnTo>
                    <a:lnTo>
                      <a:pt x="662" y="206"/>
                    </a:lnTo>
                    <a:lnTo>
                      <a:pt x="660" y="206"/>
                    </a:lnTo>
                    <a:lnTo>
                      <a:pt x="657" y="206"/>
                    </a:lnTo>
                    <a:lnTo>
                      <a:pt x="655" y="206"/>
                    </a:lnTo>
                    <a:lnTo>
                      <a:pt x="655" y="204"/>
                    </a:lnTo>
                    <a:lnTo>
                      <a:pt x="653" y="204"/>
                    </a:lnTo>
                    <a:lnTo>
                      <a:pt x="651" y="204"/>
                    </a:lnTo>
                    <a:lnTo>
                      <a:pt x="649" y="204"/>
                    </a:lnTo>
                    <a:lnTo>
                      <a:pt x="647" y="204"/>
                    </a:lnTo>
                    <a:lnTo>
                      <a:pt x="644" y="204"/>
                    </a:lnTo>
                    <a:lnTo>
                      <a:pt x="644" y="202"/>
                    </a:lnTo>
                    <a:lnTo>
                      <a:pt x="644" y="204"/>
                    </a:lnTo>
                    <a:lnTo>
                      <a:pt x="644" y="202"/>
                    </a:lnTo>
                    <a:lnTo>
                      <a:pt x="642" y="202"/>
                    </a:lnTo>
                    <a:lnTo>
                      <a:pt x="640" y="202"/>
                    </a:lnTo>
                    <a:lnTo>
                      <a:pt x="638" y="202"/>
                    </a:lnTo>
                    <a:lnTo>
                      <a:pt x="638" y="200"/>
                    </a:lnTo>
                    <a:lnTo>
                      <a:pt x="636" y="200"/>
                    </a:lnTo>
                    <a:lnTo>
                      <a:pt x="633" y="200"/>
                    </a:lnTo>
                    <a:lnTo>
                      <a:pt x="631" y="200"/>
                    </a:lnTo>
                    <a:lnTo>
                      <a:pt x="631" y="198"/>
                    </a:lnTo>
                    <a:lnTo>
                      <a:pt x="629" y="198"/>
                    </a:lnTo>
                    <a:lnTo>
                      <a:pt x="627" y="198"/>
                    </a:lnTo>
                    <a:lnTo>
                      <a:pt x="625" y="198"/>
                    </a:lnTo>
                    <a:lnTo>
                      <a:pt x="622" y="198"/>
                    </a:lnTo>
                    <a:lnTo>
                      <a:pt x="620" y="198"/>
                    </a:lnTo>
                    <a:lnTo>
                      <a:pt x="620" y="200"/>
                    </a:lnTo>
                    <a:lnTo>
                      <a:pt x="622" y="200"/>
                    </a:lnTo>
                    <a:lnTo>
                      <a:pt x="620" y="200"/>
                    </a:lnTo>
                    <a:lnTo>
                      <a:pt x="620" y="198"/>
                    </a:lnTo>
                    <a:lnTo>
                      <a:pt x="618" y="198"/>
                    </a:lnTo>
                    <a:lnTo>
                      <a:pt x="616" y="198"/>
                    </a:lnTo>
                    <a:lnTo>
                      <a:pt x="614" y="198"/>
                    </a:lnTo>
                    <a:lnTo>
                      <a:pt x="614" y="195"/>
                    </a:lnTo>
                    <a:lnTo>
                      <a:pt x="611" y="195"/>
                    </a:lnTo>
                    <a:lnTo>
                      <a:pt x="609" y="195"/>
                    </a:lnTo>
                    <a:lnTo>
                      <a:pt x="607" y="195"/>
                    </a:lnTo>
                    <a:lnTo>
                      <a:pt x="605" y="195"/>
                    </a:lnTo>
                    <a:lnTo>
                      <a:pt x="605" y="193"/>
                    </a:lnTo>
                    <a:lnTo>
                      <a:pt x="603" y="193"/>
                    </a:lnTo>
                    <a:lnTo>
                      <a:pt x="601" y="193"/>
                    </a:lnTo>
                    <a:lnTo>
                      <a:pt x="598" y="193"/>
                    </a:lnTo>
                    <a:lnTo>
                      <a:pt x="596" y="193"/>
                    </a:lnTo>
                    <a:lnTo>
                      <a:pt x="596" y="191"/>
                    </a:lnTo>
                    <a:lnTo>
                      <a:pt x="594" y="191"/>
                    </a:lnTo>
                    <a:lnTo>
                      <a:pt x="592" y="191"/>
                    </a:lnTo>
                    <a:lnTo>
                      <a:pt x="590" y="191"/>
                    </a:lnTo>
                    <a:lnTo>
                      <a:pt x="587" y="191"/>
                    </a:lnTo>
                    <a:lnTo>
                      <a:pt x="585" y="191"/>
                    </a:lnTo>
                    <a:lnTo>
                      <a:pt x="583" y="191"/>
                    </a:lnTo>
                    <a:lnTo>
                      <a:pt x="581" y="191"/>
                    </a:lnTo>
                    <a:lnTo>
                      <a:pt x="581" y="189"/>
                    </a:lnTo>
                    <a:lnTo>
                      <a:pt x="579" y="189"/>
                    </a:lnTo>
                    <a:lnTo>
                      <a:pt x="576" y="189"/>
                    </a:lnTo>
                    <a:lnTo>
                      <a:pt x="574" y="189"/>
                    </a:lnTo>
                    <a:lnTo>
                      <a:pt x="572" y="189"/>
                    </a:lnTo>
                    <a:lnTo>
                      <a:pt x="570" y="189"/>
                    </a:lnTo>
                    <a:lnTo>
                      <a:pt x="568" y="189"/>
                    </a:lnTo>
                    <a:lnTo>
                      <a:pt x="565" y="189"/>
                    </a:lnTo>
                    <a:lnTo>
                      <a:pt x="563" y="189"/>
                    </a:lnTo>
                    <a:lnTo>
                      <a:pt x="563" y="191"/>
                    </a:lnTo>
                    <a:lnTo>
                      <a:pt x="561" y="191"/>
                    </a:lnTo>
                    <a:lnTo>
                      <a:pt x="561" y="193"/>
                    </a:lnTo>
                    <a:lnTo>
                      <a:pt x="559" y="193"/>
                    </a:lnTo>
                    <a:lnTo>
                      <a:pt x="559" y="195"/>
                    </a:lnTo>
                    <a:lnTo>
                      <a:pt x="557" y="195"/>
                    </a:lnTo>
                    <a:lnTo>
                      <a:pt x="555" y="195"/>
                    </a:lnTo>
                    <a:lnTo>
                      <a:pt x="555" y="198"/>
                    </a:lnTo>
                    <a:lnTo>
                      <a:pt x="552" y="198"/>
                    </a:lnTo>
                    <a:lnTo>
                      <a:pt x="550" y="198"/>
                    </a:lnTo>
                    <a:lnTo>
                      <a:pt x="552" y="198"/>
                    </a:lnTo>
                    <a:lnTo>
                      <a:pt x="552" y="200"/>
                    </a:lnTo>
                    <a:lnTo>
                      <a:pt x="550" y="200"/>
                    </a:lnTo>
                    <a:lnTo>
                      <a:pt x="550" y="198"/>
                    </a:lnTo>
                    <a:lnTo>
                      <a:pt x="550" y="200"/>
                    </a:lnTo>
                    <a:lnTo>
                      <a:pt x="550" y="198"/>
                    </a:lnTo>
                    <a:lnTo>
                      <a:pt x="550" y="200"/>
                    </a:lnTo>
                    <a:lnTo>
                      <a:pt x="548" y="200"/>
                    </a:lnTo>
                    <a:lnTo>
                      <a:pt x="548" y="202"/>
                    </a:lnTo>
                    <a:lnTo>
                      <a:pt x="546" y="202"/>
                    </a:lnTo>
                    <a:lnTo>
                      <a:pt x="548" y="202"/>
                    </a:lnTo>
                    <a:lnTo>
                      <a:pt x="546" y="202"/>
                    </a:lnTo>
                    <a:lnTo>
                      <a:pt x="544" y="202"/>
                    </a:lnTo>
                    <a:lnTo>
                      <a:pt x="546" y="202"/>
                    </a:lnTo>
                    <a:lnTo>
                      <a:pt x="544" y="202"/>
                    </a:lnTo>
                    <a:lnTo>
                      <a:pt x="544" y="204"/>
                    </a:lnTo>
                    <a:lnTo>
                      <a:pt x="544" y="202"/>
                    </a:lnTo>
                    <a:lnTo>
                      <a:pt x="541" y="202"/>
                    </a:lnTo>
                    <a:lnTo>
                      <a:pt x="541" y="204"/>
                    </a:lnTo>
                    <a:lnTo>
                      <a:pt x="541" y="202"/>
                    </a:lnTo>
                    <a:lnTo>
                      <a:pt x="541" y="204"/>
                    </a:lnTo>
                    <a:lnTo>
                      <a:pt x="539" y="204"/>
                    </a:lnTo>
                    <a:lnTo>
                      <a:pt x="539" y="202"/>
                    </a:lnTo>
                    <a:lnTo>
                      <a:pt x="541" y="202"/>
                    </a:lnTo>
                    <a:lnTo>
                      <a:pt x="539" y="202"/>
                    </a:lnTo>
                    <a:lnTo>
                      <a:pt x="539" y="204"/>
                    </a:lnTo>
                    <a:lnTo>
                      <a:pt x="539" y="202"/>
                    </a:lnTo>
                    <a:lnTo>
                      <a:pt x="539" y="204"/>
                    </a:lnTo>
                    <a:lnTo>
                      <a:pt x="539" y="202"/>
                    </a:lnTo>
                    <a:lnTo>
                      <a:pt x="539" y="204"/>
                    </a:lnTo>
                    <a:lnTo>
                      <a:pt x="537" y="204"/>
                    </a:lnTo>
                    <a:lnTo>
                      <a:pt x="535" y="204"/>
                    </a:lnTo>
                    <a:lnTo>
                      <a:pt x="533" y="204"/>
                    </a:lnTo>
                    <a:lnTo>
                      <a:pt x="533" y="206"/>
                    </a:lnTo>
                    <a:lnTo>
                      <a:pt x="533" y="204"/>
                    </a:lnTo>
                    <a:lnTo>
                      <a:pt x="530" y="204"/>
                    </a:lnTo>
                    <a:lnTo>
                      <a:pt x="530" y="206"/>
                    </a:lnTo>
                    <a:lnTo>
                      <a:pt x="528" y="206"/>
                    </a:lnTo>
                    <a:lnTo>
                      <a:pt x="528" y="204"/>
                    </a:lnTo>
                    <a:lnTo>
                      <a:pt x="528" y="206"/>
                    </a:lnTo>
                    <a:lnTo>
                      <a:pt x="526" y="206"/>
                    </a:lnTo>
                    <a:lnTo>
                      <a:pt x="524" y="206"/>
                    </a:lnTo>
                    <a:lnTo>
                      <a:pt x="524" y="204"/>
                    </a:lnTo>
                    <a:lnTo>
                      <a:pt x="524" y="206"/>
                    </a:lnTo>
                    <a:lnTo>
                      <a:pt x="524" y="204"/>
                    </a:lnTo>
                    <a:lnTo>
                      <a:pt x="524" y="206"/>
                    </a:lnTo>
                    <a:lnTo>
                      <a:pt x="524" y="204"/>
                    </a:lnTo>
                    <a:lnTo>
                      <a:pt x="524" y="206"/>
                    </a:lnTo>
                    <a:lnTo>
                      <a:pt x="524" y="204"/>
                    </a:lnTo>
                    <a:lnTo>
                      <a:pt x="524" y="206"/>
                    </a:lnTo>
                    <a:lnTo>
                      <a:pt x="524" y="204"/>
                    </a:lnTo>
                    <a:lnTo>
                      <a:pt x="524" y="206"/>
                    </a:lnTo>
                    <a:lnTo>
                      <a:pt x="524" y="204"/>
                    </a:lnTo>
                    <a:lnTo>
                      <a:pt x="522" y="204"/>
                    </a:lnTo>
                    <a:lnTo>
                      <a:pt x="519" y="204"/>
                    </a:lnTo>
                    <a:lnTo>
                      <a:pt x="519" y="206"/>
                    </a:lnTo>
                    <a:lnTo>
                      <a:pt x="519" y="204"/>
                    </a:lnTo>
                    <a:lnTo>
                      <a:pt x="517" y="204"/>
                    </a:lnTo>
                    <a:lnTo>
                      <a:pt x="517" y="206"/>
                    </a:lnTo>
                    <a:lnTo>
                      <a:pt x="515" y="206"/>
                    </a:lnTo>
                    <a:lnTo>
                      <a:pt x="513" y="206"/>
                    </a:lnTo>
                    <a:lnTo>
                      <a:pt x="511" y="206"/>
                    </a:lnTo>
                    <a:lnTo>
                      <a:pt x="511" y="204"/>
                    </a:lnTo>
                    <a:lnTo>
                      <a:pt x="509" y="204"/>
                    </a:lnTo>
                    <a:lnTo>
                      <a:pt x="506" y="204"/>
                    </a:lnTo>
                    <a:lnTo>
                      <a:pt x="504" y="204"/>
                    </a:lnTo>
                    <a:lnTo>
                      <a:pt x="502" y="204"/>
                    </a:lnTo>
                    <a:lnTo>
                      <a:pt x="500" y="204"/>
                    </a:lnTo>
                    <a:lnTo>
                      <a:pt x="498" y="204"/>
                    </a:lnTo>
                    <a:lnTo>
                      <a:pt x="495" y="204"/>
                    </a:lnTo>
                    <a:lnTo>
                      <a:pt x="493" y="204"/>
                    </a:lnTo>
                    <a:lnTo>
                      <a:pt x="491" y="204"/>
                    </a:lnTo>
                    <a:lnTo>
                      <a:pt x="489" y="204"/>
                    </a:lnTo>
                    <a:lnTo>
                      <a:pt x="487" y="204"/>
                    </a:lnTo>
                    <a:lnTo>
                      <a:pt x="484" y="204"/>
                    </a:lnTo>
                    <a:lnTo>
                      <a:pt x="482" y="204"/>
                    </a:lnTo>
                    <a:lnTo>
                      <a:pt x="480" y="204"/>
                    </a:lnTo>
                    <a:lnTo>
                      <a:pt x="478" y="204"/>
                    </a:lnTo>
                    <a:lnTo>
                      <a:pt x="478" y="206"/>
                    </a:lnTo>
                    <a:lnTo>
                      <a:pt x="476" y="206"/>
                    </a:lnTo>
                    <a:lnTo>
                      <a:pt x="473" y="206"/>
                    </a:lnTo>
                    <a:lnTo>
                      <a:pt x="471" y="206"/>
                    </a:lnTo>
                    <a:lnTo>
                      <a:pt x="469" y="206"/>
                    </a:lnTo>
                    <a:lnTo>
                      <a:pt x="469" y="208"/>
                    </a:lnTo>
                    <a:lnTo>
                      <a:pt x="469" y="206"/>
                    </a:lnTo>
                    <a:lnTo>
                      <a:pt x="469" y="208"/>
                    </a:lnTo>
                    <a:lnTo>
                      <a:pt x="467" y="208"/>
                    </a:lnTo>
                    <a:lnTo>
                      <a:pt x="465" y="208"/>
                    </a:lnTo>
                    <a:lnTo>
                      <a:pt x="463" y="208"/>
                    </a:lnTo>
                    <a:lnTo>
                      <a:pt x="463" y="211"/>
                    </a:lnTo>
                    <a:lnTo>
                      <a:pt x="463" y="208"/>
                    </a:lnTo>
                    <a:lnTo>
                      <a:pt x="463" y="211"/>
                    </a:lnTo>
                    <a:lnTo>
                      <a:pt x="460" y="211"/>
                    </a:lnTo>
                    <a:lnTo>
                      <a:pt x="458" y="211"/>
                    </a:lnTo>
                    <a:lnTo>
                      <a:pt x="458" y="213"/>
                    </a:lnTo>
                    <a:lnTo>
                      <a:pt x="456" y="213"/>
                    </a:lnTo>
                    <a:lnTo>
                      <a:pt x="454" y="213"/>
                    </a:lnTo>
                    <a:lnTo>
                      <a:pt x="454" y="215"/>
                    </a:lnTo>
                    <a:lnTo>
                      <a:pt x="452" y="215"/>
                    </a:lnTo>
                    <a:lnTo>
                      <a:pt x="454" y="215"/>
                    </a:lnTo>
                    <a:lnTo>
                      <a:pt x="452" y="215"/>
                    </a:lnTo>
                    <a:lnTo>
                      <a:pt x="452" y="217"/>
                    </a:lnTo>
                    <a:lnTo>
                      <a:pt x="449" y="217"/>
                    </a:lnTo>
                    <a:lnTo>
                      <a:pt x="452" y="217"/>
                    </a:lnTo>
                    <a:lnTo>
                      <a:pt x="449" y="217"/>
                    </a:lnTo>
                    <a:lnTo>
                      <a:pt x="449" y="219"/>
                    </a:lnTo>
                    <a:lnTo>
                      <a:pt x="447" y="219"/>
                    </a:lnTo>
                    <a:lnTo>
                      <a:pt x="447" y="222"/>
                    </a:lnTo>
                    <a:lnTo>
                      <a:pt x="445" y="222"/>
                    </a:lnTo>
                    <a:lnTo>
                      <a:pt x="445" y="224"/>
                    </a:lnTo>
                    <a:lnTo>
                      <a:pt x="443" y="224"/>
                    </a:lnTo>
                    <a:lnTo>
                      <a:pt x="443" y="226"/>
                    </a:lnTo>
                    <a:lnTo>
                      <a:pt x="443" y="228"/>
                    </a:lnTo>
                    <a:lnTo>
                      <a:pt x="443" y="230"/>
                    </a:lnTo>
                    <a:lnTo>
                      <a:pt x="443" y="233"/>
                    </a:lnTo>
                    <a:lnTo>
                      <a:pt x="443" y="235"/>
                    </a:lnTo>
                    <a:lnTo>
                      <a:pt x="445" y="235"/>
                    </a:lnTo>
                    <a:lnTo>
                      <a:pt x="445" y="237"/>
                    </a:lnTo>
                    <a:lnTo>
                      <a:pt x="447" y="237"/>
                    </a:lnTo>
                    <a:lnTo>
                      <a:pt x="449" y="237"/>
                    </a:lnTo>
                    <a:lnTo>
                      <a:pt x="449" y="239"/>
                    </a:lnTo>
                    <a:lnTo>
                      <a:pt x="452" y="239"/>
                    </a:lnTo>
                    <a:lnTo>
                      <a:pt x="452" y="237"/>
                    </a:lnTo>
                    <a:lnTo>
                      <a:pt x="452" y="239"/>
                    </a:lnTo>
                    <a:lnTo>
                      <a:pt x="452" y="237"/>
                    </a:lnTo>
                    <a:lnTo>
                      <a:pt x="452" y="239"/>
                    </a:lnTo>
                    <a:lnTo>
                      <a:pt x="454" y="239"/>
                    </a:lnTo>
                    <a:lnTo>
                      <a:pt x="456" y="239"/>
                    </a:lnTo>
                    <a:lnTo>
                      <a:pt x="454" y="239"/>
                    </a:lnTo>
                    <a:lnTo>
                      <a:pt x="456" y="239"/>
                    </a:lnTo>
                    <a:lnTo>
                      <a:pt x="454" y="239"/>
                    </a:lnTo>
                    <a:lnTo>
                      <a:pt x="456" y="239"/>
                    </a:lnTo>
                    <a:lnTo>
                      <a:pt x="454" y="239"/>
                    </a:lnTo>
                    <a:lnTo>
                      <a:pt x="456" y="239"/>
                    </a:lnTo>
                    <a:lnTo>
                      <a:pt x="456" y="241"/>
                    </a:lnTo>
                    <a:lnTo>
                      <a:pt x="454" y="241"/>
                    </a:lnTo>
                    <a:lnTo>
                      <a:pt x="452" y="241"/>
                    </a:lnTo>
                    <a:lnTo>
                      <a:pt x="452" y="244"/>
                    </a:lnTo>
                    <a:lnTo>
                      <a:pt x="452" y="241"/>
                    </a:lnTo>
                    <a:lnTo>
                      <a:pt x="452" y="244"/>
                    </a:lnTo>
                    <a:lnTo>
                      <a:pt x="449" y="244"/>
                    </a:lnTo>
                    <a:lnTo>
                      <a:pt x="447" y="244"/>
                    </a:lnTo>
                    <a:lnTo>
                      <a:pt x="445" y="244"/>
                    </a:lnTo>
                    <a:lnTo>
                      <a:pt x="445" y="246"/>
                    </a:lnTo>
                    <a:lnTo>
                      <a:pt x="443" y="246"/>
                    </a:lnTo>
                    <a:lnTo>
                      <a:pt x="441" y="246"/>
                    </a:lnTo>
                    <a:lnTo>
                      <a:pt x="438" y="246"/>
                    </a:lnTo>
                    <a:lnTo>
                      <a:pt x="436" y="246"/>
                    </a:lnTo>
                    <a:lnTo>
                      <a:pt x="436" y="248"/>
                    </a:lnTo>
                    <a:lnTo>
                      <a:pt x="436" y="246"/>
                    </a:lnTo>
                    <a:lnTo>
                      <a:pt x="434" y="246"/>
                    </a:lnTo>
                    <a:lnTo>
                      <a:pt x="432" y="246"/>
                    </a:lnTo>
                    <a:lnTo>
                      <a:pt x="430" y="246"/>
                    </a:lnTo>
                    <a:lnTo>
                      <a:pt x="427" y="246"/>
                    </a:lnTo>
                    <a:lnTo>
                      <a:pt x="425" y="246"/>
                    </a:lnTo>
                    <a:lnTo>
                      <a:pt x="423" y="246"/>
                    </a:lnTo>
                    <a:lnTo>
                      <a:pt x="421" y="246"/>
                    </a:lnTo>
                    <a:lnTo>
                      <a:pt x="419" y="246"/>
                    </a:lnTo>
                    <a:lnTo>
                      <a:pt x="419" y="248"/>
                    </a:lnTo>
                    <a:lnTo>
                      <a:pt x="419" y="246"/>
                    </a:lnTo>
                    <a:lnTo>
                      <a:pt x="419" y="248"/>
                    </a:lnTo>
                    <a:lnTo>
                      <a:pt x="419" y="246"/>
                    </a:lnTo>
                    <a:lnTo>
                      <a:pt x="419" y="248"/>
                    </a:lnTo>
                    <a:lnTo>
                      <a:pt x="419" y="246"/>
                    </a:lnTo>
                    <a:lnTo>
                      <a:pt x="419" y="248"/>
                    </a:lnTo>
                    <a:lnTo>
                      <a:pt x="417" y="248"/>
                    </a:lnTo>
                    <a:lnTo>
                      <a:pt x="414" y="248"/>
                    </a:lnTo>
                    <a:lnTo>
                      <a:pt x="412" y="248"/>
                    </a:lnTo>
                    <a:lnTo>
                      <a:pt x="410" y="248"/>
                    </a:lnTo>
                    <a:lnTo>
                      <a:pt x="408" y="248"/>
                    </a:lnTo>
                    <a:lnTo>
                      <a:pt x="408" y="250"/>
                    </a:lnTo>
                    <a:lnTo>
                      <a:pt x="406" y="250"/>
                    </a:lnTo>
                    <a:lnTo>
                      <a:pt x="403" y="250"/>
                    </a:lnTo>
                    <a:lnTo>
                      <a:pt x="401" y="250"/>
                    </a:lnTo>
                    <a:lnTo>
                      <a:pt x="401" y="252"/>
                    </a:lnTo>
                    <a:lnTo>
                      <a:pt x="399" y="252"/>
                    </a:lnTo>
                    <a:lnTo>
                      <a:pt x="397" y="252"/>
                    </a:lnTo>
                    <a:lnTo>
                      <a:pt x="397" y="254"/>
                    </a:lnTo>
                    <a:lnTo>
                      <a:pt x="395" y="254"/>
                    </a:lnTo>
                    <a:lnTo>
                      <a:pt x="395" y="257"/>
                    </a:lnTo>
                    <a:lnTo>
                      <a:pt x="392" y="257"/>
                    </a:lnTo>
                    <a:lnTo>
                      <a:pt x="392" y="259"/>
                    </a:lnTo>
                    <a:lnTo>
                      <a:pt x="390" y="259"/>
                    </a:lnTo>
                    <a:lnTo>
                      <a:pt x="390" y="261"/>
                    </a:lnTo>
                    <a:lnTo>
                      <a:pt x="388" y="261"/>
                    </a:lnTo>
                    <a:lnTo>
                      <a:pt x="388" y="263"/>
                    </a:lnTo>
                    <a:lnTo>
                      <a:pt x="388" y="265"/>
                    </a:lnTo>
                    <a:lnTo>
                      <a:pt x="388" y="268"/>
                    </a:lnTo>
                    <a:lnTo>
                      <a:pt x="388" y="270"/>
                    </a:lnTo>
                    <a:lnTo>
                      <a:pt x="390" y="270"/>
                    </a:lnTo>
                    <a:lnTo>
                      <a:pt x="392" y="270"/>
                    </a:lnTo>
                    <a:lnTo>
                      <a:pt x="395" y="270"/>
                    </a:lnTo>
                    <a:lnTo>
                      <a:pt x="395" y="272"/>
                    </a:lnTo>
                    <a:lnTo>
                      <a:pt x="397" y="272"/>
                    </a:lnTo>
                    <a:lnTo>
                      <a:pt x="395" y="272"/>
                    </a:lnTo>
                    <a:lnTo>
                      <a:pt x="395" y="274"/>
                    </a:lnTo>
                    <a:lnTo>
                      <a:pt x="392" y="274"/>
                    </a:lnTo>
                    <a:lnTo>
                      <a:pt x="392" y="272"/>
                    </a:lnTo>
                    <a:lnTo>
                      <a:pt x="392" y="274"/>
                    </a:lnTo>
                    <a:lnTo>
                      <a:pt x="390" y="274"/>
                    </a:lnTo>
                    <a:lnTo>
                      <a:pt x="388" y="274"/>
                    </a:lnTo>
                    <a:lnTo>
                      <a:pt x="388" y="276"/>
                    </a:lnTo>
                    <a:lnTo>
                      <a:pt x="386" y="276"/>
                    </a:lnTo>
                    <a:lnTo>
                      <a:pt x="386" y="279"/>
                    </a:lnTo>
                    <a:lnTo>
                      <a:pt x="386" y="281"/>
                    </a:lnTo>
                    <a:lnTo>
                      <a:pt x="386" y="283"/>
                    </a:lnTo>
                    <a:lnTo>
                      <a:pt x="388" y="283"/>
                    </a:lnTo>
                    <a:lnTo>
                      <a:pt x="386" y="283"/>
                    </a:lnTo>
                    <a:lnTo>
                      <a:pt x="386" y="285"/>
                    </a:lnTo>
                    <a:lnTo>
                      <a:pt x="384" y="285"/>
                    </a:lnTo>
                    <a:lnTo>
                      <a:pt x="384" y="283"/>
                    </a:lnTo>
                    <a:lnTo>
                      <a:pt x="384" y="285"/>
                    </a:lnTo>
                    <a:lnTo>
                      <a:pt x="384" y="283"/>
                    </a:lnTo>
                    <a:lnTo>
                      <a:pt x="384" y="285"/>
                    </a:lnTo>
                    <a:lnTo>
                      <a:pt x="384" y="283"/>
                    </a:lnTo>
                    <a:lnTo>
                      <a:pt x="384" y="285"/>
                    </a:lnTo>
                    <a:lnTo>
                      <a:pt x="384" y="283"/>
                    </a:lnTo>
                    <a:lnTo>
                      <a:pt x="384" y="285"/>
                    </a:lnTo>
                    <a:lnTo>
                      <a:pt x="384" y="283"/>
                    </a:lnTo>
                    <a:lnTo>
                      <a:pt x="381" y="283"/>
                    </a:lnTo>
                    <a:lnTo>
                      <a:pt x="381" y="285"/>
                    </a:lnTo>
                    <a:lnTo>
                      <a:pt x="381" y="283"/>
                    </a:lnTo>
                    <a:lnTo>
                      <a:pt x="381" y="285"/>
                    </a:lnTo>
                    <a:lnTo>
                      <a:pt x="381" y="283"/>
                    </a:lnTo>
                    <a:lnTo>
                      <a:pt x="379" y="283"/>
                    </a:lnTo>
                    <a:lnTo>
                      <a:pt x="379" y="285"/>
                    </a:lnTo>
                    <a:lnTo>
                      <a:pt x="379" y="287"/>
                    </a:lnTo>
                    <a:lnTo>
                      <a:pt x="377" y="287"/>
                    </a:lnTo>
                    <a:lnTo>
                      <a:pt x="377" y="290"/>
                    </a:lnTo>
                    <a:lnTo>
                      <a:pt x="375" y="290"/>
                    </a:lnTo>
                    <a:lnTo>
                      <a:pt x="377" y="290"/>
                    </a:lnTo>
                    <a:lnTo>
                      <a:pt x="375" y="290"/>
                    </a:lnTo>
                    <a:lnTo>
                      <a:pt x="373" y="290"/>
                    </a:lnTo>
                    <a:lnTo>
                      <a:pt x="371" y="290"/>
                    </a:lnTo>
                    <a:lnTo>
                      <a:pt x="371" y="292"/>
                    </a:lnTo>
                    <a:lnTo>
                      <a:pt x="368" y="292"/>
                    </a:lnTo>
                    <a:lnTo>
                      <a:pt x="366" y="292"/>
                    </a:lnTo>
                    <a:lnTo>
                      <a:pt x="364" y="292"/>
                    </a:lnTo>
                    <a:lnTo>
                      <a:pt x="364" y="294"/>
                    </a:lnTo>
                    <a:lnTo>
                      <a:pt x="364" y="292"/>
                    </a:lnTo>
                    <a:lnTo>
                      <a:pt x="364" y="294"/>
                    </a:lnTo>
                    <a:lnTo>
                      <a:pt x="364" y="292"/>
                    </a:lnTo>
                    <a:lnTo>
                      <a:pt x="364" y="294"/>
                    </a:lnTo>
                    <a:lnTo>
                      <a:pt x="362" y="294"/>
                    </a:lnTo>
                    <a:lnTo>
                      <a:pt x="360" y="294"/>
                    </a:lnTo>
                    <a:lnTo>
                      <a:pt x="362" y="294"/>
                    </a:lnTo>
                    <a:lnTo>
                      <a:pt x="360" y="294"/>
                    </a:lnTo>
                    <a:lnTo>
                      <a:pt x="357" y="294"/>
                    </a:lnTo>
                    <a:lnTo>
                      <a:pt x="360" y="294"/>
                    </a:lnTo>
                    <a:lnTo>
                      <a:pt x="357" y="294"/>
                    </a:lnTo>
                    <a:lnTo>
                      <a:pt x="355" y="294"/>
                    </a:lnTo>
                    <a:lnTo>
                      <a:pt x="353" y="294"/>
                    </a:lnTo>
                    <a:lnTo>
                      <a:pt x="351" y="294"/>
                    </a:lnTo>
                    <a:lnTo>
                      <a:pt x="349" y="294"/>
                    </a:lnTo>
                    <a:lnTo>
                      <a:pt x="349" y="296"/>
                    </a:lnTo>
                    <a:lnTo>
                      <a:pt x="346" y="296"/>
                    </a:lnTo>
                    <a:lnTo>
                      <a:pt x="346" y="294"/>
                    </a:lnTo>
                    <a:lnTo>
                      <a:pt x="346" y="296"/>
                    </a:lnTo>
                    <a:lnTo>
                      <a:pt x="346" y="294"/>
                    </a:lnTo>
                    <a:lnTo>
                      <a:pt x="346" y="296"/>
                    </a:lnTo>
                    <a:lnTo>
                      <a:pt x="344" y="296"/>
                    </a:lnTo>
                    <a:lnTo>
                      <a:pt x="342" y="296"/>
                    </a:lnTo>
                    <a:lnTo>
                      <a:pt x="340" y="296"/>
                    </a:lnTo>
                    <a:lnTo>
                      <a:pt x="338" y="296"/>
                    </a:lnTo>
                    <a:lnTo>
                      <a:pt x="338" y="298"/>
                    </a:lnTo>
                    <a:lnTo>
                      <a:pt x="335" y="298"/>
                    </a:lnTo>
                    <a:lnTo>
                      <a:pt x="333" y="298"/>
                    </a:lnTo>
                    <a:lnTo>
                      <a:pt x="331" y="298"/>
                    </a:lnTo>
                    <a:lnTo>
                      <a:pt x="329" y="298"/>
                    </a:lnTo>
                    <a:lnTo>
                      <a:pt x="327" y="298"/>
                    </a:lnTo>
                    <a:lnTo>
                      <a:pt x="327" y="296"/>
                    </a:lnTo>
                    <a:lnTo>
                      <a:pt x="327" y="298"/>
                    </a:lnTo>
                    <a:lnTo>
                      <a:pt x="325" y="298"/>
                    </a:lnTo>
                    <a:lnTo>
                      <a:pt x="325" y="296"/>
                    </a:lnTo>
                    <a:lnTo>
                      <a:pt x="325" y="298"/>
                    </a:lnTo>
                    <a:lnTo>
                      <a:pt x="325" y="296"/>
                    </a:lnTo>
                    <a:lnTo>
                      <a:pt x="322" y="296"/>
                    </a:lnTo>
                    <a:lnTo>
                      <a:pt x="320" y="296"/>
                    </a:lnTo>
                    <a:lnTo>
                      <a:pt x="318" y="296"/>
                    </a:lnTo>
                    <a:lnTo>
                      <a:pt x="316" y="296"/>
                    </a:lnTo>
                    <a:lnTo>
                      <a:pt x="316" y="294"/>
                    </a:lnTo>
                    <a:lnTo>
                      <a:pt x="314" y="294"/>
                    </a:lnTo>
                    <a:lnTo>
                      <a:pt x="311" y="294"/>
                    </a:lnTo>
                    <a:lnTo>
                      <a:pt x="309" y="294"/>
                    </a:lnTo>
                    <a:lnTo>
                      <a:pt x="307" y="294"/>
                    </a:lnTo>
                    <a:lnTo>
                      <a:pt x="307" y="292"/>
                    </a:lnTo>
                    <a:lnTo>
                      <a:pt x="305" y="292"/>
                    </a:lnTo>
                    <a:lnTo>
                      <a:pt x="303" y="292"/>
                    </a:lnTo>
                    <a:lnTo>
                      <a:pt x="300" y="292"/>
                    </a:lnTo>
                    <a:lnTo>
                      <a:pt x="300" y="290"/>
                    </a:lnTo>
                    <a:lnTo>
                      <a:pt x="298" y="290"/>
                    </a:lnTo>
                    <a:lnTo>
                      <a:pt x="296" y="290"/>
                    </a:lnTo>
                    <a:lnTo>
                      <a:pt x="294" y="290"/>
                    </a:lnTo>
                    <a:lnTo>
                      <a:pt x="292" y="290"/>
                    </a:lnTo>
                    <a:lnTo>
                      <a:pt x="292" y="287"/>
                    </a:lnTo>
                    <a:lnTo>
                      <a:pt x="292" y="290"/>
                    </a:lnTo>
                    <a:lnTo>
                      <a:pt x="289" y="290"/>
                    </a:lnTo>
                    <a:lnTo>
                      <a:pt x="287" y="290"/>
                    </a:lnTo>
                    <a:lnTo>
                      <a:pt x="287" y="287"/>
                    </a:lnTo>
                    <a:lnTo>
                      <a:pt x="285" y="287"/>
                    </a:lnTo>
                    <a:lnTo>
                      <a:pt x="283" y="287"/>
                    </a:lnTo>
                    <a:lnTo>
                      <a:pt x="281" y="287"/>
                    </a:lnTo>
                    <a:lnTo>
                      <a:pt x="279" y="287"/>
                    </a:lnTo>
                    <a:lnTo>
                      <a:pt x="279" y="290"/>
                    </a:lnTo>
                    <a:lnTo>
                      <a:pt x="279" y="287"/>
                    </a:lnTo>
                    <a:lnTo>
                      <a:pt x="276" y="287"/>
                    </a:lnTo>
                    <a:lnTo>
                      <a:pt x="276" y="290"/>
                    </a:lnTo>
                    <a:lnTo>
                      <a:pt x="274" y="290"/>
                    </a:lnTo>
                    <a:lnTo>
                      <a:pt x="272" y="290"/>
                    </a:lnTo>
                    <a:lnTo>
                      <a:pt x="270" y="290"/>
                    </a:lnTo>
                    <a:lnTo>
                      <a:pt x="268" y="290"/>
                    </a:lnTo>
                    <a:lnTo>
                      <a:pt x="265" y="290"/>
                    </a:lnTo>
                    <a:lnTo>
                      <a:pt x="263" y="290"/>
                    </a:lnTo>
                    <a:lnTo>
                      <a:pt x="261" y="290"/>
                    </a:lnTo>
                    <a:lnTo>
                      <a:pt x="259" y="290"/>
                    </a:lnTo>
                    <a:lnTo>
                      <a:pt x="259" y="292"/>
                    </a:lnTo>
                    <a:lnTo>
                      <a:pt x="257" y="292"/>
                    </a:lnTo>
                    <a:lnTo>
                      <a:pt x="254" y="292"/>
                    </a:lnTo>
                    <a:lnTo>
                      <a:pt x="254" y="294"/>
                    </a:lnTo>
                    <a:lnTo>
                      <a:pt x="252" y="294"/>
                    </a:lnTo>
                    <a:lnTo>
                      <a:pt x="252" y="296"/>
                    </a:lnTo>
                    <a:lnTo>
                      <a:pt x="254" y="296"/>
                    </a:lnTo>
                    <a:lnTo>
                      <a:pt x="254" y="298"/>
                    </a:lnTo>
                    <a:lnTo>
                      <a:pt x="254" y="296"/>
                    </a:lnTo>
                    <a:lnTo>
                      <a:pt x="252" y="296"/>
                    </a:lnTo>
                    <a:lnTo>
                      <a:pt x="250" y="296"/>
                    </a:lnTo>
                    <a:lnTo>
                      <a:pt x="250" y="298"/>
                    </a:lnTo>
                    <a:lnTo>
                      <a:pt x="250" y="300"/>
                    </a:lnTo>
                    <a:lnTo>
                      <a:pt x="250" y="298"/>
                    </a:lnTo>
                    <a:lnTo>
                      <a:pt x="250" y="300"/>
                    </a:lnTo>
                    <a:lnTo>
                      <a:pt x="248" y="300"/>
                    </a:lnTo>
                    <a:lnTo>
                      <a:pt x="246" y="300"/>
                    </a:lnTo>
                    <a:lnTo>
                      <a:pt x="246" y="303"/>
                    </a:lnTo>
                    <a:lnTo>
                      <a:pt x="246" y="300"/>
                    </a:lnTo>
                    <a:lnTo>
                      <a:pt x="246" y="303"/>
                    </a:lnTo>
                    <a:lnTo>
                      <a:pt x="244" y="303"/>
                    </a:lnTo>
                    <a:lnTo>
                      <a:pt x="241" y="303"/>
                    </a:lnTo>
                    <a:lnTo>
                      <a:pt x="241" y="305"/>
                    </a:lnTo>
                    <a:lnTo>
                      <a:pt x="239" y="305"/>
                    </a:lnTo>
                    <a:lnTo>
                      <a:pt x="237" y="305"/>
                    </a:lnTo>
                    <a:lnTo>
                      <a:pt x="235" y="305"/>
                    </a:lnTo>
                    <a:lnTo>
                      <a:pt x="233" y="305"/>
                    </a:lnTo>
                    <a:lnTo>
                      <a:pt x="233" y="307"/>
                    </a:lnTo>
                    <a:lnTo>
                      <a:pt x="230" y="307"/>
                    </a:lnTo>
                    <a:lnTo>
                      <a:pt x="228" y="307"/>
                    </a:lnTo>
                    <a:lnTo>
                      <a:pt x="228" y="309"/>
                    </a:lnTo>
                    <a:lnTo>
                      <a:pt x="226" y="309"/>
                    </a:lnTo>
                    <a:lnTo>
                      <a:pt x="226" y="307"/>
                    </a:lnTo>
                    <a:lnTo>
                      <a:pt x="224" y="307"/>
                    </a:lnTo>
                    <a:lnTo>
                      <a:pt x="224" y="309"/>
                    </a:lnTo>
                    <a:lnTo>
                      <a:pt x="222" y="309"/>
                    </a:lnTo>
                    <a:lnTo>
                      <a:pt x="219" y="309"/>
                    </a:lnTo>
                    <a:lnTo>
                      <a:pt x="217" y="309"/>
                    </a:lnTo>
                    <a:lnTo>
                      <a:pt x="215" y="309"/>
                    </a:lnTo>
                    <a:lnTo>
                      <a:pt x="215" y="307"/>
                    </a:lnTo>
                    <a:lnTo>
                      <a:pt x="213" y="307"/>
                    </a:lnTo>
                    <a:lnTo>
                      <a:pt x="211" y="307"/>
                    </a:lnTo>
                    <a:lnTo>
                      <a:pt x="208" y="307"/>
                    </a:lnTo>
                    <a:lnTo>
                      <a:pt x="208" y="305"/>
                    </a:lnTo>
                    <a:lnTo>
                      <a:pt x="206" y="305"/>
                    </a:lnTo>
                    <a:lnTo>
                      <a:pt x="204" y="305"/>
                    </a:lnTo>
                    <a:lnTo>
                      <a:pt x="202" y="305"/>
                    </a:lnTo>
                    <a:lnTo>
                      <a:pt x="200" y="305"/>
                    </a:lnTo>
                    <a:lnTo>
                      <a:pt x="200" y="303"/>
                    </a:lnTo>
                    <a:lnTo>
                      <a:pt x="200" y="305"/>
                    </a:lnTo>
                    <a:lnTo>
                      <a:pt x="198" y="305"/>
                    </a:lnTo>
                    <a:lnTo>
                      <a:pt x="198" y="303"/>
                    </a:lnTo>
                    <a:lnTo>
                      <a:pt x="198" y="305"/>
                    </a:lnTo>
                    <a:lnTo>
                      <a:pt x="198" y="303"/>
                    </a:lnTo>
                    <a:lnTo>
                      <a:pt x="195" y="303"/>
                    </a:lnTo>
                    <a:lnTo>
                      <a:pt x="193" y="303"/>
                    </a:lnTo>
                    <a:lnTo>
                      <a:pt x="193" y="300"/>
                    </a:lnTo>
                    <a:lnTo>
                      <a:pt x="191" y="300"/>
                    </a:lnTo>
                    <a:lnTo>
                      <a:pt x="189" y="300"/>
                    </a:lnTo>
                    <a:lnTo>
                      <a:pt x="189" y="298"/>
                    </a:lnTo>
                    <a:lnTo>
                      <a:pt x="187" y="298"/>
                    </a:lnTo>
                    <a:lnTo>
                      <a:pt x="184" y="298"/>
                    </a:lnTo>
                    <a:lnTo>
                      <a:pt x="182" y="298"/>
                    </a:lnTo>
                    <a:lnTo>
                      <a:pt x="182" y="296"/>
                    </a:lnTo>
                    <a:lnTo>
                      <a:pt x="180" y="296"/>
                    </a:lnTo>
                    <a:lnTo>
                      <a:pt x="178" y="296"/>
                    </a:lnTo>
                    <a:lnTo>
                      <a:pt x="176" y="296"/>
                    </a:lnTo>
                    <a:lnTo>
                      <a:pt x="173" y="296"/>
                    </a:lnTo>
                    <a:lnTo>
                      <a:pt x="173" y="294"/>
                    </a:lnTo>
                    <a:lnTo>
                      <a:pt x="171" y="294"/>
                    </a:lnTo>
                    <a:lnTo>
                      <a:pt x="169" y="294"/>
                    </a:lnTo>
                    <a:lnTo>
                      <a:pt x="167" y="294"/>
                    </a:lnTo>
                    <a:lnTo>
                      <a:pt x="165" y="294"/>
                    </a:lnTo>
                    <a:lnTo>
                      <a:pt x="162" y="294"/>
                    </a:lnTo>
                    <a:lnTo>
                      <a:pt x="162" y="292"/>
                    </a:lnTo>
                    <a:lnTo>
                      <a:pt x="160" y="292"/>
                    </a:lnTo>
                    <a:lnTo>
                      <a:pt x="158" y="292"/>
                    </a:lnTo>
                    <a:lnTo>
                      <a:pt x="156" y="292"/>
                    </a:lnTo>
                    <a:lnTo>
                      <a:pt x="154" y="292"/>
                    </a:lnTo>
                    <a:lnTo>
                      <a:pt x="152" y="292"/>
                    </a:lnTo>
                    <a:lnTo>
                      <a:pt x="149" y="292"/>
                    </a:lnTo>
                    <a:lnTo>
                      <a:pt x="147" y="292"/>
                    </a:lnTo>
                    <a:lnTo>
                      <a:pt x="145" y="292"/>
                    </a:lnTo>
                    <a:lnTo>
                      <a:pt x="143" y="292"/>
                    </a:lnTo>
                    <a:lnTo>
                      <a:pt x="143" y="290"/>
                    </a:lnTo>
                    <a:lnTo>
                      <a:pt x="141" y="290"/>
                    </a:lnTo>
                    <a:lnTo>
                      <a:pt x="138" y="290"/>
                    </a:lnTo>
                    <a:lnTo>
                      <a:pt x="136" y="290"/>
                    </a:lnTo>
                    <a:lnTo>
                      <a:pt x="134" y="290"/>
                    </a:lnTo>
                    <a:lnTo>
                      <a:pt x="132" y="290"/>
                    </a:lnTo>
                    <a:lnTo>
                      <a:pt x="130" y="290"/>
                    </a:lnTo>
                    <a:lnTo>
                      <a:pt x="127" y="290"/>
                    </a:lnTo>
                    <a:lnTo>
                      <a:pt x="125" y="290"/>
                    </a:lnTo>
                    <a:lnTo>
                      <a:pt x="123" y="290"/>
                    </a:lnTo>
                    <a:lnTo>
                      <a:pt x="121" y="290"/>
                    </a:lnTo>
                    <a:lnTo>
                      <a:pt x="119" y="290"/>
                    </a:lnTo>
                    <a:lnTo>
                      <a:pt x="116" y="290"/>
                    </a:lnTo>
                    <a:lnTo>
                      <a:pt x="114" y="290"/>
                    </a:lnTo>
                    <a:lnTo>
                      <a:pt x="114" y="292"/>
                    </a:lnTo>
                    <a:lnTo>
                      <a:pt x="112" y="292"/>
                    </a:lnTo>
                    <a:lnTo>
                      <a:pt x="110" y="292"/>
                    </a:lnTo>
                    <a:lnTo>
                      <a:pt x="108" y="292"/>
                    </a:lnTo>
                    <a:lnTo>
                      <a:pt x="108" y="294"/>
                    </a:lnTo>
                    <a:lnTo>
                      <a:pt x="106" y="294"/>
                    </a:lnTo>
                    <a:lnTo>
                      <a:pt x="103" y="294"/>
                    </a:lnTo>
                    <a:lnTo>
                      <a:pt x="103" y="296"/>
                    </a:lnTo>
                    <a:lnTo>
                      <a:pt x="101" y="296"/>
                    </a:lnTo>
                    <a:lnTo>
                      <a:pt x="99" y="296"/>
                    </a:lnTo>
                    <a:lnTo>
                      <a:pt x="99" y="298"/>
                    </a:lnTo>
                    <a:lnTo>
                      <a:pt x="97" y="298"/>
                    </a:lnTo>
                    <a:lnTo>
                      <a:pt x="97" y="300"/>
                    </a:lnTo>
                    <a:lnTo>
                      <a:pt x="95" y="300"/>
                    </a:lnTo>
                    <a:lnTo>
                      <a:pt x="92" y="300"/>
                    </a:lnTo>
                    <a:lnTo>
                      <a:pt x="90" y="300"/>
                    </a:lnTo>
                    <a:lnTo>
                      <a:pt x="88" y="300"/>
                    </a:lnTo>
                    <a:lnTo>
                      <a:pt x="86" y="300"/>
                    </a:lnTo>
                    <a:lnTo>
                      <a:pt x="84" y="300"/>
                    </a:lnTo>
                    <a:lnTo>
                      <a:pt x="81" y="300"/>
                    </a:lnTo>
                    <a:lnTo>
                      <a:pt x="79" y="300"/>
                    </a:lnTo>
                    <a:lnTo>
                      <a:pt x="77" y="300"/>
                    </a:lnTo>
                    <a:lnTo>
                      <a:pt x="77" y="298"/>
                    </a:lnTo>
                    <a:lnTo>
                      <a:pt x="75" y="298"/>
                    </a:lnTo>
                    <a:lnTo>
                      <a:pt x="73" y="298"/>
                    </a:lnTo>
                    <a:lnTo>
                      <a:pt x="70" y="298"/>
                    </a:lnTo>
                    <a:lnTo>
                      <a:pt x="68" y="298"/>
                    </a:lnTo>
                    <a:lnTo>
                      <a:pt x="68" y="296"/>
                    </a:lnTo>
                    <a:lnTo>
                      <a:pt x="66" y="296"/>
                    </a:lnTo>
                    <a:lnTo>
                      <a:pt x="64" y="296"/>
                    </a:lnTo>
                    <a:lnTo>
                      <a:pt x="62" y="296"/>
                    </a:lnTo>
                    <a:lnTo>
                      <a:pt x="62" y="294"/>
                    </a:lnTo>
                    <a:lnTo>
                      <a:pt x="60" y="294"/>
                    </a:lnTo>
                    <a:lnTo>
                      <a:pt x="60" y="292"/>
                    </a:lnTo>
                    <a:lnTo>
                      <a:pt x="57" y="292"/>
                    </a:lnTo>
                    <a:lnTo>
                      <a:pt x="57" y="290"/>
                    </a:lnTo>
                    <a:lnTo>
                      <a:pt x="55" y="290"/>
                    </a:lnTo>
                    <a:lnTo>
                      <a:pt x="53" y="290"/>
                    </a:lnTo>
                    <a:lnTo>
                      <a:pt x="53" y="287"/>
                    </a:lnTo>
                    <a:lnTo>
                      <a:pt x="51" y="287"/>
                    </a:lnTo>
                    <a:lnTo>
                      <a:pt x="51" y="285"/>
                    </a:lnTo>
                    <a:lnTo>
                      <a:pt x="49" y="285"/>
                    </a:lnTo>
                    <a:lnTo>
                      <a:pt x="46" y="285"/>
                    </a:lnTo>
                    <a:lnTo>
                      <a:pt x="44" y="285"/>
                    </a:lnTo>
                    <a:lnTo>
                      <a:pt x="42" y="285"/>
                    </a:lnTo>
                    <a:lnTo>
                      <a:pt x="40" y="285"/>
                    </a:lnTo>
                    <a:lnTo>
                      <a:pt x="40" y="287"/>
                    </a:lnTo>
                    <a:lnTo>
                      <a:pt x="38" y="287"/>
                    </a:lnTo>
                    <a:lnTo>
                      <a:pt x="35" y="287"/>
                    </a:lnTo>
                    <a:lnTo>
                      <a:pt x="35" y="285"/>
                    </a:lnTo>
                    <a:lnTo>
                      <a:pt x="35" y="283"/>
                    </a:lnTo>
                    <a:lnTo>
                      <a:pt x="33" y="283"/>
                    </a:lnTo>
                    <a:lnTo>
                      <a:pt x="31" y="283"/>
                    </a:lnTo>
                    <a:lnTo>
                      <a:pt x="31" y="285"/>
                    </a:lnTo>
                    <a:lnTo>
                      <a:pt x="29" y="285"/>
                    </a:lnTo>
                    <a:lnTo>
                      <a:pt x="27" y="285"/>
                    </a:lnTo>
                    <a:lnTo>
                      <a:pt x="27" y="283"/>
                    </a:lnTo>
                    <a:lnTo>
                      <a:pt x="27" y="281"/>
                    </a:lnTo>
                    <a:lnTo>
                      <a:pt x="29" y="281"/>
                    </a:lnTo>
                    <a:lnTo>
                      <a:pt x="29" y="279"/>
                    </a:lnTo>
                    <a:lnTo>
                      <a:pt x="29" y="276"/>
                    </a:lnTo>
                    <a:lnTo>
                      <a:pt x="31" y="276"/>
                    </a:lnTo>
                    <a:lnTo>
                      <a:pt x="33" y="276"/>
                    </a:lnTo>
                    <a:lnTo>
                      <a:pt x="33" y="274"/>
                    </a:lnTo>
                    <a:lnTo>
                      <a:pt x="31" y="274"/>
                    </a:lnTo>
                    <a:lnTo>
                      <a:pt x="31" y="272"/>
                    </a:lnTo>
                    <a:lnTo>
                      <a:pt x="29" y="272"/>
                    </a:lnTo>
                    <a:lnTo>
                      <a:pt x="29" y="274"/>
                    </a:lnTo>
                    <a:lnTo>
                      <a:pt x="27" y="274"/>
                    </a:lnTo>
                    <a:lnTo>
                      <a:pt x="24" y="274"/>
                    </a:lnTo>
                    <a:lnTo>
                      <a:pt x="24" y="272"/>
                    </a:lnTo>
                    <a:lnTo>
                      <a:pt x="22" y="272"/>
                    </a:lnTo>
                    <a:lnTo>
                      <a:pt x="22" y="270"/>
                    </a:lnTo>
                    <a:lnTo>
                      <a:pt x="20" y="270"/>
                    </a:lnTo>
                    <a:lnTo>
                      <a:pt x="20" y="272"/>
                    </a:lnTo>
                    <a:lnTo>
                      <a:pt x="18" y="272"/>
                    </a:lnTo>
                    <a:lnTo>
                      <a:pt x="18" y="270"/>
                    </a:lnTo>
                    <a:lnTo>
                      <a:pt x="18" y="268"/>
                    </a:lnTo>
                    <a:lnTo>
                      <a:pt x="20" y="268"/>
                    </a:lnTo>
                    <a:lnTo>
                      <a:pt x="22" y="265"/>
                    </a:lnTo>
                    <a:lnTo>
                      <a:pt x="27" y="265"/>
                    </a:lnTo>
                    <a:lnTo>
                      <a:pt x="27" y="263"/>
                    </a:lnTo>
                    <a:lnTo>
                      <a:pt x="29" y="263"/>
                    </a:lnTo>
                    <a:lnTo>
                      <a:pt x="31" y="261"/>
                    </a:lnTo>
                    <a:lnTo>
                      <a:pt x="38" y="257"/>
                    </a:lnTo>
                    <a:lnTo>
                      <a:pt x="38" y="254"/>
                    </a:lnTo>
                    <a:lnTo>
                      <a:pt x="42" y="250"/>
                    </a:lnTo>
                    <a:lnTo>
                      <a:pt x="46" y="248"/>
                    </a:lnTo>
                    <a:lnTo>
                      <a:pt x="49" y="248"/>
                    </a:lnTo>
                    <a:lnTo>
                      <a:pt x="53" y="246"/>
                    </a:lnTo>
                    <a:lnTo>
                      <a:pt x="55" y="248"/>
                    </a:lnTo>
                    <a:lnTo>
                      <a:pt x="57" y="246"/>
                    </a:lnTo>
                    <a:lnTo>
                      <a:pt x="60" y="244"/>
                    </a:lnTo>
                    <a:lnTo>
                      <a:pt x="53" y="239"/>
                    </a:lnTo>
                    <a:lnTo>
                      <a:pt x="51" y="241"/>
                    </a:lnTo>
                    <a:lnTo>
                      <a:pt x="49" y="241"/>
                    </a:lnTo>
                    <a:lnTo>
                      <a:pt x="44" y="241"/>
                    </a:lnTo>
                    <a:lnTo>
                      <a:pt x="42" y="237"/>
                    </a:lnTo>
                    <a:lnTo>
                      <a:pt x="40" y="237"/>
                    </a:lnTo>
                    <a:lnTo>
                      <a:pt x="40" y="235"/>
                    </a:lnTo>
                    <a:lnTo>
                      <a:pt x="40" y="233"/>
                    </a:lnTo>
                    <a:lnTo>
                      <a:pt x="40" y="230"/>
                    </a:lnTo>
                    <a:lnTo>
                      <a:pt x="42" y="230"/>
                    </a:lnTo>
                    <a:lnTo>
                      <a:pt x="42" y="228"/>
                    </a:lnTo>
                    <a:lnTo>
                      <a:pt x="38" y="226"/>
                    </a:lnTo>
                    <a:lnTo>
                      <a:pt x="40" y="224"/>
                    </a:lnTo>
                    <a:lnTo>
                      <a:pt x="40" y="222"/>
                    </a:lnTo>
                    <a:lnTo>
                      <a:pt x="40" y="219"/>
                    </a:lnTo>
                    <a:lnTo>
                      <a:pt x="38" y="217"/>
                    </a:lnTo>
                    <a:lnTo>
                      <a:pt x="38" y="213"/>
                    </a:lnTo>
                    <a:lnTo>
                      <a:pt x="40" y="213"/>
                    </a:lnTo>
                    <a:lnTo>
                      <a:pt x="44" y="213"/>
                    </a:lnTo>
                    <a:lnTo>
                      <a:pt x="46" y="213"/>
                    </a:lnTo>
                    <a:lnTo>
                      <a:pt x="49" y="213"/>
                    </a:lnTo>
                    <a:lnTo>
                      <a:pt x="51" y="213"/>
                    </a:lnTo>
                    <a:lnTo>
                      <a:pt x="53" y="217"/>
                    </a:lnTo>
                    <a:lnTo>
                      <a:pt x="55" y="215"/>
                    </a:lnTo>
                    <a:lnTo>
                      <a:pt x="55" y="213"/>
                    </a:lnTo>
                    <a:lnTo>
                      <a:pt x="60" y="215"/>
                    </a:lnTo>
                    <a:lnTo>
                      <a:pt x="64" y="215"/>
                    </a:lnTo>
                    <a:lnTo>
                      <a:pt x="68" y="215"/>
                    </a:lnTo>
                    <a:lnTo>
                      <a:pt x="66" y="211"/>
                    </a:lnTo>
                    <a:lnTo>
                      <a:pt x="66" y="208"/>
                    </a:lnTo>
                    <a:lnTo>
                      <a:pt x="68" y="208"/>
                    </a:lnTo>
                    <a:lnTo>
                      <a:pt x="66" y="206"/>
                    </a:lnTo>
                    <a:lnTo>
                      <a:pt x="64" y="206"/>
                    </a:lnTo>
                    <a:lnTo>
                      <a:pt x="62" y="206"/>
                    </a:lnTo>
                    <a:lnTo>
                      <a:pt x="62" y="204"/>
                    </a:lnTo>
                    <a:lnTo>
                      <a:pt x="62" y="202"/>
                    </a:lnTo>
                    <a:lnTo>
                      <a:pt x="62" y="200"/>
                    </a:lnTo>
                    <a:lnTo>
                      <a:pt x="60" y="200"/>
                    </a:lnTo>
                    <a:lnTo>
                      <a:pt x="57" y="200"/>
                    </a:lnTo>
                    <a:lnTo>
                      <a:pt x="55" y="200"/>
                    </a:lnTo>
                    <a:lnTo>
                      <a:pt x="53" y="198"/>
                    </a:lnTo>
                    <a:lnTo>
                      <a:pt x="53" y="195"/>
                    </a:lnTo>
                    <a:lnTo>
                      <a:pt x="53" y="193"/>
                    </a:lnTo>
                    <a:lnTo>
                      <a:pt x="53" y="191"/>
                    </a:lnTo>
                    <a:lnTo>
                      <a:pt x="55" y="191"/>
                    </a:lnTo>
                    <a:lnTo>
                      <a:pt x="57" y="193"/>
                    </a:lnTo>
                    <a:lnTo>
                      <a:pt x="57" y="195"/>
                    </a:lnTo>
                    <a:lnTo>
                      <a:pt x="60" y="195"/>
                    </a:lnTo>
                    <a:lnTo>
                      <a:pt x="62" y="195"/>
                    </a:lnTo>
                    <a:lnTo>
                      <a:pt x="62" y="191"/>
                    </a:lnTo>
                    <a:lnTo>
                      <a:pt x="62" y="189"/>
                    </a:lnTo>
                    <a:lnTo>
                      <a:pt x="64" y="189"/>
                    </a:lnTo>
                    <a:lnTo>
                      <a:pt x="62" y="189"/>
                    </a:lnTo>
                    <a:lnTo>
                      <a:pt x="62" y="187"/>
                    </a:lnTo>
                    <a:lnTo>
                      <a:pt x="60" y="187"/>
                    </a:lnTo>
                    <a:lnTo>
                      <a:pt x="57" y="187"/>
                    </a:lnTo>
                    <a:lnTo>
                      <a:pt x="55" y="187"/>
                    </a:lnTo>
                    <a:lnTo>
                      <a:pt x="57" y="187"/>
                    </a:lnTo>
                    <a:lnTo>
                      <a:pt x="57" y="184"/>
                    </a:lnTo>
                    <a:lnTo>
                      <a:pt x="55" y="184"/>
                    </a:lnTo>
                    <a:lnTo>
                      <a:pt x="55" y="182"/>
                    </a:lnTo>
                    <a:lnTo>
                      <a:pt x="53" y="182"/>
                    </a:lnTo>
                    <a:lnTo>
                      <a:pt x="55" y="182"/>
                    </a:lnTo>
                    <a:lnTo>
                      <a:pt x="55" y="180"/>
                    </a:lnTo>
                    <a:lnTo>
                      <a:pt x="55" y="178"/>
                    </a:lnTo>
                    <a:lnTo>
                      <a:pt x="57" y="178"/>
                    </a:lnTo>
                    <a:lnTo>
                      <a:pt x="55" y="178"/>
                    </a:lnTo>
                    <a:lnTo>
                      <a:pt x="57" y="178"/>
                    </a:lnTo>
                    <a:lnTo>
                      <a:pt x="60" y="176"/>
                    </a:lnTo>
                    <a:lnTo>
                      <a:pt x="62" y="176"/>
                    </a:lnTo>
                    <a:lnTo>
                      <a:pt x="64" y="176"/>
                    </a:lnTo>
                    <a:lnTo>
                      <a:pt x="66" y="176"/>
                    </a:lnTo>
                    <a:lnTo>
                      <a:pt x="73" y="176"/>
                    </a:lnTo>
                    <a:lnTo>
                      <a:pt x="75" y="176"/>
                    </a:lnTo>
                    <a:lnTo>
                      <a:pt x="77" y="176"/>
                    </a:lnTo>
                    <a:lnTo>
                      <a:pt x="81" y="176"/>
                    </a:lnTo>
                    <a:lnTo>
                      <a:pt x="84" y="176"/>
                    </a:lnTo>
                    <a:lnTo>
                      <a:pt x="86" y="173"/>
                    </a:lnTo>
                    <a:lnTo>
                      <a:pt x="88" y="173"/>
                    </a:lnTo>
                    <a:lnTo>
                      <a:pt x="88" y="176"/>
                    </a:lnTo>
                    <a:lnTo>
                      <a:pt x="88" y="178"/>
                    </a:lnTo>
                    <a:lnTo>
                      <a:pt x="90" y="178"/>
                    </a:lnTo>
                    <a:lnTo>
                      <a:pt x="90" y="180"/>
                    </a:lnTo>
                    <a:lnTo>
                      <a:pt x="88" y="180"/>
                    </a:lnTo>
                    <a:lnTo>
                      <a:pt x="90" y="180"/>
                    </a:lnTo>
                    <a:lnTo>
                      <a:pt x="90" y="182"/>
                    </a:lnTo>
                    <a:lnTo>
                      <a:pt x="92" y="182"/>
                    </a:lnTo>
                    <a:lnTo>
                      <a:pt x="92" y="180"/>
                    </a:lnTo>
                    <a:lnTo>
                      <a:pt x="95" y="180"/>
                    </a:lnTo>
                    <a:lnTo>
                      <a:pt x="97" y="180"/>
                    </a:lnTo>
                    <a:lnTo>
                      <a:pt x="97" y="178"/>
                    </a:lnTo>
                    <a:lnTo>
                      <a:pt x="99" y="178"/>
                    </a:lnTo>
                    <a:lnTo>
                      <a:pt x="101" y="178"/>
                    </a:lnTo>
                    <a:lnTo>
                      <a:pt x="103" y="180"/>
                    </a:lnTo>
                    <a:lnTo>
                      <a:pt x="110" y="178"/>
                    </a:lnTo>
                    <a:lnTo>
                      <a:pt x="114" y="176"/>
                    </a:lnTo>
                    <a:lnTo>
                      <a:pt x="116" y="178"/>
                    </a:lnTo>
                    <a:lnTo>
                      <a:pt x="119" y="178"/>
                    </a:lnTo>
                    <a:lnTo>
                      <a:pt x="119" y="176"/>
                    </a:lnTo>
                    <a:lnTo>
                      <a:pt x="119" y="169"/>
                    </a:lnTo>
                    <a:lnTo>
                      <a:pt x="121" y="169"/>
                    </a:lnTo>
                    <a:lnTo>
                      <a:pt x="123" y="162"/>
                    </a:lnTo>
                    <a:lnTo>
                      <a:pt x="121" y="162"/>
                    </a:lnTo>
                    <a:lnTo>
                      <a:pt x="119" y="160"/>
                    </a:lnTo>
                    <a:lnTo>
                      <a:pt x="116" y="160"/>
                    </a:lnTo>
                    <a:lnTo>
                      <a:pt x="116" y="158"/>
                    </a:lnTo>
                    <a:lnTo>
                      <a:pt x="119" y="158"/>
                    </a:lnTo>
                    <a:lnTo>
                      <a:pt x="119" y="156"/>
                    </a:lnTo>
                    <a:lnTo>
                      <a:pt x="119" y="154"/>
                    </a:lnTo>
                    <a:lnTo>
                      <a:pt x="121" y="149"/>
                    </a:lnTo>
                    <a:lnTo>
                      <a:pt x="125" y="136"/>
                    </a:lnTo>
                    <a:lnTo>
                      <a:pt x="127" y="136"/>
                    </a:lnTo>
                    <a:lnTo>
                      <a:pt x="132" y="130"/>
                    </a:lnTo>
                    <a:lnTo>
                      <a:pt x="138" y="125"/>
                    </a:lnTo>
                    <a:lnTo>
                      <a:pt x="138" y="123"/>
                    </a:lnTo>
                    <a:lnTo>
                      <a:pt x="132" y="119"/>
                    </a:lnTo>
                    <a:lnTo>
                      <a:pt x="127" y="119"/>
                    </a:lnTo>
                    <a:lnTo>
                      <a:pt x="125" y="116"/>
                    </a:lnTo>
                    <a:lnTo>
                      <a:pt x="119" y="114"/>
                    </a:lnTo>
                    <a:lnTo>
                      <a:pt x="121" y="108"/>
                    </a:lnTo>
                    <a:lnTo>
                      <a:pt x="119" y="108"/>
                    </a:lnTo>
                    <a:lnTo>
                      <a:pt x="110" y="106"/>
                    </a:lnTo>
                    <a:lnTo>
                      <a:pt x="108" y="106"/>
                    </a:lnTo>
                    <a:lnTo>
                      <a:pt x="103" y="106"/>
                    </a:lnTo>
                    <a:lnTo>
                      <a:pt x="106" y="112"/>
                    </a:lnTo>
                    <a:lnTo>
                      <a:pt x="90" y="112"/>
                    </a:lnTo>
                    <a:lnTo>
                      <a:pt x="81" y="112"/>
                    </a:lnTo>
                    <a:lnTo>
                      <a:pt x="84" y="106"/>
                    </a:lnTo>
                    <a:lnTo>
                      <a:pt x="84" y="103"/>
                    </a:lnTo>
                    <a:lnTo>
                      <a:pt x="75" y="106"/>
                    </a:lnTo>
                    <a:lnTo>
                      <a:pt x="68" y="99"/>
                    </a:lnTo>
                    <a:lnTo>
                      <a:pt x="64" y="97"/>
                    </a:lnTo>
                    <a:lnTo>
                      <a:pt x="60" y="90"/>
                    </a:lnTo>
                    <a:lnTo>
                      <a:pt x="55" y="88"/>
                    </a:lnTo>
                    <a:lnTo>
                      <a:pt x="53" y="88"/>
                    </a:lnTo>
                    <a:lnTo>
                      <a:pt x="44" y="86"/>
                    </a:lnTo>
                    <a:lnTo>
                      <a:pt x="42" y="88"/>
                    </a:lnTo>
                    <a:lnTo>
                      <a:pt x="40" y="90"/>
                    </a:lnTo>
                    <a:lnTo>
                      <a:pt x="29" y="95"/>
                    </a:lnTo>
                    <a:lnTo>
                      <a:pt x="27" y="97"/>
                    </a:lnTo>
                    <a:lnTo>
                      <a:pt x="22" y="99"/>
                    </a:lnTo>
                    <a:lnTo>
                      <a:pt x="22" y="92"/>
                    </a:lnTo>
                    <a:lnTo>
                      <a:pt x="22" y="86"/>
                    </a:lnTo>
                    <a:lnTo>
                      <a:pt x="18" y="86"/>
                    </a:lnTo>
                    <a:lnTo>
                      <a:pt x="14" y="88"/>
                    </a:lnTo>
                    <a:lnTo>
                      <a:pt x="7" y="88"/>
                    </a:lnTo>
                    <a:lnTo>
                      <a:pt x="3" y="90"/>
                    </a:lnTo>
                    <a:lnTo>
                      <a:pt x="0" y="90"/>
                    </a:lnTo>
                    <a:lnTo>
                      <a:pt x="9" y="79"/>
                    </a:lnTo>
                    <a:lnTo>
                      <a:pt x="16" y="68"/>
                    </a:lnTo>
                    <a:lnTo>
                      <a:pt x="20" y="62"/>
                    </a:lnTo>
                    <a:lnTo>
                      <a:pt x="20" y="60"/>
                    </a:lnTo>
                    <a:lnTo>
                      <a:pt x="14" y="60"/>
                    </a:lnTo>
                    <a:lnTo>
                      <a:pt x="11" y="57"/>
                    </a:lnTo>
                    <a:lnTo>
                      <a:pt x="16" y="57"/>
                    </a:lnTo>
                    <a:lnTo>
                      <a:pt x="18" y="57"/>
                    </a:lnTo>
                    <a:lnTo>
                      <a:pt x="33" y="55"/>
                    </a:lnTo>
                    <a:lnTo>
                      <a:pt x="42" y="53"/>
                    </a:lnTo>
                    <a:lnTo>
                      <a:pt x="44" y="53"/>
                    </a:lnTo>
                    <a:lnTo>
                      <a:pt x="62" y="51"/>
                    </a:lnTo>
                    <a:lnTo>
                      <a:pt x="70" y="49"/>
                    </a:lnTo>
                    <a:lnTo>
                      <a:pt x="77" y="46"/>
                    </a:lnTo>
                    <a:lnTo>
                      <a:pt x="86" y="44"/>
                    </a:lnTo>
                    <a:lnTo>
                      <a:pt x="90" y="42"/>
                    </a:lnTo>
                    <a:lnTo>
                      <a:pt x="92" y="42"/>
                    </a:lnTo>
                    <a:lnTo>
                      <a:pt x="97" y="40"/>
                    </a:lnTo>
                    <a:lnTo>
                      <a:pt x="106" y="35"/>
                    </a:lnTo>
                    <a:lnTo>
                      <a:pt x="114" y="33"/>
                    </a:lnTo>
                    <a:lnTo>
                      <a:pt x="125" y="31"/>
                    </a:lnTo>
                    <a:lnTo>
                      <a:pt x="127" y="31"/>
                    </a:lnTo>
                    <a:lnTo>
                      <a:pt x="130" y="31"/>
                    </a:lnTo>
                    <a:lnTo>
                      <a:pt x="138" y="35"/>
                    </a:lnTo>
                    <a:lnTo>
                      <a:pt x="143" y="35"/>
                    </a:lnTo>
                    <a:lnTo>
                      <a:pt x="145" y="35"/>
                    </a:lnTo>
                    <a:lnTo>
                      <a:pt x="149" y="33"/>
                    </a:lnTo>
                    <a:lnTo>
                      <a:pt x="158" y="33"/>
                    </a:lnTo>
                    <a:lnTo>
                      <a:pt x="160" y="33"/>
                    </a:lnTo>
                    <a:lnTo>
                      <a:pt x="167" y="33"/>
                    </a:lnTo>
                    <a:lnTo>
                      <a:pt x="176" y="31"/>
                    </a:lnTo>
                    <a:lnTo>
                      <a:pt x="182" y="29"/>
                    </a:lnTo>
                    <a:lnTo>
                      <a:pt x="193" y="31"/>
                    </a:lnTo>
                    <a:lnTo>
                      <a:pt x="206" y="29"/>
                    </a:lnTo>
                    <a:lnTo>
                      <a:pt x="208" y="29"/>
                    </a:lnTo>
                    <a:lnTo>
                      <a:pt x="219" y="27"/>
                    </a:lnTo>
                    <a:lnTo>
                      <a:pt x="228" y="24"/>
                    </a:lnTo>
                    <a:lnTo>
                      <a:pt x="237" y="24"/>
                    </a:lnTo>
                    <a:lnTo>
                      <a:pt x="246" y="24"/>
                    </a:lnTo>
                    <a:lnTo>
                      <a:pt x="257" y="22"/>
                    </a:lnTo>
                    <a:lnTo>
                      <a:pt x="265" y="24"/>
                    </a:lnTo>
                    <a:lnTo>
                      <a:pt x="270" y="27"/>
                    </a:lnTo>
                    <a:lnTo>
                      <a:pt x="274" y="27"/>
                    </a:lnTo>
                    <a:lnTo>
                      <a:pt x="281" y="29"/>
                    </a:lnTo>
                    <a:lnTo>
                      <a:pt x="285" y="29"/>
                    </a:lnTo>
                    <a:lnTo>
                      <a:pt x="289" y="27"/>
                    </a:lnTo>
                    <a:lnTo>
                      <a:pt x="296" y="27"/>
                    </a:lnTo>
                    <a:lnTo>
                      <a:pt x="298" y="24"/>
                    </a:lnTo>
                    <a:lnTo>
                      <a:pt x="305" y="24"/>
                    </a:lnTo>
                    <a:lnTo>
                      <a:pt x="322" y="27"/>
                    </a:lnTo>
                    <a:lnTo>
                      <a:pt x="331" y="24"/>
                    </a:lnTo>
                    <a:lnTo>
                      <a:pt x="342" y="24"/>
                    </a:lnTo>
                    <a:lnTo>
                      <a:pt x="355" y="22"/>
                    </a:lnTo>
                    <a:lnTo>
                      <a:pt x="364" y="22"/>
                    </a:lnTo>
                    <a:lnTo>
                      <a:pt x="373" y="20"/>
                    </a:lnTo>
                    <a:lnTo>
                      <a:pt x="384" y="16"/>
                    </a:lnTo>
                    <a:lnTo>
                      <a:pt x="401" y="16"/>
                    </a:lnTo>
                    <a:lnTo>
                      <a:pt x="412" y="11"/>
                    </a:lnTo>
                    <a:lnTo>
                      <a:pt x="425" y="11"/>
                    </a:lnTo>
                    <a:lnTo>
                      <a:pt x="441" y="9"/>
                    </a:lnTo>
                    <a:lnTo>
                      <a:pt x="452" y="7"/>
                    </a:lnTo>
                    <a:lnTo>
                      <a:pt x="460" y="3"/>
                    </a:lnTo>
                    <a:lnTo>
                      <a:pt x="469" y="0"/>
                    </a:lnTo>
                    <a:lnTo>
                      <a:pt x="491" y="7"/>
                    </a:lnTo>
                    <a:lnTo>
                      <a:pt x="498" y="9"/>
                    </a:lnTo>
                    <a:lnTo>
                      <a:pt x="506" y="11"/>
                    </a:lnTo>
                    <a:lnTo>
                      <a:pt x="519" y="16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97" name="Freeform 82"/>
              <p:cNvSpPr>
                <a:spLocks/>
              </p:cNvSpPr>
              <p:nvPr/>
            </p:nvSpPr>
            <p:spPr bwMode="auto">
              <a:xfrm>
                <a:off x="2757488" y="5181600"/>
                <a:ext cx="1366838" cy="465138"/>
              </a:xfrm>
              <a:custGeom>
                <a:avLst/>
                <a:gdLst>
                  <a:gd name="T0" fmla="*/ 2147483647 w 861"/>
                  <a:gd name="T1" fmla="*/ 2147483647 h 293"/>
                  <a:gd name="T2" fmla="*/ 2147483647 w 861"/>
                  <a:gd name="T3" fmla="*/ 2147483647 h 293"/>
                  <a:gd name="T4" fmla="*/ 2147483647 w 861"/>
                  <a:gd name="T5" fmla="*/ 2147483647 h 293"/>
                  <a:gd name="T6" fmla="*/ 2147483647 w 861"/>
                  <a:gd name="T7" fmla="*/ 2147483647 h 293"/>
                  <a:gd name="T8" fmla="*/ 2147483647 w 861"/>
                  <a:gd name="T9" fmla="*/ 2147483647 h 293"/>
                  <a:gd name="T10" fmla="*/ 2147483647 w 861"/>
                  <a:gd name="T11" fmla="*/ 2147483647 h 293"/>
                  <a:gd name="T12" fmla="*/ 2147483647 w 861"/>
                  <a:gd name="T13" fmla="*/ 2147483647 h 293"/>
                  <a:gd name="T14" fmla="*/ 2147483647 w 861"/>
                  <a:gd name="T15" fmla="*/ 2147483647 h 293"/>
                  <a:gd name="T16" fmla="*/ 2147483647 w 861"/>
                  <a:gd name="T17" fmla="*/ 2147483647 h 293"/>
                  <a:gd name="T18" fmla="*/ 2147483647 w 861"/>
                  <a:gd name="T19" fmla="*/ 2147483647 h 293"/>
                  <a:gd name="T20" fmla="*/ 2147483647 w 861"/>
                  <a:gd name="T21" fmla="*/ 2147483647 h 293"/>
                  <a:gd name="T22" fmla="*/ 2147483647 w 861"/>
                  <a:gd name="T23" fmla="*/ 2147483647 h 293"/>
                  <a:gd name="T24" fmla="*/ 2147483647 w 861"/>
                  <a:gd name="T25" fmla="*/ 2147483647 h 293"/>
                  <a:gd name="T26" fmla="*/ 2147483647 w 861"/>
                  <a:gd name="T27" fmla="*/ 2147483647 h 293"/>
                  <a:gd name="T28" fmla="*/ 2147483647 w 861"/>
                  <a:gd name="T29" fmla="*/ 2147483647 h 293"/>
                  <a:gd name="T30" fmla="*/ 2147483647 w 861"/>
                  <a:gd name="T31" fmla="*/ 2147483647 h 293"/>
                  <a:gd name="T32" fmla="*/ 2147483647 w 861"/>
                  <a:gd name="T33" fmla="*/ 2147483647 h 293"/>
                  <a:gd name="T34" fmla="*/ 2147483647 w 861"/>
                  <a:gd name="T35" fmla="*/ 2147483647 h 293"/>
                  <a:gd name="T36" fmla="*/ 2147483647 w 861"/>
                  <a:gd name="T37" fmla="*/ 2147483647 h 293"/>
                  <a:gd name="T38" fmla="*/ 2147483647 w 861"/>
                  <a:gd name="T39" fmla="*/ 2147483647 h 293"/>
                  <a:gd name="T40" fmla="*/ 2147483647 w 861"/>
                  <a:gd name="T41" fmla="*/ 2147483647 h 293"/>
                  <a:gd name="T42" fmla="*/ 2147483647 w 861"/>
                  <a:gd name="T43" fmla="*/ 2147483647 h 293"/>
                  <a:gd name="T44" fmla="*/ 2147483647 w 861"/>
                  <a:gd name="T45" fmla="*/ 2147483647 h 293"/>
                  <a:gd name="T46" fmla="*/ 2147483647 w 861"/>
                  <a:gd name="T47" fmla="*/ 2147483647 h 293"/>
                  <a:gd name="T48" fmla="*/ 2147483647 w 861"/>
                  <a:gd name="T49" fmla="*/ 2147483647 h 293"/>
                  <a:gd name="T50" fmla="*/ 2147483647 w 861"/>
                  <a:gd name="T51" fmla="*/ 2147483647 h 293"/>
                  <a:gd name="T52" fmla="*/ 2147483647 w 861"/>
                  <a:gd name="T53" fmla="*/ 2147483647 h 293"/>
                  <a:gd name="T54" fmla="*/ 2147483647 w 861"/>
                  <a:gd name="T55" fmla="*/ 2147483647 h 293"/>
                  <a:gd name="T56" fmla="*/ 2147483647 w 861"/>
                  <a:gd name="T57" fmla="*/ 2147483647 h 293"/>
                  <a:gd name="T58" fmla="*/ 2147483647 w 861"/>
                  <a:gd name="T59" fmla="*/ 2147483647 h 293"/>
                  <a:gd name="T60" fmla="*/ 2147483647 w 861"/>
                  <a:gd name="T61" fmla="*/ 2147483647 h 293"/>
                  <a:gd name="T62" fmla="*/ 2147483647 w 861"/>
                  <a:gd name="T63" fmla="*/ 2147483647 h 293"/>
                  <a:gd name="T64" fmla="*/ 2147483647 w 861"/>
                  <a:gd name="T65" fmla="*/ 2147483647 h 293"/>
                  <a:gd name="T66" fmla="*/ 2147483647 w 861"/>
                  <a:gd name="T67" fmla="*/ 2147483647 h 293"/>
                  <a:gd name="T68" fmla="*/ 2147483647 w 861"/>
                  <a:gd name="T69" fmla="*/ 2147483647 h 293"/>
                  <a:gd name="T70" fmla="*/ 2147483647 w 861"/>
                  <a:gd name="T71" fmla="*/ 2147483647 h 293"/>
                  <a:gd name="T72" fmla="*/ 2147483647 w 861"/>
                  <a:gd name="T73" fmla="*/ 2147483647 h 293"/>
                  <a:gd name="T74" fmla="*/ 2147483647 w 861"/>
                  <a:gd name="T75" fmla="*/ 2147483647 h 293"/>
                  <a:gd name="T76" fmla="*/ 2147483647 w 861"/>
                  <a:gd name="T77" fmla="*/ 2147483647 h 293"/>
                  <a:gd name="T78" fmla="*/ 2147483647 w 861"/>
                  <a:gd name="T79" fmla="*/ 2147483647 h 293"/>
                  <a:gd name="T80" fmla="*/ 2147483647 w 861"/>
                  <a:gd name="T81" fmla="*/ 2147483647 h 293"/>
                  <a:gd name="T82" fmla="*/ 2147483647 w 861"/>
                  <a:gd name="T83" fmla="*/ 2147483647 h 293"/>
                  <a:gd name="T84" fmla="*/ 2147483647 w 861"/>
                  <a:gd name="T85" fmla="*/ 2147483647 h 293"/>
                  <a:gd name="T86" fmla="*/ 2147483647 w 861"/>
                  <a:gd name="T87" fmla="*/ 2147483647 h 293"/>
                  <a:gd name="T88" fmla="*/ 2147483647 w 861"/>
                  <a:gd name="T89" fmla="*/ 2147483647 h 293"/>
                  <a:gd name="T90" fmla="*/ 2147483647 w 861"/>
                  <a:gd name="T91" fmla="*/ 2147483647 h 293"/>
                  <a:gd name="T92" fmla="*/ 2147483647 w 861"/>
                  <a:gd name="T93" fmla="*/ 2147483647 h 293"/>
                  <a:gd name="T94" fmla="*/ 2147483647 w 861"/>
                  <a:gd name="T95" fmla="*/ 2147483647 h 293"/>
                  <a:gd name="T96" fmla="*/ 2147483647 w 861"/>
                  <a:gd name="T97" fmla="*/ 2147483647 h 293"/>
                  <a:gd name="T98" fmla="*/ 2147483647 w 861"/>
                  <a:gd name="T99" fmla="*/ 2147483647 h 293"/>
                  <a:gd name="T100" fmla="*/ 2147483647 w 861"/>
                  <a:gd name="T101" fmla="*/ 2147483647 h 293"/>
                  <a:gd name="T102" fmla="*/ 2147483647 w 861"/>
                  <a:gd name="T103" fmla="*/ 2147483647 h 293"/>
                  <a:gd name="T104" fmla="*/ 2147483647 w 861"/>
                  <a:gd name="T105" fmla="*/ 2147483647 h 293"/>
                  <a:gd name="T106" fmla="*/ 2147483647 w 861"/>
                  <a:gd name="T107" fmla="*/ 2147483647 h 293"/>
                  <a:gd name="T108" fmla="*/ 2147483647 w 861"/>
                  <a:gd name="T109" fmla="*/ 2147483647 h 293"/>
                  <a:gd name="T110" fmla="*/ 2147483647 w 861"/>
                  <a:gd name="T111" fmla="*/ 2147483647 h 293"/>
                  <a:gd name="T112" fmla="*/ 2147483647 w 861"/>
                  <a:gd name="T113" fmla="*/ 2147483647 h 293"/>
                  <a:gd name="T114" fmla="*/ 2147483647 w 861"/>
                  <a:gd name="T115" fmla="*/ 2147483647 h 293"/>
                  <a:gd name="T116" fmla="*/ 2147483647 w 861"/>
                  <a:gd name="T117" fmla="*/ 2147483647 h 293"/>
                  <a:gd name="T118" fmla="*/ 2147483647 w 861"/>
                  <a:gd name="T119" fmla="*/ 2147483647 h 29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61" h="293">
                    <a:moveTo>
                      <a:pt x="501" y="0"/>
                    </a:moveTo>
                    <a:lnTo>
                      <a:pt x="521" y="11"/>
                    </a:lnTo>
                    <a:lnTo>
                      <a:pt x="534" y="11"/>
                    </a:lnTo>
                    <a:lnTo>
                      <a:pt x="554" y="11"/>
                    </a:lnTo>
                    <a:lnTo>
                      <a:pt x="576" y="13"/>
                    </a:lnTo>
                    <a:lnTo>
                      <a:pt x="578" y="13"/>
                    </a:lnTo>
                    <a:lnTo>
                      <a:pt x="580" y="13"/>
                    </a:lnTo>
                    <a:lnTo>
                      <a:pt x="585" y="13"/>
                    </a:lnTo>
                    <a:lnTo>
                      <a:pt x="587" y="13"/>
                    </a:lnTo>
                    <a:lnTo>
                      <a:pt x="589" y="13"/>
                    </a:lnTo>
                    <a:lnTo>
                      <a:pt x="591" y="13"/>
                    </a:lnTo>
                    <a:lnTo>
                      <a:pt x="596" y="13"/>
                    </a:lnTo>
                    <a:lnTo>
                      <a:pt x="598" y="13"/>
                    </a:lnTo>
                    <a:lnTo>
                      <a:pt x="600" y="13"/>
                    </a:lnTo>
                    <a:lnTo>
                      <a:pt x="602" y="13"/>
                    </a:lnTo>
                    <a:lnTo>
                      <a:pt x="607" y="15"/>
                    </a:lnTo>
                    <a:lnTo>
                      <a:pt x="609" y="15"/>
                    </a:lnTo>
                    <a:lnTo>
                      <a:pt x="620" y="13"/>
                    </a:lnTo>
                    <a:lnTo>
                      <a:pt x="622" y="13"/>
                    </a:lnTo>
                    <a:lnTo>
                      <a:pt x="633" y="15"/>
                    </a:lnTo>
                    <a:lnTo>
                      <a:pt x="642" y="15"/>
                    </a:lnTo>
                    <a:lnTo>
                      <a:pt x="650" y="17"/>
                    </a:lnTo>
                    <a:lnTo>
                      <a:pt x="661" y="15"/>
                    </a:lnTo>
                    <a:lnTo>
                      <a:pt x="664" y="13"/>
                    </a:lnTo>
                    <a:lnTo>
                      <a:pt x="672" y="13"/>
                    </a:lnTo>
                    <a:lnTo>
                      <a:pt x="685" y="8"/>
                    </a:lnTo>
                    <a:lnTo>
                      <a:pt x="699" y="8"/>
                    </a:lnTo>
                    <a:lnTo>
                      <a:pt x="705" y="6"/>
                    </a:lnTo>
                    <a:lnTo>
                      <a:pt x="710" y="4"/>
                    </a:lnTo>
                    <a:lnTo>
                      <a:pt x="716" y="4"/>
                    </a:lnTo>
                    <a:lnTo>
                      <a:pt x="721" y="4"/>
                    </a:lnTo>
                    <a:lnTo>
                      <a:pt x="723" y="4"/>
                    </a:lnTo>
                    <a:lnTo>
                      <a:pt x="736" y="4"/>
                    </a:lnTo>
                    <a:lnTo>
                      <a:pt x="740" y="6"/>
                    </a:lnTo>
                    <a:lnTo>
                      <a:pt x="745" y="6"/>
                    </a:lnTo>
                    <a:lnTo>
                      <a:pt x="749" y="6"/>
                    </a:lnTo>
                    <a:lnTo>
                      <a:pt x="751" y="6"/>
                    </a:lnTo>
                    <a:lnTo>
                      <a:pt x="753" y="8"/>
                    </a:lnTo>
                    <a:lnTo>
                      <a:pt x="756" y="11"/>
                    </a:lnTo>
                    <a:lnTo>
                      <a:pt x="758" y="13"/>
                    </a:lnTo>
                    <a:lnTo>
                      <a:pt x="760" y="17"/>
                    </a:lnTo>
                    <a:lnTo>
                      <a:pt x="762" y="17"/>
                    </a:lnTo>
                    <a:lnTo>
                      <a:pt x="762" y="19"/>
                    </a:lnTo>
                    <a:lnTo>
                      <a:pt x="767" y="24"/>
                    </a:lnTo>
                    <a:lnTo>
                      <a:pt x="769" y="26"/>
                    </a:lnTo>
                    <a:lnTo>
                      <a:pt x="767" y="19"/>
                    </a:lnTo>
                    <a:lnTo>
                      <a:pt x="771" y="22"/>
                    </a:lnTo>
                    <a:lnTo>
                      <a:pt x="775" y="22"/>
                    </a:lnTo>
                    <a:lnTo>
                      <a:pt x="780" y="22"/>
                    </a:lnTo>
                    <a:lnTo>
                      <a:pt x="784" y="19"/>
                    </a:lnTo>
                    <a:lnTo>
                      <a:pt x="795" y="22"/>
                    </a:lnTo>
                    <a:lnTo>
                      <a:pt x="797" y="22"/>
                    </a:lnTo>
                    <a:lnTo>
                      <a:pt x="804" y="22"/>
                    </a:lnTo>
                    <a:lnTo>
                      <a:pt x="806" y="22"/>
                    </a:lnTo>
                    <a:lnTo>
                      <a:pt x="808" y="26"/>
                    </a:lnTo>
                    <a:lnTo>
                      <a:pt x="819" y="28"/>
                    </a:lnTo>
                    <a:lnTo>
                      <a:pt x="823" y="30"/>
                    </a:lnTo>
                    <a:lnTo>
                      <a:pt x="828" y="33"/>
                    </a:lnTo>
                    <a:lnTo>
                      <a:pt x="834" y="35"/>
                    </a:lnTo>
                    <a:lnTo>
                      <a:pt x="834" y="37"/>
                    </a:lnTo>
                    <a:lnTo>
                      <a:pt x="832" y="44"/>
                    </a:lnTo>
                    <a:lnTo>
                      <a:pt x="832" y="57"/>
                    </a:lnTo>
                    <a:lnTo>
                      <a:pt x="837" y="54"/>
                    </a:lnTo>
                    <a:lnTo>
                      <a:pt x="839" y="61"/>
                    </a:lnTo>
                    <a:lnTo>
                      <a:pt x="854" y="70"/>
                    </a:lnTo>
                    <a:lnTo>
                      <a:pt x="852" y="79"/>
                    </a:lnTo>
                    <a:lnTo>
                      <a:pt x="852" y="83"/>
                    </a:lnTo>
                    <a:lnTo>
                      <a:pt x="845" y="83"/>
                    </a:lnTo>
                    <a:lnTo>
                      <a:pt x="841" y="83"/>
                    </a:lnTo>
                    <a:lnTo>
                      <a:pt x="828" y="83"/>
                    </a:lnTo>
                    <a:lnTo>
                      <a:pt x="821" y="79"/>
                    </a:lnTo>
                    <a:lnTo>
                      <a:pt x="821" y="81"/>
                    </a:lnTo>
                    <a:lnTo>
                      <a:pt x="821" y="83"/>
                    </a:lnTo>
                    <a:lnTo>
                      <a:pt x="817" y="87"/>
                    </a:lnTo>
                    <a:lnTo>
                      <a:pt x="817" y="92"/>
                    </a:lnTo>
                    <a:lnTo>
                      <a:pt x="812" y="92"/>
                    </a:lnTo>
                    <a:lnTo>
                      <a:pt x="810" y="92"/>
                    </a:lnTo>
                    <a:lnTo>
                      <a:pt x="808" y="94"/>
                    </a:lnTo>
                    <a:lnTo>
                      <a:pt x="806" y="94"/>
                    </a:lnTo>
                    <a:lnTo>
                      <a:pt x="804" y="94"/>
                    </a:lnTo>
                    <a:lnTo>
                      <a:pt x="799" y="96"/>
                    </a:lnTo>
                    <a:lnTo>
                      <a:pt x="795" y="96"/>
                    </a:lnTo>
                    <a:lnTo>
                      <a:pt x="793" y="96"/>
                    </a:lnTo>
                    <a:lnTo>
                      <a:pt x="791" y="96"/>
                    </a:lnTo>
                    <a:lnTo>
                      <a:pt x="788" y="96"/>
                    </a:lnTo>
                    <a:lnTo>
                      <a:pt x="788" y="98"/>
                    </a:lnTo>
                    <a:lnTo>
                      <a:pt x="788" y="100"/>
                    </a:lnTo>
                    <a:lnTo>
                      <a:pt x="788" y="103"/>
                    </a:lnTo>
                    <a:lnTo>
                      <a:pt x="786" y="103"/>
                    </a:lnTo>
                    <a:lnTo>
                      <a:pt x="786" y="105"/>
                    </a:lnTo>
                    <a:lnTo>
                      <a:pt x="786" y="107"/>
                    </a:lnTo>
                    <a:lnTo>
                      <a:pt x="782" y="111"/>
                    </a:lnTo>
                    <a:lnTo>
                      <a:pt x="777" y="116"/>
                    </a:lnTo>
                    <a:lnTo>
                      <a:pt x="782" y="118"/>
                    </a:lnTo>
                    <a:lnTo>
                      <a:pt x="786" y="118"/>
                    </a:lnTo>
                    <a:lnTo>
                      <a:pt x="793" y="120"/>
                    </a:lnTo>
                    <a:lnTo>
                      <a:pt x="797" y="120"/>
                    </a:lnTo>
                    <a:lnTo>
                      <a:pt x="802" y="120"/>
                    </a:lnTo>
                    <a:lnTo>
                      <a:pt x="802" y="116"/>
                    </a:lnTo>
                    <a:lnTo>
                      <a:pt x="804" y="116"/>
                    </a:lnTo>
                    <a:lnTo>
                      <a:pt x="806" y="116"/>
                    </a:lnTo>
                    <a:lnTo>
                      <a:pt x="808" y="116"/>
                    </a:lnTo>
                    <a:lnTo>
                      <a:pt x="810" y="114"/>
                    </a:lnTo>
                    <a:lnTo>
                      <a:pt x="815" y="114"/>
                    </a:lnTo>
                    <a:lnTo>
                      <a:pt x="817" y="116"/>
                    </a:lnTo>
                    <a:lnTo>
                      <a:pt x="819" y="116"/>
                    </a:lnTo>
                    <a:lnTo>
                      <a:pt x="821" y="116"/>
                    </a:lnTo>
                    <a:lnTo>
                      <a:pt x="821" y="118"/>
                    </a:lnTo>
                    <a:lnTo>
                      <a:pt x="819" y="118"/>
                    </a:lnTo>
                    <a:lnTo>
                      <a:pt x="821" y="127"/>
                    </a:lnTo>
                    <a:lnTo>
                      <a:pt x="834" y="127"/>
                    </a:lnTo>
                    <a:lnTo>
                      <a:pt x="839" y="131"/>
                    </a:lnTo>
                    <a:lnTo>
                      <a:pt x="854" y="133"/>
                    </a:lnTo>
                    <a:lnTo>
                      <a:pt x="861" y="136"/>
                    </a:lnTo>
                    <a:lnTo>
                      <a:pt x="861" y="138"/>
                    </a:lnTo>
                    <a:lnTo>
                      <a:pt x="858" y="138"/>
                    </a:lnTo>
                    <a:lnTo>
                      <a:pt x="858" y="140"/>
                    </a:lnTo>
                    <a:lnTo>
                      <a:pt x="856" y="140"/>
                    </a:lnTo>
                    <a:lnTo>
                      <a:pt x="856" y="142"/>
                    </a:lnTo>
                    <a:lnTo>
                      <a:pt x="854" y="142"/>
                    </a:lnTo>
                    <a:lnTo>
                      <a:pt x="852" y="142"/>
                    </a:lnTo>
                    <a:lnTo>
                      <a:pt x="850" y="142"/>
                    </a:lnTo>
                    <a:lnTo>
                      <a:pt x="848" y="142"/>
                    </a:lnTo>
                    <a:lnTo>
                      <a:pt x="848" y="144"/>
                    </a:lnTo>
                    <a:lnTo>
                      <a:pt x="845" y="144"/>
                    </a:lnTo>
                    <a:lnTo>
                      <a:pt x="845" y="146"/>
                    </a:lnTo>
                    <a:lnTo>
                      <a:pt x="848" y="146"/>
                    </a:lnTo>
                    <a:lnTo>
                      <a:pt x="848" y="149"/>
                    </a:lnTo>
                    <a:lnTo>
                      <a:pt x="845" y="149"/>
                    </a:lnTo>
                    <a:lnTo>
                      <a:pt x="843" y="149"/>
                    </a:lnTo>
                    <a:lnTo>
                      <a:pt x="843" y="151"/>
                    </a:lnTo>
                    <a:lnTo>
                      <a:pt x="845" y="151"/>
                    </a:lnTo>
                    <a:lnTo>
                      <a:pt x="845" y="153"/>
                    </a:lnTo>
                    <a:lnTo>
                      <a:pt x="843" y="153"/>
                    </a:lnTo>
                    <a:lnTo>
                      <a:pt x="845" y="153"/>
                    </a:lnTo>
                    <a:lnTo>
                      <a:pt x="845" y="155"/>
                    </a:lnTo>
                    <a:lnTo>
                      <a:pt x="843" y="155"/>
                    </a:lnTo>
                    <a:lnTo>
                      <a:pt x="843" y="157"/>
                    </a:lnTo>
                    <a:lnTo>
                      <a:pt x="843" y="160"/>
                    </a:lnTo>
                    <a:lnTo>
                      <a:pt x="843" y="162"/>
                    </a:lnTo>
                    <a:lnTo>
                      <a:pt x="845" y="162"/>
                    </a:lnTo>
                    <a:lnTo>
                      <a:pt x="845" y="164"/>
                    </a:lnTo>
                    <a:lnTo>
                      <a:pt x="845" y="166"/>
                    </a:lnTo>
                    <a:lnTo>
                      <a:pt x="845" y="168"/>
                    </a:lnTo>
                    <a:lnTo>
                      <a:pt x="843" y="168"/>
                    </a:lnTo>
                    <a:lnTo>
                      <a:pt x="841" y="168"/>
                    </a:lnTo>
                    <a:lnTo>
                      <a:pt x="839" y="168"/>
                    </a:lnTo>
                    <a:lnTo>
                      <a:pt x="837" y="168"/>
                    </a:lnTo>
                    <a:lnTo>
                      <a:pt x="834" y="168"/>
                    </a:lnTo>
                    <a:lnTo>
                      <a:pt x="832" y="168"/>
                    </a:lnTo>
                    <a:lnTo>
                      <a:pt x="830" y="168"/>
                    </a:lnTo>
                    <a:lnTo>
                      <a:pt x="828" y="168"/>
                    </a:lnTo>
                    <a:lnTo>
                      <a:pt x="826" y="168"/>
                    </a:lnTo>
                    <a:lnTo>
                      <a:pt x="823" y="168"/>
                    </a:lnTo>
                    <a:lnTo>
                      <a:pt x="821" y="168"/>
                    </a:lnTo>
                    <a:lnTo>
                      <a:pt x="819" y="168"/>
                    </a:lnTo>
                    <a:lnTo>
                      <a:pt x="819" y="171"/>
                    </a:lnTo>
                    <a:lnTo>
                      <a:pt x="817" y="171"/>
                    </a:lnTo>
                    <a:lnTo>
                      <a:pt x="815" y="171"/>
                    </a:lnTo>
                    <a:lnTo>
                      <a:pt x="815" y="173"/>
                    </a:lnTo>
                    <a:lnTo>
                      <a:pt x="812" y="173"/>
                    </a:lnTo>
                    <a:lnTo>
                      <a:pt x="810" y="173"/>
                    </a:lnTo>
                    <a:lnTo>
                      <a:pt x="810" y="175"/>
                    </a:lnTo>
                    <a:lnTo>
                      <a:pt x="810" y="173"/>
                    </a:lnTo>
                    <a:lnTo>
                      <a:pt x="808" y="173"/>
                    </a:lnTo>
                    <a:lnTo>
                      <a:pt x="808" y="175"/>
                    </a:lnTo>
                    <a:lnTo>
                      <a:pt x="808" y="173"/>
                    </a:lnTo>
                    <a:lnTo>
                      <a:pt x="806" y="173"/>
                    </a:lnTo>
                    <a:lnTo>
                      <a:pt x="804" y="173"/>
                    </a:lnTo>
                    <a:lnTo>
                      <a:pt x="804" y="175"/>
                    </a:lnTo>
                    <a:lnTo>
                      <a:pt x="802" y="175"/>
                    </a:lnTo>
                    <a:lnTo>
                      <a:pt x="799" y="175"/>
                    </a:lnTo>
                    <a:lnTo>
                      <a:pt x="797" y="175"/>
                    </a:lnTo>
                    <a:lnTo>
                      <a:pt x="795" y="175"/>
                    </a:lnTo>
                    <a:lnTo>
                      <a:pt x="793" y="175"/>
                    </a:lnTo>
                    <a:lnTo>
                      <a:pt x="791" y="175"/>
                    </a:lnTo>
                    <a:lnTo>
                      <a:pt x="788" y="175"/>
                    </a:lnTo>
                    <a:lnTo>
                      <a:pt x="788" y="177"/>
                    </a:lnTo>
                    <a:lnTo>
                      <a:pt x="786" y="177"/>
                    </a:lnTo>
                    <a:lnTo>
                      <a:pt x="784" y="177"/>
                    </a:lnTo>
                    <a:lnTo>
                      <a:pt x="782" y="177"/>
                    </a:lnTo>
                    <a:lnTo>
                      <a:pt x="782" y="179"/>
                    </a:lnTo>
                    <a:lnTo>
                      <a:pt x="780" y="179"/>
                    </a:lnTo>
                    <a:lnTo>
                      <a:pt x="780" y="182"/>
                    </a:lnTo>
                    <a:lnTo>
                      <a:pt x="777" y="182"/>
                    </a:lnTo>
                    <a:lnTo>
                      <a:pt x="775" y="182"/>
                    </a:lnTo>
                    <a:lnTo>
                      <a:pt x="775" y="184"/>
                    </a:lnTo>
                    <a:lnTo>
                      <a:pt x="773" y="184"/>
                    </a:lnTo>
                    <a:lnTo>
                      <a:pt x="773" y="186"/>
                    </a:lnTo>
                    <a:lnTo>
                      <a:pt x="771" y="188"/>
                    </a:lnTo>
                    <a:lnTo>
                      <a:pt x="773" y="188"/>
                    </a:lnTo>
                    <a:lnTo>
                      <a:pt x="771" y="188"/>
                    </a:lnTo>
                    <a:lnTo>
                      <a:pt x="773" y="188"/>
                    </a:lnTo>
                    <a:lnTo>
                      <a:pt x="771" y="188"/>
                    </a:lnTo>
                    <a:lnTo>
                      <a:pt x="773" y="188"/>
                    </a:lnTo>
                    <a:lnTo>
                      <a:pt x="771" y="188"/>
                    </a:lnTo>
                    <a:lnTo>
                      <a:pt x="773" y="188"/>
                    </a:lnTo>
                    <a:lnTo>
                      <a:pt x="771" y="188"/>
                    </a:lnTo>
                    <a:lnTo>
                      <a:pt x="771" y="190"/>
                    </a:lnTo>
                    <a:lnTo>
                      <a:pt x="773" y="190"/>
                    </a:lnTo>
                    <a:lnTo>
                      <a:pt x="771" y="190"/>
                    </a:lnTo>
                    <a:lnTo>
                      <a:pt x="771" y="192"/>
                    </a:lnTo>
                    <a:lnTo>
                      <a:pt x="771" y="195"/>
                    </a:lnTo>
                    <a:lnTo>
                      <a:pt x="771" y="197"/>
                    </a:lnTo>
                    <a:lnTo>
                      <a:pt x="771" y="199"/>
                    </a:lnTo>
                    <a:lnTo>
                      <a:pt x="771" y="201"/>
                    </a:lnTo>
                    <a:lnTo>
                      <a:pt x="773" y="201"/>
                    </a:lnTo>
                    <a:lnTo>
                      <a:pt x="775" y="201"/>
                    </a:lnTo>
                    <a:lnTo>
                      <a:pt x="777" y="201"/>
                    </a:lnTo>
                    <a:lnTo>
                      <a:pt x="780" y="201"/>
                    </a:lnTo>
                    <a:lnTo>
                      <a:pt x="780" y="203"/>
                    </a:lnTo>
                    <a:lnTo>
                      <a:pt x="782" y="203"/>
                    </a:lnTo>
                    <a:lnTo>
                      <a:pt x="780" y="203"/>
                    </a:lnTo>
                    <a:lnTo>
                      <a:pt x="777" y="203"/>
                    </a:lnTo>
                    <a:lnTo>
                      <a:pt x="775" y="203"/>
                    </a:lnTo>
                    <a:lnTo>
                      <a:pt x="773" y="203"/>
                    </a:lnTo>
                    <a:lnTo>
                      <a:pt x="775" y="203"/>
                    </a:lnTo>
                    <a:lnTo>
                      <a:pt x="775" y="201"/>
                    </a:lnTo>
                    <a:lnTo>
                      <a:pt x="773" y="201"/>
                    </a:lnTo>
                    <a:lnTo>
                      <a:pt x="771" y="201"/>
                    </a:lnTo>
                    <a:lnTo>
                      <a:pt x="769" y="201"/>
                    </a:lnTo>
                    <a:lnTo>
                      <a:pt x="769" y="203"/>
                    </a:lnTo>
                    <a:lnTo>
                      <a:pt x="769" y="201"/>
                    </a:lnTo>
                    <a:lnTo>
                      <a:pt x="767" y="201"/>
                    </a:lnTo>
                    <a:lnTo>
                      <a:pt x="767" y="203"/>
                    </a:lnTo>
                    <a:lnTo>
                      <a:pt x="767" y="201"/>
                    </a:lnTo>
                    <a:lnTo>
                      <a:pt x="767" y="203"/>
                    </a:lnTo>
                    <a:lnTo>
                      <a:pt x="767" y="201"/>
                    </a:lnTo>
                    <a:lnTo>
                      <a:pt x="764" y="201"/>
                    </a:lnTo>
                    <a:lnTo>
                      <a:pt x="762" y="201"/>
                    </a:lnTo>
                    <a:lnTo>
                      <a:pt x="760" y="201"/>
                    </a:lnTo>
                    <a:lnTo>
                      <a:pt x="758" y="201"/>
                    </a:lnTo>
                    <a:lnTo>
                      <a:pt x="756" y="201"/>
                    </a:lnTo>
                    <a:lnTo>
                      <a:pt x="753" y="201"/>
                    </a:lnTo>
                    <a:lnTo>
                      <a:pt x="751" y="201"/>
                    </a:lnTo>
                    <a:lnTo>
                      <a:pt x="749" y="201"/>
                    </a:lnTo>
                    <a:lnTo>
                      <a:pt x="747" y="201"/>
                    </a:lnTo>
                    <a:lnTo>
                      <a:pt x="745" y="201"/>
                    </a:lnTo>
                    <a:lnTo>
                      <a:pt x="742" y="201"/>
                    </a:lnTo>
                    <a:lnTo>
                      <a:pt x="742" y="199"/>
                    </a:lnTo>
                    <a:lnTo>
                      <a:pt x="740" y="199"/>
                    </a:lnTo>
                    <a:lnTo>
                      <a:pt x="740" y="201"/>
                    </a:lnTo>
                    <a:lnTo>
                      <a:pt x="740" y="199"/>
                    </a:lnTo>
                    <a:lnTo>
                      <a:pt x="738" y="199"/>
                    </a:lnTo>
                    <a:lnTo>
                      <a:pt x="736" y="199"/>
                    </a:lnTo>
                    <a:lnTo>
                      <a:pt x="734" y="199"/>
                    </a:lnTo>
                    <a:lnTo>
                      <a:pt x="731" y="199"/>
                    </a:lnTo>
                    <a:lnTo>
                      <a:pt x="731" y="197"/>
                    </a:lnTo>
                    <a:lnTo>
                      <a:pt x="731" y="199"/>
                    </a:lnTo>
                    <a:lnTo>
                      <a:pt x="731" y="197"/>
                    </a:lnTo>
                    <a:lnTo>
                      <a:pt x="731" y="199"/>
                    </a:lnTo>
                    <a:lnTo>
                      <a:pt x="731" y="197"/>
                    </a:lnTo>
                    <a:lnTo>
                      <a:pt x="729" y="197"/>
                    </a:lnTo>
                    <a:lnTo>
                      <a:pt x="727" y="197"/>
                    </a:lnTo>
                    <a:lnTo>
                      <a:pt x="727" y="199"/>
                    </a:lnTo>
                    <a:lnTo>
                      <a:pt x="727" y="197"/>
                    </a:lnTo>
                    <a:lnTo>
                      <a:pt x="727" y="199"/>
                    </a:lnTo>
                    <a:lnTo>
                      <a:pt x="727" y="197"/>
                    </a:lnTo>
                    <a:lnTo>
                      <a:pt x="725" y="197"/>
                    </a:lnTo>
                    <a:lnTo>
                      <a:pt x="723" y="197"/>
                    </a:lnTo>
                    <a:lnTo>
                      <a:pt x="721" y="197"/>
                    </a:lnTo>
                    <a:lnTo>
                      <a:pt x="718" y="197"/>
                    </a:lnTo>
                    <a:lnTo>
                      <a:pt x="716" y="197"/>
                    </a:lnTo>
                    <a:lnTo>
                      <a:pt x="714" y="197"/>
                    </a:lnTo>
                    <a:lnTo>
                      <a:pt x="712" y="197"/>
                    </a:lnTo>
                    <a:lnTo>
                      <a:pt x="710" y="197"/>
                    </a:lnTo>
                    <a:lnTo>
                      <a:pt x="707" y="197"/>
                    </a:lnTo>
                    <a:lnTo>
                      <a:pt x="705" y="197"/>
                    </a:lnTo>
                    <a:lnTo>
                      <a:pt x="703" y="195"/>
                    </a:lnTo>
                    <a:lnTo>
                      <a:pt x="703" y="197"/>
                    </a:lnTo>
                    <a:lnTo>
                      <a:pt x="703" y="195"/>
                    </a:lnTo>
                    <a:lnTo>
                      <a:pt x="701" y="195"/>
                    </a:lnTo>
                    <a:lnTo>
                      <a:pt x="701" y="197"/>
                    </a:lnTo>
                    <a:lnTo>
                      <a:pt x="701" y="195"/>
                    </a:lnTo>
                    <a:lnTo>
                      <a:pt x="701" y="197"/>
                    </a:lnTo>
                    <a:lnTo>
                      <a:pt x="701" y="195"/>
                    </a:lnTo>
                    <a:lnTo>
                      <a:pt x="699" y="195"/>
                    </a:lnTo>
                    <a:lnTo>
                      <a:pt x="699" y="197"/>
                    </a:lnTo>
                    <a:lnTo>
                      <a:pt x="699" y="195"/>
                    </a:lnTo>
                    <a:lnTo>
                      <a:pt x="699" y="197"/>
                    </a:lnTo>
                    <a:lnTo>
                      <a:pt x="696" y="197"/>
                    </a:lnTo>
                    <a:lnTo>
                      <a:pt x="696" y="195"/>
                    </a:lnTo>
                    <a:lnTo>
                      <a:pt x="696" y="197"/>
                    </a:lnTo>
                    <a:lnTo>
                      <a:pt x="696" y="195"/>
                    </a:lnTo>
                    <a:lnTo>
                      <a:pt x="694" y="195"/>
                    </a:lnTo>
                    <a:lnTo>
                      <a:pt x="694" y="197"/>
                    </a:lnTo>
                    <a:lnTo>
                      <a:pt x="694" y="195"/>
                    </a:lnTo>
                    <a:lnTo>
                      <a:pt x="694" y="197"/>
                    </a:lnTo>
                    <a:lnTo>
                      <a:pt x="692" y="197"/>
                    </a:lnTo>
                    <a:lnTo>
                      <a:pt x="690" y="197"/>
                    </a:lnTo>
                    <a:lnTo>
                      <a:pt x="688" y="197"/>
                    </a:lnTo>
                    <a:lnTo>
                      <a:pt x="685" y="197"/>
                    </a:lnTo>
                    <a:lnTo>
                      <a:pt x="683" y="197"/>
                    </a:lnTo>
                    <a:lnTo>
                      <a:pt x="681" y="197"/>
                    </a:lnTo>
                    <a:lnTo>
                      <a:pt x="679" y="197"/>
                    </a:lnTo>
                    <a:lnTo>
                      <a:pt x="679" y="195"/>
                    </a:lnTo>
                    <a:lnTo>
                      <a:pt x="677" y="195"/>
                    </a:lnTo>
                    <a:lnTo>
                      <a:pt x="675" y="195"/>
                    </a:lnTo>
                    <a:lnTo>
                      <a:pt x="672" y="195"/>
                    </a:lnTo>
                    <a:lnTo>
                      <a:pt x="672" y="192"/>
                    </a:lnTo>
                    <a:lnTo>
                      <a:pt x="670" y="192"/>
                    </a:lnTo>
                    <a:lnTo>
                      <a:pt x="668" y="192"/>
                    </a:lnTo>
                    <a:lnTo>
                      <a:pt x="666" y="192"/>
                    </a:lnTo>
                    <a:lnTo>
                      <a:pt x="666" y="195"/>
                    </a:lnTo>
                    <a:lnTo>
                      <a:pt x="664" y="195"/>
                    </a:lnTo>
                    <a:lnTo>
                      <a:pt x="661" y="195"/>
                    </a:lnTo>
                    <a:lnTo>
                      <a:pt x="661" y="197"/>
                    </a:lnTo>
                    <a:lnTo>
                      <a:pt x="661" y="199"/>
                    </a:lnTo>
                    <a:lnTo>
                      <a:pt x="664" y="199"/>
                    </a:lnTo>
                    <a:lnTo>
                      <a:pt x="661" y="199"/>
                    </a:lnTo>
                    <a:lnTo>
                      <a:pt x="661" y="197"/>
                    </a:lnTo>
                    <a:lnTo>
                      <a:pt x="659" y="197"/>
                    </a:lnTo>
                    <a:lnTo>
                      <a:pt x="657" y="197"/>
                    </a:lnTo>
                    <a:lnTo>
                      <a:pt x="657" y="195"/>
                    </a:lnTo>
                    <a:lnTo>
                      <a:pt x="655" y="195"/>
                    </a:lnTo>
                    <a:lnTo>
                      <a:pt x="653" y="195"/>
                    </a:lnTo>
                    <a:lnTo>
                      <a:pt x="650" y="192"/>
                    </a:lnTo>
                    <a:lnTo>
                      <a:pt x="648" y="192"/>
                    </a:lnTo>
                    <a:lnTo>
                      <a:pt x="646" y="192"/>
                    </a:lnTo>
                    <a:lnTo>
                      <a:pt x="644" y="190"/>
                    </a:lnTo>
                    <a:lnTo>
                      <a:pt x="642" y="190"/>
                    </a:lnTo>
                    <a:lnTo>
                      <a:pt x="639" y="190"/>
                    </a:lnTo>
                    <a:lnTo>
                      <a:pt x="637" y="190"/>
                    </a:lnTo>
                    <a:lnTo>
                      <a:pt x="637" y="188"/>
                    </a:lnTo>
                    <a:lnTo>
                      <a:pt x="635" y="188"/>
                    </a:lnTo>
                    <a:lnTo>
                      <a:pt x="633" y="188"/>
                    </a:lnTo>
                    <a:lnTo>
                      <a:pt x="631" y="188"/>
                    </a:lnTo>
                    <a:lnTo>
                      <a:pt x="629" y="188"/>
                    </a:lnTo>
                    <a:lnTo>
                      <a:pt x="626" y="188"/>
                    </a:lnTo>
                    <a:lnTo>
                      <a:pt x="626" y="186"/>
                    </a:lnTo>
                    <a:lnTo>
                      <a:pt x="626" y="188"/>
                    </a:lnTo>
                    <a:lnTo>
                      <a:pt x="626" y="186"/>
                    </a:lnTo>
                    <a:lnTo>
                      <a:pt x="624" y="186"/>
                    </a:lnTo>
                    <a:lnTo>
                      <a:pt x="622" y="186"/>
                    </a:lnTo>
                    <a:lnTo>
                      <a:pt x="620" y="186"/>
                    </a:lnTo>
                    <a:lnTo>
                      <a:pt x="620" y="184"/>
                    </a:lnTo>
                    <a:lnTo>
                      <a:pt x="618" y="184"/>
                    </a:lnTo>
                    <a:lnTo>
                      <a:pt x="615" y="184"/>
                    </a:lnTo>
                    <a:lnTo>
                      <a:pt x="613" y="184"/>
                    </a:lnTo>
                    <a:lnTo>
                      <a:pt x="613" y="182"/>
                    </a:lnTo>
                    <a:lnTo>
                      <a:pt x="611" y="182"/>
                    </a:lnTo>
                    <a:lnTo>
                      <a:pt x="609" y="182"/>
                    </a:lnTo>
                    <a:lnTo>
                      <a:pt x="607" y="182"/>
                    </a:lnTo>
                    <a:lnTo>
                      <a:pt x="604" y="182"/>
                    </a:lnTo>
                    <a:lnTo>
                      <a:pt x="602" y="182"/>
                    </a:lnTo>
                    <a:lnTo>
                      <a:pt x="602" y="184"/>
                    </a:lnTo>
                    <a:lnTo>
                      <a:pt x="604" y="184"/>
                    </a:lnTo>
                    <a:lnTo>
                      <a:pt x="602" y="184"/>
                    </a:lnTo>
                    <a:lnTo>
                      <a:pt x="602" y="182"/>
                    </a:lnTo>
                    <a:lnTo>
                      <a:pt x="600" y="182"/>
                    </a:lnTo>
                    <a:lnTo>
                      <a:pt x="598" y="182"/>
                    </a:lnTo>
                    <a:lnTo>
                      <a:pt x="596" y="182"/>
                    </a:lnTo>
                    <a:lnTo>
                      <a:pt x="596" y="179"/>
                    </a:lnTo>
                    <a:lnTo>
                      <a:pt x="593" y="179"/>
                    </a:lnTo>
                    <a:lnTo>
                      <a:pt x="591" y="179"/>
                    </a:lnTo>
                    <a:lnTo>
                      <a:pt x="589" y="179"/>
                    </a:lnTo>
                    <a:lnTo>
                      <a:pt x="587" y="179"/>
                    </a:lnTo>
                    <a:lnTo>
                      <a:pt x="587" y="177"/>
                    </a:lnTo>
                    <a:lnTo>
                      <a:pt x="585" y="177"/>
                    </a:lnTo>
                    <a:lnTo>
                      <a:pt x="583" y="177"/>
                    </a:lnTo>
                    <a:lnTo>
                      <a:pt x="580" y="177"/>
                    </a:lnTo>
                    <a:lnTo>
                      <a:pt x="578" y="177"/>
                    </a:lnTo>
                    <a:lnTo>
                      <a:pt x="578" y="175"/>
                    </a:lnTo>
                    <a:lnTo>
                      <a:pt x="576" y="175"/>
                    </a:lnTo>
                    <a:lnTo>
                      <a:pt x="574" y="175"/>
                    </a:lnTo>
                    <a:lnTo>
                      <a:pt x="572" y="175"/>
                    </a:lnTo>
                    <a:lnTo>
                      <a:pt x="569" y="175"/>
                    </a:lnTo>
                    <a:lnTo>
                      <a:pt x="567" y="175"/>
                    </a:lnTo>
                    <a:lnTo>
                      <a:pt x="565" y="175"/>
                    </a:lnTo>
                    <a:lnTo>
                      <a:pt x="563" y="175"/>
                    </a:lnTo>
                    <a:lnTo>
                      <a:pt x="563" y="173"/>
                    </a:lnTo>
                    <a:lnTo>
                      <a:pt x="561" y="173"/>
                    </a:lnTo>
                    <a:lnTo>
                      <a:pt x="558" y="173"/>
                    </a:lnTo>
                    <a:lnTo>
                      <a:pt x="556" y="173"/>
                    </a:lnTo>
                    <a:lnTo>
                      <a:pt x="554" y="173"/>
                    </a:lnTo>
                    <a:lnTo>
                      <a:pt x="552" y="173"/>
                    </a:lnTo>
                    <a:lnTo>
                      <a:pt x="550" y="173"/>
                    </a:lnTo>
                    <a:lnTo>
                      <a:pt x="547" y="173"/>
                    </a:lnTo>
                    <a:lnTo>
                      <a:pt x="545" y="173"/>
                    </a:lnTo>
                    <a:lnTo>
                      <a:pt x="545" y="175"/>
                    </a:lnTo>
                    <a:lnTo>
                      <a:pt x="543" y="175"/>
                    </a:lnTo>
                    <a:lnTo>
                      <a:pt x="543" y="177"/>
                    </a:lnTo>
                    <a:lnTo>
                      <a:pt x="541" y="177"/>
                    </a:lnTo>
                    <a:lnTo>
                      <a:pt x="541" y="179"/>
                    </a:lnTo>
                    <a:lnTo>
                      <a:pt x="539" y="179"/>
                    </a:lnTo>
                    <a:lnTo>
                      <a:pt x="537" y="179"/>
                    </a:lnTo>
                    <a:lnTo>
                      <a:pt x="537" y="182"/>
                    </a:lnTo>
                    <a:lnTo>
                      <a:pt x="534" y="182"/>
                    </a:lnTo>
                    <a:lnTo>
                      <a:pt x="532" y="182"/>
                    </a:lnTo>
                    <a:lnTo>
                      <a:pt x="534" y="182"/>
                    </a:lnTo>
                    <a:lnTo>
                      <a:pt x="534" y="184"/>
                    </a:lnTo>
                    <a:lnTo>
                      <a:pt x="532" y="184"/>
                    </a:lnTo>
                    <a:lnTo>
                      <a:pt x="532" y="182"/>
                    </a:lnTo>
                    <a:lnTo>
                      <a:pt x="532" y="184"/>
                    </a:lnTo>
                    <a:lnTo>
                      <a:pt x="532" y="182"/>
                    </a:lnTo>
                    <a:lnTo>
                      <a:pt x="532" y="184"/>
                    </a:lnTo>
                    <a:lnTo>
                      <a:pt x="530" y="184"/>
                    </a:lnTo>
                    <a:lnTo>
                      <a:pt x="530" y="186"/>
                    </a:lnTo>
                    <a:lnTo>
                      <a:pt x="528" y="186"/>
                    </a:lnTo>
                    <a:lnTo>
                      <a:pt x="530" y="186"/>
                    </a:lnTo>
                    <a:lnTo>
                      <a:pt x="528" y="186"/>
                    </a:lnTo>
                    <a:lnTo>
                      <a:pt x="526" y="186"/>
                    </a:lnTo>
                    <a:lnTo>
                      <a:pt x="528" y="186"/>
                    </a:lnTo>
                    <a:lnTo>
                      <a:pt x="526" y="186"/>
                    </a:lnTo>
                    <a:lnTo>
                      <a:pt x="526" y="188"/>
                    </a:lnTo>
                    <a:lnTo>
                      <a:pt x="526" y="186"/>
                    </a:lnTo>
                    <a:lnTo>
                      <a:pt x="523" y="186"/>
                    </a:lnTo>
                    <a:lnTo>
                      <a:pt x="523" y="188"/>
                    </a:lnTo>
                    <a:lnTo>
                      <a:pt x="523" y="186"/>
                    </a:lnTo>
                    <a:lnTo>
                      <a:pt x="523" y="188"/>
                    </a:lnTo>
                    <a:lnTo>
                      <a:pt x="521" y="188"/>
                    </a:lnTo>
                    <a:lnTo>
                      <a:pt x="521" y="186"/>
                    </a:lnTo>
                    <a:lnTo>
                      <a:pt x="523" y="186"/>
                    </a:lnTo>
                    <a:lnTo>
                      <a:pt x="521" y="186"/>
                    </a:lnTo>
                    <a:lnTo>
                      <a:pt x="521" y="188"/>
                    </a:lnTo>
                    <a:lnTo>
                      <a:pt x="521" y="186"/>
                    </a:lnTo>
                    <a:lnTo>
                      <a:pt x="521" y="188"/>
                    </a:lnTo>
                    <a:lnTo>
                      <a:pt x="521" y="186"/>
                    </a:lnTo>
                    <a:lnTo>
                      <a:pt x="521" y="188"/>
                    </a:lnTo>
                    <a:lnTo>
                      <a:pt x="519" y="188"/>
                    </a:lnTo>
                    <a:lnTo>
                      <a:pt x="517" y="188"/>
                    </a:lnTo>
                    <a:lnTo>
                      <a:pt x="515" y="188"/>
                    </a:lnTo>
                    <a:lnTo>
                      <a:pt x="515" y="190"/>
                    </a:lnTo>
                    <a:lnTo>
                      <a:pt x="515" y="188"/>
                    </a:lnTo>
                    <a:lnTo>
                      <a:pt x="512" y="188"/>
                    </a:lnTo>
                    <a:lnTo>
                      <a:pt x="512" y="190"/>
                    </a:lnTo>
                    <a:lnTo>
                      <a:pt x="510" y="190"/>
                    </a:lnTo>
                    <a:lnTo>
                      <a:pt x="510" y="188"/>
                    </a:lnTo>
                    <a:lnTo>
                      <a:pt x="510" y="190"/>
                    </a:lnTo>
                    <a:lnTo>
                      <a:pt x="508" y="190"/>
                    </a:lnTo>
                    <a:lnTo>
                      <a:pt x="506" y="190"/>
                    </a:lnTo>
                    <a:lnTo>
                      <a:pt x="506" y="188"/>
                    </a:lnTo>
                    <a:lnTo>
                      <a:pt x="506" y="190"/>
                    </a:lnTo>
                    <a:lnTo>
                      <a:pt x="506" y="188"/>
                    </a:lnTo>
                    <a:lnTo>
                      <a:pt x="506" y="190"/>
                    </a:lnTo>
                    <a:lnTo>
                      <a:pt x="506" y="188"/>
                    </a:lnTo>
                    <a:lnTo>
                      <a:pt x="506" y="190"/>
                    </a:lnTo>
                    <a:lnTo>
                      <a:pt x="506" y="188"/>
                    </a:lnTo>
                    <a:lnTo>
                      <a:pt x="506" y="190"/>
                    </a:lnTo>
                    <a:lnTo>
                      <a:pt x="506" y="188"/>
                    </a:lnTo>
                    <a:lnTo>
                      <a:pt x="506" y="190"/>
                    </a:lnTo>
                    <a:lnTo>
                      <a:pt x="506" y="188"/>
                    </a:lnTo>
                    <a:lnTo>
                      <a:pt x="504" y="188"/>
                    </a:lnTo>
                    <a:lnTo>
                      <a:pt x="501" y="188"/>
                    </a:lnTo>
                    <a:lnTo>
                      <a:pt x="501" y="190"/>
                    </a:lnTo>
                    <a:lnTo>
                      <a:pt x="501" y="188"/>
                    </a:lnTo>
                    <a:lnTo>
                      <a:pt x="499" y="188"/>
                    </a:lnTo>
                    <a:lnTo>
                      <a:pt x="499" y="190"/>
                    </a:lnTo>
                    <a:lnTo>
                      <a:pt x="497" y="190"/>
                    </a:lnTo>
                    <a:lnTo>
                      <a:pt x="495" y="190"/>
                    </a:lnTo>
                    <a:lnTo>
                      <a:pt x="493" y="190"/>
                    </a:lnTo>
                    <a:lnTo>
                      <a:pt x="493" y="188"/>
                    </a:lnTo>
                    <a:lnTo>
                      <a:pt x="491" y="188"/>
                    </a:lnTo>
                    <a:lnTo>
                      <a:pt x="488" y="188"/>
                    </a:lnTo>
                    <a:lnTo>
                      <a:pt x="486" y="188"/>
                    </a:lnTo>
                    <a:lnTo>
                      <a:pt x="484" y="188"/>
                    </a:lnTo>
                    <a:lnTo>
                      <a:pt x="482" y="188"/>
                    </a:lnTo>
                    <a:lnTo>
                      <a:pt x="480" y="188"/>
                    </a:lnTo>
                    <a:lnTo>
                      <a:pt x="477" y="188"/>
                    </a:lnTo>
                    <a:lnTo>
                      <a:pt x="475" y="188"/>
                    </a:lnTo>
                    <a:lnTo>
                      <a:pt x="473" y="188"/>
                    </a:lnTo>
                    <a:lnTo>
                      <a:pt x="471" y="188"/>
                    </a:lnTo>
                    <a:lnTo>
                      <a:pt x="469" y="188"/>
                    </a:lnTo>
                    <a:lnTo>
                      <a:pt x="466" y="188"/>
                    </a:lnTo>
                    <a:lnTo>
                      <a:pt x="464" y="188"/>
                    </a:lnTo>
                    <a:lnTo>
                      <a:pt x="462" y="188"/>
                    </a:lnTo>
                    <a:lnTo>
                      <a:pt x="460" y="188"/>
                    </a:lnTo>
                    <a:lnTo>
                      <a:pt x="460" y="190"/>
                    </a:lnTo>
                    <a:lnTo>
                      <a:pt x="458" y="190"/>
                    </a:lnTo>
                    <a:lnTo>
                      <a:pt x="455" y="190"/>
                    </a:lnTo>
                    <a:lnTo>
                      <a:pt x="453" y="190"/>
                    </a:lnTo>
                    <a:lnTo>
                      <a:pt x="451" y="190"/>
                    </a:lnTo>
                    <a:lnTo>
                      <a:pt x="451" y="192"/>
                    </a:lnTo>
                    <a:lnTo>
                      <a:pt x="451" y="190"/>
                    </a:lnTo>
                    <a:lnTo>
                      <a:pt x="451" y="192"/>
                    </a:lnTo>
                    <a:lnTo>
                      <a:pt x="449" y="192"/>
                    </a:lnTo>
                    <a:lnTo>
                      <a:pt x="447" y="192"/>
                    </a:lnTo>
                    <a:lnTo>
                      <a:pt x="445" y="192"/>
                    </a:lnTo>
                    <a:lnTo>
                      <a:pt x="445" y="195"/>
                    </a:lnTo>
                    <a:lnTo>
                      <a:pt x="445" y="192"/>
                    </a:lnTo>
                    <a:lnTo>
                      <a:pt x="445" y="195"/>
                    </a:lnTo>
                    <a:lnTo>
                      <a:pt x="442" y="195"/>
                    </a:lnTo>
                    <a:lnTo>
                      <a:pt x="440" y="195"/>
                    </a:lnTo>
                    <a:lnTo>
                      <a:pt x="440" y="197"/>
                    </a:lnTo>
                    <a:lnTo>
                      <a:pt x="438" y="197"/>
                    </a:lnTo>
                    <a:lnTo>
                      <a:pt x="436" y="197"/>
                    </a:lnTo>
                    <a:lnTo>
                      <a:pt x="436" y="199"/>
                    </a:lnTo>
                    <a:lnTo>
                      <a:pt x="434" y="199"/>
                    </a:lnTo>
                    <a:lnTo>
                      <a:pt x="436" y="199"/>
                    </a:lnTo>
                    <a:lnTo>
                      <a:pt x="434" y="199"/>
                    </a:lnTo>
                    <a:lnTo>
                      <a:pt x="434" y="201"/>
                    </a:lnTo>
                    <a:lnTo>
                      <a:pt x="431" y="201"/>
                    </a:lnTo>
                    <a:lnTo>
                      <a:pt x="434" y="201"/>
                    </a:lnTo>
                    <a:lnTo>
                      <a:pt x="431" y="201"/>
                    </a:lnTo>
                    <a:lnTo>
                      <a:pt x="431" y="203"/>
                    </a:lnTo>
                    <a:lnTo>
                      <a:pt x="429" y="203"/>
                    </a:lnTo>
                    <a:lnTo>
                      <a:pt x="429" y="206"/>
                    </a:lnTo>
                    <a:lnTo>
                      <a:pt x="427" y="206"/>
                    </a:lnTo>
                    <a:lnTo>
                      <a:pt x="427" y="208"/>
                    </a:lnTo>
                    <a:lnTo>
                      <a:pt x="425" y="208"/>
                    </a:lnTo>
                    <a:lnTo>
                      <a:pt x="425" y="210"/>
                    </a:lnTo>
                    <a:lnTo>
                      <a:pt x="425" y="212"/>
                    </a:lnTo>
                    <a:lnTo>
                      <a:pt x="425" y="214"/>
                    </a:lnTo>
                    <a:lnTo>
                      <a:pt x="425" y="217"/>
                    </a:lnTo>
                    <a:lnTo>
                      <a:pt x="425" y="219"/>
                    </a:lnTo>
                    <a:lnTo>
                      <a:pt x="427" y="219"/>
                    </a:lnTo>
                    <a:lnTo>
                      <a:pt x="427" y="221"/>
                    </a:lnTo>
                    <a:lnTo>
                      <a:pt x="429" y="221"/>
                    </a:lnTo>
                    <a:lnTo>
                      <a:pt x="431" y="221"/>
                    </a:lnTo>
                    <a:lnTo>
                      <a:pt x="431" y="223"/>
                    </a:lnTo>
                    <a:lnTo>
                      <a:pt x="434" y="223"/>
                    </a:lnTo>
                    <a:lnTo>
                      <a:pt x="434" y="221"/>
                    </a:lnTo>
                    <a:lnTo>
                      <a:pt x="434" y="223"/>
                    </a:lnTo>
                    <a:lnTo>
                      <a:pt x="434" y="221"/>
                    </a:lnTo>
                    <a:lnTo>
                      <a:pt x="434" y="223"/>
                    </a:lnTo>
                    <a:lnTo>
                      <a:pt x="436" y="223"/>
                    </a:lnTo>
                    <a:lnTo>
                      <a:pt x="438" y="223"/>
                    </a:lnTo>
                    <a:lnTo>
                      <a:pt x="436" y="223"/>
                    </a:lnTo>
                    <a:lnTo>
                      <a:pt x="438" y="223"/>
                    </a:lnTo>
                    <a:lnTo>
                      <a:pt x="436" y="223"/>
                    </a:lnTo>
                    <a:lnTo>
                      <a:pt x="438" y="223"/>
                    </a:lnTo>
                    <a:lnTo>
                      <a:pt x="436" y="223"/>
                    </a:lnTo>
                    <a:lnTo>
                      <a:pt x="438" y="223"/>
                    </a:lnTo>
                    <a:lnTo>
                      <a:pt x="438" y="225"/>
                    </a:lnTo>
                    <a:lnTo>
                      <a:pt x="436" y="225"/>
                    </a:lnTo>
                    <a:lnTo>
                      <a:pt x="434" y="225"/>
                    </a:lnTo>
                    <a:lnTo>
                      <a:pt x="434" y="228"/>
                    </a:lnTo>
                    <a:lnTo>
                      <a:pt x="434" y="225"/>
                    </a:lnTo>
                    <a:lnTo>
                      <a:pt x="434" y="228"/>
                    </a:lnTo>
                    <a:lnTo>
                      <a:pt x="431" y="228"/>
                    </a:lnTo>
                    <a:lnTo>
                      <a:pt x="429" y="228"/>
                    </a:lnTo>
                    <a:lnTo>
                      <a:pt x="427" y="228"/>
                    </a:lnTo>
                    <a:lnTo>
                      <a:pt x="427" y="230"/>
                    </a:lnTo>
                    <a:lnTo>
                      <a:pt x="425" y="230"/>
                    </a:lnTo>
                    <a:lnTo>
                      <a:pt x="423" y="230"/>
                    </a:lnTo>
                    <a:lnTo>
                      <a:pt x="420" y="230"/>
                    </a:lnTo>
                    <a:lnTo>
                      <a:pt x="418" y="230"/>
                    </a:lnTo>
                    <a:lnTo>
                      <a:pt x="418" y="232"/>
                    </a:lnTo>
                    <a:lnTo>
                      <a:pt x="418" y="230"/>
                    </a:lnTo>
                    <a:lnTo>
                      <a:pt x="416" y="230"/>
                    </a:lnTo>
                    <a:lnTo>
                      <a:pt x="414" y="230"/>
                    </a:lnTo>
                    <a:lnTo>
                      <a:pt x="412" y="230"/>
                    </a:lnTo>
                    <a:lnTo>
                      <a:pt x="409" y="230"/>
                    </a:lnTo>
                    <a:lnTo>
                      <a:pt x="407" y="230"/>
                    </a:lnTo>
                    <a:lnTo>
                      <a:pt x="405" y="230"/>
                    </a:lnTo>
                    <a:lnTo>
                      <a:pt x="403" y="230"/>
                    </a:lnTo>
                    <a:lnTo>
                      <a:pt x="401" y="230"/>
                    </a:lnTo>
                    <a:lnTo>
                      <a:pt x="401" y="232"/>
                    </a:lnTo>
                    <a:lnTo>
                      <a:pt x="401" y="230"/>
                    </a:lnTo>
                    <a:lnTo>
                      <a:pt x="401" y="232"/>
                    </a:lnTo>
                    <a:lnTo>
                      <a:pt x="401" y="230"/>
                    </a:lnTo>
                    <a:lnTo>
                      <a:pt x="401" y="232"/>
                    </a:lnTo>
                    <a:lnTo>
                      <a:pt x="401" y="230"/>
                    </a:lnTo>
                    <a:lnTo>
                      <a:pt x="401" y="232"/>
                    </a:lnTo>
                    <a:lnTo>
                      <a:pt x="399" y="232"/>
                    </a:lnTo>
                    <a:lnTo>
                      <a:pt x="396" y="232"/>
                    </a:lnTo>
                    <a:lnTo>
                      <a:pt x="394" y="232"/>
                    </a:lnTo>
                    <a:lnTo>
                      <a:pt x="392" y="232"/>
                    </a:lnTo>
                    <a:lnTo>
                      <a:pt x="390" y="232"/>
                    </a:lnTo>
                    <a:lnTo>
                      <a:pt x="390" y="234"/>
                    </a:lnTo>
                    <a:lnTo>
                      <a:pt x="388" y="234"/>
                    </a:lnTo>
                    <a:lnTo>
                      <a:pt x="385" y="234"/>
                    </a:lnTo>
                    <a:lnTo>
                      <a:pt x="383" y="234"/>
                    </a:lnTo>
                    <a:lnTo>
                      <a:pt x="383" y="236"/>
                    </a:lnTo>
                    <a:lnTo>
                      <a:pt x="381" y="236"/>
                    </a:lnTo>
                    <a:lnTo>
                      <a:pt x="379" y="236"/>
                    </a:lnTo>
                    <a:lnTo>
                      <a:pt x="379" y="238"/>
                    </a:lnTo>
                    <a:lnTo>
                      <a:pt x="377" y="238"/>
                    </a:lnTo>
                    <a:lnTo>
                      <a:pt x="377" y="241"/>
                    </a:lnTo>
                    <a:lnTo>
                      <a:pt x="374" y="241"/>
                    </a:lnTo>
                    <a:lnTo>
                      <a:pt x="374" y="243"/>
                    </a:lnTo>
                    <a:lnTo>
                      <a:pt x="372" y="243"/>
                    </a:lnTo>
                    <a:lnTo>
                      <a:pt x="372" y="245"/>
                    </a:lnTo>
                    <a:lnTo>
                      <a:pt x="370" y="245"/>
                    </a:lnTo>
                    <a:lnTo>
                      <a:pt x="370" y="247"/>
                    </a:lnTo>
                    <a:lnTo>
                      <a:pt x="370" y="249"/>
                    </a:lnTo>
                    <a:lnTo>
                      <a:pt x="370" y="252"/>
                    </a:lnTo>
                    <a:lnTo>
                      <a:pt x="370" y="254"/>
                    </a:lnTo>
                    <a:lnTo>
                      <a:pt x="372" y="254"/>
                    </a:lnTo>
                    <a:lnTo>
                      <a:pt x="374" y="254"/>
                    </a:lnTo>
                    <a:lnTo>
                      <a:pt x="377" y="254"/>
                    </a:lnTo>
                    <a:lnTo>
                      <a:pt x="377" y="256"/>
                    </a:lnTo>
                    <a:lnTo>
                      <a:pt x="379" y="256"/>
                    </a:lnTo>
                    <a:lnTo>
                      <a:pt x="377" y="256"/>
                    </a:lnTo>
                    <a:lnTo>
                      <a:pt x="377" y="258"/>
                    </a:lnTo>
                    <a:lnTo>
                      <a:pt x="374" y="258"/>
                    </a:lnTo>
                    <a:lnTo>
                      <a:pt x="374" y="256"/>
                    </a:lnTo>
                    <a:lnTo>
                      <a:pt x="374" y="258"/>
                    </a:lnTo>
                    <a:lnTo>
                      <a:pt x="372" y="258"/>
                    </a:lnTo>
                    <a:lnTo>
                      <a:pt x="370" y="258"/>
                    </a:lnTo>
                    <a:lnTo>
                      <a:pt x="370" y="260"/>
                    </a:lnTo>
                    <a:lnTo>
                      <a:pt x="368" y="260"/>
                    </a:lnTo>
                    <a:lnTo>
                      <a:pt x="368" y="263"/>
                    </a:lnTo>
                    <a:lnTo>
                      <a:pt x="368" y="265"/>
                    </a:lnTo>
                    <a:lnTo>
                      <a:pt x="368" y="267"/>
                    </a:lnTo>
                    <a:lnTo>
                      <a:pt x="370" y="267"/>
                    </a:lnTo>
                    <a:lnTo>
                      <a:pt x="368" y="267"/>
                    </a:lnTo>
                    <a:lnTo>
                      <a:pt x="368" y="269"/>
                    </a:lnTo>
                    <a:lnTo>
                      <a:pt x="366" y="269"/>
                    </a:lnTo>
                    <a:lnTo>
                      <a:pt x="366" y="267"/>
                    </a:lnTo>
                    <a:lnTo>
                      <a:pt x="366" y="269"/>
                    </a:lnTo>
                    <a:lnTo>
                      <a:pt x="366" y="267"/>
                    </a:lnTo>
                    <a:lnTo>
                      <a:pt x="366" y="269"/>
                    </a:lnTo>
                    <a:lnTo>
                      <a:pt x="366" y="267"/>
                    </a:lnTo>
                    <a:lnTo>
                      <a:pt x="366" y="269"/>
                    </a:lnTo>
                    <a:lnTo>
                      <a:pt x="366" y="267"/>
                    </a:lnTo>
                    <a:lnTo>
                      <a:pt x="366" y="269"/>
                    </a:lnTo>
                    <a:lnTo>
                      <a:pt x="366" y="267"/>
                    </a:lnTo>
                    <a:lnTo>
                      <a:pt x="363" y="267"/>
                    </a:lnTo>
                    <a:lnTo>
                      <a:pt x="363" y="269"/>
                    </a:lnTo>
                    <a:lnTo>
                      <a:pt x="363" y="267"/>
                    </a:lnTo>
                    <a:lnTo>
                      <a:pt x="363" y="269"/>
                    </a:lnTo>
                    <a:lnTo>
                      <a:pt x="363" y="267"/>
                    </a:lnTo>
                    <a:lnTo>
                      <a:pt x="361" y="267"/>
                    </a:lnTo>
                    <a:lnTo>
                      <a:pt x="361" y="269"/>
                    </a:lnTo>
                    <a:lnTo>
                      <a:pt x="361" y="271"/>
                    </a:lnTo>
                    <a:lnTo>
                      <a:pt x="359" y="271"/>
                    </a:lnTo>
                    <a:lnTo>
                      <a:pt x="359" y="274"/>
                    </a:lnTo>
                    <a:lnTo>
                      <a:pt x="357" y="274"/>
                    </a:lnTo>
                    <a:lnTo>
                      <a:pt x="359" y="274"/>
                    </a:lnTo>
                    <a:lnTo>
                      <a:pt x="357" y="274"/>
                    </a:lnTo>
                    <a:lnTo>
                      <a:pt x="355" y="274"/>
                    </a:lnTo>
                    <a:lnTo>
                      <a:pt x="353" y="274"/>
                    </a:lnTo>
                    <a:lnTo>
                      <a:pt x="353" y="276"/>
                    </a:lnTo>
                    <a:lnTo>
                      <a:pt x="350" y="276"/>
                    </a:lnTo>
                    <a:lnTo>
                      <a:pt x="348" y="276"/>
                    </a:lnTo>
                    <a:lnTo>
                      <a:pt x="346" y="276"/>
                    </a:lnTo>
                    <a:lnTo>
                      <a:pt x="346" y="278"/>
                    </a:lnTo>
                    <a:lnTo>
                      <a:pt x="346" y="276"/>
                    </a:lnTo>
                    <a:lnTo>
                      <a:pt x="346" y="278"/>
                    </a:lnTo>
                    <a:lnTo>
                      <a:pt x="346" y="276"/>
                    </a:lnTo>
                    <a:lnTo>
                      <a:pt x="346" y="278"/>
                    </a:lnTo>
                    <a:lnTo>
                      <a:pt x="344" y="278"/>
                    </a:lnTo>
                    <a:lnTo>
                      <a:pt x="342" y="278"/>
                    </a:lnTo>
                    <a:lnTo>
                      <a:pt x="344" y="278"/>
                    </a:lnTo>
                    <a:lnTo>
                      <a:pt x="342" y="278"/>
                    </a:lnTo>
                    <a:lnTo>
                      <a:pt x="339" y="278"/>
                    </a:lnTo>
                    <a:lnTo>
                      <a:pt x="342" y="278"/>
                    </a:lnTo>
                    <a:lnTo>
                      <a:pt x="339" y="278"/>
                    </a:lnTo>
                    <a:lnTo>
                      <a:pt x="337" y="278"/>
                    </a:lnTo>
                    <a:lnTo>
                      <a:pt x="335" y="278"/>
                    </a:lnTo>
                    <a:lnTo>
                      <a:pt x="333" y="278"/>
                    </a:lnTo>
                    <a:lnTo>
                      <a:pt x="331" y="278"/>
                    </a:lnTo>
                    <a:lnTo>
                      <a:pt x="331" y="280"/>
                    </a:lnTo>
                    <a:lnTo>
                      <a:pt x="328" y="280"/>
                    </a:lnTo>
                    <a:lnTo>
                      <a:pt x="328" y="278"/>
                    </a:lnTo>
                    <a:lnTo>
                      <a:pt x="328" y="280"/>
                    </a:lnTo>
                    <a:lnTo>
                      <a:pt x="328" y="278"/>
                    </a:lnTo>
                    <a:lnTo>
                      <a:pt x="328" y="280"/>
                    </a:lnTo>
                    <a:lnTo>
                      <a:pt x="326" y="280"/>
                    </a:lnTo>
                    <a:lnTo>
                      <a:pt x="324" y="280"/>
                    </a:lnTo>
                    <a:lnTo>
                      <a:pt x="322" y="280"/>
                    </a:lnTo>
                    <a:lnTo>
                      <a:pt x="320" y="280"/>
                    </a:lnTo>
                    <a:lnTo>
                      <a:pt x="320" y="282"/>
                    </a:lnTo>
                    <a:lnTo>
                      <a:pt x="317" y="282"/>
                    </a:lnTo>
                    <a:lnTo>
                      <a:pt x="315" y="282"/>
                    </a:lnTo>
                    <a:lnTo>
                      <a:pt x="313" y="282"/>
                    </a:lnTo>
                    <a:lnTo>
                      <a:pt x="311" y="282"/>
                    </a:lnTo>
                    <a:lnTo>
                      <a:pt x="309" y="282"/>
                    </a:lnTo>
                    <a:lnTo>
                      <a:pt x="309" y="280"/>
                    </a:lnTo>
                    <a:lnTo>
                      <a:pt x="309" y="282"/>
                    </a:lnTo>
                    <a:lnTo>
                      <a:pt x="307" y="282"/>
                    </a:lnTo>
                    <a:lnTo>
                      <a:pt x="307" y="280"/>
                    </a:lnTo>
                    <a:lnTo>
                      <a:pt x="307" y="282"/>
                    </a:lnTo>
                    <a:lnTo>
                      <a:pt x="307" y="280"/>
                    </a:lnTo>
                    <a:lnTo>
                      <a:pt x="304" y="280"/>
                    </a:lnTo>
                    <a:lnTo>
                      <a:pt x="302" y="280"/>
                    </a:lnTo>
                    <a:lnTo>
                      <a:pt x="300" y="280"/>
                    </a:lnTo>
                    <a:lnTo>
                      <a:pt x="298" y="280"/>
                    </a:lnTo>
                    <a:lnTo>
                      <a:pt x="298" y="278"/>
                    </a:lnTo>
                    <a:lnTo>
                      <a:pt x="296" y="278"/>
                    </a:lnTo>
                    <a:lnTo>
                      <a:pt x="293" y="278"/>
                    </a:lnTo>
                    <a:lnTo>
                      <a:pt x="291" y="278"/>
                    </a:lnTo>
                    <a:lnTo>
                      <a:pt x="289" y="278"/>
                    </a:lnTo>
                    <a:lnTo>
                      <a:pt x="289" y="276"/>
                    </a:lnTo>
                    <a:lnTo>
                      <a:pt x="287" y="276"/>
                    </a:lnTo>
                    <a:lnTo>
                      <a:pt x="285" y="276"/>
                    </a:lnTo>
                    <a:lnTo>
                      <a:pt x="282" y="276"/>
                    </a:lnTo>
                    <a:lnTo>
                      <a:pt x="282" y="274"/>
                    </a:lnTo>
                    <a:lnTo>
                      <a:pt x="280" y="274"/>
                    </a:lnTo>
                    <a:lnTo>
                      <a:pt x="278" y="274"/>
                    </a:lnTo>
                    <a:lnTo>
                      <a:pt x="276" y="274"/>
                    </a:lnTo>
                    <a:lnTo>
                      <a:pt x="274" y="274"/>
                    </a:lnTo>
                    <a:lnTo>
                      <a:pt x="274" y="271"/>
                    </a:lnTo>
                    <a:lnTo>
                      <a:pt x="274" y="274"/>
                    </a:lnTo>
                    <a:lnTo>
                      <a:pt x="271" y="274"/>
                    </a:lnTo>
                    <a:lnTo>
                      <a:pt x="269" y="274"/>
                    </a:lnTo>
                    <a:lnTo>
                      <a:pt x="269" y="271"/>
                    </a:lnTo>
                    <a:lnTo>
                      <a:pt x="267" y="271"/>
                    </a:lnTo>
                    <a:lnTo>
                      <a:pt x="265" y="271"/>
                    </a:lnTo>
                    <a:lnTo>
                      <a:pt x="263" y="271"/>
                    </a:lnTo>
                    <a:lnTo>
                      <a:pt x="261" y="271"/>
                    </a:lnTo>
                    <a:lnTo>
                      <a:pt x="261" y="274"/>
                    </a:lnTo>
                    <a:lnTo>
                      <a:pt x="261" y="271"/>
                    </a:lnTo>
                    <a:lnTo>
                      <a:pt x="258" y="271"/>
                    </a:lnTo>
                    <a:lnTo>
                      <a:pt x="258" y="274"/>
                    </a:lnTo>
                    <a:lnTo>
                      <a:pt x="256" y="274"/>
                    </a:lnTo>
                    <a:lnTo>
                      <a:pt x="254" y="274"/>
                    </a:lnTo>
                    <a:lnTo>
                      <a:pt x="252" y="274"/>
                    </a:lnTo>
                    <a:lnTo>
                      <a:pt x="250" y="274"/>
                    </a:lnTo>
                    <a:lnTo>
                      <a:pt x="247" y="274"/>
                    </a:lnTo>
                    <a:lnTo>
                      <a:pt x="245" y="274"/>
                    </a:lnTo>
                    <a:lnTo>
                      <a:pt x="243" y="274"/>
                    </a:lnTo>
                    <a:lnTo>
                      <a:pt x="241" y="274"/>
                    </a:lnTo>
                    <a:lnTo>
                      <a:pt x="241" y="276"/>
                    </a:lnTo>
                    <a:lnTo>
                      <a:pt x="239" y="276"/>
                    </a:lnTo>
                    <a:lnTo>
                      <a:pt x="236" y="276"/>
                    </a:lnTo>
                    <a:lnTo>
                      <a:pt x="236" y="278"/>
                    </a:lnTo>
                    <a:lnTo>
                      <a:pt x="234" y="278"/>
                    </a:lnTo>
                    <a:lnTo>
                      <a:pt x="234" y="280"/>
                    </a:lnTo>
                    <a:lnTo>
                      <a:pt x="236" y="280"/>
                    </a:lnTo>
                    <a:lnTo>
                      <a:pt x="236" y="282"/>
                    </a:lnTo>
                    <a:lnTo>
                      <a:pt x="236" y="280"/>
                    </a:lnTo>
                    <a:lnTo>
                      <a:pt x="234" y="280"/>
                    </a:lnTo>
                    <a:lnTo>
                      <a:pt x="232" y="280"/>
                    </a:lnTo>
                    <a:lnTo>
                      <a:pt x="232" y="282"/>
                    </a:lnTo>
                    <a:lnTo>
                      <a:pt x="232" y="284"/>
                    </a:lnTo>
                    <a:lnTo>
                      <a:pt x="232" y="282"/>
                    </a:lnTo>
                    <a:lnTo>
                      <a:pt x="232" y="284"/>
                    </a:lnTo>
                    <a:lnTo>
                      <a:pt x="230" y="284"/>
                    </a:lnTo>
                    <a:lnTo>
                      <a:pt x="228" y="284"/>
                    </a:lnTo>
                    <a:lnTo>
                      <a:pt x="228" y="287"/>
                    </a:lnTo>
                    <a:lnTo>
                      <a:pt x="228" y="284"/>
                    </a:lnTo>
                    <a:lnTo>
                      <a:pt x="228" y="287"/>
                    </a:lnTo>
                    <a:lnTo>
                      <a:pt x="226" y="287"/>
                    </a:lnTo>
                    <a:lnTo>
                      <a:pt x="223" y="287"/>
                    </a:lnTo>
                    <a:lnTo>
                      <a:pt x="223" y="289"/>
                    </a:lnTo>
                    <a:lnTo>
                      <a:pt x="221" y="289"/>
                    </a:lnTo>
                    <a:lnTo>
                      <a:pt x="219" y="289"/>
                    </a:lnTo>
                    <a:lnTo>
                      <a:pt x="217" y="289"/>
                    </a:lnTo>
                    <a:lnTo>
                      <a:pt x="215" y="289"/>
                    </a:lnTo>
                    <a:lnTo>
                      <a:pt x="215" y="291"/>
                    </a:lnTo>
                    <a:lnTo>
                      <a:pt x="212" y="291"/>
                    </a:lnTo>
                    <a:lnTo>
                      <a:pt x="210" y="291"/>
                    </a:lnTo>
                    <a:lnTo>
                      <a:pt x="210" y="293"/>
                    </a:lnTo>
                    <a:lnTo>
                      <a:pt x="208" y="293"/>
                    </a:lnTo>
                    <a:lnTo>
                      <a:pt x="208" y="291"/>
                    </a:lnTo>
                    <a:lnTo>
                      <a:pt x="206" y="291"/>
                    </a:lnTo>
                    <a:lnTo>
                      <a:pt x="206" y="293"/>
                    </a:lnTo>
                    <a:lnTo>
                      <a:pt x="204" y="293"/>
                    </a:lnTo>
                    <a:lnTo>
                      <a:pt x="201" y="293"/>
                    </a:lnTo>
                    <a:lnTo>
                      <a:pt x="199" y="293"/>
                    </a:lnTo>
                    <a:lnTo>
                      <a:pt x="197" y="293"/>
                    </a:lnTo>
                    <a:lnTo>
                      <a:pt x="197" y="291"/>
                    </a:lnTo>
                    <a:lnTo>
                      <a:pt x="195" y="291"/>
                    </a:lnTo>
                    <a:lnTo>
                      <a:pt x="193" y="291"/>
                    </a:lnTo>
                    <a:lnTo>
                      <a:pt x="190" y="291"/>
                    </a:lnTo>
                    <a:lnTo>
                      <a:pt x="190" y="289"/>
                    </a:lnTo>
                    <a:lnTo>
                      <a:pt x="188" y="289"/>
                    </a:lnTo>
                    <a:lnTo>
                      <a:pt x="186" y="289"/>
                    </a:lnTo>
                    <a:lnTo>
                      <a:pt x="184" y="289"/>
                    </a:lnTo>
                    <a:lnTo>
                      <a:pt x="182" y="289"/>
                    </a:lnTo>
                    <a:lnTo>
                      <a:pt x="182" y="287"/>
                    </a:lnTo>
                    <a:lnTo>
                      <a:pt x="182" y="289"/>
                    </a:lnTo>
                    <a:lnTo>
                      <a:pt x="180" y="289"/>
                    </a:lnTo>
                    <a:lnTo>
                      <a:pt x="180" y="287"/>
                    </a:lnTo>
                    <a:lnTo>
                      <a:pt x="180" y="289"/>
                    </a:lnTo>
                    <a:lnTo>
                      <a:pt x="180" y="287"/>
                    </a:lnTo>
                    <a:lnTo>
                      <a:pt x="177" y="287"/>
                    </a:lnTo>
                    <a:lnTo>
                      <a:pt x="175" y="287"/>
                    </a:lnTo>
                    <a:lnTo>
                      <a:pt x="175" y="284"/>
                    </a:lnTo>
                    <a:lnTo>
                      <a:pt x="173" y="284"/>
                    </a:lnTo>
                    <a:lnTo>
                      <a:pt x="171" y="284"/>
                    </a:lnTo>
                    <a:lnTo>
                      <a:pt x="171" y="282"/>
                    </a:lnTo>
                    <a:lnTo>
                      <a:pt x="169" y="282"/>
                    </a:lnTo>
                    <a:lnTo>
                      <a:pt x="166" y="282"/>
                    </a:lnTo>
                    <a:lnTo>
                      <a:pt x="164" y="282"/>
                    </a:lnTo>
                    <a:lnTo>
                      <a:pt x="164" y="280"/>
                    </a:lnTo>
                    <a:lnTo>
                      <a:pt x="162" y="280"/>
                    </a:lnTo>
                    <a:lnTo>
                      <a:pt x="160" y="280"/>
                    </a:lnTo>
                    <a:lnTo>
                      <a:pt x="158" y="280"/>
                    </a:lnTo>
                    <a:lnTo>
                      <a:pt x="155" y="280"/>
                    </a:lnTo>
                    <a:lnTo>
                      <a:pt x="155" y="278"/>
                    </a:lnTo>
                    <a:lnTo>
                      <a:pt x="153" y="278"/>
                    </a:lnTo>
                    <a:lnTo>
                      <a:pt x="151" y="278"/>
                    </a:lnTo>
                    <a:lnTo>
                      <a:pt x="149" y="278"/>
                    </a:lnTo>
                    <a:lnTo>
                      <a:pt x="147" y="278"/>
                    </a:lnTo>
                    <a:lnTo>
                      <a:pt x="144" y="278"/>
                    </a:lnTo>
                    <a:lnTo>
                      <a:pt x="144" y="276"/>
                    </a:lnTo>
                    <a:lnTo>
                      <a:pt x="142" y="276"/>
                    </a:lnTo>
                    <a:lnTo>
                      <a:pt x="140" y="276"/>
                    </a:lnTo>
                    <a:lnTo>
                      <a:pt x="138" y="276"/>
                    </a:lnTo>
                    <a:lnTo>
                      <a:pt x="136" y="276"/>
                    </a:lnTo>
                    <a:lnTo>
                      <a:pt x="134" y="276"/>
                    </a:lnTo>
                    <a:lnTo>
                      <a:pt x="131" y="276"/>
                    </a:lnTo>
                    <a:lnTo>
                      <a:pt x="129" y="276"/>
                    </a:lnTo>
                    <a:lnTo>
                      <a:pt x="127" y="276"/>
                    </a:lnTo>
                    <a:lnTo>
                      <a:pt x="125" y="276"/>
                    </a:lnTo>
                    <a:lnTo>
                      <a:pt x="125" y="274"/>
                    </a:lnTo>
                    <a:lnTo>
                      <a:pt x="123" y="274"/>
                    </a:lnTo>
                    <a:lnTo>
                      <a:pt x="120" y="274"/>
                    </a:lnTo>
                    <a:lnTo>
                      <a:pt x="118" y="274"/>
                    </a:lnTo>
                    <a:lnTo>
                      <a:pt x="116" y="274"/>
                    </a:lnTo>
                    <a:lnTo>
                      <a:pt x="114" y="274"/>
                    </a:lnTo>
                    <a:lnTo>
                      <a:pt x="112" y="274"/>
                    </a:lnTo>
                    <a:lnTo>
                      <a:pt x="109" y="274"/>
                    </a:lnTo>
                    <a:lnTo>
                      <a:pt x="107" y="274"/>
                    </a:lnTo>
                    <a:lnTo>
                      <a:pt x="105" y="274"/>
                    </a:lnTo>
                    <a:lnTo>
                      <a:pt x="103" y="274"/>
                    </a:lnTo>
                    <a:lnTo>
                      <a:pt x="101" y="274"/>
                    </a:lnTo>
                    <a:lnTo>
                      <a:pt x="98" y="274"/>
                    </a:lnTo>
                    <a:lnTo>
                      <a:pt x="96" y="274"/>
                    </a:lnTo>
                    <a:lnTo>
                      <a:pt x="96" y="276"/>
                    </a:lnTo>
                    <a:lnTo>
                      <a:pt x="94" y="276"/>
                    </a:lnTo>
                    <a:lnTo>
                      <a:pt x="92" y="276"/>
                    </a:lnTo>
                    <a:lnTo>
                      <a:pt x="90" y="276"/>
                    </a:lnTo>
                    <a:lnTo>
                      <a:pt x="90" y="278"/>
                    </a:lnTo>
                    <a:lnTo>
                      <a:pt x="88" y="278"/>
                    </a:lnTo>
                    <a:lnTo>
                      <a:pt x="85" y="278"/>
                    </a:lnTo>
                    <a:lnTo>
                      <a:pt x="85" y="280"/>
                    </a:lnTo>
                    <a:lnTo>
                      <a:pt x="83" y="280"/>
                    </a:lnTo>
                    <a:lnTo>
                      <a:pt x="81" y="280"/>
                    </a:lnTo>
                    <a:lnTo>
                      <a:pt x="81" y="282"/>
                    </a:lnTo>
                    <a:lnTo>
                      <a:pt x="79" y="282"/>
                    </a:lnTo>
                    <a:lnTo>
                      <a:pt x="79" y="284"/>
                    </a:lnTo>
                    <a:lnTo>
                      <a:pt x="77" y="284"/>
                    </a:lnTo>
                    <a:lnTo>
                      <a:pt x="74" y="284"/>
                    </a:lnTo>
                    <a:lnTo>
                      <a:pt x="72" y="284"/>
                    </a:lnTo>
                    <a:lnTo>
                      <a:pt x="70" y="284"/>
                    </a:lnTo>
                    <a:lnTo>
                      <a:pt x="68" y="284"/>
                    </a:lnTo>
                    <a:lnTo>
                      <a:pt x="66" y="284"/>
                    </a:lnTo>
                    <a:lnTo>
                      <a:pt x="63" y="284"/>
                    </a:lnTo>
                    <a:lnTo>
                      <a:pt x="61" y="284"/>
                    </a:lnTo>
                    <a:lnTo>
                      <a:pt x="59" y="284"/>
                    </a:lnTo>
                    <a:lnTo>
                      <a:pt x="59" y="282"/>
                    </a:lnTo>
                    <a:lnTo>
                      <a:pt x="57" y="282"/>
                    </a:lnTo>
                    <a:lnTo>
                      <a:pt x="55" y="282"/>
                    </a:lnTo>
                    <a:lnTo>
                      <a:pt x="52" y="282"/>
                    </a:lnTo>
                    <a:lnTo>
                      <a:pt x="50" y="282"/>
                    </a:lnTo>
                    <a:lnTo>
                      <a:pt x="50" y="280"/>
                    </a:lnTo>
                    <a:lnTo>
                      <a:pt x="48" y="280"/>
                    </a:lnTo>
                    <a:lnTo>
                      <a:pt x="46" y="280"/>
                    </a:lnTo>
                    <a:lnTo>
                      <a:pt x="44" y="280"/>
                    </a:lnTo>
                    <a:lnTo>
                      <a:pt x="44" y="278"/>
                    </a:lnTo>
                    <a:lnTo>
                      <a:pt x="42" y="278"/>
                    </a:lnTo>
                    <a:lnTo>
                      <a:pt x="42" y="276"/>
                    </a:lnTo>
                    <a:lnTo>
                      <a:pt x="39" y="276"/>
                    </a:lnTo>
                    <a:lnTo>
                      <a:pt x="39" y="274"/>
                    </a:lnTo>
                    <a:lnTo>
                      <a:pt x="37" y="274"/>
                    </a:lnTo>
                    <a:lnTo>
                      <a:pt x="35" y="274"/>
                    </a:lnTo>
                    <a:lnTo>
                      <a:pt x="35" y="271"/>
                    </a:lnTo>
                    <a:lnTo>
                      <a:pt x="33" y="271"/>
                    </a:lnTo>
                    <a:lnTo>
                      <a:pt x="33" y="269"/>
                    </a:lnTo>
                    <a:lnTo>
                      <a:pt x="31" y="269"/>
                    </a:lnTo>
                    <a:lnTo>
                      <a:pt x="28" y="269"/>
                    </a:lnTo>
                    <a:lnTo>
                      <a:pt x="26" y="269"/>
                    </a:lnTo>
                    <a:lnTo>
                      <a:pt x="24" y="269"/>
                    </a:lnTo>
                    <a:lnTo>
                      <a:pt x="22" y="269"/>
                    </a:lnTo>
                    <a:lnTo>
                      <a:pt x="22" y="271"/>
                    </a:lnTo>
                    <a:lnTo>
                      <a:pt x="20" y="271"/>
                    </a:lnTo>
                    <a:lnTo>
                      <a:pt x="17" y="271"/>
                    </a:lnTo>
                    <a:lnTo>
                      <a:pt x="17" y="269"/>
                    </a:lnTo>
                    <a:lnTo>
                      <a:pt x="17" y="267"/>
                    </a:lnTo>
                    <a:lnTo>
                      <a:pt x="15" y="267"/>
                    </a:lnTo>
                    <a:lnTo>
                      <a:pt x="13" y="267"/>
                    </a:lnTo>
                    <a:lnTo>
                      <a:pt x="13" y="269"/>
                    </a:lnTo>
                    <a:lnTo>
                      <a:pt x="11" y="269"/>
                    </a:lnTo>
                    <a:lnTo>
                      <a:pt x="9" y="269"/>
                    </a:lnTo>
                    <a:lnTo>
                      <a:pt x="9" y="267"/>
                    </a:lnTo>
                    <a:lnTo>
                      <a:pt x="9" y="265"/>
                    </a:lnTo>
                    <a:lnTo>
                      <a:pt x="11" y="265"/>
                    </a:lnTo>
                    <a:lnTo>
                      <a:pt x="11" y="263"/>
                    </a:lnTo>
                    <a:lnTo>
                      <a:pt x="11" y="260"/>
                    </a:lnTo>
                    <a:lnTo>
                      <a:pt x="13" y="260"/>
                    </a:lnTo>
                    <a:lnTo>
                      <a:pt x="15" y="260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13" y="256"/>
                    </a:lnTo>
                    <a:lnTo>
                      <a:pt x="11" y="256"/>
                    </a:lnTo>
                    <a:lnTo>
                      <a:pt x="11" y="258"/>
                    </a:lnTo>
                    <a:lnTo>
                      <a:pt x="9" y="258"/>
                    </a:lnTo>
                    <a:lnTo>
                      <a:pt x="6" y="258"/>
                    </a:lnTo>
                    <a:lnTo>
                      <a:pt x="6" y="256"/>
                    </a:lnTo>
                    <a:lnTo>
                      <a:pt x="4" y="256"/>
                    </a:lnTo>
                    <a:lnTo>
                      <a:pt x="4" y="254"/>
                    </a:lnTo>
                    <a:lnTo>
                      <a:pt x="2" y="254"/>
                    </a:lnTo>
                    <a:lnTo>
                      <a:pt x="2" y="256"/>
                    </a:lnTo>
                    <a:lnTo>
                      <a:pt x="0" y="256"/>
                    </a:lnTo>
                    <a:lnTo>
                      <a:pt x="0" y="254"/>
                    </a:lnTo>
                    <a:lnTo>
                      <a:pt x="0" y="252"/>
                    </a:lnTo>
                    <a:lnTo>
                      <a:pt x="2" y="252"/>
                    </a:lnTo>
                    <a:lnTo>
                      <a:pt x="4" y="249"/>
                    </a:lnTo>
                    <a:lnTo>
                      <a:pt x="9" y="249"/>
                    </a:lnTo>
                    <a:lnTo>
                      <a:pt x="9" y="247"/>
                    </a:lnTo>
                    <a:lnTo>
                      <a:pt x="11" y="247"/>
                    </a:lnTo>
                    <a:lnTo>
                      <a:pt x="13" y="245"/>
                    </a:lnTo>
                    <a:lnTo>
                      <a:pt x="20" y="241"/>
                    </a:lnTo>
                    <a:lnTo>
                      <a:pt x="20" y="238"/>
                    </a:lnTo>
                    <a:lnTo>
                      <a:pt x="24" y="234"/>
                    </a:lnTo>
                    <a:lnTo>
                      <a:pt x="28" y="232"/>
                    </a:lnTo>
                    <a:lnTo>
                      <a:pt x="31" y="232"/>
                    </a:lnTo>
                    <a:lnTo>
                      <a:pt x="35" y="230"/>
                    </a:lnTo>
                    <a:lnTo>
                      <a:pt x="37" y="232"/>
                    </a:lnTo>
                    <a:lnTo>
                      <a:pt x="39" y="230"/>
                    </a:lnTo>
                    <a:lnTo>
                      <a:pt x="42" y="228"/>
                    </a:lnTo>
                    <a:lnTo>
                      <a:pt x="35" y="223"/>
                    </a:lnTo>
                    <a:lnTo>
                      <a:pt x="33" y="225"/>
                    </a:lnTo>
                    <a:lnTo>
                      <a:pt x="31" y="225"/>
                    </a:lnTo>
                    <a:lnTo>
                      <a:pt x="26" y="225"/>
                    </a:lnTo>
                    <a:lnTo>
                      <a:pt x="24" y="221"/>
                    </a:lnTo>
                    <a:lnTo>
                      <a:pt x="22" y="221"/>
                    </a:lnTo>
                    <a:lnTo>
                      <a:pt x="22" y="219"/>
                    </a:lnTo>
                    <a:lnTo>
                      <a:pt x="22" y="217"/>
                    </a:lnTo>
                    <a:lnTo>
                      <a:pt x="22" y="214"/>
                    </a:lnTo>
                    <a:lnTo>
                      <a:pt x="24" y="214"/>
                    </a:lnTo>
                    <a:lnTo>
                      <a:pt x="24" y="212"/>
                    </a:lnTo>
                    <a:lnTo>
                      <a:pt x="20" y="210"/>
                    </a:lnTo>
                    <a:lnTo>
                      <a:pt x="22" y="208"/>
                    </a:lnTo>
                    <a:lnTo>
                      <a:pt x="22" y="206"/>
                    </a:lnTo>
                    <a:lnTo>
                      <a:pt x="22" y="203"/>
                    </a:lnTo>
                    <a:lnTo>
                      <a:pt x="20" y="201"/>
                    </a:lnTo>
                    <a:lnTo>
                      <a:pt x="20" y="197"/>
                    </a:lnTo>
                    <a:lnTo>
                      <a:pt x="22" y="197"/>
                    </a:lnTo>
                    <a:lnTo>
                      <a:pt x="26" y="197"/>
                    </a:lnTo>
                    <a:lnTo>
                      <a:pt x="28" y="197"/>
                    </a:lnTo>
                    <a:lnTo>
                      <a:pt x="31" y="197"/>
                    </a:lnTo>
                    <a:lnTo>
                      <a:pt x="33" y="197"/>
                    </a:lnTo>
                    <a:lnTo>
                      <a:pt x="35" y="201"/>
                    </a:lnTo>
                    <a:lnTo>
                      <a:pt x="37" y="199"/>
                    </a:lnTo>
                    <a:lnTo>
                      <a:pt x="37" y="197"/>
                    </a:lnTo>
                    <a:lnTo>
                      <a:pt x="42" y="199"/>
                    </a:lnTo>
                    <a:lnTo>
                      <a:pt x="46" y="199"/>
                    </a:lnTo>
                    <a:lnTo>
                      <a:pt x="50" y="199"/>
                    </a:lnTo>
                    <a:lnTo>
                      <a:pt x="48" y="195"/>
                    </a:lnTo>
                    <a:lnTo>
                      <a:pt x="48" y="192"/>
                    </a:lnTo>
                    <a:lnTo>
                      <a:pt x="50" y="192"/>
                    </a:lnTo>
                    <a:lnTo>
                      <a:pt x="48" y="190"/>
                    </a:lnTo>
                    <a:lnTo>
                      <a:pt x="46" y="190"/>
                    </a:lnTo>
                    <a:lnTo>
                      <a:pt x="44" y="190"/>
                    </a:lnTo>
                    <a:lnTo>
                      <a:pt x="44" y="188"/>
                    </a:lnTo>
                    <a:lnTo>
                      <a:pt x="44" y="186"/>
                    </a:lnTo>
                    <a:lnTo>
                      <a:pt x="44" y="184"/>
                    </a:lnTo>
                    <a:lnTo>
                      <a:pt x="42" y="184"/>
                    </a:lnTo>
                    <a:lnTo>
                      <a:pt x="39" y="184"/>
                    </a:lnTo>
                    <a:lnTo>
                      <a:pt x="37" y="184"/>
                    </a:lnTo>
                    <a:lnTo>
                      <a:pt x="35" y="182"/>
                    </a:lnTo>
                    <a:lnTo>
                      <a:pt x="35" y="179"/>
                    </a:lnTo>
                    <a:lnTo>
                      <a:pt x="35" y="177"/>
                    </a:lnTo>
                    <a:lnTo>
                      <a:pt x="35" y="175"/>
                    </a:lnTo>
                    <a:lnTo>
                      <a:pt x="37" y="175"/>
                    </a:lnTo>
                    <a:lnTo>
                      <a:pt x="39" y="177"/>
                    </a:lnTo>
                    <a:lnTo>
                      <a:pt x="39" y="179"/>
                    </a:lnTo>
                    <a:lnTo>
                      <a:pt x="42" y="179"/>
                    </a:lnTo>
                    <a:lnTo>
                      <a:pt x="44" y="179"/>
                    </a:lnTo>
                    <a:lnTo>
                      <a:pt x="44" y="175"/>
                    </a:lnTo>
                    <a:lnTo>
                      <a:pt x="44" y="173"/>
                    </a:lnTo>
                    <a:lnTo>
                      <a:pt x="46" y="173"/>
                    </a:lnTo>
                    <a:lnTo>
                      <a:pt x="44" y="173"/>
                    </a:lnTo>
                    <a:lnTo>
                      <a:pt x="44" y="171"/>
                    </a:lnTo>
                    <a:lnTo>
                      <a:pt x="42" y="171"/>
                    </a:lnTo>
                    <a:lnTo>
                      <a:pt x="39" y="171"/>
                    </a:lnTo>
                    <a:lnTo>
                      <a:pt x="37" y="171"/>
                    </a:lnTo>
                    <a:lnTo>
                      <a:pt x="39" y="171"/>
                    </a:lnTo>
                    <a:lnTo>
                      <a:pt x="39" y="168"/>
                    </a:lnTo>
                    <a:lnTo>
                      <a:pt x="37" y="168"/>
                    </a:lnTo>
                    <a:lnTo>
                      <a:pt x="37" y="166"/>
                    </a:lnTo>
                    <a:lnTo>
                      <a:pt x="35" y="166"/>
                    </a:lnTo>
                    <a:lnTo>
                      <a:pt x="37" y="166"/>
                    </a:lnTo>
                    <a:lnTo>
                      <a:pt x="37" y="164"/>
                    </a:lnTo>
                    <a:lnTo>
                      <a:pt x="37" y="162"/>
                    </a:lnTo>
                    <a:lnTo>
                      <a:pt x="39" y="162"/>
                    </a:lnTo>
                    <a:lnTo>
                      <a:pt x="37" y="162"/>
                    </a:lnTo>
                    <a:lnTo>
                      <a:pt x="39" y="162"/>
                    </a:lnTo>
                    <a:lnTo>
                      <a:pt x="42" y="160"/>
                    </a:lnTo>
                    <a:lnTo>
                      <a:pt x="44" y="160"/>
                    </a:lnTo>
                    <a:lnTo>
                      <a:pt x="46" y="160"/>
                    </a:lnTo>
                    <a:lnTo>
                      <a:pt x="48" y="160"/>
                    </a:lnTo>
                    <a:lnTo>
                      <a:pt x="55" y="160"/>
                    </a:lnTo>
                    <a:lnTo>
                      <a:pt x="57" y="160"/>
                    </a:lnTo>
                    <a:lnTo>
                      <a:pt x="59" y="160"/>
                    </a:lnTo>
                    <a:lnTo>
                      <a:pt x="63" y="160"/>
                    </a:lnTo>
                    <a:lnTo>
                      <a:pt x="66" y="160"/>
                    </a:lnTo>
                    <a:lnTo>
                      <a:pt x="68" y="157"/>
                    </a:lnTo>
                    <a:lnTo>
                      <a:pt x="70" y="157"/>
                    </a:lnTo>
                    <a:lnTo>
                      <a:pt x="70" y="160"/>
                    </a:lnTo>
                    <a:lnTo>
                      <a:pt x="70" y="162"/>
                    </a:lnTo>
                    <a:lnTo>
                      <a:pt x="72" y="162"/>
                    </a:lnTo>
                    <a:lnTo>
                      <a:pt x="72" y="164"/>
                    </a:lnTo>
                    <a:lnTo>
                      <a:pt x="70" y="164"/>
                    </a:lnTo>
                    <a:lnTo>
                      <a:pt x="72" y="164"/>
                    </a:lnTo>
                    <a:lnTo>
                      <a:pt x="72" y="166"/>
                    </a:lnTo>
                    <a:lnTo>
                      <a:pt x="74" y="166"/>
                    </a:lnTo>
                    <a:lnTo>
                      <a:pt x="74" y="164"/>
                    </a:lnTo>
                    <a:lnTo>
                      <a:pt x="77" y="164"/>
                    </a:lnTo>
                    <a:lnTo>
                      <a:pt x="79" y="164"/>
                    </a:lnTo>
                    <a:lnTo>
                      <a:pt x="79" y="162"/>
                    </a:lnTo>
                    <a:lnTo>
                      <a:pt x="81" y="162"/>
                    </a:lnTo>
                    <a:lnTo>
                      <a:pt x="83" y="162"/>
                    </a:lnTo>
                    <a:lnTo>
                      <a:pt x="85" y="164"/>
                    </a:lnTo>
                    <a:lnTo>
                      <a:pt x="92" y="162"/>
                    </a:lnTo>
                    <a:lnTo>
                      <a:pt x="96" y="160"/>
                    </a:lnTo>
                    <a:lnTo>
                      <a:pt x="98" y="162"/>
                    </a:lnTo>
                    <a:lnTo>
                      <a:pt x="101" y="162"/>
                    </a:lnTo>
                    <a:lnTo>
                      <a:pt x="101" y="160"/>
                    </a:lnTo>
                    <a:lnTo>
                      <a:pt x="101" y="153"/>
                    </a:lnTo>
                    <a:lnTo>
                      <a:pt x="103" y="153"/>
                    </a:lnTo>
                    <a:lnTo>
                      <a:pt x="105" y="146"/>
                    </a:lnTo>
                    <a:lnTo>
                      <a:pt x="103" y="146"/>
                    </a:lnTo>
                    <a:lnTo>
                      <a:pt x="101" y="144"/>
                    </a:lnTo>
                    <a:lnTo>
                      <a:pt x="98" y="144"/>
                    </a:lnTo>
                    <a:lnTo>
                      <a:pt x="98" y="142"/>
                    </a:lnTo>
                    <a:lnTo>
                      <a:pt x="101" y="142"/>
                    </a:lnTo>
                    <a:lnTo>
                      <a:pt x="101" y="140"/>
                    </a:lnTo>
                    <a:lnTo>
                      <a:pt x="101" y="138"/>
                    </a:lnTo>
                    <a:lnTo>
                      <a:pt x="103" y="133"/>
                    </a:lnTo>
                    <a:lnTo>
                      <a:pt x="107" y="120"/>
                    </a:lnTo>
                    <a:lnTo>
                      <a:pt x="109" y="120"/>
                    </a:lnTo>
                    <a:lnTo>
                      <a:pt x="114" y="114"/>
                    </a:lnTo>
                    <a:lnTo>
                      <a:pt x="120" y="109"/>
                    </a:lnTo>
                    <a:lnTo>
                      <a:pt x="120" y="107"/>
                    </a:lnTo>
                    <a:lnTo>
                      <a:pt x="114" y="103"/>
                    </a:lnTo>
                    <a:lnTo>
                      <a:pt x="109" y="103"/>
                    </a:lnTo>
                    <a:lnTo>
                      <a:pt x="107" y="100"/>
                    </a:lnTo>
                    <a:lnTo>
                      <a:pt x="101" y="98"/>
                    </a:lnTo>
                    <a:lnTo>
                      <a:pt x="103" y="92"/>
                    </a:lnTo>
                    <a:lnTo>
                      <a:pt x="101" y="92"/>
                    </a:lnTo>
                    <a:lnTo>
                      <a:pt x="92" y="90"/>
                    </a:lnTo>
                    <a:lnTo>
                      <a:pt x="90" y="90"/>
                    </a:lnTo>
                    <a:lnTo>
                      <a:pt x="85" y="90"/>
                    </a:lnTo>
                    <a:lnTo>
                      <a:pt x="88" y="96"/>
                    </a:lnTo>
                    <a:lnTo>
                      <a:pt x="72" y="96"/>
                    </a:lnTo>
                    <a:lnTo>
                      <a:pt x="63" y="96"/>
                    </a:lnTo>
                    <a:lnTo>
                      <a:pt x="66" y="90"/>
                    </a:lnTo>
                    <a:lnTo>
                      <a:pt x="66" y="87"/>
                    </a:lnTo>
                  </a:path>
                </a:pathLst>
              </a:custGeom>
              <a:solidFill>
                <a:srgbClr val="C00000"/>
              </a:solidFill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98" name="Freeform 83"/>
              <p:cNvSpPr>
                <a:spLocks/>
              </p:cNvSpPr>
              <p:nvPr/>
            </p:nvSpPr>
            <p:spPr bwMode="auto">
              <a:xfrm>
                <a:off x="2728913" y="5156200"/>
                <a:ext cx="823913" cy="168275"/>
              </a:xfrm>
              <a:custGeom>
                <a:avLst/>
                <a:gdLst>
                  <a:gd name="T0" fmla="*/ 2147483647 w 519"/>
                  <a:gd name="T1" fmla="*/ 2147483647 h 106"/>
                  <a:gd name="T2" fmla="*/ 2147483647 w 519"/>
                  <a:gd name="T3" fmla="*/ 2147483647 h 106"/>
                  <a:gd name="T4" fmla="*/ 2147483647 w 519"/>
                  <a:gd name="T5" fmla="*/ 2147483647 h 106"/>
                  <a:gd name="T6" fmla="*/ 2147483647 w 519"/>
                  <a:gd name="T7" fmla="*/ 2147483647 h 106"/>
                  <a:gd name="T8" fmla="*/ 2147483647 w 519"/>
                  <a:gd name="T9" fmla="*/ 2147483647 h 106"/>
                  <a:gd name="T10" fmla="*/ 2147483647 w 519"/>
                  <a:gd name="T11" fmla="*/ 2147483647 h 106"/>
                  <a:gd name="T12" fmla="*/ 2147483647 w 519"/>
                  <a:gd name="T13" fmla="*/ 2147483647 h 106"/>
                  <a:gd name="T14" fmla="*/ 2147483647 w 519"/>
                  <a:gd name="T15" fmla="*/ 2147483647 h 106"/>
                  <a:gd name="T16" fmla="*/ 2147483647 w 519"/>
                  <a:gd name="T17" fmla="*/ 2147483647 h 106"/>
                  <a:gd name="T18" fmla="*/ 0 w 519"/>
                  <a:gd name="T19" fmla="*/ 2147483647 h 106"/>
                  <a:gd name="T20" fmla="*/ 2147483647 w 519"/>
                  <a:gd name="T21" fmla="*/ 2147483647 h 106"/>
                  <a:gd name="T22" fmla="*/ 2147483647 w 519"/>
                  <a:gd name="T23" fmla="*/ 2147483647 h 106"/>
                  <a:gd name="T24" fmla="*/ 2147483647 w 519"/>
                  <a:gd name="T25" fmla="*/ 2147483647 h 106"/>
                  <a:gd name="T26" fmla="*/ 2147483647 w 519"/>
                  <a:gd name="T27" fmla="*/ 2147483647 h 106"/>
                  <a:gd name="T28" fmla="*/ 2147483647 w 519"/>
                  <a:gd name="T29" fmla="*/ 2147483647 h 106"/>
                  <a:gd name="T30" fmla="*/ 2147483647 w 519"/>
                  <a:gd name="T31" fmla="*/ 2147483647 h 106"/>
                  <a:gd name="T32" fmla="*/ 2147483647 w 519"/>
                  <a:gd name="T33" fmla="*/ 2147483647 h 106"/>
                  <a:gd name="T34" fmla="*/ 2147483647 w 519"/>
                  <a:gd name="T35" fmla="*/ 2147483647 h 106"/>
                  <a:gd name="T36" fmla="*/ 2147483647 w 519"/>
                  <a:gd name="T37" fmla="*/ 2147483647 h 106"/>
                  <a:gd name="T38" fmla="*/ 2147483647 w 519"/>
                  <a:gd name="T39" fmla="*/ 2147483647 h 106"/>
                  <a:gd name="T40" fmla="*/ 2147483647 w 519"/>
                  <a:gd name="T41" fmla="*/ 2147483647 h 106"/>
                  <a:gd name="T42" fmla="*/ 2147483647 w 519"/>
                  <a:gd name="T43" fmla="*/ 2147483647 h 106"/>
                  <a:gd name="T44" fmla="*/ 2147483647 w 519"/>
                  <a:gd name="T45" fmla="*/ 2147483647 h 106"/>
                  <a:gd name="T46" fmla="*/ 2147483647 w 519"/>
                  <a:gd name="T47" fmla="*/ 2147483647 h 106"/>
                  <a:gd name="T48" fmla="*/ 2147483647 w 519"/>
                  <a:gd name="T49" fmla="*/ 2147483647 h 106"/>
                  <a:gd name="T50" fmla="*/ 2147483647 w 519"/>
                  <a:gd name="T51" fmla="*/ 2147483647 h 106"/>
                  <a:gd name="T52" fmla="*/ 2147483647 w 519"/>
                  <a:gd name="T53" fmla="*/ 2147483647 h 106"/>
                  <a:gd name="T54" fmla="*/ 2147483647 w 519"/>
                  <a:gd name="T55" fmla="*/ 2147483647 h 106"/>
                  <a:gd name="T56" fmla="*/ 2147483647 w 519"/>
                  <a:gd name="T57" fmla="*/ 2147483647 h 106"/>
                  <a:gd name="T58" fmla="*/ 2147483647 w 519"/>
                  <a:gd name="T59" fmla="*/ 2147483647 h 106"/>
                  <a:gd name="T60" fmla="*/ 2147483647 w 519"/>
                  <a:gd name="T61" fmla="*/ 2147483647 h 106"/>
                  <a:gd name="T62" fmla="*/ 2147483647 w 519"/>
                  <a:gd name="T63" fmla="*/ 2147483647 h 106"/>
                  <a:gd name="T64" fmla="*/ 2147483647 w 519"/>
                  <a:gd name="T65" fmla="*/ 2147483647 h 106"/>
                  <a:gd name="T66" fmla="*/ 2147483647 w 519"/>
                  <a:gd name="T67" fmla="*/ 2147483647 h 106"/>
                  <a:gd name="T68" fmla="*/ 2147483647 w 519"/>
                  <a:gd name="T69" fmla="*/ 2147483647 h 106"/>
                  <a:gd name="T70" fmla="*/ 2147483647 w 519"/>
                  <a:gd name="T71" fmla="*/ 2147483647 h 106"/>
                  <a:gd name="T72" fmla="*/ 2147483647 w 519"/>
                  <a:gd name="T73" fmla="*/ 2147483647 h 106"/>
                  <a:gd name="T74" fmla="*/ 2147483647 w 519"/>
                  <a:gd name="T75" fmla="*/ 2147483647 h 106"/>
                  <a:gd name="T76" fmla="*/ 2147483647 w 519"/>
                  <a:gd name="T77" fmla="*/ 2147483647 h 106"/>
                  <a:gd name="T78" fmla="*/ 2147483647 w 519"/>
                  <a:gd name="T79" fmla="*/ 2147483647 h 106"/>
                  <a:gd name="T80" fmla="*/ 2147483647 w 519"/>
                  <a:gd name="T81" fmla="*/ 2147483647 h 106"/>
                  <a:gd name="T82" fmla="*/ 2147483647 w 519"/>
                  <a:gd name="T83" fmla="*/ 2147483647 h 106"/>
                  <a:gd name="T84" fmla="*/ 2147483647 w 519"/>
                  <a:gd name="T85" fmla="*/ 2147483647 h 10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19" h="106">
                    <a:moveTo>
                      <a:pt x="84" y="103"/>
                    </a:moveTo>
                    <a:lnTo>
                      <a:pt x="75" y="106"/>
                    </a:lnTo>
                    <a:lnTo>
                      <a:pt x="68" y="99"/>
                    </a:lnTo>
                    <a:lnTo>
                      <a:pt x="64" y="97"/>
                    </a:lnTo>
                    <a:lnTo>
                      <a:pt x="60" y="90"/>
                    </a:lnTo>
                    <a:lnTo>
                      <a:pt x="55" y="88"/>
                    </a:lnTo>
                    <a:lnTo>
                      <a:pt x="53" y="88"/>
                    </a:lnTo>
                    <a:lnTo>
                      <a:pt x="44" y="86"/>
                    </a:lnTo>
                    <a:lnTo>
                      <a:pt x="42" y="88"/>
                    </a:lnTo>
                    <a:lnTo>
                      <a:pt x="40" y="90"/>
                    </a:lnTo>
                    <a:lnTo>
                      <a:pt x="29" y="95"/>
                    </a:lnTo>
                    <a:lnTo>
                      <a:pt x="27" y="97"/>
                    </a:lnTo>
                    <a:lnTo>
                      <a:pt x="22" y="99"/>
                    </a:lnTo>
                    <a:lnTo>
                      <a:pt x="22" y="92"/>
                    </a:lnTo>
                    <a:lnTo>
                      <a:pt x="22" y="86"/>
                    </a:lnTo>
                    <a:lnTo>
                      <a:pt x="18" y="86"/>
                    </a:lnTo>
                    <a:lnTo>
                      <a:pt x="14" y="88"/>
                    </a:lnTo>
                    <a:lnTo>
                      <a:pt x="7" y="88"/>
                    </a:lnTo>
                    <a:lnTo>
                      <a:pt x="3" y="90"/>
                    </a:lnTo>
                    <a:lnTo>
                      <a:pt x="0" y="90"/>
                    </a:lnTo>
                    <a:lnTo>
                      <a:pt x="9" y="79"/>
                    </a:lnTo>
                    <a:lnTo>
                      <a:pt x="16" y="68"/>
                    </a:lnTo>
                    <a:lnTo>
                      <a:pt x="20" y="62"/>
                    </a:lnTo>
                    <a:lnTo>
                      <a:pt x="20" y="60"/>
                    </a:lnTo>
                    <a:lnTo>
                      <a:pt x="14" y="60"/>
                    </a:lnTo>
                    <a:lnTo>
                      <a:pt x="11" y="57"/>
                    </a:lnTo>
                    <a:lnTo>
                      <a:pt x="16" y="57"/>
                    </a:lnTo>
                    <a:lnTo>
                      <a:pt x="18" y="57"/>
                    </a:lnTo>
                    <a:lnTo>
                      <a:pt x="33" y="55"/>
                    </a:lnTo>
                    <a:lnTo>
                      <a:pt x="42" y="53"/>
                    </a:lnTo>
                    <a:lnTo>
                      <a:pt x="44" y="53"/>
                    </a:lnTo>
                    <a:lnTo>
                      <a:pt x="62" y="51"/>
                    </a:lnTo>
                    <a:lnTo>
                      <a:pt x="70" y="49"/>
                    </a:lnTo>
                    <a:lnTo>
                      <a:pt x="77" y="46"/>
                    </a:lnTo>
                    <a:lnTo>
                      <a:pt x="86" y="44"/>
                    </a:lnTo>
                    <a:lnTo>
                      <a:pt x="90" y="42"/>
                    </a:lnTo>
                    <a:lnTo>
                      <a:pt x="92" y="42"/>
                    </a:lnTo>
                    <a:lnTo>
                      <a:pt x="97" y="40"/>
                    </a:lnTo>
                    <a:lnTo>
                      <a:pt x="106" y="35"/>
                    </a:lnTo>
                    <a:lnTo>
                      <a:pt x="114" y="33"/>
                    </a:lnTo>
                    <a:lnTo>
                      <a:pt x="125" y="31"/>
                    </a:lnTo>
                    <a:lnTo>
                      <a:pt x="127" y="31"/>
                    </a:lnTo>
                    <a:lnTo>
                      <a:pt x="130" y="31"/>
                    </a:lnTo>
                    <a:lnTo>
                      <a:pt x="138" y="35"/>
                    </a:lnTo>
                    <a:lnTo>
                      <a:pt x="143" y="35"/>
                    </a:lnTo>
                    <a:lnTo>
                      <a:pt x="145" y="35"/>
                    </a:lnTo>
                    <a:lnTo>
                      <a:pt x="149" y="33"/>
                    </a:lnTo>
                    <a:lnTo>
                      <a:pt x="158" y="33"/>
                    </a:lnTo>
                    <a:lnTo>
                      <a:pt x="160" y="33"/>
                    </a:lnTo>
                    <a:lnTo>
                      <a:pt x="167" y="33"/>
                    </a:lnTo>
                    <a:lnTo>
                      <a:pt x="176" y="31"/>
                    </a:lnTo>
                    <a:lnTo>
                      <a:pt x="182" y="29"/>
                    </a:lnTo>
                    <a:lnTo>
                      <a:pt x="193" y="31"/>
                    </a:lnTo>
                    <a:lnTo>
                      <a:pt x="206" y="29"/>
                    </a:lnTo>
                    <a:lnTo>
                      <a:pt x="208" y="29"/>
                    </a:lnTo>
                    <a:lnTo>
                      <a:pt x="219" y="27"/>
                    </a:lnTo>
                    <a:lnTo>
                      <a:pt x="228" y="24"/>
                    </a:lnTo>
                    <a:lnTo>
                      <a:pt x="237" y="24"/>
                    </a:lnTo>
                    <a:lnTo>
                      <a:pt x="246" y="24"/>
                    </a:lnTo>
                    <a:lnTo>
                      <a:pt x="257" y="22"/>
                    </a:lnTo>
                    <a:lnTo>
                      <a:pt x="265" y="24"/>
                    </a:lnTo>
                    <a:lnTo>
                      <a:pt x="270" y="27"/>
                    </a:lnTo>
                    <a:lnTo>
                      <a:pt x="274" y="27"/>
                    </a:lnTo>
                    <a:lnTo>
                      <a:pt x="281" y="29"/>
                    </a:lnTo>
                    <a:lnTo>
                      <a:pt x="285" y="29"/>
                    </a:lnTo>
                    <a:lnTo>
                      <a:pt x="289" y="27"/>
                    </a:lnTo>
                    <a:lnTo>
                      <a:pt x="296" y="27"/>
                    </a:lnTo>
                    <a:lnTo>
                      <a:pt x="298" y="24"/>
                    </a:lnTo>
                    <a:lnTo>
                      <a:pt x="305" y="24"/>
                    </a:lnTo>
                    <a:lnTo>
                      <a:pt x="322" y="27"/>
                    </a:lnTo>
                    <a:lnTo>
                      <a:pt x="331" y="24"/>
                    </a:lnTo>
                    <a:lnTo>
                      <a:pt x="342" y="24"/>
                    </a:lnTo>
                    <a:lnTo>
                      <a:pt x="355" y="22"/>
                    </a:lnTo>
                    <a:lnTo>
                      <a:pt x="364" y="22"/>
                    </a:lnTo>
                    <a:lnTo>
                      <a:pt x="373" y="20"/>
                    </a:lnTo>
                    <a:lnTo>
                      <a:pt x="384" y="16"/>
                    </a:lnTo>
                    <a:lnTo>
                      <a:pt x="401" y="16"/>
                    </a:lnTo>
                    <a:lnTo>
                      <a:pt x="412" y="11"/>
                    </a:lnTo>
                    <a:lnTo>
                      <a:pt x="425" y="11"/>
                    </a:lnTo>
                    <a:lnTo>
                      <a:pt x="441" y="9"/>
                    </a:lnTo>
                    <a:lnTo>
                      <a:pt x="452" y="7"/>
                    </a:lnTo>
                    <a:lnTo>
                      <a:pt x="460" y="3"/>
                    </a:lnTo>
                    <a:lnTo>
                      <a:pt x="469" y="0"/>
                    </a:lnTo>
                    <a:lnTo>
                      <a:pt x="491" y="7"/>
                    </a:lnTo>
                    <a:lnTo>
                      <a:pt x="498" y="9"/>
                    </a:lnTo>
                    <a:lnTo>
                      <a:pt x="506" y="11"/>
                    </a:lnTo>
                    <a:lnTo>
                      <a:pt x="519" y="16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299" name="Freeform 84"/>
              <p:cNvSpPr>
                <a:spLocks/>
              </p:cNvSpPr>
              <p:nvPr/>
            </p:nvSpPr>
            <p:spPr bwMode="auto">
              <a:xfrm>
                <a:off x="4954588" y="1982788"/>
                <a:ext cx="882650" cy="742950"/>
              </a:xfrm>
              <a:custGeom>
                <a:avLst/>
                <a:gdLst>
                  <a:gd name="T0" fmla="*/ 2147483647 w 556"/>
                  <a:gd name="T1" fmla="*/ 2147483647 h 468"/>
                  <a:gd name="T2" fmla="*/ 2147483647 w 556"/>
                  <a:gd name="T3" fmla="*/ 2147483647 h 468"/>
                  <a:gd name="T4" fmla="*/ 2147483647 w 556"/>
                  <a:gd name="T5" fmla="*/ 2147483647 h 468"/>
                  <a:gd name="T6" fmla="*/ 2147483647 w 556"/>
                  <a:gd name="T7" fmla="*/ 2147483647 h 468"/>
                  <a:gd name="T8" fmla="*/ 2147483647 w 556"/>
                  <a:gd name="T9" fmla="*/ 2147483647 h 468"/>
                  <a:gd name="T10" fmla="*/ 2147483647 w 556"/>
                  <a:gd name="T11" fmla="*/ 2147483647 h 468"/>
                  <a:gd name="T12" fmla="*/ 2147483647 w 556"/>
                  <a:gd name="T13" fmla="*/ 2147483647 h 468"/>
                  <a:gd name="T14" fmla="*/ 2147483647 w 556"/>
                  <a:gd name="T15" fmla="*/ 2147483647 h 468"/>
                  <a:gd name="T16" fmla="*/ 2147483647 w 556"/>
                  <a:gd name="T17" fmla="*/ 2147483647 h 468"/>
                  <a:gd name="T18" fmla="*/ 2147483647 w 556"/>
                  <a:gd name="T19" fmla="*/ 2147483647 h 468"/>
                  <a:gd name="T20" fmla="*/ 2147483647 w 556"/>
                  <a:gd name="T21" fmla="*/ 2147483647 h 468"/>
                  <a:gd name="T22" fmla="*/ 2147483647 w 556"/>
                  <a:gd name="T23" fmla="*/ 2147483647 h 468"/>
                  <a:gd name="T24" fmla="*/ 2147483647 w 556"/>
                  <a:gd name="T25" fmla="*/ 2147483647 h 468"/>
                  <a:gd name="T26" fmla="*/ 2147483647 w 556"/>
                  <a:gd name="T27" fmla="*/ 2147483647 h 468"/>
                  <a:gd name="T28" fmla="*/ 2147483647 w 556"/>
                  <a:gd name="T29" fmla="*/ 2147483647 h 468"/>
                  <a:gd name="T30" fmla="*/ 2147483647 w 556"/>
                  <a:gd name="T31" fmla="*/ 2147483647 h 468"/>
                  <a:gd name="T32" fmla="*/ 2147483647 w 556"/>
                  <a:gd name="T33" fmla="*/ 2147483647 h 468"/>
                  <a:gd name="T34" fmla="*/ 2147483647 w 556"/>
                  <a:gd name="T35" fmla="*/ 2147483647 h 468"/>
                  <a:gd name="T36" fmla="*/ 2147483647 w 556"/>
                  <a:gd name="T37" fmla="*/ 2147483647 h 468"/>
                  <a:gd name="T38" fmla="*/ 2147483647 w 556"/>
                  <a:gd name="T39" fmla="*/ 2147483647 h 468"/>
                  <a:gd name="T40" fmla="*/ 2147483647 w 556"/>
                  <a:gd name="T41" fmla="*/ 2147483647 h 468"/>
                  <a:gd name="T42" fmla="*/ 2147483647 w 556"/>
                  <a:gd name="T43" fmla="*/ 2147483647 h 468"/>
                  <a:gd name="T44" fmla="*/ 2147483647 w 556"/>
                  <a:gd name="T45" fmla="*/ 2147483647 h 468"/>
                  <a:gd name="T46" fmla="*/ 2147483647 w 556"/>
                  <a:gd name="T47" fmla="*/ 2147483647 h 468"/>
                  <a:gd name="T48" fmla="*/ 2147483647 w 556"/>
                  <a:gd name="T49" fmla="*/ 2147483647 h 468"/>
                  <a:gd name="T50" fmla="*/ 2147483647 w 556"/>
                  <a:gd name="T51" fmla="*/ 2147483647 h 468"/>
                  <a:gd name="T52" fmla="*/ 2147483647 w 556"/>
                  <a:gd name="T53" fmla="*/ 2147483647 h 468"/>
                  <a:gd name="T54" fmla="*/ 2147483647 w 556"/>
                  <a:gd name="T55" fmla="*/ 2147483647 h 468"/>
                  <a:gd name="T56" fmla="*/ 2147483647 w 556"/>
                  <a:gd name="T57" fmla="*/ 2147483647 h 468"/>
                  <a:gd name="T58" fmla="*/ 2147483647 w 556"/>
                  <a:gd name="T59" fmla="*/ 2147483647 h 468"/>
                  <a:gd name="T60" fmla="*/ 2147483647 w 556"/>
                  <a:gd name="T61" fmla="*/ 2147483647 h 468"/>
                  <a:gd name="T62" fmla="*/ 2147483647 w 556"/>
                  <a:gd name="T63" fmla="*/ 2147483647 h 468"/>
                  <a:gd name="T64" fmla="*/ 2147483647 w 556"/>
                  <a:gd name="T65" fmla="*/ 2147483647 h 468"/>
                  <a:gd name="T66" fmla="*/ 2147483647 w 556"/>
                  <a:gd name="T67" fmla="*/ 2147483647 h 468"/>
                  <a:gd name="T68" fmla="*/ 2147483647 w 556"/>
                  <a:gd name="T69" fmla="*/ 2147483647 h 468"/>
                  <a:gd name="T70" fmla="*/ 2147483647 w 556"/>
                  <a:gd name="T71" fmla="*/ 2147483647 h 468"/>
                  <a:gd name="T72" fmla="*/ 2147483647 w 556"/>
                  <a:gd name="T73" fmla="*/ 2147483647 h 468"/>
                  <a:gd name="T74" fmla="*/ 2147483647 w 556"/>
                  <a:gd name="T75" fmla="*/ 2147483647 h 468"/>
                  <a:gd name="T76" fmla="*/ 2147483647 w 556"/>
                  <a:gd name="T77" fmla="*/ 2147483647 h 468"/>
                  <a:gd name="T78" fmla="*/ 2147483647 w 556"/>
                  <a:gd name="T79" fmla="*/ 2147483647 h 468"/>
                  <a:gd name="T80" fmla="*/ 2147483647 w 556"/>
                  <a:gd name="T81" fmla="*/ 2147483647 h 468"/>
                  <a:gd name="T82" fmla="*/ 2147483647 w 556"/>
                  <a:gd name="T83" fmla="*/ 2147483647 h 468"/>
                  <a:gd name="T84" fmla="*/ 2147483647 w 556"/>
                  <a:gd name="T85" fmla="*/ 2147483647 h 468"/>
                  <a:gd name="T86" fmla="*/ 2147483647 w 556"/>
                  <a:gd name="T87" fmla="*/ 2147483647 h 468"/>
                  <a:gd name="T88" fmla="*/ 2147483647 w 556"/>
                  <a:gd name="T89" fmla="*/ 2147483647 h 468"/>
                  <a:gd name="T90" fmla="*/ 2147483647 w 556"/>
                  <a:gd name="T91" fmla="*/ 2147483647 h 468"/>
                  <a:gd name="T92" fmla="*/ 2147483647 w 556"/>
                  <a:gd name="T93" fmla="*/ 2147483647 h 468"/>
                  <a:gd name="T94" fmla="*/ 2147483647 w 556"/>
                  <a:gd name="T95" fmla="*/ 2147483647 h 468"/>
                  <a:gd name="T96" fmla="*/ 2147483647 w 556"/>
                  <a:gd name="T97" fmla="*/ 2147483647 h 468"/>
                  <a:gd name="T98" fmla="*/ 2147483647 w 556"/>
                  <a:gd name="T99" fmla="*/ 2147483647 h 468"/>
                  <a:gd name="T100" fmla="*/ 2147483647 w 556"/>
                  <a:gd name="T101" fmla="*/ 2147483647 h 468"/>
                  <a:gd name="T102" fmla="*/ 2147483647 w 556"/>
                  <a:gd name="T103" fmla="*/ 2147483647 h 468"/>
                  <a:gd name="T104" fmla="*/ 2147483647 w 556"/>
                  <a:gd name="T105" fmla="*/ 2147483647 h 468"/>
                  <a:gd name="T106" fmla="*/ 2147483647 w 556"/>
                  <a:gd name="T107" fmla="*/ 2147483647 h 468"/>
                  <a:gd name="T108" fmla="*/ 2147483647 w 556"/>
                  <a:gd name="T109" fmla="*/ 2147483647 h 468"/>
                  <a:gd name="T110" fmla="*/ 2147483647 w 556"/>
                  <a:gd name="T111" fmla="*/ 2147483647 h 468"/>
                  <a:gd name="T112" fmla="*/ 2147483647 w 556"/>
                  <a:gd name="T113" fmla="*/ 2147483647 h 468"/>
                  <a:gd name="T114" fmla="*/ 2147483647 w 556"/>
                  <a:gd name="T115" fmla="*/ 2147483647 h 468"/>
                  <a:gd name="T116" fmla="*/ 2147483647 w 556"/>
                  <a:gd name="T117" fmla="*/ 2147483647 h 468"/>
                  <a:gd name="T118" fmla="*/ 2147483647 w 556"/>
                  <a:gd name="T119" fmla="*/ 2147483647 h 468"/>
                  <a:gd name="T120" fmla="*/ 2147483647 w 556"/>
                  <a:gd name="T121" fmla="*/ 2147483647 h 46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56" h="468">
                    <a:moveTo>
                      <a:pt x="379" y="10"/>
                    </a:moveTo>
                    <a:lnTo>
                      <a:pt x="381" y="10"/>
                    </a:lnTo>
                    <a:lnTo>
                      <a:pt x="386" y="13"/>
                    </a:lnTo>
                    <a:lnTo>
                      <a:pt x="388" y="13"/>
                    </a:lnTo>
                    <a:lnTo>
                      <a:pt x="388" y="15"/>
                    </a:lnTo>
                    <a:lnTo>
                      <a:pt x="390" y="15"/>
                    </a:lnTo>
                    <a:lnTo>
                      <a:pt x="397" y="19"/>
                    </a:lnTo>
                    <a:lnTo>
                      <a:pt x="397" y="21"/>
                    </a:lnTo>
                    <a:lnTo>
                      <a:pt x="394" y="26"/>
                    </a:lnTo>
                    <a:lnTo>
                      <a:pt x="394" y="28"/>
                    </a:lnTo>
                    <a:lnTo>
                      <a:pt x="403" y="19"/>
                    </a:lnTo>
                    <a:lnTo>
                      <a:pt x="403" y="17"/>
                    </a:lnTo>
                    <a:lnTo>
                      <a:pt x="405" y="17"/>
                    </a:lnTo>
                    <a:lnTo>
                      <a:pt x="401" y="26"/>
                    </a:lnTo>
                    <a:lnTo>
                      <a:pt x="399" y="30"/>
                    </a:lnTo>
                    <a:lnTo>
                      <a:pt x="408" y="30"/>
                    </a:lnTo>
                    <a:lnTo>
                      <a:pt x="408" y="21"/>
                    </a:lnTo>
                    <a:lnTo>
                      <a:pt x="408" y="19"/>
                    </a:lnTo>
                    <a:lnTo>
                      <a:pt x="408" y="17"/>
                    </a:lnTo>
                    <a:lnTo>
                      <a:pt x="410" y="17"/>
                    </a:lnTo>
                    <a:lnTo>
                      <a:pt x="412" y="17"/>
                    </a:lnTo>
                    <a:lnTo>
                      <a:pt x="414" y="17"/>
                    </a:lnTo>
                    <a:lnTo>
                      <a:pt x="416" y="17"/>
                    </a:lnTo>
                    <a:lnTo>
                      <a:pt x="419" y="19"/>
                    </a:lnTo>
                    <a:lnTo>
                      <a:pt x="421" y="19"/>
                    </a:lnTo>
                    <a:lnTo>
                      <a:pt x="425" y="17"/>
                    </a:lnTo>
                    <a:lnTo>
                      <a:pt x="429" y="17"/>
                    </a:lnTo>
                    <a:lnTo>
                      <a:pt x="429" y="15"/>
                    </a:lnTo>
                    <a:lnTo>
                      <a:pt x="429" y="13"/>
                    </a:lnTo>
                    <a:lnTo>
                      <a:pt x="436" y="13"/>
                    </a:lnTo>
                    <a:lnTo>
                      <a:pt x="438" y="13"/>
                    </a:lnTo>
                    <a:lnTo>
                      <a:pt x="440" y="13"/>
                    </a:lnTo>
                    <a:lnTo>
                      <a:pt x="443" y="15"/>
                    </a:lnTo>
                    <a:lnTo>
                      <a:pt x="449" y="17"/>
                    </a:lnTo>
                    <a:lnTo>
                      <a:pt x="451" y="17"/>
                    </a:lnTo>
                    <a:lnTo>
                      <a:pt x="456" y="17"/>
                    </a:lnTo>
                    <a:lnTo>
                      <a:pt x="460" y="17"/>
                    </a:lnTo>
                    <a:lnTo>
                      <a:pt x="462" y="17"/>
                    </a:lnTo>
                    <a:lnTo>
                      <a:pt x="465" y="17"/>
                    </a:lnTo>
                    <a:lnTo>
                      <a:pt x="469" y="17"/>
                    </a:lnTo>
                    <a:lnTo>
                      <a:pt x="471" y="19"/>
                    </a:lnTo>
                    <a:lnTo>
                      <a:pt x="473" y="19"/>
                    </a:lnTo>
                    <a:lnTo>
                      <a:pt x="475" y="19"/>
                    </a:lnTo>
                    <a:lnTo>
                      <a:pt x="478" y="21"/>
                    </a:lnTo>
                    <a:lnTo>
                      <a:pt x="482" y="21"/>
                    </a:lnTo>
                    <a:lnTo>
                      <a:pt x="482" y="24"/>
                    </a:lnTo>
                    <a:lnTo>
                      <a:pt x="486" y="24"/>
                    </a:lnTo>
                    <a:lnTo>
                      <a:pt x="491" y="24"/>
                    </a:lnTo>
                    <a:lnTo>
                      <a:pt x="493" y="24"/>
                    </a:lnTo>
                    <a:lnTo>
                      <a:pt x="497" y="24"/>
                    </a:lnTo>
                    <a:lnTo>
                      <a:pt x="497" y="21"/>
                    </a:lnTo>
                    <a:lnTo>
                      <a:pt x="497" y="19"/>
                    </a:lnTo>
                    <a:lnTo>
                      <a:pt x="500" y="15"/>
                    </a:lnTo>
                    <a:lnTo>
                      <a:pt x="502" y="15"/>
                    </a:lnTo>
                    <a:lnTo>
                      <a:pt x="504" y="15"/>
                    </a:lnTo>
                    <a:lnTo>
                      <a:pt x="506" y="15"/>
                    </a:lnTo>
                    <a:lnTo>
                      <a:pt x="508" y="17"/>
                    </a:lnTo>
                    <a:lnTo>
                      <a:pt x="511" y="17"/>
                    </a:lnTo>
                    <a:lnTo>
                      <a:pt x="513" y="19"/>
                    </a:lnTo>
                    <a:lnTo>
                      <a:pt x="515" y="21"/>
                    </a:lnTo>
                    <a:lnTo>
                      <a:pt x="515" y="24"/>
                    </a:lnTo>
                    <a:lnTo>
                      <a:pt x="517" y="24"/>
                    </a:lnTo>
                    <a:lnTo>
                      <a:pt x="517" y="26"/>
                    </a:lnTo>
                    <a:lnTo>
                      <a:pt x="517" y="30"/>
                    </a:lnTo>
                    <a:lnTo>
                      <a:pt x="515" y="32"/>
                    </a:lnTo>
                    <a:lnTo>
                      <a:pt x="515" y="35"/>
                    </a:lnTo>
                    <a:lnTo>
                      <a:pt x="515" y="37"/>
                    </a:lnTo>
                    <a:lnTo>
                      <a:pt x="515" y="39"/>
                    </a:lnTo>
                    <a:lnTo>
                      <a:pt x="513" y="43"/>
                    </a:lnTo>
                    <a:lnTo>
                      <a:pt x="513" y="46"/>
                    </a:lnTo>
                    <a:lnTo>
                      <a:pt x="511" y="46"/>
                    </a:lnTo>
                    <a:lnTo>
                      <a:pt x="511" y="50"/>
                    </a:lnTo>
                    <a:lnTo>
                      <a:pt x="513" y="52"/>
                    </a:lnTo>
                    <a:lnTo>
                      <a:pt x="513" y="54"/>
                    </a:lnTo>
                    <a:lnTo>
                      <a:pt x="513" y="56"/>
                    </a:lnTo>
                    <a:lnTo>
                      <a:pt x="513" y="59"/>
                    </a:lnTo>
                    <a:lnTo>
                      <a:pt x="513" y="61"/>
                    </a:lnTo>
                    <a:lnTo>
                      <a:pt x="513" y="63"/>
                    </a:lnTo>
                    <a:lnTo>
                      <a:pt x="515" y="65"/>
                    </a:lnTo>
                    <a:lnTo>
                      <a:pt x="515" y="67"/>
                    </a:lnTo>
                    <a:lnTo>
                      <a:pt x="515" y="70"/>
                    </a:lnTo>
                    <a:lnTo>
                      <a:pt x="517" y="70"/>
                    </a:lnTo>
                    <a:lnTo>
                      <a:pt x="519" y="70"/>
                    </a:lnTo>
                    <a:lnTo>
                      <a:pt x="519" y="72"/>
                    </a:lnTo>
                    <a:lnTo>
                      <a:pt x="521" y="72"/>
                    </a:lnTo>
                    <a:lnTo>
                      <a:pt x="524" y="72"/>
                    </a:lnTo>
                    <a:lnTo>
                      <a:pt x="526" y="74"/>
                    </a:lnTo>
                    <a:lnTo>
                      <a:pt x="528" y="74"/>
                    </a:lnTo>
                    <a:lnTo>
                      <a:pt x="528" y="76"/>
                    </a:lnTo>
                    <a:lnTo>
                      <a:pt x="528" y="81"/>
                    </a:lnTo>
                    <a:lnTo>
                      <a:pt x="528" y="83"/>
                    </a:lnTo>
                    <a:lnTo>
                      <a:pt x="528" y="85"/>
                    </a:lnTo>
                    <a:lnTo>
                      <a:pt x="526" y="87"/>
                    </a:lnTo>
                    <a:lnTo>
                      <a:pt x="528" y="85"/>
                    </a:lnTo>
                    <a:lnTo>
                      <a:pt x="530" y="85"/>
                    </a:lnTo>
                    <a:lnTo>
                      <a:pt x="532" y="85"/>
                    </a:lnTo>
                    <a:lnTo>
                      <a:pt x="535" y="87"/>
                    </a:lnTo>
                    <a:lnTo>
                      <a:pt x="535" y="89"/>
                    </a:lnTo>
                    <a:lnTo>
                      <a:pt x="535" y="92"/>
                    </a:lnTo>
                    <a:lnTo>
                      <a:pt x="535" y="94"/>
                    </a:lnTo>
                    <a:lnTo>
                      <a:pt x="535" y="96"/>
                    </a:lnTo>
                    <a:lnTo>
                      <a:pt x="535" y="98"/>
                    </a:lnTo>
                    <a:lnTo>
                      <a:pt x="532" y="98"/>
                    </a:lnTo>
                    <a:lnTo>
                      <a:pt x="530" y="98"/>
                    </a:lnTo>
                    <a:lnTo>
                      <a:pt x="530" y="100"/>
                    </a:lnTo>
                    <a:lnTo>
                      <a:pt x="530" y="102"/>
                    </a:lnTo>
                    <a:lnTo>
                      <a:pt x="532" y="107"/>
                    </a:lnTo>
                    <a:lnTo>
                      <a:pt x="532" y="109"/>
                    </a:lnTo>
                    <a:lnTo>
                      <a:pt x="530" y="109"/>
                    </a:lnTo>
                    <a:lnTo>
                      <a:pt x="532" y="109"/>
                    </a:lnTo>
                    <a:lnTo>
                      <a:pt x="535" y="113"/>
                    </a:lnTo>
                    <a:lnTo>
                      <a:pt x="535" y="111"/>
                    </a:lnTo>
                    <a:lnTo>
                      <a:pt x="535" y="113"/>
                    </a:lnTo>
                    <a:lnTo>
                      <a:pt x="535" y="116"/>
                    </a:lnTo>
                    <a:lnTo>
                      <a:pt x="541" y="116"/>
                    </a:lnTo>
                    <a:lnTo>
                      <a:pt x="543" y="116"/>
                    </a:lnTo>
                    <a:lnTo>
                      <a:pt x="548" y="116"/>
                    </a:lnTo>
                    <a:lnTo>
                      <a:pt x="550" y="116"/>
                    </a:lnTo>
                    <a:lnTo>
                      <a:pt x="552" y="113"/>
                    </a:lnTo>
                    <a:lnTo>
                      <a:pt x="554" y="113"/>
                    </a:lnTo>
                    <a:lnTo>
                      <a:pt x="556" y="116"/>
                    </a:lnTo>
                    <a:lnTo>
                      <a:pt x="556" y="118"/>
                    </a:lnTo>
                    <a:lnTo>
                      <a:pt x="554" y="120"/>
                    </a:lnTo>
                    <a:lnTo>
                      <a:pt x="554" y="122"/>
                    </a:lnTo>
                    <a:lnTo>
                      <a:pt x="554" y="124"/>
                    </a:lnTo>
                    <a:lnTo>
                      <a:pt x="554" y="127"/>
                    </a:lnTo>
                    <a:lnTo>
                      <a:pt x="552" y="127"/>
                    </a:lnTo>
                    <a:lnTo>
                      <a:pt x="550" y="127"/>
                    </a:lnTo>
                    <a:lnTo>
                      <a:pt x="550" y="129"/>
                    </a:lnTo>
                    <a:lnTo>
                      <a:pt x="548" y="133"/>
                    </a:lnTo>
                    <a:lnTo>
                      <a:pt x="548" y="138"/>
                    </a:lnTo>
                    <a:lnTo>
                      <a:pt x="550" y="138"/>
                    </a:lnTo>
                    <a:lnTo>
                      <a:pt x="550" y="140"/>
                    </a:lnTo>
                    <a:lnTo>
                      <a:pt x="550" y="144"/>
                    </a:lnTo>
                    <a:lnTo>
                      <a:pt x="548" y="144"/>
                    </a:lnTo>
                    <a:lnTo>
                      <a:pt x="548" y="151"/>
                    </a:lnTo>
                    <a:lnTo>
                      <a:pt x="548" y="153"/>
                    </a:lnTo>
                    <a:lnTo>
                      <a:pt x="541" y="151"/>
                    </a:lnTo>
                    <a:lnTo>
                      <a:pt x="539" y="151"/>
                    </a:lnTo>
                    <a:lnTo>
                      <a:pt x="537" y="151"/>
                    </a:lnTo>
                    <a:lnTo>
                      <a:pt x="532" y="148"/>
                    </a:lnTo>
                    <a:lnTo>
                      <a:pt x="537" y="151"/>
                    </a:lnTo>
                    <a:lnTo>
                      <a:pt x="539" y="153"/>
                    </a:lnTo>
                    <a:lnTo>
                      <a:pt x="543" y="155"/>
                    </a:lnTo>
                    <a:lnTo>
                      <a:pt x="541" y="157"/>
                    </a:lnTo>
                    <a:lnTo>
                      <a:pt x="541" y="159"/>
                    </a:lnTo>
                    <a:lnTo>
                      <a:pt x="541" y="162"/>
                    </a:lnTo>
                    <a:lnTo>
                      <a:pt x="541" y="164"/>
                    </a:lnTo>
                    <a:lnTo>
                      <a:pt x="539" y="164"/>
                    </a:lnTo>
                    <a:lnTo>
                      <a:pt x="539" y="166"/>
                    </a:lnTo>
                    <a:lnTo>
                      <a:pt x="539" y="168"/>
                    </a:lnTo>
                    <a:lnTo>
                      <a:pt x="539" y="170"/>
                    </a:lnTo>
                    <a:lnTo>
                      <a:pt x="539" y="173"/>
                    </a:lnTo>
                    <a:lnTo>
                      <a:pt x="539" y="175"/>
                    </a:lnTo>
                    <a:lnTo>
                      <a:pt x="539" y="177"/>
                    </a:lnTo>
                    <a:lnTo>
                      <a:pt x="539" y="179"/>
                    </a:lnTo>
                    <a:lnTo>
                      <a:pt x="541" y="179"/>
                    </a:lnTo>
                    <a:lnTo>
                      <a:pt x="541" y="181"/>
                    </a:lnTo>
                    <a:lnTo>
                      <a:pt x="541" y="186"/>
                    </a:lnTo>
                    <a:lnTo>
                      <a:pt x="541" y="188"/>
                    </a:lnTo>
                    <a:lnTo>
                      <a:pt x="546" y="184"/>
                    </a:lnTo>
                    <a:lnTo>
                      <a:pt x="548" y="181"/>
                    </a:lnTo>
                    <a:lnTo>
                      <a:pt x="548" y="184"/>
                    </a:lnTo>
                    <a:lnTo>
                      <a:pt x="548" y="188"/>
                    </a:lnTo>
                    <a:lnTo>
                      <a:pt x="548" y="190"/>
                    </a:lnTo>
                    <a:lnTo>
                      <a:pt x="546" y="190"/>
                    </a:lnTo>
                    <a:lnTo>
                      <a:pt x="543" y="190"/>
                    </a:lnTo>
                    <a:lnTo>
                      <a:pt x="543" y="192"/>
                    </a:lnTo>
                    <a:lnTo>
                      <a:pt x="546" y="194"/>
                    </a:lnTo>
                    <a:lnTo>
                      <a:pt x="543" y="194"/>
                    </a:lnTo>
                    <a:lnTo>
                      <a:pt x="541" y="194"/>
                    </a:lnTo>
                    <a:lnTo>
                      <a:pt x="541" y="197"/>
                    </a:lnTo>
                    <a:lnTo>
                      <a:pt x="539" y="197"/>
                    </a:lnTo>
                    <a:lnTo>
                      <a:pt x="539" y="199"/>
                    </a:lnTo>
                    <a:lnTo>
                      <a:pt x="541" y="199"/>
                    </a:lnTo>
                    <a:lnTo>
                      <a:pt x="541" y="201"/>
                    </a:lnTo>
                    <a:lnTo>
                      <a:pt x="543" y="201"/>
                    </a:lnTo>
                    <a:lnTo>
                      <a:pt x="543" y="203"/>
                    </a:lnTo>
                    <a:lnTo>
                      <a:pt x="541" y="203"/>
                    </a:lnTo>
                    <a:lnTo>
                      <a:pt x="541" y="205"/>
                    </a:lnTo>
                    <a:lnTo>
                      <a:pt x="539" y="205"/>
                    </a:lnTo>
                    <a:lnTo>
                      <a:pt x="537" y="205"/>
                    </a:lnTo>
                    <a:lnTo>
                      <a:pt x="537" y="203"/>
                    </a:lnTo>
                    <a:lnTo>
                      <a:pt x="535" y="203"/>
                    </a:lnTo>
                    <a:lnTo>
                      <a:pt x="532" y="203"/>
                    </a:lnTo>
                    <a:lnTo>
                      <a:pt x="532" y="205"/>
                    </a:lnTo>
                    <a:lnTo>
                      <a:pt x="530" y="205"/>
                    </a:lnTo>
                    <a:lnTo>
                      <a:pt x="530" y="208"/>
                    </a:lnTo>
                    <a:lnTo>
                      <a:pt x="530" y="205"/>
                    </a:lnTo>
                    <a:lnTo>
                      <a:pt x="528" y="205"/>
                    </a:lnTo>
                    <a:lnTo>
                      <a:pt x="526" y="205"/>
                    </a:lnTo>
                    <a:lnTo>
                      <a:pt x="524" y="205"/>
                    </a:lnTo>
                    <a:lnTo>
                      <a:pt x="524" y="208"/>
                    </a:lnTo>
                    <a:lnTo>
                      <a:pt x="521" y="208"/>
                    </a:lnTo>
                    <a:lnTo>
                      <a:pt x="521" y="210"/>
                    </a:lnTo>
                    <a:lnTo>
                      <a:pt x="524" y="210"/>
                    </a:lnTo>
                    <a:lnTo>
                      <a:pt x="524" y="212"/>
                    </a:lnTo>
                    <a:lnTo>
                      <a:pt x="526" y="212"/>
                    </a:lnTo>
                    <a:lnTo>
                      <a:pt x="526" y="214"/>
                    </a:lnTo>
                    <a:lnTo>
                      <a:pt x="524" y="214"/>
                    </a:lnTo>
                    <a:lnTo>
                      <a:pt x="524" y="216"/>
                    </a:lnTo>
                    <a:lnTo>
                      <a:pt x="524" y="219"/>
                    </a:lnTo>
                    <a:lnTo>
                      <a:pt x="524" y="221"/>
                    </a:lnTo>
                    <a:lnTo>
                      <a:pt x="521" y="221"/>
                    </a:lnTo>
                    <a:lnTo>
                      <a:pt x="521" y="223"/>
                    </a:lnTo>
                    <a:lnTo>
                      <a:pt x="519" y="223"/>
                    </a:lnTo>
                    <a:lnTo>
                      <a:pt x="517" y="223"/>
                    </a:lnTo>
                    <a:lnTo>
                      <a:pt x="517" y="225"/>
                    </a:lnTo>
                    <a:lnTo>
                      <a:pt x="515" y="225"/>
                    </a:lnTo>
                    <a:lnTo>
                      <a:pt x="515" y="227"/>
                    </a:lnTo>
                    <a:lnTo>
                      <a:pt x="515" y="230"/>
                    </a:lnTo>
                    <a:lnTo>
                      <a:pt x="515" y="232"/>
                    </a:lnTo>
                    <a:lnTo>
                      <a:pt x="513" y="232"/>
                    </a:lnTo>
                    <a:lnTo>
                      <a:pt x="513" y="234"/>
                    </a:lnTo>
                    <a:lnTo>
                      <a:pt x="511" y="234"/>
                    </a:lnTo>
                    <a:lnTo>
                      <a:pt x="511" y="236"/>
                    </a:lnTo>
                    <a:lnTo>
                      <a:pt x="508" y="236"/>
                    </a:lnTo>
                    <a:lnTo>
                      <a:pt x="506" y="236"/>
                    </a:lnTo>
                    <a:lnTo>
                      <a:pt x="506" y="238"/>
                    </a:lnTo>
                    <a:lnTo>
                      <a:pt x="504" y="238"/>
                    </a:lnTo>
                    <a:lnTo>
                      <a:pt x="502" y="240"/>
                    </a:lnTo>
                    <a:lnTo>
                      <a:pt x="500" y="243"/>
                    </a:lnTo>
                    <a:lnTo>
                      <a:pt x="497" y="245"/>
                    </a:lnTo>
                    <a:lnTo>
                      <a:pt x="495" y="245"/>
                    </a:lnTo>
                    <a:lnTo>
                      <a:pt x="493" y="245"/>
                    </a:lnTo>
                    <a:lnTo>
                      <a:pt x="493" y="243"/>
                    </a:lnTo>
                    <a:lnTo>
                      <a:pt x="491" y="243"/>
                    </a:lnTo>
                    <a:lnTo>
                      <a:pt x="491" y="240"/>
                    </a:lnTo>
                    <a:lnTo>
                      <a:pt x="489" y="240"/>
                    </a:lnTo>
                    <a:lnTo>
                      <a:pt x="491" y="240"/>
                    </a:lnTo>
                    <a:lnTo>
                      <a:pt x="489" y="240"/>
                    </a:lnTo>
                    <a:lnTo>
                      <a:pt x="489" y="238"/>
                    </a:lnTo>
                    <a:lnTo>
                      <a:pt x="486" y="238"/>
                    </a:lnTo>
                    <a:lnTo>
                      <a:pt x="486" y="240"/>
                    </a:lnTo>
                    <a:lnTo>
                      <a:pt x="486" y="238"/>
                    </a:lnTo>
                    <a:lnTo>
                      <a:pt x="484" y="240"/>
                    </a:lnTo>
                    <a:lnTo>
                      <a:pt x="484" y="238"/>
                    </a:lnTo>
                    <a:lnTo>
                      <a:pt x="484" y="236"/>
                    </a:lnTo>
                    <a:lnTo>
                      <a:pt x="482" y="236"/>
                    </a:lnTo>
                    <a:lnTo>
                      <a:pt x="482" y="234"/>
                    </a:lnTo>
                    <a:lnTo>
                      <a:pt x="480" y="234"/>
                    </a:lnTo>
                    <a:lnTo>
                      <a:pt x="480" y="232"/>
                    </a:lnTo>
                    <a:lnTo>
                      <a:pt x="478" y="232"/>
                    </a:lnTo>
                    <a:lnTo>
                      <a:pt x="475" y="230"/>
                    </a:lnTo>
                    <a:lnTo>
                      <a:pt x="475" y="227"/>
                    </a:lnTo>
                    <a:lnTo>
                      <a:pt x="475" y="225"/>
                    </a:lnTo>
                    <a:lnTo>
                      <a:pt x="473" y="225"/>
                    </a:lnTo>
                    <a:lnTo>
                      <a:pt x="471" y="225"/>
                    </a:lnTo>
                    <a:lnTo>
                      <a:pt x="469" y="225"/>
                    </a:lnTo>
                    <a:lnTo>
                      <a:pt x="467" y="225"/>
                    </a:lnTo>
                    <a:lnTo>
                      <a:pt x="465" y="225"/>
                    </a:lnTo>
                    <a:lnTo>
                      <a:pt x="465" y="227"/>
                    </a:lnTo>
                    <a:lnTo>
                      <a:pt x="465" y="230"/>
                    </a:lnTo>
                    <a:lnTo>
                      <a:pt x="462" y="230"/>
                    </a:lnTo>
                    <a:lnTo>
                      <a:pt x="462" y="232"/>
                    </a:lnTo>
                    <a:lnTo>
                      <a:pt x="462" y="234"/>
                    </a:lnTo>
                    <a:lnTo>
                      <a:pt x="460" y="234"/>
                    </a:lnTo>
                    <a:lnTo>
                      <a:pt x="458" y="234"/>
                    </a:lnTo>
                    <a:lnTo>
                      <a:pt x="458" y="236"/>
                    </a:lnTo>
                    <a:lnTo>
                      <a:pt x="456" y="236"/>
                    </a:lnTo>
                    <a:lnTo>
                      <a:pt x="456" y="238"/>
                    </a:lnTo>
                    <a:lnTo>
                      <a:pt x="456" y="240"/>
                    </a:lnTo>
                    <a:lnTo>
                      <a:pt x="454" y="240"/>
                    </a:lnTo>
                    <a:lnTo>
                      <a:pt x="451" y="243"/>
                    </a:lnTo>
                    <a:lnTo>
                      <a:pt x="449" y="243"/>
                    </a:lnTo>
                    <a:lnTo>
                      <a:pt x="449" y="245"/>
                    </a:lnTo>
                    <a:lnTo>
                      <a:pt x="447" y="245"/>
                    </a:lnTo>
                    <a:lnTo>
                      <a:pt x="447" y="247"/>
                    </a:lnTo>
                    <a:lnTo>
                      <a:pt x="447" y="249"/>
                    </a:lnTo>
                    <a:lnTo>
                      <a:pt x="445" y="249"/>
                    </a:lnTo>
                    <a:lnTo>
                      <a:pt x="443" y="249"/>
                    </a:lnTo>
                    <a:lnTo>
                      <a:pt x="443" y="251"/>
                    </a:lnTo>
                    <a:lnTo>
                      <a:pt x="443" y="254"/>
                    </a:lnTo>
                    <a:lnTo>
                      <a:pt x="440" y="254"/>
                    </a:lnTo>
                    <a:lnTo>
                      <a:pt x="440" y="256"/>
                    </a:lnTo>
                    <a:lnTo>
                      <a:pt x="440" y="258"/>
                    </a:lnTo>
                    <a:lnTo>
                      <a:pt x="440" y="260"/>
                    </a:lnTo>
                    <a:lnTo>
                      <a:pt x="438" y="260"/>
                    </a:lnTo>
                    <a:lnTo>
                      <a:pt x="436" y="260"/>
                    </a:lnTo>
                    <a:lnTo>
                      <a:pt x="434" y="260"/>
                    </a:lnTo>
                    <a:lnTo>
                      <a:pt x="434" y="258"/>
                    </a:lnTo>
                    <a:lnTo>
                      <a:pt x="432" y="258"/>
                    </a:lnTo>
                    <a:lnTo>
                      <a:pt x="429" y="256"/>
                    </a:lnTo>
                    <a:lnTo>
                      <a:pt x="432" y="256"/>
                    </a:lnTo>
                    <a:lnTo>
                      <a:pt x="432" y="254"/>
                    </a:lnTo>
                    <a:lnTo>
                      <a:pt x="434" y="254"/>
                    </a:lnTo>
                    <a:lnTo>
                      <a:pt x="434" y="251"/>
                    </a:lnTo>
                    <a:lnTo>
                      <a:pt x="434" y="249"/>
                    </a:lnTo>
                    <a:lnTo>
                      <a:pt x="432" y="249"/>
                    </a:lnTo>
                    <a:lnTo>
                      <a:pt x="432" y="247"/>
                    </a:lnTo>
                    <a:lnTo>
                      <a:pt x="434" y="247"/>
                    </a:lnTo>
                    <a:lnTo>
                      <a:pt x="432" y="245"/>
                    </a:lnTo>
                    <a:lnTo>
                      <a:pt x="429" y="245"/>
                    </a:lnTo>
                    <a:lnTo>
                      <a:pt x="427" y="245"/>
                    </a:lnTo>
                    <a:lnTo>
                      <a:pt x="427" y="247"/>
                    </a:lnTo>
                    <a:lnTo>
                      <a:pt x="425" y="247"/>
                    </a:lnTo>
                    <a:lnTo>
                      <a:pt x="425" y="249"/>
                    </a:lnTo>
                    <a:lnTo>
                      <a:pt x="423" y="249"/>
                    </a:lnTo>
                    <a:lnTo>
                      <a:pt x="421" y="249"/>
                    </a:lnTo>
                    <a:lnTo>
                      <a:pt x="419" y="249"/>
                    </a:lnTo>
                    <a:lnTo>
                      <a:pt x="419" y="247"/>
                    </a:lnTo>
                    <a:lnTo>
                      <a:pt x="416" y="247"/>
                    </a:lnTo>
                    <a:lnTo>
                      <a:pt x="416" y="245"/>
                    </a:lnTo>
                    <a:lnTo>
                      <a:pt x="414" y="245"/>
                    </a:lnTo>
                    <a:lnTo>
                      <a:pt x="412" y="245"/>
                    </a:lnTo>
                    <a:lnTo>
                      <a:pt x="410" y="247"/>
                    </a:lnTo>
                    <a:lnTo>
                      <a:pt x="408" y="247"/>
                    </a:lnTo>
                    <a:lnTo>
                      <a:pt x="408" y="249"/>
                    </a:lnTo>
                    <a:lnTo>
                      <a:pt x="405" y="249"/>
                    </a:lnTo>
                    <a:lnTo>
                      <a:pt x="405" y="247"/>
                    </a:lnTo>
                    <a:lnTo>
                      <a:pt x="403" y="247"/>
                    </a:lnTo>
                    <a:lnTo>
                      <a:pt x="401" y="247"/>
                    </a:lnTo>
                    <a:lnTo>
                      <a:pt x="401" y="249"/>
                    </a:lnTo>
                    <a:lnTo>
                      <a:pt x="399" y="249"/>
                    </a:lnTo>
                    <a:lnTo>
                      <a:pt x="397" y="249"/>
                    </a:lnTo>
                    <a:lnTo>
                      <a:pt x="394" y="249"/>
                    </a:lnTo>
                    <a:lnTo>
                      <a:pt x="392" y="249"/>
                    </a:lnTo>
                    <a:lnTo>
                      <a:pt x="392" y="247"/>
                    </a:lnTo>
                    <a:lnTo>
                      <a:pt x="390" y="247"/>
                    </a:lnTo>
                    <a:lnTo>
                      <a:pt x="388" y="247"/>
                    </a:lnTo>
                    <a:lnTo>
                      <a:pt x="386" y="247"/>
                    </a:lnTo>
                    <a:lnTo>
                      <a:pt x="386" y="245"/>
                    </a:lnTo>
                    <a:lnTo>
                      <a:pt x="383" y="245"/>
                    </a:lnTo>
                    <a:lnTo>
                      <a:pt x="381" y="245"/>
                    </a:lnTo>
                    <a:lnTo>
                      <a:pt x="381" y="243"/>
                    </a:lnTo>
                    <a:lnTo>
                      <a:pt x="379" y="243"/>
                    </a:lnTo>
                    <a:lnTo>
                      <a:pt x="377" y="243"/>
                    </a:lnTo>
                    <a:lnTo>
                      <a:pt x="377" y="240"/>
                    </a:lnTo>
                    <a:lnTo>
                      <a:pt x="375" y="240"/>
                    </a:lnTo>
                    <a:lnTo>
                      <a:pt x="373" y="240"/>
                    </a:lnTo>
                    <a:lnTo>
                      <a:pt x="373" y="238"/>
                    </a:lnTo>
                    <a:lnTo>
                      <a:pt x="370" y="238"/>
                    </a:lnTo>
                    <a:lnTo>
                      <a:pt x="368" y="236"/>
                    </a:lnTo>
                    <a:lnTo>
                      <a:pt x="368" y="234"/>
                    </a:lnTo>
                    <a:lnTo>
                      <a:pt x="368" y="232"/>
                    </a:lnTo>
                    <a:lnTo>
                      <a:pt x="370" y="232"/>
                    </a:lnTo>
                    <a:lnTo>
                      <a:pt x="368" y="232"/>
                    </a:lnTo>
                    <a:lnTo>
                      <a:pt x="368" y="230"/>
                    </a:lnTo>
                    <a:lnTo>
                      <a:pt x="366" y="230"/>
                    </a:lnTo>
                    <a:lnTo>
                      <a:pt x="366" y="232"/>
                    </a:lnTo>
                    <a:lnTo>
                      <a:pt x="364" y="232"/>
                    </a:lnTo>
                    <a:lnTo>
                      <a:pt x="364" y="234"/>
                    </a:lnTo>
                    <a:lnTo>
                      <a:pt x="362" y="234"/>
                    </a:lnTo>
                    <a:lnTo>
                      <a:pt x="362" y="236"/>
                    </a:lnTo>
                    <a:lnTo>
                      <a:pt x="362" y="238"/>
                    </a:lnTo>
                    <a:lnTo>
                      <a:pt x="362" y="240"/>
                    </a:lnTo>
                    <a:lnTo>
                      <a:pt x="362" y="243"/>
                    </a:lnTo>
                    <a:lnTo>
                      <a:pt x="362" y="245"/>
                    </a:lnTo>
                    <a:lnTo>
                      <a:pt x="362" y="247"/>
                    </a:lnTo>
                    <a:lnTo>
                      <a:pt x="362" y="249"/>
                    </a:lnTo>
                    <a:lnTo>
                      <a:pt x="362" y="251"/>
                    </a:lnTo>
                    <a:lnTo>
                      <a:pt x="362" y="254"/>
                    </a:lnTo>
                    <a:lnTo>
                      <a:pt x="362" y="256"/>
                    </a:lnTo>
                    <a:lnTo>
                      <a:pt x="362" y="258"/>
                    </a:lnTo>
                    <a:lnTo>
                      <a:pt x="359" y="258"/>
                    </a:lnTo>
                    <a:lnTo>
                      <a:pt x="359" y="256"/>
                    </a:lnTo>
                    <a:lnTo>
                      <a:pt x="357" y="256"/>
                    </a:lnTo>
                    <a:lnTo>
                      <a:pt x="357" y="254"/>
                    </a:lnTo>
                    <a:lnTo>
                      <a:pt x="357" y="251"/>
                    </a:lnTo>
                    <a:lnTo>
                      <a:pt x="357" y="249"/>
                    </a:lnTo>
                    <a:lnTo>
                      <a:pt x="355" y="249"/>
                    </a:lnTo>
                    <a:lnTo>
                      <a:pt x="355" y="247"/>
                    </a:lnTo>
                    <a:lnTo>
                      <a:pt x="353" y="247"/>
                    </a:lnTo>
                    <a:lnTo>
                      <a:pt x="351" y="247"/>
                    </a:lnTo>
                    <a:lnTo>
                      <a:pt x="348" y="247"/>
                    </a:lnTo>
                    <a:lnTo>
                      <a:pt x="348" y="245"/>
                    </a:lnTo>
                    <a:lnTo>
                      <a:pt x="346" y="245"/>
                    </a:lnTo>
                    <a:lnTo>
                      <a:pt x="346" y="243"/>
                    </a:lnTo>
                    <a:lnTo>
                      <a:pt x="344" y="243"/>
                    </a:lnTo>
                    <a:lnTo>
                      <a:pt x="344" y="245"/>
                    </a:lnTo>
                    <a:lnTo>
                      <a:pt x="342" y="245"/>
                    </a:lnTo>
                    <a:lnTo>
                      <a:pt x="342" y="247"/>
                    </a:lnTo>
                    <a:lnTo>
                      <a:pt x="342" y="249"/>
                    </a:lnTo>
                    <a:lnTo>
                      <a:pt x="340" y="249"/>
                    </a:lnTo>
                    <a:lnTo>
                      <a:pt x="337" y="249"/>
                    </a:lnTo>
                    <a:lnTo>
                      <a:pt x="337" y="251"/>
                    </a:lnTo>
                    <a:lnTo>
                      <a:pt x="335" y="251"/>
                    </a:lnTo>
                    <a:lnTo>
                      <a:pt x="333" y="251"/>
                    </a:lnTo>
                    <a:lnTo>
                      <a:pt x="333" y="254"/>
                    </a:lnTo>
                    <a:lnTo>
                      <a:pt x="331" y="254"/>
                    </a:lnTo>
                    <a:lnTo>
                      <a:pt x="331" y="251"/>
                    </a:lnTo>
                    <a:lnTo>
                      <a:pt x="331" y="249"/>
                    </a:lnTo>
                    <a:lnTo>
                      <a:pt x="331" y="247"/>
                    </a:lnTo>
                    <a:lnTo>
                      <a:pt x="329" y="247"/>
                    </a:lnTo>
                    <a:lnTo>
                      <a:pt x="327" y="247"/>
                    </a:lnTo>
                    <a:lnTo>
                      <a:pt x="327" y="249"/>
                    </a:lnTo>
                    <a:lnTo>
                      <a:pt x="324" y="249"/>
                    </a:lnTo>
                    <a:lnTo>
                      <a:pt x="324" y="251"/>
                    </a:lnTo>
                    <a:lnTo>
                      <a:pt x="322" y="251"/>
                    </a:lnTo>
                    <a:lnTo>
                      <a:pt x="320" y="251"/>
                    </a:lnTo>
                    <a:lnTo>
                      <a:pt x="318" y="251"/>
                    </a:lnTo>
                    <a:lnTo>
                      <a:pt x="318" y="254"/>
                    </a:lnTo>
                    <a:lnTo>
                      <a:pt x="316" y="254"/>
                    </a:lnTo>
                    <a:lnTo>
                      <a:pt x="316" y="256"/>
                    </a:lnTo>
                    <a:lnTo>
                      <a:pt x="313" y="256"/>
                    </a:lnTo>
                    <a:lnTo>
                      <a:pt x="311" y="256"/>
                    </a:lnTo>
                    <a:lnTo>
                      <a:pt x="309" y="256"/>
                    </a:lnTo>
                    <a:lnTo>
                      <a:pt x="309" y="258"/>
                    </a:lnTo>
                    <a:lnTo>
                      <a:pt x="307" y="258"/>
                    </a:lnTo>
                    <a:lnTo>
                      <a:pt x="305" y="258"/>
                    </a:lnTo>
                    <a:lnTo>
                      <a:pt x="305" y="260"/>
                    </a:lnTo>
                    <a:lnTo>
                      <a:pt x="302" y="260"/>
                    </a:lnTo>
                    <a:lnTo>
                      <a:pt x="302" y="262"/>
                    </a:lnTo>
                    <a:lnTo>
                      <a:pt x="302" y="265"/>
                    </a:lnTo>
                    <a:lnTo>
                      <a:pt x="300" y="265"/>
                    </a:lnTo>
                    <a:lnTo>
                      <a:pt x="300" y="267"/>
                    </a:lnTo>
                    <a:lnTo>
                      <a:pt x="300" y="269"/>
                    </a:lnTo>
                    <a:lnTo>
                      <a:pt x="298" y="269"/>
                    </a:lnTo>
                    <a:lnTo>
                      <a:pt x="298" y="271"/>
                    </a:lnTo>
                    <a:lnTo>
                      <a:pt x="296" y="271"/>
                    </a:lnTo>
                    <a:lnTo>
                      <a:pt x="296" y="269"/>
                    </a:lnTo>
                    <a:lnTo>
                      <a:pt x="294" y="269"/>
                    </a:lnTo>
                    <a:lnTo>
                      <a:pt x="294" y="267"/>
                    </a:lnTo>
                    <a:lnTo>
                      <a:pt x="294" y="265"/>
                    </a:lnTo>
                    <a:lnTo>
                      <a:pt x="291" y="265"/>
                    </a:lnTo>
                    <a:lnTo>
                      <a:pt x="289" y="265"/>
                    </a:lnTo>
                    <a:lnTo>
                      <a:pt x="287" y="265"/>
                    </a:lnTo>
                    <a:lnTo>
                      <a:pt x="285" y="265"/>
                    </a:lnTo>
                    <a:lnTo>
                      <a:pt x="285" y="267"/>
                    </a:lnTo>
                    <a:lnTo>
                      <a:pt x="283" y="267"/>
                    </a:lnTo>
                    <a:lnTo>
                      <a:pt x="281" y="267"/>
                    </a:lnTo>
                    <a:lnTo>
                      <a:pt x="278" y="267"/>
                    </a:lnTo>
                    <a:lnTo>
                      <a:pt x="278" y="269"/>
                    </a:lnTo>
                    <a:lnTo>
                      <a:pt x="276" y="269"/>
                    </a:lnTo>
                    <a:lnTo>
                      <a:pt x="276" y="271"/>
                    </a:lnTo>
                    <a:lnTo>
                      <a:pt x="276" y="273"/>
                    </a:lnTo>
                    <a:lnTo>
                      <a:pt x="274" y="273"/>
                    </a:lnTo>
                    <a:lnTo>
                      <a:pt x="274" y="276"/>
                    </a:lnTo>
                    <a:lnTo>
                      <a:pt x="272" y="276"/>
                    </a:lnTo>
                    <a:lnTo>
                      <a:pt x="270" y="276"/>
                    </a:lnTo>
                    <a:lnTo>
                      <a:pt x="270" y="278"/>
                    </a:lnTo>
                    <a:lnTo>
                      <a:pt x="270" y="280"/>
                    </a:lnTo>
                    <a:lnTo>
                      <a:pt x="267" y="280"/>
                    </a:lnTo>
                    <a:lnTo>
                      <a:pt x="267" y="282"/>
                    </a:lnTo>
                    <a:lnTo>
                      <a:pt x="270" y="282"/>
                    </a:lnTo>
                    <a:lnTo>
                      <a:pt x="270" y="284"/>
                    </a:lnTo>
                    <a:lnTo>
                      <a:pt x="272" y="284"/>
                    </a:lnTo>
                    <a:lnTo>
                      <a:pt x="272" y="286"/>
                    </a:lnTo>
                    <a:lnTo>
                      <a:pt x="272" y="289"/>
                    </a:lnTo>
                    <a:lnTo>
                      <a:pt x="270" y="289"/>
                    </a:lnTo>
                    <a:lnTo>
                      <a:pt x="270" y="291"/>
                    </a:lnTo>
                    <a:lnTo>
                      <a:pt x="270" y="293"/>
                    </a:lnTo>
                    <a:lnTo>
                      <a:pt x="270" y="295"/>
                    </a:lnTo>
                    <a:lnTo>
                      <a:pt x="267" y="295"/>
                    </a:lnTo>
                    <a:lnTo>
                      <a:pt x="265" y="295"/>
                    </a:lnTo>
                    <a:lnTo>
                      <a:pt x="265" y="293"/>
                    </a:lnTo>
                    <a:lnTo>
                      <a:pt x="263" y="293"/>
                    </a:lnTo>
                    <a:lnTo>
                      <a:pt x="261" y="293"/>
                    </a:lnTo>
                    <a:lnTo>
                      <a:pt x="259" y="293"/>
                    </a:lnTo>
                    <a:lnTo>
                      <a:pt x="259" y="291"/>
                    </a:lnTo>
                    <a:lnTo>
                      <a:pt x="256" y="291"/>
                    </a:lnTo>
                    <a:lnTo>
                      <a:pt x="254" y="291"/>
                    </a:lnTo>
                    <a:lnTo>
                      <a:pt x="252" y="291"/>
                    </a:lnTo>
                    <a:lnTo>
                      <a:pt x="252" y="293"/>
                    </a:lnTo>
                    <a:lnTo>
                      <a:pt x="252" y="295"/>
                    </a:lnTo>
                    <a:lnTo>
                      <a:pt x="250" y="295"/>
                    </a:lnTo>
                    <a:lnTo>
                      <a:pt x="250" y="297"/>
                    </a:lnTo>
                    <a:lnTo>
                      <a:pt x="250" y="300"/>
                    </a:lnTo>
                    <a:lnTo>
                      <a:pt x="248" y="300"/>
                    </a:lnTo>
                    <a:lnTo>
                      <a:pt x="248" y="302"/>
                    </a:lnTo>
                    <a:lnTo>
                      <a:pt x="245" y="302"/>
                    </a:lnTo>
                    <a:lnTo>
                      <a:pt x="243" y="302"/>
                    </a:lnTo>
                    <a:lnTo>
                      <a:pt x="241" y="302"/>
                    </a:lnTo>
                    <a:lnTo>
                      <a:pt x="239" y="302"/>
                    </a:lnTo>
                    <a:lnTo>
                      <a:pt x="239" y="304"/>
                    </a:lnTo>
                    <a:lnTo>
                      <a:pt x="239" y="306"/>
                    </a:lnTo>
                    <a:lnTo>
                      <a:pt x="239" y="308"/>
                    </a:lnTo>
                    <a:lnTo>
                      <a:pt x="237" y="308"/>
                    </a:lnTo>
                    <a:lnTo>
                      <a:pt x="235" y="308"/>
                    </a:lnTo>
                    <a:lnTo>
                      <a:pt x="232" y="308"/>
                    </a:lnTo>
                    <a:lnTo>
                      <a:pt x="230" y="308"/>
                    </a:lnTo>
                    <a:lnTo>
                      <a:pt x="230" y="306"/>
                    </a:lnTo>
                    <a:lnTo>
                      <a:pt x="228" y="306"/>
                    </a:lnTo>
                    <a:lnTo>
                      <a:pt x="226" y="306"/>
                    </a:lnTo>
                    <a:lnTo>
                      <a:pt x="226" y="308"/>
                    </a:lnTo>
                    <a:lnTo>
                      <a:pt x="224" y="308"/>
                    </a:lnTo>
                    <a:lnTo>
                      <a:pt x="224" y="311"/>
                    </a:lnTo>
                    <a:lnTo>
                      <a:pt x="224" y="313"/>
                    </a:lnTo>
                    <a:lnTo>
                      <a:pt x="224" y="315"/>
                    </a:lnTo>
                    <a:lnTo>
                      <a:pt x="226" y="315"/>
                    </a:lnTo>
                    <a:lnTo>
                      <a:pt x="226" y="317"/>
                    </a:lnTo>
                    <a:lnTo>
                      <a:pt x="228" y="317"/>
                    </a:lnTo>
                    <a:lnTo>
                      <a:pt x="228" y="319"/>
                    </a:lnTo>
                    <a:lnTo>
                      <a:pt x="228" y="322"/>
                    </a:lnTo>
                    <a:lnTo>
                      <a:pt x="228" y="324"/>
                    </a:lnTo>
                    <a:lnTo>
                      <a:pt x="230" y="324"/>
                    </a:lnTo>
                    <a:lnTo>
                      <a:pt x="230" y="326"/>
                    </a:lnTo>
                    <a:lnTo>
                      <a:pt x="232" y="326"/>
                    </a:lnTo>
                    <a:lnTo>
                      <a:pt x="232" y="328"/>
                    </a:lnTo>
                    <a:lnTo>
                      <a:pt x="235" y="328"/>
                    </a:lnTo>
                    <a:lnTo>
                      <a:pt x="237" y="328"/>
                    </a:lnTo>
                    <a:lnTo>
                      <a:pt x="237" y="330"/>
                    </a:lnTo>
                    <a:lnTo>
                      <a:pt x="237" y="332"/>
                    </a:lnTo>
                    <a:lnTo>
                      <a:pt x="239" y="332"/>
                    </a:lnTo>
                    <a:lnTo>
                      <a:pt x="241" y="332"/>
                    </a:lnTo>
                    <a:lnTo>
                      <a:pt x="241" y="335"/>
                    </a:lnTo>
                    <a:lnTo>
                      <a:pt x="243" y="335"/>
                    </a:lnTo>
                    <a:lnTo>
                      <a:pt x="243" y="337"/>
                    </a:lnTo>
                    <a:lnTo>
                      <a:pt x="243" y="339"/>
                    </a:lnTo>
                    <a:lnTo>
                      <a:pt x="245" y="339"/>
                    </a:lnTo>
                    <a:lnTo>
                      <a:pt x="245" y="341"/>
                    </a:lnTo>
                    <a:lnTo>
                      <a:pt x="243" y="341"/>
                    </a:lnTo>
                    <a:lnTo>
                      <a:pt x="243" y="343"/>
                    </a:lnTo>
                    <a:lnTo>
                      <a:pt x="241" y="343"/>
                    </a:lnTo>
                    <a:lnTo>
                      <a:pt x="243" y="343"/>
                    </a:lnTo>
                    <a:lnTo>
                      <a:pt x="243" y="346"/>
                    </a:lnTo>
                    <a:lnTo>
                      <a:pt x="241" y="346"/>
                    </a:lnTo>
                    <a:lnTo>
                      <a:pt x="241" y="348"/>
                    </a:lnTo>
                    <a:lnTo>
                      <a:pt x="243" y="348"/>
                    </a:lnTo>
                    <a:lnTo>
                      <a:pt x="243" y="350"/>
                    </a:lnTo>
                    <a:lnTo>
                      <a:pt x="243" y="352"/>
                    </a:lnTo>
                    <a:lnTo>
                      <a:pt x="243" y="354"/>
                    </a:lnTo>
                    <a:lnTo>
                      <a:pt x="241" y="354"/>
                    </a:lnTo>
                    <a:lnTo>
                      <a:pt x="239" y="354"/>
                    </a:lnTo>
                    <a:lnTo>
                      <a:pt x="239" y="352"/>
                    </a:lnTo>
                    <a:lnTo>
                      <a:pt x="241" y="352"/>
                    </a:lnTo>
                    <a:lnTo>
                      <a:pt x="241" y="350"/>
                    </a:lnTo>
                    <a:lnTo>
                      <a:pt x="239" y="350"/>
                    </a:lnTo>
                    <a:lnTo>
                      <a:pt x="239" y="352"/>
                    </a:lnTo>
                    <a:lnTo>
                      <a:pt x="237" y="352"/>
                    </a:lnTo>
                    <a:lnTo>
                      <a:pt x="237" y="354"/>
                    </a:lnTo>
                    <a:lnTo>
                      <a:pt x="235" y="354"/>
                    </a:lnTo>
                    <a:lnTo>
                      <a:pt x="235" y="357"/>
                    </a:lnTo>
                    <a:lnTo>
                      <a:pt x="232" y="357"/>
                    </a:lnTo>
                    <a:lnTo>
                      <a:pt x="232" y="359"/>
                    </a:lnTo>
                    <a:lnTo>
                      <a:pt x="230" y="359"/>
                    </a:lnTo>
                    <a:lnTo>
                      <a:pt x="230" y="361"/>
                    </a:lnTo>
                    <a:lnTo>
                      <a:pt x="230" y="363"/>
                    </a:lnTo>
                    <a:lnTo>
                      <a:pt x="232" y="363"/>
                    </a:lnTo>
                    <a:lnTo>
                      <a:pt x="232" y="365"/>
                    </a:lnTo>
                    <a:lnTo>
                      <a:pt x="235" y="365"/>
                    </a:lnTo>
                    <a:lnTo>
                      <a:pt x="237" y="365"/>
                    </a:lnTo>
                    <a:lnTo>
                      <a:pt x="237" y="368"/>
                    </a:lnTo>
                    <a:lnTo>
                      <a:pt x="239" y="368"/>
                    </a:lnTo>
                    <a:lnTo>
                      <a:pt x="241" y="370"/>
                    </a:lnTo>
                    <a:lnTo>
                      <a:pt x="243" y="370"/>
                    </a:lnTo>
                    <a:lnTo>
                      <a:pt x="245" y="370"/>
                    </a:lnTo>
                    <a:lnTo>
                      <a:pt x="248" y="370"/>
                    </a:lnTo>
                    <a:lnTo>
                      <a:pt x="248" y="372"/>
                    </a:lnTo>
                    <a:lnTo>
                      <a:pt x="250" y="372"/>
                    </a:lnTo>
                    <a:lnTo>
                      <a:pt x="250" y="374"/>
                    </a:lnTo>
                    <a:lnTo>
                      <a:pt x="248" y="374"/>
                    </a:lnTo>
                    <a:lnTo>
                      <a:pt x="245" y="374"/>
                    </a:lnTo>
                    <a:lnTo>
                      <a:pt x="243" y="374"/>
                    </a:lnTo>
                    <a:lnTo>
                      <a:pt x="241" y="374"/>
                    </a:lnTo>
                    <a:lnTo>
                      <a:pt x="239" y="374"/>
                    </a:lnTo>
                    <a:lnTo>
                      <a:pt x="237" y="374"/>
                    </a:lnTo>
                    <a:lnTo>
                      <a:pt x="237" y="372"/>
                    </a:lnTo>
                    <a:lnTo>
                      <a:pt x="235" y="372"/>
                    </a:lnTo>
                    <a:lnTo>
                      <a:pt x="232" y="372"/>
                    </a:lnTo>
                    <a:lnTo>
                      <a:pt x="230" y="372"/>
                    </a:lnTo>
                    <a:lnTo>
                      <a:pt x="230" y="374"/>
                    </a:lnTo>
                    <a:lnTo>
                      <a:pt x="228" y="374"/>
                    </a:lnTo>
                    <a:lnTo>
                      <a:pt x="228" y="376"/>
                    </a:lnTo>
                    <a:lnTo>
                      <a:pt x="226" y="376"/>
                    </a:lnTo>
                    <a:lnTo>
                      <a:pt x="224" y="376"/>
                    </a:lnTo>
                    <a:lnTo>
                      <a:pt x="221" y="376"/>
                    </a:lnTo>
                    <a:lnTo>
                      <a:pt x="219" y="376"/>
                    </a:lnTo>
                    <a:lnTo>
                      <a:pt x="219" y="374"/>
                    </a:lnTo>
                    <a:lnTo>
                      <a:pt x="217" y="374"/>
                    </a:lnTo>
                    <a:lnTo>
                      <a:pt x="215" y="374"/>
                    </a:lnTo>
                    <a:lnTo>
                      <a:pt x="215" y="372"/>
                    </a:lnTo>
                    <a:lnTo>
                      <a:pt x="213" y="372"/>
                    </a:lnTo>
                    <a:lnTo>
                      <a:pt x="210" y="372"/>
                    </a:lnTo>
                    <a:lnTo>
                      <a:pt x="208" y="372"/>
                    </a:lnTo>
                    <a:lnTo>
                      <a:pt x="206" y="372"/>
                    </a:lnTo>
                    <a:lnTo>
                      <a:pt x="204" y="372"/>
                    </a:lnTo>
                    <a:lnTo>
                      <a:pt x="202" y="372"/>
                    </a:lnTo>
                    <a:lnTo>
                      <a:pt x="202" y="374"/>
                    </a:lnTo>
                    <a:lnTo>
                      <a:pt x="199" y="374"/>
                    </a:lnTo>
                    <a:lnTo>
                      <a:pt x="199" y="376"/>
                    </a:lnTo>
                    <a:lnTo>
                      <a:pt x="197" y="376"/>
                    </a:lnTo>
                    <a:lnTo>
                      <a:pt x="197" y="378"/>
                    </a:lnTo>
                    <a:lnTo>
                      <a:pt x="197" y="381"/>
                    </a:lnTo>
                    <a:lnTo>
                      <a:pt x="197" y="383"/>
                    </a:lnTo>
                    <a:lnTo>
                      <a:pt x="197" y="385"/>
                    </a:lnTo>
                    <a:lnTo>
                      <a:pt x="195" y="385"/>
                    </a:lnTo>
                    <a:lnTo>
                      <a:pt x="195" y="383"/>
                    </a:lnTo>
                    <a:lnTo>
                      <a:pt x="195" y="381"/>
                    </a:lnTo>
                    <a:lnTo>
                      <a:pt x="193" y="381"/>
                    </a:lnTo>
                    <a:lnTo>
                      <a:pt x="191" y="381"/>
                    </a:lnTo>
                    <a:lnTo>
                      <a:pt x="189" y="381"/>
                    </a:lnTo>
                    <a:lnTo>
                      <a:pt x="186" y="381"/>
                    </a:lnTo>
                    <a:lnTo>
                      <a:pt x="184" y="381"/>
                    </a:lnTo>
                    <a:lnTo>
                      <a:pt x="182" y="381"/>
                    </a:lnTo>
                    <a:lnTo>
                      <a:pt x="180" y="381"/>
                    </a:lnTo>
                    <a:lnTo>
                      <a:pt x="178" y="383"/>
                    </a:lnTo>
                    <a:lnTo>
                      <a:pt x="175" y="383"/>
                    </a:lnTo>
                    <a:lnTo>
                      <a:pt x="175" y="385"/>
                    </a:lnTo>
                    <a:lnTo>
                      <a:pt x="173" y="385"/>
                    </a:lnTo>
                    <a:lnTo>
                      <a:pt x="173" y="387"/>
                    </a:lnTo>
                    <a:lnTo>
                      <a:pt x="173" y="389"/>
                    </a:lnTo>
                    <a:lnTo>
                      <a:pt x="171" y="392"/>
                    </a:lnTo>
                    <a:lnTo>
                      <a:pt x="171" y="394"/>
                    </a:lnTo>
                    <a:lnTo>
                      <a:pt x="169" y="394"/>
                    </a:lnTo>
                    <a:lnTo>
                      <a:pt x="169" y="396"/>
                    </a:lnTo>
                    <a:lnTo>
                      <a:pt x="169" y="398"/>
                    </a:lnTo>
                    <a:lnTo>
                      <a:pt x="171" y="400"/>
                    </a:lnTo>
                    <a:lnTo>
                      <a:pt x="171" y="403"/>
                    </a:lnTo>
                    <a:lnTo>
                      <a:pt x="171" y="405"/>
                    </a:lnTo>
                    <a:lnTo>
                      <a:pt x="171" y="407"/>
                    </a:lnTo>
                    <a:lnTo>
                      <a:pt x="169" y="407"/>
                    </a:lnTo>
                    <a:lnTo>
                      <a:pt x="167" y="407"/>
                    </a:lnTo>
                    <a:lnTo>
                      <a:pt x="164" y="407"/>
                    </a:lnTo>
                    <a:lnTo>
                      <a:pt x="162" y="407"/>
                    </a:lnTo>
                    <a:lnTo>
                      <a:pt x="162" y="409"/>
                    </a:lnTo>
                    <a:lnTo>
                      <a:pt x="160" y="409"/>
                    </a:lnTo>
                    <a:lnTo>
                      <a:pt x="160" y="411"/>
                    </a:lnTo>
                    <a:lnTo>
                      <a:pt x="158" y="411"/>
                    </a:lnTo>
                    <a:lnTo>
                      <a:pt x="156" y="411"/>
                    </a:lnTo>
                    <a:lnTo>
                      <a:pt x="156" y="414"/>
                    </a:lnTo>
                    <a:lnTo>
                      <a:pt x="153" y="414"/>
                    </a:lnTo>
                    <a:lnTo>
                      <a:pt x="153" y="416"/>
                    </a:lnTo>
                    <a:lnTo>
                      <a:pt x="153" y="418"/>
                    </a:lnTo>
                    <a:lnTo>
                      <a:pt x="151" y="418"/>
                    </a:lnTo>
                    <a:lnTo>
                      <a:pt x="151" y="420"/>
                    </a:lnTo>
                    <a:lnTo>
                      <a:pt x="149" y="420"/>
                    </a:lnTo>
                    <a:lnTo>
                      <a:pt x="147" y="420"/>
                    </a:lnTo>
                    <a:lnTo>
                      <a:pt x="147" y="418"/>
                    </a:lnTo>
                    <a:lnTo>
                      <a:pt x="145" y="418"/>
                    </a:lnTo>
                    <a:lnTo>
                      <a:pt x="145" y="420"/>
                    </a:lnTo>
                    <a:lnTo>
                      <a:pt x="143" y="420"/>
                    </a:lnTo>
                    <a:lnTo>
                      <a:pt x="143" y="422"/>
                    </a:lnTo>
                    <a:lnTo>
                      <a:pt x="143" y="424"/>
                    </a:lnTo>
                    <a:lnTo>
                      <a:pt x="143" y="427"/>
                    </a:lnTo>
                    <a:lnTo>
                      <a:pt x="140" y="427"/>
                    </a:lnTo>
                    <a:lnTo>
                      <a:pt x="140" y="429"/>
                    </a:lnTo>
                    <a:lnTo>
                      <a:pt x="138" y="429"/>
                    </a:lnTo>
                    <a:lnTo>
                      <a:pt x="136" y="429"/>
                    </a:lnTo>
                    <a:lnTo>
                      <a:pt x="134" y="429"/>
                    </a:lnTo>
                    <a:lnTo>
                      <a:pt x="132" y="429"/>
                    </a:lnTo>
                    <a:lnTo>
                      <a:pt x="132" y="431"/>
                    </a:lnTo>
                    <a:lnTo>
                      <a:pt x="129" y="431"/>
                    </a:lnTo>
                    <a:lnTo>
                      <a:pt x="129" y="433"/>
                    </a:lnTo>
                    <a:lnTo>
                      <a:pt x="129" y="435"/>
                    </a:lnTo>
                    <a:lnTo>
                      <a:pt x="129" y="438"/>
                    </a:lnTo>
                    <a:lnTo>
                      <a:pt x="129" y="440"/>
                    </a:lnTo>
                    <a:lnTo>
                      <a:pt x="132" y="440"/>
                    </a:lnTo>
                    <a:lnTo>
                      <a:pt x="132" y="442"/>
                    </a:lnTo>
                    <a:lnTo>
                      <a:pt x="132" y="444"/>
                    </a:lnTo>
                    <a:lnTo>
                      <a:pt x="129" y="444"/>
                    </a:lnTo>
                    <a:lnTo>
                      <a:pt x="129" y="446"/>
                    </a:lnTo>
                    <a:lnTo>
                      <a:pt x="127" y="446"/>
                    </a:lnTo>
                    <a:lnTo>
                      <a:pt x="125" y="446"/>
                    </a:lnTo>
                    <a:lnTo>
                      <a:pt x="125" y="449"/>
                    </a:lnTo>
                    <a:lnTo>
                      <a:pt x="123" y="449"/>
                    </a:lnTo>
                    <a:lnTo>
                      <a:pt x="123" y="451"/>
                    </a:lnTo>
                    <a:lnTo>
                      <a:pt x="125" y="451"/>
                    </a:lnTo>
                    <a:lnTo>
                      <a:pt x="125" y="453"/>
                    </a:lnTo>
                    <a:lnTo>
                      <a:pt x="127" y="453"/>
                    </a:lnTo>
                    <a:lnTo>
                      <a:pt x="129" y="453"/>
                    </a:lnTo>
                    <a:lnTo>
                      <a:pt x="132" y="453"/>
                    </a:lnTo>
                    <a:lnTo>
                      <a:pt x="134" y="453"/>
                    </a:lnTo>
                    <a:lnTo>
                      <a:pt x="134" y="455"/>
                    </a:lnTo>
                    <a:lnTo>
                      <a:pt x="134" y="457"/>
                    </a:lnTo>
                    <a:lnTo>
                      <a:pt x="132" y="457"/>
                    </a:lnTo>
                    <a:lnTo>
                      <a:pt x="132" y="460"/>
                    </a:lnTo>
                    <a:lnTo>
                      <a:pt x="129" y="460"/>
                    </a:lnTo>
                    <a:lnTo>
                      <a:pt x="129" y="462"/>
                    </a:lnTo>
                    <a:lnTo>
                      <a:pt x="127" y="462"/>
                    </a:lnTo>
                    <a:lnTo>
                      <a:pt x="127" y="464"/>
                    </a:lnTo>
                    <a:lnTo>
                      <a:pt x="125" y="464"/>
                    </a:lnTo>
                    <a:lnTo>
                      <a:pt x="123" y="464"/>
                    </a:lnTo>
                    <a:lnTo>
                      <a:pt x="121" y="464"/>
                    </a:lnTo>
                    <a:lnTo>
                      <a:pt x="121" y="466"/>
                    </a:lnTo>
                    <a:lnTo>
                      <a:pt x="118" y="466"/>
                    </a:lnTo>
                    <a:lnTo>
                      <a:pt x="118" y="468"/>
                    </a:lnTo>
                    <a:lnTo>
                      <a:pt x="116" y="468"/>
                    </a:lnTo>
                    <a:lnTo>
                      <a:pt x="114" y="468"/>
                    </a:lnTo>
                    <a:lnTo>
                      <a:pt x="114" y="466"/>
                    </a:lnTo>
                    <a:lnTo>
                      <a:pt x="112" y="464"/>
                    </a:lnTo>
                    <a:lnTo>
                      <a:pt x="110" y="462"/>
                    </a:lnTo>
                    <a:lnTo>
                      <a:pt x="110" y="460"/>
                    </a:lnTo>
                    <a:lnTo>
                      <a:pt x="110" y="457"/>
                    </a:lnTo>
                    <a:lnTo>
                      <a:pt x="110" y="455"/>
                    </a:lnTo>
                    <a:lnTo>
                      <a:pt x="112" y="455"/>
                    </a:lnTo>
                    <a:lnTo>
                      <a:pt x="110" y="453"/>
                    </a:lnTo>
                    <a:lnTo>
                      <a:pt x="110" y="451"/>
                    </a:lnTo>
                    <a:lnTo>
                      <a:pt x="110" y="449"/>
                    </a:lnTo>
                    <a:lnTo>
                      <a:pt x="110" y="446"/>
                    </a:lnTo>
                    <a:lnTo>
                      <a:pt x="110" y="444"/>
                    </a:lnTo>
                    <a:lnTo>
                      <a:pt x="107" y="444"/>
                    </a:lnTo>
                    <a:lnTo>
                      <a:pt x="107" y="442"/>
                    </a:lnTo>
                    <a:lnTo>
                      <a:pt x="105" y="442"/>
                    </a:lnTo>
                    <a:lnTo>
                      <a:pt x="103" y="442"/>
                    </a:lnTo>
                    <a:lnTo>
                      <a:pt x="103" y="440"/>
                    </a:lnTo>
                    <a:lnTo>
                      <a:pt x="103" y="438"/>
                    </a:lnTo>
                    <a:lnTo>
                      <a:pt x="101" y="438"/>
                    </a:lnTo>
                    <a:lnTo>
                      <a:pt x="99" y="438"/>
                    </a:lnTo>
                    <a:lnTo>
                      <a:pt x="97" y="438"/>
                    </a:lnTo>
                    <a:lnTo>
                      <a:pt x="94" y="440"/>
                    </a:lnTo>
                    <a:lnTo>
                      <a:pt x="92" y="440"/>
                    </a:lnTo>
                    <a:lnTo>
                      <a:pt x="92" y="438"/>
                    </a:lnTo>
                    <a:lnTo>
                      <a:pt x="92" y="435"/>
                    </a:lnTo>
                    <a:lnTo>
                      <a:pt x="92" y="433"/>
                    </a:lnTo>
                    <a:lnTo>
                      <a:pt x="90" y="433"/>
                    </a:lnTo>
                    <a:lnTo>
                      <a:pt x="90" y="431"/>
                    </a:lnTo>
                    <a:lnTo>
                      <a:pt x="88" y="431"/>
                    </a:lnTo>
                    <a:lnTo>
                      <a:pt x="86" y="431"/>
                    </a:lnTo>
                    <a:lnTo>
                      <a:pt x="83" y="433"/>
                    </a:lnTo>
                    <a:lnTo>
                      <a:pt x="81" y="433"/>
                    </a:lnTo>
                    <a:lnTo>
                      <a:pt x="79" y="433"/>
                    </a:lnTo>
                    <a:lnTo>
                      <a:pt x="79" y="435"/>
                    </a:lnTo>
                    <a:lnTo>
                      <a:pt x="79" y="438"/>
                    </a:lnTo>
                    <a:lnTo>
                      <a:pt x="77" y="438"/>
                    </a:lnTo>
                    <a:lnTo>
                      <a:pt x="75" y="438"/>
                    </a:lnTo>
                    <a:lnTo>
                      <a:pt x="72" y="438"/>
                    </a:lnTo>
                    <a:lnTo>
                      <a:pt x="70" y="438"/>
                    </a:lnTo>
                    <a:lnTo>
                      <a:pt x="68" y="438"/>
                    </a:lnTo>
                    <a:lnTo>
                      <a:pt x="68" y="435"/>
                    </a:lnTo>
                    <a:lnTo>
                      <a:pt x="66" y="435"/>
                    </a:lnTo>
                    <a:lnTo>
                      <a:pt x="66" y="433"/>
                    </a:lnTo>
                    <a:lnTo>
                      <a:pt x="66" y="431"/>
                    </a:lnTo>
                    <a:lnTo>
                      <a:pt x="66" y="429"/>
                    </a:lnTo>
                    <a:lnTo>
                      <a:pt x="66" y="427"/>
                    </a:lnTo>
                    <a:lnTo>
                      <a:pt x="64" y="427"/>
                    </a:lnTo>
                    <a:lnTo>
                      <a:pt x="64" y="424"/>
                    </a:lnTo>
                    <a:lnTo>
                      <a:pt x="61" y="424"/>
                    </a:lnTo>
                    <a:lnTo>
                      <a:pt x="61" y="422"/>
                    </a:lnTo>
                    <a:lnTo>
                      <a:pt x="61" y="420"/>
                    </a:lnTo>
                    <a:lnTo>
                      <a:pt x="61" y="418"/>
                    </a:lnTo>
                    <a:lnTo>
                      <a:pt x="61" y="416"/>
                    </a:lnTo>
                    <a:lnTo>
                      <a:pt x="61" y="414"/>
                    </a:lnTo>
                    <a:lnTo>
                      <a:pt x="61" y="411"/>
                    </a:lnTo>
                    <a:lnTo>
                      <a:pt x="61" y="409"/>
                    </a:lnTo>
                    <a:lnTo>
                      <a:pt x="61" y="407"/>
                    </a:lnTo>
                    <a:lnTo>
                      <a:pt x="64" y="407"/>
                    </a:lnTo>
                    <a:lnTo>
                      <a:pt x="61" y="407"/>
                    </a:lnTo>
                    <a:lnTo>
                      <a:pt x="59" y="407"/>
                    </a:lnTo>
                    <a:lnTo>
                      <a:pt x="57" y="407"/>
                    </a:lnTo>
                    <a:lnTo>
                      <a:pt x="55" y="409"/>
                    </a:lnTo>
                    <a:lnTo>
                      <a:pt x="53" y="409"/>
                    </a:lnTo>
                    <a:lnTo>
                      <a:pt x="51" y="409"/>
                    </a:lnTo>
                    <a:lnTo>
                      <a:pt x="48" y="409"/>
                    </a:lnTo>
                    <a:lnTo>
                      <a:pt x="46" y="411"/>
                    </a:lnTo>
                    <a:lnTo>
                      <a:pt x="44" y="411"/>
                    </a:lnTo>
                    <a:lnTo>
                      <a:pt x="42" y="411"/>
                    </a:lnTo>
                    <a:lnTo>
                      <a:pt x="40" y="411"/>
                    </a:lnTo>
                    <a:lnTo>
                      <a:pt x="40" y="407"/>
                    </a:lnTo>
                    <a:lnTo>
                      <a:pt x="40" y="405"/>
                    </a:lnTo>
                    <a:lnTo>
                      <a:pt x="37" y="403"/>
                    </a:lnTo>
                    <a:lnTo>
                      <a:pt x="37" y="398"/>
                    </a:lnTo>
                    <a:lnTo>
                      <a:pt x="35" y="398"/>
                    </a:lnTo>
                    <a:lnTo>
                      <a:pt x="35" y="394"/>
                    </a:lnTo>
                    <a:lnTo>
                      <a:pt x="37" y="394"/>
                    </a:lnTo>
                    <a:lnTo>
                      <a:pt x="40" y="394"/>
                    </a:lnTo>
                    <a:lnTo>
                      <a:pt x="42" y="392"/>
                    </a:lnTo>
                    <a:lnTo>
                      <a:pt x="44" y="392"/>
                    </a:lnTo>
                    <a:lnTo>
                      <a:pt x="55" y="387"/>
                    </a:lnTo>
                    <a:lnTo>
                      <a:pt x="53" y="383"/>
                    </a:lnTo>
                    <a:lnTo>
                      <a:pt x="53" y="381"/>
                    </a:lnTo>
                    <a:lnTo>
                      <a:pt x="53" y="372"/>
                    </a:lnTo>
                    <a:lnTo>
                      <a:pt x="51" y="374"/>
                    </a:lnTo>
                    <a:lnTo>
                      <a:pt x="44" y="374"/>
                    </a:lnTo>
                    <a:lnTo>
                      <a:pt x="40" y="372"/>
                    </a:lnTo>
                    <a:lnTo>
                      <a:pt x="37" y="372"/>
                    </a:lnTo>
                    <a:lnTo>
                      <a:pt x="35" y="372"/>
                    </a:lnTo>
                    <a:lnTo>
                      <a:pt x="31" y="370"/>
                    </a:lnTo>
                    <a:lnTo>
                      <a:pt x="26" y="370"/>
                    </a:lnTo>
                    <a:lnTo>
                      <a:pt x="26" y="368"/>
                    </a:lnTo>
                    <a:lnTo>
                      <a:pt x="33" y="368"/>
                    </a:lnTo>
                    <a:lnTo>
                      <a:pt x="40" y="365"/>
                    </a:lnTo>
                    <a:lnTo>
                      <a:pt x="42" y="365"/>
                    </a:lnTo>
                    <a:lnTo>
                      <a:pt x="42" y="368"/>
                    </a:lnTo>
                    <a:lnTo>
                      <a:pt x="53" y="365"/>
                    </a:lnTo>
                    <a:lnTo>
                      <a:pt x="55" y="365"/>
                    </a:lnTo>
                    <a:lnTo>
                      <a:pt x="57" y="365"/>
                    </a:lnTo>
                    <a:lnTo>
                      <a:pt x="59" y="365"/>
                    </a:lnTo>
                    <a:lnTo>
                      <a:pt x="59" y="363"/>
                    </a:lnTo>
                    <a:lnTo>
                      <a:pt x="57" y="359"/>
                    </a:lnTo>
                    <a:lnTo>
                      <a:pt x="57" y="354"/>
                    </a:lnTo>
                    <a:lnTo>
                      <a:pt x="57" y="352"/>
                    </a:lnTo>
                    <a:lnTo>
                      <a:pt x="55" y="348"/>
                    </a:lnTo>
                    <a:lnTo>
                      <a:pt x="55" y="346"/>
                    </a:lnTo>
                    <a:lnTo>
                      <a:pt x="53" y="343"/>
                    </a:lnTo>
                    <a:lnTo>
                      <a:pt x="51" y="341"/>
                    </a:lnTo>
                    <a:lnTo>
                      <a:pt x="48" y="337"/>
                    </a:lnTo>
                    <a:lnTo>
                      <a:pt x="46" y="337"/>
                    </a:lnTo>
                    <a:lnTo>
                      <a:pt x="46" y="335"/>
                    </a:lnTo>
                    <a:lnTo>
                      <a:pt x="46" y="330"/>
                    </a:lnTo>
                    <a:lnTo>
                      <a:pt x="46" y="328"/>
                    </a:lnTo>
                    <a:lnTo>
                      <a:pt x="46" y="326"/>
                    </a:lnTo>
                    <a:lnTo>
                      <a:pt x="46" y="324"/>
                    </a:lnTo>
                    <a:lnTo>
                      <a:pt x="40" y="324"/>
                    </a:lnTo>
                    <a:lnTo>
                      <a:pt x="37" y="326"/>
                    </a:lnTo>
                    <a:lnTo>
                      <a:pt x="33" y="326"/>
                    </a:lnTo>
                    <a:lnTo>
                      <a:pt x="26" y="326"/>
                    </a:lnTo>
                    <a:lnTo>
                      <a:pt x="24" y="324"/>
                    </a:lnTo>
                    <a:lnTo>
                      <a:pt x="24" y="322"/>
                    </a:lnTo>
                    <a:lnTo>
                      <a:pt x="24" y="319"/>
                    </a:lnTo>
                    <a:lnTo>
                      <a:pt x="22" y="319"/>
                    </a:lnTo>
                    <a:lnTo>
                      <a:pt x="22" y="315"/>
                    </a:lnTo>
                    <a:lnTo>
                      <a:pt x="20" y="311"/>
                    </a:lnTo>
                    <a:lnTo>
                      <a:pt x="15" y="311"/>
                    </a:lnTo>
                    <a:lnTo>
                      <a:pt x="13" y="313"/>
                    </a:lnTo>
                    <a:lnTo>
                      <a:pt x="11" y="313"/>
                    </a:lnTo>
                    <a:lnTo>
                      <a:pt x="11" y="315"/>
                    </a:lnTo>
                    <a:lnTo>
                      <a:pt x="9" y="315"/>
                    </a:lnTo>
                    <a:lnTo>
                      <a:pt x="7" y="317"/>
                    </a:lnTo>
                    <a:lnTo>
                      <a:pt x="7" y="315"/>
                    </a:lnTo>
                    <a:lnTo>
                      <a:pt x="0" y="315"/>
                    </a:lnTo>
                    <a:lnTo>
                      <a:pt x="2" y="313"/>
                    </a:lnTo>
                    <a:lnTo>
                      <a:pt x="2" y="311"/>
                    </a:lnTo>
                    <a:lnTo>
                      <a:pt x="2" y="308"/>
                    </a:lnTo>
                    <a:lnTo>
                      <a:pt x="2" y="306"/>
                    </a:lnTo>
                    <a:lnTo>
                      <a:pt x="2" y="304"/>
                    </a:lnTo>
                    <a:lnTo>
                      <a:pt x="5" y="304"/>
                    </a:lnTo>
                    <a:lnTo>
                      <a:pt x="7" y="302"/>
                    </a:lnTo>
                    <a:lnTo>
                      <a:pt x="9" y="300"/>
                    </a:lnTo>
                    <a:lnTo>
                      <a:pt x="11" y="297"/>
                    </a:lnTo>
                    <a:lnTo>
                      <a:pt x="13" y="297"/>
                    </a:lnTo>
                    <a:lnTo>
                      <a:pt x="15" y="295"/>
                    </a:lnTo>
                    <a:lnTo>
                      <a:pt x="20" y="293"/>
                    </a:lnTo>
                    <a:lnTo>
                      <a:pt x="22" y="293"/>
                    </a:lnTo>
                    <a:lnTo>
                      <a:pt x="22" y="289"/>
                    </a:lnTo>
                    <a:lnTo>
                      <a:pt x="20" y="286"/>
                    </a:lnTo>
                    <a:lnTo>
                      <a:pt x="18" y="282"/>
                    </a:lnTo>
                    <a:lnTo>
                      <a:pt x="13" y="276"/>
                    </a:lnTo>
                    <a:lnTo>
                      <a:pt x="11" y="271"/>
                    </a:lnTo>
                    <a:lnTo>
                      <a:pt x="9" y="267"/>
                    </a:lnTo>
                    <a:lnTo>
                      <a:pt x="7" y="262"/>
                    </a:lnTo>
                    <a:lnTo>
                      <a:pt x="11" y="262"/>
                    </a:lnTo>
                    <a:lnTo>
                      <a:pt x="11" y="260"/>
                    </a:lnTo>
                    <a:lnTo>
                      <a:pt x="9" y="258"/>
                    </a:lnTo>
                    <a:lnTo>
                      <a:pt x="9" y="256"/>
                    </a:lnTo>
                    <a:lnTo>
                      <a:pt x="11" y="256"/>
                    </a:lnTo>
                    <a:lnTo>
                      <a:pt x="13" y="256"/>
                    </a:lnTo>
                    <a:lnTo>
                      <a:pt x="15" y="256"/>
                    </a:lnTo>
                    <a:lnTo>
                      <a:pt x="18" y="256"/>
                    </a:lnTo>
                    <a:lnTo>
                      <a:pt x="20" y="256"/>
                    </a:lnTo>
                    <a:lnTo>
                      <a:pt x="22" y="251"/>
                    </a:lnTo>
                    <a:lnTo>
                      <a:pt x="24" y="249"/>
                    </a:lnTo>
                    <a:lnTo>
                      <a:pt x="26" y="247"/>
                    </a:lnTo>
                    <a:lnTo>
                      <a:pt x="29" y="247"/>
                    </a:lnTo>
                    <a:lnTo>
                      <a:pt x="31" y="247"/>
                    </a:lnTo>
                    <a:lnTo>
                      <a:pt x="33" y="247"/>
                    </a:lnTo>
                    <a:lnTo>
                      <a:pt x="33" y="245"/>
                    </a:lnTo>
                    <a:lnTo>
                      <a:pt x="35" y="245"/>
                    </a:lnTo>
                    <a:lnTo>
                      <a:pt x="37" y="245"/>
                    </a:lnTo>
                    <a:lnTo>
                      <a:pt x="40" y="243"/>
                    </a:lnTo>
                    <a:lnTo>
                      <a:pt x="42" y="243"/>
                    </a:lnTo>
                    <a:lnTo>
                      <a:pt x="44" y="243"/>
                    </a:lnTo>
                    <a:lnTo>
                      <a:pt x="46" y="240"/>
                    </a:lnTo>
                    <a:lnTo>
                      <a:pt x="48" y="240"/>
                    </a:lnTo>
                    <a:lnTo>
                      <a:pt x="51" y="240"/>
                    </a:lnTo>
                    <a:lnTo>
                      <a:pt x="53" y="240"/>
                    </a:lnTo>
                    <a:lnTo>
                      <a:pt x="53" y="238"/>
                    </a:lnTo>
                    <a:lnTo>
                      <a:pt x="55" y="238"/>
                    </a:lnTo>
                    <a:lnTo>
                      <a:pt x="57" y="238"/>
                    </a:lnTo>
                    <a:lnTo>
                      <a:pt x="57" y="240"/>
                    </a:lnTo>
                    <a:lnTo>
                      <a:pt x="59" y="243"/>
                    </a:lnTo>
                    <a:lnTo>
                      <a:pt x="59" y="245"/>
                    </a:lnTo>
                    <a:lnTo>
                      <a:pt x="61" y="247"/>
                    </a:lnTo>
                    <a:lnTo>
                      <a:pt x="66" y="245"/>
                    </a:lnTo>
                    <a:lnTo>
                      <a:pt x="68" y="245"/>
                    </a:lnTo>
                    <a:lnTo>
                      <a:pt x="68" y="243"/>
                    </a:lnTo>
                    <a:lnTo>
                      <a:pt x="72" y="243"/>
                    </a:lnTo>
                    <a:lnTo>
                      <a:pt x="72" y="240"/>
                    </a:lnTo>
                    <a:lnTo>
                      <a:pt x="75" y="240"/>
                    </a:lnTo>
                    <a:lnTo>
                      <a:pt x="79" y="238"/>
                    </a:lnTo>
                    <a:lnTo>
                      <a:pt x="79" y="236"/>
                    </a:lnTo>
                    <a:lnTo>
                      <a:pt x="79" y="232"/>
                    </a:lnTo>
                    <a:lnTo>
                      <a:pt x="81" y="234"/>
                    </a:lnTo>
                    <a:lnTo>
                      <a:pt x="81" y="236"/>
                    </a:lnTo>
                    <a:lnTo>
                      <a:pt x="83" y="240"/>
                    </a:lnTo>
                    <a:lnTo>
                      <a:pt x="86" y="240"/>
                    </a:lnTo>
                    <a:lnTo>
                      <a:pt x="88" y="238"/>
                    </a:lnTo>
                    <a:lnTo>
                      <a:pt x="92" y="236"/>
                    </a:lnTo>
                    <a:lnTo>
                      <a:pt x="94" y="236"/>
                    </a:lnTo>
                    <a:lnTo>
                      <a:pt x="99" y="234"/>
                    </a:lnTo>
                    <a:lnTo>
                      <a:pt x="101" y="232"/>
                    </a:lnTo>
                    <a:lnTo>
                      <a:pt x="105" y="232"/>
                    </a:lnTo>
                    <a:lnTo>
                      <a:pt x="107" y="227"/>
                    </a:lnTo>
                    <a:lnTo>
                      <a:pt x="110" y="225"/>
                    </a:lnTo>
                    <a:lnTo>
                      <a:pt x="110" y="227"/>
                    </a:lnTo>
                    <a:lnTo>
                      <a:pt x="112" y="227"/>
                    </a:lnTo>
                    <a:lnTo>
                      <a:pt x="114" y="230"/>
                    </a:lnTo>
                    <a:lnTo>
                      <a:pt x="114" y="227"/>
                    </a:lnTo>
                    <a:lnTo>
                      <a:pt x="116" y="227"/>
                    </a:lnTo>
                    <a:lnTo>
                      <a:pt x="118" y="227"/>
                    </a:lnTo>
                    <a:lnTo>
                      <a:pt x="118" y="225"/>
                    </a:lnTo>
                    <a:lnTo>
                      <a:pt x="118" y="223"/>
                    </a:lnTo>
                    <a:lnTo>
                      <a:pt x="121" y="223"/>
                    </a:lnTo>
                    <a:lnTo>
                      <a:pt x="121" y="221"/>
                    </a:lnTo>
                    <a:lnTo>
                      <a:pt x="123" y="221"/>
                    </a:lnTo>
                    <a:lnTo>
                      <a:pt x="125" y="221"/>
                    </a:lnTo>
                    <a:lnTo>
                      <a:pt x="125" y="223"/>
                    </a:lnTo>
                    <a:lnTo>
                      <a:pt x="125" y="225"/>
                    </a:lnTo>
                    <a:lnTo>
                      <a:pt x="125" y="227"/>
                    </a:lnTo>
                    <a:lnTo>
                      <a:pt x="127" y="227"/>
                    </a:lnTo>
                    <a:lnTo>
                      <a:pt x="129" y="227"/>
                    </a:lnTo>
                    <a:lnTo>
                      <a:pt x="132" y="225"/>
                    </a:lnTo>
                    <a:lnTo>
                      <a:pt x="132" y="223"/>
                    </a:lnTo>
                    <a:lnTo>
                      <a:pt x="132" y="221"/>
                    </a:lnTo>
                    <a:lnTo>
                      <a:pt x="134" y="221"/>
                    </a:lnTo>
                    <a:lnTo>
                      <a:pt x="134" y="219"/>
                    </a:lnTo>
                    <a:lnTo>
                      <a:pt x="136" y="219"/>
                    </a:lnTo>
                    <a:lnTo>
                      <a:pt x="136" y="216"/>
                    </a:lnTo>
                    <a:lnTo>
                      <a:pt x="136" y="214"/>
                    </a:lnTo>
                    <a:lnTo>
                      <a:pt x="136" y="212"/>
                    </a:lnTo>
                    <a:lnTo>
                      <a:pt x="138" y="212"/>
                    </a:lnTo>
                    <a:lnTo>
                      <a:pt x="138" y="210"/>
                    </a:lnTo>
                    <a:lnTo>
                      <a:pt x="140" y="203"/>
                    </a:lnTo>
                    <a:lnTo>
                      <a:pt x="147" y="201"/>
                    </a:lnTo>
                    <a:lnTo>
                      <a:pt x="149" y="201"/>
                    </a:lnTo>
                    <a:lnTo>
                      <a:pt x="147" y="199"/>
                    </a:lnTo>
                    <a:lnTo>
                      <a:pt x="149" y="197"/>
                    </a:lnTo>
                    <a:lnTo>
                      <a:pt x="151" y="194"/>
                    </a:lnTo>
                    <a:lnTo>
                      <a:pt x="151" y="197"/>
                    </a:lnTo>
                    <a:lnTo>
                      <a:pt x="153" y="197"/>
                    </a:lnTo>
                    <a:lnTo>
                      <a:pt x="151" y="197"/>
                    </a:lnTo>
                    <a:lnTo>
                      <a:pt x="153" y="194"/>
                    </a:lnTo>
                    <a:lnTo>
                      <a:pt x="156" y="194"/>
                    </a:lnTo>
                    <a:lnTo>
                      <a:pt x="160" y="192"/>
                    </a:lnTo>
                    <a:lnTo>
                      <a:pt x="160" y="190"/>
                    </a:lnTo>
                    <a:lnTo>
                      <a:pt x="158" y="186"/>
                    </a:lnTo>
                    <a:lnTo>
                      <a:pt x="167" y="184"/>
                    </a:lnTo>
                    <a:lnTo>
                      <a:pt x="171" y="184"/>
                    </a:lnTo>
                    <a:lnTo>
                      <a:pt x="173" y="186"/>
                    </a:lnTo>
                    <a:lnTo>
                      <a:pt x="175" y="184"/>
                    </a:lnTo>
                    <a:lnTo>
                      <a:pt x="178" y="184"/>
                    </a:lnTo>
                    <a:lnTo>
                      <a:pt x="180" y="184"/>
                    </a:lnTo>
                    <a:lnTo>
                      <a:pt x="182" y="181"/>
                    </a:lnTo>
                    <a:lnTo>
                      <a:pt x="180" y="179"/>
                    </a:lnTo>
                    <a:lnTo>
                      <a:pt x="182" y="177"/>
                    </a:lnTo>
                    <a:lnTo>
                      <a:pt x="180" y="175"/>
                    </a:lnTo>
                    <a:lnTo>
                      <a:pt x="180" y="173"/>
                    </a:lnTo>
                    <a:lnTo>
                      <a:pt x="178" y="168"/>
                    </a:lnTo>
                    <a:lnTo>
                      <a:pt x="182" y="168"/>
                    </a:lnTo>
                    <a:lnTo>
                      <a:pt x="184" y="168"/>
                    </a:lnTo>
                    <a:lnTo>
                      <a:pt x="182" y="164"/>
                    </a:lnTo>
                    <a:lnTo>
                      <a:pt x="182" y="162"/>
                    </a:lnTo>
                    <a:lnTo>
                      <a:pt x="180" y="162"/>
                    </a:lnTo>
                    <a:lnTo>
                      <a:pt x="180" y="159"/>
                    </a:lnTo>
                    <a:lnTo>
                      <a:pt x="180" y="157"/>
                    </a:lnTo>
                    <a:lnTo>
                      <a:pt x="178" y="157"/>
                    </a:lnTo>
                    <a:lnTo>
                      <a:pt x="178" y="155"/>
                    </a:lnTo>
                    <a:lnTo>
                      <a:pt x="178" y="153"/>
                    </a:lnTo>
                    <a:lnTo>
                      <a:pt x="175" y="153"/>
                    </a:lnTo>
                    <a:lnTo>
                      <a:pt x="178" y="153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4" y="148"/>
                    </a:lnTo>
                    <a:lnTo>
                      <a:pt x="189" y="146"/>
                    </a:lnTo>
                    <a:lnTo>
                      <a:pt x="193" y="146"/>
                    </a:lnTo>
                    <a:lnTo>
                      <a:pt x="195" y="144"/>
                    </a:lnTo>
                    <a:lnTo>
                      <a:pt x="197" y="144"/>
                    </a:lnTo>
                    <a:lnTo>
                      <a:pt x="199" y="144"/>
                    </a:lnTo>
                    <a:lnTo>
                      <a:pt x="199" y="142"/>
                    </a:lnTo>
                    <a:lnTo>
                      <a:pt x="202" y="138"/>
                    </a:lnTo>
                    <a:lnTo>
                      <a:pt x="204" y="138"/>
                    </a:lnTo>
                    <a:lnTo>
                      <a:pt x="206" y="135"/>
                    </a:lnTo>
                    <a:lnTo>
                      <a:pt x="206" y="133"/>
                    </a:lnTo>
                    <a:lnTo>
                      <a:pt x="208" y="133"/>
                    </a:lnTo>
                    <a:lnTo>
                      <a:pt x="210" y="131"/>
                    </a:lnTo>
                    <a:lnTo>
                      <a:pt x="213" y="131"/>
                    </a:lnTo>
                    <a:lnTo>
                      <a:pt x="213" y="129"/>
                    </a:lnTo>
                    <a:lnTo>
                      <a:pt x="215" y="129"/>
                    </a:lnTo>
                    <a:lnTo>
                      <a:pt x="219" y="127"/>
                    </a:lnTo>
                    <a:lnTo>
                      <a:pt x="221" y="127"/>
                    </a:lnTo>
                    <a:lnTo>
                      <a:pt x="224" y="127"/>
                    </a:lnTo>
                    <a:lnTo>
                      <a:pt x="226" y="127"/>
                    </a:lnTo>
                    <a:lnTo>
                      <a:pt x="228" y="124"/>
                    </a:lnTo>
                    <a:lnTo>
                      <a:pt x="232" y="124"/>
                    </a:lnTo>
                    <a:lnTo>
                      <a:pt x="235" y="124"/>
                    </a:lnTo>
                    <a:lnTo>
                      <a:pt x="237" y="124"/>
                    </a:lnTo>
                    <a:lnTo>
                      <a:pt x="239" y="122"/>
                    </a:lnTo>
                    <a:lnTo>
                      <a:pt x="237" y="118"/>
                    </a:lnTo>
                    <a:lnTo>
                      <a:pt x="235" y="111"/>
                    </a:lnTo>
                    <a:lnTo>
                      <a:pt x="237" y="109"/>
                    </a:lnTo>
                    <a:lnTo>
                      <a:pt x="241" y="107"/>
                    </a:lnTo>
                    <a:lnTo>
                      <a:pt x="243" y="107"/>
                    </a:lnTo>
                    <a:lnTo>
                      <a:pt x="245" y="105"/>
                    </a:lnTo>
                    <a:lnTo>
                      <a:pt x="241" y="98"/>
                    </a:lnTo>
                    <a:lnTo>
                      <a:pt x="241" y="96"/>
                    </a:lnTo>
                    <a:lnTo>
                      <a:pt x="245" y="94"/>
                    </a:lnTo>
                    <a:lnTo>
                      <a:pt x="248" y="94"/>
                    </a:lnTo>
                    <a:lnTo>
                      <a:pt x="250" y="92"/>
                    </a:lnTo>
                    <a:lnTo>
                      <a:pt x="252" y="89"/>
                    </a:lnTo>
                    <a:lnTo>
                      <a:pt x="254" y="87"/>
                    </a:lnTo>
                    <a:lnTo>
                      <a:pt x="256" y="87"/>
                    </a:lnTo>
                    <a:lnTo>
                      <a:pt x="256" y="85"/>
                    </a:lnTo>
                    <a:lnTo>
                      <a:pt x="259" y="85"/>
                    </a:lnTo>
                    <a:lnTo>
                      <a:pt x="261" y="85"/>
                    </a:lnTo>
                    <a:lnTo>
                      <a:pt x="263" y="85"/>
                    </a:lnTo>
                    <a:lnTo>
                      <a:pt x="263" y="83"/>
                    </a:lnTo>
                    <a:lnTo>
                      <a:pt x="265" y="83"/>
                    </a:lnTo>
                    <a:lnTo>
                      <a:pt x="267" y="83"/>
                    </a:lnTo>
                    <a:lnTo>
                      <a:pt x="261" y="81"/>
                    </a:lnTo>
                    <a:lnTo>
                      <a:pt x="261" y="76"/>
                    </a:lnTo>
                    <a:lnTo>
                      <a:pt x="261" y="74"/>
                    </a:lnTo>
                    <a:lnTo>
                      <a:pt x="259" y="72"/>
                    </a:lnTo>
                    <a:lnTo>
                      <a:pt x="256" y="67"/>
                    </a:lnTo>
                    <a:lnTo>
                      <a:pt x="254" y="63"/>
                    </a:lnTo>
                    <a:lnTo>
                      <a:pt x="261" y="61"/>
                    </a:lnTo>
                    <a:lnTo>
                      <a:pt x="263" y="61"/>
                    </a:lnTo>
                    <a:lnTo>
                      <a:pt x="265" y="61"/>
                    </a:lnTo>
                    <a:lnTo>
                      <a:pt x="267" y="59"/>
                    </a:lnTo>
                    <a:lnTo>
                      <a:pt x="270" y="59"/>
                    </a:lnTo>
                    <a:lnTo>
                      <a:pt x="267" y="54"/>
                    </a:lnTo>
                    <a:lnTo>
                      <a:pt x="265" y="52"/>
                    </a:lnTo>
                    <a:lnTo>
                      <a:pt x="261" y="46"/>
                    </a:lnTo>
                    <a:lnTo>
                      <a:pt x="259" y="39"/>
                    </a:lnTo>
                    <a:lnTo>
                      <a:pt x="265" y="35"/>
                    </a:lnTo>
                    <a:lnTo>
                      <a:pt x="270" y="32"/>
                    </a:lnTo>
                    <a:lnTo>
                      <a:pt x="272" y="32"/>
                    </a:lnTo>
                    <a:lnTo>
                      <a:pt x="276" y="30"/>
                    </a:lnTo>
                    <a:lnTo>
                      <a:pt x="281" y="28"/>
                    </a:lnTo>
                    <a:lnTo>
                      <a:pt x="281" y="26"/>
                    </a:lnTo>
                    <a:lnTo>
                      <a:pt x="281" y="24"/>
                    </a:lnTo>
                    <a:lnTo>
                      <a:pt x="278" y="17"/>
                    </a:lnTo>
                    <a:lnTo>
                      <a:pt x="278" y="10"/>
                    </a:lnTo>
                    <a:lnTo>
                      <a:pt x="278" y="8"/>
                    </a:lnTo>
                    <a:lnTo>
                      <a:pt x="281" y="8"/>
                    </a:lnTo>
                    <a:lnTo>
                      <a:pt x="283" y="8"/>
                    </a:lnTo>
                    <a:lnTo>
                      <a:pt x="285" y="6"/>
                    </a:lnTo>
                    <a:lnTo>
                      <a:pt x="287" y="6"/>
                    </a:lnTo>
                    <a:lnTo>
                      <a:pt x="289" y="6"/>
                    </a:lnTo>
                    <a:lnTo>
                      <a:pt x="294" y="6"/>
                    </a:lnTo>
                    <a:lnTo>
                      <a:pt x="298" y="4"/>
                    </a:lnTo>
                    <a:lnTo>
                      <a:pt x="300" y="4"/>
                    </a:lnTo>
                    <a:lnTo>
                      <a:pt x="302" y="4"/>
                    </a:lnTo>
                    <a:lnTo>
                      <a:pt x="305" y="8"/>
                    </a:lnTo>
                    <a:lnTo>
                      <a:pt x="307" y="10"/>
                    </a:lnTo>
                    <a:lnTo>
                      <a:pt x="307" y="15"/>
                    </a:lnTo>
                    <a:lnTo>
                      <a:pt x="309" y="19"/>
                    </a:lnTo>
                    <a:lnTo>
                      <a:pt x="313" y="17"/>
                    </a:lnTo>
                    <a:lnTo>
                      <a:pt x="316" y="17"/>
                    </a:lnTo>
                    <a:lnTo>
                      <a:pt x="320" y="17"/>
                    </a:lnTo>
                    <a:lnTo>
                      <a:pt x="329" y="15"/>
                    </a:lnTo>
                    <a:lnTo>
                      <a:pt x="342" y="8"/>
                    </a:lnTo>
                    <a:lnTo>
                      <a:pt x="342" y="6"/>
                    </a:lnTo>
                    <a:lnTo>
                      <a:pt x="344" y="10"/>
                    </a:lnTo>
                    <a:lnTo>
                      <a:pt x="346" y="10"/>
                    </a:lnTo>
                    <a:lnTo>
                      <a:pt x="346" y="8"/>
                    </a:lnTo>
                    <a:lnTo>
                      <a:pt x="351" y="8"/>
                    </a:lnTo>
                    <a:lnTo>
                      <a:pt x="355" y="8"/>
                    </a:lnTo>
                    <a:lnTo>
                      <a:pt x="357" y="10"/>
                    </a:lnTo>
                    <a:lnTo>
                      <a:pt x="359" y="10"/>
                    </a:lnTo>
                    <a:lnTo>
                      <a:pt x="362" y="6"/>
                    </a:lnTo>
                    <a:lnTo>
                      <a:pt x="362" y="4"/>
                    </a:lnTo>
                    <a:lnTo>
                      <a:pt x="364" y="0"/>
                    </a:lnTo>
                    <a:lnTo>
                      <a:pt x="368" y="2"/>
                    </a:lnTo>
                    <a:lnTo>
                      <a:pt x="370" y="2"/>
                    </a:lnTo>
                    <a:lnTo>
                      <a:pt x="373" y="4"/>
                    </a:lnTo>
                    <a:lnTo>
                      <a:pt x="375" y="4"/>
                    </a:lnTo>
                    <a:lnTo>
                      <a:pt x="375" y="6"/>
                    </a:lnTo>
                    <a:lnTo>
                      <a:pt x="377" y="6"/>
                    </a:lnTo>
                    <a:lnTo>
                      <a:pt x="377" y="8"/>
                    </a:lnTo>
                    <a:lnTo>
                      <a:pt x="375" y="8"/>
                    </a:lnTo>
                    <a:lnTo>
                      <a:pt x="379" y="1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300" name="Freeform 85"/>
              <p:cNvSpPr>
                <a:spLocks/>
              </p:cNvSpPr>
              <p:nvPr/>
            </p:nvSpPr>
            <p:spPr bwMode="auto">
              <a:xfrm>
                <a:off x="4954588" y="1989138"/>
                <a:ext cx="882650" cy="736600"/>
              </a:xfrm>
              <a:custGeom>
                <a:avLst/>
                <a:gdLst>
                  <a:gd name="T0" fmla="*/ 2147483647 w 556"/>
                  <a:gd name="T1" fmla="*/ 2147483647 h 464"/>
                  <a:gd name="T2" fmla="*/ 2147483647 w 556"/>
                  <a:gd name="T3" fmla="*/ 2147483647 h 464"/>
                  <a:gd name="T4" fmla="*/ 2147483647 w 556"/>
                  <a:gd name="T5" fmla="*/ 2147483647 h 464"/>
                  <a:gd name="T6" fmla="*/ 2147483647 w 556"/>
                  <a:gd name="T7" fmla="*/ 2147483647 h 464"/>
                  <a:gd name="T8" fmla="*/ 2147483647 w 556"/>
                  <a:gd name="T9" fmla="*/ 2147483647 h 464"/>
                  <a:gd name="T10" fmla="*/ 2147483647 w 556"/>
                  <a:gd name="T11" fmla="*/ 2147483647 h 464"/>
                  <a:gd name="T12" fmla="*/ 2147483647 w 556"/>
                  <a:gd name="T13" fmla="*/ 2147483647 h 464"/>
                  <a:gd name="T14" fmla="*/ 2147483647 w 556"/>
                  <a:gd name="T15" fmla="*/ 2147483647 h 464"/>
                  <a:gd name="T16" fmla="*/ 2147483647 w 556"/>
                  <a:gd name="T17" fmla="*/ 2147483647 h 464"/>
                  <a:gd name="T18" fmla="*/ 2147483647 w 556"/>
                  <a:gd name="T19" fmla="*/ 2147483647 h 464"/>
                  <a:gd name="T20" fmla="*/ 2147483647 w 556"/>
                  <a:gd name="T21" fmla="*/ 2147483647 h 464"/>
                  <a:gd name="T22" fmla="*/ 2147483647 w 556"/>
                  <a:gd name="T23" fmla="*/ 2147483647 h 464"/>
                  <a:gd name="T24" fmla="*/ 2147483647 w 556"/>
                  <a:gd name="T25" fmla="*/ 2147483647 h 464"/>
                  <a:gd name="T26" fmla="*/ 2147483647 w 556"/>
                  <a:gd name="T27" fmla="*/ 2147483647 h 464"/>
                  <a:gd name="T28" fmla="*/ 2147483647 w 556"/>
                  <a:gd name="T29" fmla="*/ 2147483647 h 464"/>
                  <a:gd name="T30" fmla="*/ 2147483647 w 556"/>
                  <a:gd name="T31" fmla="*/ 2147483647 h 464"/>
                  <a:gd name="T32" fmla="*/ 2147483647 w 556"/>
                  <a:gd name="T33" fmla="*/ 2147483647 h 464"/>
                  <a:gd name="T34" fmla="*/ 2147483647 w 556"/>
                  <a:gd name="T35" fmla="*/ 2147483647 h 464"/>
                  <a:gd name="T36" fmla="*/ 2147483647 w 556"/>
                  <a:gd name="T37" fmla="*/ 2147483647 h 464"/>
                  <a:gd name="T38" fmla="*/ 2147483647 w 556"/>
                  <a:gd name="T39" fmla="*/ 2147483647 h 464"/>
                  <a:gd name="T40" fmla="*/ 2147483647 w 556"/>
                  <a:gd name="T41" fmla="*/ 2147483647 h 464"/>
                  <a:gd name="T42" fmla="*/ 2147483647 w 556"/>
                  <a:gd name="T43" fmla="*/ 2147483647 h 464"/>
                  <a:gd name="T44" fmla="*/ 2147483647 w 556"/>
                  <a:gd name="T45" fmla="*/ 2147483647 h 464"/>
                  <a:gd name="T46" fmla="*/ 2147483647 w 556"/>
                  <a:gd name="T47" fmla="*/ 2147483647 h 464"/>
                  <a:gd name="T48" fmla="*/ 2147483647 w 556"/>
                  <a:gd name="T49" fmla="*/ 2147483647 h 464"/>
                  <a:gd name="T50" fmla="*/ 2147483647 w 556"/>
                  <a:gd name="T51" fmla="*/ 2147483647 h 464"/>
                  <a:gd name="T52" fmla="*/ 2147483647 w 556"/>
                  <a:gd name="T53" fmla="*/ 2147483647 h 464"/>
                  <a:gd name="T54" fmla="*/ 2147483647 w 556"/>
                  <a:gd name="T55" fmla="*/ 2147483647 h 464"/>
                  <a:gd name="T56" fmla="*/ 2147483647 w 556"/>
                  <a:gd name="T57" fmla="*/ 2147483647 h 464"/>
                  <a:gd name="T58" fmla="*/ 2147483647 w 556"/>
                  <a:gd name="T59" fmla="*/ 2147483647 h 464"/>
                  <a:gd name="T60" fmla="*/ 2147483647 w 556"/>
                  <a:gd name="T61" fmla="*/ 2147483647 h 464"/>
                  <a:gd name="T62" fmla="*/ 2147483647 w 556"/>
                  <a:gd name="T63" fmla="*/ 2147483647 h 464"/>
                  <a:gd name="T64" fmla="*/ 2147483647 w 556"/>
                  <a:gd name="T65" fmla="*/ 2147483647 h 464"/>
                  <a:gd name="T66" fmla="*/ 2147483647 w 556"/>
                  <a:gd name="T67" fmla="*/ 2147483647 h 464"/>
                  <a:gd name="T68" fmla="*/ 2147483647 w 556"/>
                  <a:gd name="T69" fmla="*/ 2147483647 h 464"/>
                  <a:gd name="T70" fmla="*/ 2147483647 w 556"/>
                  <a:gd name="T71" fmla="*/ 2147483647 h 464"/>
                  <a:gd name="T72" fmla="*/ 2147483647 w 556"/>
                  <a:gd name="T73" fmla="*/ 2147483647 h 464"/>
                  <a:gd name="T74" fmla="*/ 2147483647 w 556"/>
                  <a:gd name="T75" fmla="*/ 2147483647 h 464"/>
                  <a:gd name="T76" fmla="*/ 2147483647 w 556"/>
                  <a:gd name="T77" fmla="*/ 2147483647 h 464"/>
                  <a:gd name="T78" fmla="*/ 2147483647 w 556"/>
                  <a:gd name="T79" fmla="*/ 2147483647 h 464"/>
                  <a:gd name="T80" fmla="*/ 2147483647 w 556"/>
                  <a:gd name="T81" fmla="*/ 2147483647 h 464"/>
                  <a:gd name="T82" fmla="*/ 2147483647 w 556"/>
                  <a:gd name="T83" fmla="*/ 2147483647 h 464"/>
                  <a:gd name="T84" fmla="*/ 2147483647 w 556"/>
                  <a:gd name="T85" fmla="*/ 2147483647 h 464"/>
                  <a:gd name="T86" fmla="*/ 2147483647 w 556"/>
                  <a:gd name="T87" fmla="*/ 2147483647 h 464"/>
                  <a:gd name="T88" fmla="*/ 2147483647 w 556"/>
                  <a:gd name="T89" fmla="*/ 2147483647 h 464"/>
                  <a:gd name="T90" fmla="*/ 2147483647 w 556"/>
                  <a:gd name="T91" fmla="*/ 2147483647 h 464"/>
                  <a:gd name="T92" fmla="*/ 2147483647 w 556"/>
                  <a:gd name="T93" fmla="*/ 2147483647 h 464"/>
                  <a:gd name="T94" fmla="*/ 2147483647 w 556"/>
                  <a:gd name="T95" fmla="*/ 2147483647 h 464"/>
                  <a:gd name="T96" fmla="*/ 2147483647 w 556"/>
                  <a:gd name="T97" fmla="*/ 2147483647 h 464"/>
                  <a:gd name="T98" fmla="*/ 2147483647 w 556"/>
                  <a:gd name="T99" fmla="*/ 2147483647 h 464"/>
                  <a:gd name="T100" fmla="*/ 2147483647 w 556"/>
                  <a:gd name="T101" fmla="*/ 2147483647 h 464"/>
                  <a:gd name="T102" fmla="*/ 2147483647 w 556"/>
                  <a:gd name="T103" fmla="*/ 2147483647 h 464"/>
                  <a:gd name="T104" fmla="*/ 2147483647 w 556"/>
                  <a:gd name="T105" fmla="*/ 2147483647 h 464"/>
                  <a:gd name="T106" fmla="*/ 2147483647 w 556"/>
                  <a:gd name="T107" fmla="*/ 2147483647 h 464"/>
                  <a:gd name="T108" fmla="*/ 2147483647 w 556"/>
                  <a:gd name="T109" fmla="*/ 2147483647 h 464"/>
                  <a:gd name="T110" fmla="*/ 2147483647 w 556"/>
                  <a:gd name="T111" fmla="*/ 2147483647 h 464"/>
                  <a:gd name="T112" fmla="*/ 2147483647 w 556"/>
                  <a:gd name="T113" fmla="*/ 2147483647 h 464"/>
                  <a:gd name="T114" fmla="*/ 2147483647 w 556"/>
                  <a:gd name="T115" fmla="*/ 2147483647 h 464"/>
                  <a:gd name="T116" fmla="*/ 2147483647 w 556"/>
                  <a:gd name="T117" fmla="*/ 2147483647 h 464"/>
                  <a:gd name="T118" fmla="*/ 2147483647 w 556"/>
                  <a:gd name="T119" fmla="*/ 0 h 46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56" h="464">
                    <a:moveTo>
                      <a:pt x="379" y="6"/>
                    </a:moveTo>
                    <a:lnTo>
                      <a:pt x="381" y="6"/>
                    </a:lnTo>
                    <a:lnTo>
                      <a:pt x="386" y="9"/>
                    </a:lnTo>
                    <a:lnTo>
                      <a:pt x="388" y="9"/>
                    </a:lnTo>
                    <a:lnTo>
                      <a:pt x="388" y="11"/>
                    </a:lnTo>
                    <a:lnTo>
                      <a:pt x="390" y="11"/>
                    </a:lnTo>
                    <a:lnTo>
                      <a:pt x="397" y="15"/>
                    </a:lnTo>
                    <a:lnTo>
                      <a:pt x="397" y="17"/>
                    </a:lnTo>
                    <a:lnTo>
                      <a:pt x="394" y="22"/>
                    </a:lnTo>
                    <a:lnTo>
                      <a:pt x="394" y="24"/>
                    </a:lnTo>
                    <a:lnTo>
                      <a:pt x="403" y="15"/>
                    </a:lnTo>
                    <a:lnTo>
                      <a:pt x="403" y="13"/>
                    </a:lnTo>
                    <a:lnTo>
                      <a:pt x="405" y="13"/>
                    </a:lnTo>
                    <a:lnTo>
                      <a:pt x="401" y="22"/>
                    </a:lnTo>
                    <a:lnTo>
                      <a:pt x="399" y="26"/>
                    </a:lnTo>
                    <a:lnTo>
                      <a:pt x="408" y="26"/>
                    </a:lnTo>
                    <a:lnTo>
                      <a:pt x="408" y="17"/>
                    </a:lnTo>
                    <a:lnTo>
                      <a:pt x="408" y="15"/>
                    </a:lnTo>
                    <a:lnTo>
                      <a:pt x="408" y="13"/>
                    </a:lnTo>
                    <a:lnTo>
                      <a:pt x="410" y="13"/>
                    </a:lnTo>
                    <a:lnTo>
                      <a:pt x="412" y="13"/>
                    </a:lnTo>
                    <a:lnTo>
                      <a:pt x="414" y="13"/>
                    </a:lnTo>
                    <a:lnTo>
                      <a:pt x="416" y="13"/>
                    </a:lnTo>
                    <a:lnTo>
                      <a:pt x="419" y="15"/>
                    </a:lnTo>
                    <a:lnTo>
                      <a:pt x="421" y="15"/>
                    </a:lnTo>
                    <a:lnTo>
                      <a:pt x="425" y="13"/>
                    </a:lnTo>
                    <a:lnTo>
                      <a:pt x="429" y="13"/>
                    </a:lnTo>
                    <a:lnTo>
                      <a:pt x="429" y="11"/>
                    </a:lnTo>
                    <a:lnTo>
                      <a:pt x="429" y="9"/>
                    </a:lnTo>
                    <a:lnTo>
                      <a:pt x="436" y="9"/>
                    </a:lnTo>
                    <a:lnTo>
                      <a:pt x="438" y="9"/>
                    </a:lnTo>
                    <a:lnTo>
                      <a:pt x="440" y="9"/>
                    </a:lnTo>
                    <a:lnTo>
                      <a:pt x="443" y="11"/>
                    </a:lnTo>
                    <a:lnTo>
                      <a:pt x="449" y="13"/>
                    </a:lnTo>
                    <a:lnTo>
                      <a:pt x="451" y="13"/>
                    </a:lnTo>
                    <a:lnTo>
                      <a:pt x="456" y="13"/>
                    </a:lnTo>
                    <a:lnTo>
                      <a:pt x="460" y="13"/>
                    </a:lnTo>
                    <a:lnTo>
                      <a:pt x="462" y="13"/>
                    </a:lnTo>
                    <a:lnTo>
                      <a:pt x="465" y="13"/>
                    </a:lnTo>
                    <a:lnTo>
                      <a:pt x="469" y="13"/>
                    </a:lnTo>
                    <a:lnTo>
                      <a:pt x="471" y="15"/>
                    </a:lnTo>
                    <a:lnTo>
                      <a:pt x="473" y="15"/>
                    </a:lnTo>
                    <a:lnTo>
                      <a:pt x="475" y="15"/>
                    </a:lnTo>
                    <a:lnTo>
                      <a:pt x="478" y="17"/>
                    </a:lnTo>
                    <a:lnTo>
                      <a:pt x="482" y="17"/>
                    </a:lnTo>
                    <a:lnTo>
                      <a:pt x="482" y="20"/>
                    </a:lnTo>
                    <a:lnTo>
                      <a:pt x="486" y="20"/>
                    </a:lnTo>
                    <a:lnTo>
                      <a:pt x="491" y="20"/>
                    </a:lnTo>
                    <a:lnTo>
                      <a:pt x="493" y="20"/>
                    </a:lnTo>
                    <a:lnTo>
                      <a:pt x="497" y="20"/>
                    </a:lnTo>
                    <a:lnTo>
                      <a:pt x="497" y="17"/>
                    </a:lnTo>
                    <a:lnTo>
                      <a:pt x="497" y="15"/>
                    </a:lnTo>
                    <a:lnTo>
                      <a:pt x="500" y="11"/>
                    </a:lnTo>
                    <a:lnTo>
                      <a:pt x="502" y="11"/>
                    </a:lnTo>
                    <a:lnTo>
                      <a:pt x="504" y="11"/>
                    </a:lnTo>
                    <a:lnTo>
                      <a:pt x="506" y="11"/>
                    </a:lnTo>
                    <a:lnTo>
                      <a:pt x="508" y="13"/>
                    </a:lnTo>
                    <a:lnTo>
                      <a:pt x="511" y="13"/>
                    </a:lnTo>
                    <a:lnTo>
                      <a:pt x="513" y="15"/>
                    </a:lnTo>
                    <a:lnTo>
                      <a:pt x="515" y="17"/>
                    </a:lnTo>
                    <a:lnTo>
                      <a:pt x="515" y="20"/>
                    </a:lnTo>
                    <a:lnTo>
                      <a:pt x="517" y="20"/>
                    </a:lnTo>
                    <a:lnTo>
                      <a:pt x="517" y="22"/>
                    </a:lnTo>
                    <a:lnTo>
                      <a:pt x="517" y="26"/>
                    </a:lnTo>
                    <a:lnTo>
                      <a:pt x="515" y="28"/>
                    </a:lnTo>
                    <a:lnTo>
                      <a:pt x="515" y="31"/>
                    </a:lnTo>
                    <a:lnTo>
                      <a:pt x="515" y="33"/>
                    </a:lnTo>
                    <a:lnTo>
                      <a:pt x="515" y="35"/>
                    </a:lnTo>
                    <a:lnTo>
                      <a:pt x="513" y="39"/>
                    </a:lnTo>
                    <a:lnTo>
                      <a:pt x="513" y="42"/>
                    </a:lnTo>
                    <a:lnTo>
                      <a:pt x="511" y="42"/>
                    </a:lnTo>
                    <a:lnTo>
                      <a:pt x="511" y="46"/>
                    </a:lnTo>
                    <a:lnTo>
                      <a:pt x="513" y="48"/>
                    </a:lnTo>
                    <a:lnTo>
                      <a:pt x="513" y="50"/>
                    </a:lnTo>
                    <a:lnTo>
                      <a:pt x="513" y="52"/>
                    </a:lnTo>
                    <a:lnTo>
                      <a:pt x="513" y="55"/>
                    </a:lnTo>
                    <a:lnTo>
                      <a:pt x="513" y="57"/>
                    </a:lnTo>
                    <a:lnTo>
                      <a:pt x="513" y="59"/>
                    </a:lnTo>
                    <a:lnTo>
                      <a:pt x="515" y="61"/>
                    </a:lnTo>
                    <a:lnTo>
                      <a:pt x="515" y="63"/>
                    </a:lnTo>
                    <a:lnTo>
                      <a:pt x="515" y="66"/>
                    </a:lnTo>
                    <a:lnTo>
                      <a:pt x="517" y="66"/>
                    </a:lnTo>
                    <a:lnTo>
                      <a:pt x="519" y="66"/>
                    </a:lnTo>
                    <a:lnTo>
                      <a:pt x="519" y="68"/>
                    </a:lnTo>
                    <a:lnTo>
                      <a:pt x="521" y="68"/>
                    </a:lnTo>
                    <a:lnTo>
                      <a:pt x="524" y="68"/>
                    </a:lnTo>
                    <a:lnTo>
                      <a:pt x="526" y="70"/>
                    </a:lnTo>
                    <a:lnTo>
                      <a:pt x="528" y="70"/>
                    </a:lnTo>
                    <a:lnTo>
                      <a:pt x="528" y="72"/>
                    </a:lnTo>
                    <a:lnTo>
                      <a:pt x="528" y="77"/>
                    </a:lnTo>
                    <a:lnTo>
                      <a:pt x="528" y="79"/>
                    </a:lnTo>
                    <a:lnTo>
                      <a:pt x="528" y="81"/>
                    </a:lnTo>
                    <a:lnTo>
                      <a:pt x="526" y="83"/>
                    </a:lnTo>
                    <a:lnTo>
                      <a:pt x="528" y="81"/>
                    </a:lnTo>
                    <a:lnTo>
                      <a:pt x="530" y="81"/>
                    </a:lnTo>
                    <a:lnTo>
                      <a:pt x="532" y="81"/>
                    </a:lnTo>
                    <a:lnTo>
                      <a:pt x="535" y="83"/>
                    </a:lnTo>
                    <a:lnTo>
                      <a:pt x="535" y="85"/>
                    </a:lnTo>
                    <a:lnTo>
                      <a:pt x="535" y="88"/>
                    </a:lnTo>
                    <a:lnTo>
                      <a:pt x="535" y="90"/>
                    </a:lnTo>
                    <a:lnTo>
                      <a:pt x="535" y="92"/>
                    </a:lnTo>
                    <a:lnTo>
                      <a:pt x="535" y="94"/>
                    </a:lnTo>
                    <a:lnTo>
                      <a:pt x="532" y="94"/>
                    </a:lnTo>
                    <a:lnTo>
                      <a:pt x="530" y="94"/>
                    </a:lnTo>
                    <a:lnTo>
                      <a:pt x="530" y="96"/>
                    </a:lnTo>
                    <a:lnTo>
                      <a:pt x="530" y="98"/>
                    </a:lnTo>
                    <a:lnTo>
                      <a:pt x="532" y="103"/>
                    </a:lnTo>
                    <a:lnTo>
                      <a:pt x="532" y="105"/>
                    </a:lnTo>
                    <a:lnTo>
                      <a:pt x="530" y="105"/>
                    </a:lnTo>
                    <a:lnTo>
                      <a:pt x="532" y="105"/>
                    </a:lnTo>
                    <a:lnTo>
                      <a:pt x="535" y="109"/>
                    </a:lnTo>
                    <a:lnTo>
                      <a:pt x="535" y="107"/>
                    </a:lnTo>
                    <a:lnTo>
                      <a:pt x="535" y="109"/>
                    </a:lnTo>
                    <a:lnTo>
                      <a:pt x="535" y="112"/>
                    </a:lnTo>
                    <a:lnTo>
                      <a:pt x="541" y="112"/>
                    </a:lnTo>
                    <a:lnTo>
                      <a:pt x="543" y="112"/>
                    </a:lnTo>
                    <a:lnTo>
                      <a:pt x="548" y="112"/>
                    </a:lnTo>
                    <a:lnTo>
                      <a:pt x="550" y="112"/>
                    </a:lnTo>
                    <a:lnTo>
                      <a:pt x="552" y="109"/>
                    </a:lnTo>
                    <a:lnTo>
                      <a:pt x="554" y="109"/>
                    </a:lnTo>
                    <a:lnTo>
                      <a:pt x="556" y="112"/>
                    </a:lnTo>
                    <a:lnTo>
                      <a:pt x="556" y="114"/>
                    </a:lnTo>
                    <a:lnTo>
                      <a:pt x="554" y="116"/>
                    </a:lnTo>
                    <a:lnTo>
                      <a:pt x="554" y="118"/>
                    </a:lnTo>
                    <a:lnTo>
                      <a:pt x="554" y="120"/>
                    </a:lnTo>
                    <a:lnTo>
                      <a:pt x="554" y="123"/>
                    </a:lnTo>
                    <a:lnTo>
                      <a:pt x="552" y="123"/>
                    </a:lnTo>
                    <a:lnTo>
                      <a:pt x="550" y="123"/>
                    </a:lnTo>
                    <a:lnTo>
                      <a:pt x="550" y="125"/>
                    </a:lnTo>
                    <a:lnTo>
                      <a:pt x="548" y="129"/>
                    </a:lnTo>
                    <a:lnTo>
                      <a:pt x="548" y="134"/>
                    </a:lnTo>
                    <a:lnTo>
                      <a:pt x="550" y="134"/>
                    </a:lnTo>
                    <a:lnTo>
                      <a:pt x="550" y="136"/>
                    </a:lnTo>
                    <a:lnTo>
                      <a:pt x="550" y="140"/>
                    </a:lnTo>
                    <a:lnTo>
                      <a:pt x="548" y="140"/>
                    </a:lnTo>
                    <a:lnTo>
                      <a:pt x="548" y="147"/>
                    </a:lnTo>
                    <a:lnTo>
                      <a:pt x="548" y="149"/>
                    </a:lnTo>
                    <a:lnTo>
                      <a:pt x="541" y="147"/>
                    </a:lnTo>
                    <a:lnTo>
                      <a:pt x="539" y="147"/>
                    </a:lnTo>
                    <a:lnTo>
                      <a:pt x="537" y="147"/>
                    </a:lnTo>
                    <a:lnTo>
                      <a:pt x="532" y="144"/>
                    </a:lnTo>
                    <a:lnTo>
                      <a:pt x="537" y="147"/>
                    </a:lnTo>
                    <a:lnTo>
                      <a:pt x="539" y="149"/>
                    </a:lnTo>
                    <a:lnTo>
                      <a:pt x="543" y="151"/>
                    </a:lnTo>
                    <a:lnTo>
                      <a:pt x="541" y="153"/>
                    </a:lnTo>
                    <a:lnTo>
                      <a:pt x="541" y="155"/>
                    </a:lnTo>
                    <a:lnTo>
                      <a:pt x="541" y="158"/>
                    </a:lnTo>
                    <a:lnTo>
                      <a:pt x="541" y="160"/>
                    </a:lnTo>
                    <a:lnTo>
                      <a:pt x="539" y="160"/>
                    </a:lnTo>
                    <a:lnTo>
                      <a:pt x="539" y="162"/>
                    </a:lnTo>
                    <a:lnTo>
                      <a:pt x="539" y="164"/>
                    </a:lnTo>
                    <a:lnTo>
                      <a:pt x="539" y="166"/>
                    </a:lnTo>
                    <a:lnTo>
                      <a:pt x="539" y="169"/>
                    </a:lnTo>
                    <a:lnTo>
                      <a:pt x="539" y="171"/>
                    </a:lnTo>
                    <a:lnTo>
                      <a:pt x="539" y="173"/>
                    </a:lnTo>
                    <a:lnTo>
                      <a:pt x="539" y="175"/>
                    </a:lnTo>
                    <a:lnTo>
                      <a:pt x="541" y="175"/>
                    </a:lnTo>
                    <a:lnTo>
                      <a:pt x="541" y="177"/>
                    </a:lnTo>
                    <a:lnTo>
                      <a:pt x="541" y="182"/>
                    </a:lnTo>
                    <a:lnTo>
                      <a:pt x="541" y="184"/>
                    </a:lnTo>
                    <a:lnTo>
                      <a:pt x="546" y="180"/>
                    </a:lnTo>
                    <a:lnTo>
                      <a:pt x="548" y="177"/>
                    </a:lnTo>
                    <a:lnTo>
                      <a:pt x="548" y="180"/>
                    </a:lnTo>
                    <a:lnTo>
                      <a:pt x="548" y="184"/>
                    </a:lnTo>
                    <a:lnTo>
                      <a:pt x="548" y="186"/>
                    </a:lnTo>
                    <a:lnTo>
                      <a:pt x="546" y="186"/>
                    </a:lnTo>
                    <a:lnTo>
                      <a:pt x="543" y="186"/>
                    </a:lnTo>
                    <a:lnTo>
                      <a:pt x="543" y="188"/>
                    </a:lnTo>
                    <a:lnTo>
                      <a:pt x="546" y="190"/>
                    </a:lnTo>
                    <a:lnTo>
                      <a:pt x="543" y="190"/>
                    </a:lnTo>
                    <a:lnTo>
                      <a:pt x="541" y="190"/>
                    </a:lnTo>
                    <a:lnTo>
                      <a:pt x="541" y="193"/>
                    </a:lnTo>
                    <a:lnTo>
                      <a:pt x="539" y="193"/>
                    </a:lnTo>
                    <a:lnTo>
                      <a:pt x="539" y="195"/>
                    </a:lnTo>
                    <a:lnTo>
                      <a:pt x="541" y="195"/>
                    </a:lnTo>
                    <a:lnTo>
                      <a:pt x="541" y="197"/>
                    </a:lnTo>
                    <a:lnTo>
                      <a:pt x="543" y="197"/>
                    </a:lnTo>
                    <a:lnTo>
                      <a:pt x="543" y="199"/>
                    </a:lnTo>
                    <a:lnTo>
                      <a:pt x="541" y="199"/>
                    </a:lnTo>
                    <a:lnTo>
                      <a:pt x="541" y="201"/>
                    </a:lnTo>
                    <a:lnTo>
                      <a:pt x="539" y="201"/>
                    </a:lnTo>
                    <a:lnTo>
                      <a:pt x="537" y="201"/>
                    </a:lnTo>
                    <a:lnTo>
                      <a:pt x="537" y="199"/>
                    </a:lnTo>
                    <a:lnTo>
                      <a:pt x="535" y="199"/>
                    </a:lnTo>
                    <a:lnTo>
                      <a:pt x="532" y="199"/>
                    </a:lnTo>
                    <a:lnTo>
                      <a:pt x="532" y="201"/>
                    </a:lnTo>
                    <a:lnTo>
                      <a:pt x="530" y="201"/>
                    </a:lnTo>
                    <a:lnTo>
                      <a:pt x="530" y="204"/>
                    </a:lnTo>
                    <a:lnTo>
                      <a:pt x="530" y="201"/>
                    </a:lnTo>
                    <a:lnTo>
                      <a:pt x="528" y="201"/>
                    </a:lnTo>
                    <a:lnTo>
                      <a:pt x="526" y="201"/>
                    </a:lnTo>
                    <a:lnTo>
                      <a:pt x="524" y="201"/>
                    </a:lnTo>
                    <a:lnTo>
                      <a:pt x="524" y="204"/>
                    </a:lnTo>
                    <a:lnTo>
                      <a:pt x="521" y="204"/>
                    </a:lnTo>
                    <a:lnTo>
                      <a:pt x="521" y="206"/>
                    </a:lnTo>
                    <a:lnTo>
                      <a:pt x="524" y="206"/>
                    </a:lnTo>
                    <a:lnTo>
                      <a:pt x="524" y="208"/>
                    </a:lnTo>
                    <a:lnTo>
                      <a:pt x="526" y="208"/>
                    </a:lnTo>
                    <a:lnTo>
                      <a:pt x="526" y="210"/>
                    </a:lnTo>
                    <a:lnTo>
                      <a:pt x="524" y="210"/>
                    </a:lnTo>
                    <a:lnTo>
                      <a:pt x="524" y="212"/>
                    </a:lnTo>
                    <a:lnTo>
                      <a:pt x="524" y="215"/>
                    </a:lnTo>
                    <a:lnTo>
                      <a:pt x="524" y="217"/>
                    </a:lnTo>
                    <a:lnTo>
                      <a:pt x="521" y="217"/>
                    </a:lnTo>
                    <a:lnTo>
                      <a:pt x="521" y="219"/>
                    </a:lnTo>
                    <a:lnTo>
                      <a:pt x="519" y="219"/>
                    </a:lnTo>
                    <a:lnTo>
                      <a:pt x="517" y="219"/>
                    </a:lnTo>
                    <a:lnTo>
                      <a:pt x="517" y="221"/>
                    </a:lnTo>
                    <a:lnTo>
                      <a:pt x="515" y="221"/>
                    </a:lnTo>
                    <a:lnTo>
                      <a:pt x="515" y="223"/>
                    </a:lnTo>
                    <a:lnTo>
                      <a:pt x="515" y="226"/>
                    </a:lnTo>
                    <a:lnTo>
                      <a:pt x="515" y="228"/>
                    </a:lnTo>
                    <a:lnTo>
                      <a:pt x="513" y="228"/>
                    </a:lnTo>
                    <a:lnTo>
                      <a:pt x="513" y="230"/>
                    </a:lnTo>
                    <a:lnTo>
                      <a:pt x="511" y="230"/>
                    </a:lnTo>
                    <a:lnTo>
                      <a:pt x="511" y="232"/>
                    </a:lnTo>
                    <a:lnTo>
                      <a:pt x="508" y="232"/>
                    </a:lnTo>
                    <a:lnTo>
                      <a:pt x="506" y="232"/>
                    </a:lnTo>
                    <a:lnTo>
                      <a:pt x="506" y="234"/>
                    </a:lnTo>
                    <a:lnTo>
                      <a:pt x="504" y="234"/>
                    </a:lnTo>
                    <a:lnTo>
                      <a:pt x="502" y="236"/>
                    </a:lnTo>
                    <a:lnTo>
                      <a:pt x="500" y="239"/>
                    </a:lnTo>
                    <a:lnTo>
                      <a:pt x="497" y="241"/>
                    </a:lnTo>
                    <a:lnTo>
                      <a:pt x="495" y="241"/>
                    </a:lnTo>
                    <a:lnTo>
                      <a:pt x="493" y="241"/>
                    </a:lnTo>
                    <a:lnTo>
                      <a:pt x="493" y="239"/>
                    </a:lnTo>
                    <a:lnTo>
                      <a:pt x="491" y="239"/>
                    </a:lnTo>
                    <a:lnTo>
                      <a:pt x="491" y="236"/>
                    </a:lnTo>
                    <a:lnTo>
                      <a:pt x="489" y="236"/>
                    </a:lnTo>
                    <a:lnTo>
                      <a:pt x="491" y="236"/>
                    </a:lnTo>
                    <a:lnTo>
                      <a:pt x="489" y="236"/>
                    </a:lnTo>
                    <a:lnTo>
                      <a:pt x="489" y="234"/>
                    </a:lnTo>
                    <a:lnTo>
                      <a:pt x="486" y="234"/>
                    </a:lnTo>
                    <a:lnTo>
                      <a:pt x="486" y="236"/>
                    </a:lnTo>
                    <a:lnTo>
                      <a:pt x="486" y="234"/>
                    </a:lnTo>
                    <a:lnTo>
                      <a:pt x="484" y="236"/>
                    </a:lnTo>
                    <a:lnTo>
                      <a:pt x="484" y="234"/>
                    </a:lnTo>
                    <a:lnTo>
                      <a:pt x="484" y="232"/>
                    </a:lnTo>
                    <a:lnTo>
                      <a:pt x="482" y="232"/>
                    </a:lnTo>
                    <a:lnTo>
                      <a:pt x="482" y="230"/>
                    </a:lnTo>
                    <a:lnTo>
                      <a:pt x="480" y="230"/>
                    </a:lnTo>
                    <a:lnTo>
                      <a:pt x="480" y="228"/>
                    </a:lnTo>
                    <a:lnTo>
                      <a:pt x="478" y="228"/>
                    </a:lnTo>
                    <a:lnTo>
                      <a:pt x="475" y="226"/>
                    </a:lnTo>
                    <a:lnTo>
                      <a:pt x="475" y="223"/>
                    </a:lnTo>
                    <a:lnTo>
                      <a:pt x="475" y="221"/>
                    </a:lnTo>
                    <a:lnTo>
                      <a:pt x="473" y="221"/>
                    </a:lnTo>
                    <a:lnTo>
                      <a:pt x="471" y="221"/>
                    </a:lnTo>
                    <a:lnTo>
                      <a:pt x="469" y="221"/>
                    </a:lnTo>
                    <a:lnTo>
                      <a:pt x="467" y="221"/>
                    </a:lnTo>
                    <a:lnTo>
                      <a:pt x="465" y="221"/>
                    </a:lnTo>
                    <a:lnTo>
                      <a:pt x="465" y="223"/>
                    </a:lnTo>
                    <a:lnTo>
                      <a:pt x="465" y="226"/>
                    </a:lnTo>
                    <a:lnTo>
                      <a:pt x="462" y="226"/>
                    </a:lnTo>
                    <a:lnTo>
                      <a:pt x="462" y="228"/>
                    </a:lnTo>
                    <a:lnTo>
                      <a:pt x="462" y="230"/>
                    </a:lnTo>
                    <a:lnTo>
                      <a:pt x="460" y="230"/>
                    </a:lnTo>
                    <a:lnTo>
                      <a:pt x="458" y="230"/>
                    </a:lnTo>
                    <a:lnTo>
                      <a:pt x="458" y="232"/>
                    </a:lnTo>
                    <a:lnTo>
                      <a:pt x="456" y="232"/>
                    </a:lnTo>
                    <a:lnTo>
                      <a:pt x="456" y="234"/>
                    </a:lnTo>
                    <a:lnTo>
                      <a:pt x="456" y="236"/>
                    </a:lnTo>
                    <a:lnTo>
                      <a:pt x="454" y="236"/>
                    </a:lnTo>
                    <a:lnTo>
                      <a:pt x="451" y="239"/>
                    </a:lnTo>
                    <a:lnTo>
                      <a:pt x="449" y="239"/>
                    </a:lnTo>
                    <a:lnTo>
                      <a:pt x="449" y="241"/>
                    </a:lnTo>
                    <a:lnTo>
                      <a:pt x="447" y="241"/>
                    </a:lnTo>
                    <a:lnTo>
                      <a:pt x="447" y="243"/>
                    </a:lnTo>
                    <a:lnTo>
                      <a:pt x="447" y="245"/>
                    </a:lnTo>
                    <a:lnTo>
                      <a:pt x="445" y="245"/>
                    </a:lnTo>
                    <a:lnTo>
                      <a:pt x="443" y="245"/>
                    </a:lnTo>
                    <a:lnTo>
                      <a:pt x="443" y="247"/>
                    </a:lnTo>
                    <a:lnTo>
                      <a:pt x="443" y="250"/>
                    </a:lnTo>
                    <a:lnTo>
                      <a:pt x="440" y="250"/>
                    </a:lnTo>
                    <a:lnTo>
                      <a:pt x="440" y="252"/>
                    </a:lnTo>
                    <a:lnTo>
                      <a:pt x="440" y="254"/>
                    </a:lnTo>
                    <a:lnTo>
                      <a:pt x="440" y="256"/>
                    </a:lnTo>
                    <a:lnTo>
                      <a:pt x="438" y="256"/>
                    </a:lnTo>
                    <a:lnTo>
                      <a:pt x="436" y="256"/>
                    </a:lnTo>
                    <a:lnTo>
                      <a:pt x="434" y="256"/>
                    </a:lnTo>
                    <a:lnTo>
                      <a:pt x="434" y="254"/>
                    </a:lnTo>
                    <a:lnTo>
                      <a:pt x="432" y="254"/>
                    </a:lnTo>
                    <a:lnTo>
                      <a:pt x="429" y="252"/>
                    </a:lnTo>
                    <a:lnTo>
                      <a:pt x="432" y="252"/>
                    </a:lnTo>
                    <a:lnTo>
                      <a:pt x="432" y="250"/>
                    </a:lnTo>
                    <a:lnTo>
                      <a:pt x="434" y="250"/>
                    </a:lnTo>
                    <a:lnTo>
                      <a:pt x="434" y="247"/>
                    </a:lnTo>
                    <a:lnTo>
                      <a:pt x="434" y="245"/>
                    </a:lnTo>
                    <a:lnTo>
                      <a:pt x="432" y="245"/>
                    </a:lnTo>
                    <a:lnTo>
                      <a:pt x="432" y="243"/>
                    </a:lnTo>
                    <a:lnTo>
                      <a:pt x="434" y="243"/>
                    </a:lnTo>
                    <a:lnTo>
                      <a:pt x="432" y="241"/>
                    </a:lnTo>
                    <a:lnTo>
                      <a:pt x="429" y="241"/>
                    </a:lnTo>
                    <a:lnTo>
                      <a:pt x="427" y="241"/>
                    </a:lnTo>
                    <a:lnTo>
                      <a:pt x="427" y="243"/>
                    </a:lnTo>
                    <a:lnTo>
                      <a:pt x="425" y="243"/>
                    </a:lnTo>
                    <a:lnTo>
                      <a:pt x="425" y="245"/>
                    </a:lnTo>
                    <a:lnTo>
                      <a:pt x="423" y="245"/>
                    </a:lnTo>
                    <a:lnTo>
                      <a:pt x="421" y="245"/>
                    </a:lnTo>
                    <a:lnTo>
                      <a:pt x="419" y="245"/>
                    </a:lnTo>
                    <a:lnTo>
                      <a:pt x="419" y="243"/>
                    </a:lnTo>
                    <a:lnTo>
                      <a:pt x="416" y="243"/>
                    </a:lnTo>
                    <a:lnTo>
                      <a:pt x="416" y="241"/>
                    </a:lnTo>
                    <a:lnTo>
                      <a:pt x="414" y="241"/>
                    </a:lnTo>
                    <a:lnTo>
                      <a:pt x="412" y="241"/>
                    </a:lnTo>
                    <a:lnTo>
                      <a:pt x="410" y="243"/>
                    </a:lnTo>
                    <a:lnTo>
                      <a:pt x="408" y="243"/>
                    </a:lnTo>
                    <a:lnTo>
                      <a:pt x="408" y="245"/>
                    </a:lnTo>
                    <a:lnTo>
                      <a:pt x="405" y="245"/>
                    </a:lnTo>
                    <a:lnTo>
                      <a:pt x="405" y="243"/>
                    </a:lnTo>
                    <a:lnTo>
                      <a:pt x="403" y="243"/>
                    </a:lnTo>
                    <a:lnTo>
                      <a:pt x="401" y="243"/>
                    </a:lnTo>
                    <a:lnTo>
                      <a:pt x="401" y="245"/>
                    </a:lnTo>
                    <a:lnTo>
                      <a:pt x="399" y="245"/>
                    </a:lnTo>
                    <a:lnTo>
                      <a:pt x="397" y="245"/>
                    </a:lnTo>
                    <a:lnTo>
                      <a:pt x="394" y="245"/>
                    </a:lnTo>
                    <a:lnTo>
                      <a:pt x="392" y="245"/>
                    </a:lnTo>
                    <a:lnTo>
                      <a:pt x="392" y="243"/>
                    </a:lnTo>
                    <a:lnTo>
                      <a:pt x="390" y="243"/>
                    </a:lnTo>
                    <a:lnTo>
                      <a:pt x="388" y="243"/>
                    </a:lnTo>
                    <a:lnTo>
                      <a:pt x="386" y="243"/>
                    </a:lnTo>
                    <a:lnTo>
                      <a:pt x="386" y="241"/>
                    </a:lnTo>
                    <a:lnTo>
                      <a:pt x="383" y="241"/>
                    </a:lnTo>
                    <a:lnTo>
                      <a:pt x="381" y="241"/>
                    </a:lnTo>
                    <a:lnTo>
                      <a:pt x="381" y="239"/>
                    </a:lnTo>
                    <a:lnTo>
                      <a:pt x="379" y="239"/>
                    </a:lnTo>
                    <a:lnTo>
                      <a:pt x="377" y="239"/>
                    </a:lnTo>
                    <a:lnTo>
                      <a:pt x="377" y="236"/>
                    </a:lnTo>
                    <a:lnTo>
                      <a:pt x="375" y="236"/>
                    </a:lnTo>
                    <a:lnTo>
                      <a:pt x="373" y="236"/>
                    </a:lnTo>
                    <a:lnTo>
                      <a:pt x="373" y="234"/>
                    </a:lnTo>
                    <a:lnTo>
                      <a:pt x="370" y="234"/>
                    </a:lnTo>
                    <a:lnTo>
                      <a:pt x="368" y="232"/>
                    </a:lnTo>
                    <a:lnTo>
                      <a:pt x="368" y="230"/>
                    </a:lnTo>
                    <a:lnTo>
                      <a:pt x="368" y="228"/>
                    </a:lnTo>
                    <a:lnTo>
                      <a:pt x="370" y="228"/>
                    </a:lnTo>
                    <a:lnTo>
                      <a:pt x="368" y="228"/>
                    </a:lnTo>
                    <a:lnTo>
                      <a:pt x="368" y="226"/>
                    </a:lnTo>
                    <a:lnTo>
                      <a:pt x="366" y="226"/>
                    </a:lnTo>
                    <a:lnTo>
                      <a:pt x="366" y="228"/>
                    </a:lnTo>
                    <a:lnTo>
                      <a:pt x="364" y="228"/>
                    </a:lnTo>
                    <a:lnTo>
                      <a:pt x="364" y="230"/>
                    </a:lnTo>
                    <a:lnTo>
                      <a:pt x="362" y="230"/>
                    </a:lnTo>
                    <a:lnTo>
                      <a:pt x="362" y="232"/>
                    </a:lnTo>
                    <a:lnTo>
                      <a:pt x="362" y="234"/>
                    </a:lnTo>
                    <a:lnTo>
                      <a:pt x="362" y="236"/>
                    </a:lnTo>
                    <a:lnTo>
                      <a:pt x="362" y="239"/>
                    </a:lnTo>
                    <a:lnTo>
                      <a:pt x="362" y="241"/>
                    </a:lnTo>
                    <a:lnTo>
                      <a:pt x="362" y="243"/>
                    </a:lnTo>
                    <a:lnTo>
                      <a:pt x="362" y="245"/>
                    </a:lnTo>
                    <a:lnTo>
                      <a:pt x="362" y="247"/>
                    </a:lnTo>
                    <a:lnTo>
                      <a:pt x="362" y="250"/>
                    </a:lnTo>
                    <a:lnTo>
                      <a:pt x="362" y="252"/>
                    </a:lnTo>
                    <a:lnTo>
                      <a:pt x="362" y="254"/>
                    </a:lnTo>
                    <a:lnTo>
                      <a:pt x="359" y="254"/>
                    </a:lnTo>
                    <a:lnTo>
                      <a:pt x="359" y="252"/>
                    </a:lnTo>
                    <a:lnTo>
                      <a:pt x="357" y="252"/>
                    </a:lnTo>
                    <a:lnTo>
                      <a:pt x="357" y="250"/>
                    </a:lnTo>
                    <a:lnTo>
                      <a:pt x="357" y="247"/>
                    </a:lnTo>
                    <a:lnTo>
                      <a:pt x="357" y="245"/>
                    </a:lnTo>
                    <a:lnTo>
                      <a:pt x="355" y="245"/>
                    </a:lnTo>
                    <a:lnTo>
                      <a:pt x="355" y="243"/>
                    </a:lnTo>
                    <a:lnTo>
                      <a:pt x="353" y="243"/>
                    </a:lnTo>
                    <a:lnTo>
                      <a:pt x="351" y="243"/>
                    </a:lnTo>
                    <a:lnTo>
                      <a:pt x="348" y="243"/>
                    </a:lnTo>
                    <a:lnTo>
                      <a:pt x="348" y="241"/>
                    </a:lnTo>
                    <a:lnTo>
                      <a:pt x="346" y="241"/>
                    </a:lnTo>
                    <a:lnTo>
                      <a:pt x="346" y="239"/>
                    </a:lnTo>
                    <a:lnTo>
                      <a:pt x="344" y="239"/>
                    </a:lnTo>
                    <a:lnTo>
                      <a:pt x="344" y="241"/>
                    </a:lnTo>
                    <a:lnTo>
                      <a:pt x="342" y="241"/>
                    </a:lnTo>
                    <a:lnTo>
                      <a:pt x="342" y="243"/>
                    </a:lnTo>
                    <a:lnTo>
                      <a:pt x="342" y="245"/>
                    </a:lnTo>
                    <a:lnTo>
                      <a:pt x="340" y="245"/>
                    </a:lnTo>
                    <a:lnTo>
                      <a:pt x="337" y="245"/>
                    </a:lnTo>
                    <a:lnTo>
                      <a:pt x="337" y="247"/>
                    </a:lnTo>
                    <a:lnTo>
                      <a:pt x="335" y="247"/>
                    </a:lnTo>
                    <a:lnTo>
                      <a:pt x="333" y="247"/>
                    </a:lnTo>
                    <a:lnTo>
                      <a:pt x="333" y="250"/>
                    </a:lnTo>
                    <a:lnTo>
                      <a:pt x="331" y="250"/>
                    </a:lnTo>
                    <a:lnTo>
                      <a:pt x="331" y="247"/>
                    </a:lnTo>
                    <a:lnTo>
                      <a:pt x="331" y="245"/>
                    </a:lnTo>
                    <a:lnTo>
                      <a:pt x="331" y="243"/>
                    </a:lnTo>
                    <a:lnTo>
                      <a:pt x="329" y="243"/>
                    </a:lnTo>
                    <a:lnTo>
                      <a:pt x="327" y="243"/>
                    </a:lnTo>
                    <a:lnTo>
                      <a:pt x="327" y="245"/>
                    </a:lnTo>
                    <a:lnTo>
                      <a:pt x="324" y="245"/>
                    </a:lnTo>
                    <a:lnTo>
                      <a:pt x="324" y="247"/>
                    </a:lnTo>
                    <a:lnTo>
                      <a:pt x="322" y="247"/>
                    </a:lnTo>
                    <a:lnTo>
                      <a:pt x="320" y="247"/>
                    </a:lnTo>
                    <a:lnTo>
                      <a:pt x="318" y="247"/>
                    </a:lnTo>
                    <a:lnTo>
                      <a:pt x="318" y="250"/>
                    </a:lnTo>
                    <a:lnTo>
                      <a:pt x="316" y="250"/>
                    </a:lnTo>
                    <a:lnTo>
                      <a:pt x="316" y="252"/>
                    </a:lnTo>
                    <a:lnTo>
                      <a:pt x="313" y="252"/>
                    </a:lnTo>
                    <a:lnTo>
                      <a:pt x="311" y="252"/>
                    </a:lnTo>
                    <a:lnTo>
                      <a:pt x="309" y="252"/>
                    </a:lnTo>
                    <a:lnTo>
                      <a:pt x="309" y="254"/>
                    </a:lnTo>
                    <a:lnTo>
                      <a:pt x="307" y="254"/>
                    </a:lnTo>
                    <a:lnTo>
                      <a:pt x="305" y="254"/>
                    </a:lnTo>
                    <a:lnTo>
                      <a:pt x="305" y="256"/>
                    </a:lnTo>
                    <a:lnTo>
                      <a:pt x="302" y="256"/>
                    </a:lnTo>
                    <a:lnTo>
                      <a:pt x="302" y="258"/>
                    </a:lnTo>
                    <a:lnTo>
                      <a:pt x="302" y="261"/>
                    </a:lnTo>
                    <a:lnTo>
                      <a:pt x="300" y="261"/>
                    </a:lnTo>
                    <a:lnTo>
                      <a:pt x="300" y="263"/>
                    </a:lnTo>
                    <a:lnTo>
                      <a:pt x="300" y="265"/>
                    </a:lnTo>
                    <a:lnTo>
                      <a:pt x="298" y="265"/>
                    </a:lnTo>
                    <a:lnTo>
                      <a:pt x="298" y="267"/>
                    </a:lnTo>
                    <a:lnTo>
                      <a:pt x="296" y="267"/>
                    </a:lnTo>
                    <a:lnTo>
                      <a:pt x="296" y="265"/>
                    </a:lnTo>
                    <a:lnTo>
                      <a:pt x="294" y="265"/>
                    </a:lnTo>
                    <a:lnTo>
                      <a:pt x="294" y="263"/>
                    </a:lnTo>
                    <a:lnTo>
                      <a:pt x="294" y="261"/>
                    </a:lnTo>
                    <a:lnTo>
                      <a:pt x="291" y="261"/>
                    </a:lnTo>
                    <a:lnTo>
                      <a:pt x="289" y="261"/>
                    </a:lnTo>
                    <a:lnTo>
                      <a:pt x="287" y="261"/>
                    </a:lnTo>
                    <a:lnTo>
                      <a:pt x="285" y="261"/>
                    </a:lnTo>
                    <a:lnTo>
                      <a:pt x="285" y="263"/>
                    </a:lnTo>
                    <a:lnTo>
                      <a:pt x="283" y="263"/>
                    </a:lnTo>
                    <a:lnTo>
                      <a:pt x="281" y="263"/>
                    </a:lnTo>
                    <a:lnTo>
                      <a:pt x="278" y="263"/>
                    </a:lnTo>
                    <a:lnTo>
                      <a:pt x="278" y="265"/>
                    </a:lnTo>
                    <a:lnTo>
                      <a:pt x="276" y="265"/>
                    </a:lnTo>
                    <a:lnTo>
                      <a:pt x="276" y="267"/>
                    </a:lnTo>
                    <a:lnTo>
                      <a:pt x="276" y="269"/>
                    </a:lnTo>
                    <a:lnTo>
                      <a:pt x="274" y="269"/>
                    </a:lnTo>
                    <a:lnTo>
                      <a:pt x="274" y="272"/>
                    </a:lnTo>
                    <a:lnTo>
                      <a:pt x="272" y="272"/>
                    </a:lnTo>
                    <a:lnTo>
                      <a:pt x="270" y="272"/>
                    </a:lnTo>
                    <a:lnTo>
                      <a:pt x="270" y="274"/>
                    </a:lnTo>
                    <a:lnTo>
                      <a:pt x="270" y="276"/>
                    </a:lnTo>
                    <a:lnTo>
                      <a:pt x="267" y="276"/>
                    </a:lnTo>
                    <a:lnTo>
                      <a:pt x="267" y="278"/>
                    </a:lnTo>
                    <a:lnTo>
                      <a:pt x="270" y="278"/>
                    </a:lnTo>
                    <a:lnTo>
                      <a:pt x="270" y="280"/>
                    </a:lnTo>
                    <a:lnTo>
                      <a:pt x="272" y="280"/>
                    </a:lnTo>
                    <a:lnTo>
                      <a:pt x="272" y="282"/>
                    </a:lnTo>
                    <a:lnTo>
                      <a:pt x="272" y="285"/>
                    </a:lnTo>
                    <a:lnTo>
                      <a:pt x="270" y="285"/>
                    </a:lnTo>
                    <a:lnTo>
                      <a:pt x="270" y="287"/>
                    </a:lnTo>
                    <a:lnTo>
                      <a:pt x="270" y="289"/>
                    </a:lnTo>
                    <a:lnTo>
                      <a:pt x="270" y="291"/>
                    </a:lnTo>
                    <a:lnTo>
                      <a:pt x="267" y="291"/>
                    </a:lnTo>
                    <a:lnTo>
                      <a:pt x="265" y="291"/>
                    </a:lnTo>
                    <a:lnTo>
                      <a:pt x="265" y="289"/>
                    </a:lnTo>
                    <a:lnTo>
                      <a:pt x="263" y="289"/>
                    </a:lnTo>
                    <a:lnTo>
                      <a:pt x="261" y="289"/>
                    </a:lnTo>
                    <a:lnTo>
                      <a:pt x="259" y="289"/>
                    </a:lnTo>
                    <a:lnTo>
                      <a:pt x="259" y="287"/>
                    </a:lnTo>
                    <a:lnTo>
                      <a:pt x="256" y="287"/>
                    </a:lnTo>
                    <a:lnTo>
                      <a:pt x="254" y="287"/>
                    </a:lnTo>
                    <a:lnTo>
                      <a:pt x="252" y="287"/>
                    </a:lnTo>
                    <a:lnTo>
                      <a:pt x="252" y="289"/>
                    </a:lnTo>
                    <a:lnTo>
                      <a:pt x="252" y="291"/>
                    </a:lnTo>
                    <a:lnTo>
                      <a:pt x="250" y="291"/>
                    </a:lnTo>
                    <a:lnTo>
                      <a:pt x="250" y="293"/>
                    </a:lnTo>
                    <a:lnTo>
                      <a:pt x="250" y="296"/>
                    </a:lnTo>
                    <a:lnTo>
                      <a:pt x="248" y="296"/>
                    </a:lnTo>
                    <a:lnTo>
                      <a:pt x="248" y="298"/>
                    </a:lnTo>
                    <a:lnTo>
                      <a:pt x="245" y="298"/>
                    </a:lnTo>
                    <a:lnTo>
                      <a:pt x="243" y="298"/>
                    </a:lnTo>
                    <a:lnTo>
                      <a:pt x="241" y="298"/>
                    </a:lnTo>
                    <a:lnTo>
                      <a:pt x="239" y="298"/>
                    </a:lnTo>
                    <a:lnTo>
                      <a:pt x="239" y="300"/>
                    </a:lnTo>
                    <a:lnTo>
                      <a:pt x="239" y="302"/>
                    </a:lnTo>
                    <a:lnTo>
                      <a:pt x="239" y="304"/>
                    </a:lnTo>
                    <a:lnTo>
                      <a:pt x="237" y="304"/>
                    </a:lnTo>
                    <a:lnTo>
                      <a:pt x="235" y="304"/>
                    </a:lnTo>
                    <a:lnTo>
                      <a:pt x="232" y="304"/>
                    </a:lnTo>
                    <a:lnTo>
                      <a:pt x="230" y="304"/>
                    </a:lnTo>
                    <a:lnTo>
                      <a:pt x="230" y="302"/>
                    </a:lnTo>
                    <a:lnTo>
                      <a:pt x="228" y="302"/>
                    </a:lnTo>
                    <a:lnTo>
                      <a:pt x="226" y="302"/>
                    </a:lnTo>
                    <a:lnTo>
                      <a:pt x="226" y="304"/>
                    </a:lnTo>
                    <a:lnTo>
                      <a:pt x="224" y="304"/>
                    </a:lnTo>
                    <a:lnTo>
                      <a:pt x="224" y="307"/>
                    </a:lnTo>
                    <a:lnTo>
                      <a:pt x="224" y="309"/>
                    </a:lnTo>
                    <a:lnTo>
                      <a:pt x="224" y="311"/>
                    </a:lnTo>
                    <a:lnTo>
                      <a:pt x="226" y="311"/>
                    </a:lnTo>
                    <a:lnTo>
                      <a:pt x="226" y="313"/>
                    </a:lnTo>
                    <a:lnTo>
                      <a:pt x="228" y="313"/>
                    </a:lnTo>
                    <a:lnTo>
                      <a:pt x="228" y="315"/>
                    </a:lnTo>
                    <a:lnTo>
                      <a:pt x="228" y="318"/>
                    </a:lnTo>
                    <a:lnTo>
                      <a:pt x="228" y="320"/>
                    </a:lnTo>
                    <a:lnTo>
                      <a:pt x="230" y="320"/>
                    </a:lnTo>
                    <a:lnTo>
                      <a:pt x="230" y="322"/>
                    </a:lnTo>
                    <a:lnTo>
                      <a:pt x="232" y="322"/>
                    </a:lnTo>
                    <a:lnTo>
                      <a:pt x="232" y="324"/>
                    </a:lnTo>
                    <a:lnTo>
                      <a:pt x="235" y="324"/>
                    </a:lnTo>
                    <a:lnTo>
                      <a:pt x="237" y="324"/>
                    </a:lnTo>
                    <a:lnTo>
                      <a:pt x="237" y="326"/>
                    </a:lnTo>
                    <a:lnTo>
                      <a:pt x="237" y="328"/>
                    </a:lnTo>
                    <a:lnTo>
                      <a:pt x="239" y="328"/>
                    </a:lnTo>
                    <a:lnTo>
                      <a:pt x="241" y="328"/>
                    </a:lnTo>
                    <a:lnTo>
                      <a:pt x="241" y="331"/>
                    </a:lnTo>
                    <a:lnTo>
                      <a:pt x="243" y="331"/>
                    </a:lnTo>
                    <a:lnTo>
                      <a:pt x="243" y="333"/>
                    </a:lnTo>
                    <a:lnTo>
                      <a:pt x="243" y="335"/>
                    </a:lnTo>
                    <a:lnTo>
                      <a:pt x="245" y="335"/>
                    </a:lnTo>
                    <a:lnTo>
                      <a:pt x="245" y="337"/>
                    </a:lnTo>
                    <a:lnTo>
                      <a:pt x="243" y="337"/>
                    </a:lnTo>
                    <a:lnTo>
                      <a:pt x="243" y="339"/>
                    </a:lnTo>
                    <a:lnTo>
                      <a:pt x="241" y="339"/>
                    </a:lnTo>
                    <a:lnTo>
                      <a:pt x="243" y="339"/>
                    </a:lnTo>
                    <a:lnTo>
                      <a:pt x="243" y="342"/>
                    </a:lnTo>
                    <a:lnTo>
                      <a:pt x="241" y="342"/>
                    </a:lnTo>
                    <a:lnTo>
                      <a:pt x="241" y="344"/>
                    </a:lnTo>
                    <a:lnTo>
                      <a:pt x="243" y="344"/>
                    </a:lnTo>
                    <a:lnTo>
                      <a:pt x="243" y="346"/>
                    </a:lnTo>
                    <a:lnTo>
                      <a:pt x="243" y="348"/>
                    </a:lnTo>
                    <a:lnTo>
                      <a:pt x="243" y="350"/>
                    </a:lnTo>
                    <a:lnTo>
                      <a:pt x="241" y="350"/>
                    </a:lnTo>
                    <a:lnTo>
                      <a:pt x="239" y="350"/>
                    </a:lnTo>
                    <a:lnTo>
                      <a:pt x="239" y="348"/>
                    </a:lnTo>
                    <a:lnTo>
                      <a:pt x="241" y="348"/>
                    </a:lnTo>
                    <a:lnTo>
                      <a:pt x="241" y="346"/>
                    </a:lnTo>
                    <a:lnTo>
                      <a:pt x="239" y="346"/>
                    </a:lnTo>
                    <a:lnTo>
                      <a:pt x="239" y="348"/>
                    </a:lnTo>
                    <a:lnTo>
                      <a:pt x="237" y="348"/>
                    </a:lnTo>
                    <a:lnTo>
                      <a:pt x="237" y="350"/>
                    </a:lnTo>
                    <a:lnTo>
                      <a:pt x="235" y="350"/>
                    </a:lnTo>
                    <a:lnTo>
                      <a:pt x="235" y="353"/>
                    </a:lnTo>
                    <a:lnTo>
                      <a:pt x="232" y="353"/>
                    </a:lnTo>
                    <a:lnTo>
                      <a:pt x="232" y="355"/>
                    </a:lnTo>
                    <a:lnTo>
                      <a:pt x="230" y="355"/>
                    </a:lnTo>
                    <a:lnTo>
                      <a:pt x="230" y="357"/>
                    </a:lnTo>
                    <a:lnTo>
                      <a:pt x="230" y="359"/>
                    </a:lnTo>
                    <a:lnTo>
                      <a:pt x="232" y="359"/>
                    </a:lnTo>
                    <a:lnTo>
                      <a:pt x="232" y="361"/>
                    </a:lnTo>
                    <a:lnTo>
                      <a:pt x="235" y="361"/>
                    </a:lnTo>
                    <a:lnTo>
                      <a:pt x="237" y="361"/>
                    </a:lnTo>
                    <a:lnTo>
                      <a:pt x="237" y="364"/>
                    </a:lnTo>
                    <a:lnTo>
                      <a:pt x="239" y="364"/>
                    </a:lnTo>
                    <a:lnTo>
                      <a:pt x="241" y="366"/>
                    </a:lnTo>
                    <a:lnTo>
                      <a:pt x="243" y="366"/>
                    </a:lnTo>
                    <a:lnTo>
                      <a:pt x="245" y="366"/>
                    </a:lnTo>
                    <a:lnTo>
                      <a:pt x="248" y="366"/>
                    </a:lnTo>
                    <a:lnTo>
                      <a:pt x="248" y="368"/>
                    </a:lnTo>
                    <a:lnTo>
                      <a:pt x="250" y="368"/>
                    </a:lnTo>
                    <a:lnTo>
                      <a:pt x="250" y="370"/>
                    </a:lnTo>
                    <a:lnTo>
                      <a:pt x="248" y="370"/>
                    </a:lnTo>
                    <a:lnTo>
                      <a:pt x="245" y="370"/>
                    </a:lnTo>
                    <a:lnTo>
                      <a:pt x="243" y="370"/>
                    </a:lnTo>
                    <a:lnTo>
                      <a:pt x="241" y="370"/>
                    </a:lnTo>
                    <a:lnTo>
                      <a:pt x="239" y="370"/>
                    </a:lnTo>
                    <a:lnTo>
                      <a:pt x="237" y="370"/>
                    </a:lnTo>
                    <a:lnTo>
                      <a:pt x="237" y="368"/>
                    </a:lnTo>
                    <a:lnTo>
                      <a:pt x="235" y="368"/>
                    </a:lnTo>
                    <a:lnTo>
                      <a:pt x="232" y="368"/>
                    </a:lnTo>
                    <a:lnTo>
                      <a:pt x="230" y="368"/>
                    </a:lnTo>
                    <a:lnTo>
                      <a:pt x="230" y="370"/>
                    </a:lnTo>
                    <a:lnTo>
                      <a:pt x="228" y="370"/>
                    </a:lnTo>
                    <a:lnTo>
                      <a:pt x="228" y="372"/>
                    </a:lnTo>
                    <a:lnTo>
                      <a:pt x="226" y="372"/>
                    </a:lnTo>
                    <a:lnTo>
                      <a:pt x="224" y="372"/>
                    </a:lnTo>
                    <a:lnTo>
                      <a:pt x="221" y="372"/>
                    </a:lnTo>
                    <a:lnTo>
                      <a:pt x="219" y="372"/>
                    </a:lnTo>
                    <a:lnTo>
                      <a:pt x="219" y="370"/>
                    </a:lnTo>
                    <a:lnTo>
                      <a:pt x="217" y="370"/>
                    </a:lnTo>
                    <a:lnTo>
                      <a:pt x="215" y="370"/>
                    </a:lnTo>
                    <a:lnTo>
                      <a:pt x="215" y="368"/>
                    </a:lnTo>
                    <a:lnTo>
                      <a:pt x="213" y="368"/>
                    </a:lnTo>
                    <a:lnTo>
                      <a:pt x="210" y="368"/>
                    </a:lnTo>
                    <a:lnTo>
                      <a:pt x="208" y="368"/>
                    </a:lnTo>
                    <a:lnTo>
                      <a:pt x="206" y="368"/>
                    </a:lnTo>
                    <a:lnTo>
                      <a:pt x="204" y="368"/>
                    </a:lnTo>
                    <a:lnTo>
                      <a:pt x="202" y="368"/>
                    </a:lnTo>
                    <a:lnTo>
                      <a:pt x="202" y="370"/>
                    </a:lnTo>
                    <a:lnTo>
                      <a:pt x="199" y="370"/>
                    </a:lnTo>
                    <a:lnTo>
                      <a:pt x="199" y="372"/>
                    </a:lnTo>
                    <a:lnTo>
                      <a:pt x="197" y="372"/>
                    </a:lnTo>
                    <a:lnTo>
                      <a:pt x="197" y="374"/>
                    </a:lnTo>
                    <a:lnTo>
                      <a:pt x="197" y="377"/>
                    </a:lnTo>
                    <a:lnTo>
                      <a:pt x="197" y="379"/>
                    </a:lnTo>
                    <a:lnTo>
                      <a:pt x="197" y="381"/>
                    </a:lnTo>
                    <a:lnTo>
                      <a:pt x="195" y="381"/>
                    </a:lnTo>
                    <a:lnTo>
                      <a:pt x="195" y="379"/>
                    </a:lnTo>
                    <a:lnTo>
                      <a:pt x="195" y="377"/>
                    </a:lnTo>
                    <a:lnTo>
                      <a:pt x="193" y="377"/>
                    </a:lnTo>
                    <a:lnTo>
                      <a:pt x="191" y="377"/>
                    </a:lnTo>
                    <a:lnTo>
                      <a:pt x="189" y="377"/>
                    </a:lnTo>
                    <a:lnTo>
                      <a:pt x="186" y="377"/>
                    </a:lnTo>
                    <a:lnTo>
                      <a:pt x="184" y="377"/>
                    </a:lnTo>
                    <a:lnTo>
                      <a:pt x="182" y="377"/>
                    </a:lnTo>
                    <a:lnTo>
                      <a:pt x="180" y="377"/>
                    </a:lnTo>
                    <a:lnTo>
                      <a:pt x="178" y="379"/>
                    </a:lnTo>
                    <a:lnTo>
                      <a:pt x="175" y="379"/>
                    </a:lnTo>
                    <a:lnTo>
                      <a:pt x="175" y="381"/>
                    </a:lnTo>
                    <a:lnTo>
                      <a:pt x="173" y="381"/>
                    </a:lnTo>
                    <a:lnTo>
                      <a:pt x="173" y="383"/>
                    </a:lnTo>
                    <a:lnTo>
                      <a:pt x="173" y="385"/>
                    </a:lnTo>
                    <a:lnTo>
                      <a:pt x="171" y="388"/>
                    </a:lnTo>
                    <a:lnTo>
                      <a:pt x="171" y="390"/>
                    </a:lnTo>
                    <a:lnTo>
                      <a:pt x="169" y="390"/>
                    </a:lnTo>
                    <a:lnTo>
                      <a:pt x="169" y="392"/>
                    </a:lnTo>
                    <a:lnTo>
                      <a:pt x="169" y="394"/>
                    </a:lnTo>
                    <a:lnTo>
                      <a:pt x="171" y="396"/>
                    </a:lnTo>
                    <a:lnTo>
                      <a:pt x="171" y="399"/>
                    </a:lnTo>
                    <a:lnTo>
                      <a:pt x="171" y="401"/>
                    </a:lnTo>
                    <a:lnTo>
                      <a:pt x="171" y="403"/>
                    </a:lnTo>
                    <a:lnTo>
                      <a:pt x="169" y="403"/>
                    </a:lnTo>
                    <a:lnTo>
                      <a:pt x="167" y="403"/>
                    </a:lnTo>
                    <a:lnTo>
                      <a:pt x="164" y="403"/>
                    </a:lnTo>
                    <a:lnTo>
                      <a:pt x="162" y="403"/>
                    </a:lnTo>
                    <a:lnTo>
                      <a:pt x="162" y="405"/>
                    </a:lnTo>
                    <a:lnTo>
                      <a:pt x="160" y="405"/>
                    </a:lnTo>
                    <a:lnTo>
                      <a:pt x="160" y="407"/>
                    </a:lnTo>
                    <a:lnTo>
                      <a:pt x="158" y="407"/>
                    </a:lnTo>
                    <a:lnTo>
                      <a:pt x="156" y="407"/>
                    </a:lnTo>
                    <a:lnTo>
                      <a:pt x="156" y="410"/>
                    </a:lnTo>
                    <a:lnTo>
                      <a:pt x="153" y="410"/>
                    </a:lnTo>
                    <a:lnTo>
                      <a:pt x="153" y="412"/>
                    </a:lnTo>
                    <a:lnTo>
                      <a:pt x="153" y="414"/>
                    </a:lnTo>
                    <a:lnTo>
                      <a:pt x="151" y="414"/>
                    </a:lnTo>
                    <a:lnTo>
                      <a:pt x="151" y="416"/>
                    </a:lnTo>
                    <a:lnTo>
                      <a:pt x="149" y="416"/>
                    </a:lnTo>
                    <a:lnTo>
                      <a:pt x="147" y="416"/>
                    </a:lnTo>
                    <a:lnTo>
                      <a:pt x="147" y="414"/>
                    </a:lnTo>
                    <a:lnTo>
                      <a:pt x="145" y="414"/>
                    </a:lnTo>
                    <a:lnTo>
                      <a:pt x="145" y="416"/>
                    </a:lnTo>
                    <a:lnTo>
                      <a:pt x="143" y="416"/>
                    </a:lnTo>
                    <a:lnTo>
                      <a:pt x="143" y="418"/>
                    </a:lnTo>
                    <a:lnTo>
                      <a:pt x="143" y="420"/>
                    </a:lnTo>
                    <a:lnTo>
                      <a:pt x="143" y="423"/>
                    </a:lnTo>
                    <a:lnTo>
                      <a:pt x="140" y="423"/>
                    </a:lnTo>
                    <a:lnTo>
                      <a:pt x="140" y="425"/>
                    </a:lnTo>
                    <a:lnTo>
                      <a:pt x="138" y="425"/>
                    </a:lnTo>
                    <a:lnTo>
                      <a:pt x="136" y="425"/>
                    </a:lnTo>
                    <a:lnTo>
                      <a:pt x="134" y="425"/>
                    </a:lnTo>
                    <a:lnTo>
                      <a:pt x="132" y="425"/>
                    </a:lnTo>
                    <a:lnTo>
                      <a:pt x="132" y="427"/>
                    </a:lnTo>
                    <a:lnTo>
                      <a:pt x="129" y="427"/>
                    </a:lnTo>
                    <a:lnTo>
                      <a:pt x="129" y="429"/>
                    </a:lnTo>
                    <a:lnTo>
                      <a:pt x="129" y="431"/>
                    </a:lnTo>
                    <a:lnTo>
                      <a:pt x="129" y="434"/>
                    </a:lnTo>
                    <a:lnTo>
                      <a:pt x="129" y="436"/>
                    </a:lnTo>
                    <a:lnTo>
                      <a:pt x="132" y="436"/>
                    </a:lnTo>
                    <a:lnTo>
                      <a:pt x="132" y="438"/>
                    </a:lnTo>
                    <a:lnTo>
                      <a:pt x="132" y="440"/>
                    </a:lnTo>
                    <a:lnTo>
                      <a:pt x="129" y="440"/>
                    </a:lnTo>
                    <a:lnTo>
                      <a:pt x="129" y="442"/>
                    </a:lnTo>
                    <a:lnTo>
                      <a:pt x="127" y="442"/>
                    </a:lnTo>
                    <a:lnTo>
                      <a:pt x="125" y="442"/>
                    </a:lnTo>
                    <a:lnTo>
                      <a:pt x="125" y="445"/>
                    </a:lnTo>
                    <a:lnTo>
                      <a:pt x="123" y="445"/>
                    </a:lnTo>
                    <a:lnTo>
                      <a:pt x="123" y="447"/>
                    </a:lnTo>
                    <a:lnTo>
                      <a:pt x="125" y="447"/>
                    </a:lnTo>
                    <a:lnTo>
                      <a:pt x="125" y="449"/>
                    </a:lnTo>
                    <a:lnTo>
                      <a:pt x="127" y="449"/>
                    </a:lnTo>
                    <a:lnTo>
                      <a:pt x="129" y="449"/>
                    </a:lnTo>
                    <a:lnTo>
                      <a:pt x="132" y="449"/>
                    </a:lnTo>
                    <a:lnTo>
                      <a:pt x="134" y="449"/>
                    </a:lnTo>
                    <a:lnTo>
                      <a:pt x="134" y="451"/>
                    </a:lnTo>
                    <a:lnTo>
                      <a:pt x="134" y="453"/>
                    </a:lnTo>
                    <a:lnTo>
                      <a:pt x="132" y="453"/>
                    </a:lnTo>
                    <a:lnTo>
                      <a:pt x="132" y="456"/>
                    </a:lnTo>
                    <a:lnTo>
                      <a:pt x="129" y="456"/>
                    </a:lnTo>
                    <a:lnTo>
                      <a:pt x="129" y="458"/>
                    </a:lnTo>
                    <a:lnTo>
                      <a:pt x="127" y="458"/>
                    </a:lnTo>
                    <a:lnTo>
                      <a:pt x="127" y="460"/>
                    </a:lnTo>
                    <a:lnTo>
                      <a:pt x="125" y="460"/>
                    </a:lnTo>
                    <a:lnTo>
                      <a:pt x="123" y="460"/>
                    </a:lnTo>
                    <a:lnTo>
                      <a:pt x="121" y="460"/>
                    </a:lnTo>
                    <a:lnTo>
                      <a:pt x="121" y="462"/>
                    </a:lnTo>
                    <a:lnTo>
                      <a:pt x="118" y="462"/>
                    </a:lnTo>
                    <a:lnTo>
                      <a:pt x="118" y="464"/>
                    </a:lnTo>
                    <a:lnTo>
                      <a:pt x="116" y="464"/>
                    </a:lnTo>
                    <a:lnTo>
                      <a:pt x="114" y="464"/>
                    </a:lnTo>
                    <a:lnTo>
                      <a:pt x="114" y="462"/>
                    </a:lnTo>
                    <a:lnTo>
                      <a:pt x="112" y="460"/>
                    </a:lnTo>
                    <a:lnTo>
                      <a:pt x="110" y="458"/>
                    </a:lnTo>
                    <a:lnTo>
                      <a:pt x="110" y="456"/>
                    </a:lnTo>
                    <a:lnTo>
                      <a:pt x="110" y="453"/>
                    </a:lnTo>
                    <a:lnTo>
                      <a:pt x="110" y="451"/>
                    </a:lnTo>
                    <a:lnTo>
                      <a:pt x="112" y="451"/>
                    </a:lnTo>
                    <a:lnTo>
                      <a:pt x="110" y="449"/>
                    </a:lnTo>
                    <a:lnTo>
                      <a:pt x="110" y="447"/>
                    </a:lnTo>
                    <a:lnTo>
                      <a:pt x="110" y="445"/>
                    </a:lnTo>
                    <a:lnTo>
                      <a:pt x="110" y="442"/>
                    </a:lnTo>
                    <a:lnTo>
                      <a:pt x="110" y="440"/>
                    </a:lnTo>
                    <a:lnTo>
                      <a:pt x="107" y="440"/>
                    </a:lnTo>
                    <a:lnTo>
                      <a:pt x="107" y="438"/>
                    </a:lnTo>
                    <a:lnTo>
                      <a:pt x="105" y="438"/>
                    </a:lnTo>
                    <a:lnTo>
                      <a:pt x="103" y="438"/>
                    </a:lnTo>
                    <a:lnTo>
                      <a:pt x="103" y="436"/>
                    </a:lnTo>
                    <a:lnTo>
                      <a:pt x="103" y="434"/>
                    </a:lnTo>
                    <a:lnTo>
                      <a:pt x="101" y="434"/>
                    </a:lnTo>
                    <a:lnTo>
                      <a:pt x="99" y="434"/>
                    </a:lnTo>
                    <a:lnTo>
                      <a:pt x="97" y="434"/>
                    </a:lnTo>
                    <a:lnTo>
                      <a:pt x="94" y="436"/>
                    </a:lnTo>
                    <a:lnTo>
                      <a:pt x="92" y="436"/>
                    </a:lnTo>
                    <a:lnTo>
                      <a:pt x="92" y="434"/>
                    </a:lnTo>
                    <a:lnTo>
                      <a:pt x="92" y="431"/>
                    </a:lnTo>
                    <a:lnTo>
                      <a:pt x="92" y="429"/>
                    </a:lnTo>
                    <a:lnTo>
                      <a:pt x="90" y="429"/>
                    </a:lnTo>
                    <a:lnTo>
                      <a:pt x="90" y="427"/>
                    </a:lnTo>
                    <a:lnTo>
                      <a:pt x="88" y="427"/>
                    </a:lnTo>
                    <a:lnTo>
                      <a:pt x="86" y="427"/>
                    </a:lnTo>
                    <a:lnTo>
                      <a:pt x="83" y="429"/>
                    </a:lnTo>
                    <a:lnTo>
                      <a:pt x="81" y="429"/>
                    </a:lnTo>
                    <a:lnTo>
                      <a:pt x="79" y="429"/>
                    </a:lnTo>
                    <a:lnTo>
                      <a:pt x="79" y="431"/>
                    </a:lnTo>
                    <a:lnTo>
                      <a:pt x="79" y="434"/>
                    </a:lnTo>
                    <a:lnTo>
                      <a:pt x="77" y="434"/>
                    </a:lnTo>
                    <a:lnTo>
                      <a:pt x="75" y="434"/>
                    </a:lnTo>
                    <a:lnTo>
                      <a:pt x="72" y="434"/>
                    </a:lnTo>
                    <a:lnTo>
                      <a:pt x="70" y="434"/>
                    </a:lnTo>
                    <a:lnTo>
                      <a:pt x="68" y="434"/>
                    </a:lnTo>
                    <a:lnTo>
                      <a:pt x="68" y="431"/>
                    </a:lnTo>
                    <a:lnTo>
                      <a:pt x="66" y="431"/>
                    </a:lnTo>
                    <a:lnTo>
                      <a:pt x="66" y="429"/>
                    </a:lnTo>
                    <a:lnTo>
                      <a:pt x="66" y="427"/>
                    </a:lnTo>
                    <a:lnTo>
                      <a:pt x="66" y="425"/>
                    </a:lnTo>
                    <a:lnTo>
                      <a:pt x="66" y="423"/>
                    </a:lnTo>
                    <a:lnTo>
                      <a:pt x="64" y="423"/>
                    </a:lnTo>
                    <a:lnTo>
                      <a:pt x="64" y="420"/>
                    </a:lnTo>
                    <a:lnTo>
                      <a:pt x="61" y="420"/>
                    </a:lnTo>
                    <a:lnTo>
                      <a:pt x="61" y="418"/>
                    </a:lnTo>
                    <a:lnTo>
                      <a:pt x="61" y="416"/>
                    </a:lnTo>
                    <a:lnTo>
                      <a:pt x="61" y="414"/>
                    </a:lnTo>
                    <a:lnTo>
                      <a:pt x="61" y="412"/>
                    </a:lnTo>
                    <a:lnTo>
                      <a:pt x="61" y="410"/>
                    </a:lnTo>
                    <a:lnTo>
                      <a:pt x="61" y="407"/>
                    </a:lnTo>
                    <a:lnTo>
                      <a:pt x="61" y="405"/>
                    </a:lnTo>
                    <a:lnTo>
                      <a:pt x="61" y="403"/>
                    </a:lnTo>
                    <a:lnTo>
                      <a:pt x="64" y="403"/>
                    </a:lnTo>
                    <a:lnTo>
                      <a:pt x="61" y="403"/>
                    </a:lnTo>
                    <a:lnTo>
                      <a:pt x="59" y="403"/>
                    </a:lnTo>
                    <a:lnTo>
                      <a:pt x="57" y="403"/>
                    </a:lnTo>
                    <a:lnTo>
                      <a:pt x="55" y="405"/>
                    </a:lnTo>
                    <a:lnTo>
                      <a:pt x="53" y="405"/>
                    </a:lnTo>
                    <a:lnTo>
                      <a:pt x="51" y="405"/>
                    </a:lnTo>
                    <a:lnTo>
                      <a:pt x="48" y="405"/>
                    </a:lnTo>
                    <a:lnTo>
                      <a:pt x="46" y="407"/>
                    </a:lnTo>
                    <a:lnTo>
                      <a:pt x="44" y="407"/>
                    </a:lnTo>
                    <a:lnTo>
                      <a:pt x="42" y="407"/>
                    </a:lnTo>
                    <a:lnTo>
                      <a:pt x="40" y="407"/>
                    </a:lnTo>
                    <a:lnTo>
                      <a:pt x="40" y="403"/>
                    </a:lnTo>
                    <a:lnTo>
                      <a:pt x="40" y="401"/>
                    </a:lnTo>
                    <a:lnTo>
                      <a:pt x="37" y="399"/>
                    </a:lnTo>
                    <a:lnTo>
                      <a:pt x="37" y="394"/>
                    </a:lnTo>
                    <a:lnTo>
                      <a:pt x="35" y="394"/>
                    </a:lnTo>
                    <a:lnTo>
                      <a:pt x="35" y="390"/>
                    </a:lnTo>
                    <a:lnTo>
                      <a:pt x="37" y="390"/>
                    </a:lnTo>
                    <a:lnTo>
                      <a:pt x="40" y="390"/>
                    </a:lnTo>
                    <a:lnTo>
                      <a:pt x="42" y="388"/>
                    </a:lnTo>
                    <a:lnTo>
                      <a:pt x="44" y="388"/>
                    </a:lnTo>
                    <a:lnTo>
                      <a:pt x="55" y="383"/>
                    </a:lnTo>
                    <a:lnTo>
                      <a:pt x="53" y="379"/>
                    </a:lnTo>
                    <a:lnTo>
                      <a:pt x="53" y="377"/>
                    </a:lnTo>
                    <a:lnTo>
                      <a:pt x="53" y="368"/>
                    </a:lnTo>
                    <a:lnTo>
                      <a:pt x="51" y="370"/>
                    </a:lnTo>
                    <a:lnTo>
                      <a:pt x="44" y="370"/>
                    </a:lnTo>
                    <a:lnTo>
                      <a:pt x="40" y="368"/>
                    </a:lnTo>
                    <a:lnTo>
                      <a:pt x="37" y="368"/>
                    </a:lnTo>
                    <a:lnTo>
                      <a:pt x="35" y="368"/>
                    </a:lnTo>
                    <a:lnTo>
                      <a:pt x="31" y="366"/>
                    </a:lnTo>
                    <a:lnTo>
                      <a:pt x="26" y="366"/>
                    </a:lnTo>
                    <a:lnTo>
                      <a:pt x="26" y="364"/>
                    </a:lnTo>
                    <a:lnTo>
                      <a:pt x="33" y="364"/>
                    </a:lnTo>
                    <a:lnTo>
                      <a:pt x="40" y="361"/>
                    </a:lnTo>
                    <a:lnTo>
                      <a:pt x="42" y="361"/>
                    </a:lnTo>
                    <a:lnTo>
                      <a:pt x="42" y="364"/>
                    </a:lnTo>
                    <a:lnTo>
                      <a:pt x="53" y="361"/>
                    </a:lnTo>
                    <a:lnTo>
                      <a:pt x="55" y="361"/>
                    </a:lnTo>
                    <a:lnTo>
                      <a:pt x="57" y="361"/>
                    </a:lnTo>
                    <a:lnTo>
                      <a:pt x="59" y="361"/>
                    </a:lnTo>
                    <a:lnTo>
                      <a:pt x="59" y="359"/>
                    </a:lnTo>
                    <a:lnTo>
                      <a:pt x="57" y="355"/>
                    </a:lnTo>
                    <a:lnTo>
                      <a:pt x="57" y="350"/>
                    </a:lnTo>
                    <a:lnTo>
                      <a:pt x="57" y="348"/>
                    </a:lnTo>
                    <a:lnTo>
                      <a:pt x="55" y="344"/>
                    </a:lnTo>
                    <a:lnTo>
                      <a:pt x="55" y="342"/>
                    </a:lnTo>
                    <a:lnTo>
                      <a:pt x="53" y="339"/>
                    </a:lnTo>
                    <a:lnTo>
                      <a:pt x="51" y="337"/>
                    </a:lnTo>
                    <a:lnTo>
                      <a:pt x="48" y="333"/>
                    </a:lnTo>
                    <a:lnTo>
                      <a:pt x="46" y="333"/>
                    </a:lnTo>
                    <a:lnTo>
                      <a:pt x="46" y="331"/>
                    </a:lnTo>
                    <a:lnTo>
                      <a:pt x="46" y="326"/>
                    </a:lnTo>
                    <a:lnTo>
                      <a:pt x="46" y="324"/>
                    </a:lnTo>
                    <a:lnTo>
                      <a:pt x="46" y="322"/>
                    </a:lnTo>
                    <a:lnTo>
                      <a:pt x="46" y="320"/>
                    </a:lnTo>
                    <a:lnTo>
                      <a:pt x="40" y="320"/>
                    </a:lnTo>
                    <a:lnTo>
                      <a:pt x="37" y="322"/>
                    </a:lnTo>
                    <a:lnTo>
                      <a:pt x="33" y="322"/>
                    </a:lnTo>
                    <a:lnTo>
                      <a:pt x="26" y="322"/>
                    </a:lnTo>
                    <a:lnTo>
                      <a:pt x="24" y="320"/>
                    </a:lnTo>
                    <a:lnTo>
                      <a:pt x="24" y="318"/>
                    </a:lnTo>
                    <a:lnTo>
                      <a:pt x="24" y="315"/>
                    </a:lnTo>
                    <a:lnTo>
                      <a:pt x="22" y="315"/>
                    </a:lnTo>
                    <a:lnTo>
                      <a:pt x="22" y="311"/>
                    </a:lnTo>
                    <a:lnTo>
                      <a:pt x="20" y="307"/>
                    </a:lnTo>
                    <a:lnTo>
                      <a:pt x="15" y="307"/>
                    </a:lnTo>
                    <a:lnTo>
                      <a:pt x="13" y="309"/>
                    </a:lnTo>
                    <a:lnTo>
                      <a:pt x="11" y="309"/>
                    </a:lnTo>
                    <a:lnTo>
                      <a:pt x="11" y="311"/>
                    </a:lnTo>
                    <a:lnTo>
                      <a:pt x="9" y="311"/>
                    </a:lnTo>
                    <a:lnTo>
                      <a:pt x="7" y="313"/>
                    </a:lnTo>
                    <a:lnTo>
                      <a:pt x="7" y="311"/>
                    </a:lnTo>
                    <a:lnTo>
                      <a:pt x="0" y="311"/>
                    </a:lnTo>
                    <a:lnTo>
                      <a:pt x="2" y="309"/>
                    </a:lnTo>
                    <a:lnTo>
                      <a:pt x="2" y="307"/>
                    </a:lnTo>
                    <a:lnTo>
                      <a:pt x="2" y="304"/>
                    </a:lnTo>
                    <a:lnTo>
                      <a:pt x="2" y="302"/>
                    </a:lnTo>
                    <a:lnTo>
                      <a:pt x="2" y="300"/>
                    </a:lnTo>
                    <a:lnTo>
                      <a:pt x="5" y="300"/>
                    </a:lnTo>
                    <a:lnTo>
                      <a:pt x="7" y="298"/>
                    </a:lnTo>
                    <a:lnTo>
                      <a:pt x="9" y="296"/>
                    </a:lnTo>
                    <a:lnTo>
                      <a:pt x="11" y="293"/>
                    </a:lnTo>
                    <a:lnTo>
                      <a:pt x="13" y="293"/>
                    </a:lnTo>
                    <a:lnTo>
                      <a:pt x="15" y="291"/>
                    </a:lnTo>
                    <a:lnTo>
                      <a:pt x="20" y="289"/>
                    </a:lnTo>
                    <a:lnTo>
                      <a:pt x="22" y="289"/>
                    </a:lnTo>
                    <a:lnTo>
                      <a:pt x="22" y="285"/>
                    </a:lnTo>
                    <a:lnTo>
                      <a:pt x="20" y="282"/>
                    </a:lnTo>
                    <a:lnTo>
                      <a:pt x="18" y="278"/>
                    </a:lnTo>
                    <a:lnTo>
                      <a:pt x="13" y="272"/>
                    </a:lnTo>
                    <a:lnTo>
                      <a:pt x="11" y="267"/>
                    </a:lnTo>
                    <a:lnTo>
                      <a:pt x="9" y="263"/>
                    </a:lnTo>
                    <a:lnTo>
                      <a:pt x="7" y="258"/>
                    </a:lnTo>
                    <a:lnTo>
                      <a:pt x="11" y="258"/>
                    </a:lnTo>
                    <a:lnTo>
                      <a:pt x="11" y="256"/>
                    </a:lnTo>
                    <a:lnTo>
                      <a:pt x="9" y="254"/>
                    </a:lnTo>
                    <a:lnTo>
                      <a:pt x="9" y="252"/>
                    </a:lnTo>
                    <a:lnTo>
                      <a:pt x="11" y="252"/>
                    </a:lnTo>
                    <a:lnTo>
                      <a:pt x="13" y="252"/>
                    </a:lnTo>
                    <a:lnTo>
                      <a:pt x="15" y="252"/>
                    </a:lnTo>
                    <a:lnTo>
                      <a:pt x="18" y="252"/>
                    </a:lnTo>
                    <a:lnTo>
                      <a:pt x="20" y="252"/>
                    </a:lnTo>
                    <a:lnTo>
                      <a:pt x="22" y="247"/>
                    </a:lnTo>
                    <a:lnTo>
                      <a:pt x="24" y="245"/>
                    </a:lnTo>
                    <a:lnTo>
                      <a:pt x="26" y="243"/>
                    </a:lnTo>
                    <a:lnTo>
                      <a:pt x="29" y="243"/>
                    </a:lnTo>
                    <a:lnTo>
                      <a:pt x="31" y="243"/>
                    </a:lnTo>
                    <a:lnTo>
                      <a:pt x="33" y="243"/>
                    </a:lnTo>
                    <a:lnTo>
                      <a:pt x="33" y="241"/>
                    </a:lnTo>
                    <a:lnTo>
                      <a:pt x="35" y="241"/>
                    </a:lnTo>
                    <a:lnTo>
                      <a:pt x="37" y="241"/>
                    </a:lnTo>
                    <a:lnTo>
                      <a:pt x="40" y="239"/>
                    </a:lnTo>
                    <a:lnTo>
                      <a:pt x="42" y="239"/>
                    </a:lnTo>
                    <a:lnTo>
                      <a:pt x="44" y="239"/>
                    </a:lnTo>
                    <a:lnTo>
                      <a:pt x="46" y="236"/>
                    </a:lnTo>
                    <a:lnTo>
                      <a:pt x="48" y="236"/>
                    </a:lnTo>
                    <a:lnTo>
                      <a:pt x="51" y="236"/>
                    </a:lnTo>
                    <a:lnTo>
                      <a:pt x="53" y="236"/>
                    </a:lnTo>
                    <a:lnTo>
                      <a:pt x="53" y="234"/>
                    </a:lnTo>
                    <a:lnTo>
                      <a:pt x="55" y="234"/>
                    </a:lnTo>
                    <a:lnTo>
                      <a:pt x="57" y="234"/>
                    </a:lnTo>
                    <a:lnTo>
                      <a:pt x="57" y="236"/>
                    </a:lnTo>
                    <a:lnTo>
                      <a:pt x="59" y="239"/>
                    </a:lnTo>
                    <a:lnTo>
                      <a:pt x="59" y="241"/>
                    </a:lnTo>
                    <a:lnTo>
                      <a:pt x="61" y="243"/>
                    </a:lnTo>
                    <a:lnTo>
                      <a:pt x="66" y="241"/>
                    </a:lnTo>
                    <a:lnTo>
                      <a:pt x="68" y="241"/>
                    </a:lnTo>
                    <a:lnTo>
                      <a:pt x="68" y="239"/>
                    </a:lnTo>
                    <a:lnTo>
                      <a:pt x="72" y="239"/>
                    </a:lnTo>
                    <a:lnTo>
                      <a:pt x="72" y="236"/>
                    </a:lnTo>
                    <a:lnTo>
                      <a:pt x="75" y="236"/>
                    </a:lnTo>
                    <a:lnTo>
                      <a:pt x="79" y="234"/>
                    </a:lnTo>
                    <a:lnTo>
                      <a:pt x="79" y="232"/>
                    </a:lnTo>
                    <a:lnTo>
                      <a:pt x="79" y="228"/>
                    </a:lnTo>
                    <a:lnTo>
                      <a:pt x="81" y="230"/>
                    </a:lnTo>
                    <a:lnTo>
                      <a:pt x="81" y="232"/>
                    </a:lnTo>
                    <a:lnTo>
                      <a:pt x="83" y="236"/>
                    </a:lnTo>
                    <a:lnTo>
                      <a:pt x="86" y="236"/>
                    </a:lnTo>
                    <a:lnTo>
                      <a:pt x="88" y="234"/>
                    </a:lnTo>
                    <a:lnTo>
                      <a:pt x="92" y="232"/>
                    </a:lnTo>
                    <a:lnTo>
                      <a:pt x="94" y="232"/>
                    </a:lnTo>
                    <a:lnTo>
                      <a:pt x="99" y="230"/>
                    </a:lnTo>
                    <a:lnTo>
                      <a:pt x="101" y="228"/>
                    </a:lnTo>
                    <a:lnTo>
                      <a:pt x="105" y="228"/>
                    </a:lnTo>
                    <a:lnTo>
                      <a:pt x="107" y="223"/>
                    </a:lnTo>
                    <a:lnTo>
                      <a:pt x="110" y="221"/>
                    </a:lnTo>
                    <a:lnTo>
                      <a:pt x="110" y="223"/>
                    </a:lnTo>
                    <a:lnTo>
                      <a:pt x="112" y="223"/>
                    </a:lnTo>
                    <a:lnTo>
                      <a:pt x="114" y="226"/>
                    </a:lnTo>
                    <a:lnTo>
                      <a:pt x="114" y="223"/>
                    </a:lnTo>
                    <a:lnTo>
                      <a:pt x="116" y="223"/>
                    </a:lnTo>
                    <a:lnTo>
                      <a:pt x="118" y="223"/>
                    </a:lnTo>
                    <a:lnTo>
                      <a:pt x="118" y="221"/>
                    </a:lnTo>
                    <a:lnTo>
                      <a:pt x="118" y="219"/>
                    </a:lnTo>
                    <a:lnTo>
                      <a:pt x="121" y="219"/>
                    </a:lnTo>
                    <a:lnTo>
                      <a:pt x="121" y="217"/>
                    </a:lnTo>
                    <a:lnTo>
                      <a:pt x="123" y="217"/>
                    </a:lnTo>
                    <a:lnTo>
                      <a:pt x="125" y="217"/>
                    </a:lnTo>
                    <a:lnTo>
                      <a:pt x="125" y="219"/>
                    </a:lnTo>
                    <a:lnTo>
                      <a:pt x="125" y="221"/>
                    </a:lnTo>
                    <a:lnTo>
                      <a:pt x="125" y="223"/>
                    </a:lnTo>
                    <a:lnTo>
                      <a:pt x="127" y="223"/>
                    </a:lnTo>
                    <a:lnTo>
                      <a:pt x="129" y="223"/>
                    </a:lnTo>
                    <a:lnTo>
                      <a:pt x="132" y="221"/>
                    </a:lnTo>
                    <a:lnTo>
                      <a:pt x="132" y="219"/>
                    </a:lnTo>
                    <a:lnTo>
                      <a:pt x="132" y="217"/>
                    </a:lnTo>
                    <a:lnTo>
                      <a:pt x="134" y="217"/>
                    </a:lnTo>
                    <a:lnTo>
                      <a:pt x="134" y="215"/>
                    </a:lnTo>
                    <a:lnTo>
                      <a:pt x="136" y="215"/>
                    </a:lnTo>
                    <a:lnTo>
                      <a:pt x="136" y="212"/>
                    </a:lnTo>
                    <a:lnTo>
                      <a:pt x="136" y="210"/>
                    </a:lnTo>
                    <a:lnTo>
                      <a:pt x="136" y="208"/>
                    </a:lnTo>
                    <a:lnTo>
                      <a:pt x="138" y="208"/>
                    </a:lnTo>
                    <a:lnTo>
                      <a:pt x="138" y="206"/>
                    </a:lnTo>
                    <a:lnTo>
                      <a:pt x="140" y="199"/>
                    </a:lnTo>
                    <a:lnTo>
                      <a:pt x="147" y="197"/>
                    </a:lnTo>
                    <a:lnTo>
                      <a:pt x="149" y="197"/>
                    </a:lnTo>
                    <a:lnTo>
                      <a:pt x="147" y="195"/>
                    </a:lnTo>
                    <a:lnTo>
                      <a:pt x="149" y="193"/>
                    </a:lnTo>
                    <a:lnTo>
                      <a:pt x="151" y="190"/>
                    </a:lnTo>
                    <a:lnTo>
                      <a:pt x="151" y="193"/>
                    </a:lnTo>
                    <a:lnTo>
                      <a:pt x="153" y="193"/>
                    </a:lnTo>
                    <a:lnTo>
                      <a:pt x="151" y="193"/>
                    </a:lnTo>
                    <a:lnTo>
                      <a:pt x="153" y="190"/>
                    </a:lnTo>
                    <a:lnTo>
                      <a:pt x="156" y="190"/>
                    </a:lnTo>
                    <a:lnTo>
                      <a:pt x="160" y="188"/>
                    </a:lnTo>
                    <a:lnTo>
                      <a:pt x="160" y="186"/>
                    </a:lnTo>
                    <a:lnTo>
                      <a:pt x="158" y="182"/>
                    </a:lnTo>
                    <a:lnTo>
                      <a:pt x="167" y="180"/>
                    </a:lnTo>
                    <a:lnTo>
                      <a:pt x="171" y="180"/>
                    </a:lnTo>
                    <a:lnTo>
                      <a:pt x="173" y="182"/>
                    </a:lnTo>
                    <a:lnTo>
                      <a:pt x="175" y="180"/>
                    </a:lnTo>
                    <a:lnTo>
                      <a:pt x="178" y="180"/>
                    </a:lnTo>
                    <a:lnTo>
                      <a:pt x="180" y="180"/>
                    </a:lnTo>
                    <a:lnTo>
                      <a:pt x="182" y="177"/>
                    </a:lnTo>
                    <a:lnTo>
                      <a:pt x="180" y="175"/>
                    </a:lnTo>
                    <a:lnTo>
                      <a:pt x="182" y="173"/>
                    </a:lnTo>
                    <a:lnTo>
                      <a:pt x="180" y="171"/>
                    </a:lnTo>
                    <a:lnTo>
                      <a:pt x="180" y="169"/>
                    </a:lnTo>
                    <a:lnTo>
                      <a:pt x="178" y="164"/>
                    </a:lnTo>
                    <a:lnTo>
                      <a:pt x="182" y="164"/>
                    </a:lnTo>
                    <a:lnTo>
                      <a:pt x="184" y="164"/>
                    </a:lnTo>
                    <a:lnTo>
                      <a:pt x="182" y="160"/>
                    </a:lnTo>
                    <a:lnTo>
                      <a:pt x="182" y="158"/>
                    </a:lnTo>
                    <a:lnTo>
                      <a:pt x="180" y="158"/>
                    </a:lnTo>
                    <a:lnTo>
                      <a:pt x="180" y="155"/>
                    </a:lnTo>
                    <a:lnTo>
                      <a:pt x="180" y="153"/>
                    </a:lnTo>
                    <a:lnTo>
                      <a:pt x="178" y="153"/>
                    </a:lnTo>
                    <a:lnTo>
                      <a:pt x="178" y="151"/>
                    </a:lnTo>
                    <a:lnTo>
                      <a:pt x="178" y="149"/>
                    </a:lnTo>
                    <a:lnTo>
                      <a:pt x="175" y="149"/>
                    </a:lnTo>
                    <a:lnTo>
                      <a:pt x="178" y="149"/>
                    </a:lnTo>
                    <a:lnTo>
                      <a:pt x="180" y="147"/>
                    </a:lnTo>
                    <a:lnTo>
                      <a:pt x="182" y="147"/>
                    </a:lnTo>
                    <a:lnTo>
                      <a:pt x="184" y="144"/>
                    </a:lnTo>
                    <a:lnTo>
                      <a:pt x="189" y="142"/>
                    </a:lnTo>
                    <a:lnTo>
                      <a:pt x="193" y="142"/>
                    </a:lnTo>
                    <a:lnTo>
                      <a:pt x="195" y="140"/>
                    </a:lnTo>
                    <a:lnTo>
                      <a:pt x="197" y="140"/>
                    </a:lnTo>
                    <a:lnTo>
                      <a:pt x="199" y="140"/>
                    </a:lnTo>
                    <a:lnTo>
                      <a:pt x="199" y="138"/>
                    </a:lnTo>
                    <a:lnTo>
                      <a:pt x="202" y="134"/>
                    </a:lnTo>
                    <a:lnTo>
                      <a:pt x="204" y="134"/>
                    </a:lnTo>
                    <a:lnTo>
                      <a:pt x="206" y="131"/>
                    </a:lnTo>
                    <a:lnTo>
                      <a:pt x="206" y="129"/>
                    </a:lnTo>
                    <a:lnTo>
                      <a:pt x="208" y="129"/>
                    </a:lnTo>
                    <a:lnTo>
                      <a:pt x="210" y="127"/>
                    </a:lnTo>
                    <a:lnTo>
                      <a:pt x="213" y="127"/>
                    </a:lnTo>
                    <a:lnTo>
                      <a:pt x="213" y="125"/>
                    </a:lnTo>
                    <a:lnTo>
                      <a:pt x="215" y="125"/>
                    </a:lnTo>
                    <a:lnTo>
                      <a:pt x="219" y="123"/>
                    </a:lnTo>
                    <a:lnTo>
                      <a:pt x="221" y="123"/>
                    </a:lnTo>
                    <a:lnTo>
                      <a:pt x="224" y="123"/>
                    </a:lnTo>
                    <a:lnTo>
                      <a:pt x="226" y="123"/>
                    </a:lnTo>
                    <a:lnTo>
                      <a:pt x="228" y="120"/>
                    </a:lnTo>
                    <a:lnTo>
                      <a:pt x="232" y="120"/>
                    </a:lnTo>
                    <a:lnTo>
                      <a:pt x="235" y="120"/>
                    </a:lnTo>
                    <a:lnTo>
                      <a:pt x="237" y="120"/>
                    </a:lnTo>
                    <a:lnTo>
                      <a:pt x="239" y="118"/>
                    </a:lnTo>
                    <a:lnTo>
                      <a:pt x="237" y="114"/>
                    </a:lnTo>
                    <a:lnTo>
                      <a:pt x="235" y="107"/>
                    </a:lnTo>
                    <a:lnTo>
                      <a:pt x="237" y="105"/>
                    </a:lnTo>
                    <a:lnTo>
                      <a:pt x="241" y="103"/>
                    </a:lnTo>
                    <a:lnTo>
                      <a:pt x="243" y="103"/>
                    </a:lnTo>
                    <a:lnTo>
                      <a:pt x="245" y="101"/>
                    </a:lnTo>
                    <a:lnTo>
                      <a:pt x="241" y="94"/>
                    </a:lnTo>
                    <a:lnTo>
                      <a:pt x="241" y="92"/>
                    </a:lnTo>
                    <a:lnTo>
                      <a:pt x="245" y="90"/>
                    </a:lnTo>
                    <a:lnTo>
                      <a:pt x="248" y="90"/>
                    </a:lnTo>
                    <a:lnTo>
                      <a:pt x="250" y="88"/>
                    </a:lnTo>
                    <a:lnTo>
                      <a:pt x="252" y="85"/>
                    </a:lnTo>
                    <a:lnTo>
                      <a:pt x="254" y="83"/>
                    </a:lnTo>
                    <a:lnTo>
                      <a:pt x="256" y="83"/>
                    </a:lnTo>
                    <a:lnTo>
                      <a:pt x="256" y="81"/>
                    </a:lnTo>
                    <a:lnTo>
                      <a:pt x="259" y="81"/>
                    </a:lnTo>
                    <a:lnTo>
                      <a:pt x="261" y="81"/>
                    </a:lnTo>
                    <a:lnTo>
                      <a:pt x="263" y="81"/>
                    </a:lnTo>
                    <a:lnTo>
                      <a:pt x="263" y="79"/>
                    </a:lnTo>
                    <a:lnTo>
                      <a:pt x="265" y="79"/>
                    </a:lnTo>
                    <a:lnTo>
                      <a:pt x="267" y="79"/>
                    </a:lnTo>
                    <a:lnTo>
                      <a:pt x="261" y="77"/>
                    </a:lnTo>
                    <a:lnTo>
                      <a:pt x="261" y="72"/>
                    </a:lnTo>
                    <a:lnTo>
                      <a:pt x="261" y="70"/>
                    </a:lnTo>
                    <a:lnTo>
                      <a:pt x="259" y="68"/>
                    </a:lnTo>
                    <a:lnTo>
                      <a:pt x="256" y="63"/>
                    </a:lnTo>
                    <a:lnTo>
                      <a:pt x="254" y="59"/>
                    </a:lnTo>
                    <a:lnTo>
                      <a:pt x="261" y="57"/>
                    </a:lnTo>
                    <a:lnTo>
                      <a:pt x="263" y="57"/>
                    </a:lnTo>
                    <a:lnTo>
                      <a:pt x="265" y="57"/>
                    </a:lnTo>
                    <a:lnTo>
                      <a:pt x="267" y="55"/>
                    </a:lnTo>
                    <a:lnTo>
                      <a:pt x="270" y="55"/>
                    </a:lnTo>
                    <a:lnTo>
                      <a:pt x="267" y="50"/>
                    </a:lnTo>
                    <a:lnTo>
                      <a:pt x="265" y="48"/>
                    </a:lnTo>
                    <a:lnTo>
                      <a:pt x="261" y="42"/>
                    </a:lnTo>
                    <a:lnTo>
                      <a:pt x="259" y="35"/>
                    </a:lnTo>
                    <a:lnTo>
                      <a:pt x="265" y="31"/>
                    </a:lnTo>
                    <a:lnTo>
                      <a:pt x="270" y="28"/>
                    </a:lnTo>
                    <a:lnTo>
                      <a:pt x="272" y="28"/>
                    </a:lnTo>
                    <a:lnTo>
                      <a:pt x="276" y="26"/>
                    </a:lnTo>
                    <a:lnTo>
                      <a:pt x="281" y="24"/>
                    </a:lnTo>
                    <a:lnTo>
                      <a:pt x="281" y="22"/>
                    </a:lnTo>
                    <a:lnTo>
                      <a:pt x="281" y="20"/>
                    </a:lnTo>
                    <a:lnTo>
                      <a:pt x="278" y="13"/>
                    </a:lnTo>
                    <a:lnTo>
                      <a:pt x="278" y="6"/>
                    </a:lnTo>
                    <a:lnTo>
                      <a:pt x="278" y="4"/>
                    </a:lnTo>
                    <a:lnTo>
                      <a:pt x="281" y="4"/>
                    </a:lnTo>
                    <a:lnTo>
                      <a:pt x="283" y="4"/>
                    </a:lnTo>
                    <a:lnTo>
                      <a:pt x="285" y="2"/>
                    </a:lnTo>
                    <a:lnTo>
                      <a:pt x="287" y="2"/>
                    </a:lnTo>
                    <a:lnTo>
                      <a:pt x="289" y="2"/>
                    </a:lnTo>
                    <a:lnTo>
                      <a:pt x="294" y="2"/>
                    </a:lnTo>
                    <a:lnTo>
                      <a:pt x="298" y="0"/>
                    </a:lnTo>
                    <a:lnTo>
                      <a:pt x="300" y="0"/>
                    </a:lnTo>
                    <a:lnTo>
                      <a:pt x="302" y="0"/>
                    </a:lnTo>
                    <a:lnTo>
                      <a:pt x="305" y="4"/>
                    </a:lnTo>
                    <a:lnTo>
                      <a:pt x="307" y="6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301" name="Freeform 86"/>
              <p:cNvSpPr>
                <a:spLocks/>
              </p:cNvSpPr>
              <p:nvPr/>
            </p:nvSpPr>
            <p:spPr bwMode="auto">
              <a:xfrm>
                <a:off x="5441950" y="1982788"/>
                <a:ext cx="114300" cy="30163"/>
              </a:xfrm>
              <a:custGeom>
                <a:avLst/>
                <a:gdLst>
                  <a:gd name="T0" fmla="*/ 0 w 72"/>
                  <a:gd name="T1" fmla="*/ 2147483647 h 19"/>
                  <a:gd name="T2" fmla="*/ 0 w 72"/>
                  <a:gd name="T3" fmla="*/ 2147483647 h 19"/>
                  <a:gd name="T4" fmla="*/ 2147483647 w 72"/>
                  <a:gd name="T5" fmla="*/ 2147483647 h 19"/>
                  <a:gd name="T6" fmla="*/ 2147483647 w 72"/>
                  <a:gd name="T7" fmla="*/ 2147483647 h 19"/>
                  <a:gd name="T8" fmla="*/ 2147483647 w 72"/>
                  <a:gd name="T9" fmla="*/ 2147483647 h 19"/>
                  <a:gd name="T10" fmla="*/ 2147483647 w 72"/>
                  <a:gd name="T11" fmla="*/ 2147483647 h 19"/>
                  <a:gd name="T12" fmla="*/ 2147483647 w 72"/>
                  <a:gd name="T13" fmla="*/ 2147483647 h 19"/>
                  <a:gd name="T14" fmla="*/ 2147483647 w 72"/>
                  <a:gd name="T15" fmla="*/ 2147483647 h 19"/>
                  <a:gd name="T16" fmla="*/ 2147483647 w 72"/>
                  <a:gd name="T17" fmla="*/ 2147483647 h 19"/>
                  <a:gd name="T18" fmla="*/ 2147483647 w 72"/>
                  <a:gd name="T19" fmla="*/ 2147483647 h 19"/>
                  <a:gd name="T20" fmla="*/ 2147483647 w 72"/>
                  <a:gd name="T21" fmla="*/ 2147483647 h 19"/>
                  <a:gd name="T22" fmla="*/ 2147483647 w 72"/>
                  <a:gd name="T23" fmla="*/ 2147483647 h 19"/>
                  <a:gd name="T24" fmla="*/ 2147483647 w 72"/>
                  <a:gd name="T25" fmla="*/ 2147483647 h 19"/>
                  <a:gd name="T26" fmla="*/ 2147483647 w 72"/>
                  <a:gd name="T27" fmla="*/ 2147483647 h 19"/>
                  <a:gd name="T28" fmla="*/ 2147483647 w 72"/>
                  <a:gd name="T29" fmla="*/ 2147483647 h 19"/>
                  <a:gd name="T30" fmla="*/ 2147483647 w 72"/>
                  <a:gd name="T31" fmla="*/ 2147483647 h 19"/>
                  <a:gd name="T32" fmla="*/ 2147483647 w 72"/>
                  <a:gd name="T33" fmla="*/ 2147483647 h 19"/>
                  <a:gd name="T34" fmla="*/ 2147483647 w 72"/>
                  <a:gd name="T35" fmla="*/ 2147483647 h 19"/>
                  <a:gd name="T36" fmla="*/ 2147483647 w 72"/>
                  <a:gd name="T37" fmla="*/ 0 h 19"/>
                  <a:gd name="T38" fmla="*/ 2147483647 w 72"/>
                  <a:gd name="T39" fmla="*/ 2147483647 h 19"/>
                  <a:gd name="T40" fmla="*/ 2147483647 w 72"/>
                  <a:gd name="T41" fmla="*/ 2147483647 h 19"/>
                  <a:gd name="T42" fmla="*/ 2147483647 w 72"/>
                  <a:gd name="T43" fmla="*/ 2147483647 h 19"/>
                  <a:gd name="T44" fmla="*/ 2147483647 w 72"/>
                  <a:gd name="T45" fmla="*/ 2147483647 h 19"/>
                  <a:gd name="T46" fmla="*/ 2147483647 w 72"/>
                  <a:gd name="T47" fmla="*/ 2147483647 h 19"/>
                  <a:gd name="T48" fmla="*/ 2147483647 w 72"/>
                  <a:gd name="T49" fmla="*/ 2147483647 h 19"/>
                  <a:gd name="T50" fmla="*/ 2147483647 w 72"/>
                  <a:gd name="T51" fmla="*/ 2147483647 h 19"/>
                  <a:gd name="T52" fmla="*/ 2147483647 w 72"/>
                  <a:gd name="T53" fmla="*/ 2147483647 h 19"/>
                  <a:gd name="T54" fmla="*/ 2147483647 w 72"/>
                  <a:gd name="T55" fmla="*/ 2147483647 h 1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2" h="19">
                    <a:moveTo>
                      <a:pt x="0" y="10"/>
                    </a:moveTo>
                    <a:lnTo>
                      <a:pt x="0" y="15"/>
                    </a:lnTo>
                    <a:lnTo>
                      <a:pt x="2" y="19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22" y="15"/>
                    </a:lnTo>
                    <a:lnTo>
                      <a:pt x="35" y="8"/>
                    </a:lnTo>
                    <a:lnTo>
                      <a:pt x="35" y="6"/>
                    </a:lnTo>
                    <a:lnTo>
                      <a:pt x="37" y="10"/>
                    </a:lnTo>
                    <a:lnTo>
                      <a:pt x="39" y="10"/>
                    </a:lnTo>
                    <a:lnTo>
                      <a:pt x="39" y="8"/>
                    </a:lnTo>
                    <a:lnTo>
                      <a:pt x="44" y="8"/>
                    </a:lnTo>
                    <a:lnTo>
                      <a:pt x="48" y="8"/>
                    </a:lnTo>
                    <a:lnTo>
                      <a:pt x="50" y="10"/>
                    </a:lnTo>
                    <a:lnTo>
                      <a:pt x="52" y="10"/>
                    </a:lnTo>
                    <a:lnTo>
                      <a:pt x="55" y="6"/>
                    </a:lnTo>
                    <a:lnTo>
                      <a:pt x="55" y="4"/>
                    </a:lnTo>
                    <a:lnTo>
                      <a:pt x="57" y="0"/>
                    </a:lnTo>
                    <a:lnTo>
                      <a:pt x="61" y="2"/>
                    </a:lnTo>
                    <a:lnTo>
                      <a:pt x="63" y="2"/>
                    </a:lnTo>
                    <a:lnTo>
                      <a:pt x="66" y="4"/>
                    </a:lnTo>
                    <a:lnTo>
                      <a:pt x="68" y="4"/>
                    </a:lnTo>
                    <a:lnTo>
                      <a:pt x="68" y="6"/>
                    </a:lnTo>
                    <a:lnTo>
                      <a:pt x="70" y="6"/>
                    </a:lnTo>
                    <a:lnTo>
                      <a:pt x="70" y="8"/>
                    </a:lnTo>
                    <a:lnTo>
                      <a:pt x="68" y="8"/>
                    </a:lnTo>
                    <a:lnTo>
                      <a:pt x="72" y="1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302" name="Freeform 87"/>
              <p:cNvSpPr>
                <a:spLocks/>
              </p:cNvSpPr>
              <p:nvPr/>
            </p:nvSpPr>
            <p:spPr bwMode="auto">
              <a:xfrm>
                <a:off x="5810250" y="2044700"/>
                <a:ext cx="563563" cy="327025"/>
              </a:xfrm>
              <a:custGeom>
                <a:avLst/>
                <a:gdLst>
                  <a:gd name="T0" fmla="*/ 2147483647 w 355"/>
                  <a:gd name="T1" fmla="*/ 2147483647 h 206"/>
                  <a:gd name="T2" fmla="*/ 2147483647 w 355"/>
                  <a:gd name="T3" fmla="*/ 2147483647 h 206"/>
                  <a:gd name="T4" fmla="*/ 2147483647 w 355"/>
                  <a:gd name="T5" fmla="*/ 2147483647 h 206"/>
                  <a:gd name="T6" fmla="*/ 2147483647 w 355"/>
                  <a:gd name="T7" fmla="*/ 2147483647 h 206"/>
                  <a:gd name="T8" fmla="*/ 2147483647 w 355"/>
                  <a:gd name="T9" fmla="*/ 2147483647 h 206"/>
                  <a:gd name="T10" fmla="*/ 2147483647 w 355"/>
                  <a:gd name="T11" fmla="*/ 2147483647 h 206"/>
                  <a:gd name="T12" fmla="*/ 2147483647 w 355"/>
                  <a:gd name="T13" fmla="*/ 2147483647 h 206"/>
                  <a:gd name="T14" fmla="*/ 2147483647 w 355"/>
                  <a:gd name="T15" fmla="*/ 2147483647 h 206"/>
                  <a:gd name="T16" fmla="*/ 2147483647 w 355"/>
                  <a:gd name="T17" fmla="*/ 2147483647 h 206"/>
                  <a:gd name="T18" fmla="*/ 2147483647 w 355"/>
                  <a:gd name="T19" fmla="*/ 2147483647 h 206"/>
                  <a:gd name="T20" fmla="*/ 2147483647 w 355"/>
                  <a:gd name="T21" fmla="*/ 2147483647 h 206"/>
                  <a:gd name="T22" fmla="*/ 2147483647 w 355"/>
                  <a:gd name="T23" fmla="*/ 2147483647 h 206"/>
                  <a:gd name="T24" fmla="*/ 2147483647 w 355"/>
                  <a:gd name="T25" fmla="*/ 2147483647 h 206"/>
                  <a:gd name="T26" fmla="*/ 2147483647 w 355"/>
                  <a:gd name="T27" fmla="*/ 2147483647 h 206"/>
                  <a:gd name="T28" fmla="*/ 2147483647 w 355"/>
                  <a:gd name="T29" fmla="*/ 2147483647 h 206"/>
                  <a:gd name="T30" fmla="*/ 2147483647 w 355"/>
                  <a:gd name="T31" fmla="*/ 2147483647 h 206"/>
                  <a:gd name="T32" fmla="*/ 2147483647 w 355"/>
                  <a:gd name="T33" fmla="*/ 2147483647 h 206"/>
                  <a:gd name="T34" fmla="*/ 2147483647 w 355"/>
                  <a:gd name="T35" fmla="*/ 2147483647 h 206"/>
                  <a:gd name="T36" fmla="*/ 2147483647 w 355"/>
                  <a:gd name="T37" fmla="*/ 2147483647 h 206"/>
                  <a:gd name="T38" fmla="*/ 2147483647 w 355"/>
                  <a:gd name="T39" fmla="*/ 2147483647 h 206"/>
                  <a:gd name="T40" fmla="*/ 2147483647 w 355"/>
                  <a:gd name="T41" fmla="*/ 2147483647 h 206"/>
                  <a:gd name="T42" fmla="*/ 2147483647 w 355"/>
                  <a:gd name="T43" fmla="*/ 2147483647 h 206"/>
                  <a:gd name="T44" fmla="*/ 2147483647 w 355"/>
                  <a:gd name="T45" fmla="*/ 2147483647 h 206"/>
                  <a:gd name="T46" fmla="*/ 2147483647 w 355"/>
                  <a:gd name="T47" fmla="*/ 2147483647 h 206"/>
                  <a:gd name="T48" fmla="*/ 2147483647 w 355"/>
                  <a:gd name="T49" fmla="*/ 2147483647 h 206"/>
                  <a:gd name="T50" fmla="*/ 2147483647 w 355"/>
                  <a:gd name="T51" fmla="*/ 2147483647 h 206"/>
                  <a:gd name="T52" fmla="*/ 2147483647 w 355"/>
                  <a:gd name="T53" fmla="*/ 2147483647 h 206"/>
                  <a:gd name="T54" fmla="*/ 2147483647 w 355"/>
                  <a:gd name="T55" fmla="*/ 2147483647 h 206"/>
                  <a:gd name="T56" fmla="*/ 2147483647 w 355"/>
                  <a:gd name="T57" fmla="*/ 2147483647 h 206"/>
                  <a:gd name="T58" fmla="*/ 2147483647 w 355"/>
                  <a:gd name="T59" fmla="*/ 2147483647 h 206"/>
                  <a:gd name="T60" fmla="*/ 2147483647 w 355"/>
                  <a:gd name="T61" fmla="*/ 2147483647 h 206"/>
                  <a:gd name="T62" fmla="*/ 0 w 355"/>
                  <a:gd name="T63" fmla="*/ 2147483647 h 206"/>
                  <a:gd name="T64" fmla="*/ 2147483647 w 355"/>
                  <a:gd name="T65" fmla="*/ 2147483647 h 206"/>
                  <a:gd name="T66" fmla="*/ 2147483647 w 355"/>
                  <a:gd name="T67" fmla="*/ 2147483647 h 206"/>
                  <a:gd name="T68" fmla="*/ 2147483647 w 355"/>
                  <a:gd name="T69" fmla="*/ 2147483647 h 206"/>
                  <a:gd name="T70" fmla="*/ 2147483647 w 355"/>
                  <a:gd name="T71" fmla="*/ 2147483647 h 206"/>
                  <a:gd name="T72" fmla="*/ 2147483647 w 355"/>
                  <a:gd name="T73" fmla="*/ 2147483647 h 206"/>
                  <a:gd name="T74" fmla="*/ 2147483647 w 355"/>
                  <a:gd name="T75" fmla="*/ 2147483647 h 206"/>
                  <a:gd name="T76" fmla="*/ 2147483647 w 355"/>
                  <a:gd name="T77" fmla="*/ 2147483647 h 206"/>
                  <a:gd name="T78" fmla="*/ 2147483647 w 355"/>
                  <a:gd name="T79" fmla="*/ 2147483647 h 206"/>
                  <a:gd name="T80" fmla="*/ 2147483647 w 355"/>
                  <a:gd name="T81" fmla="*/ 2147483647 h 206"/>
                  <a:gd name="T82" fmla="*/ 2147483647 w 355"/>
                  <a:gd name="T83" fmla="*/ 2147483647 h 206"/>
                  <a:gd name="T84" fmla="*/ 2147483647 w 355"/>
                  <a:gd name="T85" fmla="*/ 2147483647 h 206"/>
                  <a:gd name="T86" fmla="*/ 2147483647 w 355"/>
                  <a:gd name="T87" fmla="*/ 2147483647 h 206"/>
                  <a:gd name="T88" fmla="*/ 2147483647 w 355"/>
                  <a:gd name="T89" fmla="*/ 2147483647 h 206"/>
                  <a:gd name="T90" fmla="*/ 2147483647 w 355"/>
                  <a:gd name="T91" fmla="*/ 2147483647 h 206"/>
                  <a:gd name="T92" fmla="*/ 2147483647 w 355"/>
                  <a:gd name="T93" fmla="*/ 2147483647 h 206"/>
                  <a:gd name="T94" fmla="*/ 2147483647 w 355"/>
                  <a:gd name="T95" fmla="*/ 2147483647 h 206"/>
                  <a:gd name="T96" fmla="*/ 2147483647 w 355"/>
                  <a:gd name="T97" fmla="*/ 2147483647 h 206"/>
                  <a:gd name="T98" fmla="*/ 2147483647 w 355"/>
                  <a:gd name="T99" fmla="*/ 2147483647 h 206"/>
                  <a:gd name="T100" fmla="*/ 2147483647 w 355"/>
                  <a:gd name="T101" fmla="*/ 2147483647 h 206"/>
                  <a:gd name="T102" fmla="*/ 2147483647 w 355"/>
                  <a:gd name="T103" fmla="*/ 2147483647 h 206"/>
                  <a:gd name="T104" fmla="*/ 2147483647 w 355"/>
                  <a:gd name="T105" fmla="*/ 2147483647 h 206"/>
                  <a:gd name="T106" fmla="*/ 2147483647 w 355"/>
                  <a:gd name="T107" fmla="*/ 2147483647 h 206"/>
                  <a:gd name="T108" fmla="*/ 2147483647 w 355"/>
                  <a:gd name="T109" fmla="*/ 2147483647 h 206"/>
                  <a:gd name="T110" fmla="*/ 2147483647 w 355"/>
                  <a:gd name="T111" fmla="*/ 2147483647 h 206"/>
                  <a:gd name="T112" fmla="*/ 2147483647 w 355"/>
                  <a:gd name="T113" fmla="*/ 2147483647 h 206"/>
                  <a:gd name="T114" fmla="*/ 2147483647 w 355"/>
                  <a:gd name="T115" fmla="*/ 2147483647 h 206"/>
                  <a:gd name="T116" fmla="*/ 2147483647 w 355"/>
                  <a:gd name="T117" fmla="*/ 2147483647 h 206"/>
                  <a:gd name="T118" fmla="*/ 2147483647 w 355"/>
                  <a:gd name="T119" fmla="*/ 2147483647 h 206"/>
                  <a:gd name="T120" fmla="*/ 2147483647 w 355"/>
                  <a:gd name="T121" fmla="*/ 2147483647 h 206"/>
                  <a:gd name="T122" fmla="*/ 2147483647 w 355"/>
                  <a:gd name="T123" fmla="*/ 2147483647 h 20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55" h="206">
                    <a:moveTo>
                      <a:pt x="313" y="46"/>
                    </a:moveTo>
                    <a:lnTo>
                      <a:pt x="318" y="44"/>
                    </a:lnTo>
                    <a:lnTo>
                      <a:pt x="322" y="42"/>
                    </a:lnTo>
                    <a:lnTo>
                      <a:pt x="326" y="39"/>
                    </a:lnTo>
                    <a:lnTo>
                      <a:pt x="331" y="39"/>
                    </a:lnTo>
                    <a:lnTo>
                      <a:pt x="333" y="39"/>
                    </a:lnTo>
                    <a:lnTo>
                      <a:pt x="335" y="37"/>
                    </a:lnTo>
                    <a:lnTo>
                      <a:pt x="337" y="37"/>
                    </a:lnTo>
                    <a:lnTo>
                      <a:pt x="339" y="35"/>
                    </a:lnTo>
                    <a:lnTo>
                      <a:pt x="342" y="44"/>
                    </a:lnTo>
                    <a:lnTo>
                      <a:pt x="344" y="46"/>
                    </a:lnTo>
                    <a:lnTo>
                      <a:pt x="346" y="46"/>
                    </a:lnTo>
                    <a:lnTo>
                      <a:pt x="348" y="46"/>
                    </a:lnTo>
                    <a:lnTo>
                      <a:pt x="350" y="48"/>
                    </a:lnTo>
                    <a:lnTo>
                      <a:pt x="350" y="50"/>
                    </a:lnTo>
                    <a:lnTo>
                      <a:pt x="353" y="53"/>
                    </a:lnTo>
                    <a:lnTo>
                      <a:pt x="353" y="55"/>
                    </a:lnTo>
                    <a:lnTo>
                      <a:pt x="353" y="57"/>
                    </a:lnTo>
                    <a:lnTo>
                      <a:pt x="355" y="59"/>
                    </a:lnTo>
                    <a:lnTo>
                      <a:pt x="355" y="61"/>
                    </a:lnTo>
                    <a:lnTo>
                      <a:pt x="350" y="63"/>
                    </a:lnTo>
                    <a:lnTo>
                      <a:pt x="346" y="63"/>
                    </a:lnTo>
                    <a:lnTo>
                      <a:pt x="339" y="68"/>
                    </a:lnTo>
                    <a:lnTo>
                      <a:pt x="337" y="68"/>
                    </a:lnTo>
                    <a:lnTo>
                      <a:pt x="335" y="70"/>
                    </a:lnTo>
                    <a:lnTo>
                      <a:pt x="333" y="72"/>
                    </a:lnTo>
                    <a:lnTo>
                      <a:pt x="333" y="74"/>
                    </a:lnTo>
                    <a:lnTo>
                      <a:pt x="335" y="74"/>
                    </a:lnTo>
                    <a:lnTo>
                      <a:pt x="333" y="77"/>
                    </a:lnTo>
                    <a:lnTo>
                      <a:pt x="331" y="77"/>
                    </a:lnTo>
                    <a:lnTo>
                      <a:pt x="331" y="79"/>
                    </a:lnTo>
                    <a:lnTo>
                      <a:pt x="329" y="81"/>
                    </a:lnTo>
                    <a:lnTo>
                      <a:pt x="329" y="85"/>
                    </a:lnTo>
                    <a:lnTo>
                      <a:pt x="329" y="88"/>
                    </a:lnTo>
                    <a:lnTo>
                      <a:pt x="329" y="92"/>
                    </a:lnTo>
                    <a:lnTo>
                      <a:pt x="329" y="94"/>
                    </a:lnTo>
                    <a:lnTo>
                      <a:pt x="324" y="94"/>
                    </a:lnTo>
                    <a:lnTo>
                      <a:pt x="320" y="94"/>
                    </a:lnTo>
                    <a:lnTo>
                      <a:pt x="318" y="94"/>
                    </a:lnTo>
                    <a:lnTo>
                      <a:pt x="313" y="94"/>
                    </a:lnTo>
                    <a:lnTo>
                      <a:pt x="311" y="92"/>
                    </a:lnTo>
                    <a:lnTo>
                      <a:pt x="309" y="92"/>
                    </a:lnTo>
                    <a:lnTo>
                      <a:pt x="307" y="92"/>
                    </a:lnTo>
                    <a:lnTo>
                      <a:pt x="304" y="92"/>
                    </a:lnTo>
                    <a:lnTo>
                      <a:pt x="300" y="90"/>
                    </a:lnTo>
                    <a:lnTo>
                      <a:pt x="300" y="92"/>
                    </a:lnTo>
                    <a:lnTo>
                      <a:pt x="298" y="92"/>
                    </a:lnTo>
                    <a:lnTo>
                      <a:pt x="296" y="92"/>
                    </a:lnTo>
                    <a:lnTo>
                      <a:pt x="293" y="92"/>
                    </a:lnTo>
                    <a:lnTo>
                      <a:pt x="293" y="94"/>
                    </a:lnTo>
                    <a:lnTo>
                      <a:pt x="291" y="96"/>
                    </a:lnTo>
                    <a:lnTo>
                      <a:pt x="291" y="99"/>
                    </a:lnTo>
                    <a:lnTo>
                      <a:pt x="293" y="99"/>
                    </a:lnTo>
                    <a:lnTo>
                      <a:pt x="293" y="101"/>
                    </a:lnTo>
                    <a:lnTo>
                      <a:pt x="293" y="103"/>
                    </a:lnTo>
                    <a:lnTo>
                      <a:pt x="291" y="103"/>
                    </a:lnTo>
                    <a:lnTo>
                      <a:pt x="291" y="101"/>
                    </a:lnTo>
                    <a:lnTo>
                      <a:pt x="289" y="101"/>
                    </a:lnTo>
                    <a:lnTo>
                      <a:pt x="287" y="101"/>
                    </a:lnTo>
                    <a:lnTo>
                      <a:pt x="285" y="101"/>
                    </a:lnTo>
                    <a:lnTo>
                      <a:pt x="283" y="101"/>
                    </a:lnTo>
                    <a:lnTo>
                      <a:pt x="280" y="101"/>
                    </a:lnTo>
                    <a:lnTo>
                      <a:pt x="278" y="101"/>
                    </a:lnTo>
                    <a:lnTo>
                      <a:pt x="278" y="99"/>
                    </a:lnTo>
                    <a:lnTo>
                      <a:pt x="280" y="96"/>
                    </a:lnTo>
                    <a:lnTo>
                      <a:pt x="280" y="94"/>
                    </a:lnTo>
                    <a:lnTo>
                      <a:pt x="278" y="94"/>
                    </a:lnTo>
                    <a:lnTo>
                      <a:pt x="276" y="96"/>
                    </a:lnTo>
                    <a:lnTo>
                      <a:pt x="274" y="96"/>
                    </a:lnTo>
                    <a:lnTo>
                      <a:pt x="276" y="94"/>
                    </a:lnTo>
                    <a:lnTo>
                      <a:pt x="274" y="92"/>
                    </a:lnTo>
                    <a:lnTo>
                      <a:pt x="272" y="92"/>
                    </a:lnTo>
                    <a:lnTo>
                      <a:pt x="269" y="92"/>
                    </a:lnTo>
                    <a:lnTo>
                      <a:pt x="267" y="92"/>
                    </a:lnTo>
                    <a:lnTo>
                      <a:pt x="267" y="90"/>
                    </a:lnTo>
                    <a:lnTo>
                      <a:pt x="265" y="90"/>
                    </a:lnTo>
                    <a:lnTo>
                      <a:pt x="263" y="90"/>
                    </a:lnTo>
                    <a:lnTo>
                      <a:pt x="263" y="92"/>
                    </a:lnTo>
                    <a:lnTo>
                      <a:pt x="263" y="94"/>
                    </a:lnTo>
                    <a:lnTo>
                      <a:pt x="263" y="96"/>
                    </a:lnTo>
                    <a:lnTo>
                      <a:pt x="263" y="99"/>
                    </a:lnTo>
                    <a:lnTo>
                      <a:pt x="263" y="101"/>
                    </a:lnTo>
                    <a:lnTo>
                      <a:pt x="263" y="103"/>
                    </a:lnTo>
                    <a:lnTo>
                      <a:pt x="263" y="105"/>
                    </a:lnTo>
                    <a:lnTo>
                      <a:pt x="263" y="107"/>
                    </a:lnTo>
                    <a:lnTo>
                      <a:pt x="265" y="109"/>
                    </a:lnTo>
                    <a:lnTo>
                      <a:pt x="265" y="112"/>
                    </a:lnTo>
                    <a:lnTo>
                      <a:pt x="263" y="114"/>
                    </a:lnTo>
                    <a:lnTo>
                      <a:pt x="256" y="114"/>
                    </a:lnTo>
                    <a:lnTo>
                      <a:pt x="258" y="114"/>
                    </a:lnTo>
                    <a:lnTo>
                      <a:pt x="258" y="116"/>
                    </a:lnTo>
                    <a:lnTo>
                      <a:pt x="258" y="118"/>
                    </a:lnTo>
                    <a:lnTo>
                      <a:pt x="256" y="118"/>
                    </a:lnTo>
                    <a:lnTo>
                      <a:pt x="254" y="118"/>
                    </a:lnTo>
                    <a:lnTo>
                      <a:pt x="254" y="120"/>
                    </a:lnTo>
                    <a:lnTo>
                      <a:pt x="252" y="120"/>
                    </a:lnTo>
                    <a:lnTo>
                      <a:pt x="252" y="118"/>
                    </a:lnTo>
                    <a:lnTo>
                      <a:pt x="252" y="120"/>
                    </a:lnTo>
                    <a:lnTo>
                      <a:pt x="252" y="123"/>
                    </a:lnTo>
                    <a:lnTo>
                      <a:pt x="250" y="120"/>
                    </a:lnTo>
                    <a:lnTo>
                      <a:pt x="250" y="123"/>
                    </a:lnTo>
                    <a:lnTo>
                      <a:pt x="254" y="127"/>
                    </a:lnTo>
                    <a:lnTo>
                      <a:pt x="243" y="127"/>
                    </a:lnTo>
                    <a:lnTo>
                      <a:pt x="241" y="127"/>
                    </a:lnTo>
                    <a:lnTo>
                      <a:pt x="241" y="131"/>
                    </a:lnTo>
                    <a:lnTo>
                      <a:pt x="234" y="131"/>
                    </a:lnTo>
                    <a:lnTo>
                      <a:pt x="232" y="131"/>
                    </a:lnTo>
                    <a:lnTo>
                      <a:pt x="228" y="131"/>
                    </a:lnTo>
                    <a:lnTo>
                      <a:pt x="228" y="134"/>
                    </a:lnTo>
                    <a:lnTo>
                      <a:pt x="228" y="138"/>
                    </a:lnTo>
                    <a:lnTo>
                      <a:pt x="223" y="149"/>
                    </a:lnTo>
                    <a:lnTo>
                      <a:pt x="226" y="149"/>
                    </a:lnTo>
                    <a:lnTo>
                      <a:pt x="228" y="151"/>
                    </a:lnTo>
                    <a:lnTo>
                      <a:pt x="228" y="155"/>
                    </a:lnTo>
                    <a:lnTo>
                      <a:pt x="230" y="158"/>
                    </a:lnTo>
                    <a:lnTo>
                      <a:pt x="230" y="162"/>
                    </a:lnTo>
                    <a:lnTo>
                      <a:pt x="228" y="162"/>
                    </a:lnTo>
                    <a:lnTo>
                      <a:pt x="226" y="162"/>
                    </a:lnTo>
                    <a:lnTo>
                      <a:pt x="221" y="162"/>
                    </a:lnTo>
                    <a:lnTo>
                      <a:pt x="217" y="164"/>
                    </a:lnTo>
                    <a:lnTo>
                      <a:pt x="215" y="164"/>
                    </a:lnTo>
                    <a:lnTo>
                      <a:pt x="215" y="166"/>
                    </a:lnTo>
                    <a:lnTo>
                      <a:pt x="212" y="166"/>
                    </a:lnTo>
                    <a:lnTo>
                      <a:pt x="212" y="169"/>
                    </a:lnTo>
                    <a:lnTo>
                      <a:pt x="206" y="169"/>
                    </a:lnTo>
                    <a:lnTo>
                      <a:pt x="206" y="173"/>
                    </a:lnTo>
                    <a:lnTo>
                      <a:pt x="206" y="175"/>
                    </a:lnTo>
                    <a:lnTo>
                      <a:pt x="206" y="177"/>
                    </a:lnTo>
                    <a:lnTo>
                      <a:pt x="208" y="180"/>
                    </a:lnTo>
                    <a:lnTo>
                      <a:pt x="208" y="184"/>
                    </a:lnTo>
                    <a:lnTo>
                      <a:pt x="206" y="184"/>
                    </a:lnTo>
                    <a:lnTo>
                      <a:pt x="206" y="186"/>
                    </a:lnTo>
                    <a:lnTo>
                      <a:pt x="206" y="188"/>
                    </a:lnTo>
                    <a:lnTo>
                      <a:pt x="206" y="191"/>
                    </a:lnTo>
                    <a:lnTo>
                      <a:pt x="204" y="191"/>
                    </a:lnTo>
                    <a:lnTo>
                      <a:pt x="204" y="193"/>
                    </a:lnTo>
                    <a:lnTo>
                      <a:pt x="201" y="193"/>
                    </a:lnTo>
                    <a:lnTo>
                      <a:pt x="199" y="193"/>
                    </a:lnTo>
                    <a:lnTo>
                      <a:pt x="197" y="193"/>
                    </a:lnTo>
                    <a:lnTo>
                      <a:pt x="197" y="191"/>
                    </a:lnTo>
                    <a:lnTo>
                      <a:pt x="197" y="188"/>
                    </a:lnTo>
                    <a:lnTo>
                      <a:pt x="195" y="191"/>
                    </a:lnTo>
                    <a:lnTo>
                      <a:pt x="193" y="191"/>
                    </a:lnTo>
                    <a:lnTo>
                      <a:pt x="191" y="191"/>
                    </a:lnTo>
                    <a:lnTo>
                      <a:pt x="191" y="193"/>
                    </a:lnTo>
                    <a:lnTo>
                      <a:pt x="188" y="193"/>
                    </a:lnTo>
                    <a:lnTo>
                      <a:pt x="186" y="193"/>
                    </a:lnTo>
                    <a:lnTo>
                      <a:pt x="186" y="195"/>
                    </a:lnTo>
                    <a:lnTo>
                      <a:pt x="184" y="195"/>
                    </a:lnTo>
                    <a:lnTo>
                      <a:pt x="182" y="195"/>
                    </a:lnTo>
                    <a:lnTo>
                      <a:pt x="182" y="197"/>
                    </a:lnTo>
                    <a:lnTo>
                      <a:pt x="182" y="199"/>
                    </a:lnTo>
                    <a:lnTo>
                      <a:pt x="182" y="201"/>
                    </a:lnTo>
                    <a:lnTo>
                      <a:pt x="184" y="201"/>
                    </a:lnTo>
                    <a:lnTo>
                      <a:pt x="184" y="204"/>
                    </a:lnTo>
                    <a:lnTo>
                      <a:pt x="182" y="206"/>
                    </a:lnTo>
                    <a:lnTo>
                      <a:pt x="180" y="206"/>
                    </a:lnTo>
                    <a:lnTo>
                      <a:pt x="180" y="204"/>
                    </a:lnTo>
                    <a:lnTo>
                      <a:pt x="177" y="204"/>
                    </a:lnTo>
                    <a:lnTo>
                      <a:pt x="177" y="201"/>
                    </a:lnTo>
                    <a:lnTo>
                      <a:pt x="175" y="201"/>
                    </a:lnTo>
                    <a:lnTo>
                      <a:pt x="173" y="201"/>
                    </a:lnTo>
                    <a:lnTo>
                      <a:pt x="173" y="199"/>
                    </a:lnTo>
                    <a:lnTo>
                      <a:pt x="171" y="199"/>
                    </a:lnTo>
                    <a:lnTo>
                      <a:pt x="171" y="197"/>
                    </a:lnTo>
                    <a:lnTo>
                      <a:pt x="169" y="197"/>
                    </a:lnTo>
                    <a:lnTo>
                      <a:pt x="169" y="195"/>
                    </a:lnTo>
                    <a:lnTo>
                      <a:pt x="169" y="193"/>
                    </a:lnTo>
                    <a:lnTo>
                      <a:pt x="169" y="191"/>
                    </a:lnTo>
                    <a:lnTo>
                      <a:pt x="169" y="188"/>
                    </a:lnTo>
                    <a:lnTo>
                      <a:pt x="169" y="186"/>
                    </a:lnTo>
                    <a:lnTo>
                      <a:pt x="166" y="186"/>
                    </a:lnTo>
                    <a:lnTo>
                      <a:pt x="166" y="184"/>
                    </a:lnTo>
                    <a:lnTo>
                      <a:pt x="164" y="184"/>
                    </a:lnTo>
                    <a:lnTo>
                      <a:pt x="162" y="184"/>
                    </a:lnTo>
                    <a:lnTo>
                      <a:pt x="160" y="184"/>
                    </a:lnTo>
                    <a:lnTo>
                      <a:pt x="160" y="186"/>
                    </a:lnTo>
                    <a:lnTo>
                      <a:pt x="162" y="186"/>
                    </a:lnTo>
                    <a:lnTo>
                      <a:pt x="162" y="188"/>
                    </a:lnTo>
                    <a:lnTo>
                      <a:pt x="164" y="188"/>
                    </a:lnTo>
                    <a:lnTo>
                      <a:pt x="164" y="191"/>
                    </a:lnTo>
                    <a:lnTo>
                      <a:pt x="164" y="193"/>
                    </a:lnTo>
                    <a:lnTo>
                      <a:pt x="164" y="195"/>
                    </a:lnTo>
                    <a:lnTo>
                      <a:pt x="166" y="195"/>
                    </a:lnTo>
                    <a:lnTo>
                      <a:pt x="164" y="195"/>
                    </a:lnTo>
                    <a:lnTo>
                      <a:pt x="164" y="197"/>
                    </a:lnTo>
                    <a:lnTo>
                      <a:pt x="162" y="197"/>
                    </a:lnTo>
                    <a:lnTo>
                      <a:pt x="162" y="195"/>
                    </a:lnTo>
                    <a:lnTo>
                      <a:pt x="160" y="195"/>
                    </a:lnTo>
                    <a:lnTo>
                      <a:pt x="158" y="195"/>
                    </a:lnTo>
                    <a:lnTo>
                      <a:pt x="158" y="197"/>
                    </a:lnTo>
                    <a:lnTo>
                      <a:pt x="155" y="197"/>
                    </a:lnTo>
                    <a:lnTo>
                      <a:pt x="155" y="195"/>
                    </a:lnTo>
                    <a:lnTo>
                      <a:pt x="153" y="195"/>
                    </a:lnTo>
                    <a:lnTo>
                      <a:pt x="153" y="197"/>
                    </a:lnTo>
                    <a:lnTo>
                      <a:pt x="151" y="197"/>
                    </a:lnTo>
                    <a:lnTo>
                      <a:pt x="151" y="195"/>
                    </a:lnTo>
                    <a:lnTo>
                      <a:pt x="151" y="193"/>
                    </a:lnTo>
                    <a:lnTo>
                      <a:pt x="151" y="191"/>
                    </a:lnTo>
                    <a:lnTo>
                      <a:pt x="151" y="188"/>
                    </a:lnTo>
                    <a:lnTo>
                      <a:pt x="151" y="186"/>
                    </a:lnTo>
                    <a:lnTo>
                      <a:pt x="151" y="184"/>
                    </a:lnTo>
                    <a:lnTo>
                      <a:pt x="149" y="184"/>
                    </a:lnTo>
                    <a:lnTo>
                      <a:pt x="147" y="184"/>
                    </a:lnTo>
                    <a:lnTo>
                      <a:pt x="147" y="182"/>
                    </a:lnTo>
                    <a:lnTo>
                      <a:pt x="145" y="182"/>
                    </a:lnTo>
                    <a:lnTo>
                      <a:pt x="142" y="182"/>
                    </a:lnTo>
                    <a:lnTo>
                      <a:pt x="140" y="182"/>
                    </a:lnTo>
                    <a:lnTo>
                      <a:pt x="140" y="180"/>
                    </a:lnTo>
                    <a:lnTo>
                      <a:pt x="138" y="180"/>
                    </a:lnTo>
                    <a:lnTo>
                      <a:pt x="138" y="177"/>
                    </a:lnTo>
                    <a:lnTo>
                      <a:pt x="136" y="177"/>
                    </a:lnTo>
                    <a:lnTo>
                      <a:pt x="134" y="177"/>
                    </a:lnTo>
                    <a:lnTo>
                      <a:pt x="134" y="175"/>
                    </a:lnTo>
                    <a:lnTo>
                      <a:pt x="131" y="175"/>
                    </a:lnTo>
                    <a:lnTo>
                      <a:pt x="131" y="173"/>
                    </a:lnTo>
                    <a:lnTo>
                      <a:pt x="131" y="171"/>
                    </a:lnTo>
                    <a:lnTo>
                      <a:pt x="129" y="171"/>
                    </a:lnTo>
                    <a:lnTo>
                      <a:pt x="127" y="171"/>
                    </a:lnTo>
                    <a:lnTo>
                      <a:pt x="125" y="171"/>
                    </a:lnTo>
                    <a:lnTo>
                      <a:pt x="123" y="171"/>
                    </a:lnTo>
                    <a:lnTo>
                      <a:pt x="123" y="169"/>
                    </a:lnTo>
                    <a:lnTo>
                      <a:pt x="125" y="169"/>
                    </a:lnTo>
                    <a:lnTo>
                      <a:pt x="125" y="166"/>
                    </a:lnTo>
                    <a:lnTo>
                      <a:pt x="127" y="166"/>
                    </a:lnTo>
                    <a:lnTo>
                      <a:pt x="125" y="166"/>
                    </a:lnTo>
                    <a:lnTo>
                      <a:pt x="125" y="164"/>
                    </a:lnTo>
                    <a:lnTo>
                      <a:pt x="123" y="164"/>
                    </a:lnTo>
                    <a:lnTo>
                      <a:pt x="120" y="164"/>
                    </a:lnTo>
                    <a:lnTo>
                      <a:pt x="120" y="162"/>
                    </a:lnTo>
                    <a:lnTo>
                      <a:pt x="120" y="160"/>
                    </a:lnTo>
                    <a:lnTo>
                      <a:pt x="118" y="160"/>
                    </a:lnTo>
                    <a:lnTo>
                      <a:pt x="118" y="158"/>
                    </a:lnTo>
                    <a:lnTo>
                      <a:pt x="118" y="155"/>
                    </a:lnTo>
                    <a:lnTo>
                      <a:pt x="116" y="155"/>
                    </a:lnTo>
                    <a:lnTo>
                      <a:pt x="116" y="153"/>
                    </a:lnTo>
                    <a:lnTo>
                      <a:pt x="116" y="151"/>
                    </a:lnTo>
                    <a:lnTo>
                      <a:pt x="116" y="149"/>
                    </a:lnTo>
                    <a:lnTo>
                      <a:pt x="118" y="149"/>
                    </a:lnTo>
                    <a:lnTo>
                      <a:pt x="118" y="147"/>
                    </a:lnTo>
                    <a:lnTo>
                      <a:pt x="118" y="145"/>
                    </a:lnTo>
                    <a:lnTo>
                      <a:pt x="118" y="142"/>
                    </a:lnTo>
                    <a:lnTo>
                      <a:pt x="116" y="142"/>
                    </a:lnTo>
                    <a:lnTo>
                      <a:pt x="116" y="140"/>
                    </a:lnTo>
                    <a:lnTo>
                      <a:pt x="114" y="140"/>
                    </a:lnTo>
                    <a:lnTo>
                      <a:pt x="114" y="138"/>
                    </a:lnTo>
                    <a:lnTo>
                      <a:pt x="112" y="138"/>
                    </a:lnTo>
                    <a:lnTo>
                      <a:pt x="112" y="136"/>
                    </a:lnTo>
                    <a:lnTo>
                      <a:pt x="109" y="136"/>
                    </a:lnTo>
                    <a:lnTo>
                      <a:pt x="107" y="136"/>
                    </a:lnTo>
                    <a:lnTo>
                      <a:pt x="105" y="136"/>
                    </a:lnTo>
                    <a:lnTo>
                      <a:pt x="103" y="136"/>
                    </a:lnTo>
                    <a:lnTo>
                      <a:pt x="103" y="138"/>
                    </a:lnTo>
                    <a:lnTo>
                      <a:pt x="101" y="138"/>
                    </a:lnTo>
                    <a:lnTo>
                      <a:pt x="101" y="140"/>
                    </a:lnTo>
                    <a:lnTo>
                      <a:pt x="101" y="142"/>
                    </a:lnTo>
                    <a:lnTo>
                      <a:pt x="99" y="142"/>
                    </a:lnTo>
                    <a:lnTo>
                      <a:pt x="99" y="145"/>
                    </a:lnTo>
                    <a:lnTo>
                      <a:pt x="96" y="145"/>
                    </a:lnTo>
                    <a:lnTo>
                      <a:pt x="96" y="147"/>
                    </a:lnTo>
                    <a:lnTo>
                      <a:pt x="96" y="145"/>
                    </a:lnTo>
                    <a:lnTo>
                      <a:pt x="96" y="147"/>
                    </a:lnTo>
                    <a:lnTo>
                      <a:pt x="94" y="147"/>
                    </a:lnTo>
                    <a:lnTo>
                      <a:pt x="92" y="147"/>
                    </a:lnTo>
                    <a:lnTo>
                      <a:pt x="90" y="147"/>
                    </a:lnTo>
                    <a:lnTo>
                      <a:pt x="88" y="147"/>
                    </a:lnTo>
                    <a:lnTo>
                      <a:pt x="88" y="149"/>
                    </a:lnTo>
                    <a:lnTo>
                      <a:pt x="90" y="149"/>
                    </a:lnTo>
                    <a:lnTo>
                      <a:pt x="90" y="151"/>
                    </a:lnTo>
                    <a:lnTo>
                      <a:pt x="88" y="151"/>
                    </a:lnTo>
                    <a:lnTo>
                      <a:pt x="88" y="153"/>
                    </a:lnTo>
                    <a:lnTo>
                      <a:pt x="85" y="153"/>
                    </a:lnTo>
                    <a:lnTo>
                      <a:pt x="85" y="155"/>
                    </a:lnTo>
                    <a:lnTo>
                      <a:pt x="85" y="158"/>
                    </a:lnTo>
                    <a:lnTo>
                      <a:pt x="83" y="158"/>
                    </a:lnTo>
                    <a:lnTo>
                      <a:pt x="81" y="158"/>
                    </a:lnTo>
                    <a:lnTo>
                      <a:pt x="79" y="158"/>
                    </a:lnTo>
                    <a:lnTo>
                      <a:pt x="77" y="158"/>
                    </a:lnTo>
                    <a:lnTo>
                      <a:pt x="74" y="158"/>
                    </a:lnTo>
                    <a:lnTo>
                      <a:pt x="72" y="158"/>
                    </a:lnTo>
                    <a:lnTo>
                      <a:pt x="70" y="158"/>
                    </a:lnTo>
                    <a:lnTo>
                      <a:pt x="68" y="158"/>
                    </a:lnTo>
                    <a:lnTo>
                      <a:pt x="66" y="158"/>
                    </a:lnTo>
                    <a:lnTo>
                      <a:pt x="63" y="158"/>
                    </a:lnTo>
                    <a:lnTo>
                      <a:pt x="61" y="158"/>
                    </a:lnTo>
                    <a:lnTo>
                      <a:pt x="59" y="158"/>
                    </a:lnTo>
                    <a:lnTo>
                      <a:pt x="57" y="158"/>
                    </a:lnTo>
                    <a:lnTo>
                      <a:pt x="57" y="160"/>
                    </a:lnTo>
                    <a:lnTo>
                      <a:pt x="55" y="160"/>
                    </a:lnTo>
                    <a:lnTo>
                      <a:pt x="55" y="162"/>
                    </a:lnTo>
                    <a:lnTo>
                      <a:pt x="55" y="164"/>
                    </a:lnTo>
                    <a:lnTo>
                      <a:pt x="55" y="166"/>
                    </a:lnTo>
                    <a:lnTo>
                      <a:pt x="55" y="169"/>
                    </a:lnTo>
                    <a:lnTo>
                      <a:pt x="57" y="169"/>
                    </a:lnTo>
                    <a:lnTo>
                      <a:pt x="57" y="171"/>
                    </a:lnTo>
                    <a:lnTo>
                      <a:pt x="55" y="171"/>
                    </a:lnTo>
                    <a:lnTo>
                      <a:pt x="53" y="171"/>
                    </a:lnTo>
                    <a:lnTo>
                      <a:pt x="50" y="169"/>
                    </a:lnTo>
                    <a:lnTo>
                      <a:pt x="48" y="169"/>
                    </a:lnTo>
                    <a:lnTo>
                      <a:pt x="48" y="166"/>
                    </a:lnTo>
                    <a:lnTo>
                      <a:pt x="48" y="164"/>
                    </a:lnTo>
                    <a:lnTo>
                      <a:pt x="46" y="162"/>
                    </a:lnTo>
                    <a:lnTo>
                      <a:pt x="44" y="162"/>
                    </a:lnTo>
                    <a:lnTo>
                      <a:pt x="44" y="160"/>
                    </a:lnTo>
                    <a:lnTo>
                      <a:pt x="42" y="160"/>
                    </a:lnTo>
                    <a:lnTo>
                      <a:pt x="42" y="162"/>
                    </a:lnTo>
                    <a:lnTo>
                      <a:pt x="39" y="162"/>
                    </a:lnTo>
                    <a:lnTo>
                      <a:pt x="37" y="162"/>
                    </a:lnTo>
                    <a:lnTo>
                      <a:pt x="35" y="162"/>
                    </a:lnTo>
                    <a:lnTo>
                      <a:pt x="33" y="162"/>
                    </a:lnTo>
                    <a:lnTo>
                      <a:pt x="31" y="162"/>
                    </a:lnTo>
                    <a:lnTo>
                      <a:pt x="31" y="164"/>
                    </a:lnTo>
                    <a:lnTo>
                      <a:pt x="28" y="164"/>
                    </a:lnTo>
                    <a:lnTo>
                      <a:pt x="26" y="164"/>
                    </a:lnTo>
                    <a:lnTo>
                      <a:pt x="24" y="164"/>
                    </a:lnTo>
                    <a:lnTo>
                      <a:pt x="22" y="164"/>
                    </a:lnTo>
                    <a:lnTo>
                      <a:pt x="22" y="162"/>
                    </a:lnTo>
                    <a:lnTo>
                      <a:pt x="20" y="162"/>
                    </a:lnTo>
                    <a:lnTo>
                      <a:pt x="20" y="164"/>
                    </a:lnTo>
                    <a:lnTo>
                      <a:pt x="17" y="164"/>
                    </a:lnTo>
                    <a:lnTo>
                      <a:pt x="17" y="162"/>
                    </a:lnTo>
                    <a:lnTo>
                      <a:pt x="15" y="162"/>
                    </a:lnTo>
                    <a:lnTo>
                      <a:pt x="17" y="162"/>
                    </a:lnTo>
                    <a:lnTo>
                      <a:pt x="17" y="160"/>
                    </a:lnTo>
                    <a:lnTo>
                      <a:pt x="17" y="158"/>
                    </a:lnTo>
                    <a:lnTo>
                      <a:pt x="17" y="155"/>
                    </a:lnTo>
                    <a:lnTo>
                      <a:pt x="17" y="153"/>
                    </a:lnTo>
                    <a:lnTo>
                      <a:pt x="15" y="153"/>
                    </a:lnTo>
                    <a:lnTo>
                      <a:pt x="13" y="153"/>
                    </a:lnTo>
                    <a:lnTo>
                      <a:pt x="11" y="153"/>
                    </a:lnTo>
                    <a:lnTo>
                      <a:pt x="11" y="155"/>
                    </a:lnTo>
                    <a:lnTo>
                      <a:pt x="9" y="155"/>
                    </a:lnTo>
                    <a:lnTo>
                      <a:pt x="7" y="155"/>
                    </a:lnTo>
                    <a:lnTo>
                      <a:pt x="7" y="153"/>
                    </a:lnTo>
                    <a:lnTo>
                      <a:pt x="7" y="155"/>
                    </a:lnTo>
                    <a:lnTo>
                      <a:pt x="4" y="153"/>
                    </a:lnTo>
                    <a:lnTo>
                      <a:pt x="4" y="151"/>
                    </a:lnTo>
                    <a:lnTo>
                      <a:pt x="7" y="151"/>
                    </a:lnTo>
                    <a:lnTo>
                      <a:pt x="9" y="151"/>
                    </a:lnTo>
                    <a:lnTo>
                      <a:pt x="9" y="149"/>
                    </a:lnTo>
                    <a:lnTo>
                      <a:pt x="9" y="145"/>
                    </a:lnTo>
                    <a:lnTo>
                      <a:pt x="9" y="142"/>
                    </a:lnTo>
                    <a:lnTo>
                      <a:pt x="7" y="145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2" y="142"/>
                    </a:lnTo>
                    <a:lnTo>
                      <a:pt x="2" y="140"/>
                    </a:lnTo>
                    <a:lnTo>
                      <a:pt x="0" y="140"/>
                    </a:lnTo>
                    <a:lnTo>
                      <a:pt x="0" y="138"/>
                    </a:lnTo>
                    <a:lnTo>
                      <a:pt x="0" y="136"/>
                    </a:lnTo>
                    <a:lnTo>
                      <a:pt x="0" y="134"/>
                    </a:lnTo>
                    <a:lnTo>
                      <a:pt x="0" y="131"/>
                    </a:lnTo>
                    <a:lnTo>
                      <a:pt x="0" y="129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2" y="120"/>
                    </a:lnTo>
                    <a:lnTo>
                      <a:pt x="2" y="118"/>
                    </a:lnTo>
                    <a:lnTo>
                      <a:pt x="7" y="118"/>
                    </a:lnTo>
                    <a:lnTo>
                      <a:pt x="9" y="118"/>
                    </a:lnTo>
                    <a:lnTo>
                      <a:pt x="11" y="118"/>
                    </a:lnTo>
                    <a:lnTo>
                      <a:pt x="13" y="118"/>
                    </a:lnTo>
                    <a:lnTo>
                      <a:pt x="15" y="118"/>
                    </a:lnTo>
                    <a:lnTo>
                      <a:pt x="15" y="120"/>
                    </a:lnTo>
                    <a:lnTo>
                      <a:pt x="17" y="120"/>
                    </a:lnTo>
                    <a:lnTo>
                      <a:pt x="20" y="120"/>
                    </a:lnTo>
                    <a:lnTo>
                      <a:pt x="22" y="120"/>
                    </a:lnTo>
                    <a:lnTo>
                      <a:pt x="24" y="120"/>
                    </a:lnTo>
                    <a:lnTo>
                      <a:pt x="24" y="123"/>
                    </a:lnTo>
                    <a:lnTo>
                      <a:pt x="24" y="120"/>
                    </a:lnTo>
                    <a:lnTo>
                      <a:pt x="24" y="118"/>
                    </a:lnTo>
                    <a:lnTo>
                      <a:pt x="26" y="118"/>
                    </a:lnTo>
                    <a:lnTo>
                      <a:pt x="26" y="120"/>
                    </a:lnTo>
                    <a:lnTo>
                      <a:pt x="26" y="118"/>
                    </a:lnTo>
                    <a:lnTo>
                      <a:pt x="28" y="118"/>
                    </a:lnTo>
                    <a:lnTo>
                      <a:pt x="28" y="116"/>
                    </a:lnTo>
                    <a:lnTo>
                      <a:pt x="28" y="114"/>
                    </a:lnTo>
                    <a:lnTo>
                      <a:pt x="28" y="112"/>
                    </a:lnTo>
                    <a:lnTo>
                      <a:pt x="28" y="109"/>
                    </a:lnTo>
                    <a:lnTo>
                      <a:pt x="31" y="107"/>
                    </a:lnTo>
                    <a:lnTo>
                      <a:pt x="31" y="105"/>
                    </a:lnTo>
                    <a:lnTo>
                      <a:pt x="31" y="103"/>
                    </a:lnTo>
                    <a:lnTo>
                      <a:pt x="31" y="101"/>
                    </a:lnTo>
                    <a:lnTo>
                      <a:pt x="28" y="101"/>
                    </a:lnTo>
                    <a:lnTo>
                      <a:pt x="31" y="99"/>
                    </a:lnTo>
                    <a:lnTo>
                      <a:pt x="28" y="99"/>
                    </a:lnTo>
                    <a:lnTo>
                      <a:pt x="28" y="96"/>
                    </a:lnTo>
                    <a:lnTo>
                      <a:pt x="31" y="96"/>
                    </a:lnTo>
                    <a:lnTo>
                      <a:pt x="33" y="96"/>
                    </a:lnTo>
                    <a:lnTo>
                      <a:pt x="35" y="96"/>
                    </a:lnTo>
                    <a:lnTo>
                      <a:pt x="39" y="99"/>
                    </a:lnTo>
                    <a:lnTo>
                      <a:pt x="39" y="96"/>
                    </a:lnTo>
                    <a:lnTo>
                      <a:pt x="39" y="94"/>
                    </a:lnTo>
                    <a:lnTo>
                      <a:pt x="39" y="92"/>
                    </a:lnTo>
                    <a:lnTo>
                      <a:pt x="39" y="88"/>
                    </a:lnTo>
                    <a:lnTo>
                      <a:pt x="39" y="85"/>
                    </a:lnTo>
                    <a:lnTo>
                      <a:pt x="39" y="83"/>
                    </a:lnTo>
                    <a:lnTo>
                      <a:pt x="39" y="79"/>
                    </a:lnTo>
                    <a:lnTo>
                      <a:pt x="39" y="77"/>
                    </a:lnTo>
                    <a:lnTo>
                      <a:pt x="39" y="74"/>
                    </a:lnTo>
                    <a:lnTo>
                      <a:pt x="39" y="72"/>
                    </a:lnTo>
                    <a:lnTo>
                      <a:pt x="42" y="72"/>
                    </a:lnTo>
                    <a:lnTo>
                      <a:pt x="44" y="70"/>
                    </a:lnTo>
                    <a:lnTo>
                      <a:pt x="44" y="72"/>
                    </a:lnTo>
                    <a:lnTo>
                      <a:pt x="46" y="72"/>
                    </a:lnTo>
                    <a:lnTo>
                      <a:pt x="48" y="72"/>
                    </a:lnTo>
                    <a:lnTo>
                      <a:pt x="48" y="70"/>
                    </a:lnTo>
                    <a:lnTo>
                      <a:pt x="48" y="68"/>
                    </a:lnTo>
                    <a:lnTo>
                      <a:pt x="50" y="68"/>
                    </a:lnTo>
                    <a:lnTo>
                      <a:pt x="53" y="68"/>
                    </a:lnTo>
                    <a:lnTo>
                      <a:pt x="55" y="68"/>
                    </a:lnTo>
                    <a:lnTo>
                      <a:pt x="59" y="68"/>
                    </a:lnTo>
                    <a:lnTo>
                      <a:pt x="61" y="68"/>
                    </a:lnTo>
                    <a:lnTo>
                      <a:pt x="61" y="70"/>
                    </a:lnTo>
                    <a:lnTo>
                      <a:pt x="61" y="72"/>
                    </a:lnTo>
                    <a:lnTo>
                      <a:pt x="59" y="74"/>
                    </a:lnTo>
                    <a:lnTo>
                      <a:pt x="59" y="77"/>
                    </a:lnTo>
                    <a:lnTo>
                      <a:pt x="57" y="77"/>
                    </a:lnTo>
                    <a:lnTo>
                      <a:pt x="55" y="77"/>
                    </a:lnTo>
                    <a:lnTo>
                      <a:pt x="55" y="74"/>
                    </a:lnTo>
                    <a:lnTo>
                      <a:pt x="53" y="74"/>
                    </a:lnTo>
                    <a:lnTo>
                      <a:pt x="53" y="85"/>
                    </a:lnTo>
                    <a:lnTo>
                      <a:pt x="57" y="85"/>
                    </a:lnTo>
                    <a:lnTo>
                      <a:pt x="57" y="83"/>
                    </a:lnTo>
                    <a:lnTo>
                      <a:pt x="59" y="83"/>
                    </a:lnTo>
                    <a:lnTo>
                      <a:pt x="63" y="85"/>
                    </a:lnTo>
                    <a:lnTo>
                      <a:pt x="66" y="85"/>
                    </a:lnTo>
                    <a:lnTo>
                      <a:pt x="68" y="85"/>
                    </a:lnTo>
                    <a:lnTo>
                      <a:pt x="70" y="85"/>
                    </a:lnTo>
                    <a:lnTo>
                      <a:pt x="70" y="83"/>
                    </a:lnTo>
                    <a:lnTo>
                      <a:pt x="70" y="85"/>
                    </a:lnTo>
                    <a:lnTo>
                      <a:pt x="70" y="90"/>
                    </a:lnTo>
                    <a:lnTo>
                      <a:pt x="72" y="88"/>
                    </a:lnTo>
                    <a:lnTo>
                      <a:pt x="77" y="88"/>
                    </a:lnTo>
                    <a:lnTo>
                      <a:pt x="77" y="90"/>
                    </a:lnTo>
                    <a:lnTo>
                      <a:pt x="79" y="90"/>
                    </a:lnTo>
                    <a:lnTo>
                      <a:pt x="79" y="92"/>
                    </a:lnTo>
                    <a:lnTo>
                      <a:pt x="81" y="92"/>
                    </a:lnTo>
                    <a:lnTo>
                      <a:pt x="83" y="94"/>
                    </a:lnTo>
                    <a:lnTo>
                      <a:pt x="85" y="94"/>
                    </a:lnTo>
                    <a:lnTo>
                      <a:pt x="85" y="96"/>
                    </a:lnTo>
                    <a:lnTo>
                      <a:pt x="88" y="96"/>
                    </a:lnTo>
                    <a:lnTo>
                      <a:pt x="88" y="94"/>
                    </a:lnTo>
                    <a:lnTo>
                      <a:pt x="88" y="92"/>
                    </a:lnTo>
                    <a:lnTo>
                      <a:pt x="88" y="90"/>
                    </a:lnTo>
                    <a:lnTo>
                      <a:pt x="85" y="85"/>
                    </a:lnTo>
                    <a:lnTo>
                      <a:pt x="83" y="83"/>
                    </a:lnTo>
                    <a:lnTo>
                      <a:pt x="83" y="81"/>
                    </a:lnTo>
                    <a:lnTo>
                      <a:pt x="83" y="79"/>
                    </a:lnTo>
                    <a:lnTo>
                      <a:pt x="83" y="77"/>
                    </a:lnTo>
                    <a:lnTo>
                      <a:pt x="83" y="74"/>
                    </a:lnTo>
                    <a:lnTo>
                      <a:pt x="83" y="72"/>
                    </a:lnTo>
                    <a:lnTo>
                      <a:pt x="85" y="72"/>
                    </a:lnTo>
                    <a:lnTo>
                      <a:pt x="85" y="74"/>
                    </a:lnTo>
                    <a:lnTo>
                      <a:pt x="88" y="74"/>
                    </a:lnTo>
                    <a:lnTo>
                      <a:pt x="90" y="74"/>
                    </a:lnTo>
                    <a:lnTo>
                      <a:pt x="92" y="74"/>
                    </a:lnTo>
                    <a:lnTo>
                      <a:pt x="92" y="72"/>
                    </a:lnTo>
                    <a:lnTo>
                      <a:pt x="94" y="72"/>
                    </a:lnTo>
                    <a:lnTo>
                      <a:pt x="94" y="74"/>
                    </a:lnTo>
                    <a:lnTo>
                      <a:pt x="94" y="77"/>
                    </a:lnTo>
                    <a:lnTo>
                      <a:pt x="94" y="79"/>
                    </a:lnTo>
                    <a:lnTo>
                      <a:pt x="96" y="79"/>
                    </a:lnTo>
                    <a:lnTo>
                      <a:pt x="96" y="77"/>
                    </a:lnTo>
                    <a:lnTo>
                      <a:pt x="96" y="74"/>
                    </a:lnTo>
                    <a:lnTo>
                      <a:pt x="96" y="72"/>
                    </a:lnTo>
                    <a:lnTo>
                      <a:pt x="96" y="70"/>
                    </a:lnTo>
                    <a:lnTo>
                      <a:pt x="99" y="70"/>
                    </a:lnTo>
                    <a:lnTo>
                      <a:pt x="99" y="68"/>
                    </a:lnTo>
                    <a:lnTo>
                      <a:pt x="101" y="68"/>
                    </a:lnTo>
                    <a:lnTo>
                      <a:pt x="101" y="66"/>
                    </a:lnTo>
                    <a:lnTo>
                      <a:pt x="101" y="63"/>
                    </a:lnTo>
                    <a:lnTo>
                      <a:pt x="101" y="61"/>
                    </a:lnTo>
                    <a:lnTo>
                      <a:pt x="99" y="61"/>
                    </a:lnTo>
                    <a:lnTo>
                      <a:pt x="96" y="61"/>
                    </a:lnTo>
                    <a:lnTo>
                      <a:pt x="94" y="61"/>
                    </a:lnTo>
                    <a:lnTo>
                      <a:pt x="94" y="63"/>
                    </a:lnTo>
                    <a:lnTo>
                      <a:pt x="92" y="63"/>
                    </a:lnTo>
                    <a:lnTo>
                      <a:pt x="90" y="63"/>
                    </a:lnTo>
                    <a:lnTo>
                      <a:pt x="90" y="61"/>
                    </a:lnTo>
                    <a:lnTo>
                      <a:pt x="90" y="59"/>
                    </a:lnTo>
                    <a:lnTo>
                      <a:pt x="90" y="57"/>
                    </a:lnTo>
                    <a:lnTo>
                      <a:pt x="90" y="55"/>
                    </a:lnTo>
                    <a:lnTo>
                      <a:pt x="92" y="55"/>
                    </a:lnTo>
                    <a:lnTo>
                      <a:pt x="92" y="53"/>
                    </a:lnTo>
                    <a:lnTo>
                      <a:pt x="92" y="50"/>
                    </a:lnTo>
                    <a:lnTo>
                      <a:pt x="94" y="50"/>
                    </a:lnTo>
                    <a:lnTo>
                      <a:pt x="99" y="50"/>
                    </a:lnTo>
                    <a:lnTo>
                      <a:pt x="101" y="50"/>
                    </a:lnTo>
                    <a:lnTo>
                      <a:pt x="103" y="48"/>
                    </a:lnTo>
                    <a:lnTo>
                      <a:pt x="105" y="48"/>
                    </a:lnTo>
                    <a:lnTo>
                      <a:pt x="105" y="46"/>
                    </a:lnTo>
                    <a:lnTo>
                      <a:pt x="107" y="46"/>
                    </a:lnTo>
                    <a:lnTo>
                      <a:pt x="107" y="44"/>
                    </a:lnTo>
                    <a:lnTo>
                      <a:pt x="109" y="44"/>
                    </a:lnTo>
                    <a:lnTo>
                      <a:pt x="109" y="46"/>
                    </a:lnTo>
                    <a:lnTo>
                      <a:pt x="120" y="48"/>
                    </a:lnTo>
                    <a:lnTo>
                      <a:pt x="120" y="46"/>
                    </a:lnTo>
                    <a:lnTo>
                      <a:pt x="123" y="46"/>
                    </a:lnTo>
                    <a:lnTo>
                      <a:pt x="125" y="46"/>
                    </a:lnTo>
                    <a:lnTo>
                      <a:pt x="127" y="46"/>
                    </a:lnTo>
                    <a:lnTo>
                      <a:pt x="129" y="46"/>
                    </a:lnTo>
                    <a:lnTo>
                      <a:pt x="129" y="48"/>
                    </a:lnTo>
                    <a:lnTo>
                      <a:pt x="131" y="50"/>
                    </a:lnTo>
                    <a:lnTo>
                      <a:pt x="131" y="48"/>
                    </a:lnTo>
                    <a:lnTo>
                      <a:pt x="136" y="46"/>
                    </a:lnTo>
                    <a:lnTo>
                      <a:pt x="138" y="46"/>
                    </a:lnTo>
                    <a:lnTo>
                      <a:pt x="140" y="44"/>
                    </a:lnTo>
                    <a:lnTo>
                      <a:pt x="142" y="46"/>
                    </a:lnTo>
                    <a:lnTo>
                      <a:pt x="142" y="48"/>
                    </a:lnTo>
                    <a:lnTo>
                      <a:pt x="145" y="48"/>
                    </a:lnTo>
                    <a:lnTo>
                      <a:pt x="145" y="50"/>
                    </a:lnTo>
                    <a:lnTo>
                      <a:pt x="145" y="55"/>
                    </a:lnTo>
                    <a:lnTo>
                      <a:pt x="142" y="57"/>
                    </a:lnTo>
                    <a:lnTo>
                      <a:pt x="142" y="59"/>
                    </a:lnTo>
                    <a:lnTo>
                      <a:pt x="140" y="61"/>
                    </a:lnTo>
                    <a:lnTo>
                      <a:pt x="140" y="63"/>
                    </a:lnTo>
                    <a:lnTo>
                      <a:pt x="140" y="66"/>
                    </a:lnTo>
                    <a:lnTo>
                      <a:pt x="142" y="66"/>
                    </a:lnTo>
                    <a:lnTo>
                      <a:pt x="145" y="66"/>
                    </a:lnTo>
                    <a:lnTo>
                      <a:pt x="149" y="68"/>
                    </a:lnTo>
                    <a:lnTo>
                      <a:pt x="151" y="68"/>
                    </a:lnTo>
                    <a:lnTo>
                      <a:pt x="153" y="70"/>
                    </a:lnTo>
                    <a:lnTo>
                      <a:pt x="155" y="70"/>
                    </a:lnTo>
                    <a:lnTo>
                      <a:pt x="155" y="68"/>
                    </a:lnTo>
                    <a:lnTo>
                      <a:pt x="158" y="68"/>
                    </a:lnTo>
                    <a:lnTo>
                      <a:pt x="160" y="68"/>
                    </a:lnTo>
                    <a:lnTo>
                      <a:pt x="160" y="70"/>
                    </a:lnTo>
                    <a:lnTo>
                      <a:pt x="162" y="72"/>
                    </a:lnTo>
                    <a:lnTo>
                      <a:pt x="164" y="70"/>
                    </a:lnTo>
                    <a:lnTo>
                      <a:pt x="166" y="70"/>
                    </a:lnTo>
                    <a:lnTo>
                      <a:pt x="166" y="68"/>
                    </a:lnTo>
                    <a:lnTo>
                      <a:pt x="169" y="68"/>
                    </a:lnTo>
                    <a:lnTo>
                      <a:pt x="169" y="70"/>
                    </a:lnTo>
                    <a:lnTo>
                      <a:pt x="171" y="70"/>
                    </a:lnTo>
                    <a:lnTo>
                      <a:pt x="173" y="70"/>
                    </a:lnTo>
                    <a:lnTo>
                      <a:pt x="169" y="72"/>
                    </a:lnTo>
                    <a:lnTo>
                      <a:pt x="169" y="74"/>
                    </a:lnTo>
                    <a:lnTo>
                      <a:pt x="166" y="74"/>
                    </a:lnTo>
                    <a:lnTo>
                      <a:pt x="171" y="77"/>
                    </a:lnTo>
                    <a:lnTo>
                      <a:pt x="171" y="74"/>
                    </a:lnTo>
                    <a:lnTo>
                      <a:pt x="173" y="74"/>
                    </a:lnTo>
                    <a:lnTo>
                      <a:pt x="175" y="70"/>
                    </a:lnTo>
                    <a:lnTo>
                      <a:pt x="177" y="72"/>
                    </a:lnTo>
                    <a:lnTo>
                      <a:pt x="177" y="70"/>
                    </a:lnTo>
                    <a:lnTo>
                      <a:pt x="180" y="72"/>
                    </a:lnTo>
                    <a:lnTo>
                      <a:pt x="180" y="70"/>
                    </a:lnTo>
                    <a:lnTo>
                      <a:pt x="182" y="70"/>
                    </a:lnTo>
                    <a:lnTo>
                      <a:pt x="186" y="72"/>
                    </a:lnTo>
                    <a:lnTo>
                      <a:pt x="188" y="72"/>
                    </a:lnTo>
                    <a:lnTo>
                      <a:pt x="191" y="72"/>
                    </a:lnTo>
                    <a:lnTo>
                      <a:pt x="193" y="66"/>
                    </a:lnTo>
                    <a:lnTo>
                      <a:pt x="191" y="63"/>
                    </a:lnTo>
                    <a:lnTo>
                      <a:pt x="191" y="61"/>
                    </a:lnTo>
                    <a:lnTo>
                      <a:pt x="186" y="59"/>
                    </a:lnTo>
                    <a:lnTo>
                      <a:pt x="186" y="55"/>
                    </a:lnTo>
                    <a:lnTo>
                      <a:pt x="188" y="55"/>
                    </a:lnTo>
                    <a:lnTo>
                      <a:pt x="186" y="55"/>
                    </a:lnTo>
                    <a:lnTo>
                      <a:pt x="186" y="53"/>
                    </a:lnTo>
                    <a:lnTo>
                      <a:pt x="188" y="53"/>
                    </a:lnTo>
                    <a:lnTo>
                      <a:pt x="191" y="53"/>
                    </a:lnTo>
                    <a:lnTo>
                      <a:pt x="193" y="50"/>
                    </a:lnTo>
                    <a:lnTo>
                      <a:pt x="195" y="50"/>
                    </a:lnTo>
                    <a:lnTo>
                      <a:pt x="195" y="53"/>
                    </a:lnTo>
                    <a:lnTo>
                      <a:pt x="197" y="53"/>
                    </a:lnTo>
                    <a:lnTo>
                      <a:pt x="197" y="55"/>
                    </a:lnTo>
                    <a:lnTo>
                      <a:pt x="199" y="55"/>
                    </a:lnTo>
                    <a:lnTo>
                      <a:pt x="199" y="57"/>
                    </a:lnTo>
                    <a:lnTo>
                      <a:pt x="201" y="55"/>
                    </a:lnTo>
                    <a:lnTo>
                      <a:pt x="204" y="53"/>
                    </a:lnTo>
                    <a:lnTo>
                      <a:pt x="204" y="55"/>
                    </a:lnTo>
                    <a:lnTo>
                      <a:pt x="206" y="55"/>
                    </a:lnTo>
                    <a:lnTo>
                      <a:pt x="208" y="57"/>
                    </a:lnTo>
                    <a:lnTo>
                      <a:pt x="210" y="59"/>
                    </a:lnTo>
                    <a:lnTo>
                      <a:pt x="212" y="61"/>
                    </a:lnTo>
                    <a:lnTo>
                      <a:pt x="215" y="61"/>
                    </a:lnTo>
                    <a:lnTo>
                      <a:pt x="215" y="63"/>
                    </a:lnTo>
                    <a:lnTo>
                      <a:pt x="217" y="63"/>
                    </a:lnTo>
                    <a:lnTo>
                      <a:pt x="217" y="61"/>
                    </a:lnTo>
                    <a:lnTo>
                      <a:pt x="219" y="61"/>
                    </a:lnTo>
                    <a:lnTo>
                      <a:pt x="219" y="59"/>
                    </a:lnTo>
                    <a:lnTo>
                      <a:pt x="221" y="59"/>
                    </a:lnTo>
                    <a:lnTo>
                      <a:pt x="221" y="61"/>
                    </a:lnTo>
                    <a:lnTo>
                      <a:pt x="221" y="59"/>
                    </a:lnTo>
                    <a:lnTo>
                      <a:pt x="223" y="59"/>
                    </a:lnTo>
                    <a:lnTo>
                      <a:pt x="223" y="57"/>
                    </a:lnTo>
                    <a:lnTo>
                      <a:pt x="223" y="59"/>
                    </a:lnTo>
                    <a:lnTo>
                      <a:pt x="223" y="61"/>
                    </a:lnTo>
                    <a:lnTo>
                      <a:pt x="226" y="63"/>
                    </a:lnTo>
                    <a:lnTo>
                      <a:pt x="226" y="61"/>
                    </a:lnTo>
                    <a:lnTo>
                      <a:pt x="228" y="61"/>
                    </a:lnTo>
                    <a:lnTo>
                      <a:pt x="230" y="63"/>
                    </a:lnTo>
                    <a:lnTo>
                      <a:pt x="228" y="66"/>
                    </a:lnTo>
                    <a:lnTo>
                      <a:pt x="226" y="68"/>
                    </a:lnTo>
                    <a:lnTo>
                      <a:pt x="223" y="70"/>
                    </a:lnTo>
                    <a:lnTo>
                      <a:pt x="221" y="72"/>
                    </a:lnTo>
                    <a:lnTo>
                      <a:pt x="223" y="74"/>
                    </a:lnTo>
                    <a:lnTo>
                      <a:pt x="228" y="72"/>
                    </a:lnTo>
                    <a:lnTo>
                      <a:pt x="230" y="70"/>
                    </a:lnTo>
                    <a:lnTo>
                      <a:pt x="232" y="70"/>
                    </a:lnTo>
                    <a:lnTo>
                      <a:pt x="232" y="68"/>
                    </a:lnTo>
                    <a:lnTo>
                      <a:pt x="234" y="68"/>
                    </a:lnTo>
                    <a:lnTo>
                      <a:pt x="234" y="70"/>
                    </a:lnTo>
                    <a:lnTo>
                      <a:pt x="237" y="70"/>
                    </a:lnTo>
                    <a:lnTo>
                      <a:pt x="239" y="70"/>
                    </a:lnTo>
                    <a:lnTo>
                      <a:pt x="239" y="72"/>
                    </a:lnTo>
                    <a:lnTo>
                      <a:pt x="241" y="72"/>
                    </a:lnTo>
                    <a:lnTo>
                      <a:pt x="243" y="72"/>
                    </a:lnTo>
                    <a:lnTo>
                      <a:pt x="245" y="72"/>
                    </a:lnTo>
                    <a:lnTo>
                      <a:pt x="245" y="74"/>
                    </a:lnTo>
                    <a:lnTo>
                      <a:pt x="245" y="72"/>
                    </a:lnTo>
                    <a:lnTo>
                      <a:pt x="247" y="72"/>
                    </a:lnTo>
                    <a:lnTo>
                      <a:pt x="250" y="72"/>
                    </a:lnTo>
                    <a:lnTo>
                      <a:pt x="252" y="72"/>
                    </a:lnTo>
                    <a:lnTo>
                      <a:pt x="254" y="72"/>
                    </a:lnTo>
                    <a:lnTo>
                      <a:pt x="256" y="72"/>
                    </a:lnTo>
                    <a:lnTo>
                      <a:pt x="256" y="74"/>
                    </a:lnTo>
                    <a:lnTo>
                      <a:pt x="258" y="74"/>
                    </a:lnTo>
                    <a:lnTo>
                      <a:pt x="261" y="74"/>
                    </a:lnTo>
                    <a:lnTo>
                      <a:pt x="263" y="74"/>
                    </a:lnTo>
                    <a:lnTo>
                      <a:pt x="263" y="72"/>
                    </a:lnTo>
                    <a:lnTo>
                      <a:pt x="261" y="72"/>
                    </a:lnTo>
                    <a:lnTo>
                      <a:pt x="261" y="70"/>
                    </a:lnTo>
                    <a:lnTo>
                      <a:pt x="258" y="70"/>
                    </a:lnTo>
                    <a:lnTo>
                      <a:pt x="258" y="68"/>
                    </a:lnTo>
                    <a:lnTo>
                      <a:pt x="258" y="66"/>
                    </a:lnTo>
                    <a:lnTo>
                      <a:pt x="258" y="63"/>
                    </a:lnTo>
                    <a:lnTo>
                      <a:pt x="258" y="61"/>
                    </a:lnTo>
                    <a:lnTo>
                      <a:pt x="258" y="57"/>
                    </a:lnTo>
                    <a:lnTo>
                      <a:pt x="258" y="55"/>
                    </a:lnTo>
                    <a:lnTo>
                      <a:pt x="261" y="53"/>
                    </a:lnTo>
                    <a:lnTo>
                      <a:pt x="261" y="50"/>
                    </a:lnTo>
                    <a:lnTo>
                      <a:pt x="261" y="48"/>
                    </a:lnTo>
                    <a:lnTo>
                      <a:pt x="261" y="46"/>
                    </a:lnTo>
                    <a:lnTo>
                      <a:pt x="263" y="44"/>
                    </a:lnTo>
                    <a:lnTo>
                      <a:pt x="263" y="42"/>
                    </a:lnTo>
                    <a:lnTo>
                      <a:pt x="261" y="42"/>
                    </a:lnTo>
                    <a:lnTo>
                      <a:pt x="261" y="39"/>
                    </a:lnTo>
                    <a:lnTo>
                      <a:pt x="261" y="37"/>
                    </a:lnTo>
                    <a:lnTo>
                      <a:pt x="261" y="35"/>
                    </a:lnTo>
                    <a:lnTo>
                      <a:pt x="261" y="31"/>
                    </a:lnTo>
                    <a:lnTo>
                      <a:pt x="261" y="28"/>
                    </a:lnTo>
                    <a:lnTo>
                      <a:pt x="261" y="26"/>
                    </a:lnTo>
                    <a:lnTo>
                      <a:pt x="261" y="24"/>
                    </a:lnTo>
                    <a:lnTo>
                      <a:pt x="261" y="22"/>
                    </a:lnTo>
                    <a:lnTo>
                      <a:pt x="261" y="20"/>
                    </a:lnTo>
                    <a:lnTo>
                      <a:pt x="261" y="17"/>
                    </a:lnTo>
                    <a:lnTo>
                      <a:pt x="261" y="15"/>
                    </a:lnTo>
                    <a:lnTo>
                      <a:pt x="261" y="13"/>
                    </a:lnTo>
                    <a:lnTo>
                      <a:pt x="258" y="13"/>
                    </a:lnTo>
                    <a:lnTo>
                      <a:pt x="261" y="13"/>
                    </a:lnTo>
                    <a:lnTo>
                      <a:pt x="261" y="11"/>
                    </a:lnTo>
                    <a:lnTo>
                      <a:pt x="261" y="9"/>
                    </a:lnTo>
                    <a:lnTo>
                      <a:pt x="261" y="7"/>
                    </a:lnTo>
                    <a:lnTo>
                      <a:pt x="263" y="4"/>
                    </a:lnTo>
                    <a:lnTo>
                      <a:pt x="263" y="2"/>
                    </a:lnTo>
                    <a:lnTo>
                      <a:pt x="263" y="0"/>
                    </a:lnTo>
                    <a:lnTo>
                      <a:pt x="265" y="0"/>
                    </a:lnTo>
                    <a:lnTo>
                      <a:pt x="265" y="2"/>
                    </a:lnTo>
                    <a:lnTo>
                      <a:pt x="265" y="4"/>
                    </a:lnTo>
                    <a:lnTo>
                      <a:pt x="265" y="7"/>
                    </a:lnTo>
                    <a:lnTo>
                      <a:pt x="265" y="9"/>
                    </a:lnTo>
                    <a:lnTo>
                      <a:pt x="265" y="11"/>
                    </a:lnTo>
                    <a:lnTo>
                      <a:pt x="265" y="13"/>
                    </a:lnTo>
                    <a:lnTo>
                      <a:pt x="267" y="15"/>
                    </a:lnTo>
                    <a:lnTo>
                      <a:pt x="269" y="15"/>
                    </a:lnTo>
                    <a:lnTo>
                      <a:pt x="274" y="15"/>
                    </a:lnTo>
                    <a:lnTo>
                      <a:pt x="276" y="17"/>
                    </a:lnTo>
                    <a:lnTo>
                      <a:pt x="278" y="17"/>
                    </a:lnTo>
                    <a:lnTo>
                      <a:pt x="280" y="17"/>
                    </a:lnTo>
                    <a:lnTo>
                      <a:pt x="283" y="17"/>
                    </a:lnTo>
                    <a:lnTo>
                      <a:pt x="285" y="20"/>
                    </a:lnTo>
                    <a:lnTo>
                      <a:pt x="289" y="20"/>
                    </a:lnTo>
                    <a:lnTo>
                      <a:pt x="289" y="22"/>
                    </a:lnTo>
                    <a:lnTo>
                      <a:pt x="289" y="24"/>
                    </a:lnTo>
                    <a:lnTo>
                      <a:pt x="289" y="26"/>
                    </a:lnTo>
                    <a:lnTo>
                      <a:pt x="289" y="28"/>
                    </a:lnTo>
                    <a:lnTo>
                      <a:pt x="291" y="31"/>
                    </a:lnTo>
                    <a:lnTo>
                      <a:pt x="291" y="33"/>
                    </a:lnTo>
                    <a:lnTo>
                      <a:pt x="293" y="33"/>
                    </a:lnTo>
                    <a:lnTo>
                      <a:pt x="298" y="35"/>
                    </a:lnTo>
                    <a:lnTo>
                      <a:pt x="300" y="37"/>
                    </a:lnTo>
                    <a:lnTo>
                      <a:pt x="302" y="37"/>
                    </a:lnTo>
                    <a:lnTo>
                      <a:pt x="302" y="39"/>
                    </a:lnTo>
                    <a:lnTo>
                      <a:pt x="304" y="39"/>
                    </a:lnTo>
                    <a:lnTo>
                      <a:pt x="309" y="44"/>
                    </a:lnTo>
                    <a:lnTo>
                      <a:pt x="313" y="46"/>
                    </a:lnTo>
                    <a:close/>
                  </a:path>
                </a:pathLst>
              </a:custGeom>
              <a:solidFill>
                <a:srgbClr val="37859A"/>
              </a:solidFill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303" name="Freeform 88"/>
              <p:cNvSpPr>
                <a:spLocks/>
              </p:cNvSpPr>
              <p:nvPr/>
            </p:nvSpPr>
            <p:spPr bwMode="auto">
              <a:xfrm>
                <a:off x="6438900" y="3425825"/>
                <a:ext cx="627063" cy="579438"/>
              </a:xfrm>
              <a:custGeom>
                <a:avLst/>
                <a:gdLst>
                  <a:gd name="T0" fmla="*/ 2147483647 w 395"/>
                  <a:gd name="T1" fmla="*/ 2147483647 h 365"/>
                  <a:gd name="T2" fmla="*/ 2147483647 w 395"/>
                  <a:gd name="T3" fmla="*/ 2147483647 h 365"/>
                  <a:gd name="T4" fmla="*/ 2147483647 w 395"/>
                  <a:gd name="T5" fmla="*/ 2147483647 h 365"/>
                  <a:gd name="T6" fmla="*/ 2147483647 w 395"/>
                  <a:gd name="T7" fmla="*/ 2147483647 h 365"/>
                  <a:gd name="T8" fmla="*/ 2147483647 w 395"/>
                  <a:gd name="T9" fmla="*/ 2147483647 h 365"/>
                  <a:gd name="T10" fmla="*/ 2147483647 w 395"/>
                  <a:gd name="T11" fmla="*/ 2147483647 h 365"/>
                  <a:gd name="T12" fmla="*/ 2147483647 w 395"/>
                  <a:gd name="T13" fmla="*/ 2147483647 h 365"/>
                  <a:gd name="T14" fmla="*/ 2147483647 w 395"/>
                  <a:gd name="T15" fmla="*/ 2147483647 h 365"/>
                  <a:gd name="T16" fmla="*/ 2147483647 w 395"/>
                  <a:gd name="T17" fmla="*/ 2147483647 h 365"/>
                  <a:gd name="T18" fmla="*/ 2147483647 w 395"/>
                  <a:gd name="T19" fmla="*/ 2147483647 h 365"/>
                  <a:gd name="T20" fmla="*/ 2147483647 w 395"/>
                  <a:gd name="T21" fmla="*/ 2147483647 h 365"/>
                  <a:gd name="T22" fmla="*/ 2147483647 w 395"/>
                  <a:gd name="T23" fmla="*/ 2147483647 h 365"/>
                  <a:gd name="T24" fmla="*/ 2147483647 w 395"/>
                  <a:gd name="T25" fmla="*/ 2147483647 h 365"/>
                  <a:gd name="T26" fmla="*/ 2147483647 w 395"/>
                  <a:gd name="T27" fmla="*/ 2147483647 h 365"/>
                  <a:gd name="T28" fmla="*/ 2147483647 w 395"/>
                  <a:gd name="T29" fmla="*/ 2147483647 h 365"/>
                  <a:gd name="T30" fmla="*/ 2147483647 w 395"/>
                  <a:gd name="T31" fmla="*/ 2147483647 h 365"/>
                  <a:gd name="T32" fmla="*/ 2147483647 w 395"/>
                  <a:gd name="T33" fmla="*/ 2147483647 h 365"/>
                  <a:gd name="T34" fmla="*/ 2147483647 w 395"/>
                  <a:gd name="T35" fmla="*/ 2147483647 h 365"/>
                  <a:gd name="T36" fmla="*/ 2147483647 w 395"/>
                  <a:gd name="T37" fmla="*/ 2147483647 h 365"/>
                  <a:gd name="T38" fmla="*/ 2147483647 w 395"/>
                  <a:gd name="T39" fmla="*/ 2147483647 h 365"/>
                  <a:gd name="T40" fmla="*/ 2147483647 w 395"/>
                  <a:gd name="T41" fmla="*/ 2147483647 h 365"/>
                  <a:gd name="T42" fmla="*/ 2147483647 w 395"/>
                  <a:gd name="T43" fmla="*/ 2147483647 h 365"/>
                  <a:gd name="T44" fmla="*/ 2147483647 w 395"/>
                  <a:gd name="T45" fmla="*/ 2147483647 h 365"/>
                  <a:gd name="T46" fmla="*/ 2147483647 w 395"/>
                  <a:gd name="T47" fmla="*/ 2147483647 h 365"/>
                  <a:gd name="T48" fmla="*/ 2147483647 w 395"/>
                  <a:gd name="T49" fmla="*/ 2147483647 h 365"/>
                  <a:gd name="T50" fmla="*/ 2147483647 w 395"/>
                  <a:gd name="T51" fmla="*/ 2147483647 h 365"/>
                  <a:gd name="T52" fmla="*/ 2147483647 w 395"/>
                  <a:gd name="T53" fmla="*/ 2147483647 h 365"/>
                  <a:gd name="T54" fmla="*/ 2147483647 w 395"/>
                  <a:gd name="T55" fmla="*/ 2147483647 h 365"/>
                  <a:gd name="T56" fmla="*/ 2147483647 w 395"/>
                  <a:gd name="T57" fmla="*/ 2147483647 h 365"/>
                  <a:gd name="T58" fmla="*/ 2147483647 w 395"/>
                  <a:gd name="T59" fmla="*/ 2147483647 h 365"/>
                  <a:gd name="T60" fmla="*/ 2147483647 w 395"/>
                  <a:gd name="T61" fmla="*/ 2147483647 h 365"/>
                  <a:gd name="T62" fmla="*/ 2147483647 w 395"/>
                  <a:gd name="T63" fmla="*/ 2147483647 h 365"/>
                  <a:gd name="T64" fmla="*/ 2147483647 w 395"/>
                  <a:gd name="T65" fmla="*/ 2147483647 h 365"/>
                  <a:gd name="T66" fmla="*/ 2147483647 w 395"/>
                  <a:gd name="T67" fmla="*/ 2147483647 h 365"/>
                  <a:gd name="T68" fmla="*/ 2147483647 w 395"/>
                  <a:gd name="T69" fmla="*/ 2147483647 h 365"/>
                  <a:gd name="T70" fmla="*/ 2147483647 w 395"/>
                  <a:gd name="T71" fmla="*/ 2147483647 h 365"/>
                  <a:gd name="T72" fmla="*/ 2147483647 w 395"/>
                  <a:gd name="T73" fmla="*/ 2147483647 h 365"/>
                  <a:gd name="T74" fmla="*/ 2147483647 w 395"/>
                  <a:gd name="T75" fmla="*/ 2147483647 h 365"/>
                  <a:gd name="T76" fmla="*/ 2147483647 w 395"/>
                  <a:gd name="T77" fmla="*/ 2147483647 h 365"/>
                  <a:gd name="T78" fmla="*/ 2147483647 w 395"/>
                  <a:gd name="T79" fmla="*/ 2147483647 h 365"/>
                  <a:gd name="T80" fmla="*/ 2147483647 w 395"/>
                  <a:gd name="T81" fmla="*/ 2147483647 h 365"/>
                  <a:gd name="T82" fmla="*/ 2147483647 w 395"/>
                  <a:gd name="T83" fmla="*/ 2147483647 h 365"/>
                  <a:gd name="T84" fmla="*/ 2147483647 w 395"/>
                  <a:gd name="T85" fmla="*/ 2147483647 h 365"/>
                  <a:gd name="T86" fmla="*/ 2147483647 w 395"/>
                  <a:gd name="T87" fmla="*/ 2147483647 h 365"/>
                  <a:gd name="T88" fmla="*/ 2147483647 w 395"/>
                  <a:gd name="T89" fmla="*/ 2147483647 h 365"/>
                  <a:gd name="T90" fmla="*/ 2147483647 w 395"/>
                  <a:gd name="T91" fmla="*/ 2147483647 h 365"/>
                  <a:gd name="T92" fmla="*/ 2147483647 w 395"/>
                  <a:gd name="T93" fmla="*/ 2147483647 h 365"/>
                  <a:gd name="T94" fmla="*/ 2147483647 w 395"/>
                  <a:gd name="T95" fmla="*/ 2147483647 h 365"/>
                  <a:gd name="T96" fmla="*/ 2147483647 w 395"/>
                  <a:gd name="T97" fmla="*/ 2147483647 h 365"/>
                  <a:gd name="T98" fmla="*/ 2147483647 w 395"/>
                  <a:gd name="T99" fmla="*/ 2147483647 h 365"/>
                  <a:gd name="T100" fmla="*/ 2147483647 w 395"/>
                  <a:gd name="T101" fmla="*/ 2147483647 h 365"/>
                  <a:gd name="T102" fmla="*/ 2147483647 w 395"/>
                  <a:gd name="T103" fmla="*/ 2147483647 h 365"/>
                  <a:gd name="T104" fmla="*/ 2147483647 w 395"/>
                  <a:gd name="T105" fmla="*/ 2147483647 h 365"/>
                  <a:gd name="T106" fmla="*/ 2147483647 w 395"/>
                  <a:gd name="T107" fmla="*/ 2147483647 h 365"/>
                  <a:gd name="T108" fmla="*/ 2147483647 w 395"/>
                  <a:gd name="T109" fmla="*/ 2147483647 h 365"/>
                  <a:gd name="T110" fmla="*/ 2147483647 w 395"/>
                  <a:gd name="T111" fmla="*/ 2147483647 h 365"/>
                  <a:gd name="T112" fmla="*/ 2147483647 w 395"/>
                  <a:gd name="T113" fmla="*/ 2147483647 h 365"/>
                  <a:gd name="T114" fmla="*/ 2147483647 w 395"/>
                  <a:gd name="T115" fmla="*/ 2147483647 h 365"/>
                  <a:gd name="T116" fmla="*/ 2147483647 w 395"/>
                  <a:gd name="T117" fmla="*/ 2147483647 h 365"/>
                  <a:gd name="T118" fmla="*/ 2147483647 w 395"/>
                  <a:gd name="T119" fmla="*/ 2147483647 h 365"/>
                  <a:gd name="T120" fmla="*/ 2147483647 w 395"/>
                  <a:gd name="T121" fmla="*/ 0 h 3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95" h="365">
                    <a:moveTo>
                      <a:pt x="138" y="2"/>
                    </a:moveTo>
                    <a:lnTo>
                      <a:pt x="141" y="2"/>
                    </a:lnTo>
                    <a:lnTo>
                      <a:pt x="141" y="4"/>
                    </a:lnTo>
                    <a:lnTo>
                      <a:pt x="141" y="6"/>
                    </a:lnTo>
                    <a:lnTo>
                      <a:pt x="143" y="8"/>
                    </a:lnTo>
                    <a:lnTo>
                      <a:pt x="145" y="8"/>
                    </a:lnTo>
                    <a:lnTo>
                      <a:pt x="147" y="8"/>
                    </a:lnTo>
                    <a:lnTo>
                      <a:pt x="149" y="8"/>
                    </a:lnTo>
                    <a:lnTo>
                      <a:pt x="152" y="8"/>
                    </a:lnTo>
                    <a:lnTo>
                      <a:pt x="154" y="11"/>
                    </a:lnTo>
                    <a:lnTo>
                      <a:pt x="156" y="11"/>
                    </a:lnTo>
                    <a:lnTo>
                      <a:pt x="156" y="13"/>
                    </a:lnTo>
                    <a:lnTo>
                      <a:pt x="158" y="13"/>
                    </a:lnTo>
                    <a:lnTo>
                      <a:pt x="160" y="15"/>
                    </a:lnTo>
                    <a:lnTo>
                      <a:pt x="163" y="15"/>
                    </a:lnTo>
                    <a:lnTo>
                      <a:pt x="163" y="17"/>
                    </a:lnTo>
                    <a:lnTo>
                      <a:pt x="165" y="17"/>
                    </a:lnTo>
                    <a:lnTo>
                      <a:pt x="167" y="17"/>
                    </a:lnTo>
                    <a:lnTo>
                      <a:pt x="169" y="17"/>
                    </a:lnTo>
                    <a:lnTo>
                      <a:pt x="171" y="17"/>
                    </a:lnTo>
                    <a:lnTo>
                      <a:pt x="173" y="15"/>
                    </a:lnTo>
                    <a:lnTo>
                      <a:pt x="173" y="17"/>
                    </a:lnTo>
                    <a:lnTo>
                      <a:pt x="176" y="17"/>
                    </a:lnTo>
                    <a:lnTo>
                      <a:pt x="178" y="17"/>
                    </a:lnTo>
                    <a:lnTo>
                      <a:pt x="178" y="19"/>
                    </a:lnTo>
                    <a:lnTo>
                      <a:pt x="180" y="19"/>
                    </a:lnTo>
                    <a:lnTo>
                      <a:pt x="182" y="19"/>
                    </a:lnTo>
                    <a:lnTo>
                      <a:pt x="184" y="19"/>
                    </a:lnTo>
                    <a:lnTo>
                      <a:pt x="184" y="17"/>
                    </a:lnTo>
                    <a:lnTo>
                      <a:pt x="187" y="17"/>
                    </a:lnTo>
                    <a:lnTo>
                      <a:pt x="189" y="21"/>
                    </a:lnTo>
                    <a:lnTo>
                      <a:pt x="189" y="24"/>
                    </a:lnTo>
                    <a:lnTo>
                      <a:pt x="191" y="24"/>
                    </a:lnTo>
                    <a:lnTo>
                      <a:pt x="193" y="24"/>
                    </a:lnTo>
                    <a:lnTo>
                      <a:pt x="195" y="24"/>
                    </a:lnTo>
                    <a:lnTo>
                      <a:pt x="198" y="24"/>
                    </a:lnTo>
                    <a:lnTo>
                      <a:pt x="200" y="24"/>
                    </a:lnTo>
                    <a:lnTo>
                      <a:pt x="195" y="24"/>
                    </a:lnTo>
                    <a:lnTo>
                      <a:pt x="193" y="26"/>
                    </a:lnTo>
                    <a:lnTo>
                      <a:pt x="191" y="26"/>
                    </a:lnTo>
                    <a:lnTo>
                      <a:pt x="191" y="28"/>
                    </a:lnTo>
                    <a:lnTo>
                      <a:pt x="189" y="28"/>
                    </a:lnTo>
                    <a:lnTo>
                      <a:pt x="189" y="30"/>
                    </a:lnTo>
                    <a:lnTo>
                      <a:pt x="187" y="30"/>
                    </a:lnTo>
                    <a:lnTo>
                      <a:pt x="187" y="32"/>
                    </a:lnTo>
                    <a:lnTo>
                      <a:pt x="184" y="32"/>
                    </a:lnTo>
                    <a:lnTo>
                      <a:pt x="187" y="32"/>
                    </a:lnTo>
                    <a:lnTo>
                      <a:pt x="189" y="37"/>
                    </a:lnTo>
                    <a:lnTo>
                      <a:pt x="191" y="37"/>
                    </a:lnTo>
                    <a:lnTo>
                      <a:pt x="191" y="39"/>
                    </a:lnTo>
                    <a:lnTo>
                      <a:pt x="193" y="37"/>
                    </a:lnTo>
                    <a:lnTo>
                      <a:pt x="193" y="39"/>
                    </a:lnTo>
                    <a:lnTo>
                      <a:pt x="193" y="41"/>
                    </a:lnTo>
                    <a:lnTo>
                      <a:pt x="191" y="43"/>
                    </a:lnTo>
                    <a:lnTo>
                      <a:pt x="189" y="41"/>
                    </a:lnTo>
                    <a:lnTo>
                      <a:pt x="187" y="41"/>
                    </a:lnTo>
                    <a:lnTo>
                      <a:pt x="187" y="39"/>
                    </a:lnTo>
                    <a:lnTo>
                      <a:pt x="184" y="39"/>
                    </a:lnTo>
                    <a:lnTo>
                      <a:pt x="184" y="37"/>
                    </a:lnTo>
                    <a:lnTo>
                      <a:pt x="184" y="39"/>
                    </a:lnTo>
                    <a:lnTo>
                      <a:pt x="184" y="41"/>
                    </a:lnTo>
                    <a:lnTo>
                      <a:pt x="184" y="43"/>
                    </a:lnTo>
                    <a:lnTo>
                      <a:pt x="184" y="46"/>
                    </a:lnTo>
                    <a:lnTo>
                      <a:pt x="184" y="48"/>
                    </a:lnTo>
                    <a:lnTo>
                      <a:pt x="187" y="48"/>
                    </a:lnTo>
                    <a:lnTo>
                      <a:pt x="184" y="48"/>
                    </a:lnTo>
                    <a:lnTo>
                      <a:pt x="182" y="48"/>
                    </a:lnTo>
                    <a:lnTo>
                      <a:pt x="180" y="48"/>
                    </a:lnTo>
                    <a:lnTo>
                      <a:pt x="178" y="48"/>
                    </a:lnTo>
                    <a:lnTo>
                      <a:pt x="176" y="48"/>
                    </a:lnTo>
                    <a:lnTo>
                      <a:pt x="176" y="46"/>
                    </a:lnTo>
                    <a:lnTo>
                      <a:pt x="173" y="46"/>
                    </a:lnTo>
                    <a:lnTo>
                      <a:pt x="171" y="48"/>
                    </a:lnTo>
                    <a:lnTo>
                      <a:pt x="171" y="46"/>
                    </a:lnTo>
                    <a:lnTo>
                      <a:pt x="169" y="46"/>
                    </a:lnTo>
                    <a:lnTo>
                      <a:pt x="167" y="46"/>
                    </a:lnTo>
                    <a:lnTo>
                      <a:pt x="165" y="46"/>
                    </a:lnTo>
                    <a:lnTo>
                      <a:pt x="165" y="43"/>
                    </a:lnTo>
                    <a:lnTo>
                      <a:pt x="167" y="43"/>
                    </a:lnTo>
                    <a:lnTo>
                      <a:pt x="165" y="43"/>
                    </a:lnTo>
                    <a:lnTo>
                      <a:pt x="165" y="41"/>
                    </a:lnTo>
                    <a:lnTo>
                      <a:pt x="163" y="39"/>
                    </a:lnTo>
                    <a:lnTo>
                      <a:pt x="163" y="37"/>
                    </a:lnTo>
                    <a:lnTo>
                      <a:pt x="160" y="37"/>
                    </a:lnTo>
                    <a:lnTo>
                      <a:pt x="160" y="35"/>
                    </a:lnTo>
                    <a:lnTo>
                      <a:pt x="160" y="37"/>
                    </a:lnTo>
                    <a:lnTo>
                      <a:pt x="160" y="39"/>
                    </a:lnTo>
                    <a:lnTo>
                      <a:pt x="160" y="41"/>
                    </a:lnTo>
                    <a:lnTo>
                      <a:pt x="160" y="43"/>
                    </a:lnTo>
                    <a:lnTo>
                      <a:pt x="163" y="43"/>
                    </a:lnTo>
                    <a:lnTo>
                      <a:pt x="160" y="46"/>
                    </a:lnTo>
                    <a:lnTo>
                      <a:pt x="160" y="43"/>
                    </a:lnTo>
                    <a:lnTo>
                      <a:pt x="158" y="43"/>
                    </a:lnTo>
                    <a:lnTo>
                      <a:pt x="158" y="41"/>
                    </a:lnTo>
                    <a:lnTo>
                      <a:pt x="156" y="41"/>
                    </a:lnTo>
                    <a:lnTo>
                      <a:pt x="154" y="41"/>
                    </a:lnTo>
                    <a:lnTo>
                      <a:pt x="154" y="39"/>
                    </a:lnTo>
                    <a:lnTo>
                      <a:pt x="152" y="39"/>
                    </a:lnTo>
                    <a:lnTo>
                      <a:pt x="149" y="39"/>
                    </a:lnTo>
                    <a:lnTo>
                      <a:pt x="149" y="41"/>
                    </a:lnTo>
                    <a:lnTo>
                      <a:pt x="145" y="41"/>
                    </a:lnTo>
                    <a:lnTo>
                      <a:pt x="143" y="41"/>
                    </a:lnTo>
                    <a:lnTo>
                      <a:pt x="141" y="41"/>
                    </a:lnTo>
                    <a:lnTo>
                      <a:pt x="138" y="41"/>
                    </a:lnTo>
                    <a:lnTo>
                      <a:pt x="136" y="41"/>
                    </a:lnTo>
                    <a:lnTo>
                      <a:pt x="134" y="41"/>
                    </a:lnTo>
                    <a:lnTo>
                      <a:pt x="130" y="39"/>
                    </a:lnTo>
                    <a:lnTo>
                      <a:pt x="130" y="41"/>
                    </a:lnTo>
                    <a:lnTo>
                      <a:pt x="130" y="43"/>
                    </a:lnTo>
                    <a:lnTo>
                      <a:pt x="132" y="43"/>
                    </a:lnTo>
                    <a:lnTo>
                      <a:pt x="132" y="46"/>
                    </a:lnTo>
                    <a:lnTo>
                      <a:pt x="132" y="48"/>
                    </a:lnTo>
                    <a:lnTo>
                      <a:pt x="134" y="48"/>
                    </a:lnTo>
                    <a:lnTo>
                      <a:pt x="134" y="50"/>
                    </a:lnTo>
                    <a:lnTo>
                      <a:pt x="136" y="50"/>
                    </a:lnTo>
                    <a:lnTo>
                      <a:pt x="136" y="52"/>
                    </a:lnTo>
                    <a:lnTo>
                      <a:pt x="138" y="52"/>
                    </a:lnTo>
                    <a:lnTo>
                      <a:pt x="141" y="52"/>
                    </a:lnTo>
                    <a:lnTo>
                      <a:pt x="141" y="54"/>
                    </a:lnTo>
                    <a:lnTo>
                      <a:pt x="138" y="54"/>
                    </a:lnTo>
                    <a:lnTo>
                      <a:pt x="138" y="57"/>
                    </a:lnTo>
                    <a:lnTo>
                      <a:pt x="138" y="59"/>
                    </a:lnTo>
                    <a:lnTo>
                      <a:pt x="136" y="59"/>
                    </a:lnTo>
                    <a:lnTo>
                      <a:pt x="136" y="61"/>
                    </a:lnTo>
                    <a:lnTo>
                      <a:pt x="134" y="61"/>
                    </a:lnTo>
                    <a:lnTo>
                      <a:pt x="134" y="59"/>
                    </a:lnTo>
                    <a:lnTo>
                      <a:pt x="134" y="61"/>
                    </a:lnTo>
                    <a:lnTo>
                      <a:pt x="136" y="61"/>
                    </a:lnTo>
                    <a:lnTo>
                      <a:pt x="138" y="61"/>
                    </a:lnTo>
                    <a:lnTo>
                      <a:pt x="138" y="63"/>
                    </a:lnTo>
                    <a:lnTo>
                      <a:pt x="141" y="63"/>
                    </a:lnTo>
                    <a:lnTo>
                      <a:pt x="138" y="63"/>
                    </a:lnTo>
                    <a:lnTo>
                      <a:pt x="138" y="61"/>
                    </a:lnTo>
                    <a:lnTo>
                      <a:pt x="141" y="61"/>
                    </a:lnTo>
                    <a:lnTo>
                      <a:pt x="143" y="61"/>
                    </a:lnTo>
                    <a:lnTo>
                      <a:pt x="145" y="61"/>
                    </a:lnTo>
                    <a:lnTo>
                      <a:pt x="145" y="63"/>
                    </a:lnTo>
                    <a:lnTo>
                      <a:pt x="147" y="63"/>
                    </a:lnTo>
                    <a:lnTo>
                      <a:pt x="149" y="63"/>
                    </a:lnTo>
                    <a:lnTo>
                      <a:pt x="149" y="65"/>
                    </a:lnTo>
                    <a:lnTo>
                      <a:pt x="152" y="65"/>
                    </a:lnTo>
                    <a:lnTo>
                      <a:pt x="152" y="67"/>
                    </a:lnTo>
                    <a:lnTo>
                      <a:pt x="154" y="67"/>
                    </a:lnTo>
                    <a:lnTo>
                      <a:pt x="154" y="70"/>
                    </a:lnTo>
                    <a:lnTo>
                      <a:pt x="154" y="67"/>
                    </a:lnTo>
                    <a:lnTo>
                      <a:pt x="156" y="67"/>
                    </a:lnTo>
                    <a:lnTo>
                      <a:pt x="158" y="67"/>
                    </a:lnTo>
                    <a:lnTo>
                      <a:pt x="160" y="65"/>
                    </a:lnTo>
                    <a:lnTo>
                      <a:pt x="163" y="63"/>
                    </a:lnTo>
                    <a:lnTo>
                      <a:pt x="163" y="65"/>
                    </a:lnTo>
                    <a:lnTo>
                      <a:pt x="163" y="67"/>
                    </a:lnTo>
                    <a:lnTo>
                      <a:pt x="165" y="67"/>
                    </a:lnTo>
                    <a:lnTo>
                      <a:pt x="167" y="67"/>
                    </a:lnTo>
                    <a:lnTo>
                      <a:pt x="167" y="70"/>
                    </a:lnTo>
                    <a:lnTo>
                      <a:pt x="169" y="70"/>
                    </a:lnTo>
                    <a:lnTo>
                      <a:pt x="169" y="72"/>
                    </a:lnTo>
                    <a:lnTo>
                      <a:pt x="167" y="72"/>
                    </a:lnTo>
                    <a:lnTo>
                      <a:pt x="167" y="74"/>
                    </a:lnTo>
                    <a:lnTo>
                      <a:pt x="169" y="74"/>
                    </a:lnTo>
                    <a:lnTo>
                      <a:pt x="169" y="72"/>
                    </a:lnTo>
                    <a:lnTo>
                      <a:pt x="171" y="72"/>
                    </a:lnTo>
                    <a:lnTo>
                      <a:pt x="169" y="74"/>
                    </a:lnTo>
                    <a:lnTo>
                      <a:pt x="171" y="74"/>
                    </a:lnTo>
                    <a:lnTo>
                      <a:pt x="171" y="72"/>
                    </a:lnTo>
                    <a:lnTo>
                      <a:pt x="173" y="72"/>
                    </a:lnTo>
                    <a:lnTo>
                      <a:pt x="176" y="72"/>
                    </a:lnTo>
                    <a:lnTo>
                      <a:pt x="176" y="74"/>
                    </a:lnTo>
                    <a:lnTo>
                      <a:pt x="173" y="74"/>
                    </a:lnTo>
                    <a:lnTo>
                      <a:pt x="173" y="76"/>
                    </a:lnTo>
                    <a:lnTo>
                      <a:pt x="173" y="78"/>
                    </a:lnTo>
                    <a:lnTo>
                      <a:pt x="171" y="78"/>
                    </a:lnTo>
                    <a:lnTo>
                      <a:pt x="171" y="81"/>
                    </a:lnTo>
                    <a:lnTo>
                      <a:pt x="173" y="81"/>
                    </a:lnTo>
                    <a:lnTo>
                      <a:pt x="176" y="81"/>
                    </a:lnTo>
                    <a:lnTo>
                      <a:pt x="178" y="81"/>
                    </a:lnTo>
                    <a:lnTo>
                      <a:pt x="180" y="81"/>
                    </a:lnTo>
                    <a:lnTo>
                      <a:pt x="182" y="81"/>
                    </a:lnTo>
                    <a:lnTo>
                      <a:pt x="184" y="81"/>
                    </a:lnTo>
                    <a:lnTo>
                      <a:pt x="187" y="81"/>
                    </a:lnTo>
                    <a:lnTo>
                      <a:pt x="189" y="81"/>
                    </a:lnTo>
                    <a:lnTo>
                      <a:pt x="191" y="81"/>
                    </a:lnTo>
                    <a:lnTo>
                      <a:pt x="191" y="83"/>
                    </a:lnTo>
                    <a:lnTo>
                      <a:pt x="193" y="83"/>
                    </a:lnTo>
                    <a:lnTo>
                      <a:pt x="195" y="81"/>
                    </a:lnTo>
                    <a:lnTo>
                      <a:pt x="200" y="81"/>
                    </a:lnTo>
                    <a:lnTo>
                      <a:pt x="202" y="81"/>
                    </a:lnTo>
                    <a:lnTo>
                      <a:pt x="204" y="81"/>
                    </a:lnTo>
                    <a:lnTo>
                      <a:pt x="204" y="83"/>
                    </a:lnTo>
                    <a:lnTo>
                      <a:pt x="206" y="83"/>
                    </a:lnTo>
                    <a:lnTo>
                      <a:pt x="208" y="83"/>
                    </a:lnTo>
                    <a:lnTo>
                      <a:pt x="208" y="85"/>
                    </a:lnTo>
                    <a:lnTo>
                      <a:pt x="211" y="85"/>
                    </a:lnTo>
                    <a:lnTo>
                      <a:pt x="211" y="87"/>
                    </a:lnTo>
                    <a:lnTo>
                      <a:pt x="213" y="87"/>
                    </a:lnTo>
                    <a:lnTo>
                      <a:pt x="211" y="87"/>
                    </a:lnTo>
                    <a:lnTo>
                      <a:pt x="211" y="89"/>
                    </a:lnTo>
                    <a:lnTo>
                      <a:pt x="213" y="89"/>
                    </a:lnTo>
                    <a:lnTo>
                      <a:pt x="215" y="89"/>
                    </a:lnTo>
                    <a:lnTo>
                      <a:pt x="215" y="87"/>
                    </a:lnTo>
                    <a:lnTo>
                      <a:pt x="217" y="87"/>
                    </a:lnTo>
                    <a:lnTo>
                      <a:pt x="226" y="92"/>
                    </a:lnTo>
                    <a:lnTo>
                      <a:pt x="230" y="92"/>
                    </a:lnTo>
                    <a:lnTo>
                      <a:pt x="233" y="94"/>
                    </a:lnTo>
                    <a:lnTo>
                      <a:pt x="235" y="94"/>
                    </a:lnTo>
                    <a:lnTo>
                      <a:pt x="235" y="85"/>
                    </a:lnTo>
                    <a:lnTo>
                      <a:pt x="237" y="81"/>
                    </a:lnTo>
                    <a:lnTo>
                      <a:pt x="239" y="78"/>
                    </a:lnTo>
                    <a:lnTo>
                      <a:pt x="241" y="78"/>
                    </a:lnTo>
                    <a:lnTo>
                      <a:pt x="244" y="78"/>
                    </a:lnTo>
                    <a:lnTo>
                      <a:pt x="246" y="78"/>
                    </a:lnTo>
                    <a:lnTo>
                      <a:pt x="246" y="81"/>
                    </a:lnTo>
                    <a:lnTo>
                      <a:pt x="248" y="81"/>
                    </a:lnTo>
                    <a:lnTo>
                      <a:pt x="248" y="83"/>
                    </a:lnTo>
                    <a:lnTo>
                      <a:pt x="248" y="85"/>
                    </a:lnTo>
                    <a:lnTo>
                      <a:pt x="248" y="87"/>
                    </a:lnTo>
                    <a:lnTo>
                      <a:pt x="246" y="87"/>
                    </a:lnTo>
                    <a:lnTo>
                      <a:pt x="246" y="89"/>
                    </a:lnTo>
                    <a:lnTo>
                      <a:pt x="246" y="92"/>
                    </a:lnTo>
                    <a:lnTo>
                      <a:pt x="246" y="94"/>
                    </a:lnTo>
                    <a:lnTo>
                      <a:pt x="246" y="96"/>
                    </a:lnTo>
                    <a:lnTo>
                      <a:pt x="248" y="98"/>
                    </a:lnTo>
                    <a:lnTo>
                      <a:pt x="252" y="103"/>
                    </a:lnTo>
                    <a:lnTo>
                      <a:pt x="254" y="103"/>
                    </a:lnTo>
                    <a:lnTo>
                      <a:pt x="254" y="100"/>
                    </a:lnTo>
                    <a:lnTo>
                      <a:pt x="257" y="100"/>
                    </a:lnTo>
                    <a:lnTo>
                      <a:pt x="257" y="98"/>
                    </a:lnTo>
                    <a:lnTo>
                      <a:pt x="257" y="100"/>
                    </a:lnTo>
                    <a:lnTo>
                      <a:pt x="259" y="100"/>
                    </a:lnTo>
                    <a:lnTo>
                      <a:pt x="261" y="100"/>
                    </a:lnTo>
                    <a:lnTo>
                      <a:pt x="261" y="103"/>
                    </a:lnTo>
                    <a:lnTo>
                      <a:pt x="263" y="103"/>
                    </a:lnTo>
                    <a:lnTo>
                      <a:pt x="265" y="103"/>
                    </a:lnTo>
                    <a:lnTo>
                      <a:pt x="268" y="105"/>
                    </a:lnTo>
                    <a:lnTo>
                      <a:pt x="270" y="105"/>
                    </a:lnTo>
                    <a:lnTo>
                      <a:pt x="272" y="105"/>
                    </a:lnTo>
                    <a:lnTo>
                      <a:pt x="274" y="105"/>
                    </a:lnTo>
                    <a:lnTo>
                      <a:pt x="274" y="107"/>
                    </a:lnTo>
                    <a:lnTo>
                      <a:pt x="276" y="107"/>
                    </a:lnTo>
                    <a:lnTo>
                      <a:pt x="276" y="105"/>
                    </a:lnTo>
                    <a:lnTo>
                      <a:pt x="279" y="100"/>
                    </a:lnTo>
                    <a:lnTo>
                      <a:pt x="281" y="103"/>
                    </a:lnTo>
                    <a:lnTo>
                      <a:pt x="283" y="103"/>
                    </a:lnTo>
                    <a:lnTo>
                      <a:pt x="283" y="105"/>
                    </a:lnTo>
                    <a:lnTo>
                      <a:pt x="285" y="105"/>
                    </a:lnTo>
                    <a:lnTo>
                      <a:pt x="292" y="105"/>
                    </a:lnTo>
                    <a:lnTo>
                      <a:pt x="292" y="100"/>
                    </a:lnTo>
                    <a:lnTo>
                      <a:pt x="292" y="98"/>
                    </a:lnTo>
                    <a:lnTo>
                      <a:pt x="294" y="98"/>
                    </a:lnTo>
                    <a:lnTo>
                      <a:pt x="296" y="96"/>
                    </a:lnTo>
                    <a:lnTo>
                      <a:pt x="296" y="98"/>
                    </a:lnTo>
                    <a:lnTo>
                      <a:pt x="296" y="100"/>
                    </a:lnTo>
                    <a:lnTo>
                      <a:pt x="298" y="103"/>
                    </a:lnTo>
                    <a:lnTo>
                      <a:pt x="298" y="105"/>
                    </a:lnTo>
                    <a:lnTo>
                      <a:pt x="298" y="107"/>
                    </a:lnTo>
                    <a:lnTo>
                      <a:pt x="298" y="109"/>
                    </a:lnTo>
                    <a:lnTo>
                      <a:pt x="298" y="111"/>
                    </a:lnTo>
                    <a:lnTo>
                      <a:pt x="296" y="111"/>
                    </a:lnTo>
                    <a:lnTo>
                      <a:pt x="296" y="113"/>
                    </a:lnTo>
                    <a:lnTo>
                      <a:pt x="296" y="116"/>
                    </a:lnTo>
                    <a:lnTo>
                      <a:pt x="294" y="116"/>
                    </a:lnTo>
                    <a:lnTo>
                      <a:pt x="292" y="116"/>
                    </a:lnTo>
                    <a:lnTo>
                      <a:pt x="294" y="120"/>
                    </a:lnTo>
                    <a:lnTo>
                      <a:pt x="290" y="124"/>
                    </a:lnTo>
                    <a:lnTo>
                      <a:pt x="287" y="127"/>
                    </a:lnTo>
                    <a:lnTo>
                      <a:pt x="285" y="127"/>
                    </a:lnTo>
                    <a:lnTo>
                      <a:pt x="285" y="129"/>
                    </a:lnTo>
                    <a:lnTo>
                      <a:pt x="285" y="131"/>
                    </a:lnTo>
                    <a:lnTo>
                      <a:pt x="285" y="133"/>
                    </a:lnTo>
                    <a:lnTo>
                      <a:pt x="285" y="135"/>
                    </a:lnTo>
                    <a:lnTo>
                      <a:pt x="285" y="138"/>
                    </a:lnTo>
                    <a:lnTo>
                      <a:pt x="283" y="138"/>
                    </a:lnTo>
                    <a:lnTo>
                      <a:pt x="281" y="138"/>
                    </a:lnTo>
                    <a:lnTo>
                      <a:pt x="281" y="140"/>
                    </a:lnTo>
                    <a:lnTo>
                      <a:pt x="283" y="140"/>
                    </a:lnTo>
                    <a:lnTo>
                      <a:pt x="283" y="142"/>
                    </a:lnTo>
                    <a:lnTo>
                      <a:pt x="281" y="142"/>
                    </a:lnTo>
                    <a:lnTo>
                      <a:pt x="281" y="144"/>
                    </a:lnTo>
                    <a:lnTo>
                      <a:pt x="283" y="144"/>
                    </a:lnTo>
                    <a:lnTo>
                      <a:pt x="285" y="144"/>
                    </a:lnTo>
                    <a:lnTo>
                      <a:pt x="287" y="144"/>
                    </a:lnTo>
                    <a:lnTo>
                      <a:pt x="290" y="144"/>
                    </a:lnTo>
                    <a:lnTo>
                      <a:pt x="290" y="142"/>
                    </a:lnTo>
                    <a:lnTo>
                      <a:pt x="290" y="144"/>
                    </a:lnTo>
                    <a:lnTo>
                      <a:pt x="290" y="146"/>
                    </a:lnTo>
                    <a:lnTo>
                      <a:pt x="290" y="149"/>
                    </a:lnTo>
                    <a:lnTo>
                      <a:pt x="290" y="151"/>
                    </a:lnTo>
                    <a:lnTo>
                      <a:pt x="287" y="151"/>
                    </a:lnTo>
                    <a:lnTo>
                      <a:pt x="287" y="153"/>
                    </a:lnTo>
                    <a:lnTo>
                      <a:pt x="290" y="153"/>
                    </a:lnTo>
                    <a:lnTo>
                      <a:pt x="290" y="151"/>
                    </a:lnTo>
                    <a:lnTo>
                      <a:pt x="290" y="153"/>
                    </a:lnTo>
                    <a:lnTo>
                      <a:pt x="292" y="153"/>
                    </a:lnTo>
                    <a:lnTo>
                      <a:pt x="294" y="155"/>
                    </a:lnTo>
                    <a:lnTo>
                      <a:pt x="296" y="155"/>
                    </a:lnTo>
                    <a:lnTo>
                      <a:pt x="298" y="155"/>
                    </a:lnTo>
                    <a:lnTo>
                      <a:pt x="298" y="157"/>
                    </a:lnTo>
                    <a:lnTo>
                      <a:pt x="300" y="157"/>
                    </a:lnTo>
                    <a:lnTo>
                      <a:pt x="298" y="157"/>
                    </a:lnTo>
                    <a:lnTo>
                      <a:pt x="296" y="157"/>
                    </a:lnTo>
                    <a:lnTo>
                      <a:pt x="296" y="159"/>
                    </a:lnTo>
                    <a:lnTo>
                      <a:pt x="294" y="159"/>
                    </a:lnTo>
                    <a:lnTo>
                      <a:pt x="294" y="162"/>
                    </a:lnTo>
                    <a:lnTo>
                      <a:pt x="296" y="162"/>
                    </a:lnTo>
                    <a:lnTo>
                      <a:pt x="296" y="164"/>
                    </a:lnTo>
                    <a:lnTo>
                      <a:pt x="296" y="166"/>
                    </a:lnTo>
                    <a:lnTo>
                      <a:pt x="298" y="166"/>
                    </a:lnTo>
                    <a:lnTo>
                      <a:pt x="298" y="164"/>
                    </a:lnTo>
                    <a:lnTo>
                      <a:pt x="300" y="164"/>
                    </a:lnTo>
                    <a:lnTo>
                      <a:pt x="300" y="166"/>
                    </a:lnTo>
                    <a:lnTo>
                      <a:pt x="303" y="166"/>
                    </a:lnTo>
                    <a:lnTo>
                      <a:pt x="305" y="166"/>
                    </a:lnTo>
                    <a:lnTo>
                      <a:pt x="305" y="168"/>
                    </a:lnTo>
                    <a:lnTo>
                      <a:pt x="303" y="168"/>
                    </a:lnTo>
                    <a:lnTo>
                      <a:pt x="303" y="170"/>
                    </a:lnTo>
                    <a:lnTo>
                      <a:pt x="303" y="173"/>
                    </a:lnTo>
                    <a:lnTo>
                      <a:pt x="300" y="173"/>
                    </a:lnTo>
                    <a:lnTo>
                      <a:pt x="300" y="175"/>
                    </a:lnTo>
                    <a:lnTo>
                      <a:pt x="303" y="175"/>
                    </a:lnTo>
                    <a:lnTo>
                      <a:pt x="305" y="175"/>
                    </a:lnTo>
                    <a:lnTo>
                      <a:pt x="307" y="175"/>
                    </a:lnTo>
                    <a:lnTo>
                      <a:pt x="309" y="175"/>
                    </a:lnTo>
                    <a:lnTo>
                      <a:pt x="311" y="175"/>
                    </a:lnTo>
                    <a:lnTo>
                      <a:pt x="314" y="175"/>
                    </a:lnTo>
                    <a:lnTo>
                      <a:pt x="314" y="177"/>
                    </a:lnTo>
                    <a:lnTo>
                      <a:pt x="316" y="177"/>
                    </a:lnTo>
                    <a:lnTo>
                      <a:pt x="316" y="179"/>
                    </a:lnTo>
                    <a:lnTo>
                      <a:pt x="316" y="181"/>
                    </a:lnTo>
                    <a:lnTo>
                      <a:pt x="318" y="181"/>
                    </a:lnTo>
                    <a:lnTo>
                      <a:pt x="320" y="181"/>
                    </a:lnTo>
                    <a:lnTo>
                      <a:pt x="322" y="181"/>
                    </a:lnTo>
                    <a:lnTo>
                      <a:pt x="325" y="181"/>
                    </a:lnTo>
                    <a:lnTo>
                      <a:pt x="325" y="184"/>
                    </a:lnTo>
                    <a:lnTo>
                      <a:pt x="327" y="184"/>
                    </a:lnTo>
                    <a:lnTo>
                      <a:pt x="327" y="186"/>
                    </a:lnTo>
                    <a:lnTo>
                      <a:pt x="329" y="186"/>
                    </a:lnTo>
                    <a:lnTo>
                      <a:pt x="331" y="186"/>
                    </a:lnTo>
                    <a:lnTo>
                      <a:pt x="331" y="184"/>
                    </a:lnTo>
                    <a:lnTo>
                      <a:pt x="333" y="184"/>
                    </a:lnTo>
                    <a:lnTo>
                      <a:pt x="336" y="184"/>
                    </a:lnTo>
                    <a:lnTo>
                      <a:pt x="338" y="184"/>
                    </a:lnTo>
                    <a:lnTo>
                      <a:pt x="340" y="184"/>
                    </a:lnTo>
                    <a:lnTo>
                      <a:pt x="342" y="184"/>
                    </a:lnTo>
                    <a:lnTo>
                      <a:pt x="344" y="184"/>
                    </a:lnTo>
                    <a:lnTo>
                      <a:pt x="344" y="186"/>
                    </a:lnTo>
                    <a:lnTo>
                      <a:pt x="346" y="186"/>
                    </a:lnTo>
                    <a:lnTo>
                      <a:pt x="349" y="186"/>
                    </a:lnTo>
                    <a:lnTo>
                      <a:pt x="346" y="184"/>
                    </a:lnTo>
                    <a:lnTo>
                      <a:pt x="346" y="181"/>
                    </a:lnTo>
                    <a:lnTo>
                      <a:pt x="349" y="181"/>
                    </a:lnTo>
                    <a:lnTo>
                      <a:pt x="349" y="184"/>
                    </a:lnTo>
                    <a:lnTo>
                      <a:pt x="351" y="184"/>
                    </a:lnTo>
                    <a:lnTo>
                      <a:pt x="351" y="186"/>
                    </a:lnTo>
                    <a:lnTo>
                      <a:pt x="353" y="186"/>
                    </a:lnTo>
                    <a:lnTo>
                      <a:pt x="353" y="184"/>
                    </a:lnTo>
                    <a:lnTo>
                      <a:pt x="355" y="184"/>
                    </a:lnTo>
                    <a:lnTo>
                      <a:pt x="355" y="186"/>
                    </a:lnTo>
                    <a:lnTo>
                      <a:pt x="357" y="186"/>
                    </a:lnTo>
                    <a:lnTo>
                      <a:pt x="357" y="188"/>
                    </a:lnTo>
                    <a:lnTo>
                      <a:pt x="357" y="190"/>
                    </a:lnTo>
                    <a:lnTo>
                      <a:pt x="360" y="190"/>
                    </a:lnTo>
                    <a:lnTo>
                      <a:pt x="357" y="192"/>
                    </a:lnTo>
                    <a:lnTo>
                      <a:pt x="360" y="192"/>
                    </a:lnTo>
                    <a:lnTo>
                      <a:pt x="360" y="190"/>
                    </a:lnTo>
                    <a:lnTo>
                      <a:pt x="362" y="190"/>
                    </a:lnTo>
                    <a:lnTo>
                      <a:pt x="364" y="190"/>
                    </a:lnTo>
                    <a:lnTo>
                      <a:pt x="364" y="192"/>
                    </a:lnTo>
                    <a:lnTo>
                      <a:pt x="364" y="195"/>
                    </a:lnTo>
                    <a:lnTo>
                      <a:pt x="366" y="195"/>
                    </a:lnTo>
                    <a:lnTo>
                      <a:pt x="368" y="195"/>
                    </a:lnTo>
                    <a:lnTo>
                      <a:pt x="368" y="192"/>
                    </a:lnTo>
                    <a:lnTo>
                      <a:pt x="366" y="192"/>
                    </a:lnTo>
                    <a:lnTo>
                      <a:pt x="366" y="190"/>
                    </a:lnTo>
                    <a:lnTo>
                      <a:pt x="368" y="190"/>
                    </a:lnTo>
                    <a:lnTo>
                      <a:pt x="368" y="192"/>
                    </a:lnTo>
                    <a:lnTo>
                      <a:pt x="371" y="192"/>
                    </a:lnTo>
                    <a:lnTo>
                      <a:pt x="371" y="195"/>
                    </a:lnTo>
                    <a:lnTo>
                      <a:pt x="368" y="195"/>
                    </a:lnTo>
                    <a:lnTo>
                      <a:pt x="368" y="197"/>
                    </a:lnTo>
                    <a:lnTo>
                      <a:pt x="371" y="197"/>
                    </a:lnTo>
                    <a:lnTo>
                      <a:pt x="373" y="197"/>
                    </a:lnTo>
                    <a:lnTo>
                      <a:pt x="373" y="199"/>
                    </a:lnTo>
                    <a:lnTo>
                      <a:pt x="371" y="199"/>
                    </a:lnTo>
                    <a:lnTo>
                      <a:pt x="371" y="201"/>
                    </a:lnTo>
                    <a:lnTo>
                      <a:pt x="373" y="201"/>
                    </a:lnTo>
                    <a:lnTo>
                      <a:pt x="375" y="201"/>
                    </a:lnTo>
                    <a:lnTo>
                      <a:pt x="377" y="201"/>
                    </a:lnTo>
                    <a:lnTo>
                      <a:pt x="377" y="203"/>
                    </a:lnTo>
                    <a:lnTo>
                      <a:pt x="375" y="205"/>
                    </a:lnTo>
                    <a:lnTo>
                      <a:pt x="377" y="205"/>
                    </a:lnTo>
                    <a:lnTo>
                      <a:pt x="377" y="208"/>
                    </a:lnTo>
                    <a:lnTo>
                      <a:pt x="379" y="208"/>
                    </a:lnTo>
                    <a:lnTo>
                      <a:pt x="382" y="208"/>
                    </a:lnTo>
                    <a:lnTo>
                      <a:pt x="382" y="210"/>
                    </a:lnTo>
                    <a:lnTo>
                      <a:pt x="382" y="208"/>
                    </a:lnTo>
                    <a:lnTo>
                      <a:pt x="382" y="205"/>
                    </a:lnTo>
                    <a:lnTo>
                      <a:pt x="384" y="205"/>
                    </a:lnTo>
                    <a:lnTo>
                      <a:pt x="386" y="205"/>
                    </a:lnTo>
                    <a:lnTo>
                      <a:pt x="386" y="208"/>
                    </a:lnTo>
                    <a:lnTo>
                      <a:pt x="388" y="208"/>
                    </a:lnTo>
                    <a:lnTo>
                      <a:pt x="388" y="205"/>
                    </a:lnTo>
                    <a:lnTo>
                      <a:pt x="388" y="203"/>
                    </a:lnTo>
                    <a:lnTo>
                      <a:pt x="388" y="201"/>
                    </a:lnTo>
                    <a:lnTo>
                      <a:pt x="388" y="203"/>
                    </a:lnTo>
                    <a:lnTo>
                      <a:pt x="390" y="203"/>
                    </a:lnTo>
                    <a:lnTo>
                      <a:pt x="390" y="205"/>
                    </a:lnTo>
                    <a:lnTo>
                      <a:pt x="392" y="205"/>
                    </a:lnTo>
                    <a:lnTo>
                      <a:pt x="392" y="203"/>
                    </a:lnTo>
                    <a:lnTo>
                      <a:pt x="395" y="203"/>
                    </a:lnTo>
                    <a:lnTo>
                      <a:pt x="395" y="205"/>
                    </a:lnTo>
                    <a:lnTo>
                      <a:pt x="392" y="205"/>
                    </a:lnTo>
                    <a:lnTo>
                      <a:pt x="392" y="208"/>
                    </a:lnTo>
                    <a:lnTo>
                      <a:pt x="392" y="210"/>
                    </a:lnTo>
                    <a:lnTo>
                      <a:pt x="390" y="210"/>
                    </a:lnTo>
                    <a:lnTo>
                      <a:pt x="390" y="212"/>
                    </a:lnTo>
                    <a:lnTo>
                      <a:pt x="390" y="214"/>
                    </a:lnTo>
                    <a:lnTo>
                      <a:pt x="388" y="214"/>
                    </a:lnTo>
                    <a:lnTo>
                      <a:pt x="388" y="216"/>
                    </a:lnTo>
                    <a:lnTo>
                      <a:pt x="388" y="219"/>
                    </a:lnTo>
                    <a:lnTo>
                      <a:pt x="386" y="221"/>
                    </a:lnTo>
                    <a:lnTo>
                      <a:pt x="388" y="221"/>
                    </a:lnTo>
                    <a:lnTo>
                      <a:pt x="388" y="223"/>
                    </a:lnTo>
                    <a:lnTo>
                      <a:pt x="388" y="225"/>
                    </a:lnTo>
                    <a:lnTo>
                      <a:pt x="390" y="225"/>
                    </a:lnTo>
                    <a:lnTo>
                      <a:pt x="390" y="227"/>
                    </a:lnTo>
                    <a:lnTo>
                      <a:pt x="392" y="227"/>
                    </a:lnTo>
                    <a:lnTo>
                      <a:pt x="392" y="230"/>
                    </a:lnTo>
                    <a:lnTo>
                      <a:pt x="392" y="232"/>
                    </a:lnTo>
                    <a:lnTo>
                      <a:pt x="390" y="232"/>
                    </a:lnTo>
                    <a:lnTo>
                      <a:pt x="390" y="230"/>
                    </a:lnTo>
                    <a:lnTo>
                      <a:pt x="390" y="232"/>
                    </a:lnTo>
                    <a:lnTo>
                      <a:pt x="388" y="232"/>
                    </a:lnTo>
                    <a:lnTo>
                      <a:pt x="386" y="232"/>
                    </a:lnTo>
                    <a:lnTo>
                      <a:pt x="386" y="234"/>
                    </a:lnTo>
                    <a:lnTo>
                      <a:pt x="386" y="236"/>
                    </a:lnTo>
                    <a:lnTo>
                      <a:pt x="384" y="236"/>
                    </a:lnTo>
                    <a:lnTo>
                      <a:pt x="384" y="238"/>
                    </a:lnTo>
                    <a:lnTo>
                      <a:pt x="382" y="238"/>
                    </a:lnTo>
                    <a:lnTo>
                      <a:pt x="382" y="236"/>
                    </a:lnTo>
                    <a:lnTo>
                      <a:pt x="382" y="238"/>
                    </a:lnTo>
                    <a:lnTo>
                      <a:pt x="382" y="236"/>
                    </a:lnTo>
                    <a:lnTo>
                      <a:pt x="379" y="236"/>
                    </a:lnTo>
                    <a:lnTo>
                      <a:pt x="377" y="236"/>
                    </a:lnTo>
                    <a:lnTo>
                      <a:pt x="377" y="238"/>
                    </a:lnTo>
                    <a:lnTo>
                      <a:pt x="377" y="241"/>
                    </a:lnTo>
                    <a:lnTo>
                      <a:pt x="375" y="241"/>
                    </a:lnTo>
                    <a:lnTo>
                      <a:pt x="375" y="243"/>
                    </a:lnTo>
                    <a:lnTo>
                      <a:pt x="375" y="245"/>
                    </a:lnTo>
                    <a:lnTo>
                      <a:pt x="375" y="247"/>
                    </a:lnTo>
                    <a:lnTo>
                      <a:pt x="377" y="247"/>
                    </a:lnTo>
                    <a:lnTo>
                      <a:pt x="377" y="249"/>
                    </a:lnTo>
                    <a:lnTo>
                      <a:pt x="375" y="249"/>
                    </a:lnTo>
                    <a:lnTo>
                      <a:pt x="373" y="249"/>
                    </a:lnTo>
                    <a:lnTo>
                      <a:pt x="371" y="249"/>
                    </a:lnTo>
                    <a:lnTo>
                      <a:pt x="371" y="251"/>
                    </a:lnTo>
                    <a:lnTo>
                      <a:pt x="371" y="254"/>
                    </a:lnTo>
                    <a:lnTo>
                      <a:pt x="368" y="256"/>
                    </a:lnTo>
                    <a:lnTo>
                      <a:pt x="368" y="258"/>
                    </a:lnTo>
                    <a:lnTo>
                      <a:pt x="368" y="260"/>
                    </a:lnTo>
                    <a:lnTo>
                      <a:pt x="366" y="260"/>
                    </a:lnTo>
                    <a:lnTo>
                      <a:pt x="366" y="262"/>
                    </a:lnTo>
                    <a:lnTo>
                      <a:pt x="366" y="265"/>
                    </a:lnTo>
                    <a:lnTo>
                      <a:pt x="364" y="265"/>
                    </a:lnTo>
                    <a:lnTo>
                      <a:pt x="364" y="267"/>
                    </a:lnTo>
                    <a:lnTo>
                      <a:pt x="362" y="267"/>
                    </a:lnTo>
                    <a:lnTo>
                      <a:pt x="362" y="269"/>
                    </a:lnTo>
                    <a:lnTo>
                      <a:pt x="362" y="271"/>
                    </a:lnTo>
                    <a:lnTo>
                      <a:pt x="360" y="271"/>
                    </a:lnTo>
                    <a:lnTo>
                      <a:pt x="357" y="273"/>
                    </a:lnTo>
                    <a:lnTo>
                      <a:pt x="357" y="276"/>
                    </a:lnTo>
                    <a:lnTo>
                      <a:pt x="355" y="278"/>
                    </a:lnTo>
                    <a:lnTo>
                      <a:pt x="355" y="280"/>
                    </a:lnTo>
                    <a:lnTo>
                      <a:pt x="353" y="280"/>
                    </a:lnTo>
                    <a:lnTo>
                      <a:pt x="353" y="282"/>
                    </a:lnTo>
                    <a:lnTo>
                      <a:pt x="353" y="284"/>
                    </a:lnTo>
                    <a:lnTo>
                      <a:pt x="351" y="284"/>
                    </a:lnTo>
                    <a:lnTo>
                      <a:pt x="349" y="284"/>
                    </a:lnTo>
                    <a:lnTo>
                      <a:pt x="349" y="282"/>
                    </a:lnTo>
                    <a:lnTo>
                      <a:pt x="346" y="282"/>
                    </a:lnTo>
                    <a:lnTo>
                      <a:pt x="344" y="282"/>
                    </a:lnTo>
                    <a:lnTo>
                      <a:pt x="344" y="280"/>
                    </a:lnTo>
                    <a:lnTo>
                      <a:pt x="342" y="280"/>
                    </a:lnTo>
                    <a:lnTo>
                      <a:pt x="342" y="282"/>
                    </a:lnTo>
                    <a:lnTo>
                      <a:pt x="340" y="282"/>
                    </a:lnTo>
                    <a:lnTo>
                      <a:pt x="338" y="282"/>
                    </a:lnTo>
                    <a:lnTo>
                      <a:pt x="338" y="284"/>
                    </a:lnTo>
                    <a:lnTo>
                      <a:pt x="336" y="284"/>
                    </a:lnTo>
                    <a:lnTo>
                      <a:pt x="336" y="287"/>
                    </a:lnTo>
                    <a:lnTo>
                      <a:pt x="333" y="287"/>
                    </a:lnTo>
                    <a:lnTo>
                      <a:pt x="331" y="287"/>
                    </a:lnTo>
                    <a:lnTo>
                      <a:pt x="329" y="287"/>
                    </a:lnTo>
                    <a:lnTo>
                      <a:pt x="329" y="289"/>
                    </a:lnTo>
                    <a:lnTo>
                      <a:pt x="329" y="291"/>
                    </a:lnTo>
                    <a:lnTo>
                      <a:pt x="327" y="291"/>
                    </a:lnTo>
                    <a:lnTo>
                      <a:pt x="325" y="291"/>
                    </a:lnTo>
                    <a:lnTo>
                      <a:pt x="322" y="291"/>
                    </a:lnTo>
                    <a:lnTo>
                      <a:pt x="320" y="291"/>
                    </a:lnTo>
                    <a:lnTo>
                      <a:pt x="318" y="291"/>
                    </a:lnTo>
                    <a:lnTo>
                      <a:pt x="316" y="291"/>
                    </a:lnTo>
                    <a:lnTo>
                      <a:pt x="314" y="291"/>
                    </a:lnTo>
                    <a:lnTo>
                      <a:pt x="311" y="291"/>
                    </a:lnTo>
                    <a:lnTo>
                      <a:pt x="309" y="291"/>
                    </a:lnTo>
                    <a:lnTo>
                      <a:pt x="307" y="291"/>
                    </a:lnTo>
                    <a:lnTo>
                      <a:pt x="305" y="291"/>
                    </a:lnTo>
                    <a:lnTo>
                      <a:pt x="303" y="291"/>
                    </a:lnTo>
                    <a:lnTo>
                      <a:pt x="303" y="293"/>
                    </a:lnTo>
                    <a:lnTo>
                      <a:pt x="305" y="293"/>
                    </a:lnTo>
                    <a:lnTo>
                      <a:pt x="305" y="295"/>
                    </a:lnTo>
                    <a:lnTo>
                      <a:pt x="305" y="297"/>
                    </a:lnTo>
                    <a:lnTo>
                      <a:pt x="303" y="297"/>
                    </a:lnTo>
                    <a:lnTo>
                      <a:pt x="303" y="295"/>
                    </a:lnTo>
                    <a:lnTo>
                      <a:pt x="300" y="295"/>
                    </a:lnTo>
                    <a:lnTo>
                      <a:pt x="298" y="295"/>
                    </a:lnTo>
                    <a:lnTo>
                      <a:pt x="298" y="297"/>
                    </a:lnTo>
                    <a:lnTo>
                      <a:pt x="296" y="297"/>
                    </a:lnTo>
                    <a:lnTo>
                      <a:pt x="294" y="297"/>
                    </a:lnTo>
                    <a:lnTo>
                      <a:pt x="294" y="300"/>
                    </a:lnTo>
                    <a:lnTo>
                      <a:pt x="294" y="302"/>
                    </a:lnTo>
                    <a:lnTo>
                      <a:pt x="292" y="302"/>
                    </a:lnTo>
                    <a:lnTo>
                      <a:pt x="292" y="304"/>
                    </a:lnTo>
                    <a:lnTo>
                      <a:pt x="290" y="304"/>
                    </a:lnTo>
                    <a:lnTo>
                      <a:pt x="287" y="304"/>
                    </a:lnTo>
                    <a:lnTo>
                      <a:pt x="287" y="302"/>
                    </a:lnTo>
                    <a:lnTo>
                      <a:pt x="287" y="300"/>
                    </a:lnTo>
                    <a:lnTo>
                      <a:pt x="285" y="300"/>
                    </a:lnTo>
                    <a:lnTo>
                      <a:pt x="283" y="300"/>
                    </a:lnTo>
                    <a:lnTo>
                      <a:pt x="283" y="302"/>
                    </a:lnTo>
                    <a:lnTo>
                      <a:pt x="285" y="304"/>
                    </a:lnTo>
                    <a:lnTo>
                      <a:pt x="287" y="304"/>
                    </a:lnTo>
                    <a:lnTo>
                      <a:pt x="287" y="306"/>
                    </a:lnTo>
                    <a:lnTo>
                      <a:pt x="285" y="306"/>
                    </a:lnTo>
                    <a:lnTo>
                      <a:pt x="285" y="308"/>
                    </a:lnTo>
                    <a:lnTo>
                      <a:pt x="287" y="308"/>
                    </a:lnTo>
                    <a:lnTo>
                      <a:pt x="285" y="308"/>
                    </a:lnTo>
                    <a:lnTo>
                      <a:pt x="283" y="308"/>
                    </a:lnTo>
                    <a:lnTo>
                      <a:pt x="283" y="311"/>
                    </a:lnTo>
                    <a:lnTo>
                      <a:pt x="281" y="311"/>
                    </a:lnTo>
                    <a:lnTo>
                      <a:pt x="279" y="311"/>
                    </a:lnTo>
                    <a:lnTo>
                      <a:pt x="276" y="311"/>
                    </a:lnTo>
                    <a:lnTo>
                      <a:pt x="276" y="313"/>
                    </a:lnTo>
                    <a:lnTo>
                      <a:pt x="274" y="313"/>
                    </a:lnTo>
                    <a:lnTo>
                      <a:pt x="274" y="315"/>
                    </a:lnTo>
                    <a:lnTo>
                      <a:pt x="272" y="315"/>
                    </a:lnTo>
                    <a:lnTo>
                      <a:pt x="272" y="317"/>
                    </a:lnTo>
                    <a:lnTo>
                      <a:pt x="272" y="319"/>
                    </a:lnTo>
                    <a:lnTo>
                      <a:pt x="272" y="322"/>
                    </a:lnTo>
                    <a:lnTo>
                      <a:pt x="270" y="322"/>
                    </a:lnTo>
                    <a:lnTo>
                      <a:pt x="272" y="322"/>
                    </a:lnTo>
                    <a:lnTo>
                      <a:pt x="272" y="324"/>
                    </a:lnTo>
                    <a:lnTo>
                      <a:pt x="270" y="326"/>
                    </a:lnTo>
                    <a:lnTo>
                      <a:pt x="270" y="328"/>
                    </a:lnTo>
                    <a:lnTo>
                      <a:pt x="270" y="330"/>
                    </a:lnTo>
                    <a:lnTo>
                      <a:pt x="265" y="333"/>
                    </a:lnTo>
                    <a:lnTo>
                      <a:pt x="263" y="333"/>
                    </a:lnTo>
                    <a:lnTo>
                      <a:pt x="263" y="335"/>
                    </a:lnTo>
                    <a:lnTo>
                      <a:pt x="261" y="335"/>
                    </a:lnTo>
                    <a:lnTo>
                      <a:pt x="259" y="337"/>
                    </a:lnTo>
                    <a:lnTo>
                      <a:pt x="259" y="339"/>
                    </a:lnTo>
                    <a:lnTo>
                      <a:pt x="259" y="341"/>
                    </a:lnTo>
                    <a:lnTo>
                      <a:pt x="257" y="341"/>
                    </a:lnTo>
                    <a:lnTo>
                      <a:pt x="257" y="339"/>
                    </a:lnTo>
                    <a:lnTo>
                      <a:pt x="254" y="339"/>
                    </a:lnTo>
                    <a:lnTo>
                      <a:pt x="254" y="337"/>
                    </a:lnTo>
                    <a:lnTo>
                      <a:pt x="252" y="335"/>
                    </a:lnTo>
                    <a:lnTo>
                      <a:pt x="250" y="333"/>
                    </a:lnTo>
                    <a:lnTo>
                      <a:pt x="248" y="333"/>
                    </a:lnTo>
                    <a:lnTo>
                      <a:pt x="246" y="333"/>
                    </a:lnTo>
                    <a:lnTo>
                      <a:pt x="244" y="335"/>
                    </a:lnTo>
                    <a:lnTo>
                      <a:pt x="241" y="335"/>
                    </a:lnTo>
                    <a:lnTo>
                      <a:pt x="239" y="335"/>
                    </a:lnTo>
                    <a:lnTo>
                      <a:pt x="237" y="335"/>
                    </a:lnTo>
                    <a:lnTo>
                      <a:pt x="235" y="335"/>
                    </a:lnTo>
                    <a:lnTo>
                      <a:pt x="233" y="335"/>
                    </a:lnTo>
                    <a:lnTo>
                      <a:pt x="233" y="330"/>
                    </a:lnTo>
                    <a:lnTo>
                      <a:pt x="230" y="330"/>
                    </a:lnTo>
                    <a:lnTo>
                      <a:pt x="228" y="330"/>
                    </a:lnTo>
                    <a:lnTo>
                      <a:pt x="226" y="330"/>
                    </a:lnTo>
                    <a:lnTo>
                      <a:pt x="226" y="328"/>
                    </a:lnTo>
                    <a:lnTo>
                      <a:pt x="224" y="328"/>
                    </a:lnTo>
                    <a:lnTo>
                      <a:pt x="222" y="328"/>
                    </a:lnTo>
                    <a:lnTo>
                      <a:pt x="222" y="326"/>
                    </a:lnTo>
                    <a:lnTo>
                      <a:pt x="222" y="328"/>
                    </a:lnTo>
                    <a:lnTo>
                      <a:pt x="219" y="328"/>
                    </a:lnTo>
                    <a:lnTo>
                      <a:pt x="219" y="326"/>
                    </a:lnTo>
                    <a:lnTo>
                      <a:pt x="217" y="326"/>
                    </a:lnTo>
                    <a:lnTo>
                      <a:pt x="217" y="324"/>
                    </a:lnTo>
                    <a:lnTo>
                      <a:pt x="215" y="324"/>
                    </a:lnTo>
                    <a:lnTo>
                      <a:pt x="213" y="324"/>
                    </a:lnTo>
                    <a:lnTo>
                      <a:pt x="213" y="322"/>
                    </a:lnTo>
                    <a:lnTo>
                      <a:pt x="211" y="322"/>
                    </a:lnTo>
                    <a:lnTo>
                      <a:pt x="208" y="322"/>
                    </a:lnTo>
                    <a:lnTo>
                      <a:pt x="206" y="322"/>
                    </a:lnTo>
                    <a:lnTo>
                      <a:pt x="204" y="322"/>
                    </a:lnTo>
                    <a:lnTo>
                      <a:pt x="202" y="322"/>
                    </a:lnTo>
                    <a:lnTo>
                      <a:pt x="202" y="324"/>
                    </a:lnTo>
                    <a:lnTo>
                      <a:pt x="200" y="324"/>
                    </a:lnTo>
                    <a:lnTo>
                      <a:pt x="198" y="324"/>
                    </a:lnTo>
                    <a:lnTo>
                      <a:pt x="195" y="322"/>
                    </a:lnTo>
                    <a:lnTo>
                      <a:pt x="193" y="322"/>
                    </a:lnTo>
                    <a:lnTo>
                      <a:pt x="191" y="324"/>
                    </a:lnTo>
                    <a:lnTo>
                      <a:pt x="189" y="324"/>
                    </a:lnTo>
                    <a:lnTo>
                      <a:pt x="180" y="324"/>
                    </a:lnTo>
                    <a:lnTo>
                      <a:pt x="178" y="324"/>
                    </a:lnTo>
                    <a:lnTo>
                      <a:pt x="176" y="324"/>
                    </a:lnTo>
                    <a:lnTo>
                      <a:pt x="176" y="326"/>
                    </a:lnTo>
                    <a:lnTo>
                      <a:pt x="173" y="326"/>
                    </a:lnTo>
                    <a:lnTo>
                      <a:pt x="176" y="328"/>
                    </a:lnTo>
                    <a:lnTo>
                      <a:pt x="176" y="330"/>
                    </a:lnTo>
                    <a:lnTo>
                      <a:pt x="176" y="333"/>
                    </a:lnTo>
                    <a:lnTo>
                      <a:pt x="173" y="333"/>
                    </a:lnTo>
                    <a:lnTo>
                      <a:pt x="173" y="335"/>
                    </a:lnTo>
                    <a:lnTo>
                      <a:pt x="171" y="335"/>
                    </a:lnTo>
                    <a:lnTo>
                      <a:pt x="171" y="337"/>
                    </a:lnTo>
                    <a:lnTo>
                      <a:pt x="169" y="339"/>
                    </a:lnTo>
                    <a:lnTo>
                      <a:pt x="167" y="341"/>
                    </a:lnTo>
                    <a:lnTo>
                      <a:pt x="165" y="343"/>
                    </a:lnTo>
                    <a:lnTo>
                      <a:pt x="163" y="346"/>
                    </a:lnTo>
                    <a:lnTo>
                      <a:pt x="160" y="346"/>
                    </a:lnTo>
                    <a:lnTo>
                      <a:pt x="160" y="348"/>
                    </a:lnTo>
                    <a:lnTo>
                      <a:pt x="158" y="350"/>
                    </a:lnTo>
                    <a:lnTo>
                      <a:pt x="156" y="354"/>
                    </a:lnTo>
                    <a:lnTo>
                      <a:pt x="156" y="359"/>
                    </a:lnTo>
                    <a:lnTo>
                      <a:pt x="154" y="361"/>
                    </a:lnTo>
                    <a:lnTo>
                      <a:pt x="147" y="359"/>
                    </a:lnTo>
                    <a:lnTo>
                      <a:pt x="143" y="357"/>
                    </a:lnTo>
                    <a:lnTo>
                      <a:pt x="141" y="357"/>
                    </a:lnTo>
                    <a:lnTo>
                      <a:pt x="138" y="350"/>
                    </a:lnTo>
                    <a:lnTo>
                      <a:pt x="132" y="352"/>
                    </a:lnTo>
                    <a:lnTo>
                      <a:pt x="130" y="352"/>
                    </a:lnTo>
                    <a:lnTo>
                      <a:pt x="127" y="352"/>
                    </a:lnTo>
                    <a:lnTo>
                      <a:pt x="125" y="352"/>
                    </a:lnTo>
                    <a:lnTo>
                      <a:pt x="123" y="352"/>
                    </a:lnTo>
                    <a:lnTo>
                      <a:pt x="119" y="357"/>
                    </a:lnTo>
                    <a:lnTo>
                      <a:pt x="117" y="357"/>
                    </a:lnTo>
                    <a:lnTo>
                      <a:pt x="114" y="357"/>
                    </a:lnTo>
                    <a:lnTo>
                      <a:pt x="112" y="357"/>
                    </a:lnTo>
                    <a:lnTo>
                      <a:pt x="110" y="357"/>
                    </a:lnTo>
                    <a:lnTo>
                      <a:pt x="108" y="357"/>
                    </a:lnTo>
                    <a:lnTo>
                      <a:pt x="103" y="359"/>
                    </a:lnTo>
                    <a:lnTo>
                      <a:pt x="99" y="359"/>
                    </a:lnTo>
                    <a:lnTo>
                      <a:pt x="99" y="361"/>
                    </a:lnTo>
                    <a:lnTo>
                      <a:pt x="97" y="361"/>
                    </a:lnTo>
                    <a:lnTo>
                      <a:pt x="92" y="365"/>
                    </a:lnTo>
                    <a:lnTo>
                      <a:pt x="90" y="363"/>
                    </a:lnTo>
                    <a:lnTo>
                      <a:pt x="88" y="361"/>
                    </a:lnTo>
                    <a:lnTo>
                      <a:pt x="86" y="359"/>
                    </a:lnTo>
                    <a:lnTo>
                      <a:pt x="86" y="357"/>
                    </a:lnTo>
                    <a:lnTo>
                      <a:pt x="86" y="359"/>
                    </a:lnTo>
                    <a:lnTo>
                      <a:pt x="84" y="359"/>
                    </a:lnTo>
                    <a:lnTo>
                      <a:pt x="84" y="357"/>
                    </a:lnTo>
                    <a:lnTo>
                      <a:pt x="81" y="357"/>
                    </a:lnTo>
                    <a:lnTo>
                      <a:pt x="79" y="357"/>
                    </a:lnTo>
                    <a:lnTo>
                      <a:pt x="77" y="357"/>
                    </a:lnTo>
                    <a:lnTo>
                      <a:pt x="75" y="357"/>
                    </a:lnTo>
                    <a:lnTo>
                      <a:pt x="73" y="357"/>
                    </a:lnTo>
                    <a:lnTo>
                      <a:pt x="73" y="354"/>
                    </a:lnTo>
                    <a:lnTo>
                      <a:pt x="71" y="354"/>
                    </a:lnTo>
                    <a:lnTo>
                      <a:pt x="71" y="352"/>
                    </a:lnTo>
                    <a:lnTo>
                      <a:pt x="68" y="352"/>
                    </a:lnTo>
                    <a:lnTo>
                      <a:pt x="66" y="352"/>
                    </a:lnTo>
                    <a:lnTo>
                      <a:pt x="64" y="350"/>
                    </a:lnTo>
                    <a:lnTo>
                      <a:pt x="62" y="350"/>
                    </a:lnTo>
                    <a:lnTo>
                      <a:pt x="60" y="350"/>
                    </a:lnTo>
                    <a:lnTo>
                      <a:pt x="57" y="350"/>
                    </a:lnTo>
                    <a:lnTo>
                      <a:pt x="57" y="352"/>
                    </a:lnTo>
                    <a:lnTo>
                      <a:pt x="57" y="350"/>
                    </a:lnTo>
                    <a:lnTo>
                      <a:pt x="55" y="350"/>
                    </a:lnTo>
                    <a:lnTo>
                      <a:pt x="55" y="352"/>
                    </a:lnTo>
                    <a:lnTo>
                      <a:pt x="53" y="352"/>
                    </a:lnTo>
                    <a:lnTo>
                      <a:pt x="53" y="350"/>
                    </a:lnTo>
                    <a:lnTo>
                      <a:pt x="53" y="352"/>
                    </a:lnTo>
                    <a:lnTo>
                      <a:pt x="51" y="352"/>
                    </a:lnTo>
                    <a:lnTo>
                      <a:pt x="51" y="354"/>
                    </a:lnTo>
                    <a:lnTo>
                      <a:pt x="49" y="354"/>
                    </a:lnTo>
                    <a:lnTo>
                      <a:pt x="49" y="357"/>
                    </a:lnTo>
                    <a:lnTo>
                      <a:pt x="46" y="357"/>
                    </a:lnTo>
                    <a:lnTo>
                      <a:pt x="46" y="354"/>
                    </a:lnTo>
                    <a:lnTo>
                      <a:pt x="46" y="352"/>
                    </a:lnTo>
                    <a:lnTo>
                      <a:pt x="49" y="352"/>
                    </a:lnTo>
                    <a:lnTo>
                      <a:pt x="49" y="350"/>
                    </a:lnTo>
                    <a:lnTo>
                      <a:pt x="46" y="350"/>
                    </a:lnTo>
                    <a:lnTo>
                      <a:pt x="46" y="352"/>
                    </a:lnTo>
                    <a:lnTo>
                      <a:pt x="44" y="352"/>
                    </a:lnTo>
                    <a:lnTo>
                      <a:pt x="44" y="350"/>
                    </a:lnTo>
                    <a:lnTo>
                      <a:pt x="42" y="350"/>
                    </a:lnTo>
                    <a:lnTo>
                      <a:pt x="44" y="350"/>
                    </a:lnTo>
                    <a:lnTo>
                      <a:pt x="42" y="348"/>
                    </a:lnTo>
                    <a:lnTo>
                      <a:pt x="40" y="348"/>
                    </a:lnTo>
                    <a:lnTo>
                      <a:pt x="38" y="348"/>
                    </a:lnTo>
                    <a:lnTo>
                      <a:pt x="35" y="348"/>
                    </a:lnTo>
                    <a:lnTo>
                      <a:pt x="33" y="348"/>
                    </a:lnTo>
                    <a:lnTo>
                      <a:pt x="35" y="346"/>
                    </a:lnTo>
                    <a:lnTo>
                      <a:pt x="33" y="346"/>
                    </a:lnTo>
                    <a:lnTo>
                      <a:pt x="35" y="346"/>
                    </a:lnTo>
                    <a:lnTo>
                      <a:pt x="38" y="343"/>
                    </a:lnTo>
                    <a:lnTo>
                      <a:pt x="35" y="343"/>
                    </a:lnTo>
                    <a:lnTo>
                      <a:pt x="31" y="341"/>
                    </a:lnTo>
                    <a:lnTo>
                      <a:pt x="29" y="339"/>
                    </a:lnTo>
                    <a:lnTo>
                      <a:pt x="31" y="339"/>
                    </a:lnTo>
                    <a:lnTo>
                      <a:pt x="33" y="337"/>
                    </a:lnTo>
                    <a:lnTo>
                      <a:pt x="35" y="337"/>
                    </a:lnTo>
                    <a:lnTo>
                      <a:pt x="38" y="335"/>
                    </a:lnTo>
                    <a:lnTo>
                      <a:pt x="40" y="335"/>
                    </a:lnTo>
                    <a:lnTo>
                      <a:pt x="42" y="335"/>
                    </a:lnTo>
                    <a:lnTo>
                      <a:pt x="42" y="333"/>
                    </a:lnTo>
                    <a:lnTo>
                      <a:pt x="44" y="333"/>
                    </a:lnTo>
                    <a:lnTo>
                      <a:pt x="44" y="330"/>
                    </a:lnTo>
                    <a:lnTo>
                      <a:pt x="42" y="330"/>
                    </a:lnTo>
                    <a:lnTo>
                      <a:pt x="42" y="328"/>
                    </a:lnTo>
                    <a:lnTo>
                      <a:pt x="42" y="330"/>
                    </a:lnTo>
                    <a:lnTo>
                      <a:pt x="40" y="330"/>
                    </a:lnTo>
                    <a:lnTo>
                      <a:pt x="42" y="330"/>
                    </a:lnTo>
                    <a:lnTo>
                      <a:pt x="40" y="330"/>
                    </a:lnTo>
                    <a:lnTo>
                      <a:pt x="42" y="330"/>
                    </a:lnTo>
                    <a:lnTo>
                      <a:pt x="42" y="333"/>
                    </a:lnTo>
                    <a:lnTo>
                      <a:pt x="40" y="333"/>
                    </a:lnTo>
                    <a:lnTo>
                      <a:pt x="38" y="333"/>
                    </a:lnTo>
                    <a:lnTo>
                      <a:pt x="38" y="330"/>
                    </a:lnTo>
                    <a:lnTo>
                      <a:pt x="40" y="330"/>
                    </a:lnTo>
                    <a:lnTo>
                      <a:pt x="38" y="330"/>
                    </a:lnTo>
                    <a:lnTo>
                      <a:pt x="38" y="328"/>
                    </a:lnTo>
                    <a:lnTo>
                      <a:pt x="38" y="326"/>
                    </a:lnTo>
                    <a:lnTo>
                      <a:pt x="35" y="326"/>
                    </a:lnTo>
                    <a:lnTo>
                      <a:pt x="35" y="328"/>
                    </a:lnTo>
                    <a:lnTo>
                      <a:pt x="35" y="326"/>
                    </a:lnTo>
                    <a:lnTo>
                      <a:pt x="38" y="326"/>
                    </a:lnTo>
                    <a:lnTo>
                      <a:pt x="38" y="324"/>
                    </a:lnTo>
                    <a:lnTo>
                      <a:pt x="38" y="322"/>
                    </a:lnTo>
                    <a:lnTo>
                      <a:pt x="40" y="322"/>
                    </a:lnTo>
                    <a:lnTo>
                      <a:pt x="42" y="322"/>
                    </a:lnTo>
                    <a:lnTo>
                      <a:pt x="44" y="322"/>
                    </a:lnTo>
                    <a:lnTo>
                      <a:pt x="46" y="322"/>
                    </a:lnTo>
                    <a:lnTo>
                      <a:pt x="46" y="319"/>
                    </a:lnTo>
                    <a:lnTo>
                      <a:pt x="46" y="317"/>
                    </a:lnTo>
                    <a:lnTo>
                      <a:pt x="49" y="317"/>
                    </a:lnTo>
                    <a:lnTo>
                      <a:pt x="49" y="315"/>
                    </a:lnTo>
                    <a:lnTo>
                      <a:pt x="49" y="313"/>
                    </a:lnTo>
                    <a:lnTo>
                      <a:pt x="49" y="311"/>
                    </a:lnTo>
                    <a:lnTo>
                      <a:pt x="51" y="311"/>
                    </a:lnTo>
                    <a:lnTo>
                      <a:pt x="51" y="308"/>
                    </a:lnTo>
                    <a:lnTo>
                      <a:pt x="51" y="306"/>
                    </a:lnTo>
                    <a:lnTo>
                      <a:pt x="51" y="304"/>
                    </a:lnTo>
                    <a:lnTo>
                      <a:pt x="51" y="302"/>
                    </a:lnTo>
                    <a:lnTo>
                      <a:pt x="51" y="300"/>
                    </a:lnTo>
                    <a:lnTo>
                      <a:pt x="53" y="300"/>
                    </a:lnTo>
                    <a:lnTo>
                      <a:pt x="53" y="297"/>
                    </a:lnTo>
                    <a:lnTo>
                      <a:pt x="55" y="297"/>
                    </a:lnTo>
                    <a:lnTo>
                      <a:pt x="57" y="297"/>
                    </a:lnTo>
                    <a:lnTo>
                      <a:pt x="57" y="295"/>
                    </a:lnTo>
                    <a:lnTo>
                      <a:pt x="57" y="297"/>
                    </a:lnTo>
                    <a:lnTo>
                      <a:pt x="60" y="297"/>
                    </a:lnTo>
                    <a:lnTo>
                      <a:pt x="60" y="295"/>
                    </a:lnTo>
                    <a:lnTo>
                      <a:pt x="60" y="293"/>
                    </a:lnTo>
                    <a:lnTo>
                      <a:pt x="62" y="293"/>
                    </a:lnTo>
                    <a:lnTo>
                      <a:pt x="62" y="291"/>
                    </a:lnTo>
                    <a:lnTo>
                      <a:pt x="64" y="291"/>
                    </a:lnTo>
                    <a:lnTo>
                      <a:pt x="66" y="291"/>
                    </a:lnTo>
                    <a:lnTo>
                      <a:pt x="68" y="291"/>
                    </a:lnTo>
                    <a:lnTo>
                      <a:pt x="71" y="291"/>
                    </a:lnTo>
                    <a:lnTo>
                      <a:pt x="73" y="291"/>
                    </a:lnTo>
                    <a:lnTo>
                      <a:pt x="73" y="289"/>
                    </a:lnTo>
                    <a:lnTo>
                      <a:pt x="75" y="289"/>
                    </a:lnTo>
                    <a:lnTo>
                      <a:pt x="75" y="287"/>
                    </a:lnTo>
                    <a:lnTo>
                      <a:pt x="73" y="287"/>
                    </a:lnTo>
                    <a:lnTo>
                      <a:pt x="73" y="284"/>
                    </a:lnTo>
                    <a:lnTo>
                      <a:pt x="75" y="284"/>
                    </a:lnTo>
                    <a:lnTo>
                      <a:pt x="77" y="284"/>
                    </a:lnTo>
                    <a:lnTo>
                      <a:pt x="79" y="284"/>
                    </a:lnTo>
                    <a:lnTo>
                      <a:pt x="81" y="284"/>
                    </a:lnTo>
                    <a:lnTo>
                      <a:pt x="79" y="282"/>
                    </a:lnTo>
                    <a:lnTo>
                      <a:pt x="79" y="280"/>
                    </a:lnTo>
                    <a:lnTo>
                      <a:pt x="79" y="278"/>
                    </a:lnTo>
                    <a:lnTo>
                      <a:pt x="77" y="276"/>
                    </a:lnTo>
                    <a:lnTo>
                      <a:pt x="77" y="273"/>
                    </a:lnTo>
                    <a:lnTo>
                      <a:pt x="79" y="273"/>
                    </a:lnTo>
                    <a:lnTo>
                      <a:pt x="79" y="271"/>
                    </a:lnTo>
                    <a:lnTo>
                      <a:pt x="79" y="269"/>
                    </a:lnTo>
                    <a:lnTo>
                      <a:pt x="79" y="267"/>
                    </a:lnTo>
                    <a:lnTo>
                      <a:pt x="77" y="267"/>
                    </a:lnTo>
                    <a:lnTo>
                      <a:pt x="77" y="265"/>
                    </a:lnTo>
                    <a:lnTo>
                      <a:pt x="75" y="265"/>
                    </a:lnTo>
                    <a:lnTo>
                      <a:pt x="75" y="262"/>
                    </a:lnTo>
                    <a:lnTo>
                      <a:pt x="73" y="262"/>
                    </a:lnTo>
                    <a:lnTo>
                      <a:pt x="73" y="260"/>
                    </a:lnTo>
                    <a:lnTo>
                      <a:pt x="71" y="260"/>
                    </a:lnTo>
                    <a:lnTo>
                      <a:pt x="71" y="258"/>
                    </a:lnTo>
                    <a:lnTo>
                      <a:pt x="68" y="258"/>
                    </a:lnTo>
                    <a:lnTo>
                      <a:pt x="68" y="256"/>
                    </a:lnTo>
                    <a:lnTo>
                      <a:pt x="66" y="256"/>
                    </a:lnTo>
                    <a:lnTo>
                      <a:pt x="64" y="256"/>
                    </a:lnTo>
                    <a:lnTo>
                      <a:pt x="64" y="254"/>
                    </a:lnTo>
                    <a:lnTo>
                      <a:pt x="62" y="254"/>
                    </a:lnTo>
                    <a:lnTo>
                      <a:pt x="60" y="254"/>
                    </a:lnTo>
                    <a:lnTo>
                      <a:pt x="62" y="256"/>
                    </a:lnTo>
                    <a:lnTo>
                      <a:pt x="62" y="258"/>
                    </a:lnTo>
                    <a:lnTo>
                      <a:pt x="64" y="258"/>
                    </a:lnTo>
                    <a:lnTo>
                      <a:pt x="64" y="260"/>
                    </a:lnTo>
                    <a:lnTo>
                      <a:pt x="66" y="262"/>
                    </a:lnTo>
                    <a:lnTo>
                      <a:pt x="66" y="265"/>
                    </a:lnTo>
                    <a:lnTo>
                      <a:pt x="64" y="265"/>
                    </a:lnTo>
                    <a:lnTo>
                      <a:pt x="62" y="265"/>
                    </a:lnTo>
                    <a:lnTo>
                      <a:pt x="60" y="265"/>
                    </a:lnTo>
                    <a:lnTo>
                      <a:pt x="60" y="262"/>
                    </a:lnTo>
                    <a:lnTo>
                      <a:pt x="57" y="262"/>
                    </a:lnTo>
                    <a:lnTo>
                      <a:pt x="55" y="262"/>
                    </a:lnTo>
                    <a:lnTo>
                      <a:pt x="55" y="260"/>
                    </a:lnTo>
                    <a:lnTo>
                      <a:pt x="53" y="260"/>
                    </a:lnTo>
                    <a:lnTo>
                      <a:pt x="51" y="260"/>
                    </a:lnTo>
                    <a:lnTo>
                      <a:pt x="49" y="260"/>
                    </a:lnTo>
                    <a:lnTo>
                      <a:pt x="46" y="260"/>
                    </a:lnTo>
                    <a:lnTo>
                      <a:pt x="46" y="258"/>
                    </a:lnTo>
                    <a:lnTo>
                      <a:pt x="44" y="258"/>
                    </a:lnTo>
                    <a:lnTo>
                      <a:pt x="42" y="258"/>
                    </a:lnTo>
                    <a:lnTo>
                      <a:pt x="40" y="258"/>
                    </a:lnTo>
                    <a:lnTo>
                      <a:pt x="40" y="256"/>
                    </a:lnTo>
                    <a:lnTo>
                      <a:pt x="42" y="256"/>
                    </a:lnTo>
                    <a:lnTo>
                      <a:pt x="40" y="256"/>
                    </a:lnTo>
                    <a:lnTo>
                      <a:pt x="42" y="256"/>
                    </a:lnTo>
                    <a:lnTo>
                      <a:pt x="40" y="256"/>
                    </a:lnTo>
                    <a:lnTo>
                      <a:pt x="40" y="254"/>
                    </a:lnTo>
                    <a:lnTo>
                      <a:pt x="42" y="254"/>
                    </a:lnTo>
                    <a:lnTo>
                      <a:pt x="40" y="254"/>
                    </a:lnTo>
                    <a:lnTo>
                      <a:pt x="38" y="254"/>
                    </a:lnTo>
                    <a:lnTo>
                      <a:pt x="40" y="254"/>
                    </a:lnTo>
                    <a:lnTo>
                      <a:pt x="40" y="251"/>
                    </a:lnTo>
                    <a:lnTo>
                      <a:pt x="38" y="251"/>
                    </a:lnTo>
                    <a:lnTo>
                      <a:pt x="35" y="251"/>
                    </a:lnTo>
                    <a:lnTo>
                      <a:pt x="35" y="254"/>
                    </a:lnTo>
                    <a:lnTo>
                      <a:pt x="35" y="251"/>
                    </a:lnTo>
                    <a:lnTo>
                      <a:pt x="33" y="251"/>
                    </a:lnTo>
                    <a:lnTo>
                      <a:pt x="33" y="249"/>
                    </a:lnTo>
                    <a:lnTo>
                      <a:pt x="33" y="247"/>
                    </a:lnTo>
                    <a:lnTo>
                      <a:pt x="31" y="247"/>
                    </a:lnTo>
                    <a:lnTo>
                      <a:pt x="31" y="245"/>
                    </a:lnTo>
                    <a:lnTo>
                      <a:pt x="33" y="245"/>
                    </a:lnTo>
                    <a:lnTo>
                      <a:pt x="33" y="243"/>
                    </a:lnTo>
                    <a:lnTo>
                      <a:pt x="31" y="243"/>
                    </a:lnTo>
                    <a:lnTo>
                      <a:pt x="31" y="241"/>
                    </a:lnTo>
                    <a:lnTo>
                      <a:pt x="33" y="241"/>
                    </a:lnTo>
                    <a:lnTo>
                      <a:pt x="33" y="238"/>
                    </a:lnTo>
                    <a:lnTo>
                      <a:pt x="31" y="238"/>
                    </a:lnTo>
                    <a:lnTo>
                      <a:pt x="29" y="238"/>
                    </a:lnTo>
                    <a:lnTo>
                      <a:pt x="29" y="236"/>
                    </a:lnTo>
                    <a:lnTo>
                      <a:pt x="29" y="238"/>
                    </a:lnTo>
                    <a:lnTo>
                      <a:pt x="29" y="236"/>
                    </a:lnTo>
                    <a:lnTo>
                      <a:pt x="27" y="236"/>
                    </a:lnTo>
                    <a:lnTo>
                      <a:pt x="27" y="234"/>
                    </a:lnTo>
                    <a:lnTo>
                      <a:pt x="29" y="234"/>
                    </a:lnTo>
                    <a:lnTo>
                      <a:pt x="31" y="234"/>
                    </a:lnTo>
                    <a:lnTo>
                      <a:pt x="29" y="234"/>
                    </a:lnTo>
                    <a:lnTo>
                      <a:pt x="29" y="232"/>
                    </a:lnTo>
                    <a:lnTo>
                      <a:pt x="29" y="234"/>
                    </a:lnTo>
                    <a:lnTo>
                      <a:pt x="29" y="232"/>
                    </a:lnTo>
                    <a:lnTo>
                      <a:pt x="27" y="232"/>
                    </a:lnTo>
                    <a:lnTo>
                      <a:pt x="27" y="230"/>
                    </a:lnTo>
                    <a:lnTo>
                      <a:pt x="25" y="230"/>
                    </a:lnTo>
                    <a:lnTo>
                      <a:pt x="27" y="230"/>
                    </a:lnTo>
                    <a:lnTo>
                      <a:pt x="27" y="227"/>
                    </a:lnTo>
                    <a:lnTo>
                      <a:pt x="29" y="227"/>
                    </a:lnTo>
                    <a:lnTo>
                      <a:pt x="29" y="225"/>
                    </a:lnTo>
                    <a:lnTo>
                      <a:pt x="31" y="225"/>
                    </a:lnTo>
                    <a:lnTo>
                      <a:pt x="29" y="225"/>
                    </a:lnTo>
                    <a:lnTo>
                      <a:pt x="29" y="223"/>
                    </a:lnTo>
                    <a:lnTo>
                      <a:pt x="27" y="223"/>
                    </a:lnTo>
                    <a:lnTo>
                      <a:pt x="29" y="223"/>
                    </a:lnTo>
                    <a:lnTo>
                      <a:pt x="31" y="223"/>
                    </a:lnTo>
                    <a:lnTo>
                      <a:pt x="31" y="221"/>
                    </a:lnTo>
                    <a:lnTo>
                      <a:pt x="29" y="221"/>
                    </a:lnTo>
                    <a:lnTo>
                      <a:pt x="29" y="219"/>
                    </a:lnTo>
                    <a:lnTo>
                      <a:pt x="29" y="216"/>
                    </a:lnTo>
                    <a:lnTo>
                      <a:pt x="29" y="214"/>
                    </a:lnTo>
                    <a:lnTo>
                      <a:pt x="29" y="212"/>
                    </a:lnTo>
                    <a:lnTo>
                      <a:pt x="31" y="212"/>
                    </a:lnTo>
                    <a:lnTo>
                      <a:pt x="29" y="212"/>
                    </a:lnTo>
                    <a:lnTo>
                      <a:pt x="29" y="210"/>
                    </a:lnTo>
                    <a:lnTo>
                      <a:pt x="29" y="212"/>
                    </a:lnTo>
                    <a:lnTo>
                      <a:pt x="29" y="210"/>
                    </a:lnTo>
                    <a:lnTo>
                      <a:pt x="31" y="210"/>
                    </a:lnTo>
                    <a:lnTo>
                      <a:pt x="29" y="210"/>
                    </a:lnTo>
                    <a:lnTo>
                      <a:pt x="29" y="208"/>
                    </a:lnTo>
                    <a:lnTo>
                      <a:pt x="31" y="208"/>
                    </a:lnTo>
                    <a:lnTo>
                      <a:pt x="29" y="208"/>
                    </a:lnTo>
                    <a:lnTo>
                      <a:pt x="27" y="208"/>
                    </a:lnTo>
                    <a:lnTo>
                      <a:pt x="27" y="205"/>
                    </a:lnTo>
                    <a:lnTo>
                      <a:pt x="27" y="203"/>
                    </a:lnTo>
                    <a:lnTo>
                      <a:pt x="25" y="201"/>
                    </a:lnTo>
                    <a:lnTo>
                      <a:pt x="25" y="199"/>
                    </a:lnTo>
                    <a:lnTo>
                      <a:pt x="22" y="199"/>
                    </a:lnTo>
                    <a:lnTo>
                      <a:pt x="22" y="197"/>
                    </a:lnTo>
                    <a:lnTo>
                      <a:pt x="20" y="195"/>
                    </a:lnTo>
                    <a:lnTo>
                      <a:pt x="18" y="195"/>
                    </a:lnTo>
                    <a:lnTo>
                      <a:pt x="16" y="192"/>
                    </a:lnTo>
                    <a:lnTo>
                      <a:pt x="14" y="190"/>
                    </a:lnTo>
                    <a:lnTo>
                      <a:pt x="11" y="188"/>
                    </a:lnTo>
                    <a:lnTo>
                      <a:pt x="11" y="186"/>
                    </a:lnTo>
                    <a:lnTo>
                      <a:pt x="9" y="186"/>
                    </a:lnTo>
                    <a:lnTo>
                      <a:pt x="9" y="184"/>
                    </a:lnTo>
                    <a:lnTo>
                      <a:pt x="7" y="184"/>
                    </a:lnTo>
                    <a:lnTo>
                      <a:pt x="5" y="184"/>
                    </a:lnTo>
                    <a:lnTo>
                      <a:pt x="5" y="181"/>
                    </a:lnTo>
                    <a:lnTo>
                      <a:pt x="3" y="181"/>
                    </a:lnTo>
                    <a:lnTo>
                      <a:pt x="0" y="181"/>
                    </a:lnTo>
                    <a:lnTo>
                      <a:pt x="3" y="181"/>
                    </a:lnTo>
                    <a:lnTo>
                      <a:pt x="3" y="179"/>
                    </a:lnTo>
                    <a:lnTo>
                      <a:pt x="3" y="181"/>
                    </a:lnTo>
                    <a:lnTo>
                      <a:pt x="5" y="181"/>
                    </a:lnTo>
                    <a:lnTo>
                      <a:pt x="5" y="179"/>
                    </a:lnTo>
                    <a:lnTo>
                      <a:pt x="7" y="179"/>
                    </a:lnTo>
                    <a:lnTo>
                      <a:pt x="7" y="177"/>
                    </a:lnTo>
                    <a:lnTo>
                      <a:pt x="5" y="177"/>
                    </a:lnTo>
                    <a:lnTo>
                      <a:pt x="7" y="177"/>
                    </a:lnTo>
                    <a:lnTo>
                      <a:pt x="9" y="177"/>
                    </a:lnTo>
                    <a:lnTo>
                      <a:pt x="9" y="175"/>
                    </a:lnTo>
                    <a:lnTo>
                      <a:pt x="11" y="175"/>
                    </a:lnTo>
                    <a:lnTo>
                      <a:pt x="14" y="175"/>
                    </a:lnTo>
                    <a:lnTo>
                      <a:pt x="14" y="173"/>
                    </a:lnTo>
                    <a:lnTo>
                      <a:pt x="16" y="173"/>
                    </a:lnTo>
                    <a:lnTo>
                      <a:pt x="20" y="168"/>
                    </a:lnTo>
                    <a:lnTo>
                      <a:pt x="25" y="173"/>
                    </a:lnTo>
                    <a:lnTo>
                      <a:pt x="25" y="170"/>
                    </a:lnTo>
                    <a:lnTo>
                      <a:pt x="25" y="168"/>
                    </a:lnTo>
                    <a:lnTo>
                      <a:pt x="27" y="168"/>
                    </a:lnTo>
                    <a:lnTo>
                      <a:pt x="27" y="166"/>
                    </a:lnTo>
                    <a:lnTo>
                      <a:pt x="27" y="164"/>
                    </a:lnTo>
                    <a:lnTo>
                      <a:pt x="29" y="164"/>
                    </a:lnTo>
                    <a:lnTo>
                      <a:pt x="29" y="162"/>
                    </a:lnTo>
                    <a:lnTo>
                      <a:pt x="31" y="162"/>
                    </a:lnTo>
                    <a:lnTo>
                      <a:pt x="33" y="162"/>
                    </a:lnTo>
                    <a:lnTo>
                      <a:pt x="35" y="162"/>
                    </a:lnTo>
                    <a:lnTo>
                      <a:pt x="38" y="162"/>
                    </a:lnTo>
                    <a:lnTo>
                      <a:pt x="38" y="159"/>
                    </a:lnTo>
                    <a:lnTo>
                      <a:pt x="40" y="159"/>
                    </a:lnTo>
                    <a:lnTo>
                      <a:pt x="42" y="159"/>
                    </a:lnTo>
                    <a:lnTo>
                      <a:pt x="42" y="157"/>
                    </a:lnTo>
                    <a:lnTo>
                      <a:pt x="44" y="157"/>
                    </a:lnTo>
                    <a:lnTo>
                      <a:pt x="42" y="157"/>
                    </a:lnTo>
                    <a:lnTo>
                      <a:pt x="42" y="155"/>
                    </a:lnTo>
                    <a:lnTo>
                      <a:pt x="40" y="155"/>
                    </a:lnTo>
                    <a:lnTo>
                      <a:pt x="42" y="155"/>
                    </a:lnTo>
                    <a:lnTo>
                      <a:pt x="42" y="153"/>
                    </a:lnTo>
                    <a:lnTo>
                      <a:pt x="42" y="151"/>
                    </a:lnTo>
                    <a:lnTo>
                      <a:pt x="42" y="149"/>
                    </a:lnTo>
                    <a:lnTo>
                      <a:pt x="40" y="149"/>
                    </a:lnTo>
                    <a:lnTo>
                      <a:pt x="38" y="149"/>
                    </a:lnTo>
                    <a:lnTo>
                      <a:pt x="38" y="146"/>
                    </a:lnTo>
                    <a:lnTo>
                      <a:pt x="35" y="146"/>
                    </a:lnTo>
                    <a:lnTo>
                      <a:pt x="38" y="146"/>
                    </a:lnTo>
                    <a:lnTo>
                      <a:pt x="38" y="144"/>
                    </a:lnTo>
                    <a:lnTo>
                      <a:pt x="35" y="144"/>
                    </a:lnTo>
                    <a:lnTo>
                      <a:pt x="35" y="142"/>
                    </a:lnTo>
                    <a:lnTo>
                      <a:pt x="33" y="142"/>
                    </a:lnTo>
                    <a:lnTo>
                      <a:pt x="31" y="142"/>
                    </a:lnTo>
                    <a:lnTo>
                      <a:pt x="29" y="142"/>
                    </a:lnTo>
                    <a:lnTo>
                      <a:pt x="29" y="140"/>
                    </a:lnTo>
                    <a:lnTo>
                      <a:pt x="27" y="140"/>
                    </a:lnTo>
                    <a:lnTo>
                      <a:pt x="25" y="140"/>
                    </a:lnTo>
                    <a:lnTo>
                      <a:pt x="25" y="138"/>
                    </a:lnTo>
                    <a:lnTo>
                      <a:pt x="27" y="138"/>
                    </a:lnTo>
                    <a:lnTo>
                      <a:pt x="29" y="138"/>
                    </a:lnTo>
                    <a:lnTo>
                      <a:pt x="29" y="135"/>
                    </a:lnTo>
                    <a:lnTo>
                      <a:pt x="31" y="135"/>
                    </a:lnTo>
                    <a:lnTo>
                      <a:pt x="33" y="135"/>
                    </a:lnTo>
                    <a:lnTo>
                      <a:pt x="33" y="133"/>
                    </a:lnTo>
                    <a:lnTo>
                      <a:pt x="33" y="131"/>
                    </a:lnTo>
                    <a:lnTo>
                      <a:pt x="33" y="129"/>
                    </a:lnTo>
                    <a:lnTo>
                      <a:pt x="31" y="129"/>
                    </a:lnTo>
                    <a:lnTo>
                      <a:pt x="31" y="127"/>
                    </a:lnTo>
                    <a:lnTo>
                      <a:pt x="31" y="124"/>
                    </a:lnTo>
                    <a:lnTo>
                      <a:pt x="31" y="122"/>
                    </a:lnTo>
                    <a:lnTo>
                      <a:pt x="33" y="122"/>
                    </a:lnTo>
                    <a:lnTo>
                      <a:pt x="33" y="120"/>
                    </a:lnTo>
                    <a:lnTo>
                      <a:pt x="33" y="118"/>
                    </a:lnTo>
                    <a:lnTo>
                      <a:pt x="31" y="118"/>
                    </a:lnTo>
                    <a:lnTo>
                      <a:pt x="31" y="116"/>
                    </a:lnTo>
                    <a:lnTo>
                      <a:pt x="33" y="116"/>
                    </a:lnTo>
                    <a:lnTo>
                      <a:pt x="35" y="116"/>
                    </a:lnTo>
                    <a:lnTo>
                      <a:pt x="35" y="113"/>
                    </a:lnTo>
                    <a:lnTo>
                      <a:pt x="35" y="111"/>
                    </a:lnTo>
                    <a:lnTo>
                      <a:pt x="33" y="111"/>
                    </a:lnTo>
                    <a:lnTo>
                      <a:pt x="33" y="109"/>
                    </a:lnTo>
                    <a:lnTo>
                      <a:pt x="35" y="109"/>
                    </a:lnTo>
                    <a:lnTo>
                      <a:pt x="38" y="109"/>
                    </a:lnTo>
                    <a:lnTo>
                      <a:pt x="38" y="107"/>
                    </a:lnTo>
                    <a:lnTo>
                      <a:pt x="38" y="105"/>
                    </a:lnTo>
                    <a:lnTo>
                      <a:pt x="38" y="103"/>
                    </a:lnTo>
                    <a:lnTo>
                      <a:pt x="38" y="100"/>
                    </a:lnTo>
                    <a:lnTo>
                      <a:pt x="40" y="100"/>
                    </a:lnTo>
                    <a:lnTo>
                      <a:pt x="42" y="100"/>
                    </a:lnTo>
                    <a:lnTo>
                      <a:pt x="40" y="100"/>
                    </a:lnTo>
                    <a:lnTo>
                      <a:pt x="40" y="98"/>
                    </a:lnTo>
                    <a:lnTo>
                      <a:pt x="42" y="98"/>
                    </a:lnTo>
                    <a:lnTo>
                      <a:pt x="42" y="96"/>
                    </a:lnTo>
                    <a:lnTo>
                      <a:pt x="42" y="94"/>
                    </a:lnTo>
                    <a:lnTo>
                      <a:pt x="40" y="94"/>
                    </a:lnTo>
                    <a:lnTo>
                      <a:pt x="42" y="94"/>
                    </a:lnTo>
                    <a:lnTo>
                      <a:pt x="42" y="92"/>
                    </a:lnTo>
                    <a:lnTo>
                      <a:pt x="44" y="92"/>
                    </a:lnTo>
                    <a:lnTo>
                      <a:pt x="46" y="92"/>
                    </a:lnTo>
                    <a:lnTo>
                      <a:pt x="46" y="89"/>
                    </a:lnTo>
                    <a:lnTo>
                      <a:pt x="49" y="89"/>
                    </a:lnTo>
                    <a:lnTo>
                      <a:pt x="51" y="89"/>
                    </a:lnTo>
                    <a:lnTo>
                      <a:pt x="51" y="87"/>
                    </a:lnTo>
                    <a:lnTo>
                      <a:pt x="53" y="87"/>
                    </a:lnTo>
                    <a:lnTo>
                      <a:pt x="55" y="87"/>
                    </a:lnTo>
                    <a:lnTo>
                      <a:pt x="55" y="85"/>
                    </a:lnTo>
                    <a:lnTo>
                      <a:pt x="57" y="85"/>
                    </a:lnTo>
                    <a:lnTo>
                      <a:pt x="57" y="83"/>
                    </a:lnTo>
                    <a:lnTo>
                      <a:pt x="57" y="85"/>
                    </a:lnTo>
                    <a:lnTo>
                      <a:pt x="57" y="83"/>
                    </a:lnTo>
                    <a:lnTo>
                      <a:pt x="60" y="83"/>
                    </a:lnTo>
                    <a:lnTo>
                      <a:pt x="62" y="83"/>
                    </a:lnTo>
                    <a:lnTo>
                      <a:pt x="62" y="81"/>
                    </a:lnTo>
                    <a:lnTo>
                      <a:pt x="62" y="83"/>
                    </a:lnTo>
                    <a:lnTo>
                      <a:pt x="64" y="83"/>
                    </a:lnTo>
                    <a:lnTo>
                      <a:pt x="66" y="83"/>
                    </a:lnTo>
                    <a:lnTo>
                      <a:pt x="68" y="83"/>
                    </a:lnTo>
                    <a:lnTo>
                      <a:pt x="68" y="81"/>
                    </a:lnTo>
                    <a:lnTo>
                      <a:pt x="71" y="81"/>
                    </a:lnTo>
                    <a:lnTo>
                      <a:pt x="71" y="83"/>
                    </a:lnTo>
                    <a:lnTo>
                      <a:pt x="73" y="83"/>
                    </a:lnTo>
                    <a:lnTo>
                      <a:pt x="75" y="83"/>
                    </a:lnTo>
                    <a:lnTo>
                      <a:pt x="75" y="81"/>
                    </a:lnTo>
                    <a:lnTo>
                      <a:pt x="75" y="78"/>
                    </a:lnTo>
                    <a:lnTo>
                      <a:pt x="75" y="76"/>
                    </a:lnTo>
                    <a:lnTo>
                      <a:pt x="77" y="76"/>
                    </a:lnTo>
                    <a:lnTo>
                      <a:pt x="77" y="74"/>
                    </a:lnTo>
                    <a:lnTo>
                      <a:pt x="77" y="72"/>
                    </a:lnTo>
                    <a:lnTo>
                      <a:pt x="77" y="70"/>
                    </a:lnTo>
                    <a:lnTo>
                      <a:pt x="77" y="67"/>
                    </a:lnTo>
                    <a:lnTo>
                      <a:pt x="75" y="67"/>
                    </a:lnTo>
                    <a:lnTo>
                      <a:pt x="77" y="67"/>
                    </a:lnTo>
                    <a:lnTo>
                      <a:pt x="79" y="67"/>
                    </a:lnTo>
                    <a:lnTo>
                      <a:pt x="81" y="67"/>
                    </a:lnTo>
                    <a:lnTo>
                      <a:pt x="81" y="65"/>
                    </a:lnTo>
                    <a:lnTo>
                      <a:pt x="81" y="67"/>
                    </a:lnTo>
                    <a:lnTo>
                      <a:pt x="84" y="65"/>
                    </a:lnTo>
                    <a:lnTo>
                      <a:pt x="86" y="65"/>
                    </a:lnTo>
                    <a:lnTo>
                      <a:pt x="86" y="63"/>
                    </a:lnTo>
                    <a:lnTo>
                      <a:pt x="86" y="61"/>
                    </a:lnTo>
                    <a:lnTo>
                      <a:pt x="84" y="61"/>
                    </a:lnTo>
                    <a:lnTo>
                      <a:pt x="84" y="59"/>
                    </a:lnTo>
                    <a:lnTo>
                      <a:pt x="81" y="59"/>
                    </a:lnTo>
                    <a:lnTo>
                      <a:pt x="81" y="57"/>
                    </a:lnTo>
                    <a:lnTo>
                      <a:pt x="84" y="57"/>
                    </a:lnTo>
                    <a:lnTo>
                      <a:pt x="84" y="54"/>
                    </a:lnTo>
                    <a:lnTo>
                      <a:pt x="84" y="52"/>
                    </a:lnTo>
                    <a:lnTo>
                      <a:pt x="81" y="52"/>
                    </a:lnTo>
                    <a:lnTo>
                      <a:pt x="81" y="50"/>
                    </a:lnTo>
                    <a:lnTo>
                      <a:pt x="79" y="50"/>
                    </a:lnTo>
                    <a:lnTo>
                      <a:pt x="77" y="50"/>
                    </a:lnTo>
                    <a:lnTo>
                      <a:pt x="77" y="48"/>
                    </a:lnTo>
                    <a:lnTo>
                      <a:pt x="79" y="48"/>
                    </a:lnTo>
                    <a:lnTo>
                      <a:pt x="81" y="48"/>
                    </a:lnTo>
                    <a:lnTo>
                      <a:pt x="81" y="46"/>
                    </a:lnTo>
                    <a:lnTo>
                      <a:pt x="81" y="43"/>
                    </a:lnTo>
                    <a:lnTo>
                      <a:pt x="79" y="43"/>
                    </a:lnTo>
                    <a:lnTo>
                      <a:pt x="79" y="41"/>
                    </a:lnTo>
                    <a:lnTo>
                      <a:pt x="77" y="41"/>
                    </a:lnTo>
                    <a:lnTo>
                      <a:pt x="77" y="39"/>
                    </a:lnTo>
                    <a:lnTo>
                      <a:pt x="79" y="39"/>
                    </a:lnTo>
                    <a:lnTo>
                      <a:pt x="81" y="39"/>
                    </a:lnTo>
                    <a:lnTo>
                      <a:pt x="84" y="39"/>
                    </a:lnTo>
                    <a:lnTo>
                      <a:pt x="86" y="39"/>
                    </a:lnTo>
                    <a:lnTo>
                      <a:pt x="86" y="37"/>
                    </a:lnTo>
                    <a:lnTo>
                      <a:pt x="86" y="35"/>
                    </a:lnTo>
                    <a:lnTo>
                      <a:pt x="88" y="35"/>
                    </a:lnTo>
                    <a:lnTo>
                      <a:pt x="90" y="35"/>
                    </a:lnTo>
                    <a:lnTo>
                      <a:pt x="92" y="35"/>
                    </a:lnTo>
                    <a:lnTo>
                      <a:pt x="95" y="35"/>
                    </a:lnTo>
                    <a:lnTo>
                      <a:pt x="97" y="35"/>
                    </a:lnTo>
                    <a:lnTo>
                      <a:pt x="99" y="35"/>
                    </a:lnTo>
                    <a:lnTo>
                      <a:pt x="99" y="32"/>
                    </a:lnTo>
                    <a:lnTo>
                      <a:pt x="101" y="32"/>
                    </a:lnTo>
                    <a:lnTo>
                      <a:pt x="101" y="30"/>
                    </a:lnTo>
                    <a:lnTo>
                      <a:pt x="103" y="30"/>
                    </a:lnTo>
                    <a:lnTo>
                      <a:pt x="106" y="30"/>
                    </a:lnTo>
                    <a:lnTo>
                      <a:pt x="106" y="28"/>
                    </a:lnTo>
                    <a:lnTo>
                      <a:pt x="108" y="28"/>
                    </a:lnTo>
                    <a:lnTo>
                      <a:pt x="108" y="26"/>
                    </a:lnTo>
                    <a:lnTo>
                      <a:pt x="108" y="24"/>
                    </a:lnTo>
                    <a:lnTo>
                      <a:pt x="108" y="21"/>
                    </a:lnTo>
                    <a:lnTo>
                      <a:pt x="110" y="21"/>
                    </a:lnTo>
                    <a:lnTo>
                      <a:pt x="112" y="21"/>
                    </a:lnTo>
                    <a:lnTo>
                      <a:pt x="112" y="19"/>
                    </a:lnTo>
                    <a:lnTo>
                      <a:pt x="112" y="17"/>
                    </a:lnTo>
                    <a:lnTo>
                      <a:pt x="112" y="15"/>
                    </a:lnTo>
                    <a:lnTo>
                      <a:pt x="114" y="15"/>
                    </a:lnTo>
                    <a:lnTo>
                      <a:pt x="117" y="15"/>
                    </a:lnTo>
                    <a:lnTo>
                      <a:pt x="117" y="13"/>
                    </a:lnTo>
                    <a:lnTo>
                      <a:pt x="119" y="11"/>
                    </a:lnTo>
                    <a:lnTo>
                      <a:pt x="121" y="8"/>
                    </a:lnTo>
                    <a:lnTo>
                      <a:pt x="119" y="8"/>
                    </a:lnTo>
                    <a:lnTo>
                      <a:pt x="121" y="8"/>
                    </a:lnTo>
                    <a:lnTo>
                      <a:pt x="121" y="6"/>
                    </a:lnTo>
                    <a:lnTo>
                      <a:pt x="119" y="6"/>
                    </a:lnTo>
                    <a:lnTo>
                      <a:pt x="119" y="4"/>
                    </a:lnTo>
                    <a:lnTo>
                      <a:pt x="119" y="2"/>
                    </a:lnTo>
                    <a:lnTo>
                      <a:pt x="119" y="0"/>
                    </a:lnTo>
                    <a:lnTo>
                      <a:pt x="121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5" y="2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30" y="2"/>
                    </a:lnTo>
                    <a:lnTo>
                      <a:pt x="134" y="0"/>
                    </a:lnTo>
                    <a:lnTo>
                      <a:pt x="136" y="0"/>
                    </a:lnTo>
                    <a:lnTo>
                      <a:pt x="138" y="0"/>
                    </a:lnTo>
                    <a:lnTo>
                      <a:pt x="138" y="2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304" name="Freeform 89"/>
              <p:cNvSpPr>
                <a:spLocks/>
              </p:cNvSpPr>
              <p:nvPr/>
            </p:nvSpPr>
            <p:spPr bwMode="auto">
              <a:xfrm>
                <a:off x="6438900" y="3429000"/>
                <a:ext cx="627063" cy="576263"/>
              </a:xfrm>
              <a:custGeom>
                <a:avLst/>
                <a:gdLst>
                  <a:gd name="T0" fmla="*/ 2147483647 w 395"/>
                  <a:gd name="T1" fmla="*/ 2147483647 h 363"/>
                  <a:gd name="T2" fmla="*/ 2147483647 w 395"/>
                  <a:gd name="T3" fmla="*/ 2147483647 h 363"/>
                  <a:gd name="T4" fmla="*/ 2147483647 w 395"/>
                  <a:gd name="T5" fmla="*/ 2147483647 h 363"/>
                  <a:gd name="T6" fmla="*/ 2147483647 w 395"/>
                  <a:gd name="T7" fmla="*/ 2147483647 h 363"/>
                  <a:gd name="T8" fmla="*/ 2147483647 w 395"/>
                  <a:gd name="T9" fmla="*/ 2147483647 h 363"/>
                  <a:gd name="T10" fmla="*/ 2147483647 w 395"/>
                  <a:gd name="T11" fmla="*/ 2147483647 h 363"/>
                  <a:gd name="T12" fmla="*/ 2147483647 w 395"/>
                  <a:gd name="T13" fmla="*/ 2147483647 h 363"/>
                  <a:gd name="T14" fmla="*/ 2147483647 w 395"/>
                  <a:gd name="T15" fmla="*/ 2147483647 h 363"/>
                  <a:gd name="T16" fmla="*/ 2147483647 w 395"/>
                  <a:gd name="T17" fmla="*/ 2147483647 h 363"/>
                  <a:gd name="T18" fmla="*/ 2147483647 w 395"/>
                  <a:gd name="T19" fmla="*/ 2147483647 h 363"/>
                  <a:gd name="T20" fmla="*/ 2147483647 w 395"/>
                  <a:gd name="T21" fmla="*/ 2147483647 h 363"/>
                  <a:gd name="T22" fmla="*/ 2147483647 w 395"/>
                  <a:gd name="T23" fmla="*/ 2147483647 h 363"/>
                  <a:gd name="T24" fmla="*/ 2147483647 w 395"/>
                  <a:gd name="T25" fmla="*/ 2147483647 h 363"/>
                  <a:gd name="T26" fmla="*/ 2147483647 w 395"/>
                  <a:gd name="T27" fmla="*/ 2147483647 h 363"/>
                  <a:gd name="T28" fmla="*/ 2147483647 w 395"/>
                  <a:gd name="T29" fmla="*/ 2147483647 h 363"/>
                  <a:gd name="T30" fmla="*/ 2147483647 w 395"/>
                  <a:gd name="T31" fmla="*/ 2147483647 h 363"/>
                  <a:gd name="T32" fmla="*/ 2147483647 w 395"/>
                  <a:gd name="T33" fmla="*/ 2147483647 h 363"/>
                  <a:gd name="T34" fmla="*/ 2147483647 w 395"/>
                  <a:gd name="T35" fmla="*/ 2147483647 h 363"/>
                  <a:gd name="T36" fmla="*/ 2147483647 w 395"/>
                  <a:gd name="T37" fmla="*/ 2147483647 h 363"/>
                  <a:gd name="T38" fmla="*/ 2147483647 w 395"/>
                  <a:gd name="T39" fmla="*/ 2147483647 h 363"/>
                  <a:gd name="T40" fmla="*/ 2147483647 w 395"/>
                  <a:gd name="T41" fmla="*/ 2147483647 h 363"/>
                  <a:gd name="T42" fmla="*/ 2147483647 w 395"/>
                  <a:gd name="T43" fmla="*/ 2147483647 h 363"/>
                  <a:gd name="T44" fmla="*/ 2147483647 w 395"/>
                  <a:gd name="T45" fmla="*/ 2147483647 h 363"/>
                  <a:gd name="T46" fmla="*/ 2147483647 w 395"/>
                  <a:gd name="T47" fmla="*/ 2147483647 h 363"/>
                  <a:gd name="T48" fmla="*/ 2147483647 w 395"/>
                  <a:gd name="T49" fmla="*/ 2147483647 h 363"/>
                  <a:gd name="T50" fmla="*/ 2147483647 w 395"/>
                  <a:gd name="T51" fmla="*/ 2147483647 h 363"/>
                  <a:gd name="T52" fmla="*/ 2147483647 w 395"/>
                  <a:gd name="T53" fmla="*/ 2147483647 h 363"/>
                  <a:gd name="T54" fmla="*/ 2147483647 w 395"/>
                  <a:gd name="T55" fmla="*/ 2147483647 h 363"/>
                  <a:gd name="T56" fmla="*/ 2147483647 w 395"/>
                  <a:gd name="T57" fmla="*/ 2147483647 h 363"/>
                  <a:gd name="T58" fmla="*/ 2147483647 w 395"/>
                  <a:gd name="T59" fmla="*/ 2147483647 h 363"/>
                  <a:gd name="T60" fmla="*/ 2147483647 w 395"/>
                  <a:gd name="T61" fmla="*/ 2147483647 h 363"/>
                  <a:gd name="T62" fmla="*/ 2147483647 w 395"/>
                  <a:gd name="T63" fmla="*/ 2147483647 h 363"/>
                  <a:gd name="T64" fmla="*/ 2147483647 w 395"/>
                  <a:gd name="T65" fmla="*/ 2147483647 h 363"/>
                  <a:gd name="T66" fmla="*/ 2147483647 w 395"/>
                  <a:gd name="T67" fmla="*/ 2147483647 h 363"/>
                  <a:gd name="T68" fmla="*/ 2147483647 w 395"/>
                  <a:gd name="T69" fmla="*/ 2147483647 h 363"/>
                  <a:gd name="T70" fmla="*/ 2147483647 w 395"/>
                  <a:gd name="T71" fmla="*/ 2147483647 h 363"/>
                  <a:gd name="T72" fmla="*/ 2147483647 w 395"/>
                  <a:gd name="T73" fmla="*/ 2147483647 h 363"/>
                  <a:gd name="T74" fmla="*/ 2147483647 w 395"/>
                  <a:gd name="T75" fmla="*/ 2147483647 h 363"/>
                  <a:gd name="T76" fmla="*/ 2147483647 w 395"/>
                  <a:gd name="T77" fmla="*/ 2147483647 h 363"/>
                  <a:gd name="T78" fmla="*/ 2147483647 w 395"/>
                  <a:gd name="T79" fmla="*/ 2147483647 h 363"/>
                  <a:gd name="T80" fmla="*/ 2147483647 w 395"/>
                  <a:gd name="T81" fmla="*/ 2147483647 h 363"/>
                  <a:gd name="T82" fmla="*/ 2147483647 w 395"/>
                  <a:gd name="T83" fmla="*/ 2147483647 h 363"/>
                  <a:gd name="T84" fmla="*/ 2147483647 w 395"/>
                  <a:gd name="T85" fmla="*/ 2147483647 h 363"/>
                  <a:gd name="T86" fmla="*/ 2147483647 w 395"/>
                  <a:gd name="T87" fmla="*/ 2147483647 h 363"/>
                  <a:gd name="T88" fmla="*/ 2147483647 w 395"/>
                  <a:gd name="T89" fmla="*/ 2147483647 h 363"/>
                  <a:gd name="T90" fmla="*/ 2147483647 w 395"/>
                  <a:gd name="T91" fmla="*/ 2147483647 h 363"/>
                  <a:gd name="T92" fmla="*/ 2147483647 w 395"/>
                  <a:gd name="T93" fmla="*/ 2147483647 h 363"/>
                  <a:gd name="T94" fmla="*/ 2147483647 w 395"/>
                  <a:gd name="T95" fmla="*/ 2147483647 h 363"/>
                  <a:gd name="T96" fmla="*/ 2147483647 w 395"/>
                  <a:gd name="T97" fmla="*/ 2147483647 h 363"/>
                  <a:gd name="T98" fmla="*/ 2147483647 w 395"/>
                  <a:gd name="T99" fmla="*/ 2147483647 h 363"/>
                  <a:gd name="T100" fmla="*/ 2147483647 w 395"/>
                  <a:gd name="T101" fmla="*/ 2147483647 h 363"/>
                  <a:gd name="T102" fmla="*/ 2147483647 w 395"/>
                  <a:gd name="T103" fmla="*/ 2147483647 h 363"/>
                  <a:gd name="T104" fmla="*/ 0 w 395"/>
                  <a:gd name="T105" fmla="*/ 2147483647 h 363"/>
                  <a:gd name="T106" fmla="*/ 2147483647 w 395"/>
                  <a:gd name="T107" fmla="*/ 2147483647 h 363"/>
                  <a:gd name="T108" fmla="*/ 2147483647 w 395"/>
                  <a:gd name="T109" fmla="*/ 2147483647 h 363"/>
                  <a:gd name="T110" fmla="*/ 2147483647 w 395"/>
                  <a:gd name="T111" fmla="*/ 2147483647 h 363"/>
                  <a:gd name="T112" fmla="*/ 2147483647 w 395"/>
                  <a:gd name="T113" fmla="*/ 2147483647 h 363"/>
                  <a:gd name="T114" fmla="*/ 2147483647 w 395"/>
                  <a:gd name="T115" fmla="*/ 2147483647 h 363"/>
                  <a:gd name="T116" fmla="*/ 2147483647 w 395"/>
                  <a:gd name="T117" fmla="*/ 2147483647 h 363"/>
                  <a:gd name="T118" fmla="*/ 2147483647 w 395"/>
                  <a:gd name="T119" fmla="*/ 2147483647 h 36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95" h="363">
                    <a:moveTo>
                      <a:pt x="138" y="0"/>
                    </a:moveTo>
                    <a:lnTo>
                      <a:pt x="141" y="0"/>
                    </a:lnTo>
                    <a:lnTo>
                      <a:pt x="141" y="2"/>
                    </a:lnTo>
                    <a:lnTo>
                      <a:pt x="141" y="4"/>
                    </a:lnTo>
                    <a:lnTo>
                      <a:pt x="143" y="6"/>
                    </a:lnTo>
                    <a:lnTo>
                      <a:pt x="145" y="6"/>
                    </a:lnTo>
                    <a:lnTo>
                      <a:pt x="147" y="6"/>
                    </a:lnTo>
                    <a:lnTo>
                      <a:pt x="149" y="6"/>
                    </a:lnTo>
                    <a:lnTo>
                      <a:pt x="152" y="6"/>
                    </a:lnTo>
                    <a:lnTo>
                      <a:pt x="154" y="9"/>
                    </a:lnTo>
                    <a:lnTo>
                      <a:pt x="156" y="9"/>
                    </a:lnTo>
                    <a:lnTo>
                      <a:pt x="156" y="11"/>
                    </a:lnTo>
                    <a:lnTo>
                      <a:pt x="158" y="11"/>
                    </a:lnTo>
                    <a:lnTo>
                      <a:pt x="160" y="13"/>
                    </a:lnTo>
                    <a:lnTo>
                      <a:pt x="163" y="13"/>
                    </a:lnTo>
                    <a:lnTo>
                      <a:pt x="163" y="15"/>
                    </a:lnTo>
                    <a:lnTo>
                      <a:pt x="165" y="15"/>
                    </a:lnTo>
                    <a:lnTo>
                      <a:pt x="167" y="15"/>
                    </a:lnTo>
                    <a:lnTo>
                      <a:pt x="169" y="15"/>
                    </a:lnTo>
                    <a:lnTo>
                      <a:pt x="171" y="15"/>
                    </a:lnTo>
                    <a:lnTo>
                      <a:pt x="173" y="13"/>
                    </a:lnTo>
                    <a:lnTo>
                      <a:pt x="173" y="15"/>
                    </a:lnTo>
                    <a:lnTo>
                      <a:pt x="176" y="15"/>
                    </a:lnTo>
                    <a:lnTo>
                      <a:pt x="178" y="15"/>
                    </a:lnTo>
                    <a:lnTo>
                      <a:pt x="178" y="17"/>
                    </a:lnTo>
                    <a:lnTo>
                      <a:pt x="180" y="17"/>
                    </a:lnTo>
                    <a:lnTo>
                      <a:pt x="182" y="17"/>
                    </a:lnTo>
                    <a:lnTo>
                      <a:pt x="184" y="17"/>
                    </a:lnTo>
                    <a:lnTo>
                      <a:pt x="184" y="15"/>
                    </a:lnTo>
                    <a:lnTo>
                      <a:pt x="187" y="15"/>
                    </a:lnTo>
                    <a:lnTo>
                      <a:pt x="189" y="19"/>
                    </a:lnTo>
                    <a:lnTo>
                      <a:pt x="189" y="22"/>
                    </a:lnTo>
                    <a:lnTo>
                      <a:pt x="191" y="22"/>
                    </a:lnTo>
                    <a:lnTo>
                      <a:pt x="193" y="22"/>
                    </a:lnTo>
                    <a:lnTo>
                      <a:pt x="195" y="22"/>
                    </a:lnTo>
                    <a:lnTo>
                      <a:pt x="198" y="22"/>
                    </a:lnTo>
                    <a:lnTo>
                      <a:pt x="200" y="22"/>
                    </a:lnTo>
                    <a:lnTo>
                      <a:pt x="195" y="22"/>
                    </a:lnTo>
                    <a:lnTo>
                      <a:pt x="193" y="24"/>
                    </a:lnTo>
                    <a:lnTo>
                      <a:pt x="191" y="24"/>
                    </a:lnTo>
                    <a:lnTo>
                      <a:pt x="191" y="26"/>
                    </a:lnTo>
                    <a:lnTo>
                      <a:pt x="189" y="26"/>
                    </a:lnTo>
                    <a:lnTo>
                      <a:pt x="189" y="28"/>
                    </a:lnTo>
                    <a:lnTo>
                      <a:pt x="187" y="28"/>
                    </a:lnTo>
                    <a:lnTo>
                      <a:pt x="187" y="30"/>
                    </a:lnTo>
                    <a:lnTo>
                      <a:pt x="184" y="30"/>
                    </a:lnTo>
                    <a:lnTo>
                      <a:pt x="187" y="30"/>
                    </a:lnTo>
                    <a:lnTo>
                      <a:pt x="189" y="35"/>
                    </a:lnTo>
                    <a:lnTo>
                      <a:pt x="191" y="35"/>
                    </a:lnTo>
                    <a:lnTo>
                      <a:pt x="191" y="37"/>
                    </a:lnTo>
                    <a:lnTo>
                      <a:pt x="193" y="35"/>
                    </a:lnTo>
                    <a:lnTo>
                      <a:pt x="193" y="37"/>
                    </a:lnTo>
                    <a:lnTo>
                      <a:pt x="193" y="39"/>
                    </a:lnTo>
                    <a:lnTo>
                      <a:pt x="191" y="41"/>
                    </a:lnTo>
                    <a:lnTo>
                      <a:pt x="189" y="39"/>
                    </a:lnTo>
                    <a:lnTo>
                      <a:pt x="187" y="39"/>
                    </a:lnTo>
                    <a:lnTo>
                      <a:pt x="187" y="37"/>
                    </a:lnTo>
                    <a:lnTo>
                      <a:pt x="184" y="37"/>
                    </a:lnTo>
                    <a:lnTo>
                      <a:pt x="184" y="35"/>
                    </a:lnTo>
                    <a:lnTo>
                      <a:pt x="184" y="37"/>
                    </a:lnTo>
                    <a:lnTo>
                      <a:pt x="184" y="39"/>
                    </a:lnTo>
                    <a:lnTo>
                      <a:pt x="184" y="41"/>
                    </a:lnTo>
                    <a:lnTo>
                      <a:pt x="184" y="44"/>
                    </a:lnTo>
                    <a:lnTo>
                      <a:pt x="184" y="46"/>
                    </a:lnTo>
                    <a:lnTo>
                      <a:pt x="187" y="46"/>
                    </a:lnTo>
                    <a:lnTo>
                      <a:pt x="184" y="46"/>
                    </a:lnTo>
                    <a:lnTo>
                      <a:pt x="182" y="46"/>
                    </a:lnTo>
                    <a:lnTo>
                      <a:pt x="180" y="46"/>
                    </a:lnTo>
                    <a:lnTo>
                      <a:pt x="178" y="46"/>
                    </a:lnTo>
                    <a:lnTo>
                      <a:pt x="176" y="46"/>
                    </a:lnTo>
                    <a:lnTo>
                      <a:pt x="176" y="44"/>
                    </a:lnTo>
                    <a:lnTo>
                      <a:pt x="173" y="44"/>
                    </a:lnTo>
                    <a:lnTo>
                      <a:pt x="171" y="46"/>
                    </a:lnTo>
                    <a:lnTo>
                      <a:pt x="171" y="44"/>
                    </a:lnTo>
                    <a:lnTo>
                      <a:pt x="169" y="44"/>
                    </a:lnTo>
                    <a:lnTo>
                      <a:pt x="167" y="44"/>
                    </a:lnTo>
                    <a:lnTo>
                      <a:pt x="165" y="44"/>
                    </a:lnTo>
                    <a:lnTo>
                      <a:pt x="165" y="41"/>
                    </a:lnTo>
                    <a:lnTo>
                      <a:pt x="167" y="41"/>
                    </a:lnTo>
                    <a:lnTo>
                      <a:pt x="165" y="41"/>
                    </a:lnTo>
                    <a:lnTo>
                      <a:pt x="165" y="39"/>
                    </a:lnTo>
                    <a:lnTo>
                      <a:pt x="163" y="37"/>
                    </a:lnTo>
                    <a:lnTo>
                      <a:pt x="163" y="35"/>
                    </a:lnTo>
                    <a:lnTo>
                      <a:pt x="160" y="35"/>
                    </a:lnTo>
                    <a:lnTo>
                      <a:pt x="160" y="33"/>
                    </a:lnTo>
                    <a:lnTo>
                      <a:pt x="160" y="35"/>
                    </a:lnTo>
                    <a:lnTo>
                      <a:pt x="160" y="37"/>
                    </a:lnTo>
                    <a:lnTo>
                      <a:pt x="160" y="39"/>
                    </a:lnTo>
                    <a:lnTo>
                      <a:pt x="160" y="41"/>
                    </a:lnTo>
                    <a:lnTo>
                      <a:pt x="163" y="41"/>
                    </a:lnTo>
                    <a:lnTo>
                      <a:pt x="160" y="44"/>
                    </a:lnTo>
                    <a:lnTo>
                      <a:pt x="160" y="41"/>
                    </a:lnTo>
                    <a:lnTo>
                      <a:pt x="158" y="41"/>
                    </a:lnTo>
                    <a:lnTo>
                      <a:pt x="158" y="39"/>
                    </a:lnTo>
                    <a:lnTo>
                      <a:pt x="156" y="39"/>
                    </a:lnTo>
                    <a:lnTo>
                      <a:pt x="154" y="39"/>
                    </a:lnTo>
                    <a:lnTo>
                      <a:pt x="154" y="37"/>
                    </a:lnTo>
                    <a:lnTo>
                      <a:pt x="152" y="37"/>
                    </a:lnTo>
                    <a:lnTo>
                      <a:pt x="149" y="37"/>
                    </a:lnTo>
                    <a:lnTo>
                      <a:pt x="149" y="39"/>
                    </a:lnTo>
                    <a:lnTo>
                      <a:pt x="145" y="39"/>
                    </a:lnTo>
                    <a:lnTo>
                      <a:pt x="143" y="39"/>
                    </a:lnTo>
                    <a:lnTo>
                      <a:pt x="141" y="39"/>
                    </a:lnTo>
                    <a:lnTo>
                      <a:pt x="138" y="39"/>
                    </a:lnTo>
                    <a:lnTo>
                      <a:pt x="136" y="39"/>
                    </a:lnTo>
                    <a:lnTo>
                      <a:pt x="134" y="39"/>
                    </a:lnTo>
                    <a:lnTo>
                      <a:pt x="130" y="37"/>
                    </a:lnTo>
                    <a:lnTo>
                      <a:pt x="130" y="39"/>
                    </a:lnTo>
                    <a:lnTo>
                      <a:pt x="130" y="41"/>
                    </a:lnTo>
                    <a:lnTo>
                      <a:pt x="132" y="41"/>
                    </a:lnTo>
                    <a:lnTo>
                      <a:pt x="132" y="44"/>
                    </a:lnTo>
                    <a:lnTo>
                      <a:pt x="132" y="46"/>
                    </a:lnTo>
                    <a:lnTo>
                      <a:pt x="134" y="46"/>
                    </a:lnTo>
                    <a:lnTo>
                      <a:pt x="134" y="48"/>
                    </a:lnTo>
                    <a:lnTo>
                      <a:pt x="136" y="48"/>
                    </a:lnTo>
                    <a:lnTo>
                      <a:pt x="136" y="50"/>
                    </a:lnTo>
                    <a:lnTo>
                      <a:pt x="138" y="50"/>
                    </a:lnTo>
                    <a:lnTo>
                      <a:pt x="141" y="50"/>
                    </a:lnTo>
                    <a:lnTo>
                      <a:pt x="141" y="52"/>
                    </a:lnTo>
                    <a:lnTo>
                      <a:pt x="138" y="52"/>
                    </a:lnTo>
                    <a:lnTo>
                      <a:pt x="138" y="55"/>
                    </a:lnTo>
                    <a:lnTo>
                      <a:pt x="138" y="57"/>
                    </a:lnTo>
                    <a:lnTo>
                      <a:pt x="136" y="57"/>
                    </a:lnTo>
                    <a:lnTo>
                      <a:pt x="136" y="59"/>
                    </a:lnTo>
                    <a:lnTo>
                      <a:pt x="134" y="59"/>
                    </a:lnTo>
                    <a:lnTo>
                      <a:pt x="134" y="57"/>
                    </a:lnTo>
                    <a:lnTo>
                      <a:pt x="134" y="59"/>
                    </a:lnTo>
                    <a:lnTo>
                      <a:pt x="136" y="59"/>
                    </a:lnTo>
                    <a:lnTo>
                      <a:pt x="138" y="59"/>
                    </a:lnTo>
                    <a:lnTo>
                      <a:pt x="138" y="61"/>
                    </a:lnTo>
                    <a:lnTo>
                      <a:pt x="141" y="61"/>
                    </a:lnTo>
                    <a:lnTo>
                      <a:pt x="138" y="61"/>
                    </a:lnTo>
                    <a:lnTo>
                      <a:pt x="138" y="59"/>
                    </a:lnTo>
                    <a:lnTo>
                      <a:pt x="141" y="59"/>
                    </a:lnTo>
                    <a:lnTo>
                      <a:pt x="143" y="59"/>
                    </a:lnTo>
                    <a:lnTo>
                      <a:pt x="145" y="59"/>
                    </a:lnTo>
                    <a:lnTo>
                      <a:pt x="145" y="61"/>
                    </a:lnTo>
                    <a:lnTo>
                      <a:pt x="147" y="61"/>
                    </a:lnTo>
                    <a:lnTo>
                      <a:pt x="149" y="61"/>
                    </a:lnTo>
                    <a:lnTo>
                      <a:pt x="149" y="63"/>
                    </a:lnTo>
                    <a:lnTo>
                      <a:pt x="152" y="63"/>
                    </a:lnTo>
                    <a:lnTo>
                      <a:pt x="152" y="65"/>
                    </a:lnTo>
                    <a:lnTo>
                      <a:pt x="154" y="65"/>
                    </a:lnTo>
                    <a:lnTo>
                      <a:pt x="154" y="68"/>
                    </a:lnTo>
                    <a:lnTo>
                      <a:pt x="154" y="65"/>
                    </a:lnTo>
                    <a:lnTo>
                      <a:pt x="156" y="65"/>
                    </a:lnTo>
                    <a:lnTo>
                      <a:pt x="158" y="65"/>
                    </a:lnTo>
                    <a:lnTo>
                      <a:pt x="160" y="63"/>
                    </a:lnTo>
                    <a:lnTo>
                      <a:pt x="163" y="61"/>
                    </a:lnTo>
                    <a:lnTo>
                      <a:pt x="163" y="63"/>
                    </a:lnTo>
                    <a:lnTo>
                      <a:pt x="163" y="65"/>
                    </a:lnTo>
                    <a:lnTo>
                      <a:pt x="165" y="65"/>
                    </a:lnTo>
                    <a:lnTo>
                      <a:pt x="167" y="65"/>
                    </a:lnTo>
                    <a:lnTo>
                      <a:pt x="167" y="68"/>
                    </a:lnTo>
                    <a:lnTo>
                      <a:pt x="169" y="68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7" y="72"/>
                    </a:lnTo>
                    <a:lnTo>
                      <a:pt x="169" y="72"/>
                    </a:lnTo>
                    <a:lnTo>
                      <a:pt x="169" y="70"/>
                    </a:lnTo>
                    <a:lnTo>
                      <a:pt x="171" y="70"/>
                    </a:lnTo>
                    <a:lnTo>
                      <a:pt x="169" y="72"/>
                    </a:lnTo>
                    <a:lnTo>
                      <a:pt x="171" y="72"/>
                    </a:lnTo>
                    <a:lnTo>
                      <a:pt x="171" y="70"/>
                    </a:lnTo>
                    <a:lnTo>
                      <a:pt x="173" y="70"/>
                    </a:lnTo>
                    <a:lnTo>
                      <a:pt x="176" y="70"/>
                    </a:lnTo>
                    <a:lnTo>
                      <a:pt x="176" y="72"/>
                    </a:lnTo>
                    <a:lnTo>
                      <a:pt x="173" y="72"/>
                    </a:lnTo>
                    <a:lnTo>
                      <a:pt x="173" y="74"/>
                    </a:lnTo>
                    <a:lnTo>
                      <a:pt x="173" y="76"/>
                    </a:lnTo>
                    <a:lnTo>
                      <a:pt x="171" y="76"/>
                    </a:lnTo>
                    <a:lnTo>
                      <a:pt x="171" y="79"/>
                    </a:lnTo>
                    <a:lnTo>
                      <a:pt x="173" y="79"/>
                    </a:lnTo>
                    <a:lnTo>
                      <a:pt x="176" y="79"/>
                    </a:lnTo>
                    <a:lnTo>
                      <a:pt x="178" y="79"/>
                    </a:lnTo>
                    <a:lnTo>
                      <a:pt x="180" y="79"/>
                    </a:lnTo>
                    <a:lnTo>
                      <a:pt x="182" y="79"/>
                    </a:lnTo>
                    <a:lnTo>
                      <a:pt x="184" y="79"/>
                    </a:lnTo>
                    <a:lnTo>
                      <a:pt x="187" y="79"/>
                    </a:lnTo>
                    <a:lnTo>
                      <a:pt x="189" y="79"/>
                    </a:lnTo>
                    <a:lnTo>
                      <a:pt x="191" y="79"/>
                    </a:lnTo>
                    <a:lnTo>
                      <a:pt x="191" y="81"/>
                    </a:lnTo>
                    <a:lnTo>
                      <a:pt x="193" y="81"/>
                    </a:lnTo>
                    <a:lnTo>
                      <a:pt x="195" y="79"/>
                    </a:lnTo>
                    <a:lnTo>
                      <a:pt x="200" y="79"/>
                    </a:lnTo>
                    <a:lnTo>
                      <a:pt x="202" y="79"/>
                    </a:lnTo>
                    <a:lnTo>
                      <a:pt x="204" y="79"/>
                    </a:lnTo>
                    <a:lnTo>
                      <a:pt x="204" y="81"/>
                    </a:lnTo>
                    <a:lnTo>
                      <a:pt x="206" y="81"/>
                    </a:lnTo>
                    <a:lnTo>
                      <a:pt x="208" y="81"/>
                    </a:lnTo>
                    <a:lnTo>
                      <a:pt x="208" y="83"/>
                    </a:lnTo>
                    <a:lnTo>
                      <a:pt x="211" y="83"/>
                    </a:lnTo>
                    <a:lnTo>
                      <a:pt x="211" y="85"/>
                    </a:lnTo>
                    <a:lnTo>
                      <a:pt x="213" y="85"/>
                    </a:lnTo>
                    <a:lnTo>
                      <a:pt x="211" y="85"/>
                    </a:lnTo>
                    <a:lnTo>
                      <a:pt x="211" y="87"/>
                    </a:lnTo>
                    <a:lnTo>
                      <a:pt x="213" y="87"/>
                    </a:lnTo>
                    <a:lnTo>
                      <a:pt x="215" y="87"/>
                    </a:lnTo>
                    <a:lnTo>
                      <a:pt x="215" y="85"/>
                    </a:lnTo>
                    <a:lnTo>
                      <a:pt x="217" y="85"/>
                    </a:lnTo>
                    <a:lnTo>
                      <a:pt x="226" y="90"/>
                    </a:lnTo>
                    <a:lnTo>
                      <a:pt x="230" y="90"/>
                    </a:lnTo>
                    <a:lnTo>
                      <a:pt x="233" y="92"/>
                    </a:lnTo>
                    <a:lnTo>
                      <a:pt x="235" y="92"/>
                    </a:lnTo>
                    <a:lnTo>
                      <a:pt x="235" y="83"/>
                    </a:lnTo>
                    <a:lnTo>
                      <a:pt x="237" y="79"/>
                    </a:lnTo>
                    <a:lnTo>
                      <a:pt x="239" y="76"/>
                    </a:lnTo>
                    <a:lnTo>
                      <a:pt x="241" y="76"/>
                    </a:lnTo>
                    <a:lnTo>
                      <a:pt x="244" y="76"/>
                    </a:lnTo>
                    <a:lnTo>
                      <a:pt x="246" y="76"/>
                    </a:lnTo>
                    <a:lnTo>
                      <a:pt x="246" y="79"/>
                    </a:lnTo>
                    <a:lnTo>
                      <a:pt x="248" y="79"/>
                    </a:lnTo>
                    <a:lnTo>
                      <a:pt x="248" y="81"/>
                    </a:lnTo>
                    <a:lnTo>
                      <a:pt x="248" y="83"/>
                    </a:lnTo>
                    <a:lnTo>
                      <a:pt x="248" y="85"/>
                    </a:lnTo>
                    <a:lnTo>
                      <a:pt x="246" y="85"/>
                    </a:lnTo>
                    <a:lnTo>
                      <a:pt x="246" y="87"/>
                    </a:lnTo>
                    <a:lnTo>
                      <a:pt x="246" y="90"/>
                    </a:lnTo>
                    <a:lnTo>
                      <a:pt x="246" y="92"/>
                    </a:lnTo>
                    <a:lnTo>
                      <a:pt x="246" y="94"/>
                    </a:lnTo>
                    <a:lnTo>
                      <a:pt x="248" y="96"/>
                    </a:lnTo>
                    <a:lnTo>
                      <a:pt x="252" y="101"/>
                    </a:lnTo>
                    <a:lnTo>
                      <a:pt x="254" y="101"/>
                    </a:lnTo>
                    <a:lnTo>
                      <a:pt x="254" y="98"/>
                    </a:lnTo>
                    <a:lnTo>
                      <a:pt x="257" y="98"/>
                    </a:lnTo>
                    <a:lnTo>
                      <a:pt x="257" y="96"/>
                    </a:lnTo>
                    <a:lnTo>
                      <a:pt x="257" y="98"/>
                    </a:lnTo>
                    <a:lnTo>
                      <a:pt x="259" y="98"/>
                    </a:lnTo>
                    <a:lnTo>
                      <a:pt x="261" y="98"/>
                    </a:lnTo>
                    <a:lnTo>
                      <a:pt x="261" y="101"/>
                    </a:lnTo>
                    <a:lnTo>
                      <a:pt x="263" y="101"/>
                    </a:lnTo>
                    <a:lnTo>
                      <a:pt x="265" y="101"/>
                    </a:lnTo>
                    <a:lnTo>
                      <a:pt x="268" y="103"/>
                    </a:lnTo>
                    <a:lnTo>
                      <a:pt x="270" y="103"/>
                    </a:lnTo>
                    <a:lnTo>
                      <a:pt x="272" y="103"/>
                    </a:lnTo>
                    <a:lnTo>
                      <a:pt x="274" y="103"/>
                    </a:lnTo>
                    <a:lnTo>
                      <a:pt x="274" y="105"/>
                    </a:lnTo>
                    <a:lnTo>
                      <a:pt x="276" y="105"/>
                    </a:lnTo>
                    <a:lnTo>
                      <a:pt x="276" y="103"/>
                    </a:lnTo>
                    <a:lnTo>
                      <a:pt x="279" y="98"/>
                    </a:lnTo>
                    <a:lnTo>
                      <a:pt x="281" y="101"/>
                    </a:lnTo>
                    <a:lnTo>
                      <a:pt x="283" y="101"/>
                    </a:lnTo>
                    <a:lnTo>
                      <a:pt x="283" y="103"/>
                    </a:lnTo>
                    <a:lnTo>
                      <a:pt x="285" y="103"/>
                    </a:lnTo>
                    <a:lnTo>
                      <a:pt x="292" y="103"/>
                    </a:lnTo>
                    <a:lnTo>
                      <a:pt x="292" y="98"/>
                    </a:lnTo>
                    <a:lnTo>
                      <a:pt x="292" y="96"/>
                    </a:lnTo>
                    <a:lnTo>
                      <a:pt x="294" y="96"/>
                    </a:lnTo>
                    <a:lnTo>
                      <a:pt x="296" y="94"/>
                    </a:lnTo>
                    <a:lnTo>
                      <a:pt x="296" y="96"/>
                    </a:lnTo>
                    <a:lnTo>
                      <a:pt x="296" y="98"/>
                    </a:lnTo>
                    <a:lnTo>
                      <a:pt x="298" y="101"/>
                    </a:lnTo>
                    <a:lnTo>
                      <a:pt x="298" y="103"/>
                    </a:lnTo>
                    <a:lnTo>
                      <a:pt x="298" y="105"/>
                    </a:lnTo>
                    <a:lnTo>
                      <a:pt x="298" y="107"/>
                    </a:lnTo>
                    <a:lnTo>
                      <a:pt x="298" y="109"/>
                    </a:lnTo>
                    <a:lnTo>
                      <a:pt x="296" y="109"/>
                    </a:lnTo>
                    <a:lnTo>
                      <a:pt x="296" y="111"/>
                    </a:lnTo>
                    <a:lnTo>
                      <a:pt x="296" y="114"/>
                    </a:lnTo>
                    <a:lnTo>
                      <a:pt x="294" y="114"/>
                    </a:lnTo>
                    <a:lnTo>
                      <a:pt x="292" y="114"/>
                    </a:lnTo>
                    <a:lnTo>
                      <a:pt x="294" y="118"/>
                    </a:lnTo>
                    <a:lnTo>
                      <a:pt x="290" y="122"/>
                    </a:lnTo>
                    <a:lnTo>
                      <a:pt x="287" y="125"/>
                    </a:lnTo>
                    <a:lnTo>
                      <a:pt x="285" y="125"/>
                    </a:lnTo>
                    <a:lnTo>
                      <a:pt x="285" y="127"/>
                    </a:lnTo>
                    <a:lnTo>
                      <a:pt x="285" y="129"/>
                    </a:lnTo>
                    <a:lnTo>
                      <a:pt x="285" y="131"/>
                    </a:lnTo>
                    <a:lnTo>
                      <a:pt x="285" y="133"/>
                    </a:lnTo>
                    <a:lnTo>
                      <a:pt x="285" y="136"/>
                    </a:lnTo>
                    <a:lnTo>
                      <a:pt x="283" y="136"/>
                    </a:lnTo>
                    <a:lnTo>
                      <a:pt x="281" y="136"/>
                    </a:lnTo>
                    <a:lnTo>
                      <a:pt x="281" y="138"/>
                    </a:lnTo>
                    <a:lnTo>
                      <a:pt x="283" y="138"/>
                    </a:lnTo>
                    <a:lnTo>
                      <a:pt x="283" y="140"/>
                    </a:lnTo>
                    <a:lnTo>
                      <a:pt x="281" y="140"/>
                    </a:lnTo>
                    <a:lnTo>
                      <a:pt x="281" y="142"/>
                    </a:lnTo>
                    <a:lnTo>
                      <a:pt x="283" y="142"/>
                    </a:lnTo>
                    <a:lnTo>
                      <a:pt x="285" y="142"/>
                    </a:lnTo>
                    <a:lnTo>
                      <a:pt x="287" y="142"/>
                    </a:lnTo>
                    <a:lnTo>
                      <a:pt x="290" y="142"/>
                    </a:lnTo>
                    <a:lnTo>
                      <a:pt x="290" y="140"/>
                    </a:lnTo>
                    <a:lnTo>
                      <a:pt x="290" y="142"/>
                    </a:lnTo>
                    <a:lnTo>
                      <a:pt x="290" y="144"/>
                    </a:lnTo>
                    <a:lnTo>
                      <a:pt x="290" y="147"/>
                    </a:lnTo>
                    <a:lnTo>
                      <a:pt x="290" y="149"/>
                    </a:lnTo>
                    <a:lnTo>
                      <a:pt x="287" y="149"/>
                    </a:lnTo>
                    <a:lnTo>
                      <a:pt x="287" y="151"/>
                    </a:lnTo>
                    <a:lnTo>
                      <a:pt x="290" y="151"/>
                    </a:lnTo>
                    <a:lnTo>
                      <a:pt x="290" y="149"/>
                    </a:lnTo>
                    <a:lnTo>
                      <a:pt x="290" y="151"/>
                    </a:lnTo>
                    <a:lnTo>
                      <a:pt x="292" y="151"/>
                    </a:lnTo>
                    <a:lnTo>
                      <a:pt x="294" y="153"/>
                    </a:lnTo>
                    <a:lnTo>
                      <a:pt x="296" y="153"/>
                    </a:lnTo>
                    <a:lnTo>
                      <a:pt x="298" y="153"/>
                    </a:lnTo>
                    <a:lnTo>
                      <a:pt x="298" y="155"/>
                    </a:lnTo>
                    <a:lnTo>
                      <a:pt x="300" y="155"/>
                    </a:lnTo>
                    <a:lnTo>
                      <a:pt x="298" y="155"/>
                    </a:lnTo>
                    <a:lnTo>
                      <a:pt x="296" y="155"/>
                    </a:lnTo>
                    <a:lnTo>
                      <a:pt x="296" y="157"/>
                    </a:lnTo>
                    <a:lnTo>
                      <a:pt x="294" y="157"/>
                    </a:lnTo>
                    <a:lnTo>
                      <a:pt x="294" y="160"/>
                    </a:lnTo>
                    <a:lnTo>
                      <a:pt x="296" y="160"/>
                    </a:lnTo>
                    <a:lnTo>
                      <a:pt x="296" y="162"/>
                    </a:lnTo>
                    <a:lnTo>
                      <a:pt x="296" y="164"/>
                    </a:lnTo>
                    <a:lnTo>
                      <a:pt x="298" y="164"/>
                    </a:lnTo>
                    <a:lnTo>
                      <a:pt x="298" y="162"/>
                    </a:lnTo>
                    <a:lnTo>
                      <a:pt x="300" y="162"/>
                    </a:lnTo>
                    <a:lnTo>
                      <a:pt x="300" y="164"/>
                    </a:lnTo>
                    <a:lnTo>
                      <a:pt x="303" y="164"/>
                    </a:lnTo>
                    <a:lnTo>
                      <a:pt x="305" y="164"/>
                    </a:lnTo>
                    <a:lnTo>
                      <a:pt x="305" y="166"/>
                    </a:lnTo>
                    <a:lnTo>
                      <a:pt x="303" y="166"/>
                    </a:lnTo>
                    <a:lnTo>
                      <a:pt x="303" y="168"/>
                    </a:lnTo>
                    <a:lnTo>
                      <a:pt x="303" y="171"/>
                    </a:lnTo>
                    <a:lnTo>
                      <a:pt x="300" y="171"/>
                    </a:lnTo>
                    <a:lnTo>
                      <a:pt x="300" y="173"/>
                    </a:lnTo>
                    <a:lnTo>
                      <a:pt x="303" y="173"/>
                    </a:lnTo>
                    <a:lnTo>
                      <a:pt x="305" y="173"/>
                    </a:lnTo>
                    <a:lnTo>
                      <a:pt x="307" y="173"/>
                    </a:lnTo>
                    <a:lnTo>
                      <a:pt x="309" y="173"/>
                    </a:lnTo>
                    <a:lnTo>
                      <a:pt x="311" y="173"/>
                    </a:lnTo>
                    <a:lnTo>
                      <a:pt x="314" y="173"/>
                    </a:lnTo>
                    <a:lnTo>
                      <a:pt x="314" y="175"/>
                    </a:lnTo>
                    <a:lnTo>
                      <a:pt x="316" y="175"/>
                    </a:lnTo>
                    <a:lnTo>
                      <a:pt x="316" y="177"/>
                    </a:lnTo>
                    <a:lnTo>
                      <a:pt x="316" y="179"/>
                    </a:lnTo>
                    <a:lnTo>
                      <a:pt x="318" y="179"/>
                    </a:lnTo>
                    <a:lnTo>
                      <a:pt x="320" y="179"/>
                    </a:lnTo>
                    <a:lnTo>
                      <a:pt x="322" y="179"/>
                    </a:lnTo>
                    <a:lnTo>
                      <a:pt x="325" y="179"/>
                    </a:lnTo>
                    <a:lnTo>
                      <a:pt x="325" y="182"/>
                    </a:lnTo>
                    <a:lnTo>
                      <a:pt x="327" y="182"/>
                    </a:lnTo>
                    <a:lnTo>
                      <a:pt x="327" y="184"/>
                    </a:lnTo>
                    <a:lnTo>
                      <a:pt x="329" y="184"/>
                    </a:lnTo>
                    <a:lnTo>
                      <a:pt x="331" y="184"/>
                    </a:lnTo>
                    <a:lnTo>
                      <a:pt x="331" y="182"/>
                    </a:lnTo>
                    <a:lnTo>
                      <a:pt x="333" y="182"/>
                    </a:lnTo>
                    <a:lnTo>
                      <a:pt x="336" y="182"/>
                    </a:lnTo>
                    <a:lnTo>
                      <a:pt x="338" y="182"/>
                    </a:lnTo>
                    <a:lnTo>
                      <a:pt x="340" y="182"/>
                    </a:lnTo>
                    <a:lnTo>
                      <a:pt x="342" y="182"/>
                    </a:lnTo>
                    <a:lnTo>
                      <a:pt x="344" y="182"/>
                    </a:lnTo>
                    <a:lnTo>
                      <a:pt x="344" y="184"/>
                    </a:lnTo>
                    <a:lnTo>
                      <a:pt x="346" y="184"/>
                    </a:lnTo>
                    <a:lnTo>
                      <a:pt x="349" y="184"/>
                    </a:lnTo>
                    <a:lnTo>
                      <a:pt x="346" y="182"/>
                    </a:lnTo>
                    <a:lnTo>
                      <a:pt x="346" y="179"/>
                    </a:lnTo>
                    <a:lnTo>
                      <a:pt x="349" y="179"/>
                    </a:lnTo>
                    <a:lnTo>
                      <a:pt x="349" y="182"/>
                    </a:lnTo>
                    <a:lnTo>
                      <a:pt x="351" y="182"/>
                    </a:lnTo>
                    <a:lnTo>
                      <a:pt x="351" y="184"/>
                    </a:lnTo>
                    <a:lnTo>
                      <a:pt x="353" y="184"/>
                    </a:lnTo>
                    <a:lnTo>
                      <a:pt x="353" y="182"/>
                    </a:lnTo>
                    <a:lnTo>
                      <a:pt x="355" y="182"/>
                    </a:lnTo>
                    <a:lnTo>
                      <a:pt x="355" y="184"/>
                    </a:lnTo>
                    <a:lnTo>
                      <a:pt x="357" y="184"/>
                    </a:lnTo>
                    <a:lnTo>
                      <a:pt x="357" y="186"/>
                    </a:lnTo>
                    <a:lnTo>
                      <a:pt x="357" y="188"/>
                    </a:lnTo>
                    <a:lnTo>
                      <a:pt x="360" y="188"/>
                    </a:lnTo>
                    <a:lnTo>
                      <a:pt x="357" y="190"/>
                    </a:lnTo>
                    <a:lnTo>
                      <a:pt x="360" y="190"/>
                    </a:lnTo>
                    <a:lnTo>
                      <a:pt x="360" y="188"/>
                    </a:lnTo>
                    <a:lnTo>
                      <a:pt x="362" y="188"/>
                    </a:lnTo>
                    <a:lnTo>
                      <a:pt x="364" y="188"/>
                    </a:lnTo>
                    <a:lnTo>
                      <a:pt x="364" y="190"/>
                    </a:lnTo>
                    <a:lnTo>
                      <a:pt x="364" y="193"/>
                    </a:lnTo>
                    <a:lnTo>
                      <a:pt x="366" y="193"/>
                    </a:lnTo>
                    <a:lnTo>
                      <a:pt x="368" y="193"/>
                    </a:lnTo>
                    <a:lnTo>
                      <a:pt x="368" y="190"/>
                    </a:lnTo>
                    <a:lnTo>
                      <a:pt x="366" y="190"/>
                    </a:lnTo>
                    <a:lnTo>
                      <a:pt x="366" y="188"/>
                    </a:lnTo>
                    <a:lnTo>
                      <a:pt x="368" y="188"/>
                    </a:lnTo>
                    <a:lnTo>
                      <a:pt x="368" y="190"/>
                    </a:lnTo>
                    <a:lnTo>
                      <a:pt x="371" y="190"/>
                    </a:lnTo>
                    <a:lnTo>
                      <a:pt x="371" y="193"/>
                    </a:lnTo>
                    <a:lnTo>
                      <a:pt x="368" y="193"/>
                    </a:lnTo>
                    <a:lnTo>
                      <a:pt x="368" y="195"/>
                    </a:lnTo>
                    <a:lnTo>
                      <a:pt x="371" y="195"/>
                    </a:lnTo>
                    <a:lnTo>
                      <a:pt x="373" y="195"/>
                    </a:lnTo>
                    <a:lnTo>
                      <a:pt x="373" y="197"/>
                    </a:lnTo>
                    <a:lnTo>
                      <a:pt x="371" y="197"/>
                    </a:lnTo>
                    <a:lnTo>
                      <a:pt x="371" y="199"/>
                    </a:lnTo>
                    <a:lnTo>
                      <a:pt x="373" y="199"/>
                    </a:lnTo>
                    <a:lnTo>
                      <a:pt x="375" y="199"/>
                    </a:lnTo>
                    <a:lnTo>
                      <a:pt x="377" y="199"/>
                    </a:lnTo>
                    <a:lnTo>
                      <a:pt x="377" y="201"/>
                    </a:lnTo>
                    <a:lnTo>
                      <a:pt x="375" y="203"/>
                    </a:lnTo>
                    <a:lnTo>
                      <a:pt x="377" y="203"/>
                    </a:lnTo>
                    <a:lnTo>
                      <a:pt x="377" y="206"/>
                    </a:lnTo>
                    <a:lnTo>
                      <a:pt x="379" y="206"/>
                    </a:lnTo>
                    <a:lnTo>
                      <a:pt x="382" y="206"/>
                    </a:lnTo>
                    <a:lnTo>
                      <a:pt x="382" y="208"/>
                    </a:lnTo>
                    <a:lnTo>
                      <a:pt x="382" y="206"/>
                    </a:lnTo>
                    <a:lnTo>
                      <a:pt x="382" y="203"/>
                    </a:lnTo>
                    <a:lnTo>
                      <a:pt x="384" y="203"/>
                    </a:lnTo>
                    <a:lnTo>
                      <a:pt x="386" y="203"/>
                    </a:lnTo>
                    <a:lnTo>
                      <a:pt x="386" y="206"/>
                    </a:lnTo>
                    <a:lnTo>
                      <a:pt x="388" y="206"/>
                    </a:lnTo>
                    <a:lnTo>
                      <a:pt x="388" y="203"/>
                    </a:lnTo>
                    <a:lnTo>
                      <a:pt x="388" y="201"/>
                    </a:lnTo>
                    <a:lnTo>
                      <a:pt x="388" y="199"/>
                    </a:lnTo>
                    <a:lnTo>
                      <a:pt x="388" y="201"/>
                    </a:lnTo>
                    <a:lnTo>
                      <a:pt x="390" y="201"/>
                    </a:lnTo>
                    <a:lnTo>
                      <a:pt x="390" y="203"/>
                    </a:lnTo>
                    <a:lnTo>
                      <a:pt x="392" y="203"/>
                    </a:lnTo>
                    <a:lnTo>
                      <a:pt x="392" y="201"/>
                    </a:lnTo>
                    <a:lnTo>
                      <a:pt x="395" y="201"/>
                    </a:lnTo>
                    <a:lnTo>
                      <a:pt x="395" y="203"/>
                    </a:lnTo>
                    <a:lnTo>
                      <a:pt x="392" y="203"/>
                    </a:lnTo>
                    <a:lnTo>
                      <a:pt x="392" y="206"/>
                    </a:lnTo>
                    <a:lnTo>
                      <a:pt x="392" y="208"/>
                    </a:lnTo>
                    <a:lnTo>
                      <a:pt x="390" y="208"/>
                    </a:lnTo>
                    <a:lnTo>
                      <a:pt x="390" y="210"/>
                    </a:lnTo>
                    <a:lnTo>
                      <a:pt x="390" y="212"/>
                    </a:lnTo>
                    <a:lnTo>
                      <a:pt x="388" y="212"/>
                    </a:lnTo>
                    <a:lnTo>
                      <a:pt x="388" y="214"/>
                    </a:lnTo>
                    <a:lnTo>
                      <a:pt x="388" y="217"/>
                    </a:lnTo>
                    <a:lnTo>
                      <a:pt x="386" y="219"/>
                    </a:lnTo>
                    <a:lnTo>
                      <a:pt x="388" y="219"/>
                    </a:lnTo>
                    <a:lnTo>
                      <a:pt x="388" y="221"/>
                    </a:lnTo>
                    <a:lnTo>
                      <a:pt x="388" y="223"/>
                    </a:lnTo>
                    <a:lnTo>
                      <a:pt x="390" y="223"/>
                    </a:lnTo>
                    <a:lnTo>
                      <a:pt x="390" y="225"/>
                    </a:lnTo>
                    <a:lnTo>
                      <a:pt x="392" y="225"/>
                    </a:lnTo>
                    <a:lnTo>
                      <a:pt x="392" y="228"/>
                    </a:lnTo>
                    <a:lnTo>
                      <a:pt x="392" y="230"/>
                    </a:lnTo>
                    <a:lnTo>
                      <a:pt x="390" y="230"/>
                    </a:lnTo>
                    <a:lnTo>
                      <a:pt x="390" y="228"/>
                    </a:lnTo>
                    <a:lnTo>
                      <a:pt x="390" y="230"/>
                    </a:lnTo>
                    <a:lnTo>
                      <a:pt x="388" y="230"/>
                    </a:lnTo>
                    <a:lnTo>
                      <a:pt x="386" y="230"/>
                    </a:lnTo>
                    <a:lnTo>
                      <a:pt x="386" y="232"/>
                    </a:lnTo>
                    <a:lnTo>
                      <a:pt x="386" y="234"/>
                    </a:lnTo>
                    <a:lnTo>
                      <a:pt x="384" y="234"/>
                    </a:lnTo>
                    <a:lnTo>
                      <a:pt x="384" y="236"/>
                    </a:lnTo>
                    <a:lnTo>
                      <a:pt x="382" y="236"/>
                    </a:lnTo>
                    <a:lnTo>
                      <a:pt x="382" y="234"/>
                    </a:lnTo>
                    <a:lnTo>
                      <a:pt x="382" y="236"/>
                    </a:lnTo>
                    <a:lnTo>
                      <a:pt x="382" y="234"/>
                    </a:lnTo>
                    <a:lnTo>
                      <a:pt x="379" y="234"/>
                    </a:lnTo>
                    <a:lnTo>
                      <a:pt x="377" y="234"/>
                    </a:lnTo>
                    <a:lnTo>
                      <a:pt x="377" y="236"/>
                    </a:lnTo>
                    <a:lnTo>
                      <a:pt x="377" y="239"/>
                    </a:lnTo>
                    <a:lnTo>
                      <a:pt x="375" y="239"/>
                    </a:lnTo>
                    <a:lnTo>
                      <a:pt x="375" y="241"/>
                    </a:lnTo>
                    <a:lnTo>
                      <a:pt x="375" y="243"/>
                    </a:lnTo>
                    <a:lnTo>
                      <a:pt x="375" y="245"/>
                    </a:lnTo>
                    <a:lnTo>
                      <a:pt x="377" y="245"/>
                    </a:lnTo>
                    <a:lnTo>
                      <a:pt x="377" y="247"/>
                    </a:lnTo>
                    <a:lnTo>
                      <a:pt x="375" y="247"/>
                    </a:lnTo>
                    <a:lnTo>
                      <a:pt x="373" y="247"/>
                    </a:lnTo>
                    <a:lnTo>
                      <a:pt x="371" y="247"/>
                    </a:lnTo>
                    <a:lnTo>
                      <a:pt x="371" y="249"/>
                    </a:lnTo>
                    <a:lnTo>
                      <a:pt x="371" y="252"/>
                    </a:lnTo>
                    <a:lnTo>
                      <a:pt x="368" y="254"/>
                    </a:lnTo>
                    <a:lnTo>
                      <a:pt x="368" y="256"/>
                    </a:lnTo>
                    <a:lnTo>
                      <a:pt x="368" y="258"/>
                    </a:lnTo>
                    <a:lnTo>
                      <a:pt x="366" y="258"/>
                    </a:lnTo>
                    <a:lnTo>
                      <a:pt x="366" y="260"/>
                    </a:lnTo>
                    <a:lnTo>
                      <a:pt x="366" y="263"/>
                    </a:lnTo>
                    <a:lnTo>
                      <a:pt x="364" y="263"/>
                    </a:lnTo>
                    <a:lnTo>
                      <a:pt x="364" y="265"/>
                    </a:lnTo>
                    <a:lnTo>
                      <a:pt x="362" y="265"/>
                    </a:lnTo>
                    <a:lnTo>
                      <a:pt x="362" y="267"/>
                    </a:lnTo>
                    <a:lnTo>
                      <a:pt x="362" y="269"/>
                    </a:lnTo>
                    <a:lnTo>
                      <a:pt x="360" y="269"/>
                    </a:lnTo>
                    <a:lnTo>
                      <a:pt x="357" y="271"/>
                    </a:lnTo>
                    <a:lnTo>
                      <a:pt x="357" y="274"/>
                    </a:lnTo>
                    <a:lnTo>
                      <a:pt x="355" y="276"/>
                    </a:lnTo>
                    <a:lnTo>
                      <a:pt x="355" y="278"/>
                    </a:lnTo>
                    <a:lnTo>
                      <a:pt x="353" y="278"/>
                    </a:lnTo>
                    <a:lnTo>
                      <a:pt x="353" y="280"/>
                    </a:lnTo>
                    <a:lnTo>
                      <a:pt x="353" y="282"/>
                    </a:lnTo>
                    <a:lnTo>
                      <a:pt x="351" y="282"/>
                    </a:lnTo>
                    <a:lnTo>
                      <a:pt x="349" y="282"/>
                    </a:lnTo>
                    <a:lnTo>
                      <a:pt x="349" y="280"/>
                    </a:lnTo>
                    <a:lnTo>
                      <a:pt x="346" y="280"/>
                    </a:lnTo>
                    <a:lnTo>
                      <a:pt x="344" y="280"/>
                    </a:lnTo>
                    <a:lnTo>
                      <a:pt x="344" y="278"/>
                    </a:lnTo>
                    <a:lnTo>
                      <a:pt x="342" y="278"/>
                    </a:lnTo>
                    <a:lnTo>
                      <a:pt x="342" y="280"/>
                    </a:lnTo>
                    <a:lnTo>
                      <a:pt x="340" y="280"/>
                    </a:lnTo>
                    <a:lnTo>
                      <a:pt x="338" y="280"/>
                    </a:lnTo>
                    <a:lnTo>
                      <a:pt x="338" y="282"/>
                    </a:lnTo>
                    <a:lnTo>
                      <a:pt x="336" y="282"/>
                    </a:lnTo>
                    <a:lnTo>
                      <a:pt x="336" y="285"/>
                    </a:lnTo>
                    <a:lnTo>
                      <a:pt x="333" y="285"/>
                    </a:lnTo>
                    <a:lnTo>
                      <a:pt x="331" y="285"/>
                    </a:lnTo>
                    <a:lnTo>
                      <a:pt x="329" y="285"/>
                    </a:lnTo>
                    <a:lnTo>
                      <a:pt x="329" y="287"/>
                    </a:lnTo>
                    <a:lnTo>
                      <a:pt x="329" y="289"/>
                    </a:lnTo>
                    <a:lnTo>
                      <a:pt x="327" y="289"/>
                    </a:lnTo>
                    <a:lnTo>
                      <a:pt x="325" y="289"/>
                    </a:lnTo>
                    <a:lnTo>
                      <a:pt x="322" y="289"/>
                    </a:lnTo>
                    <a:lnTo>
                      <a:pt x="320" y="289"/>
                    </a:lnTo>
                    <a:lnTo>
                      <a:pt x="318" y="289"/>
                    </a:lnTo>
                    <a:lnTo>
                      <a:pt x="316" y="289"/>
                    </a:lnTo>
                    <a:lnTo>
                      <a:pt x="314" y="289"/>
                    </a:lnTo>
                    <a:lnTo>
                      <a:pt x="311" y="289"/>
                    </a:lnTo>
                    <a:lnTo>
                      <a:pt x="309" y="289"/>
                    </a:lnTo>
                    <a:lnTo>
                      <a:pt x="307" y="289"/>
                    </a:lnTo>
                    <a:lnTo>
                      <a:pt x="305" y="289"/>
                    </a:lnTo>
                    <a:lnTo>
                      <a:pt x="303" y="289"/>
                    </a:lnTo>
                    <a:lnTo>
                      <a:pt x="303" y="291"/>
                    </a:lnTo>
                    <a:lnTo>
                      <a:pt x="305" y="291"/>
                    </a:lnTo>
                    <a:lnTo>
                      <a:pt x="305" y="293"/>
                    </a:lnTo>
                    <a:lnTo>
                      <a:pt x="305" y="295"/>
                    </a:lnTo>
                    <a:lnTo>
                      <a:pt x="303" y="295"/>
                    </a:lnTo>
                    <a:lnTo>
                      <a:pt x="303" y="293"/>
                    </a:lnTo>
                    <a:lnTo>
                      <a:pt x="300" y="293"/>
                    </a:lnTo>
                    <a:lnTo>
                      <a:pt x="298" y="293"/>
                    </a:lnTo>
                    <a:lnTo>
                      <a:pt x="298" y="295"/>
                    </a:lnTo>
                    <a:lnTo>
                      <a:pt x="296" y="295"/>
                    </a:lnTo>
                    <a:lnTo>
                      <a:pt x="294" y="295"/>
                    </a:lnTo>
                    <a:lnTo>
                      <a:pt x="294" y="298"/>
                    </a:lnTo>
                    <a:lnTo>
                      <a:pt x="294" y="300"/>
                    </a:lnTo>
                    <a:lnTo>
                      <a:pt x="292" y="300"/>
                    </a:lnTo>
                    <a:lnTo>
                      <a:pt x="292" y="302"/>
                    </a:lnTo>
                    <a:lnTo>
                      <a:pt x="290" y="302"/>
                    </a:lnTo>
                    <a:lnTo>
                      <a:pt x="287" y="302"/>
                    </a:lnTo>
                    <a:lnTo>
                      <a:pt x="287" y="300"/>
                    </a:lnTo>
                    <a:lnTo>
                      <a:pt x="287" y="298"/>
                    </a:lnTo>
                    <a:lnTo>
                      <a:pt x="285" y="298"/>
                    </a:lnTo>
                    <a:lnTo>
                      <a:pt x="283" y="298"/>
                    </a:lnTo>
                    <a:lnTo>
                      <a:pt x="283" y="300"/>
                    </a:lnTo>
                    <a:lnTo>
                      <a:pt x="285" y="302"/>
                    </a:lnTo>
                    <a:lnTo>
                      <a:pt x="287" y="302"/>
                    </a:lnTo>
                    <a:lnTo>
                      <a:pt x="287" y="304"/>
                    </a:lnTo>
                    <a:lnTo>
                      <a:pt x="285" y="304"/>
                    </a:lnTo>
                    <a:lnTo>
                      <a:pt x="285" y="306"/>
                    </a:lnTo>
                    <a:lnTo>
                      <a:pt x="287" y="306"/>
                    </a:lnTo>
                    <a:lnTo>
                      <a:pt x="285" y="306"/>
                    </a:lnTo>
                    <a:lnTo>
                      <a:pt x="283" y="306"/>
                    </a:lnTo>
                    <a:lnTo>
                      <a:pt x="283" y="309"/>
                    </a:lnTo>
                    <a:lnTo>
                      <a:pt x="281" y="309"/>
                    </a:lnTo>
                    <a:lnTo>
                      <a:pt x="279" y="309"/>
                    </a:lnTo>
                    <a:lnTo>
                      <a:pt x="276" y="309"/>
                    </a:lnTo>
                    <a:lnTo>
                      <a:pt x="276" y="311"/>
                    </a:lnTo>
                    <a:lnTo>
                      <a:pt x="274" y="311"/>
                    </a:lnTo>
                    <a:lnTo>
                      <a:pt x="274" y="313"/>
                    </a:lnTo>
                    <a:lnTo>
                      <a:pt x="272" y="313"/>
                    </a:lnTo>
                    <a:lnTo>
                      <a:pt x="272" y="315"/>
                    </a:lnTo>
                    <a:lnTo>
                      <a:pt x="272" y="317"/>
                    </a:lnTo>
                    <a:lnTo>
                      <a:pt x="272" y="320"/>
                    </a:lnTo>
                    <a:lnTo>
                      <a:pt x="270" y="320"/>
                    </a:lnTo>
                    <a:lnTo>
                      <a:pt x="272" y="320"/>
                    </a:lnTo>
                    <a:lnTo>
                      <a:pt x="272" y="322"/>
                    </a:lnTo>
                    <a:lnTo>
                      <a:pt x="270" y="324"/>
                    </a:lnTo>
                    <a:lnTo>
                      <a:pt x="270" y="326"/>
                    </a:lnTo>
                    <a:lnTo>
                      <a:pt x="270" y="328"/>
                    </a:lnTo>
                    <a:lnTo>
                      <a:pt x="265" y="331"/>
                    </a:lnTo>
                    <a:lnTo>
                      <a:pt x="263" y="331"/>
                    </a:lnTo>
                    <a:lnTo>
                      <a:pt x="263" y="333"/>
                    </a:lnTo>
                    <a:lnTo>
                      <a:pt x="261" y="333"/>
                    </a:lnTo>
                    <a:lnTo>
                      <a:pt x="259" y="335"/>
                    </a:lnTo>
                    <a:lnTo>
                      <a:pt x="259" y="337"/>
                    </a:lnTo>
                    <a:lnTo>
                      <a:pt x="259" y="339"/>
                    </a:lnTo>
                    <a:lnTo>
                      <a:pt x="257" y="339"/>
                    </a:lnTo>
                    <a:lnTo>
                      <a:pt x="257" y="337"/>
                    </a:lnTo>
                    <a:lnTo>
                      <a:pt x="254" y="337"/>
                    </a:lnTo>
                    <a:lnTo>
                      <a:pt x="254" y="335"/>
                    </a:lnTo>
                    <a:lnTo>
                      <a:pt x="252" y="333"/>
                    </a:lnTo>
                    <a:lnTo>
                      <a:pt x="250" y="331"/>
                    </a:lnTo>
                    <a:lnTo>
                      <a:pt x="248" y="331"/>
                    </a:lnTo>
                    <a:lnTo>
                      <a:pt x="246" y="331"/>
                    </a:lnTo>
                    <a:lnTo>
                      <a:pt x="244" y="333"/>
                    </a:lnTo>
                    <a:lnTo>
                      <a:pt x="241" y="333"/>
                    </a:lnTo>
                    <a:lnTo>
                      <a:pt x="239" y="333"/>
                    </a:lnTo>
                    <a:lnTo>
                      <a:pt x="237" y="333"/>
                    </a:lnTo>
                    <a:lnTo>
                      <a:pt x="235" y="333"/>
                    </a:lnTo>
                    <a:lnTo>
                      <a:pt x="233" y="333"/>
                    </a:lnTo>
                    <a:lnTo>
                      <a:pt x="233" y="328"/>
                    </a:lnTo>
                    <a:lnTo>
                      <a:pt x="230" y="328"/>
                    </a:lnTo>
                    <a:lnTo>
                      <a:pt x="228" y="328"/>
                    </a:lnTo>
                    <a:lnTo>
                      <a:pt x="226" y="328"/>
                    </a:lnTo>
                    <a:lnTo>
                      <a:pt x="226" y="326"/>
                    </a:lnTo>
                    <a:lnTo>
                      <a:pt x="224" y="326"/>
                    </a:lnTo>
                    <a:lnTo>
                      <a:pt x="222" y="326"/>
                    </a:lnTo>
                    <a:lnTo>
                      <a:pt x="222" y="324"/>
                    </a:lnTo>
                    <a:lnTo>
                      <a:pt x="222" y="326"/>
                    </a:lnTo>
                    <a:lnTo>
                      <a:pt x="219" y="326"/>
                    </a:lnTo>
                    <a:lnTo>
                      <a:pt x="219" y="324"/>
                    </a:lnTo>
                    <a:lnTo>
                      <a:pt x="217" y="324"/>
                    </a:lnTo>
                    <a:lnTo>
                      <a:pt x="217" y="322"/>
                    </a:lnTo>
                    <a:lnTo>
                      <a:pt x="215" y="322"/>
                    </a:lnTo>
                    <a:lnTo>
                      <a:pt x="213" y="322"/>
                    </a:lnTo>
                    <a:lnTo>
                      <a:pt x="213" y="320"/>
                    </a:lnTo>
                    <a:lnTo>
                      <a:pt x="211" y="320"/>
                    </a:lnTo>
                    <a:lnTo>
                      <a:pt x="208" y="320"/>
                    </a:lnTo>
                    <a:lnTo>
                      <a:pt x="206" y="320"/>
                    </a:lnTo>
                    <a:lnTo>
                      <a:pt x="204" y="320"/>
                    </a:lnTo>
                    <a:lnTo>
                      <a:pt x="202" y="320"/>
                    </a:lnTo>
                    <a:lnTo>
                      <a:pt x="202" y="322"/>
                    </a:lnTo>
                    <a:lnTo>
                      <a:pt x="200" y="322"/>
                    </a:lnTo>
                    <a:lnTo>
                      <a:pt x="198" y="322"/>
                    </a:lnTo>
                    <a:lnTo>
                      <a:pt x="195" y="320"/>
                    </a:lnTo>
                    <a:lnTo>
                      <a:pt x="193" y="320"/>
                    </a:lnTo>
                    <a:lnTo>
                      <a:pt x="191" y="322"/>
                    </a:lnTo>
                    <a:lnTo>
                      <a:pt x="189" y="322"/>
                    </a:lnTo>
                    <a:lnTo>
                      <a:pt x="180" y="322"/>
                    </a:lnTo>
                    <a:lnTo>
                      <a:pt x="178" y="322"/>
                    </a:lnTo>
                    <a:lnTo>
                      <a:pt x="176" y="322"/>
                    </a:lnTo>
                    <a:lnTo>
                      <a:pt x="176" y="324"/>
                    </a:lnTo>
                    <a:lnTo>
                      <a:pt x="173" y="324"/>
                    </a:lnTo>
                    <a:lnTo>
                      <a:pt x="176" y="326"/>
                    </a:lnTo>
                    <a:lnTo>
                      <a:pt x="176" y="328"/>
                    </a:lnTo>
                    <a:lnTo>
                      <a:pt x="176" y="331"/>
                    </a:lnTo>
                    <a:lnTo>
                      <a:pt x="173" y="331"/>
                    </a:lnTo>
                    <a:lnTo>
                      <a:pt x="173" y="333"/>
                    </a:lnTo>
                    <a:lnTo>
                      <a:pt x="171" y="333"/>
                    </a:lnTo>
                    <a:lnTo>
                      <a:pt x="171" y="335"/>
                    </a:lnTo>
                    <a:lnTo>
                      <a:pt x="169" y="337"/>
                    </a:lnTo>
                    <a:lnTo>
                      <a:pt x="167" y="339"/>
                    </a:lnTo>
                    <a:lnTo>
                      <a:pt x="165" y="341"/>
                    </a:lnTo>
                    <a:lnTo>
                      <a:pt x="163" y="344"/>
                    </a:lnTo>
                    <a:lnTo>
                      <a:pt x="160" y="344"/>
                    </a:lnTo>
                    <a:lnTo>
                      <a:pt x="160" y="346"/>
                    </a:lnTo>
                    <a:lnTo>
                      <a:pt x="158" y="348"/>
                    </a:lnTo>
                    <a:lnTo>
                      <a:pt x="156" y="352"/>
                    </a:lnTo>
                    <a:lnTo>
                      <a:pt x="156" y="357"/>
                    </a:lnTo>
                    <a:lnTo>
                      <a:pt x="154" y="359"/>
                    </a:lnTo>
                    <a:lnTo>
                      <a:pt x="147" y="357"/>
                    </a:lnTo>
                    <a:lnTo>
                      <a:pt x="143" y="355"/>
                    </a:lnTo>
                    <a:lnTo>
                      <a:pt x="141" y="355"/>
                    </a:lnTo>
                    <a:lnTo>
                      <a:pt x="138" y="348"/>
                    </a:lnTo>
                    <a:lnTo>
                      <a:pt x="132" y="350"/>
                    </a:lnTo>
                    <a:lnTo>
                      <a:pt x="130" y="350"/>
                    </a:lnTo>
                    <a:lnTo>
                      <a:pt x="127" y="350"/>
                    </a:lnTo>
                    <a:lnTo>
                      <a:pt x="125" y="350"/>
                    </a:lnTo>
                    <a:lnTo>
                      <a:pt x="123" y="350"/>
                    </a:lnTo>
                    <a:lnTo>
                      <a:pt x="119" y="355"/>
                    </a:lnTo>
                    <a:lnTo>
                      <a:pt x="117" y="355"/>
                    </a:lnTo>
                    <a:lnTo>
                      <a:pt x="114" y="355"/>
                    </a:lnTo>
                    <a:lnTo>
                      <a:pt x="112" y="355"/>
                    </a:lnTo>
                    <a:lnTo>
                      <a:pt x="110" y="355"/>
                    </a:lnTo>
                    <a:lnTo>
                      <a:pt x="108" y="355"/>
                    </a:lnTo>
                    <a:lnTo>
                      <a:pt x="103" y="357"/>
                    </a:lnTo>
                    <a:lnTo>
                      <a:pt x="99" y="357"/>
                    </a:lnTo>
                    <a:lnTo>
                      <a:pt x="99" y="359"/>
                    </a:lnTo>
                    <a:lnTo>
                      <a:pt x="97" y="359"/>
                    </a:lnTo>
                    <a:lnTo>
                      <a:pt x="92" y="363"/>
                    </a:lnTo>
                    <a:lnTo>
                      <a:pt x="90" y="361"/>
                    </a:lnTo>
                    <a:lnTo>
                      <a:pt x="88" y="359"/>
                    </a:lnTo>
                    <a:lnTo>
                      <a:pt x="86" y="357"/>
                    </a:lnTo>
                    <a:lnTo>
                      <a:pt x="86" y="355"/>
                    </a:lnTo>
                    <a:lnTo>
                      <a:pt x="86" y="357"/>
                    </a:lnTo>
                    <a:lnTo>
                      <a:pt x="84" y="357"/>
                    </a:lnTo>
                    <a:lnTo>
                      <a:pt x="84" y="355"/>
                    </a:lnTo>
                    <a:lnTo>
                      <a:pt x="81" y="355"/>
                    </a:lnTo>
                    <a:lnTo>
                      <a:pt x="79" y="355"/>
                    </a:lnTo>
                    <a:lnTo>
                      <a:pt x="77" y="355"/>
                    </a:lnTo>
                    <a:lnTo>
                      <a:pt x="75" y="355"/>
                    </a:lnTo>
                    <a:lnTo>
                      <a:pt x="73" y="355"/>
                    </a:lnTo>
                    <a:lnTo>
                      <a:pt x="73" y="352"/>
                    </a:lnTo>
                    <a:lnTo>
                      <a:pt x="71" y="352"/>
                    </a:lnTo>
                    <a:lnTo>
                      <a:pt x="71" y="350"/>
                    </a:lnTo>
                    <a:lnTo>
                      <a:pt x="68" y="350"/>
                    </a:lnTo>
                    <a:lnTo>
                      <a:pt x="66" y="350"/>
                    </a:lnTo>
                    <a:lnTo>
                      <a:pt x="64" y="348"/>
                    </a:lnTo>
                    <a:lnTo>
                      <a:pt x="62" y="348"/>
                    </a:lnTo>
                    <a:lnTo>
                      <a:pt x="60" y="348"/>
                    </a:lnTo>
                    <a:lnTo>
                      <a:pt x="57" y="348"/>
                    </a:lnTo>
                    <a:lnTo>
                      <a:pt x="57" y="350"/>
                    </a:lnTo>
                    <a:lnTo>
                      <a:pt x="57" y="348"/>
                    </a:lnTo>
                    <a:lnTo>
                      <a:pt x="55" y="348"/>
                    </a:lnTo>
                    <a:lnTo>
                      <a:pt x="55" y="350"/>
                    </a:lnTo>
                    <a:lnTo>
                      <a:pt x="53" y="350"/>
                    </a:lnTo>
                    <a:lnTo>
                      <a:pt x="53" y="348"/>
                    </a:lnTo>
                    <a:lnTo>
                      <a:pt x="53" y="350"/>
                    </a:lnTo>
                    <a:lnTo>
                      <a:pt x="51" y="350"/>
                    </a:lnTo>
                    <a:lnTo>
                      <a:pt x="51" y="352"/>
                    </a:lnTo>
                    <a:lnTo>
                      <a:pt x="49" y="352"/>
                    </a:lnTo>
                    <a:lnTo>
                      <a:pt x="49" y="355"/>
                    </a:lnTo>
                    <a:lnTo>
                      <a:pt x="46" y="355"/>
                    </a:lnTo>
                    <a:lnTo>
                      <a:pt x="46" y="352"/>
                    </a:lnTo>
                    <a:lnTo>
                      <a:pt x="46" y="350"/>
                    </a:lnTo>
                    <a:lnTo>
                      <a:pt x="49" y="350"/>
                    </a:lnTo>
                    <a:lnTo>
                      <a:pt x="49" y="348"/>
                    </a:lnTo>
                    <a:lnTo>
                      <a:pt x="46" y="348"/>
                    </a:lnTo>
                    <a:lnTo>
                      <a:pt x="46" y="350"/>
                    </a:lnTo>
                    <a:lnTo>
                      <a:pt x="44" y="350"/>
                    </a:lnTo>
                    <a:lnTo>
                      <a:pt x="44" y="348"/>
                    </a:lnTo>
                    <a:lnTo>
                      <a:pt x="42" y="348"/>
                    </a:lnTo>
                    <a:lnTo>
                      <a:pt x="44" y="348"/>
                    </a:lnTo>
                    <a:lnTo>
                      <a:pt x="42" y="346"/>
                    </a:lnTo>
                    <a:lnTo>
                      <a:pt x="40" y="346"/>
                    </a:lnTo>
                    <a:lnTo>
                      <a:pt x="38" y="346"/>
                    </a:lnTo>
                    <a:lnTo>
                      <a:pt x="35" y="346"/>
                    </a:lnTo>
                    <a:lnTo>
                      <a:pt x="33" y="346"/>
                    </a:lnTo>
                    <a:lnTo>
                      <a:pt x="35" y="344"/>
                    </a:lnTo>
                    <a:lnTo>
                      <a:pt x="33" y="344"/>
                    </a:lnTo>
                    <a:lnTo>
                      <a:pt x="35" y="344"/>
                    </a:lnTo>
                    <a:lnTo>
                      <a:pt x="38" y="341"/>
                    </a:lnTo>
                    <a:lnTo>
                      <a:pt x="35" y="341"/>
                    </a:lnTo>
                    <a:lnTo>
                      <a:pt x="31" y="339"/>
                    </a:lnTo>
                    <a:lnTo>
                      <a:pt x="29" y="337"/>
                    </a:lnTo>
                    <a:lnTo>
                      <a:pt x="31" y="337"/>
                    </a:lnTo>
                    <a:lnTo>
                      <a:pt x="33" y="335"/>
                    </a:lnTo>
                    <a:lnTo>
                      <a:pt x="35" y="335"/>
                    </a:lnTo>
                    <a:lnTo>
                      <a:pt x="38" y="333"/>
                    </a:lnTo>
                    <a:lnTo>
                      <a:pt x="40" y="333"/>
                    </a:lnTo>
                    <a:lnTo>
                      <a:pt x="42" y="333"/>
                    </a:lnTo>
                    <a:lnTo>
                      <a:pt x="42" y="331"/>
                    </a:lnTo>
                    <a:lnTo>
                      <a:pt x="44" y="331"/>
                    </a:lnTo>
                    <a:lnTo>
                      <a:pt x="44" y="328"/>
                    </a:lnTo>
                    <a:lnTo>
                      <a:pt x="42" y="328"/>
                    </a:lnTo>
                    <a:lnTo>
                      <a:pt x="42" y="326"/>
                    </a:lnTo>
                    <a:lnTo>
                      <a:pt x="42" y="328"/>
                    </a:lnTo>
                    <a:lnTo>
                      <a:pt x="40" y="328"/>
                    </a:lnTo>
                    <a:lnTo>
                      <a:pt x="42" y="328"/>
                    </a:lnTo>
                    <a:lnTo>
                      <a:pt x="40" y="328"/>
                    </a:lnTo>
                    <a:lnTo>
                      <a:pt x="42" y="328"/>
                    </a:lnTo>
                    <a:lnTo>
                      <a:pt x="42" y="331"/>
                    </a:lnTo>
                    <a:lnTo>
                      <a:pt x="40" y="331"/>
                    </a:lnTo>
                    <a:lnTo>
                      <a:pt x="38" y="331"/>
                    </a:lnTo>
                    <a:lnTo>
                      <a:pt x="38" y="328"/>
                    </a:lnTo>
                    <a:lnTo>
                      <a:pt x="40" y="328"/>
                    </a:lnTo>
                    <a:lnTo>
                      <a:pt x="38" y="328"/>
                    </a:lnTo>
                    <a:lnTo>
                      <a:pt x="38" y="326"/>
                    </a:lnTo>
                    <a:lnTo>
                      <a:pt x="38" y="324"/>
                    </a:lnTo>
                    <a:lnTo>
                      <a:pt x="35" y="324"/>
                    </a:lnTo>
                    <a:lnTo>
                      <a:pt x="35" y="326"/>
                    </a:lnTo>
                    <a:lnTo>
                      <a:pt x="35" y="324"/>
                    </a:lnTo>
                    <a:lnTo>
                      <a:pt x="38" y="324"/>
                    </a:lnTo>
                    <a:lnTo>
                      <a:pt x="38" y="322"/>
                    </a:lnTo>
                    <a:lnTo>
                      <a:pt x="38" y="320"/>
                    </a:lnTo>
                    <a:lnTo>
                      <a:pt x="40" y="320"/>
                    </a:lnTo>
                    <a:lnTo>
                      <a:pt x="42" y="320"/>
                    </a:lnTo>
                    <a:lnTo>
                      <a:pt x="44" y="320"/>
                    </a:lnTo>
                    <a:lnTo>
                      <a:pt x="46" y="320"/>
                    </a:lnTo>
                    <a:lnTo>
                      <a:pt x="46" y="317"/>
                    </a:lnTo>
                    <a:lnTo>
                      <a:pt x="46" y="315"/>
                    </a:lnTo>
                    <a:lnTo>
                      <a:pt x="49" y="315"/>
                    </a:lnTo>
                    <a:lnTo>
                      <a:pt x="49" y="313"/>
                    </a:lnTo>
                    <a:lnTo>
                      <a:pt x="49" y="311"/>
                    </a:lnTo>
                    <a:lnTo>
                      <a:pt x="49" y="309"/>
                    </a:lnTo>
                    <a:lnTo>
                      <a:pt x="51" y="309"/>
                    </a:lnTo>
                    <a:lnTo>
                      <a:pt x="51" y="306"/>
                    </a:lnTo>
                    <a:lnTo>
                      <a:pt x="51" y="304"/>
                    </a:lnTo>
                    <a:lnTo>
                      <a:pt x="51" y="302"/>
                    </a:lnTo>
                    <a:lnTo>
                      <a:pt x="51" y="300"/>
                    </a:lnTo>
                    <a:lnTo>
                      <a:pt x="51" y="298"/>
                    </a:lnTo>
                    <a:lnTo>
                      <a:pt x="53" y="298"/>
                    </a:lnTo>
                    <a:lnTo>
                      <a:pt x="53" y="295"/>
                    </a:lnTo>
                    <a:lnTo>
                      <a:pt x="55" y="295"/>
                    </a:lnTo>
                    <a:lnTo>
                      <a:pt x="57" y="295"/>
                    </a:lnTo>
                    <a:lnTo>
                      <a:pt x="57" y="293"/>
                    </a:lnTo>
                    <a:lnTo>
                      <a:pt x="57" y="295"/>
                    </a:lnTo>
                    <a:lnTo>
                      <a:pt x="60" y="295"/>
                    </a:lnTo>
                    <a:lnTo>
                      <a:pt x="60" y="293"/>
                    </a:lnTo>
                    <a:lnTo>
                      <a:pt x="60" y="291"/>
                    </a:lnTo>
                    <a:lnTo>
                      <a:pt x="62" y="291"/>
                    </a:lnTo>
                    <a:lnTo>
                      <a:pt x="62" y="289"/>
                    </a:lnTo>
                    <a:lnTo>
                      <a:pt x="64" y="289"/>
                    </a:lnTo>
                    <a:lnTo>
                      <a:pt x="66" y="289"/>
                    </a:lnTo>
                    <a:lnTo>
                      <a:pt x="68" y="289"/>
                    </a:lnTo>
                    <a:lnTo>
                      <a:pt x="71" y="289"/>
                    </a:lnTo>
                    <a:lnTo>
                      <a:pt x="73" y="289"/>
                    </a:lnTo>
                    <a:lnTo>
                      <a:pt x="73" y="287"/>
                    </a:lnTo>
                    <a:lnTo>
                      <a:pt x="75" y="287"/>
                    </a:lnTo>
                    <a:lnTo>
                      <a:pt x="75" y="285"/>
                    </a:lnTo>
                    <a:lnTo>
                      <a:pt x="73" y="285"/>
                    </a:lnTo>
                    <a:lnTo>
                      <a:pt x="73" y="282"/>
                    </a:lnTo>
                    <a:lnTo>
                      <a:pt x="75" y="282"/>
                    </a:lnTo>
                    <a:lnTo>
                      <a:pt x="77" y="282"/>
                    </a:lnTo>
                    <a:lnTo>
                      <a:pt x="79" y="282"/>
                    </a:lnTo>
                    <a:lnTo>
                      <a:pt x="81" y="282"/>
                    </a:lnTo>
                    <a:lnTo>
                      <a:pt x="79" y="280"/>
                    </a:lnTo>
                    <a:lnTo>
                      <a:pt x="79" y="278"/>
                    </a:lnTo>
                    <a:lnTo>
                      <a:pt x="79" y="276"/>
                    </a:lnTo>
                    <a:lnTo>
                      <a:pt x="77" y="274"/>
                    </a:lnTo>
                    <a:lnTo>
                      <a:pt x="77" y="271"/>
                    </a:lnTo>
                    <a:lnTo>
                      <a:pt x="79" y="271"/>
                    </a:lnTo>
                    <a:lnTo>
                      <a:pt x="79" y="269"/>
                    </a:lnTo>
                    <a:lnTo>
                      <a:pt x="79" y="267"/>
                    </a:lnTo>
                    <a:lnTo>
                      <a:pt x="79" y="265"/>
                    </a:lnTo>
                    <a:lnTo>
                      <a:pt x="77" y="265"/>
                    </a:lnTo>
                    <a:lnTo>
                      <a:pt x="77" y="263"/>
                    </a:lnTo>
                    <a:lnTo>
                      <a:pt x="75" y="263"/>
                    </a:lnTo>
                    <a:lnTo>
                      <a:pt x="75" y="260"/>
                    </a:lnTo>
                    <a:lnTo>
                      <a:pt x="73" y="260"/>
                    </a:lnTo>
                    <a:lnTo>
                      <a:pt x="73" y="258"/>
                    </a:lnTo>
                    <a:lnTo>
                      <a:pt x="71" y="258"/>
                    </a:lnTo>
                    <a:lnTo>
                      <a:pt x="71" y="256"/>
                    </a:lnTo>
                    <a:lnTo>
                      <a:pt x="68" y="256"/>
                    </a:lnTo>
                    <a:lnTo>
                      <a:pt x="68" y="254"/>
                    </a:lnTo>
                    <a:lnTo>
                      <a:pt x="66" y="254"/>
                    </a:lnTo>
                    <a:lnTo>
                      <a:pt x="64" y="254"/>
                    </a:lnTo>
                    <a:lnTo>
                      <a:pt x="64" y="252"/>
                    </a:lnTo>
                    <a:lnTo>
                      <a:pt x="62" y="252"/>
                    </a:lnTo>
                    <a:lnTo>
                      <a:pt x="60" y="252"/>
                    </a:lnTo>
                    <a:lnTo>
                      <a:pt x="62" y="254"/>
                    </a:lnTo>
                    <a:lnTo>
                      <a:pt x="62" y="256"/>
                    </a:lnTo>
                    <a:lnTo>
                      <a:pt x="64" y="256"/>
                    </a:lnTo>
                    <a:lnTo>
                      <a:pt x="64" y="258"/>
                    </a:lnTo>
                    <a:lnTo>
                      <a:pt x="66" y="260"/>
                    </a:lnTo>
                    <a:lnTo>
                      <a:pt x="66" y="263"/>
                    </a:lnTo>
                    <a:lnTo>
                      <a:pt x="64" y="263"/>
                    </a:lnTo>
                    <a:lnTo>
                      <a:pt x="62" y="263"/>
                    </a:lnTo>
                    <a:lnTo>
                      <a:pt x="60" y="263"/>
                    </a:lnTo>
                    <a:lnTo>
                      <a:pt x="60" y="260"/>
                    </a:lnTo>
                    <a:lnTo>
                      <a:pt x="57" y="260"/>
                    </a:lnTo>
                    <a:lnTo>
                      <a:pt x="55" y="260"/>
                    </a:lnTo>
                    <a:lnTo>
                      <a:pt x="55" y="258"/>
                    </a:lnTo>
                    <a:lnTo>
                      <a:pt x="53" y="258"/>
                    </a:lnTo>
                    <a:lnTo>
                      <a:pt x="51" y="258"/>
                    </a:lnTo>
                    <a:lnTo>
                      <a:pt x="49" y="258"/>
                    </a:lnTo>
                    <a:lnTo>
                      <a:pt x="46" y="258"/>
                    </a:lnTo>
                    <a:lnTo>
                      <a:pt x="46" y="256"/>
                    </a:lnTo>
                    <a:lnTo>
                      <a:pt x="44" y="256"/>
                    </a:lnTo>
                    <a:lnTo>
                      <a:pt x="42" y="256"/>
                    </a:lnTo>
                    <a:lnTo>
                      <a:pt x="40" y="256"/>
                    </a:lnTo>
                    <a:lnTo>
                      <a:pt x="40" y="254"/>
                    </a:lnTo>
                    <a:lnTo>
                      <a:pt x="42" y="254"/>
                    </a:lnTo>
                    <a:lnTo>
                      <a:pt x="40" y="254"/>
                    </a:lnTo>
                    <a:lnTo>
                      <a:pt x="42" y="254"/>
                    </a:lnTo>
                    <a:lnTo>
                      <a:pt x="40" y="254"/>
                    </a:lnTo>
                    <a:lnTo>
                      <a:pt x="40" y="252"/>
                    </a:lnTo>
                    <a:lnTo>
                      <a:pt x="42" y="252"/>
                    </a:lnTo>
                    <a:lnTo>
                      <a:pt x="40" y="252"/>
                    </a:lnTo>
                    <a:lnTo>
                      <a:pt x="38" y="252"/>
                    </a:lnTo>
                    <a:lnTo>
                      <a:pt x="40" y="252"/>
                    </a:lnTo>
                    <a:lnTo>
                      <a:pt x="40" y="249"/>
                    </a:lnTo>
                    <a:lnTo>
                      <a:pt x="38" y="249"/>
                    </a:lnTo>
                    <a:lnTo>
                      <a:pt x="35" y="249"/>
                    </a:lnTo>
                    <a:lnTo>
                      <a:pt x="35" y="252"/>
                    </a:lnTo>
                    <a:lnTo>
                      <a:pt x="35" y="249"/>
                    </a:lnTo>
                    <a:lnTo>
                      <a:pt x="33" y="249"/>
                    </a:lnTo>
                    <a:lnTo>
                      <a:pt x="33" y="247"/>
                    </a:lnTo>
                    <a:lnTo>
                      <a:pt x="33" y="245"/>
                    </a:lnTo>
                    <a:lnTo>
                      <a:pt x="31" y="245"/>
                    </a:lnTo>
                    <a:lnTo>
                      <a:pt x="31" y="243"/>
                    </a:lnTo>
                    <a:lnTo>
                      <a:pt x="33" y="243"/>
                    </a:lnTo>
                    <a:lnTo>
                      <a:pt x="33" y="241"/>
                    </a:lnTo>
                    <a:lnTo>
                      <a:pt x="31" y="241"/>
                    </a:lnTo>
                    <a:lnTo>
                      <a:pt x="31" y="239"/>
                    </a:lnTo>
                    <a:lnTo>
                      <a:pt x="33" y="239"/>
                    </a:lnTo>
                    <a:lnTo>
                      <a:pt x="33" y="236"/>
                    </a:lnTo>
                    <a:lnTo>
                      <a:pt x="31" y="236"/>
                    </a:lnTo>
                    <a:lnTo>
                      <a:pt x="29" y="236"/>
                    </a:lnTo>
                    <a:lnTo>
                      <a:pt x="29" y="234"/>
                    </a:lnTo>
                    <a:lnTo>
                      <a:pt x="29" y="236"/>
                    </a:lnTo>
                    <a:lnTo>
                      <a:pt x="29" y="234"/>
                    </a:lnTo>
                    <a:lnTo>
                      <a:pt x="27" y="234"/>
                    </a:lnTo>
                    <a:lnTo>
                      <a:pt x="27" y="232"/>
                    </a:lnTo>
                    <a:lnTo>
                      <a:pt x="29" y="232"/>
                    </a:lnTo>
                    <a:lnTo>
                      <a:pt x="31" y="232"/>
                    </a:lnTo>
                    <a:lnTo>
                      <a:pt x="29" y="232"/>
                    </a:lnTo>
                    <a:lnTo>
                      <a:pt x="29" y="230"/>
                    </a:lnTo>
                    <a:lnTo>
                      <a:pt x="29" y="232"/>
                    </a:lnTo>
                    <a:lnTo>
                      <a:pt x="29" y="230"/>
                    </a:lnTo>
                    <a:lnTo>
                      <a:pt x="27" y="230"/>
                    </a:lnTo>
                    <a:lnTo>
                      <a:pt x="27" y="228"/>
                    </a:lnTo>
                    <a:lnTo>
                      <a:pt x="25" y="228"/>
                    </a:lnTo>
                    <a:lnTo>
                      <a:pt x="27" y="228"/>
                    </a:lnTo>
                    <a:lnTo>
                      <a:pt x="27" y="225"/>
                    </a:lnTo>
                    <a:lnTo>
                      <a:pt x="29" y="225"/>
                    </a:lnTo>
                    <a:lnTo>
                      <a:pt x="29" y="223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29" y="221"/>
                    </a:lnTo>
                    <a:lnTo>
                      <a:pt x="27" y="221"/>
                    </a:lnTo>
                    <a:lnTo>
                      <a:pt x="29" y="221"/>
                    </a:lnTo>
                    <a:lnTo>
                      <a:pt x="31" y="221"/>
                    </a:lnTo>
                    <a:lnTo>
                      <a:pt x="31" y="219"/>
                    </a:lnTo>
                    <a:lnTo>
                      <a:pt x="29" y="219"/>
                    </a:lnTo>
                    <a:lnTo>
                      <a:pt x="29" y="217"/>
                    </a:lnTo>
                    <a:lnTo>
                      <a:pt x="29" y="214"/>
                    </a:lnTo>
                    <a:lnTo>
                      <a:pt x="29" y="212"/>
                    </a:lnTo>
                    <a:lnTo>
                      <a:pt x="29" y="210"/>
                    </a:lnTo>
                    <a:lnTo>
                      <a:pt x="31" y="210"/>
                    </a:lnTo>
                    <a:lnTo>
                      <a:pt x="29" y="210"/>
                    </a:lnTo>
                    <a:lnTo>
                      <a:pt x="29" y="208"/>
                    </a:lnTo>
                    <a:lnTo>
                      <a:pt x="29" y="210"/>
                    </a:lnTo>
                    <a:lnTo>
                      <a:pt x="29" y="208"/>
                    </a:lnTo>
                    <a:lnTo>
                      <a:pt x="31" y="208"/>
                    </a:lnTo>
                    <a:lnTo>
                      <a:pt x="29" y="208"/>
                    </a:lnTo>
                    <a:lnTo>
                      <a:pt x="29" y="206"/>
                    </a:lnTo>
                    <a:lnTo>
                      <a:pt x="31" y="206"/>
                    </a:lnTo>
                    <a:lnTo>
                      <a:pt x="29" y="206"/>
                    </a:lnTo>
                    <a:lnTo>
                      <a:pt x="27" y="206"/>
                    </a:lnTo>
                    <a:lnTo>
                      <a:pt x="27" y="203"/>
                    </a:lnTo>
                    <a:lnTo>
                      <a:pt x="27" y="201"/>
                    </a:lnTo>
                    <a:lnTo>
                      <a:pt x="25" y="199"/>
                    </a:lnTo>
                    <a:lnTo>
                      <a:pt x="25" y="197"/>
                    </a:lnTo>
                    <a:lnTo>
                      <a:pt x="22" y="197"/>
                    </a:lnTo>
                    <a:lnTo>
                      <a:pt x="22" y="195"/>
                    </a:lnTo>
                    <a:lnTo>
                      <a:pt x="20" y="193"/>
                    </a:lnTo>
                    <a:lnTo>
                      <a:pt x="18" y="193"/>
                    </a:lnTo>
                    <a:lnTo>
                      <a:pt x="16" y="190"/>
                    </a:lnTo>
                    <a:lnTo>
                      <a:pt x="14" y="188"/>
                    </a:lnTo>
                    <a:lnTo>
                      <a:pt x="11" y="186"/>
                    </a:lnTo>
                    <a:lnTo>
                      <a:pt x="11" y="184"/>
                    </a:lnTo>
                    <a:lnTo>
                      <a:pt x="9" y="184"/>
                    </a:lnTo>
                    <a:lnTo>
                      <a:pt x="9" y="182"/>
                    </a:lnTo>
                    <a:lnTo>
                      <a:pt x="7" y="182"/>
                    </a:lnTo>
                    <a:lnTo>
                      <a:pt x="5" y="182"/>
                    </a:lnTo>
                    <a:lnTo>
                      <a:pt x="5" y="179"/>
                    </a:lnTo>
                    <a:lnTo>
                      <a:pt x="3" y="179"/>
                    </a:lnTo>
                    <a:lnTo>
                      <a:pt x="0" y="179"/>
                    </a:lnTo>
                    <a:lnTo>
                      <a:pt x="3" y="179"/>
                    </a:lnTo>
                    <a:lnTo>
                      <a:pt x="3" y="177"/>
                    </a:lnTo>
                    <a:lnTo>
                      <a:pt x="3" y="179"/>
                    </a:lnTo>
                    <a:lnTo>
                      <a:pt x="5" y="179"/>
                    </a:lnTo>
                    <a:lnTo>
                      <a:pt x="5" y="177"/>
                    </a:lnTo>
                    <a:lnTo>
                      <a:pt x="7" y="177"/>
                    </a:lnTo>
                    <a:lnTo>
                      <a:pt x="7" y="175"/>
                    </a:lnTo>
                    <a:lnTo>
                      <a:pt x="5" y="175"/>
                    </a:lnTo>
                    <a:lnTo>
                      <a:pt x="7" y="175"/>
                    </a:lnTo>
                    <a:lnTo>
                      <a:pt x="9" y="175"/>
                    </a:lnTo>
                    <a:lnTo>
                      <a:pt x="9" y="173"/>
                    </a:lnTo>
                    <a:lnTo>
                      <a:pt x="11" y="173"/>
                    </a:lnTo>
                    <a:lnTo>
                      <a:pt x="14" y="173"/>
                    </a:lnTo>
                    <a:lnTo>
                      <a:pt x="14" y="171"/>
                    </a:lnTo>
                    <a:lnTo>
                      <a:pt x="16" y="171"/>
                    </a:lnTo>
                    <a:lnTo>
                      <a:pt x="20" y="166"/>
                    </a:lnTo>
                    <a:lnTo>
                      <a:pt x="25" y="171"/>
                    </a:lnTo>
                    <a:lnTo>
                      <a:pt x="25" y="168"/>
                    </a:lnTo>
                    <a:lnTo>
                      <a:pt x="25" y="166"/>
                    </a:lnTo>
                    <a:lnTo>
                      <a:pt x="27" y="166"/>
                    </a:lnTo>
                    <a:lnTo>
                      <a:pt x="27" y="164"/>
                    </a:lnTo>
                    <a:lnTo>
                      <a:pt x="27" y="162"/>
                    </a:lnTo>
                    <a:lnTo>
                      <a:pt x="29" y="162"/>
                    </a:lnTo>
                    <a:lnTo>
                      <a:pt x="29" y="160"/>
                    </a:lnTo>
                    <a:lnTo>
                      <a:pt x="31" y="160"/>
                    </a:lnTo>
                    <a:lnTo>
                      <a:pt x="33" y="160"/>
                    </a:lnTo>
                    <a:lnTo>
                      <a:pt x="35" y="160"/>
                    </a:lnTo>
                    <a:lnTo>
                      <a:pt x="38" y="160"/>
                    </a:lnTo>
                    <a:lnTo>
                      <a:pt x="38" y="157"/>
                    </a:lnTo>
                    <a:lnTo>
                      <a:pt x="40" y="157"/>
                    </a:lnTo>
                    <a:lnTo>
                      <a:pt x="42" y="157"/>
                    </a:lnTo>
                    <a:lnTo>
                      <a:pt x="42" y="155"/>
                    </a:lnTo>
                    <a:lnTo>
                      <a:pt x="44" y="155"/>
                    </a:lnTo>
                    <a:lnTo>
                      <a:pt x="42" y="155"/>
                    </a:lnTo>
                    <a:lnTo>
                      <a:pt x="42" y="153"/>
                    </a:lnTo>
                    <a:lnTo>
                      <a:pt x="40" y="153"/>
                    </a:lnTo>
                    <a:lnTo>
                      <a:pt x="42" y="153"/>
                    </a:lnTo>
                    <a:lnTo>
                      <a:pt x="42" y="151"/>
                    </a:lnTo>
                    <a:lnTo>
                      <a:pt x="42" y="149"/>
                    </a:lnTo>
                    <a:lnTo>
                      <a:pt x="42" y="147"/>
                    </a:lnTo>
                    <a:lnTo>
                      <a:pt x="40" y="147"/>
                    </a:lnTo>
                    <a:lnTo>
                      <a:pt x="38" y="147"/>
                    </a:lnTo>
                    <a:lnTo>
                      <a:pt x="38" y="144"/>
                    </a:lnTo>
                    <a:lnTo>
                      <a:pt x="35" y="144"/>
                    </a:lnTo>
                    <a:lnTo>
                      <a:pt x="38" y="144"/>
                    </a:lnTo>
                    <a:lnTo>
                      <a:pt x="38" y="142"/>
                    </a:lnTo>
                    <a:lnTo>
                      <a:pt x="35" y="142"/>
                    </a:lnTo>
                    <a:lnTo>
                      <a:pt x="35" y="140"/>
                    </a:lnTo>
                    <a:lnTo>
                      <a:pt x="33" y="140"/>
                    </a:lnTo>
                    <a:lnTo>
                      <a:pt x="31" y="140"/>
                    </a:lnTo>
                    <a:lnTo>
                      <a:pt x="29" y="140"/>
                    </a:lnTo>
                    <a:lnTo>
                      <a:pt x="29" y="138"/>
                    </a:lnTo>
                    <a:lnTo>
                      <a:pt x="27" y="138"/>
                    </a:lnTo>
                    <a:lnTo>
                      <a:pt x="25" y="138"/>
                    </a:lnTo>
                    <a:lnTo>
                      <a:pt x="25" y="136"/>
                    </a:lnTo>
                    <a:lnTo>
                      <a:pt x="27" y="136"/>
                    </a:lnTo>
                    <a:lnTo>
                      <a:pt x="29" y="136"/>
                    </a:lnTo>
                    <a:lnTo>
                      <a:pt x="29" y="133"/>
                    </a:lnTo>
                    <a:lnTo>
                      <a:pt x="31" y="133"/>
                    </a:lnTo>
                    <a:lnTo>
                      <a:pt x="33" y="133"/>
                    </a:lnTo>
                    <a:lnTo>
                      <a:pt x="33" y="131"/>
                    </a:lnTo>
                    <a:lnTo>
                      <a:pt x="33" y="129"/>
                    </a:lnTo>
                    <a:lnTo>
                      <a:pt x="33" y="127"/>
                    </a:lnTo>
                    <a:lnTo>
                      <a:pt x="31" y="127"/>
                    </a:lnTo>
                    <a:lnTo>
                      <a:pt x="31" y="125"/>
                    </a:lnTo>
                    <a:lnTo>
                      <a:pt x="31" y="122"/>
                    </a:lnTo>
                    <a:lnTo>
                      <a:pt x="31" y="120"/>
                    </a:lnTo>
                    <a:lnTo>
                      <a:pt x="33" y="120"/>
                    </a:lnTo>
                    <a:lnTo>
                      <a:pt x="33" y="118"/>
                    </a:lnTo>
                    <a:lnTo>
                      <a:pt x="33" y="116"/>
                    </a:lnTo>
                    <a:lnTo>
                      <a:pt x="31" y="116"/>
                    </a:lnTo>
                    <a:lnTo>
                      <a:pt x="31" y="114"/>
                    </a:lnTo>
                    <a:lnTo>
                      <a:pt x="33" y="114"/>
                    </a:lnTo>
                    <a:lnTo>
                      <a:pt x="35" y="114"/>
                    </a:lnTo>
                    <a:lnTo>
                      <a:pt x="35" y="111"/>
                    </a:lnTo>
                    <a:lnTo>
                      <a:pt x="35" y="109"/>
                    </a:lnTo>
                    <a:lnTo>
                      <a:pt x="33" y="109"/>
                    </a:lnTo>
                    <a:lnTo>
                      <a:pt x="33" y="107"/>
                    </a:lnTo>
                    <a:lnTo>
                      <a:pt x="35" y="107"/>
                    </a:lnTo>
                    <a:lnTo>
                      <a:pt x="38" y="107"/>
                    </a:lnTo>
                    <a:lnTo>
                      <a:pt x="38" y="105"/>
                    </a:lnTo>
                    <a:lnTo>
                      <a:pt x="38" y="103"/>
                    </a:lnTo>
                    <a:lnTo>
                      <a:pt x="38" y="101"/>
                    </a:lnTo>
                    <a:lnTo>
                      <a:pt x="38" y="98"/>
                    </a:lnTo>
                    <a:lnTo>
                      <a:pt x="40" y="98"/>
                    </a:lnTo>
                    <a:lnTo>
                      <a:pt x="42" y="98"/>
                    </a:lnTo>
                    <a:lnTo>
                      <a:pt x="40" y="98"/>
                    </a:lnTo>
                    <a:lnTo>
                      <a:pt x="40" y="96"/>
                    </a:lnTo>
                    <a:lnTo>
                      <a:pt x="42" y="96"/>
                    </a:lnTo>
                    <a:lnTo>
                      <a:pt x="42" y="94"/>
                    </a:lnTo>
                    <a:lnTo>
                      <a:pt x="42" y="92"/>
                    </a:lnTo>
                    <a:lnTo>
                      <a:pt x="40" y="92"/>
                    </a:lnTo>
                    <a:lnTo>
                      <a:pt x="42" y="92"/>
                    </a:lnTo>
                    <a:lnTo>
                      <a:pt x="42" y="90"/>
                    </a:lnTo>
                    <a:lnTo>
                      <a:pt x="44" y="90"/>
                    </a:lnTo>
                    <a:lnTo>
                      <a:pt x="46" y="90"/>
                    </a:lnTo>
                    <a:lnTo>
                      <a:pt x="46" y="87"/>
                    </a:lnTo>
                    <a:lnTo>
                      <a:pt x="49" y="87"/>
                    </a:lnTo>
                    <a:lnTo>
                      <a:pt x="51" y="87"/>
                    </a:lnTo>
                    <a:lnTo>
                      <a:pt x="51" y="85"/>
                    </a:lnTo>
                    <a:lnTo>
                      <a:pt x="53" y="85"/>
                    </a:lnTo>
                    <a:lnTo>
                      <a:pt x="55" y="85"/>
                    </a:lnTo>
                    <a:lnTo>
                      <a:pt x="55" y="83"/>
                    </a:lnTo>
                    <a:lnTo>
                      <a:pt x="57" y="83"/>
                    </a:lnTo>
                    <a:lnTo>
                      <a:pt x="57" y="81"/>
                    </a:lnTo>
                    <a:lnTo>
                      <a:pt x="57" y="83"/>
                    </a:lnTo>
                    <a:lnTo>
                      <a:pt x="57" y="81"/>
                    </a:lnTo>
                    <a:lnTo>
                      <a:pt x="60" y="81"/>
                    </a:lnTo>
                    <a:lnTo>
                      <a:pt x="62" y="81"/>
                    </a:lnTo>
                    <a:lnTo>
                      <a:pt x="62" y="79"/>
                    </a:lnTo>
                    <a:lnTo>
                      <a:pt x="62" y="81"/>
                    </a:lnTo>
                    <a:lnTo>
                      <a:pt x="64" y="81"/>
                    </a:lnTo>
                    <a:lnTo>
                      <a:pt x="66" y="81"/>
                    </a:lnTo>
                    <a:lnTo>
                      <a:pt x="68" y="81"/>
                    </a:lnTo>
                    <a:lnTo>
                      <a:pt x="68" y="79"/>
                    </a:lnTo>
                    <a:lnTo>
                      <a:pt x="71" y="79"/>
                    </a:lnTo>
                    <a:lnTo>
                      <a:pt x="71" y="81"/>
                    </a:lnTo>
                    <a:lnTo>
                      <a:pt x="73" y="81"/>
                    </a:lnTo>
                    <a:lnTo>
                      <a:pt x="75" y="81"/>
                    </a:lnTo>
                    <a:lnTo>
                      <a:pt x="75" y="79"/>
                    </a:lnTo>
                    <a:lnTo>
                      <a:pt x="75" y="76"/>
                    </a:lnTo>
                    <a:lnTo>
                      <a:pt x="75" y="74"/>
                    </a:lnTo>
                    <a:lnTo>
                      <a:pt x="77" y="74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305" name="Freeform 90"/>
              <p:cNvSpPr>
                <a:spLocks/>
              </p:cNvSpPr>
              <p:nvPr/>
            </p:nvSpPr>
            <p:spPr bwMode="auto">
              <a:xfrm>
                <a:off x="6557963" y="3425825"/>
                <a:ext cx="100013" cy="120650"/>
              </a:xfrm>
              <a:custGeom>
                <a:avLst/>
                <a:gdLst>
                  <a:gd name="T0" fmla="*/ 2147483647 w 63"/>
                  <a:gd name="T1" fmla="*/ 2147483647 h 76"/>
                  <a:gd name="T2" fmla="*/ 2147483647 w 63"/>
                  <a:gd name="T3" fmla="*/ 2147483647 h 76"/>
                  <a:gd name="T4" fmla="*/ 0 w 63"/>
                  <a:gd name="T5" fmla="*/ 2147483647 h 76"/>
                  <a:gd name="T6" fmla="*/ 2147483647 w 63"/>
                  <a:gd name="T7" fmla="*/ 2147483647 h 76"/>
                  <a:gd name="T8" fmla="*/ 2147483647 w 63"/>
                  <a:gd name="T9" fmla="*/ 2147483647 h 76"/>
                  <a:gd name="T10" fmla="*/ 2147483647 w 63"/>
                  <a:gd name="T11" fmla="*/ 2147483647 h 76"/>
                  <a:gd name="T12" fmla="*/ 2147483647 w 63"/>
                  <a:gd name="T13" fmla="*/ 2147483647 h 76"/>
                  <a:gd name="T14" fmla="*/ 2147483647 w 63"/>
                  <a:gd name="T15" fmla="*/ 2147483647 h 76"/>
                  <a:gd name="T16" fmla="*/ 2147483647 w 63"/>
                  <a:gd name="T17" fmla="*/ 2147483647 h 76"/>
                  <a:gd name="T18" fmla="*/ 2147483647 w 63"/>
                  <a:gd name="T19" fmla="*/ 2147483647 h 76"/>
                  <a:gd name="T20" fmla="*/ 2147483647 w 63"/>
                  <a:gd name="T21" fmla="*/ 2147483647 h 76"/>
                  <a:gd name="T22" fmla="*/ 2147483647 w 63"/>
                  <a:gd name="T23" fmla="*/ 2147483647 h 76"/>
                  <a:gd name="T24" fmla="*/ 2147483647 w 63"/>
                  <a:gd name="T25" fmla="*/ 2147483647 h 76"/>
                  <a:gd name="T26" fmla="*/ 2147483647 w 63"/>
                  <a:gd name="T27" fmla="*/ 2147483647 h 76"/>
                  <a:gd name="T28" fmla="*/ 2147483647 w 63"/>
                  <a:gd name="T29" fmla="*/ 2147483647 h 76"/>
                  <a:gd name="T30" fmla="*/ 2147483647 w 63"/>
                  <a:gd name="T31" fmla="*/ 2147483647 h 76"/>
                  <a:gd name="T32" fmla="*/ 2147483647 w 63"/>
                  <a:gd name="T33" fmla="*/ 2147483647 h 76"/>
                  <a:gd name="T34" fmla="*/ 2147483647 w 63"/>
                  <a:gd name="T35" fmla="*/ 2147483647 h 76"/>
                  <a:gd name="T36" fmla="*/ 2147483647 w 63"/>
                  <a:gd name="T37" fmla="*/ 2147483647 h 76"/>
                  <a:gd name="T38" fmla="*/ 2147483647 w 63"/>
                  <a:gd name="T39" fmla="*/ 2147483647 h 76"/>
                  <a:gd name="T40" fmla="*/ 2147483647 w 63"/>
                  <a:gd name="T41" fmla="*/ 2147483647 h 76"/>
                  <a:gd name="T42" fmla="*/ 2147483647 w 63"/>
                  <a:gd name="T43" fmla="*/ 2147483647 h 76"/>
                  <a:gd name="T44" fmla="*/ 2147483647 w 63"/>
                  <a:gd name="T45" fmla="*/ 2147483647 h 76"/>
                  <a:gd name="T46" fmla="*/ 2147483647 w 63"/>
                  <a:gd name="T47" fmla="*/ 2147483647 h 76"/>
                  <a:gd name="T48" fmla="*/ 2147483647 w 63"/>
                  <a:gd name="T49" fmla="*/ 2147483647 h 76"/>
                  <a:gd name="T50" fmla="*/ 2147483647 w 63"/>
                  <a:gd name="T51" fmla="*/ 2147483647 h 76"/>
                  <a:gd name="T52" fmla="*/ 2147483647 w 63"/>
                  <a:gd name="T53" fmla="*/ 2147483647 h 76"/>
                  <a:gd name="T54" fmla="*/ 2147483647 w 63"/>
                  <a:gd name="T55" fmla="*/ 2147483647 h 76"/>
                  <a:gd name="T56" fmla="*/ 2147483647 w 63"/>
                  <a:gd name="T57" fmla="*/ 2147483647 h 76"/>
                  <a:gd name="T58" fmla="*/ 2147483647 w 63"/>
                  <a:gd name="T59" fmla="*/ 2147483647 h 76"/>
                  <a:gd name="T60" fmla="*/ 2147483647 w 63"/>
                  <a:gd name="T61" fmla="*/ 2147483647 h 76"/>
                  <a:gd name="T62" fmla="*/ 2147483647 w 63"/>
                  <a:gd name="T63" fmla="*/ 2147483647 h 76"/>
                  <a:gd name="T64" fmla="*/ 2147483647 w 63"/>
                  <a:gd name="T65" fmla="*/ 2147483647 h 76"/>
                  <a:gd name="T66" fmla="*/ 2147483647 w 63"/>
                  <a:gd name="T67" fmla="*/ 2147483647 h 76"/>
                  <a:gd name="T68" fmla="*/ 2147483647 w 63"/>
                  <a:gd name="T69" fmla="*/ 2147483647 h 76"/>
                  <a:gd name="T70" fmla="*/ 2147483647 w 63"/>
                  <a:gd name="T71" fmla="*/ 2147483647 h 76"/>
                  <a:gd name="T72" fmla="*/ 2147483647 w 63"/>
                  <a:gd name="T73" fmla="*/ 0 h 76"/>
                  <a:gd name="T74" fmla="*/ 2147483647 w 63"/>
                  <a:gd name="T75" fmla="*/ 0 h 76"/>
                  <a:gd name="T76" fmla="*/ 2147483647 w 63"/>
                  <a:gd name="T77" fmla="*/ 2147483647 h 76"/>
                  <a:gd name="T78" fmla="*/ 2147483647 w 63"/>
                  <a:gd name="T79" fmla="*/ 2147483647 h 76"/>
                  <a:gd name="T80" fmla="*/ 2147483647 w 63"/>
                  <a:gd name="T81" fmla="*/ 0 h 76"/>
                  <a:gd name="T82" fmla="*/ 2147483647 w 63"/>
                  <a:gd name="T83" fmla="*/ 0 h 7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3" h="76">
                    <a:moveTo>
                      <a:pt x="2" y="76"/>
                    </a:moveTo>
                    <a:lnTo>
                      <a:pt x="2" y="74"/>
                    </a:lnTo>
                    <a:lnTo>
                      <a:pt x="2" y="72"/>
                    </a:lnTo>
                    <a:lnTo>
                      <a:pt x="2" y="70"/>
                    </a:lnTo>
                    <a:lnTo>
                      <a:pt x="2" y="67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7"/>
                    </a:lnTo>
                    <a:lnTo>
                      <a:pt x="6" y="67"/>
                    </a:lnTo>
                    <a:lnTo>
                      <a:pt x="6" y="65"/>
                    </a:lnTo>
                    <a:lnTo>
                      <a:pt x="6" y="67"/>
                    </a:lnTo>
                    <a:lnTo>
                      <a:pt x="9" y="65"/>
                    </a:lnTo>
                    <a:lnTo>
                      <a:pt x="11" y="65"/>
                    </a:lnTo>
                    <a:lnTo>
                      <a:pt x="11" y="63"/>
                    </a:lnTo>
                    <a:lnTo>
                      <a:pt x="11" y="61"/>
                    </a:lnTo>
                    <a:lnTo>
                      <a:pt x="9" y="61"/>
                    </a:lnTo>
                    <a:lnTo>
                      <a:pt x="9" y="59"/>
                    </a:lnTo>
                    <a:lnTo>
                      <a:pt x="6" y="59"/>
                    </a:lnTo>
                    <a:lnTo>
                      <a:pt x="6" y="57"/>
                    </a:lnTo>
                    <a:lnTo>
                      <a:pt x="9" y="57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6" y="52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6" y="43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4" y="39"/>
                    </a:lnTo>
                    <a:lnTo>
                      <a:pt x="6" y="39"/>
                    </a:lnTo>
                    <a:lnTo>
                      <a:pt x="9" y="39"/>
                    </a:lnTo>
                    <a:lnTo>
                      <a:pt x="11" y="39"/>
                    </a:lnTo>
                    <a:lnTo>
                      <a:pt x="11" y="37"/>
                    </a:lnTo>
                    <a:lnTo>
                      <a:pt x="11" y="35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20" y="35"/>
                    </a:lnTo>
                    <a:lnTo>
                      <a:pt x="22" y="35"/>
                    </a:lnTo>
                    <a:lnTo>
                      <a:pt x="24" y="35"/>
                    </a:lnTo>
                    <a:lnTo>
                      <a:pt x="24" y="32"/>
                    </a:lnTo>
                    <a:lnTo>
                      <a:pt x="26" y="32"/>
                    </a:lnTo>
                    <a:lnTo>
                      <a:pt x="26" y="30"/>
                    </a:lnTo>
                    <a:lnTo>
                      <a:pt x="28" y="30"/>
                    </a:lnTo>
                    <a:lnTo>
                      <a:pt x="31" y="30"/>
                    </a:lnTo>
                    <a:lnTo>
                      <a:pt x="31" y="28"/>
                    </a:lnTo>
                    <a:lnTo>
                      <a:pt x="33" y="28"/>
                    </a:lnTo>
                    <a:lnTo>
                      <a:pt x="33" y="26"/>
                    </a:lnTo>
                    <a:lnTo>
                      <a:pt x="33" y="24"/>
                    </a:lnTo>
                    <a:lnTo>
                      <a:pt x="33" y="21"/>
                    </a:lnTo>
                    <a:lnTo>
                      <a:pt x="35" y="21"/>
                    </a:lnTo>
                    <a:lnTo>
                      <a:pt x="37" y="21"/>
                    </a:lnTo>
                    <a:lnTo>
                      <a:pt x="37" y="19"/>
                    </a:lnTo>
                    <a:lnTo>
                      <a:pt x="37" y="17"/>
                    </a:lnTo>
                    <a:lnTo>
                      <a:pt x="37" y="15"/>
                    </a:lnTo>
                    <a:lnTo>
                      <a:pt x="39" y="15"/>
                    </a:lnTo>
                    <a:lnTo>
                      <a:pt x="42" y="15"/>
                    </a:lnTo>
                    <a:lnTo>
                      <a:pt x="42" y="13"/>
                    </a:lnTo>
                    <a:lnTo>
                      <a:pt x="44" y="11"/>
                    </a:lnTo>
                    <a:lnTo>
                      <a:pt x="46" y="8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46" y="6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4" y="2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5" y="2"/>
                    </a:lnTo>
                    <a:lnTo>
                      <a:pt x="59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3" y="2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306" name="Freeform 91"/>
              <p:cNvSpPr>
                <a:spLocks/>
              </p:cNvSpPr>
              <p:nvPr/>
            </p:nvSpPr>
            <p:spPr bwMode="auto">
              <a:xfrm>
                <a:off x="6088063" y="3713163"/>
                <a:ext cx="584200" cy="469900"/>
              </a:xfrm>
              <a:custGeom>
                <a:avLst/>
                <a:gdLst>
                  <a:gd name="T0" fmla="*/ 2147483647 w 368"/>
                  <a:gd name="T1" fmla="*/ 2147483647 h 296"/>
                  <a:gd name="T2" fmla="*/ 2147483647 w 368"/>
                  <a:gd name="T3" fmla="*/ 2147483647 h 296"/>
                  <a:gd name="T4" fmla="*/ 2147483647 w 368"/>
                  <a:gd name="T5" fmla="*/ 2147483647 h 296"/>
                  <a:gd name="T6" fmla="*/ 2147483647 w 368"/>
                  <a:gd name="T7" fmla="*/ 2147483647 h 296"/>
                  <a:gd name="T8" fmla="*/ 2147483647 w 368"/>
                  <a:gd name="T9" fmla="*/ 2147483647 h 296"/>
                  <a:gd name="T10" fmla="*/ 2147483647 w 368"/>
                  <a:gd name="T11" fmla="*/ 2147483647 h 296"/>
                  <a:gd name="T12" fmla="*/ 2147483647 w 368"/>
                  <a:gd name="T13" fmla="*/ 2147483647 h 296"/>
                  <a:gd name="T14" fmla="*/ 2147483647 w 368"/>
                  <a:gd name="T15" fmla="*/ 2147483647 h 296"/>
                  <a:gd name="T16" fmla="*/ 2147483647 w 368"/>
                  <a:gd name="T17" fmla="*/ 2147483647 h 296"/>
                  <a:gd name="T18" fmla="*/ 2147483647 w 368"/>
                  <a:gd name="T19" fmla="*/ 2147483647 h 296"/>
                  <a:gd name="T20" fmla="*/ 2147483647 w 368"/>
                  <a:gd name="T21" fmla="*/ 2147483647 h 296"/>
                  <a:gd name="T22" fmla="*/ 2147483647 w 368"/>
                  <a:gd name="T23" fmla="*/ 2147483647 h 296"/>
                  <a:gd name="T24" fmla="*/ 2147483647 w 368"/>
                  <a:gd name="T25" fmla="*/ 2147483647 h 296"/>
                  <a:gd name="T26" fmla="*/ 2147483647 w 368"/>
                  <a:gd name="T27" fmla="*/ 2147483647 h 296"/>
                  <a:gd name="T28" fmla="*/ 2147483647 w 368"/>
                  <a:gd name="T29" fmla="*/ 2147483647 h 296"/>
                  <a:gd name="T30" fmla="*/ 2147483647 w 368"/>
                  <a:gd name="T31" fmla="*/ 2147483647 h 296"/>
                  <a:gd name="T32" fmla="*/ 2147483647 w 368"/>
                  <a:gd name="T33" fmla="*/ 2147483647 h 296"/>
                  <a:gd name="T34" fmla="*/ 2147483647 w 368"/>
                  <a:gd name="T35" fmla="*/ 2147483647 h 296"/>
                  <a:gd name="T36" fmla="*/ 2147483647 w 368"/>
                  <a:gd name="T37" fmla="*/ 2147483647 h 296"/>
                  <a:gd name="T38" fmla="*/ 2147483647 w 368"/>
                  <a:gd name="T39" fmla="*/ 2147483647 h 296"/>
                  <a:gd name="T40" fmla="*/ 2147483647 w 368"/>
                  <a:gd name="T41" fmla="*/ 2147483647 h 296"/>
                  <a:gd name="T42" fmla="*/ 2147483647 w 368"/>
                  <a:gd name="T43" fmla="*/ 2147483647 h 296"/>
                  <a:gd name="T44" fmla="*/ 2147483647 w 368"/>
                  <a:gd name="T45" fmla="*/ 2147483647 h 296"/>
                  <a:gd name="T46" fmla="*/ 2147483647 w 368"/>
                  <a:gd name="T47" fmla="*/ 2147483647 h 296"/>
                  <a:gd name="T48" fmla="*/ 2147483647 w 368"/>
                  <a:gd name="T49" fmla="*/ 2147483647 h 296"/>
                  <a:gd name="T50" fmla="*/ 2147483647 w 368"/>
                  <a:gd name="T51" fmla="*/ 2147483647 h 296"/>
                  <a:gd name="T52" fmla="*/ 2147483647 w 368"/>
                  <a:gd name="T53" fmla="*/ 2147483647 h 296"/>
                  <a:gd name="T54" fmla="*/ 2147483647 w 368"/>
                  <a:gd name="T55" fmla="*/ 2147483647 h 296"/>
                  <a:gd name="T56" fmla="*/ 2147483647 w 368"/>
                  <a:gd name="T57" fmla="*/ 2147483647 h 296"/>
                  <a:gd name="T58" fmla="*/ 2147483647 w 368"/>
                  <a:gd name="T59" fmla="*/ 2147483647 h 296"/>
                  <a:gd name="T60" fmla="*/ 2147483647 w 368"/>
                  <a:gd name="T61" fmla="*/ 2147483647 h 296"/>
                  <a:gd name="T62" fmla="*/ 2147483647 w 368"/>
                  <a:gd name="T63" fmla="*/ 2147483647 h 296"/>
                  <a:gd name="T64" fmla="*/ 2147483647 w 368"/>
                  <a:gd name="T65" fmla="*/ 2147483647 h 296"/>
                  <a:gd name="T66" fmla="*/ 2147483647 w 368"/>
                  <a:gd name="T67" fmla="*/ 2147483647 h 296"/>
                  <a:gd name="T68" fmla="*/ 2147483647 w 368"/>
                  <a:gd name="T69" fmla="*/ 2147483647 h 296"/>
                  <a:gd name="T70" fmla="*/ 2147483647 w 368"/>
                  <a:gd name="T71" fmla="*/ 2147483647 h 296"/>
                  <a:gd name="T72" fmla="*/ 2147483647 w 368"/>
                  <a:gd name="T73" fmla="*/ 2147483647 h 296"/>
                  <a:gd name="T74" fmla="*/ 2147483647 w 368"/>
                  <a:gd name="T75" fmla="*/ 2147483647 h 296"/>
                  <a:gd name="T76" fmla="*/ 2147483647 w 368"/>
                  <a:gd name="T77" fmla="*/ 2147483647 h 296"/>
                  <a:gd name="T78" fmla="*/ 2147483647 w 368"/>
                  <a:gd name="T79" fmla="*/ 2147483647 h 296"/>
                  <a:gd name="T80" fmla="*/ 2147483647 w 368"/>
                  <a:gd name="T81" fmla="*/ 2147483647 h 296"/>
                  <a:gd name="T82" fmla="*/ 2147483647 w 368"/>
                  <a:gd name="T83" fmla="*/ 2147483647 h 296"/>
                  <a:gd name="T84" fmla="*/ 2147483647 w 368"/>
                  <a:gd name="T85" fmla="*/ 2147483647 h 296"/>
                  <a:gd name="T86" fmla="*/ 2147483647 w 368"/>
                  <a:gd name="T87" fmla="*/ 2147483647 h 296"/>
                  <a:gd name="T88" fmla="*/ 2147483647 w 368"/>
                  <a:gd name="T89" fmla="*/ 2147483647 h 296"/>
                  <a:gd name="T90" fmla="*/ 2147483647 w 368"/>
                  <a:gd name="T91" fmla="*/ 2147483647 h 296"/>
                  <a:gd name="T92" fmla="*/ 2147483647 w 368"/>
                  <a:gd name="T93" fmla="*/ 2147483647 h 296"/>
                  <a:gd name="T94" fmla="*/ 2147483647 w 368"/>
                  <a:gd name="T95" fmla="*/ 2147483647 h 296"/>
                  <a:gd name="T96" fmla="*/ 2147483647 w 368"/>
                  <a:gd name="T97" fmla="*/ 2147483647 h 296"/>
                  <a:gd name="T98" fmla="*/ 2147483647 w 368"/>
                  <a:gd name="T99" fmla="*/ 2147483647 h 296"/>
                  <a:gd name="T100" fmla="*/ 2147483647 w 368"/>
                  <a:gd name="T101" fmla="*/ 2147483647 h 296"/>
                  <a:gd name="T102" fmla="*/ 2147483647 w 368"/>
                  <a:gd name="T103" fmla="*/ 2147483647 h 296"/>
                  <a:gd name="T104" fmla="*/ 0 w 368"/>
                  <a:gd name="T105" fmla="*/ 2147483647 h 296"/>
                  <a:gd name="T106" fmla="*/ 2147483647 w 368"/>
                  <a:gd name="T107" fmla="*/ 2147483647 h 296"/>
                  <a:gd name="T108" fmla="*/ 2147483647 w 368"/>
                  <a:gd name="T109" fmla="*/ 2147483647 h 296"/>
                  <a:gd name="T110" fmla="*/ 2147483647 w 368"/>
                  <a:gd name="T111" fmla="*/ 2147483647 h 296"/>
                  <a:gd name="T112" fmla="*/ 2147483647 w 368"/>
                  <a:gd name="T113" fmla="*/ 2147483647 h 296"/>
                  <a:gd name="T114" fmla="*/ 2147483647 w 368"/>
                  <a:gd name="T115" fmla="*/ 2147483647 h 296"/>
                  <a:gd name="T116" fmla="*/ 2147483647 w 368"/>
                  <a:gd name="T117" fmla="*/ 2147483647 h 296"/>
                  <a:gd name="T118" fmla="*/ 2147483647 w 368"/>
                  <a:gd name="T119" fmla="*/ 2147483647 h 296"/>
                  <a:gd name="T120" fmla="*/ 2147483647 w 368"/>
                  <a:gd name="T121" fmla="*/ 2147483647 h 296"/>
                  <a:gd name="T122" fmla="*/ 2147483647 w 368"/>
                  <a:gd name="T123" fmla="*/ 2147483647 h 296"/>
                  <a:gd name="T124" fmla="*/ 2147483647 w 368"/>
                  <a:gd name="T125" fmla="*/ 2147483647 h 2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68" h="296">
                    <a:moveTo>
                      <a:pt x="224" y="0"/>
                    </a:moveTo>
                    <a:lnTo>
                      <a:pt x="226" y="0"/>
                    </a:lnTo>
                    <a:lnTo>
                      <a:pt x="226" y="3"/>
                    </a:lnTo>
                    <a:lnTo>
                      <a:pt x="228" y="3"/>
                    </a:lnTo>
                    <a:lnTo>
                      <a:pt x="230" y="3"/>
                    </a:lnTo>
                    <a:lnTo>
                      <a:pt x="230" y="5"/>
                    </a:lnTo>
                    <a:lnTo>
                      <a:pt x="232" y="5"/>
                    </a:lnTo>
                    <a:lnTo>
                      <a:pt x="232" y="7"/>
                    </a:lnTo>
                    <a:lnTo>
                      <a:pt x="235" y="9"/>
                    </a:lnTo>
                    <a:lnTo>
                      <a:pt x="237" y="11"/>
                    </a:lnTo>
                    <a:lnTo>
                      <a:pt x="239" y="14"/>
                    </a:lnTo>
                    <a:lnTo>
                      <a:pt x="241" y="14"/>
                    </a:lnTo>
                    <a:lnTo>
                      <a:pt x="243" y="16"/>
                    </a:lnTo>
                    <a:lnTo>
                      <a:pt x="243" y="18"/>
                    </a:lnTo>
                    <a:lnTo>
                      <a:pt x="246" y="18"/>
                    </a:lnTo>
                    <a:lnTo>
                      <a:pt x="246" y="20"/>
                    </a:lnTo>
                    <a:lnTo>
                      <a:pt x="248" y="22"/>
                    </a:lnTo>
                    <a:lnTo>
                      <a:pt x="248" y="24"/>
                    </a:lnTo>
                    <a:lnTo>
                      <a:pt x="248" y="27"/>
                    </a:lnTo>
                    <a:lnTo>
                      <a:pt x="250" y="27"/>
                    </a:lnTo>
                    <a:lnTo>
                      <a:pt x="252" y="27"/>
                    </a:lnTo>
                    <a:lnTo>
                      <a:pt x="250" y="27"/>
                    </a:lnTo>
                    <a:lnTo>
                      <a:pt x="250" y="29"/>
                    </a:lnTo>
                    <a:lnTo>
                      <a:pt x="252" y="29"/>
                    </a:lnTo>
                    <a:lnTo>
                      <a:pt x="250" y="29"/>
                    </a:lnTo>
                    <a:lnTo>
                      <a:pt x="250" y="31"/>
                    </a:lnTo>
                    <a:lnTo>
                      <a:pt x="250" y="29"/>
                    </a:lnTo>
                    <a:lnTo>
                      <a:pt x="250" y="31"/>
                    </a:lnTo>
                    <a:lnTo>
                      <a:pt x="252" y="31"/>
                    </a:lnTo>
                    <a:lnTo>
                      <a:pt x="250" y="31"/>
                    </a:lnTo>
                    <a:lnTo>
                      <a:pt x="250" y="33"/>
                    </a:lnTo>
                    <a:lnTo>
                      <a:pt x="250" y="35"/>
                    </a:lnTo>
                    <a:lnTo>
                      <a:pt x="250" y="38"/>
                    </a:lnTo>
                    <a:lnTo>
                      <a:pt x="250" y="40"/>
                    </a:lnTo>
                    <a:lnTo>
                      <a:pt x="252" y="40"/>
                    </a:lnTo>
                    <a:lnTo>
                      <a:pt x="252" y="42"/>
                    </a:lnTo>
                    <a:lnTo>
                      <a:pt x="250" y="42"/>
                    </a:lnTo>
                    <a:lnTo>
                      <a:pt x="248" y="42"/>
                    </a:lnTo>
                    <a:lnTo>
                      <a:pt x="250" y="42"/>
                    </a:lnTo>
                    <a:lnTo>
                      <a:pt x="250" y="44"/>
                    </a:lnTo>
                    <a:lnTo>
                      <a:pt x="252" y="44"/>
                    </a:lnTo>
                    <a:lnTo>
                      <a:pt x="250" y="44"/>
                    </a:lnTo>
                    <a:lnTo>
                      <a:pt x="250" y="46"/>
                    </a:lnTo>
                    <a:lnTo>
                      <a:pt x="248" y="46"/>
                    </a:lnTo>
                    <a:lnTo>
                      <a:pt x="248" y="49"/>
                    </a:lnTo>
                    <a:lnTo>
                      <a:pt x="246" y="49"/>
                    </a:lnTo>
                    <a:lnTo>
                      <a:pt x="248" y="49"/>
                    </a:lnTo>
                    <a:lnTo>
                      <a:pt x="248" y="51"/>
                    </a:lnTo>
                    <a:lnTo>
                      <a:pt x="250" y="51"/>
                    </a:lnTo>
                    <a:lnTo>
                      <a:pt x="250" y="53"/>
                    </a:lnTo>
                    <a:lnTo>
                      <a:pt x="250" y="51"/>
                    </a:lnTo>
                    <a:lnTo>
                      <a:pt x="250" y="53"/>
                    </a:lnTo>
                    <a:lnTo>
                      <a:pt x="252" y="53"/>
                    </a:lnTo>
                    <a:lnTo>
                      <a:pt x="250" y="53"/>
                    </a:lnTo>
                    <a:lnTo>
                      <a:pt x="248" y="53"/>
                    </a:lnTo>
                    <a:lnTo>
                      <a:pt x="248" y="55"/>
                    </a:lnTo>
                    <a:lnTo>
                      <a:pt x="250" y="55"/>
                    </a:lnTo>
                    <a:lnTo>
                      <a:pt x="250" y="57"/>
                    </a:lnTo>
                    <a:lnTo>
                      <a:pt x="250" y="55"/>
                    </a:lnTo>
                    <a:lnTo>
                      <a:pt x="250" y="57"/>
                    </a:lnTo>
                    <a:lnTo>
                      <a:pt x="252" y="57"/>
                    </a:lnTo>
                    <a:lnTo>
                      <a:pt x="254" y="57"/>
                    </a:lnTo>
                    <a:lnTo>
                      <a:pt x="254" y="60"/>
                    </a:lnTo>
                    <a:lnTo>
                      <a:pt x="252" y="60"/>
                    </a:lnTo>
                    <a:lnTo>
                      <a:pt x="252" y="62"/>
                    </a:lnTo>
                    <a:lnTo>
                      <a:pt x="254" y="62"/>
                    </a:lnTo>
                    <a:lnTo>
                      <a:pt x="254" y="64"/>
                    </a:lnTo>
                    <a:lnTo>
                      <a:pt x="252" y="64"/>
                    </a:lnTo>
                    <a:lnTo>
                      <a:pt x="252" y="66"/>
                    </a:lnTo>
                    <a:lnTo>
                      <a:pt x="254" y="66"/>
                    </a:lnTo>
                    <a:lnTo>
                      <a:pt x="254" y="68"/>
                    </a:lnTo>
                    <a:lnTo>
                      <a:pt x="254" y="70"/>
                    </a:lnTo>
                    <a:lnTo>
                      <a:pt x="256" y="70"/>
                    </a:lnTo>
                    <a:lnTo>
                      <a:pt x="256" y="73"/>
                    </a:lnTo>
                    <a:lnTo>
                      <a:pt x="256" y="70"/>
                    </a:lnTo>
                    <a:lnTo>
                      <a:pt x="259" y="70"/>
                    </a:lnTo>
                    <a:lnTo>
                      <a:pt x="261" y="70"/>
                    </a:lnTo>
                    <a:lnTo>
                      <a:pt x="261" y="73"/>
                    </a:lnTo>
                    <a:lnTo>
                      <a:pt x="259" y="73"/>
                    </a:lnTo>
                    <a:lnTo>
                      <a:pt x="261" y="73"/>
                    </a:lnTo>
                    <a:lnTo>
                      <a:pt x="263" y="73"/>
                    </a:lnTo>
                    <a:lnTo>
                      <a:pt x="261" y="73"/>
                    </a:lnTo>
                    <a:lnTo>
                      <a:pt x="261" y="75"/>
                    </a:lnTo>
                    <a:lnTo>
                      <a:pt x="263" y="75"/>
                    </a:lnTo>
                    <a:lnTo>
                      <a:pt x="261" y="75"/>
                    </a:lnTo>
                    <a:lnTo>
                      <a:pt x="263" y="75"/>
                    </a:lnTo>
                    <a:lnTo>
                      <a:pt x="261" y="75"/>
                    </a:lnTo>
                    <a:lnTo>
                      <a:pt x="261" y="77"/>
                    </a:lnTo>
                    <a:lnTo>
                      <a:pt x="263" y="77"/>
                    </a:lnTo>
                    <a:lnTo>
                      <a:pt x="265" y="77"/>
                    </a:lnTo>
                    <a:lnTo>
                      <a:pt x="267" y="77"/>
                    </a:lnTo>
                    <a:lnTo>
                      <a:pt x="267" y="79"/>
                    </a:lnTo>
                    <a:lnTo>
                      <a:pt x="270" y="79"/>
                    </a:lnTo>
                    <a:lnTo>
                      <a:pt x="272" y="79"/>
                    </a:lnTo>
                    <a:lnTo>
                      <a:pt x="274" y="79"/>
                    </a:lnTo>
                    <a:lnTo>
                      <a:pt x="276" y="79"/>
                    </a:lnTo>
                    <a:lnTo>
                      <a:pt x="276" y="81"/>
                    </a:lnTo>
                    <a:lnTo>
                      <a:pt x="278" y="81"/>
                    </a:lnTo>
                    <a:lnTo>
                      <a:pt x="281" y="81"/>
                    </a:lnTo>
                    <a:lnTo>
                      <a:pt x="281" y="84"/>
                    </a:lnTo>
                    <a:lnTo>
                      <a:pt x="283" y="84"/>
                    </a:lnTo>
                    <a:lnTo>
                      <a:pt x="285" y="84"/>
                    </a:lnTo>
                    <a:lnTo>
                      <a:pt x="287" y="84"/>
                    </a:lnTo>
                    <a:lnTo>
                      <a:pt x="287" y="81"/>
                    </a:lnTo>
                    <a:lnTo>
                      <a:pt x="285" y="79"/>
                    </a:lnTo>
                    <a:lnTo>
                      <a:pt x="285" y="77"/>
                    </a:lnTo>
                    <a:lnTo>
                      <a:pt x="283" y="77"/>
                    </a:lnTo>
                    <a:lnTo>
                      <a:pt x="283" y="75"/>
                    </a:lnTo>
                    <a:lnTo>
                      <a:pt x="281" y="73"/>
                    </a:lnTo>
                    <a:lnTo>
                      <a:pt x="283" y="73"/>
                    </a:lnTo>
                    <a:lnTo>
                      <a:pt x="285" y="73"/>
                    </a:lnTo>
                    <a:lnTo>
                      <a:pt x="285" y="75"/>
                    </a:lnTo>
                    <a:lnTo>
                      <a:pt x="287" y="75"/>
                    </a:lnTo>
                    <a:lnTo>
                      <a:pt x="289" y="75"/>
                    </a:lnTo>
                    <a:lnTo>
                      <a:pt x="289" y="77"/>
                    </a:lnTo>
                    <a:lnTo>
                      <a:pt x="292" y="77"/>
                    </a:lnTo>
                    <a:lnTo>
                      <a:pt x="292" y="79"/>
                    </a:lnTo>
                    <a:lnTo>
                      <a:pt x="294" y="79"/>
                    </a:lnTo>
                    <a:lnTo>
                      <a:pt x="294" y="81"/>
                    </a:lnTo>
                    <a:lnTo>
                      <a:pt x="296" y="81"/>
                    </a:lnTo>
                    <a:lnTo>
                      <a:pt x="296" y="84"/>
                    </a:lnTo>
                    <a:lnTo>
                      <a:pt x="298" y="84"/>
                    </a:lnTo>
                    <a:lnTo>
                      <a:pt x="298" y="86"/>
                    </a:lnTo>
                    <a:lnTo>
                      <a:pt x="300" y="86"/>
                    </a:lnTo>
                    <a:lnTo>
                      <a:pt x="300" y="88"/>
                    </a:lnTo>
                    <a:lnTo>
                      <a:pt x="300" y="90"/>
                    </a:lnTo>
                    <a:lnTo>
                      <a:pt x="300" y="92"/>
                    </a:lnTo>
                    <a:lnTo>
                      <a:pt x="298" y="92"/>
                    </a:lnTo>
                    <a:lnTo>
                      <a:pt x="298" y="95"/>
                    </a:lnTo>
                    <a:lnTo>
                      <a:pt x="300" y="97"/>
                    </a:lnTo>
                    <a:lnTo>
                      <a:pt x="300" y="99"/>
                    </a:lnTo>
                    <a:lnTo>
                      <a:pt x="300" y="101"/>
                    </a:lnTo>
                    <a:lnTo>
                      <a:pt x="302" y="103"/>
                    </a:lnTo>
                    <a:lnTo>
                      <a:pt x="300" y="103"/>
                    </a:lnTo>
                    <a:lnTo>
                      <a:pt x="298" y="103"/>
                    </a:lnTo>
                    <a:lnTo>
                      <a:pt x="296" y="103"/>
                    </a:lnTo>
                    <a:lnTo>
                      <a:pt x="294" y="103"/>
                    </a:lnTo>
                    <a:lnTo>
                      <a:pt x="294" y="106"/>
                    </a:lnTo>
                    <a:lnTo>
                      <a:pt x="296" y="106"/>
                    </a:lnTo>
                    <a:lnTo>
                      <a:pt x="296" y="108"/>
                    </a:lnTo>
                    <a:lnTo>
                      <a:pt x="294" y="108"/>
                    </a:lnTo>
                    <a:lnTo>
                      <a:pt x="294" y="110"/>
                    </a:lnTo>
                    <a:lnTo>
                      <a:pt x="292" y="110"/>
                    </a:lnTo>
                    <a:lnTo>
                      <a:pt x="289" y="110"/>
                    </a:lnTo>
                    <a:lnTo>
                      <a:pt x="287" y="110"/>
                    </a:lnTo>
                    <a:lnTo>
                      <a:pt x="285" y="110"/>
                    </a:lnTo>
                    <a:lnTo>
                      <a:pt x="283" y="110"/>
                    </a:lnTo>
                    <a:lnTo>
                      <a:pt x="283" y="112"/>
                    </a:lnTo>
                    <a:lnTo>
                      <a:pt x="281" y="112"/>
                    </a:lnTo>
                    <a:lnTo>
                      <a:pt x="281" y="114"/>
                    </a:lnTo>
                    <a:lnTo>
                      <a:pt x="281" y="116"/>
                    </a:lnTo>
                    <a:lnTo>
                      <a:pt x="278" y="116"/>
                    </a:lnTo>
                    <a:lnTo>
                      <a:pt x="278" y="114"/>
                    </a:lnTo>
                    <a:lnTo>
                      <a:pt x="278" y="116"/>
                    </a:lnTo>
                    <a:lnTo>
                      <a:pt x="276" y="116"/>
                    </a:lnTo>
                    <a:lnTo>
                      <a:pt x="274" y="116"/>
                    </a:lnTo>
                    <a:lnTo>
                      <a:pt x="274" y="119"/>
                    </a:lnTo>
                    <a:lnTo>
                      <a:pt x="272" y="119"/>
                    </a:lnTo>
                    <a:lnTo>
                      <a:pt x="272" y="121"/>
                    </a:lnTo>
                    <a:lnTo>
                      <a:pt x="272" y="123"/>
                    </a:lnTo>
                    <a:lnTo>
                      <a:pt x="272" y="125"/>
                    </a:lnTo>
                    <a:lnTo>
                      <a:pt x="272" y="127"/>
                    </a:lnTo>
                    <a:lnTo>
                      <a:pt x="272" y="130"/>
                    </a:lnTo>
                    <a:lnTo>
                      <a:pt x="270" y="130"/>
                    </a:lnTo>
                    <a:lnTo>
                      <a:pt x="270" y="132"/>
                    </a:lnTo>
                    <a:lnTo>
                      <a:pt x="270" y="134"/>
                    </a:lnTo>
                    <a:lnTo>
                      <a:pt x="270" y="136"/>
                    </a:lnTo>
                    <a:lnTo>
                      <a:pt x="267" y="136"/>
                    </a:lnTo>
                    <a:lnTo>
                      <a:pt x="267" y="138"/>
                    </a:lnTo>
                    <a:lnTo>
                      <a:pt x="267" y="141"/>
                    </a:lnTo>
                    <a:lnTo>
                      <a:pt x="265" y="141"/>
                    </a:lnTo>
                    <a:lnTo>
                      <a:pt x="263" y="141"/>
                    </a:lnTo>
                    <a:lnTo>
                      <a:pt x="261" y="141"/>
                    </a:lnTo>
                    <a:lnTo>
                      <a:pt x="259" y="141"/>
                    </a:lnTo>
                    <a:lnTo>
                      <a:pt x="259" y="143"/>
                    </a:lnTo>
                    <a:lnTo>
                      <a:pt x="259" y="145"/>
                    </a:lnTo>
                    <a:lnTo>
                      <a:pt x="256" y="145"/>
                    </a:lnTo>
                    <a:lnTo>
                      <a:pt x="256" y="147"/>
                    </a:lnTo>
                    <a:lnTo>
                      <a:pt x="256" y="145"/>
                    </a:lnTo>
                    <a:lnTo>
                      <a:pt x="259" y="145"/>
                    </a:lnTo>
                    <a:lnTo>
                      <a:pt x="259" y="147"/>
                    </a:lnTo>
                    <a:lnTo>
                      <a:pt x="259" y="149"/>
                    </a:lnTo>
                    <a:lnTo>
                      <a:pt x="261" y="149"/>
                    </a:lnTo>
                    <a:lnTo>
                      <a:pt x="259" y="149"/>
                    </a:lnTo>
                    <a:lnTo>
                      <a:pt x="259" y="152"/>
                    </a:lnTo>
                    <a:lnTo>
                      <a:pt x="261" y="152"/>
                    </a:lnTo>
                    <a:lnTo>
                      <a:pt x="263" y="152"/>
                    </a:lnTo>
                    <a:lnTo>
                      <a:pt x="263" y="149"/>
                    </a:lnTo>
                    <a:lnTo>
                      <a:pt x="261" y="149"/>
                    </a:lnTo>
                    <a:lnTo>
                      <a:pt x="263" y="149"/>
                    </a:lnTo>
                    <a:lnTo>
                      <a:pt x="261" y="149"/>
                    </a:lnTo>
                    <a:lnTo>
                      <a:pt x="263" y="149"/>
                    </a:lnTo>
                    <a:lnTo>
                      <a:pt x="263" y="147"/>
                    </a:lnTo>
                    <a:lnTo>
                      <a:pt x="263" y="149"/>
                    </a:lnTo>
                    <a:lnTo>
                      <a:pt x="265" y="149"/>
                    </a:lnTo>
                    <a:lnTo>
                      <a:pt x="265" y="152"/>
                    </a:lnTo>
                    <a:lnTo>
                      <a:pt x="263" y="152"/>
                    </a:lnTo>
                    <a:lnTo>
                      <a:pt x="263" y="154"/>
                    </a:lnTo>
                    <a:lnTo>
                      <a:pt x="261" y="154"/>
                    </a:lnTo>
                    <a:lnTo>
                      <a:pt x="259" y="154"/>
                    </a:lnTo>
                    <a:lnTo>
                      <a:pt x="256" y="156"/>
                    </a:lnTo>
                    <a:lnTo>
                      <a:pt x="254" y="156"/>
                    </a:lnTo>
                    <a:lnTo>
                      <a:pt x="252" y="158"/>
                    </a:lnTo>
                    <a:lnTo>
                      <a:pt x="250" y="158"/>
                    </a:lnTo>
                    <a:lnTo>
                      <a:pt x="252" y="160"/>
                    </a:lnTo>
                    <a:lnTo>
                      <a:pt x="256" y="162"/>
                    </a:lnTo>
                    <a:lnTo>
                      <a:pt x="259" y="162"/>
                    </a:lnTo>
                    <a:lnTo>
                      <a:pt x="256" y="165"/>
                    </a:lnTo>
                    <a:lnTo>
                      <a:pt x="254" y="165"/>
                    </a:lnTo>
                    <a:lnTo>
                      <a:pt x="256" y="165"/>
                    </a:lnTo>
                    <a:lnTo>
                      <a:pt x="254" y="167"/>
                    </a:lnTo>
                    <a:lnTo>
                      <a:pt x="256" y="167"/>
                    </a:lnTo>
                    <a:lnTo>
                      <a:pt x="259" y="167"/>
                    </a:lnTo>
                    <a:lnTo>
                      <a:pt x="261" y="167"/>
                    </a:lnTo>
                    <a:lnTo>
                      <a:pt x="263" y="167"/>
                    </a:lnTo>
                    <a:lnTo>
                      <a:pt x="265" y="169"/>
                    </a:lnTo>
                    <a:lnTo>
                      <a:pt x="263" y="169"/>
                    </a:lnTo>
                    <a:lnTo>
                      <a:pt x="265" y="169"/>
                    </a:lnTo>
                    <a:lnTo>
                      <a:pt x="265" y="171"/>
                    </a:lnTo>
                    <a:lnTo>
                      <a:pt x="267" y="171"/>
                    </a:lnTo>
                    <a:lnTo>
                      <a:pt x="267" y="169"/>
                    </a:lnTo>
                    <a:lnTo>
                      <a:pt x="270" y="169"/>
                    </a:lnTo>
                    <a:lnTo>
                      <a:pt x="270" y="171"/>
                    </a:lnTo>
                    <a:lnTo>
                      <a:pt x="267" y="171"/>
                    </a:lnTo>
                    <a:lnTo>
                      <a:pt x="267" y="173"/>
                    </a:lnTo>
                    <a:lnTo>
                      <a:pt x="267" y="176"/>
                    </a:lnTo>
                    <a:lnTo>
                      <a:pt x="270" y="176"/>
                    </a:lnTo>
                    <a:lnTo>
                      <a:pt x="270" y="173"/>
                    </a:lnTo>
                    <a:lnTo>
                      <a:pt x="272" y="173"/>
                    </a:lnTo>
                    <a:lnTo>
                      <a:pt x="272" y="171"/>
                    </a:lnTo>
                    <a:lnTo>
                      <a:pt x="274" y="171"/>
                    </a:lnTo>
                    <a:lnTo>
                      <a:pt x="274" y="169"/>
                    </a:lnTo>
                    <a:lnTo>
                      <a:pt x="274" y="171"/>
                    </a:lnTo>
                    <a:lnTo>
                      <a:pt x="276" y="171"/>
                    </a:lnTo>
                    <a:lnTo>
                      <a:pt x="276" y="169"/>
                    </a:lnTo>
                    <a:lnTo>
                      <a:pt x="278" y="169"/>
                    </a:lnTo>
                    <a:lnTo>
                      <a:pt x="278" y="171"/>
                    </a:lnTo>
                    <a:lnTo>
                      <a:pt x="278" y="169"/>
                    </a:lnTo>
                    <a:lnTo>
                      <a:pt x="281" y="169"/>
                    </a:lnTo>
                    <a:lnTo>
                      <a:pt x="283" y="169"/>
                    </a:lnTo>
                    <a:lnTo>
                      <a:pt x="285" y="169"/>
                    </a:lnTo>
                    <a:lnTo>
                      <a:pt x="287" y="171"/>
                    </a:lnTo>
                    <a:lnTo>
                      <a:pt x="289" y="171"/>
                    </a:lnTo>
                    <a:lnTo>
                      <a:pt x="292" y="171"/>
                    </a:lnTo>
                    <a:lnTo>
                      <a:pt x="292" y="173"/>
                    </a:lnTo>
                    <a:lnTo>
                      <a:pt x="294" y="173"/>
                    </a:lnTo>
                    <a:lnTo>
                      <a:pt x="294" y="176"/>
                    </a:lnTo>
                    <a:lnTo>
                      <a:pt x="296" y="176"/>
                    </a:lnTo>
                    <a:lnTo>
                      <a:pt x="298" y="176"/>
                    </a:lnTo>
                    <a:lnTo>
                      <a:pt x="300" y="176"/>
                    </a:lnTo>
                    <a:lnTo>
                      <a:pt x="302" y="176"/>
                    </a:lnTo>
                    <a:lnTo>
                      <a:pt x="305" y="176"/>
                    </a:lnTo>
                    <a:lnTo>
                      <a:pt x="305" y="178"/>
                    </a:lnTo>
                    <a:lnTo>
                      <a:pt x="307" y="178"/>
                    </a:lnTo>
                    <a:lnTo>
                      <a:pt x="307" y="176"/>
                    </a:lnTo>
                    <a:lnTo>
                      <a:pt x="307" y="178"/>
                    </a:lnTo>
                    <a:lnTo>
                      <a:pt x="309" y="180"/>
                    </a:lnTo>
                    <a:lnTo>
                      <a:pt x="311" y="182"/>
                    </a:lnTo>
                    <a:lnTo>
                      <a:pt x="313" y="184"/>
                    </a:lnTo>
                    <a:lnTo>
                      <a:pt x="318" y="180"/>
                    </a:lnTo>
                    <a:lnTo>
                      <a:pt x="320" y="180"/>
                    </a:lnTo>
                    <a:lnTo>
                      <a:pt x="320" y="178"/>
                    </a:lnTo>
                    <a:lnTo>
                      <a:pt x="324" y="178"/>
                    </a:lnTo>
                    <a:lnTo>
                      <a:pt x="329" y="176"/>
                    </a:lnTo>
                    <a:lnTo>
                      <a:pt x="331" y="176"/>
                    </a:lnTo>
                    <a:lnTo>
                      <a:pt x="333" y="176"/>
                    </a:lnTo>
                    <a:lnTo>
                      <a:pt x="335" y="176"/>
                    </a:lnTo>
                    <a:lnTo>
                      <a:pt x="338" y="176"/>
                    </a:lnTo>
                    <a:lnTo>
                      <a:pt x="340" y="176"/>
                    </a:lnTo>
                    <a:lnTo>
                      <a:pt x="344" y="171"/>
                    </a:lnTo>
                    <a:lnTo>
                      <a:pt x="346" y="171"/>
                    </a:lnTo>
                    <a:lnTo>
                      <a:pt x="348" y="171"/>
                    </a:lnTo>
                    <a:lnTo>
                      <a:pt x="351" y="171"/>
                    </a:lnTo>
                    <a:lnTo>
                      <a:pt x="353" y="171"/>
                    </a:lnTo>
                    <a:lnTo>
                      <a:pt x="359" y="169"/>
                    </a:lnTo>
                    <a:lnTo>
                      <a:pt x="362" y="176"/>
                    </a:lnTo>
                    <a:lnTo>
                      <a:pt x="364" y="176"/>
                    </a:lnTo>
                    <a:lnTo>
                      <a:pt x="368" y="178"/>
                    </a:lnTo>
                    <a:lnTo>
                      <a:pt x="366" y="178"/>
                    </a:lnTo>
                    <a:lnTo>
                      <a:pt x="366" y="180"/>
                    </a:lnTo>
                    <a:lnTo>
                      <a:pt x="364" y="182"/>
                    </a:lnTo>
                    <a:lnTo>
                      <a:pt x="364" y="184"/>
                    </a:lnTo>
                    <a:lnTo>
                      <a:pt x="364" y="187"/>
                    </a:lnTo>
                    <a:lnTo>
                      <a:pt x="364" y="189"/>
                    </a:lnTo>
                    <a:lnTo>
                      <a:pt x="362" y="189"/>
                    </a:lnTo>
                    <a:lnTo>
                      <a:pt x="359" y="189"/>
                    </a:lnTo>
                    <a:lnTo>
                      <a:pt x="359" y="191"/>
                    </a:lnTo>
                    <a:lnTo>
                      <a:pt x="355" y="191"/>
                    </a:lnTo>
                    <a:lnTo>
                      <a:pt x="353" y="191"/>
                    </a:lnTo>
                    <a:lnTo>
                      <a:pt x="353" y="193"/>
                    </a:lnTo>
                    <a:lnTo>
                      <a:pt x="351" y="193"/>
                    </a:lnTo>
                    <a:lnTo>
                      <a:pt x="348" y="195"/>
                    </a:lnTo>
                    <a:lnTo>
                      <a:pt x="348" y="198"/>
                    </a:lnTo>
                    <a:lnTo>
                      <a:pt x="346" y="198"/>
                    </a:lnTo>
                    <a:lnTo>
                      <a:pt x="346" y="200"/>
                    </a:lnTo>
                    <a:lnTo>
                      <a:pt x="344" y="202"/>
                    </a:lnTo>
                    <a:lnTo>
                      <a:pt x="342" y="202"/>
                    </a:lnTo>
                    <a:lnTo>
                      <a:pt x="342" y="200"/>
                    </a:lnTo>
                    <a:lnTo>
                      <a:pt x="342" y="202"/>
                    </a:lnTo>
                    <a:lnTo>
                      <a:pt x="344" y="202"/>
                    </a:lnTo>
                    <a:lnTo>
                      <a:pt x="344" y="204"/>
                    </a:lnTo>
                    <a:lnTo>
                      <a:pt x="342" y="204"/>
                    </a:lnTo>
                    <a:lnTo>
                      <a:pt x="342" y="206"/>
                    </a:lnTo>
                    <a:lnTo>
                      <a:pt x="344" y="206"/>
                    </a:lnTo>
                    <a:lnTo>
                      <a:pt x="344" y="208"/>
                    </a:lnTo>
                    <a:lnTo>
                      <a:pt x="346" y="208"/>
                    </a:lnTo>
                    <a:lnTo>
                      <a:pt x="344" y="208"/>
                    </a:lnTo>
                    <a:lnTo>
                      <a:pt x="344" y="211"/>
                    </a:lnTo>
                    <a:lnTo>
                      <a:pt x="342" y="211"/>
                    </a:lnTo>
                    <a:lnTo>
                      <a:pt x="344" y="211"/>
                    </a:lnTo>
                    <a:lnTo>
                      <a:pt x="344" y="213"/>
                    </a:lnTo>
                    <a:lnTo>
                      <a:pt x="344" y="215"/>
                    </a:lnTo>
                    <a:lnTo>
                      <a:pt x="344" y="217"/>
                    </a:lnTo>
                    <a:lnTo>
                      <a:pt x="342" y="217"/>
                    </a:lnTo>
                    <a:lnTo>
                      <a:pt x="342" y="219"/>
                    </a:lnTo>
                    <a:lnTo>
                      <a:pt x="340" y="219"/>
                    </a:lnTo>
                    <a:lnTo>
                      <a:pt x="340" y="222"/>
                    </a:lnTo>
                    <a:lnTo>
                      <a:pt x="338" y="222"/>
                    </a:lnTo>
                    <a:lnTo>
                      <a:pt x="335" y="222"/>
                    </a:lnTo>
                    <a:lnTo>
                      <a:pt x="335" y="224"/>
                    </a:lnTo>
                    <a:lnTo>
                      <a:pt x="338" y="224"/>
                    </a:lnTo>
                    <a:lnTo>
                      <a:pt x="335" y="224"/>
                    </a:lnTo>
                    <a:lnTo>
                      <a:pt x="335" y="222"/>
                    </a:lnTo>
                    <a:lnTo>
                      <a:pt x="333" y="222"/>
                    </a:lnTo>
                    <a:lnTo>
                      <a:pt x="333" y="224"/>
                    </a:lnTo>
                    <a:lnTo>
                      <a:pt x="333" y="226"/>
                    </a:lnTo>
                    <a:lnTo>
                      <a:pt x="331" y="226"/>
                    </a:lnTo>
                    <a:lnTo>
                      <a:pt x="331" y="228"/>
                    </a:lnTo>
                    <a:lnTo>
                      <a:pt x="329" y="230"/>
                    </a:lnTo>
                    <a:lnTo>
                      <a:pt x="327" y="230"/>
                    </a:lnTo>
                    <a:lnTo>
                      <a:pt x="322" y="230"/>
                    </a:lnTo>
                    <a:lnTo>
                      <a:pt x="320" y="230"/>
                    </a:lnTo>
                    <a:lnTo>
                      <a:pt x="318" y="230"/>
                    </a:lnTo>
                    <a:lnTo>
                      <a:pt x="316" y="230"/>
                    </a:lnTo>
                    <a:lnTo>
                      <a:pt x="313" y="230"/>
                    </a:lnTo>
                    <a:lnTo>
                      <a:pt x="313" y="233"/>
                    </a:lnTo>
                    <a:lnTo>
                      <a:pt x="311" y="233"/>
                    </a:lnTo>
                    <a:lnTo>
                      <a:pt x="309" y="235"/>
                    </a:lnTo>
                    <a:lnTo>
                      <a:pt x="307" y="237"/>
                    </a:lnTo>
                    <a:lnTo>
                      <a:pt x="305" y="235"/>
                    </a:lnTo>
                    <a:lnTo>
                      <a:pt x="302" y="235"/>
                    </a:lnTo>
                    <a:lnTo>
                      <a:pt x="300" y="235"/>
                    </a:lnTo>
                    <a:lnTo>
                      <a:pt x="298" y="235"/>
                    </a:lnTo>
                    <a:lnTo>
                      <a:pt x="296" y="237"/>
                    </a:lnTo>
                    <a:lnTo>
                      <a:pt x="294" y="237"/>
                    </a:lnTo>
                    <a:lnTo>
                      <a:pt x="292" y="235"/>
                    </a:lnTo>
                    <a:lnTo>
                      <a:pt x="292" y="233"/>
                    </a:lnTo>
                    <a:lnTo>
                      <a:pt x="292" y="235"/>
                    </a:lnTo>
                    <a:lnTo>
                      <a:pt x="292" y="237"/>
                    </a:lnTo>
                    <a:lnTo>
                      <a:pt x="292" y="239"/>
                    </a:lnTo>
                    <a:lnTo>
                      <a:pt x="289" y="241"/>
                    </a:lnTo>
                    <a:lnTo>
                      <a:pt x="289" y="239"/>
                    </a:lnTo>
                    <a:lnTo>
                      <a:pt x="287" y="239"/>
                    </a:lnTo>
                    <a:lnTo>
                      <a:pt x="285" y="239"/>
                    </a:lnTo>
                    <a:lnTo>
                      <a:pt x="283" y="239"/>
                    </a:lnTo>
                    <a:lnTo>
                      <a:pt x="281" y="239"/>
                    </a:lnTo>
                    <a:lnTo>
                      <a:pt x="278" y="239"/>
                    </a:lnTo>
                    <a:lnTo>
                      <a:pt x="276" y="239"/>
                    </a:lnTo>
                    <a:lnTo>
                      <a:pt x="274" y="239"/>
                    </a:lnTo>
                    <a:lnTo>
                      <a:pt x="274" y="237"/>
                    </a:lnTo>
                    <a:lnTo>
                      <a:pt x="274" y="235"/>
                    </a:lnTo>
                    <a:lnTo>
                      <a:pt x="274" y="233"/>
                    </a:lnTo>
                    <a:lnTo>
                      <a:pt x="272" y="233"/>
                    </a:lnTo>
                    <a:lnTo>
                      <a:pt x="272" y="230"/>
                    </a:lnTo>
                    <a:lnTo>
                      <a:pt x="270" y="230"/>
                    </a:lnTo>
                    <a:lnTo>
                      <a:pt x="265" y="226"/>
                    </a:lnTo>
                    <a:lnTo>
                      <a:pt x="263" y="224"/>
                    </a:lnTo>
                    <a:lnTo>
                      <a:pt x="263" y="226"/>
                    </a:lnTo>
                    <a:lnTo>
                      <a:pt x="261" y="228"/>
                    </a:lnTo>
                    <a:lnTo>
                      <a:pt x="259" y="228"/>
                    </a:lnTo>
                    <a:lnTo>
                      <a:pt x="256" y="228"/>
                    </a:lnTo>
                    <a:lnTo>
                      <a:pt x="254" y="228"/>
                    </a:lnTo>
                    <a:lnTo>
                      <a:pt x="254" y="230"/>
                    </a:lnTo>
                    <a:lnTo>
                      <a:pt x="252" y="230"/>
                    </a:lnTo>
                    <a:lnTo>
                      <a:pt x="252" y="233"/>
                    </a:lnTo>
                    <a:lnTo>
                      <a:pt x="250" y="233"/>
                    </a:lnTo>
                    <a:lnTo>
                      <a:pt x="248" y="233"/>
                    </a:lnTo>
                    <a:lnTo>
                      <a:pt x="246" y="233"/>
                    </a:lnTo>
                    <a:lnTo>
                      <a:pt x="243" y="233"/>
                    </a:lnTo>
                    <a:lnTo>
                      <a:pt x="243" y="230"/>
                    </a:lnTo>
                    <a:lnTo>
                      <a:pt x="241" y="230"/>
                    </a:lnTo>
                    <a:lnTo>
                      <a:pt x="239" y="230"/>
                    </a:lnTo>
                    <a:lnTo>
                      <a:pt x="239" y="233"/>
                    </a:lnTo>
                    <a:lnTo>
                      <a:pt x="237" y="233"/>
                    </a:lnTo>
                    <a:lnTo>
                      <a:pt x="237" y="235"/>
                    </a:lnTo>
                    <a:lnTo>
                      <a:pt x="237" y="237"/>
                    </a:lnTo>
                    <a:lnTo>
                      <a:pt x="239" y="237"/>
                    </a:lnTo>
                    <a:lnTo>
                      <a:pt x="241" y="237"/>
                    </a:lnTo>
                    <a:lnTo>
                      <a:pt x="243" y="237"/>
                    </a:lnTo>
                    <a:lnTo>
                      <a:pt x="243" y="239"/>
                    </a:lnTo>
                    <a:lnTo>
                      <a:pt x="246" y="239"/>
                    </a:lnTo>
                    <a:lnTo>
                      <a:pt x="243" y="239"/>
                    </a:lnTo>
                    <a:lnTo>
                      <a:pt x="243" y="241"/>
                    </a:lnTo>
                    <a:lnTo>
                      <a:pt x="243" y="244"/>
                    </a:lnTo>
                    <a:lnTo>
                      <a:pt x="243" y="246"/>
                    </a:lnTo>
                    <a:lnTo>
                      <a:pt x="241" y="244"/>
                    </a:lnTo>
                    <a:lnTo>
                      <a:pt x="239" y="244"/>
                    </a:lnTo>
                    <a:lnTo>
                      <a:pt x="237" y="241"/>
                    </a:lnTo>
                    <a:lnTo>
                      <a:pt x="237" y="239"/>
                    </a:lnTo>
                    <a:lnTo>
                      <a:pt x="235" y="239"/>
                    </a:lnTo>
                    <a:lnTo>
                      <a:pt x="235" y="241"/>
                    </a:lnTo>
                    <a:lnTo>
                      <a:pt x="235" y="244"/>
                    </a:lnTo>
                    <a:lnTo>
                      <a:pt x="237" y="244"/>
                    </a:lnTo>
                    <a:lnTo>
                      <a:pt x="235" y="244"/>
                    </a:lnTo>
                    <a:lnTo>
                      <a:pt x="235" y="246"/>
                    </a:lnTo>
                    <a:lnTo>
                      <a:pt x="235" y="248"/>
                    </a:lnTo>
                    <a:lnTo>
                      <a:pt x="235" y="250"/>
                    </a:lnTo>
                    <a:lnTo>
                      <a:pt x="237" y="250"/>
                    </a:lnTo>
                    <a:lnTo>
                      <a:pt x="237" y="248"/>
                    </a:lnTo>
                    <a:lnTo>
                      <a:pt x="239" y="248"/>
                    </a:lnTo>
                    <a:lnTo>
                      <a:pt x="241" y="248"/>
                    </a:lnTo>
                    <a:lnTo>
                      <a:pt x="241" y="250"/>
                    </a:lnTo>
                    <a:lnTo>
                      <a:pt x="241" y="252"/>
                    </a:lnTo>
                    <a:lnTo>
                      <a:pt x="241" y="254"/>
                    </a:lnTo>
                    <a:lnTo>
                      <a:pt x="239" y="254"/>
                    </a:lnTo>
                    <a:lnTo>
                      <a:pt x="239" y="257"/>
                    </a:lnTo>
                    <a:lnTo>
                      <a:pt x="237" y="257"/>
                    </a:lnTo>
                    <a:lnTo>
                      <a:pt x="237" y="259"/>
                    </a:lnTo>
                    <a:lnTo>
                      <a:pt x="237" y="261"/>
                    </a:lnTo>
                    <a:lnTo>
                      <a:pt x="237" y="263"/>
                    </a:lnTo>
                    <a:lnTo>
                      <a:pt x="235" y="265"/>
                    </a:lnTo>
                    <a:lnTo>
                      <a:pt x="237" y="265"/>
                    </a:lnTo>
                    <a:lnTo>
                      <a:pt x="235" y="268"/>
                    </a:lnTo>
                    <a:lnTo>
                      <a:pt x="235" y="270"/>
                    </a:lnTo>
                    <a:lnTo>
                      <a:pt x="232" y="270"/>
                    </a:lnTo>
                    <a:lnTo>
                      <a:pt x="232" y="272"/>
                    </a:lnTo>
                    <a:lnTo>
                      <a:pt x="232" y="274"/>
                    </a:lnTo>
                    <a:lnTo>
                      <a:pt x="230" y="274"/>
                    </a:lnTo>
                    <a:lnTo>
                      <a:pt x="230" y="276"/>
                    </a:lnTo>
                    <a:lnTo>
                      <a:pt x="228" y="276"/>
                    </a:lnTo>
                    <a:lnTo>
                      <a:pt x="226" y="276"/>
                    </a:lnTo>
                    <a:lnTo>
                      <a:pt x="224" y="276"/>
                    </a:lnTo>
                    <a:lnTo>
                      <a:pt x="224" y="274"/>
                    </a:lnTo>
                    <a:lnTo>
                      <a:pt x="221" y="274"/>
                    </a:lnTo>
                    <a:lnTo>
                      <a:pt x="221" y="276"/>
                    </a:lnTo>
                    <a:lnTo>
                      <a:pt x="221" y="279"/>
                    </a:lnTo>
                    <a:lnTo>
                      <a:pt x="221" y="281"/>
                    </a:lnTo>
                    <a:lnTo>
                      <a:pt x="221" y="279"/>
                    </a:lnTo>
                    <a:lnTo>
                      <a:pt x="219" y="279"/>
                    </a:lnTo>
                    <a:lnTo>
                      <a:pt x="219" y="281"/>
                    </a:lnTo>
                    <a:lnTo>
                      <a:pt x="217" y="281"/>
                    </a:lnTo>
                    <a:lnTo>
                      <a:pt x="217" y="283"/>
                    </a:lnTo>
                    <a:lnTo>
                      <a:pt x="217" y="281"/>
                    </a:lnTo>
                    <a:lnTo>
                      <a:pt x="215" y="281"/>
                    </a:lnTo>
                    <a:lnTo>
                      <a:pt x="213" y="281"/>
                    </a:lnTo>
                    <a:lnTo>
                      <a:pt x="213" y="283"/>
                    </a:lnTo>
                    <a:lnTo>
                      <a:pt x="213" y="285"/>
                    </a:lnTo>
                    <a:lnTo>
                      <a:pt x="213" y="287"/>
                    </a:lnTo>
                    <a:lnTo>
                      <a:pt x="213" y="290"/>
                    </a:lnTo>
                    <a:lnTo>
                      <a:pt x="213" y="292"/>
                    </a:lnTo>
                    <a:lnTo>
                      <a:pt x="210" y="292"/>
                    </a:lnTo>
                    <a:lnTo>
                      <a:pt x="208" y="292"/>
                    </a:lnTo>
                    <a:lnTo>
                      <a:pt x="206" y="294"/>
                    </a:lnTo>
                    <a:lnTo>
                      <a:pt x="204" y="294"/>
                    </a:lnTo>
                    <a:lnTo>
                      <a:pt x="206" y="294"/>
                    </a:lnTo>
                    <a:lnTo>
                      <a:pt x="206" y="292"/>
                    </a:lnTo>
                    <a:lnTo>
                      <a:pt x="206" y="290"/>
                    </a:lnTo>
                    <a:lnTo>
                      <a:pt x="204" y="290"/>
                    </a:lnTo>
                    <a:lnTo>
                      <a:pt x="204" y="287"/>
                    </a:lnTo>
                    <a:lnTo>
                      <a:pt x="202" y="287"/>
                    </a:lnTo>
                    <a:lnTo>
                      <a:pt x="200" y="290"/>
                    </a:lnTo>
                    <a:lnTo>
                      <a:pt x="202" y="290"/>
                    </a:lnTo>
                    <a:lnTo>
                      <a:pt x="202" y="292"/>
                    </a:lnTo>
                    <a:lnTo>
                      <a:pt x="202" y="294"/>
                    </a:lnTo>
                    <a:lnTo>
                      <a:pt x="200" y="294"/>
                    </a:lnTo>
                    <a:lnTo>
                      <a:pt x="200" y="292"/>
                    </a:lnTo>
                    <a:lnTo>
                      <a:pt x="197" y="292"/>
                    </a:lnTo>
                    <a:lnTo>
                      <a:pt x="197" y="290"/>
                    </a:lnTo>
                    <a:lnTo>
                      <a:pt x="195" y="290"/>
                    </a:lnTo>
                    <a:lnTo>
                      <a:pt x="193" y="290"/>
                    </a:lnTo>
                    <a:lnTo>
                      <a:pt x="193" y="292"/>
                    </a:lnTo>
                    <a:lnTo>
                      <a:pt x="195" y="292"/>
                    </a:lnTo>
                    <a:lnTo>
                      <a:pt x="195" y="294"/>
                    </a:lnTo>
                    <a:lnTo>
                      <a:pt x="193" y="294"/>
                    </a:lnTo>
                    <a:lnTo>
                      <a:pt x="193" y="296"/>
                    </a:lnTo>
                    <a:lnTo>
                      <a:pt x="191" y="296"/>
                    </a:lnTo>
                    <a:lnTo>
                      <a:pt x="189" y="294"/>
                    </a:lnTo>
                    <a:lnTo>
                      <a:pt x="189" y="292"/>
                    </a:lnTo>
                    <a:lnTo>
                      <a:pt x="186" y="292"/>
                    </a:lnTo>
                    <a:lnTo>
                      <a:pt x="182" y="290"/>
                    </a:lnTo>
                    <a:lnTo>
                      <a:pt x="180" y="290"/>
                    </a:lnTo>
                    <a:lnTo>
                      <a:pt x="178" y="290"/>
                    </a:lnTo>
                    <a:lnTo>
                      <a:pt x="178" y="287"/>
                    </a:lnTo>
                    <a:lnTo>
                      <a:pt x="180" y="287"/>
                    </a:lnTo>
                    <a:lnTo>
                      <a:pt x="180" y="285"/>
                    </a:lnTo>
                    <a:lnTo>
                      <a:pt x="182" y="287"/>
                    </a:lnTo>
                    <a:lnTo>
                      <a:pt x="184" y="287"/>
                    </a:lnTo>
                    <a:lnTo>
                      <a:pt x="182" y="285"/>
                    </a:lnTo>
                    <a:lnTo>
                      <a:pt x="182" y="283"/>
                    </a:lnTo>
                    <a:lnTo>
                      <a:pt x="184" y="283"/>
                    </a:lnTo>
                    <a:lnTo>
                      <a:pt x="184" y="285"/>
                    </a:lnTo>
                    <a:lnTo>
                      <a:pt x="186" y="285"/>
                    </a:lnTo>
                    <a:lnTo>
                      <a:pt x="186" y="283"/>
                    </a:lnTo>
                    <a:lnTo>
                      <a:pt x="184" y="281"/>
                    </a:lnTo>
                    <a:lnTo>
                      <a:pt x="184" y="279"/>
                    </a:lnTo>
                    <a:lnTo>
                      <a:pt x="182" y="279"/>
                    </a:lnTo>
                    <a:lnTo>
                      <a:pt x="182" y="276"/>
                    </a:lnTo>
                    <a:lnTo>
                      <a:pt x="184" y="276"/>
                    </a:lnTo>
                    <a:lnTo>
                      <a:pt x="184" y="274"/>
                    </a:lnTo>
                    <a:lnTo>
                      <a:pt x="182" y="274"/>
                    </a:lnTo>
                    <a:lnTo>
                      <a:pt x="182" y="272"/>
                    </a:lnTo>
                    <a:lnTo>
                      <a:pt x="180" y="272"/>
                    </a:lnTo>
                    <a:lnTo>
                      <a:pt x="180" y="270"/>
                    </a:lnTo>
                    <a:lnTo>
                      <a:pt x="178" y="270"/>
                    </a:lnTo>
                    <a:lnTo>
                      <a:pt x="178" y="268"/>
                    </a:lnTo>
                    <a:lnTo>
                      <a:pt x="178" y="265"/>
                    </a:lnTo>
                    <a:lnTo>
                      <a:pt x="175" y="265"/>
                    </a:lnTo>
                    <a:lnTo>
                      <a:pt x="178" y="265"/>
                    </a:lnTo>
                    <a:lnTo>
                      <a:pt x="180" y="265"/>
                    </a:lnTo>
                    <a:lnTo>
                      <a:pt x="182" y="265"/>
                    </a:lnTo>
                    <a:lnTo>
                      <a:pt x="180" y="263"/>
                    </a:lnTo>
                    <a:lnTo>
                      <a:pt x="182" y="263"/>
                    </a:lnTo>
                    <a:lnTo>
                      <a:pt x="182" y="261"/>
                    </a:lnTo>
                    <a:lnTo>
                      <a:pt x="180" y="261"/>
                    </a:lnTo>
                    <a:lnTo>
                      <a:pt x="180" y="259"/>
                    </a:lnTo>
                    <a:lnTo>
                      <a:pt x="178" y="259"/>
                    </a:lnTo>
                    <a:lnTo>
                      <a:pt x="175" y="259"/>
                    </a:lnTo>
                    <a:lnTo>
                      <a:pt x="173" y="259"/>
                    </a:lnTo>
                    <a:lnTo>
                      <a:pt x="171" y="259"/>
                    </a:lnTo>
                    <a:lnTo>
                      <a:pt x="171" y="261"/>
                    </a:lnTo>
                    <a:lnTo>
                      <a:pt x="171" y="263"/>
                    </a:lnTo>
                    <a:lnTo>
                      <a:pt x="173" y="263"/>
                    </a:lnTo>
                    <a:lnTo>
                      <a:pt x="171" y="265"/>
                    </a:lnTo>
                    <a:lnTo>
                      <a:pt x="171" y="263"/>
                    </a:lnTo>
                    <a:lnTo>
                      <a:pt x="169" y="263"/>
                    </a:lnTo>
                    <a:lnTo>
                      <a:pt x="169" y="261"/>
                    </a:lnTo>
                    <a:lnTo>
                      <a:pt x="167" y="261"/>
                    </a:lnTo>
                    <a:lnTo>
                      <a:pt x="167" y="263"/>
                    </a:lnTo>
                    <a:lnTo>
                      <a:pt x="167" y="261"/>
                    </a:lnTo>
                    <a:lnTo>
                      <a:pt x="164" y="261"/>
                    </a:lnTo>
                    <a:lnTo>
                      <a:pt x="167" y="261"/>
                    </a:lnTo>
                    <a:lnTo>
                      <a:pt x="167" y="259"/>
                    </a:lnTo>
                    <a:lnTo>
                      <a:pt x="167" y="257"/>
                    </a:lnTo>
                    <a:lnTo>
                      <a:pt x="169" y="257"/>
                    </a:lnTo>
                    <a:lnTo>
                      <a:pt x="169" y="254"/>
                    </a:lnTo>
                    <a:lnTo>
                      <a:pt x="167" y="252"/>
                    </a:lnTo>
                    <a:lnTo>
                      <a:pt x="167" y="250"/>
                    </a:lnTo>
                    <a:lnTo>
                      <a:pt x="164" y="250"/>
                    </a:lnTo>
                    <a:lnTo>
                      <a:pt x="164" y="248"/>
                    </a:lnTo>
                    <a:lnTo>
                      <a:pt x="162" y="248"/>
                    </a:lnTo>
                    <a:lnTo>
                      <a:pt x="160" y="248"/>
                    </a:lnTo>
                    <a:lnTo>
                      <a:pt x="160" y="246"/>
                    </a:lnTo>
                    <a:lnTo>
                      <a:pt x="162" y="246"/>
                    </a:lnTo>
                    <a:lnTo>
                      <a:pt x="164" y="246"/>
                    </a:lnTo>
                    <a:lnTo>
                      <a:pt x="162" y="246"/>
                    </a:lnTo>
                    <a:lnTo>
                      <a:pt x="162" y="244"/>
                    </a:lnTo>
                    <a:lnTo>
                      <a:pt x="162" y="241"/>
                    </a:lnTo>
                    <a:lnTo>
                      <a:pt x="160" y="241"/>
                    </a:lnTo>
                    <a:lnTo>
                      <a:pt x="158" y="241"/>
                    </a:lnTo>
                    <a:lnTo>
                      <a:pt x="158" y="244"/>
                    </a:lnTo>
                    <a:lnTo>
                      <a:pt x="156" y="244"/>
                    </a:lnTo>
                    <a:lnTo>
                      <a:pt x="156" y="241"/>
                    </a:lnTo>
                    <a:lnTo>
                      <a:pt x="154" y="241"/>
                    </a:lnTo>
                    <a:lnTo>
                      <a:pt x="154" y="244"/>
                    </a:lnTo>
                    <a:lnTo>
                      <a:pt x="151" y="244"/>
                    </a:lnTo>
                    <a:lnTo>
                      <a:pt x="151" y="241"/>
                    </a:lnTo>
                    <a:lnTo>
                      <a:pt x="154" y="241"/>
                    </a:lnTo>
                    <a:lnTo>
                      <a:pt x="151" y="241"/>
                    </a:lnTo>
                    <a:lnTo>
                      <a:pt x="151" y="239"/>
                    </a:lnTo>
                    <a:lnTo>
                      <a:pt x="151" y="237"/>
                    </a:lnTo>
                    <a:lnTo>
                      <a:pt x="149" y="237"/>
                    </a:lnTo>
                    <a:lnTo>
                      <a:pt x="147" y="237"/>
                    </a:lnTo>
                    <a:lnTo>
                      <a:pt x="147" y="239"/>
                    </a:lnTo>
                    <a:lnTo>
                      <a:pt x="147" y="237"/>
                    </a:lnTo>
                    <a:lnTo>
                      <a:pt x="147" y="235"/>
                    </a:lnTo>
                    <a:lnTo>
                      <a:pt x="145" y="235"/>
                    </a:lnTo>
                    <a:lnTo>
                      <a:pt x="143" y="235"/>
                    </a:lnTo>
                    <a:lnTo>
                      <a:pt x="143" y="233"/>
                    </a:lnTo>
                    <a:lnTo>
                      <a:pt x="145" y="233"/>
                    </a:lnTo>
                    <a:lnTo>
                      <a:pt x="143" y="230"/>
                    </a:lnTo>
                    <a:lnTo>
                      <a:pt x="140" y="230"/>
                    </a:lnTo>
                    <a:lnTo>
                      <a:pt x="138" y="230"/>
                    </a:lnTo>
                    <a:lnTo>
                      <a:pt x="138" y="228"/>
                    </a:lnTo>
                    <a:lnTo>
                      <a:pt x="136" y="228"/>
                    </a:lnTo>
                    <a:lnTo>
                      <a:pt x="134" y="228"/>
                    </a:lnTo>
                    <a:lnTo>
                      <a:pt x="134" y="230"/>
                    </a:lnTo>
                    <a:lnTo>
                      <a:pt x="132" y="230"/>
                    </a:lnTo>
                    <a:lnTo>
                      <a:pt x="132" y="228"/>
                    </a:lnTo>
                    <a:lnTo>
                      <a:pt x="132" y="230"/>
                    </a:lnTo>
                    <a:lnTo>
                      <a:pt x="129" y="230"/>
                    </a:lnTo>
                    <a:lnTo>
                      <a:pt x="129" y="228"/>
                    </a:lnTo>
                    <a:lnTo>
                      <a:pt x="129" y="226"/>
                    </a:lnTo>
                    <a:lnTo>
                      <a:pt x="132" y="226"/>
                    </a:lnTo>
                    <a:lnTo>
                      <a:pt x="132" y="224"/>
                    </a:lnTo>
                    <a:lnTo>
                      <a:pt x="129" y="224"/>
                    </a:lnTo>
                    <a:lnTo>
                      <a:pt x="129" y="226"/>
                    </a:lnTo>
                    <a:lnTo>
                      <a:pt x="129" y="224"/>
                    </a:lnTo>
                    <a:lnTo>
                      <a:pt x="127" y="224"/>
                    </a:lnTo>
                    <a:lnTo>
                      <a:pt x="125" y="222"/>
                    </a:lnTo>
                    <a:lnTo>
                      <a:pt x="125" y="224"/>
                    </a:lnTo>
                    <a:lnTo>
                      <a:pt x="125" y="222"/>
                    </a:lnTo>
                    <a:lnTo>
                      <a:pt x="123" y="222"/>
                    </a:lnTo>
                    <a:lnTo>
                      <a:pt x="123" y="219"/>
                    </a:lnTo>
                    <a:lnTo>
                      <a:pt x="125" y="219"/>
                    </a:lnTo>
                    <a:lnTo>
                      <a:pt x="123" y="219"/>
                    </a:lnTo>
                    <a:lnTo>
                      <a:pt x="121" y="219"/>
                    </a:lnTo>
                    <a:lnTo>
                      <a:pt x="121" y="217"/>
                    </a:lnTo>
                    <a:lnTo>
                      <a:pt x="123" y="217"/>
                    </a:lnTo>
                    <a:lnTo>
                      <a:pt x="125" y="217"/>
                    </a:lnTo>
                    <a:lnTo>
                      <a:pt x="123" y="217"/>
                    </a:lnTo>
                    <a:lnTo>
                      <a:pt x="123" y="215"/>
                    </a:lnTo>
                    <a:lnTo>
                      <a:pt x="123" y="213"/>
                    </a:lnTo>
                    <a:lnTo>
                      <a:pt x="121" y="213"/>
                    </a:lnTo>
                    <a:lnTo>
                      <a:pt x="118" y="213"/>
                    </a:lnTo>
                    <a:lnTo>
                      <a:pt x="118" y="211"/>
                    </a:lnTo>
                    <a:lnTo>
                      <a:pt x="118" y="208"/>
                    </a:lnTo>
                    <a:lnTo>
                      <a:pt x="116" y="208"/>
                    </a:lnTo>
                    <a:lnTo>
                      <a:pt x="116" y="206"/>
                    </a:lnTo>
                    <a:lnTo>
                      <a:pt x="114" y="206"/>
                    </a:lnTo>
                    <a:lnTo>
                      <a:pt x="112" y="206"/>
                    </a:lnTo>
                    <a:lnTo>
                      <a:pt x="112" y="208"/>
                    </a:lnTo>
                    <a:lnTo>
                      <a:pt x="112" y="206"/>
                    </a:lnTo>
                    <a:lnTo>
                      <a:pt x="112" y="208"/>
                    </a:lnTo>
                    <a:lnTo>
                      <a:pt x="110" y="208"/>
                    </a:lnTo>
                    <a:lnTo>
                      <a:pt x="110" y="206"/>
                    </a:lnTo>
                    <a:lnTo>
                      <a:pt x="112" y="206"/>
                    </a:lnTo>
                    <a:lnTo>
                      <a:pt x="112" y="204"/>
                    </a:lnTo>
                    <a:lnTo>
                      <a:pt x="110" y="204"/>
                    </a:lnTo>
                    <a:lnTo>
                      <a:pt x="110" y="202"/>
                    </a:lnTo>
                    <a:lnTo>
                      <a:pt x="108" y="202"/>
                    </a:lnTo>
                    <a:lnTo>
                      <a:pt x="108" y="200"/>
                    </a:lnTo>
                    <a:lnTo>
                      <a:pt x="110" y="200"/>
                    </a:lnTo>
                    <a:lnTo>
                      <a:pt x="108" y="200"/>
                    </a:lnTo>
                    <a:lnTo>
                      <a:pt x="108" y="198"/>
                    </a:lnTo>
                    <a:lnTo>
                      <a:pt x="105" y="198"/>
                    </a:lnTo>
                    <a:lnTo>
                      <a:pt x="105" y="195"/>
                    </a:lnTo>
                    <a:lnTo>
                      <a:pt x="103" y="195"/>
                    </a:lnTo>
                    <a:lnTo>
                      <a:pt x="101" y="195"/>
                    </a:lnTo>
                    <a:lnTo>
                      <a:pt x="99" y="195"/>
                    </a:lnTo>
                    <a:lnTo>
                      <a:pt x="99" y="193"/>
                    </a:lnTo>
                    <a:lnTo>
                      <a:pt x="97" y="195"/>
                    </a:lnTo>
                    <a:lnTo>
                      <a:pt x="97" y="193"/>
                    </a:lnTo>
                    <a:lnTo>
                      <a:pt x="99" y="193"/>
                    </a:lnTo>
                    <a:lnTo>
                      <a:pt x="97" y="193"/>
                    </a:lnTo>
                    <a:lnTo>
                      <a:pt x="97" y="191"/>
                    </a:lnTo>
                    <a:lnTo>
                      <a:pt x="94" y="191"/>
                    </a:lnTo>
                    <a:lnTo>
                      <a:pt x="94" y="189"/>
                    </a:lnTo>
                    <a:lnTo>
                      <a:pt x="94" y="187"/>
                    </a:lnTo>
                    <a:lnTo>
                      <a:pt x="97" y="187"/>
                    </a:lnTo>
                    <a:lnTo>
                      <a:pt x="94" y="187"/>
                    </a:lnTo>
                    <a:lnTo>
                      <a:pt x="94" y="184"/>
                    </a:lnTo>
                    <a:lnTo>
                      <a:pt x="92" y="184"/>
                    </a:lnTo>
                    <a:lnTo>
                      <a:pt x="92" y="182"/>
                    </a:lnTo>
                    <a:lnTo>
                      <a:pt x="94" y="182"/>
                    </a:lnTo>
                    <a:lnTo>
                      <a:pt x="97" y="182"/>
                    </a:lnTo>
                    <a:lnTo>
                      <a:pt x="97" y="180"/>
                    </a:lnTo>
                    <a:lnTo>
                      <a:pt x="99" y="182"/>
                    </a:lnTo>
                    <a:lnTo>
                      <a:pt x="99" y="180"/>
                    </a:lnTo>
                    <a:lnTo>
                      <a:pt x="97" y="180"/>
                    </a:lnTo>
                    <a:lnTo>
                      <a:pt x="97" y="178"/>
                    </a:lnTo>
                    <a:lnTo>
                      <a:pt x="97" y="176"/>
                    </a:lnTo>
                    <a:lnTo>
                      <a:pt x="97" y="173"/>
                    </a:lnTo>
                    <a:lnTo>
                      <a:pt x="97" y="171"/>
                    </a:lnTo>
                    <a:lnTo>
                      <a:pt x="97" y="169"/>
                    </a:lnTo>
                    <a:lnTo>
                      <a:pt x="94" y="169"/>
                    </a:lnTo>
                    <a:lnTo>
                      <a:pt x="94" y="167"/>
                    </a:lnTo>
                    <a:lnTo>
                      <a:pt x="92" y="165"/>
                    </a:lnTo>
                    <a:lnTo>
                      <a:pt x="92" y="162"/>
                    </a:lnTo>
                    <a:lnTo>
                      <a:pt x="90" y="162"/>
                    </a:lnTo>
                    <a:lnTo>
                      <a:pt x="90" y="160"/>
                    </a:lnTo>
                    <a:lnTo>
                      <a:pt x="88" y="160"/>
                    </a:lnTo>
                    <a:lnTo>
                      <a:pt x="88" y="158"/>
                    </a:lnTo>
                    <a:lnTo>
                      <a:pt x="86" y="158"/>
                    </a:lnTo>
                    <a:lnTo>
                      <a:pt x="86" y="156"/>
                    </a:lnTo>
                    <a:lnTo>
                      <a:pt x="83" y="156"/>
                    </a:lnTo>
                    <a:lnTo>
                      <a:pt x="86" y="154"/>
                    </a:lnTo>
                    <a:lnTo>
                      <a:pt x="88" y="152"/>
                    </a:lnTo>
                    <a:lnTo>
                      <a:pt x="88" y="149"/>
                    </a:lnTo>
                    <a:lnTo>
                      <a:pt x="90" y="152"/>
                    </a:lnTo>
                    <a:lnTo>
                      <a:pt x="92" y="152"/>
                    </a:lnTo>
                    <a:lnTo>
                      <a:pt x="94" y="149"/>
                    </a:lnTo>
                    <a:lnTo>
                      <a:pt x="92" y="149"/>
                    </a:lnTo>
                    <a:lnTo>
                      <a:pt x="94" y="149"/>
                    </a:lnTo>
                    <a:lnTo>
                      <a:pt x="94" y="147"/>
                    </a:lnTo>
                    <a:lnTo>
                      <a:pt x="97" y="143"/>
                    </a:lnTo>
                    <a:lnTo>
                      <a:pt x="99" y="143"/>
                    </a:lnTo>
                    <a:lnTo>
                      <a:pt x="101" y="143"/>
                    </a:lnTo>
                    <a:lnTo>
                      <a:pt x="101" y="141"/>
                    </a:lnTo>
                    <a:lnTo>
                      <a:pt x="99" y="141"/>
                    </a:lnTo>
                    <a:lnTo>
                      <a:pt x="99" y="138"/>
                    </a:lnTo>
                    <a:lnTo>
                      <a:pt x="99" y="136"/>
                    </a:lnTo>
                    <a:lnTo>
                      <a:pt x="101" y="136"/>
                    </a:lnTo>
                    <a:lnTo>
                      <a:pt x="103" y="134"/>
                    </a:lnTo>
                    <a:lnTo>
                      <a:pt x="105" y="134"/>
                    </a:lnTo>
                    <a:lnTo>
                      <a:pt x="108" y="134"/>
                    </a:lnTo>
                    <a:lnTo>
                      <a:pt x="105" y="134"/>
                    </a:lnTo>
                    <a:lnTo>
                      <a:pt x="105" y="132"/>
                    </a:lnTo>
                    <a:lnTo>
                      <a:pt x="108" y="132"/>
                    </a:lnTo>
                    <a:lnTo>
                      <a:pt x="110" y="132"/>
                    </a:lnTo>
                    <a:lnTo>
                      <a:pt x="112" y="130"/>
                    </a:lnTo>
                    <a:lnTo>
                      <a:pt x="114" y="130"/>
                    </a:lnTo>
                    <a:lnTo>
                      <a:pt x="114" y="132"/>
                    </a:lnTo>
                    <a:lnTo>
                      <a:pt x="112" y="132"/>
                    </a:lnTo>
                    <a:lnTo>
                      <a:pt x="112" y="134"/>
                    </a:lnTo>
                    <a:lnTo>
                      <a:pt x="110" y="134"/>
                    </a:lnTo>
                    <a:lnTo>
                      <a:pt x="112" y="134"/>
                    </a:lnTo>
                    <a:lnTo>
                      <a:pt x="114" y="134"/>
                    </a:lnTo>
                    <a:lnTo>
                      <a:pt x="114" y="132"/>
                    </a:lnTo>
                    <a:lnTo>
                      <a:pt x="116" y="132"/>
                    </a:lnTo>
                    <a:lnTo>
                      <a:pt x="116" y="130"/>
                    </a:lnTo>
                    <a:lnTo>
                      <a:pt x="114" y="130"/>
                    </a:lnTo>
                    <a:lnTo>
                      <a:pt x="112" y="130"/>
                    </a:lnTo>
                    <a:lnTo>
                      <a:pt x="112" y="127"/>
                    </a:lnTo>
                    <a:lnTo>
                      <a:pt x="110" y="127"/>
                    </a:lnTo>
                    <a:lnTo>
                      <a:pt x="110" y="125"/>
                    </a:lnTo>
                    <a:lnTo>
                      <a:pt x="108" y="125"/>
                    </a:lnTo>
                    <a:lnTo>
                      <a:pt x="105" y="125"/>
                    </a:lnTo>
                    <a:lnTo>
                      <a:pt x="105" y="123"/>
                    </a:lnTo>
                    <a:lnTo>
                      <a:pt x="103" y="123"/>
                    </a:lnTo>
                    <a:lnTo>
                      <a:pt x="103" y="121"/>
                    </a:lnTo>
                    <a:lnTo>
                      <a:pt x="101" y="121"/>
                    </a:lnTo>
                    <a:lnTo>
                      <a:pt x="101" y="119"/>
                    </a:lnTo>
                    <a:lnTo>
                      <a:pt x="101" y="121"/>
                    </a:lnTo>
                    <a:lnTo>
                      <a:pt x="99" y="121"/>
                    </a:lnTo>
                    <a:lnTo>
                      <a:pt x="97" y="121"/>
                    </a:lnTo>
                    <a:lnTo>
                      <a:pt x="97" y="123"/>
                    </a:lnTo>
                    <a:lnTo>
                      <a:pt x="94" y="123"/>
                    </a:lnTo>
                    <a:lnTo>
                      <a:pt x="92" y="123"/>
                    </a:lnTo>
                    <a:lnTo>
                      <a:pt x="92" y="125"/>
                    </a:lnTo>
                    <a:lnTo>
                      <a:pt x="90" y="125"/>
                    </a:lnTo>
                    <a:lnTo>
                      <a:pt x="90" y="127"/>
                    </a:lnTo>
                    <a:lnTo>
                      <a:pt x="90" y="130"/>
                    </a:lnTo>
                    <a:lnTo>
                      <a:pt x="88" y="130"/>
                    </a:lnTo>
                    <a:lnTo>
                      <a:pt x="88" y="127"/>
                    </a:lnTo>
                    <a:lnTo>
                      <a:pt x="86" y="127"/>
                    </a:lnTo>
                    <a:lnTo>
                      <a:pt x="86" y="130"/>
                    </a:lnTo>
                    <a:lnTo>
                      <a:pt x="86" y="127"/>
                    </a:lnTo>
                    <a:lnTo>
                      <a:pt x="83" y="127"/>
                    </a:lnTo>
                    <a:lnTo>
                      <a:pt x="83" y="130"/>
                    </a:lnTo>
                    <a:lnTo>
                      <a:pt x="83" y="127"/>
                    </a:lnTo>
                    <a:lnTo>
                      <a:pt x="83" y="125"/>
                    </a:lnTo>
                    <a:lnTo>
                      <a:pt x="83" y="123"/>
                    </a:lnTo>
                    <a:lnTo>
                      <a:pt x="83" y="121"/>
                    </a:lnTo>
                    <a:lnTo>
                      <a:pt x="81" y="121"/>
                    </a:lnTo>
                    <a:lnTo>
                      <a:pt x="81" y="119"/>
                    </a:lnTo>
                    <a:lnTo>
                      <a:pt x="79" y="119"/>
                    </a:lnTo>
                    <a:lnTo>
                      <a:pt x="77" y="116"/>
                    </a:lnTo>
                    <a:lnTo>
                      <a:pt x="75" y="116"/>
                    </a:lnTo>
                    <a:lnTo>
                      <a:pt x="72" y="116"/>
                    </a:lnTo>
                    <a:lnTo>
                      <a:pt x="70" y="116"/>
                    </a:lnTo>
                    <a:lnTo>
                      <a:pt x="68" y="116"/>
                    </a:lnTo>
                    <a:lnTo>
                      <a:pt x="66" y="116"/>
                    </a:lnTo>
                    <a:lnTo>
                      <a:pt x="64" y="116"/>
                    </a:lnTo>
                    <a:lnTo>
                      <a:pt x="64" y="114"/>
                    </a:lnTo>
                    <a:lnTo>
                      <a:pt x="62" y="114"/>
                    </a:lnTo>
                    <a:lnTo>
                      <a:pt x="59" y="114"/>
                    </a:lnTo>
                    <a:lnTo>
                      <a:pt x="57" y="114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3" y="112"/>
                    </a:lnTo>
                    <a:lnTo>
                      <a:pt x="55" y="112"/>
                    </a:lnTo>
                    <a:lnTo>
                      <a:pt x="53" y="112"/>
                    </a:lnTo>
                    <a:lnTo>
                      <a:pt x="53" y="110"/>
                    </a:lnTo>
                    <a:lnTo>
                      <a:pt x="51" y="110"/>
                    </a:lnTo>
                    <a:lnTo>
                      <a:pt x="48" y="112"/>
                    </a:lnTo>
                    <a:lnTo>
                      <a:pt x="48" y="110"/>
                    </a:lnTo>
                    <a:lnTo>
                      <a:pt x="46" y="110"/>
                    </a:lnTo>
                    <a:lnTo>
                      <a:pt x="44" y="110"/>
                    </a:lnTo>
                    <a:lnTo>
                      <a:pt x="42" y="110"/>
                    </a:lnTo>
                    <a:lnTo>
                      <a:pt x="40" y="110"/>
                    </a:lnTo>
                    <a:lnTo>
                      <a:pt x="37" y="108"/>
                    </a:lnTo>
                    <a:lnTo>
                      <a:pt x="35" y="108"/>
                    </a:lnTo>
                    <a:lnTo>
                      <a:pt x="35" y="106"/>
                    </a:lnTo>
                    <a:lnTo>
                      <a:pt x="33" y="106"/>
                    </a:lnTo>
                    <a:lnTo>
                      <a:pt x="31" y="106"/>
                    </a:lnTo>
                    <a:lnTo>
                      <a:pt x="31" y="103"/>
                    </a:lnTo>
                    <a:lnTo>
                      <a:pt x="29" y="103"/>
                    </a:lnTo>
                    <a:lnTo>
                      <a:pt x="26" y="103"/>
                    </a:lnTo>
                    <a:lnTo>
                      <a:pt x="24" y="101"/>
                    </a:lnTo>
                    <a:lnTo>
                      <a:pt x="24" y="103"/>
                    </a:lnTo>
                    <a:lnTo>
                      <a:pt x="22" y="103"/>
                    </a:lnTo>
                    <a:lnTo>
                      <a:pt x="20" y="103"/>
                    </a:lnTo>
                    <a:lnTo>
                      <a:pt x="20" y="101"/>
                    </a:lnTo>
                    <a:lnTo>
                      <a:pt x="18" y="101"/>
                    </a:lnTo>
                    <a:lnTo>
                      <a:pt x="18" y="103"/>
                    </a:lnTo>
                    <a:lnTo>
                      <a:pt x="18" y="101"/>
                    </a:lnTo>
                    <a:lnTo>
                      <a:pt x="18" y="99"/>
                    </a:lnTo>
                    <a:lnTo>
                      <a:pt x="18" y="97"/>
                    </a:lnTo>
                    <a:lnTo>
                      <a:pt x="16" y="97"/>
                    </a:lnTo>
                    <a:lnTo>
                      <a:pt x="16" y="95"/>
                    </a:lnTo>
                    <a:lnTo>
                      <a:pt x="13" y="95"/>
                    </a:lnTo>
                    <a:lnTo>
                      <a:pt x="13" y="92"/>
                    </a:lnTo>
                    <a:lnTo>
                      <a:pt x="13" y="90"/>
                    </a:lnTo>
                    <a:lnTo>
                      <a:pt x="13" y="88"/>
                    </a:lnTo>
                    <a:lnTo>
                      <a:pt x="11" y="88"/>
                    </a:lnTo>
                    <a:lnTo>
                      <a:pt x="9" y="88"/>
                    </a:lnTo>
                    <a:lnTo>
                      <a:pt x="9" y="86"/>
                    </a:lnTo>
                    <a:lnTo>
                      <a:pt x="7" y="86"/>
                    </a:lnTo>
                    <a:lnTo>
                      <a:pt x="7" y="84"/>
                    </a:lnTo>
                    <a:lnTo>
                      <a:pt x="5" y="84"/>
                    </a:lnTo>
                    <a:lnTo>
                      <a:pt x="2" y="84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79"/>
                    </a:lnTo>
                    <a:lnTo>
                      <a:pt x="2" y="79"/>
                    </a:lnTo>
                    <a:lnTo>
                      <a:pt x="2" y="77"/>
                    </a:lnTo>
                    <a:lnTo>
                      <a:pt x="5" y="77"/>
                    </a:lnTo>
                    <a:lnTo>
                      <a:pt x="5" y="75"/>
                    </a:lnTo>
                    <a:lnTo>
                      <a:pt x="7" y="75"/>
                    </a:lnTo>
                    <a:lnTo>
                      <a:pt x="7" y="73"/>
                    </a:lnTo>
                    <a:lnTo>
                      <a:pt x="9" y="73"/>
                    </a:lnTo>
                    <a:lnTo>
                      <a:pt x="9" y="70"/>
                    </a:lnTo>
                    <a:lnTo>
                      <a:pt x="11" y="70"/>
                    </a:lnTo>
                    <a:lnTo>
                      <a:pt x="13" y="70"/>
                    </a:lnTo>
                    <a:lnTo>
                      <a:pt x="16" y="70"/>
                    </a:lnTo>
                    <a:lnTo>
                      <a:pt x="16" y="68"/>
                    </a:lnTo>
                    <a:lnTo>
                      <a:pt x="18" y="68"/>
                    </a:lnTo>
                    <a:lnTo>
                      <a:pt x="18" y="70"/>
                    </a:lnTo>
                    <a:lnTo>
                      <a:pt x="20" y="70"/>
                    </a:lnTo>
                    <a:lnTo>
                      <a:pt x="22" y="70"/>
                    </a:lnTo>
                    <a:lnTo>
                      <a:pt x="24" y="70"/>
                    </a:lnTo>
                    <a:lnTo>
                      <a:pt x="26" y="70"/>
                    </a:lnTo>
                    <a:lnTo>
                      <a:pt x="29" y="70"/>
                    </a:lnTo>
                    <a:lnTo>
                      <a:pt x="29" y="68"/>
                    </a:lnTo>
                    <a:lnTo>
                      <a:pt x="29" y="66"/>
                    </a:lnTo>
                    <a:lnTo>
                      <a:pt x="31" y="66"/>
                    </a:lnTo>
                    <a:lnTo>
                      <a:pt x="33" y="64"/>
                    </a:lnTo>
                    <a:lnTo>
                      <a:pt x="33" y="62"/>
                    </a:lnTo>
                    <a:lnTo>
                      <a:pt x="35" y="64"/>
                    </a:lnTo>
                    <a:lnTo>
                      <a:pt x="37" y="64"/>
                    </a:lnTo>
                    <a:lnTo>
                      <a:pt x="40" y="64"/>
                    </a:lnTo>
                    <a:lnTo>
                      <a:pt x="40" y="62"/>
                    </a:lnTo>
                    <a:lnTo>
                      <a:pt x="37" y="62"/>
                    </a:lnTo>
                    <a:lnTo>
                      <a:pt x="37" y="60"/>
                    </a:lnTo>
                    <a:lnTo>
                      <a:pt x="40" y="60"/>
                    </a:lnTo>
                    <a:lnTo>
                      <a:pt x="37" y="60"/>
                    </a:lnTo>
                    <a:lnTo>
                      <a:pt x="37" y="57"/>
                    </a:lnTo>
                    <a:lnTo>
                      <a:pt x="40" y="57"/>
                    </a:lnTo>
                    <a:lnTo>
                      <a:pt x="40" y="55"/>
                    </a:lnTo>
                    <a:lnTo>
                      <a:pt x="40" y="53"/>
                    </a:lnTo>
                    <a:lnTo>
                      <a:pt x="42" y="53"/>
                    </a:lnTo>
                    <a:lnTo>
                      <a:pt x="42" y="51"/>
                    </a:lnTo>
                    <a:lnTo>
                      <a:pt x="42" y="49"/>
                    </a:lnTo>
                    <a:lnTo>
                      <a:pt x="44" y="46"/>
                    </a:lnTo>
                    <a:lnTo>
                      <a:pt x="46" y="46"/>
                    </a:lnTo>
                    <a:lnTo>
                      <a:pt x="48" y="46"/>
                    </a:lnTo>
                    <a:lnTo>
                      <a:pt x="48" y="44"/>
                    </a:lnTo>
                    <a:lnTo>
                      <a:pt x="51" y="44"/>
                    </a:lnTo>
                    <a:lnTo>
                      <a:pt x="51" y="42"/>
                    </a:lnTo>
                    <a:lnTo>
                      <a:pt x="53" y="42"/>
                    </a:lnTo>
                    <a:lnTo>
                      <a:pt x="53" y="40"/>
                    </a:lnTo>
                    <a:lnTo>
                      <a:pt x="55" y="40"/>
                    </a:lnTo>
                    <a:lnTo>
                      <a:pt x="57" y="40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62" y="42"/>
                    </a:lnTo>
                    <a:lnTo>
                      <a:pt x="64" y="42"/>
                    </a:lnTo>
                    <a:lnTo>
                      <a:pt x="66" y="42"/>
                    </a:lnTo>
                    <a:lnTo>
                      <a:pt x="68" y="42"/>
                    </a:lnTo>
                    <a:lnTo>
                      <a:pt x="70" y="42"/>
                    </a:lnTo>
                    <a:lnTo>
                      <a:pt x="72" y="42"/>
                    </a:lnTo>
                    <a:lnTo>
                      <a:pt x="75" y="42"/>
                    </a:lnTo>
                    <a:lnTo>
                      <a:pt x="75" y="40"/>
                    </a:lnTo>
                    <a:lnTo>
                      <a:pt x="77" y="40"/>
                    </a:lnTo>
                    <a:lnTo>
                      <a:pt x="79" y="40"/>
                    </a:lnTo>
                    <a:lnTo>
                      <a:pt x="79" y="42"/>
                    </a:lnTo>
                    <a:lnTo>
                      <a:pt x="81" y="42"/>
                    </a:lnTo>
                    <a:lnTo>
                      <a:pt x="81" y="40"/>
                    </a:lnTo>
                    <a:lnTo>
                      <a:pt x="83" y="40"/>
                    </a:lnTo>
                    <a:lnTo>
                      <a:pt x="83" y="38"/>
                    </a:lnTo>
                    <a:lnTo>
                      <a:pt x="86" y="38"/>
                    </a:lnTo>
                    <a:lnTo>
                      <a:pt x="88" y="38"/>
                    </a:lnTo>
                    <a:lnTo>
                      <a:pt x="88" y="35"/>
                    </a:lnTo>
                    <a:lnTo>
                      <a:pt x="90" y="35"/>
                    </a:lnTo>
                    <a:lnTo>
                      <a:pt x="90" y="33"/>
                    </a:lnTo>
                    <a:lnTo>
                      <a:pt x="92" y="33"/>
                    </a:lnTo>
                    <a:lnTo>
                      <a:pt x="94" y="33"/>
                    </a:lnTo>
                    <a:lnTo>
                      <a:pt x="97" y="33"/>
                    </a:lnTo>
                    <a:lnTo>
                      <a:pt x="99" y="33"/>
                    </a:lnTo>
                    <a:lnTo>
                      <a:pt x="101" y="33"/>
                    </a:lnTo>
                    <a:lnTo>
                      <a:pt x="101" y="35"/>
                    </a:lnTo>
                    <a:lnTo>
                      <a:pt x="103" y="33"/>
                    </a:lnTo>
                    <a:lnTo>
                      <a:pt x="103" y="35"/>
                    </a:lnTo>
                    <a:lnTo>
                      <a:pt x="105" y="35"/>
                    </a:lnTo>
                    <a:lnTo>
                      <a:pt x="108" y="35"/>
                    </a:lnTo>
                    <a:lnTo>
                      <a:pt x="110" y="35"/>
                    </a:lnTo>
                    <a:lnTo>
                      <a:pt x="112" y="35"/>
                    </a:lnTo>
                    <a:lnTo>
                      <a:pt x="112" y="38"/>
                    </a:lnTo>
                    <a:lnTo>
                      <a:pt x="114" y="38"/>
                    </a:lnTo>
                    <a:lnTo>
                      <a:pt x="114" y="35"/>
                    </a:lnTo>
                    <a:lnTo>
                      <a:pt x="116" y="35"/>
                    </a:lnTo>
                    <a:lnTo>
                      <a:pt x="118" y="35"/>
                    </a:lnTo>
                    <a:lnTo>
                      <a:pt x="121" y="35"/>
                    </a:lnTo>
                    <a:lnTo>
                      <a:pt x="121" y="38"/>
                    </a:lnTo>
                    <a:lnTo>
                      <a:pt x="121" y="35"/>
                    </a:lnTo>
                    <a:lnTo>
                      <a:pt x="123" y="35"/>
                    </a:lnTo>
                    <a:lnTo>
                      <a:pt x="123" y="38"/>
                    </a:lnTo>
                    <a:lnTo>
                      <a:pt x="125" y="38"/>
                    </a:lnTo>
                    <a:lnTo>
                      <a:pt x="127" y="38"/>
                    </a:lnTo>
                    <a:lnTo>
                      <a:pt x="129" y="38"/>
                    </a:lnTo>
                    <a:lnTo>
                      <a:pt x="129" y="35"/>
                    </a:lnTo>
                    <a:lnTo>
                      <a:pt x="132" y="35"/>
                    </a:lnTo>
                    <a:lnTo>
                      <a:pt x="132" y="33"/>
                    </a:lnTo>
                    <a:lnTo>
                      <a:pt x="134" y="33"/>
                    </a:lnTo>
                    <a:lnTo>
                      <a:pt x="136" y="33"/>
                    </a:lnTo>
                    <a:lnTo>
                      <a:pt x="136" y="35"/>
                    </a:lnTo>
                    <a:lnTo>
                      <a:pt x="136" y="33"/>
                    </a:lnTo>
                    <a:lnTo>
                      <a:pt x="138" y="33"/>
                    </a:lnTo>
                    <a:lnTo>
                      <a:pt x="140" y="31"/>
                    </a:lnTo>
                    <a:lnTo>
                      <a:pt x="143" y="31"/>
                    </a:lnTo>
                    <a:lnTo>
                      <a:pt x="145" y="31"/>
                    </a:lnTo>
                    <a:lnTo>
                      <a:pt x="147" y="31"/>
                    </a:lnTo>
                    <a:lnTo>
                      <a:pt x="147" y="29"/>
                    </a:lnTo>
                    <a:lnTo>
                      <a:pt x="149" y="29"/>
                    </a:lnTo>
                    <a:lnTo>
                      <a:pt x="151" y="29"/>
                    </a:lnTo>
                    <a:lnTo>
                      <a:pt x="154" y="29"/>
                    </a:lnTo>
                    <a:lnTo>
                      <a:pt x="156" y="29"/>
                    </a:lnTo>
                    <a:lnTo>
                      <a:pt x="158" y="29"/>
                    </a:lnTo>
                    <a:lnTo>
                      <a:pt x="160" y="29"/>
                    </a:lnTo>
                    <a:lnTo>
                      <a:pt x="162" y="29"/>
                    </a:lnTo>
                    <a:lnTo>
                      <a:pt x="162" y="27"/>
                    </a:lnTo>
                    <a:lnTo>
                      <a:pt x="164" y="27"/>
                    </a:lnTo>
                    <a:lnTo>
                      <a:pt x="167" y="27"/>
                    </a:lnTo>
                    <a:lnTo>
                      <a:pt x="169" y="27"/>
                    </a:lnTo>
                    <a:lnTo>
                      <a:pt x="171" y="27"/>
                    </a:lnTo>
                    <a:lnTo>
                      <a:pt x="173" y="27"/>
                    </a:lnTo>
                    <a:lnTo>
                      <a:pt x="173" y="24"/>
                    </a:lnTo>
                    <a:lnTo>
                      <a:pt x="175" y="24"/>
                    </a:lnTo>
                    <a:lnTo>
                      <a:pt x="178" y="24"/>
                    </a:lnTo>
                    <a:lnTo>
                      <a:pt x="180" y="24"/>
                    </a:lnTo>
                    <a:lnTo>
                      <a:pt x="180" y="22"/>
                    </a:lnTo>
                    <a:lnTo>
                      <a:pt x="180" y="20"/>
                    </a:lnTo>
                    <a:lnTo>
                      <a:pt x="182" y="20"/>
                    </a:lnTo>
                    <a:lnTo>
                      <a:pt x="184" y="20"/>
                    </a:lnTo>
                    <a:lnTo>
                      <a:pt x="184" y="18"/>
                    </a:lnTo>
                    <a:lnTo>
                      <a:pt x="186" y="18"/>
                    </a:lnTo>
                    <a:lnTo>
                      <a:pt x="186" y="20"/>
                    </a:lnTo>
                    <a:lnTo>
                      <a:pt x="186" y="18"/>
                    </a:lnTo>
                    <a:lnTo>
                      <a:pt x="189" y="18"/>
                    </a:lnTo>
                    <a:lnTo>
                      <a:pt x="191" y="18"/>
                    </a:lnTo>
                    <a:lnTo>
                      <a:pt x="193" y="18"/>
                    </a:lnTo>
                    <a:lnTo>
                      <a:pt x="193" y="16"/>
                    </a:lnTo>
                    <a:lnTo>
                      <a:pt x="195" y="16"/>
                    </a:lnTo>
                    <a:lnTo>
                      <a:pt x="197" y="14"/>
                    </a:lnTo>
                    <a:lnTo>
                      <a:pt x="200" y="14"/>
                    </a:lnTo>
                    <a:lnTo>
                      <a:pt x="202" y="11"/>
                    </a:lnTo>
                    <a:lnTo>
                      <a:pt x="202" y="9"/>
                    </a:lnTo>
                    <a:lnTo>
                      <a:pt x="204" y="9"/>
                    </a:lnTo>
                    <a:lnTo>
                      <a:pt x="206" y="9"/>
                    </a:lnTo>
                    <a:lnTo>
                      <a:pt x="206" y="11"/>
                    </a:lnTo>
                    <a:lnTo>
                      <a:pt x="206" y="9"/>
                    </a:lnTo>
                    <a:lnTo>
                      <a:pt x="208" y="9"/>
                    </a:lnTo>
                    <a:lnTo>
                      <a:pt x="210" y="9"/>
                    </a:lnTo>
                    <a:lnTo>
                      <a:pt x="213" y="9"/>
                    </a:lnTo>
                    <a:lnTo>
                      <a:pt x="213" y="7"/>
                    </a:lnTo>
                    <a:lnTo>
                      <a:pt x="213" y="9"/>
                    </a:lnTo>
                    <a:lnTo>
                      <a:pt x="215" y="9"/>
                    </a:lnTo>
                    <a:lnTo>
                      <a:pt x="215" y="7"/>
                    </a:lnTo>
                    <a:lnTo>
                      <a:pt x="215" y="5"/>
                    </a:lnTo>
                    <a:lnTo>
                      <a:pt x="217" y="5"/>
                    </a:lnTo>
                    <a:lnTo>
                      <a:pt x="217" y="3"/>
                    </a:lnTo>
                    <a:lnTo>
                      <a:pt x="219" y="3"/>
                    </a:lnTo>
                    <a:lnTo>
                      <a:pt x="219" y="0"/>
                    </a:lnTo>
                    <a:lnTo>
                      <a:pt x="221" y="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E6E6E6"/>
              </a:solidFill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307" name="Freeform 92"/>
              <p:cNvSpPr>
                <a:spLocks/>
              </p:cNvSpPr>
              <p:nvPr/>
            </p:nvSpPr>
            <p:spPr bwMode="auto">
              <a:xfrm>
                <a:off x="3282950" y="1960563"/>
                <a:ext cx="1022350" cy="873125"/>
              </a:xfrm>
              <a:custGeom>
                <a:avLst/>
                <a:gdLst>
                  <a:gd name="T0" fmla="*/ 2147483647 w 644"/>
                  <a:gd name="T1" fmla="*/ 2147483647 h 550"/>
                  <a:gd name="T2" fmla="*/ 2147483647 w 644"/>
                  <a:gd name="T3" fmla="*/ 2147483647 h 550"/>
                  <a:gd name="T4" fmla="*/ 2147483647 w 644"/>
                  <a:gd name="T5" fmla="*/ 2147483647 h 550"/>
                  <a:gd name="T6" fmla="*/ 2147483647 w 644"/>
                  <a:gd name="T7" fmla="*/ 2147483647 h 550"/>
                  <a:gd name="T8" fmla="*/ 2147483647 w 644"/>
                  <a:gd name="T9" fmla="*/ 2147483647 h 550"/>
                  <a:gd name="T10" fmla="*/ 2147483647 w 644"/>
                  <a:gd name="T11" fmla="*/ 2147483647 h 550"/>
                  <a:gd name="T12" fmla="*/ 2147483647 w 644"/>
                  <a:gd name="T13" fmla="*/ 2147483647 h 550"/>
                  <a:gd name="T14" fmla="*/ 2147483647 w 644"/>
                  <a:gd name="T15" fmla="*/ 2147483647 h 550"/>
                  <a:gd name="T16" fmla="*/ 2147483647 w 644"/>
                  <a:gd name="T17" fmla="*/ 2147483647 h 550"/>
                  <a:gd name="T18" fmla="*/ 2147483647 w 644"/>
                  <a:gd name="T19" fmla="*/ 2147483647 h 550"/>
                  <a:gd name="T20" fmla="*/ 2147483647 w 644"/>
                  <a:gd name="T21" fmla="*/ 2147483647 h 550"/>
                  <a:gd name="T22" fmla="*/ 2147483647 w 644"/>
                  <a:gd name="T23" fmla="*/ 2147483647 h 550"/>
                  <a:gd name="T24" fmla="*/ 2147483647 w 644"/>
                  <a:gd name="T25" fmla="*/ 2147483647 h 550"/>
                  <a:gd name="T26" fmla="*/ 2147483647 w 644"/>
                  <a:gd name="T27" fmla="*/ 2147483647 h 550"/>
                  <a:gd name="T28" fmla="*/ 2147483647 w 644"/>
                  <a:gd name="T29" fmla="*/ 2147483647 h 550"/>
                  <a:gd name="T30" fmla="*/ 2147483647 w 644"/>
                  <a:gd name="T31" fmla="*/ 2147483647 h 550"/>
                  <a:gd name="T32" fmla="*/ 2147483647 w 644"/>
                  <a:gd name="T33" fmla="*/ 2147483647 h 550"/>
                  <a:gd name="T34" fmla="*/ 2147483647 w 644"/>
                  <a:gd name="T35" fmla="*/ 2147483647 h 550"/>
                  <a:gd name="T36" fmla="*/ 2147483647 w 644"/>
                  <a:gd name="T37" fmla="*/ 2147483647 h 550"/>
                  <a:gd name="T38" fmla="*/ 2147483647 w 644"/>
                  <a:gd name="T39" fmla="*/ 2147483647 h 550"/>
                  <a:gd name="T40" fmla="*/ 2147483647 w 644"/>
                  <a:gd name="T41" fmla="*/ 2147483647 h 550"/>
                  <a:gd name="T42" fmla="*/ 2147483647 w 644"/>
                  <a:gd name="T43" fmla="*/ 2147483647 h 550"/>
                  <a:gd name="T44" fmla="*/ 2147483647 w 644"/>
                  <a:gd name="T45" fmla="*/ 2147483647 h 550"/>
                  <a:gd name="T46" fmla="*/ 2147483647 w 644"/>
                  <a:gd name="T47" fmla="*/ 2147483647 h 550"/>
                  <a:gd name="T48" fmla="*/ 2147483647 w 644"/>
                  <a:gd name="T49" fmla="*/ 2147483647 h 550"/>
                  <a:gd name="T50" fmla="*/ 2147483647 w 644"/>
                  <a:gd name="T51" fmla="*/ 2147483647 h 550"/>
                  <a:gd name="T52" fmla="*/ 2147483647 w 644"/>
                  <a:gd name="T53" fmla="*/ 2147483647 h 550"/>
                  <a:gd name="T54" fmla="*/ 2147483647 w 644"/>
                  <a:gd name="T55" fmla="*/ 2147483647 h 550"/>
                  <a:gd name="T56" fmla="*/ 2147483647 w 644"/>
                  <a:gd name="T57" fmla="*/ 2147483647 h 550"/>
                  <a:gd name="T58" fmla="*/ 2147483647 w 644"/>
                  <a:gd name="T59" fmla="*/ 2147483647 h 550"/>
                  <a:gd name="T60" fmla="*/ 2147483647 w 644"/>
                  <a:gd name="T61" fmla="*/ 2147483647 h 550"/>
                  <a:gd name="T62" fmla="*/ 2147483647 w 644"/>
                  <a:gd name="T63" fmla="*/ 2147483647 h 550"/>
                  <a:gd name="T64" fmla="*/ 2147483647 w 644"/>
                  <a:gd name="T65" fmla="*/ 2147483647 h 550"/>
                  <a:gd name="T66" fmla="*/ 2147483647 w 644"/>
                  <a:gd name="T67" fmla="*/ 2147483647 h 550"/>
                  <a:gd name="T68" fmla="*/ 2147483647 w 644"/>
                  <a:gd name="T69" fmla="*/ 2147483647 h 550"/>
                  <a:gd name="T70" fmla="*/ 2147483647 w 644"/>
                  <a:gd name="T71" fmla="*/ 2147483647 h 550"/>
                  <a:gd name="T72" fmla="*/ 2147483647 w 644"/>
                  <a:gd name="T73" fmla="*/ 2147483647 h 550"/>
                  <a:gd name="T74" fmla="*/ 0 w 644"/>
                  <a:gd name="T75" fmla="*/ 2147483647 h 550"/>
                  <a:gd name="T76" fmla="*/ 2147483647 w 644"/>
                  <a:gd name="T77" fmla="*/ 2147483647 h 550"/>
                  <a:gd name="T78" fmla="*/ 2147483647 w 644"/>
                  <a:gd name="T79" fmla="*/ 2147483647 h 550"/>
                  <a:gd name="T80" fmla="*/ 2147483647 w 644"/>
                  <a:gd name="T81" fmla="*/ 2147483647 h 550"/>
                  <a:gd name="T82" fmla="*/ 2147483647 w 644"/>
                  <a:gd name="T83" fmla="*/ 2147483647 h 550"/>
                  <a:gd name="T84" fmla="*/ 2147483647 w 644"/>
                  <a:gd name="T85" fmla="*/ 2147483647 h 550"/>
                  <a:gd name="T86" fmla="*/ 2147483647 w 644"/>
                  <a:gd name="T87" fmla="*/ 2147483647 h 550"/>
                  <a:gd name="T88" fmla="*/ 2147483647 w 644"/>
                  <a:gd name="T89" fmla="*/ 2147483647 h 550"/>
                  <a:gd name="T90" fmla="*/ 2147483647 w 644"/>
                  <a:gd name="T91" fmla="*/ 2147483647 h 550"/>
                  <a:gd name="T92" fmla="*/ 2147483647 w 644"/>
                  <a:gd name="T93" fmla="*/ 2147483647 h 550"/>
                  <a:gd name="T94" fmla="*/ 2147483647 w 644"/>
                  <a:gd name="T95" fmla="*/ 2147483647 h 550"/>
                  <a:gd name="T96" fmla="*/ 2147483647 w 644"/>
                  <a:gd name="T97" fmla="*/ 2147483647 h 550"/>
                  <a:gd name="T98" fmla="*/ 2147483647 w 644"/>
                  <a:gd name="T99" fmla="*/ 2147483647 h 550"/>
                  <a:gd name="T100" fmla="*/ 2147483647 w 644"/>
                  <a:gd name="T101" fmla="*/ 2147483647 h 550"/>
                  <a:gd name="T102" fmla="*/ 2147483647 w 644"/>
                  <a:gd name="T103" fmla="*/ 2147483647 h 550"/>
                  <a:gd name="T104" fmla="*/ 2147483647 w 644"/>
                  <a:gd name="T105" fmla="*/ 2147483647 h 550"/>
                  <a:gd name="T106" fmla="*/ 2147483647 w 644"/>
                  <a:gd name="T107" fmla="*/ 2147483647 h 550"/>
                  <a:gd name="T108" fmla="*/ 2147483647 w 644"/>
                  <a:gd name="T109" fmla="*/ 2147483647 h 550"/>
                  <a:gd name="T110" fmla="*/ 2147483647 w 644"/>
                  <a:gd name="T111" fmla="*/ 2147483647 h 550"/>
                  <a:gd name="T112" fmla="*/ 2147483647 w 644"/>
                  <a:gd name="T113" fmla="*/ 2147483647 h 550"/>
                  <a:gd name="T114" fmla="*/ 2147483647 w 644"/>
                  <a:gd name="T115" fmla="*/ 2147483647 h 550"/>
                  <a:gd name="T116" fmla="*/ 2147483647 w 644"/>
                  <a:gd name="T117" fmla="*/ 2147483647 h 550"/>
                  <a:gd name="T118" fmla="*/ 2147483647 w 644"/>
                  <a:gd name="T119" fmla="*/ 2147483647 h 550"/>
                  <a:gd name="T120" fmla="*/ 2147483647 w 644"/>
                  <a:gd name="T121" fmla="*/ 2147483647 h 55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44" h="550">
                    <a:moveTo>
                      <a:pt x="444" y="7"/>
                    </a:moveTo>
                    <a:lnTo>
                      <a:pt x="433" y="29"/>
                    </a:lnTo>
                    <a:lnTo>
                      <a:pt x="420" y="24"/>
                    </a:lnTo>
                    <a:lnTo>
                      <a:pt x="400" y="20"/>
                    </a:lnTo>
                    <a:lnTo>
                      <a:pt x="396" y="38"/>
                    </a:lnTo>
                    <a:lnTo>
                      <a:pt x="407" y="35"/>
                    </a:lnTo>
                    <a:lnTo>
                      <a:pt x="422" y="44"/>
                    </a:lnTo>
                    <a:lnTo>
                      <a:pt x="409" y="62"/>
                    </a:lnTo>
                    <a:lnTo>
                      <a:pt x="398" y="79"/>
                    </a:lnTo>
                    <a:lnTo>
                      <a:pt x="414" y="99"/>
                    </a:lnTo>
                    <a:lnTo>
                      <a:pt x="409" y="138"/>
                    </a:lnTo>
                    <a:lnTo>
                      <a:pt x="464" y="152"/>
                    </a:lnTo>
                    <a:lnTo>
                      <a:pt x="466" y="152"/>
                    </a:lnTo>
                    <a:lnTo>
                      <a:pt x="471" y="156"/>
                    </a:lnTo>
                    <a:lnTo>
                      <a:pt x="473" y="158"/>
                    </a:lnTo>
                    <a:lnTo>
                      <a:pt x="475" y="158"/>
                    </a:lnTo>
                    <a:lnTo>
                      <a:pt x="477" y="160"/>
                    </a:lnTo>
                    <a:lnTo>
                      <a:pt x="481" y="162"/>
                    </a:lnTo>
                    <a:lnTo>
                      <a:pt x="486" y="167"/>
                    </a:lnTo>
                    <a:lnTo>
                      <a:pt x="490" y="171"/>
                    </a:lnTo>
                    <a:lnTo>
                      <a:pt x="497" y="173"/>
                    </a:lnTo>
                    <a:lnTo>
                      <a:pt x="495" y="178"/>
                    </a:lnTo>
                    <a:lnTo>
                      <a:pt x="488" y="187"/>
                    </a:lnTo>
                    <a:lnTo>
                      <a:pt x="473" y="204"/>
                    </a:lnTo>
                    <a:lnTo>
                      <a:pt x="471" y="208"/>
                    </a:lnTo>
                    <a:lnTo>
                      <a:pt x="473" y="208"/>
                    </a:lnTo>
                    <a:lnTo>
                      <a:pt x="475" y="208"/>
                    </a:lnTo>
                    <a:lnTo>
                      <a:pt x="475" y="211"/>
                    </a:lnTo>
                    <a:lnTo>
                      <a:pt x="477" y="211"/>
                    </a:lnTo>
                    <a:lnTo>
                      <a:pt x="479" y="211"/>
                    </a:lnTo>
                    <a:lnTo>
                      <a:pt x="479" y="213"/>
                    </a:lnTo>
                    <a:lnTo>
                      <a:pt x="481" y="213"/>
                    </a:lnTo>
                    <a:lnTo>
                      <a:pt x="484" y="213"/>
                    </a:lnTo>
                    <a:lnTo>
                      <a:pt x="484" y="215"/>
                    </a:lnTo>
                    <a:lnTo>
                      <a:pt x="486" y="215"/>
                    </a:lnTo>
                    <a:lnTo>
                      <a:pt x="488" y="215"/>
                    </a:lnTo>
                    <a:lnTo>
                      <a:pt x="490" y="215"/>
                    </a:lnTo>
                    <a:lnTo>
                      <a:pt x="490" y="217"/>
                    </a:lnTo>
                    <a:lnTo>
                      <a:pt x="492" y="217"/>
                    </a:lnTo>
                    <a:lnTo>
                      <a:pt x="495" y="217"/>
                    </a:lnTo>
                    <a:lnTo>
                      <a:pt x="495" y="219"/>
                    </a:lnTo>
                    <a:lnTo>
                      <a:pt x="497" y="219"/>
                    </a:lnTo>
                    <a:lnTo>
                      <a:pt x="499" y="219"/>
                    </a:lnTo>
                    <a:lnTo>
                      <a:pt x="501" y="219"/>
                    </a:lnTo>
                    <a:lnTo>
                      <a:pt x="501" y="222"/>
                    </a:lnTo>
                    <a:lnTo>
                      <a:pt x="503" y="222"/>
                    </a:lnTo>
                    <a:lnTo>
                      <a:pt x="506" y="222"/>
                    </a:lnTo>
                    <a:lnTo>
                      <a:pt x="508" y="222"/>
                    </a:lnTo>
                    <a:lnTo>
                      <a:pt x="508" y="224"/>
                    </a:lnTo>
                    <a:lnTo>
                      <a:pt x="510" y="224"/>
                    </a:lnTo>
                    <a:lnTo>
                      <a:pt x="512" y="224"/>
                    </a:lnTo>
                    <a:lnTo>
                      <a:pt x="512" y="226"/>
                    </a:lnTo>
                    <a:lnTo>
                      <a:pt x="514" y="226"/>
                    </a:lnTo>
                    <a:lnTo>
                      <a:pt x="517" y="226"/>
                    </a:lnTo>
                    <a:lnTo>
                      <a:pt x="517" y="228"/>
                    </a:lnTo>
                    <a:lnTo>
                      <a:pt x="519" y="228"/>
                    </a:lnTo>
                    <a:lnTo>
                      <a:pt x="521" y="228"/>
                    </a:lnTo>
                    <a:lnTo>
                      <a:pt x="523" y="228"/>
                    </a:lnTo>
                    <a:lnTo>
                      <a:pt x="525" y="228"/>
                    </a:lnTo>
                    <a:lnTo>
                      <a:pt x="525" y="230"/>
                    </a:lnTo>
                    <a:lnTo>
                      <a:pt x="527" y="230"/>
                    </a:lnTo>
                    <a:lnTo>
                      <a:pt x="530" y="230"/>
                    </a:lnTo>
                    <a:lnTo>
                      <a:pt x="532" y="230"/>
                    </a:lnTo>
                    <a:lnTo>
                      <a:pt x="532" y="233"/>
                    </a:lnTo>
                    <a:lnTo>
                      <a:pt x="534" y="233"/>
                    </a:lnTo>
                    <a:lnTo>
                      <a:pt x="536" y="233"/>
                    </a:lnTo>
                    <a:lnTo>
                      <a:pt x="538" y="233"/>
                    </a:lnTo>
                    <a:lnTo>
                      <a:pt x="541" y="235"/>
                    </a:lnTo>
                    <a:lnTo>
                      <a:pt x="543" y="235"/>
                    </a:lnTo>
                    <a:lnTo>
                      <a:pt x="545" y="235"/>
                    </a:lnTo>
                    <a:lnTo>
                      <a:pt x="545" y="237"/>
                    </a:lnTo>
                    <a:lnTo>
                      <a:pt x="547" y="237"/>
                    </a:lnTo>
                    <a:lnTo>
                      <a:pt x="549" y="237"/>
                    </a:lnTo>
                    <a:lnTo>
                      <a:pt x="549" y="239"/>
                    </a:lnTo>
                    <a:lnTo>
                      <a:pt x="552" y="239"/>
                    </a:lnTo>
                    <a:lnTo>
                      <a:pt x="554" y="239"/>
                    </a:lnTo>
                    <a:lnTo>
                      <a:pt x="554" y="241"/>
                    </a:lnTo>
                    <a:lnTo>
                      <a:pt x="556" y="241"/>
                    </a:lnTo>
                    <a:lnTo>
                      <a:pt x="558" y="241"/>
                    </a:lnTo>
                    <a:lnTo>
                      <a:pt x="558" y="244"/>
                    </a:lnTo>
                    <a:lnTo>
                      <a:pt x="560" y="244"/>
                    </a:lnTo>
                    <a:lnTo>
                      <a:pt x="563" y="244"/>
                    </a:lnTo>
                    <a:lnTo>
                      <a:pt x="563" y="246"/>
                    </a:lnTo>
                    <a:lnTo>
                      <a:pt x="565" y="246"/>
                    </a:lnTo>
                    <a:lnTo>
                      <a:pt x="567" y="246"/>
                    </a:lnTo>
                    <a:lnTo>
                      <a:pt x="567" y="248"/>
                    </a:lnTo>
                    <a:lnTo>
                      <a:pt x="569" y="248"/>
                    </a:lnTo>
                    <a:lnTo>
                      <a:pt x="571" y="248"/>
                    </a:lnTo>
                    <a:lnTo>
                      <a:pt x="571" y="250"/>
                    </a:lnTo>
                    <a:lnTo>
                      <a:pt x="571" y="248"/>
                    </a:lnTo>
                    <a:lnTo>
                      <a:pt x="573" y="246"/>
                    </a:lnTo>
                    <a:lnTo>
                      <a:pt x="573" y="244"/>
                    </a:lnTo>
                    <a:lnTo>
                      <a:pt x="576" y="241"/>
                    </a:lnTo>
                    <a:lnTo>
                      <a:pt x="576" y="239"/>
                    </a:lnTo>
                    <a:lnTo>
                      <a:pt x="578" y="239"/>
                    </a:lnTo>
                    <a:lnTo>
                      <a:pt x="578" y="241"/>
                    </a:lnTo>
                    <a:lnTo>
                      <a:pt x="580" y="241"/>
                    </a:lnTo>
                    <a:lnTo>
                      <a:pt x="582" y="241"/>
                    </a:lnTo>
                    <a:lnTo>
                      <a:pt x="584" y="241"/>
                    </a:lnTo>
                    <a:lnTo>
                      <a:pt x="587" y="241"/>
                    </a:lnTo>
                    <a:lnTo>
                      <a:pt x="589" y="241"/>
                    </a:lnTo>
                    <a:lnTo>
                      <a:pt x="591" y="244"/>
                    </a:lnTo>
                    <a:lnTo>
                      <a:pt x="593" y="244"/>
                    </a:lnTo>
                    <a:lnTo>
                      <a:pt x="593" y="246"/>
                    </a:lnTo>
                    <a:lnTo>
                      <a:pt x="595" y="246"/>
                    </a:lnTo>
                    <a:lnTo>
                      <a:pt x="595" y="248"/>
                    </a:lnTo>
                    <a:lnTo>
                      <a:pt x="598" y="248"/>
                    </a:lnTo>
                    <a:lnTo>
                      <a:pt x="600" y="250"/>
                    </a:lnTo>
                    <a:lnTo>
                      <a:pt x="602" y="252"/>
                    </a:lnTo>
                    <a:lnTo>
                      <a:pt x="602" y="250"/>
                    </a:lnTo>
                    <a:lnTo>
                      <a:pt x="604" y="250"/>
                    </a:lnTo>
                    <a:lnTo>
                      <a:pt x="604" y="252"/>
                    </a:lnTo>
                    <a:lnTo>
                      <a:pt x="606" y="254"/>
                    </a:lnTo>
                    <a:lnTo>
                      <a:pt x="606" y="257"/>
                    </a:lnTo>
                    <a:lnTo>
                      <a:pt x="609" y="259"/>
                    </a:lnTo>
                    <a:lnTo>
                      <a:pt x="609" y="261"/>
                    </a:lnTo>
                    <a:lnTo>
                      <a:pt x="611" y="261"/>
                    </a:lnTo>
                    <a:lnTo>
                      <a:pt x="611" y="263"/>
                    </a:lnTo>
                    <a:lnTo>
                      <a:pt x="613" y="263"/>
                    </a:lnTo>
                    <a:lnTo>
                      <a:pt x="613" y="265"/>
                    </a:lnTo>
                    <a:lnTo>
                      <a:pt x="613" y="268"/>
                    </a:lnTo>
                    <a:lnTo>
                      <a:pt x="615" y="270"/>
                    </a:lnTo>
                    <a:lnTo>
                      <a:pt x="615" y="272"/>
                    </a:lnTo>
                    <a:lnTo>
                      <a:pt x="615" y="274"/>
                    </a:lnTo>
                    <a:lnTo>
                      <a:pt x="617" y="274"/>
                    </a:lnTo>
                    <a:lnTo>
                      <a:pt x="617" y="276"/>
                    </a:lnTo>
                    <a:lnTo>
                      <a:pt x="617" y="279"/>
                    </a:lnTo>
                    <a:lnTo>
                      <a:pt x="619" y="279"/>
                    </a:lnTo>
                    <a:lnTo>
                      <a:pt x="619" y="281"/>
                    </a:lnTo>
                    <a:lnTo>
                      <a:pt x="619" y="283"/>
                    </a:lnTo>
                    <a:lnTo>
                      <a:pt x="619" y="285"/>
                    </a:lnTo>
                    <a:lnTo>
                      <a:pt x="619" y="287"/>
                    </a:lnTo>
                    <a:lnTo>
                      <a:pt x="622" y="287"/>
                    </a:lnTo>
                    <a:lnTo>
                      <a:pt x="622" y="290"/>
                    </a:lnTo>
                    <a:lnTo>
                      <a:pt x="622" y="292"/>
                    </a:lnTo>
                    <a:lnTo>
                      <a:pt x="622" y="294"/>
                    </a:lnTo>
                    <a:lnTo>
                      <a:pt x="617" y="296"/>
                    </a:lnTo>
                    <a:lnTo>
                      <a:pt x="615" y="298"/>
                    </a:lnTo>
                    <a:lnTo>
                      <a:pt x="613" y="298"/>
                    </a:lnTo>
                    <a:lnTo>
                      <a:pt x="609" y="300"/>
                    </a:lnTo>
                    <a:lnTo>
                      <a:pt x="606" y="300"/>
                    </a:lnTo>
                    <a:lnTo>
                      <a:pt x="604" y="300"/>
                    </a:lnTo>
                    <a:lnTo>
                      <a:pt x="604" y="303"/>
                    </a:lnTo>
                    <a:lnTo>
                      <a:pt x="604" y="307"/>
                    </a:lnTo>
                    <a:lnTo>
                      <a:pt x="602" y="311"/>
                    </a:lnTo>
                    <a:lnTo>
                      <a:pt x="600" y="318"/>
                    </a:lnTo>
                    <a:lnTo>
                      <a:pt x="598" y="318"/>
                    </a:lnTo>
                    <a:lnTo>
                      <a:pt x="598" y="320"/>
                    </a:lnTo>
                    <a:lnTo>
                      <a:pt x="595" y="327"/>
                    </a:lnTo>
                    <a:lnTo>
                      <a:pt x="593" y="327"/>
                    </a:lnTo>
                    <a:lnTo>
                      <a:pt x="593" y="329"/>
                    </a:lnTo>
                    <a:lnTo>
                      <a:pt x="591" y="333"/>
                    </a:lnTo>
                    <a:lnTo>
                      <a:pt x="589" y="338"/>
                    </a:lnTo>
                    <a:lnTo>
                      <a:pt x="587" y="342"/>
                    </a:lnTo>
                    <a:lnTo>
                      <a:pt x="584" y="344"/>
                    </a:lnTo>
                    <a:lnTo>
                      <a:pt x="584" y="346"/>
                    </a:lnTo>
                    <a:lnTo>
                      <a:pt x="582" y="349"/>
                    </a:lnTo>
                    <a:lnTo>
                      <a:pt x="587" y="351"/>
                    </a:lnTo>
                    <a:lnTo>
                      <a:pt x="591" y="353"/>
                    </a:lnTo>
                    <a:lnTo>
                      <a:pt x="593" y="355"/>
                    </a:lnTo>
                    <a:lnTo>
                      <a:pt x="595" y="355"/>
                    </a:lnTo>
                    <a:lnTo>
                      <a:pt x="598" y="357"/>
                    </a:lnTo>
                    <a:lnTo>
                      <a:pt x="600" y="357"/>
                    </a:lnTo>
                    <a:lnTo>
                      <a:pt x="602" y="360"/>
                    </a:lnTo>
                    <a:lnTo>
                      <a:pt x="604" y="360"/>
                    </a:lnTo>
                    <a:lnTo>
                      <a:pt x="606" y="362"/>
                    </a:lnTo>
                    <a:lnTo>
                      <a:pt x="609" y="364"/>
                    </a:lnTo>
                    <a:lnTo>
                      <a:pt x="611" y="364"/>
                    </a:lnTo>
                    <a:lnTo>
                      <a:pt x="615" y="368"/>
                    </a:lnTo>
                    <a:lnTo>
                      <a:pt x="622" y="373"/>
                    </a:lnTo>
                    <a:lnTo>
                      <a:pt x="624" y="373"/>
                    </a:lnTo>
                    <a:lnTo>
                      <a:pt x="628" y="377"/>
                    </a:lnTo>
                    <a:lnTo>
                      <a:pt x="630" y="377"/>
                    </a:lnTo>
                    <a:lnTo>
                      <a:pt x="635" y="377"/>
                    </a:lnTo>
                    <a:lnTo>
                      <a:pt x="635" y="379"/>
                    </a:lnTo>
                    <a:lnTo>
                      <a:pt x="630" y="386"/>
                    </a:lnTo>
                    <a:lnTo>
                      <a:pt x="630" y="388"/>
                    </a:lnTo>
                    <a:lnTo>
                      <a:pt x="630" y="390"/>
                    </a:lnTo>
                    <a:lnTo>
                      <a:pt x="630" y="392"/>
                    </a:lnTo>
                    <a:lnTo>
                      <a:pt x="628" y="397"/>
                    </a:lnTo>
                    <a:lnTo>
                      <a:pt x="626" y="401"/>
                    </a:lnTo>
                    <a:lnTo>
                      <a:pt x="626" y="406"/>
                    </a:lnTo>
                    <a:lnTo>
                      <a:pt x="626" y="414"/>
                    </a:lnTo>
                    <a:lnTo>
                      <a:pt x="626" y="419"/>
                    </a:lnTo>
                    <a:lnTo>
                      <a:pt x="626" y="421"/>
                    </a:lnTo>
                    <a:lnTo>
                      <a:pt x="626" y="423"/>
                    </a:lnTo>
                    <a:lnTo>
                      <a:pt x="626" y="425"/>
                    </a:lnTo>
                    <a:lnTo>
                      <a:pt x="626" y="432"/>
                    </a:lnTo>
                    <a:lnTo>
                      <a:pt x="626" y="434"/>
                    </a:lnTo>
                    <a:lnTo>
                      <a:pt x="626" y="443"/>
                    </a:lnTo>
                    <a:lnTo>
                      <a:pt x="626" y="445"/>
                    </a:lnTo>
                    <a:lnTo>
                      <a:pt x="644" y="449"/>
                    </a:lnTo>
                    <a:lnTo>
                      <a:pt x="644" y="452"/>
                    </a:lnTo>
                    <a:lnTo>
                      <a:pt x="641" y="456"/>
                    </a:lnTo>
                    <a:lnTo>
                      <a:pt x="641" y="458"/>
                    </a:lnTo>
                    <a:lnTo>
                      <a:pt x="639" y="458"/>
                    </a:lnTo>
                    <a:lnTo>
                      <a:pt x="639" y="463"/>
                    </a:lnTo>
                    <a:lnTo>
                      <a:pt x="639" y="465"/>
                    </a:lnTo>
                    <a:lnTo>
                      <a:pt x="639" y="467"/>
                    </a:lnTo>
                    <a:lnTo>
                      <a:pt x="639" y="469"/>
                    </a:lnTo>
                    <a:lnTo>
                      <a:pt x="637" y="469"/>
                    </a:lnTo>
                    <a:lnTo>
                      <a:pt x="637" y="471"/>
                    </a:lnTo>
                    <a:lnTo>
                      <a:pt x="637" y="474"/>
                    </a:lnTo>
                    <a:lnTo>
                      <a:pt x="639" y="478"/>
                    </a:lnTo>
                    <a:lnTo>
                      <a:pt x="641" y="480"/>
                    </a:lnTo>
                    <a:lnTo>
                      <a:pt x="641" y="482"/>
                    </a:lnTo>
                    <a:lnTo>
                      <a:pt x="639" y="482"/>
                    </a:lnTo>
                    <a:lnTo>
                      <a:pt x="633" y="484"/>
                    </a:lnTo>
                    <a:lnTo>
                      <a:pt x="628" y="484"/>
                    </a:lnTo>
                    <a:lnTo>
                      <a:pt x="624" y="487"/>
                    </a:lnTo>
                    <a:lnTo>
                      <a:pt x="622" y="487"/>
                    </a:lnTo>
                    <a:lnTo>
                      <a:pt x="615" y="489"/>
                    </a:lnTo>
                    <a:lnTo>
                      <a:pt x="613" y="489"/>
                    </a:lnTo>
                    <a:lnTo>
                      <a:pt x="611" y="489"/>
                    </a:lnTo>
                    <a:lnTo>
                      <a:pt x="604" y="489"/>
                    </a:lnTo>
                    <a:lnTo>
                      <a:pt x="604" y="491"/>
                    </a:lnTo>
                    <a:lnTo>
                      <a:pt x="600" y="491"/>
                    </a:lnTo>
                    <a:lnTo>
                      <a:pt x="595" y="491"/>
                    </a:lnTo>
                    <a:lnTo>
                      <a:pt x="593" y="493"/>
                    </a:lnTo>
                    <a:lnTo>
                      <a:pt x="587" y="493"/>
                    </a:lnTo>
                    <a:lnTo>
                      <a:pt x="584" y="493"/>
                    </a:lnTo>
                    <a:lnTo>
                      <a:pt x="580" y="495"/>
                    </a:lnTo>
                    <a:lnTo>
                      <a:pt x="578" y="495"/>
                    </a:lnTo>
                    <a:lnTo>
                      <a:pt x="573" y="495"/>
                    </a:lnTo>
                    <a:lnTo>
                      <a:pt x="571" y="495"/>
                    </a:lnTo>
                    <a:lnTo>
                      <a:pt x="571" y="498"/>
                    </a:lnTo>
                    <a:lnTo>
                      <a:pt x="567" y="498"/>
                    </a:lnTo>
                    <a:lnTo>
                      <a:pt x="565" y="498"/>
                    </a:lnTo>
                    <a:lnTo>
                      <a:pt x="563" y="498"/>
                    </a:lnTo>
                    <a:lnTo>
                      <a:pt x="558" y="500"/>
                    </a:lnTo>
                    <a:lnTo>
                      <a:pt x="556" y="500"/>
                    </a:lnTo>
                    <a:lnTo>
                      <a:pt x="549" y="502"/>
                    </a:lnTo>
                    <a:lnTo>
                      <a:pt x="545" y="502"/>
                    </a:lnTo>
                    <a:lnTo>
                      <a:pt x="543" y="502"/>
                    </a:lnTo>
                    <a:lnTo>
                      <a:pt x="541" y="502"/>
                    </a:lnTo>
                    <a:lnTo>
                      <a:pt x="534" y="504"/>
                    </a:lnTo>
                    <a:lnTo>
                      <a:pt x="527" y="506"/>
                    </a:lnTo>
                    <a:lnTo>
                      <a:pt x="525" y="506"/>
                    </a:lnTo>
                    <a:lnTo>
                      <a:pt x="519" y="506"/>
                    </a:lnTo>
                    <a:lnTo>
                      <a:pt x="514" y="509"/>
                    </a:lnTo>
                    <a:lnTo>
                      <a:pt x="506" y="515"/>
                    </a:lnTo>
                    <a:lnTo>
                      <a:pt x="499" y="520"/>
                    </a:lnTo>
                    <a:lnTo>
                      <a:pt x="497" y="522"/>
                    </a:lnTo>
                    <a:lnTo>
                      <a:pt x="495" y="522"/>
                    </a:lnTo>
                    <a:lnTo>
                      <a:pt x="490" y="526"/>
                    </a:lnTo>
                    <a:lnTo>
                      <a:pt x="475" y="533"/>
                    </a:lnTo>
                    <a:lnTo>
                      <a:pt x="466" y="537"/>
                    </a:lnTo>
                    <a:lnTo>
                      <a:pt x="460" y="541"/>
                    </a:lnTo>
                    <a:lnTo>
                      <a:pt x="457" y="539"/>
                    </a:lnTo>
                    <a:lnTo>
                      <a:pt x="455" y="537"/>
                    </a:lnTo>
                    <a:lnTo>
                      <a:pt x="455" y="535"/>
                    </a:lnTo>
                    <a:lnTo>
                      <a:pt x="453" y="533"/>
                    </a:lnTo>
                    <a:lnTo>
                      <a:pt x="451" y="530"/>
                    </a:lnTo>
                    <a:lnTo>
                      <a:pt x="446" y="533"/>
                    </a:lnTo>
                    <a:lnTo>
                      <a:pt x="444" y="535"/>
                    </a:lnTo>
                    <a:lnTo>
                      <a:pt x="442" y="535"/>
                    </a:lnTo>
                    <a:lnTo>
                      <a:pt x="436" y="539"/>
                    </a:lnTo>
                    <a:lnTo>
                      <a:pt x="436" y="537"/>
                    </a:lnTo>
                    <a:lnTo>
                      <a:pt x="436" y="535"/>
                    </a:lnTo>
                    <a:lnTo>
                      <a:pt x="433" y="528"/>
                    </a:lnTo>
                    <a:lnTo>
                      <a:pt x="425" y="533"/>
                    </a:lnTo>
                    <a:lnTo>
                      <a:pt x="422" y="535"/>
                    </a:lnTo>
                    <a:lnTo>
                      <a:pt x="420" y="537"/>
                    </a:lnTo>
                    <a:lnTo>
                      <a:pt x="411" y="539"/>
                    </a:lnTo>
                    <a:lnTo>
                      <a:pt x="409" y="539"/>
                    </a:lnTo>
                    <a:lnTo>
                      <a:pt x="398" y="541"/>
                    </a:lnTo>
                    <a:lnTo>
                      <a:pt x="387" y="541"/>
                    </a:lnTo>
                    <a:lnTo>
                      <a:pt x="381" y="544"/>
                    </a:lnTo>
                    <a:lnTo>
                      <a:pt x="374" y="544"/>
                    </a:lnTo>
                    <a:lnTo>
                      <a:pt x="368" y="544"/>
                    </a:lnTo>
                    <a:lnTo>
                      <a:pt x="365" y="537"/>
                    </a:lnTo>
                    <a:lnTo>
                      <a:pt x="365" y="530"/>
                    </a:lnTo>
                    <a:lnTo>
                      <a:pt x="363" y="526"/>
                    </a:lnTo>
                    <a:lnTo>
                      <a:pt x="363" y="524"/>
                    </a:lnTo>
                    <a:lnTo>
                      <a:pt x="352" y="522"/>
                    </a:lnTo>
                    <a:lnTo>
                      <a:pt x="350" y="524"/>
                    </a:lnTo>
                    <a:lnTo>
                      <a:pt x="348" y="522"/>
                    </a:lnTo>
                    <a:lnTo>
                      <a:pt x="344" y="515"/>
                    </a:lnTo>
                    <a:lnTo>
                      <a:pt x="339" y="520"/>
                    </a:lnTo>
                    <a:lnTo>
                      <a:pt x="339" y="522"/>
                    </a:lnTo>
                    <a:lnTo>
                      <a:pt x="335" y="526"/>
                    </a:lnTo>
                    <a:lnTo>
                      <a:pt x="330" y="526"/>
                    </a:lnTo>
                    <a:lnTo>
                      <a:pt x="326" y="526"/>
                    </a:lnTo>
                    <a:lnTo>
                      <a:pt x="324" y="524"/>
                    </a:lnTo>
                    <a:lnTo>
                      <a:pt x="319" y="524"/>
                    </a:lnTo>
                    <a:lnTo>
                      <a:pt x="308" y="528"/>
                    </a:lnTo>
                    <a:lnTo>
                      <a:pt x="306" y="530"/>
                    </a:lnTo>
                    <a:lnTo>
                      <a:pt x="302" y="533"/>
                    </a:lnTo>
                    <a:lnTo>
                      <a:pt x="300" y="535"/>
                    </a:lnTo>
                    <a:lnTo>
                      <a:pt x="298" y="535"/>
                    </a:lnTo>
                    <a:lnTo>
                      <a:pt x="298" y="537"/>
                    </a:lnTo>
                    <a:lnTo>
                      <a:pt x="295" y="537"/>
                    </a:lnTo>
                    <a:lnTo>
                      <a:pt x="293" y="539"/>
                    </a:lnTo>
                    <a:lnTo>
                      <a:pt x="289" y="541"/>
                    </a:lnTo>
                    <a:lnTo>
                      <a:pt x="287" y="544"/>
                    </a:lnTo>
                    <a:lnTo>
                      <a:pt x="284" y="546"/>
                    </a:lnTo>
                    <a:lnTo>
                      <a:pt x="280" y="546"/>
                    </a:lnTo>
                    <a:lnTo>
                      <a:pt x="280" y="548"/>
                    </a:lnTo>
                    <a:lnTo>
                      <a:pt x="278" y="548"/>
                    </a:lnTo>
                    <a:lnTo>
                      <a:pt x="276" y="548"/>
                    </a:lnTo>
                    <a:lnTo>
                      <a:pt x="276" y="550"/>
                    </a:lnTo>
                    <a:lnTo>
                      <a:pt x="269" y="550"/>
                    </a:lnTo>
                    <a:lnTo>
                      <a:pt x="267" y="550"/>
                    </a:lnTo>
                    <a:lnTo>
                      <a:pt x="260" y="550"/>
                    </a:lnTo>
                    <a:lnTo>
                      <a:pt x="258" y="550"/>
                    </a:lnTo>
                    <a:lnTo>
                      <a:pt x="249" y="550"/>
                    </a:lnTo>
                    <a:lnTo>
                      <a:pt x="247" y="550"/>
                    </a:lnTo>
                    <a:lnTo>
                      <a:pt x="238" y="550"/>
                    </a:lnTo>
                    <a:lnTo>
                      <a:pt x="241" y="546"/>
                    </a:lnTo>
                    <a:lnTo>
                      <a:pt x="238" y="537"/>
                    </a:lnTo>
                    <a:lnTo>
                      <a:pt x="243" y="537"/>
                    </a:lnTo>
                    <a:lnTo>
                      <a:pt x="245" y="537"/>
                    </a:lnTo>
                    <a:lnTo>
                      <a:pt x="260" y="535"/>
                    </a:lnTo>
                    <a:lnTo>
                      <a:pt x="262" y="535"/>
                    </a:lnTo>
                    <a:lnTo>
                      <a:pt x="265" y="535"/>
                    </a:lnTo>
                    <a:lnTo>
                      <a:pt x="267" y="535"/>
                    </a:lnTo>
                    <a:lnTo>
                      <a:pt x="269" y="535"/>
                    </a:lnTo>
                    <a:lnTo>
                      <a:pt x="271" y="537"/>
                    </a:lnTo>
                    <a:lnTo>
                      <a:pt x="273" y="537"/>
                    </a:lnTo>
                    <a:lnTo>
                      <a:pt x="282" y="530"/>
                    </a:lnTo>
                    <a:lnTo>
                      <a:pt x="280" y="530"/>
                    </a:lnTo>
                    <a:lnTo>
                      <a:pt x="280" y="526"/>
                    </a:lnTo>
                    <a:lnTo>
                      <a:pt x="280" y="524"/>
                    </a:lnTo>
                    <a:lnTo>
                      <a:pt x="278" y="524"/>
                    </a:lnTo>
                    <a:lnTo>
                      <a:pt x="269" y="515"/>
                    </a:lnTo>
                    <a:lnTo>
                      <a:pt x="265" y="513"/>
                    </a:lnTo>
                    <a:lnTo>
                      <a:pt x="269" y="513"/>
                    </a:lnTo>
                    <a:lnTo>
                      <a:pt x="276" y="511"/>
                    </a:lnTo>
                    <a:lnTo>
                      <a:pt x="287" y="509"/>
                    </a:lnTo>
                    <a:lnTo>
                      <a:pt x="282" y="498"/>
                    </a:lnTo>
                    <a:lnTo>
                      <a:pt x="278" y="491"/>
                    </a:lnTo>
                    <a:lnTo>
                      <a:pt x="273" y="487"/>
                    </a:lnTo>
                    <a:lnTo>
                      <a:pt x="267" y="480"/>
                    </a:lnTo>
                    <a:lnTo>
                      <a:pt x="262" y="476"/>
                    </a:lnTo>
                    <a:lnTo>
                      <a:pt x="260" y="474"/>
                    </a:lnTo>
                    <a:lnTo>
                      <a:pt x="258" y="474"/>
                    </a:lnTo>
                    <a:lnTo>
                      <a:pt x="254" y="469"/>
                    </a:lnTo>
                    <a:lnTo>
                      <a:pt x="252" y="465"/>
                    </a:lnTo>
                    <a:lnTo>
                      <a:pt x="247" y="463"/>
                    </a:lnTo>
                    <a:lnTo>
                      <a:pt x="256" y="463"/>
                    </a:lnTo>
                    <a:lnTo>
                      <a:pt x="258" y="447"/>
                    </a:lnTo>
                    <a:lnTo>
                      <a:pt x="258" y="441"/>
                    </a:lnTo>
                    <a:lnTo>
                      <a:pt x="258" y="438"/>
                    </a:lnTo>
                    <a:lnTo>
                      <a:pt x="258" y="430"/>
                    </a:lnTo>
                    <a:lnTo>
                      <a:pt x="260" y="417"/>
                    </a:lnTo>
                    <a:lnTo>
                      <a:pt x="260" y="410"/>
                    </a:lnTo>
                    <a:lnTo>
                      <a:pt x="260" y="406"/>
                    </a:lnTo>
                    <a:lnTo>
                      <a:pt x="252" y="403"/>
                    </a:lnTo>
                    <a:lnTo>
                      <a:pt x="247" y="403"/>
                    </a:lnTo>
                    <a:lnTo>
                      <a:pt x="247" y="386"/>
                    </a:lnTo>
                    <a:lnTo>
                      <a:pt x="249" y="375"/>
                    </a:lnTo>
                    <a:lnTo>
                      <a:pt x="241" y="375"/>
                    </a:lnTo>
                    <a:lnTo>
                      <a:pt x="241" y="373"/>
                    </a:lnTo>
                    <a:lnTo>
                      <a:pt x="241" y="366"/>
                    </a:lnTo>
                    <a:lnTo>
                      <a:pt x="247" y="362"/>
                    </a:lnTo>
                    <a:lnTo>
                      <a:pt x="247" y="357"/>
                    </a:lnTo>
                    <a:lnTo>
                      <a:pt x="249" y="355"/>
                    </a:lnTo>
                    <a:lnTo>
                      <a:pt x="252" y="353"/>
                    </a:lnTo>
                    <a:lnTo>
                      <a:pt x="245" y="349"/>
                    </a:lnTo>
                    <a:lnTo>
                      <a:pt x="241" y="344"/>
                    </a:lnTo>
                    <a:lnTo>
                      <a:pt x="232" y="351"/>
                    </a:lnTo>
                    <a:lnTo>
                      <a:pt x="219" y="353"/>
                    </a:lnTo>
                    <a:lnTo>
                      <a:pt x="212" y="355"/>
                    </a:lnTo>
                    <a:lnTo>
                      <a:pt x="210" y="355"/>
                    </a:lnTo>
                    <a:lnTo>
                      <a:pt x="197" y="355"/>
                    </a:lnTo>
                    <a:lnTo>
                      <a:pt x="195" y="357"/>
                    </a:lnTo>
                    <a:lnTo>
                      <a:pt x="190" y="355"/>
                    </a:lnTo>
                    <a:lnTo>
                      <a:pt x="170" y="355"/>
                    </a:lnTo>
                    <a:lnTo>
                      <a:pt x="170" y="353"/>
                    </a:lnTo>
                    <a:lnTo>
                      <a:pt x="168" y="351"/>
                    </a:lnTo>
                    <a:lnTo>
                      <a:pt x="155" y="351"/>
                    </a:lnTo>
                    <a:lnTo>
                      <a:pt x="155" y="344"/>
                    </a:lnTo>
                    <a:lnTo>
                      <a:pt x="153" y="327"/>
                    </a:lnTo>
                    <a:lnTo>
                      <a:pt x="153" y="314"/>
                    </a:lnTo>
                    <a:lnTo>
                      <a:pt x="151" y="300"/>
                    </a:lnTo>
                    <a:lnTo>
                      <a:pt x="131" y="290"/>
                    </a:lnTo>
                    <a:lnTo>
                      <a:pt x="124" y="300"/>
                    </a:lnTo>
                    <a:lnTo>
                      <a:pt x="120" y="305"/>
                    </a:lnTo>
                    <a:lnTo>
                      <a:pt x="116" y="303"/>
                    </a:lnTo>
                    <a:lnTo>
                      <a:pt x="114" y="298"/>
                    </a:lnTo>
                    <a:lnTo>
                      <a:pt x="109" y="294"/>
                    </a:lnTo>
                    <a:lnTo>
                      <a:pt x="103" y="287"/>
                    </a:lnTo>
                    <a:lnTo>
                      <a:pt x="92" y="272"/>
                    </a:lnTo>
                    <a:lnTo>
                      <a:pt x="92" y="274"/>
                    </a:lnTo>
                    <a:lnTo>
                      <a:pt x="89" y="276"/>
                    </a:lnTo>
                    <a:lnTo>
                      <a:pt x="92" y="279"/>
                    </a:lnTo>
                    <a:lnTo>
                      <a:pt x="94" y="279"/>
                    </a:lnTo>
                    <a:lnTo>
                      <a:pt x="94" y="281"/>
                    </a:lnTo>
                    <a:lnTo>
                      <a:pt x="100" y="292"/>
                    </a:lnTo>
                    <a:lnTo>
                      <a:pt x="96" y="300"/>
                    </a:lnTo>
                    <a:lnTo>
                      <a:pt x="78" y="307"/>
                    </a:lnTo>
                    <a:lnTo>
                      <a:pt x="70" y="307"/>
                    </a:lnTo>
                    <a:lnTo>
                      <a:pt x="63" y="309"/>
                    </a:lnTo>
                    <a:lnTo>
                      <a:pt x="63" y="287"/>
                    </a:lnTo>
                    <a:lnTo>
                      <a:pt x="59" y="285"/>
                    </a:lnTo>
                    <a:lnTo>
                      <a:pt x="50" y="265"/>
                    </a:lnTo>
                    <a:lnTo>
                      <a:pt x="41" y="268"/>
                    </a:lnTo>
                    <a:lnTo>
                      <a:pt x="39" y="268"/>
                    </a:lnTo>
                    <a:lnTo>
                      <a:pt x="39" y="265"/>
                    </a:lnTo>
                    <a:lnTo>
                      <a:pt x="39" y="263"/>
                    </a:lnTo>
                    <a:lnTo>
                      <a:pt x="37" y="263"/>
                    </a:lnTo>
                    <a:lnTo>
                      <a:pt x="37" y="261"/>
                    </a:lnTo>
                    <a:lnTo>
                      <a:pt x="28" y="241"/>
                    </a:lnTo>
                    <a:lnTo>
                      <a:pt x="15" y="224"/>
                    </a:lnTo>
                    <a:lnTo>
                      <a:pt x="11" y="217"/>
                    </a:lnTo>
                    <a:lnTo>
                      <a:pt x="6" y="217"/>
                    </a:lnTo>
                    <a:lnTo>
                      <a:pt x="6" y="215"/>
                    </a:lnTo>
                    <a:lnTo>
                      <a:pt x="4" y="215"/>
                    </a:lnTo>
                    <a:lnTo>
                      <a:pt x="4" y="213"/>
                    </a:lnTo>
                    <a:lnTo>
                      <a:pt x="4" y="211"/>
                    </a:lnTo>
                    <a:lnTo>
                      <a:pt x="4" y="208"/>
                    </a:lnTo>
                    <a:lnTo>
                      <a:pt x="4" y="206"/>
                    </a:lnTo>
                    <a:lnTo>
                      <a:pt x="4" y="204"/>
                    </a:lnTo>
                    <a:lnTo>
                      <a:pt x="4" y="202"/>
                    </a:lnTo>
                    <a:lnTo>
                      <a:pt x="2" y="202"/>
                    </a:lnTo>
                    <a:lnTo>
                      <a:pt x="2" y="200"/>
                    </a:lnTo>
                    <a:lnTo>
                      <a:pt x="0" y="200"/>
                    </a:lnTo>
                    <a:lnTo>
                      <a:pt x="0" y="198"/>
                    </a:lnTo>
                    <a:lnTo>
                      <a:pt x="0" y="195"/>
                    </a:lnTo>
                    <a:lnTo>
                      <a:pt x="0" y="193"/>
                    </a:lnTo>
                    <a:lnTo>
                      <a:pt x="2" y="193"/>
                    </a:lnTo>
                    <a:lnTo>
                      <a:pt x="2" y="191"/>
                    </a:lnTo>
                    <a:lnTo>
                      <a:pt x="4" y="191"/>
                    </a:lnTo>
                    <a:lnTo>
                      <a:pt x="6" y="191"/>
                    </a:lnTo>
                    <a:lnTo>
                      <a:pt x="6" y="189"/>
                    </a:lnTo>
                    <a:lnTo>
                      <a:pt x="8" y="189"/>
                    </a:lnTo>
                    <a:lnTo>
                      <a:pt x="11" y="189"/>
                    </a:lnTo>
                    <a:lnTo>
                      <a:pt x="11" y="187"/>
                    </a:lnTo>
                    <a:lnTo>
                      <a:pt x="13" y="187"/>
                    </a:lnTo>
                    <a:lnTo>
                      <a:pt x="15" y="187"/>
                    </a:lnTo>
                    <a:lnTo>
                      <a:pt x="17" y="187"/>
                    </a:lnTo>
                    <a:lnTo>
                      <a:pt x="19" y="187"/>
                    </a:lnTo>
                    <a:lnTo>
                      <a:pt x="22" y="187"/>
                    </a:lnTo>
                    <a:lnTo>
                      <a:pt x="22" y="189"/>
                    </a:lnTo>
                    <a:lnTo>
                      <a:pt x="24" y="189"/>
                    </a:lnTo>
                    <a:lnTo>
                      <a:pt x="26" y="189"/>
                    </a:lnTo>
                    <a:lnTo>
                      <a:pt x="28" y="189"/>
                    </a:lnTo>
                    <a:lnTo>
                      <a:pt x="30" y="189"/>
                    </a:lnTo>
                    <a:lnTo>
                      <a:pt x="32" y="189"/>
                    </a:lnTo>
                    <a:lnTo>
                      <a:pt x="35" y="189"/>
                    </a:lnTo>
                    <a:lnTo>
                      <a:pt x="37" y="189"/>
                    </a:lnTo>
                    <a:lnTo>
                      <a:pt x="39" y="189"/>
                    </a:lnTo>
                    <a:lnTo>
                      <a:pt x="41" y="189"/>
                    </a:lnTo>
                    <a:lnTo>
                      <a:pt x="41" y="187"/>
                    </a:lnTo>
                    <a:lnTo>
                      <a:pt x="43" y="187"/>
                    </a:lnTo>
                    <a:lnTo>
                      <a:pt x="43" y="189"/>
                    </a:lnTo>
                    <a:lnTo>
                      <a:pt x="46" y="189"/>
                    </a:lnTo>
                    <a:lnTo>
                      <a:pt x="48" y="189"/>
                    </a:lnTo>
                    <a:lnTo>
                      <a:pt x="50" y="189"/>
                    </a:lnTo>
                    <a:lnTo>
                      <a:pt x="50" y="187"/>
                    </a:lnTo>
                    <a:lnTo>
                      <a:pt x="52" y="187"/>
                    </a:lnTo>
                    <a:lnTo>
                      <a:pt x="54" y="187"/>
                    </a:lnTo>
                    <a:lnTo>
                      <a:pt x="54" y="184"/>
                    </a:lnTo>
                    <a:lnTo>
                      <a:pt x="57" y="184"/>
                    </a:lnTo>
                    <a:lnTo>
                      <a:pt x="59" y="184"/>
                    </a:lnTo>
                    <a:lnTo>
                      <a:pt x="59" y="182"/>
                    </a:lnTo>
                    <a:lnTo>
                      <a:pt x="61" y="182"/>
                    </a:lnTo>
                    <a:lnTo>
                      <a:pt x="63" y="182"/>
                    </a:lnTo>
                    <a:lnTo>
                      <a:pt x="65" y="182"/>
                    </a:lnTo>
                    <a:lnTo>
                      <a:pt x="65" y="180"/>
                    </a:lnTo>
                    <a:lnTo>
                      <a:pt x="68" y="180"/>
                    </a:lnTo>
                    <a:lnTo>
                      <a:pt x="70" y="180"/>
                    </a:lnTo>
                    <a:lnTo>
                      <a:pt x="72" y="180"/>
                    </a:lnTo>
                    <a:lnTo>
                      <a:pt x="74" y="180"/>
                    </a:lnTo>
                    <a:lnTo>
                      <a:pt x="76" y="180"/>
                    </a:lnTo>
                    <a:lnTo>
                      <a:pt x="76" y="178"/>
                    </a:lnTo>
                    <a:lnTo>
                      <a:pt x="78" y="178"/>
                    </a:lnTo>
                    <a:lnTo>
                      <a:pt x="78" y="176"/>
                    </a:lnTo>
                    <a:lnTo>
                      <a:pt x="81" y="176"/>
                    </a:lnTo>
                    <a:lnTo>
                      <a:pt x="81" y="173"/>
                    </a:lnTo>
                    <a:lnTo>
                      <a:pt x="81" y="171"/>
                    </a:lnTo>
                    <a:lnTo>
                      <a:pt x="83" y="171"/>
                    </a:lnTo>
                    <a:lnTo>
                      <a:pt x="83" y="169"/>
                    </a:lnTo>
                    <a:lnTo>
                      <a:pt x="83" y="167"/>
                    </a:lnTo>
                    <a:lnTo>
                      <a:pt x="83" y="165"/>
                    </a:lnTo>
                    <a:lnTo>
                      <a:pt x="85" y="165"/>
                    </a:lnTo>
                    <a:lnTo>
                      <a:pt x="85" y="162"/>
                    </a:lnTo>
                    <a:lnTo>
                      <a:pt x="87" y="162"/>
                    </a:lnTo>
                    <a:lnTo>
                      <a:pt x="89" y="162"/>
                    </a:lnTo>
                    <a:lnTo>
                      <a:pt x="89" y="160"/>
                    </a:lnTo>
                    <a:lnTo>
                      <a:pt x="89" y="158"/>
                    </a:lnTo>
                    <a:lnTo>
                      <a:pt x="92" y="158"/>
                    </a:lnTo>
                    <a:lnTo>
                      <a:pt x="92" y="156"/>
                    </a:lnTo>
                    <a:lnTo>
                      <a:pt x="94" y="156"/>
                    </a:lnTo>
                    <a:lnTo>
                      <a:pt x="96" y="156"/>
                    </a:lnTo>
                    <a:lnTo>
                      <a:pt x="98" y="156"/>
                    </a:lnTo>
                    <a:lnTo>
                      <a:pt x="98" y="154"/>
                    </a:lnTo>
                    <a:lnTo>
                      <a:pt x="98" y="152"/>
                    </a:lnTo>
                    <a:lnTo>
                      <a:pt x="98" y="149"/>
                    </a:lnTo>
                    <a:lnTo>
                      <a:pt x="100" y="149"/>
                    </a:lnTo>
                    <a:lnTo>
                      <a:pt x="100" y="147"/>
                    </a:lnTo>
                    <a:lnTo>
                      <a:pt x="103" y="147"/>
                    </a:lnTo>
                    <a:lnTo>
                      <a:pt x="105" y="147"/>
                    </a:lnTo>
                    <a:lnTo>
                      <a:pt x="105" y="145"/>
                    </a:lnTo>
                    <a:lnTo>
                      <a:pt x="107" y="145"/>
                    </a:lnTo>
                    <a:lnTo>
                      <a:pt x="107" y="143"/>
                    </a:lnTo>
                    <a:lnTo>
                      <a:pt x="107" y="141"/>
                    </a:lnTo>
                    <a:lnTo>
                      <a:pt x="105" y="138"/>
                    </a:lnTo>
                    <a:lnTo>
                      <a:pt x="107" y="138"/>
                    </a:lnTo>
                    <a:lnTo>
                      <a:pt x="107" y="136"/>
                    </a:lnTo>
                    <a:lnTo>
                      <a:pt x="109" y="136"/>
                    </a:lnTo>
                    <a:lnTo>
                      <a:pt x="109" y="134"/>
                    </a:lnTo>
                    <a:lnTo>
                      <a:pt x="111" y="134"/>
                    </a:lnTo>
                    <a:lnTo>
                      <a:pt x="114" y="134"/>
                    </a:lnTo>
                    <a:lnTo>
                      <a:pt x="114" y="132"/>
                    </a:lnTo>
                    <a:lnTo>
                      <a:pt x="114" y="130"/>
                    </a:lnTo>
                    <a:lnTo>
                      <a:pt x="111" y="130"/>
                    </a:lnTo>
                    <a:lnTo>
                      <a:pt x="111" y="127"/>
                    </a:lnTo>
                    <a:lnTo>
                      <a:pt x="111" y="125"/>
                    </a:lnTo>
                    <a:lnTo>
                      <a:pt x="114" y="125"/>
                    </a:lnTo>
                    <a:lnTo>
                      <a:pt x="114" y="123"/>
                    </a:lnTo>
                    <a:lnTo>
                      <a:pt x="116" y="123"/>
                    </a:lnTo>
                    <a:lnTo>
                      <a:pt x="118" y="123"/>
                    </a:lnTo>
                    <a:lnTo>
                      <a:pt x="118" y="121"/>
                    </a:lnTo>
                    <a:lnTo>
                      <a:pt x="118" y="119"/>
                    </a:lnTo>
                    <a:lnTo>
                      <a:pt x="116" y="119"/>
                    </a:lnTo>
                    <a:lnTo>
                      <a:pt x="116" y="116"/>
                    </a:lnTo>
                    <a:lnTo>
                      <a:pt x="114" y="116"/>
                    </a:lnTo>
                    <a:lnTo>
                      <a:pt x="114" y="114"/>
                    </a:lnTo>
                    <a:lnTo>
                      <a:pt x="116" y="114"/>
                    </a:lnTo>
                    <a:lnTo>
                      <a:pt x="116" y="112"/>
                    </a:lnTo>
                    <a:lnTo>
                      <a:pt x="118" y="112"/>
                    </a:lnTo>
                    <a:lnTo>
                      <a:pt x="120" y="112"/>
                    </a:lnTo>
                    <a:lnTo>
                      <a:pt x="120" y="110"/>
                    </a:lnTo>
                    <a:lnTo>
                      <a:pt x="122" y="110"/>
                    </a:lnTo>
                    <a:lnTo>
                      <a:pt x="124" y="110"/>
                    </a:lnTo>
                    <a:lnTo>
                      <a:pt x="124" y="108"/>
                    </a:lnTo>
                    <a:lnTo>
                      <a:pt x="127" y="108"/>
                    </a:lnTo>
                    <a:lnTo>
                      <a:pt x="129" y="108"/>
                    </a:lnTo>
                    <a:lnTo>
                      <a:pt x="129" y="106"/>
                    </a:lnTo>
                    <a:lnTo>
                      <a:pt x="127" y="106"/>
                    </a:lnTo>
                    <a:lnTo>
                      <a:pt x="127" y="103"/>
                    </a:lnTo>
                    <a:lnTo>
                      <a:pt x="129" y="103"/>
                    </a:lnTo>
                    <a:lnTo>
                      <a:pt x="129" y="101"/>
                    </a:lnTo>
                    <a:lnTo>
                      <a:pt x="131" y="101"/>
                    </a:lnTo>
                    <a:lnTo>
                      <a:pt x="133" y="101"/>
                    </a:lnTo>
                    <a:lnTo>
                      <a:pt x="133" y="99"/>
                    </a:lnTo>
                    <a:lnTo>
                      <a:pt x="135" y="99"/>
                    </a:lnTo>
                    <a:lnTo>
                      <a:pt x="138" y="99"/>
                    </a:lnTo>
                    <a:lnTo>
                      <a:pt x="140" y="99"/>
                    </a:lnTo>
                    <a:lnTo>
                      <a:pt x="142" y="99"/>
                    </a:lnTo>
                    <a:lnTo>
                      <a:pt x="144" y="99"/>
                    </a:lnTo>
                    <a:lnTo>
                      <a:pt x="146" y="99"/>
                    </a:lnTo>
                    <a:lnTo>
                      <a:pt x="149" y="99"/>
                    </a:lnTo>
                    <a:lnTo>
                      <a:pt x="149" y="97"/>
                    </a:lnTo>
                    <a:lnTo>
                      <a:pt x="149" y="95"/>
                    </a:lnTo>
                    <a:lnTo>
                      <a:pt x="151" y="95"/>
                    </a:lnTo>
                    <a:lnTo>
                      <a:pt x="151" y="92"/>
                    </a:lnTo>
                    <a:lnTo>
                      <a:pt x="153" y="92"/>
                    </a:lnTo>
                    <a:lnTo>
                      <a:pt x="155" y="92"/>
                    </a:lnTo>
                    <a:lnTo>
                      <a:pt x="157" y="92"/>
                    </a:lnTo>
                    <a:lnTo>
                      <a:pt x="157" y="95"/>
                    </a:lnTo>
                    <a:lnTo>
                      <a:pt x="160" y="95"/>
                    </a:lnTo>
                    <a:lnTo>
                      <a:pt x="162" y="95"/>
                    </a:lnTo>
                    <a:lnTo>
                      <a:pt x="162" y="92"/>
                    </a:lnTo>
                    <a:lnTo>
                      <a:pt x="164" y="92"/>
                    </a:lnTo>
                    <a:lnTo>
                      <a:pt x="164" y="90"/>
                    </a:lnTo>
                    <a:lnTo>
                      <a:pt x="164" y="88"/>
                    </a:lnTo>
                    <a:lnTo>
                      <a:pt x="162" y="88"/>
                    </a:lnTo>
                    <a:lnTo>
                      <a:pt x="162" y="86"/>
                    </a:lnTo>
                    <a:lnTo>
                      <a:pt x="162" y="84"/>
                    </a:lnTo>
                    <a:lnTo>
                      <a:pt x="164" y="84"/>
                    </a:lnTo>
                    <a:lnTo>
                      <a:pt x="166" y="84"/>
                    </a:lnTo>
                    <a:lnTo>
                      <a:pt x="168" y="84"/>
                    </a:lnTo>
                    <a:lnTo>
                      <a:pt x="168" y="81"/>
                    </a:lnTo>
                    <a:lnTo>
                      <a:pt x="170" y="81"/>
                    </a:lnTo>
                    <a:lnTo>
                      <a:pt x="173" y="81"/>
                    </a:lnTo>
                    <a:lnTo>
                      <a:pt x="173" y="79"/>
                    </a:lnTo>
                    <a:lnTo>
                      <a:pt x="175" y="79"/>
                    </a:lnTo>
                    <a:lnTo>
                      <a:pt x="175" y="77"/>
                    </a:lnTo>
                    <a:lnTo>
                      <a:pt x="173" y="77"/>
                    </a:lnTo>
                    <a:lnTo>
                      <a:pt x="173" y="75"/>
                    </a:lnTo>
                    <a:lnTo>
                      <a:pt x="173" y="73"/>
                    </a:lnTo>
                    <a:lnTo>
                      <a:pt x="173" y="70"/>
                    </a:lnTo>
                    <a:lnTo>
                      <a:pt x="175" y="70"/>
                    </a:lnTo>
                    <a:lnTo>
                      <a:pt x="177" y="70"/>
                    </a:lnTo>
                    <a:lnTo>
                      <a:pt x="177" y="68"/>
                    </a:lnTo>
                    <a:lnTo>
                      <a:pt x="177" y="66"/>
                    </a:lnTo>
                    <a:lnTo>
                      <a:pt x="179" y="66"/>
                    </a:lnTo>
                    <a:lnTo>
                      <a:pt x="181" y="66"/>
                    </a:lnTo>
                    <a:lnTo>
                      <a:pt x="181" y="68"/>
                    </a:lnTo>
                    <a:lnTo>
                      <a:pt x="184" y="68"/>
                    </a:lnTo>
                    <a:lnTo>
                      <a:pt x="186" y="68"/>
                    </a:lnTo>
                    <a:lnTo>
                      <a:pt x="188" y="68"/>
                    </a:lnTo>
                    <a:lnTo>
                      <a:pt x="188" y="66"/>
                    </a:lnTo>
                    <a:lnTo>
                      <a:pt x="190" y="66"/>
                    </a:lnTo>
                    <a:lnTo>
                      <a:pt x="190" y="64"/>
                    </a:lnTo>
                    <a:lnTo>
                      <a:pt x="190" y="62"/>
                    </a:lnTo>
                    <a:lnTo>
                      <a:pt x="190" y="60"/>
                    </a:lnTo>
                    <a:lnTo>
                      <a:pt x="192" y="60"/>
                    </a:lnTo>
                    <a:lnTo>
                      <a:pt x="195" y="60"/>
                    </a:lnTo>
                    <a:lnTo>
                      <a:pt x="195" y="62"/>
                    </a:lnTo>
                    <a:lnTo>
                      <a:pt x="197" y="62"/>
                    </a:lnTo>
                    <a:lnTo>
                      <a:pt x="199" y="62"/>
                    </a:lnTo>
                    <a:lnTo>
                      <a:pt x="199" y="64"/>
                    </a:lnTo>
                    <a:lnTo>
                      <a:pt x="201" y="64"/>
                    </a:lnTo>
                    <a:lnTo>
                      <a:pt x="203" y="64"/>
                    </a:lnTo>
                    <a:lnTo>
                      <a:pt x="206" y="64"/>
                    </a:lnTo>
                    <a:lnTo>
                      <a:pt x="206" y="66"/>
                    </a:lnTo>
                    <a:lnTo>
                      <a:pt x="208" y="66"/>
                    </a:lnTo>
                    <a:lnTo>
                      <a:pt x="208" y="68"/>
                    </a:lnTo>
                    <a:lnTo>
                      <a:pt x="210" y="68"/>
                    </a:lnTo>
                    <a:lnTo>
                      <a:pt x="212" y="68"/>
                    </a:lnTo>
                    <a:lnTo>
                      <a:pt x="212" y="66"/>
                    </a:lnTo>
                    <a:lnTo>
                      <a:pt x="214" y="66"/>
                    </a:lnTo>
                    <a:lnTo>
                      <a:pt x="216" y="66"/>
                    </a:lnTo>
                    <a:lnTo>
                      <a:pt x="216" y="64"/>
                    </a:lnTo>
                    <a:lnTo>
                      <a:pt x="216" y="62"/>
                    </a:lnTo>
                    <a:lnTo>
                      <a:pt x="219" y="62"/>
                    </a:lnTo>
                    <a:lnTo>
                      <a:pt x="219" y="60"/>
                    </a:lnTo>
                    <a:lnTo>
                      <a:pt x="221" y="60"/>
                    </a:lnTo>
                    <a:lnTo>
                      <a:pt x="221" y="57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1" y="51"/>
                    </a:lnTo>
                    <a:lnTo>
                      <a:pt x="221" y="49"/>
                    </a:lnTo>
                    <a:lnTo>
                      <a:pt x="221" y="46"/>
                    </a:lnTo>
                    <a:lnTo>
                      <a:pt x="221" y="44"/>
                    </a:lnTo>
                    <a:lnTo>
                      <a:pt x="223" y="44"/>
                    </a:lnTo>
                    <a:lnTo>
                      <a:pt x="225" y="44"/>
                    </a:lnTo>
                    <a:lnTo>
                      <a:pt x="225" y="46"/>
                    </a:lnTo>
                    <a:lnTo>
                      <a:pt x="227" y="46"/>
                    </a:lnTo>
                    <a:lnTo>
                      <a:pt x="230" y="46"/>
                    </a:lnTo>
                    <a:lnTo>
                      <a:pt x="230" y="44"/>
                    </a:lnTo>
                    <a:lnTo>
                      <a:pt x="230" y="42"/>
                    </a:lnTo>
                    <a:lnTo>
                      <a:pt x="227" y="42"/>
                    </a:lnTo>
                    <a:lnTo>
                      <a:pt x="230" y="42"/>
                    </a:lnTo>
                    <a:lnTo>
                      <a:pt x="230" y="40"/>
                    </a:lnTo>
                    <a:lnTo>
                      <a:pt x="232" y="40"/>
                    </a:lnTo>
                    <a:lnTo>
                      <a:pt x="234" y="40"/>
                    </a:lnTo>
                    <a:lnTo>
                      <a:pt x="234" y="38"/>
                    </a:lnTo>
                    <a:lnTo>
                      <a:pt x="236" y="38"/>
                    </a:lnTo>
                    <a:lnTo>
                      <a:pt x="256" y="38"/>
                    </a:lnTo>
                    <a:lnTo>
                      <a:pt x="256" y="42"/>
                    </a:lnTo>
                    <a:lnTo>
                      <a:pt x="256" y="44"/>
                    </a:lnTo>
                    <a:lnTo>
                      <a:pt x="256" y="51"/>
                    </a:lnTo>
                    <a:lnTo>
                      <a:pt x="256" y="53"/>
                    </a:lnTo>
                    <a:lnTo>
                      <a:pt x="256" y="55"/>
                    </a:lnTo>
                    <a:lnTo>
                      <a:pt x="256" y="62"/>
                    </a:lnTo>
                    <a:lnTo>
                      <a:pt x="256" y="68"/>
                    </a:lnTo>
                    <a:lnTo>
                      <a:pt x="256" y="75"/>
                    </a:lnTo>
                    <a:lnTo>
                      <a:pt x="256" y="86"/>
                    </a:lnTo>
                    <a:lnTo>
                      <a:pt x="256" y="95"/>
                    </a:lnTo>
                    <a:lnTo>
                      <a:pt x="256" y="103"/>
                    </a:lnTo>
                    <a:lnTo>
                      <a:pt x="256" y="106"/>
                    </a:lnTo>
                    <a:lnTo>
                      <a:pt x="256" y="119"/>
                    </a:lnTo>
                    <a:lnTo>
                      <a:pt x="258" y="119"/>
                    </a:lnTo>
                    <a:lnTo>
                      <a:pt x="265" y="121"/>
                    </a:lnTo>
                    <a:lnTo>
                      <a:pt x="267" y="121"/>
                    </a:lnTo>
                    <a:lnTo>
                      <a:pt x="282" y="130"/>
                    </a:lnTo>
                    <a:lnTo>
                      <a:pt x="293" y="112"/>
                    </a:lnTo>
                    <a:lnTo>
                      <a:pt x="295" y="108"/>
                    </a:lnTo>
                    <a:lnTo>
                      <a:pt x="295" y="106"/>
                    </a:lnTo>
                    <a:lnTo>
                      <a:pt x="300" y="92"/>
                    </a:lnTo>
                    <a:lnTo>
                      <a:pt x="302" y="86"/>
                    </a:lnTo>
                    <a:lnTo>
                      <a:pt x="304" y="81"/>
                    </a:lnTo>
                    <a:lnTo>
                      <a:pt x="304" y="77"/>
                    </a:lnTo>
                    <a:lnTo>
                      <a:pt x="308" y="64"/>
                    </a:lnTo>
                    <a:lnTo>
                      <a:pt x="311" y="44"/>
                    </a:lnTo>
                    <a:lnTo>
                      <a:pt x="333" y="46"/>
                    </a:lnTo>
                    <a:lnTo>
                      <a:pt x="333" y="29"/>
                    </a:lnTo>
                    <a:lnTo>
                      <a:pt x="335" y="29"/>
                    </a:lnTo>
                    <a:lnTo>
                      <a:pt x="354" y="31"/>
                    </a:lnTo>
                    <a:lnTo>
                      <a:pt x="359" y="22"/>
                    </a:lnTo>
                    <a:lnTo>
                      <a:pt x="361" y="18"/>
                    </a:lnTo>
                    <a:lnTo>
                      <a:pt x="361" y="5"/>
                    </a:lnTo>
                    <a:lnTo>
                      <a:pt x="361" y="0"/>
                    </a:lnTo>
                    <a:lnTo>
                      <a:pt x="363" y="0"/>
                    </a:lnTo>
                    <a:lnTo>
                      <a:pt x="381" y="0"/>
                    </a:lnTo>
                    <a:lnTo>
                      <a:pt x="385" y="0"/>
                    </a:lnTo>
                    <a:lnTo>
                      <a:pt x="403" y="3"/>
                    </a:lnTo>
                    <a:lnTo>
                      <a:pt x="407" y="3"/>
                    </a:lnTo>
                    <a:lnTo>
                      <a:pt x="425" y="3"/>
                    </a:lnTo>
                    <a:lnTo>
                      <a:pt x="429" y="3"/>
                    </a:lnTo>
                    <a:lnTo>
                      <a:pt x="444" y="7"/>
                    </a:lnTo>
                    <a:close/>
                  </a:path>
                </a:pathLst>
              </a:custGeom>
              <a:solidFill>
                <a:srgbClr val="E6E6E6"/>
              </a:solidFill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auto">
              <a:xfrm>
                <a:off x="6096266" y="1577984"/>
                <a:ext cx="381894" cy="426036"/>
              </a:xfrm>
              <a:custGeom>
                <a:avLst/>
                <a:gdLst/>
                <a:ahLst/>
                <a:cxnLst>
                  <a:cxn ang="0">
                    <a:pos x="149" y="33"/>
                  </a:cxn>
                  <a:cxn ang="0">
                    <a:pos x="135" y="51"/>
                  </a:cxn>
                  <a:cxn ang="0">
                    <a:pos x="109" y="64"/>
                  </a:cxn>
                  <a:cxn ang="0">
                    <a:pos x="109" y="95"/>
                  </a:cxn>
                  <a:cxn ang="0">
                    <a:pos x="111" y="114"/>
                  </a:cxn>
                  <a:cxn ang="0">
                    <a:pos x="116" y="132"/>
                  </a:cxn>
                  <a:cxn ang="0">
                    <a:pos x="124" y="152"/>
                  </a:cxn>
                  <a:cxn ang="0">
                    <a:pos x="138" y="145"/>
                  </a:cxn>
                  <a:cxn ang="0">
                    <a:pos x="149" y="163"/>
                  </a:cxn>
                  <a:cxn ang="0">
                    <a:pos x="168" y="160"/>
                  </a:cxn>
                  <a:cxn ang="0">
                    <a:pos x="170" y="152"/>
                  </a:cxn>
                  <a:cxn ang="0">
                    <a:pos x="170" y="130"/>
                  </a:cxn>
                  <a:cxn ang="0">
                    <a:pos x="157" y="121"/>
                  </a:cxn>
                  <a:cxn ang="0">
                    <a:pos x="179" y="117"/>
                  </a:cxn>
                  <a:cxn ang="0">
                    <a:pos x="199" y="136"/>
                  </a:cxn>
                  <a:cxn ang="0">
                    <a:pos x="212" y="121"/>
                  </a:cxn>
                  <a:cxn ang="0">
                    <a:pos x="223" y="114"/>
                  </a:cxn>
                  <a:cxn ang="0">
                    <a:pos x="232" y="114"/>
                  </a:cxn>
                  <a:cxn ang="0">
                    <a:pos x="223" y="125"/>
                  </a:cxn>
                  <a:cxn ang="0">
                    <a:pos x="232" y="147"/>
                  </a:cxn>
                  <a:cxn ang="0">
                    <a:pos x="199" y="171"/>
                  </a:cxn>
                  <a:cxn ang="0">
                    <a:pos x="203" y="182"/>
                  </a:cxn>
                  <a:cxn ang="0">
                    <a:pos x="197" y="198"/>
                  </a:cxn>
                  <a:cxn ang="0">
                    <a:pos x="181" y="211"/>
                  </a:cxn>
                  <a:cxn ang="0">
                    <a:pos x="181" y="237"/>
                  </a:cxn>
                  <a:cxn ang="0">
                    <a:pos x="164" y="248"/>
                  </a:cxn>
                  <a:cxn ang="0">
                    <a:pos x="140" y="244"/>
                  </a:cxn>
                  <a:cxn ang="0">
                    <a:pos x="111" y="237"/>
                  </a:cxn>
                  <a:cxn ang="0">
                    <a:pos x="89" y="259"/>
                  </a:cxn>
                  <a:cxn ang="0">
                    <a:pos x="72" y="265"/>
                  </a:cxn>
                  <a:cxn ang="0">
                    <a:pos x="65" y="252"/>
                  </a:cxn>
                  <a:cxn ang="0">
                    <a:pos x="63" y="244"/>
                  </a:cxn>
                  <a:cxn ang="0">
                    <a:pos x="59" y="235"/>
                  </a:cxn>
                  <a:cxn ang="0">
                    <a:pos x="50" y="226"/>
                  </a:cxn>
                  <a:cxn ang="0">
                    <a:pos x="32" y="233"/>
                  </a:cxn>
                  <a:cxn ang="0">
                    <a:pos x="8" y="241"/>
                  </a:cxn>
                  <a:cxn ang="0">
                    <a:pos x="2" y="222"/>
                  </a:cxn>
                  <a:cxn ang="0">
                    <a:pos x="4" y="213"/>
                  </a:cxn>
                  <a:cxn ang="0">
                    <a:pos x="17" y="222"/>
                  </a:cxn>
                  <a:cxn ang="0">
                    <a:pos x="28" y="213"/>
                  </a:cxn>
                  <a:cxn ang="0">
                    <a:pos x="30" y="198"/>
                  </a:cxn>
                  <a:cxn ang="0">
                    <a:pos x="35" y="182"/>
                  </a:cxn>
                  <a:cxn ang="0">
                    <a:pos x="50" y="171"/>
                  </a:cxn>
                  <a:cxn ang="0">
                    <a:pos x="61" y="167"/>
                  </a:cxn>
                  <a:cxn ang="0">
                    <a:pos x="48" y="163"/>
                  </a:cxn>
                  <a:cxn ang="0">
                    <a:pos x="37" y="158"/>
                  </a:cxn>
                  <a:cxn ang="0">
                    <a:pos x="21" y="160"/>
                  </a:cxn>
                  <a:cxn ang="0">
                    <a:pos x="13" y="154"/>
                  </a:cxn>
                  <a:cxn ang="0">
                    <a:pos x="15" y="132"/>
                  </a:cxn>
                  <a:cxn ang="0">
                    <a:pos x="17" y="114"/>
                  </a:cxn>
                  <a:cxn ang="0">
                    <a:pos x="19" y="95"/>
                  </a:cxn>
                  <a:cxn ang="0">
                    <a:pos x="26" y="79"/>
                  </a:cxn>
                  <a:cxn ang="0">
                    <a:pos x="19" y="62"/>
                  </a:cxn>
                  <a:cxn ang="0">
                    <a:pos x="43" y="55"/>
                  </a:cxn>
                  <a:cxn ang="0">
                    <a:pos x="67" y="55"/>
                  </a:cxn>
                  <a:cxn ang="0">
                    <a:pos x="89" y="40"/>
                  </a:cxn>
                  <a:cxn ang="0">
                    <a:pos x="107" y="44"/>
                  </a:cxn>
                  <a:cxn ang="0">
                    <a:pos x="120" y="35"/>
                  </a:cxn>
                  <a:cxn ang="0">
                    <a:pos x="124" y="29"/>
                  </a:cxn>
                  <a:cxn ang="0">
                    <a:pos x="107" y="14"/>
                  </a:cxn>
                  <a:cxn ang="0">
                    <a:pos x="127" y="7"/>
                  </a:cxn>
                </a:cxnLst>
                <a:rect l="0" t="0" r="r" b="b"/>
                <a:pathLst>
                  <a:path w="241" h="268">
                    <a:moveTo>
                      <a:pt x="146" y="11"/>
                    </a:moveTo>
                    <a:lnTo>
                      <a:pt x="146" y="14"/>
                    </a:lnTo>
                    <a:lnTo>
                      <a:pt x="151" y="20"/>
                    </a:lnTo>
                    <a:lnTo>
                      <a:pt x="151" y="22"/>
                    </a:lnTo>
                    <a:lnTo>
                      <a:pt x="153" y="27"/>
                    </a:lnTo>
                    <a:lnTo>
                      <a:pt x="153" y="33"/>
                    </a:lnTo>
                    <a:lnTo>
                      <a:pt x="153" y="35"/>
                    </a:lnTo>
                    <a:lnTo>
                      <a:pt x="151" y="33"/>
                    </a:lnTo>
                    <a:lnTo>
                      <a:pt x="149" y="33"/>
                    </a:lnTo>
                    <a:lnTo>
                      <a:pt x="149" y="31"/>
                    </a:lnTo>
                    <a:lnTo>
                      <a:pt x="146" y="33"/>
                    </a:lnTo>
                    <a:lnTo>
                      <a:pt x="144" y="38"/>
                    </a:lnTo>
                    <a:lnTo>
                      <a:pt x="142" y="40"/>
                    </a:lnTo>
                    <a:lnTo>
                      <a:pt x="140" y="44"/>
                    </a:lnTo>
                    <a:lnTo>
                      <a:pt x="142" y="51"/>
                    </a:lnTo>
                    <a:lnTo>
                      <a:pt x="140" y="49"/>
                    </a:lnTo>
                    <a:lnTo>
                      <a:pt x="138" y="49"/>
                    </a:lnTo>
                    <a:lnTo>
                      <a:pt x="135" y="51"/>
                    </a:lnTo>
                    <a:lnTo>
                      <a:pt x="129" y="53"/>
                    </a:lnTo>
                    <a:lnTo>
                      <a:pt x="127" y="53"/>
                    </a:lnTo>
                    <a:lnTo>
                      <a:pt x="124" y="55"/>
                    </a:lnTo>
                    <a:lnTo>
                      <a:pt x="122" y="57"/>
                    </a:lnTo>
                    <a:lnTo>
                      <a:pt x="120" y="57"/>
                    </a:lnTo>
                    <a:lnTo>
                      <a:pt x="113" y="62"/>
                    </a:lnTo>
                    <a:lnTo>
                      <a:pt x="111" y="62"/>
                    </a:lnTo>
                    <a:lnTo>
                      <a:pt x="109" y="62"/>
                    </a:lnTo>
                    <a:lnTo>
                      <a:pt x="109" y="64"/>
                    </a:lnTo>
                    <a:lnTo>
                      <a:pt x="111" y="66"/>
                    </a:lnTo>
                    <a:lnTo>
                      <a:pt x="111" y="68"/>
                    </a:lnTo>
                    <a:lnTo>
                      <a:pt x="113" y="75"/>
                    </a:lnTo>
                    <a:lnTo>
                      <a:pt x="113" y="79"/>
                    </a:lnTo>
                    <a:lnTo>
                      <a:pt x="111" y="81"/>
                    </a:lnTo>
                    <a:lnTo>
                      <a:pt x="109" y="84"/>
                    </a:lnTo>
                    <a:lnTo>
                      <a:pt x="109" y="86"/>
                    </a:lnTo>
                    <a:lnTo>
                      <a:pt x="109" y="92"/>
                    </a:lnTo>
                    <a:lnTo>
                      <a:pt x="109" y="95"/>
                    </a:lnTo>
                    <a:lnTo>
                      <a:pt x="111" y="95"/>
                    </a:lnTo>
                    <a:lnTo>
                      <a:pt x="111" y="97"/>
                    </a:lnTo>
                    <a:lnTo>
                      <a:pt x="109" y="99"/>
                    </a:lnTo>
                    <a:lnTo>
                      <a:pt x="107" y="99"/>
                    </a:lnTo>
                    <a:lnTo>
                      <a:pt x="109" y="101"/>
                    </a:lnTo>
                    <a:lnTo>
                      <a:pt x="111" y="106"/>
                    </a:lnTo>
                    <a:lnTo>
                      <a:pt x="113" y="112"/>
                    </a:lnTo>
                    <a:lnTo>
                      <a:pt x="113" y="114"/>
                    </a:lnTo>
                    <a:lnTo>
                      <a:pt x="111" y="114"/>
                    </a:lnTo>
                    <a:lnTo>
                      <a:pt x="111" y="117"/>
                    </a:lnTo>
                    <a:lnTo>
                      <a:pt x="111" y="119"/>
                    </a:lnTo>
                    <a:lnTo>
                      <a:pt x="111" y="121"/>
                    </a:lnTo>
                    <a:lnTo>
                      <a:pt x="111" y="123"/>
                    </a:lnTo>
                    <a:lnTo>
                      <a:pt x="113" y="125"/>
                    </a:lnTo>
                    <a:lnTo>
                      <a:pt x="113" y="127"/>
                    </a:lnTo>
                    <a:lnTo>
                      <a:pt x="113" y="130"/>
                    </a:lnTo>
                    <a:lnTo>
                      <a:pt x="116" y="130"/>
                    </a:lnTo>
                    <a:lnTo>
                      <a:pt x="116" y="132"/>
                    </a:lnTo>
                    <a:lnTo>
                      <a:pt x="116" y="134"/>
                    </a:lnTo>
                    <a:lnTo>
                      <a:pt x="116" y="136"/>
                    </a:lnTo>
                    <a:lnTo>
                      <a:pt x="118" y="138"/>
                    </a:lnTo>
                    <a:lnTo>
                      <a:pt x="118" y="141"/>
                    </a:lnTo>
                    <a:lnTo>
                      <a:pt x="120" y="143"/>
                    </a:lnTo>
                    <a:lnTo>
                      <a:pt x="120" y="145"/>
                    </a:lnTo>
                    <a:lnTo>
                      <a:pt x="122" y="149"/>
                    </a:lnTo>
                    <a:lnTo>
                      <a:pt x="122" y="152"/>
                    </a:lnTo>
                    <a:lnTo>
                      <a:pt x="124" y="152"/>
                    </a:lnTo>
                    <a:lnTo>
                      <a:pt x="122" y="154"/>
                    </a:lnTo>
                    <a:lnTo>
                      <a:pt x="124" y="154"/>
                    </a:lnTo>
                    <a:lnTo>
                      <a:pt x="127" y="156"/>
                    </a:lnTo>
                    <a:lnTo>
                      <a:pt x="131" y="158"/>
                    </a:lnTo>
                    <a:lnTo>
                      <a:pt x="133" y="158"/>
                    </a:lnTo>
                    <a:lnTo>
                      <a:pt x="135" y="154"/>
                    </a:lnTo>
                    <a:lnTo>
                      <a:pt x="135" y="152"/>
                    </a:lnTo>
                    <a:lnTo>
                      <a:pt x="138" y="147"/>
                    </a:lnTo>
                    <a:lnTo>
                      <a:pt x="138" y="145"/>
                    </a:lnTo>
                    <a:lnTo>
                      <a:pt x="142" y="145"/>
                    </a:lnTo>
                    <a:lnTo>
                      <a:pt x="149" y="149"/>
                    </a:lnTo>
                    <a:lnTo>
                      <a:pt x="149" y="154"/>
                    </a:lnTo>
                    <a:lnTo>
                      <a:pt x="146" y="158"/>
                    </a:lnTo>
                    <a:lnTo>
                      <a:pt x="144" y="163"/>
                    </a:lnTo>
                    <a:lnTo>
                      <a:pt x="146" y="163"/>
                    </a:lnTo>
                    <a:lnTo>
                      <a:pt x="146" y="165"/>
                    </a:lnTo>
                    <a:lnTo>
                      <a:pt x="149" y="165"/>
                    </a:lnTo>
                    <a:lnTo>
                      <a:pt x="149" y="163"/>
                    </a:lnTo>
                    <a:lnTo>
                      <a:pt x="149" y="165"/>
                    </a:lnTo>
                    <a:lnTo>
                      <a:pt x="151" y="163"/>
                    </a:lnTo>
                    <a:lnTo>
                      <a:pt x="153" y="165"/>
                    </a:lnTo>
                    <a:lnTo>
                      <a:pt x="155" y="165"/>
                    </a:lnTo>
                    <a:lnTo>
                      <a:pt x="157" y="165"/>
                    </a:lnTo>
                    <a:lnTo>
                      <a:pt x="159" y="160"/>
                    </a:lnTo>
                    <a:lnTo>
                      <a:pt x="162" y="160"/>
                    </a:lnTo>
                    <a:lnTo>
                      <a:pt x="164" y="163"/>
                    </a:lnTo>
                    <a:lnTo>
                      <a:pt x="168" y="160"/>
                    </a:lnTo>
                    <a:lnTo>
                      <a:pt x="170" y="158"/>
                    </a:lnTo>
                    <a:lnTo>
                      <a:pt x="164" y="152"/>
                    </a:lnTo>
                    <a:lnTo>
                      <a:pt x="162" y="152"/>
                    </a:lnTo>
                    <a:lnTo>
                      <a:pt x="162" y="149"/>
                    </a:lnTo>
                    <a:lnTo>
                      <a:pt x="162" y="147"/>
                    </a:lnTo>
                    <a:lnTo>
                      <a:pt x="164" y="147"/>
                    </a:lnTo>
                    <a:lnTo>
                      <a:pt x="168" y="147"/>
                    </a:lnTo>
                    <a:lnTo>
                      <a:pt x="168" y="149"/>
                    </a:lnTo>
                    <a:lnTo>
                      <a:pt x="170" y="152"/>
                    </a:lnTo>
                    <a:lnTo>
                      <a:pt x="170" y="149"/>
                    </a:lnTo>
                    <a:lnTo>
                      <a:pt x="175" y="152"/>
                    </a:lnTo>
                    <a:lnTo>
                      <a:pt x="177" y="152"/>
                    </a:lnTo>
                    <a:lnTo>
                      <a:pt x="177" y="147"/>
                    </a:lnTo>
                    <a:lnTo>
                      <a:pt x="175" y="145"/>
                    </a:lnTo>
                    <a:lnTo>
                      <a:pt x="173" y="141"/>
                    </a:lnTo>
                    <a:lnTo>
                      <a:pt x="173" y="138"/>
                    </a:lnTo>
                    <a:lnTo>
                      <a:pt x="173" y="134"/>
                    </a:lnTo>
                    <a:lnTo>
                      <a:pt x="170" y="130"/>
                    </a:lnTo>
                    <a:lnTo>
                      <a:pt x="170" y="127"/>
                    </a:lnTo>
                    <a:lnTo>
                      <a:pt x="168" y="127"/>
                    </a:lnTo>
                    <a:lnTo>
                      <a:pt x="166" y="127"/>
                    </a:lnTo>
                    <a:lnTo>
                      <a:pt x="159" y="130"/>
                    </a:lnTo>
                    <a:lnTo>
                      <a:pt x="159" y="127"/>
                    </a:lnTo>
                    <a:lnTo>
                      <a:pt x="159" y="125"/>
                    </a:lnTo>
                    <a:lnTo>
                      <a:pt x="159" y="123"/>
                    </a:lnTo>
                    <a:lnTo>
                      <a:pt x="157" y="123"/>
                    </a:lnTo>
                    <a:lnTo>
                      <a:pt x="157" y="121"/>
                    </a:lnTo>
                    <a:lnTo>
                      <a:pt x="159" y="119"/>
                    </a:lnTo>
                    <a:lnTo>
                      <a:pt x="162" y="117"/>
                    </a:lnTo>
                    <a:lnTo>
                      <a:pt x="164" y="114"/>
                    </a:lnTo>
                    <a:lnTo>
                      <a:pt x="166" y="112"/>
                    </a:lnTo>
                    <a:lnTo>
                      <a:pt x="170" y="110"/>
                    </a:lnTo>
                    <a:lnTo>
                      <a:pt x="173" y="110"/>
                    </a:lnTo>
                    <a:lnTo>
                      <a:pt x="175" y="114"/>
                    </a:lnTo>
                    <a:lnTo>
                      <a:pt x="177" y="114"/>
                    </a:lnTo>
                    <a:lnTo>
                      <a:pt x="179" y="117"/>
                    </a:lnTo>
                    <a:lnTo>
                      <a:pt x="177" y="119"/>
                    </a:lnTo>
                    <a:lnTo>
                      <a:pt x="175" y="127"/>
                    </a:lnTo>
                    <a:lnTo>
                      <a:pt x="188" y="114"/>
                    </a:lnTo>
                    <a:lnTo>
                      <a:pt x="188" y="117"/>
                    </a:lnTo>
                    <a:lnTo>
                      <a:pt x="190" y="125"/>
                    </a:lnTo>
                    <a:lnTo>
                      <a:pt x="192" y="127"/>
                    </a:lnTo>
                    <a:lnTo>
                      <a:pt x="195" y="130"/>
                    </a:lnTo>
                    <a:lnTo>
                      <a:pt x="197" y="134"/>
                    </a:lnTo>
                    <a:lnTo>
                      <a:pt x="199" y="136"/>
                    </a:lnTo>
                    <a:lnTo>
                      <a:pt x="203" y="134"/>
                    </a:lnTo>
                    <a:lnTo>
                      <a:pt x="205" y="132"/>
                    </a:lnTo>
                    <a:lnTo>
                      <a:pt x="208" y="132"/>
                    </a:lnTo>
                    <a:lnTo>
                      <a:pt x="212" y="130"/>
                    </a:lnTo>
                    <a:lnTo>
                      <a:pt x="214" y="130"/>
                    </a:lnTo>
                    <a:lnTo>
                      <a:pt x="214" y="125"/>
                    </a:lnTo>
                    <a:lnTo>
                      <a:pt x="212" y="123"/>
                    </a:lnTo>
                    <a:lnTo>
                      <a:pt x="210" y="119"/>
                    </a:lnTo>
                    <a:lnTo>
                      <a:pt x="212" y="121"/>
                    </a:lnTo>
                    <a:lnTo>
                      <a:pt x="214" y="119"/>
                    </a:lnTo>
                    <a:lnTo>
                      <a:pt x="216" y="117"/>
                    </a:lnTo>
                    <a:lnTo>
                      <a:pt x="219" y="117"/>
                    </a:lnTo>
                    <a:lnTo>
                      <a:pt x="216" y="114"/>
                    </a:lnTo>
                    <a:lnTo>
                      <a:pt x="216" y="112"/>
                    </a:lnTo>
                    <a:lnTo>
                      <a:pt x="219" y="112"/>
                    </a:lnTo>
                    <a:lnTo>
                      <a:pt x="221" y="112"/>
                    </a:lnTo>
                    <a:lnTo>
                      <a:pt x="221" y="114"/>
                    </a:lnTo>
                    <a:lnTo>
                      <a:pt x="223" y="114"/>
                    </a:lnTo>
                    <a:lnTo>
                      <a:pt x="225" y="114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7" y="114"/>
                    </a:lnTo>
                    <a:lnTo>
                      <a:pt x="225" y="114"/>
                    </a:lnTo>
                    <a:lnTo>
                      <a:pt x="227" y="114"/>
                    </a:lnTo>
                    <a:lnTo>
                      <a:pt x="227" y="117"/>
                    </a:lnTo>
                    <a:lnTo>
                      <a:pt x="230" y="117"/>
                    </a:lnTo>
                    <a:lnTo>
                      <a:pt x="232" y="114"/>
                    </a:lnTo>
                    <a:lnTo>
                      <a:pt x="234" y="110"/>
                    </a:lnTo>
                    <a:lnTo>
                      <a:pt x="234" y="108"/>
                    </a:lnTo>
                    <a:lnTo>
                      <a:pt x="238" y="117"/>
                    </a:lnTo>
                    <a:lnTo>
                      <a:pt x="241" y="119"/>
                    </a:lnTo>
                    <a:lnTo>
                      <a:pt x="236" y="121"/>
                    </a:lnTo>
                    <a:lnTo>
                      <a:pt x="236" y="123"/>
                    </a:lnTo>
                    <a:lnTo>
                      <a:pt x="232" y="123"/>
                    </a:lnTo>
                    <a:lnTo>
                      <a:pt x="230" y="123"/>
                    </a:lnTo>
                    <a:lnTo>
                      <a:pt x="223" y="125"/>
                    </a:lnTo>
                    <a:lnTo>
                      <a:pt x="225" y="130"/>
                    </a:lnTo>
                    <a:lnTo>
                      <a:pt x="225" y="132"/>
                    </a:lnTo>
                    <a:lnTo>
                      <a:pt x="225" y="134"/>
                    </a:lnTo>
                    <a:lnTo>
                      <a:pt x="225" y="136"/>
                    </a:lnTo>
                    <a:lnTo>
                      <a:pt x="223" y="141"/>
                    </a:lnTo>
                    <a:lnTo>
                      <a:pt x="232" y="141"/>
                    </a:lnTo>
                    <a:lnTo>
                      <a:pt x="232" y="145"/>
                    </a:lnTo>
                    <a:lnTo>
                      <a:pt x="230" y="145"/>
                    </a:lnTo>
                    <a:lnTo>
                      <a:pt x="232" y="147"/>
                    </a:lnTo>
                    <a:lnTo>
                      <a:pt x="221" y="152"/>
                    </a:lnTo>
                    <a:lnTo>
                      <a:pt x="216" y="152"/>
                    </a:lnTo>
                    <a:lnTo>
                      <a:pt x="214" y="152"/>
                    </a:lnTo>
                    <a:lnTo>
                      <a:pt x="210" y="154"/>
                    </a:lnTo>
                    <a:lnTo>
                      <a:pt x="205" y="156"/>
                    </a:lnTo>
                    <a:lnTo>
                      <a:pt x="203" y="158"/>
                    </a:lnTo>
                    <a:lnTo>
                      <a:pt x="201" y="163"/>
                    </a:lnTo>
                    <a:lnTo>
                      <a:pt x="201" y="167"/>
                    </a:lnTo>
                    <a:lnTo>
                      <a:pt x="199" y="171"/>
                    </a:lnTo>
                    <a:lnTo>
                      <a:pt x="201" y="171"/>
                    </a:lnTo>
                    <a:lnTo>
                      <a:pt x="203" y="173"/>
                    </a:lnTo>
                    <a:lnTo>
                      <a:pt x="205" y="173"/>
                    </a:lnTo>
                    <a:lnTo>
                      <a:pt x="208" y="176"/>
                    </a:lnTo>
                    <a:lnTo>
                      <a:pt x="208" y="178"/>
                    </a:lnTo>
                    <a:lnTo>
                      <a:pt x="205" y="178"/>
                    </a:lnTo>
                    <a:lnTo>
                      <a:pt x="205" y="180"/>
                    </a:lnTo>
                    <a:lnTo>
                      <a:pt x="203" y="180"/>
                    </a:lnTo>
                    <a:lnTo>
                      <a:pt x="203" y="182"/>
                    </a:lnTo>
                    <a:lnTo>
                      <a:pt x="201" y="182"/>
                    </a:lnTo>
                    <a:lnTo>
                      <a:pt x="201" y="184"/>
                    </a:lnTo>
                    <a:lnTo>
                      <a:pt x="201" y="187"/>
                    </a:lnTo>
                    <a:lnTo>
                      <a:pt x="199" y="189"/>
                    </a:lnTo>
                    <a:lnTo>
                      <a:pt x="199" y="191"/>
                    </a:lnTo>
                    <a:lnTo>
                      <a:pt x="199" y="193"/>
                    </a:lnTo>
                    <a:lnTo>
                      <a:pt x="197" y="193"/>
                    </a:lnTo>
                    <a:lnTo>
                      <a:pt x="197" y="195"/>
                    </a:lnTo>
                    <a:lnTo>
                      <a:pt x="197" y="198"/>
                    </a:lnTo>
                    <a:lnTo>
                      <a:pt x="199" y="200"/>
                    </a:lnTo>
                    <a:lnTo>
                      <a:pt x="199" y="202"/>
                    </a:lnTo>
                    <a:lnTo>
                      <a:pt x="199" y="204"/>
                    </a:lnTo>
                    <a:lnTo>
                      <a:pt x="197" y="209"/>
                    </a:lnTo>
                    <a:lnTo>
                      <a:pt x="197" y="211"/>
                    </a:lnTo>
                    <a:lnTo>
                      <a:pt x="197" y="213"/>
                    </a:lnTo>
                    <a:lnTo>
                      <a:pt x="197" y="215"/>
                    </a:lnTo>
                    <a:lnTo>
                      <a:pt x="190" y="213"/>
                    </a:lnTo>
                    <a:lnTo>
                      <a:pt x="181" y="211"/>
                    </a:lnTo>
                    <a:lnTo>
                      <a:pt x="181" y="213"/>
                    </a:lnTo>
                    <a:lnTo>
                      <a:pt x="184" y="213"/>
                    </a:lnTo>
                    <a:lnTo>
                      <a:pt x="181" y="215"/>
                    </a:lnTo>
                    <a:lnTo>
                      <a:pt x="181" y="219"/>
                    </a:lnTo>
                    <a:lnTo>
                      <a:pt x="181" y="222"/>
                    </a:lnTo>
                    <a:lnTo>
                      <a:pt x="179" y="224"/>
                    </a:lnTo>
                    <a:lnTo>
                      <a:pt x="179" y="226"/>
                    </a:lnTo>
                    <a:lnTo>
                      <a:pt x="181" y="230"/>
                    </a:lnTo>
                    <a:lnTo>
                      <a:pt x="181" y="237"/>
                    </a:lnTo>
                    <a:lnTo>
                      <a:pt x="181" y="239"/>
                    </a:lnTo>
                    <a:lnTo>
                      <a:pt x="177" y="246"/>
                    </a:lnTo>
                    <a:lnTo>
                      <a:pt x="177" y="248"/>
                    </a:lnTo>
                    <a:lnTo>
                      <a:pt x="177" y="246"/>
                    </a:lnTo>
                    <a:lnTo>
                      <a:pt x="175" y="246"/>
                    </a:lnTo>
                    <a:lnTo>
                      <a:pt x="170" y="246"/>
                    </a:lnTo>
                    <a:lnTo>
                      <a:pt x="170" y="248"/>
                    </a:lnTo>
                    <a:lnTo>
                      <a:pt x="166" y="248"/>
                    </a:lnTo>
                    <a:lnTo>
                      <a:pt x="164" y="248"/>
                    </a:lnTo>
                    <a:lnTo>
                      <a:pt x="157" y="248"/>
                    </a:lnTo>
                    <a:lnTo>
                      <a:pt x="153" y="248"/>
                    </a:lnTo>
                    <a:lnTo>
                      <a:pt x="151" y="250"/>
                    </a:lnTo>
                    <a:lnTo>
                      <a:pt x="151" y="248"/>
                    </a:lnTo>
                    <a:lnTo>
                      <a:pt x="149" y="241"/>
                    </a:lnTo>
                    <a:lnTo>
                      <a:pt x="146" y="241"/>
                    </a:lnTo>
                    <a:lnTo>
                      <a:pt x="146" y="244"/>
                    </a:lnTo>
                    <a:lnTo>
                      <a:pt x="144" y="244"/>
                    </a:lnTo>
                    <a:lnTo>
                      <a:pt x="140" y="244"/>
                    </a:lnTo>
                    <a:lnTo>
                      <a:pt x="133" y="244"/>
                    </a:lnTo>
                    <a:lnTo>
                      <a:pt x="127" y="241"/>
                    </a:lnTo>
                    <a:lnTo>
                      <a:pt x="124" y="241"/>
                    </a:lnTo>
                    <a:lnTo>
                      <a:pt x="122" y="241"/>
                    </a:lnTo>
                    <a:lnTo>
                      <a:pt x="122" y="239"/>
                    </a:lnTo>
                    <a:lnTo>
                      <a:pt x="118" y="239"/>
                    </a:lnTo>
                    <a:lnTo>
                      <a:pt x="116" y="239"/>
                    </a:lnTo>
                    <a:lnTo>
                      <a:pt x="113" y="237"/>
                    </a:lnTo>
                    <a:lnTo>
                      <a:pt x="111" y="237"/>
                    </a:lnTo>
                    <a:lnTo>
                      <a:pt x="103" y="246"/>
                    </a:lnTo>
                    <a:lnTo>
                      <a:pt x="100" y="246"/>
                    </a:lnTo>
                    <a:lnTo>
                      <a:pt x="100" y="250"/>
                    </a:lnTo>
                    <a:lnTo>
                      <a:pt x="98" y="252"/>
                    </a:lnTo>
                    <a:lnTo>
                      <a:pt x="98" y="255"/>
                    </a:lnTo>
                    <a:lnTo>
                      <a:pt x="98" y="263"/>
                    </a:lnTo>
                    <a:lnTo>
                      <a:pt x="94" y="261"/>
                    </a:lnTo>
                    <a:lnTo>
                      <a:pt x="92" y="261"/>
                    </a:lnTo>
                    <a:lnTo>
                      <a:pt x="89" y="259"/>
                    </a:lnTo>
                    <a:lnTo>
                      <a:pt x="87" y="259"/>
                    </a:lnTo>
                    <a:lnTo>
                      <a:pt x="85" y="263"/>
                    </a:lnTo>
                    <a:lnTo>
                      <a:pt x="83" y="263"/>
                    </a:lnTo>
                    <a:lnTo>
                      <a:pt x="81" y="261"/>
                    </a:lnTo>
                    <a:lnTo>
                      <a:pt x="78" y="263"/>
                    </a:lnTo>
                    <a:lnTo>
                      <a:pt x="76" y="263"/>
                    </a:lnTo>
                    <a:lnTo>
                      <a:pt x="74" y="263"/>
                    </a:lnTo>
                    <a:lnTo>
                      <a:pt x="74" y="265"/>
                    </a:lnTo>
                    <a:lnTo>
                      <a:pt x="72" y="265"/>
                    </a:lnTo>
                    <a:lnTo>
                      <a:pt x="70" y="265"/>
                    </a:lnTo>
                    <a:lnTo>
                      <a:pt x="70" y="268"/>
                    </a:lnTo>
                    <a:lnTo>
                      <a:pt x="67" y="268"/>
                    </a:lnTo>
                    <a:lnTo>
                      <a:pt x="65" y="265"/>
                    </a:lnTo>
                    <a:lnTo>
                      <a:pt x="59" y="259"/>
                    </a:lnTo>
                    <a:lnTo>
                      <a:pt x="61" y="257"/>
                    </a:lnTo>
                    <a:lnTo>
                      <a:pt x="63" y="257"/>
                    </a:lnTo>
                    <a:lnTo>
                      <a:pt x="63" y="255"/>
                    </a:lnTo>
                    <a:lnTo>
                      <a:pt x="65" y="252"/>
                    </a:lnTo>
                    <a:lnTo>
                      <a:pt x="65" y="250"/>
                    </a:lnTo>
                    <a:lnTo>
                      <a:pt x="65" y="248"/>
                    </a:lnTo>
                    <a:lnTo>
                      <a:pt x="65" y="250"/>
                    </a:lnTo>
                    <a:lnTo>
                      <a:pt x="63" y="250"/>
                    </a:lnTo>
                    <a:lnTo>
                      <a:pt x="61" y="250"/>
                    </a:lnTo>
                    <a:lnTo>
                      <a:pt x="61" y="248"/>
                    </a:lnTo>
                    <a:lnTo>
                      <a:pt x="61" y="246"/>
                    </a:lnTo>
                    <a:lnTo>
                      <a:pt x="63" y="246"/>
                    </a:lnTo>
                    <a:lnTo>
                      <a:pt x="63" y="244"/>
                    </a:lnTo>
                    <a:lnTo>
                      <a:pt x="61" y="244"/>
                    </a:lnTo>
                    <a:lnTo>
                      <a:pt x="63" y="241"/>
                    </a:lnTo>
                    <a:lnTo>
                      <a:pt x="65" y="239"/>
                    </a:lnTo>
                    <a:lnTo>
                      <a:pt x="65" y="237"/>
                    </a:lnTo>
                    <a:lnTo>
                      <a:pt x="67" y="235"/>
                    </a:lnTo>
                    <a:lnTo>
                      <a:pt x="65" y="235"/>
                    </a:lnTo>
                    <a:lnTo>
                      <a:pt x="63" y="235"/>
                    </a:lnTo>
                    <a:lnTo>
                      <a:pt x="61" y="237"/>
                    </a:lnTo>
                    <a:lnTo>
                      <a:pt x="59" y="235"/>
                    </a:lnTo>
                    <a:lnTo>
                      <a:pt x="57" y="235"/>
                    </a:lnTo>
                    <a:lnTo>
                      <a:pt x="54" y="233"/>
                    </a:lnTo>
                    <a:lnTo>
                      <a:pt x="52" y="233"/>
                    </a:lnTo>
                    <a:lnTo>
                      <a:pt x="54" y="233"/>
                    </a:lnTo>
                    <a:lnTo>
                      <a:pt x="54" y="230"/>
                    </a:lnTo>
                    <a:lnTo>
                      <a:pt x="52" y="230"/>
                    </a:lnTo>
                    <a:lnTo>
                      <a:pt x="52" y="228"/>
                    </a:lnTo>
                    <a:lnTo>
                      <a:pt x="52" y="226"/>
                    </a:lnTo>
                    <a:lnTo>
                      <a:pt x="50" y="226"/>
                    </a:lnTo>
                    <a:lnTo>
                      <a:pt x="48" y="226"/>
                    </a:lnTo>
                    <a:lnTo>
                      <a:pt x="46" y="226"/>
                    </a:lnTo>
                    <a:lnTo>
                      <a:pt x="46" y="228"/>
                    </a:lnTo>
                    <a:lnTo>
                      <a:pt x="43" y="228"/>
                    </a:lnTo>
                    <a:lnTo>
                      <a:pt x="41" y="230"/>
                    </a:lnTo>
                    <a:lnTo>
                      <a:pt x="39" y="230"/>
                    </a:lnTo>
                    <a:lnTo>
                      <a:pt x="37" y="233"/>
                    </a:lnTo>
                    <a:lnTo>
                      <a:pt x="35" y="233"/>
                    </a:lnTo>
                    <a:lnTo>
                      <a:pt x="32" y="233"/>
                    </a:lnTo>
                    <a:lnTo>
                      <a:pt x="30" y="233"/>
                    </a:lnTo>
                    <a:lnTo>
                      <a:pt x="28" y="233"/>
                    </a:lnTo>
                    <a:lnTo>
                      <a:pt x="21" y="235"/>
                    </a:lnTo>
                    <a:lnTo>
                      <a:pt x="19" y="237"/>
                    </a:lnTo>
                    <a:lnTo>
                      <a:pt x="17" y="237"/>
                    </a:lnTo>
                    <a:lnTo>
                      <a:pt x="17" y="235"/>
                    </a:lnTo>
                    <a:lnTo>
                      <a:pt x="17" y="237"/>
                    </a:lnTo>
                    <a:lnTo>
                      <a:pt x="13" y="239"/>
                    </a:lnTo>
                    <a:lnTo>
                      <a:pt x="8" y="241"/>
                    </a:lnTo>
                    <a:lnTo>
                      <a:pt x="6" y="235"/>
                    </a:lnTo>
                    <a:lnTo>
                      <a:pt x="6" y="233"/>
                    </a:lnTo>
                    <a:lnTo>
                      <a:pt x="6" y="228"/>
                    </a:lnTo>
                    <a:lnTo>
                      <a:pt x="4" y="228"/>
                    </a:lnTo>
                    <a:lnTo>
                      <a:pt x="6" y="226"/>
                    </a:lnTo>
                    <a:lnTo>
                      <a:pt x="6" y="224"/>
                    </a:lnTo>
                    <a:lnTo>
                      <a:pt x="4" y="224"/>
                    </a:lnTo>
                    <a:lnTo>
                      <a:pt x="4" y="222"/>
                    </a:lnTo>
                    <a:lnTo>
                      <a:pt x="2" y="222"/>
                    </a:lnTo>
                    <a:lnTo>
                      <a:pt x="2" y="219"/>
                    </a:lnTo>
                    <a:lnTo>
                      <a:pt x="0" y="219"/>
                    </a:lnTo>
                    <a:lnTo>
                      <a:pt x="0" y="217"/>
                    </a:lnTo>
                    <a:lnTo>
                      <a:pt x="2" y="217"/>
                    </a:lnTo>
                    <a:lnTo>
                      <a:pt x="2" y="215"/>
                    </a:lnTo>
                    <a:lnTo>
                      <a:pt x="0" y="215"/>
                    </a:lnTo>
                    <a:lnTo>
                      <a:pt x="2" y="215"/>
                    </a:lnTo>
                    <a:lnTo>
                      <a:pt x="4" y="215"/>
                    </a:lnTo>
                    <a:lnTo>
                      <a:pt x="4" y="213"/>
                    </a:lnTo>
                    <a:lnTo>
                      <a:pt x="6" y="213"/>
                    </a:lnTo>
                    <a:lnTo>
                      <a:pt x="8" y="213"/>
                    </a:lnTo>
                    <a:lnTo>
                      <a:pt x="11" y="213"/>
                    </a:lnTo>
                    <a:lnTo>
                      <a:pt x="11" y="215"/>
                    </a:lnTo>
                    <a:lnTo>
                      <a:pt x="11" y="217"/>
                    </a:lnTo>
                    <a:lnTo>
                      <a:pt x="13" y="219"/>
                    </a:lnTo>
                    <a:lnTo>
                      <a:pt x="13" y="222"/>
                    </a:lnTo>
                    <a:lnTo>
                      <a:pt x="15" y="222"/>
                    </a:lnTo>
                    <a:lnTo>
                      <a:pt x="17" y="222"/>
                    </a:lnTo>
                    <a:lnTo>
                      <a:pt x="19" y="222"/>
                    </a:lnTo>
                    <a:lnTo>
                      <a:pt x="21" y="222"/>
                    </a:lnTo>
                    <a:lnTo>
                      <a:pt x="24" y="222"/>
                    </a:lnTo>
                    <a:lnTo>
                      <a:pt x="26" y="222"/>
                    </a:lnTo>
                    <a:lnTo>
                      <a:pt x="28" y="222"/>
                    </a:lnTo>
                    <a:lnTo>
                      <a:pt x="28" y="219"/>
                    </a:lnTo>
                    <a:lnTo>
                      <a:pt x="28" y="217"/>
                    </a:lnTo>
                    <a:lnTo>
                      <a:pt x="28" y="215"/>
                    </a:lnTo>
                    <a:lnTo>
                      <a:pt x="28" y="213"/>
                    </a:lnTo>
                    <a:lnTo>
                      <a:pt x="28" y="211"/>
                    </a:lnTo>
                    <a:lnTo>
                      <a:pt x="28" y="209"/>
                    </a:lnTo>
                    <a:lnTo>
                      <a:pt x="26" y="209"/>
                    </a:lnTo>
                    <a:lnTo>
                      <a:pt x="26" y="206"/>
                    </a:lnTo>
                    <a:lnTo>
                      <a:pt x="26" y="204"/>
                    </a:lnTo>
                    <a:lnTo>
                      <a:pt x="26" y="202"/>
                    </a:lnTo>
                    <a:lnTo>
                      <a:pt x="26" y="200"/>
                    </a:lnTo>
                    <a:lnTo>
                      <a:pt x="28" y="200"/>
                    </a:lnTo>
                    <a:lnTo>
                      <a:pt x="30" y="198"/>
                    </a:lnTo>
                    <a:lnTo>
                      <a:pt x="32" y="195"/>
                    </a:lnTo>
                    <a:lnTo>
                      <a:pt x="28" y="193"/>
                    </a:lnTo>
                    <a:lnTo>
                      <a:pt x="26" y="191"/>
                    </a:lnTo>
                    <a:lnTo>
                      <a:pt x="28" y="191"/>
                    </a:lnTo>
                    <a:lnTo>
                      <a:pt x="30" y="191"/>
                    </a:lnTo>
                    <a:lnTo>
                      <a:pt x="30" y="189"/>
                    </a:lnTo>
                    <a:lnTo>
                      <a:pt x="32" y="187"/>
                    </a:lnTo>
                    <a:lnTo>
                      <a:pt x="35" y="184"/>
                    </a:lnTo>
                    <a:lnTo>
                      <a:pt x="35" y="182"/>
                    </a:lnTo>
                    <a:lnTo>
                      <a:pt x="37" y="182"/>
                    </a:lnTo>
                    <a:lnTo>
                      <a:pt x="37" y="180"/>
                    </a:lnTo>
                    <a:lnTo>
                      <a:pt x="39" y="180"/>
                    </a:lnTo>
                    <a:lnTo>
                      <a:pt x="39" y="178"/>
                    </a:lnTo>
                    <a:lnTo>
                      <a:pt x="41" y="176"/>
                    </a:lnTo>
                    <a:lnTo>
                      <a:pt x="41" y="173"/>
                    </a:lnTo>
                    <a:lnTo>
                      <a:pt x="54" y="178"/>
                    </a:lnTo>
                    <a:lnTo>
                      <a:pt x="52" y="178"/>
                    </a:lnTo>
                    <a:lnTo>
                      <a:pt x="50" y="171"/>
                    </a:lnTo>
                    <a:lnTo>
                      <a:pt x="52" y="171"/>
                    </a:lnTo>
                    <a:lnTo>
                      <a:pt x="54" y="171"/>
                    </a:lnTo>
                    <a:lnTo>
                      <a:pt x="54" y="173"/>
                    </a:lnTo>
                    <a:lnTo>
                      <a:pt x="57" y="173"/>
                    </a:lnTo>
                    <a:lnTo>
                      <a:pt x="59" y="173"/>
                    </a:lnTo>
                    <a:lnTo>
                      <a:pt x="61" y="173"/>
                    </a:lnTo>
                    <a:lnTo>
                      <a:pt x="61" y="171"/>
                    </a:lnTo>
                    <a:lnTo>
                      <a:pt x="61" y="169"/>
                    </a:lnTo>
                    <a:lnTo>
                      <a:pt x="61" y="167"/>
                    </a:lnTo>
                    <a:lnTo>
                      <a:pt x="61" y="165"/>
                    </a:lnTo>
                    <a:lnTo>
                      <a:pt x="59" y="165"/>
                    </a:lnTo>
                    <a:lnTo>
                      <a:pt x="59" y="163"/>
                    </a:lnTo>
                    <a:lnTo>
                      <a:pt x="57" y="163"/>
                    </a:lnTo>
                    <a:lnTo>
                      <a:pt x="54" y="160"/>
                    </a:lnTo>
                    <a:lnTo>
                      <a:pt x="52" y="160"/>
                    </a:lnTo>
                    <a:lnTo>
                      <a:pt x="50" y="160"/>
                    </a:lnTo>
                    <a:lnTo>
                      <a:pt x="50" y="163"/>
                    </a:lnTo>
                    <a:lnTo>
                      <a:pt x="48" y="163"/>
                    </a:lnTo>
                    <a:lnTo>
                      <a:pt x="46" y="163"/>
                    </a:lnTo>
                    <a:lnTo>
                      <a:pt x="43" y="163"/>
                    </a:lnTo>
                    <a:lnTo>
                      <a:pt x="43" y="160"/>
                    </a:lnTo>
                    <a:lnTo>
                      <a:pt x="41" y="160"/>
                    </a:lnTo>
                    <a:lnTo>
                      <a:pt x="41" y="158"/>
                    </a:lnTo>
                    <a:lnTo>
                      <a:pt x="39" y="158"/>
                    </a:lnTo>
                    <a:lnTo>
                      <a:pt x="39" y="156"/>
                    </a:lnTo>
                    <a:lnTo>
                      <a:pt x="37" y="156"/>
                    </a:lnTo>
                    <a:lnTo>
                      <a:pt x="37" y="158"/>
                    </a:lnTo>
                    <a:lnTo>
                      <a:pt x="37" y="160"/>
                    </a:lnTo>
                    <a:lnTo>
                      <a:pt x="30" y="163"/>
                    </a:lnTo>
                    <a:lnTo>
                      <a:pt x="28" y="163"/>
                    </a:lnTo>
                    <a:lnTo>
                      <a:pt x="26" y="163"/>
                    </a:lnTo>
                    <a:lnTo>
                      <a:pt x="24" y="163"/>
                    </a:lnTo>
                    <a:lnTo>
                      <a:pt x="21" y="163"/>
                    </a:lnTo>
                    <a:lnTo>
                      <a:pt x="21" y="160"/>
                    </a:lnTo>
                    <a:lnTo>
                      <a:pt x="21" y="163"/>
                    </a:lnTo>
                    <a:lnTo>
                      <a:pt x="21" y="160"/>
                    </a:lnTo>
                    <a:lnTo>
                      <a:pt x="19" y="160"/>
                    </a:lnTo>
                    <a:lnTo>
                      <a:pt x="19" y="158"/>
                    </a:lnTo>
                    <a:lnTo>
                      <a:pt x="17" y="158"/>
                    </a:lnTo>
                    <a:lnTo>
                      <a:pt x="19" y="158"/>
                    </a:lnTo>
                    <a:lnTo>
                      <a:pt x="19" y="156"/>
                    </a:lnTo>
                    <a:lnTo>
                      <a:pt x="19" y="154"/>
                    </a:lnTo>
                    <a:lnTo>
                      <a:pt x="17" y="154"/>
                    </a:lnTo>
                    <a:lnTo>
                      <a:pt x="15" y="154"/>
                    </a:lnTo>
                    <a:lnTo>
                      <a:pt x="13" y="154"/>
                    </a:lnTo>
                    <a:lnTo>
                      <a:pt x="15" y="149"/>
                    </a:lnTo>
                    <a:lnTo>
                      <a:pt x="15" y="145"/>
                    </a:lnTo>
                    <a:lnTo>
                      <a:pt x="15" y="143"/>
                    </a:lnTo>
                    <a:lnTo>
                      <a:pt x="15" y="141"/>
                    </a:lnTo>
                    <a:lnTo>
                      <a:pt x="15" y="138"/>
                    </a:lnTo>
                    <a:lnTo>
                      <a:pt x="13" y="136"/>
                    </a:lnTo>
                    <a:lnTo>
                      <a:pt x="13" y="134"/>
                    </a:lnTo>
                    <a:lnTo>
                      <a:pt x="15" y="134"/>
                    </a:lnTo>
                    <a:lnTo>
                      <a:pt x="15" y="132"/>
                    </a:lnTo>
                    <a:lnTo>
                      <a:pt x="15" y="130"/>
                    </a:lnTo>
                    <a:lnTo>
                      <a:pt x="15" y="127"/>
                    </a:lnTo>
                    <a:lnTo>
                      <a:pt x="15" y="125"/>
                    </a:lnTo>
                    <a:lnTo>
                      <a:pt x="17" y="125"/>
                    </a:lnTo>
                    <a:lnTo>
                      <a:pt x="17" y="123"/>
                    </a:lnTo>
                    <a:lnTo>
                      <a:pt x="17" y="121"/>
                    </a:lnTo>
                    <a:lnTo>
                      <a:pt x="17" y="119"/>
                    </a:lnTo>
                    <a:lnTo>
                      <a:pt x="17" y="117"/>
                    </a:lnTo>
                    <a:lnTo>
                      <a:pt x="17" y="114"/>
                    </a:lnTo>
                    <a:lnTo>
                      <a:pt x="17" y="112"/>
                    </a:lnTo>
                    <a:lnTo>
                      <a:pt x="17" y="110"/>
                    </a:lnTo>
                    <a:lnTo>
                      <a:pt x="17" y="108"/>
                    </a:lnTo>
                    <a:lnTo>
                      <a:pt x="19" y="106"/>
                    </a:lnTo>
                    <a:lnTo>
                      <a:pt x="19" y="103"/>
                    </a:lnTo>
                    <a:lnTo>
                      <a:pt x="19" y="101"/>
                    </a:lnTo>
                    <a:lnTo>
                      <a:pt x="19" y="99"/>
                    </a:lnTo>
                    <a:lnTo>
                      <a:pt x="19" y="97"/>
                    </a:lnTo>
                    <a:lnTo>
                      <a:pt x="19" y="95"/>
                    </a:lnTo>
                    <a:lnTo>
                      <a:pt x="19" y="92"/>
                    </a:lnTo>
                    <a:lnTo>
                      <a:pt x="19" y="90"/>
                    </a:lnTo>
                    <a:lnTo>
                      <a:pt x="19" y="88"/>
                    </a:lnTo>
                    <a:lnTo>
                      <a:pt x="19" y="86"/>
                    </a:lnTo>
                    <a:lnTo>
                      <a:pt x="19" y="84"/>
                    </a:lnTo>
                    <a:lnTo>
                      <a:pt x="21" y="81"/>
                    </a:lnTo>
                    <a:lnTo>
                      <a:pt x="24" y="81"/>
                    </a:lnTo>
                    <a:lnTo>
                      <a:pt x="24" y="79"/>
                    </a:lnTo>
                    <a:lnTo>
                      <a:pt x="26" y="79"/>
                    </a:lnTo>
                    <a:lnTo>
                      <a:pt x="26" y="77"/>
                    </a:lnTo>
                    <a:lnTo>
                      <a:pt x="24" y="77"/>
                    </a:lnTo>
                    <a:lnTo>
                      <a:pt x="21" y="77"/>
                    </a:lnTo>
                    <a:lnTo>
                      <a:pt x="21" y="75"/>
                    </a:lnTo>
                    <a:lnTo>
                      <a:pt x="21" y="73"/>
                    </a:lnTo>
                    <a:lnTo>
                      <a:pt x="21" y="71"/>
                    </a:lnTo>
                    <a:lnTo>
                      <a:pt x="21" y="68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19" y="60"/>
                    </a:lnTo>
                    <a:lnTo>
                      <a:pt x="19" y="57"/>
                    </a:lnTo>
                    <a:lnTo>
                      <a:pt x="26" y="55"/>
                    </a:lnTo>
                    <a:lnTo>
                      <a:pt x="28" y="55"/>
                    </a:lnTo>
                    <a:lnTo>
                      <a:pt x="30" y="55"/>
                    </a:lnTo>
                    <a:lnTo>
                      <a:pt x="41" y="51"/>
                    </a:lnTo>
                    <a:lnTo>
                      <a:pt x="43" y="51"/>
                    </a:lnTo>
                    <a:lnTo>
                      <a:pt x="43" y="53"/>
                    </a:lnTo>
                    <a:lnTo>
                      <a:pt x="43" y="55"/>
                    </a:lnTo>
                    <a:lnTo>
                      <a:pt x="43" y="57"/>
                    </a:lnTo>
                    <a:lnTo>
                      <a:pt x="43" y="60"/>
                    </a:lnTo>
                    <a:lnTo>
                      <a:pt x="46" y="60"/>
                    </a:lnTo>
                    <a:lnTo>
                      <a:pt x="48" y="60"/>
                    </a:lnTo>
                    <a:lnTo>
                      <a:pt x="54" y="60"/>
                    </a:lnTo>
                    <a:lnTo>
                      <a:pt x="57" y="60"/>
                    </a:lnTo>
                    <a:lnTo>
                      <a:pt x="59" y="57"/>
                    </a:lnTo>
                    <a:lnTo>
                      <a:pt x="61" y="57"/>
                    </a:lnTo>
                    <a:lnTo>
                      <a:pt x="67" y="55"/>
                    </a:lnTo>
                    <a:lnTo>
                      <a:pt x="76" y="55"/>
                    </a:lnTo>
                    <a:lnTo>
                      <a:pt x="76" y="53"/>
                    </a:lnTo>
                    <a:lnTo>
                      <a:pt x="76" y="51"/>
                    </a:lnTo>
                    <a:lnTo>
                      <a:pt x="76" y="49"/>
                    </a:lnTo>
                    <a:lnTo>
                      <a:pt x="76" y="46"/>
                    </a:lnTo>
                    <a:lnTo>
                      <a:pt x="76" y="44"/>
                    </a:lnTo>
                    <a:lnTo>
                      <a:pt x="78" y="42"/>
                    </a:lnTo>
                    <a:lnTo>
                      <a:pt x="85" y="42"/>
                    </a:lnTo>
                    <a:lnTo>
                      <a:pt x="89" y="40"/>
                    </a:lnTo>
                    <a:lnTo>
                      <a:pt x="92" y="40"/>
                    </a:lnTo>
                    <a:lnTo>
                      <a:pt x="94" y="40"/>
                    </a:lnTo>
                    <a:lnTo>
                      <a:pt x="96" y="40"/>
                    </a:lnTo>
                    <a:lnTo>
                      <a:pt x="98" y="40"/>
                    </a:lnTo>
                    <a:lnTo>
                      <a:pt x="103" y="40"/>
                    </a:lnTo>
                    <a:lnTo>
                      <a:pt x="105" y="42"/>
                    </a:lnTo>
                    <a:lnTo>
                      <a:pt x="105" y="40"/>
                    </a:lnTo>
                    <a:lnTo>
                      <a:pt x="107" y="42"/>
                    </a:lnTo>
                    <a:lnTo>
                      <a:pt x="107" y="44"/>
                    </a:lnTo>
                    <a:lnTo>
                      <a:pt x="111" y="49"/>
                    </a:lnTo>
                    <a:lnTo>
                      <a:pt x="113" y="46"/>
                    </a:lnTo>
                    <a:lnTo>
                      <a:pt x="113" y="44"/>
                    </a:lnTo>
                    <a:lnTo>
                      <a:pt x="116" y="44"/>
                    </a:lnTo>
                    <a:lnTo>
                      <a:pt x="116" y="42"/>
                    </a:lnTo>
                    <a:lnTo>
                      <a:pt x="116" y="40"/>
                    </a:lnTo>
                    <a:lnTo>
                      <a:pt x="118" y="40"/>
                    </a:lnTo>
                    <a:lnTo>
                      <a:pt x="118" y="38"/>
                    </a:lnTo>
                    <a:lnTo>
                      <a:pt x="120" y="35"/>
                    </a:lnTo>
                    <a:lnTo>
                      <a:pt x="120" y="38"/>
                    </a:lnTo>
                    <a:lnTo>
                      <a:pt x="120" y="40"/>
                    </a:lnTo>
                    <a:lnTo>
                      <a:pt x="122" y="40"/>
                    </a:lnTo>
                    <a:lnTo>
                      <a:pt x="122" y="38"/>
                    </a:lnTo>
                    <a:lnTo>
                      <a:pt x="122" y="35"/>
                    </a:lnTo>
                    <a:lnTo>
                      <a:pt x="124" y="35"/>
                    </a:lnTo>
                    <a:lnTo>
                      <a:pt x="124" y="33"/>
                    </a:lnTo>
                    <a:lnTo>
                      <a:pt x="124" y="31"/>
                    </a:lnTo>
                    <a:lnTo>
                      <a:pt x="124" y="29"/>
                    </a:lnTo>
                    <a:lnTo>
                      <a:pt x="122" y="29"/>
                    </a:lnTo>
                    <a:lnTo>
                      <a:pt x="118" y="29"/>
                    </a:lnTo>
                    <a:lnTo>
                      <a:pt x="118" y="27"/>
                    </a:lnTo>
                    <a:lnTo>
                      <a:pt x="116" y="27"/>
                    </a:lnTo>
                    <a:lnTo>
                      <a:pt x="116" y="25"/>
                    </a:lnTo>
                    <a:lnTo>
                      <a:pt x="113" y="22"/>
                    </a:lnTo>
                    <a:lnTo>
                      <a:pt x="111" y="20"/>
                    </a:lnTo>
                    <a:lnTo>
                      <a:pt x="111" y="18"/>
                    </a:lnTo>
                    <a:lnTo>
                      <a:pt x="107" y="14"/>
                    </a:lnTo>
                    <a:lnTo>
                      <a:pt x="109" y="14"/>
                    </a:lnTo>
                    <a:lnTo>
                      <a:pt x="109" y="11"/>
                    </a:lnTo>
                    <a:lnTo>
                      <a:pt x="111" y="11"/>
                    </a:lnTo>
                    <a:lnTo>
                      <a:pt x="118" y="11"/>
                    </a:lnTo>
                    <a:lnTo>
                      <a:pt x="120" y="9"/>
                    </a:lnTo>
                    <a:lnTo>
                      <a:pt x="122" y="9"/>
                    </a:lnTo>
                    <a:lnTo>
                      <a:pt x="124" y="9"/>
                    </a:lnTo>
                    <a:lnTo>
                      <a:pt x="124" y="7"/>
                    </a:lnTo>
                    <a:lnTo>
                      <a:pt x="127" y="7"/>
                    </a:lnTo>
                    <a:lnTo>
                      <a:pt x="129" y="5"/>
                    </a:lnTo>
                    <a:lnTo>
                      <a:pt x="131" y="5"/>
                    </a:lnTo>
                    <a:lnTo>
                      <a:pt x="133" y="3"/>
                    </a:lnTo>
                    <a:lnTo>
                      <a:pt x="140" y="3"/>
                    </a:lnTo>
                    <a:lnTo>
                      <a:pt x="142" y="0"/>
                    </a:lnTo>
                    <a:lnTo>
                      <a:pt x="142" y="3"/>
                    </a:lnTo>
                    <a:lnTo>
                      <a:pt x="144" y="5"/>
                    </a:lnTo>
                    <a:lnTo>
                      <a:pt x="146" y="1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ZW">
                  <a:solidFill>
                    <a:prstClr val="black"/>
                  </a:solidFill>
                </a:endParaRPr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auto">
              <a:xfrm>
                <a:off x="6388203" y="1185897"/>
                <a:ext cx="813010" cy="531270"/>
              </a:xfrm>
              <a:custGeom>
                <a:avLst/>
                <a:gdLst/>
                <a:ahLst/>
                <a:cxnLst>
                  <a:cxn ang="0">
                    <a:pos x="328" y="9"/>
                  </a:cxn>
                  <a:cxn ang="0">
                    <a:pos x="343" y="17"/>
                  </a:cxn>
                  <a:cxn ang="0">
                    <a:pos x="359" y="24"/>
                  </a:cxn>
                  <a:cxn ang="0">
                    <a:pos x="374" y="28"/>
                  </a:cxn>
                  <a:cxn ang="0">
                    <a:pos x="446" y="55"/>
                  </a:cxn>
                  <a:cxn ang="0">
                    <a:pos x="460" y="66"/>
                  </a:cxn>
                  <a:cxn ang="0">
                    <a:pos x="479" y="68"/>
                  </a:cxn>
                  <a:cxn ang="0">
                    <a:pos x="506" y="101"/>
                  </a:cxn>
                  <a:cxn ang="0">
                    <a:pos x="501" y="131"/>
                  </a:cxn>
                  <a:cxn ang="0">
                    <a:pos x="477" y="177"/>
                  </a:cxn>
                  <a:cxn ang="0">
                    <a:pos x="462" y="195"/>
                  </a:cxn>
                  <a:cxn ang="0">
                    <a:pos x="440" y="199"/>
                  </a:cxn>
                  <a:cxn ang="0">
                    <a:pos x="424" y="184"/>
                  </a:cxn>
                  <a:cxn ang="0">
                    <a:pos x="400" y="182"/>
                  </a:cxn>
                  <a:cxn ang="0">
                    <a:pos x="365" y="180"/>
                  </a:cxn>
                  <a:cxn ang="0">
                    <a:pos x="350" y="210"/>
                  </a:cxn>
                  <a:cxn ang="0">
                    <a:pos x="343" y="232"/>
                  </a:cxn>
                  <a:cxn ang="0">
                    <a:pos x="304" y="243"/>
                  </a:cxn>
                  <a:cxn ang="0">
                    <a:pos x="306" y="272"/>
                  </a:cxn>
                  <a:cxn ang="0">
                    <a:pos x="304" y="300"/>
                  </a:cxn>
                  <a:cxn ang="0">
                    <a:pos x="289" y="309"/>
                  </a:cxn>
                  <a:cxn ang="0">
                    <a:pos x="269" y="320"/>
                  </a:cxn>
                  <a:cxn ang="0">
                    <a:pos x="251" y="318"/>
                  </a:cxn>
                  <a:cxn ang="0">
                    <a:pos x="219" y="322"/>
                  </a:cxn>
                  <a:cxn ang="0">
                    <a:pos x="190" y="326"/>
                  </a:cxn>
                  <a:cxn ang="0">
                    <a:pos x="155" y="331"/>
                  </a:cxn>
                  <a:cxn ang="0">
                    <a:pos x="127" y="328"/>
                  </a:cxn>
                  <a:cxn ang="0">
                    <a:pos x="98" y="324"/>
                  </a:cxn>
                  <a:cxn ang="0">
                    <a:pos x="76" y="307"/>
                  </a:cxn>
                  <a:cxn ang="0">
                    <a:pos x="57" y="307"/>
                  </a:cxn>
                  <a:cxn ang="0">
                    <a:pos x="39" y="289"/>
                  </a:cxn>
                  <a:cxn ang="0">
                    <a:pos x="41" y="276"/>
                  </a:cxn>
                  <a:cxn ang="0">
                    <a:pos x="48" y="258"/>
                  </a:cxn>
                  <a:cxn ang="0">
                    <a:pos x="57" y="247"/>
                  </a:cxn>
                  <a:cxn ang="0">
                    <a:pos x="48" y="236"/>
                  </a:cxn>
                  <a:cxn ang="0">
                    <a:pos x="28" y="236"/>
                  </a:cxn>
                  <a:cxn ang="0">
                    <a:pos x="15" y="223"/>
                  </a:cxn>
                  <a:cxn ang="0">
                    <a:pos x="11" y="201"/>
                  </a:cxn>
                  <a:cxn ang="0">
                    <a:pos x="13" y="186"/>
                  </a:cxn>
                  <a:cxn ang="0">
                    <a:pos x="39" y="195"/>
                  </a:cxn>
                  <a:cxn ang="0">
                    <a:pos x="65" y="208"/>
                  </a:cxn>
                  <a:cxn ang="0">
                    <a:pos x="89" y="177"/>
                  </a:cxn>
                  <a:cxn ang="0">
                    <a:pos x="133" y="160"/>
                  </a:cxn>
                  <a:cxn ang="0">
                    <a:pos x="135" y="123"/>
                  </a:cxn>
                  <a:cxn ang="0">
                    <a:pos x="146" y="107"/>
                  </a:cxn>
                  <a:cxn ang="0">
                    <a:pos x="162" y="109"/>
                  </a:cxn>
                  <a:cxn ang="0">
                    <a:pos x="175" y="99"/>
                  </a:cxn>
                  <a:cxn ang="0">
                    <a:pos x="184" y="88"/>
                  </a:cxn>
                  <a:cxn ang="0">
                    <a:pos x="192" y="72"/>
                  </a:cxn>
                  <a:cxn ang="0">
                    <a:pos x="208" y="74"/>
                  </a:cxn>
                  <a:cxn ang="0">
                    <a:pos x="225" y="70"/>
                  </a:cxn>
                  <a:cxn ang="0">
                    <a:pos x="232" y="57"/>
                  </a:cxn>
                  <a:cxn ang="0">
                    <a:pos x="240" y="42"/>
                  </a:cxn>
                  <a:cxn ang="0">
                    <a:pos x="236" y="28"/>
                  </a:cxn>
                  <a:cxn ang="0">
                    <a:pos x="249" y="17"/>
                  </a:cxn>
                  <a:cxn ang="0">
                    <a:pos x="262" y="13"/>
                  </a:cxn>
                  <a:cxn ang="0">
                    <a:pos x="278" y="4"/>
                  </a:cxn>
                  <a:cxn ang="0">
                    <a:pos x="297" y="7"/>
                  </a:cxn>
                </a:cxnLst>
                <a:rect l="0" t="0" r="r" b="b"/>
                <a:pathLst>
                  <a:path w="512" h="335">
                    <a:moveTo>
                      <a:pt x="308" y="0"/>
                    </a:moveTo>
                    <a:lnTo>
                      <a:pt x="311" y="0"/>
                    </a:lnTo>
                    <a:lnTo>
                      <a:pt x="313" y="0"/>
                    </a:lnTo>
                    <a:lnTo>
                      <a:pt x="315" y="0"/>
                    </a:lnTo>
                    <a:lnTo>
                      <a:pt x="317" y="2"/>
                    </a:lnTo>
                    <a:lnTo>
                      <a:pt x="317" y="4"/>
                    </a:lnTo>
                    <a:lnTo>
                      <a:pt x="319" y="7"/>
                    </a:lnTo>
                    <a:lnTo>
                      <a:pt x="322" y="9"/>
                    </a:lnTo>
                    <a:lnTo>
                      <a:pt x="324" y="9"/>
                    </a:lnTo>
                    <a:lnTo>
                      <a:pt x="326" y="9"/>
                    </a:lnTo>
                    <a:lnTo>
                      <a:pt x="328" y="9"/>
                    </a:lnTo>
                    <a:lnTo>
                      <a:pt x="330" y="9"/>
                    </a:lnTo>
                    <a:lnTo>
                      <a:pt x="330" y="11"/>
                    </a:lnTo>
                    <a:lnTo>
                      <a:pt x="332" y="11"/>
                    </a:lnTo>
                    <a:lnTo>
                      <a:pt x="335" y="11"/>
                    </a:lnTo>
                    <a:lnTo>
                      <a:pt x="337" y="11"/>
                    </a:lnTo>
                    <a:lnTo>
                      <a:pt x="339" y="11"/>
                    </a:lnTo>
                    <a:lnTo>
                      <a:pt x="341" y="11"/>
                    </a:lnTo>
                    <a:lnTo>
                      <a:pt x="343" y="11"/>
                    </a:lnTo>
                    <a:lnTo>
                      <a:pt x="343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20"/>
                    </a:lnTo>
                    <a:lnTo>
                      <a:pt x="343" y="22"/>
                    </a:lnTo>
                    <a:lnTo>
                      <a:pt x="343" y="24"/>
                    </a:lnTo>
                    <a:lnTo>
                      <a:pt x="346" y="24"/>
                    </a:lnTo>
                    <a:lnTo>
                      <a:pt x="348" y="24"/>
                    </a:lnTo>
                    <a:lnTo>
                      <a:pt x="348" y="26"/>
                    </a:lnTo>
                    <a:lnTo>
                      <a:pt x="350" y="26"/>
                    </a:lnTo>
                    <a:lnTo>
                      <a:pt x="352" y="26"/>
                    </a:lnTo>
                    <a:lnTo>
                      <a:pt x="354" y="26"/>
                    </a:lnTo>
                    <a:lnTo>
                      <a:pt x="357" y="24"/>
                    </a:lnTo>
                    <a:lnTo>
                      <a:pt x="359" y="24"/>
                    </a:lnTo>
                    <a:lnTo>
                      <a:pt x="359" y="22"/>
                    </a:lnTo>
                    <a:lnTo>
                      <a:pt x="361" y="22"/>
                    </a:lnTo>
                    <a:lnTo>
                      <a:pt x="363" y="22"/>
                    </a:lnTo>
                    <a:lnTo>
                      <a:pt x="365" y="22"/>
                    </a:lnTo>
                    <a:lnTo>
                      <a:pt x="368" y="22"/>
                    </a:lnTo>
                    <a:lnTo>
                      <a:pt x="370" y="22"/>
                    </a:lnTo>
                    <a:lnTo>
                      <a:pt x="370" y="24"/>
                    </a:lnTo>
                    <a:lnTo>
                      <a:pt x="372" y="24"/>
                    </a:lnTo>
                    <a:lnTo>
                      <a:pt x="372" y="26"/>
                    </a:lnTo>
                    <a:lnTo>
                      <a:pt x="374" y="26"/>
                    </a:lnTo>
                    <a:lnTo>
                      <a:pt x="374" y="28"/>
                    </a:lnTo>
                    <a:lnTo>
                      <a:pt x="376" y="28"/>
                    </a:lnTo>
                    <a:lnTo>
                      <a:pt x="378" y="31"/>
                    </a:lnTo>
                    <a:lnTo>
                      <a:pt x="381" y="31"/>
                    </a:lnTo>
                    <a:lnTo>
                      <a:pt x="383" y="31"/>
                    </a:lnTo>
                    <a:lnTo>
                      <a:pt x="394" y="28"/>
                    </a:lnTo>
                    <a:lnTo>
                      <a:pt x="405" y="22"/>
                    </a:lnTo>
                    <a:lnTo>
                      <a:pt x="416" y="35"/>
                    </a:lnTo>
                    <a:lnTo>
                      <a:pt x="424" y="42"/>
                    </a:lnTo>
                    <a:lnTo>
                      <a:pt x="433" y="46"/>
                    </a:lnTo>
                    <a:lnTo>
                      <a:pt x="440" y="53"/>
                    </a:lnTo>
                    <a:lnTo>
                      <a:pt x="446" y="55"/>
                    </a:lnTo>
                    <a:lnTo>
                      <a:pt x="451" y="63"/>
                    </a:lnTo>
                    <a:lnTo>
                      <a:pt x="453" y="66"/>
                    </a:lnTo>
                    <a:lnTo>
                      <a:pt x="455" y="66"/>
                    </a:lnTo>
                    <a:lnTo>
                      <a:pt x="455" y="63"/>
                    </a:lnTo>
                    <a:lnTo>
                      <a:pt x="455" y="61"/>
                    </a:lnTo>
                    <a:lnTo>
                      <a:pt x="455" y="59"/>
                    </a:lnTo>
                    <a:lnTo>
                      <a:pt x="457" y="59"/>
                    </a:lnTo>
                    <a:lnTo>
                      <a:pt x="457" y="61"/>
                    </a:lnTo>
                    <a:lnTo>
                      <a:pt x="457" y="63"/>
                    </a:lnTo>
                    <a:lnTo>
                      <a:pt x="457" y="66"/>
                    </a:lnTo>
                    <a:lnTo>
                      <a:pt x="460" y="66"/>
                    </a:lnTo>
                    <a:lnTo>
                      <a:pt x="462" y="66"/>
                    </a:lnTo>
                    <a:lnTo>
                      <a:pt x="462" y="63"/>
                    </a:lnTo>
                    <a:lnTo>
                      <a:pt x="464" y="63"/>
                    </a:lnTo>
                    <a:lnTo>
                      <a:pt x="466" y="63"/>
                    </a:lnTo>
                    <a:lnTo>
                      <a:pt x="466" y="66"/>
                    </a:lnTo>
                    <a:lnTo>
                      <a:pt x="468" y="66"/>
                    </a:lnTo>
                    <a:lnTo>
                      <a:pt x="470" y="66"/>
                    </a:lnTo>
                    <a:lnTo>
                      <a:pt x="473" y="66"/>
                    </a:lnTo>
                    <a:lnTo>
                      <a:pt x="473" y="63"/>
                    </a:lnTo>
                    <a:lnTo>
                      <a:pt x="475" y="63"/>
                    </a:lnTo>
                    <a:lnTo>
                      <a:pt x="479" y="68"/>
                    </a:lnTo>
                    <a:lnTo>
                      <a:pt x="481" y="68"/>
                    </a:lnTo>
                    <a:lnTo>
                      <a:pt x="484" y="68"/>
                    </a:lnTo>
                    <a:lnTo>
                      <a:pt x="486" y="68"/>
                    </a:lnTo>
                    <a:lnTo>
                      <a:pt x="488" y="68"/>
                    </a:lnTo>
                    <a:lnTo>
                      <a:pt x="497" y="68"/>
                    </a:lnTo>
                    <a:lnTo>
                      <a:pt x="503" y="68"/>
                    </a:lnTo>
                    <a:lnTo>
                      <a:pt x="512" y="70"/>
                    </a:lnTo>
                    <a:lnTo>
                      <a:pt x="503" y="81"/>
                    </a:lnTo>
                    <a:lnTo>
                      <a:pt x="503" y="83"/>
                    </a:lnTo>
                    <a:lnTo>
                      <a:pt x="506" y="94"/>
                    </a:lnTo>
                    <a:lnTo>
                      <a:pt x="506" y="101"/>
                    </a:lnTo>
                    <a:lnTo>
                      <a:pt x="503" y="107"/>
                    </a:lnTo>
                    <a:lnTo>
                      <a:pt x="503" y="109"/>
                    </a:lnTo>
                    <a:lnTo>
                      <a:pt x="503" y="112"/>
                    </a:lnTo>
                    <a:lnTo>
                      <a:pt x="501" y="109"/>
                    </a:lnTo>
                    <a:lnTo>
                      <a:pt x="497" y="105"/>
                    </a:lnTo>
                    <a:lnTo>
                      <a:pt x="490" y="114"/>
                    </a:lnTo>
                    <a:lnTo>
                      <a:pt x="490" y="116"/>
                    </a:lnTo>
                    <a:lnTo>
                      <a:pt x="495" y="120"/>
                    </a:lnTo>
                    <a:lnTo>
                      <a:pt x="495" y="123"/>
                    </a:lnTo>
                    <a:lnTo>
                      <a:pt x="499" y="127"/>
                    </a:lnTo>
                    <a:lnTo>
                      <a:pt x="501" y="131"/>
                    </a:lnTo>
                    <a:lnTo>
                      <a:pt x="501" y="138"/>
                    </a:lnTo>
                    <a:lnTo>
                      <a:pt x="492" y="145"/>
                    </a:lnTo>
                    <a:lnTo>
                      <a:pt x="490" y="145"/>
                    </a:lnTo>
                    <a:lnTo>
                      <a:pt x="479" y="145"/>
                    </a:lnTo>
                    <a:lnTo>
                      <a:pt x="477" y="149"/>
                    </a:lnTo>
                    <a:lnTo>
                      <a:pt x="477" y="151"/>
                    </a:lnTo>
                    <a:lnTo>
                      <a:pt x="481" y="153"/>
                    </a:lnTo>
                    <a:lnTo>
                      <a:pt x="486" y="155"/>
                    </a:lnTo>
                    <a:lnTo>
                      <a:pt x="484" y="166"/>
                    </a:lnTo>
                    <a:lnTo>
                      <a:pt x="479" y="177"/>
                    </a:lnTo>
                    <a:lnTo>
                      <a:pt x="477" y="177"/>
                    </a:lnTo>
                    <a:lnTo>
                      <a:pt x="473" y="175"/>
                    </a:lnTo>
                    <a:lnTo>
                      <a:pt x="473" y="180"/>
                    </a:lnTo>
                    <a:lnTo>
                      <a:pt x="470" y="182"/>
                    </a:lnTo>
                    <a:lnTo>
                      <a:pt x="470" y="184"/>
                    </a:lnTo>
                    <a:lnTo>
                      <a:pt x="468" y="184"/>
                    </a:lnTo>
                    <a:lnTo>
                      <a:pt x="466" y="186"/>
                    </a:lnTo>
                    <a:lnTo>
                      <a:pt x="464" y="186"/>
                    </a:lnTo>
                    <a:lnTo>
                      <a:pt x="464" y="188"/>
                    </a:lnTo>
                    <a:lnTo>
                      <a:pt x="464" y="191"/>
                    </a:lnTo>
                    <a:lnTo>
                      <a:pt x="464" y="195"/>
                    </a:lnTo>
                    <a:lnTo>
                      <a:pt x="462" y="195"/>
                    </a:lnTo>
                    <a:lnTo>
                      <a:pt x="460" y="191"/>
                    </a:lnTo>
                    <a:lnTo>
                      <a:pt x="457" y="191"/>
                    </a:lnTo>
                    <a:lnTo>
                      <a:pt x="455" y="191"/>
                    </a:lnTo>
                    <a:lnTo>
                      <a:pt x="453" y="191"/>
                    </a:lnTo>
                    <a:lnTo>
                      <a:pt x="451" y="193"/>
                    </a:lnTo>
                    <a:lnTo>
                      <a:pt x="446" y="193"/>
                    </a:lnTo>
                    <a:lnTo>
                      <a:pt x="444" y="193"/>
                    </a:lnTo>
                    <a:lnTo>
                      <a:pt x="442" y="195"/>
                    </a:lnTo>
                    <a:lnTo>
                      <a:pt x="440" y="195"/>
                    </a:lnTo>
                    <a:lnTo>
                      <a:pt x="440" y="197"/>
                    </a:lnTo>
                    <a:lnTo>
                      <a:pt x="440" y="199"/>
                    </a:lnTo>
                    <a:lnTo>
                      <a:pt x="440" y="201"/>
                    </a:lnTo>
                    <a:lnTo>
                      <a:pt x="440" y="204"/>
                    </a:lnTo>
                    <a:lnTo>
                      <a:pt x="440" y="206"/>
                    </a:lnTo>
                    <a:lnTo>
                      <a:pt x="438" y="204"/>
                    </a:lnTo>
                    <a:lnTo>
                      <a:pt x="433" y="199"/>
                    </a:lnTo>
                    <a:lnTo>
                      <a:pt x="431" y="197"/>
                    </a:lnTo>
                    <a:lnTo>
                      <a:pt x="429" y="195"/>
                    </a:lnTo>
                    <a:lnTo>
                      <a:pt x="427" y="195"/>
                    </a:lnTo>
                    <a:lnTo>
                      <a:pt x="427" y="191"/>
                    </a:lnTo>
                    <a:lnTo>
                      <a:pt x="427" y="186"/>
                    </a:lnTo>
                    <a:lnTo>
                      <a:pt x="424" y="184"/>
                    </a:lnTo>
                    <a:lnTo>
                      <a:pt x="424" y="182"/>
                    </a:lnTo>
                    <a:lnTo>
                      <a:pt x="420" y="177"/>
                    </a:lnTo>
                    <a:lnTo>
                      <a:pt x="411" y="177"/>
                    </a:lnTo>
                    <a:lnTo>
                      <a:pt x="411" y="180"/>
                    </a:lnTo>
                    <a:lnTo>
                      <a:pt x="414" y="180"/>
                    </a:lnTo>
                    <a:lnTo>
                      <a:pt x="414" y="182"/>
                    </a:lnTo>
                    <a:lnTo>
                      <a:pt x="407" y="180"/>
                    </a:lnTo>
                    <a:lnTo>
                      <a:pt x="405" y="180"/>
                    </a:lnTo>
                    <a:lnTo>
                      <a:pt x="400" y="177"/>
                    </a:lnTo>
                    <a:lnTo>
                      <a:pt x="400" y="180"/>
                    </a:lnTo>
                    <a:lnTo>
                      <a:pt x="400" y="182"/>
                    </a:lnTo>
                    <a:lnTo>
                      <a:pt x="400" y="184"/>
                    </a:lnTo>
                    <a:lnTo>
                      <a:pt x="400" y="186"/>
                    </a:lnTo>
                    <a:lnTo>
                      <a:pt x="392" y="184"/>
                    </a:lnTo>
                    <a:lnTo>
                      <a:pt x="389" y="184"/>
                    </a:lnTo>
                    <a:lnTo>
                      <a:pt x="389" y="186"/>
                    </a:lnTo>
                    <a:lnTo>
                      <a:pt x="387" y="186"/>
                    </a:lnTo>
                    <a:lnTo>
                      <a:pt x="385" y="182"/>
                    </a:lnTo>
                    <a:lnTo>
                      <a:pt x="383" y="182"/>
                    </a:lnTo>
                    <a:lnTo>
                      <a:pt x="381" y="182"/>
                    </a:lnTo>
                    <a:lnTo>
                      <a:pt x="372" y="180"/>
                    </a:lnTo>
                    <a:lnTo>
                      <a:pt x="365" y="180"/>
                    </a:lnTo>
                    <a:lnTo>
                      <a:pt x="363" y="180"/>
                    </a:lnTo>
                    <a:lnTo>
                      <a:pt x="359" y="180"/>
                    </a:lnTo>
                    <a:lnTo>
                      <a:pt x="357" y="180"/>
                    </a:lnTo>
                    <a:lnTo>
                      <a:pt x="354" y="184"/>
                    </a:lnTo>
                    <a:lnTo>
                      <a:pt x="354" y="188"/>
                    </a:lnTo>
                    <a:lnTo>
                      <a:pt x="352" y="197"/>
                    </a:lnTo>
                    <a:lnTo>
                      <a:pt x="352" y="199"/>
                    </a:lnTo>
                    <a:lnTo>
                      <a:pt x="352" y="201"/>
                    </a:lnTo>
                    <a:lnTo>
                      <a:pt x="352" y="204"/>
                    </a:lnTo>
                    <a:lnTo>
                      <a:pt x="352" y="208"/>
                    </a:lnTo>
                    <a:lnTo>
                      <a:pt x="350" y="210"/>
                    </a:lnTo>
                    <a:lnTo>
                      <a:pt x="350" y="215"/>
                    </a:lnTo>
                    <a:lnTo>
                      <a:pt x="352" y="215"/>
                    </a:lnTo>
                    <a:lnTo>
                      <a:pt x="352" y="217"/>
                    </a:lnTo>
                    <a:lnTo>
                      <a:pt x="352" y="219"/>
                    </a:lnTo>
                    <a:lnTo>
                      <a:pt x="354" y="219"/>
                    </a:lnTo>
                    <a:lnTo>
                      <a:pt x="357" y="223"/>
                    </a:lnTo>
                    <a:lnTo>
                      <a:pt x="359" y="228"/>
                    </a:lnTo>
                    <a:lnTo>
                      <a:pt x="352" y="228"/>
                    </a:lnTo>
                    <a:lnTo>
                      <a:pt x="348" y="226"/>
                    </a:lnTo>
                    <a:lnTo>
                      <a:pt x="343" y="228"/>
                    </a:lnTo>
                    <a:lnTo>
                      <a:pt x="343" y="232"/>
                    </a:lnTo>
                    <a:lnTo>
                      <a:pt x="343" y="243"/>
                    </a:lnTo>
                    <a:lnTo>
                      <a:pt x="343" y="245"/>
                    </a:lnTo>
                    <a:lnTo>
                      <a:pt x="343" y="247"/>
                    </a:lnTo>
                    <a:lnTo>
                      <a:pt x="343" y="252"/>
                    </a:lnTo>
                    <a:lnTo>
                      <a:pt x="337" y="252"/>
                    </a:lnTo>
                    <a:lnTo>
                      <a:pt x="328" y="252"/>
                    </a:lnTo>
                    <a:lnTo>
                      <a:pt x="328" y="247"/>
                    </a:lnTo>
                    <a:lnTo>
                      <a:pt x="319" y="241"/>
                    </a:lnTo>
                    <a:lnTo>
                      <a:pt x="313" y="236"/>
                    </a:lnTo>
                    <a:lnTo>
                      <a:pt x="313" y="241"/>
                    </a:lnTo>
                    <a:lnTo>
                      <a:pt x="304" y="243"/>
                    </a:lnTo>
                    <a:lnTo>
                      <a:pt x="297" y="243"/>
                    </a:lnTo>
                    <a:lnTo>
                      <a:pt x="302" y="252"/>
                    </a:lnTo>
                    <a:lnTo>
                      <a:pt x="304" y="254"/>
                    </a:lnTo>
                    <a:lnTo>
                      <a:pt x="304" y="256"/>
                    </a:lnTo>
                    <a:lnTo>
                      <a:pt x="306" y="258"/>
                    </a:lnTo>
                    <a:lnTo>
                      <a:pt x="306" y="261"/>
                    </a:lnTo>
                    <a:lnTo>
                      <a:pt x="306" y="263"/>
                    </a:lnTo>
                    <a:lnTo>
                      <a:pt x="306" y="265"/>
                    </a:lnTo>
                    <a:lnTo>
                      <a:pt x="306" y="267"/>
                    </a:lnTo>
                    <a:lnTo>
                      <a:pt x="306" y="269"/>
                    </a:lnTo>
                    <a:lnTo>
                      <a:pt x="306" y="272"/>
                    </a:lnTo>
                    <a:lnTo>
                      <a:pt x="306" y="274"/>
                    </a:lnTo>
                    <a:lnTo>
                      <a:pt x="306" y="276"/>
                    </a:lnTo>
                    <a:lnTo>
                      <a:pt x="306" y="280"/>
                    </a:lnTo>
                    <a:lnTo>
                      <a:pt x="306" y="282"/>
                    </a:lnTo>
                    <a:lnTo>
                      <a:pt x="306" y="285"/>
                    </a:lnTo>
                    <a:lnTo>
                      <a:pt x="306" y="287"/>
                    </a:lnTo>
                    <a:lnTo>
                      <a:pt x="306" y="289"/>
                    </a:lnTo>
                    <a:lnTo>
                      <a:pt x="304" y="291"/>
                    </a:lnTo>
                    <a:lnTo>
                      <a:pt x="304" y="296"/>
                    </a:lnTo>
                    <a:lnTo>
                      <a:pt x="304" y="298"/>
                    </a:lnTo>
                    <a:lnTo>
                      <a:pt x="304" y="300"/>
                    </a:lnTo>
                    <a:lnTo>
                      <a:pt x="304" y="302"/>
                    </a:lnTo>
                    <a:lnTo>
                      <a:pt x="304" y="304"/>
                    </a:lnTo>
                    <a:lnTo>
                      <a:pt x="304" y="307"/>
                    </a:lnTo>
                    <a:lnTo>
                      <a:pt x="306" y="311"/>
                    </a:lnTo>
                    <a:lnTo>
                      <a:pt x="304" y="311"/>
                    </a:lnTo>
                    <a:lnTo>
                      <a:pt x="302" y="311"/>
                    </a:lnTo>
                    <a:lnTo>
                      <a:pt x="300" y="311"/>
                    </a:lnTo>
                    <a:lnTo>
                      <a:pt x="297" y="311"/>
                    </a:lnTo>
                    <a:lnTo>
                      <a:pt x="293" y="311"/>
                    </a:lnTo>
                    <a:lnTo>
                      <a:pt x="293" y="309"/>
                    </a:lnTo>
                    <a:lnTo>
                      <a:pt x="289" y="309"/>
                    </a:lnTo>
                    <a:lnTo>
                      <a:pt x="286" y="309"/>
                    </a:lnTo>
                    <a:lnTo>
                      <a:pt x="282" y="309"/>
                    </a:lnTo>
                    <a:lnTo>
                      <a:pt x="280" y="311"/>
                    </a:lnTo>
                    <a:lnTo>
                      <a:pt x="278" y="311"/>
                    </a:lnTo>
                    <a:lnTo>
                      <a:pt x="276" y="311"/>
                    </a:lnTo>
                    <a:lnTo>
                      <a:pt x="273" y="311"/>
                    </a:lnTo>
                    <a:lnTo>
                      <a:pt x="273" y="313"/>
                    </a:lnTo>
                    <a:lnTo>
                      <a:pt x="273" y="315"/>
                    </a:lnTo>
                    <a:lnTo>
                      <a:pt x="273" y="318"/>
                    </a:lnTo>
                    <a:lnTo>
                      <a:pt x="271" y="320"/>
                    </a:lnTo>
                    <a:lnTo>
                      <a:pt x="269" y="320"/>
                    </a:lnTo>
                    <a:lnTo>
                      <a:pt x="267" y="322"/>
                    </a:lnTo>
                    <a:lnTo>
                      <a:pt x="265" y="322"/>
                    </a:lnTo>
                    <a:lnTo>
                      <a:pt x="262" y="322"/>
                    </a:lnTo>
                    <a:lnTo>
                      <a:pt x="260" y="324"/>
                    </a:lnTo>
                    <a:lnTo>
                      <a:pt x="258" y="324"/>
                    </a:lnTo>
                    <a:lnTo>
                      <a:pt x="258" y="322"/>
                    </a:lnTo>
                    <a:lnTo>
                      <a:pt x="258" y="320"/>
                    </a:lnTo>
                    <a:lnTo>
                      <a:pt x="258" y="318"/>
                    </a:lnTo>
                    <a:lnTo>
                      <a:pt x="256" y="318"/>
                    </a:lnTo>
                    <a:lnTo>
                      <a:pt x="254" y="318"/>
                    </a:lnTo>
                    <a:lnTo>
                      <a:pt x="251" y="318"/>
                    </a:lnTo>
                    <a:lnTo>
                      <a:pt x="249" y="318"/>
                    </a:lnTo>
                    <a:lnTo>
                      <a:pt x="247" y="318"/>
                    </a:lnTo>
                    <a:lnTo>
                      <a:pt x="243" y="326"/>
                    </a:lnTo>
                    <a:lnTo>
                      <a:pt x="240" y="328"/>
                    </a:lnTo>
                    <a:lnTo>
                      <a:pt x="236" y="326"/>
                    </a:lnTo>
                    <a:lnTo>
                      <a:pt x="234" y="326"/>
                    </a:lnTo>
                    <a:lnTo>
                      <a:pt x="230" y="324"/>
                    </a:lnTo>
                    <a:lnTo>
                      <a:pt x="225" y="322"/>
                    </a:lnTo>
                    <a:lnTo>
                      <a:pt x="223" y="322"/>
                    </a:lnTo>
                    <a:lnTo>
                      <a:pt x="221" y="322"/>
                    </a:lnTo>
                    <a:lnTo>
                      <a:pt x="219" y="322"/>
                    </a:lnTo>
                    <a:lnTo>
                      <a:pt x="214" y="320"/>
                    </a:lnTo>
                    <a:lnTo>
                      <a:pt x="208" y="324"/>
                    </a:lnTo>
                    <a:lnTo>
                      <a:pt x="205" y="324"/>
                    </a:lnTo>
                    <a:lnTo>
                      <a:pt x="203" y="326"/>
                    </a:lnTo>
                    <a:lnTo>
                      <a:pt x="201" y="326"/>
                    </a:lnTo>
                    <a:lnTo>
                      <a:pt x="199" y="326"/>
                    </a:lnTo>
                    <a:lnTo>
                      <a:pt x="199" y="328"/>
                    </a:lnTo>
                    <a:lnTo>
                      <a:pt x="197" y="328"/>
                    </a:lnTo>
                    <a:lnTo>
                      <a:pt x="195" y="328"/>
                    </a:lnTo>
                    <a:lnTo>
                      <a:pt x="192" y="326"/>
                    </a:lnTo>
                    <a:lnTo>
                      <a:pt x="190" y="326"/>
                    </a:lnTo>
                    <a:lnTo>
                      <a:pt x="188" y="326"/>
                    </a:lnTo>
                    <a:lnTo>
                      <a:pt x="181" y="328"/>
                    </a:lnTo>
                    <a:lnTo>
                      <a:pt x="179" y="328"/>
                    </a:lnTo>
                    <a:lnTo>
                      <a:pt x="173" y="328"/>
                    </a:lnTo>
                    <a:lnTo>
                      <a:pt x="173" y="333"/>
                    </a:lnTo>
                    <a:lnTo>
                      <a:pt x="173" y="335"/>
                    </a:lnTo>
                    <a:lnTo>
                      <a:pt x="170" y="333"/>
                    </a:lnTo>
                    <a:lnTo>
                      <a:pt x="168" y="333"/>
                    </a:lnTo>
                    <a:lnTo>
                      <a:pt x="162" y="333"/>
                    </a:lnTo>
                    <a:lnTo>
                      <a:pt x="159" y="331"/>
                    </a:lnTo>
                    <a:lnTo>
                      <a:pt x="155" y="331"/>
                    </a:lnTo>
                    <a:lnTo>
                      <a:pt x="153" y="331"/>
                    </a:lnTo>
                    <a:lnTo>
                      <a:pt x="151" y="331"/>
                    </a:lnTo>
                    <a:lnTo>
                      <a:pt x="146" y="331"/>
                    </a:lnTo>
                    <a:lnTo>
                      <a:pt x="142" y="331"/>
                    </a:lnTo>
                    <a:lnTo>
                      <a:pt x="140" y="333"/>
                    </a:lnTo>
                    <a:lnTo>
                      <a:pt x="138" y="333"/>
                    </a:lnTo>
                    <a:lnTo>
                      <a:pt x="135" y="331"/>
                    </a:lnTo>
                    <a:lnTo>
                      <a:pt x="133" y="331"/>
                    </a:lnTo>
                    <a:lnTo>
                      <a:pt x="131" y="331"/>
                    </a:lnTo>
                    <a:lnTo>
                      <a:pt x="129" y="331"/>
                    </a:lnTo>
                    <a:lnTo>
                      <a:pt x="127" y="328"/>
                    </a:lnTo>
                    <a:lnTo>
                      <a:pt x="124" y="328"/>
                    </a:lnTo>
                    <a:lnTo>
                      <a:pt x="124" y="326"/>
                    </a:lnTo>
                    <a:lnTo>
                      <a:pt x="124" y="322"/>
                    </a:lnTo>
                    <a:lnTo>
                      <a:pt x="122" y="322"/>
                    </a:lnTo>
                    <a:lnTo>
                      <a:pt x="122" y="320"/>
                    </a:lnTo>
                    <a:lnTo>
                      <a:pt x="122" y="322"/>
                    </a:lnTo>
                    <a:lnTo>
                      <a:pt x="120" y="322"/>
                    </a:lnTo>
                    <a:lnTo>
                      <a:pt x="118" y="322"/>
                    </a:lnTo>
                    <a:lnTo>
                      <a:pt x="116" y="322"/>
                    </a:lnTo>
                    <a:lnTo>
                      <a:pt x="103" y="322"/>
                    </a:lnTo>
                    <a:lnTo>
                      <a:pt x="98" y="324"/>
                    </a:lnTo>
                    <a:lnTo>
                      <a:pt x="98" y="326"/>
                    </a:lnTo>
                    <a:lnTo>
                      <a:pt x="96" y="328"/>
                    </a:lnTo>
                    <a:lnTo>
                      <a:pt x="94" y="328"/>
                    </a:lnTo>
                    <a:lnTo>
                      <a:pt x="85" y="333"/>
                    </a:lnTo>
                    <a:lnTo>
                      <a:pt x="83" y="320"/>
                    </a:lnTo>
                    <a:lnTo>
                      <a:pt x="65" y="326"/>
                    </a:lnTo>
                    <a:lnTo>
                      <a:pt x="67" y="324"/>
                    </a:lnTo>
                    <a:lnTo>
                      <a:pt x="70" y="322"/>
                    </a:lnTo>
                    <a:lnTo>
                      <a:pt x="72" y="320"/>
                    </a:lnTo>
                    <a:lnTo>
                      <a:pt x="74" y="315"/>
                    </a:lnTo>
                    <a:lnTo>
                      <a:pt x="76" y="307"/>
                    </a:lnTo>
                    <a:lnTo>
                      <a:pt x="76" y="304"/>
                    </a:lnTo>
                    <a:lnTo>
                      <a:pt x="74" y="302"/>
                    </a:lnTo>
                    <a:lnTo>
                      <a:pt x="72" y="302"/>
                    </a:lnTo>
                    <a:lnTo>
                      <a:pt x="70" y="302"/>
                    </a:lnTo>
                    <a:lnTo>
                      <a:pt x="67" y="302"/>
                    </a:lnTo>
                    <a:lnTo>
                      <a:pt x="65" y="304"/>
                    </a:lnTo>
                    <a:lnTo>
                      <a:pt x="63" y="304"/>
                    </a:lnTo>
                    <a:lnTo>
                      <a:pt x="61" y="304"/>
                    </a:lnTo>
                    <a:lnTo>
                      <a:pt x="59" y="304"/>
                    </a:lnTo>
                    <a:lnTo>
                      <a:pt x="59" y="307"/>
                    </a:lnTo>
                    <a:lnTo>
                      <a:pt x="57" y="307"/>
                    </a:lnTo>
                    <a:lnTo>
                      <a:pt x="54" y="307"/>
                    </a:lnTo>
                    <a:lnTo>
                      <a:pt x="54" y="298"/>
                    </a:lnTo>
                    <a:lnTo>
                      <a:pt x="52" y="298"/>
                    </a:lnTo>
                    <a:lnTo>
                      <a:pt x="50" y="296"/>
                    </a:lnTo>
                    <a:lnTo>
                      <a:pt x="50" y="298"/>
                    </a:lnTo>
                    <a:lnTo>
                      <a:pt x="48" y="298"/>
                    </a:lnTo>
                    <a:lnTo>
                      <a:pt x="46" y="296"/>
                    </a:lnTo>
                    <a:lnTo>
                      <a:pt x="43" y="296"/>
                    </a:lnTo>
                    <a:lnTo>
                      <a:pt x="39" y="293"/>
                    </a:lnTo>
                    <a:lnTo>
                      <a:pt x="39" y="291"/>
                    </a:lnTo>
                    <a:lnTo>
                      <a:pt x="39" y="289"/>
                    </a:lnTo>
                    <a:lnTo>
                      <a:pt x="41" y="289"/>
                    </a:lnTo>
                    <a:lnTo>
                      <a:pt x="39" y="289"/>
                    </a:lnTo>
                    <a:lnTo>
                      <a:pt x="39" y="287"/>
                    </a:lnTo>
                    <a:lnTo>
                      <a:pt x="37" y="287"/>
                    </a:lnTo>
                    <a:lnTo>
                      <a:pt x="39" y="287"/>
                    </a:lnTo>
                    <a:lnTo>
                      <a:pt x="39" y="285"/>
                    </a:lnTo>
                    <a:lnTo>
                      <a:pt x="39" y="282"/>
                    </a:lnTo>
                    <a:lnTo>
                      <a:pt x="39" y="280"/>
                    </a:lnTo>
                    <a:lnTo>
                      <a:pt x="39" y="278"/>
                    </a:lnTo>
                    <a:lnTo>
                      <a:pt x="41" y="278"/>
                    </a:lnTo>
                    <a:lnTo>
                      <a:pt x="41" y="276"/>
                    </a:lnTo>
                    <a:lnTo>
                      <a:pt x="41" y="274"/>
                    </a:lnTo>
                    <a:lnTo>
                      <a:pt x="41" y="272"/>
                    </a:lnTo>
                    <a:lnTo>
                      <a:pt x="41" y="269"/>
                    </a:lnTo>
                    <a:lnTo>
                      <a:pt x="41" y="267"/>
                    </a:lnTo>
                    <a:lnTo>
                      <a:pt x="41" y="265"/>
                    </a:lnTo>
                    <a:lnTo>
                      <a:pt x="41" y="263"/>
                    </a:lnTo>
                    <a:lnTo>
                      <a:pt x="41" y="261"/>
                    </a:lnTo>
                    <a:lnTo>
                      <a:pt x="41" y="258"/>
                    </a:lnTo>
                    <a:lnTo>
                      <a:pt x="41" y="256"/>
                    </a:lnTo>
                    <a:lnTo>
                      <a:pt x="46" y="258"/>
                    </a:lnTo>
                    <a:lnTo>
                      <a:pt x="48" y="258"/>
                    </a:lnTo>
                    <a:lnTo>
                      <a:pt x="52" y="258"/>
                    </a:lnTo>
                    <a:lnTo>
                      <a:pt x="54" y="258"/>
                    </a:lnTo>
                    <a:lnTo>
                      <a:pt x="52" y="256"/>
                    </a:lnTo>
                    <a:lnTo>
                      <a:pt x="57" y="254"/>
                    </a:lnTo>
                    <a:lnTo>
                      <a:pt x="59" y="252"/>
                    </a:lnTo>
                    <a:lnTo>
                      <a:pt x="61" y="250"/>
                    </a:lnTo>
                    <a:lnTo>
                      <a:pt x="65" y="250"/>
                    </a:lnTo>
                    <a:lnTo>
                      <a:pt x="61" y="247"/>
                    </a:lnTo>
                    <a:lnTo>
                      <a:pt x="59" y="247"/>
                    </a:lnTo>
                    <a:lnTo>
                      <a:pt x="59" y="245"/>
                    </a:lnTo>
                    <a:lnTo>
                      <a:pt x="57" y="247"/>
                    </a:lnTo>
                    <a:lnTo>
                      <a:pt x="57" y="245"/>
                    </a:lnTo>
                    <a:lnTo>
                      <a:pt x="54" y="247"/>
                    </a:lnTo>
                    <a:lnTo>
                      <a:pt x="54" y="245"/>
                    </a:lnTo>
                    <a:lnTo>
                      <a:pt x="54" y="247"/>
                    </a:lnTo>
                    <a:lnTo>
                      <a:pt x="52" y="245"/>
                    </a:lnTo>
                    <a:lnTo>
                      <a:pt x="54" y="243"/>
                    </a:lnTo>
                    <a:lnTo>
                      <a:pt x="52" y="243"/>
                    </a:lnTo>
                    <a:lnTo>
                      <a:pt x="52" y="241"/>
                    </a:lnTo>
                    <a:lnTo>
                      <a:pt x="50" y="239"/>
                    </a:lnTo>
                    <a:lnTo>
                      <a:pt x="50" y="236"/>
                    </a:lnTo>
                    <a:lnTo>
                      <a:pt x="48" y="236"/>
                    </a:lnTo>
                    <a:lnTo>
                      <a:pt x="46" y="236"/>
                    </a:lnTo>
                    <a:lnTo>
                      <a:pt x="46" y="234"/>
                    </a:lnTo>
                    <a:lnTo>
                      <a:pt x="43" y="234"/>
                    </a:lnTo>
                    <a:lnTo>
                      <a:pt x="41" y="234"/>
                    </a:lnTo>
                    <a:lnTo>
                      <a:pt x="39" y="234"/>
                    </a:lnTo>
                    <a:lnTo>
                      <a:pt x="37" y="234"/>
                    </a:lnTo>
                    <a:lnTo>
                      <a:pt x="35" y="234"/>
                    </a:lnTo>
                    <a:lnTo>
                      <a:pt x="32" y="234"/>
                    </a:lnTo>
                    <a:lnTo>
                      <a:pt x="30" y="234"/>
                    </a:lnTo>
                    <a:lnTo>
                      <a:pt x="28" y="234"/>
                    </a:lnTo>
                    <a:lnTo>
                      <a:pt x="28" y="236"/>
                    </a:lnTo>
                    <a:lnTo>
                      <a:pt x="26" y="236"/>
                    </a:lnTo>
                    <a:lnTo>
                      <a:pt x="24" y="236"/>
                    </a:lnTo>
                    <a:lnTo>
                      <a:pt x="21" y="239"/>
                    </a:lnTo>
                    <a:lnTo>
                      <a:pt x="21" y="236"/>
                    </a:lnTo>
                    <a:lnTo>
                      <a:pt x="19" y="236"/>
                    </a:lnTo>
                    <a:lnTo>
                      <a:pt x="19" y="234"/>
                    </a:lnTo>
                    <a:lnTo>
                      <a:pt x="19" y="232"/>
                    </a:lnTo>
                    <a:lnTo>
                      <a:pt x="17" y="230"/>
                    </a:lnTo>
                    <a:lnTo>
                      <a:pt x="17" y="228"/>
                    </a:lnTo>
                    <a:lnTo>
                      <a:pt x="15" y="226"/>
                    </a:lnTo>
                    <a:lnTo>
                      <a:pt x="15" y="223"/>
                    </a:lnTo>
                    <a:lnTo>
                      <a:pt x="11" y="219"/>
                    </a:lnTo>
                    <a:lnTo>
                      <a:pt x="6" y="219"/>
                    </a:lnTo>
                    <a:lnTo>
                      <a:pt x="4" y="221"/>
                    </a:lnTo>
                    <a:lnTo>
                      <a:pt x="4" y="217"/>
                    </a:lnTo>
                    <a:lnTo>
                      <a:pt x="2" y="212"/>
                    </a:lnTo>
                    <a:lnTo>
                      <a:pt x="0" y="206"/>
                    </a:lnTo>
                    <a:lnTo>
                      <a:pt x="2" y="206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8" y="201"/>
                    </a:lnTo>
                    <a:lnTo>
                      <a:pt x="11" y="201"/>
                    </a:lnTo>
                    <a:lnTo>
                      <a:pt x="13" y="201"/>
                    </a:lnTo>
                    <a:lnTo>
                      <a:pt x="13" y="199"/>
                    </a:lnTo>
                    <a:lnTo>
                      <a:pt x="13" y="197"/>
                    </a:lnTo>
                    <a:lnTo>
                      <a:pt x="8" y="193"/>
                    </a:lnTo>
                    <a:lnTo>
                      <a:pt x="8" y="191"/>
                    </a:lnTo>
                    <a:lnTo>
                      <a:pt x="6" y="188"/>
                    </a:lnTo>
                    <a:lnTo>
                      <a:pt x="6" y="186"/>
                    </a:lnTo>
                    <a:lnTo>
                      <a:pt x="8" y="186"/>
                    </a:lnTo>
                    <a:lnTo>
                      <a:pt x="11" y="184"/>
                    </a:lnTo>
                    <a:lnTo>
                      <a:pt x="13" y="184"/>
                    </a:lnTo>
                    <a:lnTo>
                      <a:pt x="13" y="186"/>
                    </a:lnTo>
                    <a:lnTo>
                      <a:pt x="15" y="188"/>
                    </a:lnTo>
                    <a:lnTo>
                      <a:pt x="17" y="191"/>
                    </a:lnTo>
                    <a:lnTo>
                      <a:pt x="19" y="195"/>
                    </a:lnTo>
                    <a:lnTo>
                      <a:pt x="21" y="193"/>
                    </a:lnTo>
                    <a:lnTo>
                      <a:pt x="24" y="193"/>
                    </a:lnTo>
                    <a:lnTo>
                      <a:pt x="26" y="193"/>
                    </a:lnTo>
                    <a:lnTo>
                      <a:pt x="26" y="191"/>
                    </a:lnTo>
                    <a:lnTo>
                      <a:pt x="28" y="195"/>
                    </a:lnTo>
                    <a:lnTo>
                      <a:pt x="35" y="195"/>
                    </a:lnTo>
                    <a:lnTo>
                      <a:pt x="37" y="195"/>
                    </a:lnTo>
                    <a:lnTo>
                      <a:pt x="39" y="195"/>
                    </a:lnTo>
                    <a:lnTo>
                      <a:pt x="43" y="195"/>
                    </a:lnTo>
                    <a:lnTo>
                      <a:pt x="46" y="195"/>
                    </a:lnTo>
                    <a:lnTo>
                      <a:pt x="46" y="197"/>
                    </a:lnTo>
                    <a:lnTo>
                      <a:pt x="48" y="201"/>
                    </a:lnTo>
                    <a:lnTo>
                      <a:pt x="50" y="208"/>
                    </a:lnTo>
                    <a:lnTo>
                      <a:pt x="52" y="212"/>
                    </a:lnTo>
                    <a:lnTo>
                      <a:pt x="57" y="212"/>
                    </a:lnTo>
                    <a:lnTo>
                      <a:pt x="59" y="210"/>
                    </a:lnTo>
                    <a:lnTo>
                      <a:pt x="61" y="210"/>
                    </a:lnTo>
                    <a:lnTo>
                      <a:pt x="63" y="208"/>
                    </a:lnTo>
                    <a:lnTo>
                      <a:pt x="65" y="208"/>
                    </a:lnTo>
                    <a:lnTo>
                      <a:pt x="67" y="208"/>
                    </a:lnTo>
                    <a:lnTo>
                      <a:pt x="70" y="206"/>
                    </a:lnTo>
                    <a:lnTo>
                      <a:pt x="72" y="206"/>
                    </a:lnTo>
                    <a:lnTo>
                      <a:pt x="76" y="204"/>
                    </a:lnTo>
                    <a:lnTo>
                      <a:pt x="78" y="201"/>
                    </a:lnTo>
                    <a:lnTo>
                      <a:pt x="78" y="195"/>
                    </a:lnTo>
                    <a:lnTo>
                      <a:pt x="76" y="193"/>
                    </a:lnTo>
                    <a:lnTo>
                      <a:pt x="83" y="191"/>
                    </a:lnTo>
                    <a:lnTo>
                      <a:pt x="85" y="191"/>
                    </a:lnTo>
                    <a:lnTo>
                      <a:pt x="87" y="184"/>
                    </a:lnTo>
                    <a:lnTo>
                      <a:pt x="89" y="177"/>
                    </a:lnTo>
                    <a:lnTo>
                      <a:pt x="92" y="166"/>
                    </a:lnTo>
                    <a:lnTo>
                      <a:pt x="103" y="166"/>
                    </a:lnTo>
                    <a:lnTo>
                      <a:pt x="103" y="164"/>
                    </a:lnTo>
                    <a:lnTo>
                      <a:pt x="103" y="162"/>
                    </a:lnTo>
                    <a:lnTo>
                      <a:pt x="118" y="162"/>
                    </a:lnTo>
                    <a:lnTo>
                      <a:pt x="120" y="160"/>
                    </a:lnTo>
                    <a:lnTo>
                      <a:pt x="122" y="160"/>
                    </a:lnTo>
                    <a:lnTo>
                      <a:pt x="122" y="162"/>
                    </a:lnTo>
                    <a:lnTo>
                      <a:pt x="122" y="166"/>
                    </a:lnTo>
                    <a:lnTo>
                      <a:pt x="127" y="164"/>
                    </a:lnTo>
                    <a:lnTo>
                      <a:pt x="133" y="160"/>
                    </a:lnTo>
                    <a:lnTo>
                      <a:pt x="131" y="158"/>
                    </a:lnTo>
                    <a:lnTo>
                      <a:pt x="129" y="155"/>
                    </a:lnTo>
                    <a:lnTo>
                      <a:pt x="124" y="151"/>
                    </a:lnTo>
                    <a:lnTo>
                      <a:pt x="124" y="145"/>
                    </a:lnTo>
                    <a:lnTo>
                      <a:pt x="124" y="142"/>
                    </a:lnTo>
                    <a:lnTo>
                      <a:pt x="120" y="131"/>
                    </a:lnTo>
                    <a:lnTo>
                      <a:pt x="122" y="129"/>
                    </a:lnTo>
                    <a:lnTo>
                      <a:pt x="127" y="127"/>
                    </a:lnTo>
                    <a:lnTo>
                      <a:pt x="131" y="125"/>
                    </a:lnTo>
                    <a:lnTo>
                      <a:pt x="138" y="125"/>
                    </a:lnTo>
                    <a:lnTo>
                      <a:pt x="135" y="123"/>
                    </a:lnTo>
                    <a:lnTo>
                      <a:pt x="131" y="114"/>
                    </a:lnTo>
                    <a:lnTo>
                      <a:pt x="133" y="114"/>
                    </a:lnTo>
                    <a:lnTo>
                      <a:pt x="133" y="112"/>
                    </a:lnTo>
                    <a:lnTo>
                      <a:pt x="135" y="112"/>
                    </a:lnTo>
                    <a:lnTo>
                      <a:pt x="138" y="112"/>
                    </a:lnTo>
                    <a:lnTo>
                      <a:pt x="140" y="112"/>
                    </a:lnTo>
                    <a:lnTo>
                      <a:pt x="140" y="109"/>
                    </a:lnTo>
                    <a:lnTo>
                      <a:pt x="142" y="109"/>
                    </a:lnTo>
                    <a:lnTo>
                      <a:pt x="144" y="109"/>
                    </a:lnTo>
                    <a:lnTo>
                      <a:pt x="146" y="109"/>
                    </a:lnTo>
                    <a:lnTo>
                      <a:pt x="146" y="107"/>
                    </a:lnTo>
                    <a:lnTo>
                      <a:pt x="149" y="107"/>
                    </a:lnTo>
                    <a:lnTo>
                      <a:pt x="153" y="116"/>
                    </a:lnTo>
                    <a:lnTo>
                      <a:pt x="157" y="120"/>
                    </a:lnTo>
                    <a:lnTo>
                      <a:pt x="159" y="118"/>
                    </a:lnTo>
                    <a:lnTo>
                      <a:pt x="159" y="116"/>
                    </a:lnTo>
                    <a:lnTo>
                      <a:pt x="157" y="116"/>
                    </a:lnTo>
                    <a:lnTo>
                      <a:pt x="157" y="114"/>
                    </a:lnTo>
                    <a:lnTo>
                      <a:pt x="159" y="114"/>
                    </a:lnTo>
                    <a:lnTo>
                      <a:pt x="159" y="112"/>
                    </a:lnTo>
                    <a:lnTo>
                      <a:pt x="162" y="112"/>
                    </a:lnTo>
                    <a:lnTo>
                      <a:pt x="162" y="109"/>
                    </a:lnTo>
                    <a:lnTo>
                      <a:pt x="164" y="109"/>
                    </a:lnTo>
                    <a:lnTo>
                      <a:pt x="164" y="107"/>
                    </a:lnTo>
                    <a:lnTo>
                      <a:pt x="166" y="107"/>
                    </a:lnTo>
                    <a:lnTo>
                      <a:pt x="166" y="105"/>
                    </a:lnTo>
                    <a:lnTo>
                      <a:pt x="168" y="105"/>
                    </a:lnTo>
                    <a:lnTo>
                      <a:pt x="168" y="103"/>
                    </a:lnTo>
                    <a:lnTo>
                      <a:pt x="170" y="103"/>
                    </a:lnTo>
                    <a:lnTo>
                      <a:pt x="170" y="101"/>
                    </a:lnTo>
                    <a:lnTo>
                      <a:pt x="173" y="101"/>
                    </a:lnTo>
                    <a:lnTo>
                      <a:pt x="173" y="99"/>
                    </a:lnTo>
                    <a:lnTo>
                      <a:pt x="175" y="99"/>
                    </a:lnTo>
                    <a:lnTo>
                      <a:pt x="177" y="99"/>
                    </a:lnTo>
                    <a:lnTo>
                      <a:pt x="177" y="96"/>
                    </a:lnTo>
                    <a:lnTo>
                      <a:pt x="179" y="96"/>
                    </a:lnTo>
                    <a:lnTo>
                      <a:pt x="179" y="94"/>
                    </a:lnTo>
                    <a:lnTo>
                      <a:pt x="181" y="94"/>
                    </a:lnTo>
                    <a:lnTo>
                      <a:pt x="181" y="92"/>
                    </a:lnTo>
                    <a:lnTo>
                      <a:pt x="179" y="92"/>
                    </a:lnTo>
                    <a:lnTo>
                      <a:pt x="179" y="90"/>
                    </a:lnTo>
                    <a:lnTo>
                      <a:pt x="179" y="88"/>
                    </a:lnTo>
                    <a:lnTo>
                      <a:pt x="181" y="88"/>
                    </a:lnTo>
                    <a:lnTo>
                      <a:pt x="184" y="88"/>
                    </a:lnTo>
                    <a:lnTo>
                      <a:pt x="186" y="85"/>
                    </a:lnTo>
                    <a:lnTo>
                      <a:pt x="186" y="83"/>
                    </a:lnTo>
                    <a:lnTo>
                      <a:pt x="184" y="83"/>
                    </a:lnTo>
                    <a:lnTo>
                      <a:pt x="184" y="81"/>
                    </a:lnTo>
                    <a:lnTo>
                      <a:pt x="186" y="81"/>
                    </a:lnTo>
                    <a:lnTo>
                      <a:pt x="186" y="79"/>
                    </a:lnTo>
                    <a:lnTo>
                      <a:pt x="188" y="79"/>
                    </a:lnTo>
                    <a:lnTo>
                      <a:pt x="190" y="77"/>
                    </a:lnTo>
                    <a:lnTo>
                      <a:pt x="190" y="74"/>
                    </a:lnTo>
                    <a:lnTo>
                      <a:pt x="192" y="74"/>
                    </a:lnTo>
                    <a:lnTo>
                      <a:pt x="192" y="72"/>
                    </a:lnTo>
                    <a:lnTo>
                      <a:pt x="195" y="72"/>
                    </a:lnTo>
                    <a:lnTo>
                      <a:pt x="195" y="70"/>
                    </a:lnTo>
                    <a:lnTo>
                      <a:pt x="197" y="70"/>
                    </a:lnTo>
                    <a:lnTo>
                      <a:pt x="199" y="70"/>
                    </a:lnTo>
                    <a:lnTo>
                      <a:pt x="199" y="72"/>
                    </a:lnTo>
                    <a:lnTo>
                      <a:pt x="199" y="74"/>
                    </a:lnTo>
                    <a:lnTo>
                      <a:pt x="201" y="74"/>
                    </a:lnTo>
                    <a:lnTo>
                      <a:pt x="203" y="74"/>
                    </a:lnTo>
                    <a:lnTo>
                      <a:pt x="205" y="74"/>
                    </a:lnTo>
                    <a:lnTo>
                      <a:pt x="208" y="77"/>
                    </a:lnTo>
                    <a:lnTo>
                      <a:pt x="208" y="74"/>
                    </a:lnTo>
                    <a:lnTo>
                      <a:pt x="210" y="74"/>
                    </a:lnTo>
                    <a:lnTo>
                      <a:pt x="210" y="72"/>
                    </a:lnTo>
                    <a:lnTo>
                      <a:pt x="212" y="72"/>
                    </a:lnTo>
                    <a:lnTo>
                      <a:pt x="212" y="70"/>
                    </a:lnTo>
                    <a:lnTo>
                      <a:pt x="214" y="70"/>
                    </a:lnTo>
                    <a:lnTo>
                      <a:pt x="216" y="72"/>
                    </a:lnTo>
                    <a:lnTo>
                      <a:pt x="219" y="72"/>
                    </a:lnTo>
                    <a:lnTo>
                      <a:pt x="221" y="72"/>
                    </a:lnTo>
                    <a:lnTo>
                      <a:pt x="221" y="70"/>
                    </a:lnTo>
                    <a:lnTo>
                      <a:pt x="223" y="70"/>
                    </a:lnTo>
                    <a:lnTo>
                      <a:pt x="225" y="70"/>
                    </a:lnTo>
                    <a:lnTo>
                      <a:pt x="227" y="70"/>
                    </a:lnTo>
                    <a:lnTo>
                      <a:pt x="227" y="68"/>
                    </a:lnTo>
                    <a:lnTo>
                      <a:pt x="227" y="66"/>
                    </a:lnTo>
                    <a:lnTo>
                      <a:pt x="230" y="66"/>
                    </a:lnTo>
                    <a:lnTo>
                      <a:pt x="230" y="63"/>
                    </a:lnTo>
                    <a:lnTo>
                      <a:pt x="227" y="63"/>
                    </a:lnTo>
                    <a:lnTo>
                      <a:pt x="227" y="61"/>
                    </a:lnTo>
                    <a:lnTo>
                      <a:pt x="230" y="61"/>
                    </a:lnTo>
                    <a:lnTo>
                      <a:pt x="232" y="61"/>
                    </a:lnTo>
                    <a:lnTo>
                      <a:pt x="232" y="59"/>
                    </a:lnTo>
                    <a:lnTo>
                      <a:pt x="232" y="57"/>
                    </a:lnTo>
                    <a:lnTo>
                      <a:pt x="232" y="55"/>
                    </a:lnTo>
                    <a:lnTo>
                      <a:pt x="232" y="53"/>
                    </a:lnTo>
                    <a:lnTo>
                      <a:pt x="232" y="50"/>
                    </a:lnTo>
                    <a:lnTo>
                      <a:pt x="232" y="48"/>
                    </a:lnTo>
                    <a:lnTo>
                      <a:pt x="234" y="48"/>
                    </a:lnTo>
                    <a:lnTo>
                      <a:pt x="234" y="46"/>
                    </a:lnTo>
                    <a:lnTo>
                      <a:pt x="236" y="46"/>
                    </a:lnTo>
                    <a:lnTo>
                      <a:pt x="236" y="44"/>
                    </a:lnTo>
                    <a:lnTo>
                      <a:pt x="238" y="44"/>
                    </a:lnTo>
                    <a:lnTo>
                      <a:pt x="238" y="42"/>
                    </a:lnTo>
                    <a:lnTo>
                      <a:pt x="240" y="42"/>
                    </a:lnTo>
                    <a:lnTo>
                      <a:pt x="240" y="39"/>
                    </a:lnTo>
                    <a:lnTo>
                      <a:pt x="238" y="39"/>
                    </a:lnTo>
                    <a:lnTo>
                      <a:pt x="236" y="39"/>
                    </a:lnTo>
                    <a:lnTo>
                      <a:pt x="236" y="37"/>
                    </a:lnTo>
                    <a:lnTo>
                      <a:pt x="234" y="37"/>
                    </a:lnTo>
                    <a:lnTo>
                      <a:pt x="234" y="35"/>
                    </a:lnTo>
                    <a:lnTo>
                      <a:pt x="234" y="33"/>
                    </a:lnTo>
                    <a:lnTo>
                      <a:pt x="236" y="33"/>
                    </a:lnTo>
                    <a:lnTo>
                      <a:pt x="238" y="33"/>
                    </a:lnTo>
                    <a:lnTo>
                      <a:pt x="236" y="31"/>
                    </a:lnTo>
                    <a:lnTo>
                      <a:pt x="236" y="28"/>
                    </a:lnTo>
                    <a:lnTo>
                      <a:pt x="236" y="26"/>
                    </a:lnTo>
                    <a:lnTo>
                      <a:pt x="236" y="24"/>
                    </a:lnTo>
                    <a:lnTo>
                      <a:pt x="238" y="24"/>
                    </a:lnTo>
                    <a:lnTo>
                      <a:pt x="238" y="22"/>
                    </a:lnTo>
                    <a:lnTo>
                      <a:pt x="238" y="20"/>
                    </a:lnTo>
                    <a:lnTo>
                      <a:pt x="240" y="20"/>
                    </a:lnTo>
                    <a:lnTo>
                      <a:pt x="240" y="17"/>
                    </a:lnTo>
                    <a:lnTo>
                      <a:pt x="243" y="17"/>
                    </a:lnTo>
                    <a:lnTo>
                      <a:pt x="245" y="17"/>
                    </a:lnTo>
                    <a:lnTo>
                      <a:pt x="247" y="17"/>
                    </a:lnTo>
                    <a:lnTo>
                      <a:pt x="249" y="17"/>
                    </a:lnTo>
                    <a:lnTo>
                      <a:pt x="249" y="15"/>
                    </a:lnTo>
                    <a:lnTo>
                      <a:pt x="251" y="15"/>
                    </a:lnTo>
                    <a:lnTo>
                      <a:pt x="249" y="13"/>
                    </a:lnTo>
                    <a:lnTo>
                      <a:pt x="251" y="13"/>
                    </a:lnTo>
                    <a:lnTo>
                      <a:pt x="251" y="11"/>
                    </a:lnTo>
                    <a:lnTo>
                      <a:pt x="254" y="11"/>
                    </a:lnTo>
                    <a:lnTo>
                      <a:pt x="254" y="13"/>
                    </a:lnTo>
                    <a:lnTo>
                      <a:pt x="256" y="13"/>
                    </a:lnTo>
                    <a:lnTo>
                      <a:pt x="258" y="13"/>
                    </a:lnTo>
                    <a:lnTo>
                      <a:pt x="260" y="13"/>
                    </a:lnTo>
                    <a:lnTo>
                      <a:pt x="262" y="13"/>
                    </a:lnTo>
                    <a:lnTo>
                      <a:pt x="265" y="13"/>
                    </a:lnTo>
                    <a:lnTo>
                      <a:pt x="267" y="13"/>
                    </a:lnTo>
                    <a:lnTo>
                      <a:pt x="267" y="11"/>
                    </a:lnTo>
                    <a:lnTo>
                      <a:pt x="269" y="11"/>
                    </a:lnTo>
                    <a:lnTo>
                      <a:pt x="269" y="9"/>
                    </a:lnTo>
                    <a:lnTo>
                      <a:pt x="269" y="7"/>
                    </a:lnTo>
                    <a:lnTo>
                      <a:pt x="269" y="4"/>
                    </a:lnTo>
                    <a:lnTo>
                      <a:pt x="271" y="4"/>
                    </a:lnTo>
                    <a:lnTo>
                      <a:pt x="273" y="4"/>
                    </a:lnTo>
                    <a:lnTo>
                      <a:pt x="276" y="4"/>
                    </a:lnTo>
                    <a:lnTo>
                      <a:pt x="278" y="4"/>
                    </a:lnTo>
                    <a:lnTo>
                      <a:pt x="280" y="4"/>
                    </a:lnTo>
                    <a:lnTo>
                      <a:pt x="282" y="4"/>
                    </a:lnTo>
                    <a:lnTo>
                      <a:pt x="284" y="4"/>
                    </a:lnTo>
                    <a:lnTo>
                      <a:pt x="286" y="4"/>
                    </a:lnTo>
                    <a:lnTo>
                      <a:pt x="289" y="4"/>
                    </a:lnTo>
                    <a:lnTo>
                      <a:pt x="291" y="4"/>
                    </a:lnTo>
                    <a:lnTo>
                      <a:pt x="291" y="2"/>
                    </a:lnTo>
                    <a:lnTo>
                      <a:pt x="291" y="4"/>
                    </a:lnTo>
                    <a:lnTo>
                      <a:pt x="293" y="4"/>
                    </a:lnTo>
                    <a:lnTo>
                      <a:pt x="295" y="4"/>
                    </a:lnTo>
                    <a:lnTo>
                      <a:pt x="297" y="7"/>
                    </a:lnTo>
                    <a:lnTo>
                      <a:pt x="297" y="4"/>
                    </a:lnTo>
                    <a:lnTo>
                      <a:pt x="297" y="2"/>
                    </a:lnTo>
                    <a:lnTo>
                      <a:pt x="300" y="2"/>
                    </a:lnTo>
                    <a:lnTo>
                      <a:pt x="300" y="0"/>
                    </a:lnTo>
                    <a:lnTo>
                      <a:pt x="302" y="0"/>
                    </a:lnTo>
                    <a:lnTo>
                      <a:pt x="302" y="2"/>
                    </a:lnTo>
                    <a:lnTo>
                      <a:pt x="304" y="2"/>
                    </a:lnTo>
                    <a:lnTo>
                      <a:pt x="304" y="0"/>
                    </a:lnTo>
                    <a:lnTo>
                      <a:pt x="306" y="0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E6E6E6"/>
              </a:solidFill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ZW">
                  <a:solidFill>
                    <a:prstClr val="black"/>
                  </a:solidFill>
                </a:endParaRPr>
              </a:p>
            </p:txBody>
          </p:sp>
          <p:sp>
            <p:nvSpPr>
              <p:cNvPr id="8310" name="Freeform 95"/>
              <p:cNvSpPr>
                <a:spLocks/>
              </p:cNvSpPr>
              <p:nvPr/>
            </p:nvSpPr>
            <p:spPr bwMode="auto">
              <a:xfrm>
                <a:off x="5748338" y="1878013"/>
                <a:ext cx="225425" cy="361950"/>
              </a:xfrm>
              <a:custGeom>
                <a:avLst/>
                <a:gdLst>
                  <a:gd name="T0" fmla="*/ 2147483647 w 142"/>
                  <a:gd name="T1" fmla="*/ 2147483647 h 228"/>
                  <a:gd name="T2" fmla="*/ 2147483647 w 142"/>
                  <a:gd name="T3" fmla="*/ 2147483647 h 228"/>
                  <a:gd name="T4" fmla="*/ 2147483647 w 142"/>
                  <a:gd name="T5" fmla="*/ 2147483647 h 228"/>
                  <a:gd name="T6" fmla="*/ 2147483647 w 142"/>
                  <a:gd name="T7" fmla="*/ 2147483647 h 228"/>
                  <a:gd name="T8" fmla="*/ 2147483647 w 142"/>
                  <a:gd name="T9" fmla="*/ 2147483647 h 228"/>
                  <a:gd name="T10" fmla="*/ 2147483647 w 142"/>
                  <a:gd name="T11" fmla="*/ 2147483647 h 228"/>
                  <a:gd name="T12" fmla="*/ 2147483647 w 142"/>
                  <a:gd name="T13" fmla="*/ 2147483647 h 228"/>
                  <a:gd name="T14" fmla="*/ 2147483647 w 142"/>
                  <a:gd name="T15" fmla="*/ 2147483647 h 228"/>
                  <a:gd name="T16" fmla="*/ 2147483647 w 142"/>
                  <a:gd name="T17" fmla="*/ 2147483647 h 228"/>
                  <a:gd name="T18" fmla="*/ 2147483647 w 142"/>
                  <a:gd name="T19" fmla="*/ 2147483647 h 228"/>
                  <a:gd name="T20" fmla="*/ 2147483647 w 142"/>
                  <a:gd name="T21" fmla="*/ 2147483647 h 228"/>
                  <a:gd name="T22" fmla="*/ 2147483647 w 142"/>
                  <a:gd name="T23" fmla="*/ 2147483647 h 228"/>
                  <a:gd name="T24" fmla="*/ 2147483647 w 142"/>
                  <a:gd name="T25" fmla="*/ 2147483647 h 228"/>
                  <a:gd name="T26" fmla="*/ 2147483647 w 142"/>
                  <a:gd name="T27" fmla="*/ 2147483647 h 228"/>
                  <a:gd name="T28" fmla="*/ 2147483647 w 142"/>
                  <a:gd name="T29" fmla="*/ 2147483647 h 228"/>
                  <a:gd name="T30" fmla="*/ 2147483647 w 142"/>
                  <a:gd name="T31" fmla="*/ 2147483647 h 228"/>
                  <a:gd name="T32" fmla="*/ 2147483647 w 142"/>
                  <a:gd name="T33" fmla="*/ 2147483647 h 228"/>
                  <a:gd name="T34" fmla="*/ 2147483647 w 142"/>
                  <a:gd name="T35" fmla="*/ 2147483647 h 228"/>
                  <a:gd name="T36" fmla="*/ 2147483647 w 142"/>
                  <a:gd name="T37" fmla="*/ 2147483647 h 228"/>
                  <a:gd name="T38" fmla="*/ 2147483647 w 142"/>
                  <a:gd name="T39" fmla="*/ 2147483647 h 228"/>
                  <a:gd name="T40" fmla="*/ 2147483647 w 142"/>
                  <a:gd name="T41" fmla="*/ 2147483647 h 228"/>
                  <a:gd name="T42" fmla="*/ 2147483647 w 142"/>
                  <a:gd name="T43" fmla="*/ 2147483647 h 228"/>
                  <a:gd name="T44" fmla="*/ 2147483647 w 142"/>
                  <a:gd name="T45" fmla="*/ 2147483647 h 228"/>
                  <a:gd name="T46" fmla="*/ 2147483647 w 142"/>
                  <a:gd name="T47" fmla="*/ 2147483647 h 228"/>
                  <a:gd name="T48" fmla="*/ 2147483647 w 142"/>
                  <a:gd name="T49" fmla="*/ 2147483647 h 228"/>
                  <a:gd name="T50" fmla="*/ 2147483647 w 142"/>
                  <a:gd name="T51" fmla="*/ 2147483647 h 228"/>
                  <a:gd name="T52" fmla="*/ 2147483647 w 142"/>
                  <a:gd name="T53" fmla="*/ 2147483647 h 228"/>
                  <a:gd name="T54" fmla="*/ 2147483647 w 142"/>
                  <a:gd name="T55" fmla="*/ 2147483647 h 228"/>
                  <a:gd name="T56" fmla="*/ 2147483647 w 142"/>
                  <a:gd name="T57" fmla="*/ 2147483647 h 228"/>
                  <a:gd name="T58" fmla="*/ 2147483647 w 142"/>
                  <a:gd name="T59" fmla="*/ 2147483647 h 228"/>
                  <a:gd name="T60" fmla="*/ 2147483647 w 142"/>
                  <a:gd name="T61" fmla="*/ 2147483647 h 228"/>
                  <a:gd name="T62" fmla="*/ 2147483647 w 142"/>
                  <a:gd name="T63" fmla="*/ 2147483647 h 228"/>
                  <a:gd name="T64" fmla="*/ 2147483647 w 142"/>
                  <a:gd name="T65" fmla="*/ 2147483647 h 228"/>
                  <a:gd name="T66" fmla="*/ 2147483647 w 142"/>
                  <a:gd name="T67" fmla="*/ 2147483647 h 228"/>
                  <a:gd name="T68" fmla="*/ 2147483647 w 142"/>
                  <a:gd name="T69" fmla="*/ 2147483647 h 228"/>
                  <a:gd name="T70" fmla="*/ 2147483647 w 142"/>
                  <a:gd name="T71" fmla="*/ 2147483647 h 228"/>
                  <a:gd name="T72" fmla="*/ 2147483647 w 142"/>
                  <a:gd name="T73" fmla="*/ 2147483647 h 228"/>
                  <a:gd name="T74" fmla="*/ 2147483647 w 142"/>
                  <a:gd name="T75" fmla="*/ 2147483647 h 228"/>
                  <a:gd name="T76" fmla="*/ 2147483647 w 142"/>
                  <a:gd name="T77" fmla="*/ 2147483647 h 228"/>
                  <a:gd name="T78" fmla="*/ 2147483647 w 142"/>
                  <a:gd name="T79" fmla="*/ 2147483647 h 228"/>
                  <a:gd name="T80" fmla="*/ 2147483647 w 142"/>
                  <a:gd name="T81" fmla="*/ 2147483647 h 228"/>
                  <a:gd name="T82" fmla="*/ 2147483647 w 142"/>
                  <a:gd name="T83" fmla="*/ 2147483647 h 228"/>
                  <a:gd name="T84" fmla="*/ 2147483647 w 142"/>
                  <a:gd name="T85" fmla="*/ 2147483647 h 228"/>
                  <a:gd name="T86" fmla="*/ 2147483647 w 142"/>
                  <a:gd name="T87" fmla="*/ 2147483647 h 228"/>
                  <a:gd name="T88" fmla="*/ 2147483647 w 142"/>
                  <a:gd name="T89" fmla="*/ 2147483647 h 228"/>
                  <a:gd name="T90" fmla="*/ 2147483647 w 142"/>
                  <a:gd name="T91" fmla="*/ 2147483647 h 228"/>
                  <a:gd name="T92" fmla="*/ 2147483647 w 142"/>
                  <a:gd name="T93" fmla="*/ 2147483647 h 228"/>
                  <a:gd name="T94" fmla="*/ 0 w 142"/>
                  <a:gd name="T95" fmla="*/ 2147483647 h 228"/>
                  <a:gd name="T96" fmla="*/ 2147483647 w 142"/>
                  <a:gd name="T97" fmla="*/ 2147483647 h 228"/>
                  <a:gd name="T98" fmla="*/ 2147483647 w 142"/>
                  <a:gd name="T99" fmla="*/ 2147483647 h 228"/>
                  <a:gd name="T100" fmla="*/ 2147483647 w 142"/>
                  <a:gd name="T101" fmla="*/ 2147483647 h 228"/>
                  <a:gd name="T102" fmla="*/ 2147483647 w 142"/>
                  <a:gd name="T103" fmla="*/ 2147483647 h 228"/>
                  <a:gd name="T104" fmla="*/ 2147483647 w 142"/>
                  <a:gd name="T105" fmla="*/ 2147483647 h 228"/>
                  <a:gd name="T106" fmla="*/ 2147483647 w 142"/>
                  <a:gd name="T107" fmla="*/ 2147483647 h 228"/>
                  <a:gd name="T108" fmla="*/ 2147483647 w 142"/>
                  <a:gd name="T109" fmla="*/ 2147483647 h 228"/>
                  <a:gd name="T110" fmla="*/ 2147483647 w 142"/>
                  <a:gd name="T111" fmla="*/ 2147483647 h 22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42" h="228">
                    <a:moveTo>
                      <a:pt x="59" y="0"/>
                    </a:moveTo>
                    <a:lnTo>
                      <a:pt x="61" y="6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61" y="6"/>
                    </a:lnTo>
                    <a:lnTo>
                      <a:pt x="61" y="11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63" y="15"/>
                    </a:lnTo>
                    <a:lnTo>
                      <a:pt x="63" y="13"/>
                    </a:lnTo>
                    <a:lnTo>
                      <a:pt x="65" y="13"/>
                    </a:lnTo>
                    <a:lnTo>
                      <a:pt x="65" y="15"/>
                    </a:lnTo>
                    <a:lnTo>
                      <a:pt x="67" y="17"/>
                    </a:lnTo>
                    <a:lnTo>
                      <a:pt x="70" y="20"/>
                    </a:lnTo>
                    <a:lnTo>
                      <a:pt x="72" y="22"/>
                    </a:lnTo>
                    <a:lnTo>
                      <a:pt x="74" y="22"/>
                    </a:lnTo>
                    <a:lnTo>
                      <a:pt x="76" y="22"/>
                    </a:lnTo>
                    <a:lnTo>
                      <a:pt x="76" y="20"/>
                    </a:lnTo>
                    <a:lnTo>
                      <a:pt x="78" y="20"/>
                    </a:lnTo>
                    <a:lnTo>
                      <a:pt x="81" y="20"/>
                    </a:lnTo>
                    <a:lnTo>
                      <a:pt x="81" y="17"/>
                    </a:lnTo>
                    <a:lnTo>
                      <a:pt x="83" y="17"/>
                    </a:lnTo>
                    <a:lnTo>
                      <a:pt x="85" y="17"/>
                    </a:lnTo>
                    <a:lnTo>
                      <a:pt x="87" y="15"/>
                    </a:lnTo>
                    <a:lnTo>
                      <a:pt x="87" y="20"/>
                    </a:lnTo>
                    <a:lnTo>
                      <a:pt x="87" y="26"/>
                    </a:lnTo>
                    <a:lnTo>
                      <a:pt x="87" y="28"/>
                    </a:lnTo>
                    <a:lnTo>
                      <a:pt x="92" y="26"/>
                    </a:lnTo>
                    <a:lnTo>
                      <a:pt x="96" y="24"/>
                    </a:lnTo>
                    <a:lnTo>
                      <a:pt x="100" y="22"/>
                    </a:lnTo>
                    <a:lnTo>
                      <a:pt x="105" y="22"/>
                    </a:lnTo>
                    <a:lnTo>
                      <a:pt x="111" y="20"/>
                    </a:lnTo>
                    <a:lnTo>
                      <a:pt x="111" y="17"/>
                    </a:lnTo>
                    <a:lnTo>
                      <a:pt x="113" y="15"/>
                    </a:lnTo>
                    <a:lnTo>
                      <a:pt x="116" y="15"/>
                    </a:lnTo>
                    <a:lnTo>
                      <a:pt x="116" y="13"/>
                    </a:lnTo>
                    <a:lnTo>
                      <a:pt x="118" y="9"/>
                    </a:lnTo>
                    <a:lnTo>
                      <a:pt x="118" y="6"/>
                    </a:lnTo>
                    <a:lnTo>
                      <a:pt x="120" y="6"/>
                    </a:lnTo>
                    <a:lnTo>
                      <a:pt x="122" y="6"/>
                    </a:lnTo>
                    <a:lnTo>
                      <a:pt x="122" y="9"/>
                    </a:lnTo>
                    <a:lnTo>
                      <a:pt x="124" y="9"/>
                    </a:lnTo>
                    <a:lnTo>
                      <a:pt x="127" y="9"/>
                    </a:lnTo>
                    <a:lnTo>
                      <a:pt x="127" y="11"/>
                    </a:lnTo>
                    <a:lnTo>
                      <a:pt x="127" y="13"/>
                    </a:lnTo>
                    <a:lnTo>
                      <a:pt x="124" y="13"/>
                    </a:lnTo>
                    <a:lnTo>
                      <a:pt x="124" y="15"/>
                    </a:lnTo>
                    <a:lnTo>
                      <a:pt x="127" y="15"/>
                    </a:lnTo>
                    <a:lnTo>
                      <a:pt x="124" y="17"/>
                    </a:lnTo>
                    <a:lnTo>
                      <a:pt x="124" y="20"/>
                    </a:lnTo>
                    <a:lnTo>
                      <a:pt x="127" y="20"/>
                    </a:lnTo>
                    <a:lnTo>
                      <a:pt x="129" y="17"/>
                    </a:lnTo>
                    <a:lnTo>
                      <a:pt x="129" y="20"/>
                    </a:lnTo>
                    <a:lnTo>
                      <a:pt x="129" y="22"/>
                    </a:lnTo>
                    <a:lnTo>
                      <a:pt x="129" y="24"/>
                    </a:lnTo>
                    <a:lnTo>
                      <a:pt x="127" y="24"/>
                    </a:lnTo>
                    <a:lnTo>
                      <a:pt x="127" y="28"/>
                    </a:lnTo>
                    <a:lnTo>
                      <a:pt x="129" y="28"/>
                    </a:lnTo>
                    <a:lnTo>
                      <a:pt x="129" y="30"/>
                    </a:lnTo>
                    <a:lnTo>
                      <a:pt x="131" y="30"/>
                    </a:lnTo>
                    <a:lnTo>
                      <a:pt x="131" y="33"/>
                    </a:lnTo>
                    <a:lnTo>
                      <a:pt x="133" y="33"/>
                    </a:lnTo>
                    <a:lnTo>
                      <a:pt x="135" y="35"/>
                    </a:lnTo>
                    <a:lnTo>
                      <a:pt x="138" y="35"/>
                    </a:lnTo>
                    <a:lnTo>
                      <a:pt x="140" y="35"/>
                    </a:lnTo>
                    <a:lnTo>
                      <a:pt x="142" y="37"/>
                    </a:lnTo>
                    <a:lnTo>
                      <a:pt x="140" y="37"/>
                    </a:lnTo>
                    <a:lnTo>
                      <a:pt x="138" y="37"/>
                    </a:lnTo>
                    <a:lnTo>
                      <a:pt x="135" y="37"/>
                    </a:lnTo>
                    <a:lnTo>
                      <a:pt x="133" y="37"/>
                    </a:lnTo>
                    <a:lnTo>
                      <a:pt x="131" y="37"/>
                    </a:lnTo>
                    <a:lnTo>
                      <a:pt x="133" y="37"/>
                    </a:lnTo>
                    <a:lnTo>
                      <a:pt x="131" y="37"/>
                    </a:lnTo>
                    <a:lnTo>
                      <a:pt x="131" y="39"/>
                    </a:lnTo>
                    <a:lnTo>
                      <a:pt x="133" y="41"/>
                    </a:lnTo>
                    <a:lnTo>
                      <a:pt x="131" y="41"/>
                    </a:lnTo>
                    <a:lnTo>
                      <a:pt x="131" y="44"/>
                    </a:lnTo>
                    <a:lnTo>
                      <a:pt x="129" y="44"/>
                    </a:lnTo>
                    <a:lnTo>
                      <a:pt x="131" y="46"/>
                    </a:lnTo>
                    <a:lnTo>
                      <a:pt x="133" y="48"/>
                    </a:lnTo>
                    <a:lnTo>
                      <a:pt x="131" y="48"/>
                    </a:lnTo>
                    <a:lnTo>
                      <a:pt x="133" y="48"/>
                    </a:lnTo>
                    <a:lnTo>
                      <a:pt x="135" y="48"/>
                    </a:lnTo>
                    <a:lnTo>
                      <a:pt x="135" y="50"/>
                    </a:lnTo>
                    <a:lnTo>
                      <a:pt x="138" y="50"/>
                    </a:lnTo>
                    <a:lnTo>
                      <a:pt x="138" y="52"/>
                    </a:lnTo>
                    <a:lnTo>
                      <a:pt x="138" y="55"/>
                    </a:lnTo>
                    <a:lnTo>
                      <a:pt x="135" y="57"/>
                    </a:lnTo>
                    <a:lnTo>
                      <a:pt x="135" y="59"/>
                    </a:lnTo>
                    <a:lnTo>
                      <a:pt x="135" y="61"/>
                    </a:lnTo>
                    <a:lnTo>
                      <a:pt x="133" y="63"/>
                    </a:lnTo>
                    <a:lnTo>
                      <a:pt x="133" y="66"/>
                    </a:lnTo>
                    <a:lnTo>
                      <a:pt x="131" y="66"/>
                    </a:lnTo>
                    <a:lnTo>
                      <a:pt x="131" y="68"/>
                    </a:lnTo>
                    <a:lnTo>
                      <a:pt x="131" y="70"/>
                    </a:lnTo>
                    <a:lnTo>
                      <a:pt x="129" y="70"/>
                    </a:lnTo>
                    <a:lnTo>
                      <a:pt x="129" y="72"/>
                    </a:lnTo>
                    <a:lnTo>
                      <a:pt x="129" y="74"/>
                    </a:lnTo>
                    <a:lnTo>
                      <a:pt x="129" y="72"/>
                    </a:lnTo>
                    <a:lnTo>
                      <a:pt x="127" y="72"/>
                    </a:lnTo>
                    <a:lnTo>
                      <a:pt x="127" y="74"/>
                    </a:lnTo>
                    <a:lnTo>
                      <a:pt x="127" y="72"/>
                    </a:lnTo>
                    <a:lnTo>
                      <a:pt x="124" y="72"/>
                    </a:lnTo>
                    <a:lnTo>
                      <a:pt x="124" y="74"/>
                    </a:lnTo>
                    <a:lnTo>
                      <a:pt x="124" y="72"/>
                    </a:lnTo>
                    <a:lnTo>
                      <a:pt x="122" y="72"/>
                    </a:lnTo>
                    <a:lnTo>
                      <a:pt x="122" y="74"/>
                    </a:lnTo>
                    <a:lnTo>
                      <a:pt x="120" y="74"/>
                    </a:lnTo>
                    <a:lnTo>
                      <a:pt x="120" y="72"/>
                    </a:lnTo>
                    <a:lnTo>
                      <a:pt x="118" y="72"/>
                    </a:lnTo>
                    <a:lnTo>
                      <a:pt x="116" y="74"/>
                    </a:lnTo>
                    <a:lnTo>
                      <a:pt x="118" y="74"/>
                    </a:lnTo>
                    <a:lnTo>
                      <a:pt x="118" y="76"/>
                    </a:lnTo>
                    <a:lnTo>
                      <a:pt x="120" y="76"/>
                    </a:lnTo>
                    <a:lnTo>
                      <a:pt x="120" y="79"/>
                    </a:lnTo>
                    <a:lnTo>
                      <a:pt x="120" y="76"/>
                    </a:lnTo>
                    <a:lnTo>
                      <a:pt x="118" y="76"/>
                    </a:lnTo>
                    <a:lnTo>
                      <a:pt x="116" y="76"/>
                    </a:lnTo>
                    <a:lnTo>
                      <a:pt x="113" y="76"/>
                    </a:lnTo>
                    <a:lnTo>
                      <a:pt x="116" y="79"/>
                    </a:lnTo>
                    <a:lnTo>
                      <a:pt x="113" y="79"/>
                    </a:lnTo>
                    <a:lnTo>
                      <a:pt x="116" y="79"/>
                    </a:lnTo>
                    <a:lnTo>
                      <a:pt x="113" y="79"/>
                    </a:lnTo>
                    <a:lnTo>
                      <a:pt x="111" y="81"/>
                    </a:lnTo>
                    <a:lnTo>
                      <a:pt x="113" y="81"/>
                    </a:lnTo>
                    <a:lnTo>
                      <a:pt x="113" y="83"/>
                    </a:lnTo>
                    <a:lnTo>
                      <a:pt x="113" y="85"/>
                    </a:lnTo>
                    <a:lnTo>
                      <a:pt x="113" y="87"/>
                    </a:lnTo>
                    <a:lnTo>
                      <a:pt x="113" y="85"/>
                    </a:lnTo>
                    <a:lnTo>
                      <a:pt x="111" y="85"/>
                    </a:lnTo>
                    <a:lnTo>
                      <a:pt x="111" y="87"/>
                    </a:lnTo>
                    <a:lnTo>
                      <a:pt x="111" y="90"/>
                    </a:lnTo>
                    <a:lnTo>
                      <a:pt x="113" y="90"/>
                    </a:lnTo>
                    <a:lnTo>
                      <a:pt x="113" y="92"/>
                    </a:lnTo>
                    <a:lnTo>
                      <a:pt x="111" y="92"/>
                    </a:lnTo>
                    <a:lnTo>
                      <a:pt x="109" y="96"/>
                    </a:lnTo>
                    <a:lnTo>
                      <a:pt x="107" y="103"/>
                    </a:lnTo>
                    <a:lnTo>
                      <a:pt x="105" y="103"/>
                    </a:lnTo>
                    <a:lnTo>
                      <a:pt x="107" y="103"/>
                    </a:lnTo>
                    <a:lnTo>
                      <a:pt x="107" y="105"/>
                    </a:lnTo>
                    <a:lnTo>
                      <a:pt x="105" y="105"/>
                    </a:lnTo>
                    <a:lnTo>
                      <a:pt x="105" y="107"/>
                    </a:lnTo>
                    <a:lnTo>
                      <a:pt x="102" y="107"/>
                    </a:lnTo>
                    <a:lnTo>
                      <a:pt x="100" y="107"/>
                    </a:lnTo>
                    <a:lnTo>
                      <a:pt x="98" y="107"/>
                    </a:lnTo>
                    <a:lnTo>
                      <a:pt x="98" y="109"/>
                    </a:lnTo>
                    <a:lnTo>
                      <a:pt x="96" y="112"/>
                    </a:lnTo>
                    <a:lnTo>
                      <a:pt x="94" y="116"/>
                    </a:lnTo>
                    <a:lnTo>
                      <a:pt x="81" y="112"/>
                    </a:lnTo>
                    <a:lnTo>
                      <a:pt x="81" y="114"/>
                    </a:lnTo>
                    <a:lnTo>
                      <a:pt x="81" y="116"/>
                    </a:lnTo>
                    <a:lnTo>
                      <a:pt x="78" y="116"/>
                    </a:lnTo>
                    <a:lnTo>
                      <a:pt x="81" y="118"/>
                    </a:lnTo>
                    <a:lnTo>
                      <a:pt x="81" y="120"/>
                    </a:lnTo>
                    <a:lnTo>
                      <a:pt x="83" y="122"/>
                    </a:lnTo>
                    <a:lnTo>
                      <a:pt x="83" y="125"/>
                    </a:lnTo>
                    <a:lnTo>
                      <a:pt x="89" y="127"/>
                    </a:lnTo>
                    <a:lnTo>
                      <a:pt x="89" y="129"/>
                    </a:lnTo>
                    <a:lnTo>
                      <a:pt x="87" y="133"/>
                    </a:lnTo>
                    <a:lnTo>
                      <a:pt x="87" y="136"/>
                    </a:lnTo>
                    <a:lnTo>
                      <a:pt x="92" y="136"/>
                    </a:lnTo>
                    <a:lnTo>
                      <a:pt x="96" y="136"/>
                    </a:lnTo>
                    <a:lnTo>
                      <a:pt x="98" y="140"/>
                    </a:lnTo>
                    <a:lnTo>
                      <a:pt x="100" y="140"/>
                    </a:lnTo>
                    <a:lnTo>
                      <a:pt x="100" y="136"/>
                    </a:lnTo>
                    <a:lnTo>
                      <a:pt x="102" y="136"/>
                    </a:lnTo>
                    <a:lnTo>
                      <a:pt x="105" y="136"/>
                    </a:lnTo>
                    <a:lnTo>
                      <a:pt x="107" y="136"/>
                    </a:lnTo>
                    <a:lnTo>
                      <a:pt x="107" y="138"/>
                    </a:lnTo>
                    <a:lnTo>
                      <a:pt x="107" y="140"/>
                    </a:lnTo>
                    <a:lnTo>
                      <a:pt x="109" y="140"/>
                    </a:lnTo>
                    <a:lnTo>
                      <a:pt x="109" y="142"/>
                    </a:lnTo>
                    <a:lnTo>
                      <a:pt x="109" y="144"/>
                    </a:lnTo>
                    <a:lnTo>
                      <a:pt x="109" y="147"/>
                    </a:lnTo>
                    <a:lnTo>
                      <a:pt x="109" y="149"/>
                    </a:lnTo>
                    <a:lnTo>
                      <a:pt x="105" y="149"/>
                    </a:lnTo>
                    <a:lnTo>
                      <a:pt x="105" y="158"/>
                    </a:lnTo>
                    <a:lnTo>
                      <a:pt x="102" y="158"/>
                    </a:lnTo>
                    <a:lnTo>
                      <a:pt x="100" y="158"/>
                    </a:lnTo>
                    <a:lnTo>
                      <a:pt x="98" y="158"/>
                    </a:lnTo>
                    <a:lnTo>
                      <a:pt x="96" y="158"/>
                    </a:lnTo>
                    <a:lnTo>
                      <a:pt x="94" y="158"/>
                    </a:lnTo>
                    <a:lnTo>
                      <a:pt x="92" y="155"/>
                    </a:lnTo>
                    <a:lnTo>
                      <a:pt x="89" y="155"/>
                    </a:lnTo>
                    <a:lnTo>
                      <a:pt x="89" y="158"/>
                    </a:lnTo>
                    <a:lnTo>
                      <a:pt x="89" y="160"/>
                    </a:lnTo>
                    <a:lnTo>
                      <a:pt x="89" y="162"/>
                    </a:lnTo>
                    <a:lnTo>
                      <a:pt x="89" y="164"/>
                    </a:lnTo>
                    <a:lnTo>
                      <a:pt x="92" y="166"/>
                    </a:lnTo>
                    <a:lnTo>
                      <a:pt x="92" y="173"/>
                    </a:lnTo>
                    <a:lnTo>
                      <a:pt x="89" y="173"/>
                    </a:lnTo>
                    <a:lnTo>
                      <a:pt x="87" y="173"/>
                    </a:lnTo>
                    <a:lnTo>
                      <a:pt x="87" y="175"/>
                    </a:lnTo>
                    <a:lnTo>
                      <a:pt x="87" y="177"/>
                    </a:lnTo>
                    <a:lnTo>
                      <a:pt x="85" y="177"/>
                    </a:lnTo>
                    <a:lnTo>
                      <a:pt x="83" y="177"/>
                    </a:lnTo>
                    <a:lnTo>
                      <a:pt x="83" y="175"/>
                    </a:lnTo>
                    <a:lnTo>
                      <a:pt x="81" y="177"/>
                    </a:lnTo>
                    <a:lnTo>
                      <a:pt x="78" y="177"/>
                    </a:lnTo>
                    <a:lnTo>
                      <a:pt x="78" y="179"/>
                    </a:lnTo>
                    <a:lnTo>
                      <a:pt x="78" y="182"/>
                    </a:lnTo>
                    <a:lnTo>
                      <a:pt x="78" y="184"/>
                    </a:lnTo>
                    <a:lnTo>
                      <a:pt x="78" y="188"/>
                    </a:lnTo>
                    <a:lnTo>
                      <a:pt x="78" y="190"/>
                    </a:lnTo>
                    <a:lnTo>
                      <a:pt x="78" y="193"/>
                    </a:lnTo>
                    <a:lnTo>
                      <a:pt x="78" y="197"/>
                    </a:lnTo>
                    <a:lnTo>
                      <a:pt x="78" y="199"/>
                    </a:lnTo>
                    <a:lnTo>
                      <a:pt x="78" y="201"/>
                    </a:lnTo>
                    <a:lnTo>
                      <a:pt x="78" y="204"/>
                    </a:lnTo>
                    <a:lnTo>
                      <a:pt x="74" y="201"/>
                    </a:lnTo>
                    <a:lnTo>
                      <a:pt x="72" y="201"/>
                    </a:lnTo>
                    <a:lnTo>
                      <a:pt x="70" y="201"/>
                    </a:lnTo>
                    <a:lnTo>
                      <a:pt x="67" y="201"/>
                    </a:lnTo>
                    <a:lnTo>
                      <a:pt x="67" y="204"/>
                    </a:lnTo>
                    <a:lnTo>
                      <a:pt x="70" y="204"/>
                    </a:lnTo>
                    <a:lnTo>
                      <a:pt x="67" y="206"/>
                    </a:lnTo>
                    <a:lnTo>
                      <a:pt x="70" y="206"/>
                    </a:lnTo>
                    <a:lnTo>
                      <a:pt x="70" y="208"/>
                    </a:lnTo>
                    <a:lnTo>
                      <a:pt x="70" y="210"/>
                    </a:lnTo>
                    <a:lnTo>
                      <a:pt x="70" y="212"/>
                    </a:lnTo>
                    <a:lnTo>
                      <a:pt x="67" y="214"/>
                    </a:lnTo>
                    <a:lnTo>
                      <a:pt x="67" y="217"/>
                    </a:lnTo>
                    <a:lnTo>
                      <a:pt x="67" y="219"/>
                    </a:lnTo>
                    <a:lnTo>
                      <a:pt x="67" y="221"/>
                    </a:lnTo>
                    <a:lnTo>
                      <a:pt x="67" y="223"/>
                    </a:lnTo>
                    <a:lnTo>
                      <a:pt x="65" y="223"/>
                    </a:lnTo>
                    <a:lnTo>
                      <a:pt x="65" y="225"/>
                    </a:lnTo>
                    <a:lnTo>
                      <a:pt x="65" y="223"/>
                    </a:lnTo>
                    <a:lnTo>
                      <a:pt x="63" y="223"/>
                    </a:lnTo>
                    <a:lnTo>
                      <a:pt x="63" y="225"/>
                    </a:lnTo>
                    <a:lnTo>
                      <a:pt x="63" y="228"/>
                    </a:lnTo>
                    <a:lnTo>
                      <a:pt x="63" y="225"/>
                    </a:lnTo>
                    <a:lnTo>
                      <a:pt x="61" y="225"/>
                    </a:lnTo>
                    <a:lnTo>
                      <a:pt x="59" y="225"/>
                    </a:lnTo>
                    <a:lnTo>
                      <a:pt x="56" y="225"/>
                    </a:lnTo>
                    <a:lnTo>
                      <a:pt x="54" y="225"/>
                    </a:lnTo>
                    <a:lnTo>
                      <a:pt x="54" y="223"/>
                    </a:lnTo>
                    <a:lnTo>
                      <a:pt x="52" y="223"/>
                    </a:lnTo>
                    <a:lnTo>
                      <a:pt x="50" y="223"/>
                    </a:lnTo>
                    <a:lnTo>
                      <a:pt x="48" y="223"/>
                    </a:lnTo>
                    <a:lnTo>
                      <a:pt x="46" y="223"/>
                    </a:lnTo>
                    <a:lnTo>
                      <a:pt x="41" y="223"/>
                    </a:lnTo>
                    <a:lnTo>
                      <a:pt x="43" y="221"/>
                    </a:lnTo>
                    <a:lnTo>
                      <a:pt x="39" y="219"/>
                    </a:lnTo>
                    <a:lnTo>
                      <a:pt x="37" y="217"/>
                    </a:lnTo>
                    <a:lnTo>
                      <a:pt x="32" y="214"/>
                    </a:lnTo>
                    <a:lnTo>
                      <a:pt x="37" y="217"/>
                    </a:lnTo>
                    <a:lnTo>
                      <a:pt x="39" y="217"/>
                    </a:lnTo>
                    <a:lnTo>
                      <a:pt x="41" y="217"/>
                    </a:lnTo>
                    <a:lnTo>
                      <a:pt x="48" y="219"/>
                    </a:lnTo>
                    <a:lnTo>
                      <a:pt x="48" y="217"/>
                    </a:lnTo>
                    <a:lnTo>
                      <a:pt x="48" y="210"/>
                    </a:lnTo>
                    <a:lnTo>
                      <a:pt x="50" y="210"/>
                    </a:lnTo>
                    <a:lnTo>
                      <a:pt x="50" y="206"/>
                    </a:lnTo>
                    <a:lnTo>
                      <a:pt x="50" y="204"/>
                    </a:lnTo>
                    <a:lnTo>
                      <a:pt x="48" y="204"/>
                    </a:lnTo>
                    <a:lnTo>
                      <a:pt x="48" y="199"/>
                    </a:lnTo>
                    <a:lnTo>
                      <a:pt x="50" y="195"/>
                    </a:lnTo>
                    <a:lnTo>
                      <a:pt x="50" y="193"/>
                    </a:lnTo>
                    <a:lnTo>
                      <a:pt x="52" y="193"/>
                    </a:lnTo>
                    <a:lnTo>
                      <a:pt x="54" y="193"/>
                    </a:lnTo>
                    <a:lnTo>
                      <a:pt x="54" y="190"/>
                    </a:lnTo>
                    <a:lnTo>
                      <a:pt x="54" y="188"/>
                    </a:lnTo>
                    <a:lnTo>
                      <a:pt x="54" y="186"/>
                    </a:lnTo>
                    <a:lnTo>
                      <a:pt x="56" y="184"/>
                    </a:lnTo>
                    <a:lnTo>
                      <a:pt x="56" y="182"/>
                    </a:lnTo>
                    <a:lnTo>
                      <a:pt x="54" y="179"/>
                    </a:lnTo>
                    <a:lnTo>
                      <a:pt x="52" y="179"/>
                    </a:lnTo>
                    <a:lnTo>
                      <a:pt x="50" y="182"/>
                    </a:lnTo>
                    <a:lnTo>
                      <a:pt x="48" y="182"/>
                    </a:lnTo>
                    <a:lnTo>
                      <a:pt x="43" y="182"/>
                    </a:lnTo>
                    <a:lnTo>
                      <a:pt x="41" y="182"/>
                    </a:lnTo>
                    <a:lnTo>
                      <a:pt x="35" y="182"/>
                    </a:lnTo>
                    <a:lnTo>
                      <a:pt x="35" y="179"/>
                    </a:lnTo>
                    <a:lnTo>
                      <a:pt x="35" y="177"/>
                    </a:lnTo>
                    <a:lnTo>
                      <a:pt x="35" y="179"/>
                    </a:lnTo>
                    <a:lnTo>
                      <a:pt x="32" y="175"/>
                    </a:lnTo>
                    <a:lnTo>
                      <a:pt x="30" y="175"/>
                    </a:lnTo>
                    <a:lnTo>
                      <a:pt x="32" y="175"/>
                    </a:lnTo>
                    <a:lnTo>
                      <a:pt x="32" y="173"/>
                    </a:lnTo>
                    <a:lnTo>
                      <a:pt x="30" y="168"/>
                    </a:lnTo>
                    <a:lnTo>
                      <a:pt x="30" y="166"/>
                    </a:lnTo>
                    <a:lnTo>
                      <a:pt x="30" y="164"/>
                    </a:lnTo>
                    <a:lnTo>
                      <a:pt x="32" y="164"/>
                    </a:lnTo>
                    <a:lnTo>
                      <a:pt x="35" y="164"/>
                    </a:lnTo>
                    <a:lnTo>
                      <a:pt x="35" y="162"/>
                    </a:lnTo>
                    <a:lnTo>
                      <a:pt x="35" y="160"/>
                    </a:lnTo>
                    <a:lnTo>
                      <a:pt x="35" y="158"/>
                    </a:lnTo>
                    <a:lnTo>
                      <a:pt x="35" y="155"/>
                    </a:lnTo>
                    <a:lnTo>
                      <a:pt x="35" y="153"/>
                    </a:lnTo>
                    <a:lnTo>
                      <a:pt x="32" y="151"/>
                    </a:lnTo>
                    <a:lnTo>
                      <a:pt x="30" y="151"/>
                    </a:lnTo>
                    <a:lnTo>
                      <a:pt x="28" y="151"/>
                    </a:lnTo>
                    <a:lnTo>
                      <a:pt x="26" y="153"/>
                    </a:lnTo>
                    <a:lnTo>
                      <a:pt x="28" y="151"/>
                    </a:lnTo>
                    <a:lnTo>
                      <a:pt x="28" y="149"/>
                    </a:lnTo>
                    <a:lnTo>
                      <a:pt x="28" y="147"/>
                    </a:lnTo>
                    <a:lnTo>
                      <a:pt x="28" y="142"/>
                    </a:lnTo>
                    <a:lnTo>
                      <a:pt x="28" y="140"/>
                    </a:lnTo>
                    <a:lnTo>
                      <a:pt x="26" y="140"/>
                    </a:lnTo>
                    <a:lnTo>
                      <a:pt x="24" y="138"/>
                    </a:lnTo>
                    <a:lnTo>
                      <a:pt x="21" y="138"/>
                    </a:lnTo>
                    <a:lnTo>
                      <a:pt x="19" y="138"/>
                    </a:lnTo>
                    <a:lnTo>
                      <a:pt x="19" y="136"/>
                    </a:lnTo>
                    <a:lnTo>
                      <a:pt x="17" y="136"/>
                    </a:lnTo>
                    <a:lnTo>
                      <a:pt x="15" y="136"/>
                    </a:lnTo>
                    <a:lnTo>
                      <a:pt x="15" y="133"/>
                    </a:lnTo>
                    <a:lnTo>
                      <a:pt x="15" y="131"/>
                    </a:lnTo>
                    <a:lnTo>
                      <a:pt x="13" y="129"/>
                    </a:lnTo>
                    <a:lnTo>
                      <a:pt x="13" y="127"/>
                    </a:lnTo>
                    <a:lnTo>
                      <a:pt x="13" y="125"/>
                    </a:lnTo>
                    <a:lnTo>
                      <a:pt x="13" y="122"/>
                    </a:lnTo>
                    <a:lnTo>
                      <a:pt x="13" y="120"/>
                    </a:lnTo>
                    <a:lnTo>
                      <a:pt x="13" y="118"/>
                    </a:lnTo>
                    <a:lnTo>
                      <a:pt x="11" y="116"/>
                    </a:lnTo>
                    <a:lnTo>
                      <a:pt x="11" y="112"/>
                    </a:lnTo>
                    <a:lnTo>
                      <a:pt x="13" y="112"/>
                    </a:lnTo>
                    <a:lnTo>
                      <a:pt x="13" y="109"/>
                    </a:lnTo>
                    <a:lnTo>
                      <a:pt x="15" y="105"/>
                    </a:lnTo>
                    <a:lnTo>
                      <a:pt x="15" y="103"/>
                    </a:lnTo>
                    <a:lnTo>
                      <a:pt x="15" y="101"/>
                    </a:lnTo>
                    <a:lnTo>
                      <a:pt x="15" y="98"/>
                    </a:lnTo>
                    <a:lnTo>
                      <a:pt x="17" y="96"/>
                    </a:lnTo>
                    <a:lnTo>
                      <a:pt x="17" y="92"/>
                    </a:lnTo>
                    <a:lnTo>
                      <a:pt x="17" y="90"/>
                    </a:lnTo>
                    <a:lnTo>
                      <a:pt x="15" y="90"/>
                    </a:lnTo>
                    <a:lnTo>
                      <a:pt x="15" y="87"/>
                    </a:lnTo>
                    <a:lnTo>
                      <a:pt x="13" y="85"/>
                    </a:lnTo>
                    <a:lnTo>
                      <a:pt x="11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79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2"/>
                    </a:lnTo>
                    <a:lnTo>
                      <a:pt x="2" y="70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2" y="63"/>
                    </a:lnTo>
                    <a:lnTo>
                      <a:pt x="4" y="61"/>
                    </a:lnTo>
                    <a:lnTo>
                      <a:pt x="6" y="61"/>
                    </a:lnTo>
                    <a:lnTo>
                      <a:pt x="6" y="59"/>
                    </a:lnTo>
                    <a:lnTo>
                      <a:pt x="6" y="57"/>
                    </a:lnTo>
                    <a:lnTo>
                      <a:pt x="8" y="57"/>
                    </a:lnTo>
                    <a:lnTo>
                      <a:pt x="8" y="52"/>
                    </a:lnTo>
                    <a:lnTo>
                      <a:pt x="8" y="50"/>
                    </a:lnTo>
                    <a:lnTo>
                      <a:pt x="8" y="48"/>
                    </a:lnTo>
                    <a:lnTo>
                      <a:pt x="8" y="46"/>
                    </a:lnTo>
                    <a:lnTo>
                      <a:pt x="8" y="44"/>
                    </a:lnTo>
                    <a:lnTo>
                      <a:pt x="8" y="41"/>
                    </a:lnTo>
                    <a:lnTo>
                      <a:pt x="8" y="37"/>
                    </a:lnTo>
                    <a:lnTo>
                      <a:pt x="8" y="35"/>
                    </a:lnTo>
                    <a:lnTo>
                      <a:pt x="11" y="35"/>
                    </a:lnTo>
                    <a:lnTo>
                      <a:pt x="11" y="33"/>
                    </a:lnTo>
                    <a:lnTo>
                      <a:pt x="8" y="33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11" y="26"/>
                    </a:lnTo>
                    <a:lnTo>
                      <a:pt x="13" y="26"/>
                    </a:lnTo>
                    <a:lnTo>
                      <a:pt x="11" y="26"/>
                    </a:lnTo>
                    <a:lnTo>
                      <a:pt x="11" y="24"/>
                    </a:lnTo>
                    <a:lnTo>
                      <a:pt x="11" y="22"/>
                    </a:lnTo>
                    <a:lnTo>
                      <a:pt x="11" y="20"/>
                    </a:lnTo>
                    <a:lnTo>
                      <a:pt x="13" y="20"/>
                    </a:lnTo>
                    <a:lnTo>
                      <a:pt x="15" y="20"/>
                    </a:lnTo>
                    <a:lnTo>
                      <a:pt x="17" y="20"/>
                    </a:lnTo>
                    <a:lnTo>
                      <a:pt x="19" y="20"/>
                    </a:lnTo>
                    <a:lnTo>
                      <a:pt x="19" y="17"/>
                    </a:lnTo>
                    <a:lnTo>
                      <a:pt x="19" y="20"/>
                    </a:lnTo>
                    <a:lnTo>
                      <a:pt x="21" y="20"/>
                    </a:lnTo>
                    <a:lnTo>
                      <a:pt x="24" y="20"/>
                    </a:lnTo>
                    <a:lnTo>
                      <a:pt x="28" y="15"/>
                    </a:lnTo>
                    <a:lnTo>
                      <a:pt x="30" y="15"/>
                    </a:lnTo>
                    <a:lnTo>
                      <a:pt x="32" y="17"/>
                    </a:lnTo>
                    <a:lnTo>
                      <a:pt x="32" y="15"/>
                    </a:lnTo>
                    <a:lnTo>
                      <a:pt x="35" y="15"/>
                    </a:lnTo>
                    <a:lnTo>
                      <a:pt x="35" y="13"/>
                    </a:lnTo>
                    <a:lnTo>
                      <a:pt x="37" y="13"/>
                    </a:lnTo>
                    <a:lnTo>
                      <a:pt x="39" y="13"/>
                    </a:lnTo>
                    <a:lnTo>
                      <a:pt x="41" y="11"/>
                    </a:lnTo>
                    <a:lnTo>
                      <a:pt x="43" y="11"/>
                    </a:lnTo>
                    <a:lnTo>
                      <a:pt x="43" y="9"/>
                    </a:lnTo>
                    <a:lnTo>
                      <a:pt x="46" y="9"/>
                    </a:lnTo>
                    <a:lnTo>
                      <a:pt x="48" y="6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31859C"/>
              </a:solidFill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311" name="Freeform 96"/>
              <p:cNvSpPr>
                <a:spLocks/>
              </p:cNvSpPr>
              <p:nvPr/>
            </p:nvSpPr>
            <p:spPr bwMode="auto">
              <a:xfrm>
                <a:off x="2597150" y="4402138"/>
                <a:ext cx="1752600" cy="849313"/>
              </a:xfrm>
              <a:custGeom>
                <a:avLst/>
                <a:gdLst>
                  <a:gd name="T0" fmla="*/ 2147483647 w 1104"/>
                  <a:gd name="T1" fmla="*/ 2147483647 h 535"/>
                  <a:gd name="T2" fmla="*/ 2147483647 w 1104"/>
                  <a:gd name="T3" fmla="*/ 2147483647 h 535"/>
                  <a:gd name="T4" fmla="*/ 2147483647 w 1104"/>
                  <a:gd name="T5" fmla="*/ 2147483647 h 535"/>
                  <a:gd name="T6" fmla="*/ 2147483647 w 1104"/>
                  <a:gd name="T7" fmla="*/ 2147483647 h 535"/>
                  <a:gd name="T8" fmla="*/ 2147483647 w 1104"/>
                  <a:gd name="T9" fmla="*/ 2147483647 h 535"/>
                  <a:gd name="T10" fmla="*/ 2147483647 w 1104"/>
                  <a:gd name="T11" fmla="*/ 2147483647 h 535"/>
                  <a:gd name="T12" fmla="*/ 2147483647 w 1104"/>
                  <a:gd name="T13" fmla="*/ 2147483647 h 535"/>
                  <a:gd name="T14" fmla="*/ 2147483647 w 1104"/>
                  <a:gd name="T15" fmla="*/ 2147483647 h 535"/>
                  <a:gd name="T16" fmla="*/ 2147483647 w 1104"/>
                  <a:gd name="T17" fmla="*/ 2147483647 h 535"/>
                  <a:gd name="T18" fmla="*/ 2147483647 w 1104"/>
                  <a:gd name="T19" fmla="*/ 2147483647 h 535"/>
                  <a:gd name="T20" fmla="*/ 2147483647 w 1104"/>
                  <a:gd name="T21" fmla="*/ 2147483647 h 535"/>
                  <a:gd name="T22" fmla="*/ 2147483647 w 1104"/>
                  <a:gd name="T23" fmla="*/ 2147483647 h 535"/>
                  <a:gd name="T24" fmla="*/ 2147483647 w 1104"/>
                  <a:gd name="T25" fmla="*/ 2147483647 h 535"/>
                  <a:gd name="T26" fmla="*/ 2147483647 w 1104"/>
                  <a:gd name="T27" fmla="*/ 2147483647 h 535"/>
                  <a:gd name="T28" fmla="*/ 2147483647 w 1104"/>
                  <a:gd name="T29" fmla="*/ 2147483647 h 535"/>
                  <a:gd name="T30" fmla="*/ 2147483647 w 1104"/>
                  <a:gd name="T31" fmla="*/ 2147483647 h 535"/>
                  <a:gd name="T32" fmla="*/ 2147483647 w 1104"/>
                  <a:gd name="T33" fmla="*/ 2147483647 h 535"/>
                  <a:gd name="T34" fmla="*/ 2147483647 w 1104"/>
                  <a:gd name="T35" fmla="*/ 2147483647 h 535"/>
                  <a:gd name="T36" fmla="*/ 2147483647 w 1104"/>
                  <a:gd name="T37" fmla="*/ 2147483647 h 535"/>
                  <a:gd name="T38" fmla="*/ 2147483647 w 1104"/>
                  <a:gd name="T39" fmla="*/ 2147483647 h 535"/>
                  <a:gd name="T40" fmla="*/ 2147483647 w 1104"/>
                  <a:gd name="T41" fmla="*/ 2147483647 h 535"/>
                  <a:gd name="T42" fmla="*/ 2147483647 w 1104"/>
                  <a:gd name="T43" fmla="*/ 2147483647 h 535"/>
                  <a:gd name="T44" fmla="*/ 2147483647 w 1104"/>
                  <a:gd name="T45" fmla="*/ 2147483647 h 535"/>
                  <a:gd name="T46" fmla="*/ 2147483647 w 1104"/>
                  <a:gd name="T47" fmla="*/ 2147483647 h 535"/>
                  <a:gd name="T48" fmla="*/ 2147483647 w 1104"/>
                  <a:gd name="T49" fmla="*/ 2147483647 h 535"/>
                  <a:gd name="T50" fmla="*/ 2147483647 w 1104"/>
                  <a:gd name="T51" fmla="*/ 2147483647 h 535"/>
                  <a:gd name="T52" fmla="*/ 2147483647 w 1104"/>
                  <a:gd name="T53" fmla="*/ 2147483647 h 535"/>
                  <a:gd name="T54" fmla="*/ 2147483647 w 1104"/>
                  <a:gd name="T55" fmla="*/ 2147483647 h 535"/>
                  <a:gd name="T56" fmla="*/ 2147483647 w 1104"/>
                  <a:gd name="T57" fmla="*/ 2147483647 h 535"/>
                  <a:gd name="T58" fmla="*/ 2147483647 w 1104"/>
                  <a:gd name="T59" fmla="*/ 2147483647 h 535"/>
                  <a:gd name="T60" fmla="*/ 2147483647 w 1104"/>
                  <a:gd name="T61" fmla="*/ 2147483647 h 535"/>
                  <a:gd name="T62" fmla="*/ 2147483647 w 1104"/>
                  <a:gd name="T63" fmla="*/ 2147483647 h 535"/>
                  <a:gd name="T64" fmla="*/ 2147483647 w 1104"/>
                  <a:gd name="T65" fmla="*/ 2147483647 h 535"/>
                  <a:gd name="T66" fmla="*/ 2147483647 w 1104"/>
                  <a:gd name="T67" fmla="*/ 2147483647 h 535"/>
                  <a:gd name="T68" fmla="*/ 2147483647 w 1104"/>
                  <a:gd name="T69" fmla="*/ 2147483647 h 535"/>
                  <a:gd name="T70" fmla="*/ 2147483647 w 1104"/>
                  <a:gd name="T71" fmla="*/ 2147483647 h 535"/>
                  <a:gd name="T72" fmla="*/ 2147483647 w 1104"/>
                  <a:gd name="T73" fmla="*/ 2147483647 h 535"/>
                  <a:gd name="T74" fmla="*/ 2147483647 w 1104"/>
                  <a:gd name="T75" fmla="*/ 2147483647 h 535"/>
                  <a:gd name="T76" fmla="*/ 2147483647 w 1104"/>
                  <a:gd name="T77" fmla="*/ 2147483647 h 535"/>
                  <a:gd name="T78" fmla="*/ 2147483647 w 1104"/>
                  <a:gd name="T79" fmla="*/ 2147483647 h 535"/>
                  <a:gd name="T80" fmla="*/ 2147483647 w 1104"/>
                  <a:gd name="T81" fmla="*/ 2147483647 h 535"/>
                  <a:gd name="T82" fmla="*/ 2147483647 w 1104"/>
                  <a:gd name="T83" fmla="*/ 2147483647 h 535"/>
                  <a:gd name="T84" fmla="*/ 2147483647 w 1104"/>
                  <a:gd name="T85" fmla="*/ 2147483647 h 535"/>
                  <a:gd name="T86" fmla="*/ 2147483647 w 1104"/>
                  <a:gd name="T87" fmla="*/ 2147483647 h 535"/>
                  <a:gd name="T88" fmla="*/ 2147483647 w 1104"/>
                  <a:gd name="T89" fmla="*/ 2147483647 h 535"/>
                  <a:gd name="T90" fmla="*/ 2147483647 w 1104"/>
                  <a:gd name="T91" fmla="*/ 2147483647 h 535"/>
                  <a:gd name="T92" fmla="*/ 2147483647 w 1104"/>
                  <a:gd name="T93" fmla="*/ 2147483647 h 535"/>
                  <a:gd name="T94" fmla="*/ 2147483647 w 1104"/>
                  <a:gd name="T95" fmla="*/ 2147483647 h 535"/>
                  <a:gd name="T96" fmla="*/ 2147483647 w 1104"/>
                  <a:gd name="T97" fmla="*/ 2147483647 h 535"/>
                  <a:gd name="T98" fmla="*/ 2147483647 w 1104"/>
                  <a:gd name="T99" fmla="*/ 2147483647 h 535"/>
                  <a:gd name="T100" fmla="*/ 2147483647 w 1104"/>
                  <a:gd name="T101" fmla="*/ 2147483647 h 535"/>
                  <a:gd name="T102" fmla="*/ 2147483647 w 1104"/>
                  <a:gd name="T103" fmla="*/ 2147483647 h 535"/>
                  <a:gd name="T104" fmla="*/ 2147483647 w 1104"/>
                  <a:gd name="T105" fmla="*/ 2147483647 h 535"/>
                  <a:gd name="T106" fmla="*/ 2147483647 w 1104"/>
                  <a:gd name="T107" fmla="*/ 2147483647 h 535"/>
                  <a:gd name="T108" fmla="*/ 2147483647 w 1104"/>
                  <a:gd name="T109" fmla="*/ 2147483647 h 535"/>
                  <a:gd name="T110" fmla="*/ 2147483647 w 1104"/>
                  <a:gd name="T111" fmla="*/ 2147483647 h 535"/>
                  <a:gd name="T112" fmla="*/ 2147483647 w 1104"/>
                  <a:gd name="T113" fmla="*/ 2147483647 h 535"/>
                  <a:gd name="T114" fmla="*/ 2147483647 w 1104"/>
                  <a:gd name="T115" fmla="*/ 2147483647 h 535"/>
                  <a:gd name="T116" fmla="*/ 2147483647 w 1104"/>
                  <a:gd name="T117" fmla="*/ 2147483647 h 535"/>
                  <a:gd name="T118" fmla="*/ 2147483647 w 1104"/>
                  <a:gd name="T119" fmla="*/ 2147483647 h 535"/>
                  <a:gd name="T120" fmla="*/ 2147483647 w 1104"/>
                  <a:gd name="T121" fmla="*/ 2147483647 h 53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104" h="535">
                    <a:moveTo>
                      <a:pt x="666" y="66"/>
                    </a:moveTo>
                    <a:lnTo>
                      <a:pt x="668" y="66"/>
                    </a:lnTo>
                    <a:lnTo>
                      <a:pt x="668" y="64"/>
                    </a:lnTo>
                    <a:lnTo>
                      <a:pt x="670" y="64"/>
                    </a:lnTo>
                    <a:lnTo>
                      <a:pt x="673" y="64"/>
                    </a:lnTo>
                    <a:lnTo>
                      <a:pt x="673" y="66"/>
                    </a:lnTo>
                    <a:lnTo>
                      <a:pt x="675" y="66"/>
                    </a:lnTo>
                    <a:lnTo>
                      <a:pt x="677" y="66"/>
                    </a:lnTo>
                    <a:lnTo>
                      <a:pt x="679" y="66"/>
                    </a:lnTo>
                    <a:lnTo>
                      <a:pt x="679" y="64"/>
                    </a:lnTo>
                    <a:lnTo>
                      <a:pt x="681" y="64"/>
                    </a:lnTo>
                    <a:lnTo>
                      <a:pt x="688" y="61"/>
                    </a:lnTo>
                    <a:lnTo>
                      <a:pt x="697" y="59"/>
                    </a:lnTo>
                    <a:lnTo>
                      <a:pt x="703" y="68"/>
                    </a:lnTo>
                    <a:lnTo>
                      <a:pt x="708" y="77"/>
                    </a:lnTo>
                    <a:lnTo>
                      <a:pt x="721" y="70"/>
                    </a:lnTo>
                    <a:lnTo>
                      <a:pt x="730" y="66"/>
                    </a:lnTo>
                    <a:lnTo>
                      <a:pt x="732" y="70"/>
                    </a:lnTo>
                    <a:lnTo>
                      <a:pt x="734" y="77"/>
                    </a:lnTo>
                    <a:lnTo>
                      <a:pt x="743" y="81"/>
                    </a:lnTo>
                    <a:lnTo>
                      <a:pt x="756" y="77"/>
                    </a:lnTo>
                    <a:lnTo>
                      <a:pt x="762" y="77"/>
                    </a:lnTo>
                    <a:lnTo>
                      <a:pt x="771" y="79"/>
                    </a:lnTo>
                    <a:lnTo>
                      <a:pt x="780" y="81"/>
                    </a:lnTo>
                    <a:lnTo>
                      <a:pt x="786" y="85"/>
                    </a:lnTo>
                    <a:lnTo>
                      <a:pt x="786" y="88"/>
                    </a:lnTo>
                    <a:lnTo>
                      <a:pt x="784" y="88"/>
                    </a:lnTo>
                    <a:lnTo>
                      <a:pt x="784" y="90"/>
                    </a:lnTo>
                    <a:lnTo>
                      <a:pt x="784" y="92"/>
                    </a:lnTo>
                    <a:lnTo>
                      <a:pt x="784" y="96"/>
                    </a:lnTo>
                    <a:lnTo>
                      <a:pt x="784" y="99"/>
                    </a:lnTo>
                    <a:lnTo>
                      <a:pt x="784" y="101"/>
                    </a:lnTo>
                    <a:lnTo>
                      <a:pt x="784" y="103"/>
                    </a:lnTo>
                    <a:lnTo>
                      <a:pt x="789" y="103"/>
                    </a:lnTo>
                    <a:lnTo>
                      <a:pt x="793" y="107"/>
                    </a:lnTo>
                    <a:lnTo>
                      <a:pt x="795" y="110"/>
                    </a:lnTo>
                    <a:lnTo>
                      <a:pt x="797" y="105"/>
                    </a:lnTo>
                    <a:lnTo>
                      <a:pt x="802" y="103"/>
                    </a:lnTo>
                    <a:lnTo>
                      <a:pt x="804" y="103"/>
                    </a:lnTo>
                    <a:lnTo>
                      <a:pt x="806" y="101"/>
                    </a:lnTo>
                    <a:lnTo>
                      <a:pt x="808" y="99"/>
                    </a:lnTo>
                    <a:lnTo>
                      <a:pt x="811" y="99"/>
                    </a:lnTo>
                    <a:lnTo>
                      <a:pt x="813" y="96"/>
                    </a:lnTo>
                    <a:lnTo>
                      <a:pt x="815" y="92"/>
                    </a:lnTo>
                    <a:lnTo>
                      <a:pt x="822" y="90"/>
                    </a:lnTo>
                    <a:lnTo>
                      <a:pt x="832" y="81"/>
                    </a:lnTo>
                    <a:lnTo>
                      <a:pt x="832" y="79"/>
                    </a:lnTo>
                    <a:lnTo>
                      <a:pt x="830" y="77"/>
                    </a:lnTo>
                    <a:lnTo>
                      <a:pt x="830" y="75"/>
                    </a:lnTo>
                    <a:lnTo>
                      <a:pt x="832" y="75"/>
                    </a:lnTo>
                    <a:lnTo>
                      <a:pt x="832" y="72"/>
                    </a:lnTo>
                    <a:lnTo>
                      <a:pt x="835" y="72"/>
                    </a:lnTo>
                    <a:lnTo>
                      <a:pt x="835" y="70"/>
                    </a:lnTo>
                    <a:lnTo>
                      <a:pt x="837" y="70"/>
                    </a:lnTo>
                    <a:lnTo>
                      <a:pt x="837" y="68"/>
                    </a:lnTo>
                    <a:lnTo>
                      <a:pt x="839" y="68"/>
                    </a:lnTo>
                    <a:lnTo>
                      <a:pt x="839" y="66"/>
                    </a:lnTo>
                    <a:lnTo>
                      <a:pt x="841" y="64"/>
                    </a:lnTo>
                    <a:lnTo>
                      <a:pt x="841" y="61"/>
                    </a:lnTo>
                    <a:lnTo>
                      <a:pt x="841" y="59"/>
                    </a:lnTo>
                    <a:lnTo>
                      <a:pt x="841" y="57"/>
                    </a:lnTo>
                    <a:lnTo>
                      <a:pt x="841" y="55"/>
                    </a:lnTo>
                    <a:lnTo>
                      <a:pt x="841" y="53"/>
                    </a:lnTo>
                    <a:lnTo>
                      <a:pt x="843" y="50"/>
                    </a:lnTo>
                    <a:lnTo>
                      <a:pt x="846" y="48"/>
                    </a:lnTo>
                    <a:lnTo>
                      <a:pt x="848" y="46"/>
                    </a:lnTo>
                    <a:lnTo>
                      <a:pt x="848" y="44"/>
                    </a:lnTo>
                    <a:lnTo>
                      <a:pt x="850" y="44"/>
                    </a:lnTo>
                    <a:lnTo>
                      <a:pt x="852" y="42"/>
                    </a:lnTo>
                    <a:lnTo>
                      <a:pt x="863" y="35"/>
                    </a:lnTo>
                    <a:lnTo>
                      <a:pt x="865" y="35"/>
                    </a:lnTo>
                    <a:lnTo>
                      <a:pt x="868" y="35"/>
                    </a:lnTo>
                    <a:lnTo>
                      <a:pt x="870" y="35"/>
                    </a:lnTo>
                    <a:lnTo>
                      <a:pt x="872" y="37"/>
                    </a:lnTo>
                    <a:lnTo>
                      <a:pt x="874" y="37"/>
                    </a:lnTo>
                    <a:lnTo>
                      <a:pt x="876" y="37"/>
                    </a:lnTo>
                    <a:lnTo>
                      <a:pt x="878" y="37"/>
                    </a:lnTo>
                    <a:lnTo>
                      <a:pt x="881" y="37"/>
                    </a:lnTo>
                    <a:lnTo>
                      <a:pt x="881" y="33"/>
                    </a:lnTo>
                    <a:lnTo>
                      <a:pt x="878" y="33"/>
                    </a:lnTo>
                    <a:lnTo>
                      <a:pt x="881" y="33"/>
                    </a:lnTo>
                    <a:lnTo>
                      <a:pt x="881" y="31"/>
                    </a:lnTo>
                    <a:lnTo>
                      <a:pt x="883" y="24"/>
                    </a:lnTo>
                    <a:lnTo>
                      <a:pt x="883" y="26"/>
                    </a:lnTo>
                    <a:lnTo>
                      <a:pt x="885" y="26"/>
                    </a:lnTo>
                    <a:lnTo>
                      <a:pt x="885" y="29"/>
                    </a:lnTo>
                    <a:lnTo>
                      <a:pt x="894" y="31"/>
                    </a:lnTo>
                    <a:lnTo>
                      <a:pt x="905" y="33"/>
                    </a:lnTo>
                    <a:lnTo>
                      <a:pt x="913" y="35"/>
                    </a:lnTo>
                    <a:lnTo>
                      <a:pt x="916" y="31"/>
                    </a:lnTo>
                    <a:lnTo>
                      <a:pt x="927" y="31"/>
                    </a:lnTo>
                    <a:lnTo>
                      <a:pt x="929" y="29"/>
                    </a:lnTo>
                    <a:lnTo>
                      <a:pt x="929" y="26"/>
                    </a:lnTo>
                    <a:lnTo>
                      <a:pt x="933" y="22"/>
                    </a:lnTo>
                    <a:lnTo>
                      <a:pt x="938" y="20"/>
                    </a:lnTo>
                    <a:lnTo>
                      <a:pt x="940" y="20"/>
                    </a:lnTo>
                    <a:lnTo>
                      <a:pt x="944" y="22"/>
                    </a:lnTo>
                    <a:lnTo>
                      <a:pt x="946" y="22"/>
                    </a:lnTo>
                    <a:lnTo>
                      <a:pt x="951" y="20"/>
                    </a:lnTo>
                    <a:lnTo>
                      <a:pt x="953" y="20"/>
                    </a:lnTo>
                    <a:lnTo>
                      <a:pt x="957" y="20"/>
                    </a:lnTo>
                    <a:lnTo>
                      <a:pt x="964" y="18"/>
                    </a:lnTo>
                    <a:lnTo>
                      <a:pt x="966" y="18"/>
                    </a:lnTo>
                    <a:lnTo>
                      <a:pt x="970" y="20"/>
                    </a:lnTo>
                    <a:lnTo>
                      <a:pt x="977" y="31"/>
                    </a:lnTo>
                    <a:lnTo>
                      <a:pt x="984" y="31"/>
                    </a:lnTo>
                    <a:lnTo>
                      <a:pt x="988" y="35"/>
                    </a:lnTo>
                    <a:lnTo>
                      <a:pt x="990" y="35"/>
                    </a:lnTo>
                    <a:lnTo>
                      <a:pt x="992" y="37"/>
                    </a:lnTo>
                    <a:lnTo>
                      <a:pt x="997" y="37"/>
                    </a:lnTo>
                    <a:lnTo>
                      <a:pt x="1001" y="37"/>
                    </a:lnTo>
                    <a:lnTo>
                      <a:pt x="1001" y="40"/>
                    </a:lnTo>
                    <a:lnTo>
                      <a:pt x="1001" y="42"/>
                    </a:lnTo>
                    <a:lnTo>
                      <a:pt x="990" y="50"/>
                    </a:lnTo>
                    <a:lnTo>
                      <a:pt x="999" y="50"/>
                    </a:lnTo>
                    <a:lnTo>
                      <a:pt x="997" y="55"/>
                    </a:lnTo>
                    <a:lnTo>
                      <a:pt x="999" y="55"/>
                    </a:lnTo>
                    <a:lnTo>
                      <a:pt x="1010" y="70"/>
                    </a:lnTo>
                    <a:lnTo>
                      <a:pt x="1012" y="70"/>
                    </a:lnTo>
                    <a:lnTo>
                      <a:pt x="1014" y="70"/>
                    </a:lnTo>
                    <a:lnTo>
                      <a:pt x="1016" y="68"/>
                    </a:lnTo>
                    <a:lnTo>
                      <a:pt x="1019" y="68"/>
                    </a:lnTo>
                    <a:lnTo>
                      <a:pt x="1021" y="66"/>
                    </a:lnTo>
                    <a:lnTo>
                      <a:pt x="1021" y="64"/>
                    </a:lnTo>
                    <a:lnTo>
                      <a:pt x="1021" y="61"/>
                    </a:lnTo>
                    <a:lnTo>
                      <a:pt x="1021" y="59"/>
                    </a:lnTo>
                    <a:lnTo>
                      <a:pt x="1023" y="57"/>
                    </a:lnTo>
                    <a:lnTo>
                      <a:pt x="1025" y="57"/>
                    </a:lnTo>
                    <a:lnTo>
                      <a:pt x="1027" y="55"/>
                    </a:lnTo>
                    <a:lnTo>
                      <a:pt x="1030" y="53"/>
                    </a:lnTo>
                    <a:lnTo>
                      <a:pt x="1030" y="50"/>
                    </a:lnTo>
                    <a:lnTo>
                      <a:pt x="1030" y="46"/>
                    </a:lnTo>
                    <a:lnTo>
                      <a:pt x="1034" y="37"/>
                    </a:lnTo>
                    <a:lnTo>
                      <a:pt x="1034" y="35"/>
                    </a:lnTo>
                    <a:lnTo>
                      <a:pt x="1043" y="35"/>
                    </a:lnTo>
                    <a:lnTo>
                      <a:pt x="1047" y="35"/>
                    </a:lnTo>
                    <a:lnTo>
                      <a:pt x="1056" y="35"/>
                    </a:lnTo>
                    <a:lnTo>
                      <a:pt x="1051" y="40"/>
                    </a:lnTo>
                    <a:lnTo>
                      <a:pt x="1051" y="42"/>
                    </a:lnTo>
                    <a:lnTo>
                      <a:pt x="1054" y="48"/>
                    </a:lnTo>
                    <a:lnTo>
                      <a:pt x="1056" y="50"/>
                    </a:lnTo>
                    <a:lnTo>
                      <a:pt x="1058" y="53"/>
                    </a:lnTo>
                    <a:lnTo>
                      <a:pt x="1062" y="61"/>
                    </a:lnTo>
                    <a:lnTo>
                      <a:pt x="1065" y="61"/>
                    </a:lnTo>
                    <a:lnTo>
                      <a:pt x="1069" y="59"/>
                    </a:lnTo>
                    <a:lnTo>
                      <a:pt x="1071" y="57"/>
                    </a:lnTo>
                    <a:lnTo>
                      <a:pt x="1073" y="57"/>
                    </a:lnTo>
                    <a:lnTo>
                      <a:pt x="1078" y="57"/>
                    </a:lnTo>
                    <a:lnTo>
                      <a:pt x="1082" y="57"/>
                    </a:lnTo>
                    <a:lnTo>
                      <a:pt x="1087" y="57"/>
                    </a:lnTo>
                    <a:lnTo>
                      <a:pt x="1087" y="59"/>
                    </a:lnTo>
                    <a:lnTo>
                      <a:pt x="1093" y="64"/>
                    </a:lnTo>
                    <a:lnTo>
                      <a:pt x="1093" y="66"/>
                    </a:lnTo>
                    <a:lnTo>
                      <a:pt x="1089" y="66"/>
                    </a:lnTo>
                    <a:lnTo>
                      <a:pt x="1087" y="66"/>
                    </a:lnTo>
                    <a:lnTo>
                      <a:pt x="1087" y="72"/>
                    </a:lnTo>
                    <a:lnTo>
                      <a:pt x="1087" y="75"/>
                    </a:lnTo>
                    <a:lnTo>
                      <a:pt x="1084" y="75"/>
                    </a:lnTo>
                    <a:lnTo>
                      <a:pt x="1078" y="72"/>
                    </a:lnTo>
                    <a:lnTo>
                      <a:pt x="1078" y="75"/>
                    </a:lnTo>
                    <a:lnTo>
                      <a:pt x="1073" y="83"/>
                    </a:lnTo>
                    <a:lnTo>
                      <a:pt x="1073" y="90"/>
                    </a:lnTo>
                    <a:lnTo>
                      <a:pt x="1076" y="90"/>
                    </a:lnTo>
                    <a:lnTo>
                      <a:pt x="1082" y="90"/>
                    </a:lnTo>
                    <a:lnTo>
                      <a:pt x="1084" y="88"/>
                    </a:lnTo>
                    <a:lnTo>
                      <a:pt x="1087" y="88"/>
                    </a:lnTo>
                    <a:lnTo>
                      <a:pt x="1089" y="88"/>
                    </a:lnTo>
                    <a:lnTo>
                      <a:pt x="1093" y="90"/>
                    </a:lnTo>
                    <a:lnTo>
                      <a:pt x="1095" y="92"/>
                    </a:lnTo>
                    <a:lnTo>
                      <a:pt x="1097" y="94"/>
                    </a:lnTo>
                    <a:lnTo>
                      <a:pt x="1095" y="94"/>
                    </a:lnTo>
                    <a:lnTo>
                      <a:pt x="1095" y="96"/>
                    </a:lnTo>
                    <a:lnTo>
                      <a:pt x="1097" y="99"/>
                    </a:lnTo>
                    <a:lnTo>
                      <a:pt x="1100" y="99"/>
                    </a:lnTo>
                    <a:lnTo>
                      <a:pt x="1102" y="101"/>
                    </a:lnTo>
                    <a:lnTo>
                      <a:pt x="1104" y="103"/>
                    </a:lnTo>
                    <a:lnTo>
                      <a:pt x="1102" y="107"/>
                    </a:lnTo>
                    <a:lnTo>
                      <a:pt x="1100" y="110"/>
                    </a:lnTo>
                    <a:lnTo>
                      <a:pt x="1093" y="114"/>
                    </a:lnTo>
                    <a:lnTo>
                      <a:pt x="1095" y="116"/>
                    </a:lnTo>
                    <a:lnTo>
                      <a:pt x="1097" y="116"/>
                    </a:lnTo>
                    <a:lnTo>
                      <a:pt x="1095" y="118"/>
                    </a:lnTo>
                    <a:lnTo>
                      <a:pt x="1091" y="118"/>
                    </a:lnTo>
                    <a:lnTo>
                      <a:pt x="1091" y="121"/>
                    </a:lnTo>
                    <a:lnTo>
                      <a:pt x="1084" y="118"/>
                    </a:lnTo>
                    <a:lnTo>
                      <a:pt x="1082" y="118"/>
                    </a:lnTo>
                    <a:lnTo>
                      <a:pt x="1080" y="123"/>
                    </a:lnTo>
                    <a:lnTo>
                      <a:pt x="1080" y="127"/>
                    </a:lnTo>
                    <a:lnTo>
                      <a:pt x="1082" y="127"/>
                    </a:lnTo>
                    <a:lnTo>
                      <a:pt x="1082" y="129"/>
                    </a:lnTo>
                    <a:lnTo>
                      <a:pt x="1080" y="131"/>
                    </a:lnTo>
                    <a:lnTo>
                      <a:pt x="1078" y="129"/>
                    </a:lnTo>
                    <a:lnTo>
                      <a:pt x="1076" y="131"/>
                    </a:lnTo>
                    <a:lnTo>
                      <a:pt x="1073" y="131"/>
                    </a:lnTo>
                    <a:lnTo>
                      <a:pt x="1073" y="134"/>
                    </a:lnTo>
                    <a:lnTo>
                      <a:pt x="1076" y="134"/>
                    </a:lnTo>
                    <a:lnTo>
                      <a:pt x="1073" y="134"/>
                    </a:lnTo>
                    <a:lnTo>
                      <a:pt x="1071" y="134"/>
                    </a:lnTo>
                    <a:lnTo>
                      <a:pt x="1071" y="138"/>
                    </a:lnTo>
                    <a:lnTo>
                      <a:pt x="1071" y="140"/>
                    </a:lnTo>
                    <a:lnTo>
                      <a:pt x="1071" y="145"/>
                    </a:lnTo>
                    <a:lnTo>
                      <a:pt x="1073" y="140"/>
                    </a:lnTo>
                    <a:lnTo>
                      <a:pt x="1073" y="138"/>
                    </a:lnTo>
                    <a:lnTo>
                      <a:pt x="1080" y="140"/>
                    </a:lnTo>
                    <a:lnTo>
                      <a:pt x="1080" y="142"/>
                    </a:lnTo>
                    <a:lnTo>
                      <a:pt x="1080" y="147"/>
                    </a:lnTo>
                    <a:lnTo>
                      <a:pt x="1080" y="149"/>
                    </a:lnTo>
                    <a:lnTo>
                      <a:pt x="1080" y="151"/>
                    </a:lnTo>
                    <a:lnTo>
                      <a:pt x="1076" y="151"/>
                    </a:lnTo>
                    <a:lnTo>
                      <a:pt x="1073" y="153"/>
                    </a:lnTo>
                    <a:lnTo>
                      <a:pt x="1071" y="156"/>
                    </a:lnTo>
                    <a:lnTo>
                      <a:pt x="1073" y="156"/>
                    </a:lnTo>
                    <a:lnTo>
                      <a:pt x="1076" y="156"/>
                    </a:lnTo>
                    <a:lnTo>
                      <a:pt x="1071" y="160"/>
                    </a:lnTo>
                    <a:lnTo>
                      <a:pt x="1069" y="160"/>
                    </a:lnTo>
                    <a:lnTo>
                      <a:pt x="1067" y="160"/>
                    </a:lnTo>
                    <a:lnTo>
                      <a:pt x="1062" y="160"/>
                    </a:lnTo>
                    <a:lnTo>
                      <a:pt x="1058" y="158"/>
                    </a:lnTo>
                    <a:lnTo>
                      <a:pt x="1056" y="158"/>
                    </a:lnTo>
                    <a:lnTo>
                      <a:pt x="1054" y="158"/>
                    </a:lnTo>
                    <a:lnTo>
                      <a:pt x="1054" y="160"/>
                    </a:lnTo>
                    <a:lnTo>
                      <a:pt x="1056" y="162"/>
                    </a:lnTo>
                    <a:lnTo>
                      <a:pt x="1056" y="164"/>
                    </a:lnTo>
                    <a:lnTo>
                      <a:pt x="1051" y="169"/>
                    </a:lnTo>
                    <a:lnTo>
                      <a:pt x="1041" y="169"/>
                    </a:lnTo>
                    <a:lnTo>
                      <a:pt x="1038" y="169"/>
                    </a:lnTo>
                    <a:lnTo>
                      <a:pt x="1034" y="171"/>
                    </a:lnTo>
                    <a:lnTo>
                      <a:pt x="1032" y="171"/>
                    </a:lnTo>
                    <a:lnTo>
                      <a:pt x="1032" y="173"/>
                    </a:lnTo>
                    <a:lnTo>
                      <a:pt x="1032" y="175"/>
                    </a:lnTo>
                    <a:lnTo>
                      <a:pt x="1027" y="177"/>
                    </a:lnTo>
                    <a:lnTo>
                      <a:pt x="1025" y="177"/>
                    </a:lnTo>
                    <a:lnTo>
                      <a:pt x="1025" y="180"/>
                    </a:lnTo>
                    <a:lnTo>
                      <a:pt x="1021" y="180"/>
                    </a:lnTo>
                    <a:lnTo>
                      <a:pt x="1016" y="184"/>
                    </a:lnTo>
                    <a:lnTo>
                      <a:pt x="1014" y="184"/>
                    </a:lnTo>
                    <a:lnTo>
                      <a:pt x="1012" y="184"/>
                    </a:lnTo>
                    <a:lnTo>
                      <a:pt x="1005" y="184"/>
                    </a:lnTo>
                    <a:lnTo>
                      <a:pt x="1003" y="182"/>
                    </a:lnTo>
                    <a:lnTo>
                      <a:pt x="1001" y="180"/>
                    </a:lnTo>
                    <a:lnTo>
                      <a:pt x="999" y="180"/>
                    </a:lnTo>
                    <a:lnTo>
                      <a:pt x="992" y="173"/>
                    </a:lnTo>
                    <a:lnTo>
                      <a:pt x="988" y="169"/>
                    </a:lnTo>
                    <a:lnTo>
                      <a:pt x="986" y="167"/>
                    </a:lnTo>
                    <a:lnTo>
                      <a:pt x="984" y="167"/>
                    </a:lnTo>
                    <a:lnTo>
                      <a:pt x="979" y="164"/>
                    </a:lnTo>
                    <a:lnTo>
                      <a:pt x="975" y="171"/>
                    </a:lnTo>
                    <a:lnTo>
                      <a:pt x="970" y="171"/>
                    </a:lnTo>
                    <a:lnTo>
                      <a:pt x="968" y="173"/>
                    </a:lnTo>
                    <a:lnTo>
                      <a:pt x="966" y="173"/>
                    </a:lnTo>
                    <a:lnTo>
                      <a:pt x="964" y="175"/>
                    </a:lnTo>
                    <a:lnTo>
                      <a:pt x="959" y="180"/>
                    </a:lnTo>
                    <a:lnTo>
                      <a:pt x="953" y="180"/>
                    </a:lnTo>
                    <a:lnTo>
                      <a:pt x="953" y="182"/>
                    </a:lnTo>
                    <a:lnTo>
                      <a:pt x="953" y="184"/>
                    </a:lnTo>
                    <a:lnTo>
                      <a:pt x="951" y="188"/>
                    </a:lnTo>
                    <a:lnTo>
                      <a:pt x="946" y="197"/>
                    </a:lnTo>
                    <a:lnTo>
                      <a:pt x="949" y="199"/>
                    </a:lnTo>
                    <a:lnTo>
                      <a:pt x="953" y="204"/>
                    </a:lnTo>
                    <a:lnTo>
                      <a:pt x="955" y="206"/>
                    </a:lnTo>
                    <a:lnTo>
                      <a:pt x="951" y="210"/>
                    </a:lnTo>
                    <a:lnTo>
                      <a:pt x="931" y="208"/>
                    </a:lnTo>
                    <a:lnTo>
                      <a:pt x="929" y="208"/>
                    </a:lnTo>
                    <a:lnTo>
                      <a:pt x="922" y="208"/>
                    </a:lnTo>
                    <a:lnTo>
                      <a:pt x="916" y="206"/>
                    </a:lnTo>
                    <a:lnTo>
                      <a:pt x="913" y="206"/>
                    </a:lnTo>
                    <a:lnTo>
                      <a:pt x="907" y="206"/>
                    </a:lnTo>
                    <a:lnTo>
                      <a:pt x="900" y="204"/>
                    </a:lnTo>
                    <a:lnTo>
                      <a:pt x="892" y="204"/>
                    </a:lnTo>
                    <a:lnTo>
                      <a:pt x="887" y="213"/>
                    </a:lnTo>
                    <a:lnTo>
                      <a:pt x="885" y="213"/>
                    </a:lnTo>
                    <a:lnTo>
                      <a:pt x="885" y="215"/>
                    </a:lnTo>
                    <a:lnTo>
                      <a:pt x="885" y="217"/>
                    </a:lnTo>
                    <a:lnTo>
                      <a:pt x="881" y="221"/>
                    </a:lnTo>
                    <a:lnTo>
                      <a:pt x="876" y="219"/>
                    </a:lnTo>
                    <a:lnTo>
                      <a:pt x="870" y="217"/>
                    </a:lnTo>
                    <a:lnTo>
                      <a:pt x="868" y="217"/>
                    </a:lnTo>
                    <a:lnTo>
                      <a:pt x="865" y="215"/>
                    </a:lnTo>
                    <a:lnTo>
                      <a:pt x="863" y="215"/>
                    </a:lnTo>
                    <a:lnTo>
                      <a:pt x="861" y="213"/>
                    </a:lnTo>
                    <a:lnTo>
                      <a:pt x="857" y="219"/>
                    </a:lnTo>
                    <a:lnTo>
                      <a:pt x="854" y="221"/>
                    </a:lnTo>
                    <a:lnTo>
                      <a:pt x="854" y="223"/>
                    </a:lnTo>
                    <a:lnTo>
                      <a:pt x="848" y="226"/>
                    </a:lnTo>
                    <a:lnTo>
                      <a:pt x="846" y="226"/>
                    </a:lnTo>
                    <a:lnTo>
                      <a:pt x="843" y="226"/>
                    </a:lnTo>
                    <a:lnTo>
                      <a:pt x="830" y="232"/>
                    </a:lnTo>
                    <a:lnTo>
                      <a:pt x="837" y="243"/>
                    </a:lnTo>
                    <a:lnTo>
                      <a:pt x="837" y="248"/>
                    </a:lnTo>
                    <a:lnTo>
                      <a:pt x="837" y="256"/>
                    </a:lnTo>
                    <a:lnTo>
                      <a:pt x="841" y="261"/>
                    </a:lnTo>
                    <a:lnTo>
                      <a:pt x="848" y="267"/>
                    </a:lnTo>
                    <a:lnTo>
                      <a:pt x="850" y="274"/>
                    </a:lnTo>
                    <a:lnTo>
                      <a:pt x="852" y="283"/>
                    </a:lnTo>
                    <a:lnTo>
                      <a:pt x="854" y="283"/>
                    </a:lnTo>
                    <a:lnTo>
                      <a:pt x="852" y="294"/>
                    </a:lnTo>
                    <a:lnTo>
                      <a:pt x="848" y="296"/>
                    </a:lnTo>
                    <a:lnTo>
                      <a:pt x="843" y="300"/>
                    </a:lnTo>
                    <a:lnTo>
                      <a:pt x="846" y="300"/>
                    </a:lnTo>
                    <a:lnTo>
                      <a:pt x="861" y="309"/>
                    </a:lnTo>
                    <a:lnTo>
                      <a:pt x="865" y="315"/>
                    </a:lnTo>
                    <a:lnTo>
                      <a:pt x="865" y="322"/>
                    </a:lnTo>
                    <a:lnTo>
                      <a:pt x="865" y="324"/>
                    </a:lnTo>
                    <a:lnTo>
                      <a:pt x="878" y="324"/>
                    </a:lnTo>
                    <a:lnTo>
                      <a:pt x="872" y="342"/>
                    </a:lnTo>
                    <a:lnTo>
                      <a:pt x="854" y="337"/>
                    </a:lnTo>
                    <a:lnTo>
                      <a:pt x="852" y="337"/>
                    </a:lnTo>
                    <a:lnTo>
                      <a:pt x="837" y="331"/>
                    </a:lnTo>
                    <a:lnTo>
                      <a:pt x="824" y="331"/>
                    </a:lnTo>
                    <a:lnTo>
                      <a:pt x="822" y="329"/>
                    </a:lnTo>
                    <a:lnTo>
                      <a:pt x="822" y="326"/>
                    </a:lnTo>
                    <a:lnTo>
                      <a:pt x="815" y="326"/>
                    </a:lnTo>
                    <a:lnTo>
                      <a:pt x="811" y="326"/>
                    </a:lnTo>
                    <a:lnTo>
                      <a:pt x="797" y="333"/>
                    </a:lnTo>
                    <a:lnTo>
                      <a:pt x="793" y="335"/>
                    </a:lnTo>
                    <a:lnTo>
                      <a:pt x="797" y="342"/>
                    </a:lnTo>
                    <a:lnTo>
                      <a:pt x="800" y="346"/>
                    </a:lnTo>
                    <a:lnTo>
                      <a:pt x="800" y="348"/>
                    </a:lnTo>
                    <a:lnTo>
                      <a:pt x="802" y="351"/>
                    </a:lnTo>
                    <a:lnTo>
                      <a:pt x="795" y="355"/>
                    </a:lnTo>
                    <a:lnTo>
                      <a:pt x="789" y="355"/>
                    </a:lnTo>
                    <a:lnTo>
                      <a:pt x="771" y="355"/>
                    </a:lnTo>
                    <a:lnTo>
                      <a:pt x="769" y="361"/>
                    </a:lnTo>
                    <a:lnTo>
                      <a:pt x="756" y="377"/>
                    </a:lnTo>
                    <a:lnTo>
                      <a:pt x="758" y="383"/>
                    </a:lnTo>
                    <a:lnTo>
                      <a:pt x="760" y="388"/>
                    </a:lnTo>
                    <a:lnTo>
                      <a:pt x="751" y="394"/>
                    </a:lnTo>
                    <a:lnTo>
                      <a:pt x="751" y="397"/>
                    </a:lnTo>
                    <a:lnTo>
                      <a:pt x="754" y="399"/>
                    </a:lnTo>
                    <a:lnTo>
                      <a:pt x="756" y="401"/>
                    </a:lnTo>
                    <a:lnTo>
                      <a:pt x="758" y="403"/>
                    </a:lnTo>
                    <a:lnTo>
                      <a:pt x="756" y="410"/>
                    </a:lnTo>
                    <a:lnTo>
                      <a:pt x="754" y="412"/>
                    </a:lnTo>
                    <a:lnTo>
                      <a:pt x="747" y="421"/>
                    </a:lnTo>
                    <a:lnTo>
                      <a:pt x="738" y="429"/>
                    </a:lnTo>
                    <a:lnTo>
                      <a:pt x="736" y="440"/>
                    </a:lnTo>
                    <a:lnTo>
                      <a:pt x="732" y="445"/>
                    </a:lnTo>
                    <a:lnTo>
                      <a:pt x="727" y="447"/>
                    </a:lnTo>
                    <a:lnTo>
                      <a:pt x="725" y="451"/>
                    </a:lnTo>
                    <a:lnTo>
                      <a:pt x="723" y="451"/>
                    </a:lnTo>
                    <a:lnTo>
                      <a:pt x="723" y="453"/>
                    </a:lnTo>
                    <a:lnTo>
                      <a:pt x="721" y="458"/>
                    </a:lnTo>
                    <a:lnTo>
                      <a:pt x="719" y="462"/>
                    </a:lnTo>
                    <a:lnTo>
                      <a:pt x="712" y="473"/>
                    </a:lnTo>
                    <a:lnTo>
                      <a:pt x="708" y="475"/>
                    </a:lnTo>
                    <a:lnTo>
                      <a:pt x="708" y="480"/>
                    </a:lnTo>
                    <a:lnTo>
                      <a:pt x="697" y="480"/>
                    </a:lnTo>
                    <a:lnTo>
                      <a:pt x="697" y="493"/>
                    </a:lnTo>
                    <a:lnTo>
                      <a:pt x="697" y="495"/>
                    </a:lnTo>
                    <a:lnTo>
                      <a:pt x="697" y="497"/>
                    </a:lnTo>
                    <a:lnTo>
                      <a:pt x="701" y="499"/>
                    </a:lnTo>
                    <a:lnTo>
                      <a:pt x="710" y="504"/>
                    </a:lnTo>
                    <a:lnTo>
                      <a:pt x="708" y="506"/>
                    </a:lnTo>
                    <a:lnTo>
                      <a:pt x="703" y="504"/>
                    </a:lnTo>
                    <a:lnTo>
                      <a:pt x="701" y="504"/>
                    </a:lnTo>
                    <a:lnTo>
                      <a:pt x="699" y="504"/>
                    </a:lnTo>
                    <a:lnTo>
                      <a:pt x="697" y="504"/>
                    </a:lnTo>
                    <a:lnTo>
                      <a:pt x="692" y="504"/>
                    </a:lnTo>
                    <a:lnTo>
                      <a:pt x="690" y="504"/>
                    </a:lnTo>
                    <a:lnTo>
                      <a:pt x="688" y="504"/>
                    </a:lnTo>
                    <a:lnTo>
                      <a:pt x="686" y="504"/>
                    </a:lnTo>
                    <a:lnTo>
                      <a:pt x="681" y="504"/>
                    </a:lnTo>
                    <a:lnTo>
                      <a:pt x="679" y="504"/>
                    </a:lnTo>
                    <a:lnTo>
                      <a:pt x="677" y="504"/>
                    </a:lnTo>
                    <a:lnTo>
                      <a:pt x="655" y="502"/>
                    </a:lnTo>
                    <a:lnTo>
                      <a:pt x="635" y="502"/>
                    </a:lnTo>
                    <a:lnTo>
                      <a:pt x="622" y="502"/>
                    </a:lnTo>
                    <a:lnTo>
                      <a:pt x="602" y="491"/>
                    </a:lnTo>
                    <a:lnTo>
                      <a:pt x="589" y="486"/>
                    </a:lnTo>
                    <a:lnTo>
                      <a:pt x="581" y="484"/>
                    </a:lnTo>
                    <a:lnTo>
                      <a:pt x="574" y="482"/>
                    </a:lnTo>
                    <a:lnTo>
                      <a:pt x="552" y="475"/>
                    </a:lnTo>
                    <a:lnTo>
                      <a:pt x="543" y="478"/>
                    </a:lnTo>
                    <a:lnTo>
                      <a:pt x="535" y="482"/>
                    </a:lnTo>
                    <a:lnTo>
                      <a:pt x="524" y="484"/>
                    </a:lnTo>
                    <a:lnTo>
                      <a:pt x="508" y="486"/>
                    </a:lnTo>
                    <a:lnTo>
                      <a:pt x="495" y="486"/>
                    </a:lnTo>
                    <a:lnTo>
                      <a:pt x="484" y="491"/>
                    </a:lnTo>
                    <a:lnTo>
                      <a:pt x="467" y="491"/>
                    </a:lnTo>
                    <a:lnTo>
                      <a:pt x="456" y="495"/>
                    </a:lnTo>
                    <a:lnTo>
                      <a:pt x="447" y="497"/>
                    </a:lnTo>
                    <a:lnTo>
                      <a:pt x="438" y="497"/>
                    </a:lnTo>
                    <a:lnTo>
                      <a:pt x="425" y="499"/>
                    </a:lnTo>
                    <a:lnTo>
                      <a:pt x="414" y="499"/>
                    </a:lnTo>
                    <a:lnTo>
                      <a:pt x="405" y="502"/>
                    </a:lnTo>
                    <a:lnTo>
                      <a:pt x="388" y="499"/>
                    </a:lnTo>
                    <a:lnTo>
                      <a:pt x="381" y="499"/>
                    </a:lnTo>
                    <a:lnTo>
                      <a:pt x="379" y="502"/>
                    </a:lnTo>
                    <a:lnTo>
                      <a:pt x="372" y="502"/>
                    </a:lnTo>
                    <a:lnTo>
                      <a:pt x="368" y="504"/>
                    </a:lnTo>
                    <a:lnTo>
                      <a:pt x="364" y="504"/>
                    </a:lnTo>
                    <a:lnTo>
                      <a:pt x="357" y="502"/>
                    </a:lnTo>
                    <a:lnTo>
                      <a:pt x="353" y="502"/>
                    </a:lnTo>
                    <a:lnTo>
                      <a:pt x="348" y="499"/>
                    </a:lnTo>
                    <a:lnTo>
                      <a:pt x="340" y="497"/>
                    </a:lnTo>
                    <a:lnTo>
                      <a:pt x="329" y="499"/>
                    </a:lnTo>
                    <a:lnTo>
                      <a:pt x="320" y="499"/>
                    </a:lnTo>
                    <a:lnTo>
                      <a:pt x="311" y="499"/>
                    </a:lnTo>
                    <a:lnTo>
                      <a:pt x="302" y="502"/>
                    </a:lnTo>
                    <a:lnTo>
                      <a:pt x="291" y="504"/>
                    </a:lnTo>
                    <a:lnTo>
                      <a:pt x="289" y="504"/>
                    </a:lnTo>
                    <a:lnTo>
                      <a:pt x="276" y="506"/>
                    </a:lnTo>
                    <a:lnTo>
                      <a:pt x="265" y="504"/>
                    </a:lnTo>
                    <a:lnTo>
                      <a:pt x="259" y="506"/>
                    </a:lnTo>
                    <a:lnTo>
                      <a:pt x="250" y="508"/>
                    </a:lnTo>
                    <a:lnTo>
                      <a:pt x="243" y="508"/>
                    </a:lnTo>
                    <a:lnTo>
                      <a:pt x="241" y="508"/>
                    </a:lnTo>
                    <a:lnTo>
                      <a:pt x="232" y="508"/>
                    </a:lnTo>
                    <a:lnTo>
                      <a:pt x="228" y="510"/>
                    </a:lnTo>
                    <a:lnTo>
                      <a:pt x="226" y="510"/>
                    </a:lnTo>
                    <a:lnTo>
                      <a:pt x="221" y="510"/>
                    </a:lnTo>
                    <a:lnTo>
                      <a:pt x="213" y="506"/>
                    </a:lnTo>
                    <a:lnTo>
                      <a:pt x="210" y="506"/>
                    </a:lnTo>
                    <a:lnTo>
                      <a:pt x="208" y="506"/>
                    </a:lnTo>
                    <a:lnTo>
                      <a:pt x="197" y="508"/>
                    </a:lnTo>
                    <a:lnTo>
                      <a:pt x="189" y="510"/>
                    </a:lnTo>
                    <a:lnTo>
                      <a:pt x="180" y="515"/>
                    </a:lnTo>
                    <a:lnTo>
                      <a:pt x="175" y="517"/>
                    </a:lnTo>
                    <a:lnTo>
                      <a:pt x="173" y="517"/>
                    </a:lnTo>
                    <a:lnTo>
                      <a:pt x="169" y="519"/>
                    </a:lnTo>
                    <a:lnTo>
                      <a:pt x="160" y="521"/>
                    </a:lnTo>
                    <a:lnTo>
                      <a:pt x="153" y="524"/>
                    </a:lnTo>
                    <a:lnTo>
                      <a:pt x="145" y="526"/>
                    </a:lnTo>
                    <a:lnTo>
                      <a:pt x="127" y="528"/>
                    </a:lnTo>
                    <a:lnTo>
                      <a:pt x="125" y="528"/>
                    </a:lnTo>
                    <a:lnTo>
                      <a:pt x="116" y="530"/>
                    </a:lnTo>
                    <a:lnTo>
                      <a:pt x="101" y="532"/>
                    </a:lnTo>
                    <a:lnTo>
                      <a:pt x="99" y="532"/>
                    </a:lnTo>
                    <a:lnTo>
                      <a:pt x="94" y="532"/>
                    </a:lnTo>
                    <a:lnTo>
                      <a:pt x="77" y="535"/>
                    </a:lnTo>
                    <a:lnTo>
                      <a:pt x="75" y="530"/>
                    </a:lnTo>
                    <a:lnTo>
                      <a:pt x="83" y="526"/>
                    </a:lnTo>
                    <a:lnTo>
                      <a:pt x="81" y="517"/>
                    </a:lnTo>
                    <a:lnTo>
                      <a:pt x="77" y="517"/>
                    </a:lnTo>
                    <a:lnTo>
                      <a:pt x="70" y="519"/>
                    </a:lnTo>
                    <a:lnTo>
                      <a:pt x="64" y="519"/>
                    </a:lnTo>
                    <a:lnTo>
                      <a:pt x="53" y="521"/>
                    </a:lnTo>
                    <a:lnTo>
                      <a:pt x="44" y="524"/>
                    </a:lnTo>
                    <a:lnTo>
                      <a:pt x="37" y="524"/>
                    </a:lnTo>
                    <a:lnTo>
                      <a:pt x="51" y="515"/>
                    </a:lnTo>
                    <a:lnTo>
                      <a:pt x="59" y="515"/>
                    </a:lnTo>
                    <a:lnTo>
                      <a:pt x="61" y="513"/>
                    </a:lnTo>
                    <a:lnTo>
                      <a:pt x="59" y="510"/>
                    </a:lnTo>
                    <a:lnTo>
                      <a:pt x="57" y="508"/>
                    </a:lnTo>
                    <a:lnTo>
                      <a:pt x="53" y="506"/>
                    </a:lnTo>
                    <a:lnTo>
                      <a:pt x="40" y="506"/>
                    </a:lnTo>
                    <a:lnTo>
                      <a:pt x="37" y="506"/>
                    </a:lnTo>
                    <a:lnTo>
                      <a:pt x="42" y="502"/>
                    </a:lnTo>
                    <a:lnTo>
                      <a:pt x="40" y="497"/>
                    </a:lnTo>
                    <a:lnTo>
                      <a:pt x="42" y="497"/>
                    </a:lnTo>
                    <a:lnTo>
                      <a:pt x="44" y="495"/>
                    </a:lnTo>
                    <a:lnTo>
                      <a:pt x="46" y="495"/>
                    </a:lnTo>
                    <a:lnTo>
                      <a:pt x="46" y="493"/>
                    </a:lnTo>
                    <a:lnTo>
                      <a:pt x="46" y="491"/>
                    </a:lnTo>
                    <a:lnTo>
                      <a:pt x="33" y="491"/>
                    </a:lnTo>
                    <a:lnTo>
                      <a:pt x="26" y="493"/>
                    </a:lnTo>
                    <a:lnTo>
                      <a:pt x="20" y="493"/>
                    </a:lnTo>
                    <a:lnTo>
                      <a:pt x="13" y="493"/>
                    </a:lnTo>
                    <a:lnTo>
                      <a:pt x="7" y="493"/>
                    </a:lnTo>
                    <a:lnTo>
                      <a:pt x="2" y="495"/>
                    </a:lnTo>
                    <a:lnTo>
                      <a:pt x="7" y="484"/>
                    </a:lnTo>
                    <a:lnTo>
                      <a:pt x="11" y="475"/>
                    </a:lnTo>
                    <a:lnTo>
                      <a:pt x="0" y="473"/>
                    </a:lnTo>
                    <a:lnTo>
                      <a:pt x="13" y="469"/>
                    </a:lnTo>
                    <a:lnTo>
                      <a:pt x="9" y="462"/>
                    </a:lnTo>
                    <a:lnTo>
                      <a:pt x="11" y="460"/>
                    </a:lnTo>
                    <a:lnTo>
                      <a:pt x="13" y="458"/>
                    </a:lnTo>
                    <a:lnTo>
                      <a:pt x="11" y="456"/>
                    </a:lnTo>
                    <a:lnTo>
                      <a:pt x="13" y="449"/>
                    </a:lnTo>
                    <a:lnTo>
                      <a:pt x="15" y="445"/>
                    </a:lnTo>
                    <a:lnTo>
                      <a:pt x="15" y="443"/>
                    </a:lnTo>
                    <a:lnTo>
                      <a:pt x="5" y="438"/>
                    </a:lnTo>
                    <a:lnTo>
                      <a:pt x="0" y="436"/>
                    </a:lnTo>
                    <a:lnTo>
                      <a:pt x="7" y="434"/>
                    </a:lnTo>
                    <a:lnTo>
                      <a:pt x="13" y="432"/>
                    </a:lnTo>
                    <a:lnTo>
                      <a:pt x="29" y="434"/>
                    </a:lnTo>
                    <a:lnTo>
                      <a:pt x="31" y="427"/>
                    </a:lnTo>
                    <a:lnTo>
                      <a:pt x="33" y="423"/>
                    </a:lnTo>
                    <a:lnTo>
                      <a:pt x="22" y="407"/>
                    </a:lnTo>
                    <a:lnTo>
                      <a:pt x="29" y="407"/>
                    </a:lnTo>
                    <a:lnTo>
                      <a:pt x="33" y="403"/>
                    </a:lnTo>
                    <a:lnTo>
                      <a:pt x="37" y="399"/>
                    </a:lnTo>
                    <a:lnTo>
                      <a:pt x="42" y="399"/>
                    </a:lnTo>
                    <a:lnTo>
                      <a:pt x="51" y="399"/>
                    </a:lnTo>
                    <a:lnTo>
                      <a:pt x="51" y="394"/>
                    </a:lnTo>
                    <a:lnTo>
                      <a:pt x="53" y="388"/>
                    </a:lnTo>
                    <a:lnTo>
                      <a:pt x="61" y="383"/>
                    </a:lnTo>
                    <a:lnTo>
                      <a:pt x="64" y="383"/>
                    </a:lnTo>
                    <a:lnTo>
                      <a:pt x="64" y="381"/>
                    </a:lnTo>
                    <a:lnTo>
                      <a:pt x="64" y="379"/>
                    </a:lnTo>
                    <a:lnTo>
                      <a:pt x="66" y="377"/>
                    </a:lnTo>
                    <a:lnTo>
                      <a:pt x="66" y="375"/>
                    </a:lnTo>
                    <a:lnTo>
                      <a:pt x="66" y="372"/>
                    </a:lnTo>
                    <a:lnTo>
                      <a:pt x="68" y="372"/>
                    </a:lnTo>
                    <a:lnTo>
                      <a:pt x="70" y="372"/>
                    </a:lnTo>
                    <a:lnTo>
                      <a:pt x="72" y="372"/>
                    </a:lnTo>
                    <a:lnTo>
                      <a:pt x="75" y="372"/>
                    </a:lnTo>
                    <a:lnTo>
                      <a:pt x="77" y="375"/>
                    </a:lnTo>
                    <a:lnTo>
                      <a:pt x="79" y="375"/>
                    </a:lnTo>
                    <a:lnTo>
                      <a:pt x="81" y="375"/>
                    </a:lnTo>
                    <a:lnTo>
                      <a:pt x="83" y="372"/>
                    </a:lnTo>
                    <a:lnTo>
                      <a:pt x="86" y="370"/>
                    </a:lnTo>
                    <a:lnTo>
                      <a:pt x="88" y="368"/>
                    </a:lnTo>
                    <a:lnTo>
                      <a:pt x="90" y="366"/>
                    </a:lnTo>
                    <a:lnTo>
                      <a:pt x="92" y="364"/>
                    </a:lnTo>
                    <a:lnTo>
                      <a:pt x="94" y="361"/>
                    </a:lnTo>
                    <a:lnTo>
                      <a:pt x="97" y="359"/>
                    </a:lnTo>
                    <a:lnTo>
                      <a:pt x="99" y="359"/>
                    </a:lnTo>
                    <a:lnTo>
                      <a:pt x="99" y="357"/>
                    </a:lnTo>
                    <a:lnTo>
                      <a:pt x="101" y="359"/>
                    </a:lnTo>
                    <a:lnTo>
                      <a:pt x="101" y="361"/>
                    </a:lnTo>
                    <a:lnTo>
                      <a:pt x="103" y="361"/>
                    </a:lnTo>
                    <a:lnTo>
                      <a:pt x="103" y="364"/>
                    </a:lnTo>
                    <a:lnTo>
                      <a:pt x="105" y="366"/>
                    </a:lnTo>
                    <a:lnTo>
                      <a:pt x="107" y="368"/>
                    </a:lnTo>
                    <a:lnTo>
                      <a:pt x="107" y="370"/>
                    </a:lnTo>
                    <a:lnTo>
                      <a:pt x="107" y="372"/>
                    </a:lnTo>
                    <a:lnTo>
                      <a:pt x="107" y="375"/>
                    </a:lnTo>
                    <a:lnTo>
                      <a:pt x="110" y="375"/>
                    </a:lnTo>
                    <a:lnTo>
                      <a:pt x="112" y="375"/>
                    </a:lnTo>
                    <a:lnTo>
                      <a:pt x="114" y="375"/>
                    </a:lnTo>
                    <a:lnTo>
                      <a:pt x="116" y="375"/>
                    </a:lnTo>
                    <a:lnTo>
                      <a:pt x="118" y="372"/>
                    </a:lnTo>
                    <a:lnTo>
                      <a:pt x="121" y="372"/>
                    </a:lnTo>
                    <a:lnTo>
                      <a:pt x="123" y="372"/>
                    </a:lnTo>
                    <a:lnTo>
                      <a:pt x="123" y="370"/>
                    </a:lnTo>
                    <a:lnTo>
                      <a:pt x="125" y="372"/>
                    </a:lnTo>
                    <a:lnTo>
                      <a:pt x="127" y="372"/>
                    </a:lnTo>
                    <a:lnTo>
                      <a:pt x="129" y="372"/>
                    </a:lnTo>
                    <a:lnTo>
                      <a:pt x="132" y="372"/>
                    </a:lnTo>
                    <a:lnTo>
                      <a:pt x="134" y="372"/>
                    </a:lnTo>
                    <a:lnTo>
                      <a:pt x="136" y="372"/>
                    </a:lnTo>
                    <a:lnTo>
                      <a:pt x="138" y="372"/>
                    </a:lnTo>
                    <a:lnTo>
                      <a:pt x="140" y="375"/>
                    </a:lnTo>
                    <a:lnTo>
                      <a:pt x="143" y="375"/>
                    </a:lnTo>
                    <a:lnTo>
                      <a:pt x="145" y="375"/>
                    </a:lnTo>
                    <a:lnTo>
                      <a:pt x="147" y="375"/>
                    </a:lnTo>
                    <a:lnTo>
                      <a:pt x="147" y="372"/>
                    </a:lnTo>
                    <a:lnTo>
                      <a:pt x="147" y="370"/>
                    </a:lnTo>
                    <a:lnTo>
                      <a:pt x="147" y="368"/>
                    </a:lnTo>
                    <a:lnTo>
                      <a:pt x="149" y="368"/>
                    </a:lnTo>
                    <a:lnTo>
                      <a:pt x="149" y="366"/>
                    </a:lnTo>
                    <a:lnTo>
                      <a:pt x="151" y="366"/>
                    </a:lnTo>
                    <a:lnTo>
                      <a:pt x="153" y="364"/>
                    </a:lnTo>
                    <a:lnTo>
                      <a:pt x="156" y="364"/>
                    </a:lnTo>
                    <a:lnTo>
                      <a:pt x="158" y="364"/>
                    </a:lnTo>
                    <a:lnTo>
                      <a:pt x="160" y="361"/>
                    </a:lnTo>
                    <a:lnTo>
                      <a:pt x="162" y="361"/>
                    </a:lnTo>
                    <a:lnTo>
                      <a:pt x="164" y="361"/>
                    </a:lnTo>
                    <a:lnTo>
                      <a:pt x="164" y="359"/>
                    </a:lnTo>
                    <a:lnTo>
                      <a:pt x="167" y="357"/>
                    </a:lnTo>
                    <a:lnTo>
                      <a:pt x="167" y="355"/>
                    </a:lnTo>
                    <a:lnTo>
                      <a:pt x="167" y="353"/>
                    </a:lnTo>
                    <a:lnTo>
                      <a:pt x="169" y="353"/>
                    </a:lnTo>
                    <a:lnTo>
                      <a:pt x="169" y="351"/>
                    </a:lnTo>
                    <a:lnTo>
                      <a:pt x="169" y="348"/>
                    </a:lnTo>
                    <a:lnTo>
                      <a:pt x="171" y="346"/>
                    </a:lnTo>
                    <a:lnTo>
                      <a:pt x="171" y="344"/>
                    </a:lnTo>
                    <a:lnTo>
                      <a:pt x="173" y="342"/>
                    </a:lnTo>
                    <a:lnTo>
                      <a:pt x="173" y="340"/>
                    </a:lnTo>
                    <a:lnTo>
                      <a:pt x="173" y="337"/>
                    </a:lnTo>
                    <a:lnTo>
                      <a:pt x="173" y="335"/>
                    </a:lnTo>
                    <a:lnTo>
                      <a:pt x="173" y="333"/>
                    </a:lnTo>
                    <a:lnTo>
                      <a:pt x="173" y="331"/>
                    </a:lnTo>
                    <a:lnTo>
                      <a:pt x="173" y="329"/>
                    </a:lnTo>
                    <a:lnTo>
                      <a:pt x="171" y="329"/>
                    </a:lnTo>
                    <a:lnTo>
                      <a:pt x="171" y="326"/>
                    </a:lnTo>
                    <a:lnTo>
                      <a:pt x="169" y="326"/>
                    </a:lnTo>
                    <a:lnTo>
                      <a:pt x="169" y="324"/>
                    </a:lnTo>
                    <a:lnTo>
                      <a:pt x="167" y="324"/>
                    </a:lnTo>
                    <a:lnTo>
                      <a:pt x="167" y="322"/>
                    </a:lnTo>
                    <a:lnTo>
                      <a:pt x="167" y="320"/>
                    </a:lnTo>
                    <a:lnTo>
                      <a:pt x="164" y="320"/>
                    </a:lnTo>
                    <a:lnTo>
                      <a:pt x="164" y="318"/>
                    </a:lnTo>
                    <a:lnTo>
                      <a:pt x="162" y="318"/>
                    </a:lnTo>
                    <a:lnTo>
                      <a:pt x="162" y="315"/>
                    </a:lnTo>
                    <a:lnTo>
                      <a:pt x="162" y="313"/>
                    </a:lnTo>
                    <a:lnTo>
                      <a:pt x="162" y="311"/>
                    </a:lnTo>
                    <a:lnTo>
                      <a:pt x="162" y="309"/>
                    </a:lnTo>
                    <a:lnTo>
                      <a:pt x="164" y="309"/>
                    </a:lnTo>
                    <a:lnTo>
                      <a:pt x="167" y="309"/>
                    </a:lnTo>
                    <a:lnTo>
                      <a:pt x="167" y="307"/>
                    </a:lnTo>
                    <a:lnTo>
                      <a:pt x="169" y="307"/>
                    </a:lnTo>
                    <a:lnTo>
                      <a:pt x="171" y="307"/>
                    </a:lnTo>
                    <a:lnTo>
                      <a:pt x="171" y="305"/>
                    </a:lnTo>
                    <a:lnTo>
                      <a:pt x="173" y="305"/>
                    </a:lnTo>
                    <a:lnTo>
                      <a:pt x="173" y="302"/>
                    </a:lnTo>
                    <a:lnTo>
                      <a:pt x="173" y="300"/>
                    </a:lnTo>
                    <a:lnTo>
                      <a:pt x="175" y="300"/>
                    </a:lnTo>
                    <a:lnTo>
                      <a:pt x="175" y="298"/>
                    </a:lnTo>
                    <a:lnTo>
                      <a:pt x="178" y="298"/>
                    </a:lnTo>
                    <a:lnTo>
                      <a:pt x="178" y="296"/>
                    </a:lnTo>
                    <a:lnTo>
                      <a:pt x="180" y="296"/>
                    </a:lnTo>
                    <a:lnTo>
                      <a:pt x="182" y="296"/>
                    </a:lnTo>
                    <a:lnTo>
                      <a:pt x="184" y="296"/>
                    </a:lnTo>
                    <a:lnTo>
                      <a:pt x="186" y="296"/>
                    </a:lnTo>
                    <a:lnTo>
                      <a:pt x="189" y="294"/>
                    </a:lnTo>
                    <a:lnTo>
                      <a:pt x="191" y="294"/>
                    </a:lnTo>
                    <a:lnTo>
                      <a:pt x="195" y="294"/>
                    </a:lnTo>
                    <a:lnTo>
                      <a:pt x="197" y="294"/>
                    </a:lnTo>
                    <a:lnTo>
                      <a:pt x="199" y="294"/>
                    </a:lnTo>
                    <a:lnTo>
                      <a:pt x="202" y="291"/>
                    </a:lnTo>
                    <a:lnTo>
                      <a:pt x="204" y="291"/>
                    </a:lnTo>
                    <a:lnTo>
                      <a:pt x="208" y="291"/>
                    </a:lnTo>
                    <a:lnTo>
                      <a:pt x="210" y="291"/>
                    </a:lnTo>
                    <a:lnTo>
                      <a:pt x="213" y="291"/>
                    </a:lnTo>
                    <a:lnTo>
                      <a:pt x="215" y="291"/>
                    </a:lnTo>
                    <a:lnTo>
                      <a:pt x="217" y="291"/>
                    </a:lnTo>
                    <a:lnTo>
                      <a:pt x="219" y="291"/>
                    </a:lnTo>
                    <a:lnTo>
                      <a:pt x="221" y="291"/>
                    </a:lnTo>
                    <a:lnTo>
                      <a:pt x="224" y="294"/>
                    </a:lnTo>
                    <a:lnTo>
                      <a:pt x="226" y="294"/>
                    </a:lnTo>
                    <a:lnTo>
                      <a:pt x="228" y="294"/>
                    </a:lnTo>
                    <a:lnTo>
                      <a:pt x="230" y="294"/>
                    </a:lnTo>
                    <a:lnTo>
                      <a:pt x="232" y="294"/>
                    </a:lnTo>
                    <a:lnTo>
                      <a:pt x="235" y="296"/>
                    </a:lnTo>
                    <a:lnTo>
                      <a:pt x="237" y="296"/>
                    </a:lnTo>
                    <a:lnTo>
                      <a:pt x="239" y="296"/>
                    </a:lnTo>
                    <a:lnTo>
                      <a:pt x="241" y="296"/>
                    </a:lnTo>
                    <a:lnTo>
                      <a:pt x="243" y="294"/>
                    </a:lnTo>
                    <a:lnTo>
                      <a:pt x="245" y="294"/>
                    </a:lnTo>
                    <a:lnTo>
                      <a:pt x="248" y="294"/>
                    </a:lnTo>
                    <a:lnTo>
                      <a:pt x="250" y="294"/>
                    </a:lnTo>
                    <a:lnTo>
                      <a:pt x="250" y="291"/>
                    </a:lnTo>
                    <a:lnTo>
                      <a:pt x="252" y="291"/>
                    </a:lnTo>
                    <a:lnTo>
                      <a:pt x="254" y="291"/>
                    </a:lnTo>
                    <a:lnTo>
                      <a:pt x="256" y="289"/>
                    </a:lnTo>
                    <a:lnTo>
                      <a:pt x="259" y="289"/>
                    </a:lnTo>
                    <a:lnTo>
                      <a:pt x="261" y="289"/>
                    </a:lnTo>
                    <a:lnTo>
                      <a:pt x="263" y="287"/>
                    </a:lnTo>
                    <a:lnTo>
                      <a:pt x="261" y="285"/>
                    </a:lnTo>
                    <a:lnTo>
                      <a:pt x="261" y="283"/>
                    </a:lnTo>
                    <a:lnTo>
                      <a:pt x="259" y="280"/>
                    </a:lnTo>
                    <a:lnTo>
                      <a:pt x="259" y="278"/>
                    </a:lnTo>
                    <a:lnTo>
                      <a:pt x="259" y="276"/>
                    </a:lnTo>
                    <a:lnTo>
                      <a:pt x="259" y="274"/>
                    </a:lnTo>
                    <a:lnTo>
                      <a:pt x="261" y="272"/>
                    </a:lnTo>
                    <a:lnTo>
                      <a:pt x="261" y="269"/>
                    </a:lnTo>
                    <a:lnTo>
                      <a:pt x="263" y="267"/>
                    </a:lnTo>
                    <a:lnTo>
                      <a:pt x="263" y="265"/>
                    </a:lnTo>
                    <a:lnTo>
                      <a:pt x="265" y="263"/>
                    </a:lnTo>
                    <a:lnTo>
                      <a:pt x="265" y="261"/>
                    </a:lnTo>
                    <a:lnTo>
                      <a:pt x="267" y="261"/>
                    </a:lnTo>
                    <a:lnTo>
                      <a:pt x="267" y="259"/>
                    </a:lnTo>
                    <a:lnTo>
                      <a:pt x="267" y="256"/>
                    </a:lnTo>
                    <a:lnTo>
                      <a:pt x="270" y="256"/>
                    </a:lnTo>
                    <a:lnTo>
                      <a:pt x="270" y="254"/>
                    </a:lnTo>
                    <a:lnTo>
                      <a:pt x="272" y="254"/>
                    </a:lnTo>
                    <a:lnTo>
                      <a:pt x="274" y="252"/>
                    </a:lnTo>
                    <a:lnTo>
                      <a:pt x="281" y="245"/>
                    </a:lnTo>
                    <a:lnTo>
                      <a:pt x="283" y="243"/>
                    </a:lnTo>
                    <a:lnTo>
                      <a:pt x="285" y="241"/>
                    </a:lnTo>
                    <a:lnTo>
                      <a:pt x="287" y="241"/>
                    </a:lnTo>
                    <a:lnTo>
                      <a:pt x="289" y="241"/>
                    </a:lnTo>
                    <a:lnTo>
                      <a:pt x="291" y="239"/>
                    </a:lnTo>
                    <a:lnTo>
                      <a:pt x="294" y="239"/>
                    </a:lnTo>
                    <a:lnTo>
                      <a:pt x="296" y="237"/>
                    </a:lnTo>
                    <a:lnTo>
                      <a:pt x="298" y="234"/>
                    </a:lnTo>
                    <a:lnTo>
                      <a:pt x="298" y="232"/>
                    </a:lnTo>
                    <a:lnTo>
                      <a:pt x="300" y="232"/>
                    </a:lnTo>
                    <a:lnTo>
                      <a:pt x="300" y="230"/>
                    </a:lnTo>
                    <a:lnTo>
                      <a:pt x="300" y="228"/>
                    </a:lnTo>
                    <a:lnTo>
                      <a:pt x="302" y="228"/>
                    </a:lnTo>
                    <a:lnTo>
                      <a:pt x="302" y="226"/>
                    </a:lnTo>
                    <a:lnTo>
                      <a:pt x="302" y="223"/>
                    </a:lnTo>
                    <a:lnTo>
                      <a:pt x="302" y="221"/>
                    </a:lnTo>
                    <a:lnTo>
                      <a:pt x="302" y="219"/>
                    </a:lnTo>
                    <a:lnTo>
                      <a:pt x="305" y="219"/>
                    </a:lnTo>
                    <a:lnTo>
                      <a:pt x="307" y="219"/>
                    </a:lnTo>
                    <a:lnTo>
                      <a:pt x="309" y="221"/>
                    </a:lnTo>
                    <a:lnTo>
                      <a:pt x="311" y="221"/>
                    </a:lnTo>
                    <a:lnTo>
                      <a:pt x="313" y="221"/>
                    </a:lnTo>
                    <a:lnTo>
                      <a:pt x="316" y="221"/>
                    </a:lnTo>
                    <a:lnTo>
                      <a:pt x="316" y="223"/>
                    </a:lnTo>
                    <a:lnTo>
                      <a:pt x="318" y="221"/>
                    </a:lnTo>
                    <a:lnTo>
                      <a:pt x="320" y="221"/>
                    </a:lnTo>
                    <a:lnTo>
                      <a:pt x="322" y="221"/>
                    </a:lnTo>
                    <a:lnTo>
                      <a:pt x="322" y="219"/>
                    </a:lnTo>
                    <a:lnTo>
                      <a:pt x="324" y="219"/>
                    </a:lnTo>
                    <a:lnTo>
                      <a:pt x="327" y="219"/>
                    </a:lnTo>
                    <a:lnTo>
                      <a:pt x="329" y="217"/>
                    </a:lnTo>
                    <a:lnTo>
                      <a:pt x="331" y="217"/>
                    </a:lnTo>
                    <a:lnTo>
                      <a:pt x="337" y="219"/>
                    </a:lnTo>
                    <a:lnTo>
                      <a:pt x="337" y="217"/>
                    </a:lnTo>
                    <a:lnTo>
                      <a:pt x="340" y="217"/>
                    </a:lnTo>
                    <a:lnTo>
                      <a:pt x="340" y="215"/>
                    </a:lnTo>
                    <a:lnTo>
                      <a:pt x="342" y="213"/>
                    </a:lnTo>
                    <a:lnTo>
                      <a:pt x="344" y="210"/>
                    </a:lnTo>
                    <a:lnTo>
                      <a:pt x="346" y="208"/>
                    </a:lnTo>
                    <a:lnTo>
                      <a:pt x="348" y="208"/>
                    </a:lnTo>
                    <a:lnTo>
                      <a:pt x="351" y="206"/>
                    </a:lnTo>
                    <a:lnTo>
                      <a:pt x="353" y="206"/>
                    </a:lnTo>
                    <a:lnTo>
                      <a:pt x="357" y="206"/>
                    </a:lnTo>
                    <a:lnTo>
                      <a:pt x="362" y="208"/>
                    </a:lnTo>
                    <a:lnTo>
                      <a:pt x="370" y="204"/>
                    </a:lnTo>
                    <a:lnTo>
                      <a:pt x="372" y="204"/>
                    </a:lnTo>
                    <a:lnTo>
                      <a:pt x="372" y="202"/>
                    </a:lnTo>
                    <a:lnTo>
                      <a:pt x="375" y="202"/>
                    </a:lnTo>
                    <a:lnTo>
                      <a:pt x="372" y="199"/>
                    </a:lnTo>
                    <a:lnTo>
                      <a:pt x="372" y="197"/>
                    </a:lnTo>
                    <a:lnTo>
                      <a:pt x="370" y="195"/>
                    </a:lnTo>
                    <a:lnTo>
                      <a:pt x="370" y="193"/>
                    </a:lnTo>
                    <a:lnTo>
                      <a:pt x="370" y="191"/>
                    </a:lnTo>
                    <a:lnTo>
                      <a:pt x="368" y="188"/>
                    </a:lnTo>
                    <a:lnTo>
                      <a:pt x="368" y="186"/>
                    </a:lnTo>
                    <a:lnTo>
                      <a:pt x="368" y="184"/>
                    </a:lnTo>
                    <a:lnTo>
                      <a:pt x="368" y="182"/>
                    </a:lnTo>
                    <a:lnTo>
                      <a:pt x="368" y="180"/>
                    </a:lnTo>
                    <a:lnTo>
                      <a:pt x="366" y="177"/>
                    </a:lnTo>
                    <a:lnTo>
                      <a:pt x="368" y="177"/>
                    </a:lnTo>
                    <a:lnTo>
                      <a:pt x="370" y="177"/>
                    </a:lnTo>
                    <a:lnTo>
                      <a:pt x="372" y="177"/>
                    </a:lnTo>
                    <a:lnTo>
                      <a:pt x="375" y="177"/>
                    </a:lnTo>
                    <a:lnTo>
                      <a:pt x="377" y="175"/>
                    </a:lnTo>
                    <a:lnTo>
                      <a:pt x="379" y="175"/>
                    </a:lnTo>
                    <a:lnTo>
                      <a:pt x="381" y="175"/>
                    </a:lnTo>
                    <a:lnTo>
                      <a:pt x="383" y="175"/>
                    </a:lnTo>
                    <a:lnTo>
                      <a:pt x="383" y="173"/>
                    </a:lnTo>
                    <a:lnTo>
                      <a:pt x="386" y="173"/>
                    </a:lnTo>
                    <a:lnTo>
                      <a:pt x="388" y="173"/>
                    </a:lnTo>
                    <a:lnTo>
                      <a:pt x="390" y="173"/>
                    </a:lnTo>
                    <a:lnTo>
                      <a:pt x="392" y="173"/>
                    </a:lnTo>
                    <a:lnTo>
                      <a:pt x="394" y="173"/>
                    </a:lnTo>
                    <a:lnTo>
                      <a:pt x="397" y="173"/>
                    </a:lnTo>
                    <a:lnTo>
                      <a:pt x="399" y="173"/>
                    </a:lnTo>
                    <a:lnTo>
                      <a:pt x="399" y="175"/>
                    </a:lnTo>
                    <a:lnTo>
                      <a:pt x="401" y="177"/>
                    </a:lnTo>
                    <a:lnTo>
                      <a:pt x="403" y="180"/>
                    </a:lnTo>
                    <a:lnTo>
                      <a:pt x="405" y="182"/>
                    </a:lnTo>
                    <a:lnTo>
                      <a:pt x="408" y="182"/>
                    </a:lnTo>
                    <a:lnTo>
                      <a:pt x="410" y="184"/>
                    </a:lnTo>
                    <a:lnTo>
                      <a:pt x="412" y="182"/>
                    </a:lnTo>
                    <a:lnTo>
                      <a:pt x="412" y="180"/>
                    </a:lnTo>
                    <a:lnTo>
                      <a:pt x="414" y="177"/>
                    </a:lnTo>
                    <a:lnTo>
                      <a:pt x="416" y="177"/>
                    </a:lnTo>
                    <a:lnTo>
                      <a:pt x="418" y="173"/>
                    </a:lnTo>
                    <a:lnTo>
                      <a:pt x="421" y="171"/>
                    </a:lnTo>
                    <a:lnTo>
                      <a:pt x="423" y="171"/>
                    </a:lnTo>
                    <a:lnTo>
                      <a:pt x="423" y="175"/>
                    </a:lnTo>
                    <a:lnTo>
                      <a:pt x="425" y="177"/>
                    </a:lnTo>
                    <a:lnTo>
                      <a:pt x="427" y="177"/>
                    </a:lnTo>
                    <a:lnTo>
                      <a:pt x="432" y="177"/>
                    </a:lnTo>
                    <a:lnTo>
                      <a:pt x="432" y="180"/>
                    </a:lnTo>
                    <a:lnTo>
                      <a:pt x="434" y="184"/>
                    </a:lnTo>
                    <a:lnTo>
                      <a:pt x="436" y="184"/>
                    </a:lnTo>
                    <a:lnTo>
                      <a:pt x="438" y="186"/>
                    </a:lnTo>
                    <a:lnTo>
                      <a:pt x="440" y="186"/>
                    </a:lnTo>
                    <a:lnTo>
                      <a:pt x="443" y="186"/>
                    </a:lnTo>
                    <a:lnTo>
                      <a:pt x="445" y="188"/>
                    </a:lnTo>
                    <a:lnTo>
                      <a:pt x="447" y="188"/>
                    </a:lnTo>
                    <a:lnTo>
                      <a:pt x="449" y="188"/>
                    </a:lnTo>
                    <a:lnTo>
                      <a:pt x="451" y="188"/>
                    </a:lnTo>
                    <a:lnTo>
                      <a:pt x="451" y="191"/>
                    </a:lnTo>
                    <a:lnTo>
                      <a:pt x="454" y="191"/>
                    </a:lnTo>
                    <a:lnTo>
                      <a:pt x="456" y="191"/>
                    </a:lnTo>
                    <a:lnTo>
                      <a:pt x="458" y="191"/>
                    </a:lnTo>
                    <a:lnTo>
                      <a:pt x="460" y="191"/>
                    </a:lnTo>
                    <a:lnTo>
                      <a:pt x="462" y="191"/>
                    </a:lnTo>
                    <a:lnTo>
                      <a:pt x="464" y="191"/>
                    </a:lnTo>
                    <a:lnTo>
                      <a:pt x="467" y="191"/>
                    </a:lnTo>
                    <a:lnTo>
                      <a:pt x="467" y="188"/>
                    </a:lnTo>
                    <a:lnTo>
                      <a:pt x="467" y="186"/>
                    </a:lnTo>
                    <a:lnTo>
                      <a:pt x="469" y="186"/>
                    </a:lnTo>
                    <a:lnTo>
                      <a:pt x="469" y="184"/>
                    </a:lnTo>
                    <a:lnTo>
                      <a:pt x="471" y="186"/>
                    </a:lnTo>
                    <a:lnTo>
                      <a:pt x="473" y="186"/>
                    </a:lnTo>
                    <a:lnTo>
                      <a:pt x="473" y="184"/>
                    </a:lnTo>
                    <a:lnTo>
                      <a:pt x="475" y="184"/>
                    </a:lnTo>
                    <a:lnTo>
                      <a:pt x="475" y="182"/>
                    </a:lnTo>
                    <a:lnTo>
                      <a:pt x="475" y="180"/>
                    </a:lnTo>
                    <a:lnTo>
                      <a:pt x="475" y="177"/>
                    </a:lnTo>
                    <a:lnTo>
                      <a:pt x="478" y="177"/>
                    </a:lnTo>
                    <a:lnTo>
                      <a:pt x="478" y="175"/>
                    </a:lnTo>
                    <a:lnTo>
                      <a:pt x="480" y="175"/>
                    </a:lnTo>
                    <a:lnTo>
                      <a:pt x="482" y="175"/>
                    </a:lnTo>
                    <a:lnTo>
                      <a:pt x="484" y="175"/>
                    </a:lnTo>
                    <a:lnTo>
                      <a:pt x="486" y="175"/>
                    </a:lnTo>
                    <a:lnTo>
                      <a:pt x="486" y="173"/>
                    </a:lnTo>
                    <a:lnTo>
                      <a:pt x="489" y="173"/>
                    </a:lnTo>
                    <a:lnTo>
                      <a:pt x="491" y="173"/>
                    </a:lnTo>
                    <a:lnTo>
                      <a:pt x="491" y="171"/>
                    </a:lnTo>
                    <a:lnTo>
                      <a:pt x="493" y="171"/>
                    </a:lnTo>
                    <a:lnTo>
                      <a:pt x="495" y="171"/>
                    </a:lnTo>
                    <a:lnTo>
                      <a:pt x="495" y="169"/>
                    </a:lnTo>
                    <a:lnTo>
                      <a:pt x="495" y="167"/>
                    </a:lnTo>
                    <a:lnTo>
                      <a:pt x="495" y="164"/>
                    </a:lnTo>
                    <a:lnTo>
                      <a:pt x="495" y="162"/>
                    </a:lnTo>
                    <a:lnTo>
                      <a:pt x="495" y="160"/>
                    </a:lnTo>
                    <a:lnTo>
                      <a:pt x="497" y="158"/>
                    </a:lnTo>
                    <a:lnTo>
                      <a:pt x="497" y="156"/>
                    </a:lnTo>
                    <a:lnTo>
                      <a:pt x="497" y="153"/>
                    </a:lnTo>
                    <a:lnTo>
                      <a:pt x="497" y="151"/>
                    </a:lnTo>
                    <a:lnTo>
                      <a:pt x="497" y="149"/>
                    </a:lnTo>
                    <a:lnTo>
                      <a:pt x="500" y="149"/>
                    </a:lnTo>
                    <a:lnTo>
                      <a:pt x="500" y="147"/>
                    </a:lnTo>
                    <a:lnTo>
                      <a:pt x="502" y="145"/>
                    </a:lnTo>
                    <a:lnTo>
                      <a:pt x="504" y="142"/>
                    </a:lnTo>
                    <a:lnTo>
                      <a:pt x="508" y="140"/>
                    </a:lnTo>
                    <a:lnTo>
                      <a:pt x="510" y="138"/>
                    </a:lnTo>
                    <a:lnTo>
                      <a:pt x="513" y="138"/>
                    </a:lnTo>
                    <a:lnTo>
                      <a:pt x="515" y="140"/>
                    </a:lnTo>
                    <a:lnTo>
                      <a:pt x="515" y="145"/>
                    </a:lnTo>
                    <a:lnTo>
                      <a:pt x="517" y="149"/>
                    </a:lnTo>
                    <a:lnTo>
                      <a:pt x="517" y="151"/>
                    </a:lnTo>
                    <a:lnTo>
                      <a:pt x="519" y="153"/>
                    </a:lnTo>
                    <a:lnTo>
                      <a:pt x="519" y="156"/>
                    </a:lnTo>
                    <a:lnTo>
                      <a:pt x="519" y="153"/>
                    </a:lnTo>
                    <a:lnTo>
                      <a:pt x="521" y="151"/>
                    </a:lnTo>
                    <a:lnTo>
                      <a:pt x="521" y="149"/>
                    </a:lnTo>
                    <a:lnTo>
                      <a:pt x="524" y="147"/>
                    </a:lnTo>
                    <a:lnTo>
                      <a:pt x="524" y="145"/>
                    </a:lnTo>
                    <a:lnTo>
                      <a:pt x="524" y="142"/>
                    </a:lnTo>
                    <a:lnTo>
                      <a:pt x="526" y="140"/>
                    </a:lnTo>
                    <a:lnTo>
                      <a:pt x="526" y="138"/>
                    </a:lnTo>
                    <a:lnTo>
                      <a:pt x="528" y="136"/>
                    </a:lnTo>
                    <a:lnTo>
                      <a:pt x="530" y="134"/>
                    </a:lnTo>
                    <a:lnTo>
                      <a:pt x="530" y="131"/>
                    </a:lnTo>
                    <a:lnTo>
                      <a:pt x="528" y="131"/>
                    </a:lnTo>
                    <a:lnTo>
                      <a:pt x="526" y="129"/>
                    </a:lnTo>
                    <a:lnTo>
                      <a:pt x="524" y="129"/>
                    </a:lnTo>
                    <a:lnTo>
                      <a:pt x="521" y="129"/>
                    </a:lnTo>
                    <a:lnTo>
                      <a:pt x="519" y="127"/>
                    </a:lnTo>
                    <a:lnTo>
                      <a:pt x="517" y="125"/>
                    </a:lnTo>
                    <a:lnTo>
                      <a:pt x="517" y="123"/>
                    </a:lnTo>
                    <a:lnTo>
                      <a:pt x="515" y="121"/>
                    </a:lnTo>
                    <a:lnTo>
                      <a:pt x="515" y="118"/>
                    </a:lnTo>
                    <a:lnTo>
                      <a:pt x="517" y="118"/>
                    </a:lnTo>
                    <a:lnTo>
                      <a:pt x="519" y="116"/>
                    </a:lnTo>
                    <a:lnTo>
                      <a:pt x="521" y="116"/>
                    </a:lnTo>
                    <a:lnTo>
                      <a:pt x="519" y="114"/>
                    </a:lnTo>
                    <a:lnTo>
                      <a:pt x="519" y="112"/>
                    </a:lnTo>
                    <a:lnTo>
                      <a:pt x="519" y="110"/>
                    </a:lnTo>
                    <a:lnTo>
                      <a:pt x="519" y="107"/>
                    </a:lnTo>
                    <a:lnTo>
                      <a:pt x="517" y="105"/>
                    </a:lnTo>
                    <a:lnTo>
                      <a:pt x="517" y="103"/>
                    </a:lnTo>
                    <a:lnTo>
                      <a:pt x="515" y="101"/>
                    </a:lnTo>
                    <a:lnTo>
                      <a:pt x="515" y="99"/>
                    </a:lnTo>
                    <a:lnTo>
                      <a:pt x="515" y="96"/>
                    </a:lnTo>
                    <a:lnTo>
                      <a:pt x="519" y="94"/>
                    </a:lnTo>
                    <a:lnTo>
                      <a:pt x="521" y="94"/>
                    </a:lnTo>
                    <a:lnTo>
                      <a:pt x="521" y="88"/>
                    </a:lnTo>
                    <a:lnTo>
                      <a:pt x="521" y="85"/>
                    </a:lnTo>
                    <a:lnTo>
                      <a:pt x="521" y="83"/>
                    </a:lnTo>
                    <a:lnTo>
                      <a:pt x="519" y="83"/>
                    </a:lnTo>
                    <a:lnTo>
                      <a:pt x="519" y="81"/>
                    </a:lnTo>
                    <a:lnTo>
                      <a:pt x="517" y="81"/>
                    </a:lnTo>
                    <a:lnTo>
                      <a:pt x="517" y="79"/>
                    </a:lnTo>
                    <a:lnTo>
                      <a:pt x="517" y="77"/>
                    </a:lnTo>
                    <a:lnTo>
                      <a:pt x="515" y="77"/>
                    </a:lnTo>
                    <a:lnTo>
                      <a:pt x="517" y="77"/>
                    </a:lnTo>
                    <a:lnTo>
                      <a:pt x="517" y="75"/>
                    </a:lnTo>
                    <a:lnTo>
                      <a:pt x="515" y="75"/>
                    </a:lnTo>
                    <a:lnTo>
                      <a:pt x="517" y="75"/>
                    </a:lnTo>
                    <a:lnTo>
                      <a:pt x="519" y="77"/>
                    </a:lnTo>
                    <a:lnTo>
                      <a:pt x="521" y="77"/>
                    </a:lnTo>
                    <a:lnTo>
                      <a:pt x="524" y="77"/>
                    </a:lnTo>
                    <a:lnTo>
                      <a:pt x="526" y="77"/>
                    </a:lnTo>
                    <a:lnTo>
                      <a:pt x="528" y="79"/>
                    </a:lnTo>
                    <a:lnTo>
                      <a:pt x="528" y="81"/>
                    </a:lnTo>
                    <a:lnTo>
                      <a:pt x="530" y="81"/>
                    </a:lnTo>
                    <a:lnTo>
                      <a:pt x="530" y="83"/>
                    </a:lnTo>
                    <a:lnTo>
                      <a:pt x="532" y="83"/>
                    </a:lnTo>
                    <a:lnTo>
                      <a:pt x="535" y="83"/>
                    </a:lnTo>
                    <a:lnTo>
                      <a:pt x="537" y="85"/>
                    </a:lnTo>
                    <a:lnTo>
                      <a:pt x="539" y="85"/>
                    </a:lnTo>
                    <a:lnTo>
                      <a:pt x="541" y="83"/>
                    </a:lnTo>
                    <a:lnTo>
                      <a:pt x="541" y="81"/>
                    </a:lnTo>
                    <a:lnTo>
                      <a:pt x="541" y="79"/>
                    </a:lnTo>
                    <a:lnTo>
                      <a:pt x="541" y="77"/>
                    </a:lnTo>
                    <a:lnTo>
                      <a:pt x="541" y="75"/>
                    </a:lnTo>
                    <a:lnTo>
                      <a:pt x="541" y="72"/>
                    </a:lnTo>
                    <a:lnTo>
                      <a:pt x="543" y="70"/>
                    </a:lnTo>
                    <a:lnTo>
                      <a:pt x="543" y="68"/>
                    </a:lnTo>
                    <a:lnTo>
                      <a:pt x="543" y="66"/>
                    </a:lnTo>
                    <a:lnTo>
                      <a:pt x="541" y="66"/>
                    </a:lnTo>
                    <a:lnTo>
                      <a:pt x="541" y="64"/>
                    </a:lnTo>
                    <a:lnTo>
                      <a:pt x="539" y="64"/>
                    </a:lnTo>
                    <a:lnTo>
                      <a:pt x="541" y="61"/>
                    </a:lnTo>
                    <a:lnTo>
                      <a:pt x="546" y="59"/>
                    </a:lnTo>
                    <a:lnTo>
                      <a:pt x="548" y="59"/>
                    </a:lnTo>
                    <a:lnTo>
                      <a:pt x="550" y="57"/>
                    </a:lnTo>
                    <a:lnTo>
                      <a:pt x="550" y="55"/>
                    </a:lnTo>
                    <a:lnTo>
                      <a:pt x="550" y="53"/>
                    </a:lnTo>
                    <a:lnTo>
                      <a:pt x="550" y="50"/>
                    </a:lnTo>
                    <a:lnTo>
                      <a:pt x="554" y="42"/>
                    </a:lnTo>
                    <a:lnTo>
                      <a:pt x="559" y="33"/>
                    </a:lnTo>
                    <a:lnTo>
                      <a:pt x="563" y="22"/>
                    </a:lnTo>
                    <a:lnTo>
                      <a:pt x="565" y="22"/>
                    </a:lnTo>
                    <a:lnTo>
                      <a:pt x="570" y="2"/>
                    </a:lnTo>
                    <a:lnTo>
                      <a:pt x="574" y="2"/>
                    </a:lnTo>
                    <a:lnTo>
                      <a:pt x="578" y="0"/>
                    </a:lnTo>
                    <a:lnTo>
                      <a:pt x="581" y="0"/>
                    </a:lnTo>
                    <a:lnTo>
                      <a:pt x="589" y="7"/>
                    </a:lnTo>
                    <a:lnTo>
                      <a:pt x="592" y="7"/>
                    </a:lnTo>
                    <a:lnTo>
                      <a:pt x="609" y="15"/>
                    </a:lnTo>
                    <a:lnTo>
                      <a:pt x="613" y="15"/>
                    </a:lnTo>
                    <a:lnTo>
                      <a:pt x="629" y="24"/>
                    </a:lnTo>
                    <a:lnTo>
                      <a:pt x="631" y="24"/>
                    </a:lnTo>
                    <a:lnTo>
                      <a:pt x="633" y="24"/>
                    </a:lnTo>
                    <a:lnTo>
                      <a:pt x="635" y="24"/>
                    </a:lnTo>
                    <a:lnTo>
                      <a:pt x="638" y="24"/>
                    </a:lnTo>
                    <a:lnTo>
                      <a:pt x="640" y="26"/>
                    </a:lnTo>
                    <a:lnTo>
                      <a:pt x="644" y="26"/>
                    </a:lnTo>
                    <a:lnTo>
                      <a:pt x="646" y="26"/>
                    </a:lnTo>
                    <a:lnTo>
                      <a:pt x="648" y="26"/>
                    </a:lnTo>
                    <a:lnTo>
                      <a:pt x="648" y="29"/>
                    </a:lnTo>
                    <a:lnTo>
                      <a:pt x="648" y="31"/>
                    </a:lnTo>
                    <a:lnTo>
                      <a:pt x="651" y="33"/>
                    </a:lnTo>
                    <a:lnTo>
                      <a:pt x="651" y="35"/>
                    </a:lnTo>
                    <a:lnTo>
                      <a:pt x="651" y="37"/>
                    </a:lnTo>
                    <a:lnTo>
                      <a:pt x="664" y="40"/>
                    </a:lnTo>
                    <a:lnTo>
                      <a:pt x="662" y="44"/>
                    </a:lnTo>
                    <a:lnTo>
                      <a:pt x="657" y="53"/>
                    </a:lnTo>
                    <a:lnTo>
                      <a:pt x="653" y="61"/>
                    </a:lnTo>
                    <a:lnTo>
                      <a:pt x="662" y="66"/>
                    </a:lnTo>
                    <a:lnTo>
                      <a:pt x="664" y="66"/>
                    </a:lnTo>
                    <a:lnTo>
                      <a:pt x="666" y="66"/>
                    </a:lnTo>
                    <a:close/>
                  </a:path>
                </a:pathLst>
              </a:custGeom>
              <a:solidFill>
                <a:srgbClr val="E6E6E6"/>
              </a:solidFill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312" name="Freeform 97"/>
              <p:cNvSpPr>
                <a:spLocks/>
              </p:cNvSpPr>
              <p:nvPr/>
            </p:nvSpPr>
            <p:spPr bwMode="auto">
              <a:xfrm>
                <a:off x="963613" y="2854325"/>
                <a:ext cx="2506663" cy="2143125"/>
              </a:xfrm>
              <a:custGeom>
                <a:avLst/>
                <a:gdLst>
                  <a:gd name="T0" fmla="*/ 2147483647 w 1579"/>
                  <a:gd name="T1" fmla="*/ 2147483647 h 1350"/>
                  <a:gd name="T2" fmla="*/ 2147483647 w 1579"/>
                  <a:gd name="T3" fmla="*/ 2147483647 h 1350"/>
                  <a:gd name="T4" fmla="*/ 2147483647 w 1579"/>
                  <a:gd name="T5" fmla="*/ 2147483647 h 1350"/>
                  <a:gd name="T6" fmla="*/ 2147483647 w 1579"/>
                  <a:gd name="T7" fmla="*/ 2147483647 h 1350"/>
                  <a:gd name="T8" fmla="*/ 2147483647 w 1579"/>
                  <a:gd name="T9" fmla="*/ 2147483647 h 1350"/>
                  <a:gd name="T10" fmla="*/ 2147483647 w 1579"/>
                  <a:gd name="T11" fmla="*/ 2147483647 h 1350"/>
                  <a:gd name="T12" fmla="*/ 2147483647 w 1579"/>
                  <a:gd name="T13" fmla="*/ 2147483647 h 1350"/>
                  <a:gd name="T14" fmla="*/ 2147483647 w 1579"/>
                  <a:gd name="T15" fmla="*/ 2147483647 h 1350"/>
                  <a:gd name="T16" fmla="*/ 2147483647 w 1579"/>
                  <a:gd name="T17" fmla="*/ 2147483647 h 1350"/>
                  <a:gd name="T18" fmla="*/ 2147483647 w 1579"/>
                  <a:gd name="T19" fmla="*/ 2147483647 h 1350"/>
                  <a:gd name="T20" fmla="*/ 2147483647 w 1579"/>
                  <a:gd name="T21" fmla="*/ 2147483647 h 1350"/>
                  <a:gd name="T22" fmla="*/ 2147483647 w 1579"/>
                  <a:gd name="T23" fmla="*/ 2147483647 h 1350"/>
                  <a:gd name="T24" fmla="*/ 2147483647 w 1579"/>
                  <a:gd name="T25" fmla="*/ 2147483647 h 1350"/>
                  <a:gd name="T26" fmla="*/ 2147483647 w 1579"/>
                  <a:gd name="T27" fmla="*/ 2147483647 h 1350"/>
                  <a:gd name="T28" fmla="*/ 2147483647 w 1579"/>
                  <a:gd name="T29" fmla="*/ 2147483647 h 1350"/>
                  <a:gd name="T30" fmla="*/ 2147483647 w 1579"/>
                  <a:gd name="T31" fmla="*/ 2147483647 h 1350"/>
                  <a:gd name="T32" fmla="*/ 2147483647 w 1579"/>
                  <a:gd name="T33" fmla="*/ 2147483647 h 1350"/>
                  <a:gd name="T34" fmla="*/ 2147483647 w 1579"/>
                  <a:gd name="T35" fmla="*/ 2147483647 h 1350"/>
                  <a:gd name="T36" fmla="*/ 2147483647 w 1579"/>
                  <a:gd name="T37" fmla="*/ 2147483647 h 1350"/>
                  <a:gd name="T38" fmla="*/ 2147483647 w 1579"/>
                  <a:gd name="T39" fmla="*/ 2147483647 h 1350"/>
                  <a:gd name="T40" fmla="*/ 2147483647 w 1579"/>
                  <a:gd name="T41" fmla="*/ 2147483647 h 1350"/>
                  <a:gd name="T42" fmla="*/ 2147483647 w 1579"/>
                  <a:gd name="T43" fmla="*/ 2147483647 h 1350"/>
                  <a:gd name="T44" fmla="*/ 2147483647 w 1579"/>
                  <a:gd name="T45" fmla="*/ 2147483647 h 1350"/>
                  <a:gd name="T46" fmla="*/ 2147483647 w 1579"/>
                  <a:gd name="T47" fmla="*/ 2147483647 h 1350"/>
                  <a:gd name="T48" fmla="*/ 2147483647 w 1579"/>
                  <a:gd name="T49" fmla="*/ 2147483647 h 1350"/>
                  <a:gd name="T50" fmla="*/ 2147483647 w 1579"/>
                  <a:gd name="T51" fmla="*/ 2147483647 h 1350"/>
                  <a:gd name="T52" fmla="*/ 2147483647 w 1579"/>
                  <a:gd name="T53" fmla="*/ 2147483647 h 1350"/>
                  <a:gd name="T54" fmla="*/ 2147483647 w 1579"/>
                  <a:gd name="T55" fmla="*/ 2147483647 h 1350"/>
                  <a:gd name="T56" fmla="*/ 2147483647 w 1579"/>
                  <a:gd name="T57" fmla="*/ 2147483647 h 1350"/>
                  <a:gd name="T58" fmla="*/ 2147483647 w 1579"/>
                  <a:gd name="T59" fmla="*/ 2147483647 h 1350"/>
                  <a:gd name="T60" fmla="*/ 2147483647 w 1579"/>
                  <a:gd name="T61" fmla="*/ 2147483647 h 1350"/>
                  <a:gd name="T62" fmla="*/ 2147483647 w 1579"/>
                  <a:gd name="T63" fmla="*/ 2147483647 h 1350"/>
                  <a:gd name="T64" fmla="*/ 2147483647 w 1579"/>
                  <a:gd name="T65" fmla="*/ 2147483647 h 1350"/>
                  <a:gd name="T66" fmla="*/ 2147483647 w 1579"/>
                  <a:gd name="T67" fmla="*/ 2147483647 h 1350"/>
                  <a:gd name="T68" fmla="*/ 2147483647 w 1579"/>
                  <a:gd name="T69" fmla="*/ 2147483647 h 1350"/>
                  <a:gd name="T70" fmla="*/ 2147483647 w 1579"/>
                  <a:gd name="T71" fmla="*/ 2147483647 h 1350"/>
                  <a:gd name="T72" fmla="*/ 2147483647 w 1579"/>
                  <a:gd name="T73" fmla="*/ 2147483647 h 1350"/>
                  <a:gd name="T74" fmla="*/ 2147483647 w 1579"/>
                  <a:gd name="T75" fmla="*/ 2147483647 h 1350"/>
                  <a:gd name="T76" fmla="*/ 2147483647 w 1579"/>
                  <a:gd name="T77" fmla="*/ 2147483647 h 1350"/>
                  <a:gd name="T78" fmla="*/ 2147483647 w 1579"/>
                  <a:gd name="T79" fmla="*/ 2147483647 h 1350"/>
                  <a:gd name="T80" fmla="*/ 2147483647 w 1579"/>
                  <a:gd name="T81" fmla="*/ 2147483647 h 1350"/>
                  <a:gd name="T82" fmla="*/ 2147483647 w 1579"/>
                  <a:gd name="T83" fmla="*/ 2147483647 h 1350"/>
                  <a:gd name="T84" fmla="*/ 2147483647 w 1579"/>
                  <a:gd name="T85" fmla="*/ 2147483647 h 1350"/>
                  <a:gd name="T86" fmla="*/ 2147483647 w 1579"/>
                  <a:gd name="T87" fmla="*/ 2147483647 h 1350"/>
                  <a:gd name="T88" fmla="*/ 2147483647 w 1579"/>
                  <a:gd name="T89" fmla="*/ 2147483647 h 1350"/>
                  <a:gd name="T90" fmla="*/ 2147483647 w 1579"/>
                  <a:gd name="T91" fmla="*/ 2147483647 h 1350"/>
                  <a:gd name="T92" fmla="*/ 2147483647 w 1579"/>
                  <a:gd name="T93" fmla="*/ 2147483647 h 1350"/>
                  <a:gd name="T94" fmla="*/ 2147483647 w 1579"/>
                  <a:gd name="T95" fmla="*/ 2147483647 h 1350"/>
                  <a:gd name="T96" fmla="*/ 2147483647 w 1579"/>
                  <a:gd name="T97" fmla="*/ 2147483647 h 1350"/>
                  <a:gd name="T98" fmla="*/ 2147483647 w 1579"/>
                  <a:gd name="T99" fmla="*/ 2147483647 h 1350"/>
                  <a:gd name="T100" fmla="*/ 2147483647 w 1579"/>
                  <a:gd name="T101" fmla="*/ 2147483647 h 1350"/>
                  <a:gd name="T102" fmla="*/ 2147483647 w 1579"/>
                  <a:gd name="T103" fmla="*/ 2147483647 h 1350"/>
                  <a:gd name="T104" fmla="*/ 2147483647 w 1579"/>
                  <a:gd name="T105" fmla="*/ 2147483647 h 1350"/>
                  <a:gd name="T106" fmla="*/ 2147483647 w 1579"/>
                  <a:gd name="T107" fmla="*/ 2147483647 h 1350"/>
                  <a:gd name="T108" fmla="*/ 2147483647 w 1579"/>
                  <a:gd name="T109" fmla="*/ 2147483647 h 1350"/>
                  <a:gd name="T110" fmla="*/ 2147483647 w 1579"/>
                  <a:gd name="T111" fmla="*/ 2147483647 h 1350"/>
                  <a:gd name="T112" fmla="*/ 2147483647 w 1579"/>
                  <a:gd name="T113" fmla="*/ 2147483647 h 1350"/>
                  <a:gd name="T114" fmla="*/ 2147483647 w 1579"/>
                  <a:gd name="T115" fmla="*/ 2147483647 h 1350"/>
                  <a:gd name="T116" fmla="*/ 2147483647 w 1579"/>
                  <a:gd name="T117" fmla="*/ 2147483647 h 1350"/>
                  <a:gd name="T118" fmla="*/ 2147483647 w 1579"/>
                  <a:gd name="T119" fmla="*/ 2147483647 h 1350"/>
                  <a:gd name="T120" fmla="*/ 2147483647 w 1579"/>
                  <a:gd name="T121" fmla="*/ 2147483647 h 1350"/>
                  <a:gd name="T122" fmla="*/ 2147483647 w 1579"/>
                  <a:gd name="T123" fmla="*/ 2147483647 h 1350"/>
                  <a:gd name="T124" fmla="*/ 2147483647 w 1579"/>
                  <a:gd name="T125" fmla="*/ 2147483647 h 135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579" h="1350">
                    <a:moveTo>
                      <a:pt x="173" y="0"/>
                    </a:moveTo>
                    <a:lnTo>
                      <a:pt x="175" y="0"/>
                    </a:lnTo>
                    <a:lnTo>
                      <a:pt x="175" y="3"/>
                    </a:lnTo>
                    <a:lnTo>
                      <a:pt x="177" y="3"/>
                    </a:lnTo>
                    <a:lnTo>
                      <a:pt x="177" y="5"/>
                    </a:lnTo>
                    <a:lnTo>
                      <a:pt x="179" y="5"/>
                    </a:lnTo>
                    <a:lnTo>
                      <a:pt x="179" y="7"/>
                    </a:lnTo>
                    <a:lnTo>
                      <a:pt x="182" y="7"/>
                    </a:lnTo>
                    <a:lnTo>
                      <a:pt x="182" y="9"/>
                    </a:lnTo>
                    <a:lnTo>
                      <a:pt x="184" y="9"/>
                    </a:lnTo>
                    <a:lnTo>
                      <a:pt x="184" y="11"/>
                    </a:lnTo>
                    <a:lnTo>
                      <a:pt x="186" y="11"/>
                    </a:lnTo>
                    <a:lnTo>
                      <a:pt x="186" y="13"/>
                    </a:lnTo>
                    <a:lnTo>
                      <a:pt x="186" y="16"/>
                    </a:lnTo>
                    <a:lnTo>
                      <a:pt x="188" y="16"/>
                    </a:lnTo>
                    <a:lnTo>
                      <a:pt x="188" y="18"/>
                    </a:lnTo>
                    <a:lnTo>
                      <a:pt x="190" y="18"/>
                    </a:lnTo>
                    <a:lnTo>
                      <a:pt x="192" y="18"/>
                    </a:lnTo>
                    <a:lnTo>
                      <a:pt x="195" y="18"/>
                    </a:lnTo>
                    <a:lnTo>
                      <a:pt x="197" y="18"/>
                    </a:lnTo>
                    <a:lnTo>
                      <a:pt x="199" y="18"/>
                    </a:lnTo>
                    <a:lnTo>
                      <a:pt x="201" y="18"/>
                    </a:lnTo>
                    <a:lnTo>
                      <a:pt x="201" y="20"/>
                    </a:lnTo>
                    <a:lnTo>
                      <a:pt x="203" y="20"/>
                    </a:lnTo>
                    <a:lnTo>
                      <a:pt x="203" y="22"/>
                    </a:lnTo>
                    <a:lnTo>
                      <a:pt x="203" y="24"/>
                    </a:lnTo>
                    <a:lnTo>
                      <a:pt x="203" y="27"/>
                    </a:lnTo>
                    <a:lnTo>
                      <a:pt x="203" y="29"/>
                    </a:lnTo>
                    <a:lnTo>
                      <a:pt x="203" y="31"/>
                    </a:lnTo>
                    <a:lnTo>
                      <a:pt x="203" y="33"/>
                    </a:lnTo>
                    <a:lnTo>
                      <a:pt x="203" y="35"/>
                    </a:lnTo>
                    <a:lnTo>
                      <a:pt x="201" y="35"/>
                    </a:lnTo>
                    <a:lnTo>
                      <a:pt x="201" y="38"/>
                    </a:lnTo>
                    <a:lnTo>
                      <a:pt x="201" y="40"/>
                    </a:lnTo>
                    <a:lnTo>
                      <a:pt x="201" y="42"/>
                    </a:lnTo>
                    <a:lnTo>
                      <a:pt x="201" y="44"/>
                    </a:lnTo>
                    <a:lnTo>
                      <a:pt x="199" y="44"/>
                    </a:lnTo>
                    <a:lnTo>
                      <a:pt x="199" y="46"/>
                    </a:lnTo>
                    <a:lnTo>
                      <a:pt x="201" y="46"/>
                    </a:lnTo>
                    <a:lnTo>
                      <a:pt x="201" y="49"/>
                    </a:lnTo>
                    <a:lnTo>
                      <a:pt x="201" y="51"/>
                    </a:lnTo>
                    <a:lnTo>
                      <a:pt x="203" y="51"/>
                    </a:lnTo>
                    <a:lnTo>
                      <a:pt x="203" y="53"/>
                    </a:lnTo>
                    <a:lnTo>
                      <a:pt x="203" y="55"/>
                    </a:lnTo>
                    <a:lnTo>
                      <a:pt x="206" y="55"/>
                    </a:lnTo>
                    <a:lnTo>
                      <a:pt x="206" y="57"/>
                    </a:lnTo>
                    <a:lnTo>
                      <a:pt x="208" y="57"/>
                    </a:lnTo>
                    <a:lnTo>
                      <a:pt x="208" y="59"/>
                    </a:lnTo>
                    <a:lnTo>
                      <a:pt x="210" y="59"/>
                    </a:lnTo>
                    <a:lnTo>
                      <a:pt x="212" y="59"/>
                    </a:lnTo>
                    <a:lnTo>
                      <a:pt x="214" y="59"/>
                    </a:lnTo>
                    <a:lnTo>
                      <a:pt x="217" y="59"/>
                    </a:lnTo>
                    <a:lnTo>
                      <a:pt x="217" y="57"/>
                    </a:lnTo>
                    <a:lnTo>
                      <a:pt x="219" y="57"/>
                    </a:lnTo>
                    <a:lnTo>
                      <a:pt x="221" y="57"/>
                    </a:lnTo>
                    <a:lnTo>
                      <a:pt x="223" y="57"/>
                    </a:lnTo>
                    <a:lnTo>
                      <a:pt x="225" y="57"/>
                    </a:lnTo>
                    <a:lnTo>
                      <a:pt x="225" y="59"/>
                    </a:lnTo>
                    <a:lnTo>
                      <a:pt x="228" y="59"/>
                    </a:lnTo>
                    <a:lnTo>
                      <a:pt x="228" y="57"/>
                    </a:lnTo>
                    <a:lnTo>
                      <a:pt x="230" y="57"/>
                    </a:lnTo>
                    <a:lnTo>
                      <a:pt x="230" y="55"/>
                    </a:lnTo>
                    <a:lnTo>
                      <a:pt x="232" y="55"/>
                    </a:lnTo>
                    <a:lnTo>
                      <a:pt x="232" y="53"/>
                    </a:lnTo>
                    <a:lnTo>
                      <a:pt x="234" y="53"/>
                    </a:lnTo>
                    <a:lnTo>
                      <a:pt x="236" y="53"/>
                    </a:lnTo>
                    <a:lnTo>
                      <a:pt x="238" y="53"/>
                    </a:lnTo>
                    <a:lnTo>
                      <a:pt x="241" y="53"/>
                    </a:lnTo>
                    <a:lnTo>
                      <a:pt x="243" y="53"/>
                    </a:lnTo>
                    <a:lnTo>
                      <a:pt x="243" y="55"/>
                    </a:lnTo>
                    <a:lnTo>
                      <a:pt x="245" y="55"/>
                    </a:lnTo>
                    <a:lnTo>
                      <a:pt x="245" y="57"/>
                    </a:lnTo>
                    <a:lnTo>
                      <a:pt x="245" y="59"/>
                    </a:lnTo>
                    <a:lnTo>
                      <a:pt x="247" y="59"/>
                    </a:lnTo>
                    <a:lnTo>
                      <a:pt x="247" y="62"/>
                    </a:lnTo>
                    <a:lnTo>
                      <a:pt x="247" y="64"/>
                    </a:lnTo>
                    <a:lnTo>
                      <a:pt x="249" y="64"/>
                    </a:lnTo>
                    <a:lnTo>
                      <a:pt x="249" y="66"/>
                    </a:lnTo>
                    <a:lnTo>
                      <a:pt x="249" y="68"/>
                    </a:lnTo>
                    <a:lnTo>
                      <a:pt x="252" y="68"/>
                    </a:lnTo>
                    <a:lnTo>
                      <a:pt x="254" y="68"/>
                    </a:lnTo>
                    <a:lnTo>
                      <a:pt x="254" y="70"/>
                    </a:lnTo>
                    <a:lnTo>
                      <a:pt x="254" y="73"/>
                    </a:lnTo>
                    <a:lnTo>
                      <a:pt x="256" y="73"/>
                    </a:lnTo>
                    <a:lnTo>
                      <a:pt x="256" y="75"/>
                    </a:lnTo>
                    <a:lnTo>
                      <a:pt x="254" y="75"/>
                    </a:lnTo>
                    <a:lnTo>
                      <a:pt x="254" y="77"/>
                    </a:lnTo>
                    <a:lnTo>
                      <a:pt x="254" y="79"/>
                    </a:lnTo>
                    <a:lnTo>
                      <a:pt x="254" y="81"/>
                    </a:lnTo>
                    <a:lnTo>
                      <a:pt x="256" y="81"/>
                    </a:lnTo>
                    <a:lnTo>
                      <a:pt x="256" y="84"/>
                    </a:lnTo>
                    <a:lnTo>
                      <a:pt x="258" y="84"/>
                    </a:lnTo>
                    <a:lnTo>
                      <a:pt x="258" y="86"/>
                    </a:lnTo>
                    <a:lnTo>
                      <a:pt x="260" y="88"/>
                    </a:lnTo>
                    <a:lnTo>
                      <a:pt x="260" y="90"/>
                    </a:lnTo>
                    <a:lnTo>
                      <a:pt x="263" y="90"/>
                    </a:lnTo>
                    <a:lnTo>
                      <a:pt x="263" y="92"/>
                    </a:lnTo>
                    <a:lnTo>
                      <a:pt x="263" y="95"/>
                    </a:lnTo>
                    <a:lnTo>
                      <a:pt x="265" y="95"/>
                    </a:lnTo>
                    <a:lnTo>
                      <a:pt x="263" y="95"/>
                    </a:lnTo>
                    <a:lnTo>
                      <a:pt x="263" y="97"/>
                    </a:lnTo>
                    <a:lnTo>
                      <a:pt x="263" y="99"/>
                    </a:lnTo>
                    <a:lnTo>
                      <a:pt x="263" y="101"/>
                    </a:lnTo>
                    <a:lnTo>
                      <a:pt x="263" y="103"/>
                    </a:lnTo>
                    <a:lnTo>
                      <a:pt x="260" y="103"/>
                    </a:lnTo>
                    <a:lnTo>
                      <a:pt x="260" y="105"/>
                    </a:lnTo>
                    <a:lnTo>
                      <a:pt x="260" y="108"/>
                    </a:lnTo>
                    <a:lnTo>
                      <a:pt x="258" y="108"/>
                    </a:lnTo>
                    <a:lnTo>
                      <a:pt x="258" y="110"/>
                    </a:lnTo>
                    <a:lnTo>
                      <a:pt x="256" y="110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49" y="112"/>
                    </a:lnTo>
                    <a:lnTo>
                      <a:pt x="247" y="112"/>
                    </a:lnTo>
                    <a:lnTo>
                      <a:pt x="245" y="112"/>
                    </a:lnTo>
                    <a:lnTo>
                      <a:pt x="245" y="114"/>
                    </a:lnTo>
                    <a:lnTo>
                      <a:pt x="243" y="114"/>
                    </a:lnTo>
                    <a:lnTo>
                      <a:pt x="243" y="116"/>
                    </a:lnTo>
                    <a:lnTo>
                      <a:pt x="243" y="119"/>
                    </a:lnTo>
                    <a:lnTo>
                      <a:pt x="243" y="121"/>
                    </a:lnTo>
                    <a:lnTo>
                      <a:pt x="241" y="121"/>
                    </a:lnTo>
                    <a:lnTo>
                      <a:pt x="241" y="123"/>
                    </a:lnTo>
                    <a:lnTo>
                      <a:pt x="243" y="123"/>
                    </a:lnTo>
                    <a:lnTo>
                      <a:pt x="243" y="125"/>
                    </a:lnTo>
                    <a:lnTo>
                      <a:pt x="243" y="127"/>
                    </a:lnTo>
                    <a:lnTo>
                      <a:pt x="245" y="127"/>
                    </a:lnTo>
                    <a:lnTo>
                      <a:pt x="245" y="130"/>
                    </a:lnTo>
                    <a:lnTo>
                      <a:pt x="247" y="130"/>
                    </a:lnTo>
                    <a:lnTo>
                      <a:pt x="249" y="130"/>
                    </a:lnTo>
                    <a:lnTo>
                      <a:pt x="249" y="132"/>
                    </a:lnTo>
                    <a:lnTo>
                      <a:pt x="252" y="132"/>
                    </a:lnTo>
                    <a:lnTo>
                      <a:pt x="252" y="134"/>
                    </a:lnTo>
                    <a:lnTo>
                      <a:pt x="252" y="136"/>
                    </a:lnTo>
                    <a:lnTo>
                      <a:pt x="254" y="136"/>
                    </a:lnTo>
                    <a:lnTo>
                      <a:pt x="254" y="138"/>
                    </a:lnTo>
                    <a:lnTo>
                      <a:pt x="254" y="141"/>
                    </a:lnTo>
                    <a:lnTo>
                      <a:pt x="254" y="143"/>
                    </a:lnTo>
                    <a:lnTo>
                      <a:pt x="254" y="145"/>
                    </a:lnTo>
                    <a:lnTo>
                      <a:pt x="254" y="147"/>
                    </a:lnTo>
                    <a:lnTo>
                      <a:pt x="256" y="147"/>
                    </a:lnTo>
                    <a:lnTo>
                      <a:pt x="258" y="147"/>
                    </a:lnTo>
                    <a:lnTo>
                      <a:pt x="260" y="147"/>
                    </a:lnTo>
                    <a:lnTo>
                      <a:pt x="263" y="147"/>
                    </a:lnTo>
                    <a:lnTo>
                      <a:pt x="263" y="145"/>
                    </a:lnTo>
                    <a:lnTo>
                      <a:pt x="265" y="145"/>
                    </a:lnTo>
                    <a:lnTo>
                      <a:pt x="265" y="147"/>
                    </a:lnTo>
                    <a:lnTo>
                      <a:pt x="267" y="147"/>
                    </a:lnTo>
                    <a:lnTo>
                      <a:pt x="269" y="147"/>
                    </a:lnTo>
                    <a:lnTo>
                      <a:pt x="269" y="149"/>
                    </a:lnTo>
                    <a:lnTo>
                      <a:pt x="269" y="151"/>
                    </a:lnTo>
                    <a:lnTo>
                      <a:pt x="269" y="154"/>
                    </a:lnTo>
                    <a:lnTo>
                      <a:pt x="267" y="154"/>
                    </a:lnTo>
                    <a:lnTo>
                      <a:pt x="267" y="156"/>
                    </a:lnTo>
                    <a:lnTo>
                      <a:pt x="267" y="158"/>
                    </a:lnTo>
                    <a:lnTo>
                      <a:pt x="269" y="158"/>
                    </a:lnTo>
                    <a:lnTo>
                      <a:pt x="269" y="160"/>
                    </a:lnTo>
                    <a:lnTo>
                      <a:pt x="269" y="162"/>
                    </a:lnTo>
                    <a:lnTo>
                      <a:pt x="267" y="162"/>
                    </a:lnTo>
                    <a:lnTo>
                      <a:pt x="267" y="165"/>
                    </a:lnTo>
                    <a:lnTo>
                      <a:pt x="267" y="167"/>
                    </a:lnTo>
                    <a:lnTo>
                      <a:pt x="267" y="169"/>
                    </a:lnTo>
                    <a:lnTo>
                      <a:pt x="267" y="171"/>
                    </a:lnTo>
                    <a:lnTo>
                      <a:pt x="267" y="173"/>
                    </a:lnTo>
                    <a:lnTo>
                      <a:pt x="265" y="173"/>
                    </a:lnTo>
                    <a:lnTo>
                      <a:pt x="265" y="176"/>
                    </a:lnTo>
                    <a:lnTo>
                      <a:pt x="263" y="176"/>
                    </a:lnTo>
                    <a:lnTo>
                      <a:pt x="263" y="178"/>
                    </a:lnTo>
                    <a:lnTo>
                      <a:pt x="265" y="178"/>
                    </a:lnTo>
                    <a:lnTo>
                      <a:pt x="265" y="180"/>
                    </a:lnTo>
                    <a:lnTo>
                      <a:pt x="265" y="182"/>
                    </a:lnTo>
                    <a:lnTo>
                      <a:pt x="265" y="184"/>
                    </a:lnTo>
                    <a:lnTo>
                      <a:pt x="263" y="184"/>
                    </a:lnTo>
                    <a:lnTo>
                      <a:pt x="263" y="187"/>
                    </a:lnTo>
                    <a:lnTo>
                      <a:pt x="263" y="189"/>
                    </a:lnTo>
                    <a:lnTo>
                      <a:pt x="265" y="189"/>
                    </a:lnTo>
                    <a:lnTo>
                      <a:pt x="265" y="191"/>
                    </a:lnTo>
                    <a:lnTo>
                      <a:pt x="267" y="191"/>
                    </a:lnTo>
                    <a:lnTo>
                      <a:pt x="267" y="189"/>
                    </a:lnTo>
                    <a:lnTo>
                      <a:pt x="269" y="189"/>
                    </a:lnTo>
                    <a:lnTo>
                      <a:pt x="271" y="189"/>
                    </a:lnTo>
                    <a:lnTo>
                      <a:pt x="271" y="187"/>
                    </a:lnTo>
                    <a:lnTo>
                      <a:pt x="273" y="187"/>
                    </a:lnTo>
                    <a:lnTo>
                      <a:pt x="276" y="187"/>
                    </a:lnTo>
                    <a:lnTo>
                      <a:pt x="276" y="184"/>
                    </a:lnTo>
                    <a:lnTo>
                      <a:pt x="278" y="184"/>
                    </a:lnTo>
                    <a:lnTo>
                      <a:pt x="280" y="184"/>
                    </a:lnTo>
                    <a:lnTo>
                      <a:pt x="282" y="184"/>
                    </a:lnTo>
                    <a:lnTo>
                      <a:pt x="282" y="182"/>
                    </a:lnTo>
                    <a:lnTo>
                      <a:pt x="284" y="182"/>
                    </a:lnTo>
                    <a:lnTo>
                      <a:pt x="287" y="182"/>
                    </a:lnTo>
                    <a:lnTo>
                      <a:pt x="289" y="182"/>
                    </a:lnTo>
                    <a:lnTo>
                      <a:pt x="291" y="182"/>
                    </a:lnTo>
                    <a:lnTo>
                      <a:pt x="293" y="182"/>
                    </a:lnTo>
                    <a:lnTo>
                      <a:pt x="293" y="184"/>
                    </a:lnTo>
                    <a:lnTo>
                      <a:pt x="295" y="184"/>
                    </a:lnTo>
                    <a:lnTo>
                      <a:pt x="298" y="184"/>
                    </a:lnTo>
                    <a:lnTo>
                      <a:pt x="300" y="184"/>
                    </a:lnTo>
                    <a:lnTo>
                      <a:pt x="300" y="182"/>
                    </a:lnTo>
                    <a:lnTo>
                      <a:pt x="302" y="182"/>
                    </a:lnTo>
                    <a:lnTo>
                      <a:pt x="302" y="180"/>
                    </a:lnTo>
                    <a:lnTo>
                      <a:pt x="304" y="180"/>
                    </a:lnTo>
                    <a:lnTo>
                      <a:pt x="306" y="180"/>
                    </a:lnTo>
                    <a:lnTo>
                      <a:pt x="309" y="180"/>
                    </a:lnTo>
                    <a:lnTo>
                      <a:pt x="311" y="180"/>
                    </a:lnTo>
                    <a:lnTo>
                      <a:pt x="313" y="180"/>
                    </a:lnTo>
                    <a:lnTo>
                      <a:pt x="313" y="182"/>
                    </a:lnTo>
                    <a:lnTo>
                      <a:pt x="315" y="182"/>
                    </a:lnTo>
                    <a:lnTo>
                      <a:pt x="315" y="184"/>
                    </a:lnTo>
                    <a:lnTo>
                      <a:pt x="317" y="184"/>
                    </a:lnTo>
                    <a:lnTo>
                      <a:pt x="317" y="187"/>
                    </a:lnTo>
                    <a:lnTo>
                      <a:pt x="317" y="189"/>
                    </a:lnTo>
                    <a:lnTo>
                      <a:pt x="317" y="191"/>
                    </a:lnTo>
                    <a:lnTo>
                      <a:pt x="317" y="193"/>
                    </a:lnTo>
                    <a:lnTo>
                      <a:pt x="317" y="195"/>
                    </a:lnTo>
                    <a:lnTo>
                      <a:pt x="317" y="197"/>
                    </a:lnTo>
                    <a:lnTo>
                      <a:pt x="317" y="200"/>
                    </a:lnTo>
                    <a:lnTo>
                      <a:pt x="319" y="200"/>
                    </a:lnTo>
                    <a:lnTo>
                      <a:pt x="319" y="202"/>
                    </a:lnTo>
                    <a:lnTo>
                      <a:pt x="322" y="202"/>
                    </a:lnTo>
                    <a:lnTo>
                      <a:pt x="324" y="202"/>
                    </a:lnTo>
                    <a:lnTo>
                      <a:pt x="326" y="202"/>
                    </a:lnTo>
                    <a:lnTo>
                      <a:pt x="326" y="204"/>
                    </a:lnTo>
                    <a:lnTo>
                      <a:pt x="328" y="204"/>
                    </a:lnTo>
                    <a:lnTo>
                      <a:pt x="330" y="204"/>
                    </a:lnTo>
                    <a:lnTo>
                      <a:pt x="333" y="204"/>
                    </a:lnTo>
                    <a:lnTo>
                      <a:pt x="335" y="204"/>
                    </a:lnTo>
                    <a:lnTo>
                      <a:pt x="335" y="202"/>
                    </a:lnTo>
                    <a:lnTo>
                      <a:pt x="337" y="202"/>
                    </a:lnTo>
                    <a:lnTo>
                      <a:pt x="337" y="200"/>
                    </a:lnTo>
                    <a:lnTo>
                      <a:pt x="339" y="200"/>
                    </a:lnTo>
                    <a:lnTo>
                      <a:pt x="339" y="197"/>
                    </a:lnTo>
                    <a:lnTo>
                      <a:pt x="341" y="197"/>
                    </a:lnTo>
                    <a:lnTo>
                      <a:pt x="341" y="195"/>
                    </a:lnTo>
                    <a:lnTo>
                      <a:pt x="344" y="195"/>
                    </a:lnTo>
                    <a:lnTo>
                      <a:pt x="346" y="195"/>
                    </a:lnTo>
                    <a:lnTo>
                      <a:pt x="346" y="197"/>
                    </a:lnTo>
                    <a:lnTo>
                      <a:pt x="348" y="197"/>
                    </a:lnTo>
                    <a:lnTo>
                      <a:pt x="348" y="200"/>
                    </a:lnTo>
                    <a:lnTo>
                      <a:pt x="350" y="200"/>
                    </a:lnTo>
                    <a:lnTo>
                      <a:pt x="352" y="200"/>
                    </a:lnTo>
                    <a:lnTo>
                      <a:pt x="352" y="197"/>
                    </a:lnTo>
                    <a:lnTo>
                      <a:pt x="352" y="195"/>
                    </a:lnTo>
                    <a:lnTo>
                      <a:pt x="355" y="195"/>
                    </a:lnTo>
                    <a:lnTo>
                      <a:pt x="357" y="195"/>
                    </a:lnTo>
                    <a:lnTo>
                      <a:pt x="359" y="195"/>
                    </a:lnTo>
                    <a:lnTo>
                      <a:pt x="359" y="197"/>
                    </a:lnTo>
                    <a:lnTo>
                      <a:pt x="361" y="197"/>
                    </a:lnTo>
                    <a:lnTo>
                      <a:pt x="361" y="200"/>
                    </a:lnTo>
                    <a:lnTo>
                      <a:pt x="363" y="200"/>
                    </a:lnTo>
                    <a:lnTo>
                      <a:pt x="365" y="200"/>
                    </a:lnTo>
                    <a:lnTo>
                      <a:pt x="368" y="200"/>
                    </a:lnTo>
                    <a:lnTo>
                      <a:pt x="370" y="200"/>
                    </a:lnTo>
                    <a:lnTo>
                      <a:pt x="372" y="197"/>
                    </a:lnTo>
                    <a:lnTo>
                      <a:pt x="372" y="200"/>
                    </a:lnTo>
                    <a:lnTo>
                      <a:pt x="372" y="197"/>
                    </a:lnTo>
                    <a:lnTo>
                      <a:pt x="374" y="197"/>
                    </a:lnTo>
                    <a:lnTo>
                      <a:pt x="374" y="200"/>
                    </a:lnTo>
                    <a:lnTo>
                      <a:pt x="376" y="200"/>
                    </a:lnTo>
                    <a:lnTo>
                      <a:pt x="379" y="200"/>
                    </a:lnTo>
                    <a:lnTo>
                      <a:pt x="381" y="200"/>
                    </a:lnTo>
                    <a:lnTo>
                      <a:pt x="383" y="200"/>
                    </a:lnTo>
                    <a:lnTo>
                      <a:pt x="383" y="202"/>
                    </a:lnTo>
                    <a:lnTo>
                      <a:pt x="385" y="202"/>
                    </a:lnTo>
                    <a:lnTo>
                      <a:pt x="385" y="200"/>
                    </a:lnTo>
                    <a:lnTo>
                      <a:pt x="387" y="200"/>
                    </a:lnTo>
                    <a:lnTo>
                      <a:pt x="387" y="202"/>
                    </a:lnTo>
                    <a:lnTo>
                      <a:pt x="390" y="202"/>
                    </a:lnTo>
                    <a:lnTo>
                      <a:pt x="392" y="202"/>
                    </a:lnTo>
                    <a:lnTo>
                      <a:pt x="394" y="202"/>
                    </a:lnTo>
                    <a:lnTo>
                      <a:pt x="396" y="202"/>
                    </a:lnTo>
                    <a:lnTo>
                      <a:pt x="398" y="202"/>
                    </a:lnTo>
                    <a:lnTo>
                      <a:pt x="398" y="204"/>
                    </a:lnTo>
                    <a:lnTo>
                      <a:pt x="401" y="202"/>
                    </a:lnTo>
                    <a:lnTo>
                      <a:pt x="403" y="202"/>
                    </a:lnTo>
                    <a:lnTo>
                      <a:pt x="405" y="202"/>
                    </a:lnTo>
                    <a:lnTo>
                      <a:pt x="405" y="204"/>
                    </a:lnTo>
                    <a:lnTo>
                      <a:pt x="405" y="206"/>
                    </a:lnTo>
                    <a:lnTo>
                      <a:pt x="407" y="206"/>
                    </a:lnTo>
                    <a:lnTo>
                      <a:pt x="407" y="208"/>
                    </a:lnTo>
                    <a:lnTo>
                      <a:pt x="409" y="208"/>
                    </a:lnTo>
                    <a:lnTo>
                      <a:pt x="411" y="208"/>
                    </a:lnTo>
                    <a:lnTo>
                      <a:pt x="411" y="206"/>
                    </a:lnTo>
                    <a:lnTo>
                      <a:pt x="414" y="206"/>
                    </a:lnTo>
                    <a:lnTo>
                      <a:pt x="416" y="206"/>
                    </a:lnTo>
                    <a:lnTo>
                      <a:pt x="416" y="208"/>
                    </a:lnTo>
                    <a:lnTo>
                      <a:pt x="418" y="208"/>
                    </a:lnTo>
                    <a:lnTo>
                      <a:pt x="418" y="211"/>
                    </a:lnTo>
                    <a:lnTo>
                      <a:pt x="418" y="213"/>
                    </a:lnTo>
                    <a:lnTo>
                      <a:pt x="420" y="213"/>
                    </a:lnTo>
                    <a:lnTo>
                      <a:pt x="422" y="213"/>
                    </a:lnTo>
                    <a:lnTo>
                      <a:pt x="422" y="215"/>
                    </a:lnTo>
                    <a:lnTo>
                      <a:pt x="425" y="215"/>
                    </a:lnTo>
                    <a:lnTo>
                      <a:pt x="425" y="217"/>
                    </a:lnTo>
                    <a:lnTo>
                      <a:pt x="427" y="217"/>
                    </a:lnTo>
                    <a:lnTo>
                      <a:pt x="427" y="219"/>
                    </a:lnTo>
                    <a:lnTo>
                      <a:pt x="429" y="219"/>
                    </a:lnTo>
                    <a:lnTo>
                      <a:pt x="427" y="219"/>
                    </a:lnTo>
                    <a:lnTo>
                      <a:pt x="427" y="222"/>
                    </a:lnTo>
                    <a:lnTo>
                      <a:pt x="429" y="222"/>
                    </a:lnTo>
                    <a:lnTo>
                      <a:pt x="429" y="224"/>
                    </a:lnTo>
                    <a:lnTo>
                      <a:pt x="431" y="224"/>
                    </a:lnTo>
                    <a:lnTo>
                      <a:pt x="433" y="224"/>
                    </a:lnTo>
                    <a:lnTo>
                      <a:pt x="433" y="226"/>
                    </a:lnTo>
                    <a:lnTo>
                      <a:pt x="433" y="228"/>
                    </a:lnTo>
                    <a:lnTo>
                      <a:pt x="436" y="228"/>
                    </a:lnTo>
                    <a:lnTo>
                      <a:pt x="436" y="230"/>
                    </a:lnTo>
                    <a:lnTo>
                      <a:pt x="438" y="230"/>
                    </a:lnTo>
                    <a:lnTo>
                      <a:pt x="438" y="233"/>
                    </a:lnTo>
                    <a:lnTo>
                      <a:pt x="440" y="233"/>
                    </a:lnTo>
                    <a:lnTo>
                      <a:pt x="442" y="233"/>
                    </a:lnTo>
                    <a:lnTo>
                      <a:pt x="442" y="230"/>
                    </a:lnTo>
                    <a:lnTo>
                      <a:pt x="444" y="230"/>
                    </a:lnTo>
                    <a:lnTo>
                      <a:pt x="447" y="230"/>
                    </a:lnTo>
                    <a:lnTo>
                      <a:pt x="449" y="230"/>
                    </a:lnTo>
                    <a:lnTo>
                      <a:pt x="451" y="230"/>
                    </a:lnTo>
                    <a:lnTo>
                      <a:pt x="451" y="233"/>
                    </a:lnTo>
                    <a:lnTo>
                      <a:pt x="453" y="233"/>
                    </a:lnTo>
                    <a:lnTo>
                      <a:pt x="453" y="235"/>
                    </a:lnTo>
                    <a:lnTo>
                      <a:pt x="455" y="235"/>
                    </a:lnTo>
                    <a:lnTo>
                      <a:pt x="457" y="235"/>
                    </a:lnTo>
                    <a:lnTo>
                      <a:pt x="457" y="237"/>
                    </a:lnTo>
                    <a:lnTo>
                      <a:pt x="460" y="237"/>
                    </a:lnTo>
                    <a:lnTo>
                      <a:pt x="462" y="237"/>
                    </a:lnTo>
                    <a:lnTo>
                      <a:pt x="464" y="237"/>
                    </a:lnTo>
                    <a:lnTo>
                      <a:pt x="466" y="237"/>
                    </a:lnTo>
                    <a:lnTo>
                      <a:pt x="468" y="237"/>
                    </a:lnTo>
                    <a:lnTo>
                      <a:pt x="468" y="239"/>
                    </a:lnTo>
                    <a:lnTo>
                      <a:pt x="471" y="239"/>
                    </a:lnTo>
                    <a:lnTo>
                      <a:pt x="473" y="239"/>
                    </a:lnTo>
                    <a:lnTo>
                      <a:pt x="473" y="241"/>
                    </a:lnTo>
                    <a:lnTo>
                      <a:pt x="475" y="241"/>
                    </a:lnTo>
                    <a:lnTo>
                      <a:pt x="475" y="243"/>
                    </a:lnTo>
                    <a:lnTo>
                      <a:pt x="477" y="243"/>
                    </a:lnTo>
                    <a:lnTo>
                      <a:pt x="477" y="241"/>
                    </a:lnTo>
                    <a:lnTo>
                      <a:pt x="479" y="241"/>
                    </a:lnTo>
                    <a:lnTo>
                      <a:pt x="482" y="241"/>
                    </a:lnTo>
                    <a:lnTo>
                      <a:pt x="482" y="239"/>
                    </a:lnTo>
                    <a:lnTo>
                      <a:pt x="484" y="239"/>
                    </a:lnTo>
                    <a:lnTo>
                      <a:pt x="484" y="237"/>
                    </a:lnTo>
                    <a:lnTo>
                      <a:pt x="486" y="237"/>
                    </a:lnTo>
                    <a:lnTo>
                      <a:pt x="488" y="237"/>
                    </a:lnTo>
                    <a:lnTo>
                      <a:pt x="490" y="237"/>
                    </a:lnTo>
                    <a:lnTo>
                      <a:pt x="493" y="237"/>
                    </a:lnTo>
                    <a:lnTo>
                      <a:pt x="495" y="237"/>
                    </a:lnTo>
                    <a:lnTo>
                      <a:pt x="495" y="235"/>
                    </a:lnTo>
                    <a:lnTo>
                      <a:pt x="495" y="233"/>
                    </a:lnTo>
                    <a:lnTo>
                      <a:pt x="497" y="233"/>
                    </a:lnTo>
                    <a:lnTo>
                      <a:pt x="499" y="233"/>
                    </a:lnTo>
                    <a:lnTo>
                      <a:pt x="501" y="233"/>
                    </a:lnTo>
                    <a:lnTo>
                      <a:pt x="503" y="233"/>
                    </a:lnTo>
                    <a:lnTo>
                      <a:pt x="503" y="235"/>
                    </a:lnTo>
                    <a:lnTo>
                      <a:pt x="506" y="235"/>
                    </a:lnTo>
                    <a:lnTo>
                      <a:pt x="508" y="235"/>
                    </a:lnTo>
                    <a:lnTo>
                      <a:pt x="510" y="235"/>
                    </a:lnTo>
                    <a:lnTo>
                      <a:pt x="512" y="235"/>
                    </a:lnTo>
                    <a:lnTo>
                      <a:pt x="514" y="235"/>
                    </a:lnTo>
                    <a:lnTo>
                      <a:pt x="517" y="235"/>
                    </a:lnTo>
                    <a:lnTo>
                      <a:pt x="519" y="235"/>
                    </a:lnTo>
                    <a:lnTo>
                      <a:pt x="519" y="233"/>
                    </a:lnTo>
                    <a:lnTo>
                      <a:pt x="521" y="233"/>
                    </a:lnTo>
                    <a:lnTo>
                      <a:pt x="521" y="235"/>
                    </a:lnTo>
                    <a:lnTo>
                      <a:pt x="523" y="235"/>
                    </a:lnTo>
                    <a:lnTo>
                      <a:pt x="523" y="237"/>
                    </a:lnTo>
                    <a:lnTo>
                      <a:pt x="525" y="237"/>
                    </a:lnTo>
                    <a:lnTo>
                      <a:pt x="528" y="237"/>
                    </a:lnTo>
                    <a:lnTo>
                      <a:pt x="530" y="237"/>
                    </a:lnTo>
                    <a:lnTo>
                      <a:pt x="532" y="237"/>
                    </a:lnTo>
                    <a:lnTo>
                      <a:pt x="534" y="237"/>
                    </a:lnTo>
                    <a:lnTo>
                      <a:pt x="536" y="237"/>
                    </a:lnTo>
                    <a:lnTo>
                      <a:pt x="539" y="239"/>
                    </a:lnTo>
                    <a:lnTo>
                      <a:pt x="541" y="239"/>
                    </a:lnTo>
                    <a:lnTo>
                      <a:pt x="543" y="239"/>
                    </a:lnTo>
                    <a:lnTo>
                      <a:pt x="543" y="237"/>
                    </a:lnTo>
                    <a:lnTo>
                      <a:pt x="545" y="237"/>
                    </a:lnTo>
                    <a:lnTo>
                      <a:pt x="547" y="237"/>
                    </a:lnTo>
                    <a:lnTo>
                      <a:pt x="549" y="237"/>
                    </a:lnTo>
                    <a:lnTo>
                      <a:pt x="549" y="235"/>
                    </a:lnTo>
                    <a:lnTo>
                      <a:pt x="552" y="235"/>
                    </a:lnTo>
                    <a:lnTo>
                      <a:pt x="554" y="235"/>
                    </a:lnTo>
                    <a:lnTo>
                      <a:pt x="556" y="235"/>
                    </a:lnTo>
                    <a:lnTo>
                      <a:pt x="558" y="235"/>
                    </a:lnTo>
                    <a:lnTo>
                      <a:pt x="560" y="235"/>
                    </a:lnTo>
                    <a:lnTo>
                      <a:pt x="563" y="235"/>
                    </a:lnTo>
                    <a:lnTo>
                      <a:pt x="563" y="237"/>
                    </a:lnTo>
                    <a:lnTo>
                      <a:pt x="565" y="237"/>
                    </a:lnTo>
                    <a:lnTo>
                      <a:pt x="565" y="235"/>
                    </a:lnTo>
                    <a:lnTo>
                      <a:pt x="567" y="235"/>
                    </a:lnTo>
                    <a:lnTo>
                      <a:pt x="567" y="233"/>
                    </a:lnTo>
                    <a:lnTo>
                      <a:pt x="569" y="233"/>
                    </a:lnTo>
                    <a:lnTo>
                      <a:pt x="569" y="230"/>
                    </a:lnTo>
                    <a:lnTo>
                      <a:pt x="571" y="230"/>
                    </a:lnTo>
                    <a:lnTo>
                      <a:pt x="571" y="228"/>
                    </a:lnTo>
                    <a:lnTo>
                      <a:pt x="574" y="228"/>
                    </a:lnTo>
                    <a:lnTo>
                      <a:pt x="576" y="228"/>
                    </a:lnTo>
                    <a:lnTo>
                      <a:pt x="578" y="228"/>
                    </a:lnTo>
                    <a:lnTo>
                      <a:pt x="580" y="228"/>
                    </a:lnTo>
                    <a:lnTo>
                      <a:pt x="580" y="226"/>
                    </a:lnTo>
                    <a:lnTo>
                      <a:pt x="582" y="226"/>
                    </a:lnTo>
                    <a:lnTo>
                      <a:pt x="585" y="226"/>
                    </a:lnTo>
                    <a:lnTo>
                      <a:pt x="587" y="226"/>
                    </a:lnTo>
                    <a:lnTo>
                      <a:pt x="589" y="226"/>
                    </a:lnTo>
                    <a:lnTo>
                      <a:pt x="591" y="226"/>
                    </a:lnTo>
                    <a:lnTo>
                      <a:pt x="593" y="226"/>
                    </a:lnTo>
                    <a:lnTo>
                      <a:pt x="593" y="224"/>
                    </a:lnTo>
                    <a:lnTo>
                      <a:pt x="595" y="224"/>
                    </a:lnTo>
                    <a:lnTo>
                      <a:pt x="595" y="222"/>
                    </a:lnTo>
                    <a:lnTo>
                      <a:pt x="598" y="222"/>
                    </a:lnTo>
                    <a:lnTo>
                      <a:pt x="600" y="222"/>
                    </a:lnTo>
                    <a:lnTo>
                      <a:pt x="602" y="222"/>
                    </a:lnTo>
                    <a:lnTo>
                      <a:pt x="604" y="222"/>
                    </a:lnTo>
                    <a:lnTo>
                      <a:pt x="604" y="224"/>
                    </a:lnTo>
                    <a:lnTo>
                      <a:pt x="606" y="224"/>
                    </a:lnTo>
                    <a:lnTo>
                      <a:pt x="609" y="224"/>
                    </a:lnTo>
                    <a:lnTo>
                      <a:pt x="609" y="222"/>
                    </a:lnTo>
                    <a:lnTo>
                      <a:pt x="611" y="222"/>
                    </a:lnTo>
                    <a:lnTo>
                      <a:pt x="613" y="222"/>
                    </a:lnTo>
                    <a:lnTo>
                      <a:pt x="615" y="222"/>
                    </a:lnTo>
                    <a:lnTo>
                      <a:pt x="617" y="222"/>
                    </a:lnTo>
                    <a:lnTo>
                      <a:pt x="620" y="222"/>
                    </a:lnTo>
                    <a:lnTo>
                      <a:pt x="622" y="222"/>
                    </a:lnTo>
                    <a:lnTo>
                      <a:pt x="622" y="219"/>
                    </a:lnTo>
                    <a:lnTo>
                      <a:pt x="624" y="219"/>
                    </a:lnTo>
                    <a:lnTo>
                      <a:pt x="626" y="219"/>
                    </a:lnTo>
                    <a:lnTo>
                      <a:pt x="628" y="219"/>
                    </a:lnTo>
                    <a:lnTo>
                      <a:pt x="631" y="219"/>
                    </a:lnTo>
                    <a:lnTo>
                      <a:pt x="631" y="222"/>
                    </a:lnTo>
                    <a:lnTo>
                      <a:pt x="633" y="222"/>
                    </a:lnTo>
                    <a:lnTo>
                      <a:pt x="635" y="222"/>
                    </a:lnTo>
                    <a:lnTo>
                      <a:pt x="637" y="222"/>
                    </a:lnTo>
                    <a:lnTo>
                      <a:pt x="637" y="224"/>
                    </a:lnTo>
                    <a:lnTo>
                      <a:pt x="639" y="224"/>
                    </a:lnTo>
                    <a:lnTo>
                      <a:pt x="639" y="222"/>
                    </a:lnTo>
                    <a:lnTo>
                      <a:pt x="641" y="222"/>
                    </a:lnTo>
                    <a:lnTo>
                      <a:pt x="641" y="224"/>
                    </a:lnTo>
                    <a:lnTo>
                      <a:pt x="644" y="224"/>
                    </a:lnTo>
                    <a:lnTo>
                      <a:pt x="646" y="224"/>
                    </a:lnTo>
                    <a:lnTo>
                      <a:pt x="648" y="224"/>
                    </a:lnTo>
                    <a:lnTo>
                      <a:pt x="650" y="224"/>
                    </a:lnTo>
                    <a:lnTo>
                      <a:pt x="652" y="224"/>
                    </a:lnTo>
                    <a:lnTo>
                      <a:pt x="655" y="224"/>
                    </a:lnTo>
                    <a:lnTo>
                      <a:pt x="657" y="224"/>
                    </a:lnTo>
                    <a:lnTo>
                      <a:pt x="659" y="224"/>
                    </a:lnTo>
                    <a:lnTo>
                      <a:pt x="661" y="224"/>
                    </a:lnTo>
                    <a:lnTo>
                      <a:pt x="663" y="224"/>
                    </a:lnTo>
                    <a:lnTo>
                      <a:pt x="666" y="224"/>
                    </a:lnTo>
                    <a:lnTo>
                      <a:pt x="668" y="224"/>
                    </a:lnTo>
                    <a:lnTo>
                      <a:pt x="668" y="226"/>
                    </a:lnTo>
                    <a:lnTo>
                      <a:pt x="670" y="226"/>
                    </a:lnTo>
                    <a:lnTo>
                      <a:pt x="672" y="226"/>
                    </a:lnTo>
                    <a:lnTo>
                      <a:pt x="674" y="226"/>
                    </a:lnTo>
                    <a:lnTo>
                      <a:pt x="677" y="226"/>
                    </a:lnTo>
                    <a:lnTo>
                      <a:pt x="679" y="226"/>
                    </a:lnTo>
                    <a:lnTo>
                      <a:pt x="681" y="226"/>
                    </a:lnTo>
                    <a:lnTo>
                      <a:pt x="683" y="228"/>
                    </a:lnTo>
                    <a:lnTo>
                      <a:pt x="685" y="228"/>
                    </a:lnTo>
                    <a:lnTo>
                      <a:pt x="687" y="228"/>
                    </a:lnTo>
                    <a:lnTo>
                      <a:pt x="687" y="230"/>
                    </a:lnTo>
                    <a:lnTo>
                      <a:pt x="690" y="230"/>
                    </a:lnTo>
                    <a:lnTo>
                      <a:pt x="692" y="230"/>
                    </a:lnTo>
                    <a:lnTo>
                      <a:pt x="694" y="230"/>
                    </a:lnTo>
                    <a:lnTo>
                      <a:pt x="694" y="233"/>
                    </a:lnTo>
                    <a:lnTo>
                      <a:pt x="696" y="233"/>
                    </a:lnTo>
                    <a:lnTo>
                      <a:pt x="696" y="235"/>
                    </a:lnTo>
                    <a:lnTo>
                      <a:pt x="698" y="235"/>
                    </a:lnTo>
                    <a:lnTo>
                      <a:pt x="698" y="237"/>
                    </a:lnTo>
                    <a:lnTo>
                      <a:pt x="698" y="239"/>
                    </a:lnTo>
                    <a:lnTo>
                      <a:pt x="701" y="239"/>
                    </a:lnTo>
                    <a:lnTo>
                      <a:pt x="701" y="241"/>
                    </a:lnTo>
                    <a:lnTo>
                      <a:pt x="701" y="243"/>
                    </a:lnTo>
                    <a:lnTo>
                      <a:pt x="701" y="246"/>
                    </a:lnTo>
                    <a:lnTo>
                      <a:pt x="703" y="246"/>
                    </a:lnTo>
                    <a:lnTo>
                      <a:pt x="703" y="248"/>
                    </a:lnTo>
                    <a:lnTo>
                      <a:pt x="705" y="248"/>
                    </a:lnTo>
                    <a:lnTo>
                      <a:pt x="705" y="246"/>
                    </a:lnTo>
                    <a:lnTo>
                      <a:pt x="707" y="246"/>
                    </a:lnTo>
                    <a:lnTo>
                      <a:pt x="709" y="246"/>
                    </a:lnTo>
                    <a:lnTo>
                      <a:pt x="709" y="248"/>
                    </a:lnTo>
                    <a:lnTo>
                      <a:pt x="712" y="248"/>
                    </a:lnTo>
                    <a:lnTo>
                      <a:pt x="714" y="248"/>
                    </a:lnTo>
                    <a:lnTo>
                      <a:pt x="714" y="250"/>
                    </a:lnTo>
                    <a:lnTo>
                      <a:pt x="716" y="250"/>
                    </a:lnTo>
                    <a:lnTo>
                      <a:pt x="716" y="252"/>
                    </a:lnTo>
                    <a:lnTo>
                      <a:pt x="718" y="252"/>
                    </a:lnTo>
                    <a:lnTo>
                      <a:pt x="718" y="254"/>
                    </a:lnTo>
                    <a:lnTo>
                      <a:pt x="720" y="254"/>
                    </a:lnTo>
                    <a:lnTo>
                      <a:pt x="723" y="254"/>
                    </a:lnTo>
                    <a:lnTo>
                      <a:pt x="723" y="257"/>
                    </a:lnTo>
                    <a:lnTo>
                      <a:pt x="725" y="257"/>
                    </a:lnTo>
                    <a:lnTo>
                      <a:pt x="727" y="257"/>
                    </a:lnTo>
                    <a:lnTo>
                      <a:pt x="729" y="257"/>
                    </a:lnTo>
                    <a:lnTo>
                      <a:pt x="731" y="257"/>
                    </a:lnTo>
                    <a:lnTo>
                      <a:pt x="733" y="257"/>
                    </a:lnTo>
                    <a:lnTo>
                      <a:pt x="736" y="257"/>
                    </a:lnTo>
                    <a:lnTo>
                      <a:pt x="736" y="254"/>
                    </a:lnTo>
                    <a:lnTo>
                      <a:pt x="738" y="254"/>
                    </a:lnTo>
                    <a:lnTo>
                      <a:pt x="738" y="257"/>
                    </a:lnTo>
                    <a:lnTo>
                      <a:pt x="740" y="257"/>
                    </a:lnTo>
                    <a:lnTo>
                      <a:pt x="742" y="257"/>
                    </a:lnTo>
                    <a:lnTo>
                      <a:pt x="742" y="254"/>
                    </a:lnTo>
                    <a:lnTo>
                      <a:pt x="744" y="254"/>
                    </a:lnTo>
                    <a:lnTo>
                      <a:pt x="747" y="254"/>
                    </a:lnTo>
                    <a:lnTo>
                      <a:pt x="749" y="254"/>
                    </a:lnTo>
                    <a:lnTo>
                      <a:pt x="749" y="252"/>
                    </a:lnTo>
                    <a:lnTo>
                      <a:pt x="751" y="252"/>
                    </a:lnTo>
                    <a:lnTo>
                      <a:pt x="753" y="252"/>
                    </a:lnTo>
                    <a:lnTo>
                      <a:pt x="753" y="250"/>
                    </a:lnTo>
                    <a:lnTo>
                      <a:pt x="755" y="250"/>
                    </a:lnTo>
                    <a:lnTo>
                      <a:pt x="755" y="248"/>
                    </a:lnTo>
                    <a:lnTo>
                      <a:pt x="758" y="248"/>
                    </a:lnTo>
                    <a:lnTo>
                      <a:pt x="760" y="246"/>
                    </a:lnTo>
                    <a:lnTo>
                      <a:pt x="762" y="246"/>
                    </a:lnTo>
                    <a:lnTo>
                      <a:pt x="762" y="243"/>
                    </a:lnTo>
                    <a:lnTo>
                      <a:pt x="762" y="241"/>
                    </a:lnTo>
                    <a:lnTo>
                      <a:pt x="764" y="241"/>
                    </a:lnTo>
                    <a:lnTo>
                      <a:pt x="766" y="241"/>
                    </a:lnTo>
                    <a:lnTo>
                      <a:pt x="766" y="239"/>
                    </a:lnTo>
                    <a:lnTo>
                      <a:pt x="769" y="239"/>
                    </a:lnTo>
                    <a:lnTo>
                      <a:pt x="771" y="239"/>
                    </a:lnTo>
                    <a:lnTo>
                      <a:pt x="773" y="239"/>
                    </a:lnTo>
                    <a:lnTo>
                      <a:pt x="773" y="241"/>
                    </a:lnTo>
                    <a:lnTo>
                      <a:pt x="775" y="241"/>
                    </a:lnTo>
                    <a:lnTo>
                      <a:pt x="777" y="241"/>
                    </a:lnTo>
                    <a:lnTo>
                      <a:pt x="777" y="239"/>
                    </a:lnTo>
                    <a:lnTo>
                      <a:pt x="779" y="239"/>
                    </a:lnTo>
                    <a:lnTo>
                      <a:pt x="779" y="237"/>
                    </a:lnTo>
                    <a:lnTo>
                      <a:pt x="782" y="237"/>
                    </a:lnTo>
                    <a:lnTo>
                      <a:pt x="782" y="235"/>
                    </a:lnTo>
                    <a:lnTo>
                      <a:pt x="779" y="235"/>
                    </a:lnTo>
                    <a:lnTo>
                      <a:pt x="779" y="233"/>
                    </a:lnTo>
                    <a:lnTo>
                      <a:pt x="777" y="233"/>
                    </a:lnTo>
                    <a:lnTo>
                      <a:pt x="777" y="230"/>
                    </a:lnTo>
                    <a:lnTo>
                      <a:pt x="775" y="230"/>
                    </a:lnTo>
                    <a:lnTo>
                      <a:pt x="773" y="230"/>
                    </a:lnTo>
                    <a:lnTo>
                      <a:pt x="771" y="230"/>
                    </a:lnTo>
                    <a:lnTo>
                      <a:pt x="771" y="228"/>
                    </a:lnTo>
                    <a:lnTo>
                      <a:pt x="771" y="226"/>
                    </a:lnTo>
                    <a:lnTo>
                      <a:pt x="769" y="226"/>
                    </a:lnTo>
                    <a:lnTo>
                      <a:pt x="769" y="224"/>
                    </a:lnTo>
                    <a:lnTo>
                      <a:pt x="769" y="222"/>
                    </a:lnTo>
                    <a:lnTo>
                      <a:pt x="766" y="222"/>
                    </a:lnTo>
                    <a:lnTo>
                      <a:pt x="766" y="219"/>
                    </a:lnTo>
                    <a:lnTo>
                      <a:pt x="766" y="217"/>
                    </a:lnTo>
                    <a:lnTo>
                      <a:pt x="766" y="215"/>
                    </a:lnTo>
                    <a:lnTo>
                      <a:pt x="764" y="215"/>
                    </a:lnTo>
                    <a:lnTo>
                      <a:pt x="764" y="213"/>
                    </a:lnTo>
                    <a:lnTo>
                      <a:pt x="766" y="213"/>
                    </a:lnTo>
                    <a:lnTo>
                      <a:pt x="766" y="211"/>
                    </a:lnTo>
                    <a:lnTo>
                      <a:pt x="766" y="208"/>
                    </a:lnTo>
                    <a:lnTo>
                      <a:pt x="766" y="206"/>
                    </a:lnTo>
                    <a:lnTo>
                      <a:pt x="769" y="206"/>
                    </a:lnTo>
                    <a:lnTo>
                      <a:pt x="769" y="204"/>
                    </a:lnTo>
                    <a:lnTo>
                      <a:pt x="769" y="202"/>
                    </a:lnTo>
                    <a:lnTo>
                      <a:pt x="771" y="202"/>
                    </a:lnTo>
                    <a:lnTo>
                      <a:pt x="771" y="200"/>
                    </a:lnTo>
                    <a:lnTo>
                      <a:pt x="771" y="197"/>
                    </a:lnTo>
                    <a:lnTo>
                      <a:pt x="773" y="197"/>
                    </a:lnTo>
                    <a:lnTo>
                      <a:pt x="773" y="195"/>
                    </a:lnTo>
                    <a:lnTo>
                      <a:pt x="775" y="195"/>
                    </a:lnTo>
                    <a:lnTo>
                      <a:pt x="775" y="193"/>
                    </a:lnTo>
                    <a:lnTo>
                      <a:pt x="777" y="193"/>
                    </a:lnTo>
                    <a:lnTo>
                      <a:pt x="779" y="193"/>
                    </a:lnTo>
                    <a:lnTo>
                      <a:pt x="782" y="193"/>
                    </a:lnTo>
                    <a:lnTo>
                      <a:pt x="784" y="193"/>
                    </a:lnTo>
                    <a:lnTo>
                      <a:pt x="786" y="193"/>
                    </a:lnTo>
                    <a:lnTo>
                      <a:pt x="788" y="193"/>
                    </a:lnTo>
                    <a:lnTo>
                      <a:pt x="790" y="193"/>
                    </a:lnTo>
                    <a:lnTo>
                      <a:pt x="793" y="193"/>
                    </a:lnTo>
                    <a:lnTo>
                      <a:pt x="793" y="195"/>
                    </a:lnTo>
                    <a:lnTo>
                      <a:pt x="795" y="195"/>
                    </a:lnTo>
                    <a:lnTo>
                      <a:pt x="797" y="195"/>
                    </a:lnTo>
                    <a:lnTo>
                      <a:pt x="799" y="195"/>
                    </a:lnTo>
                    <a:lnTo>
                      <a:pt x="801" y="195"/>
                    </a:lnTo>
                    <a:lnTo>
                      <a:pt x="801" y="193"/>
                    </a:lnTo>
                    <a:lnTo>
                      <a:pt x="804" y="193"/>
                    </a:lnTo>
                    <a:lnTo>
                      <a:pt x="806" y="193"/>
                    </a:lnTo>
                    <a:lnTo>
                      <a:pt x="808" y="193"/>
                    </a:lnTo>
                    <a:lnTo>
                      <a:pt x="810" y="193"/>
                    </a:lnTo>
                    <a:lnTo>
                      <a:pt x="812" y="193"/>
                    </a:lnTo>
                    <a:lnTo>
                      <a:pt x="814" y="193"/>
                    </a:lnTo>
                    <a:lnTo>
                      <a:pt x="814" y="191"/>
                    </a:lnTo>
                    <a:lnTo>
                      <a:pt x="817" y="191"/>
                    </a:lnTo>
                    <a:lnTo>
                      <a:pt x="817" y="189"/>
                    </a:lnTo>
                    <a:lnTo>
                      <a:pt x="819" y="189"/>
                    </a:lnTo>
                    <a:lnTo>
                      <a:pt x="821" y="189"/>
                    </a:lnTo>
                    <a:lnTo>
                      <a:pt x="823" y="189"/>
                    </a:lnTo>
                    <a:lnTo>
                      <a:pt x="823" y="187"/>
                    </a:lnTo>
                    <a:lnTo>
                      <a:pt x="825" y="187"/>
                    </a:lnTo>
                    <a:lnTo>
                      <a:pt x="828" y="187"/>
                    </a:lnTo>
                    <a:lnTo>
                      <a:pt x="828" y="184"/>
                    </a:lnTo>
                    <a:lnTo>
                      <a:pt x="830" y="184"/>
                    </a:lnTo>
                    <a:lnTo>
                      <a:pt x="830" y="182"/>
                    </a:lnTo>
                    <a:lnTo>
                      <a:pt x="830" y="180"/>
                    </a:lnTo>
                    <a:lnTo>
                      <a:pt x="832" y="180"/>
                    </a:lnTo>
                    <a:lnTo>
                      <a:pt x="834" y="180"/>
                    </a:lnTo>
                    <a:lnTo>
                      <a:pt x="834" y="178"/>
                    </a:lnTo>
                    <a:lnTo>
                      <a:pt x="834" y="176"/>
                    </a:lnTo>
                    <a:lnTo>
                      <a:pt x="834" y="173"/>
                    </a:lnTo>
                    <a:lnTo>
                      <a:pt x="834" y="171"/>
                    </a:lnTo>
                    <a:lnTo>
                      <a:pt x="834" y="169"/>
                    </a:lnTo>
                    <a:lnTo>
                      <a:pt x="834" y="167"/>
                    </a:lnTo>
                    <a:lnTo>
                      <a:pt x="836" y="167"/>
                    </a:lnTo>
                    <a:lnTo>
                      <a:pt x="836" y="165"/>
                    </a:lnTo>
                    <a:lnTo>
                      <a:pt x="836" y="162"/>
                    </a:lnTo>
                    <a:lnTo>
                      <a:pt x="836" y="160"/>
                    </a:lnTo>
                    <a:lnTo>
                      <a:pt x="836" y="158"/>
                    </a:lnTo>
                    <a:lnTo>
                      <a:pt x="839" y="158"/>
                    </a:lnTo>
                    <a:lnTo>
                      <a:pt x="839" y="156"/>
                    </a:lnTo>
                    <a:lnTo>
                      <a:pt x="841" y="156"/>
                    </a:lnTo>
                    <a:lnTo>
                      <a:pt x="841" y="158"/>
                    </a:lnTo>
                    <a:lnTo>
                      <a:pt x="843" y="158"/>
                    </a:lnTo>
                    <a:lnTo>
                      <a:pt x="845" y="160"/>
                    </a:lnTo>
                    <a:lnTo>
                      <a:pt x="847" y="162"/>
                    </a:lnTo>
                    <a:lnTo>
                      <a:pt x="850" y="162"/>
                    </a:lnTo>
                    <a:lnTo>
                      <a:pt x="850" y="165"/>
                    </a:lnTo>
                    <a:lnTo>
                      <a:pt x="852" y="167"/>
                    </a:lnTo>
                    <a:lnTo>
                      <a:pt x="854" y="167"/>
                    </a:lnTo>
                    <a:lnTo>
                      <a:pt x="854" y="169"/>
                    </a:lnTo>
                    <a:lnTo>
                      <a:pt x="856" y="169"/>
                    </a:lnTo>
                    <a:lnTo>
                      <a:pt x="858" y="171"/>
                    </a:lnTo>
                    <a:lnTo>
                      <a:pt x="860" y="173"/>
                    </a:lnTo>
                    <a:lnTo>
                      <a:pt x="863" y="176"/>
                    </a:lnTo>
                    <a:lnTo>
                      <a:pt x="865" y="178"/>
                    </a:lnTo>
                    <a:lnTo>
                      <a:pt x="867" y="178"/>
                    </a:lnTo>
                    <a:lnTo>
                      <a:pt x="867" y="180"/>
                    </a:lnTo>
                    <a:lnTo>
                      <a:pt x="869" y="180"/>
                    </a:lnTo>
                    <a:lnTo>
                      <a:pt x="871" y="184"/>
                    </a:lnTo>
                    <a:lnTo>
                      <a:pt x="871" y="189"/>
                    </a:lnTo>
                    <a:lnTo>
                      <a:pt x="874" y="193"/>
                    </a:lnTo>
                    <a:lnTo>
                      <a:pt x="874" y="195"/>
                    </a:lnTo>
                    <a:lnTo>
                      <a:pt x="876" y="200"/>
                    </a:lnTo>
                    <a:lnTo>
                      <a:pt x="878" y="204"/>
                    </a:lnTo>
                    <a:lnTo>
                      <a:pt x="878" y="208"/>
                    </a:lnTo>
                    <a:lnTo>
                      <a:pt x="880" y="211"/>
                    </a:lnTo>
                    <a:lnTo>
                      <a:pt x="880" y="215"/>
                    </a:lnTo>
                    <a:lnTo>
                      <a:pt x="882" y="219"/>
                    </a:lnTo>
                    <a:lnTo>
                      <a:pt x="885" y="219"/>
                    </a:lnTo>
                    <a:lnTo>
                      <a:pt x="889" y="222"/>
                    </a:lnTo>
                    <a:lnTo>
                      <a:pt x="891" y="224"/>
                    </a:lnTo>
                    <a:lnTo>
                      <a:pt x="896" y="224"/>
                    </a:lnTo>
                    <a:lnTo>
                      <a:pt x="898" y="226"/>
                    </a:lnTo>
                    <a:lnTo>
                      <a:pt x="900" y="226"/>
                    </a:lnTo>
                    <a:lnTo>
                      <a:pt x="904" y="228"/>
                    </a:lnTo>
                    <a:lnTo>
                      <a:pt x="906" y="230"/>
                    </a:lnTo>
                    <a:lnTo>
                      <a:pt x="911" y="230"/>
                    </a:lnTo>
                    <a:lnTo>
                      <a:pt x="913" y="233"/>
                    </a:lnTo>
                    <a:lnTo>
                      <a:pt x="911" y="235"/>
                    </a:lnTo>
                    <a:lnTo>
                      <a:pt x="909" y="239"/>
                    </a:lnTo>
                    <a:lnTo>
                      <a:pt x="906" y="239"/>
                    </a:lnTo>
                    <a:lnTo>
                      <a:pt x="904" y="241"/>
                    </a:lnTo>
                    <a:lnTo>
                      <a:pt x="902" y="246"/>
                    </a:lnTo>
                    <a:lnTo>
                      <a:pt x="900" y="248"/>
                    </a:lnTo>
                    <a:lnTo>
                      <a:pt x="898" y="250"/>
                    </a:lnTo>
                    <a:lnTo>
                      <a:pt x="896" y="254"/>
                    </a:lnTo>
                    <a:lnTo>
                      <a:pt x="891" y="257"/>
                    </a:lnTo>
                    <a:lnTo>
                      <a:pt x="889" y="261"/>
                    </a:lnTo>
                    <a:lnTo>
                      <a:pt x="887" y="263"/>
                    </a:lnTo>
                    <a:lnTo>
                      <a:pt x="882" y="268"/>
                    </a:lnTo>
                    <a:lnTo>
                      <a:pt x="880" y="270"/>
                    </a:lnTo>
                    <a:lnTo>
                      <a:pt x="878" y="272"/>
                    </a:lnTo>
                    <a:lnTo>
                      <a:pt x="874" y="276"/>
                    </a:lnTo>
                    <a:lnTo>
                      <a:pt x="871" y="279"/>
                    </a:lnTo>
                    <a:lnTo>
                      <a:pt x="869" y="281"/>
                    </a:lnTo>
                    <a:lnTo>
                      <a:pt x="867" y="283"/>
                    </a:lnTo>
                    <a:lnTo>
                      <a:pt x="863" y="285"/>
                    </a:lnTo>
                    <a:lnTo>
                      <a:pt x="860" y="289"/>
                    </a:lnTo>
                    <a:lnTo>
                      <a:pt x="858" y="292"/>
                    </a:lnTo>
                    <a:lnTo>
                      <a:pt x="858" y="294"/>
                    </a:lnTo>
                    <a:lnTo>
                      <a:pt x="858" y="296"/>
                    </a:lnTo>
                    <a:lnTo>
                      <a:pt x="858" y="298"/>
                    </a:lnTo>
                    <a:lnTo>
                      <a:pt x="858" y="300"/>
                    </a:lnTo>
                    <a:lnTo>
                      <a:pt x="858" y="303"/>
                    </a:lnTo>
                    <a:lnTo>
                      <a:pt x="858" y="305"/>
                    </a:lnTo>
                    <a:lnTo>
                      <a:pt x="858" y="307"/>
                    </a:lnTo>
                    <a:lnTo>
                      <a:pt x="858" y="309"/>
                    </a:lnTo>
                    <a:lnTo>
                      <a:pt x="860" y="309"/>
                    </a:lnTo>
                    <a:lnTo>
                      <a:pt x="860" y="311"/>
                    </a:lnTo>
                    <a:lnTo>
                      <a:pt x="863" y="325"/>
                    </a:lnTo>
                    <a:lnTo>
                      <a:pt x="865" y="340"/>
                    </a:lnTo>
                    <a:lnTo>
                      <a:pt x="880" y="355"/>
                    </a:lnTo>
                    <a:lnTo>
                      <a:pt x="889" y="368"/>
                    </a:lnTo>
                    <a:lnTo>
                      <a:pt x="893" y="377"/>
                    </a:lnTo>
                    <a:lnTo>
                      <a:pt x="891" y="381"/>
                    </a:lnTo>
                    <a:lnTo>
                      <a:pt x="902" y="384"/>
                    </a:lnTo>
                    <a:lnTo>
                      <a:pt x="902" y="386"/>
                    </a:lnTo>
                    <a:lnTo>
                      <a:pt x="904" y="386"/>
                    </a:lnTo>
                    <a:lnTo>
                      <a:pt x="904" y="388"/>
                    </a:lnTo>
                    <a:lnTo>
                      <a:pt x="904" y="390"/>
                    </a:lnTo>
                    <a:lnTo>
                      <a:pt x="904" y="392"/>
                    </a:lnTo>
                    <a:lnTo>
                      <a:pt x="904" y="395"/>
                    </a:lnTo>
                    <a:lnTo>
                      <a:pt x="906" y="397"/>
                    </a:lnTo>
                    <a:lnTo>
                      <a:pt x="906" y="399"/>
                    </a:lnTo>
                    <a:lnTo>
                      <a:pt x="906" y="401"/>
                    </a:lnTo>
                    <a:lnTo>
                      <a:pt x="906" y="403"/>
                    </a:lnTo>
                    <a:lnTo>
                      <a:pt x="906" y="406"/>
                    </a:lnTo>
                    <a:lnTo>
                      <a:pt x="909" y="406"/>
                    </a:lnTo>
                    <a:lnTo>
                      <a:pt x="909" y="408"/>
                    </a:lnTo>
                    <a:lnTo>
                      <a:pt x="909" y="410"/>
                    </a:lnTo>
                    <a:lnTo>
                      <a:pt x="909" y="412"/>
                    </a:lnTo>
                    <a:lnTo>
                      <a:pt x="911" y="414"/>
                    </a:lnTo>
                    <a:lnTo>
                      <a:pt x="911" y="417"/>
                    </a:lnTo>
                    <a:lnTo>
                      <a:pt x="909" y="417"/>
                    </a:lnTo>
                    <a:lnTo>
                      <a:pt x="909" y="419"/>
                    </a:lnTo>
                    <a:lnTo>
                      <a:pt x="909" y="421"/>
                    </a:lnTo>
                    <a:lnTo>
                      <a:pt x="909" y="423"/>
                    </a:lnTo>
                    <a:lnTo>
                      <a:pt x="909" y="425"/>
                    </a:lnTo>
                    <a:lnTo>
                      <a:pt x="906" y="425"/>
                    </a:lnTo>
                    <a:lnTo>
                      <a:pt x="904" y="427"/>
                    </a:lnTo>
                    <a:lnTo>
                      <a:pt x="902" y="427"/>
                    </a:lnTo>
                    <a:lnTo>
                      <a:pt x="900" y="427"/>
                    </a:lnTo>
                    <a:lnTo>
                      <a:pt x="898" y="427"/>
                    </a:lnTo>
                    <a:lnTo>
                      <a:pt x="896" y="427"/>
                    </a:lnTo>
                    <a:lnTo>
                      <a:pt x="893" y="427"/>
                    </a:lnTo>
                    <a:lnTo>
                      <a:pt x="889" y="427"/>
                    </a:lnTo>
                    <a:lnTo>
                      <a:pt x="887" y="430"/>
                    </a:lnTo>
                    <a:lnTo>
                      <a:pt x="885" y="430"/>
                    </a:lnTo>
                    <a:lnTo>
                      <a:pt x="882" y="430"/>
                    </a:lnTo>
                    <a:lnTo>
                      <a:pt x="880" y="430"/>
                    </a:lnTo>
                    <a:lnTo>
                      <a:pt x="876" y="430"/>
                    </a:lnTo>
                    <a:lnTo>
                      <a:pt x="874" y="432"/>
                    </a:lnTo>
                    <a:lnTo>
                      <a:pt x="871" y="432"/>
                    </a:lnTo>
                    <a:lnTo>
                      <a:pt x="869" y="432"/>
                    </a:lnTo>
                    <a:lnTo>
                      <a:pt x="865" y="432"/>
                    </a:lnTo>
                    <a:lnTo>
                      <a:pt x="863" y="434"/>
                    </a:lnTo>
                    <a:lnTo>
                      <a:pt x="860" y="434"/>
                    </a:lnTo>
                    <a:lnTo>
                      <a:pt x="860" y="436"/>
                    </a:lnTo>
                    <a:lnTo>
                      <a:pt x="863" y="438"/>
                    </a:lnTo>
                    <a:lnTo>
                      <a:pt x="863" y="441"/>
                    </a:lnTo>
                    <a:lnTo>
                      <a:pt x="863" y="443"/>
                    </a:lnTo>
                    <a:lnTo>
                      <a:pt x="865" y="445"/>
                    </a:lnTo>
                    <a:lnTo>
                      <a:pt x="865" y="447"/>
                    </a:lnTo>
                    <a:lnTo>
                      <a:pt x="865" y="449"/>
                    </a:lnTo>
                    <a:lnTo>
                      <a:pt x="867" y="449"/>
                    </a:lnTo>
                    <a:lnTo>
                      <a:pt x="867" y="452"/>
                    </a:lnTo>
                    <a:lnTo>
                      <a:pt x="867" y="454"/>
                    </a:lnTo>
                    <a:lnTo>
                      <a:pt x="856" y="465"/>
                    </a:lnTo>
                    <a:lnTo>
                      <a:pt x="860" y="467"/>
                    </a:lnTo>
                    <a:lnTo>
                      <a:pt x="863" y="469"/>
                    </a:lnTo>
                    <a:lnTo>
                      <a:pt x="865" y="471"/>
                    </a:lnTo>
                    <a:lnTo>
                      <a:pt x="867" y="473"/>
                    </a:lnTo>
                    <a:lnTo>
                      <a:pt x="869" y="476"/>
                    </a:lnTo>
                    <a:lnTo>
                      <a:pt x="871" y="476"/>
                    </a:lnTo>
                    <a:lnTo>
                      <a:pt x="874" y="478"/>
                    </a:lnTo>
                    <a:lnTo>
                      <a:pt x="876" y="480"/>
                    </a:lnTo>
                    <a:lnTo>
                      <a:pt x="878" y="482"/>
                    </a:lnTo>
                    <a:lnTo>
                      <a:pt x="880" y="484"/>
                    </a:lnTo>
                    <a:lnTo>
                      <a:pt x="882" y="484"/>
                    </a:lnTo>
                    <a:lnTo>
                      <a:pt x="887" y="484"/>
                    </a:lnTo>
                    <a:lnTo>
                      <a:pt x="889" y="482"/>
                    </a:lnTo>
                    <a:lnTo>
                      <a:pt x="891" y="482"/>
                    </a:lnTo>
                    <a:lnTo>
                      <a:pt x="893" y="482"/>
                    </a:lnTo>
                    <a:lnTo>
                      <a:pt x="898" y="482"/>
                    </a:lnTo>
                    <a:lnTo>
                      <a:pt x="900" y="482"/>
                    </a:lnTo>
                    <a:lnTo>
                      <a:pt x="902" y="482"/>
                    </a:lnTo>
                    <a:lnTo>
                      <a:pt x="904" y="482"/>
                    </a:lnTo>
                    <a:lnTo>
                      <a:pt x="909" y="482"/>
                    </a:lnTo>
                    <a:lnTo>
                      <a:pt x="911" y="482"/>
                    </a:lnTo>
                    <a:lnTo>
                      <a:pt x="913" y="482"/>
                    </a:lnTo>
                    <a:lnTo>
                      <a:pt x="915" y="482"/>
                    </a:lnTo>
                    <a:lnTo>
                      <a:pt x="917" y="482"/>
                    </a:lnTo>
                    <a:lnTo>
                      <a:pt x="920" y="480"/>
                    </a:lnTo>
                    <a:lnTo>
                      <a:pt x="922" y="480"/>
                    </a:lnTo>
                    <a:lnTo>
                      <a:pt x="924" y="480"/>
                    </a:lnTo>
                    <a:lnTo>
                      <a:pt x="926" y="480"/>
                    </a:lnTo>
                    <a:lnTo>
                      <a:pt x="928" y="480"/>
                    </a:lnTo>
                    <a:lnTo>
                      <a:pt x="931" y="480"/>
                    </a:lnTo>
                    <a:lnTo>
                      <a:pt x="933" y="480"/>
                    </a:lnTo>
                    <a:lnTo>
                      <a:pt x="935" y="480"/>
                    </a:lnTo>
                    <a:lnTo>
                      <a:pt x="937" y="480"/>
                    </a:lnTo>
                    <a:lnTo>
                      <a:pt x="939" y="480"/>
                    </a:lnTo>
                    <a:lnTo>
                      <a:pt x="942" y="480"/>
                    </a:lnTo>
                    <a:lnTo>
                      <a:pt x="944" y="480"/>
                    </a:lnTo>
                    <a:lnTo>
                      <a:pt x="946" y="484"/>
                    </a:lnTo>
                    <a:lnTo>
                      <a:pt x="948" y="484"/>
                    </a:lnTo>
                    <a:lnTo>
                      <a:pt x="950" y="487"/>
                    </a:lnTo>
                    <a:lnTo>
                      <a:pt x="952" y="489"/>
                    </a:lnTo>
                    <a:lnTo>
                      <a:pt x="955" y="491"/>
                    </a:lnTo>
                    <a:lnTo>
                      <a:pt x="959" y="495"/>
                    </a:lnTo>
                    <a:lnTo>
                      <a:pt x="968" y="502"/>
                    </a:lnTo>
                    <a:lnTo>
                      <a:pt x="972" y="504"/>
                    </a:lnTo>
                    <a:lnTo>
                      <a:pt x="974" y="504"/>
                    </a:lnTo>
                    <a:lnTo>
                      <a:pt x="983" y="504"/>
                    </a:lnTo>
                    <a:lnTo>
                      <a:pt x="988" y="502"/>
                    </a:lnTo>
                    <a:lnTo>
                      <a:pt x="994" y="498"/>
                    </a:lnTo>
                    <a:lnTo>
                      <a:pt x="1003" y="493"/>
                    </a:lnTo>
                    <a:lnTo>
                      <a:pt x="1005" y="491"/>
                    </a:lnTo>
                    <a:lnTo>
                      <a:pt x="1007" y="489"/>
                    </a:lnTo>
                    <a:lnTo>
                      <a:pt x="1009" y="487"/>
                    </a:lnTo>
                    <a:lnTo>
                      <a:pt x="1012" y="487"/>
                    </a:lnTo>
                    <a:lnTo>
                      <a:pt x="1012" y="484"/>
                    </a:lnTo>
                    <a:lnTo>
                      <a:pt x="1014" y="482"/>
                    </a:lnTo>
                    <a:lnTo>
                      <a:pt x="1016" y="480"/>
                    </a:lnTo>
                    <a:lnTo>
                      <a:pt x="1018" y="478"/>
                    </a:lnTo>
                    <a:lnTo>
                      <a:pt x="1020" y="478"/>
                    </a:lnTo>
                    <a:lnTo>
                      <a:pt x="1023" y="476"/>
                    </a:lnTo>
                    <a:lnTo>
                      <a:pt x="1023" y="473"/>
                    </a:lnTo>
                    <a:lnTo>
                      <a:pt x="1020" y="473"/>
                    </a:lnTo>
                    <a:lnTo>
                      <a:pt x="1020" y="469"/>
                    </a:lnTo>
                    <a:lnTo>
                      <a:pt x="1020" y="467"/>
                    </a:lnTo>
                    <a:lnTo>
                      <a:pt x="1020" y="463"/>
                    </a:lnTo>
                    <a:lnTo>
                      <a:pt x="1020" y="460"/>
                    </a:lnTo>
                    <a:lnTo>
                      <a:pt x="1018" y="456"/>
                    </a:lnTo>
                    <a:lnTo>
                      <a:pt x="1018" y="454"/>
                    </a:lnTo>
                    <a:lnTo>
                      <a:pt x="1018" y="449"/>
                    </a:lnTo>
                    <a:lnTo>
                      <a:pt x="1018" y="447"/>
                    </a:lnTo>
                    <a:lnTo>
                      <a:pt x="1016" y="445"/>
                    </a:lnTo>
                    <a:lnTo>
                      <a:pt x="1018" y="445"/>
                    </a:lnTo>
                    <a:lnTo>
                      <a:pt x="1020" y="445"/>
                    </a:lnTo>
                    <a:lnTo>
                      <a:pt x="1023" y="445"/>
                    </a:lnTo>
                    <a:lnTo>
                      <a:pt x="1025" y="445"/>
                    </a:lnTo>
                    <a:lnTo>
                      <a:pt x="1027" y="445"/>
                    </a:lnTo>
                    <a:lnTo>
                      <a:pt x="1029" y="445"/>
                    </a:lnTo>
                    <a:lnTo>
                      <a:pt x="1031" y="445"/>
                    </a:lnTo>
                    <a:lnTo>
                      <a:pt x="1040" y="443"/>
                    </a:lnTo>
                    <a:lnTo>
                      <a:pt x="1047" y="443"/>
                    </a:lnTo>
                    <a:lnTo>
                      <a:pt x="1049" y="443"/>
                    </a:lnTo>
                    <a:lnTo>
                      <a:pt x="1071" y="436"/>
                    </a:lnTo>
                    <a:lnTo>
                      <a:pt x="1073" y="434"/>
                    </a:lnTo>
                    <a:lnTo>
                      <a:pt x="1080" y="432"/>
                    </a:lnTo>
                    <a:lnTo>
                      <a:pt x="1086" y="434"/>
                    </a:lnTo>
                    <a:lnTo>
                      <a:pt x="1095" y="434"/>
                    </a:lnTo>
                    <a:lnTo>
                      <a:pt x="1097" y="438"/>
                    </a:lnTo>
                    <a:lnTo>
                      <a:pt x="1099" y="441"/>
                    </a:lnTo>
                    <a:lnTo>
                      <a:pt x="1101" y="445"/>
                    </a:lnTo>
                    <a:lnTo>
                      <a:pt x="1104" y="447"/>
                    </a:lnTo>
                    <a:lnTo>
                      <a:pt x="1106" y="449"/>
                    </a:lnTo>
                    <a:lnTo>
                      <a:pt x="1108" y="452"/>
                    </a:lnTo>
                    <a:lnTo>
                      <a:pt x="1110" y="456"/>
                    </a:lnTo>
                    <a:lnTo>
                      <a:pt x="1112" y="458"/>
                    </a:lnTo>
                    <a:lnTo>
                      <a:pt x="1115" y="460"/>
                    </a:lnTo>
                    <a:lnTo>
                      <a:pt x="1117" y="463"/>
                    </a:lnTo>
                    <a:lnTo>
                      <a:pt x="1119" y="463"/>
                    </a:lnTo>
                    <a:lnTo>
                      <a:pt x="1119" y="460"/>
                    </a:lnTo>
                    <a:lnTo>
                      <a:pt x="1121" y="458"/>
                    </a:lnTo>
                    <a:lnTo>
                      <a:pt x="1123" y="456"/>
                    </a:lnTo>
                    <a:lnTo>
                      <a:pt x="1126" y="454"/>
                    </a:lnTo>
                    <a:lnTo>
                      <a:pt x="1128" y="452"/>
                    </a:lnTo>
                    <a:lnTo>
                      <a:pt x="1130" y="447"/>
                    </a:lnTo>
                    <a:lnTo>
                      <a:pt x="1132" y="445"/>
                    </a:lnTo>
                    <a:lnTo>
                      <a:pt x="1134" y="443"/>
                    </a:lnTo>
                    <a:lnTo>
                      <a:pt x="1136" y="443"/>
                    </a:lnTo>
                    <a:lnTo>
                      <a:pt x="1136" y="441"/>
                    </a:lnTo>
                    <a:lnTo>
                      <a:pt x="1139" y="441"/>
                    </a:lnTo>
                    <a:lnTo>
                      <a:pt x="1139" y="438"/>
                    </a:lnTo>
                    <a:lnTo>
                      <a:pt x="1141" y="438"/>
                    </a:lnTo>
                    <a:lnTo>
                      <a:pt x="1143" y="438"/>
                    </a:lnTo>
                    <a:lnTo>
                      <a:pt x="1143" y="436"/>
                    </a:lnTo>
                    <a:lnTo>
                      <a:pt x="1145" y="436"/>
                    </a:lnTo>
                    <a:lnTo>
                      <a:pt x="1147" y="436"/>
                    </a:lnTo>
                    <a:lnTo>
                      <a:pt x="1147" y="438"/>
                    </a:lnTo>
                    <a:lnTo>
                      <a:pt x="1150" y="438"/>
                    </a:lnTo>
                    <a:lnTo>
                      <a:pt x="1152" y="441"/>
                    </a:lnTo>
                    <a:lnTo>
                      <a:pt x="1154" y="441"/>
                    </a:lnTo>
                    <a:lnTo>
                      <a:pt x="1154" y="443"/>
                    </a:lnTo>
                    <a:lnTo>
                      <a:pt x="1156" y="443"/>
                    </a:lnTo>
                    <a:lnTo>
                      <a:pt x="1152" y="458"/>
                    </a:lnTo>
                    <a:lnTo>
                      <a:pt x="1152" y="463"/>
                    </a:lnTo>
                    <a:lnTo>
                      <a:pt x="1150" y="465"/>
                    </a:lnTo>
                    <a:lnTo>
                      <a:pt x="1150" y="467"/>
                    </a:lnTo>
                    <a:lnTo>
                      <a:pt x="1150" y="471"/>
                    </a:lnTo>
                    <a:lnTo>
                      <a:pt x="1150" y="473"/>
                    </a:lnTo>
                    <a:lnTo>
                      <a:pt x="1147" y="476"/>
                    </a:lnTo>
                    <a:lnTo>
                      <a:pt x="1147" y="478"/>
                    </a:lnTo>
                    <a:lnTo>
                      <a:pt x="1147" y="480"/>
                    </a:lnTo>
                    <a:lnTo>
                      <a:pt x="1147" y="482"/>
                    </a:lnTo>
                    <a:lnTo>
                      <a:pt x="1147" y="484"/>
                    </a:lnTo>
                    <a:lnTo>
                      <a:pt x="1147" y="487"/>
                    </a:lnTo>
                    <a:lnTo>
                      <a:pt x="1147" y="489"/>
                    </a:lnTo>
                    <a:lnTo>
                      <a:pt x="1147" y="491"/>
                    </a:lnTo>
                    <a:lnTo>
                      <a:pt x="1147" y="493"/>
                    </a:lnTo>
                    <a:lnTo>
                      <a:pt x="1147" y="495"/>
                    </a:lnTo>
                    <a:lnTo>
                      <a:pt x="1147" y="498"/>
                    </a:lnTo>
                    <a:lnTo>
                      <a:pt x="1145" y="500"/>
                    </a:lnTo>
                    <a:lnTo>
                      <a:pt x="1145" y="502"/>
                    </a:lnTo>
                    <a:lnTo>
                      <a:pt x="1145" y="504"/>
                    </a:lnTo>
                    <a:lnTo>
                      <a:pt x="1147" y="504"/>
                    </a:lnTo>
                    <a:lnTo>
                      <a:pt x="1147" y="506"/>
                    </a:lnTo>
                    <a:lnTo>
                      <a:pt x="1150" y="509"/>
                    </a:lnTo>
                    <a:lnTo>
                      <a:pt x="1152" y="511"/>
                    </a:lnTo>
                    <a:lnTo>
                      <a:pt x="1152" y="513"/>
                    </a:lnTo>
                    <a:lnTo>
                      <a:pt x="1154" y="515"/>
                    </a:lnTo>
                    <a:lnTo>
                      <a:pt x="1156" y="517"/>
                    </a:lnTo>
                    <a:lnTo>
                      <a:pt x="1156" y="519"/>
                    </a:lnTo>
                    <a:lnTo>
                      <a:pt x="1158" y="522"/>
                    </a:lnTo>
                    <a:lnTo>
                      <a:pt x="1161" y="524"/>
                    </a:lnTo>
                    <a:lnTo>
                      <a:pt x="1163" y="526"/>
                    </a:lnTo>
                    <a:lnTo>
                      <a:pt x="1163" y="528"/>
                    </a:lnTo>
                    <a:lnTo>
                      <a:pt x="1165" y="530"/>
                    </a:lnTo>
                    <a:lnTo>
                      <a:pt x="1165" y="533"/>
                    </a:lnTo>
                    <a:lnTo>
                      <a:pt x="1167" y="535"/>
                    </a:lnTo>
                    <a:lnTo>
                      <a:pt x="1169" y="537"/>
                    </a:lnTo>
                    <a:lnTo>
                      <a:pt x="1172" y="537"/>
                    </a:lnTo>
                    <a:lnTo>
                      <a:pt x="1174" y="539"/>
                    </a:lnTo>
                    <a:lnTo>
                      <a:pt x="1174" y="537"/>
                    </a:lnTo>
                    <a:lnTo>
                      <a:pt x="1176" y="537"/>
                    </a:lnTo>
                    <a:lnTo>
                      <a:pt x="1178" y="537"/>
                    </a:lnTo>
                    <a:lnTo>
                      <a:pt x="1180" y="537"/>
                    </a:lnTo>
                    <a:lnTo>
                      <a:pt x="1180" y="535"/>
                    </a:lnTo>
                    <a:lnTo>
                      <a:pt x="1182" y="535"/>
                    </a:lnTo>
                    <a:lnTo>
                      <a:pt x="1187" y="535"/>
                    </a:lnTo>
                    <a:lnTo>
                      <a:pt x="1187" y="533"/>
                    </a:lnTo>
                    <a:lnTo>
                      <a:pt x="1189" y="533"/>
                    </a:lnTo>
                    <a:lnTo>
                      <a:pt x="1191" y="530"/>
                    </a:lnTo>
                    <a:lnTo>
                      <a:pt x="1193" y="530"/>
                    </a:lnTo>
                    <a:lnTo>
                      <a:pt x="1196" y="530"/>
                    </a:lnTo>
                    <a:lnTo>
                      <a:pt x="1198" y="528"/>
                    </a:lnTo>
                    <a:lnTo>
                      <a:pt x="1200" y="528"/>
                    </a:lnTo>
                    <a:lnTo>
                      <a:pt x="1198" y="526"/>
                    </a:lnTo>
                    <a:lnTo>
                      <a:pt x="1196" y="526"/>
                    </a:lnTo>
                    <a:lnTo>
                      <a:pt x="1196" y="524"/>
                    </a:lnTo>
                    <a:lnTo>
                      <a:pt x="1196" y="522"/>
                    </a:lnTo>
                    <a:lnTo>
                      <a:pt x="1198" y="519"/>
                    </a:lnTo>
                    <a:lnTo>
                      <a:pt x="1198" y="517"/>
                    </a:lnTo>
                    <a:lnTo>
                      <a:pt x="1198" y="515"/>
                    </a:lnTo>
                    <a:lnTo>
                      <a:pt x="1200" y="515"/>
                    </a:lnTo>
                    <a:lnTo>
                      <a:pt x="1200" y="513"/>
                    </a:lnTo>
                    <a:lnTo>
                      <a:pt x="1202" y="511"/>
                    </a:lnTo>
                    <a:lnTo>
                      <a:pt x="1202" y="509"/>
                    </a:lnTo>
                    <a:lnTo>
                      <a:pt x="1209" y="502"/>
                    </a:lnTo>
                    <a:lnTo>
                      <a:pt x="1220" y="500"/>
                    </a:lnTo>
                    <a:lnTo>
                      <a:pt x="1222" y="498"/>
                    </a:lnTo>
                    <a:lnTo>
                      <a:pt x="1237" y="484"/>
                    </a:lnTo>
                    <a:lnTo>
                      <a:pt x="1239" y="484"/>
                    </a:lnTo>
                    <a:lnTo>
                      <a:pt x="1242" y="482"/>
                    </a:lnTo>
                    <a:lnTo>
                      <a:pt x="1244" y="482"/>
                    </a:lnTo>
                    <a:lnTo>
                      <a:pt x="1246" y="480"/>
                    </a:lnTo>
                    <a:lnTo>
                      <a:pt x="1248" y="478"/>
                    </a:lnTo>
                    <a:lnTo>
                      <a:pt x="1250" y="476"/>
                    </a:lnTo>
                    <a:lnTo>
                      <a:pt x="1253" y="476"/>
                    </a:lnTo>
                    <a:lnTo>
                      <a:pt x="1255" y="473"/>
                    </a:lnTo>
                    <a:lnTo>
                      <a:pt x="1257" y="473"/>
                    </a:lnTo>
                    <a:lnTo>
                      <a:pt x="1259" y="471"/>
                    </a:lnTo>
                    <a:lnTo>
                      <a:pt x="1261" y="471"/>
                    </a:lnTo>
                    <a:lnTo>
                      <a:pt x="1264" y="469"/>
                    </a:lnTo>
                    <a:lnTo>
                      <a:pt x="1266" y="467"/>
                    </a:lnTo>
                    <a:lnTo>
                      <a:pt x="1268" y="467"/>
                    </a:lnTo>
                    <a:lnTo>
                      <a:pt x="1270" y="465"/>
                    </a:lnTo>
                    <a:lnTo>
                      <a:pt x="1270" y="463"/>
                    </a:lnTo>
                    <a:lnTo>
                      <a:pt x="1274" y="463"/>
                    </a:lnTo>
                    <a:lnTo>
                      <a:pt x="1277" y="460"/>
                    </a:lnTo>
                    <a:lnTo>
                      <a:pt x="1279" y="458"/>
                    </a:lnTo>
                    <a:lnTo>
                      <a:pt x="1281" y="456"/>
                    </a:lnTo>
                    <a:lnTo>
                      <a:pt x="1283" y="456"/>
                    </a:lnTo>
                    <a:lnTo>
                      <a:pt x="1285" y="454"/>
                    </a:lnTo>
                    <a:lnTo>
                      <a:pt x="1288" y="452"/>
                    </a:lnTo>
                    <a:lnTo>
                      <a:pt x="1290" y="449"/>
                    </a:lnTo>
                    <a:lnTo>
                      <a:pt x="1292" y="449"/>
                    </a:lnTo>
                    <a:lnTo>
                      <a:pt x="1294" y="447"/>
                    </a:lnTo>
                    <a:lnTo>
                      <a:pt x="1296" y="445"/>
                    </a:lnTo>
                    <a:lnTo>
                      <a:pt x="1299" y="445"/>
                    </a:lnTo>
                    <a:lnTo>
                      <a:pt x="1299" y="443"/>
                    </a:lnTo>
                    <a:lnTo>
                      <a:pt x="1301" y="443"/>
                    </a:lnTo>
                    <a:lnTo>
                      <a:pt x="1301" y="441"/>
                    </a:lnTo>
                    <a:lnTo>
                      <a:pt x="1303" y="441"/>
                    </a:lnTo>
                    <a:lnTo>
                      <a:pt x="1305" y="443"/>
                    </a:lnTo>
                    <a:lnTo>
                      <a:pt x="1307" y="443"/>
                    </a:lnTo>
                    <a:lnTo>
                      <a:pt x="1307" y="445"/>
                    </a:lnTo>
                    <a:lnTo>
                      <a:pt x="1310" y="445"/>
                    </a:lnTo>
                    <a:lnTo>
                      <a:pt x="1312" y="445"/>
                    </a:lnTo>
                    <a:lnTo>
                      <a:pt x="1314" y="447"/>
                    </a:lnTo>
                    <a:lnTo>
                      <a:pt x="1316" y="449"/>
                    </a:lnTo>
                    <a:lnTo>
                      <a:pt x="1318" y="449"/>
                    </a:lnTo>
                    <a:lnTo>
                      <a:pt x="1320" y="452"/>
                    </a:lnTo>
                    <a:lnTo>
                      <a:pt x="1323" y="454"/>
                    </a:lnTo>
                    <a:lnTo>
                      <a:pt x="1325" y="454"/>
                    </a:lnTo>
                    <a:lnTo>
                      <a:pt x="1325" y="456"/>
                    </a:lnTo>
                    <a:lnTo>
                      <a:pt x="1325" y="458"/>
                    </a:lnTo>
                    <a:lnTo>
                      <a:pt x="1325" y="460"/>
                    </a:lnTo>
                    <a:lnTo>
                      <a:pt x="1325" y="463"/>
                    </a:lnTo>
                    <a:lnTo>
                      <a:pt x="1323" y="463"/>
                    </a:lnTo>
                    <a:lnTo>
                      <a:pt x="1323" y="465"/>
                    </a:lnTo>
                    <a:lnTo>
                      <a:pt x="1323" y="467"/>
                    </a:lnTo>
                    <a:lnTo>
                      <a:pt x="1323" y="469"/>
                    </a:lnTo>
                    <a:lnTo>
                      <a:pt x="1320" y="471"/>
                    </a:lnTo>
                    <a:lnTo>
                      <a:pt x="1318" y="473"/>
                    </a:lnTo>
                    <a:lnTo>
                      <a:pt x="1318" y="476"/>
                    </a:lnTo>
                    <a:lnTo>
                      <a:pt x="1316" y="478"/>
                    </a:lnTo>
                    <a:lnTo>
                      <a:pt x="1314" y="478"/>
                    </a:lnTo>
                    <a:lnTo>
                      <a:pt x="1312" y="480"/>
                    </a:lnTo>
                    <a:lnTo>
                      <a:pt x="1312" y="482"/>
                    </a:lnTo>
                    <a:lnTo>
                      <a:pt x="1310" y="484"/>
                    </a:lnTo>
                    <a:lnTo>
                      <a:pt x="1307" y="487"/>
                    </a:lnTo>
                    <a:lnTo>
                      <a:pt x="1305" y="489"/>
                    </a:lnTo>
                    <a:lnTo>
                      <a:pt x="1303" y="491"/>
                    </a:lnTo>
                    <a:lnTo>
                      <a:pt x="1301" y="493"/>
                    </a:lnTo>
                    <a:lnTo>
                      <a:pt x="1301" y="495"/>
                    </a:lnTo>
                    <a:lnTo>
                      <a:pt x="1299" y="498"/>
                    </a:lnTo>
                    <a:lnTo>
                      <a:pt x="1296" y="500"/>
                    </a:lnTo>
                    <a:lnTo>
                      <a:pt x="1294" y="502"/>
                    </a:lnTo>
                    <a:lnTo>
                      <a:pt x="1292" y="504"/>
                    </a:lnTo>
                    <a:lnTo>
                      <a:pt x="1292" y="506"/>
                    </a:lnTo>
                    <a:lnTo>
                      <a:pt x="1296" y="509"/>
                    </a:lnTo>
                    <a:lnTo>
                      <a:pt x="1299" y="511"/>
                    </a:lnTo>
                    <a:lnTo>
                      <a:pt x="1301" y="511"/>
                    </a:lnTo>
                    <a:lnTo>
                      <a:pt x="1303" y="513"/>
                    </a:lnTo>
                    <a:lnTo>
                      <a:pt x="1305" y="515"/>
                    </a:lnTo>
                    <a:lnTo>
                      <a:pt x="1307" y="517"/>
                    </a:lnTo>
                    <a:lnTo>
                      <a:pt x="1312" y="519"/>
                    </a:lnTo>
                    <a:lnTo>
                      <a:pt x="1314" y="519"/>
                    </a:lnTo>
                    <a:lnTo>
                      <a:pt x="1316" y="522"/>
                    </a:lnTo>
                    <a:lnTo>
                      <a:pt x="1318" y="524"/>
                    </a:lnTo>
                    <a:lnTo>
                      <a:pt x="1320" y="526"/>
                    </a:lnTo>
                    <a:lnTo>
                      <a:pt x="1323" y="528"/>
                    </a:lnTo>
                    <a:lnTo>
                      <a:pt x="1325" y="530"/>
                    </a:lnTo>
                    <a:lnTo>
                      <a:pt x="1327" y="530"/>
                    </a:lnTo>
                    <a:lnTo>
                      <a:pt x="1327" y="533"/>
                    </a:lnTo>
                    <a:lnTo>
                      <a:pt x="1329" y="533"/>
                    </a:lnTo>
                    <a:lnTo>
                      <a:pt x="1331" y="535"/>
                    </a:lnTo>
                    <a:lnTo>
                      <a:pt x="1316" y="552"/>
                    </a:lnTo>
                    <a:lnTo>
                      <a:pt x="1314" y="552"/>
                    </a:lnTo>
                    <a:lnTo>
                      <a:pt x="1307" y="557"/>
                    </a:lnTo>
                    <a:lnTo>
                      <a:pt x="1303" y="559"/>
                    </a:lnTo>
                    <a:lnTo>
                      <a:pt x="1294" y="563"/>
                    </a:lnTo>
                    <a:lnTo>
                      <a:pt x="1294" y="568"/>
                    </a:lnTo>
                    <a:lnTo>
                      <a:pt x="1294" y="570"/>
                    </a:lnTo>
                    <a:lnTo>
                      <a:pt x="1292" y="572"/>
                    </a:lnTo>
                    <a:lnTo>
                      <a:pt x="1292" y="574"/>
                    </a:lnTo>
                    <a:lnTo>
                      <a:pt x="1292" y="579"/>
                    </a:lnTo>
                    <a:lnTo>
                      <a:pt x="1292" y="581"/>
                    </a:lnTo>
                    <a:lnTo>
                      <a:pt x="1292" y="583"/>
                    </a:lnTo>
                    <a:lnTo>
                      <a:pt x="1292" y="587"/>
                    </a:lnTo>
                    <a:lnTo>
                      <a:pt x="1290" y="590"/>
                    </a:lnTo>
                    <a:lnTo>
                      <a:pt x="1290" y="594"/>
                    </a:lnTo>
                    <a:lnTo>
                      <a:pt x="1294" y="592"/>
                    </a:lnTo>
                    <a:lnTo>
                      <a:pt x="1296" y="592"/>
                    </a:lnTo>
                    <a:lnTo>
                      <a:pt x="1299" y="592"/>
                    </a:lnTo>
                    <a:lnTo>
                      <a:pt x="1301" y="592"/>
                    </a:lnTo>
                    <a:lnTo>
                      <a:pt x="1305" y="590"/>
                    </a:lnTo>
                    <a:lnTo>
                      <a:pt x="1307" y="590"/>
                    </a:lnTo>
                    <a:lnTo>
                      <a:pt x="1310" y="592"/>
                    </a:lnTo>
                    <a:lnTo>
                      <a:pt x="1312" y="592"/>
                    </a:lnTo>
                    <a:lnTo>
                      <a:pt x="1314" y="594"/>
                    </a:lnTo>
                    <a:lnTo>
                      <a:pt x="1316" y="596"/>
                    </a:lnTo>
                    <a:lnTo>
                      <a:pt x="1320" y="596"/>
                    </a:lnTo>
                    <a:lnTo>
                      <a:pt x="1290" y="598"/>
                    </a:lnTo>
                    <a:lnTo>
                      <a:pt x="1290" y="601"/>
                    </a:lnTo>
                    <a:lnTo>
                      <a:pt x="1290" y="603"/>
                    </a:lnTo>
                    <a:lnTo>
                      <a:pt x="1288" y="605"/>
                    </a:lnTo>
                    <a:lnTo>
                      <a:pt x="1288" y="607"/>
                    </a:lnTo>
                    <a:lnTo>
                      <a:pt x="1288" y="611"/>
                    </a:lnTo>
                    <a:lnTo>
                      <a:pt x="1285" y="611"/>
                    </a:lnTo>
                    <a:lnTo>
                      <a:pt x="1283" y="614"/>
                    </a:lnTo>
                    <a:lnTo>
                      <a:pt x="1281" y="616"/>
                    </a:lnTo>
                    <a:lnTo>
                      <a:pt x="1279" y="618"/>
                    </a:lnTo>
                    <a:lnTo>
                      <a:pt x="1277" y="620"/>
                    </a:lnTo>
                    <a:lnTo>
                      <a:pt x="1272" y="620"/>
                    </a:lnTo>
                    <a:lnTo>
                      <a:pt x="1270" y="625"/>
                    </a:lnTo>
                    <a:lnTo>
                      <a:pt x="1268" y="627"/>
                    </a:lnTo>
                    <a:lnTo>
                      <a:pt x="1268" y="631"/>
                    </a:lnTo>
                    <a:lnTo>
                      <a:pt x="1270" y="631"/>
                    </a:lnTo>
                    <a:lnTo>
                      <a:pt x="1274" y="633"/>
                    </a:lnTo>
                    <a:lnTo>
                      <a:pt x="1277" y="633"/>
                    </a:lnTo>
                    <a:lnTo>
                      <a:pt x="1279" y="633"/>
                    </a:lnTo>
                    <a:lnTo>
                      <a:pt x="1285" y="633"/>
                    </a:lnTo>
                    <a:lnTo>
                      <a:pt x="1292" y="633"/>
                    </a:lnTo>
                    <a:lnTo>
                      <a:pt x="1294" y="633"/>
                    </a:lnTo>
                    <a:lnTo>
                      <a:pt x="1301" y="633"/>
                    </a:lnTo>
                    <a:lnTo>
                      <a:pt x="1303" y="633"/>
                    </a:lnTo>
                    <a:lnTo>
                      <a:pt x="1305" y="633"/>
                    </a:lnTo>
                    <a:lnTo>
                      <a:pt x="1310" y="631"/>
                    </a:lnTo>
                    <a:lnTo>
                      <a:pt x="1310" y="633"/>
                    </a:lnTo>
                    <a:lnTo>
                      <a:pt x="1316" y="647"/>
                    </a:lnTo>
                    <a:lnTo>
                      <a:pt x="1318" y="649"/>
                    </a:lnTo>
                    <a:lnTo>
                      <a:pt x="1318" y="651"/>
                    </a:lnTo>
                    <a:lnTo>
                      <a:pt x="1318" y="653"/>
                    </a:lnTo>
                    <a:lnTo>
                      <a:pt x="1318" y="655"/>
                    </a:lnTo>
                    <a:lnTo>
                      <a:pt x="1318" y="657"/>
                    </a:lnTo>
                    <a:lnTo>
                      <a:pt x="1320" y="660"/>
                    </a:lnTo>
                    <a:lnTo>
                      <a:pt x="1320" y="662"/>
                    </a:lnTo>
                    <a:lnTo>
                      <a:pt x="1320" y="664"/>
                    </a:lnTo>
                    <a:lnTo>
                      <a:pt x="1320" y="666"/>
                    </a:lnTo>
                    <a:lnTo>
                      <a:pt x="1320" y="668"/>
                    </a:lnTo>
                    <a:lnTo>
                      <a:pt x="1320" y="671"/>
                    </a:lnTo>
                    <a:lnTo>
                      <a:pt x="1323" y="673"/>
                    </a:lnTo>
                    <a:lnTo>
                      <a:pt x="1325" y="675"/>
                    </a:lnTo>
                    <a:lnTo>
                      <a:pt x="1325" y="677"/>
                    </a:lnTo>
                    <a:lnTo>
                      <a:pt x="1327" y="679"/>
                    </a:lnTo>
                    <a:lnTo>
                      <a:pt x="1327" y="682"/>
                    </a:lnTo>
                    <a:lnTo>
                      <a:pt x="1329" y="682"/>
                    </a:lnTo>
                    <a:lnTo>
                      <a:pt x="1329" y="684"/>
                    </a:lnTo>
                    <a:lnTo>
                      <a:pt x="1331" y="686"/>
                    </a:lnTo>
                    <a:lnTo>
                      <a:pt x="1331" y="688"/>
                    </a:lnTo>
                    <a:lnTo>
                      <a:pt x="1334" y="690"/>
                    </a:lnTo>
                    <a:lnTo>
                      <a:pt x="1323" y="701"/>
                    </a:lnTo>
                    <a:lnTo>
                      <a:pt x="1323" y="703"/>
                    </a:lnTo>
                    <a:lnTo>
                      <a:pt x="1340" y="717"/>
                    </a:lnTo>
                    <a:lnTo>
                      <a:pt x="1342" y="719"/>
                    </a:lnTo>
                    <a:lnTo>
                      <a:pt x="1345" y="721"/>
                    </a:lnTo>
                    <a:lnTo>
                      <a:pt x="1347" y="723"/>
                    </a:lnTo>
                    <a:lnTo>
                      <a:pt x="1347" y="725"/>
                    </a:lnTo>
                    <a:lnTo>
                      <a:pt x="1349" y="725"/>
                    </a:lnTo>
                    <a:lnTo>
                      <a:pt x="1351" y="728"/>
                    </a:lnTo>
                    <a:lnTo>
                      <a:pt x="1351" y="730"/>
                    </a:lnTo>
                    <a:lnTo>
                      <a:pt x="1353" y="732"/>
                    </a:lnTo>
                    <a:lnTo>
                      <a:pt x="1356" y="734"/>
                    </a:lnTo>
                    <a:lnTo>
                      <a:pt x="1358" y="736"/>
                    </a:lnTo>
                    <a:lnTo>
                      <a:pt x="1360" y="739"/>
                    </a:lnTo>
                    <a:lnTo>
                      <a:pt x="1362" y="741"/>
                    </a:lnTo>
                    <a:lnTo>
                      <a:pt x="1364" y="741"/>
                    </a:lnTo>
                    <a:lnTo>
                      <a:pt x="1369" y="743"/>
                    </a:lnTo>
                    <a:lnTo>
                      <a:pt x="1371" y="743"/>
                    </a:lnTo>
                    <a:lnTo>
                      <a:pt x="1373" y="743"/>
                    </a:lnTo>
                    <a:lnTo>
                      <a:pt x="1375" y="745"/>
                    </a:lnTo>
                    <a:lnTo>
                      <a:pt x="1377" y="745"/>
                    </a:lnTo>
                    <a:lnTo>
                      <a:pt x="1382" y="745"/>
                    </a:lnTo>
                    <a:lnTo>
                      <a:pt x="1380" y="747"/>
                    </a:lnTo>
                    <a:lnTo>
                      <a:pt x="1380" y="749"/>
                    </a:lnTo>
                    <a:lnTo>
                      <a:pt x="1377" y="749"/>
                    </a:lnTo>
                    <a:lnTo>
                      <a:pt x="1377" y="752"/>
                    </a:lnTo>
                    <a:lnTo>
                      <a:pt x="1375" y="752"/>
                    </a:lnTo>
                    <a:lnTo>
                      <a:pt x="1375" y="754"/>
                    </a:lnTo>
                    <a:lnTo>
                      <a:pt x="1373" y="754"/>
                    </a:lnTo>
                    <a:lnTo>
                      <a:pt x="1373" y="756"/>
                    </a:lnTo>
                    <a:lnTo>
                      <a:pt x="1371" y="756"/>
                    </a:lnTo>
                    <a:lnTo>
                      <a:pt x="1373" y="756"/>
                    </a:lnTo>
                    <a:lnTo>
                      <a:pt x="1373" y="758"/>
                    </a:lnTo>
                    <a:lnTo>
                      <a:pt x="1373" y="760"/>
                    </a:lnTo>
                    <a:lnTo>
                      <a:pt x="1375" y="763"/>
                    </a:lnTo>
                    <a:lnTo>
                      <a:pt x="1375" y="765"/>
                    </a:lnTo>
                    <a:lnTo>
                      <a:pt x="1377" y="767"/>
                    </a:lnTo>
                    <a:lnTo>
                      <a:pt x="1380" y="767"/>
                    </a:lnTo>
                    <a:lnTo>
                      <a:pt x="1382" y="767"/>
                    </a:lnTo>
                    <a:lnTo>
                      <a:pt x="1384" y="767"/>
                    </a:lnTo>
                    <a:lnTo>
                      <a:pt x="1384" y="769"/>
                    </a:lnTo>
                    <a:lnTo>
                      <a:pt x="1382" y="771"/>
                    </a:lnTo>
                    <a:lnTo>
                      <a:pt x="1382" y="774"/>
                    </a:lnTo>
                    <a:lnTo>
                      <a:pt x="1382" y="776"/>
                    </a:lnTo>
                    <a:lnTo>
                      <a:pt x="1380" y="776"/>
                    </a:lnTo>
                    <a:lnTo>
                      <a:pt x="1380" y="778"/>
                    </a:lnTo>
                    <a:lnTo>
                      <a:pt x="1377" y="780"/>
                    </a:lnTo>
                    <a:lnTo>
                      <a:pt x="1377" y="782"/>
                    </a:lnTo>
                    <a:lnTo>
                      <a:pt x="1380" y="782"/>
                    </a:lnTo>
                    <a:lnTo>
                      <a:pt x="1380" y="785"/>
                    </a:lnTo>
                    <a:lnTo>
                      <a:pt x="1382" y="785"/>
                    </a:lnTo>
                    <a:lnTo>
                      <a:pt x="1384" y="785"/>
                    </a:lnTo>
                    <a:lnTo>
                      <a:pt x="1386" y="785"/>
                    </a:lnTo>
                    <a:lnTo>
                      <a:pt x="1386" y="787"/>
                    </a:lnTo>
                    <a:lnTo>
                      <a:pt x="1386" y="789"/>
                    </a:lnTo>
                    <a:lnTo>
                      <a:pt x="1386" y="791"/>
                    </a:lnTo>
                    <a:lnTo>
                      <a:pt x="1386" y="793"/>
                    </a:lnTo>
                    <a:lnTo>
                      <a:pt x="1384" y="793"/>
                    </a:lnTo>
                    <a:lnTo>
                      <a:pt x="1384" y="795"/>
                    </a:lnTo>
                    <a:lnTo>
                      <a:pt x="1384" y="798"/>
                    </a:lnTo>
                    <a:lnTo>
                      <a:pt x="1382" y="798"/>
                    </a:lnTo>
                    <a:lnTo>
                      <a:pt x="1382" y="800"/>
                    </a:lnTo>
                    <a:lnTo>
                      <a:pt x="1382" y="802"/>
                    </a:lnTo>
                    <a:lnTo>
                      <a:pt x="1382" y="804"/>
                    </a:lnTo>
                    <a:lnTo>
                      <a:pt x="1382" y="806"/>
                    </a:lnTo>
                    <a:lnTo>
                      <a:pt x="1382" y="809"/>
                    </a:lnTo>
                    <a:lnTo>
                      <a:pt x="1382" y="811"/>
                    </a:lnTo>
                    <a:lnTo>
                      <a:pt x="1382" y="813"/>
                    </a:lnTo>
                    <a:lnTo>
                      <a:pt x="1384" y="813"/>
                    </a:lnTo>
                    <a:lnTo>
                      <a:pt x="1384" y="815"/>
                    </a:lnTo>
                    <a:lnTo>
                      <a:pt x="1386" y="815"/>
                    </a:lnTo>
                    <a:lnTo>
                      <a:pt x="1388" y="815"/>
                    </a:lnTo>
                    <a:lnTo>
                      <a:pt x="1391" y="815"/>
                    </a:lnTo>
                    <a:lnTo>
                      <a:pt x="1393" y="815"/>
                    </a:lnTo>
                    <a:lnTo>
                      <a:pt x="1393" y="817"/>
                    </a:lnTo>
                    <a:lnTo>
                      <a:pt x="1393" y="820"/>
                    </a:lnTo>
                    <a:lnTo>
                      <a:pt x="1391" y="822"/>
                    </a:lnTo>
                    <a:lnTo>
                      <a:pt x="1391" y="824"/>
                    </a:lnTo>
                    <a:lnTo>
                      <a:pt x="1391" y="826"/>
                    </a:lnTo>
                    <a:lnTo>
                      <a:pt x="1391" y="828"/>
                    </a:lnTo>
                    <a:lnTo>
                      <a:pt x="1388" y="831"/>
                    </a:lnTo>
                    <a:lnTo>
                      <a:pt x="1391" y="833"/>
                    </a:lnTo>
                    <a:lnTo>
                      <a:pt x="1393" y="835"/>
                    </a:lnTo>
                    <a:lnTo>
                      <a:pt x="1395" y="835"/>
                    </a:lnTo>
                    <a:lnTo>
                      <a:pt x="1397" y="837"/>
                    </a:lnTo>
                    <a:lnTo>
                      <a:pt x="1399" y="837"/>
                    </a:lnTo>
                    <a:lnTo>
                      <a:pt x="1399" y="839"/>
                    </a:lnTo>
                    <a:lnTo>
                      <a:pt x="1401" y="839"/>
                    </a:lnTo>
                    <a:lnTo>
                      <a:pt x="1404" y="841"/>
                    </a:lnTo>
                    <a:lnTo>
                      <a:pt x="1406" y="841"/>
                    </a:lnTo>
                    <a:lnTo>
                      <a:pt x="1406" y="839"/>
                    </a:lnTo>
                    <a:lnTo>
                      <a:pt x="1406" y="837"/>
                    </a:lnTo>
                    <a:lnTo>
                      <a:pt x="1408" y="837"/>
                    </a:lnTo>
                    <a:lnTo>
                      <a:pt x="1408" y="835"/>
                    </a:lnTo>
                    <a:lnTo>
                      <a:pt x="1410" y="833"/>
                    </a:lnTo>
                    <a:lnTo>
                      <a:pt x="1412" y="833"/>
                    </a:lnTo>
                    <a:lnTo>
                      <a:pt x="1415" y="835"/>
                    </a:lnTo>
                    <a:lnTo>
                      <a:pt x="1417" y="835"/>
                    </a:lnTo>
                    <a:lnTo>
                      <a:pt x="1419" y="837"/>
                    </a:lnTo>
                    <a:lnTo>
                      <a:pt x="1421" y="837"/>
                    </a:lnTo>
                    <a:lnTo>
                      <a:pt x="1423" y="839"/>
                    </a:lnTo>
                    <a:lnTo>
                      <a:pt x="1426" y="839"/>
                    </a:lnTo>
                    <a:lnTo>
                      <a:pt x="1428" y="839"/>
                    </a:lnTo>
                    <a:lnTo>
                      <a:pt x="1430" y="841"/>
                    </a:lnTo>
                    <a:lnTo>
                      <a:pt x="1432" y="841"/>
                    </a:lnTo>
                    <a:lnTo>
                      <a:pt x="1434" y="846"/>
                    </a:lnTo>
                    <a:lnTo>
                      <a:pt x="1437" y="846"/>
                    </a:lnTo>
                    <a:lnTo>
                      <a:pt x="1437" y="848"/>
                    </a:lnTo>
                    <a:lnTo>
                      <a:pt x="1437" y="850"/>
                    </a:lnTo>
                    <a:lnTo>
                      <a:pt x="1439" y="852"/>
                    </a:lnTo>
                    <a:lnTo>
                      <a:pt x="1439" y="855"/>
                    </a:lnTo>
                    <a:lnTo>
                      <a:pt x="1441" y="857"/>
                    </a:lnTo>
                    <a:lnTo>
                      <a:pt x="1441" y="859"/>
                    </a:lnTo>
                    <a:lnTo>
                      <a:pt x="1441" y="861"/>
                    </a:lnTo>
                    <a:lnTo>
                      <a:pt x="1439" y="861"/>
                    </a:lnTo>
                    <a:lnTo>
                      <a:pt x="1423" y="857"/>
                    </a:lnTo>
                    <a:lnTo>
                      <a:pt x="1419" y="857"/>
                    </a:lnTo>
                    <a:lnTo>
                      <a:pt x="1417" y="863"/>
                    </a:lnTo>
                    <a:lnTo>
                      <a:pt x="1415" y="870"/>
                    </a:lnTo>
                    <a:lnTo>
                      <a:pt x="1417" y="874"/>
                    </a:lnTo>
                    <a:lnTo>
                      <a:pt x="1417" y="883"/>
                    </a:lnTo>
                    <a:lnTo>
                      <a:pt x="1421" y="885"/>
                    </a:lnTo>
                    <a:lnTo>
                      <a:pt x="1423" y="885"/>
                    </a:lnTo>
                    <a:lnTo>
                      <a:pt x="1426" y="885"/>
                    </a:lnTo>
                    <a:lnTo>
                      <a:pt x="1428" y="887"/>
                    </a:lnTo>
                    <a:lnTo>
                      <a:pt x="1430" y="887"/>
                    </a:lnTo>
                    <a:lnTo>
                      <a:pt x="1432" y="887"/>
                    </a:lnTo>
                    <a:lnTo>
                      <a:pt x="1437" y="887"/>
                    </a:lnTo>
                    <a:lnTo>
                      <a:pt x="1439" y="887"/>
                    </a:lnTo>
                    <a:lnTo>
                      <a:pt x="1441" y="887"/>
                    </a:lnTo>
                    <a:lnTo>
                      <a:pt x="1445" y="887"/>
                    </a:lnTo>
                    <a:lnTo>
                      <a:pt x="1447" y="887"/>
                    </a:lnTo>
                    <a:lnTo>
                      <a:pt x="1450" y="887"/>
                    </a:lnTo>
                    <a:lnTo>
                      <a:pt x="1452" y="890"/>
                    </a:lnTo>
                    <a:lnTo>
                      <a:pt x="1454" y="890"/>
                    </a:lnTo>
                    <a:lnTo>
                      <a:pt x="1456" y="890"/>
                    </a:lnTo>
                    <a:lnTo>
                      <a:pt x="1458" y="890"/>
                    </a:lnTo>
                    <a:lnTo>
                      <a:pt x="1456" y="892"/>
                    </a:lnTo>
                    <a:lnTo>
                      <a:pt x="1456" y="894"/>
                    </a:lnTo>
                    <a:lnTo>
                      <a:pt x="1456" y="896"/>
                    </a:lnTo>
                    <a:lnTo>
                      <a:pt x="1454" y="901"/>
                    </a:lnTo>
                    <a:lnTo>
                      <a:pt x="1454" y="903"/>
                    </a:lnTo>
                    <a:lnTo>
                      <a:pt x="1461" y="903"/>
                    </a:lnTo>
                    <a:lnTo>
                      <a:pt x="1467" y="903"/>
                    </a:lnTo>
                    <a:lnTo>
                      <a:pt x="1472" y="907"/>
                    </a:lnTo>
                    <a:lnTo>
                      <a:pt x="1474" y="912"/>
                    </a:lnTo>
                    <a:lnTo>
                      <a:pt x="1474" y="920"/>
                    </a:lnTo>
                    <a:lnTo>
                      <a:pt x="1472" y="925"/>
                    </a:lnTo>
                    <a:lnTo>
                      <a:pt x="1476" y="925"/>
                    </a:lnTo>
                    <a:lnTo>
                      <a:pt x="1478" y="925"/>
                    </a:lnTo>
                    <a:lnTo>
                      <a:pt x="1480" y="925"/>
                    </a:lnTo>
                    <a:lnTo>
                      <a:pt x="1485" y="925"/>
                    </a:lnTo>
                    <a:lnTo>
                      <a:pt x="1491" y="925"/>
                    </a:lnTo>
                    <a:lnTo>
                      <a:pt x="1493" y="927"/>
                    </a:lnTo>
                    <a:lnTo>
                      <a:pt x="1496" y="927"/>
                    </a:lnTo>
                    <a:lnTo>
                      <a:pt x="1502" y="929"/>
                    </a:lnTo>
                    <a:lnTo>
                      <a:pt x="1504" y="931"/>
                    </a:lnTo>
                    <a:lnTo>
                      <a:pt x="1507" y="931"/>
                    </a:lnTo>
                    <a:lnTo>
                      <a:pt x="1504" y="936"/>
                    </a:lnTo>
                    <a:lnTo>
                      <a:pt x="1500" y="936"/>
                    </a:lnTo>
                    <a:lnTo>
                      <a:pt x="1496" y="938"/>
                    </a:lnTo>
                    <a:lnTo>
                      <a:pt x="1493" y="938"/>
                    </a:lnTo>
                    <a:lnTo>
                      <a:pt x="1489" y="940"/>
                    </a:lnTo>
                    <a:lnTo>
                      <a:pt x="1483" y="940"/>
                    </a:lnTo>
                    <a:lnTo>
                      <a:pt x="1483" y="942"/>
                    </a:lnTo>
                    <a:lnTo>
                      <a:pt x="1483" y="944"/>
                    </a:lnTo>
                    <a:lnTo>
                      <a:pt x="1485" y="944"/>
                    </a:lnTo>
                    <a:lnTo>
                      <a:pt x="1485" y="947"/>
                    </a:lnTo>
                    <a:lnTo>
                      <a:pt x="1485" y="949"/>
                    </a:lnTo>
                    <a:lnTo>
                      <a:pt x="1487" y="951"/>
                    </a:lnTo>
                    <a:lnTo>
                      <a:pt x="1489" y="951"/>
                    </a:lnTo>
                    <a:lnTo>
                      <a:pt x="1491" y="951"/>
                    </a:lnTo>
                    <a:lnTo>
                      <a:pt x="1493" y="951"/>
                    </a:lnTo>
                    <a:lnTo>
                      <a:pt x="1496" y="951"/>
                    </a:lnTo>
                    <a:lnTo>
                      <a:pt x="1498" y="951"/>
                    </a:lnTo>
                    <a:lnTo>
                      <a:pt x="1502" y="951"/>
                    </a:lnTo>
                    <a:lnTo>
                      <a:pt x="1502" y="949"/>
                    </a:lnTo>
                    <a:lnTo>
                      <a:pt x="1504" y="947"/>
                    </a:lnTo>
                    <a:lnTo>
                      <a:pt x="1507" y="947"/>
                    </a:lnTo>
                    <a:lnTo>
                      <a:pt x="1509" y="944"/>
                    </a:lnTo>
                    <a:lnTo>
                      <a:pt x="1511" y="944"/>
                    </a:lnTo>
                    <a:lnTo>
                      <a:pt x="1511" y="947"/>
                    </a:lnTo>
                    <a:lnTo>
                      <a:pt x="1511" y="949"/>
                    </a:lnTo>
                    <a:lnTo>
                      <a:pt x="1511" y="951"/>
                    </a:lnTo>
                    <a:lnTo>
                      <a:pt x="1511" y="953"/>
                    </a:lnTo>
                    <a:lnTo>
                      <a:pt x="1513" y="953"/>
                    </a:lnTo>
                    <a:lnTo>
                      <a:pt x="1513" y="955"/>
                    </a:lnTo>
                    <a:lnTo>
                      <a:pt x="1513" y="958"/>
                    </a:lnTo>
                    <a:lnTo>
                      <a:pt x="1515" y="960"/>
                    </a:lnTo>
                    <a:lnTo>
                      <a:pt x="1515" y="962"/>
                    </a:lnTo>
                    <a:lnTo>
                      <a:pt x="1518" y="962"/>
                    </a:lnTo>
                    <a:lnTo>
                      <a:pt x="1518" y="964"/>
                    </a:lnTo>
                    <a:lnTo>
                      <a:pt x="1518" y="966"/>
                    </a:lnTo>
                    <a:lnTo>
                      <a:pt x="1520" y="969"/>
                    </a:lnTo>
                    <a:lnTo>
                      <a:pt x="1522" y="971"/>
                    </a:lnTo>
                    <a:lnTo>
                      <a:pt x="1524" y="971"/>
                    </a:lnTo>
                    <a:lnTo>
                      <a:pt x="1524" y="973"/>
                    </a:lnTo>
                    <a:lnTo>
                      <a:pt x="1524" y="975"/>
                    </a:lnTo>
                    <a:lnTo>
                      <a:pt x="1526" y="975"/>
                    </a:lnTo>
                    <a:lnTo>
                      <a:pt x="1526" y="977"/>
                    </a:lnTo>
                    <a:lnTo>
                      <a:pt x="1524" y="977"/>
                    </a:lnTo>
                    <a:lnTo>
                      <a:pt x="1522" y="977"/>
                    </a:lnTo>
                    <a:lnTo>
                      <a:pt x="1520" y="979"/>
                    </a:lnTo>
                    <a:lnTo>
                      <a:pt x="1518" y="979"/>
                    </a:lnTo>
                    <a:lnTo>
                      <a:pt x="1515" y="979"/>
                    </a:lnTo>
                    <a:lnTo>
                      <a:pt x="1511" y="979"/>
                    </a:lnTo>
                    <a:lnTo>
                      <a:pt x="1509" y="979"/>
                    </a:lnTo>
                    <a:lnTo>
                      <a:pt x="1509" y="982"/>
                    </a:lnTo>
                    <a:lnTo>
                      <a:pt x="1507" y="984"/>
                    </a:lnTo>
                    <a:lnTo>
                      <a:pt x="1504" y="986"/>
                    </a:lnTo>
                    <a:lnTo>
                      <a:pt x="1502" y="988"/>
                    </a:lnTo>
                    <a:lnTo>
                      <a:pt x="1502" y="990"/>
                    </a:lnTo>
                    <a:lnTo>
                      <a:pt x="1500" y="990"/>
                    </a:lnTo>
                    <a:lnTo>
                      <a:pt x="1500" y="993"/>
                    </a:lnTo>
                    <a:lnTo>
                      <a:pt x="1502" y="995"/>
                    </a:lnTo>
                    <a:lnTo>
                      <a:pt x="1502" y="997"/>
                    </a:lnTo>
                    <a:lnTo>
                      <a:pt x="1504" y="997"/>
                    </a:lnTo>
                    <a:lnTo>
                      <a:pt x="1504" y="999"/>
                    </a:lnTo>
                    <a:lnTo>
                      <a:pt x="1507" y="1001"/>
                    </a:lnTo>
                    <a:lnTo>
                      <a:pt x="1509" y="1004"/>
                    </a:lnTo>
                    <a:lnTo>
                      <a:pt x="1511" y="1004"/>
                    </a:lnTo>
                    <a:lnTo>
                      <a:pt x="1513" y="1004"/>
                    </a:lnTo>
                    <a:lnTo>
                      <a:pt x="1513" y="1006"/>
                    </a:lnTo>
                    <a:lnTo>
                      <a:pt x="1515" y="1006"/>
                    </a:lnTo>
                    <a:lnTo>
                      <a:pt x="1518" y="1006"/>
                    </a:lnTo>
                    <a:lnTo>
                      <a:pt x="1520" y="1006"/>
                    </a:lnTo>
                    <a:lnTo>
                      <a:pt x="1520" y="1008"/>
                    </a:lnTo>
                    <a:lnTo>
                      <a:pt x="1520" y="1010"/>
                    </a:lnTo>
                    <a:lnTo>
                      <a:pt x="1520" y="1012"/>
                    </a:lnTo>
                    <a:lnTo>
                      <a:pt x="1522" y="1015"/>
                    </a:lnTo>
                    <a:lnTo>
                      <a:pt x="1524" y="1017"/>
                    </a:lnTo>
                    <a:lnTo>
                      <a:pt x="1526" y="1019"/>
                    </a:lnTo>
                    <a:lnTo>
                      <a:pt x="1529" y="1021"/>
                    </a:lnTo>
                    <a:lnTo>
                      <a:pt x="1531" y="1021"/>
                    </a:lnTo>
                    <a:lnTo>
                      <a:pt x="1533" y="1023"/>
                    </a:lnTo>
                    <a:lnTo>
                      <a:pt x="1533" y="1025"/>
                    </a:lnTo>
                    <a:lnTo>
                      <a:pt x="1535" y="1025"/>
                    </a:lnTo>
                    <a:lnTo>
                      <a:pt x="1537" y="1028"/>
                    </a:lnTo>
                    <a:lnTo>
                      <a:pt x="1539" y="1025"/>
                    </a:lnTo>
                    <a:lnTo>
                      <a:pt x="1542" y="1025"/>
                    </a:lnTo>
                    <a:lnTo>
                      <a:pt x="1544" y="1025"/>
                    </a:lnTo>
                    <a:lnTo>
                      <a:pt x="1546" y="1025"/>
                    </a:lnTo>
                    <a:lnTo>
                      <a:pt x="1548" y="1025"/>
                    </a:lnTo>
                    <a:lnTo>
                      <a:pt x="1550" y="1025"/>
                    </a:lnTo>
                    <a:lnTo>
                      <a:pt x="1553" y="1023"/>
                    </a:lnTo>
                    <a:lnTo>
                      <a:pt x="1555" y="1023"/>
                    </a:lnTo>
                    <a:lnTo>
                      <a:pt x="1559" y="1025"/>
                    </a:lnTo>
                    <a:lnTo>
                      <a:pt x="1561" y="1025"/>
                    </a:lnTo>
                    <a:lnTo>
                      <a:pt x="1564" y="1028"/>
                    </a:lnTo>
                    <a:lnTo>
                      <a:pt x="1568" y="1028"/>
                    </a:lnTo>
                    <a:lnTo>
                      <a:pt x="1570" y="1030"/>
                    </a:lnTo>
                    <a:lnTo>
                      <a:pt x="1572" y="1030"/>
                    </a:lnTo>
                    <a:lnTo>
                      <a:pt x="1575" y="1030"/>
                    </a:lnTo>
                    <a:lnTo>
                      <a:pt x="1577" y="1028"/>
                    </a:lnTo>
                    <a:lnTo>
                      <a:pt x="1579" y="1025"/>
                    </a:lnTo>
                    <a:lnTo>
                      <a:pt x="1579" y="1028"/>
                    </a:lnTo>
                    <a:lnTo>
                      <a:pt x="1579" y="1030"/>
                    </a:lnTo>
                    <a:lnTo>
                      <a:pt x="1579" y="1032"/>
                    </a:lnTo>
                    <a:lnTo>
                      <a:pt x="1577" y="1034"/>
                    </a:lnTo>
                    <a:lnTo>
                      <a:pt x="1575" y="1034"/>
                    </a:lnTo>
                    <a:lnTo>
                      <a:pt x="1570" y="1036"/>
                    </a:lnTo>
                    <a:lnTo>
                      <a:pt x="1568" y="1039"/>
                    </a:lnTo>
                    <a:lnTo>
                      <a:pt x="1570" y="1039"/>
                    </a:lnTo>
                    <a:lnTo>
                      <a:pt x="1570" y="1041"/>
                    </a:lnTo>
                    <a:lnTo>
                      <a:pt x="1572" y="1041"/>
                    </a:lnTo>
                    <a:lnTo>
                      <a:pt x="1572" y="1043"/>
                    </a:lnTo>
                    <a:lnTo>
                      <a:pt x="1572" y="1045"/>
                    </a:lnTo>
                    <a:lnTo>
                      <a:pt x="1570" y="1047"/>
                    </a:lnTo>
                    <a:lnTo>
                      <a:pt x="1570" y="1050"/>
                    </a:lnTo>
                    <a:lnTo>
                      <a:pt x="1570" y="1052"/>
                    </a:lnTo>
                    <a:lnTo>
                      <a:pt x="1570" y="1054"/>
                    </a:lnTo>
                    <a:lnTo>
                      <a:pt x="1570" y="1056"/>
                    </a:lnTo>
                    <a:lnTo>
                      <a:pt x="1570" y="1058"/>
                    </a:lnTo>
                    <a:lnTo>
                      <a:pt x="1568" y="1060"/>
                    </a:lnTo>
                    <a:lnTo>
                      <a:pt x="1566" y="1060"/>
                    </a:lnTo>
                    <a:lnTo>
                      <a:pt x="1564" y="1058"/>
                    </a:lnTo>
                    <a:lnTo>
                      <a:pt x="1561" y="1058"/>
                    </a:lnTo>
                    <a:lnTo>
                      <a:pt x="1559" y="1058"/>
                    </a:lnTo>
                    <a:lnTo>
                      <a:pt x="1559" y="1056"/>
                    </a:lnTo>
                    <a:lnTo>
                      <a:pt x="1557" y="1056"/>
                    </a:lnTo>
                    <a:lnTo>
                      <a:pt x="1557" y="1054"/>
                    </a:lnTo>
                    <a:lnTo>
                      <a:pt x="1555" y="1052"/>
                    </a:lnTo>
                    <a:lnTo>
                      <a:pt x="1553" y="1052"/>
                    </a:lnTo>
                    <a:lnTo>
                      <a:pt x="1550" y="1052"/>
                    </a:lnTo>
                    <a:lnTo>
                      <a:pt x="1548" y="1052"/>
                    </a:lnTo>
                    <a:lnTo>
                      <a:pt x="1546" y="1050"/>
                    </a:lnTo>
                    <a:lnTo>
                      <a:pt x="1544" y="1050"/>
                    </a:lnTo>
                    <a:lnTo>
                      <a:pt x="1546" y="1050"/>
                    </a:lnTo>
                    <a:lnTo>
                      <a:pt x="1546" y="1052"/>
                    </a:lnTo>
                    <a:lnTo>
                      <a:pt x="1544" y="1052"/>
                    </a:lnTo>
                    <a:lnTo>
                      <a:pt x="1546" y="1052"/>
                    </a:lnTo>
                    <a:lnTo>
                      <a:pt x="1546" y="1054"/>
                    </a:lnTo>
                    <a:lnTo>
                      <a:pt x="1546" y="1056"/>
                    </a:lnTo>
                    <a:lnTo>
                      <a:pt x="1548" y="1056"/>
                    </a:lnTo>
                    <a:lnTo>
                      <a:pt x="1548" y="1058"/>
                    </a:lnTo>
                    <a:lnTo>
                      <a:pt x="1550" y="1058"/>
                    </a:lnTo>
                    <a:lnTo>
                      <a:pt x="1550" y="1060"/>
                    </a:lnTo>
                    <a:lnTo>
                      <a:pt x="1550" y="1063"/>
                    </a:lnTo>
                    <a:lnTo>
                      <a:pt x="1550" y="1069"/>
                    </a:lnTo>
                    <a:lnTo>
                      <a:pt x="1548" y="1069"/>
                    </a:lnTo>
                    <a:lnTo>
                      <a:pt x="1544" y="1071"/>
                    </a:lnTo>
                    <a:lnTo>
                      <a:pt x="1544" y="1074"/>
                    </a:lnTo>
                    <a:lnTo>
                      <a:pt x="1544" y="1076"/>
                    </a:lnTo>
                    <a:lnTo>
                      <a:pt x="1546" y="1078"/>
                    </a:lnTo>
                    <a:lnTo>
                      <a:pt x="1546" y="1080"/>
                    </a:lnTo>
                    <a:lnTo>
                      <a:pt x="1548" y="1082"/>
                    </a:lnTo>
                    <a:lnTo>
                      <a:pt x="1548" y="1085"/>
                    </a:lnTo>
                    <a:lnTo>
                      <a:pt x="1548" y="1087"/>
                    </a:lnTo>
                    <a:lnTo>
                      <a:pt x="1548" y="1089"/>
                    </a:lnTo>
                    <a:lnTo>
                      <a:pt x="1550" y="1091"/>
                    </a:lnTo>
                    <a:lnTo>
                      <a:pt x="1548" y="1091"/>
                    </a:lnTo>
                    <a:lnTo>
                      <a:pt x="1546" y="1093"/>
                    </a:lnTo>
                    <a:lnTo>
                      <a:pt x="1544" y="1093"/>
                    </a:lnTo>
                    <a:lnTo>
                      <a:pt x="1544" y="1096"/>
                    </a:lnTo>
                    <a:lnTo>
                      <a:pt x="1546" y="1098"/>
                    </a:lnTo>
                    <a:lnTo>
                      <a:pt x="1546" y="1100"/>
                    </a:lnTo>
                    <a:lnTo>
                      <a:pt x="1548" y="1102"/>
                    </a:lnTo>
                    <a:lnTo>
                      <a:pt x="1550" y="1104"/>
                    </a:lnTo>
                    <a:lnTo>
                      <a:pt x="1553" y="1104"/>
                    </a:lnTo>
                    <a:lnTo>
                      <a:pt x="1555" y="1104"/>
                    </a:lnTo>
                    <a:lnTo>
                      <a:pt x="1557" y="1106"/>
                    </a:lnTo>
                    <a:lnTo>
                      <a:pt x="1559" y="1106"/>
                    </a:lnTo>
                    <a:lnTo>
                      <a:pt x="1559" y="1109"/>
                    </a:lnTo>
                    <a:lnTo>
                      <a:pt x="1557" y="1111"/>
                    </a:lnTo>
                    <a:lnTo>
                      <a:pt x="1555" y="1113"/>
                    </a:lnTo>
                    <a:lnTo>
                      <a:pt x="1555" y="1115"/>
                    </a:lnTo>
                    <a:lnTo>
                      <a:pt x="1553" y="1117"/>
                    </a:lnTo>
                    <a:lnTo>
                      <a:pt x="1553" y="1120"/>
                    </a:lnTo>
                    <a:lnTo>
                      <a:pt x="1553" y="1122"/>
                    </a:lnTo>
                    <a:lnTo>
                      <a:pt x="1550" y="1124"/>
                    </a:lnTo>
                    <a:lnTo>
                      <a:pt x="1550" y="1126"/>
                    </a:lnTo>
                    <a:lnTo>
                      <a:pt x="1548" y="1128"/>
                    </a:lnTo>
                    <a:lnTo>
                      <a:pt x="1548" y="1131"/>
                    </a:lnTo>
                    <a:lnTo>
                      <a:pt x="1548" y="1128"/>
                    </a:lnTo>
                    <a:lnTo>
                      <a:pt x="1546" y="1126"/>
                    </a:lnTo>
                    <a:lnTo>
                      <a:pt x="1546" y="1124"/>
                    </a:lnTo>
                    <a:lnTo>
                      <a:pt x="1544" y="1120"/>
                    </a:lnTo>
                    <a:lnTo>
                      <a:pt x="1544" y="1115"/>
                    </a:lnTo>
                    <a:lnTo>
                      <a:pt x="1542" y="1113"/>
                    </a:lnTo>
                    <a:lnTo>
                      <a:pt x="1539" y="1113"/>
                    </a:lnTo>
                    <a:lnTo>
                      <a:pt x="1537" y="1115"/>
                    </a:lnTo>
                    <a:lnTo>
                      <a:pt x="1533" y="1117"/>
                    </a:lnTo>
                    <a:lnTo>
                      <a:pt x="1531" y="1120"/>
                    </a:lnTo>
                    <a:lnTo>
                      <a:pt x="1529" y="1122"/>
                    </a:lnTo>
                    <a:lnTo>
                      <a:pt x="1529" y="1124"/>
                    </a:lnTo>
                    <a:lnTo>
                      <a:pt x="1526" y="1124"/>
                    </a:lnTo>
                    <a:lnTo>
                      <a:pt x="1526" y="1126"/>
                    </a:lnTo>
                    <a:lnTo>
                      <a:pt x="1526" y="1128"/>
                    </a:lnTo>
                    <a:lnTo>
                      <a:pt x="1526" y="1131"/>
                    </a:lnTo>
                    <a:lnTo>
                      <a:pt x="1526" y="1133"/>
                    </a:lnTo>
                    <a:lnTo>
                      <a:pt x="1524" y="1135"/>
                    </a:lnTo>
                    <a:lnTo>
                      <a:pt x="1524" y="1137"/>
                    </a:lnTo>
                    <a:lnTo>
                      <a:pt x="1524" y="1139"/>
                    </a:lnTo>
                    <a:lnTo>
                      <a:pt x="1524" y="1142"/>
                    </a:lnTo>
                    <a:lnTo>
                      <a:pt x="1524" y="1144"/>
                    </a:lnTo>
                    <a:lnTo>
                      <a:pt x="1524" y="1146"/>
                    </a:lnTo>
                    <a:lnTo>
                      <a:pt x="1522" y="1146"/>
                    </a:lnTo>
                    <a:lnTo>
                      <a:pt x="1520" y="1146"/>
                    </a:lnTo>
                    <a:lnTo>
                      <a:pt x="1520" y="1148"/>
                    </a:lnTo>
                    <a:lnTo>
                      <a:pt x="1518" y="1148"/>
                    </a:lnTo>
                    <a:lnTo>
                      <a:pt x="1515" y="1148"/>
                    </a:lnTo>
                    <a:lnTo>
                      <a:pt x="1515" y="1150"/>
                    </a:lnTo>
                    <a:lnTo>
                      <a:pt x="1513" y="1150"/>
                    </a:lnTo>
                    <a:lnTo>
                      <a:pt x="1511" y="1150"/>
                    </a:lnTo>
                    <a:lnTo>
                      <a:pt x="1509" y="1150"/>
                    </a:lnTo>
                    <a:lnTo>
                      <a:pt x="1507" y="1150"/>
                    </a:lnTo>
                    <a:lnTo>
                      <a:pt x="1507" y="1152"/>
                    </a:lnTo>
                    <a:lnTo>
                      <a:pt x="1504" y="1152"/>
                    </a:lnTo>
                    <a:lnTo>
                      <a:pt x="1504" y="1155"/>
                    </a:lnTo>
                    <a:lnTo>
                      <a:pt x="1504" y="1157"/>
                    </a:lnTo>
                    <a:lnTo>
                      <a:pt x="1504" y="1159"/>
                    </a:lnTo>
                    <a:lnTo>
                      <a:pt x="1502" y="1159"/>
                    </a:lnTo>
                    <a:lnTo>
                      <a:pt x="1502" y="1161"/>
                    </a:lnTo>
                    <a:lnTo>
                      <a:pt x="1500" y="1161"/>
                    </a:lnTo>
                    <a:lnTo>
                      <a:pt x="1498" y="1159"/>
                    </a:lnTo>
                    <a:lnTo>
                      <a:pt x="1498" y="1161"/>
                    </a:lnTo>
                    <a:lnTo>
                      <a:pt x="1496" y="1161"/>
                    </a:lnTo>
                    <a:lnTo>
                      <a:pt x="1496" y="1163"/>
                    </a:lnTo>
                    <a:lnTo>
                      <a:pt x="1496" y="1166"/>
                    </a:lnTo>
                    <a:lnTo>
                      <a:pt x="1493" y="1166"/>
                    </a:lnTo>
                    <a:lnTo>
                      <a:pt x="1491" y="1166"/>
                    </a:lnTo>
                    <a:lnTo>
                      <a:pt x="1489" y="1166"/>
                    </a:lnTo>
                    <a:lnTo>
                      <a:pt x="1487" y="1166"/>
                    </a:lnTo>
                    <a:lnTo>
                      <a:pt x="1485" y="1166"/>
                    </a:lnTo>
                    <a:lnTo>
                      <a:pt x="1483" y="1166"/>
                    </a:lnTo>
                    <a:lnTo>
                      <a:pt x="1480" y="1166"/>
                    </a:lnTo>
                    <a:lnTo>
                      <a:pt x="1480" y="1163"/>
                    </a:lnTo>
                    <a:lnTo>
                      <a:pt x="1478" y="1163"/>
                    </a:lnTo>
                    <a:lnTo>
                      <a:pt x="1476" y="1163"/>
                    </a:lnTo>
                    <a:lnTo>
                      <a:pt x="1474" y="1163"/>
                    </a:lnTo>
                    <a:lnTo>
                      <a:pt x="1472" y="1161"/>
                    </a:lnTo>
                    <a:lnTo>
                      <a:pt x="1469" y="1161"/>
                    </a:lnTo>
                    <a:lnTo>
                      <a:pt x="1467" y="1161"/>
                    </a:lnTo>
                    <a:lnTo>
                      <a:pt x="1465" y="1159"/>
                    </a:lnTo>
                    <a:lnTo>
                      <a:pt x="1463" y="1159"/>
                    </a:lnTo>
                    <a:lnTo>
                      <a:pt x="1461" y="1155"/>
                    </a:lnTo>
                    <a:lnTo>
                      <a:pt x="1461" y="1152"/>
                    </a:lnTo>
                    <a:lnTo>
                      <a:pt x="1456" y="1152"/>
                    </a:lnTo>
                    <a:lnTo>
                      <a:pt x="1454" y="1152"/>
                    </a:lnTo>
                    <a:lnTo>
                      <a:pt x="1452" y="1150"/>
                    </a:lnTo>
                    <a:lnTo>
                      <a:pt x="1452" y="1146"/>
                    </a:lnTo>
                    <a:lnTo>
                      <a:pt x="1450" y="1146"/>
                    </a:lnTo>
                    <a:lnTo>
                      <a:pt x="1447" y="1148"/>
                    </a:lnTo>
                    <a:lnTo>
                      <a:pt x="1445" y="1152"/>
                    </a:lnTo>
                    <a:lnTo>
                      <a:pt x="1443" y="1152"/>
                    </a:lnTo>
                    <a:lnTo>
                      <a:pt x="1441" y="1155"/>
                    </a:lnTo>
                    <a:lnTo>
                      <a:pt x="1441" y="1157"/>
                    </a:lnTo>
                    <a:lnTo>
                      <a:pt x="1439" y="1159"/>
                    </a:lnTo>
                    <a:lnTo>
                      <a:pt x="1437" y="1157"/>
                    </a:lnTo>
                    <a:lnTo>
                      <a:pt x="1434" y="1157"/>
                    </a:lnTo>
                    <a:lnTo>
                      <a:pt x="1432" y="1155"/>
                    </a:lnTo>
                    <a:lnTo>
                      <a:pt x="1430" y="1152"/>
                    </a:lnTo>
                    <a:lnTo>
                      <a:pt x="1428" y="1150"/>
                    </a:lnTo>
                    <a:lnTo>
                      <a:pt x="1428" y="1148"/>
                    </a:lnTo>
                    <a:lnTo>
                      <a:pt x="1426" y="1148"/>
                    </a:lnTo>
                    <a:lnTo>
                      <a:pt x="1423" y="1148"/>
                    </a:lnTo>
                    <a:lnTo>
                      <a:pt x="1421" y="1148"/>
                    </a:lnTo>
                    <a:lnTo>
                      <a:pt x="1419" y="1148"/>
                    </a:lnTo>
                    <a:lnTo>
                      <a:pt x="1417" y="1148"/>
                    </a:lnTo>
                    <a:lnTo>
                      <a:pt x="1415" y="1148"/>
                    </a:lnTo>
                    <a:lnTo>
                      <a:pt x="1412" y="1148"/>
                    </a:lnTo>
                    <a:lnTo>
                      <a:pt x="1412" y="1150"/>
                    </a:lnTo>
                    <a:lnTo>
                      <a:pt x="1410" y="1150"/>
                    </a:lnTo>
                    <a:lnTo>
                      <a:pt x="1408" y="1150"/>
                    </a:lnTo>
                    <a:lnTo>
                      <a:pt x="1406" y="1150"/>
                    </a:lnTo>
                    <a:lnTo>
                      <a:pt x="1404" y="1152"/>
                    </a:lnTo>
                    <a:lnTo>
                      <a:pt x="1401" y="1152"/>
                    </a:lnTo>
                    <a:lnTo>
                      <a:pt x="1399" y="1152"/>
                    </a:lnTo>
                    <a:lnTo>
                      <a:pt x="1397" y="1152"/>
                    </a:lnTo>
                    <a:lnTo>
                      <a:pt x="1395" y="1152"/>
                    </a:lnTo>
                    <a:lnTo>
                      <a:pt x="1397" y="1155"/>
                    </a:lnTo>
                    <a:lnTo>
                      <a:pt x="1397" y="1157"/>
                    </a:lnTo>
                    <a:lnTo>
                      <a:pt x="1397" y="1159"/>
                    </a:lnTo>
                    <a:lnTo>
                      <a:pt x="1397" y="1161"/>
                    </a:lnTo>
                    <a:lnTo>
                      <a:pt x="1397" y="1163"/>
                    </a:lnTo>
                    <a:lnTo>
                      <a:pt x="1399" y="1166"/>
                    </a:lnTo>
                    <a:lnTo>
                      <a:pt x="1399" y="1168"/>
                    </a:lnTo>
                    <a:lnTo>
                      <a:pt x="1399" y="1170"/>
                    </a:lnTo>
                    <a:lnTo>
                      <a:pt x="1401" y="1172"/>
                    </a:lnTo>
                    <a:lnTo>
                      <a:pt x="1401" y="1174"/>
                    </a:lnTo>
                    <a:lnTo>
                      <a:pt x="1404" y="1177"/>
                    </a:lnTo>
                    <a:lnTo>
                      <a:pt x="1401" y="1177"/>
                    </a:lnTo>
                    <a:lnTo>
                      <a:pt x="1401" y="1179"/>
                    </a:lnTo>
                    <a:lnTo>
                      <a:pt x="1399" y="1179"/>
                    </a:lnTo>
                    <a:lnTo>
                      <a:pt x="1391" y="1183"/>
                    </a:lnTo>
                    <a:lnTo>
                      <a:pt x="1386" y="1181"/>
                    </a:lnTo>
                    <a:lnTo>
                      <a:pt x="1382" y="1181"/>
                    </a:lnTo>
                    <a:lnTo>
                      <a:pt x="1380" y="1181"/>
                    </a:lnTo>
                    <a:lnTo>
                      <a:pt x="1377" y="1183"/>
                    </a:lnTo>
                    <a:lnTo>
                      <a:pt x="1375" y="1183"/>
                    </a:lnTo>
                    <a:lnTo>
                      <a:pt x="1373" y="1185"/>
                    </a:lnTo>
                    <a:lnTo>
                      <a:pt x="1371" y="1188"/>
                    </a:lnTo>
                    <a:lnTo>
                      <a:pt x="1369" y="1190"/>
                    </a:lnTo>
                    <a:lnTo>
                      <a:pt x="1369" y="1192"/>
                    </a:lnTo>
                    <a:lnTo>
                      <a:pt x="1366" y="1192"/>
                    </a:lnTo>
                    <a:lnTo>
                      <a:pt x="1366" y="1194"/>
                    </a:lnTo>
                    <a:lnTo>
                      <a:pt x="1360" y="1192"/>
                    </a:lnTo>
                    <a:lnTo>
                      <a:pt x="1358" y="1192"/>
                    </a:lnTo>
                    <a:lnTo>
                      <a:pt x="1356" y="1194"/>
                    </a:lnTo>
                    <a:lnTo>
                      <a:pt x="1353" y="1194"/>
                    </a:lnTo>
                    <a:lnTo>
                      <a:pt x="1351" y="1194"/>
                    </a:lnTo>
                    <a:lnTo>
                      <a:pt x="1351" y="1196"/>
                    </a:lnTo>
                    <a:lnTo>
                      <a:pt x="1349" y="1196"/>
                    </a:lnTo>
                    <a:lnTo>
                      <a:pt x="1347" y="1196"/>
                    </a:lnTo>
                    <a:lnTo>
                      <a:pt x="1345" y="1198"/>
                    </a:lnTo>
                    <a:lnTo>
                      <a:pt x="1345" y="1196"/>
                    </a:lnTo>
                    <a:lnTo>
                      <a:pt x="1342" y="1196"/>
                    </a:lnTo>
                    <a:lnTo>
                      <a:pt x="1340" y="1196"/>
                    </a:lnTo>
                    <a:lnTo>
                      <a:pt x="1338" y="1196"/>
                    </a:lnTo>
                    <a:lnTo>
                      <a:pt x="1336" y="1194"/>
                    </a:lnTo>
                    <a:lnTo>
                      <a:pt x="1334" y="1194"/>
                    </a:lnTo>
                    <a:lnTo>
                      <a:pt x="1331" y="1194"/>
                    </a:lnTo>
                    <a:lnTo>
                      <a:pt x="1331" y="1196"/>
                    </a:lnTo>
                    <a:lnTo>
                      <a:pt x="1331" y="1198"/>
                    </a:lnTo>
                    <a:lnTo>
                      <a:pt x="1331" y="1201"/>
                    </a:lnTo>
                    <a:lnTo>
                      <a:pt x="1331" y="1203"/>
                    </a:lnTo>
                    <a:lnTo>
                      <a:pt x="1329" y="1203"/>
                    </a:lnTo>
                    <a:lnTo>
                      <a:pt x="1329" y="1205"/>
                    </a:lnTo>
                    <a:lnTo>
                      <a:pt x="1329" y="1207"/>
                    </a:lnTo>
                    <a:lnTo>
                      <a:pt x="1327" y="1207"/>
                    </a:lnTo>
                    <a:lnTo>
                      <a:pt x="1327" y="1209"/>
                    </a:lnTo>
                    <a:lnTo>
                      <a:pt x="1325" y="1212"/>
                    </a:lnTo>
                    <a:lnTo>
                      <a:pt x="1323" y="1214"/>
                    </a:lnTo>
                    <a:lnTo>
                      <a:pt x="1320" y="1214"/>
                    </a:lnTo>
                    <a:lnTo>
                      <a:pt x="1318" y="1216"/>
                    </a:lnTo>
                    <a:lnTo>
                      <a:pt x="1316" y="1216"/>
                    </a:lnTo>
                    <a:lnTo>
                      <a:pt x="1314" y="1216"/>
                    </a:lnTo>
                    <a:lnTo>
                      <a:pt x="1312" y="1218"/>
                    </a:lnTo>
                    <a:lnTo>
                      <a:pt x="1310" y="1220"/>
                    </a:lnTo>
                    <a:lnTo>
                      <a:pt x="1303" y="1227"/>
                    </a:lnTo>
                    <a:lnTo>
                      <a:pt x="1301" y="1229"/>
                    </a:lnTo>
                    <a:lnTo>
                      <a:pt x="1299" y="1229"/>
                    </a:lnTo>
                    <a:lnTo>
                      <a:pt x="1299" y="1231"/>
                    </a:lnTo>
                    <a:lnTo>
                      <a:pt x="1296" y="1231"/>
                    </a:lnTo>
                    <a:lnTo>
                      <a:pt x="1296" y="1234"/>
                    </a:lnTo>
                    <a:lnTo>
                      <a:pt x="1296" y="1236"/>
                    </a:lnTo>
                    <a:lnTo>
                      <a:pt x="1294" y="1236"/>
                    </a:lnTo>
                    <a:lnTo>
                      <a:pt x="1294" y="1238"/>
                    </a:lnTo>
                    <a:lnTo>
                      <a:pt x="1292" y="1240"/>
                    </a:lnTo>
                    <a:lnTo>
                      <a:pt x="1292" y="1242"/>
                    </a:lnTo>
                    <a:lnTo>
                      <a:pt x="1290" y="1244"/>
                    </a:lnTo>
                    <a:lnTo>
                      <a:pt x="1290" y="1247"/>
                    </a:lnTo>
                    <a:lnTo>
                      <a:pt x="1288" y="1249"/>
                    </a:lnTo>
                    <a:lnTo>
                      <a:pt x="1288" y="1251"/>
                    </a:lnTo>
                    <a:lnTo>
                      <a:pt x="1288" y="1253"/>
                    </a:lnTo>
                    <a:lnTo>
                      <a:pt x="1288" y="1255"/>
                    </a:lnTo>
                    <a:lnTo>
                      <a:pt x="1290" y="1258"/>
                    </a:lnTo>
                    <a:lnTo>
                      <a:pt x="1290" y="1260"/>
                    </a:lnTo>
                    <a:lnTo>
                      <a:pt x="1292" y="1262"/>
                    </a:lnTo>
                    <a:lnTo>
                      <a:pt x="1290" y="1264"/>
                    </a:lnTo>
                    <a:lnTo>
                      <a:pt x="1288" y="1264"/>
                    </a:lnTo>
                    <a:lnTo>
                      <a:pt x="1285" y="1264"/>
                    </a:lnTo>
                    <a:lnTo>
                      <a:pt x="1283" y="1266"/>
                    </a:lnTo>
                    <a:lnTo>
                      <a:pt x="1281" y="1266"/>
                    </a:lnTo>
                    <a:lnTo>
                      <a:pt x="1279" y="1266"/>
                    </a:lnTo>
                    <a:lnTo>
                      <a:pt x="1279" y="1269"/>
                    </a:lnTo>
                    <a:lnTo>
                      <a:pt x="1277" y="1269"/>
                    </a:lnTo>
                    <a:lnTo>
                      <a:pt x="1274" y="1269"/>
                    </a:lnTo>
                    <a:lnTo>
                      <a:pt x="1272" y="1269"/>
                    </a:lnTo>
                    <a:lnTo>
                      <a:pt x="1270" y="1271"/>
                    </a:lnTo>
                    <a:lnTo>
                      <a:pt x="1268" y="1271"/>
                    </a:lnTo>
                    <a:lnTo>
                      <a:pt x="1266" y="1271"/>
                    </a:lnTo>
                    <a:lnTo>
                      <a:pt x="1264" y="1271"/>
                    </a:lnTo>
                    <a:lnTo>
                      <a:pt x="1261" y="1269"/>
                    </a:lnTo>
                    <a:lnTo>
                      <a:pt x="1259" y="1269"/>
                    </a:lnTo>
                    <a:lnTo>
                      <a:pt x="1257" y="1269"/>
                    </a:lnTo>
                    <a:lnTo>
                      <a:pt x="1255" y="1269"/>
                    </a:lnTo>
                    <a:lnTo>
                      <a:pt x="1253" y="1269"/>
                    </a:lnTo>
                    <a:lnTo>
                      <a:pt x="1250" y="1266"/>
                    </a:lnTo>
                    <a:lnTo>
                      <a:pt x="1248" y="1266"/>
                    </a:lnTo>
                    <a:lnTo>
                      <a:pt x="1246" y="1266"/>
                    </a:lnTo>
                    <a:lnTo>
                      <a:pt x="1244" y="1266"/>
                    </a:lnTo>
                    <a:lnTo>
                      <a:pt x="1242" y="1266"/>
                    </a:lnTo>
                    <a:lnTo>
                      <a:pt x="1239" y="1266"/>
                    </a:lnTo>
                    <a:lnTo>
                      <a:pt x="1237" y="1266"/>
                    </a:lnTo>
                    <a:lnTo>
                      <a:pt x="1233" y="1266"/>
                    </a:lnTo>
                    <a:lnTo>
                      <a:pt x="1231" y="1266"/>
                    </a:lnTo>
                    <a:lnTo>
                      <a:pt x="1228" y="1269"/>
                    </a:lnTo>
                    <a:lnTo>
                      <a:pt x="1226" y="1269"/>
                    </a:lnTo>
                    <a:lnTo>
                      <a:pt x="1224" y="1269"/>
                    </a:lnTo>
                    <a:lnTo>
                      <a:pt x="1220" y="1269"/>
                    </a:lnTo>
                    <a:lnTo>
                      <a:pt x="1218" y="1269"/>
                    </a:lnTo>
                    <a:lnTo>
                      <a:pt x="1215" y="1271"/>
                    </a:lnTo>
                    <a:lnTo>
                      <a:pt x="1213" y="1271"/>
                    </a:lnTo>
                    <a:lnTo>
                      <a:pt x="1211" y="1271"/>
                    </a:lnTo>
                    <a:lnTo>
                      <a:pt x="1209" y="1271"/>
                    </a:lnTo>
                    <a:lnTo>
                      <a:pt x="1207" y="1271"/>
                    </a:lnTo>
                    <a:lnTo>
                      <a:pt x="1207" y="1273"/>
                    </a:lnTo>
                    <a:lnTo>
                      <a:pt x="1204" y="1273"/>
                    </a:lnTo>
                    <a:lnTo>
                      <a:pt x="1204" y="1275"/>
                    </a:lnTo>
                    <a:lnTo>
                      <a:pt x="1202" y="1275"/>
                    </a:lnTo>
                    <a:lnTo>
                      <a:pt x="1202" y="1277"/>
                    </a:lnTo>
                    <a:lnTo>
                      <a:pt x="1202" y="1280"/>
                    </a:lnTo>
                    <a:lnTo>
                      <a:pt x="1200" y="1280"/>
                    </a:lnTo>
                    <a:lnTo>
                      <a:pt x="1200" y="1282"/>
                    </a:lnTo>
                    <a:lnTo>
                      <a:pt x="1198" y="1282"/>
                    </a:lnTo>
                    <a:lnTo>
                      <a:pt x="1196" y="1282"/>
                    </a:lnTo>
                    <a:lnTo>
                      <a:pt x="1196" y="1284"/>
                    </a:lnTo>
                    <a:lnTo>
                      <a:pt x="1193" y="1284"/>
                    </a:lnTo>
                    <a:lnTo>
                      <a:pt x="1191" y="1284"/>
                    </a:lnTo>
                    <a:lnTo>
                      <a:pt x="1191" y="1286"/>
                    </a:lnTo>
                    <a:lnTo>
                      <a:pt x="1191" y="1288"/>
                    </a:lnTo>
                    <a:lnTo>
                      <a:pt x="1191" y="1290"/>
                    </a:lnTo>
                    <a:lnTo>
                      <a:pt x="1191" y="1293"/>
                    </a:lnTo>
                    <a:lnTo>
                      <a:pt x="1193" y="1293"/>
                    </a:lnTo>
                    <a:lnTo>
                      <a:pt x="1193" y="1295"/>
                    </a:lnTo>
                    <a:lnTo>
                      <a:pt x="1196" y="1295"/>
                    </a:lnTo>
                    <a:lnTo>
                      <a:pt x="1196" y="1297"/>
                    </a:lnTo>
                    <a:lnTo>
                      <a:pt x="1196" y="1299"/>
                    </a:lnTo>
                    <a:lnTo>
                      <a:pt x="1198" y="1299"/>
                    </a:lnTo>
                    <a:lnTo>
                      <a:pt x="1198" y="1301"/>
                    </a:lnTo>
                    <a:lnTo>
                      <a:pt x="1200" y="1301"/>
                    </a:lnTo>
                    <a:lnTo>
                      <a:pt x="1200" y="1304"/>
                    </a:lnTo>
                    <a:lnTo>
                      <a:pt x="1202" y="1304"/>
                    </a:lnTo>
                    <a:lnTo>
                      <a:pt x="1202" y="1306"/>
                    </a:lnTo>
                    <a:lnTo>
                      <a:pt x="1202" y="1308"/>
                    </a:lnTo>
                    <a:lnTo>
                      <a:pt x="1202" y="1310"/>
                    </a:lnTo>
                    <a:lnTo>
                      <a:pt x="1202" y="1312"/>
                    </a:lnTo>
                    <a:lnTo>
                      <a:pt x="1202" y="1315"/>
                    </a:lnTo>
                    <a:lnTo>
                      <a:pt x="1202" y="1317"/>
                    </a:lnTo>
                    <a:lnTo>
                      <a:pt x="1200" y="1319"/>
                    </a:lnTo>
                    <a:lnTo>
                      <a:pt x="1200" y="1321"/>
                    </a:lnTo>
                    <a:lnTo>
                      <a:pt x="1198" y="1323"/>
                    </a:lnTo>
                    <a:lnTo>
                      <a:pt x="1198" y="1326"/>
                    </a:lnTo>
                    <a:lnTo>
                      <a:pt x="1198" y="1328"/>
                    </a:lnTo>
                    <a:lnTo>
                      <a:pt x="1196" y="1328"/>
                    </a:lnTo>
                    <a:lnTo>
                      <a:pt x="1196" y="1330"/>
                    </a:lnTo>
                    <a:lnTo>
                      <a:pt x="1196" y="1332"/>
                    </a:lnTo>
                    <a:lnTo>
                      <a:pt x="1193" y="1334"/>
                    </a:lnTo>
                    <a:lnTo>
                      <a:pt x="1193" y="1336"/>
                    </a:lnTo>
                    <a:lnTo>
                      <a:pt x="1191" y="1336"/>
                    </a:lnTo>
                    <a:lnTo>
                      <a:pt x="1189" y="1336"/>
                    </a:lnTo>
                    <a:lnTo>
                      <a:pt x="1187" y="1339"/>
                    </a:lnTo>
                    <a:lnTo>
                      <a:pt x="1185" y="1339"/>
                    </a:lnTo>
                    <a:lnTo>
                      <a:pt x="1182" y="1339"/>
                    </a:lnTo>
                    <a:lnTo>
                      <a:pt x="1180" y="1341"/>
                    </a:lnTo>
                    <a:lnTo>
                      <a:pt x="1178" y="1341"/>
                    </a:lnTo>
                    <a:lnTo>
                      <a:pt x="1178" y="1343"/>
                    </a:lnTo>
                    <a:lnTo>
                      <a:pt x="1176" y="1343"/>
                    </a:lnTo>
                    <a:lnTo>
                      <a:pt x="1176" y="1345"/>
                    </a:lnTo>
                    <a:lnTo>
                      <a:pt x="1176" y="1347"/>
                    </a:lnTo>
                    <a:lnTo>
                      <a:pt x="1176" y="1350"/>
                    </a:lnTo>
                    <a:lnTo>
                      <a:pt x="1174" y="1350"/>
                    </a:lnTo>
                    <a:lnTo>
                      <a:pt x="1172" y="1350"/>
                    </a:lnTo>
                    <a:lnTo>
                      <a:pt x="1169" y="1350"/>
                    </a:lnTo>
                    <a:lnTo>
                      <a:pt x="1167" y="1347"/>
                    </a:lnTo>
                    <a:lnTo>
                      <a:pt x="1165" y="1347"/>
                    </a:lnTo>
                    <a:lnTo>
                      <a:pt x="1163" y="1347"/>
                    </a:lnTo>
                    <a:lnTo>
                      <a:pt x="1161" y="1347"/>
                    </a:lnTo>
                    <a:lnTo>
                      <a:pt x="1158" y="1347"/>
                    </a:lnTo>
                    <a:lnTo>
                      <a:pt x="1156" y="1347"/>
                    </a:lnTo>
                    <a:lnTo>
                      <a:pt x="1154" y="1347"/>
                    </a:lnTo>
                    <a:lnTo>
                      <a:pt x="1152" y="1345"/>
                    </a:lnTo>
                    <a:lnTo>
                      <a:pt x="1152" y="1347"/>
                    </a:lnTo>
                    <a:lnTo>
                      <a:pt x="1150" y="1347"/>
                    </a:lnTo>
                    <a:lnTo>
                      <a:pt x="1147" y="1347"/>
                    </a:lnTo>
                    <a:lnTo>
                      <a:pt x="1145" y="1350"/>
                    </a:lnTo>
                    <a:lnTo>
                      <a:pt x="1143" y="1350"/>
                    </a:lnTo>
                    <a:lnTo>
                      <a:pt x="1141" y="1350"/>
                    </a:lnTo>
                    <a:lnTo>
                      <a:pt x="1139" y="1350"/>
                    </a:lnTo>
                    <a:lnTo>
                      <a:pt x="1136" y="1350"/>
                    </a:lnTo>
                    <a:lnTo>
                      <a:pt x="1136" y="1347"/>
                    </a:lnTo>
                    <a:lnTo>
                      <a:pt x="1136" y="1345"/>
                    </a:lnTo>
                    <a:lnTo>
                      <a:pt x="1136" y="1343"/>
                    </a:lnTo>
                    <a:lnTo>
                      <a:pt x="1134" y="1341"/>
                    </a:lnTo>
                    <a:lnTo>
                      <a:pt x="1132" y="1339"/>
                    </a:lnTo>
                    <a:lnTo>
                      <a:pt x="1132" y="1336"/>
                    </a:lnTo>
                    <a:lnTo>
                      <a:pt x="1130" y="1336"/>
                    </a:lnTo>
                    <a:lnTo>
                      <a:pt x="1130" y="1334"/>
                    </a:lnTo>
                    <a:lnTo>
                      <a:pt x="1128" y="1332"/>
                    </a:lnTo>
                    <a:lnTo>
                      <a:pt x="1128" y="1334"/>
                    </a:lnTo>
                    <a:lnTo>
                      <a:pt x="1126" y="1334"/>
                    </a:lnTo>
                    <a:lnTo>
                      <a:pt x="1123" y="1336"/>
                    </a:lnTo>
                    <a:lnTo>
                      <a:pt x="1121" y="1339"/>
                    </a:lnTo>
                    <a:lnTo>
                      <a:pt x="1119" y="1341"/>
                    </a:lnTo>
                    <a:lnTo>
                      <a:pt x="1117" y="1343"/>
                    </a:lnTo>
                    <a:lnTo>
                      <a:pt x="1115" y="1345"/>
                    </a:lnTo>
                    <a:lnTo>
                      <a:pt x="1112" y="1347"/>
                    </a:lnTo>
                    <a:lnTo>
                      <a:pt x="1110" y="1350"/>
                    </a:lnTo>
                    <a:lnTo>
                      <a:pt x="1108" y="1350"/>
                    </a:lnTo>
                    <a:lnTo>
                      <a:pt x="1106" y="1350"/>
                    </a:lnTo>
                    <a:lnTo>
                      <a:pt x="1104" y="1347"/>
                    </a:lnTo>
                    <a:lnTo>
                      <a:pt x="1101" y="1347"/>
                    </a:lnTo>
                    <a:lnTo>
                      <a:pt x="1099" y="1347"/>
                    </a:lnTo>
                    <a:lnTo>
                      <a:pt x="1097" y="1347"/>
                    </a:lnTo>
                    <a:lnTo>
                      <a:pt x="1095" y="1347"/>
                    </a:lnTo>
                    <a:lnTo>
                      <a:pt x="1093" y="1347"/>
                    </a:lnTo>
                    <a:lnTo>
                      <a:pt x="1090" y="1345"/>
                    </a:lnTo>
                    <a:lnTo>
                      <a:pt x="1088" y="1345"/>
                    </a:lnTo>
                    <a:lnTo>
                      <a:pt x="1088" y="1343"/>
                    </a:lnTo>
                    <a:lnTo>
                      <a:pt x="1086" y="1343"/>
                    </a:lnTo>
                    <a:lnTo>
                      <a:pt x="1084" y="1341"/>
                    </a:lnTo>
                    <a:lnTo>
                      <a:pt x="1082" y="1341"/>
                    </a:lnTo>
                    <a:lnTo>
                      <a:pt x="1082" y="1339"/>
                    </a:lnTo>
                    <a:lnTo>
                      <a:pt x="1080" y="1339"/>
                    </a:lnTo>
                    <a:lnTo>
                      <a:pt x="1077" y="1339"/>
                    </a:lnTo>
                    <a:lnTo>
                      <a:pt x="1075" y="1339"/>
                    </a:lnTo>
                    <a:lnTo>
                      <a:pt x="1075" y="1341"/>
                    </a:lnTo>
                    <a:lnTo>
                      <a:pt x="1073" y="1341"/>
                    </a:lnTo>
                    <a:lnTo>
                      <a:pt x="1073" y="1339"/>
                    </a:lnTo>
                    <a:lnTo>
                      <a:pt x="1073" y="1336"/>
                    </a:lnTo>
                    <a:lnTo>
                      <a:pt x="1073" y="1334"/>
                    </a:lnTo>
                    <a:lnTo>
                      <a:pt x="1073" y="1332"/>
                    </a:lnTo>
                    <a:lnTo>
                      <a:pt x="1073" y="1330"/>
                    </a:lnTo>
                    <a:lnTo>
                      <a:pt x="1073" y="1328"/>
                    </a:lnTo>
                    <a:lnTo>
                      <a:pt x="1071" y="1328"/>
                    </a:lnTo>
                    <a:lnTo>
                      <a:pt x="1071" y="1326"/>
                    </a:lnTo>
                    <a:lnTo>
                      <a:pt x="1069" y="1326"/>
                    </a:lnTo>
                    <a:lnTo>
                      <a:pt x="1066" y="1326"/>
                    </a:lnTo>
                    <a:lnTo>
                      <a:pt x="1066" y="1323"/>
                    </a:lnTo>
                    <a:lnTo>
                      <a:pt x="1064" y="1321"/>
                    </a:lnTo>
                    <a:lnTo>
                      <a:pt x="1064" y="1319"/>
                    </a:lnTo>
                    <a:lnTo>
                      <a:pt x="1062" y="1319"/>
                    </a:lnTo>
                    <a:lnTo>
                      <a:pt x="1062" y="1317"/>
                    </a:lnTo>
                    <a:lnTo>
                      <a:pt x="1060" y="1317"/>
                    </a:lnTo>
                    <a:lnTo>
                      <a:pt x="1060" y="1315"/>
                    </a:lnTo>
                    <a:lnTo>
                      <a:pt x="1058" y="1312"/>
                    </a:lnTo>
                    <a:lnTo>
                      <a:pt x="1055" y="1310"/>
                    </a:lnTo>
                    <a:lnTo>
                      <a:pt x="1053" y="1310"/>
                    </a:lnTo>
                    <a:lnTo>
                      <a:pt x="1051" y="1310"/>
                    </a:lnTo>
                    <a:lnTo>
                      <a:pt x="1049" y="1310"/>
                    </a:lnTo>
                    <a:lnTo>
                      <a:pt x="1047" y="1310"/>
                    </a:lnTo>
                    <a:lnTo>
                      <a:pt x="1044" y="1310"/>
                    </a:lnTo>
                    <a:lnTo>
                      <a:pt x="1042" y="1308"/>
                    </a:lnTo>
                    <a:lnTo>
                      <a:pt x="1040" y="1308"/>
                    </a:lnTo>
                    <a:lnTo>
                      <a:pt x="1038" y="1308"/>
                    </a:lnTo>
                    <a:lnTo>
                      <a:pt x="1038" y="1306"/>
                    </a:lnTo>
                    <a:lnTo>
                      <a:pt x="1036" y="1306"/>
                    </a:lnTo>
                    <a:lnTo>
                      <a:pt x="1034" y="1306"/>
                    </a:lnTo>
                    <a:lnTo>
                      <a:pt x="1034" y="1304"/>
                    </a:lnTo>
                    <a:lnTo>
                      <a:pt x="1031" y="1304"/>
                    </a:lnTo>
                    <a:lnTo>
                      <a:pt x="1031" y="1301"/>
                    </a:lnTo>
                    <a:lnTo>
                      <a:pt x="1029" y="1301"/>
                    </a:lnTo>
                    <a:lnTo>
                      <a:pt x="1029" y="1299"/>
                    </a:lnTo>
                    <a:lnTo>
                      <a:pt x="1027" y="1299"/>
                    </a:lnTo>
                    <a:lnTo>
                      <a:pt x="1027" y="1297"/>
                    </a:lnTo>
                    <a:lnTo>
                      <a:pt x="1025" y="1297"/>
                    </a:lnTo>
                    <a:lnTo>
                      <a:pt x="1025" y="1295"/>
                    </a:lnTo>
                    <a:lnTo>
                      <a:pt x="1025" y="1293"/>
                    </a:lnTo>
                    <a:lnTo>
                      <a:pt x="1025" y="1290"/>
                    </a:lnTo>
                    <a:lnTo>
                      <a:pt x="1027" y="1290"/>
                    </a:lnTo>
                    <a:lnTo>
                      <a:pt x="1027" y="1288"/>
                    </a:lnTo>
                    <a:lnTo>
                      <a:pt x="1027" y="1286"/>
                    </a:lnTo>
                    <a:lnTo>
                      <a:pt x="1027" y="1284"/>
                    </a:lnTo>
                    <a:lnTo>
                      <a:pt x="1027" y="1282"/>
                    </a:lnTo>
                    <a:lnTo>
                      <a:pt x="1027" y="1280"/>
                    </a:lnTo>
                    <a:lnTo>
                      <a:pt x="1027" y="1277"/>
                    </a:lnTo>
                    <a:lnTo>
                      <a:pt x="1025" y="1277"/>
                    </a:lnTo>
                    <a:lnTo>
                      <a:pt x="1025" y="1275"/>
                    </a:lnTo>
                    <a:lnTo>
                      <a:pt x="1025" y="1273"/>
                    </a:lnTo>
                    <a:lnTo>
                      <a:pt x="1023" y="1273"/>
                    </a:lnTo>
                    <a:lnTo>
                      <a:pt x="1020" y="1271"/>
                    </a:lnTo>
                    <a:lnTo>
                      <a:pt x="1018" y="1271"/>
                    </a:lnTo>
                    <a:lnTo>
                      <a:pt x="1018" y="1269"/>
                    </a:lnTo>
                    <a:lnTo>
                      <a:pt x="1016" y="1269"/>
                    </a:lnTo>
                    <a:lnTo>
                      <a:pt x="1014" y="1269"/>
                    </a:lnTo>
                    <a:lnTo>
                      <a:pt x="1014" y="1266"/>
                    </a:lnTo>
                    <a:lnTo>
                      <a:pt x="1012" y="1266"/>
                    </a:lnTo>
                    <a:lnTo>
                      <a:pt x="1012" y="1264"/>
                    </a:lnTo>
                    <a:lnTo>
                      <a:pt x="1012" y="1262"/>
                    </a:lnTo>
                    <a:lnTo>
                      <a:pt x="1012" y="1260"/>
                    </a:lnTo>
                    <a:lnTo>
                      <a:pt x="1012" y="1258"/>
                    </a:lnTo>
                    <a:lnTo>
                      <a:pt x="1009" y="1255"/>
                    </a:lnTo>
                    <a:lnTo>
                      <a:pt x="1009" y="1253"/>
                    </a:lnTo>
                    <a:lnTo>
                      <a:pt x="1007" y="1251"/>
                    </a:lnTo>
                    <a:lnTo>
                      <a:pt x="1007" y="1249"/>
                    </a:lnTo>
                    <a:lnTo>
                      <a:pt x="1005" y="1247"/>
                    </a:lnTo>
                    <a:lnTo>
                      <a:pt x="1007" y="1244"/>
                    </a:lnTo>
                    <a:lnTo>
                      <a:pt x="1007" y="1242"/>
                    </a:lnTo>
                    <a:lnTo>
                      <a:pt x="1007" y="1240"/>
                    </a:lnTo>
                    <a:lnTo>
                      <a:pt x="1005" y="1240"/>
                    </a:lnTo>
                    <a:lnTo>
                      <a:pt x="1005" y="1238"/>
                    </a:lnTo>
                    <a:lnTo>
                      <a:pt x="1005" y="1236"/>
                    </a:lnTo>
                    <a:lnTo>
                      <a:pt x="1003" y="1236"/>
                    </a:lnTo>
                    <a:lnTo>
                      <a:pt x="1003" y="1234"/>
                    </a:lnTo>
                    <a:lnTo>
                      <a:pt x="1003" y="1231"/>
                    </a:lnTo>
                    <a:lnTo>
                      <a:pt x="1001" y="1231"/>
                    </a:lnTo>
                    <a:lnTo>
                      <a:pt x="1001" y="1229"/>
                    </a:lnTo>
                    <a:lnTo>
                      <a:pt x="1001" y="1227"/>
                    </a:lnTo>
                    <a:lnTo>
                      <a:pt x="1001" y="1225"/>
                    </a:lnTo>
                    <a:lnTo>
                      <a:pt x="1001" y="1223"/>
                    </a:lnTo>
                    <a:lnTo>
                      <a:pt x="1001" y="1220"/>
                    </a:lnTo>
                    <a:lnTo>
                      <a:pt x="1001" y="1218"/>
                    </a:lnTo>
                    <a:lnTo>
                      <a:pt x="998" y="1216"/>
                    </a:lnTo>
                    <a:lnTo>
                      <a:pt x="998" y="1214"/>
                    </a:lnTo>
                    <a:lnTo>
                      <a:pt x="998" y="1212"/>
                    </a:lnTo>
                    <a:lnTo>
                      <a:pt x="998" y="1209"/>
                    </a:lnTo>
                    <a:lnTo>
                      <a:pt x="996" y="1207"/>
                    </a:lnTo>
                    <a:lnTo>
                      <a:pt x="996" y="1205"/>
                    </a:lnTo>
                    <a:lnTo>
                      <a:pt x="996" y="1203"/>
                    </a:lnTo>
                    <a:lnTo>
                      <a:pt x="996" y="1201"/>
                    </a:lnTo>
                    <a:lnTo>
                      <a:pt x="996" y="1198"/>
                    </a:lnTo>
                    <a:lnTo>
                      <a:pt x="1001" y="1201"/>
                    </a:lnTo>
                    <a:lnTo>
                      <a:pt x="1005" y="1203"/>
                    </a:lnTo>
                    <a:lnTo>
                      <a:pt x="1007" y="1205"/>
                    </a:lnTo>
                    <a:lnTo>
                      <a:pt x="1009" y="1205"/>
                    </a:lnTo>
                    <a:lnTo>
                      <a:pt x="1016" y="1201"/>
                    </a:lnTo>
                    <a:lnTo>
                      <a:pt x="1018" y="1196"/>
                    </a:lnTo>
                    <a:lnTo>
                      <a:pt x="1020" y="1194"/>
                    </a:lnTo>
                    <a:lnTo>
                      <a:pt x="1018" y="1188"/>
                    </a:lnTo>
                    <a:lnTo>
                      <a:pt x="1023" y="1183"/>
                    </a:lnTo>
                    <a:lnTo>
                      <a:pt x="1029" y="1177"/>
                    </a:lnTo>
                    <a:lnTo>
                      <a:pt x="1034" y="1174"/>
                    </a:lnTo>
                    <a:lnTo>
                      <a:pt x="1036" y="1174"/>
                    </a:lnTo>
                    <a:lnTo>
                      <a:pt x="1038" y="1174"/>
                    </a:lnTo>
                    <a:lnTo>
                      <a:pt x="1040" y="1174"/>
                    </a:lnTo>
                    <a:lnTo>
                      <a:pt x="1042" y="1174"/>
                    </a:lnTo>
                    <a:lnTo>
                      <a:pt x="1044" y="1174"/>
                    </a:lnTo>
                    <a:lnTo>
                      <a:pt x="1042" y="1168"/>
                    </a:lnTo>
                    <a:lnTo>
                      <a:pt x="1042" y="1166"/>
                    </a:lnTo>
                    <a:lnTo>
                      <a:pt x="1042" y="1163"/>
                    </a:lnTo>
                    <a:lnTo>
                      <a:pt x="1042" y="1159"/>
                    </a:lnTo>
                    <a:lnTo>
                      <a:pt x="1040" y="1157"/>
                    </a:lnTo>
                    <a:lnTo>
                      <a:pt x="1040" y="1152"/>
                    </a:lnTo>
                    <a:lnTo>
                      <a:pt x="1038" y="1152"/>
                    </a:lnTo>
                    <a:lnTo>
                      <a:pt x="1036" y="1152"/>
                    </a:lnTo>
                    <a:lnTo>
                      <a:pt x="1034" y="1152"/>
                    </a:lnTo>
                    <a:lnTo>
                      <a:pt x="1031" y="1152"/>
                    </a:lnTo>
                    <a:lnTo>
                      <a:pt x="1029" y="1152"/>
                    </a:lnTo>
                    <a:lnTo>
                      <a:pt x="1025" y="1152"/>
                    </a:lnTo>
                    <a:lnTo>
                      <a:pt x="1023" y="1152"/>
                    </a:lnTo>
                    <a:lnTo>
                      <a:pt x="1020" y="1152"/>
                    </a:lnTo>
                    <a:lnTo>
                      <a:pt x="1020" y="1150"/>
                    </a:lnTo>
                    <a:lnTo>
                      <a:pt x="1020" y="1148"/>
                    </a:lnTo>
                    <a:lnTo>
                      <a:pt x="1023" y="1146"/>
                    </a:lnTo>
                    <a:lnTo>
                      <a:pt x="1023" y="1144"/>
                    </a:lnTo>
                    <a:lnTo>
                      <a:pt x="1023" y="1142"/>
                    </a:lnTo>
                    <a:lnTo>
                      <a:pt x="1020" y="1142"/>
                    </a:lnTo>
                    <a:lnTo>
                      <a:pt x="1018" y="1142"/>
                    </a:lnTo>
                    <a:lnTo>
                      <a:pt x="1016" y="1142"/>
                    </a:lnTo>
                    <a:lnTo>
                      <a:pt x="1014" y="1142"/>
                    </a:lnTo>
                    <a:lnTo>
                      <a:pt x="1012" y="1142"/>
                    </a:lnTo>
                    <a:lnTo>
                      <a:pt x="1012" y="1144"/>
                    </a:lnTo>
                    <a:lnTo>
                      <a:pt x="1009" y="1144"/>
                    </a:lnTo>
                    <a:lnTo>
                      <a:pt x="1007" y="1146"/>
                    </a:lnTo>
                    <a:lnTo>
                      <a:pt x="1005" y="1148"/>
                    </a:lnTo>
                    <a:lnTo>
                      <a:pt x="1005" y="1150"/>
                    </a:lnTo>
                    <a:lnTo>
                      <a:pt x="1005" y="1152"/>
                    </a:lnTo>
                    <a:lnTo>
                      <a:pt x="1003" y="1152"/>
                    </a:lnTo>
                    <a:lnTo>
                      <a:pt x="1003" y="1155"/>
                    </a:lnTo>
                    <a:lnTo>
                      <a:pt x="1003" y="1157"/>
                    </a:lnTo>
                    <a:lnTo>
                      <a:pt x="1001" y="1157"/>
                    </a:lnTo>
                    <a:lnTo>
                      <a:pt x="1001" y="1159"/>
                    </a:lnTo>
                    <a:lnTo>
                      <a:pt x="998" y="1159"/>
                    </a:lnTo>
                    <a:lnTo>
                      <a:pt x="996" y="1159"/>
                    </a:lnTo>
                    <a:lnTo>
                      <a:pt x="994" y="1159"/>
                    </a:lnTo>
                    <a:lnTo>
                      <a:pt x="992" y="1159"/>
                    </a:lnTo>
                    <a:lnTo>
                      <a:pt x="990" y="1159"/>
                    </a:lnTo>
                    <a:lnTo>
                      <a:pt x="988" y="1166"/>
                    </a:lnTo>
                    <a:lnTo>
                      <a:pt x="985" y="1168"/>
                    </a:lnTo>
                    <a:lnTo>
                      <a:pt x="985" y="1170"/>
                    </a:lnTo>
                    <a:lnTo>
                      <a:pt x="985" y="1172"/>
                    </a:lnTo>
                    <a:lnTo>
                      <a:pt x="983" y="1172"/>
                    </a:lnTo>
                    <a:lnTo>
                      <a:pt x="981" y="1174"/>
                    </a:lnTo>
                    <a:lnTo>
                      <a:pt x="979" y="1177"/>
                    </a:lnTo>
                    <a:lnTo>
                      <a:pt x="979" y="1179"/>
                    </a:lnTo>
                    <a:lnTo>
                      <a:pt x="977" y="1179"/>
                    </a:lnTo>
                    <a:lnTo>
                      <a:pt x="977" y="1181"/>
                    </a:lnTo>
                    <a:lnTo>
                      <a:pt x="974" y="1181"/>
                    </a:lnTo>
                    <a:lnTo>
                      <a:pt x="972" y="1183"/>
                    </a:lnTo>
                    <a:lnTo>
                      <a:pt x="968" y="1183"/>
                    </a:lnTo>
                    <a:lnTo>
                      <a:pt x="966" y="1185"/>
                    </a:lnTo>
                    <a:lnTo>
                      <a:pt x="966" y="1188"/>
                    </a:lnTo>
                    <a:lnTo>
                      <a:pt x="957" y="1194"/>
                    </a:lnTo>
                    <a:lnTo>
                      <a:pt x="955" y="1194"/>
                    </a:lnTo>
                    <a:lnTo>
                      <a:pt x="952" y="1194"/>
                    </a:lnTo>
                    <a:lnTo>
                      <a:pt x="950" y="1194"/>
                    </a:lnTo>
                    <a:lnTo>
                      <a:pt x="948" y="1194"/>
                    </a:lnTo>
                    <a:lnTo>
                      <a:pt x="946" y="1194"/>
                    </a:lnTo>
                    <a:lnTo>
                      <a:pt x="944" y="1194"/>
                    </a:lnTo>
                    <a:lnTo>
                      <a:pt x="942" y="1194"/>
                    </a:lnTo>
                    <a:lnTo>
                      <a:pt x="939" y="1196"/>
                    </a:lnTo>
                    <a:lnTo>
                      <a:pt x="937" y="1194"/>
                    </a:lnTo>
                    <a:lnTo>
                      <a:pt x="935" y="1194"/>
                    </a:lnTo>
                    <a:lnTo>
                      <a:pt x="935" y="1192"/>
                    </a:lnTo>
                    <a:lnTo>
                      <a:pt x="933" y="1190"/>
                    </a:lnTo>
                    <a:lnTo>
                      <a:pt x="931" y="1190"/>
                    </a:lnTo>
                    <a:lnTo>
                      <a:pt x="928" y="1190"/>
                    </a:lnTo>
                    <a:lnTo>
                      <a:pt x="926" y="1190"/>
                    </a:lnTo>
                    <a:lnTo>
                      <a:pt x="924" y="1190"/>
                    </a:lnTo>
                    <a:lnTo>
                      <a:pt x="922" y="1192"/>
                    </a:lnTo>
                    <a:lnTo>
                      <a:pt x="922" y="1194"/>
                    </a:lnTo>
                    <a:lnTo>
                      <a:pt x="920" y="1196"/>
                    </a:lnTo>
                    <a:lnTo>
                      <a:pt x="920" y="1198"/>
                    </a:lnTo>
                    <a:lnTo>
                      <a:pt x="917" y="1198"/>
                    </a:lnTo>
                    <a:lnTo>
                      <a:pt x="917" y="1201"/>
                    </a:lnTo>
                    <a:lnTo>
                      <a:pt x="915" y="1201"/>
                    </a:lnTo>
                    <a:lnTo>
                      <a:pt x="913" y="1201"/>
                    </a:lnTo>
                    <a:lnTo>
                      <a:pt x="911" y="1203"/>
                    </a:lnTo>
                    <a:lnTo>
                      <a:pt x="909" y="1203"/>
                    </a:lnTo>
                    <a:lnTo>
                      <a:pt x="902" y="1196"/>
                    </a:lnTo>
                    <a:lnTo>
                      <a:pt x="900" y="1198"/>
                    </a:lnTo>
                    <a:lnTo>
                      <a:pt x="900" y="1203"/>
                    </a:lnTo>
                    <a:lnTo>
                      <a:pt x="893" y="1205"/>
                    </a:lnTo>
                    <a:lnTo>
                      <a:pt x="893" y="1207"/>
                    </a:lnTo>
                    <a:lnTo>
                      <a:pt x="896" y="1207"/>
                    </a:lnTo>
                    <a:lnTo>
                      <a:pt x="898" y="1209"/>
                    </a:lnTo>
                    <a:lnTo>
                      <a:pt x="900" y="1212"/>
                    </a:lnTo>
                    <a:lnTo>
                      <a:pt x="898" y="1212"/>
                    </a:lnTo>
                    <a:lnTo>
                      <a:pt x="896" y="1214"/>
                    </a:lnTo>
                    <a:lnTo>
                      <a:pt x="893" y="1214"/>
                    </a:lnTo>
                    <a:lnTo>
                      <a:pt x="891" y="1214"/>
                    </a:lnTo>
                    <a:lnTo>
                      <a:pt x="889" y="1216"/>
                    </a:lnTo>
                    <a:lnTo>
                      <a:pt x="887" y="1216"/>
                    </a:lnTo>
                    <a:lnTo>
                      <a:pt x="887" y="1218"/>
                    </a:lnTo>
                    <a:lnTo>
                      <a:pt x="882" y="1216"/>
                    </a:lnTo>
                    <a:lnTo>
                      <a:pt x="878" y="1212"/>
                    </a:lnTo>
                    <a:lnTo>
                      <a:pt x="876" y="1214"/>
                    </a:lnTo>
                    <a:lnTo>
                      <a:pt x="874" y="1216"/>
                    </a:lnTo>
                    <a:lnTo>
                      <a:pt x="871" y="1218"/>
                    </a:lnTo>
                    <a:lnTo>
                      <a:pt x="869" y="1220"/>
                    </a:lnTo>
                    <a:lnTo>
                      <a:pt x="871" y="1223"/>
                    </a:lnTo>
                    <a:lnTo>
                      <a:pt x="871" y="1225"/>
                    </a:lnTo>
                    <a:lnTo>
                      <a:pt x="871" y="1227"/>
                    </a:lnTo>
                    <a:lnTo>
                      <a:pt x="871" y="1229"/>
                    </a:lnTo>
                    <a:lnTo>
                      <a:pt x="869" y="1231"/>
                    </a:lnTo>
                    <a:lnTo>
                      <a:pt x="869" y="1234"/>
                    </a:lnTo>
                    <a:lnTo>
                      <a:pt x="867" y="1236"/>
                    </a:lnTo>
                    <a:lnTo>
                      <a:pt x="867" y="1238"/>
                    </a:lnTo>
                    <a:lnTo>
                      <a:pt x="867" y="1240"/>
                    </a:lnTo>
                    <a:lnTo>
                      <a:pt x="867" y="1242"/>
                    </a:lnTo>
                    <a:lnTo>
                      <a:pt x="867" y="1244"/>
                    </a:lnTo>
                    <a:lnTo>
                      <a:pt x="867" y="1247"/>
                    </a:lnTo>
                    <a:lnTo>
                      <a:pt x="867" y="1249"/>
                    </a:lnTo>
                    <a:lnTo>
                      <a:pt x="867" y="1251"/>
                    </a:lnTo>
                    <a:lnTo>
                      <a:pt x="867" y="1253"/>
                    </a:lnTo>
                    <a:lnTo>
                      <a:pt x="867" y="1255"/>
                    </a:lnTo>
                    <a:lnTo>
                      <a:pt x="865" y="1258"/>
                    </a:lnTo>
                    <a:lnTo>
                      <a:pt x="865" y="1260"/>
                    </a:lnTo>
                    <a:lnTo>
                      <a:pt x="865" y="1262"/>
                    </a:lnTo>
                    <a:lnTo>
                      <a:pt x="865" y="1264"/>
                    </a:lnTo>
                    <a:lnTo>
                      <a:pt x="863" y="1264"/>
                    </a:lnTo>
                    <a:lnTo>
                      <a:pt x="863" y="1266"/>
                    </a:lnTo>
                    <a:lnTo>
                      <a:pt x="860" y="1266"/>
                    </a:lnTo>
                    <a:lnTo>
                      <a:pt x="860" y="1269"/>
                    </a:lnTo>
                    <a:lnTo>
                      <a:pt x="858" y="1269"/>
                    </a:lnTo>
                    <a:lnTo>
                      <a:pt x="856" y="1271"/>
                    </a:lnTo>
                    <a:lnTo>
                      <a:pt x="854" y="1271"/>
                    </a:lnTo>
                    <a:lnTo>
                      <a:pt x="852" y="1271"/>
                    </a:lnTo>
                    <a:lnTo>
                      <a:pt x="852" y="1273"/>
                    </a:lnTo>
                    <a:lnTo>
                      <a:pt x="850" y="1273"/>
                    </a:lnTo>
                    <a:lnTo>
                      <a:pt x="847" y="1273"/>
                    </a:lnTo>
                    <a:lnTo>
                      <a:pt x="845" y="1275"/>
                    </a:lnTo>
                    <a:lnTo>
                      <a:pt x="841" y="1266"/>
                    </a:lnTo>
                    <a:lnTo>
                      <a:pt x="836" y="1258"/>
                    </a:lnTo>
                    <a:lnTo>
                      <a:pt x="834" y="1251"/>
                    </a:lnTo>
                    <a:lnTo>
                      <a:pt x="832" y="1244"/>
                    </a:lnTo>
                    <a:lnTo>
                      <a:pt x="834" y="1238"/>
                    </a:lnTo>
                    <a:lnTo>
                      <a:pt x="834" y="1227"/>
                    </a:lnTo>
                    <a:lnTo>
                      <a:pt x="841" y="1223"/>
                    </a:lnTo>
                    <a:lnTo>
                      <a:pt x="839" y="1223"/>
                    </a:lnTo>
                    <a:lnTo>
                      <a:pt x="839" y="1220"/>
                    </a:lnTo>
                    <a:lnTo>
                      <a:pt x="836" y="1220"/>
                    </a:lnTo>
                    <a:lnTo>
                      <a:pt x="834" y="1220"/>
                    </a:lnTo>
                    <a:lnTo>
                      <a:pt x="834" y="1218"/>
                    </a:lnTo>
                    <a:lnTo>
                      <a:pt x="834" y="1216"/>
                    </a:lnTo>
                    <a:lnTo>
                      <a:pt x="832" y="1216"/>
                    </a:lnTo>
                    <a:lnTo>
                      <a:pt x="832" y="1214"/>
                    </a:lnTo>
                    <a:lnTo>
                      <a:pt x="832" y="1212"/>
                    </a:lnTo>
                    <a:lnTo>
                      <a:pt x="830" y="1212"/>
                    </a:lnTo>
                    <a:lnTo>
                      <a:pt x="830" y="1209"/>
                    </a:lnTo>
                    <a:lnTo>
                      <a:pt x="828" y="1209"/>
                    </a:lnTo>
                    <a:lnTo>
                      <a:pt x="830" y="1209"/>
                    </a:lnTo>
                    <a:lnTo>
                      <a:pt x="830" y="1207"/>
                    </a:lnTo>
                    <a:lnTo>
                      <a:pt x="828" y="1207"/>
                    </a:lnTo>
                    <a:lnTo>
                      <a:pt x="828" y="1205"/>
                    </a:lnTo>
                    <a:lnTo>
                      <a:pt x="828" y="1203"/>
                    </a:lnTo>
                    <a:lnTo>
                      <a:pt x="825" y="1203"/>
                    </a:lnTo>
                    <a:lnTo>
                      <a:pt x="825" y="1201"/>
                    </a:lnTo>
                    <a:lnTo>
                      <a:pt x="823" y="1201"/>
                    </a:lnTo>
                    <a:lnTo>
                      <a:pt x="823" y="1198"/>
                    </a:lnTo>
                    <a:lnTo>
                      <a:pt x="821" y="1198"/>
                    </a:lnTo>
                    <a:lnTo>
                      <a:pt x="821" y="1196"/>
                    </a:lnTo>
                    <a:lnTo>
                      <a:pt x="821" y="1194"/>
                    </a:lnTo>
                    <a:lnTo>
                      <a:pt x="819" y="1194"/>
                    </a:lnTo>
                    <a:lnTo>
                      <a:pt x="819" y="1192"/>
                    </a:lnTo>
                    <a:lnTo>
                      <a:pt x="817" y="1190"/>
                    </a:lnTo>
                    <a:lnTo>
                      <a:pt x="817" y="1188"/>
                    </a:lnTo>
                    <a:lnTo>
                      <a:pt x="814" y="1183"/>
                    </a:lnTo>
                    <a:lnTo>
                      <a:pt x="812" y="1174"/>
                    </a:lnTo>
                    <a:lnTo>
                      <a:pt x="812" y="1172"/>
                    </a:lnTo>
                    <a:lnTo>
                      <a:pt x="812" y="1170"/>
                    </a:lnTo>
                    <a:lnTo>
                      <a:pt x="817" y="1168"/>
                    </a:lnTo>
                    <a:lnTo>
                      <a:pt x="825" y="1163"/>
                    </a:lnTo>
                    <a:lnTo>
                      <a:pt x="832" y="1161"/>
                    </a:lnTo>
                    <a:lnTo>
                      <a:pt x="834" y="1159"/>
                    </a:lnTo>
                    <a:lnTo>
                      <a:pt x="834" y="1157"/>
                    </a:lnTo>
                    <a:lnTo>
                      <a:pt x="832" y="1157"/>
                    </a:lnTo>
                    <a:lnTo>
                      <a:pt x="832" y="1155"/>
                    </a:lnTo>
                    <a:lnTo>
                      <a:pt x="834" y="1155"/>
                    </a:lnTo>
                    <a:lnTo>
                      <a:pt x="834" y="1152"/>
                    </a:lnTo>
                    <a:lnTo>
                      <a:pt x="836" y="1150"/>
                    </a:lnTo>
                    <a:lnTo>
                      <a:pt x="836" y="1148"/>
                    </a:lnTo>
                    <a:lnTo>
                      <a:pt x="834" y="1148"/>
                    </a:lnTo>
                    <a:lnTo>
                      <a:pt x="836" y="1146"/>
                    </a:lnTo>
                    <a:lnTo>
                      <a:pt x="834" y="1144"/>
                    </a:lnTo>
                    <a:lnTo>
                      <a:pt x="836" y="1144"/>
                    </a:lnTo>
                    <a:lnTo>
                      <a:pt x="836" y="1139"/>
                    </a:lnTo>
                    <a:lnTo>
                      <a:pt x="832" y="1135"/>
                    </a:lnTo>
                    <a:lnTo>
                      <a:pt x="830" y="1137"/>
                    </a:lnTo>
                    <a:lnTo>
                      <a:pt x="832" y="1135"/>
                    </a:lnTo>
                    <a:lnTo>
                      <a:pt x="832" y="1133"/>
                    </a:lnTo>
                    <a:lnTo>
                      <a:pt x="830" y="1131"/>
                    </a:lnTo>
                    <a:lnTo>
                      <a:pt x="830" y="1128"/>
                    </a:lnTo>
                    <a:lnTo>
                      <a:pt x="832" y="1126"/>
                    </a:lnTo>
                    <a:lnTo>
                      <a:pt x="834" y="1126"/>
                    </a:lnTo>
                    <a:lnTo>
                      <a:pt x="839" y="1124"/>
                    </a:lnTo>
                    <a:lnTo>
                      <a:pt x="841" y="1124"/>
                    </a:lnTo>
                    <a:lnTo>
                      <a:pt x="841" y="1122"/>
                    </a:lnTo>
                    <a:lnTo>
                      <a:pt x="839" y="1117"/>
                    </a:lnTo>
                    <a:lnTo>
                      <a:pt x="839" y="1113"/>
                    </a:lnTo>
                    <a:lnTo>
                      <a:pt x="839" y="1115"/>
                    </a:lnTo>
                    <a:lnTo>
                      <a:pt x="834" y="1124"/>
                    </a:lnTo>
                    <a:lnTo>
                      <a:pt x="832" y="1122"/>
                    </a:lnTo>
                    <a:lnTo>
                      <a:pt x="834" y="1115"/>
                    </a:lnTo>
                    <a:lnTo>
                      <a:pt x="832" y="1115"/>
                    </a:lnTo>
                    <a:lnTo>
                      <a:pt x="832" y="1113"/>
                    </a:lnTo>
                    <a:lnTo>
                      <a:pt x="834" y="1113"/>
                    </a:lnTo>
                    <a:lnTo>
                      <a:pt x="832" y="1113"/>
                    </a:lnTo>
                    <a:lnTo>
                      <a:pt x="832" y="1111"/>
                    </a:lnTo>
                    <a:lnTo>
                      <a:pt x="830" y="1111"/>
                    </a:lnTo>
                    <a:lnTo>
                      <a:pt x="828" y="1111"/>
                    </a:lnTo>
                    <a:lnTo>
                      <a:pt x="828" y="1109"/>
                    </a:lnTo>
                    <a:lnTo>
                      <a:pt x="825" y="1109"/>
                    </a:lnTo>
                    <a:lnTo>
                      <a:pt x="825" y="1106"/>
                    </a:lnTo>
                    <a:lnTo>
                      <a:pt x="823" y="1106"/>
                    </a:lnTo>
                    <a:lnTo>
                      <a:pt x="823" y="1104"/>
                    </a:lnTo>
                    <a:lnTo>
                      <a:pt x="821" y="1104"/>
                    </a:lnTo>
                    <a:lnTo>
                      <a:pt x="821" y="1102"/>
                    </a:lnTo>
                    <a:lnTo>
                      <a:pt x="819" y="1102"/>
                    </a:lnTo>
                    <a:lnTo>
                      <a:pt x="819" y="1100"/>
                    </a:lnTo>
                    <a:lnTo>
                      <a:pt x="817" y="1100"/>
                    </a:lnTo>
                    <a:lnTo>
                      <a:pt x="817" y="1098"/>
                    </a:lnTo>
                    <a:lnTo>
                      <a:pt x="814" y="1098"/>
                    </a:lnTo>
                    <a:lnTo>
                      <a:pt x="812" y="1096"/>
                    </a:lnTo>
                    <a:lnTo>
                      <a:pt x="810" y="1096"/>
                    </a:lnTo>
                    <a:lnTo>
                      <a:pt x="808" y="1093"/>
                    </a:lnTo>
                    <a:lnTo>
                      <a:pt x="808" y="1096"/>
                    </a:lnTo>
                    <a:lnTo>
                      <a:pt x="806" y="1096"/>
                    </a:lnTo>
                    <a:lnTo>
                      <a:pt x="806" y="1098"/>
                    </a:lnTo>
                    <a:lnTo>
                      <a:pt x="804" y="1100"/>
                    </a:lnTo>
                    <a:lnTo>
                      <a:pt x="801" y="1100"/>
                    </a:lnTo>
                    <a:lnTo>
                      <a:pt x="801" y="1102"/>
                    </a:lnTo>
                    <a:lnTo>
                      <a:pt x="799" y="1102"/>
                    </a:lnTo>
                    <a:lnTo>
                      <a:pt x="799" y="1100"/>
                    </a:lnTo>
                    <a:lnTo>
                      <a:pt x="797" y="1100"/>
                    </a:lnTo>
                    <a:lnTo>
                      <a:pt x="797" y="1098"/>
                    </a:lnTo>
                    <a:lnTo>
                      <a:pt x="795" y="1098"/>
                    </a:lnTo>
                    <a:lnTo>
                      <a:pt x="793" y="1096"/>
                    </a:lnTo>
                    <a:lnTo>
                      <a:pt x="790" y="1096"/>
                    </a:lnTo>
                    <a:lnTo>
                      <a:pt x="790" y="1093"/>
                    </a:lnTo>
                    <a:lnTo>
                      <a:pt x="788" y="1091"/>
                    </a:lnTo>
                    <a:lnTo>
                      <a:pt x="788" y="1089"/>
                    </a:lnTo>
                    <a:lnTo>
                      <a:pt x="788" y="1087"/>
                    </a:lnTo>
                    <a:lnTo>
                      <a:pt x="786" y="1085"/>
                    </a:lnTo>
                    <a:lnTo>
                      <a:pt x="784" y="1082"/>
                    </a:lnTo>
                    <a:lnTo>
                      <a:pt x="782" y="1082"/>
                    </a:lnTo>
                    <a:lnTo>
                      <a:pt x="779" y="1080"/>
                    </a:lnTo>
                    <a:lnTo>
                      <a:pt x="777" y="1082"/>
                    </a:lnTo>
                    <a:lnTo>
                      <a:pt x="775" y="1085"/>
                    </a:lnTo>
                    <a:lnTo>
                      <a:pt x="773" y="1082"/>
                    </a:lnTo>
                    <a:lnTo>
                      <a:pt x="773" y="1080"/>
                    </a:lnTo>
                    <a:lnTo>
                      <a:pt x="773" y="1078"/>
                    </a:lnTo>
                    <a:lnTo>
                      <a:pt x="773" y="1076"/>
                    </a:lnTo>
                    <a:lnTo>
                      <a:pt x="775" y="1074"/>
                    </a:lnTo>
                    <a:lnTo>
                      <a:pt x="775" y="1069"/>
                    </a:lnTo>
                    <a:lnTo>
                      <a:pt x="777" y="1065"/>
                    </a:lnTo>
                    <a:lnTo>
                      <a:pt x="777" y="1063"/>
                    </a:lnTo>
                    <a:lnTo>
                      <a:pt x="777" y="1060"/>
                    </a:lnTo>
                    <a:lnTo>
                      <a:pt x="777" y="1056"/>
                    </a:lnTo>
                    <a:lnTo>
                      <a:pt x="779" y="1054"/>
                    </a:lnTo>
                    <a:lnTo>
                      <a:pt x="779" y="1052"/>
                    </a:lnTo>
                    <a:lnTo>
                      <a:pt x="777" y="1054"/>
                    </a:lnTo>
                    <a:lnTo>
                      <a:pt x="773" y="1058"/>
                    </a:lnTo>
                    <a:lnTo>
                      <a:pt x="773" y="1060"/>
                    </a:lnTo>
                    <a:lnTo>
                      <a:pt x="771" y="1063"/>
                    </a:lnTo>
                    <a:lnTo>
                      <a:pt x="769" y="1063"/>
                    </a:lnTo>
                    <a:lnTo>
                      <a:pt x="769" y="1065"/>
                    </a:lnTo>
                    <a:lnTo>
                      <a:pt x="766" y="1067"/>
                    </a:lnTo>
                    <a:lnTo>
                      <a:pt x="764" y="1067"/>
                    </a:lnTo>
                    <a:lnTo>
                      <a:pt x="764" y="1069"/>
                    </a:lnTo>
                    <a:lnTo>
                      <a:pt x="762" y="1071"/>
                    </a:lnTo>
                    <a:lnTo>
                      <a:pt x="760" y="1074"/>
                    </a:lnTo>
                    <a:lnTo>
                      <a:pt x="758" y="1074"/>
                    </a:lnTo>
                    <a:lnTo>
                      <a:pt x="758" y="1076"/>
                    </a:lnTo>
                    <a:lnTo>
                      <a:pt x="758" y="1074"/>
                    </a:lnTo>
                    <a:lnTo>
                      <a:pt x="755" y="1071"/>
                    </a:lnTo>
                    <a:lnTo>
                      <a:pt x="755" y="1069"/>
                    </a:lnTo>
                    <a:lnTo>
                      <a:pt x="755" y="1067"/>
                    </a:lnTo>
                    <a:lnTo>
                      <a:pt x="755" y="1065"/>
                    </a:lnTo>
                    <a:lnTo>
                      <a:pt x="753" y="1065"/>
                    </a:lnTo>
                    <a:lnTo>
                      <a:pt x="751" y="1065"/>
                    </a:lnTo>
                    <a:lnTo>
                      <a:pt x="749" y="1065"/>
                    </a:lnTo>
                    <a:lnTo>
                      <a:pt x="747" y="1065"/>
                    </a:lnTo>
                    <a:lnTo>
                      <a:pt x="744" y="1065"/>
                    </a:lnTo>
                    <a:lnTo>
                      <a:pt x="744" y="1063"/>
                    </a:lnTo>
                    <a:lnTo>
                      <a:pt x="742" y="1063"/>
                    </a:lnTo>
                    <a:lnTo>
                      <a:pt x="740" y="1063"/>
                    </a:lnTo>
                    <a:lnTo>
                      <a:pt x="740" y="1065"/>
                    </a:lnTo>
                    <a:lnTo>
                      <a:pt x="738" y="1065"/>
                    </a:lnTo>
                    <a:lnTo>
                      <a:pt x="736" y="1065"/>
                    </a:lnTo>
                    <a:lnTo>
                      <a:pt x="733" y="1065"/>
                    </a:lnTo>
                    <a:lnTo>
                      <a:pt x="731" y="1065"/>
                    </a:lnTo>
                    <a:lnTo>
                      <a:pt x="731" y="1063"/>
                    </a:lnTo>
                    <a:lnTo>
                      <a:pt x="729" y="1063"/>
                    </a:lnTo>
                    <a:lnTo>
                      <a:pt x="727" y="1063"/>
                    </a:lnTo>
                    <a:lnTo>
                      <a:pt x="727" y="1060"/>
                    </a:lnTo>
                    <a:lnTo>
                      <a:pt x="725" y="1060"/>
                    </a:lnTo>
                    <a:lnTo>
                      <a:pt x="723" y="1060"/>
                    </a:lnTo>
                    <a:lnTo>
                      <a:pt x="720" y="1060"/>
                    </a:lnTo>
                    <a:lnTo>
                      <a:pt x="720" y="1058"/>
                    </a:lnTo>
                    <a:lnTo>
                      <a:pt x="718" y="1058"/>
                    </a:lnTo>
                    <a:lnTo>
                      <a:pt x="716" y="1058"/>
                    </a:lnTo>
                    <a:lnTo>
                      <a:pt x="716" y="1056"/>
                    </a:lnTo>
                    <a:lnTo>
                      <a:pt x="714" y="1056"/>
                    </a:lnTo>
                    <a:lnTo>
                      <a:pt x="712" y="1056"/>
                    </a:lnTo>
                    <a:lnTo>
                      <a:pt x="709" y="1056"/>
                    </a:lnTo>
                    <a:lnTo>
                      <a:pt x="707" y="1056"/>
                    </a:lnTo>
                    <a:lnTo>
                      <a:pt x="707" y="1054"/>
                    </a:lnTo>
                    <a:lnTo>
                      <a:pt x="707" y="1052"/>
                    </a:lnTo>
                    <a:lnTo>
                      <a:pt x="709" y="1052"/>
                    </a:lnTo>
                    <a:lnTo>
                      <a:pt x="709" y="1050"/>
                    </a:lnTo>
                    <a:lnTo>
                      <a:pt x="707" y="1050"/>
                    </a:lnTo>
                    <a:lnTo>
                      <a:pt x="709" y="1050"/>
                    </a:lnTo>
                    <a:lnTo>
                      <a:pt x="707" y="1050"/>
                    </a:lnTo>
                    <a:lnTo>
                      <a:pt x="707" y="1047"/>
                    </a:lnTo>
                    <a:lnTo>
                      <a:pt x="707" y="1045"/>
                    </a:lnTo>
                    <a:lnTo>
                      <a:pt x="707" y="1043"/>
                    </a:lnTo>
                    <a:lnTo>
                      <a:pt x="709" y="1043"/>
                    </a:lnTo>
                    <a:lnTo>
                      <a:pt x="712" y="1043"/>
                    </a:lnTo>
                    <a:lnTo>
                      <a:pt x="714" y="1043"/>
                    </a:lnTo>
                    <a:lnTo>
                      <a:pt x="714" y="1041"/>
                    </a:lnTo>
                    <a:lnTo>
                      <a:pt x="714" y="1039"/>
                    </a:lnTo>
                    <a:lnTo>
                      <a:pt x="716" y="1039"/>
                    </a:lnTo>
                    <a:lnTo>
                      <a:pt x="718" y="1039"/>
                    </a:lnTo>
                    <a:lnTo>
                      <a:pt x="718" y="1036"/>
                    </a:lnTo>
                    <a:lnTo>
                      <a:pt x="720" y="1036"/>
                    </a:lnTo>
                    <a:lnTo>
                      <a:pt x="720" y="1034"/>
                    </a:lnTo>
                    <a:lnTo>
                      <a:pt x="723" y="1034"/>
                    </a:lnTo>
                    <a:lnTo>
                      <a:pt x="723" y="1032"/>
                    </a:lnTo>
                    <a:lnTo>
                      <a:pt x="720" y="1032"/>
                    </a:lnTo>
                    <a:lnTo>
                      <a:pt x="720" y="1030"/>
                    </a:lnTo>
                    <a:lnTo>
                      <a:pt x="718" y="1030"/>
                    </a:lnTo>
                    <a:lnTo>
                      <a:pt x="718" y="1028"/>
                    </a:lnTo>
                    <a:lnTo>
                      <a:pt x="718" y="1025"/>
                    </a:lnTo>
                    <a:lnTo>
                      <a:pt x="720" y="1025"/>
                    </a:lnTo>
                    <a:lnTo>
                      <a:pt x="720" y="1023"/>
                    </a:lnTo>
                    <a:lnTo>
                      <a:pt x="723" y="1023"/>
                    </a:lnTo>
                    <a:lnTo>
                      <a:pt x="723" y="1025"/>
                    </a:lnTo>
                    <a:lnTo>
                      <a:pt x="725" y="1025"/>
                    </a:lnTo>
                    <a:lnTo>
                      <a:pt x="725" y="1021"/>
                    </a:lnTo>
                    <a:lnTo>
                      <a:pt x="725" y="1019"/>
                    </a:lnTo>
                    <a:lnTo>
                      <a:pt x="723" y="1017"/>
                    </a:lnTo>
                    <a:lnTo>
                      <a:pt x="720" y="1012"/>
                    </a:lnTo>
                    <a:lnTo>
                      <a:pt x="718" y="1010"/>
                    </a:lnTo>
                    <a:lnTo>
                      <a:pt x="716" y="1004"/>
                    </a:lnTo>
                    <a:lnTo>
                      <a:pt x="714" y="999"/>
                    </a:lnTo>
                    <a:lnTo>
                      <a:pt x="716" y="999"/>
                    </a:lnTo>
                    <a:lnTo>
                      <a:pt x="720" y="999"/>
                    </a:lnTo>
                    <a:lnTo>
                      <a:pt x="720" y="997"/>
                    </a:lnTo>
                    <a:lnTo>
                      <a:pt x="720" y="995"/>
                    </a:lnTo>
                    <a:lnTo>
                      <a:pt x="720" y="993"/>
                    </a:lnTo>
                    <a:lnTo>
                      <a:pt x="720" y="990"/>
                    </a:lnTo>
                    <a:lnTo>
                      <a:pt x="720" y="988"/>
                    </a:lnTo>
                    <a:lnTo>
                      <a:pt x="718" y="988"/>
                    </a:lnTo>
                    <a:lnTo>
                      <a:pt x="718" y="986"/>
                    </a:lnTo>
                    <a:lnTo>
                      <a:pt x="720" y="986"/>
                    </a:lnTo>
                    <a:lnTo>
                      <a:pt x="720" y="984"/>
                    </a:lnTo>
                    <a:lnTo>
                      <a:pt x="723" y="984"/>
                    </a:lnTo>
                    <a:lnTo>
                      <a:pt x="723" y="982"/>
                    </a:lnTo>
                    <a:lnTo>
                      <a:pt x="723" y="979"/>
                    </a:lnTo>
                    <a:lnTo>
                      <a:pt x="725" y="979"/>
                    </a:lnTo>
                    <a:lnTo>
                      <a:pt x="725" y="977"/>
                    </a:lnTo>
                    <a:lnTo>
                      <a:pt x="723" y="977"/>
                    </a:lnTo>
                    <a:lnTo>
                      <a:pt x="723" y="975"/>
                    </a:lnTo>
                    <a:lnTo>
                      <a:pt x="723" y="973"/>
                    </a:lnTo>
                    <a:lnTo>
                      <a:pt x="720" y="973"/>
                    </a:lnTo>
                    <a:lnTo>
                      <a:pt x="718" y="973"/>
                    </a:lnTo>
                    <a:lnTo>
                      <a:pt x="716" y="973"/>
                    </a:lnTo>
                    <a:lnTo>
                      <a:pt x="714" y="973"/>
                    </a:lnTo>
                    <a:lnTo>
                      <a:pt x="714" y="971"/>
                    </a:lnTo>
                    <a:lnTo>
                      <a:pt x="716" y="971"/>
                    </a:lnTo>
                    <a:lnTo>
                      <a:pt x="716" y="969"/>
                    </a:lnTo>
                    <a:lnTo>
                      <a:pt x="718" y="969"/>
                    </a:lnTo>
                    <a:lnTo>
                      <a:pt x="718" y="966"/>
                    </a:lnTo>
                    <a:lnTo>
                      <a:pt x="718" y="964"/>
                    </a:lnTo>
                    <a:lnTo>
                      <a:pt x="720" y="964"/>
                    </a:lnTo>
                    <a:lnTo>
                      <a:pt x="720" y="962"/>
                    </a:lnTo>
                    <a:lnTo>
                      <a:pt x="723" y="962"/>
                    </a:lnTo>
                    <a:lnTo>
                      <a:pt x="723" y="960"/>
                    </a:lnTo>
                    <a:lnTo>
                      <a:pt x="720" y="960"/>
                    </a:lnTo>
                    <a:lnTo>
                      <a:pt x="718" y="958"/>
                    </a:lnTo>
                    <a:lnTo>
                      <a:pt x="716" y="958"/>
                    </a:lnTo>
                    <a:lnTo>
                      <a:pt x="714" y="958"/>
                    </a:lnTo>
                    <a:lnTo>
                      <a:pt x="712" y="958"/>
                    </a:lnTo>
                    <a:lnTo>
                      <a:pt x="709" y="958"/>
                    </a:lnTo>
                    <a:lnTo>
                      <a:pt x="707" y="955"/>
                    </a:lnTo>
                    <a:lnTo>
                      <a:pt x="705" y="953"/>
                    </a:lnTo>
                    <a:lnTo>
                      <a:pt x="705" y="955"/>
                    </a:lnTo>
                    <a:lnTo>
                      <a:pt x="703" y="958"/>
                    </a:lnTo>
                    <a:lnTo>
                      <a:pt x="703" y="955"/>
                    </a:lnTo>
                    <a:lnTo>
                      <a:pt x="701" y="955"/>
                    </a:lnTo>
                    <a:lnTo>
                      <a:pt x="703" y="955"/>
                    </a:lnTo>
                    <a:lnTo>
                      <a:pt x="703" y="953"/>
                    </a:lnTo>
                    <a:lnTo>
                      <a:pt x="705" y="953"/>
                    </a:lnTo>
                    <a:lnTo>
                      <a:pt x="705" y="951"/>
                    </a:lnTo>
                    <a:lnTo>
                      <a:pt x="705" y="949"/>
                    </a:lnTo>
                    <a:lnTo>
                      <a:pt x="707" y="947"/>
                    </a:lnTo>
                    <a:lnTo>
                      <a:pt x="707" y="944"/>
                    </a:lnTo>
                    <a:lnTo>
                      <a:pt x="709" y="944"/>
                    </a:lnTo>
                    <a:lnTo>
                      <a:pt x="709" y="942"/>
                    </a:lnTo>
                    <a:lnTo>
                      <a:pt x="709" y="940"/>
                    </a:lnTo>
                    <a:lnTo>
                      <a:pt x="709" y="938"/>
                    </a:lnTo>
                    <a:lnTo>
                      <a:pt x="709" y="936"/>
                    </a:lnTo>
                    <a:lnTo>
                      <a:pt x="712" y="936"/>
                    </a:lnTo>
                    <a:lnTo>
                      <a:pt x="712" y="933"/>
                    </a:lnTo>
                    <a:lnTo>
                      <a:pt x="712" y="931"/>
                    </a:lnTo>
                    <a:lnTo>
                      <a:pt x="709" y="931"/>
                    </a:lnTo>
                    <a:lnTo>
                      <a:pt x="709" y="929"/>
                    </a:lnTo>
                    <a:lnTo>
                      <a:pt x="707" y="929"/>
                    </a:lnTo>
                    <a:lnTo>
                      <a:pt x="707" y="927"/>
                    </a:lnTo>
                    <a:lnTo>
                      <a:pt x="709" y="927"/>
                    </a:lnTo>
                    <a:lnTo>
                      <a:pt x="709" y="925"/>
                    </a:lnTo>
                    <a:lnTo>
                      <a:pt x="707" y="925"/>
                    </a:lnTo>
                    <a:lnTo>
                      <a:pt x="707" y="923"/>
                    </a:lnTo>
                    <a:lnTo>
                      <a:pt x="707" y="920"/>
                    </a:lnTo>
                    <a:lnTo>
                      <a:pt x="705" y="920"/>
                    </a:lnTo>
                    <a:lnTo>
                      <a:pt x="705" y="918"/>
                    </a:lnTo>
                    <a:lnTo>
                      <a:pt x="703" y="918"/>
                    </a:lnTo>
                    <a:lnTo>
                      <a:pt x="703" y="916"/>
                    </a:lnTo>
                    <a:lnTo>
                      <a:pt x="701" y="916"/>
                    </a:lnTo>
                    <a:lnTo>
                      <a:pt x="698" y="916"/>
                    </a:lnTo>
                    <a:lnTo>
                      <a:pt x="696" y="914"/>
                    </a:lnTo>
                    <a:lnTo>
                      <a:pt x="694" y="914"/>
                    </a:lnTo>
                    <a:lnTo>
                      <a:pt x="694" y="912"/>
                    </a:lnTo>
                    <a:lnTo>
                      <a:pt x="696" y="909"/>
                    </a:lnTo>
                    <a:lnTo>
                      <a:pt x="698" y="907"/>
                    </a:lnTo>
                    <a:lnTo>
                      <a:pt x="698" y="905"/>
                    </a:lnTo>
                    <a:lnTo>
                      <a:pt x="701" y="905"/>
                    </a:lnTo>
                    <a:lnTo>
                      <a:pt x="701" y="903"/>
                    </a:lnTo>
                    <a:lnTo>
                      <a:pt x="701" y="901"/>
                    </a:lnTo>
                    <a:lnTo>
                      <a:pt x="703" y="901"/>
                    </a:lnTo>
                    <a:lnTo>
                      <a:pt x="703" y="898"/>
                    </a:lnTo>
                    <a:lnTo>
                      <a:pt x="701" y="898"/>
                    </a:lnTo>
                    <a:lnTo>
                      <a:pt x="698" y="898"/>
                    </a:lnTo>
                    <a:lnTo>
                      <a:pt x="698" y="896"/>
                    </a:lnTo>
                    <a:lnTo>
                      <a:pt x="696" y="896"/>
                    </a:lnTo>
                    <a:lnTo>
                      <a:pt x="694" y="896"/>
                    </a:lnTo>
                    <a:lnTo>
                      <a:pt x="694" y="894"/>
                    </a:lnTo>
                    <a:lnTo>
                      <a:pt x="692" y="894"/>
                    </a:lnTo>
                    <a:lnTo>
                      <a:pt x="690" y="894"/>
                    </a:lnTo>
                    <a:lnTo>
                      <a:pt x="690" y="892"/>
                    </a:lnTo>
                    <a:lnTo>
                      <a:pt x="687" y="890"/>
                    </a:lnTo>
                    <a:lnTo>
                      <a:pt x="687" y="887"/>
                    </a:lnTo>
                    <a:lnTo>
                      <a:pt x="687" y="885"/>
                    </a:lnTo>
                    <a:lnTo>
                      <a:pt x="685" y="885"/>
                    </a:lnTo>
                    <a:lnTo>
                      <a:pt x="685" y="883"/>
                    </a:lnTo>
                    <a:lnTo>
                      <a:pt x="685" y="881"/>
                    </a:lnTo>
                    <a:lnTo>
                      <a:pt x="683" y="881"/>
                    </a:lnTo>
                    <a:lnTo>
                      <a:pt x="683" y="879"/>
                    </a:lnTo>
                    <a:lnTo>
                      <a:pt x="685" y="879"/>
                    </a:lnTo>
                    <a:lnTo>
                      <a:pt x="685" y="877"/>
                    </a:lnTo>
                    <a:lnTo>
                      <a:pt x="685" y="874"/>
                    </a:lnTo>
                    <a:lnTo>
                      <a:pt x="685" y="872"/>
                    </a:lnTo>
                    <a:lnTo>
                      <a:pt x="685" y="870"/>
                    </a:lnTo>
                    <a:lnTo>
                      <a:pt x="685" y="866"/>
                    </a:lnTo>
                    <a:lnTo>
                      <a:pt x="685" y="863"/>
                    </a:lnTo>
                    <a:lnTo>
                      <a:pt x="685" y="861"/>
                    </a:lnTo>
                    <a:lnTo>
                      <a:pt x="685" y="859"/>
                    </a:lnTo>
                    <a:lnTo>
                      <a:pt x="685" y="857"/>
                    </a:lnTo>
                    <a:lnTo>
                      <a:pt x="685" y="855"/>
                    </a:lnTo>
                    <a:lnTo>
                      <a:pt x="685" y="852"/>
                    </a:lnTo>
                    <a:lnTo>
                      <a:pt x="685" y="850"/>
                    </a:lnTo>
                    <a:lnTo>
                      <a:pt x="685" y="846"/>
                    </a:lnTo>
                    <a:lnTo>
                      <a:pt x="683" y="844"/>
                    </a:lnTo>
                    <a:lnTo>
                      <a:pt x="681" y="841"/>
                    </a:lnTo>
                    <a:lnTo>
                      <a:pt x="681" y="839"/>
                    </a:lnTo>
                    <a:lnTo>
                      <a:pt x="674" y="833"/>
                    </a:lnTo>
                    <a:lnTo>
                      <a:pt x="674" y="831"/>
                    </a:lnTo>
                    <a:lnTo>
                      <a:pt x="674" y="828"/>
                    </a:lnTo>
                    <a:lnTo>
                      <a:pt x="672" y="826"/>
                    </a:lnTo>
                    <a:lnTo>
                      <a:pt x="672" y="824"/>
                    </a:lnTo>
                    <a:lnTo>
                      <a:pt x="674" y="824"/>
                    </a:lnTo>
                    <a:lnTo>
                      <a:pt x="674" y="822"/>
                    </a:lnTo>
                    <a:lnTo>
                      <a:pt x="674" y="820"/>
                    </a:lnTo>
                    <a:lnTo>
                      <a:pt x="674" y="817"/>
                    </a:lnTo>
                    <a:lnTo>
                      <a:pt x="674" y="815"/>
                    </a:lnTo>
                    <a:lnTo>
                      <a:pt x="674" y="813"/>
                    </a:lnTo>
                    <a:lnTo>
                      <a:pt x="674" y="811"/>
                    </a:lnTo>
                    <a:lnTo>
                      <a:pt x="674" y="809"/>
                    </a:lnTo>
                    <a:lnTo>
                      <a:pt x="679" y="809"/>
                    </a:lnTo>
                    <a:lnTo>
                      <a:pt x="681" y="806"/>
                    </a:lnTo>
                    <a:lnTo>
                      <a:pt x="683" y="806"/>
                    </a:lnTo>
                    <a:lnTo>
                      <a:pt x="685" y="804"/>
                    </a:lnTo>
                    <a:lnTo>
                      <a:pt x="687" y="804"/>
                    </a:lnTo>
                    <a:lnTo>
                      <a:pt x="690" y="802"/>
                    </a:lnTo>
                    <a:lnTo>
                      <a:pt x="692" y="802"/>
                    </a:lnTo>
                    <a:lnTo>
                      <a:pt x="694" y="800"/>
                    </a:lnTo>
                    <a:lnTo>
                      <a:pt x="692" y="800"/>
                    </a:lnTo>
                    <a:lnTo>
                      <a:pt x="690" y="798"/>
                    </a:lnTo>
                    <a:lnTo>
                      <a:pt x="687" y="798"/>
                    </a:lnTo>
                    <a:lnTo>
                      <a:pt x="685" y="795"/>
                    </a:lnTo>
                    <a:lnTo>
                      <a:pt x="681" y="793"/>
                    </a:lnTo>
                    <a:lnTo>
                      <a:pt x="679" y="793"/>
                    </a:lnTo>
                    <a:lnTo>
                      <a:pt x="674" y="791"/>
                    </a:lnTo>
                    <a:lnTo>
                      <a:pt x="672" y="789"/>
                    </a:lnTo>
                    <a:lnTo>
                      <a:pt x="670" y="787"/>
                    </a:lnTo>
                    <a:lnTo>
                      <a:pt x="668" y="787"/>
                    </a:lnTo>
                    <a:lnTo>
                      <a:pt x="666" y="785"/>
                    </a:lnTo>
                    <a:lnTo>
                      <a:pt x="687" y="778"/>
                    </a:lnTo>
                    <a:lnTo>
                      <a:pt x="687" y="776"/>
                    </a:lnTo>
                    <a:lnTo>
                      <a:pt x="687" y="763"/>
                    </a:lnTo>
                    <a:lnTo>
                      <a:pt x="687" y="760"/>
                    </a:lnTo>
                    <a:lnTo>
                      <a:pt x="687" y="758"/>
                    </a:lnTo>
                    <a:lnTo>
                      <a:pt x="687" y="754"/>
                    </a:lnTo>
                    <a:lnTo>
                      <a:pt x="687" y="752"/>
                    </a:lnTo>
                    <a:lnTo>
                      <a:pt x="685" y="747"/>
                    </a:lnTo>
                    <a:lnTo>
                      <a:pt x="685" y="745"/>
                    </a:lnTo>
                    <a:lnTo>
                      <a:pt x="683" y="745"/>
                    </a:lnTo>
                    <a:lnTo>
                      <a:pt x="681" y="743"/>
                    </a:lnTo>
                    <a:lnTo>
                      <a:pt x="679" y="743"/>
                    </a:lnTo>
                    <a:lnTo>
                      <a:pt x="677" y="743"/>
                    </a:lnTo>
                    <a:lnTo>
                      <a:pt x="674" y="741"/>
                    </a:lnTo>
                    <a:lnTo>
                      <a:pt x="670" y="741"/>
                    </a:lnTo>
                    <a:lnTo>
                      <a:pt x="668" y="739"/>
                    </a:lnTo>
                    <a:lnTo>
                      <a:pt x="666" y="739"/>
                    </a:lnTo>
                    <a:lnTo>
                      <a:pt x="663" y="739"/>
                    </a:lnTo>
                    <a:lnTo>
                      <a:pt x="661" y="739"/>
                    </a:lnTo>
                    <a:lnTo>
                      <a:pt x="659" y="736"/>
                    </a:lnTo>
                    <a:lnTo>
                      <a:pt x="657" y="734"/>
                    </a:lnTo>
                    <a:lnTo>
                      <a:pt x="655" y="732"/>
                    </a:lnTo>
                    <a:lnTo>
                      <a:pt x="652" y="730"/>
                    </a:lnTo>
                    <a:lnTo>
                      <a:pt x="650" y="730"/>
                    </a:lnTo>
                    <a:lnTo>
                      <a:pt x="648" y="728"/>
                    </a:lnTo>
                    <a:lnTo>
                      <a:pt x="646" y="728"/>
                    </a:lnTo>
                    <a:lnTo>
                      <a:pt x="646" y="725"/>
                    </a:lnTo>
                    <a:lnTo>
                      <a:pt x="644" y="723"/>
                    </a:lnTo>
                    <a:lnTo>
                      <a:pt x="644" y="721"/>
                    </a:lnTo>
                    <a:lnTo>
                      <a:pt x="644" y="719"/>
                    </a:lnTo>
                    <a:lnTo>
                      <a:pt x="644" y="717"/>
                    </a:lnTo>
                    <a:lnTo>
                      <a:pt x="644" y="714"/>
                    </a:lnTo>
                    <a:lnTo>
                      <a:pt x="644" y="712"/>
                    </a:lnTo>
                    <a:lnTo>
                      <a:pt x="641" y="710"/>
                    </a:lnTo>
                    <a:lnTo>
                      <a:pt x="639" y="708"/>
                    </a:lnTo>
                    <a:lnTo>
                      <a:pt x="639" y="706"/>
                    </a:lnTo>
                    <a:lnTo>
                      <a:pt x="637" y="703"/>
                    </a:lnTo>
                    <a:lnTo>
                      <a:pt x="637" y="701"/>
                    </a:lnTo>
                    <a:lnTo>
                      <a:pt x="635" y="701"/>
                    </a:lnTo>
                    <a:lnTo>
                      <a:pt x="635" y="699"/>
                    </a:lnTo>
                    <a:lnTo>
                      <a:pt x="633" y="697"/>
                    </a:lnTo>
                    <a:lnTo>
                      <a:pt x="631" y="697"/>
                    </a:lnTo>
                    <a:lnTo>
                      <a:pt x="628" y="697"/>
                    </a:lnTo>
                    <a:lnTo>
                      <a:pt x="626" y="697"/>
                    </a:lnTo>
                    <a:lnTo>
                      <a:pt x="622" y="695"/>
                    </a:lnTo>
                    <a:lnTo>
                      <a:pt x="620" y="695"/>
                    </a:lnTo>
                    <a:lnTo>
                      <a:pt x="615" y="695"/>
                    </a:lnTo>
                    <a:lnTo>
                      <a:pt x="613" y="695"/>
                    </a:lnTo>
                    <a:lnTo>
                      <a:pt x="611" y="695"/>
                    </a:lnTo>
                    <a:lnTo>
                      <a:pt x="609" y="695"/>
                    </a:lnTo>
                    <a:lnTo>
                      <a:pt x="604" y="693"/>
                    </a:lnTo>
                    <a:lnTo>
                      <a:pt x="602" y="690"/>
                    </a:lnTo>
                    <a:lnTo>
                      <a:pt x="602" y="688"/>
                    </a:lnTo>
                    <a:lnTo>
                      <a:pt x="600" y="688"/>
                    </a:lnTo>
                    <a:lnTo>
                      <a:pt x="600" y="686"/>
                    </a:lnTo>
                    <a:lnTo>
                      <a:pt x="598" y="684"/>
                    </a:lnTo>
                    <a:lnTo>
                      <a:pt x="595" y="682"/>
                    </a:lnTo>
                    <a:lnTo>
                      <a:pt x="595" y="679"/>
                    </a:lnTo>
                    <a:lnTo>
                      <a:pt x="593" y="677"/>
                    </a:lnTo>
                    <a:lnTo>
                      <a:pt x="593" y="675"/>
                    </a:lnTo>
                    <a:lnTo>
                      <a:pt x="591" y="675"/>
                    </a:lnTo>
                    <a:lnTo>
                      <a:pt x="591" y="673"/>
                    </a:lnTo>
                    <a:lnTo>
                      <a:pt x="589" y="671"/>
                    </a:lnTo>
                    <a:lnTo>
                      <a:pt x="589" y="668"/>
                    </a:lnTo>
                    <a:lnTo>
                      <a:pt x="587" y="668"/>
                    </a:lnTo>
                    <a:lnTo>
                      <a:pt x="585" y="664"/>
                    </a:lnTo>
                    <a:lnTo>
                      <a:pt x="582" y="662"/>
                    </a:lnTo>
                    <a:lnTo>
                      <a:pt x="582" y="660"/>
                    </a:lnTo>
                    <a:lnTo>
                      <a:pt x="580" y="660"/>
                    </a:lnTo>
                    <a:lnTo>
                      <a:pt x="578" y="660"/>
                    </a:lnTo>
                    <a:lnTo>
                      <a:pt x="576" y="660"/>
                    </a:lnTo>
                    <a:lnTo>
                      <a:pt x="574" y="660"/>
                    </a:lnTo>
                    <a:lnTo>
                      <a:pt x="571" y="662"/>
                    </a:lnTo>
                    <a:lnTo>
                      <a:pt x="569" y="662"/>
                    </a:lnTo>
                    <a:lnTo>
                      <a:pt x="567" y="662"/>
                    </a:lnTo>
                    <a:lnTo>
                      <a:pt x="565" y="662"/>
                    </a:lnTo>
                    <a:lnTo>
                      <a:pt x="563" y="662"/>
                    </a:lnTo>
                    <a:lnTo>
                      <a:pt x="563" y="664"/>
                    </a:lnTo>
                    <a:lnTo>
                      <a:pt x="563" y="666"/>
                    </a:lnTo>
                    <a:lnTo>
                      <a:pt x="560" y="666"/>
                    </a:lnTo>
                    <a:lnTo>
                      <a:pt x="560" y="668"/>
                    </a:lnTo>
                    <a:lnTo>
                      <a:pt x="560" y="671"/>
                    </a:lnTo>
                    <a:lnTo>
                      <a:pt x="560" y="673"/>
                    </a:lnTo>
                    <a:lnTo>
                      <a:pt x="560" y="675"/>
                    </a:lnTo>
                    <a:lnTo>
                      <a:pt x="558" y="677"/>
                    </a:lnTo>
                    <a:lnTo>
                      <a:pt x="558" y="679"/>
                    </a:lnTo>
                    <a:lnTo>
                      <a:pt x="558" y="682"/>
                    </a:lnTo>
                    <a:lnTo>
                      <a:pt x="558" y="684"/>
                    </a:lnTo>
                    <a:lnTo>
                      <a:pt x="558" y="686"/>
                    </a:lnTo>
                    <a:lnTo>
                      <a:pt x="560" y="690"/>
                    </a:lnTo>
                    <a:lnTo>
                      <a:pt x="560" y="693"/>
                    </a:lnTo>
                    <a:lnTo>
                      <a:pt x="563" y="693"/>
                    </a:lnTo>
                    <a:lnTo>
                      <a:pt x="563" y="697"/>
                    </a:lnTo>
                    <a:lnTo>
                      <a:pt x="565" y="699"/>
                    </a:lnTo>
                    <a:lnTo>
                      <a:pt x="565" y="701"/>
                    </a:lnTo>
                    <a:lnTo>
                      <a:pt x="567" y="703"/>
                    </a:lnTo>
                    <a:lnTo>
                      <a:pt x="567" y="706"/>
                    </a:lnTo>
                    <a:lnTo>
                      <a:pt x="567" y="708"/>
                    </a:lnTo>
                    <a:lnTo>
                      <a:pt x="565" y="703"/>
                    </a:lnTo>
                    <a:lnTo>
                      <a:pt x="565" y="701"/>
                    </a:lnTo>
                    <a:lnTo>
                      <a:pt x="563" y="701"/>
                    </a:lnTo>
                    <a:lnTo>
                      <a:pt x="563" y="699"/>
                    </a:lnTo>
                    <a:lnTo>
                      <a:pt x="547" y="682"/>
                    </a:lnTo>
                    <a:lnTo>
                      <a:pt x="545" y="679"/>
                    </a:lnTo>
                    <a:lnTo>
                      <a:pt x="543" y="679"/>
                    </a:lnTo>
                    <a:lnTo>
                      <a:pt x="543" y="677"/>
                    </a:lnTo>
                    <a:lnTo>
                      <a:pt x="541" y="677"/>
                    </a:lnTo>
                    <a:lnTo>
                      <a:pt x="539" y="675"/>
                    </a:lnTo>
                    <a:lnTo>
                      <a:pt x="536" y="673"/>
                    </a:lnTo>
                    <a:lnTo>
                      <a:pt x="534" y="671"/>
                    </a:lnTo>
                    <a:lnTo>
                      <a:pt x="532" y="671"/>
                    </a:lnTo>
                    <a:lnTo>
                      <a:pt x="532" y="668"/>
                    </a:lnTo>
                    <a:lnTo>
                      <a:pt x="530" y="668"/>
                    </a:lnTo>
                    <a:lnTo>
                      <a:pt x="530" y="666"/>
                    </a:lnTo>
                    <a:lnTo>
                      <a:pt x="530" y="668"/>
                    </a:lnTo>
                    <a:lnTo>
                      <a:pt x="530" y="671"/>
                    </a:lnTo>
                    <a:lnTo>
                      <a:pt x="532" y="671"/>
                    </a:lnTo>
                    <a:lnTo>
                      <a:pt x="532" y="673"/>
                    </a:lnTo>
                    <a:lnTo>
                      <a:pt x="532" y="675"/>
                    </a:lnTo>
                    <a:lnTo>
                      <a:pt x="534" y="675"/>
                    </a:lnTo>
                    <a:lnTo>
                      <a:pt x="534" y="677"/>
                    </a:lnTo>
                    <a:lnTo>
                      <a:pt x="534" y="679"/>
                    </a:lnTo>
                    <a:lnTo>
                      <a:pt x="536" y="682"/>
                    </a:lnTo>
                    <a:lnTo>
                      <a:pt x="536" y="684"/>
                    </a:lnTo>
                    <a:lnTo>
                      <a:pt x="539" y="684"/>
                    </a:lnTo>
                    <a:lnTo>
                      <a:pt x="539" y="686"/>
                    </a:lnTo>
                    <a:lnTo>
                      <a:pt x="536" y="688"/>
                    </a:lnTo>
                    <a:lnTo>
                      <a:pt x="534" y="690"/>
                    </a:lnTo>
                    <a:lnTo>
                      <a:pt x="534" y="693"/>
                    </a:lnTo>
                    <a:lnTo>
                      <a:pt x="532" y="693"/>
                    </a:lnTo>
                    <a:lnTo>
                      <a:pt x="532" y="695"/>
                    </a:lnTo>
                    <a:lnTo>
                      <a:pt x="532" y="697"/>
                    </a:lnTo>
                    <a:lnTo>
                      <a:pt x="530" y="697"/>
                    </a:lnTo>
                    <a:lnTo>
                      <a:pt x="530" y="699"/>
                    </a:lnTo>
                    <a:lnTo>
                      <a:pt x="528" y="701"/>
                    </a:lnTo>
                    <a:lnTo>
                      <a:pt x="528" y="703"/>
                    </a:lnTo>
                    <a:lnTo>
                      <a:pt x="525" y="721"/>
                    </a:lnTo>
                    <a:lnTo>
                      <a:pt x="525" y="723"/>
                    </a:lnTo>
                    <a:lnTo>
                      <a:pt x="523" y="725"/>
                    </a:lnTo>
                    <a:lnTo>
                      <a:pt x="521" y="728"/>
                    </a:lnTo>
                    <a:lnTo>
                      <a:pt x="521" y="730"/>
                    </a:lnTo>
                    <a:lnTo>
                      <a:pt x="519" y="732"/>
                    </a:lnTo>
                    <a:lnTo>
                      <a:pt x="519" y="734"/>
                    </a:lnTo>
                    <a:lnTo>
                      <a:pt x="517" y="736"/>
                    </a:lnTo>
                    <a:lnTo>
                      <a:pt x="514" y="739"/>
                    </a:lnTo>
                    <a:lnTo>
                      <a:pt x="514" y="741"/>
                    </a:lnTo>
                    <a:lnTo>
                      <a:pt x="512" y="743"/>
                    </a:lnTo>
                    <a:lnTo>
                      <a:pt x="510" y="745"/>
                    </a:lnTo>
                    <a:lnTo>
                      <a:pt x="510" y="747"/>
                    </a:lnTo>
                    <a:lnTo>
                      <a:pt x="508" y="747"/>
                    </a:lnTo>
                    <a:lnTo>
                      <a:pt x="508" y="749"/>
                    </a:lnTo>
                    <a:lnTo>
                      <a:pt x="506" y="752"/>
                    </a:lnTo>
                    <a:lnTo>
                      <a:pt x="506" y="754"/>
                    </a:lnTo>
                    <a:lnTo>
                      <a:pt x="503" y="756"/>
                    </a:lnTo>
                    <a:lnTo>
                      <a:pt x="501" y="758"/>
                    </a:lnTo>
                    <a:lnTo>
                      <a:pt x="501" y="760"/>
                    </a:lnTo>
                    <a:lnTo>
                      <a:pt x="499" y="760"/>
                    </a:lnTo>
                    <a:lnTo>
                      <a:pt x="499" y="763"/>
                    </a:lnTo>
                    <a:lnTo>
                      <a:pt x="499" y="765"/>
                    </a:lnTo>
                    <a:lnTo>
                      <a:pt x="497" y="765"/>
                    </a:lnTo>
                    <a:lnTo>
                      <a:pt x="495" y="767"/>
                    </a:lnTo>
                    <a:lnTo>
                      <a:pt x="490" y="767"/>
                    </a:lnTo>
                    <a:lnTo>
                      <a:pt x="488" y="767"/>
                    </a:lnTo>
                    <a:lnTo>
                      <a:pt x="488" y="765"/>
                    </a:lnTo>
                    <a:lnTo>
                      <a:pt x="486" y="765"/>
                    </a:lnTo>
                    <a:lnTo>
                      <a:pt x="484" y="765"/>
                    </a:lnTo>
                    <a:lnTo>
                      <a:pt x="484" y="763"/>
                    </a:lnTo>
                    <a:lnTo>
                      <a:pt x="482" y="763"/>
                    </a:lnTo>
                    <a:lnTo>
                      <a:pt x="482" y="765"/>
                    </a:lnTo>
                    <a:lnTo>
                      <a:pt x="479" y="765"/>
                    </a:lnTo>
                    <a:lnTo>
                      <a:pt x="477" y="765"/>
                    </a:lnTo>
                    <a:lnTo>
                      <a:pt x="479" y="767"/>
                    </a:lnTo>
                    <a:lnTo>
                      <a:pt x="482" y="769"/>
                    </a:lnTo>
                    <a:lnTo>
                      <a:pt x="479" y="769"/>
                    </a:lnTo>
                    <a:lnTo>
                      <a:pt x="477" y="769"/>
                    </a:lnTo>
                    <a:lnTo>
                      <a:pt x="475" y="771"/>
                    </a:lnTo>
                    <a:lnTo>
                      <a:pt x="473" y="771"/>
                    </a:lnTo>
                    <a:lnTo>
                      <a:pt x="473" y="774"/>
                    </a:lnTo>
                    <a:lnTo>
                      <a:pt x="471" y="774"/>
                    </a:lnTo>
                    <a:lnTo>
                      <a:pt x="464" y="769"/>
                    </a:lnTo>
                    <a:lnTo>
                      <a:pt x="462" y="769"/>
                    </a:lnTo>
                    <a:lnTo>
                      <a:pt x="457" y="763"/>
                    </a:lnTo>
                    <a:lnTo>
                      <a:pt x="451" y="758"/>
                    </a:lnTo>
                    <a:lnTo>
                      <a:pt x="449" y="756"/>
                    </a:lnTo>
                    <a:lnTo>
                      <a:pt x="447" y="756"/>
                    </a:lnTo>
                    <a:lnTo>
                      <a:pt x="440" y="754"/>
                    </a:lnTo>
                    <a:lnTo>
                      <a:pt x="438" y="754"/>
                    </a:lnTo>
                    <a:lnTo>
                      <a:pt x="436" y="756"/>
                    </a:lnTo>
                    <a:lnTo>
                      <a:pt x="433" y="756"/>
                    </a:lnTo>
                    <a:lnTo>
                      <a:pt x="431" y="756"/>
                    </a:lnTo>
                    <a:lnTo>
                      <a:pt x="429" y="758"/>
                    </a:lnTo>
                    <a:lnTo>
                      <a:pt x="427" y="758"/>
                    </a:lnTo>
                    <a:lnTo>
                      <a:pt x="425" y="760"/>
                    </a:lnTo>
                    <a:lnTo>
                      <a:pt x="425" y="763"/>
                    </a:lnTo>
                    <a:lnTo>
                      <a:pt x="425" y="765"/>
                    </a:lnTo>
                    <a:lnTo>
                      <a:pt x="422" y="765"/>
                    </a:lnTo>
                    <a:lnTo>
                      <a:pt x="422" y="767"/>
                    </a:lnTo>
                    <a:lnTo>
                      <a:pt x="422" y="769"/>
                    </a:lnTo>
                    <a:lnTo>
                      <a:pt x="422" y="771"/>
                    </a:lnTo>
                    <a:lnTo>
                      <a:pt x="422" y="774"/>
                    </a:lnTo>
                    <a:lnTo>
                      <a:pt x="422" y="778"/>
                    </a:lnTo>
                    <a:lnTo>
                      <a:pt x="422" y="780"/>
                    </a:lnTo>
                    <a:lnTo>
                      <a:pt x="422" y="782"/>
                    </a:lnTo>
                    <a:lnTo>
                      <a:pt x="422" y="787"/>
                    </a:lnTo>
                    <a:lnTo>
                      <a:pt x="422" y="789"/>
                    </a:lnTo>
                    <a:lnTo>
                      <a:pt x="422" y="791"/>
                    </a:lnTo>
                    <a:lnTo>
                      <a:pt x="422" y="793"/>
                    </a:lnTo>
                    <a:lnTo>
                      <a:pt x="418" y="791"/>
                    </a:lnTo>
                    <a:lnTo>
                      <a:pt x="416" y="791"/>
                    </a:lnTo>
                    <a:lnTo>
                      <a:pt x="414" y="791"/>
                    </a:lnTo>
                    <a:lnTo>
                      <a:pt x="409" y="793"/>
                    </a:lnTo>
                    <a:lnTo>
                      <a:pt x="407" y="793"/>
                    </a:lnTo>
                    <a:lnTo>
                      <a:pt x="403" y="793"/>
                    </a:lnTo>
                    <a:lnTo>
                      <a:pt x="401" y="795"/>
                    </a:lnTo>
                    <a:lnTo>
                      <a:pt x="398" y="795"/>
                    </a:lnTo>
                    <a:lnTo>
                      <a:pt x="396" y="795"/>
                    </a:lnTo>
                    <a:lnTo>
                      <a:pt x="394" y="795"/>
                    </a:lnTo>
                    <a:lnTo>
                      <a:pt x="392" y="795"/>
                    </a:lnTo>
                    <a:lnTo>
                      <a:pt x="392" y="798"/>
                    </a:lnTo>
                    <a:lnTo>
                      <a:pt x="392" y="800"/>
                    </a:lnTo>
                    <a:lnTo>
                      <a:pt x="392" y="802"/>
                    </a:lnTo>
                    <a:lnTo>
                      <a:pt x="394" y="804"/>
                    </a:lnTo>
                    <a:lnTo>
                      <a:pt x="394" y="806"/>
                    </a:lnTo>
                    <a:lnTo>
                      <a:pt x="396" y="809"/>
                    </a:lnTo>
                    <a:lnTo>
                      <a:pt x="398" y="811"/>
                    </a:lnTo>
                    <a:lnTo>
                      <a:pt x="401" y="813"/>
                    </a:lnTo>
                    <a:lnTo>
                      <a:pt x="403" y="815"/>
                    </a:lnTo>
                    <a:lnTo>
                      <a:pt x="403" y="817"/>
                    </a:lnTo>
                    <a:lnTo>
                      <a:pt x="405" y="817"/>
                    </a:lnTo>
                    <a:lnTo>
                      <a:pt x="405" y="820"/>
                    </a:lnTo>
                    <a:lnTo>
                      <a:pt x="403" y="820"/>
                    </a:lnTo>
                    <a:lnTo>
                      <a:pt x="401" y="820"/>
                    </a:lnTo>
                    <a:lnTo>
                      <a:pt x="401" y="822"/>
                    </a:lnTo>
                    <a:lnTo>
                      <a:pt x="398" y="822"/>
                    </a:lnTo>
                    <a:lnTo>
                      <a:pt x="396" y="824"/>
                    </a:lnTo>
                    <a:lnTo>
                      <a:pt x="394" y="824"/>
                    </a:lnTo>
                    <a:lnTo>
                      <a:pt x="394" y="826"/>
                    </a:lnTo>
                    <a:lnTo>
                      <a:pt x="392" y="826"/>
                    </a:lnTo>
                    <a:lnTo>
                      <a:pt x="390" y="828"/>
                    </a:lnTo>
                    <a:lnTo>
                      <a:pt x="387" y="828"/>
                    </a:lnTo>
                    <a:lnTo>
                      <a:pt x="385" y="831"/>
                    </a:lnTo>
                    <a:lnTo>
                      <a:pt x="383" y="833"/>
                    </a:lnTo>
                    <a:lnTo>
                      <a:pt x="381" y="833"/>
                    </a:lnTo>
                    <a:lnTo>
                      <a:pt x="379" y="835"/>
                    </a:lnTo>
                    <a:lnTo>
                      <a:pt x="379" y="837"/>
                    </a:lnTo>
                    <a:lnTo>
                      <a:pt x="376" y="837"/>
                    </a:lnTo>
                    <a:lnTo>
                      <a:pt x="374" y="839"/>
                    </a:lnTo>
                    <a:lnTo>
                      <a:pt x="372" y="841"/>
                    </a:lnTo>
                    <a:lnTo>
                      <a:pt x="374" y="846"/>
                    </a:lnTo>
                    <a:lnTo>
                      <a:pt x="374" y="850"/>
                    </a:lnTo>
                    <a:lnTo>
                      <a:pt x="376" y="852"/>
                    </a:lnTo>
                    <a:lnTo>
                      <a:pt x="376" y="857"/>
                    </a:lnTo>
                    <a:lnTo>
                      <a:pt x="379" y="861"/>
                    </a:lnTo>
                    <a:lnTo>
                      <a:pt x="379" y="863"/>
                    </a:lnTo>
                    <a:lnTo>
                      <a:pt x="376" y="863"/>
                    </a:lnTo>
                    <a:lnTo>
                      <a:pt x="372" y="861"/>
                    </a:lnTo>
                    <a:lnTo>
                      <a:pt x="370" y="861"/>
                    </a:lnTo>
                    <a:lnTo>
                      <a:pt x="368" y="861"/>
                    </a:lnTo>
                    <a:lnTo>
                      <a:pt x="365" y="859"/>
                    </a:lnTo>
                    <a:lnTo>
                      <a:pt x="363" y="859"/>
                    </a:lnTo>
                    <a:lnTo>
                      <a:pt x="359" y="857"/>
                    </a:lnTo>
                    <a:lnTo>
                      <a:pt x="357" y="857"/>
                    </a:lnTo>
                    <a:lnTo>
                      <a:pt x="357" y="855"/>
                    </a:lnTo>
                    <a:lnTo>
                      <a:pt x="355" y="855"/>
                    </a:lnTo>
                    <a:lnTo>
                      <a:pt x="357" y="855"/>
                    </a:lnTo>
                    <a:lnTo>
                      <a:pt x="355" y="855"/>
                    </a:lnTo>
                    <a:lnTo>
                      <a:pt x="355" y="852"/>
                    </a:lnTo>
                    <a:lnTo>
                      <a:pt x="355" y="850"/>
                    </a:lnTo>
                    <a:lnTo>
                      <a:pt x="352" y="850"/>
                    </a:lnTo>
                    <a:lnTo>
                      <a:pt x="352" y="848"/>
                    </a:lnTo>
                    <a:lnTo>
                      <a:pt x="352" y="846"/>
                    </a:lnTo>
                    <a:lnTo>
                      <a:pt x="352" y="844"/>
                    </a:lnTo>
                    <a:lnTo>
                      <a:pt x="350" y="844"/>
                    </a:lnTo>
                    <a:lnTo>
                      <a:pt x="350" y="841"/>
                    </a:lnTo>
                    <a:lnTo>
                      <a:pt x="348" y="841"/>
                    </a:lnTo>
                    <a:lnTo>
                      <a:pt x="348" y="839"/>
                    </a:lnTo>
                    <a:lnTo>
                      <a:pt x="348" y="837"/>
                    </a:lnTo>
                    <a:lnTo>
                      <a:pt x="346" y="837"/>
                    </a:lnTo>
                    <a:lnTo>
                      <a:pt x="346" y="835"/>
                    </a:lnTo>
                    <a:lnTo>
                      <a:pt x="346" y="837"/>
                    </a:lnTo>
                    <a:lnTo>
                      <a:pt x="346" y="835"/>
                    </a:lnTo>
                    <a:lnTo>
                      <a:pt x="344" y="835"/>
                    </a:lnTo>
                    <a:lnTo>
                      <a:pt x="344" y="833"/>
                    </a:lnTo>
                    <a:lnTo>
                      <a:pt x="344" y="831"/>
                    </a:lnTo>
                    <a:lnTo>
                      <a:pt x="341" y="831"/>
                    </a:lnTo>
                    <a:lnTo>
                      <a:pt x="341" y="828"/>
                    </a:lnTo>
                    <a:lnTo>
                      <a:pt x="344" y="828"/>
                    </a:lnTo>
                    <a:lnTo>
                      <a:pt x="341" y="828"/>
                    </a:lnTo>
                    <a:lnTo>
                      <a:pt x="341" y="826"/>
                    </a:lnTo>
                    <a:lnTo>
                      <a:pt x="341" y="824"/>
                    </a:lnTo>
                    <a:lnTo>
                      <a:pt x="339" y="824"/>
                    </a:lnTo>
                    <a:lnTo>
                      <a:pt x="339" y="822"/>
                    </a:lnTo>
                    <a:lnTo>
                      <a:pt x="339" y="820"/>
                    </a:lnTo>
                    <a:lnTo>
                      <a:pt x="337" y="820"/>
                    </a:lnTo>
                    <a:lnTo>
                      <a:pt x="337" y="817"/>
                    </a:lnTo>
                    <a:lnTo>
                      <a:pt x="337" y="815"/>
                    </a:lnTo>
                    <a:lnTo>
                      <a:pt x="335" y="815"/>
                    </a:lnTo>
                    <a:lnTo>
                      <a:pt x="335" y="813"/>
                    </a:lnTo>
                    <a:lnTo>
                      <a:pt x="335" y="811"/>
                    </a:lnTo>
                    <a:lnTo>
                      <a:pt x="333" y="811"/>
                    </a:lnTo>
                    <a:lnTo>
                      <a:pt x="333" y="809"/>
                    </a:lnTo>
                    <a:lnTo>
                      <a:pt x="330" y="809"/>
                    </a:lnTo>
                    <a:lnTo>
                      <a:pt x="330" y="806"/>
                    </a:lnTo>
                    <a:lnTo>
                      <a:pt x="330" y="804"/>
                    </a:lnTo>
                    <a:lnTo>
                      <a:pt x="328" y="804"/>
                    </a:lnTo>
                    <a:lnTo>
                      <a:pt x="326" y="802"/>
                    </a:lnTo>
                    <a:lnTo>
                      <a:pt x="324" y="802"/>
                    </a:lnTo>
                    <a:lnTo>
                      <a:pt x="324" y="800"/>
                    </a:lnTo>
                    <a:lnTo>
                      <a:pt x="324" y="798"/>
                    </a:lnTo>
                    <a:lnTo>
                      <a:pt x="322" y="798"/>
                    </a:lnTo>
                    <a:lnTo>
                      <a:pt x="322" y="795"/>
                    </a:lnTo>
                    <a:lnTo>
                      <a:pt x="319" y="795"/>
                    </a:lnTo>
                    <a:lnTo>
                      <a:pt x="319" y="793"/>
                    </a:lnTo>
                    <a:lnTo>
                      <a:pt x="317" y="793"/>
                    </a:lnTo>
                    <a:lnTo>
                      <a:pt x="315" y="793"/>
                    </a:lnTo>
                    <a:lnTo>
                      <a:pt x="315" y="791"/>
                    </a:lnTo>
                    <a:lnTo>
                      <a:pt x="315" y="789"/>
                    </a:lnTo>
                    <a:lnTo>
                      <a:pt x="313" y="789"/>
                    </a:lnTo>
                    <a:lnTo>
                      <a:pt x="313" y="787"/>
                    </a:lnTo>
                    <a:lnTo>
                      <a:pt x="313" y="785"/>
                    </a:lnTo>
                    <a:lnTo>
                      <a:pt x="311" y="785"/>
                    </a:lnTo>
                    <a:lnTo>
                      <a:pt x="311" y="782"/>
                    </a:lnTo>
                    <a:lnTo>
                      <a:pt x="311" y="780"/>
                    </a:lnTo>
                    <a:lnTo>
                      <a:pt x="309" y="780"/>
                    </a:lnTo>
                    <a:lnTo>
                      <a:pt x="309" y="778"/>
                    </a:lnTo>
                    <a:lnTo>
                      <a:pt x="309" y="776"/>
                    </a:lnTo>
                    <a:lnTo>
                      <a:pt x="309" y="774"/>
                    </a:lnTo>
                    <a:lnTo>
                      <a:pt x="306" y="774"/>
                    </a:lnTo>
                    <a:lnTo>
                      <a:pt x="306" y="771"/>
                    </a:lnTo>
                    <a:lnTo>
                      <a:pt x="306" y="769"/>
                    </a:lnTo>
                    <a:lnTo>
                      <a:pt x="304" y="769"/>
                    </a:lnTo>
                    <a:lnTo>
                      <a:pt x="304" y="767"/>
                    </a:lnTo>
                    <a:lnTo>
                      <a:pt x="302" y="767"/>
                    </a:lnTo>
                    <a:lnTo>
                      <a:pt x="302" y="765"/>
                    </a:lnTo>
                    <a:lnTo>
                      <a:pt x="302" y="763"/>
                    </a:lnTo>
                    <a:lnTo>
                      <a:pt x="302" y="760"/>
                    </a:lnTo>
                    <a:lnTo>
                      <a:pt x="300" y="760"/>
                    </a:lnTo>
                    <a:lnTo>
                      <a:pt x="300" y="758"/>
                    </a:lnTo>
                    <a:lnTo>
                      <a:pt x="298" y="758"/>
                    </a:lnTo>
                    <a:lnTo>
                      <a:pt x="300" y="758"/>
                    </a:lnTo>
                    <a:lnTo>
                      <a:pt x="298" y="758"/>
                    </a:lnTo>
                    <a:lnTo>
                      <a:pt x="298" y="756"/>
                    </a:lnTo>
                    <a:lnTo>
                      <a:pt x="298" y="754"/>
                    </a:lnTo>
                    <a:lnTo>
                      <a:pt x="295" y="754"/>
                    </a:lnTo>
                    <a:lnTo>
                      <a:pt x="298" y="754"/>
                    </a:lnTo>
                    <a:lnTo>
                      <a:pt x="295" y="754"/>
                    </a:lnTo>
                    <a:lnTo>
                      <a:pt x="298" y="754"/>
                    </a:lnTo>
                    <a:lnTo>
                      <a:pt x="295" y="754"/>
                    </a:lnTo>
                    <a:lnTo>
                      <a:pt x="298" y="754"/>
                    </a:lnTo>
                    <a:lnTo>
                      <a:pt x="298" y="752"/>
                    </a:lnTo>
                    <a:lnTo>
                      <a:pt x="295" y="752"/>
                    </a:lnTo>
                    <a:lnTo>
                      <a:pt x="298" y="752"/>
                    </a:lnTo>
                    <a:lnTo>
                      <a:pt x="295" y="752"/>
                    </a:lnTo>
                    <a:lnTo>
                      <a:pt x="298" y="752"/>
                    </a:lnTo>
                    <a:lnTo>
                      <a:pt x="295" y="752"/>
                    </a:lnTo>
                    <a:lnTo>
                      <a:pt x="298" y="752"/>
                    </a:lnTo>
                    <a:lnTo>
                      <a:pt x="295" y="752"/>
                    </a:lnTo>
                    <a:lnTo>
                      <a:pt x="295" y="749"/>
                    </a:lnTo>
                    <a:lnTo>
                      <a:pt x="295" y="747"/>
                    </a:lnTo>
                    <a:lnTo>
                      <a:pt x="295" y="745"/>
                    </a:lnTo>
                    <a:lnTo>
                      <a:pt x="293" y="745"/>
                    </a:lnTo>
                    <a:lnTo>
                      <a:pt x="293" y="743"/>
                    </a:lnTo>
                    <a:lnTo>
                      <a:pt x="293" y="741"/>
                    </a:lnTo>
                    <a:lnTo>
                      <a:pt x="291" y="741"/>
                    </a:lnTo>
                    <a:lnTo>
                      <a:pt x="291" y="739"/>
                    </a:lnTo>
                    <a:lnTo>
                      <a:pt x="289" y="739"/>
                    </a:lnTo>
                    <a:lnTo>
                      <a:pt x="289" y="736"/>
                    </a:lnTo>
                    <a:lnTo>
                      <a:pt x="287" y="736"/>
                    </a:lnTo>
                    <a:lnTo>
                      <a:pt x="287" y="734"/>
                    </a:lnTo>
                    <a:lnTo>
                      <a:pt x="284" y="734"/>
                    </a:lnTo>
                    <a:lnTo>
                      <a:pt x="284" y="732"/>
                    </a:lnTo>
                    <a:lnTo>
                      <a:pt x="282" y="732"/>
                    </a:lnTo>
                    <a:lnTo>
                      <a:pt x="282" y="730"/>
                    </a:lnTo>
                    <a:lnTo>
                      <a:pt x="280" y="730"/>
                    </a:lnTo>
                    <a:lnTo>
                      <a:pt x="280" y="728"/>
                    </a:lnTo>
                    <a:lnTo>
                      <a:pt x="280" y="730"/>
                    </a:lnTo>
                    <a:lnTo>
                      <a:pt x="280" y="728"/>
                    </a:lnTo>
                    <a:lnTo>
                      <a:pt x="278" y="728"/>
                    </a:lnTo>
                    <a:lnTo>
                      <a:pt x="280" y="728"/>
                    </a:lnTo>
                    <a:lnTo>
                      <a:pt x="278" y="728"/>
                    </a:lnTo>
                    <a:lnTo>
                      <a:pt x="280" y="728"/>
                    </a:lnTo>
                    <a:lnTo>
                      <a:pt x="278" y="728"/>
                    </a:lnTo>
                    <a:lnTo>
                      <a:pt x="280" y="728"/>
                    </a:lnTo>
                    <a:lnTo>
                      <a:pt x="278" y="728"/>
                    </a:lnTo>
                    <a:lnTo>
                      <a:pt x="280" y="728"/>
                    </a:lnTo>
                    <a:lnTo>
                      <a:pt x="280" y="725"/>
                    </a:lnTo>
                    <a:lnTo>
                      <a:pt x="278" y="725"/>
                    </a:lnTo>
                    <a:lnTo>
                      <a:pt x="280" y="725"/>
                    </a:lnTo>
                    <a:lnTo>
                      <a:pt x="278" y="725"/>
                    </a:lnTo>
                    <a:lnTo>
                      <a:pt x="278" y="723"/>
                    </a:lnTo>
                    <a:lnTo>
                      <a:pt x="278" y="721"/>
                    </a:lnTo>
                    <a:lnTo>
                      <a:pt x="276" y="721"/>
                    </a:lnTo>
                    <a:lnTo>
                      <a:pt x="278" y="721"/>
                    </a:lnTo>
                    <a:lnTo>
                      <a:pt x="276" y="721"/>
                    </a:lnTo>
                    <a:lnTo>
                      <a:pt x="278" y="721"/>
                    </a:lnTo>
                    <a:lnTo>
                      <a:pt x="278" y="719"/>
                    </a:lnTo>
                    <a:lnTo>
                      <a:pt x="276" y="719"/>
                    </a:lnTo>
                    <a:lnTo>
                      <a:pt x="276" y="717"/>
                    </a:lnTo>
                    <a:lnTo>
                      <a:pt x="273" y="717"/>
                    </a:lnTo>
                    <a:lnTo>
                      <a:pt x="273" y="714"/>
                    </a:lnTo>
                    <a:lnTo>
                      <a:pt x="271" y="714"/>
                    </a:lnTo>
                    <a:lnTo>
                      <a:pt x="271" y="712"/>
                    </a:lnTo>
                    <a:lnTo>
                      <a:pt x="269" y="712"/>
                    </a:lnTo>
                    <a:lnTo>
                      <a:pt x="269" y="710"/>
                    </a:lnTo>
                    <a:lnTo>
                      <a:pt x="269" y="708"/>
                    </a:lnTo>
                    <a:lnTo>
                      <a:pt x="271" y="708"/>
                    </a:lnTo>
                    <a:lnTo>
                      <a:pt x="271" y="706"/>
                    </a:lnTo>
                    <a:lnTo>
                      <a:pt x="271" y="703"/>
                    </a:lnTo>
                    <a:lnTo>
                      <a:pt x="269" y="703"/>
                    </a:lnTo>
                    <a:lnTo>
                      <a:pt x="269" y="701"/>
                    </a:lnTo>
                    <a:lnTo>
                      <a:pt x="267" y="701"/>
                    </a:lnTo>
                    <a:lnTo>
                      <a:pt x="267" y="699"/>
                    </a:lnTo>
                    <a:lnTo>
                      <a:pt x="265" y="699"/>
                    </a:lnTo>
                    <a:lnTo>
                      <a:pt x="265" y="697"/>
                    </a:lnTo>
                    <a:lnTo>
                      <a:pt x="263" y="697"/>
                    </a:lnTo>
                    <a:lnTo>
                      <a:pt x="263" y="695"/>
                    </a:lnTo>
                    <a:lnTo>
                      <a:pt x="263" y="693"/>
                    </a:lnTo>
                    <a:lnTo>
                      <a:pt x="263" y="690"/>
                    </a:lnTo>
                    <a:lnTo>
                      <a:pt x="260" y="690"/>
                    </a:lnTo>
                    <a:lnTo>
                      <a:pt x="260" y="688"/>
                    </a:lnTo>
                    <a:lnTo>
                      <a:pt x="260" y="686"/>
                    </a:lnTo>
                    <a:lnTo>
                      <a:pt x="258" y="686"/>
                    </a:lnTo>
                    <a:lnTo>
                      <a:pt x="258" y="684"/>
                    </a:lnTo>
                    <a:lnTo>
                      <a:pt x="256" y="684"/>
                    </a:lnTo>
                    <a:lnTo>
                      <a:pt x="256" y="682"/>
                    </a:lnTo>
                    <a:lnTo>
                      <a:pt x="254" y="682"/>
                    </a:lnTo>
                    <a:lnTo>
                      <a:pt x="254" y="679"/>
                    </a:lnTo>
                    <a:lnTo>
                      <a:pt x="254" y="677"/>
                    </a:lnTo>
                    <a:lnTo>
                      <a:pt x="252" y="677"/>
                    </a:lnTo>
                    <a:lnTo>
                      <a:pt x="252" y="675"/>
                    </a:lnTo>
                    <a:lnTo>
                      <a:pt x="249" y="675"/>
                    </a:lnTo>
                    <a:lnTo>
                      <a:pt x="252" y="675"/>
                    </a:lnTo>
                    <a:lnTo>
                      <a:pt x="249" y="675"/>
                    </a:lnTo>
                    <a:lnTo>
                      <a:pt x="249" y="673"/>
                    </a:lnTo>
                    <a:lnTo>
                      <a:pt x="247" y="673"/>
                    </a:lnTo>
                    <a:lnTo>
                      <a:pt x="247" y="671"/>
                    </a:lnTo>
                    <a:lnTo>
                      <a:pt x="249" y="671"/>
                    </a:lnTo>
                    <a:lnTo>
                      <a:pt x="247" y="671"/>
                    </a:lnTo>
                    <a:lnTo>
                      <a:pt x="247" y="668"/>
                    </a:lnTo>
                    <a:lnTo>
                      <a:pt x="245" y="668"/>
                    </a:lnTo>
                    <a:lnTo>
                      <a:pt x="245" y="666"/>
                    </a:lnTo>
                    <a:lnTo>
                      <a:pt x="247" y="666"/>
                    </a:lnTo>
                    <a:lnTo>
                      <a:pt x="247" y="664"/>
                    </a:lnTo>
                    <a:lnTo>
                      <a:pt x="245" y="664"/>
                    </a:lnTo>
                    <a:lnTo>
                      <a:pt x="245" y="666"/>
                    </a:lnTo>
                    <a:lnTo>
                      <a:pt x="245" y="664"/>
                    </a:lnTo>
                    <a:lnTo>
                      <a:pt x="245" y="666"/>
                    </a:lnTo>
                    <a:lnTo>
                      <a:pt x="245" y="664"/>
                    </a:lnTo>
                    <a:lnTo>
                      <a:pt x="243" y="664"/>
                    </a:lnTo>
                    <a:lnTo>
                      <a:pt x="243" y="662"/>
                    </a:lnTo>
                    <a:lnTo>
                      <a:pt x="245" y="662"/>
                    </a:lnTo>
                    <a:lnTo>
                      <a:pt x="243" y="662"/>
                    </a:lnTo>
                    <a:lnTo>
                      <a:pt x="243" y="660"/>
                    </a:lnTo>
                    <a:lnTo>
                      <a:pt x="241" y="657"/>
                    </a:lnTo>
                    <a:lnTo>
                      <a:pt x="241" y="655"/>
                    </a:lnTo>
                    <a:lnTo>
                      <a:pt x="238" y="655"/>
                    </a:lnTo>
                    <a:lnTo>
                      <a:pt x="238" y="653"/>
                    </a:lnTo>
                    <a:lnTo>
                      <a:pt x="238" y="651"/>
                    </a:lnTo>
                    <a:lnTo>
                      <a:pt x="236" y="651"/>
                    </a:lnTo>
                    <a:lnTo>
                      <a:pt x="236" y="649"/>
                    </a:lnTo>
                    <a:lnTo>
                      <a:pt x="234" y="649"/>
                    </a:lnTo>
                    <a:lnTo>
                      <a:pt x="234" y="647"/>
                    </a:lnTo>
                    <a:lnTo>
                      <a:pt x="234" y="644"/>
                    </a:lnTo>
                    <a:lnTo>
                      <a:pt x="232" y="644"/>
                    </a:lnTo>
                    <a:lnTo>
                      <a:pt x="232" y="642"/>
                    </a:lnTo>
                    <a:lnTo>
                      <a:pt x="230" y="642"/>
                    </a:lnTo>
                    <a:lnTo>
                      <a:pt x="230" y="640"/>
                    </a:lnTo>
                    <a:lnTo>
                      <a:pt x="228" y="640"/>
                    </a:lnTo>
                    <a:lnTo>
                      <a:pt x="228" y="638"/>
                    </a:lnTo>
                    <a:lnTo>
                      <a:pt x="230" y="638"/>
                    </a:lnTo>
                    <a:lnTo>
                      <a:pt x="228" y="638"/>
                    </a:lnTo>
                    <a:lnTo>
                      <a:pt x="228" y="636"/>
                    </a:lnTo>
                    <a:lnTo>
                      <a:pt x="225" y="636"/>
                    </a:lnTo>
                    <a:lnTo>
                      <a:pt x="225" y="633"/>
                    </a:lnTo>
                    <a:lnTo>
                      <a:pt x="225" y="631"/>
                    </a:lnTo>
                    <a:lnTo>
                      <a:pt x="225" y="629"/>
                    </a:lnTo>
                    <a:lnTo>
                      <a:pt x="223" y="629"/>
                    </a:lnTo>
                    <a:lnTo>
                      <a:pt x="225" y="629"/>
                    </a:lnTo>
                    <a:lnTo>
                      <a:pt x="225" y="627"/>
                    </a:lnTo>
                    <a:lnTo>
                      <a:pt x="223" y="627"/>
                    </a:lnTo>
                    <a:lnTo>
                      <a:pt x="223" y="625"/>
                    </a:lnTo>
                    <a:lnTo>
                      <a:pt x="225" y="625"/>
                    </a:lnTo>
                    <a:lnTo>
                      <a:pt x="225" y="622"/>
                    </a:lnTo>
                    <a:lnTo>
                      <a:pt x="223" y="622"/>
                    </a:lnTo>
                    <a:lnTo>
                      <a:pt x="223" y="620"/>
                    </a:lnTo>
                    <a:lnTo>
                      <a:pt x="223" y="618"/>
                    </a:lnTo>
                    <a:lnTo>
                      <a:pt x="223" y="616"/>
                    </a:lnTo>
                    <a:lnTo>
                      <a:pt x="223" y="618"/>
                    </a:lnTo>
                    <a:lnTo>
                      <a:pt x="223" y="616"/>
                    </a:lnTo>
                    <a:lnTo>
                      <a:pt x="223" y="618"/>
                    </a:lnTo>
                    <a:lnTo>
                      <a:pt x="223" y="616"/>
                    </a:lnTo>
                    <a:lnTo>
                      <a:pt x="221" y="616"/>
                    </a:lnTo>
                    <a:lnTo>
                      <a:pt x="221" y="614"/>
                    </a:lnTo>
                    <a:lnTo>
                      <a:pt x="221" y="611"/>
                    </a:lnTo>
                    <a:lnTo>
                      <a:pt x="221" y="609"/>
                    </a:lnTo>
                    <a:lnTo>
                      <a:pt x="219" y="609"/>
                    </a:lnTo>
                    <a:lnTo>
                      <a:pt x="219" y="607"/>
                    </a:lnTo>
                    <a:lnTo>
                      <a:pt x="217" y="607"/>
                    </a:lnTo>
                    <a:lnTo>
                      <a:pt x="217" y="605"/>
                    </a:lnTo>
                    <a:lnTo>
                      <a:pt x="217" y="603"/>
                    </a:lnTo>
                    <a:lnTo>
                      <a:pt x="214" y="603"/>
                    </a:lnTo>
                    <a:lnTo>
                      <a:pt x="214" y="601"/>
                    </a:lnTo>
                    <a:lnTo>
                      <a:pt x="214" y="598"/>
                    </a:lnTo>
                    <a:lnTo>
                      <a:pt x="214" y="596"/>
                    </a:lnTo>
                    <a:lnTo>
                      <a:pt x="214" y="594"/>
                    </a:lnTo>
                    <a:lnTo>
                      <a:pt x="212" y="594"/>
                    </a:lnTo>
                    <a:lnTo>
                      <a:pt x="214" y="594"/>
                    </a:lnTo>
                    <a:lnTo>
                      <a:pt x="212" y="594"/>
                    </a:lnTo>
                    <a:lnTo>
                      <a:pt x="214" y="594"/>
                    </a:lnTo>
                    <a:lnTo>
                      <a:pt x="212" y="594"/>
                    </a:lnTo>
                    <a:lnTo>
                      <a:pt x="212" y="592"/>
                    </a:lnTo>
                    <a:lnTo>
                      <a:pt x="212" y="594"/>
                    </a:lnTo>
                    <a:lnTo>
                      <a:pt x="212" y="592"/>
                    </a:lnTo>
                    <a:lnTo>
                      <a:pt x="212" y="590"/>
                    </a:lnTo>
                    <a:lnTo>
                      <a:pt x="210" y="590"/>
                    </a:lnTo>
                    <a:lnTo>
                      <a:pt x="210" y="587"/>
                    </a:lnTo>
                    <a:lnTo>
                      <a:pt x="212" y="587"/>
                    </a:lnTo>
                    <a:lnTo>
                      <a:pt x="212" y="585"/>
                    </a:lnTo>
                    <a:lnTo>
                      <a:pt x="210" y="585"/>
                    </a:lnTo>
                    <a:lnTo>
                      <a:pt x="210" y="583"/>
                    </a:lnTo>
                    <a:lnTo>
                      <a:pt x="208" y="583"/>
                    </a:lnTo>
                    <a:lnTo>
                      <a:pt x="208" y="581"/>
                    </a:lnTo>
                    <a:lnTo>
                      <a:pt x="206" y="581"/>
                    </a:lnTo>
                    <a:lnTo>
                      <a:pt x="206" y="579"/>
                    </a:lnTo>
                    <a:lnTo>
                      <a:pt x="203" y="576"/>
                    </a:lnTo>
                    <a:lnTo>
                      <a:pt x="203" y="579"/>
                    </a:lnTo>
                    <a:lnTo>
                      <a:pt x="203" y="576"/>
                    </a:lnTo>
                    <a:lnTo>
                      <a:pt x="203" y="574"/>
                    </a:lnTo>
                    <a:lnTo>
                      <a:pt x="203" y="572"/>
                    </a:lnTo>
                    <a:lnTo>
                      <a:pt x="201" y="572"/>
                    </a:lnTo>
                    <a:lnTo>
                      <a:pt x="203" y="572"/>
                    </a:lnTo>
                    <a:lnTo>
                      <a:pt x="201" y="572"/>
                    </a:lnTo>
                    <a:lnTo>
                      <a:pt x="203" y="572"/>
                    </a:lnTo>
                    <a:lnTo>
                      <a:pt x="203" y="570"/>
                    </a:lnTo>
                    <a:lnTo>
                      <a:pt x="201" y="570"/>
                    </a:lnTo>
                    <a:lnTo>
                      <a:pt x="201" y="568"/>
                    </a:lnTo>
                    <a:lnTo>
                      <a:pt x="201" y="570"/>
                    </a:lnTo>
                    <a:lnTo>
                      <a:pt x="201" y="568"/>
                    </a:lnTo>
                    <a:lnTo>
                      <a:pt x="201" y="565"/>
                    </a:lnTo>
                    <a:lnTo>
                      <a:pt x="199" y="565"/>
                    </a:lnTo>
                    <a:lnTo>
                      <a:pt x="201" y="565"/>
                    </a:lnTo>
                    <a:lnTo>
                      <a:pt x="201" y="563"/>
                    </a:lnTo>
                    <a:lnTo>
                      <a:pt x="199" y="563"/>
                    </a:lnTo>
                    <a:lnTo>
                      <a:pt x="199" y="561"/>
                    </a:lnTo>
                    <a:lnTo>
                      <a:pt x="199" y="559"/>
                    </a:lnTo>
                    <a:lnTo>
                      <a:pt x="199" y="557"/>
                    </a:lnTo>
                    <a:lnTo>
                      <a:pt x="199" y="555"/>
                    </a:lnTo>
                    <a:lnTo>
                      <a:pt x="199" y="552"/>
                    </a:lnTo>
                    <a:lnTo>
                      <a:pt x="197" y="552"/>
                    </a:lnTo>
                    <a:lnTo>
                      <a:pt x="197" y="550"/>
                    </a:lnTo>
                    <a:lnTo>
                      <a:pt x="195" y="550"/>
                    </a:lnTo>
                    <a:lnTo>
                      <a:pt x="195" y="548"/>
                    </a:lnTo>
                    <a:lnTo>
                      <a:pt x="197" y="548"/>
                    </a:lnTo>
                    <a:lnTo>
                      <a:pt x="195" y="548"/>
                    </a:lnTo>
                    <a:lnTo>
                      <a:pt x="195" y="546"/>
                    </a:lnTo>
                    <a:lnTo>
                      <a:pt x="195" y="544"/>
                    </a:lnTo>
                    <a:lnTo>
                      <a:pt x="192" y="544"/>
                    </a:lnTo>
                    <a:lnTo>
                      <a:pt x="195" y="544"/>
                    </a:lnTo>
                    <a:lnTo>
                      <a:pt x="195" y="541"/>
                    </a:lnTo>
                    <a:lnTo>
                      <a:pt x="195" y="539"/>
                    </a:lnTo>
                    <a:lnTo>
                      <a:pt x="192" y="539"/>
                    </a:lnTo>
                    <a:lnTo>
                      <a:pt x="195" y="537"/>
                    </a:lnTo>
                    <a:lnTo>
                      <a:pt x="192" y="537"/>
                    </a:lnTo>
                    <a:lnTo>
                      <a:pt x="195" y="537"/>
                    </a:lnTo>
                    <a:lnTo>
                      <a:pt x="192" y="537"/>
                    </a:lnTo>
                    <a:lnTo>
                      <a:pt x="192" y="535"/>
                    </a:lnTo>
                    <a:lnTo>
                      <a:pt x="192" y="533"/>
                    </a:lnTo>
                    <a:lnTo>
                      <a:pt x="190" y="533"/>
                    </a:lnTo>
                    <a:lnTo>
                      <a:pt x="190" y="530"/>
                    </a:lnTo>
                    <a:lnTo>
                      <a:pt x="188" y="530"/>
                    </a:lnTo>
                    <a:lnTo>
                      <a:pt x="188" y="528"/>
                    </a:lnTo>
                    <a:lnTo>
                      <a:pt x="188" y="526"/>
                    </a:lnTo>
                    <a:lnTo>
                      <a:pt x="186" y="526"/>
                    </a:lnTo>
                    <a:lnTo>
                      <a:pt x="186" y="524"/>
                    </a:lnTo>
                    <a:lnTo>
                      <a:pt x="184" y="524"/>
                    </a:lnTo>
                    <a:lnTo>
                      <a:pt x="184" y="522"/>
                    </a:lnTo>
                    <a:lnTo>
                      <a:pt x="182" y="522"/>
                    </a:lnTo>
                    <a:lnTo>
                      <a:pt x="184" y="522"/>
                    </a:lnTo>
                    <a:lnTo>
                      <a:pt x="182" y="522"/>
                    </a:lnTo>
                    <a:lnTo>
                      <a:pt x="184" y="522"/>
                    </a:lnTo>
                    <a:lnTo>
                      <a:pt x="184" y="519"/>
                    </a:lnTo>
                    <a:lnTo>
                      <a:pt x="182" y="519"/>
                    </a:lnTo>
                    <a:lnTo>
                      <a:pt x="182" y="517"/>
                    </a:lnTo>
                    <a:lnTo>
                      <a:pt x="182" y="515"/>
                    </a:lnTo>
                    <a:lnTo>
                      <a:pt x="182" y="513"/>
                    </a:lnTo>
                    <a:lnTo>
                      <a:pt x="179" y="513"/>
                    </a:lnTo>
                    <a:lnTo>
                      <a:pt x="182" y="513"/>
                    </a:lnTo>
                    <a:lnTo>
                      <a:pt x="179" y="513"/>
                    </a:lnTo>
                    <a:lnTo>
                      <a:pt x="179" y="511"/>
                    </a:lnTo>
                    <a:lnTo>
                      <a:pt x="179" y="509"/>
                    </a:lnTo>
                    <a:lnTo>
                      <a:pt x="177" y="509"/>
                    </a:lnTo>
                    <a:lnTo>
                      <a:pt x="179" y="509"/>
                    </a:lnTo>
                    <a:lnTo>
                      <a:pt x="179" y="506"/>
                    </a:lnTo>
                    <a:lnTo>
                      <a:pt x="177" y="506"/>
                    </a:lnTo>
                    <a:lnTo>
                      <a:pt x="179" y="506"/>
                    </a:lnTo>
                    <a:lnTo>
                      <a:pt x="179" y="504"/>
                    </a:lnTo>
                    <a:lnTo>
                      <a:pt x="177" y="504"/>
                    </a:lnTo>
                    <a:lnTo>
                      <a:pt x="177" y="502"/>
                    </a:lnTo>
                    <a:lnTo>
                      <a:pt x="175" y="502"/>
                    </a:lnTo>
                    <a:lnTo>
                      <a:pt x="175" y="500"/>
                    </a:lnTo>
                    <a:lnTo>
                      <a:pt x="175" y="498"/>
                    </a:lnTo>
                    <a:lnTo>
                      <a:pt x="173" y="498"/>
                    </a:lnTo>
                    <a:lnTo>
                      <a:pt x="173" y="495"/>
                    </a:lnTo>
                    <a:lnTo>
                      <a:pt x="173" y="493"/>
                    </a:lnTo>
                    <a:lnTo>
                      <a:pt x="173" y="491"/>
                    </a:lnTo>
                    <a:lnTo>
                      <a:pt x="171" y="491"/>
                    </a:lnTo>
                    <a:lnTo>
                      <a:pt x="171" y="489"/>
                    </a:lnTo>
                    <a:lnTo>
                      <a:pt x="173" y="489"/>
                    </a:lnTo>
                    <a:lnTo>
                      <a:pt x="173" y="487"/>
                    </a:lnTo>
                    <a:lnTo>
                      <a:pt x="171" y="487"/>
                    </a:lnTo>
                    <a:lnTo>
                      <a:pt x="171" y="484"/>
                    </a:lnTo>
                    <a:lnTo>
                      <a:pt x="171" y="482"/>
                    </a:lnTo>
                    <a:lnTo>
                      <a:pt x="171" y="480"/>
                    </a:lnTo>
                    <a:lnTo>
                      <a:pt x="168" y="480"/>
                    </a:lnTo>
                    <a:lnTo>
                      <a:pt x="168" y="478"/>
                    </a:lnTo>
                    <a:lnTo>
                      <a:pt x="168" y="476"/>
                    </a:lnTo>
                    <a:lnTo>
                      <a:pt x="166" y="476"/>
                    </a:lnTo>
                    <a:lnTo>
                      <a:pt x="166" y="473"/>
                    </a:lnTo>
                    <a:lnTo>
                      <a:pt x="166" y="471"/>
                    </a:lnTo>
                    <a:lnTo>
                      <a:pt x="166" y="469"/>
                    </a:lnTo>
                    <a:lnTo>
                      <a:pt x="166" y="467"/>
                    </a:lnTo>
                    <a:lnTo>
                      <a:pt x="166" y="465"/>
                    </a:lnTo>
                    <a:lnTo>
                      <a:pt x="166" y="463"/>
                    </a:lnTo>
                    <a:lnTo>
                      <a:pt x="166" y="460"/>
                    </a:lnTo>
                    <a:lnTo>
                      <a:pt x="164" y="460"/>
                    </a:lnTo>
                    <a:lnTo>
                      <a:pt x="164" y="458"/>
                    </a:lnTo>
                    <a:lnTo>
                      <a:pt x="166" y="458"/>
                    </a:lnTo>
                    <a:lnTo>
                      <a:pt x="166" y="456"/>
                    </a:lnTo>
                    <a:lnTo>
                      <a:pt x="164" y="456"/>
                    </a:lnTo>
                    <a:lnTo>
                      <a:pt x="164" y="454"/>
                    </a:lnTo>
                    <a:lnTo>
                      <a:pt x="164" y="452"/>
                    </a:lnTo>
                    <a:lnTo>
                      <a:pt x="162" y="452"/>
                    </a:lnTo>
                    <a:lnTo>
                      <a:pt x="162" y="449"/>
                    </a:lnTo>
                    <a:lnTo>
                      <a:pt x="162" y="447"/>
                    </a:lnTo>
                    <a:lnTo>
                      <a:pt x="160" y="447"/>
                    </a:lnTo>
                    <a:lnTo>
                      <a:pt x="160" y="445"/>
                    </a:lnTo>
                    <a:lnTo>
                      <a:pt x="160" y="443"/>
                    </a:lnTo>
                    <a:lnTo>
                      <a:pt x="160" y="441"/>
                    </a:lnTo>
                    <a:lnTo>
                      <a:pt x="160" y="438"/>
                    </a:lnTo>
                    <a:lnTo>
                      <a:pt x="160" y="436"/>
                    </a:lnTo>
                    <a:lnTo>
                      <a:pt x="160" y="434"/>
                    </a:lnTo>
                    <a:lnTo>
                      <a:pt x="157" y="434"/>
                    </a:lnTo>
                    <a:lnTo>
                      <a:pt x="157" y="432"/>
                    </a:lnTo>
                    <a:lnTo>
                      <a:pt x="155" y="432"/>
                    </a:lnTo>
                    <a:lnTo>
                      <a:pt x="155" y="430"/>
                    </a:lnTo>
                    <a:lnTo>
                      <a:pt x="153" y="427"/>
                    </a:lnTo>
                    <a:lnTo>
                      <a:pt x="153" y="425"/>
                    </a:lnTo>
                    <a:lnTo>
                      <a:pt x="151" y="425"/>
                    </a:lnTo>
                    <a:lnTo>
                      <a:pt x="151" y="423"/>
                    </a:lnTo>
                    <a:lnTo>
                      <a:pt x="149" y="423"/>
                    </a:lnTo>
                    <a:lnTo>
                      <a:pt x="151" y="423"/>
                    </a:lnTo>
                    <a:lnTo>
                      <a:pt x="151" y="421"/>
                    </a:lnTo>
                    <a:lnTo>
                      <a:pt x="151" y="419"/>
                    </a:lnTo>
                    <a:lnTo>
                      <a:pt x="151" y="417"/>
                    </a:lnTo>
                    <a:lnTo>
                      <a:pt x="151" y="414"/>
                    </a:lnTo>
                    <a:lnTo>
                      <a:pt x="149" y="414"/>
                    </a:lnTo>
                    <a:lnTo>
                      <a:pt x="149" y="412"/>
                    </a:lnTo>
                    <a:lnTo>
                      <a:pt x="149" y="410"/>
                    </a:lnTo>
                    <a:lnTo>
                      <a:pt x="149" y="408"/>
                    </a:lnTo>
                    <a:lnTo>
                      <a:pt x="149" y="406"/>
                    </a:lnTo>
                    <a:lnTo>
                      <a:pt x="146" y="406"/>
                    </a:lnTo>
                    <a:lnTo>
                      <a:pt x="146" y="403"/>
                    </a:lnTo>
                    <a:lnTo>
                      <a:pt x="146" y="401"/>
                    </a:lnTo>
                    <a:lnTo>
                      <a:pt x="146" y="399"/>
                    </a:lnTo>
                    <a:lnTo>
                      <a:pt x="144" y="399"/>
                    </a:lnTo>
                    <a:lnTo>
                      <a:pt x="144" y="397"/>
                    </a:lnTo>
                    <a:lnTo>
                      <a:pt x="144" y="395"/>
                    </a:lnTo>
                    <a:lnTo>
                      <a:pt x="144" y="392"/>
                    </a:lnTo>
                    <a:lnTo>
                      <a:pt x="142" y="392"/>
                    </a:lnTo>
                    <a:lnTo>
                      <a:pt x="142" y="390"/>
                    </a:lnTo>
                    <a:lnTo>
                      <a:pt x="142" y="388"/>
                    </a:lnTo>
                    <a:lnTo>
                      <a:pt x="142" y="386"/>
                    </a:lnTo>
                    <a:lnTo>
                      <a:pt x="140" y="386"/>
                    </a:lnTo>
                    <a:lnTo>
                      <a:pt x="140" y="384"/>
                    </a:lnTo>
                    <a:lnTo>
                      <a:pt x="140" y="381"/>
                    </a:lnTo>
                    <a:lnTo>
                      <a:pt x="138" y="381"/>
                    </a:lnTo>
                    <a:lnTo>
                      <a:pt x="138" y="379"/>
                    </a:lnTo>
                    <a:lnTo>
                      <a:pt x="136" y="379"/>
                    </a:lnTo>
                    <a:lnTo>
                      <a:pt x="136" y="377"/>
                    </a:lnTo>
                    <a:lnTo>
                      <a:pt x="136" y="375"/>
                    </a:lnTo>
                    <a:lnTo>
                      <a:pt x="133" y="375"/>
                    </a:lnTo>
                    <a:lnTo>
                      <a:pt x="136" y="375"/>
                    </a:lnTo>
                    <a:lnTo>
                      <a:pt x="133" y="375"/>
                    </a:lnTo>
                    <a:lnTo>
                      <a:pt x="136" y="375"/>
                    </a:lnTo>
                    <a:lnTo>
                      <a:pt x="136" y="373"/>
                    </a:lnTo>
                    <a:lnTo>
                      <a:pt x="133" y="373"/>
                    </a:lnTo>
                    <a:lnTo>
                      <a:pt x="133" y="371"/>
                    </a:lnTo>
                    <a:lnTo>
                      <a:pt x="133" y="368"/>
                    </a:lnTo>
                    <a:lnTo>
                      <a:pt x="133" y="366"/>
                    </a:lnTo>
                    <a:lnTo>
                      <a:pt x="131" y="364"/>
                    </a:lnTo>
                    <a:lnTo>
                      <a:pt x="129" y="364"/>
                    </a:lnTo>
                    <a:lnTo>
                      <a:pt x="129" y="362"/>
                    </a:lnTo>
                    <a:lnTo>
                      <a:pt x="127" y="360"/>
                    </a:lnTo>
                    <a:lnTo>
                      <a:pt x="125" y="360"/>
                    </a:lnTo>
                    <a:lnTo>
                      <a:pt x="125" y="357"/>
                    </a:lnTo>
                    <a:lnTo>
                      <a:pt x="125" y="355"/>
                    </a:lnTo>
                    <a:lnTo>
                      <a:pt x="122" y="355"/>
                    </a:lnTo>
                    <a:lnTo>
                      <a:pt x="122" y="353"/>
                    </a:lnTo>
                    <a:lnTo>
                      <a:pt x="122" y="351"/>
                    </a:lnTo>
                    <a:lnTo>
                      <a:pt x="120" y="351"/>
                    </a:lnTo>
                    <a:lnTo>
                      <a:pt x="118" y="351"/>
                    </a:lnTo>
                    <a:lnTo>
                      <a:pt x="118" y="349"/>
                    </a:lnTo>
                    <a:lnTo>
                      <a:pt x="116" y="349"/>
                    </a:lnTo>
                    <a:lnTo>
                      <a:pt x="116" y="346"/>
                    </a:lnTo>
                    <a:lnTo>
                      <a:pt x="116" y="344"/>
                    </a:lnTo>
                    <a:lnTo>
                      <a:pt x="118" y="344"/>
                    </a:lnTo>
                    <a:lnTo>
                      <a:pt x="118" y="342"/>
                    </a:lnTo>
                    <a:lnTo>
                      <a:pt x="116" y="342"/>
                    </a:lnTo>
                    <a:lnTo>
                      <a:pt x="116" y="340"/>
                    </a:lnTo>
                    <a:lnTo>
                      <a:pt x="114" y="340"/>
                    </a:lnTo>
                    <a:lnTo>
                      <a:pt x="114" y="338"/>
                    </a:lnTo>
                    <a:lnTo>
                      <a:pt x="114" y="335"/>
                    </a:lnTo>
                    <a:lnTo>
                      <a:pt x="114" y="333"/>
                    </a:lnTo>
                    <a:lnTo>
                      <a:pt x="111" y="333"/>
                    </a:lnTo>
                    <a:lnTo>
                      <a:pt x="111" y="331"/>
                    </a:lnTo>
                    <a:lnTo>
                      <a:pt x="109" y="331"/>
                    </a:lnTo>
                    <a:lnTo>
                      <a:pt x="109" y="333"/>
                    </a:lnTo>
                    <a:lnTo>
                      <a:pt x="109" y="331"/>
                    </a:lnTo>
                    <a:lnTo>
                      <a:pt x="109" y="329"/>
                    </a:lnTo>
                    <a:lnTo>
                      <a:pt x="107" y="329"/>
                    </a:lnTo>
                    <a:lnTo>
                      <a:pt x="107" y="327"/>
                    </a:lnTo>
                    <a:lnTo>
                      <a:pt x="109" y="327"/>
                    </a:lnTo>
                    <a:lnTo>
                      <a:pt x="107" y="327"/>
                    </a:lnTo>
                    <a:lnTo>
                      <a:pt x="107" y="325"/>
                    </a:lnTo>
                    <a:lnTo>
                      <a:pt x="105" y="325"/>
                    </a:lnTo>
                    <a:lnTo>
                      <a:pt x="105" y="322"/>
                    </a:lnTo>
                    <a:lnTo>
                      <a:pt x="107" y="322"/>
                    </a:lnTo>
                    <a:lnTo>
                      <a:pt x="107" y="320"/>
                    </a:lnTo>
                    <a:lnTo>
                      <a:pt x="107" y="318"/>
                    </a:lnTo>
                    <a:lnTo>
                      <a:pt x="107" y="316"/>
                    </a:lnTo>
                    <a:lnTo>
                      <a:pt x="105" y="316"/>
                    </a:lnTo>
                    <a:lnTo>
                      <a:pt x="105" y="314"/>
                    </a:lnTo>
                    <a:lnTo>
                      <a:pt x="105" y="311"/>
                    </a:lnTo>
                    <a:lnTo>
                      <a:pt x="103" y="311"/>
                    </a:lnTo>
                    <a:lnTo>
                      <a:pt x="105" y="311"/>
                    </a:lnTo>
                    <a:lnTo>
                      <a:pt x="105" y="309"/>
                    </a:lnTo>
                    <a:lnTo>
                      <a:pt x="103" y="309"/>
                    </a:lnTo>
                    <a:lnTo>
                      <a:pt x="105" y="309"/>
                    </a:lnTo>
                    <a:lnTo>
                      <a:pt x="105" y="307"/>
                    </a:lnTo>
                    <a:lnTo>
                      <a:pt x="103" y="307"/>
                    </a:lnTo>
                    <a:lnTo>
                      <a:pt x="103" y="305"/>
                    </a:lnTo>
                    <a:lnTo>
                      <a:pt x="103" y="303"/>
                    </a:lnTo>
                    <a:lnTo>
                      <a:pt x="100" y="303"/>
                    </a:lnTo>
                    <a:lnTo>
                      <a:pt x="100" y="300"/>
                    </a:lnTo>
                    <a:lnTo>
                      <a:pt x="100" y="298"/>
                    </a:lnTo>
                    <a:lnTo>
                      <a:pt x="98" y="298"/>
                    </a:lnTo>
                    <a:lnTo>
                      <a:pt x="100" y="298"/>
                    </a:lnTo>
                    <a:lnTo>
                      <a:pt x="100" y="296"/>
                    </a:lnTo>
                    <a:lnTo>
                      <a:pt x="98" y="296"/>
                    </a:lnTo>
                    <a:lnTo>
                      <a:pt x="100" y="296"/>
                    </a:lnTo>
                    <a:lnTo>
                      <a:pt x="100" y="294"/>
                    </a:lnTo>
                    <a:lnTo>
                      <a:pt x="98" y="294"/>
                    </a:lnTo>
                    <a:lnTo>
                      <a:pt x="100" y="294"/>
                    </a:lnTo>
                    <a:lnTo>
                      <a:pt x="100" y="292"/>
                    </a:lnTo>
                    <a:lnTo>
                      <a:pt x="98" y="292"/>
                    </a:lnTo>
                    <a:lnTo>
                      <a:pt x="98" y="289"/>
                    </a:lnTo>
                    <a:lnTo>
                      <a:pt x="96" y="289"/>
                    </a:lnTo>
                    <a:lnTo>
                      <a:pt x="96" y="287"/>
                    </a:lnTo>
                    <a:lnTo>
                      <a:pt x="94" y="287"/>
                    </a:lnTo>
                    <a:lnTo>
                      <a:pt x="94" y="285"/>
                    </a:lnTo>
                    <a:lnTo>
                      <a:pt x="92" y="285"/>
                    </a:lnTo>
                    <a:lnTo>
                      <a:pt x="92" y="283"/>
                    </a:lnTo>
                    <a:lnTo>
                      <a:pt x="90" y="283"/>
                    </a:lnTo>
                    <a:lnTo>
                      <a:pt x="90" y="281"/>
                    </a:lnTo>
                    <a:lnTo>
                      <a:pt x="87" y="281"/>
                    </a:lnTo>
                    <a:lnTo>
                      <a:pt x="85" y="281"/>
                    </a:lnTo>
                    <a:lnTo>
                      <a:pt x="85" y="279"/>
                    </a:lnTo>
                    <a:lnTo>
                      <a:pt x="83" y="279"/>
                    </a:lnTo>
                    <a:lnTo>
                      <a:pt x="81" y="279"/>
                    </a:lnTo>
                    <a:lnTo>
                      <a:pt x="81" y="276"/>
                    </a:lnTo>
                    <a:lnTo>
                      <a:pt x="79" y="276"/>
                    </a:lnTo>
                    <a:lnTo>
                      <a:pt x="79" y="274"/>
                    </a:lnTo>
                    <a:lnTo>
                      <a:pt x="79" y="272"/>
                    </a:lnTo>
                    <a:lnTo>
                      <a:pt x="76" y="272"/>
                    </a:lnTo>
                    <a:lnTo>
                      <a:pt x="76" y="270"/>
                    </a:lnTo>
                    <a:lnTo>
                      <a:pt x="74" y="270"/>
                    </a:lnTo>
                    <a:lnTo>
                      <a:pt x="74" y="268"/>
                    </a:lnTo>
                    <a:lnTo>
                      <a:pt x="72" y="268"/>
                    </a:lnTo>
                    <a:lnTo>
                      <a:pt x="72" y="265"/>
                    </a:lnTo>
                    <a:lnTo>
                      <a:pt x="72" y="263"/>
                    </a:lnTo>
                    <a:lnTo>
                      <a:pt x="74" y="263"/>
                    </a:lnTo>
                    <a:lnTo>
                      <a:pt x="74" y="261"/>
                    </a:lnTo>
                    <a:lnTo>
                      <a:pt x="72" y="261"/>
                    </a:lnTo>
                    <a:lnTo>
                      <a:pt x="72" y="259"/>
                    </a:lnTo>
                    <a:lnTo>
                      <a:pt x="70" y="259"/>
                    </a:lnTo>
                    <a:lnTo>
                      <a:pt x="70" y="257"/>
                    </a:lnTo>
                    <a:lnTo>
                      <a:pt x="70" y="259"/>
                    </a:lnTo>
                    <a:lnTo>
                      <a:pt x="70" y="257"/>
                    </a:lnTo>
                    <a:lnTo>
                      <a:pt x="68" y="257"/>
                    </a:lnTo>
                    <a:lnTo>
                      <a:pt x="68" y="254"/>
                    </a:lnTo>
                    <a:lnTo>
                      <a:pt x="68" y="252"/>
                    </a:lnTo>
                    <a:lnTo>
                      <a:pt x="65" y="252"/>
                    </a:lnTo>
                    <a:lnTo>
                      <a:pt x="68" y="252"/>
                    </a:lnTo>
                    <a:lnTo>
                      <a:pt x="65" y="252"/>
                    </a:lnTo>
                    <a:lnTo>
                      <a:pt x="68" y="252"/>
                    </a:lnTo>
                    <a:lnTo>
                      <a:pt x="65" y="252"/>
                    </a:lnTo>
                    <a:lnTo>
                      <a:pt x="68" y="252"/>
                    </a:lnTo>
                    <a:lnTo>
                      <a:pt x="68" y="250"/>
                    </a:lnTo>
                    <a:lnTo>
                      <a:pt x="65" y="250"/>
                    </a:lnTo>
                    <a:lnTo>
                      <a:pt x="68" y="250"/>
                    </a:lnTo>
                    <a:lnTo>
                      <a:pt x="65" y="250"/>
                    </a:lnTo>
                    <a:lnTo>
                      <a:pt x="68" y="250"/>
                    </a:lnTo>
                    <a:lnTo>
                      <a:pt x="65" y="250"/>
                    </a:lnTo>
                    <a:lnTo>
                      <a:pt x="68" y="250"/>
                    </a:lnTo>
                    <a:lnTo>
                      <a:pt x="65" y="250"/>
                    </a:lnTo>
                    <a:lnTo>
                      <a:pt x="65" y="248"/>
                    </a:lnTo>
                    <a:lnTo>
                      <a:pt x="65" y="246"/>
                    </a:lnTo>
                    <a:lnTo>
                      <a:pt x="63" y="246"/>
                    </a:lnTo>
                    <a:lnTo>
                      <a:pt x="63" y="243"/>
                    </a:lnTo>
                    <a:lnTo>
                      <a:pt x="61" y="243"/>
                    </a:lnTo>
                    <a:lnTo>
                      <a:pt x="61" y="241"/>
                    </a:lnTo>
                    <a:lnTo>
                      <a:pt x="59" y="241"/>
                    </a:lnTo>
                    <a:lnTo>
                      <a:pt x="57" y="241"/>
                    </a:lnTo>
                    <a:lnTo>
                      <a:pt x="57" y="239"/>
                    </a:lnTo>
                    <a:lnTo>
                      <a:pt x="54" y="239"/>
                    </a:lnTo>
                    <a:lnTo>
                      <a:pt x="54" y="237"/>
                    </a:lnTo>
                    <a:lnTo>
                      <a:pt x="52" y="237"/>
                    </a:lnTo>
                    <a:lnTo>
                      <a:pt x="50" y="237"/>
                    </a:lnTo>
                    <a:lnTo>
                      <a:pt x="50" y="235"/>
                    </a:lnTo>
                    <a:lnTo>
                      <a:pt x="48" y="235"/>
                    </a:lnTo>
                    <a:lnTo>
                      <a:pt x="46" y="235"/>
                    </a:lnTo>
                    <a:lnTo>
                      <a:pt x="46" y="233"/>
                    </a:lnTo>
                    <a:lnTo>
                      <a:pt x="44" y="233"/>
                    </a:lnTo>
                    <a:lnTo>
                      <a:pt x="41" y="233"/>
                    </a:lnTo>
                    <a:lnTo>
                      <a:pt x="41" y="230"/>
                    </a:lnTo>
                    <a:lnTo>
                      <a:pt x="41" y="228"/>
                    </a:lnTo>
                    <a:lnTo>
                      <a:pt x="41" y="230"/>
                    </a:lnTo>
                    <a:lnTo>
                      <a:pt x="41" y="228"/>
                    </a:lnTo>
                    <a:lnTo>
                      <a:pt x="39" y="228"/>
                    </a:lnTo>
                    <a:lnTo>
                      <a:pt x="41" y="228"/>
                    </a:lnTo>
                    <a:lnTo>
                      <a:pt x="39" y="228"/>
                    </a:lnTo>
                    <a:lnTo>
                      <a:pt x="41" y="228"/>
                    </a:lnTo>
                    <a:lnTo>
                      <a:pt x="39" y="228"/>
                    </a:lnTo>
                    <a:lnTo>
                      <a:pt x="39" y="226"/>
                    </a:lnTo>
                    <a:lnTo>
                      <a:pt x="39" y="224"/>
                    </a:lnTo>
                    <a:lnTo>
                      <a:pt x="39" y="226"/>
                    </a:lnTo>
                    <a:lnTo>
                      <a:pt x="39" y="224"/>
                    </a:lnTo>
                    <a:lnTo>
                      <a:pt x="39" y="222"/>
                    </a:lnTo>
                    <a:lnTo>
                      <a:pt x="37" y="222"/>
                    </a:lnTo>
                    <a:lnTo>
                      <a:pt x="37" y="219"/>
                    </a:lnTo>
                    <a:lnTo>
                      <a:pt x="35" y="219"/>
                    </a:lnTo>
                    <a:lnTo>
                      <a:pt x="37" y="219"/>
                    </a:lnTo>
                    <a:lnTo>
                      <a:pt x="35" y="219"/>
                    </a:lnTo>
                    <a:lnTo>
                      <a:pt x="37" y="219"/>
                    </a:lnTo>
                    <a:lnTo>
                      <a:pt x="35" y="219"/>
                    </a:lnTo>
                    <a:lnTo>
                      <a:pt x="37" y="219"/>
                    </a:lnTo>
                    <a:lnTo>
                      <a:pt x="35" y="219"/>
                    </a:lnTo>
                    <a:lnTo>
                      <a:pt x="37" y="219"/>
                    </a:lnTo>
                    <a:lnTo>
                      <a:pt x="35" y="219"/>
                    </a:lnTo>
                    <a:lnTo>
                      <a:pt x="37" y="219"/>
                    </a:lnTo>
                    <a:lnTo>
                      <a:pt x="35" y="219"/>
                    </a:lnTo>
                    <a:lnTo>
                      <a:pt x="37" y="219"/>
                    </a:lnTo>
                    <a:lnTo>
                      <a:pt x="35" y="219"/>
                    </a:lnTo>
                    <a:lnTo>
                      <a:pt x="35" y="217"/>
                    </a:lnTo>
                    <a:lnTo>
                      <a:pt x="35" y="215"/>
                    </a:lnTo>
                    <a:lnTo>
                      <a:pt x="35" y="213"/>
                    </a:lnTo>
                    <a:lnTo>
                      <a:pt x="35" y="211"/>
                    </a:lnTo>
                    <a:lnTo>
                      <a:pt x="35" y="208"/>
                    </a:lnTo>
                    <a:lnTo>
                      <a:pt x="33" y="208"/>
                    </a:lnTo>
                    <a:lnTo>
                      <a:pt x="33" y="211"/>
                    </a:lnTo>
                    <a:lnTo>
                      <a:pt x="33" y="208"/>
                    </a:lnTo>
                    <a:lnTo>
                      <a:pt x="33" y="206"/>
                    </a:lnTo>
                    <a:lnTo>
                      <a:pt x="33" y="204"/>
                    </a:lnTo>
                    <a:lnTo>
                      <a:pt x="33" y="202"/>
                    </a:lnTo>
                    <a:lnTo>
                      <a:pt x="30" y="202"/>
                    </a:lnTo>
                    <a:lnTo>
                      <a:pt x="30" y="200"/>
                    </a:lnTo>
                    <a:lnTo>
                      <a:pt x="30" y="197"/>
                    </a:lnTo>
                    <a:lnTo>
                      <a:pt x="30" y="200"/>
                    </a:lnTo>
                    <a:lnTo>
                      <a:pt x="30" y="197"/>
                    </a:lnTo>
                    <a:lnTo>
                      <a:pt x="33" y="197"/>
                    </a:lnTo>
                    <a:lnTo>
                      <a:pt x="30" y="197"/>
                    </a:lnTo>
                    <a:lnTo>
                      <a:pt x="33" y="197"/>
                    </a:lnTo>
                    <a:lnTo>
                      <a:pt x="33" y="195"/>
                    </a:lnTo>
                    <a:lnTo>
                      <a:pt x="33" y="193"/>
                    </a:lnTo>
                    <a:lnTo>
                      <a:pt x="33" y="191"/>
                    </a:lnTo>
                    <a:lnTo>
                      <a:pt x="30" y="191"/>
                    </a:lnTo>
                    <a:lnTo>
                      <a:pt x="33" y="191"/>
                    </a:lnTo>
                    <a:lnTo>
                      <a:pt x="30" y="191"/>
                    </a:lnTo>
                    <a:lnTo>
                      <a:pt x="30" y="189"/>
                    </a:lnTo>
                    <a:lnTo>
                      <a:pt x="28" y="189"/>
                    </a:lnTo>
                    <a:lnTo>
                      <a:pt x="28" y="187"/>
                    </a:lnTo>
                    <a:lnTo>
                      <a:pt x="26" y="187"/>
                    </a:lnTo>
                    <a:lnTo>
                      <a:pt x="24" y="187"/>
                    </a:lnTo>
                    <a:lnTo>
                      <a:pt x="22" y="187"/>
                    </a:lnTo>
                    <a:lnTo>
                      <a:pt x="22" y="184"/>
                    </a:lnTo>
                    <a:lnTo>
                      <a:pt x="22" y="182"/>
                    </a:lnTo>
                    <a:lnTo>
                      <a:pt x="19" y="182"/>
                    </a:lnTo>
                    <a:lnTo>
                      <a:pt x="22" y="182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7" y="180"/>
                    </a:lnTo>
                    <a:lnTo>
                      <a:pt x="19" y="180"/>
                    </a:lnTo>
                    <a:lnTo>
                      <a:pt x="17" y="180"/>
                    </a:lnTo>
                    <a:lnTo>
                      <a:pt x="17" y="178"/>
                    </a:lnTo>
                    <a:lnTo>
                      <a:pt x="15" y="178"/>
                    </a:lnTo>
                    <a:lnTo>
                      <a:pt x="15" y="176"/>
                    </a:lnTo>
                    <a:lnTo>
                      <a:pt x="13" y="176"/>
                    </a:lnTo>
                    <a:lnTo>
                      <a:pt x="15" y="176"/>
                    </a:lnTo>
                    <a:lnTo>
                      <a:pt x="13" y="176"/>
                    </a:lnTo>
                    <a:lnTo>
                      <a:pt x="15" y="176"/>
                    </a:lnTo>
                    <a:lnTo>
                      <a:pt x="15" y="173"/>
                    </a:lnTo>
                    <a:lnTo>
                      <a:pt x="13" y="173"/>
                    </a:lnTo>
                    <a:lnTo>
                      <a:pt x="11" y="173"/>
                    </a:lnTo>
                    <a:lnTo>
                      <a:pt x="11" y="171"/>
                    </a:lnTo>
                    <a:lnTo>
                      <a:pt x="8" y="171"/>
                    </a:lnTo>
                    <a:lnTo>
                      <a:pt x="8" y="169"/>
                    </a:lnTo>
                    <a:lnTo>
                      <a:pt x="6" y="169"/>
                    </a:lnTo>
                    <a:lnTo>
                      <a:pt x="4" y="169"/>
                    </a:lnTo>
                    <a:lnTo>
                      <a:pt x="4" y="167"/>
                    </a:lnTo>
                    <a:lnTo>
                      <a:pt x="2" y="167"/>
                    </a:lnTo>
                    <a:lnTo>
                      <a:pt x="0" y="165"/>
                    </a:lnTo>
                    <a:lnTo>
                      <a:pt x="0" y="162"/>
                    </a:lnTo>
                    <a:lnTo>
                      <a:pt x="0" y="160"/>
                    </a:lnTo>
                    <a:lnTo>
                      <a:pt x="0" y="158"/>
                    </a:lnTo>
                    <a:lnTo>
                      <a:pt x="0" y="156"/>
                    </a:lnTo>
                    <a:lnTo>
                      <a:pt x="0" y="154"/>
                    </a:lnTo>
                    <a:lnTo>
                      <a:pt x="2" y="154"/>
                    </a:lnTo>
                    <a:lnTo>
                      <a:pt x="2" y="151"/>
                    </a:lnTo>
                    <a:lnTo>
                      <a:pt x="4" y="151"/>
                    </a:lnTo>
                    <a:lnTo>
                      <a:pt x="4" y="149"/>
                    </a:lnTo>
                    <a:lnTo>
                      <a:pt x="4" y="147"/>
                    </a:lnTo>
                    <a:lnTo>
                      <a:pt x="6" y="147"/>
                    </a:lnTo>
                    <a:lnTo>
                      <a:pt x="8" y="147"/>
                    </a:lnTo>
                    <a:lnTo>
                      <a:pt x="8" y="145"/>
                    </a:lnTo>
                    <a:lnTo>
                      <a:pt x="11" y="145"/>
                    </a:lnTo>
                    <a:lnTo>
                      <a:pt x="13" y="145"/>
                    </a:lnTo>
                    <a:lnTo>
                      <a:pt x="15" y="145"/>
                    </a:lnTo>
                    <a:lnTo>
                      <a:pt x="17" y="145"/>
                    </a:lnTo>
                    <a:lnTo>
                      <a:pt x="19" y="145"/>
                    </a:lnTo>
                    <a:lnTo>
                      <a:pt x="19" y="143"/>
                    </a:lnTo>
                    <a:lnTo>
                      <a:pt x="22" y="143"/>
                    </a:lnTo>
                    <a:lnTo>
                      <a:pt x="24" y="143"/>
                    </a:lnTo>
                    <a:lnTo>
                      <a:pt x="26" y="143"/>
                    </a:lnTo>
                    <a:lnTo>
                      <a:pt x="26" y="141"/>
                    </a:lnTo>
                    <a:lnTo>
                      <a:pt x="28" y="141"/>
                    </a:lnTo>
                    <a:lnTo>
                      <a:pt x="30" y="141"/>
                    </a:lnTo>
                    <a:lnTo>
                      <a:pt x="33" y="141"/>
                    </a:lnTo>
                    <a:lnTo>
                      <a:pt x="33" y="138"/>
                    </a:lnTo>
                    <a:lnTo>
                      <a:pt x="35" y="138"/>
                    </a:lnTo>
                    <a:lnTo>
                      <a:pt x="37" y="138"/>
                    </a:lnTo>
                    <a:lnTo>
                      <a:pt x="39" y="138"/>
                    </a:lnTo>
                    <a:lnTo>
                      <a:pt x="39" y="136"/>
                    </a:lnTo>
                    <a:lnTo>
                      <a:pt x="41" y="136"/>
                    </a:lnTo>
                    <a:lnTo>
                      <a:pt x="44" y="136"/>
                    </a:lnTo>
                    <a:lnTo>
                      <a:pt x="44" y="134"/>
                    </a:lnTo>
                    <a:lnTo>
                      <a:pt x="44" y="132"/>
                    </a:lnTo>
                    <a:lnTo>
                      <a:pt x="46" y="132"/>
                    </a:lnTo>
                    <a:lnTo>
                      <a:pt x="46" y="130"/>
                    </a:lnTo>
                    <a:lnTo>
                      <a:pt x="46" y="127"/>
                    </a:lnTo>
                    <a:lnTo>
                      <a:pt x="48" y="127"/>
                    </a:lnTo>
                    <a:lnTo>
                      <a:pt x="50" y="127"/>
                    </a:lnTo>
                    <a:lnTo>
                      <a:pt x="50" y="125"/>
                    </a:lnTo>
                    <a:lnTo>
                      <a:pt x="52" y="125"/>
                    </a:lnTo>
                    <a:lnTo>
                      <a:pt x="54" y="125"/>
                    </a:lnTo>
                    <a:lnTo>
                      <a:pt x="54" y="123"/>
                    </a:lnTo>
                    <a:lnTo>
                      <a:pt x="57" y="123"/>
                    </a:lnTo>
                    <a:lnTo>
                      <a:pt x="59" y="123"/>
                    </a:lnTo>
                    <a:lnTo>
                      <a:pt x="59" y="121"/>
                    </a:lnTo>
                    <a:lnTo>
                      <a:pt x="61" y="121"/>
                    </a:lnTo>
                    <a:lnTo>
                      <a:pt x="63" y="121"/>
                    </a:lnTo>
                    <a:lnTo>
                      <a:pt x="65" y="121"/>
                    </a:lnTo>
                    <a:lnTo>
                      <a:pt x="65" y="123"/>
                    </a:lnTo>
                    <a:lnTo>
                      <a:pt x="68" y="123"/>
                    </a:lnTo>
                    <a:lnTo>
                      <a:pt x="68" y="125"/>
                    </a:lnTo>
                    <a:lnTo>
                      <a:pt x="68" y="127"/>
                    </a:lnTo>
                    <a:lnTo>
                      <a:pt x="70" y="127"/>
                    </a:lnTo>
                    <a:lnTo>
                      <a:pt x="70" y="130"/>
                    </a:lnTo>
                    <a:lnTo>
                      <a:pt x="72" y="130"/>
                    </a:lnTo>
                    <a:lnTo>
                      <a:pt x="74" y="130"/>
                    </a:lnTo>
                    <a:lnTo>
                      <a:pt x="74" y="127"/>
                    </a:lnTo>
                    <a:lnTo>
                      <a:pt x="76" y="127"/>
                    </a:lnTo>
                    <a:lnTo>
                      <a:pt x="76" y="125"/>
                    </a:lnTo>
                    <a:lnTo>
                      <a:pt x="79" y="125"/>
                    </a:lnTo>
                    <a:lnTo>
                      <a:pt x="79" y="123"/>
                    </a:lnTo>
                    <a:lnTo>
                      <a:pt x="79" y="121"/>
                    </a:lnTo>
                    <a:lnTo>
                      <a:pt x="81" y="121"/>
                    </a:lnTo>
                    <a:lnTo>
                      <a:pt x="81" y="119"/>
                    </a:lnTo>
                    <a:lnTo>
                      <a:pt x="83" y="119"/>
                    </a:lnTo>
                    <a:lnTo>
                      <a:pt x="83" y="116"/>
                    </a:lnTo>
                    <a:lnTo>
                      <a:pt x="85" y="116"/>
                    </a:lnTo>
                    <a:lnTo>
                      <a:pt x="87" y="116"/>
                    </a:lnTo>
                    <a:lnTo>
                      <a:pt x="87" y="114"/>
                    </a:lnTo>
                    <a:lnTo>
                      <a:pt x="87" y="112"/>
                    </a:lnTo>
                    <a:lnTo>
                      <a:pt x="90" y="112"/>
                    </a:lnTo>
                    <a:lnTo>
                      <a:pt x="87" y="112"/>
                    </a:lnTo>
                    <a:lnTo>
                      <a:pt x="87" y="110"/>
                    </a:lnTo>
                    <a:lnTo>
                      <a:pt x="87" y="108"/>
                    </a:lnTo>
                    <a:lnTo>
                      <a:pt x="87" y="105"/>
                    </a:lnTo>
                    <a:lnTo>
                      <a:pt x="85" y="105"/>
                    </a:lnTo>
                    <a:lnTo>
                      <a:pt x="85" y="103"/>
                    </a:lnTo>
                    <a:lnTo>
                      <a:pt x="85" y="101"/>
                    </a:lnTo>
                    <a:lnTo>
                      <a:pt x="87" y="101"/>
                    </a:lnTo>
                    <a:lnTo>
                      <a:pt x="87" y="99"/>
                    </a:lnTo>
                    <a:lnTo>
                      <a:pt x="90" y="99"/>
                    </a:lnTo>
                    <a:lnTo>
                      <a:pt x="90" y="97"/>
                    </a:lnTo>
                    <a:lnTo>
                      <a:pt x="92" y="97"/>
                    </a:lnTo>
                    <a:lnTo>
                      <a:pt x="92" y="95"/>
                    </a:lnTo>
                    <a:lnTo>
                      <a:pt x="94" y="95"/>
                    </a:lnTo>
                    <a:lnTo>
                      <a:pt x="94" y="92"/>
                    </a:lnTo>
                    <a:lnTo>
                      <a:pt x="96" y="92"/>
                    </a:lnTo>
                    <a:lnTo>
                      <a:pt x="96" y="90"/>
                    </a:lnTo>
                    <a:lnTo>
                      <a:pt x="98" y="90"/>
                    </a:lnTo>
                    <a:lnTo>
                      <a:pt x="96" y="90"/>
                    </a:lnTo>
                    <a:lnTo>
                      <a:pt x="96" y="88"/>
                    </a:lnTo>
                    <a:lnTo>
                      <a:pt x="94" y="88"/>
                    </a:lnTo>
                    <a:lnTo>
                      <a:pt x="92" y="88"/>
                    </a:lnTo>
                    <a:lnTo>
                      <a:pt x="92" y="86"/>
                    </a:lnTo>
                    <a:lnTo>
                      <a:pt x="92" y="84"/>
                    </a:lnTo>
                    <a:lnTo>
                      <a:pt x="90" y="84"/>
                    </a:lnTo>
                    <a:lnTo>
                      <a:pt x="90" y="81"/>
                    </a:lnTo>
                    <a:lnTo>
                      <a:pt x="90" y="79"/>
                    </a:lnTo>
                    <a:lnTo>
                      <a:pt x="87" y="79"/>
                    </a:lnTo>
                    <a:lnTo>
                      <a:pt x="87" y="77"/>
                    </a:lnTo>
                    <a:lnTo>
                      <a:pt x="85" y="77"/>
                    </a:lnTo>
                    <a:lnTo>
                      <a:pt x="83" y="77"/>
                    </a:lnTo>
                    <a:lnTo>
                      <a:pt x="83" y="75"/>
                    </a:lnTo>
                    <a:lnTo>
                      <a:pt x="83" y="73"/>
                    </a:lnTo>
                    <a:lnTo>
                      <a:pt x="81" y="73"/>
                    </a:lnTo>
                    <a:lnTo>
                      <a:pt x="81" y="70"/>
                    </a:lnTo>
                    <a:lnTo>
                      <a:pt x="83" y="70"/>
                    </a:lnTo>
                    <a:lnTo>
                      <a:pt x="83" y="68"/>
                    </a:lnTo>
                    <a:lnTo>
                      <a:pt x="83" y="66"/>
                    </a:lnTo>
                    <a:lnTo>
                      <a:pt x="83" y="64"/>
                    </a:lnTo>
                    <a:lnTo>
                      <a:pt x="85" y="64"/>
                    </a:lnTo>
                    <a:lnTo>
                      <a:pt x="85" y="62"/>
                    </a:lnTo>
                    <a:lnTo>
                      <a:pt x="87" y="62"/>
                    </a:lnTo>
                    <a:lnTo>
                      <a:pt x="90" y="62"/>
                    </a:lnTo>
                    <a:lnTo>
                      <a:pt x="90" y="64"/>
                    </a:lnTo>
                    <a:lnTo>
                      <a:pt x="92" y="64"/>
                    </a:lnTo>
                    <a:lnTo>
                      <a:pt x="92" y="66"/>
                    </a:lnTo>
                    <a:lnTo>
                      <a:pt x="94" y="66"/>
                    </a:lnTo>
                    <a:lnTo>
                      <a:pt x="96" y="66"/>
                    </a:lnTo>
                    <a:lnTo>
                      <a:pt x="96" y="68"/>
                    </a:lnTo>
                    <a:lnTo>
                      <a:pt x="98" y="68"/>
                    </a:lnTo>
                    <a:lnTo>
                      <a:pt x="98" y="66"/>
                    </a:lnTo>
                    <a:lnTo>
                      <a:pt x="100" y="66"/>
                    </a:lnTo>
                    <a:lnTo>
                      <a:pt x="103" y="66"/>
                    </a:lnTo>
                    <a:lnTo>
                      <a:pt x="103" y="64"/>
                    </a:lnTo>
                    <a:lnTo>
                      <a:pt x="103" y="62"/>
                    </a:lnTo>
                    <a:lnTo>
                      <a:pt x="103" y="59"/>
                    </a:lnTo>
                    <a:lnTo>
                      <a:pt x="103" y="57"/>
                    </a:lnTo>
                    <a:lnTo>
                      <a:pt x="100" y="57"/>
                    </a:lnTo>
                    <a:lnTo>
                      <a:pt x="98" y="57"/>
                    </a:lnTo>
                    <a:lnTo>
                      <a:pt x="98" y="55"/>
                    </a:lnTo>
                    <a:lnTo>
                      <a:pt x="96" y="55"/>
                    </a:lnTo>
                    <a:lnTo>
                      <a:pt x="96" y="53"/>
                    </a:lnTo>
                    <a:lnTo>
                      <a:pt x="96" y="51"/>
                    </a:lnTo>
                    <a:lnTo>
                      <a:pt x="98" y="51"/>
                    </a:lnTo>
                    <a:lnTo>
                      <a:pt x="100" y="51"/>
                    </a:lnTo>
                    <a:lnTo>
                      <a:pt x="103" y="51"/>
                    </a:lnTo>
                    <a:lnTo>
                      <a:pt x="105" y="51"/>
                    </a:lnTo>
                    <a:lnTo>
                      <a:pt x="107" y="51"/>
                    </a:lnTo>
                    <a:lnTo>
                      <a:pt x="109" y="51"/>
                    </a:lnTo>
                    <a:lnTo>
                      <a:pt x="109" y="49"/>
                    </a:lnTo>
                    <a:lnTo>
                      <a:pt x="111" y="49"/>
                    </a:lnTo>
                    <a:lnTo>
                      <a:pt x="109" y="49"/>
                    </a:lnTo>
                    <a:lnTo>
                      <a:pt x="109" y="46"/>
                    </a:lnTo>
                    <a:lnTo>
                      <a:pt x="109" y="44"/>
                    </a:lnTo>
                    <a:lnTo>
                      <a:pt x="107" y="44"/>
                    </a:lnTo>
                    <a:lnTo>
                      <a:pt x="105" y="44"/>
                    </a:lnTo>
                    <a:lnTo>
                      <a:pt x="105" y="42"/>
                    </a:lnTo>
                    <a:lnTo>
                      <a:pt x="103" y="42"/>
                    </a:lnTo>
                    <a:lnTo>
                      <a:pt x="103" y="40"/>
                    </a:lnTo>
                    <a:lnTo>
                      <a:pt x="103" y="38"/>
                    </a:lnTo>
                    <a:lnTo>
                      <a:pt x="105" y="38"/>
                    </a:lnTo>
                    <a:lnTo>
                      <a:pt x="105" y="35"/>
                    </a:lnTo>
                    <a:lnTo>
                      <a:pt x="107" y="35"/>
                    </a:lnTo>
                    <a:lnTo>
                      <a:pt x="107" y="38"/>
                    </a:lnTo>
                    <a:lnTo>
                      <a:pt x="109" y="38"/>
                    </a:lnTo>
                    <a:lnTo>
                      <a:pt x="111" y="38"/>
                    </a:lnTo>
                    <a:lnTo>
                      <a:pt x="111" y="40"/>
                    </a:lnTo>
                    <a:lnTo>
                      <a:pt x="114" y="40"/>
                    </a:lnTo>
                    <a:lnTo>
                      <a:pt x="114" y="42"/>
                    </a:lnTo>
                    <a:lnTo>
                      <a:pt x="116" y="42"/>
                    </a:lnTo>
                    <a:lnTo>
                      <a:pt x="116" y="40"/>
                    </a:lnTo>
                    <a:lnTo>
                      <a:pt x="118" y="40"/>
                    </a:lnTo>
                    <a:lnTo>
                      <a:pt x="120" y="40"/>
                    </a:lnTo>
                    <a:lnTo>
                      <a:pt x="120" y="38"/>
                    </a:lnTo>
                    <a:lnTo>
                      <a:pt x="118" y="38"/>
                    </a:lnTo>
                    <a:lnTo>
                      <a:pt x="118" y="35"/>
                    </a:lnTo>
                    <a:lnTo>
                      <a:pt x="118" y="33"/>
                    </a:lnTo>
                    <a:lnTo>
                      <a:pt x="118" y="31"/>
                    </a:lnTo>
                    <a:lnTo>
                      <a:pt x="120" y="31"/>
                    </a:lnTo>
                    <a:lnTo>
                      <a:pt x="120" y="29"/>
                    </a:lnTo>
                    <a:lnTo>
                      <a:pt x="120" y="27"/>
                    </a:lnTo>
                    <a:lnTo>
                      <a:pt x="120" y="24"/>
                    </a:lnTo>
                    <a:lnTo>
                      <a:pt x="120" y="22"/>
                    </a:lnTo>
                    <a:lnTo>
                      <a:pt x="118" y="22"/>
                    </a:lnTo>
                    <a:lnTo>
                      <a:pt x="118" y="20"/>
                    </a:lnTo>
                    <a:lnTo>
                      <a:pt x="118" y="18"/>
                    </a:lnTo>
                    <a:lnTo>
                      <a:pt x="118" y="16"/>
                    </a:lnTo>
                    <a:lnTo>
                      <a:pt x="120" y="16"/>
                    </a:lnTo>
                    <a:lnTo>
                      <a:pt x="120" y="13"/>
                    </a:lnTo>
                    <a:lnTo>
                      <a:pt x="122" y="13"/>
                    </a:lnTo>
                    <a:lnTo>
                      <a:pt x="122" y="11"/>
                    </a:lnTo>
                    <a:lnTo>
                      <a:pt x="125" y="11"/>
                    </a:lnTo>
                    <a:lnTo>
                      <a:pt x="127" y="11"/>
                    </a:lnTo>
                    <a:lnTo>
                      <a:pt x="129" y="11"/>
                    </a:lnTo>
                    <a:lnTo>
                      <a:pt x="131" y="11"/>
                    </a:lnTo>
                    <a:lnTo>
                      <a:pt x="133" y="11"/>
                    </a:lnTo>
                    <a:lnTo>
                      <a:pt x="136" y="11"/>
                    </a:lnTo>
                    <a:lnTo>
                      <a:pt x="138" y="11"/>
                    </a:lnTo>
                    <a:lnTo>
                      <a:pt x="140" y="11"/>
                    </a:lnTo>
                    <a:lnTo>
                      <a:pt x="140" y="9"/>
                    </a:lnTo>
                    <a:lnTo>
                      <a:pt x="142" y="9"/>
                    </a:lnTo>
                    <a:lnTo>
                      <a:pt x="142" y="7"/>
                    </a:lnTo>
                    <a:lnTo>
                      <a:pt x="144" y="7"/>
                    </a:lnTo>
                    <a:lnTo>
                      <a:pt x="144" y="9"/>
                    </a:lnTo>
                    <a:lnTo>
                      <a:pt x="146" y="9"/>
                    </a:lnTo>
                    <a:lnTo>
                      <a:pt x="146" y="11"/>
                    </a:lnTo>
                    <a:lnTo>
                      <a:pt x="149" y="11"/>
                    </a:lnTo>
                    <a:lnTo>
                      <a:pt x="151" y="11"/>
                    </a:lnTo>
                    <a:lnTo>
                      <a:pt x="153" y="11"/>
                    </a:lnTo>
                    <a:lnTo>
                      <a:pt x="153" y="9"/>
                    </a:lnTo>
                    <a:lnTo>
                      <a:pt x="155" y="9"/>
                    </a:lnTo>
                    <a:lnTo>
                      <a:pt x="155" y="7"/>
                    </a:lnTo>
                    <a:lnTo>
                      <a:pt x="155" y="5"/>
                    </a:lnTo>
                    <a:lnTo>
                      <a:pt x="157" y="5"/>
                    </a:lnTo>
                    <a:lnTo>
                      <a:pt x="160" y="5"/>
                    </a:lnTo>
                    <a:lnTo>
                      <a:pt x="162" y="5"/>
                    </a:lnTo>
                    <a:lnTo>
                      <a:pt x="164" y="5"/>
                    </a:lnTo>
                    <a:lnTo>
                      <a:pt x="166" y="5"/>
                    </a:lnTo>
                    <a:lnTo>
                      <a:pt x="166" y="3"/>
                    </a:lnTo>
                    <a:lnTo>
                      <a:pt x="168" y="3"/>
                    </a:lnTo>
                    <a:lnTo>
                      <a:pt x="168" y="0"/>
                    </a:lnTo>
                    <a:lnTo>
                      <a:pt x="171" y="0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313" name="Freeform 98"/>
              <p:cNvSpPr>
                <a:spLocks/>
              </p:cNvSpPr>
              <p:nvPr/>
            </p:nvSpPr>
            <p:spPr bwMode="auto">
              <a:xfrm>
                <a:off x="1238250" y="2854325"/>
                <a:ext cx="1838325" cy="942975"/>
              </a:xfrm>
              <a:custGeom>
                <a:avLst/>
                <a:gdLst>
                  <a:gd name="T0" fmla="*/ 2147483647 w 1158"/>
                  <a:gd name="T1" fmla="*/ 2147483647 h 594"/>
                  <a:gd name="T2" fmla="*/ 2147483647 w 1158"/>
                  <a:gd name="T3" fmla="*/ 2147483647 h 594"/>
                  <a:gd name="T4" fmla="*/ 2147483647 w 1158"/>
                  <a:gd name="T5" fmla="*/ 2147483647 h 594"/>
                  <a:gd name="T6" fmla="*/ 2147483647 w 1158"/>
                  <a:gd name="T7" fmla="*/ 2147483647 h 594"/>
                  <a:gd name="T8" fmla="*/ 2147483647 w 1158"/>
                  <a:gd name="T9" fmla="*/ 2147483647 h 594"/>
                  <a:gd name="T10" fmla="*/ 2147483647 w 1158"/>
                  <a:gd name="T11" fmla="*/ 2147483647 h 594"/>
                  <a:gd name="T12" fmla="*/ 2147483647 w 1158"/>
                  <a:gd name="T13" fmla="*/ 2147483647 h 594"/>
                  <a:gd name="T14" fmla="*/ 2147483647 w 1158"/>
                  <a:gd name="T15" fmla="*/ 2147483647 h 594"/>
                  <a:gd name="T16" fmla="*/ 2147483647 w 1158"/>
                  <a:gd name="T17" fmla="*/ 2147483647 h 594"/>
                  <a:gd name="T18" fmla="*/ 2147483647 w 1158"/>
                  <a:gd name="T19" fmla="*/ 2147483647 h 594"/>
                  <a:gd name="T20" fmla="*/ 2147483647 w 1158"/>
                  <a:gd name="T21" fmla="*/ 2147483647 h 594"/>
                  <a:gd name="T22" fmla="*/ 2147483647 w 1158"/>
                  <a:gd name="T23" fmla="*/ 2147483647 h 594"/>
                  <a:gd name="T24" fmla="*/ 2147483647 w 1158"/>
                  <a:gd name="T25" fmla="*/ 2147483647 h 594"/>
                  <a:gd name="T26" fmla="*/ 2147483647 w 1158"/>
                  <a:gd name="T27" fmla="*/ 2147483647 h 594"/>
                  <a:gd name="T28" fmla="*/ 2147483647 w 1158"/>
                  <a:gd name="T29" fmla="*/ 2147483647 h 594"/>
                  <a:gd name="T30" fmla="*/ 2147483647 w 1158"/>
                  <a:gd name="T31" fmla="*/ 2147483647 h 594"/>
                  <a:gd name="T32" fmla="*/ 2147483647 w 1158"/>
                  <a:gd name="T33" fmla="*/ 2147483647 h 594"/>
                  <a:gd name="T34" fmla="*/ 2147483647 w 1158"/>
                  <a:gd name="T35" fmla="*/ 2147483647 h 594"/>
                  <a:gd name="T36" fmla="*/ 2147483647 w 1158"/>
                  <a:gd name="T37" fmla="*/ 2147483647 h 594"/>
                  <a:gd name="T38" fmla="*/ 2147483647 w 1158"/>
                  <a:gd name="T39" fmla="*/ 2147483647 h 594"/>
                  <a:gd name="T40" fmla="*/ 2147483647 w 1158"/>
                  <a:gd name="T41" fmla="*/ 2147483647 h 594"/>
                  <a:gd name="T42" fmla="*/ 2147483647 w 1158"/>
                  <a:gd name="T43" fmla="*/ 2147483647 h 594"/>
                  <a:gd name="T44" fmla="*/ 2147483647 w 1158"/>
                  <a:gd name="T45" fmla="*/ 2147483647 h 594"/>
                  <a:gd name="T46" fmla="*/ 2147483647 w 1158"/>
                  <a:gd name="T47" fmla="*/ 2147483647 h 594"/>
                  <a:gd name="T48" fmla="*/ 2147483647 w 1158"/>
                  <a:gd name="T49" fmla="*/ 2147483647 h 594"/>
                  <a:gd name="T50" fmla="*/ 2147483647 w 1158"/>
                  <a:gd name="T51" fmla="*/ 2147483647 h 594"/>
                  <a:gd name="T52" fmla="*/ 2147483647 w 1158"/>
                  <a:gd name="T53" fmla="*/ 2147483647 h 594"/>
                  <a:gd name="T54" fmla="*/ 2147483647 w 1158"/>
                  <a:gd name="T55" fmla="*/ 2147483647 h 594"/>
                  <a:gd name="T56" fmla="*/ 2147483647 w 1158"/>
                  <a:gd name="T57" fmla="*/ 2147483647 h 594"/>
                  <a:gd name="T58" fmla="*/ 2147483647 w 1158"/>
                  <a:gd name="T59" fmla="*/ 2147483647 h 594"/>
                  <a:gd name="T60" fmla="*/ 2147483647 w 1158"/>
                  <a:gd name="T61" fmla="*/ 2147483647 h 594"/>
                  <a:gd name="T62" fmla="*/ 2147483647 w 1158"/>
                  <a:gd name="T63" fmla="*/ 2147483647 h 594"/>
                  <a:gd name="T64" fmla="*/ 2147483647 w 1158"/>
                  <a:gd name="T65" fmla="*/ 2147483647 h 594"/>
                  <a:gd name="T66" fmla="*/ 2147483647 w 1158"/>
                  <a:gd name="T67" fmla="*/ 2147483647 h 594"/>
                  <a:gd name="T68" fmla="*/ 2147483647 w 1158"/>
                  <a:gd name="T69" fmla="*/ 2147483647 h 594"/>
                  <a:gd name="T70" fmla="*/ 2147483647 w 1158"/>
                  <a:gd name="T71" fmla="*/ 2147483647 h 594"/>
                  <a:gd name="T72" fmla="*/ 2147483647 w 1158"/>
                  <a:gd name="T73" fmla="*/ 2147483647 h 594"/>
                  <a:gd name="T74" fmla="*/ 2147483647 w 1158"/>
                  <a:gd name="T75" fmla="*/ 2147483647 h 594"/>
                  <a:gd name="T76" fmla="*/ 2147483647 w 1158"/>
                  <a:gd name="T77" fmla="*/ 2147483647 h 594"/>
                  <a:gd name="T78" fmla="*/ 2147483647 w 1158"/>
                  <a:gd name="T79" fmla="*/ 2147483647 h 594"/>
                  <a:gd name="T80" fmla="*/ 2147483647 w 1158"/>
                  <a:gd name="T81" fmla="*/ 2147483647 h 594"/>
                  <a:gd name="T82" fmla="*/ 2147483647 w 1158"/>
                  <a:gd name="T83" fmla="*/ 2147483647 h 594"/>
                  <a:gd name="T84" fmla="*/ 2147483647 w 1158"/>
                  <a:gd name="T85" fmla="*/ 2147483647 h 594"/>
                  <a:gd name="T86" fmla="*/ 2147483647 w 1158"/>
                  <a:gd name="T87" fmla="*/ 2147483647 h 594"/>
                  <a:gd name="T88" fmla="*/ 2147483647 w 1158"/>
                  <a:gd name="T89" fmla="*/ 2147483647 h 594"/>
                  <a:gd name="T90" fmla="*/ 2147483647 w 1158"/>
                  <a:gd name="T91" fmla="*/ 2147483647 h 594"/>
                  <a:gd name="T92" fmla="*/ 2147483647 w 1158"/>
                  <a:gd name="T93" fmla="*/ 2147483647 h 594"/>
                  <a:gd name="T94" fmla="*/ 2147483647 w 1158"/>
                  <a:gd name="T95" fmla="*/ 2147483647 h 594"/>
                  <a:gd name="T96" fmla="*/ 2147483647 w 1158"/>
                  <a:gd name="T97" fmla="*/ 2147483647 h 594"/>
                  <a:gd name="T98" fmla="*/ 2147483647 w 1158"/>
                  <a:gd name="T99" fmla="*/ 2147483647 h 594"/>
                  <a:gd name="T100" fmla="*/ 2147483647 w 1158"/>
                  <a:gd name="T101" fmla="*/ 2147483647 h 594"/>
                  <a:gd name="T102" fmla="*/ 2147483647 w 1158"/>
                  <a:gd name="T103" fmla="*/ 2147483647 h 594"/>
                  <a:gd name="T104" fmla="*/ 2147483647 w 1158"/>
                  <a:gd name="T105" fmla="*/ 2147483647 h 594"/>
                  <a:gd name="T106" fmla="*/ 2147483647 w 1158"/>
                  <a:gd name="T107" fmla="*/ 2147483647 h 594"/>
                  <a:gd name="T108" fmla="*/ 2147483647 w 1158"/>
                  <a:gd name="T109" fmla="*/ 2147483647 h 594"/>
                  <a:gd name="T110" fmla="*/ 2147483647 w 1158"/>
                  <a:gd name="T111" fmla="*/ 2147483647 h 594"/>
                  <a:gd name="T112" fmla="*/ 2147483647 w 1158"/>
                  <a:gd name="T113" fmla="*/ 2147483647 h 594"/>
                  <a:gd name="T114" fmla="*/ 2147483647 w 1158"/>
                  <a:gd name="T115" fmla="*/ 2147483647 h 594"/>
                  <a:gd name="T116" fmla="*/ 2147483647 w 1158"/>
                  <a:gd name="T117" fmla="*/ 2147483647 h 594"/>
                  <a:gd name="T118" fmla="*/ 2147483647 w 1158"/>
                  <a:gd name="T119" fmla="*/ 2147483647 h 59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158" h="594">
                    <a:moveTo>
                      <a:pt x="0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3" y="11"/>
                    </a:lnTo>
                    <a:lnTo>
                      <a:pt x="13" y="13"/>
                    </a:lnTo>
                    <a:lnTo>
                      <a:pt x="13" y="16"/>
                    </a:lnTo>
                    <a:lnTo>
                      <a:pt x="15" y="16"/>
                    </a:lnTo>
                    <a:lnTo>
                      <a:pt x="15" y="18"/>
                    </a:lnTo>
                    <a:lnTo>
                      <a:pt x="17" y="18"/>
                    </a:lnTo>
                    <a:lnTo>
                      <a:pt x="19" y="18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6" y="18"/>
                    </a:lnTo>
                    <a:lnTo>
                      <a:pt x="28" y="18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0" y="22"/>
                    </a:lnTo>
                    <a:lnTo>
                      <a:pt x="30" y="24"/>
                    </a:lnTo>
                    <a:lnTo>
                      <a:pt x="30" y="27"/>
                    </a:lnTo>
                    <a:lnTo>
                      <a:pt x="30" y="29"/>
                    </a:lnTo>
                    <a:lnTo>
                      <a:pt x="30" y="31"/>
                    </a:lnTo>
                    <a:lnTo>
                      <a:pt x="30" y="33"/>
                    </a:lnTo>
                    <a:lnTo>
                      <a:pt x="30" y="35"/>
                    </a:lnTo>
                    <a:lnTo>
                      <a:pt x="28" y="35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8" y="42"/>
                    </a:lnTo>
                    <a:lnTo>
                      <a:pt x="28" y="44"/>
                    </a:lnTo>
                    <a:lnTo>
                      <a:pt x="26" y="44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28" y="49"/>
                    </a:lnTo>
                    <a:lnTo>
                      <a:pt x="28" y="51"/>
                    </a:lnTo>
                    <a:lnTo>
                      <a:pt x="30" y="51"/>
                    </a:lnTo>
                    <a:lnTo>
                      <a:pt x="30" y="53"/>
                    </a:lnTo>
                    <a:lnTo>
                      <a:pt x="30" y="55"/>
                    </a:lnTo>
                    <a:lnTo>
                      <a:pt x="33" y="55"/>
                    </a:lnTo>
                    <a:lnTo>
                      <a:pt x="33" y="57"/>
                    </a:lnTo>
                    <a:lnTo>
                      <a:pt x="35" y="57"/>
                    </a:lnTo>
                    <a:lnTo>
                      <a:pt x="35" y="59"/>
                    </a:lnTo>
                    <a:lnTo>
                      <a:pt x="37" y="59"/>
                    </a:lnTo>
                    <a:lnTo>
                      <a:pt x="39" y="59"/>
                    </a:lnTo>
                    <a:lnTo>
                      <a:pt x="41" y="59"/>
                    </a:lnTo>
                    <a:lnTo>
                      <a:pt x="44" y="59"/>
                    </a:lnTo>
                    <a:lnTo>
                      <a:pt x="44" y="57"/>
                    </a:lnTo>
                    <a:lnTo>
                      <a:pt x="46" y="57"/>
                    </a:lnTo>
                    <a:lnTo>
                      <a:pt x="48" y="57"/>
                    </a:lnTo>
                    <a:lnTo>
                      <a:pt x="50" y="57"/>
                    </a:lnTo>
                    <a:lnTo>
                      <a:pt x="52" y="57"/>
                    </a:lnTo>
                    <a:lnTo>
                      <a:pt x="52" y="59"/>
                    </a:lnTo>
                    <a:lnTo>
                      <a:pt x="55" y="59"/>
                    </a:lnTo>
                    <a:lnTo>
                      <a:pt x="55" y="57"/>
                    </a:lnTo>
                    <a:lnTo>
                      <a:pt x="57" y="57"/>
                    </a:lnTo>
                    <a:lnTo>
                      <a:pt x="57" y="55"/>
                    </a:lnTo>
                    <a:lnTo>
                      <a:pt x="59" y="55"/>
                    </a:lnTo>
                    <a:lnTo>
                      <a:pt x="59" y="53"/>
                    </a:lnTo>
                    <a:lnTo>
                      <a:pt x="61" y="53"/>
                    </a:lnTo>
                    <a:lnTo>
                      <a:pt x="63" y="53"/>
                    </a:lnTo>
                    <a:lnTo>
                      <a:pt x="65" y="53"/>
                    </a:lnTo>
                    <a:lnTo>
                      <a:pt x="68" y="53"/>
                    </a:lnTo>
                    <a:lnTo>
                      <a:pt x="70" y="53"/>
                    </a:lnTo>
                    <a:lnTo>
                      <a:pt x="70" y="55"/>
                    </a:lnTo>
                    <a:lnTo>
                      <a:pt x="72" y="55"/>
                    </a:lnTo>
                    <a:lnTo>
                      <a:pt x="72" y="57"/>
                    </a:lnTo>
                    <a:lnTo>
                      <a:pt x="72" y="59"/>
                    </a:lnTo>
                    <a:lnTo>
                      <a:pt x="74" y="59"/>
                    </a:lnTo>
                    <a:lnTo>
                      <a:pt x="74" y="62"/>
                    </a:lnTo>
                    <a:lnTo>
                      <a:pt x="74" y="64"/>
                    </a:lnTo>
                    <a:lnTo>
                      <a:pt x="76" y="64"/>
                    </a:lnTo>
                    <a:lnTo>
                      <a:pt x="76" y="66"/>
                    </a:lnTo>
                    <a:lnTo>
                      <a:pt x="76" y="68"/>
                    </a:lnTo>
                    <a:lnTo>
                      <a:pt x="79" y="68"/>
                    </a:lnTo>
                    <a:lnTo>
                      <a:pt x="81" y="68"/>
                    </a:lnTo>
                    <a:lnTo>
                      <a:pt x="81" y="70"/>
                    </a:lnTo>
                    <a:lnTo>
                      <a:pt x="81" y="73"/>
                    </a:lnTo>
                    <a:lnTo>
                      <a:pt x="83" y="73"/>
                    </a:lnTo>
                    <a:lnTo>
                      <a:pt x="83" y="75"/>
                    </a:lnTo>
                    <a:lnTo>
                      <a:pt x="81" y="75"/>
                    </a:lnTo>
                    <a:lnTo>
                      <a:pt x="81" y="77"/>
                    </a:lnTo>
                    <a:lnTo>
                      <a:pt x="81" y="79"/>
                    </a:lnTo>
                    <a:lnTo>
                      <a:pt x="81" y="81"/>
                    </a:lnTo>
                    <a:lnTo>
                      <a:pt x="83" y="81"/>
                    </a:lnTo>
                    <a:lnTo>
                      <a:pt x="83" y="84"/>
                    </a:lnTo>
                    <a:lnTo>
                      <a:pt x="85" y="84"/>
                    </a:lnTo>
                    <a:lnTo>
                      <a:pt x="85" y="86"/>
                    </a:lnTo>
                    <a:lnTo>
                      <a:pt x="87" y="88"/>
                    </a:lnTo>
                    <a:lnTo>
                      <a:pt x="87" y="90"/>
                    </a:lnTo>
                    <a:lnTo>
                      <a:pt x="90" y="90"/>
                    </a:lnTo>
                    <a:lnTo>
                      <a:pt x="90" y="92"/>
                    </a:lnTo>
                    <a:lnTo>
                      <a:pt x="90" y="95"/>
                    </a:lnTo>
                    <a:lnTo>
                      <a:pt x="92" y="95"/>
                    </a:lnTo>
                    <a:lnTo>
                      <a:pt x="90" y="95"/>
                    </a:lnTo>
                    <a:lnTo>
                      <a:pt x="90" y="97"/>
                    </a:lnTo>
                    <a:lnTo>
                      <a:pt x="90" y="99"/>
                    </a:lnTo>
                    <a:lnTo>
                      <a:pt x="90" y="101"/>
                    </a:lnTo>
                    <a:lnTo>
                      <a:pt x="90" y="103"/>
                    </a:lnTo>
                    <a:lnTo>
                      <a:pt x="87" y="103"/>
                    </a:lnTo>
                    <a:lnTo>
                      <a:pt x="87" y="105"/>
                    </a:lnTo>
                    <a:lnTo>
                      <a:pt x="87" y="108"/>
                    </a:lnTo>
                    <a:lnTo>
                      <a:pt x="85" y="108"/>
                    </a:lnTo>
                    <a:lnTo>
                      <a:pt x="85" y="110"/>
                    </a:lnTo>
                    <a:lnTo>
                      <a:pt x="83" y="110"/>
                    </a:lnTo>
                    <a:lnTo>
                      <a:pt x="83" y="112"/>
                    </a:lnTo>
                    <a:lnTo>
                      <a:pt x="81" y="112"/>
                    </a:lnTo>
                    <a:lnTo>
                      <a:pt x="79" y="112"/>
                    </a:lnTo>
                    <a:lnTo>
                      <a:pt x="76" y="112"/>
                    </a:lnTo>
                    <a:lnTo>
                      <a:pt x="74" y="112"/>
                    </a:lnTo>
                    <a:lnTo>
                      <a:pt x="72" y="112"/>
                    </a:lnTo>
                    <a:lnTo>
                      <a:pt x="72" y="114"/>
                    </a:lnTo>
                    <a:lnTo>
                      <a:pt x="70" y="114"/>
                    </a:lnTo>
                    <a:lnTo>
                      <a:pt x="70" y="116"/>
                    </a:lnTo>
                    <a:lnTo>
                      <a:pt x="70" y="119"/>
                    </a:lnTo>
                    <a:lnTo>
                      <a:pt x="70" y="121"/>
                    </a:lnTo>
                    <a:lnTo>
                      <a:pt x="68" y="121"/>
                    </a:lnTo>
                    <a:lnTo>
                      <a:pt x="68" y="123"/>
                    </a:lnTo>
                    <a:lnTo>
                      <a:pt x="70" y="123"/>
                    </a:lnTo>
                    <a:lnTo>
                      <a:pt x="70" y="125"/>
                    </a:lnTo>
                    <a:lnTo>
                      <a:pt x="70" y="127"/>
                    </a:lnTo>
                    <a:lnTo>
                      <a:pt x="72" y="127"/>
                    </a:lnTo>
                    <a:lnTo>
                      <a:pt x="72" y="130"/>
                    </a:lnTo>
                    <a:lnTo>
                      <a:pt x="74" y="130"/>
                    </a:lnTo>
                    <a:lnTo>
                      <a:pt x="76" y="130"/>
                    </a:lnTo>
                    <a:lnTo>
                      <a:pt x="76" y="132"/>
                    </a:lnTo>
                    <a:lnTo>
                      <a:pt x="79" y="132"/>
                    </a:lnTo>
                    <a:lnTo>
                      <a:pt x="79" y="134"/>
                    </a:lnTo>
                    <a:lnTo>
                      <a:pt x="79" y="136"/>
                    </a:lnTo>
                    <a:lnTo>
                      <a:pt x="81" y="136"/>
                    </a:lnTo>
                    <a:lnTo>
                      <a:pt x="81" y="138"/>
                    </a:lnTo>
                    <a:lnTo>
                      <a:pt x="81" y="141"/>
                    </a:lnTo>
                    <a:lnTo>
                      <a:pt x="81" y="143"/>
                    </a:lnTo>
                    <a:lnTo>
                      <a:pt x="81" y="145"/>
                    </a:lnTo>
                    <a:lnTo>
                      <a:pt x="81" y="147"/>
                    </a:lnTo>
                    <a:lnTo>
                      <a:pt x="83" y="147"/>
                    </a:lnTo>
                    <a:lnTo>
                      <a:pt x="85" y="147"/>
                    </a:lnTo>
                    <a:lnTo>
                      <a:pt x="87" y="147"/>
                    </a:lnTo>
                    <a:lnTo>
                      <a:pt x="90" y="147"/>
                    </a:lnTo>
                    <a:lnTo>
                      <a:pt x="90" y="145"/>
                    </a:lnTo>
                    <a:lnTo>
                      <a:pt x="92" y="145"/>
                    </a:lnTo>
                    <a:lnTo>
                      <a:pt x="92" y="147"/>
                    </a:lnTo>
                    <a:lnTo>
                      <a:pt x="94" y="147"/>
                    </a:lnTo>
                    <a:lnTo>
                      <a:pt x="96" y="147"/>
                    </a:lnTo>
                    <a:lnTo>
                      <a:pt x="96" y="149"/>
                    </a:lnTo>
                    <a:lnTo>
                      <a:pt x="96" y="151"/>
                    </a:lnTo>
                    <a:lnTo>
                      <a:pt x="96" y="154"/>
                    </a:lnTo>
                    <a:lnTo>
                      <a:pt x="94" y="154"/>
                    </a:lnTo>
                    <a:lnTo>
                      <a:pt x="94" y="156"/>
                    </a:lnTo>
                    <a:lnTo>
                      <a:pt x="94" y="158"/>
                    </a:lnTo>
                    <a:lnTo>
                      <a:pt x="96" y="158"/>
                    </a:lnTo>
                    <a:lnTo>
                      <a:pt x="96" y="160"/>
                    </a:lnTo>
                    <a:lnTo>
                      <a:pt x="96" y="162"/>
                    </a:lnTo>
                    <a:lnTo>
                      <a:pt x="94" y="162"/>
                    </a:lnTo>
                    <a:lnTo>
                      <a:pt x="94" y="165"/>
                    </a:lnTo>
                    <a:lnTo>
                      <a:pt x="94" y="167"/>
                    </a:lnTo>
                    <a:lnTo>
                      <a:pt x="94" y="169"/>
                    </a:lnTo>
                    <a:lnTo>
                      <a:pt x="94" y="171"/>
                    </a:lnTo>
                    <a:lnTo>
                      <a:pt x="94" y="173"/>
                    </a:lnTo>
                    <a:lnTo>
                      <a:pt x="92" y="173"/>
                    </a:lnTo>
                    <a:lnTo>
                      <a:pt x="92" y="176"/>
                    </a:lnTo>
                    <a:lnTo>
                      <a:pt x="90" y="176"/>
                    </a:lnTo>
                    <a:lnTo>
                      <a:pt x="90" y="178"/>
                    </a:lnTo>
                    <a:lnTo>
                      <a:pt x="92" y="178"/>
                    </a:lnTo>
                    <a:lnTo>
                      <a:pt x="92" y="180"/>
                    </a:lnTo>
                    <a:lnTo>
                      <a:pt x="92" y="182"/>
                    </a:lnTo>
                    <a:lnTo>
                      <a:pt x="92" y="184"/>
                    </a:lnTo>
                    <a:lnTo>
                      <a:pt x="90" y="184"/>
                    </a:lnTo>
                    <a:lnTo>
                      <a:pt x="90" y="187"/>
                    </a:lnTo>
                    <a:lnTo>
                      <a:pt x="90" y="189"/>
                    </a:lnTo>
                    <a:lnTo>
                      <a:pt x="92" y="189"/>
                    </a:lnTo>
                    <a:lnTo>
                      <a:pt x="92" y="191"/>
                    </a:lnTo>
                    <a:lnTo>
                      <a:pt x="94" y="191"/>
                    </a:lnTo>
                    <a:lnTo>
                      <a:pt x="94" y="189"/>
                    </a:lnTo>
                    <a:lnTo>
                      <a:pt x="96" y="189"/>
                    </a:lnTo>
                    <a:lnTo>
                      <a:pt x="98" y="189"/>
                    </a:lnTo>
                    <a:lnTo>
                      <a:pt x="98" y="187"/>
                    </a:lnTo>
                    <a:lnTo>
                      <a:pt x="100" y="187"/>
                    </a:lnTo>
                    <a:lnTo>
                      <a:pt x="103" y="187"/>
                    </a:lnTo>
                    <a:lnTo>
                      <a:pt x="103" y="184"/>
                    </a:lnTo>
                    <a:lnTo>
                      <a:pt x="105" y="184"/>
                    </a:lnTo>
                    <a:lnTo>
                      <a:pt x="107" y="184"/>
                    </a:lnTo>
                    <a:lnTo>
                      <a:pt x="109" y="184"/>
                    </a:lnTo>
                    <a:lnTo>
                      <a:pt x="109" y="182"/>
                    </a:lnTo>
                    <a:lnTo>
                      <a:pt x="111" y="182"/>
                    </a:lnTo>
                    <a:lnTo>
                      <a:pt x="114" y="182"/>
                    </a:lnTo>
                    <a:lnTo>
                      <a:pt x="116" y="182"/>
                    </a:lnTo>
                    <a:lnTo>
                      <a:pt x="118" y="182"/>
                    </a:lnTo>
                    <a:lnTo>
                      <a:pt x="120" y="182"/>
                    </a:lnTo>
                    <a:lnTo>
                      <a:pt x="120" y="184"/>
                    </a:lnTo>
                    <a:lnTo>
                      <a:pt x="122" y="184"/>
                    </a:lnTo>
                    <a:lnTo>
                      <a:pt x="125" y="184"/>
                    </a:lnTo>
                    <a:lnTo>
                      <a:pt x="127" y="184"/>
                    </a:lnTo>
                    <a:lnTo>
                      <a:pt x="127" y="182"/>
                    </a:lnTo>
                    <a:lnTo>
                      <a:pt x="129" y="182"/>
                    </a:lnTo>
                    <a:lnTo>
                      <a:pt x="129" y="180"/>
                    </a:lnTo>
                    <a:lnTo>
                      <a:pt x="131" y="180"/>
                    </a:lnTo>
                    <a:lnTo>
                      <a:pt x="133" y="180"/>
                    </a:lnTo>
                    <a:lnTo>
                      <a:pt x="136" y="180"/>
                    </a:lnTo>
                    <a:lnTo>
                      <a:pt x="138" y="180"/>
                    </a:lnTo>
                    <a:lnTo>
                      <a:pt x="140" y="180"/>
                    </a:lnTo>
                    <a:lnTo>
                      <a:pt x="140" y="182"/>
                    </a:lnTo>
                    <a:lnTo>
                      <a:pt x="142" y="182"/>
                    </a:lnTo>
                    <a:lnTo>
                      <a:pt x="142" y="184"/>
                    </a:lnTo>
                    <a:lnTo>
                      <a:pt x="144" y="184"/>
                    </a:lnTo>
                    <a:lnTo>
                      <a:pt x="144" y="187"/>
                    </a:lnTo>
                    <a:lnTo>
                      <a:pt x="144" y="189"/>
                    </a:lnTo>
                    <a:lnTo>
                      <a:pt x="144" y="191"/>
                    </a:lnTo>
                    <a:lnTo>
                      <a:pt x="144" y="193"/>
                    </a:lnTo>
                    <a:lnTo>
                      <a:pt x="144" y="195"/>
                    </a:lnTo>
                    <a:lnTo>
                      <a:pt x="144" y="197"/>
                    </a:lnTo>
                    <a:lnTo>
                      <a:pt x="144" y="200"/>
                    </a:lnTo>
                    <a:lnTo>
                      <a:pt x="146" y="200"/>
                    </a:lnTo>
                    <a:lnTo>
                      <a:pt x="146" y="202"/>
                    </a:lnTo>
                    <a:lnTo>
                      <a:pt x="149" y="202"/>
                    </a:lnTo>
                    <a:lnTo>
                      <a:pt x="151" y="202"/>
                    </a:lnTo>
                    <a:lnTo>
                      <a:pt x="153" y="202"/>
                    </a:lnTo>
                    <a:lnTo>
                      <a:pt x="153" y="204"/>
                    </a:lnTo>
                    <a:lnTo>
                      <a:pt x="155" y="204"/>
                    </a:lnTo>
                    <a:lnTo>
                      <a:pt x="157" y="204"/>
                    </a:lnTo>
                    <a:lnTo>
                      <a:pt x="160" y="204"/>
                    </a:lnTo>
                    <a:lnTo>
                      <a:pt x="162" y="204"/>
                    </a:lnTo>
                    <a:lnTo>
                      <a:pt x="162" y="202"/>
                    </a:lnTo>
                    <a:lnTo>
                      <a:pt x="164" y="202"/>
                    </a:lnTo>
                    <a:lnTo>
                      <a:pt x="164" y="200"/>
                    </a:lnTo>
                    <a:lnTo>
                      <a:pt x="166" y="200"/>
                    </a:lnTo>
                    <a:lnTo>
                      <a:pt x="166" y="197"/>
                    </a:lnTo>
                    <a:lnTo>
                      <a:pt x="168" y="197"/>
                    </a:lnTo>
                    <a:lnTo>
                      <a:pt x="168" y="195"/>
                    </a:lnTo>
                    <a:lnTo>
                      <a:pt x="171" y="195"/>
                    </a:lnTo>
                    <a:lnTo>
                      <a:pt x="173" y="195"/>
                    </a:lnTo>
                    <a:lnTo>
                      <a:pt x="173" y="197"/>
                    </a:lnTo>
                    <a:lnTo>
                      <a:pt x="175" y="197"/>
                    </a:lnTo>
                    <a:lnTo>
                      <a:pt x="175" y="200"/>
                    </a:lnTo>
                    <a:lnTo>
                      <a:pt x="177" y="200"/>
                    </a:lnTo>
                    <a:lnTo>
                      <a:pt x="179" y="200"/>
                    </a:lnTo>
                    <a:lnTo>
                      <a:pt x="179" y="197"/>
                    </a:lnTo>
                    <a:lnTo>
                      <a:pt x="179" y="195"/>
                    </a:lnTo>
                    <a:lnTo>
                      <a:pt x="182" y="195"/>
                    </a:lnTo>
                    <a:lnTo>
                      <a:pt x="184" y="195"/>
                    </a:lnTo>
                    <a:lnTo>
                      <a:pt x="186" y="195"/>
                    </a:lnTo>
                    <a:lnTo>
                      <a:pt x="186" y="197"/>
                    </a:lnTo>
                    <a:lnTo>
                      <a:pt x="188" y="197"/>
                    </a:lnTo>
                    <a:lnTo>
                      <a:pt x="188" y="200"/>
                    </a:lnTo>
                    <a:lnTo>
                      <a:pt x="190" y="200"/>
                    </a:lnTo>
                    <a:lnTo>
                      <a:pt x="192" y="200"/>
                    </a:lnTo>
                    <a:lnTo>
                      <a:pt x="195" y="200"/>
                    </a:lnTo>
                    <a:lnTo>
                      <a:pt x="197" y="200"/>
                    </a:lnTo>
                    <a:lnTo>
                      <a:pt x="199" y="197"/>
                    </a:lnTo>
                    <a:lnTo>
                      <a:pt x="199" y="200"/>
                    </a:lnTo>
                    <a:lnTo>
                      <a:pt x="199" y="197"/>
                    </a:lnTo>
                    <a:lnTo>
                      <a:pt x="201" y="197"/>
                    </a:lnTo>
                    <a:lnTo>
                      <a:pt x="201" y="200"/>
                    </a:lnTo>
                    <a:lnTo>
                      <a:pt x="203" y="200"/>
                    </a:lnTo>
                    <a:lnTo>
                      <a:pt x="206" y="200"/>
                    </a:lnTo>
                    <a:lnTo>
                      <a:pt x="208" y="200"/>
                    </a:lnTo>
                    <a:lnTo>
                      <a:pt x="210" y="200"/>
                    </a:lnTo>
                    <a:lnTo>
                      <a:pt x="210" y="202"/>
                    </a:lnTo>
                    <a:lnTo>
                      <a:pt x="212" y="202"/>
                    </a:lnTo>
                    <a:lnTo>
                      <a:pt x="212" y="200"/>
                    </a:lnTo>
                    <a:lnTo>
                      <a:pt x="214" y="200"/>
                    </a:lnTo>
                    <a:lnTo>
                      <a:pt x="214" y="202"/>
                    </a:lnTo>
                    <a:lnTo>
                      <a:pt x="217" y="202"/>
                    </a:lnTo>
                    <a:lnTo>
                      <a:pt x="219" y="202"/>
                    </a:lnTo>
                    <a:lnTo>
                      <a:pt x="221" y="202"/>
                    </a:lnTo>
                    <a:lnTo>
                      <a:pt x="223" y="202"/>
                    </a:lnTo>
                    <a:lnTo>
                      <a:pt x="225" y="202"/>
                    </a:lnTo>
                    <a:lnTo>
                      <a:pt x="225" y="204"/>
                    </a:lnTo>
                    <a:lnTo>
                      <a:pt x="228" y="202"/>
                    </a:lnTo>
                    <a:lnTo>
                      <a:pt x="230" y="202"/>
                    </a:lnTo>
                    <a:lnTo>
                      <a:pt x="232" y="202"/>
                    </a:lnTo>
                    <a:lnTo>
                      <a:pt x="232" y="204"/>
                    </a:lnTo>
                    <a:lnTo>
                      <a:pt x="232" y="206"/>
                    </a:lnTo>
                    <a:lnTo>
                      <a:pt x="234" y="206"/>
                    </a:lnTo>
                    <a:lnTo>
                      <a:pt x="234" y="208"/>
                    </a:lnTo>
                    <a:lnTo>
                      <a:pt x="236" y="208"/>
                    </a:lnTo>
                    <a:lnTo>
                      <a:pt x="238" y="208"/>
                    </a:lnTo>
                    <a:lnTo>
                      <a:pt x="238" y="206"/>
                    </a:lnTo>
                    <a:lnTo>
                      <a:pt x="241" y="206"/>
                    </a:lnTo>
                    <a:lnTo>
                      <a:pt x="243" y="206"/>
                    </a:lnTo>
                    <a:lnTo>
                      <a:pt x="243" y="208"/>
                    </a:lnTo>
                    <a:lnTo>
                      <a:pt x="245" y="208"/>
                    </a:lnTo>
                    <a:lnTo>
                      <a:pt x="245" y="211"/>
                    </a:lnTo>
                    <a:lnTo>
                      <a:pt x="245" y="213"/>
                    </a:lnTo>
                    <a:lnTo>
                      <a:pt x="247" y="213"/>
                    </a:lnTo>
                    <a:lnTo>
                      <a:pt x="249" y="213"/>
                    </a:lnTo>
                    <a:lnTo>
                      <a:pt x="249" y="215"/>
                    </a:lnTo>
                    <a:lnTo>
                      <a:pt x="252" y="215"/>
                    </a:lnTo>
                    <a:lnTo>
                      <a:pt x="252" y="217"/>
                    </a:lnTo>
                    <a:lnTo>
                      <a:pt x="254" y="217"/>
                    </a:lnTo>
                    <a:lnTo>
                      <a:pt x="254" y="219"/>
                    </a:lnTo>
                    <a:lnTo>
                      <a:pt x="256" y="219"/>
                    </a:lnTo>
                    <a:lnTo>
                      <a:pt x="254" y="219"/>
                    </a:lnTo>
                    <a:lnTo>
                      <a:pt x="254" y="222"/>
                    </a:lnTo>
                    <a:lnTo>
                      <a:pt x="256" y="222"/>
                    </a:lnTo>
                    <a:lnTo>
                      <a:pt x="256" y="224"/>
                    </a:lnTo>
                    <a:lnTo>
                      <a:pt x="258" y="224"/>
                    </a:lnTo>
                    <a:lnTo>
                      <a:pt x="260" y="224"/>
                    </a:lnTo>
                    <a:lnTo>
                      <a:pt x="260" y="226"/>
                    </a:lnTo>
                    <a:lnTo>
                      <a:pt x="260" y="228"/>
                    </a:lnTo>
                    <a:lnTo>
                      <a:pt x="263" y="228"/>
                    </a:lnTo>
                    <a:lnTo>
                      <a:pt x="263" y="230"/>
                    </a:lnTo>
                    <a:lnTo>
                      <a:pt x="265" y="230"/>
                    </a:lnTo>
                    <a:lnTo>
                      <a:pt x="265" y="233"/>
                    </a:lnTo>
                    <a:lnTo>
                      <a:pt x="267" y="233"/>
                    </a:lnTo>
                    <a:lnTo>
                      <a:pt x="269" y="233"/>
                    </a:lnTo>
                    <a:lnTo>
                      <a:pt x="269" y="230"/>
                    </a:lnTo>
                    <a:lnTo>
                      <a:pt x="271" y="230"/>
                    </a:lnTo>
                    <a:lnTo>
                      <a:pt x="274" y="230"/>
                    </a:lnTo>
                    <a:lnTo>
                      <a:pt x="276" y="230"/>
                    </a:lnTo>
                    <a:lnTo>
                      <a:pt x="278" y="230"/>
                    </a:lnTo>
                    <a:lnTo>
                      <a:pt x="278" y="233"/>
                    </a:lnTo>
                    <a:lnTo>
                      <a:pt x="280" y="233"/>
                    </a:lnTo>
                    <a:lnTo>
                      <a:pt x="280" y="235"/>
                    </a:lnTo>
                    <a:lnTo>
                      <a:pt x="282" y="235"/>
                    </a:lnTo>
                    <a:lnTo>
                      <a:pt x="284" y="235"/>
                    </a:lnTo>
                    <a:lnTo>
                      <a:pt x="284" y="237"/>
                    </a:lnTo>
                    <a:lnTo>
                      <a:pt x="287" y="237"/>
                    </a:lnTo>
                    <a:lnTo>
                      <a:pt x="289" y="237"/>
                    </a:lnTo>
                    <a:lnTo>
                      <a:pt x="291" y="237"/>
                    </a:lnTo>
                    <a:lnTo>
                      <a:pt x="293" y="237"/>
                    </a:lnTo>
                    <a:lnTo>
                      <a:pt x="295" y="237"/>
                    </a:lnTo>
                    <a:lnTo>
                      <a:pt x="295" y="239"/>
                    </a:lnTo>
                    <a:lnTo>
                      <a:pt x="298" y="239"/>
                    </a:lnTo>
                    <a:lnTo>
                      <a:pt x="300" y="239"/>
                    </a:lnTo>
                    <a:lnTo>
                      <a:pt x="300" y="241"/>
                    </a:lnTo>
                    <a:lnTo>
                      <a:pt x="302" y="241"/>
                    </a:lnTo>
                    <a:lnTo>
                      <a:pt x="302" y="243"/>
                    </a:lnTo>
                    <a:lnTo>
                      <a:pt x="304" y="243"/>
                    </a:lnTo>
                    <a:lnTo>
                      <a:pt x="304" y="241"/>
                    </a:lnTo>
                    <a:lnTo>
                      <a:pt x="306" y="241"/>
                    </a:lnTo>
                    <a:lnTo>
                      <a:pt x="309" y="241"/>
                    </a:lnTo>
                    <a:lnTo>
                      <a:pt x="309" y="239"/>
                    </a:lnTo>
                    <a:lnTo>
                      <a:pt x="311" y="239"/>
                    </a:lnTo>
                    <a:lnTo>
                      <a:pt x="311" y="237"/>
                    </a:lnTo>
                    <a:lnTo>
                      <a:pt x="313" y="237"/>
                    </a:lnTo>
                    <a:lnTo>
                      <a:pt x="315" y="237"/>
                    </a:lnTo>
                    <a:lnTo>
                      <a:pt x="317" y="237"/>
                    </a:lnTo>
                    <a:lnTo>
                      <a:pt x="320" y="237"/>
                    </a:lnTo>
                    <a:lnTo>
                      <a:pt x="322" y="237"/>
                    </a:lnTo>
                    <a:lnTo>
                      <a:pt x="322" y="235"/>
                    </a:lnTo>
                    <a:lnTo>
                      <a:pt x="322" y="233"/>
                    </a:lnTo>
                    <a:lnTo>
                      <a:pt x="324" y="233"/>
                    </a:lnTo>
                    <a:lnTo>
                      <a:pt x="326" y="233"/>
                    </a:lnTo>
                    <a:lnTo>
                      <a:pt x="328" y="233"/>
                    </a:lnTo>
                    <a:lnTo>
                      <a:pt x="330" y="233"/>
                    </a:lnTo>
                    <a:lnTo>
                      <a:pt x="330" y="235"/>
                    </a:lnTo>
                    <a:lnTo>
                      <a:pt x="333" y="235"/>
                    </a:lnTo>
                    <a:lnTo>
                      <a:pt x="335" y="235"/>
                    </a:lnTo>
                    <a:lnTo>
                      <a:pt x="337" y="235"/>
                    </a:lnTo>
                    <a:lnTo>
                      <a:pt x="339" y="235"/>
                    </a:lnTo>
                    <a:lnTo>
                      <a:pt x="341" y="235"/>
                    </a:lnTo>
                    <a:lnTo>
                      <a:pt x="344" y="235"/>
                    </a:lnTo>
                    <a:lnTo>
                      <a:pt x="346" y="235"/>
                    </a:lnTo>
                    <a:lnTo>
                      <a:pt x="346" y="233"/>
                    </a:lnTo>
                    <a:lnTo>
                      <a:pt x="348" y="233"/>
                    </a:lnTo>
                    <a:lnTo>
                      <a:pt x="348" y="235"/>
                    </a:lnTo>
                    <a:lnTo>
                      <a:pt x="350" y="235"/>
                    </a:lnTo>
                    <a:lnTo>
                      <a:pt x="350" y="237"/>
                    </a:lnTo>
                    <a:lnTo>
                      <a:pt x="352" y="237"/>
                    </a:lnTo>
                    <a:lnTo>
                      <a:pt x="355" y="237"/>
                    </a:lnTo>
                    <a:lnTo>
                      <a:pt x="357" y="237"/>
                    </a:lnTo>
                    <a:lnTo>
                      <a:pt x="359" y="237"/>
                    </a:lnTo>
                    <a:lnTo>
                      <a:pt x="361" y="237"/>
                    </a:lnTo>
                    <a:lnTo>
                      <a:pt x="363" y="237"/>
                    </a:lnTo>
                    <a:lnTo>
                      <a:pt x="366" y="239"/>
                    </a:lnTo>
                    <a:lnTo>
                      <a:pt x="368" y="239"/>
                    </a:lnTo>
                    <a:lnTo>
                      <a:pt x="370" y="239"/>
                    </a:lnTo>
                    <a:lnTo>
                      <a:pt x="370" y="237"/>
                    </a:lnTo>
                    <a:lnTo>
                      <a:pt x="372" y="237"/>
                    </a:lnTo>
                    <a:lnTo>
                      <a:pt x="374" y="237"/>
                    </a:lnTo>
                    <a:lnTo>
                      <a:pt x="376" y="237"/>
                    </a:lnTo>
                    <a:lnTo>
                      <a:pt x="376" y="235"/>
                    </a:lnTo>
                    <a:lnTo>
                      <a:pt x="379" y="235"/>
                    </a:lnTo>
                    <a:lnTo>
                      <a:pt x="381" y="235"/>
                    </a:lnTo>
                    <a:lnTo>
                      <a:pt x="383" y="235"/>
                    </a:lnTo>
                    <a:lnTo>
                      <a:pt x="385" y="235"/>
                    </a:lnTo>
                    <a:lnTo>
                      <a:pt x="387" y="235"/>
                    </a:lnTo>
                    <a:lnTo>
                      <a:pt x="390" y="235"/>
                    </a:lnTo>
                    <a:lnTo>
                      <a:pt x="390" y="237"/>
                    </a:lnTo>
                    <a:lnTo>
                      <a:pt x="392" y="237"/>
                    </a:lnTo>
                    <a:lnTo>
                      <a:pt x="392" y="235"/>
                    </a:lnTo>
                    <a:lnTo>
                      <a:pt x="394" y="235"/>
                    </a:lnTo>
                    <a:lnTo>
                      <a:pt x="394" y="233"/>
                    </a:lnTo>
                    <a:lnTo>
                      <a:pt x="396" y="233"/>
                    </a:lnTo>
                    <a:lnTo>
                      <a:pt x="396" y="230"/>
                    </a:lnTo>
                    <a:lnTo>
                      <a:pt x="398" y="230"/>
                    </a:lnTo>
                    <a:lnTo>
                      <a:pt x="398" y="228"/>
                    </a:lnTo>
                    <a:lnTo>
                      <a:pt x="401" y="228"/>
                    </a:lnTo>
                    <a:lnTo>
                      <a:pt x="403" y="228"/>
                    </a:lnTo>
                    <a:lnTo>
                      <a:pt x="405" y="228"/>
                    </a:lnTo>
                    <a:lnTo>
                      <a:pt x="407" y="228"/>
                    </a:lnTo>
                    <a:lnTo>
                      <a:pt x="407" y="226"/>
                    </a:lnTo>
                    <a:lnTo>
                      <a:pt x="409" y="226"/>
                    </a:lnTo>
                    <a:lnTo>
                      <a:pt x="412" y="226"/>
                    </a:lnTo>
                    <a:lnTo>
                      <a:pt x="414" y="226"/>
                    </a:lnTo>
                    <a:lnTo>
                      <a:pt x="416" y="226"/>
                    </a:lnTo>
                    <a:lnTo>
                      <a:pt x="418" y="226"/>
                    </a:lnTo>
                    <a:lnTo>
                      <a:pt x="420" y="226"/>
                    </a:lnTo>
                    <a:lnTo>
                      <a:pt x="420" y="224"/>
                    </a:lnTo>
                    <a:lnTo>
                      <a:pt x="422" y="224"/>
                    </a:lnTo>
                    <a:lnTo>
                      <a:pt x="422" y="222"/>
                    </a:lnTo>
                    <a:lnTo>
                      <a:pt x="425" y="222"/>
                    </a:lnTo>
                    <a:lnTo>
                      <a:pt x="427" y="222"/>
                    </a:lnTo>
                    <a:lnTo>
                      <a:pt x="429" y="222"/>
                    </a:lnTo>
                    <a:lnTo>
                      <a:pt x="431" y="222"/>
                    </a:lnTo>
                    <a:lnTo>
                      <a:pt x="431" y="224"/>
                    </a:lnTo>
                    <a:lnTo>
                      <a:pt x="433" y="224"/>
                    </a:lnTo>
                    <a:lnTo>
                      <a:pt x="436" y="224"/>
                    </a:lnTo>
                    <a:lnTo>
                      <a:pt x="436" y="222"/>
                    </a:lnTo>
                    <a:lnTo>
                      <a:pt x="438" y="222"/>
                    </a:lnTo>
                    <a:lnTo>
                      <a:pt x="440" y="222"/>
                    </a:lnTo>
                    <a:lnTo>
                      <a:pt x="442" y="222"/>
                    </a:lnTo>
                    <a:lnTo>
                      <a:pt x="444" y="222"/>
                    </a:lnTo>
                    <a:lnTo>
                      <a:pt x="447" y="222"/>
                    </a:lnTo>
                    <a:lnTo>
                      <a:pt x="449" y="222"/>
                    </a:lnTo>
                    <a:lnTo>
                      <a:pt x="449" y="219"/>
                    </a:lnTo>
                    <a:lnTo>
                      <a:pt x="451" y="219"/>
                    </a:lnTo>
                    <a:lnTo>
                      <a:pt x="453" y="219"/>
                    </a:lnTo>
                    <a:lnTo>
                      <a:pt x="455" y="219"/>
                    </a:lnTo>
                    <a:lnTo>
                      <a:pt x="458" y="219"/>
                    </a:lnTo>
                    <a:lnTo>
                      <a:pt x="458" y="222"/>
                    </a:lnTo>
                    <a:lnTo>
                      <a:pt x="460" y="222"/>
                    </a:lnTo>
                    <a:lnTo>
                      <a:pt x="462" y="222"/>
                    </a:lnTo>
                    <a:lnTo>
                      <a:pt x="464" y="222"/>
                    </a:lnTo>
                    <a:lnTo>
                      <a:pt x="464" y="224"/>
                    </a:lnTo>
                    <a:lnTo>
                      <a:pt x="466" y="224"/>
                    </a:lnTo>
                    <a:lnTo>
                      <a:pt x="466" y="222"/>
                    </a:lnTo>
                    <a:lnTo>
                      <a:pt x="468" y="222"/>
                    </a:lnTo>
                    <a:lnTo>
                      <a:pt x="468" y="224"/>
                    </a:lnTo>
                    <a:lnTo>
                      <a:pt x="471" y="224"/>
                    </a:lnTo>
                    <a:lnTo>
                      <a:pt x="473" y="224"/>
                    </a:lnTo>
                    <a:lnTo>
                      <a:pt x="475" y="224"/>
                    </a:lnTo>
                    <a:lnTo>
                      <a:pt x="477" y="224"/>
                    </a:lnTo>
                    <a:lnTo>
                      <a:pt x="479" y="224"/>
                    </a:lnTo>
                    <a:lnTo>
                      <a:pt x="482" y="224"/>
                    </a:lnTo>
                    <a:lnTo>
                      <a:pt x="484" y="224"/>
                    </a:lnTo>
                    <a:lnTo>
                      <a:pt x="486" y="224"/>
                    </a:lnTo>
                    <a:lnTo>
                      <a:pt x="488" y="224"/>
                    </a:lnTo>
                    <a:lnTo>
                      <a:pt x="490" y="224"/>
                    </a:lnTo>
                    <a:lnTo>
                      <a:pt x="493" y="224"/>
                    </a:lnTo>
                    <a:lnTo>
                      <a:pt x="495" y="224"/>
                    </a:lnTo>
                    <a:lnTo>
                      <a:pt x="495" y="226"/>
                    </a:lnTo>
                    <a:lnTo>
                      <a:pt x="497" y="226"/>
                    </a:lnTo>
                    <a:lnTo>
                      <a:pt x="499" y="226"/>
                    </a:lnTo>
                    <a:lnTo>
                      <a:pt x="501" y="226"/>
                    </a:lnTo>
                    <a:lnTo>
                      <a:pt x="504" y="226"/>
                    </a:lnTo>
                    <a:lnTo>
                      <a:pt x="506" y="226"/>
                    </a:lnTo>
                    <a:lnTo>
                      <a:pt x="508" y="226"/>
                    </a:lnTo>
                    <a:lnTo>
                      <a:pt x="510" y="228"/>
                    </a:lnTo>
                    <a:lnTo>
                      <a:pt x="512" y="228"/>
                    </a:lnTo>
                    <a:lnTo>
                      <a:pt x="514" y="228"/>
                    </a:lnTo>
                    <a:lnTo>
                      <a:pt x="514" y="230"/>
                    </a:lnTo>
                    <a:lnTo>
                      <a:pt x="517" y="230"/>
                    </a:lnTo>
                    <a:lnTo>
                      <a:pt x="519" y="230"/>
                    </a:lnTo>
                    <a:lnTo>
                      <a:pt x="521" y="230"/>
                    </a:lnTo>
                    <a:lnTo>
                      <a:pt x="521" y="233"/>
                    </a:lnTo>
                    <a:lnTo>
                      <a:pt x="523" y="233"/>
                    </a:lnTo>
                    <a:lnTo>
                      <a:pt x="523" y="235"/>
                    </a:lnTo>
                    <a:lnTo>
                      <a:pt x="525" y="235"/>
                    </a:lnTo>
                    <a:lnTo>
                      <a:pt x="525" y="237"/>
                    </a:lnTo>
                    <a:lnTo>
                      <a:pt x="525" y="239"/>
                    </a:lnTo>
                    <a:lnTo>
                      <a:pt x="528" y="239"/>
                    </a:lnTo>
                    <a:lnTo>
                      <a:pt x="528" y="241"/>
                    </a:lnTo>
                    <a:lnTo>
                      <a:pt x="528" y="243"/>
                    </a:lnTo>
                    <a:lnTo>
                      <a:pt x="528" y="246"/>
                    </a:lnTo>
                    <a:lnTo>
                      <a:pt x="530" y="246"/>
                    </a:lnTo>
                    <a:lnTo>
                      <a:pt x="530" y="248"/>
                    </a:lnTo>
                    <a:lnTo>
                      <a:pt x="532" y="248"/>
                    </a:lnTo>
                    <a:lnTo>
                      <a:pt x="532" y="246"/>
                    </a:lnTo>
                    <a:lnTo>
                      <a:pt x="534" y="246"/>
                    </a:lnTo>
                    <a:lnTo>
                      <a:pt x="536" y="246"/>
                    </a:lnTo>
                    <a:lnTo>
                      <a:pt x="536" y="248"/>
                    </a:lnTo>
                    <a:lnTo>
                      <a:pt x="539" y="248"/>
                    </a:lnTo>
                    <a:lnTo>
                      <a:pt x="541" y="248"/>
                    </a:lnTo>
                    <a:lnTo>
                      <a:pt x="541" y="250"/>
                    </a:lnTo>
                    <a:lnTo>
                      <a:pt x="543" y="250"/>
                    </a:lnTo>
                    <a:lnTo>
                      <a:pt x="543" y="252"/>
                    </a:lnTo>
                    <a:lnTo>
                      <a:pt x="545" y="252"/>
                    </a:lnTo>
                    <a:lnTo>
                      <a:pt x="545" y="254"/>
                    </a:lnTo>
                    <a:lnTo>
                      <a:pt x="547" y="254"/>
                    </a:lnTo>
                    <a:lnTo>
                      <a:pt x="550" y="254"/>
                    </a:lnTo>
                    <a:lnTo>
                      <a:pt x="550" y="257"/>
                    </a:lnTo>
                    <a:lnTo>
                      <a:pt x="552" y="257"/>
                    </a:lnTo>
                    <a:lnTo>
                      <a:pt x="554" y="257"/>
                    </a:lnTo>
                    <a:lnTo>
                      <a:pt x="556" y="257"/>
                    </a:lnTo>
                    <a:lnTo>
                      <a:pt x="558" y="257"/>
                    </a:lnTo>
                    <a:lnTo>
                      <a:pt x="560" y="257"/>
                    </a:lnTo>
                    <a:lnTo>
                      <a:pt x="563" y="257"/>
                    </a:lnTo>
                    <a:lnTo>
                      <a:pt x="563" y="254"/>
                    </a:lnTo>
                    <a:lnTo>
                      <a:pt x="565" y="254"/>
                    </a:lnTo>
                    <a:lnTo>
                      <a:pt x="565" y="257"/>
                    </a:lnTo>
                    <a:lnTo>
                      <a:pt x="567" y="257"/>
                    </a:lnTo>
                    <a:lnTo>
                      <a:pt x="569" y="257"/>
                    </a:lnTo>
                    <a:lnTo>
                      <a:pt x="569" y="254"/>
                    </a:lnTo>
                    <a:lnTo>
                      <a:pt x="571" y="254"/>
                    </a:lnTo>
                    <a:lnTo>
                      <a:pt x="574" y="254"/>
                    </a:lnTo>
                    <a:lnTo>
                      <a:pt x="576" y="254"/>
                    </a:lnTo>
                    <a:lnTo>
                      <a:pt x="576" y="252"/>
                    </a:lnTo>
                    <a:lnTo>
                      <a:pt x="578" y="252"/>
                    </a:lnTo>
                    <a:lnTo>
                      <a:pt x="580" y="252"/>
                    </a:lnTo>
                    <a:lnTo>
                      <a:pt x="580" y="250"/>
                    </a:lnTo>
                    <a:lnTo>
                      <a:pt x="582" y="250"/>
                    </a:lnTo>
                    <a:lnTo>
                      <a:pt x="582" y="248"/>
                    </a:lnTo>
                    <a:lnTo>
                      <a:pt x="585" y="248"/>
                    </a:lnTo>
                    <a:lnTo>
                      <a:pt x="587" y="246"/>
                    </a:lnTo>
                    <a:lnTo>
                      <a:pt x="589" y="246"/>
                    </a:lnTo>
                    <a:lnTo>
                      <a:pt x="589" y="243"/>
                    </a:lnTo>
                    <a:lnTo>
                      <a:pt x="589" y="241"/>
                    </a:lnTo>
                    <a:lnTo>
                      <a:pt x="591" y="241"/>
                    </a:lnTo>
                    <a:lnTo>
                      <a:pt x="593" y="241"/>
                    </a:lnTo>
                    <a:lnTo>
                      <a:pt x="593" y="239"/>
                    </a:lnTo>
                    <a:lnTo>
                      <a:pt x="596" y="239"/>
                    </a:lnTo>
                    <a:lnTo>
                      <a:pt x="598" y="239"/>
                    </a:lnTo>
                    <a:lnTo>
                      <a:pt x="600" y="239"/>
                    </a:lnTo>
                    <a:lnTo>
                      <a:pt x="600" y="241"/>
                    </a:lnTo>
                    <a:lnTo>
                      <a:pt x="602" y="241"/>
                    </a:lnTo>
                    <a:lnTo>
                      <a:pt x="604" y="241"/>
                    </a:lnTo>
                    <a:lnTo>
                      <a:pt x="604" y="239"/>
                    </a:lnTo>
                    <a:lnTo>
                      <a:pt x="606" y="239"/>
                    </a:lnTo>
                    <a:lnTo>
                      <a:pt x="606" y="237"/>
                    </a:lnTo>
                    <a:lnTo>
                      <a:pt x="609" y="237"/>
                    </a:lnTo>
                    <a:lnTo>
                      <a:pt x="609" y="235"/>
                    </a:lnTo>
                    <a:lnTo>
                      <a:pt x="606" y="235"/>
                    </a:lnTo>
                    <a:lnTo>
                      <a:pt x="606" y="233"/>
                    </a:lnTo>
                    <a:lnTo>
                      <a:pt x="604" y="233"/>
                    </a:lnTo>
                    <a:lnTo>
                      <a:pt x="604" y="230"/>
                    </a:lnTo>
                    <a:lnTo>
                      <a:pt x="602" y="230"/>
                    </a:lnTo>
                    <a:lnTo>
                      <a:pt x="600" y="230"/>
                    </a:lnTo>
                    <a:lnTo>
                      <a:pt x="598" y="230"/>
                    </a:lnTo>
                    <a:lnTo>
                      <a:pt x="598" y="228"/>
                    </a:lnTo>
                    <a:lnTo>
                      <a:pt x="598" y="226"/>
                    </a:lnTo>
                    <a:lnTo>
                      <a:pt x="596" y="226"/>
                    </a:lnTo>
                    <a:lnTo>
                      <a:pt x="596" y="224"/>
                    </a:lnTo>
                    <a:lnTo>
                      <a:pt x="596" y="222"/>
                    </a:lnTo>
                    <a:lnTo>
                      <a:pt x="593" y="222"/>
                    </a:lnTo>
                    <a:lnTo>
                      <a:pt x="593" y="219"/>
                    </a:lnTo>
                    <a:lnTo>
                      <a:pt x="593" y="217"/>
                    </a:lnTo>
                    <a:lnTo>
                      <a:pt x="593" y="215"/>
                    </a:lnTo>
                    <a:lnTo>
                      <a:pt x="591" y="215"/>
                    </a:lnTo>
                    <a:lnTo>
                      <a:pt x="591" y="213"/>
                    </a:lnTo>
                    <a:lnTo>
                      <a:pt x="593" y="213"/>
                    </a:lnTo>
                    <a:lnTo>
                      <a:pt x="593" y="211"/>
                    </a:lnTo>
                    <a:lnTo>
                      <a:pt x="593" y="208"/>
                    </a:lnTo>
                    <a:lnTo>
                      <a:pt x="593" y="206"/>
                    </a:lnTo>
                    <a:lnTo>
                      <a:pt x="596" y="206"/>
                    </a:lnTo>
                    <a:lnTo>
                      <a:pt x="596" y="204"/>
                    </a:lnTo>
                    <a:lnTo>
                      <a:pt x="596" y="202"/>
                    </a:lnTo>
                    <a:lnTo>
                      <a:pt x="598" y="202"/>
                    </a:lnTo>
                    <a:lnTo>
                      <a:pt x="598" y="200"/>
                    </a:lnTo>
                    <a:lnTo>
                      <a:pt x="598" y="197"/>
                    </a:lnTo>
                    <a:lnTo>
                      <a:pt x="600" y="197"/>
                    </a:lnTo>
                    <a:lnTo>
                      <a:pt x="600" y="195"/>
                    </a:lnTo>
                    <a:lnTo>
                      <a:pt x="602" y="195"/>
                    </a:lnTo>
                    <a:lnTo>
                      <a:pt x="602" y="193"/>
                    </a:lnTo>
                    <a:lnTo>
                      <a:pt x="604" y="193"/>
                    </a:lnTo>
                    <a:lnTo>
                      <a:pt x="606" y="193"/>
                    </a:lnTo>
                    <a:lnTo>
                      <a:pt x="609" y="193"/>
                    </a:lnTo>
                    <a:lnTo>
                      <a:pt x="611" y="193"/>
                    </a:lnTo>
                    <a:lnTo>
                      <a:pt x="613" y="193"/>
                    </a:lnTo>
                    <a:lnTo>
                      <a:pt x="615" y="193"/>
                    </a:lnTo>
                    <a:lnTo>
                      <a:pt x="617" y="193"/>
                    </a:lnTo>
                    <a:lnTo>
                      <a:pt x="620" y="193"/>
                    </a:lnTo>
                    <a:lnTo>
                      <a:pt x="620" y="195"/>
                    </a:lnTo>
                    <a:lnTo>
                      <a:pt x="622" y="195"/>
                    </a:lnTo>
                    <a:lnTo>
                      <a:pt x="624" y="195"/>
                    </a:lnTo>
                    <a:lnTo>
                      <a:pt x="626" y="195"/>
                    </a:lnTo>
                    <a:lnTo>
                      <a:pt x="628" y="195"/>
                    </a:lnTo>
                    <a:lnTo>
                      <a:pt x="628" y="193"/>
                    </a:lnTo>
                    <a:lnTo>
                      <a:pt x="631" y="193"/>
                    </a:lnTo>
                    <a:lnTo>
                      <a:pt x="633" y="193"/>
                    </a:lnTo>
                    <a:lnTo>
                      <a:pt x="635" y="193"/>
                    </a:lnTo>
                    <a:lnTo>
                      <a:pt x="637" y="193"/>
                    </a:lnTo>
                    <a:lnTo>
                      <a:pt x="639" y="193"/>
                    </a:lnTo>
                    <a:lnTo>
                      <a:pt x="641" y="193"/>
                    </a:lnTo>
                    <a:lnTo>
                      <a:pt x="641" y="191"/>
                    </a:lnTo>
                    <a:lnTo>
                      <a:pt x="644" y="191"/>
                    </a:lnTo>
                    <a:lnTo>
                      <a:pt x="644" y="189"/>
                    </a:lnTo>
                    <a:lnTo>
                      <a:pt x="646" y="189"/>
                    </a:lnTo>
                    <a:lnTo>
                      <a:pt x="648" y="189"/>
                    </a:lnTo>
                    <a:lnTo>
                      <a:pt x="650" y="189"/>
                    </a:lnTo>
                    <a:lnTo>
                      <a:pt x="650" y="187"/>
                    </a:lnTo>
                    <a:lnTo>
                      <a:pt x="652" y="187"/>
                    </a:lnTo>
                    <a:lnTo>
                      <a:pt x="655" y="187"/>
                    </a:lnTo>
                    <a:lnTo>
                      <a:pt x="655" y="184"/>
                    </a:lnTo>
                    <a:lnTo>
                      <a:pt x="657" y="184"/>
                    </a:lnTo>
                    <a:lnTo>
                      <a:pt x="657" y="182"/>
                    </a:lnTo>
                    <a:lnTo>
                      <a:pt x="657" y="180"/>
                    </a:lnTo>
                    <a:lnTo>
                      <a:pt x="659" y="180"/>
                    </a:lnTo>
                    <a:lnTo>
                      <a:pt x="661" y="180"/>
                    </a:lnTo>
                    <a:lnTo>
                      <a:pt x="661" y="178"/>
                    </a:lnTo>
                    <a:lnTo>
                      <a:pt x="661" y="176"/>
                    </a:lnTo>
                    <a:lnTo>
                      <a:pt x="661" y="173"/>
                    </a:lnTo>
                    <a:lnTo>
                      <a:pt x="661" y="171"/>
                    </a:lnTo>
                    <a:lnTo>
                      <a:pt x="661" y="169"/>
                    </a:lnTo>
                    <a:lnTo>
                      <a:pt x="661" y="167"/>
                    </a:lnTo>
                    <a:lnTo>
                      <a:pt x="663" y="167"/>
                    </a:lnTo>
                    <a:lnTo>
                      <a:pt x="663" y="165"/>
                    </a:lnTo>
                    <a:lnTo>
                      <a:pt x="663" y="162"/>
                    </a:lnTo>
                    <a:lnTo>
                      <a:pt x="663" y="160"/>
                    </a:lnTo>
                    <a:lnTo>
                      <a:pt x="663" y="158"/>
                    </a:lnTo>
                    <a:lnTo>
                      <a:pt x="666" y="158"/>
                    </a:lnTo>
                    <a:lnTo>
                      <a:pt x="666" y="156"/>
                    </a:lnTo>
                    <a:lnTo>
                      <a:pt x="668" y="156"/>
                    </a:lnTo>
                    <a:lnTo>
                      <a:pt x="668" y="158"/>
                    </a:lnTo>
                    <a:lnTo>
                      <a:pt x="670" y="158"/>
                    </a:lnTo>
                    <a:lnTo>
                      <a:pt x="672" y="160"/>
                    </a:lnTo>
                    <a:lnTo>
                      <a:pt x="674" y="162"/>
                    </a:lnTo>
                    <a:lnTo>
                      <a:pt x="677" y="162"/>
                    </a:lnTo>
                    <a:lnTo>
                      <a:pt x="677" y="165"/>
                    </a:lnTo>
                    <a:lnTo>
                      <a:pt x="679" y="167"/>
                    </a:lnTo>
                    <a:lnTo>
                      <a:pt x="681" y="167"/>
                    </a:lnTo>
                    <a:lnTo>
                      <a:pt x="681" y="169"/>
                    </a:lnTo>
                    <a:lnTo>
                      <a:pt x="683" y="169"/>
                    </a:lnTo>
                    <a:lnTo>
                      <a:pt x="685" y="171"/>
                    </a:lnTo>
                    <a:lnTo>
                      <a:pt x="687" y="173"/>
                    </a:lnTo>
                    <a:lnTo>
                      <a:pt x="690" y="176"/>
                    </a:lnTo>
                    <a:lnTo>
                      <a:pt x="692" y="178"/>
                    </a:lnTo>
                    <a:lnTo>
                      <a:pt x="694" y="178"/>
                    </a:lnTo>
                    <a:lnTo>
                      <a:pt x="694" y="180"/>
                    </a:lnTo>
                    <a:lnTo>
                      <a:pt x="696" y="180"/>
                    </a:lnTo>
                    <a:lnTo>
                      <a:pt x="698" y="184"/>
                    </a:lnTo>
                    <a:lnTo>
                      <a:pt x="698" y="189"/>
                    </a:lnTo>
                    <a:lnTo>
                      <a:pt x="701" y="193"/>
                    </a:lnTo>
                    <a:lnTo>
                      <a:pt x="701" y="195"/>
                    </a:lnTo>
                    <a:lnTo>
                      <a:pt x="703" y="200"/>
                    </a:lnTo>
                    <a:lnTo>
                      <a:pt x="705" y="204"/>
                    </a:lnTo>
                    <a:lnTo>
                      <a:pt x="705" y="208"/>
                    </a:lnTo>
                    <a:lnTo>
                      <a:pt x="707" y="211"/>
                    </a:lnTo>
                    <a:lnTo>
                      <a:pt x="707" y="215"/>
                    </a:lnTo>
                    <a:lnTo>
                      <a:pt x="709" y="219"/>
                    </a:lnTo>
                    <a:lnTo>
                      <a:pt x="712" y="219"/>
                    </a:lnTo>
                    <a:lnTo>
                      <a:pt x="716" y="222"/>
                    </a:lnTo>
                    <a:lnTo>
                      <a:pt x="718" y="224"/>
                    </a:lnTo>
                    <a:lnTo>
                      <a:pt x="723" y="224"/>
                    </a:lnTo>
                    <a:lnTo>
                      <a:pt x="725" y="226"/>
                    </a:lnTo>
                    <a:lnTo>
                      <a:pt x="727" y="226"/>
                    </a:lnTo>
                    <a:lnTo>
                      <a:pt x="731" y="228"/>
                    </a:lnTo>
                    <a:lnTo>
                      <a:pt x="733" y="230"/>
                    </a:lnTo>
                    <a:lnTo>
                      <a:pt x="738" y="230"/>
                    </a:lnTo>
                    <a:lnTo>
                      <a:pt x="740" y="233"/>
                    </a:lnTo>
                    <a:lnTo>
                      <a:pt x="738" y="235"/>
                    </a:lnTo>
                    <a:lnTo>
                      <a:pt x="736" y="239"/>
                    </a:lnTo>
                    <a:lnTo>
                      <a:pt x="733" y="239"/>
                    </a:lnTo>
                    <a:lnTo>
                      <a:pt x="731" y="241"/>
                    </a:lnTo>
                    <a:lnTo>
                      <a:pt x="729" y="246"/>
                    </a:lnTo>
                    <a:lnTo>
                      <a:pt x="727" y="248"/>
                    </a:lnTo>
                    <a:lnTo>
                      <a:pt x="725" y="250"/>
                    </a:lnTo>
                    <a:lnTo>
                      <a:pt x="723" y="254"/>
                    </a:lnTo>
                    <a:lnTo>
                      <a:pt x="718" y="257"/>
                    </a:lnTo>
                    <a:lnTo>
                      <a:pt x="716" y="261"/>
                    </a:lnTo>
                    <a:lnTo>
                      <a:pt x="714" y="263"/>
                    </a:lnTo>
                    <a:lnTo>
                      <a:pt x="709" y="268"/>
                    </a:lnTo>
                    <a:lnTo>
                      <a:pt x="707" y="270"/>
                    </a:lnTo>
                    <a:lnTo>
                      <a:pt x="705" y="272"/>
                    </a:lnTo>
                    <a:lnTo>
                      <a:pt x="701" y="276"/>
                    </a:lnTo>
                    <a:lnTo>
                      <a:pt x="698" y="279"/>
                    </a:lnTo>
                    <a:lnTo>
                      <a:pt x="696" y="281"/>
                    </a:lnTo>
                    <a:lnTo>
                      <a:pt x="694" y="283"/>
                    </a:lnTo>
                    <a:lnTo>
                      <a:pt x="690" y="285"/>
                    </a:lnTo>
                    <a:lnTo>
                      <a:pt x="687" y="289"/>
                    </a:lnTo>
                    <a:lnTo>
                      <a:pt x="685" y="292"/>
                    </a:lnTo>
                    <a:lnTo>
                      <a:pt x="685" y="294"/>
                    </a:lnTo>
                    <a:lnTo>
                      <a:pt x="685" y="296"/>
                    </a:lnTo>
                    <a:lnTo>
                      <a:pt x="685" y="298"/>
                    </a:lnTo>
                    <a:lnTo>
                      <a:pt x="685" y="300"/>
                    </a:lnTo>
                    <a:lnTo>
                      <a:pt x="685" y="303"/>
                    </a:lnTo>
                    <a:lnTo>
                      <a:pt x="685" y="305"/>
                    </a:lnTo>
                    <a:lnTo>
                      <a:pt x="685" y="307"/>
                    </a:lnTo>
                    <a:lnTo>
                      <a:pt x="685" y="309"/>
                    </a:lnTo>
                    <a:lnTo>
                      <a:pt x="687" y="309"/>
                    </a:lnTo>
                    <a:lnTo>
                      <a:pt x="687" y="311"/>
                    </a:lnTo>
                    <a:lnTo>
                      <a:pt x="690" y="325"/>
                    </a:lnTo>
                    <a:lnTo>
                      <a:pt x="692" y="340"/>
                    </a:lnTo>
                    <a:lnTo>
                      <a:pt x="707" y="355"/>
                    </a:lnTo>
                    <a:lnTo>
                      <a:pt x="716" y="368"/>
                    </a:lnTo>
                    <a:lnTo>
                      <a:pt x="720" y="377"/>
                    </a:lnTo>
                    <a:lnTo>
                      <a:pt x="718" y="381"/>
                    </a:lnTo>
                    <a:lnTo>
                      <a:pt x="729" y="384"/>
                    </a:lnTo>
                    <a:lnTo>
                      <a:pt x="729" y="386"/>
                    </a:lnTo>
                    <a:lnTo>
                      <a:pt x="731" y="386"/>
                    </a:lnTo>
                    <a:lnTo>
                      <a:pt x="731" y="388"/>
                    </a:lnTo>
                    <a:lnTo>
                      <a:pt x="731" y="390"/>
                    </a:lnTo>
                    <a:lnTo>
                      <a:pt x="731" y="392"/>
                    </a:lnTo>
                    <a:lnTo>
                      <a:pt x="731" y="395"/>
                    </a:lnTo>
                    <a:lnTo>
                      <a:pt x="733" y="397"/>
                    </a:lnTo>
                    <a:lnTo>
                      <a:pt x="733" y="399"/>
                    </a:lnTo>
                    <a:lnTo>
                      <a:pt x="733" y="401"/>
                    </a:lnTo>
                    <a:lnTo>
                      <a:pt x="733" y="403"/>
                    </a:lnTo>
                    <a:lnTo>
                      <a:pt x="733" y="406"/>
                    </a:lnTo>
                    <a:lnTo>
                      <a:pt x="736" y="406"/>
                    </a:lnTo>
                    <a:lnTo>
                      <a:pt x="736" y="408"/>
                    </a:lnTo>
                    <a:lnTo>
                      <a:pt x="736" y="410"/>
                    </a:lnTo>
                    <a:lnTo>
                      <a:pt x="736" y="412"/>
                    </a:lnTo>
                    <a:lnTo>
                      <a:pt x="738" y="414"/>
                    </a:lnTo>
                    <a:lnTo>
                      <a:pt x="738" y="417"/>
                    </a:lnTo>
                    <a:lnTo>
                      <a:pt x="736" y="417"/>
                    </a:lnTo>
                    <a:lnTo>
                      <a:pt x="736" y="419"/>
                    </a:lnTo>
                    <a:lnTo>
                      <a:pt x="736" y="421"/>
                    </a:lnTo>
                    <a:lnTo>
                      <a:pt x="736" y="423"/>
                    </a:lnTo>
                    <a:lnTo>
                      <a:pt x="736" y="425"/>
                    </a:lnTo>
                    <a:lnTo>
                      <a:pt x="733" y="425"/>
                    </a:lnTo>
                    <a:lnTo>
                      <a:pt x="731" y="427"/>
                    </a:lnTo>
                    <a:lnTo>
                      <a:pt x="729" y="427"/>
                    </a:lnTo>
                    <a:lnTo>
                      <a:pt x="727" y="427"/>
                    </a:lnTo>
                    <a:lnTo>
                      <a:pt x="725" y="427"/>
                    </a:lnTo>
                    <a:lnTo>
                      <a:pt x="723" y="427"/>
                    </a:lnTo>
                    <a:lnTo>
                      <a:pt x="720" y="427"/>
                    </a:lnTo>
                    <a:lnTo>
                      <a:pt x="716" y="427"/>
                    </a:lnTo>
                    <a:lnTo>
                      <a:pt x="714" y="430"/>
                    </a:lnTo>
                    <a:lnTo>
                      <a:pt x="712" y="430"/>
                    </a:lnTo>
                    <a:lnTo>
                      <a:pt x="709" y="430"/>
                    </a:lnTo>
                    <a:lnTo>
                      <a:pt x="707" y="430"/>
                    </a:lnTo>
                    <a:lnTo>
                      <a:pt x="703" y="430"/>
                    </a:lnTo>
                    <a:lnTo>
                      <a:pt x="701" y="432"/>
                    </a:lnTo>
                    <a:lnTo>
                      <a:pt x="698" y="432"/>
                    </a:lnTo>
                    <a:lnTo>
                      <a:pt x="696" y="432"/>
                    </a:lnTo>
                    <a:lnTo>
                      <a:pt x="692" y="432"/>
                    </a:lnTo>
                    <a:lnTo>
                      <a:pt x="690" y="434"/>
                    </a:lnTo>
                    <a:lnTo>
                      <a:pt x="687" y="434"/>
                    </a:lnTo>
                    <a:lnTo>
                      <a:pt x="687" y="436"/>
                    </a:lnTo>
                    <a:lnTo>
                      <a:pt x="690" y="438"/>
                    </a:lnTo>
                    <a:lnTo>
                      <a:pt x="690" y="441"/>
                    </a:lnTo>
                    <a:lnTo>
                      <a:pt x="690" y="443"/>
                    </a:lnTo>
                    <a:lnTo>
                      <a:pt x="692" y="445"/>
                    </a:lnTo>
                    <a:lnTo>
                      <a:pt x="692" y="447"/>
                    </a:lnTo>
                    <a:lnTo>
                      <a:pt x="692" y="449"/>
                    </a:lnTo>
                    <a:lnTo>
                      <a:pt x="694" y="449"/>
                    </a:lnTo>
                    <a:lnTo>
                      <a:pt x="694" y="452"/>
                    </a:lnTo>
                    <a:lnTo>
                      <a:pt x="694" y="454"/>
                    </a:lnTo>
                    <a:lnTo>
                      <a:pt x="683" y="465"/>
                    </a:lnTo>
                    <a:lnTo>
                      <a:pt x="687" y="467"/>
                    </a:lnTo>
                    <a:lnTo>
                      <a:pt x="690" y="469"/>
                    </a:lnTo>
                    <a:lnTo>
                      <a:pt x="692" y="471"/>
                    </a:lnTo>
                    <a:lnTo>
                      <a:pt x="694" y="473"/>
                    </a:lnTo>
                    <a:lnTo>
                      <a:pt x="696" y="476"/>
                    </a:lnTo>
                    <a:lnTo>
                      <a:pt x="698" y="476"/>
                    </a:lnTo>
                    <a:lnTo>
                      <a:pt x="701" y="478"/>
                    </a:lnTo>
                    <a:lnTo>
                      <a:pt x="703" y="480"/>
                    </a:lnTo>
                    <a:lnTo>
                      <a:pt x="705" y="482"/>
                    </a:lnTo>
                    <a:lnTo>
                      <a:pt x="707" y="484"/>
                    </a:lnTo>
                    <a:lnTo>
                      <a:pt x="709" y="484"/>
                    </a:lnTo>
                    <a:lnTo>
                      <a:pt x="714" y="484"/>
                    </a:lnTo>
                    <a:lnTo>
                      <a:pt x="716" y="482"/>
                    </a:lnTo>
                    <a:lnTo>
                      <a:pt x="718" y="482"/>
                    </a:lnTo>
                    <a:lnTo>
                      <a:pt x="720" y="482"/>
                    </a:lnTo>
                    <a:lnTo>
                      <a:pt x="725" y="482"/>
                    </a:lnTo>
                    <a:lnTo>
                      <a:pt x="727" y="482"/>
                    </a:lnTo>
                    <a:lnTo>
                      <a:pt x="729" y="482"/>
                    </a:lnTo>
                    <a:lnTo>
                      <a:pt x="731" y="482"/>
                    </a:lnTo>
                    <a:lnTo>
                      <a:pt x="736" y="482"/>
                    </a:lnTo>
                    <a:lnTo>
                      <a:pt x="738" y="482"/>
                    </a:lnTo>
                    <a:lnTo>
                      <a:pt x="740" y="482"/>
                    </a:lnTo>
                    <a:lnTo>
                      <a:pt x="742" y="482"/>
                    </a:lnTo>
                    <a:lnTo>
                      <a:pt x="744" y="482"/>
                    </a:lnTo>
                    <a:lnTo>
                      <a:pt x="747" y="480"/>
                    </a:lnTo>
                    <a:lnTo>
                      <a:pt x="749" y="480"/>
                    </a:lnTo>
                    <a:lnTo>
                      <a:pt x="751" y="480"/>
                    </a:lnTo>
                    <a:lnTo>
                      <a:pt x="753" y="480"/>
                    </a:lnTo>
                    <a:lnTo>
                      <a:pt x="755" y="480"/>
                    </a:lnTo>
                    <a:lnTo>
                      <a:pt x="758" y="480"/>
                    </a:lnTo>
                    <a:lnTo>
                      <a:pt x="760" y="480"/>
                    </a:lnTo>
                    <a:lnTo>
                      <a:pt x="762" y="480"/>
                    </a:lnTo>
                    <a:lnTo>
                      <a:pt x="764" y="480"/>
                    </a:lnTo>
                    <a:lnTo>
                      <a:pt x="766" y="480"/>
                    </a:lnTo>
                    <a:lnTo>
                      <a:pt x="769" y="480"/>
                    </a:lnTo>
                    <a:lnTo>
                      <a:pt x="771" y="480"/>
                    </a:lnTo>
                    <a:lnTo>
                      <a:pt x="773" y="484"/>
                    </a:lnTo>
                    <a:lnTo>
                      <a:pt x="775" y="484"/>
                    </a:lnTo>
                    <a:lnTo>
                      <a:pt x="777" y="487"/>
                    </a:lnTo>
                    <a:lnTo>
                      <a:pt x="779" y="489"/>
                    </a:lnTo>
                    <a:lnTo>
                      <a:pt x="782" y="491"/>
                    </a:lnTo>
                    <a:lnTo>
                      <a:pt x="786" y="495"/>
                    </a:lnTo>
                    <a:lnTo>
                      <a:pt x="795" y="502"/>
                    </a:lnTo>
                    <a:lnTo>
                      <a:pt x="799" y="504"/>
                    </a:lnTo>
                    <a:lnTo>
                      <a:pt x="801" y="504"/>
                    </a:lnTo>
                    <a:lnTo>
                      <a:pt x="810" y="504"/>
                    </a:lnTo>
                    <a:lnTo>
                      <a:pt x="815" y="502"/>
                    </a:lnTo>
                    <a:lnTo>
                      <a:pt x="821" y="498"/>
                    </a:lnTo>
                    <a:lnTo>
                      <a:pt x="830" y="493"/>
                    </a:lnTo>
                    <a:lnTo>
                      <a:pt x="832" y="491"/>
                    </a:lnTo>
                    <a:lnTo>
                      <a:pt x="834" y="489"/>
                    </a:lnTo>
                    <a:lnTo>
                      <a:pt x="836" y="487"/>
                    </a:lnTo>
                    <a:lnTo>
                      <a:pt x="839" y="487"/>
                    </a:lnTo>
                    <a:lnTo>
                      <a:pt x="839" y="484"/>
                    </a:lnTo>
                    <a:lnTo>
                      <a:pt x="841" y="482"/>
                    </a:lnTo>
                    <a:lnTo>
                      <a:pt x="843" y="480"/>
                    </a:lnTo>
                    <a:lnTo>
                      <a:pt x="845" y="478"/>
                    </a:lnTo>
                    <a:lnTo>
                      <a:pt x="847" y="478"/>
                    </a:lnTo>
                    <a:lnTo>
                      <a:pt x="850" y="476"/>
                    </a:lnTo>
                    <a:lnTo>
                      <a:pt x="850" y="473"/>
                    </a:lnTo>
                    <a:lnTo>
                      <a:pt x="847" y="473"/>
                    </a:lnTo>
                    <a:lnTo>
                      <a:pt x="847" y="469"/>
                    </a:lnTo>
                    <a:lnTo>
                      <a:pt x="847" y="467"/>
                    </a:lnTo>
                    <a:lnTo>
                      <a:pt x="847" y="463"/>
                    </a:lnTo>
                    <a:lnTo>
                      <a:pt x="847" y="460"/>
                    </a:lnTo>
                    <a:lnTo>
                      <a:pt x="845" y="456"/>
                    </a:lnTo>
                    <a:lnTo>
                      <a:pt x="845" y="454"/>
                    </a:lnTo>
                    <a:lnTo>
                      <a:pt x="845" y="449"/>
                    </a:lnTo>
                    <a:lnTo>
                      <a:pt x="845" y="447"/>
                    </a:lnTo>
                    <a:lnTo>
                      <a:pt x="843" y="445"/>
                    </a:lnTo>
                    <a:lnTo>
                      <a:pt x="845" y="445"/>
                    </a:lnTo>
                    <a:lnTo>
                      <a:pt x="847" y="445"/>
                    </a:lnTo>
                    <a:lnTo>
                      <a:pt x="850" y="445"/>
                    </a:lnTo>
                    <a:lnTo>
                      <a:pt x="852" y="445"/>
                    </a:lnTo>
                    <a:lnTo>
                      <a:pt x="854" y="445"/>
                    </a:lnTo>
                    <a:lnTo>
                      <a:pt x="856" y="445"/>
                    </a:lnTo>
                    <a:lnTo>
                      <a:pt x="858" y="445"/>
                    </a:lnTo>
                    <a:lnTo>
                      <a:pt x="867" y="443"/>
                    </a:lnTo>
                    <a:lnTo>
                      <a:pt x="874" y="443"/>
                    </a:lnTo>
                    <a:lnTo>
                      <a:pt x="876" y="443"/>
                    </a:lnTo>
                    <a:lnTo>
                      <a:pt x="898" y="436"/>
                    </a:lnTo>
                    <a:lnTo>
                      <a:pt x="900" y="434"/>
                    </a:lnTo>
                    <a:lnTo>
                      <a:pt x="907" y="432"/>
                    </a:lnTo>
                    <a:lnTo>
                      <a:pt x="913" y="434"/>
                    </a:lnTo>
                    <a:lnTo>
                      <a:pt x="922" y="434"/>
                    </a:lnTo>
                    <a:lnTo>
                      <a:pt x="924" y="438"/>
                    </a:lnTo>
                    <a:lnTo>
                      <a:pt x="926" y="441"/>
                    </a:lnTo>
                    <a:lnTo>
                      <a:pt x="928" y="445"/>
                    </a:lnTo>
                    <a:lnTo>
                      <a:pt x="931" y="447"/>
                    </a:lnTo>
                    <a:lnTo>
                      <a:pt x="933" y="449"/>
                    </a:lnTo>
                    <a:lnTo>
                      <a:pt x="935" y="452"/>
                    </a:lnTo>
                    <a:lnTo>
                      <a:pt x="937" y="456"/>
                    </a:lnTo>
                    <a:lnTo>
                      <a:pt x="939" y="458"/>
                    </a:lnTo>
                    <a:lnTo>
                      <a:pt x="942" y="460"/>
                    </a:lnTo>
                    <a:lnTo>
                      <a:pt x="944" y="463"/>
                    </a:lnTo>
                    <a:lnTo>
                      <a:pt x="946" y="463"/>
                    </a:lnTo>
                    <a:lnTo>
                      <a:pt x="946" y="460"/>
                    </a:lnTo>
                    <a:lnTo>
                      <a:pt x="948" y="458"/>
                    </a:lnTo>
                    <a:lnTo>
                      <a:pt x="950" y="456"/>
                    </a:lnTo>
                    <a:lnTo>
                      <a:pt x="953" y="454"/>
                    </a:lnTo>
                    <a:lnTo>
                      <a:pt x="955" y="452"/>
                    </a:lnTo>
                    <a:lnTo>
                      <a:pt x="957" y="447"/>
                    </a:lnTo>
                    <a:lnTo>
                      <a:pt x="959" y="445"/>
                    </a:lnTo>
                    <a:lnTo>
                      <a:pt x="961" y="443"/>
                    </a:lnTo>
                    <a:lnTo>
                      <a:pt x="963" y="443"/>
                    </a:lnTo>
                    <a:lnTo>
                      <a:pt x="963" y="441"/>
                    </a:lnTo>
                    <a:lnTo>
                      <a:pt x="966" y="441"/>
                    </a:lnTo>
                    <a:lnTo>
                      <a:pt x="966" y="438"/>
                    </a:lnTo>
                    <a:lnTo>
                      <a:pt x="968" y="438"/>
                    </a:lnTo>
                    <a:lnTo>
                      <a:pt x="970" y="438"/>
                    </a:lnTo>
                    <a:lnTo>
                      <a:pt x="970" y="436"/>
                    </a:lnTo>
                    <a:lnTo>
                      <a:pt x="972" y="436"/>
                    </a:lnTo>
                    <a:lnTo>
                      <a:pt x="974" y="436"/>
                    </a:lnTo>
                    <a:lnTo>
                      <a:pt x="974" y="438"/>
                    </a:lnTo>
                    <a:lnTo>
                      <a:pt x="977" y="438"/>
                    </a:lnTo>
                    <a:lnTo>
                      <a:pt x="979" y="441"/>
                    </a:lnTo>
                    <a:lnTo>
                      <a:pt x="981" y="441"/>
                    </a:lnTo>
                    <a:lnTo>
                      <a:pt x="981" y="443"/>
                    </a:lnTo>
                    <a:lnTo>
                      <a:pt x="983" y="443"/>
                    </a:lnTo>
                    <a:lnTo>
                      <a:pt x="979" y="458"/>
                    </a:lnTo>
                    <a:lnTo>
                      <a:pt x="979" y="463"/>
                    </a:lnTo>
                    <a:lnTo>
                      <a:pt x="977" y="465"/>
                    </a:lnTo>
                    <a:lnTo>
                      <a:pt x="977" y="467"/>
                    </a:lnTo>
                    <a:lnTo>
                      <a:pt x="977" y="471"/>
                    </a:lnTo>
                    <a:lnTo>
                      <a:pt x="977" y="473"/>
                    </a:lnTo>
                    <a:lnTo>
                      <a:pt x="974" y="476"/>
                    </a:lnTo>
                    <a:lnTo>
                      <a:pt x="974" y="478"/>
                    </a:lnTo>
                    <a:lnTo>
                      <a:pt x="974" y="480"/>
                    </a:lnTo>
                    <a:lnTo>
                      <a:pt x="974" y="482"/>
                    </a:lnTo>
                    <a:lnTo>
                      <a:pt x="974" y="484"/>
                    </a:lnTo>
                    <a:lnTo>
                      <a:pt x="974" y="487"/>
                    </a:lnTo>
                    <a:lnTo>
                      <a:pt x="974" y="489"/>
                    </a:lnTo>
                    <a:lnTo>
                      <a:pt x="974" y="491"/>
                    </a:lnTo>
                    <a:lnTo>
                      <a:pt x="974" y="493"/>
                    </a:lnTo>
                    <a:lnTo>
                      <a:pt x="974" y="495"/>
                    </a:lnTo>
                    <a:lnTo>
                      <a:pt x="974" y="498"/>
                    </a:lnTo>
                    <a:lnTo>
                      <a:pt x="972" y="500"/>
                    </a:lnTo>
                    <a:lnTo>
                      <a:pt x="972" y="502"/>
                    </a:lnTo>
                    <a:lnTo>
                      <a:pt x="972" y="504"/>
                    </a:lnTo>
                    <a:lnTo>
                      <a:pt x="974" y="504"/>
                    </a:lnTo>
                    <a:lnTo>
                      <a:pt x="974" y="506"/>
                    </a:lnTo>
                    <a:lnTo>
                      <a:pt x="977" y="509"/>
                    </a:lnTo>
                    <a:lnTo>
                      <a:pt x="979" y="511"/>
                    </a:lnTo>
                    <a:lnTo>
                      <a:pt x="979" y="513"/>
                    </a:lnTo>
                    <a:lnTo>
                      <a:pt x="981" y="515"/>
                    </a:lnTo>
                    <a:lnTo>
                      <a:pt x="983" y="517"/>
                    </a:lnTo>
                    <a:lnTo>
                      <a:pt x="983" y="519"/>
                    </a:lnTo>
                    <a:lnTo>
                      <a:pt x="985" y="522"/>
                    </a:lnTo>
                    <a:lnTo>
                      <a:pt x="988" y="524"/>
                    </a:lnTo>
                    <a:lnTo>
                      <a:pt x="990" y="526"/>
                    </a:lnTo>
                    <a:lnTo>
                      <a:pt x="990" y="528"/>
                    </a:lnTo>
                    <a:lnTo>
                      <a:pt x="992" y="530"/>
                    </a:lnTo>
                    <a:lnTo>
                      <a:pt x="992" y="533"/>
                    </a:lnTo>
                    <a:lnTo>
                      <a:pt x="994" y="535"/>
                    </a:lnTo>
                    <a:lnTo>
                      <a:pt x="996" y="537"/>
                    </a:lnTo>
                    <a:lnTo>
                      <a:pt x="999" y="537"/>
                    </a:lnTo>
                    <a:lnTo>
                      <a:pt x="1001" y="539"/>
                    </a:lnTo>
                    <a:lnTo>
                      <a:pt x="1001" y="537"/>
                    </a:lnTo>
                    <a:lnTo>
                      <a:pt x="1003" y="537"/>
                    </a:lnTo>
                    <a:lnTo>
                      <a:pt x="1005" y="537"/>
                    </a:lnTo>
                    <a:lnTo>
                      <a:pt x="1007" y="537"/>
                    </a:lnTo>
                    <a:lnTo>
                      <a:pt x="1007" y="535"/>
                    </a:lnTo>
                    <a:lnTo>
                      <a:pt x="1009" y="535"/>
                    </a:lnTo>
                    <a:lnTo>
                      <a:pt x="1014" y="535"/>
                    </a:lnTo>
                    <a:lnTo>
                      <a:pt x="1014" y="533"/>
                    </a:lnTo>
                    <a:lnTo>
                      <a:pt x="1016" y="533"/>
                    </a:lnTo>
                    <a:lnTo>
                      <a:pt x="1018" y="530"/>
                    </a:lnTo>
                    <a:lnTo>
                      <a:pt x="1020" y="530"/>
                    </a:lnTo>
                    <a:lnTo>
                      <a:pt x="1023" y="530"/>
                    </a:lnTo>
                    <a:lnTo>
                      <a:pt x="1025" y="528"/>
                    </a:lnTo>
                    <a:lnTo>
                      <a:pt x="1027" y="528"/>
                    </a:lnTo>
                    <a:lnTo>
                      <a:pt x="1025" y="526"/>
                    </a:lnTo>
                    <a:lnTo>
                      <a:pt x="1023" y="526"/>
                    </a:lnTo>
                    <a:lnTo>
                      <a:pt x="1023" y="524"/>
                    </a:lnTo>
                    <a:lnTo>
                      <a:pt x="1023" y="522"/>
                    </a:lnTo>
                    <a:lnTo>
                      <a:pt x="1025" y="519"/>
                    </a:lnTo>
                    <a:lnTo>
                      <a:pt x="1025" y="517"/>
                    </a:lnTo>
                    <a:lnTo>
                      <a:pt x="1025" y="515"/>
                    </a:lnTo>
                    <a:lnTo>
                      <a:pt x="1027" y="515"/>
                    </a:lnTo>
                    <a:lnTo>
                      <a:pt x="1027" y="513"/>
                    </a:lnTo>
                    <a:lnTo>
                      <a:pt x="1029" y="511"/>
                    </a:lnTo>
                    <a:lnTo>
                      <a:pt x="1029" y="509"/>
                    </a:lnTo>
                    <a:lnTo>
                      <a:pt x="1036" y="502"/>
                    </a:lnTo>
                    <a:lnTo>
                      <a:pt x="1047" y="500"/>
                    </a:lnTo>
                    <a:lnTo>
                      <a:pt x="1049" y="498"/>
                    </a:lnTo>
                    <a:lnTo>
                      <a:pt x="1064" y="484"/>
                    </a:lnTo>
                    <a:lnTo>
                      <a:pt x="1066" y="484"/>
                    </a:lnTo>
                    <a:lnTo>
                      <a:pt x="1069" y="482"/>
                    </a:lnTo>
                    <a:lnTo>
                      <a:pt x="1071" y="482"/>
                    </a:lnTo>
                    <a:lnTo>
                      <a:pt x="1073" y="480"/>
                    </a:lnTo>
                    <a:lnTo>
                      <a:pt x="1075" y="478"/>
                    </a:lnTo>
                    <a:lnTo>
                      <a:pt x="1077" y="476"/>
                    </a:lnTo>
                    <a:lnTo>
                      <a:pt x="1080" y="476"/>
                    </a:lnTo>
                    <a:lnTo>
                      <a:pt x="1082" y="473"/>
                    </a:lnTo>
                    <a:lnTo>
                      <a:pt x="1084" y="473"/>
                    </a:lnTo>
                    <a:lnTo>
                      <a:pt x="1086" y="471"/>
                    </a:lnTo>
                    <a:lnTo>
                      <a:pt x="1088" y="471"/>
                    </a:lnTo>
                    <a:lnTo>
                      <a:pt x="1091" y="469"/>
                    </a:lnTo>
                    <a:lnTo>
                      <a:pt x="1093" y="467"/>
                    </a:lnTo>
                    <a:lnTo>
                      <a:pt x="1095" y="467"/>
                    </a:lnTo>
                    <a:lnTo>
                      <a:pt x="1097" y="465"/>
                    </a:lnTo>
                    <a:lnTo>
                      <a:pt x="1097" y="463"/>
                    </a:lnTo>
                    <a:lnTo>
                      <a:pt x="1101" y="463"/>
                    </a:lnTo>
                    <a:lnTo>
                      <a:pt x="1104" y="460"/>
                    </a:lnTo>
                    <a:lnTo>
                      <a:pt x="1106" y="458"/>
                    </a:lnTo>
                    <a:lnTo>
                      <a:pt x="1108" y="456"/>
                    </a:lnTo>
                    <a:lnTo>
                      <a:pt x="1110" y="456"/>
                    </a:lnTo>
                    <a:lnTo>
                      <a:pt x="1112" y="454"/>
                    </a:lnTo>
                    <a:lnTo>
                      <a:pt x="1115" y="452"/>
                    </a:lnTo>
                    <a:lnTo>
                      <a:pt x="1117" y="449"/>
                    </a:lnTo>
                    <a:lnTo>
                      <a:pt x="1119" y="449"/>
                    </a:lnTo>
                    <a:lnTo>
                      <a:pt x="1121" y="447"/>
                    </a:lnTo>
                    <a:lnTo>
                      <a:pt x="1123" y="445"/>
                    </a:lnTo>
                    <a:lnTo>
                      <a:pt x="1126" y="445"/>
                    </a:lnTo>
                    <a:lnTo>
                      <a:pt x="1126" y="443"/>
                    </a:lnTo>
                    <a:lnTo>
                      <a:pt x="1128" y="443"/>
                    </a:lnTo>
                    <a:lnTo>
                      <a:pt x="1128" y="441"/>
                    </a:lnTo>
                    <a:lnTo>
                      <a:pt x="1130" y="441"/>
                    </a:lnTo>
                    <a:lnTo>
                      <a:pt x="1132" y="443"/>
                    </a:lnTo>
                    <a:lnTo>
                      <a:pt x="1134" y="443"/>
                    </a:lnTo>
                    <a:lnTo>
                      <a:pt x="1134" y="445"/>
                    </a:lnTo>
                    <a:lnTo>
                      <a:pt x="1137" y="445"/>
                    </a:lnTo>
                    <a:lnTo>
                      <a:pt x="1139" y="445"/>
                    </a:lnTo>
                    <a:lnTo>
                      <a:pt x="1141" y="447"/>
                    </a:lnTo>
                    <a:lnTo>
                      <a:pt x="1143" y="449"/>
                    </a:lnTo>
                    <a:lnTo>
                      <a:pt x="1145" y="449"/>
                    </a:lnTo>
                    <a:lnTo>
                      <a:pt x="1147" y="452"/>
                    </a:lnTo>
                    <a:lnTo>
                      <a:pt x="1150" y="454"/>
                    </a:lnTo>
                    <a:lnTo>
                      <a:pt x="1152" y="454"/>
                    </a:lnTo>
                    <a:lnTo>
                      <a:pt x="1152" y="456"/>
                    </a:lnTo>
                    <a:lnTo>
                      <a:pt x="1152" y="458"/>
                    </a:lnTo>
                    <a:lnTo>
                      <a:pt x="1152" y="460"/>
                    </a:lnTo>
                    <a:lnTo>
                      <a:pt x="1152" y="463"/>
                    </a:lnTo>
                    <a:lnTo>
                      <a:pt x="1150" y="463"/>
                    </a:lnTo>
                    <a:lnTo>
                      <a:pt x="1150" y="465"/>
                    </a:lnTo>
                    <a:lnTo>
                      <a:pt x="1150" y="467"/>
                    </a:lnTo>
                    <a:lnTo>
                      <a:pt x="1150" y="469"/>
                    </a:lnTo>
                    <a:lnTo>
                      <a:pt x="1147" y="471"/>
                    </a:lnTo>
                    <a:lnTo>
                      <a:pt x="1145" y="473"/>
                    </a:lnTo>
                    <a:lnTo>
                      <a:pt x="1145" y="476"/>
                    </a:lnTo>
                    <a:lnTo>
                      <a:pt x="1143" y="478"/>
                    </a:lnTo>
                    <a:lnTo>
                      <a:pt x="1141" y="478"/>
                    </a:lnTo>
                    <a:lnTo>
                      <a:pt x="1139" y="480"/>
                    </a:lnTo>
                    <a:lnTo>
                      <a:pt x="1139" y="482"/>
                    </a:lnTo>
                    <a:lnTo>
                      <a:pt x="1137" y="484"/>
                    </a:lnTo>
                    <a:lnTo>
                      <a:pt x="1134" y="487"/>
                    </a:lnTo>
                    <a:lnTo>
                      <a:pt x="1132" y="489"/>
                    </a:lnTo>
                    <a:lnTo>
                      <a:pt x="1130" y="491"/>
                    </a:lnTo>
                    <a:lnTo>
                      <a:pt x="1128" y="493"/>
                    </a:lnTo>
                    <a:lnTo>
                      <a:pt x="1128" y="495"/>
                    </a:lnTo>
                    <a:lnTo>
                      <a:pt x="1126" y="498"/>
                    </a:lnTo>
                    <a:lnTo>
                      <a:pt x="1123" y="500"/>
                    </a:lnTo>
                    <a:lnTo>
                      <a:pt x="1121" y="502"/>
                    </a:lnTo>
                    <a:lnTo>
                      <a:pt x="1119" y="504"/>
                    </a:lnTo>
                    <a:lnTo>
                      <a:pt x="1119" y="506"/>
                    </a:lnTo>
                    <a:lnTo>
                      <a:pt x="1123" y="509"/>
                    </a:lnTo>
                    <a:lnTo>
                      <a:pt x="1126" y="511"/>
                    </a:lnTo>
                    <a:lnTo>
                      <a:pt x="1128" y="511"/>
                    </a:lnTo>
                    <a:lnTo>
                      <a:pt x="1130" y="513"/>
                    </a:lnTo>
                    <a:lnTo>
                      <a:pt x="1132" y="515"/>
                    </a:lnTo>
                    <a:lnTo>
                      <a:pt x="1134" y="517"/>
                    </a:lnTo>
                    <a:lnTo>
                      <a:pt x="1139" y="519"/>
                    </a:lnTo>
                    <a:lnTo>
                      <a:pt x="1141" y="519"/>
                    </a:lnTo>
                    <a:lnTo>
                      <a:pt x="1143" y="522"/>
                    </a:lnTo>
                    <a:lnTo>
                      <a:pt x="1145" y="524"/>
                    </a:lnTo>
                    <a:lnTo>
                      <a:pt x="1147" y="526"/>
                    </a:lnTo>
                    <a:lnTo>
                      <a:pt x="1150" y="528"/>
                    </a:lnTo>
                    <a:lnTo>
                      <a:pt x="1152" y="530"/>
                    </a:lnTo>
                    <a:lnTo>
                      <a:pt x="1154" y="530"/>
                    </a:lnTo>
                    <a:lnTo>
                      <a:pt x="1154" y="533"/>
                    </a:lnTo>
                    <a:lnTo>
                      <a:pt x="1156" y="533"/>
                    </a:lnTo>
                    <a:lnTo>
                      <a:pt x="1158" y="535"/>
                    </a:lnTo>
                    <a:lnTo>
                      <a:pt x="1143" y="552"/>
                    </a:lnTo>
                    <a:lnTo>
                      <a:pt x="1141" y="552"/>
                    </a:lnTo>
                    <a:lnTo>
                      <a:pt x="1134" y="557"/>
                    </a:lnTo>
                    <a:lnTo>
                      <a:pt x="1130" y="559"/>
                    </a:lnTo>
                    <a:lnTo>
                      <a:pt x="1121" y="563"/>
                    </a:lnTo>
                    <a:lnTo>
                      <a:pt x="1121" y="568"/>
                    </a:lnTo>
                    <a:lnTo>
                      <a:pt x="1121" y="570"/>
                    </a:lnTo>
                    <a:lnTo>
                      <a:pt x="1119" y="572"/>
                    </a:lnTo>
                    <a:lnTo>
                      <a:pt x="1119" y="574"/>
                    </a:lnTo>
                    <a:lnTo>
                      <a:pt x="1119" y="579"/>
                    </a:lnTo>
                    <a:lnTo>
                      <a:pt x="1119" y="581"/>
                    </a:lnTo>
                    <a:lnTo>
                      <a:pt x="1119" y="583"/>
                    </a:lnTo>
                    <a:lnTo>
                      <a:pt x="1119" y="587"/>
                    </a:lnTo>
                    <a:lnTo>
                      <a:pt x="1117" y="590"/>
                    </a:lnTo>
                    <a:lnTo>
                      <a:pt x="1117" y="594"/>
                    </a:lnTo>
                    <a:lnTo>
                      <a:pt x="1121" y="592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314" name="Freeform 99"/>
              <p:cNvSpPr>
                <a:spLocks/>
              </p:cNvSpPr>
              <p:nvPr/>
            </p:nvSpPr>
            <p:spPr bwMode="auto">
              <a:xfrm>
                <a:off x="2252663" y="3790950"/>
                <a:ext cx="1217613" cy="1206500"/>
              </a:xfrm>
              <a:custGeom>
                <a:avLst/>
                <a:gdLst>
                  <a:gd name="T0" fmla="*/ 2147483647 w 767"/>
                  <a:gd name="T1" fmla="*/ 2147483647 h 760"/>
                  <a:gd name="T2" fmla="*/ 2147483647 w 767"/>
                  <a:gd name="T3" fmla="*/ 2147483647 h 760"/>
                  <a:gd name="T4" fmla="*/ 2147483647 w 767"/>
                  <a:gd name="T5" fmla="*/ 2147483647 h 760"/>
                  <a:gd name="T6" fmla="*/ 2147483647 w 767"/>
                  <a:gd name="T7" fmla="*/ 2147483647 h 760"/>
                  <a:gd name="T8" fmla="*/ 2147483647 w 767"/>
                  <a:gd name="T9" fmla="*/ 2147483647 h 760"/>
                  <a:gd name="T10" fmla="*/ 2147483647 w 767"/>
                  <a:gd name="T11" fmla="*/ 2147483647 h 760"/>
                  <a:gd name="T12" fmla="*/ 2147483647 w 767"/>
                  <a:gd name="T13" fmla="*/ 2147483647 h 760"/>
                  <a:gd name="T14" fmla="*/ 2147483647 w 767"/>
                  <a:gd name="T15" fmla="*/ 2147483647 h 760"/>
                  <a:gd name="T16" fmla="*/ 2147483647 w 767"/>
                  <a:gd name="T17" fmla="*/ 2147483647 h 760"/>
                  <a:gd name="T18" fmla="*/ 2147483647 w 767"/>
                  <a:gd name="T19" fmla="*/ 2147483647 h 760"/>
                  <a:gd name="T20" fmla="*/ 2147483647 w 767"/>
                  <a:gd name="T21" fmla="*/ 2147483647 h 760"/>
                  <a:gd name="T22" fmla="*/ 2147483647 w 767"/>
                  <a:gd name="T23" fmla="*/ 2147483647 h 760"/>
                  <a:gd name="T24" fmla="*/ 2147483647 w 767"/>
                  <a:gd name="T25" fmla="*/ 2147483647 h 760"/>
                  <a:gd name="T26" fmla="*/ 2147483647 w 767"/>
                  <a:gd name="T27" fmla="*/ 2147483647 h 760"/>
                  <a:gd name="T28" fmla="*/ 2147483647 w 767"/>
                  <a:gd name="T29" fmla="*/ 2147483647 h 760"/>
                  <a:gd name="T30" fmla="*/ 2147483647 w 767"/>
                  <a:gd name="T31" fmla="*/ 2147483647 h 760"/>
                  <a:gd name="T32" fmla="*/ 2147483647 w 767"/>
                  <a:gd name="T33" fmla="*/ 2147483647 h 760"/>
                  <a:gd name="T34" fmla="*/ 2147483647 w 767"/>
                  <a:gd name="T35" fmla="*/ 2147483647 h 760"/>
                  <a:gd name="T36" fmla="*/ 2147483647 w 767"/>
                  <a:gd name="T37" fmla="*/ 2147483647 h 760"/>
                  <a:gd name="T38" fmla="*/ 2147483647 w 767"/>
                  <a:gd name="T39" fmla="*/ 2147483647 h 760"/>
                  <a:gd name="T40" fmla="*/ 2147483647 w 767"/>
                  <a:gd name="T41" fmla="*/ 2147483647 h 760"/>
                  <a:gd name="T42" fmla="*/ 2147483647 w 767"/>
                  <a:gd name="T43" fmla="*/ 2147483647 h 760"/>
                  <a:gd name="T44" fmla="*/ 2147483647 w 767"/>
                  <a:gd name="T45" fmla="*/ 2147483647 h 760"/>
                  <a:gd name="T46" fmla="*/ 2147483647 w 767"/>
                  <a:gd name="T47" fmla="*/ 2147483647 h 760"/>
                  <a:gd name="T48" fmla="*/ 2147483647 w 767"/>
                  <a:gd name="T49" fmla="*/ 2147483647 h 760"/>
                  <a:gd name="T50" fmla="*/ 2147483647 w 767"/>
                  <a:gd name="T51" fmla="*/ 2147483647 h 760"/>
                  <a:gd name="T52" fmla="*/ 2147483647 w 767"/>
                  <a:gd name="T53" fmla="*/ 2147483647 h 760"/>
                  <a:gd name="T54" fmla="*/ 2147483647 w 767"/>
                  <a:gd name="T55" fmla="*/ 2147483647 h 760"/>
                  <a:gd name="T56" fmla="*/ 2147483647 w 767"/>
                  <a:gd name="T57" fmla="*/ 2147483647 h 760"/>
                  <a:gd name="T58" fmla="*/ 2147483647 w 767"/>
                  <a:gd name="T59" fmla="*/ 2147483647 h 760"/>
                  <a:gd name="T60" fmla="*/ 2147483647 w 767"/>
                  <a:gd name="T61" fmla="*/ 2147483647 h 760"/>
                  <a:gd name="T62" fmla="*/ 2147483647 w 767"/>
                  <a:gd name="T63" fmla="*/ 2147483647 h 760"/>
                  <a:gd name="T64" fmla="*/ 2147483647 w 767"/>
                  <a:gd name="T65" fmla="*/ 2147483647 h 760"/>
                  <a:gd name="T66" fmla="*/ 2147483647 w 767"/>
                  <a:gd name="T67" fmla="*/ 2147483647 h 760"/>
                  <a:gd name="T68" fmla="*/ 2147483647 w 767"/>
                  <a:gd name="T69" fmla="*/ 2147483647 h 760"/>
                  <a:gd name="T70" fmla="*/ 2147483647 w 767"/>
                  <a:gd name="T71" fmla="*/ 2147483647 h 760"/>
                  <a:gd name="T72" fmla="*/ 2147483647 w 767"/>
                  <a:gd name="T73" fmla="*/ 2147483647 h 760"/>
                  <a:gd name="T74" fmla="*/ 2147483647 w 767"/>
                  <a:gd name="T75" fmla="*/ 2147483647 h 760"/>
                  <a:gd name="T76" fmla="*/ 2147483647 w 767"/>
                  <a:gd name="T77" fmla="*/ 2147483647 h 760"/>
                  <a:gd name="T78" fmla="*/ 2147483647 w 767"/>
                  <a:gd name="T79" fmla="*/ 2147483647 h 760"/>
                  <a:gd name="T80" fmla="*/ 2147483647 w 767"/>
                  <a:gd name="T81" fmla="*/ 2147483647 h 760"/>
                  <a:gd name="T82" fmla="*/ 2147483647 w 767"/>
                  <a:gd name="T83" fmla="*/ 2147483647 h 760"/>
                  <a:gd name="T84" fmla="*/ 2147483647 w 767"/>
                  <a:gd name="T85" fmla="*/ 2147483647 h 760"/>
                  <a:gd name="T86" fmla="*/ 2147483647 w 767"/>
                  <a:gd name="T87" fmla="*/ 2147483647 h 760"/>
                  <a:gd name="T88" fmla="*/ 2147483647 w 767"/>
                  <a:gd name="T89" fmla="*/ 2147483647 h 760"/>
                  <a:gd name="T90" fmla="*/ 2147483647 w 767"/>
                  <a:gd name="T91" fmla="*/ 2147483647 h 760"/>
                  <a:gd name="T92" fmla="*/ 2147483647 w 767"/>
                  <a:gd name="T93" fmla="*/ 2147483647 h 760"/>
                  <a:gd name="T94" fmla="*/ 2147483647 w 767"/>
                  <a:gd name="T95" fmla="*/ 2147483647 h 760"/>
                  <a:gd name="T96" fmla="*/ 2147483647 w 767"/>
                  <a:gd name="T97" fmla="*/ 2147483647 h 760"/>
                  <a:gd name="T98" fmla="*/ 2147483647 w 767"/>
                  <a:gd name="T99" fmla="*/ 2147483647 h 760"/>
                  <a:gd name="T100" fmla="*/ 2147483647 w 767"/>
                  <a:gd name="T101" fmla="*/ 2147483647 h 760"/>
                  <a:gd name="T102" fmla="*/ 2147483647 w 767"/>
                  <a:gd name="T103" fmla="*/ 2147483647 h 760"/>
                  <a:gd name="T104" fmla="*/ 2147483647 w 767"/>
                  <a:gd name="T105" fmla="*/ 2147483647 h 760"/>
                  <a:gd name="T106" fmla="*/ 2147483647 w 767"/>
                  <a:gd name="T107" fmla="*/ 2147483647 h 760"/>
                  <a:gd name="T108" fmla="*/ 2147483647 w 767"/>
                  <a:gd name="T109" fmla="*/ 2147483647 h 760"/>
                  <a:gd name="T110" fmla="*/ 2147483647 w 767"/>
                  <a:gd name="T111" fmla="*/ 2147483647 h 760"/>
                  <a:gd name="T112" fmla="*/ 2147483647 w 767"/>
                  <a:gd name="T113" fmla="*/ 2147483647 h 760"/>
                  <a:gd name="T114" fmla="*/ 2147483647 w 767"/>
                  <a:gd name="T115" fmla="*/ 2147483647 h 760"/>
                  <a:gd name="T116" fmla="*/ 2147483647 w 767"/>
                  <a:gd name="T117" fmla="*/ 2147483647 h 760"/>
                  <a:gd name="T118" fmla="*/ 2147483647 w 767"/>
                  <a:gd name="T119" fmla="*/ 2147483647 h 76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67" h="760">
                    <a:moveTo>
                      <a:pt x="482" y="2"/>
                    </a:moveTo>
                    <a:lnTo>
                      <a:pt x="484" y="2"/>
                    </a:lnTo>
                    <a:lnTo>
                      <a:pt x="487" y="2"/>
                    </a:lnTo>
                    <a:lnTo>
                      <a:pt x="489" y="2"/>
                    </a:lnTo>
                    <a:lnTo>
                      <a:pt x="493" y="0"/>
                    </a:lnTo>
                    <a:lnTo>
                      <a:pt x="495" y="0"/>
                    </a:lnTo>
                    <a:lnTo>
                      <a:pt x="498" y="2"/>
                    </a:lnTo>
                    <a:lnTo>
                      <a:pt x="500" y="2"/>
                    </a:lnTo>
                    <a:lnTo>
                      <a:pt x="502" y="4"/>
                    </a:lnTo>
                    <a:lnTo>
                      <a:pt x="504" y="6"/>
                    </a:lnTo>
                    <a:lnTo>
                      <a:pt x="508" y="6"/>
                    </a:lnTo>
                    <a:lnTo>
                      <a:pt x="478" y="8"/>
                    </a:lnTo>
                    <a:lnTo>
                      <a:pt x="478" y="11"/>
                    </a:lnTo>
                    <a:lnTo>
                      <a:pt x="478" y="13"/>
                    </a:lnTo>
                    <a:lnTo>
                      <a:pt x="476" y="15"/>
                    </a:lnTo>
                    <a:lnTo>
                      <a:pt x="476" y="17"/>
                    </a:lnTo>
                    <a:lnTo>
                      <a:pt x="476" y="21"/>
                    </a:lnTo>
                    <a:lnTo>
                      <a:pt x="473" y="21"/>
                    </a:lnTo>
                    <a:lnTo>
                      <a:pt x="471" y="24"/>
                    </a:lnTo>
                    <a:lnTo>
                      <a:pt x="469" y="26"/>
                    </a:lnTo>
                    <a:lnTo>
                      <a:pt x="467" y="28"/>
                    </a:lnTo>
                    <a:lnTo>
                      <a:pt x="465" y="30"/>
                    </a:lnTo>
                    <a:lnTo>
                      <a:pt x="460" y="30"/>
                    </a:lnTo>
                    <a:lnTo>
                      <a:pt x="458" y="35"/>
                    </a:lnTo>
                    <a:lnTo>
                      <a:pt x="456" y="37"/>
                    </a:lnTo>
                    <a:lnTo>
                      <a:pt x="456" y="41"/>
                    </a:lnTo>
                    <a:lnTo>
                      <a:pt x="458" y="41"/>
                    </a:lnTo>
                    <a:lnTo>
                      <a:pt x="462" y="43"/>
                    </a:lnTo>
                    <a:lnTo>
                      <a:pt x="465" y="43"/>
                    </a:lnTo>
                    <a:lnTo>
                      <a:pt x="467" y="43"/>
                    </a:lnTo>
                    <a:lnTo>
                      <a:pt x="473" y="43"/>
                    </a:lnTo>
                    <a:lnTo>
                      <a:pt x="480" y="43"/>
                    </a:lnTo>
                    <a:lnTo>
                      <a:pt x="482" y="43"/>
                    </a:lnTo>
                    <a:lnTo>
                      <a:pt x="489" y="43"/>
                    </a:lnTo>
                    <a:lnTo>
                      <a:pt x="491" y="43"/>
                    </a:lnTo>
                    <a:lnTo>
                      <a:pt x="493" y="43"/>
                    </a:lnTo>
                    <a:lnTo>
                      <a:pt x="498" y="41"/>
                    </a:lnTo>
                    <a:lnTo>
                      <a:pt x="498" y="43"/>
                    </a:lnTo>
                    <a:lnTo>
                      <a:pt x="504" y="57"/>
                    </a:lnTo>
                    <a:lnTo>
                      <a:pt x="506" y="59"/>
                    </a:lnTo>
                    <a:lnTo>
                      <a:pt x="506" y="61"/>
                    </a:lnTo>
                    <a:lnTo>
                      <a:pt x="506" y="63"/>
                    </a:lnTo>
                    <a:lnTo>
                      <a:pt x="506" y="65"/>
                    </a:lnTo>
                    <a:lnTo>
                      <a:pt x="506" y="67"/>
                    </a:lnTo>
                    <a:lnTo>
                      <a:pt x="508" y="70"/>
                    </a:lnTo>
                    <a:lnTo>
                      <a:pt x="508" y="72"/>
                    </a:lnTo>
                    <a:lnTo>
                      <a:pt x="508" y="74"/>
                    </a:lnTo>
                    <a:lnTo>
                      <a:pt x="508" y="76"/>
                    </a:lnTo>
                    <a:lnTo>
                      <a:pt x="508" y="78"/>
                    </a:lnTo>
                    <a:lnTo>
                      <a:pt x="508" y="81"/>
                    </a:lnTo>
                    <a:lnTo>
                      <a:pt x="511" y="83"/>
                    </a:lnTo>
                    <a:lnTo>
                      <a:pt x="513" y="85"/>
                    </a:lnTo>
                    <a:lnTo>
                      <a:pt x="513" y="87"/>
                    </a:lnTo>
                    <a:lnTo>
                      <a:pt x="515" y="89"/>
                    </a:lnTo>
                    <a:lnTo>
                      <a:pt x="515" y="92"/>
                    </a:lnTo>
                    <a:lnTo>
                      <a:pt x="517" y="92"/>
                    </a:lnTo>
                    <a:lnTo>
                      <a:pt x="517" y="94"/>
                    </a:lnTo>
                    <a:lnTo>
                      <a:pt x="519" y="96"/>
                    </a:lnTo>
                    <a:lnTo>
                      <a:pt x="519" y="98"/>
                    </a:lnTo>
                    <a:lnTo>
                      <a:pt x="522" y="100"/>
                    </a:lnTo>
                    <a:lnTo>
                      <a:pt x="511" y="111"/>
                    </a:lnTo>
                    <a:lnTo>
                      <a:pt x="511" y="113"/>
                    </a:lnTo>
                    <a:lnTo>
                      <a:pt x="528" y="127"/>
                    </a:lnTo>
                    <a:lnTo>
                      <a:pt x="530" y="129"/>
                    </a:lnTo>
                    <a:lnTo>
                      <a:pt x="533" y="131"/>
                    </a:lnTo>
                    <a:lnTo>
                      <a:pt x="535" y="133"/>
                    </a:lnTo>
                    <a:lnTo>
                      <a:pt x="535" y="135"/>
                    </a:lnTo>
                    <a:lnTo>
                      <a:pt x="537" y="135"/>
                    </a:lnTo>
                    <a:lnTo>
                      <a:pt x="539" y="138"/>
                    </a:lnTo>
                    <a:lnTo>
                      <a:pt x="539" y="140"/>
                    </a:lnTo>
                    <a:lnTo>
                      <a:pt x="541" y="142"/>
                    </a:lnTo>
                    <a:lnTo>
                      <a:pt x="544" y="144"/>
                    </a:lnTo>
                    <a:lnTo>
                      <a:pt x="546" y="146"/>
                    </a:lnTo>
                    <a:lnTo>
                      <a:pt x="548" y="149"/>
                    </a:lnTo>
                    <a:lnTo>
                      <a:pt x="550" y="151"/>
                    </a:lnTo>
                    <a:lnTo>
                      <a:pt x="552" y="151"/>
                    </a:lnTo>
                    <a:lnTo>
                      <a:pt x="557" y="153"/>
                    </a:lnTo>
                    <a:lnTo>
                      <a:pt x="559" y="153"/>
                    </a:lnTo>
                    <a:lnTo>
                      <a:pt x="561" y="153"/>
                    </a:lnTo>
                    <a:lnTo>
                      <a:pt x="563" y="155"/>
                    </a:lnTo>
                    <a:lnTo>
                      <a:pt x="565" y="155"/>
                    </a:lnTo>
                    <a:lnTo>
                      <a:pt x="570" y="155"/>
                    </a:lnTo>
                    <a:lnTo>
                      <a:pt x="568" y="157"/>
                    </a:lnTo>
                    <a:lnTo>
                      <a:pt x="568" y="159"/>
                    </a:lnTo>
                    <a:lnTo>
                      <a:pt x="565" y="159"/>
                    </a:lnTo>
                    <a:lnTo>
                      <a:pt x="565" y="162"/>
                    </a:lnTo>
                    <a:lnTo>
                      <a:pt x="563" y="162"/>
                    </a:lnTo>
                    <a:lnTo>
                      <a:pt x="563" y="164"/>
                    </a:lnTo>
                    <a:lnTo>
                      <a:pt x="561" y="164"/>
                    </a:lnTo>
                    <a:lnTo>
                      <a:pt x="561" y="166"/>
                    </a:lnTo>
                    <a:lnTo>
                      <a:pt x="559" y="166"/>
                    </a:lnTo>
                    <a:lnTo>
                      <a:pt x="561" y="166"/>
                    </a:lnTo>
                    <a:lnTo>
                      <a:pt x="561" y="168"/>
                    </a:lnTo>
                    <a:lnTo>
                      <a:pt x="561" y="170"/>
                    </a:lnTo>
                    <a:lnTo>
                      <a:pt x="563" y="173"/>
                    </a:lnTo>
                    <a:lnTo>
                      <a:pt x="563" y="175"/>
                    </a:lnTo>
                    <a:lnTo>
                      <a:pt x="565" y="177"/>
                    </a:lnTo>
                    <a:lnTo>
                      <a:pt x="568" y="177"/>
                    </a:lnTo>
                    <a:lnTo>
                      <a:pt x="570" y="177"/>
                    </a:lnTo>
                    <a:lnTo>
                      <a:pt x="572" y="177"/>
                    </a:lnTo>
                    <a:lnTo>
                      <a:pt x="572" y="179"/>
                    </a:lnTo>
                    <a:lnTo>
                      <a:pt x="570" y="181"/>
                    </a:lnTo>
                    <a:lnTo>
                      <a:pt x="570" y="184"/>
                    </a:lnTo>
                    <a:lnTo>
                      <a:pt x="570" y="186"/>
                    </a:lnTo>
                    <a:lnTo>
                      <a:pt x="568" y="186"/>
                    </a:lnTo>
                    <a:lnTo>
                      <a:pt x="568" y="188"/>
                    </a:lnTo>
                    <a:lnTo>
                      <a:pt x="565" y="190"/>
                    </a:lnTo>
                    <a:lnTo>
                      <a:pt x="565" y="192"/>
                    </a:lnTo>
                    <a:lnTo>
                      <a:pt x="568" y="192"/>
                    </a:lnTo>
                    <a:lnTo>
                      <a:pt x="568" y="195"/>
                    </a:lnTo>
                    <a:lnTo>
                      <a:pt x="570" y="195"/>
                    </a:lnTo>
                    <a:lnTo>
                      <a:pt x="572" y="195"/>
                    </a:lnTo>
                    <a:lnTo>
                      <a:pt x="574" y="195"/>
                    </a:lnTo>
                    <a:lnTo>
                      <a:pt x="574" y="197"/>
                    </a:lnTo>
                    <a:lnTo>
                      <a:pt x="574" y="199"/>
                    </a:lnTo>
                    <a:lnTo>
                      <a:pt x="574" y="201"/>
                    </a:lnTo>
                    <a:lnTo>
                      <a:pt x="574" y="203"/>
                    </a:lnTo>
                    <a:lnTo>
                      <a:pt x="572" y="203"/>
                    </a:lnTo>
                    <a:lnTo>
                      <a:pt x="572" y="205"/>
                    </a:lnTo>
                    <a:lnTo>
                      <a:pt x="572" y="208"/>
                    </a:lnTo>
                    <a:lnTo>
                      <a:pt x="570" y="208"/>
                    </a:lnTo>
                    <a:lnTo>
                      <a:pt x="570" y="210"/>
                    </a:lnTo>
                    <a:lnTo>
                      <a:pt x="570" y="212"/>
                    </a:lnTo>
                    <a:lnTo>
                      <a:pt x="570" y="214"/>
                    </a:lnTo>
                    <a:lnTo>
                      <a:pt x="570" y="216"/>
                    </a:lnTo>
                    <a:lnTo>
                      <a:pt x="570" y="219"/>
                    </a:lnTo>
                    <a:lnTo>
                      <a:pt x="570" y="221"/>
                    </a:lnTo>
                    <a:lnTo>
                      <a:pt x="570" y="223"/>
                    </a:lnTo>
                    <a:lnTo>
                      <a:pt x="572" y="223"/>
                    </a:lnTo>
                    <a:lnTo>
                      <a:pt x="572" y="225"/>
                    </a:lnTo>
                    <a:lnTo>
                      <a:pt x="574" y="225"/>
                    </a:lnTo>
                    <a:lnTo>
                      <a:pt x="576" y="225"/>
                    </a:lnTo>
                    <a:lnTo>
                      <a:pt x="579" y="225"/>
                    </a:lnTo>
                    <a:lnTo>
                      <a:pt x="581" y="225"/>
                    </a:lnTo>
                    <a:lnTo>
                      <a:pt x="581" y="227"/>
                    </a:lnTo>
                    <a:lnTo>
                      <a:pt x="581" y="230"/>
                    </a:lnTo>
                    <a:lnTo>
                      <a:pt x="579" y="232"/>
                    </a:lnTo>
                    <a:lnTo>
                      <a:pt x="579" y="234"/>
                    </a:lnTo>
                    <a:lnTo>
                      <a:pt x="579" y="236"/>
                    </a:lnTo>
                    <a:lnTo>
                      <a:pt x="579" y="238"/>
                    </a:lnTo>
                    <a:lnTo>
                      <a:pt x="576" y="241"/>
                    </a:lnTo>
                    <a:lnTo>
                      <a:pt x="579" y="243"/>
                    </a:lnTo>
                    <a:lnTo>
                      <a:pt x="581" y="245"/>
                    </a:lnTo>
                    <a:lnTo>
                      <a:pt x="583" y="245"/>
                    </a:lnTo>
                    <a:lnTo>
                      <a:pt x="585" y="247"/>
                    </a:lnTo>
                    <a:lnTo>
                      <a:pt x="587" y="247"/>
                    </a:lnTo>
                    <a:lnTo>
                      <a:pt x="587" y="249"/>
                    </a:lnTo>
                    <a:lnTo>
                      <a:pt x="589" y="249"/>
                    </a:lnTo>
                    <a:lnTo>
                      <a:pt x="592" y="251"/>
                    </a:lnTo>
                    <a:lnTo>
                      <a:pt x="594" y="251"/>
                    </a:lnTo>
                    <a:lnTo>
                      <a:pt x="594" y="249"/>
                    </a:lnTo>
                    <a:lnTo>
                      <a:pt x="594" y="247"/>
                    </a:lnTo>
                    <a:lnTo>
                      <a:pt x="596" y="247"/>
                    </a:lnTo>
                    <a:lnTo>
                      <a:pt x="596" y="245"/>
                    </a:lnTo>
                    <a:lnTo>
                      <a:pt x="598" y="243"/>
                    </a:lnTo>
                    <a:lnTo>
                      <a:pt x="600" y="243"/>
                    </a:lnTo>
                    <a:lnTo>
                      <a:pt x="603" y="245"/>
                    </a:lnTo>
                    <a:lnTo>
                      <a:pt x="605" y="245"/>
                    </a:lnTo>
                    <a:lnTo>
                      <a:pt x="607" y="247"/>
                    </a:lnTo>
                    <a:lnTo>
                      <a:pt x="609" y="247"/>
                    </a:lnTo>
                    <a:lnTo>
                      <a:pt x="611" y="249"/>
                    </a:lnTo>
                    <a:lnTo>
                      <a:pt x="614" y="249"/>
                    </a:lnTo>
                    <a:lnTo>
                      <a:pt x="616" y="249"/>
                    </a:lnTo>
                    <a:lnTo>
                      <a:pt x="618" y="251"/>
                    </a:lnTo>
                    <a:lnTo>
                      <a:pt x="620" y="251"/>
                    </a:lnTo>
                    <a:lnTo>
                      <a:pt x="622" y="256"/>
                    </a:lnTo>
                    <a:lnTo>
                      <a:pt x="625" y="256"/>
                    </a:lnTo>
                    <a:lnTo>
                      <a:pt x="625" y="258"/>
                    </a:lnTo>
                    <a:lnTo>
                      <a:pt x="625" y="260"/>
                    </a:lnTo>
                    <a:lnTo>
                      <a:pt x="627" y="262"/>
                    </a:lnTo>
                    <a:lnTo>
                      <a:pt x="627" y="265"/>
                    </a:lnTo>
                    <a:lnTo>
                      <a:pt x="629" y="267"/>
                    </a:lnTo>
                    <a:lnTo>
                      <a:pt x="629" y="269"/>
                    </a:lnTo>
                    <a:lnTo>
                      <a:pt x="629" y="271"/>
                    </a:lnTo>
                    <a:lnTo>
                      <a:pt x="627" y="271"/>
                    </a:lnTo>
                    <a:lnTo>
                      <a:pt x="611" y="267"/>
                    </a:lnTo>
                    <a:lnTo>
                      <a:pt x="607" y="267"/>
                    </a:lnTo>
                    <a:lnTo>
                      <a:pt x="605" y="273"/>
                    </a:lnTo>
                    <a:lnTo>
                      <a:pt x="603" y="280"/>
                    </a:lnTo>
                    <a:lnTo>
                      <a:pt x="605" y="284"/>
                    </a:lnTo>
                    <a:lnTo>
                      <a:pt x="605" y="293"/>
                    </a:lnTo>
                    <a:lnTo>
                      <a:pt x="609" y="295"/>
                    </a:lnTo>
                    <a:lnTo>
                      <a:pt x="611" y="295"/>
                    </a:lnTo>
                    <a:lnTo>
                      <a:pt x="614" y="295"/>
                    </a:lnTo>
                    <a:lnTo>
                      <a:pt x="616" y="297"/>
                    </a:lnTo>
                    <a:lnTo>
                      <a:pt x="618" y="297"/>
                    </a:lnTo>
                    <a:lnTo>
                      <a:pt x="620" y="297"/>
                    </a:lnTo>
                    <a:lnTo>
                      <a:pt x="625" y="297"/>
                    </a:lnTo>
                    <a:lnTo>
                      <a:pt x="627" y="297"/>
                    </a:lnTo>
                    <a:lnTo>
                      <a:pt x="629" y="297"/>
                    </a:lnTo>
                    <a:lnTo>
                      <a:pt x="633" y="297"/>
                    </a:lnTo>
                    <a:lnTo>
                      <a:pt x="635" y="297"/>
                    </a:lnTo>
                    <a:lnTo>
                      <a:pt x="638" y="297"/>
                    </a:lnTo>
                    <a:lnTo>
                      <a:pt x="640" y="300"/>
                    </a:lnTo>
                    <a:lnTo>
                      <a:pt x="642" y="300"/>
                    </a:lnTo>
                    <a:lnTo>
                      <a:pt x="644" y="300"/>
                    </a:lnTo>
                    <a:lnTo>
                      <a:pt x="646" y="300"/>
                    </a:lnTo>
                    <a:lnTo>
                      <a:pt x="644" y="302"/>
                    </a:lnTo>
                    <a:lnTo>
                      <a:pt x="644" y="304"/>
                    </a:lnTo>
                    <a:lnTo>
                      <a:pt x="644" y="306"/>
                    </a:lnTo>
                    <a:lnTo>
                      <a:pt x="642" y="311"/>
                    </a:lnTo>
                    <a:lnTo>
                      <a:pt x="642" y="313"/>
                    </a:lnTo>
                    <a:lnTo>
                      <a:pt x="649" y="313"/>
                    </a:lnTo>
                    <a:lnTo>
                      <a:pt x="655" y="313"/>
                    </a:lnTo>
                    <a:lnTo>
                      <a:pt x="660" y="317"/>
                    </a:lnTo>
                    <a:lnTo>
                      <a:pt x="662" y="322"/>
                    </a:lnTo>
                    <a:lnTo>
                      <a:pt x="662" y="330"/>
                    </a:lnTo>
                    <a:lnTo>
                      <a:pt x="660" y="335"/>
                    </a:lnTo>
                    <a:lnTo>
                      <a:pt x="664" y="335"/>
                    </a:lnTo>
                    <a:lnTo>
                      <a:pt x="666" y="335"/>
                    </a:lnTo>
                    <a:lnTo>
                      <a:pt x="668" y="335"/>
                    </a:lnTo>
                    <a:lnTo>
                      <a:pt x="673" y="335"/>
                    </a:lnTo>
                    <a:lnTo>
                      <a:pt x="679" y="335"/>
                    </a:lnTo>
                    <a:lnTo>
                      <a:pt x="681" y="337"/>
                    </a:lnTo>
                    <a:lnTo>
                      <a:pt x="684" y="337"/>
                    </a:lnTo>
                    <a:lnTo>
                      <a:pt x="690" y="339"/>
                    </a:lnTo>
                    <a:lnTo>
                      <a:pt x="692" y="341"/>
                    </a:lnTo>
                    <a:lnTo>
                      <a:pt x="695" y="341"/>
                    </a:lnTo>
                    <a:lnTo>
                      <a:pt x="692" y="346"/>
                    </a:lnTo>
                    <a:lnTo>
                      <a:pt x="688" y="346"/>
                    </a:lnTo>
                    <a:lnTo>
                      <a:pt x="684" y="348"/>
                    </a:lnTo>
                    <a:lnTo>
                      <a:pt x="681" y="348"/>
                    </a:lnTo>
                    <a:lnTo>
                      <a:pt x="677" y="350"/>
                    </a:lnTo>
                    <a:lnTo>
                      <a:pt x="671" y="350"/>
                    </a:lnTo>
                    <a:lnTo>
                      <a:pt x="671" y="352"/>
                    </a:lnTo>
                    <a:lnTo>
                      <a:pt x="671" y="354"/>
                    </a:lnTo>
                    <a:lnTo>
                      <a:pt x="673" y="354"/>
                    </a:lnTo>
                    <a:lnTo>
                      <a:pt x="673" y="357"/>
                    </a:lnTo>
                    <a:lnTo>
                      <a:pt x="673" y="359"/>
                    </a:lnTo>
                    <a:lnTo>
                      <a:pt x="675" y="361"/>
                    </a:lnTo>
                    <a:lnTo>
                      <a:pt x="677" y="361"/>
                    </a:lnTo>
                    <a:lnTo>
                      <a:pt x="679" y="361"/>
                    </a:lnTo>
                    <a:lnTo>
                      <a:pt x="681" y="361"/>
                    </a:lnTo>
                    <a:lnTo>
                      <a:pt x="684" y="361"/>
                    </a:lnTo>
                    <a:lnTo>
                      <a:pt x="686" y="361"/>
                    </a:lnTo>
                    <a:lnTo>
                      <a:pt x="690" y="361"/>
                    </a:lnTo>
                    <a:lnTo>
                      <a:pt x="690" y="359"/>
                    </a:lnTo>
                    <a:lnTo>
                      <a:pt x="692" y="357"/>
                    </a:lnTo>
                    <a:lnTo>
                      <a:pt x="695" y="357"/>
                    </a:lnTo>
                    <a:lnTo>
                      <a:pt x="697" y="354"/>
                    </a:lnTo>
                    <a:lnTo>
                      <a:pt x="699" y="354"/>
                    </a:lnTo>
                    <a:lnTo>
                      <a:pt x="699" y="357"/>
                    </a:lnTo>
                    <a:lnTo>
                      <a:pt x="699" y="359"/>
                    </a:lnTo>
                    <a:lnTo>
                      <a:pt x="699" y="361"/>
                    </a:lnTo>
                    <a:lnTo>
                      <a:pt x="699" y="363"/>
                    </a:lnTo>
                    <a:lnTo>
                      <a:pt x="701" y="363"/>
                    </a:lnTo>
                    <a:lnTo>
                      <a:pt x="701" y="365"/>
                    </a:lnTo>
                    <a:lnTo>
                      <a:pt x="701" y="368"/>
                    </a:lnTo>
                    <a:lnTo>
                      <a:pt x="703" y="370"/>
                    </a:lnTo>
                    <a:lnTo>
                      <a:pt x="703" y="372"/>
                    </a:lnTo>
                    <a:lnTo>
                      <a:pt x="706" y="372"/>
                    </a:lnTo>
                    <a:lnTo>
                      <a:pt x="706" y="374"/>
                    </a:lnTo>
                    <a:lnTo>
                      <a:pt x="706" y="376"/>
                    </a:lnTo>
                    <a:lnTo>
                      <a:pt x="708" y="379"/>
                    </a:lnTo>
                    <a:lnTo>
                      <a:pt x="710" y="381"/>
                    </a:lnTo>
                    <a:lnTo>
                      <a:pt x="712" y="381"/>
                    </a:lnTo>
                    <a:lnTo>
                      <a:pt x="712" y="383"/>
                    </a:lnTo>
                    <a:lnTo>
                      <a:pt x="712" y="385"/>
                    </a:lnTo>
                    <a:lnTo>
                      <a:pt x="714" y="385"/>
                    </a:lnTo>
                    <a:lnTo>
                      <a:pt x="714" y="387"/>
                    </a:lnTo>
                    <a:lnTo>
                      <a:pt x="712" y="387"/>
                    </a:lnTo>
                    <a:lnTo>
                      <a:pt x="710" y="387"/>
                    </a:lnTo>
                    <a:lnTo>
                      <a:pt x="708" y="389"/>
                    </a:lnTo>
                    <a:lnTo>
                      <a:pt x="706" y="389"/>
                    </a:lnTo>
                    <a:lnTo>
                      <a:pt x="703" y="389"/>
                    </a:lnTo>
                    <a:lnTo>
                      <a:pt x="699" y="389"/>
                    </a:lnTo>
                    <a:lnTo>
                      <a:pt x="697" y="389"/>
                    </a:lnTo>
                    <a:lnTo>
                      <a:pt x="697" y="392"/>
                    </a:lnTo>
                    <a:lnTo>
                      <a:pt x="695" y="394"/>
                    </a:lnTo>
                    <a:lnTo>
                      <a:pt x="692" y="396"/>
                    </a:lnTo>
                    <a:lnTo>
                      <a:pt x="690" y="398"/>
                    </a:lnTo>
                    <a:lnTo>
                      <a:pt x="690" y="400"/>
                    </a:lnTo>
                    <a:lnTo>
                      <a:pt x="688" y="400"/>
                    </a:lnTo>
                    <a:lnTo>
                      <a:pt x="688" y="403"/>
                    </a:lnTo>
                    <a:lnTo>
                      <a:pt x="690" y="405"/>
                    </a:lnTo>
                    <a:lnTo>
                      <a:pt x="690" y="407"/>
                    </a:lnTo>
                    <a:lnTo>
                      <a:pt x="692" y="407"/>
                    </a:lnTo>
                    <a:lnTo>
                      <a:pt x="692" y="409"/>
                    </a:lnTo>
                    <a:lnTo>
                      <a:pt x="695" y="411"/>
                    </a:lnTo>
                    <a:lnTo>
                      <a:pt x="697" y="414"/>
                    </a:lnTo>
                    <a:lnTo>
                      <a:pt x="699" y="414"/>
                    </a:lnTo>
                    <a:lnTo>
                      <a:pt x="701" y="414"/>
                    </a:lnTo>
                    <a:lnTo>
                      <a:pt x="701" y="416"/>
                    </a:lnTo>
                    <a:lnTo>
                      <a:pt x="703" y="416"/>
                    </a:lnTo>
                    <a:lnTo>
                      <a:pt x="706" y="416"/>
                    </a:lnTo>
                    <a:lnTo>
                      <a:pt x="708" y="416"/>
                    </a:lnTo>
                    <a:lnTo>
                      <a:pt x="708" y="418"/>
                    </a:lnTo>
                    <a:lnTo>
                      <a:pt x="708" y="420"/>
                    </a:lnTo>
                    <a:lnTo>
                      <a:pt x="708" y="422"/>
                    </a:lnTo>
                    <a:lnTo>
                      <a:pt x="710" y="425"/>
                    </a:lnTo>
                    <a:lnTo>
                      <a:pt x="712" y="427"/>
                    </a:lnTo>
                    <a:lnTo>
                      <a:pt x="714" y="429"/>
                    </a:lnTo>
                    <a:lnTo>
                      <a:pt x="717" y="431"/>
                    </a:lnTo>
                    <a:lnTo>
                      <a:pt x="719" y="431"/>
                    </a:lnTo>
                    <a:lnTo>
                      <a:pt x="721" y="433"/>
                    </a:lnTo>
                    <a:lnTo>
                      <a:pt x="721" y="435"/>
                    </a:lnTo>
                    <a:lnTo>
                      <a:pt x="723" y="435"/>
                    </a:lnTo>
                    <a:lnTo>
                      <a:pt x="725" y="438"/>
                    </a:lnTo>
                    <a:lnTo>
                      <a:pt x="727" y="435"/>
                    </a:lnTo>
                    <a:lnTo>
                      <a:pt x="730" y="435"/>
                    </a:lnTo>
                    <a:lnTo>
                      <a:pt x="732" y="435"/>
                    </a:lnTo>
                    <a:lnTo>
                      <a:pt x="734" y="435"/>
                    </a:lnTo>
                    <a:lnTo>
                      <a:pt x="736" y="435"/>
                    </a:lnTo>
                    <a:lnTo>
                      <a:pt x="738" y="435"/>
                    </a:lnTo>
                    <a:lnTo>
                      <a:pt x="741" y="433"/>
                    </a:lnTo>
                    <a:lnTo>
                      <a:pt x="743" y="433"/>
                    </a:lnTo>
                    <a:lnTo>
                      <a:pt x="747" y="435"/>
                    </a:lnTo>
                    <a:lnTo>
                      <a:pt x="749" y="435"/>
                    </a:lnTo>
                    <a:lnTo>
                      <a:pt x="752" y="438"/>
                    </a:lnTo>
                    <a:lnTo>
                      <a:pt x="756" y="438"/>
                    </a:lnTo>
                    <a:lnTo>
                      <a:pt x="758" y="440"/>
                    </a:lnTo>
                    <a:lnTo>
                      <a:pt x="760" y="440"/>
                    </a:lnTo>
                    <a:lnTo>
                      <a:pt x="763" y="440"/>
                    </a:lnTo>
                    <a:lnTo>
                      <a:pt x="765" y="438"/>
                    </a:lnTo>
                    <a:lnTo>
                      <a:pt x="767" y="435"/>
                    </a:lnTo>
                    <a:lnTo>
                      <a:pt x="767" y="438"/>
                    </a:lnTo>
                    <a:lnTo>
                      <a:pt x="767" y="440"/>
                    </a:lnTo>
                    <a:lnTo>
                      <a:pt x="767" y="442"/>
                    </a:lnTo>
                    <a:lnTo>
                      <a:pt x="765" y="444"/>
                    </a:lnTo>
                    <a:lnTo>
                      <a:pt x="763" y="444"/>
                    </a:lnTo>
                    <a:lnTo>
                      <a:pt x="758" y="446"/>
                    </a:lnTo>
                    <a:lnTo>
                      <a:pt x="756" y="449"/>
                    </a:lnTo>
                    <a:lnTo>
                      <a:pt x="758" y="449"/>
                    </a:lnTo>
                    <a:lnTo>
                      <a:pt x="758" y="451"/>
                    </a:lnTo>
                    <a:lnTo>
                      <a:pt x="760" y="451"/>
                    </a:lnTo>
                    <a:lnTo>
                      <a:pt x="760" y="453"/>
                    </a:lnTo>
                    <a:lnTo>
                      <a:pt x="760" y="455"/>
                    </a:lnTo>
                    <a:lnTo>
                      <a:pt x="758" y="457"/>
                    </a:lnTo>
                    <a:lnTo>
                      <a:pt x="758" y="460"/>
                    </a:lnTo>
                    <a:lnTo>
                      <a:pt x="758" y="462"/>
                    </a:lnTo>
                    <a:lnTo>
                      <a:pt x="758" y="464"/>
                    </a:lnTo>
                    <a:lnTo>
                      <a:pt x="758" y="466"/>
                    </a:lnTo>
                    <a:lnTo>
                      <a:pt x="758" y="468"/>
                    </a:lnTo>
                    <a:lnTo>
                      <a:pt x="756" y="470"/>
                    </a:lnTo>
                    <a:lnTo>
                      <a:pt x="754" y="470"/>
                    </a:lnTo>
                    <a:lnTo>
                      <a:pt x="752" y="468"/>
                    </a:lnTo>
                    <a:lnTo>
                      <a:pt x="749" y="468"/>
                    </a:lnTo>
                    <a:lnTo>
                      <a:pt x="747" y="468"/>
                    </a:lnTo>
                    <a:lnTo>
                      <a:pt x="747" y="466"/>
                    </a:lnTo>
                    <a:lnTo>
                      <a:pt x="745" y="466"/>
                    </a:lnTo>
                    <a:lnTo>
                      <a:pt x="745" y="464"/>
                    </a:lnTo>
                    <a:lnTo>
                      <a:pt x="743" y="462"/>
                    </a:lnTo>
                    <a:lnTo>
                      <a:pt x="741" y="462"/>
                    </a:lnTo>
                    <a:lnTo>
                      <a:pt x="738" y="462"/>
                    </a:lnTo>
                    <a:lnTo>
                      <a:pt x="736" y="462"/>
                    </a:lnTo>
                    <a:lnTo>
                      <a:pt x="734" y="460"/>
                    </a:lnTo>
                    <a:lnTo>
                      <a:pt x="732" y="460"/>
                    </a:lnTo>
                    <a:lnTo>
                      <a:pt x="734" y="460"/>
                    </a:lnTo>
                    <a:lnTo>
                      <a:pt x="734" y="462"/>
                    </a:lnTo>
                    <a:lnTo>
                      <a:pt x="732" y="462"/>
                    </a:lnTo>
                    <a:lnTo>
                      <a:pt x="734" y="462"/>
                    </a:lnTo>
                    <a:lnTo>
                      <a:pt x="734" y="464"/>
                    </a:lnTo>
                    <a:lnTo>
                      <a:pt x="734" y="466"/>
                    </a:lnTo>
                    <a:lnTo>
                      <a:pt x="736" y="466"/>
                    </a:lnTo>
                    <a:lnTo>
                      <a:pt x="736" y="468"/>
                    </a:lnTo>
                    <a:lnTo>
                      <a:pt x="738" y="468"/>
                    </a:lnTo>
                    <a:lnTo>
                      <a:pt x="738" y="470"/>
                    </a:lnTo>
                    <a:lnTo>
                      <a:pt x="738" y="473"/>
                    </a:lnTo>
                    <a:lnTo>
                      <a:pt x="738" y="479"/>
                    </a:lnTo>
                    <a:lnTo>
                      <a:pt x="736" y="479"/>
                    </a:lnTo>
                    <a:lnTo>
                      <a:pt x="732" y="481"/>
                    </a:lnTo>
                    <a:lnTo>
                      <a:pt x="732" y="484"/>
                    </a:lnTo>
                    <a:lnTo>
                      <a:pt x="732" y="486"/>
                    </a:lnTo>
                    <a:lnTo>
                      <a:pt x="734" y="488"/>
                    </a:lnTo>
                    <a:lnTo>
                      <a:pt x="734" y="490"/>
                    </a:lnTo>
                    <a:lnTo>
                      <a:pt x="736" y="492"/>
                    </a:lnTo>
                    <a:lnTo>
                      <a:pt x="736" y="495"/>
                    </a:lnTo>
                    <a:lnTo>
                      <a:pt x="736" y="497"/>
                    </a:lnTo>
                    <a:lnTo>
                      <a:pt x="736" y="499"/>
                    </a:lnTo>
                    <a:lnTo>
                      <a:pt x="738" y="501"/>
                    </a:lnTo>
                    <a:lnTo>
                      <a:pt x="736" y="501"/>
                    </a:lnTo>
                    <a:lnTo>
                      <a:pt x="734" y="503"/>
                    </a:lnTo>
                    <a:lnTo>
                      <a:pt x="732" y="503"/>
                    </a:lnTo>
                    <a:lnTo>
                      <a:pt x="732" y="506"/>
                    </a:lnTo>
                    <a:lnTo>
                      <a:pt x="734" y="508"/>
                    </a:lnTo>
                    <a:lnTo>
                      <a:pt x="734" y="510"/>
                    </a:lnTo>
                    <a:lnTo>
                      <a:pt x="736" y="512"/>
                    </a:lnTo>
                    <a:lnTo>
                      <a:pt x="738" y="514"/>
                    </a:lnTo>
                    <a:lnTo>
                      <a:pt x="741" y="514"/>
                    </a:lnTo>
                    <a:lnTo>
                      <a:pt x="743" y="514"/>
                    </a:lnTo>
                    <a:lnTo>
                      <a:pt x="745" y="516"/>
                    </a:lnTo>
                    <a:lnTo>
                      <a:pt x="747" y="516"/>
                    </a:lnTo>
                    <a:lnTo>
                      <a:pt x="747" y="519"/>
                    </a:lnTo>
                    <a:lnTo>
                      <a:pt x="745" y="521"/>
                    </a:lnTo>
                    <a:lnTo>
                      <a:pt x="743" y="523"/>
                    </a:lnTo>
                    <a:lnTo>
                      <a:pt x="743" y="525"/>
                    </a:lnTo>
                    <a:lnTo>
                      <a:pt x="741" y="527"/>
                    </a:lnTo>
                    <a:lnTo>
                      <a:pt x="741" y="530"/>
                    </a:lnTo>
                    <a:lnTo>
                      <a:pt x="741" y="532"/>
                    </a:lnTo>
                    <a:lnTo>
                      <a:pt x="738" y="534"/>
                    </a:lnTo>
                    <a:lnTo>
                      <a:pt x="738" y="536"/>
                    </a:lnTo>
                    <a:lnTo>
                      <a:pt x="736" y="538"/>
                    </a:lnTo>
                    <a:lnTo>
                      <a:pt x="736" y="541"/>
                    </a:lnTo>
                    <a:lnTo>
                      <a:pt x="736" y="538"/>
                    </a:lnTo>
                    <a:lnTo>
                      <a:pt x="734" y="536"/>
                    </a:lnTo>
                    <a:lnTo>
                      <a:pt x="734" y="534"/>
                    </a:lnTo>
                    <a:lnTo>
                      <a:pt x="732" y="530"/>
                    </a:lnTo>
                    <a:lnTo>
                      <a:pt x="732" y="525"/>
                    </a:lnTo>
                    <a:lnTo>
                      <a:pt x="730" y="523"/>
                    </a:lnTo>
                    <a:lnTo>
                      <a:pt x="727" y="523"/>
                    </a:lnTo>
                    <a:lnTo>
                      <a:pt x="725" y="525"/>
                    </a:lnTo>
                    <a:lnTo>
                      <a:pt x="721" y="527"/>
                    </a:lnTo>
                    <a:lnTo>
                      <a:pt x="719" y="530"/>
                    </a:lnTo>
                    <a:lnTo>
                      <a:pt x="717" y="532"/>
                    </a:lnTo>
                    <a:lnTo>
                      <a:pt x="717" y="534"/>
                    </a:lnTo>
                    <a:lnTo>
                      <a:pt x="714" y="534"/>
                    </a:lnTo>
                    <a:lnTo>
                      <a:pt x="714" y="536"/>
                    </a:lnTo>
                    <a:lnTo>
                      <a:pt x="714" y="538"/>
                    </a:lnTo>
                    <a:lnTo>
                      <a:pt x="714" y="541"/>
                    </a:lnTo>
                    <a:lnTo>
                      <a:pt x="714" y="543"/>
                    </a:lnTo>
                    <a:lnTo>
                      <a:pt x="712" y="545"/>
                    </a:lnTo>
                    <a:lnTo>
                      <a:pt x="712" y="547"/>
                    </a:lnTo>
                    <a:lnTo>
                      <a:pt x="712" y="549"/>
                    </a:lnTo>
                    <a:lnTo>
                      <a:pt x="712" y="552"/>
                    </a:lnTo>
                    <a:lnTo>
                      <a:pt x="712" y="554"/>
                    </a:lnTo>
                    <a:lnTo>
                      <a:pt x="712" y="556"/>
                    </a:lnTo>
                    <a:lnTo>
                      <a:pt x="710" y="556"/>
                    </a:lnTo>
                    <a:lnTo>
                      <a:pt x="708" y="556"/>
                    </a:lnTo>
                    <a:lnTo>
                      <a:pt x="708" y="558"/>
                    </a:lnTo>
                    <a:lnTo>
                      <a:pt x="706" y="558"/>
                    </a:lnTo>
                    <a:lnTo>
                      <a:pt x="703" y="558"/>
                    </a:lnTo>
                    <a:lnTo>
                      <a:pt x="703" y="560"/>
                    </a:lnTo>
                    <a:lnTo>
                      <a:pt x="701" y="560"/>
                    </a:lnTo>
                    <a:lnTo>
                      <a:pt x="699" y="560"/>
                    </a:lnTo>
                    <a:lnTo>
                      <a:pt x="697" y="560"/>
                    </a:lnTo>
                    <a:lnTo>
                      <a:pt x="695" y="560"/>
                    </a:lnTo>
                    <a:lnTo>
                      <a:pt x="695" y="562"/>
                    </a:lnTo>
                    <a:lnTo>
                      <a:pt x="692" y="562"/>
                    </a:lnTo>
                    <a:lnTo>
                      <a:pt x="692" y="565"/>
                    </a:lnTo>
                    <a:lnTo>
                      <a:pt x="692" y="567"/>
                    </a:lnTo>
                    <a:lnTo>
                      <a:pt x="692" y="569"/>
                    </a:lnTo>
                    <a:lnTo>
                      <a:pt x="690" y="569"/>
                    </a:lnTo>
                    <a:lnTo>
                      <a:pt x="690" y="571"/>
                    </a:lnTo>
                    <a:lnTo>
                      <a:pt x="688" y="571"/>
                    </a:lnTo>
                    <a:lnTo>
                      <a:pt x="686" y="569"/>
                    </a:lnTo>
                    <a:lnTo>
                      <a:pt x="686" y="571"/>
                    </a:lnTo>
                    <a:lnTo>
                      <a:pt x="684" y="571"/>
                    </a:lnTo>
                    <a:lnTo>
                      <a:pt x="684" y="573"/>
                    </a:lnTo>
                    <a:lnTo>
                      <a:pt x="684" y="576"/>
                    </a:lnTo>
                    <a:lnTo>
                      <a:pt x="681" y="576"/>
                    </a:lnTo>
                    <a:lnTo>
                      <a:pt x="679" y="576"/>
                    </a:lnTo>
                    <a:lnTo>
                      <a:pt x="677" y="576"/>
                    </a:lnTo>
                    <a:lnTo>
                      <a:pt x="675" y="576"/>
                    </a:lnTo>
                    <a:lnTo>
                      <a:pt x="673" y="576"/>
                    </a:lnTo>
                    <a:lnTo>
                      <a:pt x="671" y="576"/>
                    </a:lnTo>
                    <a:lnTo>
                      <a:pt x="668" y="576"/>
                    </a:lnTo>
                    <a:lnTo>
                      <a:pt x="668" y="573"/>
                    </a:lnTo>
                    <a:lnTo>
                      <a:pt x="666" y="573"/>
                    </a:lnTo>
                    <a:lnTo>
                      <a:pt x="664" y="573"/>
                    </a:lnTo>
                    <a:lnTo>
                      <a:pt x="662" y="573"/>
                    </a:lnTo>
                    <a:lnTo>
                      <a:pt x="660" y="571"/>
                    </a:lnTo>
                    <a:lnTo>
                      <a:pt x="657" y="571"/>
                    </a:lnTo>
                    <a:lnTo>
                      <a:pt x="655" y="571"/>
                    </a:lnTo>
                    <a:lnTo>
                      <a:pt x="653" y="569"/>
                    </a:lnTo>
                    <a:lnTo>
                      <a:pt x="651" y="569"/>
                    </a:lnTo>
                    <a:lnTo>
                      <a:pt x="649" y="565"/>
                    </a:lnTo>
                    <a:lnTo>
                      <a:pt x="649" y="562"/>
                    </a:lnTo>
                    <a:lnTo>
                      <a:pt x="644" y="562"/>
                    </a:lnTo>
                    <a:lnTo>
                      <a:pt x="642" y="562"/>
                    </a:lnTo>
                    <a:lnTo>
                      <a:pt x="640" y="560"/>
                    </a:lnTo>
                    <a:lnTo>
                      <a:pt x="640" y="556"/>
                    </a:lnTo>
                    <a:lnTo>
                      <a:pt x="638" y="556"/>
                    </a:lnTo>
                    <a:lnTo>
                      <a:pt x="635" y="558"/>
                    </a:lnTo>
                    <a:lnTo>
                      <a:pt x="633" y="562"/>
                    </a:lnTo>
                    <a:lnTo>
                      <a:pt x="631" y="562"/>
                    </a:lnTo>
                    <a:lnTo>
                      <a:pt x="629" y="565"/>
                    </a:lnTo>
                    <a:lnTo>
                      <a:pt x="629" y="567"/>
                    </a:lnTo>
                    <a:lnTo>
                      <a:pt x="627" y="569"/>
                    </a:lnTo>
                    <a:lnTo>
                      <a:pt x="625" y="567"/>
                    </a:lnTo>
                    <a:lnTo>
                      <a:pt x="622" y="567"/>
                    </a:lnTo>
                    <a:lnTo>
                      <a:pt x="620" y="565"/>
                    </a:lnTo>
                    <a:lnTo>
                      <a:pt x="618" y="562"/>
                    </a:lnTo>
                    <a:lnTo>
                      <a:pt x="616" y="560"/>
                    </a:lnTo>
                    <a:lnTo>
                      <a:pt x="616" y="558"/>
                    </a:lnTo>
                    <a:lnTo>
                      <a:pt x="614" y="558"/>
                    </a:lnTo>
                    <a:lnTo>
                      <a:pt x="611" y="558"/>
                    </a:lnTo>
                    <a:lnTo>
                      <a:pt x="609" y="558"/>
                    </a:lnTo>
                    <a:lnTo>
                      <a:pt x="607" y="558"/>
                    </a:lnTo>
                    <a:lnTo>
                      <a:pt x="605" y="558"/>
                    </a:lnTo>
                    <a:lnTo>
                      <a:pt x="603" y="558"/>
                    </a:lnTo>
                    <a:lnTo>
                      <a:pt x="600" y="558"/>
                    </a:lnTo>
                    <a:lnTo>
                      <a:pt x="600" y="560"/>
                    </a:lnTo>
                    <a:lnTo>
                      <a:pt x="598" y="560"/>
                    </a:lnTo>
                    <a:lnTo>
                      <a:pt x="596" y="560"/>
                    </a:lnTo>
                    <a:lnTo>
                      <a:pt x="594" y="560"/>
                    </a:lnTo>
                    <a:lnTo>
                      <a:pt x="592" y="562"/>
                    </a:lnTo>
                    <a:lnTo>
                      <a:pt x="589" y="562"/>
                    </a:lnTo>
                    <a:lnTo>
                      <a:pt x="587" y="562"/>
                    </a:lnTo>
                    <a:lnTo>
                      <a:pt x="585" y="562"/>
                    </a:lnTo>
                    <a:lnTo>
                      <a:pt x="583" y="562"/>
                    </a:lnTo>
                    <a:lnTo>
                      <a:pt x="585" y="565"/>
                    </a:lnTo>
                    <a:lnTo>
                      <a:pt x="585" y="567"/>
                    </a:lnTo>
                    <a:lnTo>
                      <a:pt x="585" y="569"/>
                    </a:lnTo>
                    <a:lnTo>
                      <a:pt x="585" y="571"/>
                    </a:lnTo>
                    <a:lnTo>
                      <a:pt x="585" y="573"/>
                    </a:lnTo>
                    <a:lnTo>
                      <a:pt x="587" y="576"/>
                    </a:lnTo>
                    <a:lnTo>
                      <a:pt x="587" y="578"/>
                    </a:lnTo>
                    <a:lnTo>
                      <a:pt x="587" y="580"/>
                    </a:lnTo>
                    <a:lnTo>
                      <a:pt x="589" y="582"/>
                    </a:lnTo>
                    <a:lnTo>
                      <a:pt x="589" y="584"/>
                    </a:lnTo>
                    <a:lnTo>
                      <a:pt x="592" y="587"/>
                    </a:lnTo>
                    <a:lnTo>
                      <a:pt x="589" y="587"/>
                    </a:lnTo>
                    <a:lnTo>
                      <a:pt x="589" y="589"/>
                    </a:lnTo>
                    <a:lnTo>
                      <a:pt x="587" y="589"/>
                    </a:lnTo>
                    <a:lnTo>
                      <a:pt x="579" y="593"/>
                    </a:lnTo>
                    <a:lnTo>
                      <a:pt x="574" y="591"/>
                    </a:lnTo>
                    <a:lnTo>
                      <a:pt x="570" y="591"/>
                    </a:lnTo>
                    <a:lnTo>
                      <a:pt x="568" y="591"/>
                    </a:lnTo>
                    <a:lnTo>
                      <a:pt x="565" y="593"/>
                    </a:lnTo>
                    <a:lnTo>
                      <a:pt x="563" y="593"/>
                    </a:lnTo>
                    <a:lnTo>
                      <a:pt x="561" y="595"/>
                    </a:lnTo>
                    <a:lnTo>
                      <a:pt x="559" y="598"/>
                    </a:lnTo>
                    <a:lnTo>
                      <a:pt x="557" y="600"/>
                    </a:lnTo>
                    <a:lnTo>
                      <a:pt x="557" y="602"/>
                    </a:lnTo>
                    <a:lnTo>
                      <a:pt x="554" y="602"/>
                    </a:lnTo>
                    <a:lnTo>
                      <a:pt x="554" y="604"/>
                    </a:lnTo>
                    <a:lnTo>
                      <a:pt x="548" y="602"/>
                    </a:lnTo>
                    <a:lnTo>
                      <a:pt x="546" y="602"/>
                    </a:lnTo>
                    <a:lnTo>
                      <a:pt x="544" y="604"/>
                    </a:lnTo>
                    <a:lnTo>
                      <a:pt x="541" y="604"/>
                    </a:lnTo>
                    <a:lnTo>
                      <a:pt x="539" y="604"/>
                    </a:lnTo>
                    <a:lnTo>
                      <a:pt x="539" y="606"/>
                    </a:lnTo>
                    <a:lnTo>
                      <a:pt x="537" y="606"/>
                    </a:lnTo>
                    <a:lnTo>
                      <a:pt x="535" y="606"/>
                    </a:lnTo>
                    <a:lnTo>
                      <a:pt x="533" y="608"/>
                    </a:lnTo>
                    <a:lnTo>
                      <a:pt x="533" y="606"/>
                    </a:lnTo>
                    <a:lnTo>
                      <a:pt x="530" y="606"/>
                    </a:lnTo>
                    <a:lnTo>
                      <a:pt x="528" y="606"/>
                    </a:lnTo>
                    <a:lnTo>
                      <a:pt x="526" y="606"/>
                    </a:lnTo>
                    <a:lnTo>
                      <a:pt x="524" y="604"/>
                    </a:lnTo>
                    <a:lnTo>
                      <a:pt x="522" y="604"/>
                    </a:lnTo>
                    <a:lnTo>
                      <a:pt x="519" y="604"/>
                    </a:lnTo>
                    <a:lnTo>
                      <a:pt x="519" y="606"/>
                    </a:lnTo>
                    <a:lnTo>
                      <a:pt x="519" y="608"/>
                    </a:lnTo>
                    <a:lnTo>
                      <a:pt x="519" y="611"/>
                    </a:lnTo>
                    <a:lnTo>
                      <a:pt x="519" y="613"/>
                    </a:lnTo>
                    <a:lnTo>
                      <a:pt x="517" y="613"/>
                    </a:lnTo>
                    <a:lnTo>
                      <a:pt x="517" y="615"/>
                    </a:lnTo>
                    <a:lnTo>
                      <a:pt x="517" y="617"/>
                    </a:lnTo>
                    <a:lnTo>
                      <a:pt x="515" y="617"/>
                    </a:lnTo>
                    <a:lnTo>
                      <a:pt x="515" y="619"/>
                    </a:lnTo>
                    <a:lnTo>
                      <a:pt x="513" y="622"/>
                    </a:lnTo>
                    <a:lnTo>
                      <a:pt x="511" y="624"/>
                    </a:lnTo>
                    <a:lnTo>
                      <a:pt x="508" y="624"/>
                    </a:lnTo>
                    <a:lnTo>
                      <a:pt x="506" y="626"/>
                    </a:lnTo>
                    <a:lnTo>
                      <a:pt x="504" y="626"/>
                    </a:lnTo>
                    <a:lnTo>
                      <a:pt x="502" y="626"/>
                    </a:lnTo>
                    <a:lnTo>
                      <a:pt x="500" y="628"/>
                    </a:lnTo>
                    <a:lnTo>
                      <a:pt x="498" y="630"/>
                    </a:lnTo>
                    <a:lnTo>
                      <a:pt x="491" y="637"/>
                    </a:lnTo>
                    <a:lnTo>
                      <a:pt x="489" y="639"/>
                    </a:lnTo>
                    <a:lnTo>
                      <a:pt x="487" y="639"/>
                    </a:lnTo>
                    <a:lnTo>
                      <a:pt x="487" y="641"/>
                    </a:lnTo>
                    <a:lnTo>
                      <a:pt x="484" y="641"/>
                    </a:lnTo>
                    <a:lnTo>
                      <a:pt x="484" y="644"/>
                    </a:lnTo>
                    <a:lnTo>
                      <a:pt x="484" y="646"/>
                    </a:lnTo>
                    <a:lnTo>
                      <a:pt x="482" y="646"/>
                    </a:lnTo>
                    <a:lnTo>
                      <a:pt x="482" y="648"/>
                    </a:lnTo>
                    <a:lnTo>
                      <a:pt x="480" y="650"/>
                    </a:lnTo>
                    <a:lnTo>
                      <a:pt x="480" y="652"/>
                    </a:lnTo>
                    <a:lnTo>
                      <a:pt x="478" y="654"/>
                    </a:lnTo>
                    <a:lnTo>
                      <a:pt x="478" y="657"/>
                    </a:lnTo>
                    <a:lnTo>
                      <a:pt x="476" y="659"/>
                    </a:lnTo>
                    <a:lnTo>
                      <a:pt x="476" y="661"/>
                    </a:lnTo>
                    <a:lnTo>
                      <a:pt x="476" y="663"/>
                    </a:lnTo>
                    <a:lnTo>
                      <a:pt x="476" y="665"/>
                    </a:lnTo>
                    <a:lnTo>
                      <a:pt x="478" y="668"/>
                    </a:lnTo>
                    <a:lnTo>
                      <a:pt x="478" y="670"/>
                    </a:lnTo>
                    <a:lnTo>
                      <a:pt x="480" y="672"/>
                    </a:lnTo>
                    <a:lnTo>
                      <a:pt x="478" y="674"/>
                    </a:lnTo>
                    <a:lnTo>
                      <a:pt x="476" y="674"/>
                    </a:lnTo>
                    <a:lnTo>
                      <a:pt x="473" y="674"/>
                    </a:lnTo>
                    <a:lnTo>
                      <a:pt x="471" y="676"/>
                    </a:lnTo>
                    <a:lnTo>
                      <a:pt x="469" y="676"/>
                    </a:lnTo>
                    <a:lnTo>
                      <a:pt x="467" y="676"/>
                    </a:lnTo>
                    <a:lnTo>
                      <a:pt x="467" y="679"/>
                    </a:lnTo>
                    <a:lnTo>
                      <a:pt x="465" y="679"/>
                    </a:lnTo>
                    <a:lnTo>
                      <a:pt x="462" y="679"/>
                    </a:lnTo>
                    <a:lnTo>
                      <a:pt x="460" y="679"/>
                    </a:lnTo>
                    <a:lnTo>
                      <a:pt x="458" y="681"/>
                    </a:lnTo>
                    <a:lnTo>
                      <a:pt x="456" y="681"/>
                    </a:lnTo>
                    <a:lnTo>
                      <a:pt x="454" y="681"/>
                    </a:lnTo>
                    <a:lnTo>
                      <a:pt x="452" y="681"/>
                    </a:lnTo>
                    <a:lnTo>
                      <a:pt x="449" y="679"/>
                    </a:lnTo>
                    <a:lnTo>
                      <a:pt x="447" y="679"/>
                    </a:lnTo>
                    <a:lnTo>
                      <a:pt x="445" y="679"/>
                    </a:lnTo>
                    <a:lnTo>
                      <a:pt x="443" y="679"/>
                    </a:lnTo>
                    <a:lnTo>
                      <a:pt x="441" y="679"/>
                    </a:lnTo>
                    <a:lnTo>
                      <a:pt x="438" y="676"/>
                    </a:lnTo>
                    <a:lnTo>
                      <a:pt x="436" y="676"/>
                    </a:lnTo>
                    <a:lnTo>
                      <a:pt x="434" y="676"/>
                    </a:lnTo>
                    <a:lnTo>
                      <a:pt x="432" y="676"/>
                    </a:lnTo>
                    <a:lnTo>
                      <a:pt x="430" y="676"/>
                    </a:lnTo>
                    <a:lnTo>
                      <a:pt x="427" y="676"/>
                    </a:lnTo>
                    <a:lnTo>
                      <a:pt x="425" y="676"/>
                    </a:lnTo>
                    <a:lnTo>
                      <a:pt x="421" y="676"/>
                    </a:lnTo>
                    <a:lnTo>
                      <a:pt x="419" y="676"/>
                    </a:lnTo>
                    <a:lnTo>
                      <a:pt x="416" y="679"/>
                    </a:lnTo>
                    <a:lnTo>
                      <a:pt x="414" y="679"/>
                    </a:lnTo>
                    <a:lnTo>
                      <a:pt x="412" y="679"/>
                    </a:lnTo>
                    <a:lnTo>
                      <a:pt x="408" y="679"/>
                    </a:lnTo>
                    <a:lnTo>
                      <a:pt x="406" y="679"/>
                    </a:lnTo>
                    <a:lnTo>
                      <a:pt x="403" y="681"/>
                    </a:lnTo>
                    <a:lnTo>
                      <a:pt x="401" y="681"/>
                    </a:lnTo>
                    <a:lnTo>
                      <a:pt x="399" y="681"/>
                    </a:lnTo>
                    <a:lnTo>
                      <a:pt x="397" y="681"/>
                    </a:lnTo>
                    <a:lnTo>
                      <a:pt x="395" y="681"/>
                    </a:lnTo>
                    <a:lnTo>
                      <a:pt x="395" y="683"/>
                    </a:lnTo>
                    <a:lnTo>
                      <a:pt x="392" y="683"/>
                    </a:lnTo>
                    <a:lnTo>
                      <a:pt x="392" y="685"/>
                    </a:lnTo>
                    <a:lnTo>
                      <a:pt x="390" y="685"/>
                    </a:lnTo>
                    <a:lnTo>
                      <a:pt x="390" y="687"/>
                    </a:lnTo>
                    <a:lnTo>
                      <a:pt x="390" y="690"/>
                    </a:lnTo>
                    <a:lnTo>
                      <a:pt x="388" y="690"/>
                    </a:lnTo>
                    <a:lnTo>
                      <a:pt x="388" y="692"/>
                    </a:lnTo>
                    <a:lnTo>
                      <a:pt x="386" y="692"/>
                    </a:lnTo>
                    <a:lnTo>
                      <a:pt x="384" y="692"/>
                    </a:lnTo>
                    <a:lnTo>
                      <a:pt x="384" y="694"/>
                    </a:lnTo>
                    <a:lnTo>
                      <a:pt x="381" y="694"/>
                    </a:lnTo>
                    <a:lnTo>
                      <a:pt x="379" y="694"/>
                    </a:lnTo>
                    <a:lnTo>
                      <a:pt x="379" y="696"/>
                    </a:lnTo>
                    <a:lnTo>
                      <a:pt x="379" y="698"/>
                    </a:lnTo>
                    <a:lnTo>
                      <a:pt x="379" y="700"/>
                    </a:lnTo>
                    <a:lnTo>
                      <a:pt x="379" y="703"/>
                    </a:lnTo>
                    <a:lnTo>
                      <a:pt x="381" y="703"/>
                    </a:lnTo>
                    <a:lnTo>
                      <a:pt x="381" y="705"/>
                    </a:lnTo>
                    <a:lnTo>
                      <a:pt x="384" y="705"/>
                    </a:lnTo>
                    <a:lnTo>
                      <a:pt x="384" y="707"/>
                    </a:lnTo>
                    <a:lnTo>
                      <a:pt x="384" y="709"/>
                    </a:lnTo>
                    <a:lnTo>
                      <a:pt x="386" y="709"/>
                    </a:lnTo>
                    <a:lnTo>
                      <a:pt x="386" y="711"/>
                    </a:lnTo>
                    <a:lnTo>
                      <a:pt x="388" y="711"/>
                    </a:lnTo>
                    <a:lnTo>
                      <a:pt x="388" y="714"/>
                    </a:lnTo>
                    <a:lnTo>
                      <a:pt x="390" y="714"/>
                    </a:lnTo>
                    <a:lnTo>
                      <a:pt x="390" y="716"/>
                    </a:lnTo>
                    <a:lnTo>
                      <a:pt x="390" y="718"/>
                    </a:lnTo>
                    <a:lnTo>
                      <a:pt x="390" y="720"/>
                    </a:lnTo>
                    <a:lnTo>
                      <a:pt x="390" y="722"/>
                    </a:lnTo>
                    <a:lnTo>
                      <a:pt x="390" y="725"/>
                    </a:lnTo>
                    <a:lnTo>
                      <a:pt x="390" y="727"/>
                    </a:lnTo>
                    <a:lnTo>
                      <a:pt x="388" y="729"/>
                    </a:lnTo>
                    <a:lnTo>
                      <a:pt x="388" y="731"/>
                    </a:lnTo>
                    <a:lnTo>
                      <a:pt x="386" y="733"/>
                    </a:lnTo>
                    <a:lnTo>
                      <a:pt x="386" y="736"/>
                    </a:lnTo>
                    <a:lnTo>
                      <a:pt x="386" y="738"/>
                    </a:lnTo>
                    <a:lnTo>
                      <a:pt x="384" y="738"/>
                    </a:lnTo>
                    <a:lnTo>
                      <a:pt x="384" y="740"/>
                    </a:lnTo>
                    <a:lnTo>
                      <a:pt x="384" y="742"/>
                    </a:lnTo>
                    <a:lnTo>
                      <a:pt x="381" y="744"/>
                    </a:lnTo>
                    <a:lnTo>
                      <a:pt x="381" y="746"/>
                    </a:lnTo>
                    <a:lnTo>
                      <a:pt x="379" y="746"/>
                    </a:lnTo>
                    <a:lnTo>
                      <a:pt x="377" y="746"/>
                    </a:lnTo>
                    <a:lnTo>
                      <a:pt x="375" y="749"/>
                    </a:lnTo>
                    <a:lnTo>
                      <a:pt x="373" y="749"/>
                    </a:lnTo>
                    <a:lnTo>
                      <a:pt x="370" y="749"/>
                    </a:lnTo>
                    <a:lnTo>
                      <a:pt x="368" y="751"/>
                    </a:lnTo>
                    <a:lnTo>
                      <a:pt x="366" y="751"/>
                    </a:lnTo>
                    <a:lnTo>
                      <a:pt x="366" y="753"/>
                    </a:lnTo>
                    <a:lnTo>
                      <a:pt x="364" y="753"/>
                    </a:lnTo>
                    <a:lnTo>
                      <a:pt x="364" y="755"/>
                    </a:lnTo>
                    <a:lnTo>
                      <a:pt x="364" y="757"/>
                    </a:lnTo>
                    <a:lnTo>
                      <a:pt x="364" y="760"/>
                    </a:lnTo>
                    <a:lnTo>
                      <a:pt x="362" y="760"/>
                    </a:lnTo>
                    <a:lnTo>
                      <a:pt x="360" y="760"/>
                    </a:lnTo>
                    <a:lnTo>
                      <a:pt x="357" y="760"/>
                    </a:lnTo>
                    <a:lnTo>
                      <a:pt x="355" y="757"/>
                    </a:lnTo>
                    <a:lnTo>
                      <a:pt x="353" y="757"/>
                    </a:lnTo>
                    <a:lnTo>
                      <a:pt x="351" y="757"/>
                    </a:lnTo>
                    <a:lnTo>
                      <a:pt x="349" y="757"/>
                    </a:lnTo>
                    <a:lnTo>
                      <a:pt x="346" y="757"/>
                    </a:lnTo>
                    <a:lnTo>
                      <a:pt x="344" y="757"/>
                    </a:lnTo>
                    <a:lnTo>
                      <a:pt x="342" y="757"/>
                    </a:lnTo>
                    <a:lnTo>
                      <a:pt x="340" y="755"/>
                    </a:lnTo>
                    <a:lnTo>
                      <a:pt x="340" y="757"/>
                    </a:lnTo>
                    <a:lnTo>
                      <a:pt x="338" y="757"/>
                    </a:lnTo>
                    <a:lnTo>
                      <a:pt x="335" y="757"/>
                    </a:lnTo>
                    <a:lnTo>
                      <a:pt x="333" y="760"/>
                    </a:lnTo>
                    <a:lnTo>
                      <a:pt x="331" y="760"/>
                    </a:lnTo>
                    <a:lnTo>
                      <a:pt x="329" y="760"/>
                    </a:lnTo>
                    <a:lnTo>
                      <a:pt x="327" y="760"/>
                    </a:lnTo>
                    <a:lnTo>
                      <a:pt x="324" y="760"/>
                    </a:lnTo>
                    <a:lnTo>
                      <a:pt x="324" y="757"/>
                    </a:lnTo>
                    <a:lnTo>
                      <a:pt x="324" y="755"/>
                    </a:lnTo>
                    <a:lnTo>
                      <a:pt x="324" y="753"/>
                    </a:lnTo>
                    <a:lnTo>
                      <a:pt x="322" y="751"/>
                    </a:lnTo>
                    <a:lnTo>
                      <a:pt x="320" y="749"/>
                    </a:lnTo>
                    <a:lnTo>
                      <a:pt x="320" y="746"/>
                    </a:lnTo>
                    <a:lnTo>
                      <a:pt x="318" y="746"/>
                    </a:lnTo>
                    <a:lnTo>
                      <a:pt x="318" y="744"/>
                    </a:lnTo>
                    <a:lnTo>
                      <a:pt x="316" y="742"/>
                    </a:lnTo>
                    <a:lnTo>
                      <a:pt x="316" y="744"/>
                    </a:lnTo>
                    <a:lnTo>
                      <a:pt x="314" y="744"/>
                    </a:lnTo>
                    <a:lnTo>
                      <a:pt x="311" y="746"/>
                    </a:lnTo>
                    <a:lnTo>
                      <a:pt x="309" y="749"/>
                    </a:lnTo>
                    <a:lnTo>
                      <a:pt x="307" y="751"/>
                    </a:lnTo>
                    <a:lnTo>
                      <a:pt x="305" y="753"/>
                    </a:lnTo>
                    <a:lnTo>
                      <a:pt x="303" y="755"/>
                    </a:lnTo>
                    <a:lnTo>
                      <a:pt x="300" y="757"/>
                    </a:lnTo>
                    <a:lnTo>
                      <a:pt x="298" y="760"/>
                    </a:lnTo>
                    <a:lnTo>
                      <a:pt x="296" y="760"/>
                    </a:lnTo>
                    <a:lnTo>
                      <a:pt x="294" y="760"/>
                    </a:lnTo>
                    <a:lnTo>
                      <a:pt x="292" y="757"/>
                    </a:lnTo>
                    <a:lnTo>
                      <a:pt x="289" y="757"/>
                    </a:lnTo>
                    <a:lnTo>
                      <a:pt x="287" y="757"/>
                    </a:lnTo>
                    <a:lnTo>
                      <a:pt x="285" y="757"/>
                    </a:lnTo>
                    <a:lnTo>
                      <a:pt x="283" y="757"/>
                    </a:lnTo>
                    <a:lnTo>
                      <a:pt x="281" y="757"/>
                    </a:lnTo>
                    <a:lnTo>
                      <a:pt x="278" y="755"/>
                    </a:lnTo>
                    <a:lnTo>
                      <a:pt x="276" y="755"/>
                    </a:lnTo>
                    <a:lnTo>
                      <a:pt x="276" y="753"/>
                    </a:lnTo>
                    <a:lnTo>
                      <a:pt x="274" y="753"/>
                    </a:lnTo>
                    <a:lnTo>
                      <a:pt x="272" y="751"/>
                    </a:lnTo>
                    <a:lnTo>
                      <a:pt x="270" y="751"/>
                    </a:lnTo>
                    <a:lnTo>
                      <a:pt x="270" y="749"/>
                    </a:lnTo>
                    <a:lnTo>
                      <a:pt x="268" y="749"/>
                    </a:lnTo>
                    <a:lnTo>
                      <a:pt x="265" y="749"/>
                    </a:lnTo>
                    <a:lnTo>
                      <a:pt x="263" y="749"/>
                    </a:lnTo>
                    <a:lnTo>
                      <a:pt x="263" y="751"/>
                    </a:lnTo>
                    <a:lnTo>
                      <a:pt x="261" y="751"/>
                    </a:lnTo>
                    <a:lnTo>
                      <a:pt x="261" y="749"/>
                    </a:lnTo>
                    <a:lnTo>
                      <a:pt x="261" y="746"/>
                    </a:lnTo>
                    <a:lnTo>
                      <a:pt x="261" y="744"/>
                    </a:lnTo>
                    <a:lnTo>
                      <a:pt x="261" y="742"/>
                    </a:lnTo>
                    <a:lnTo>
                      <a:pt x="261" y="740"/>
                    </a:lnTo>
                    <a:lnTo>
                      <a:pt x="261" y="738"/>
                    </a:lnTo>
                    <a:lnTo>
                      <a:pt x="259" y="738"/>
                    </a:lnTo>
                    <a:lnTo>
                      <a:pt x="259" y="736"/>
                    </a:lnTo>
                    <a:lnTo>
                      <a:pt x="257" y="736"/>
                    </a:lnTo>
                    <a:lnTo>
                      <a:pt x="254" y="736"/>
                    </a:lnTo>
                    <a:lnTo>
                      <a:pt x="254" y="733"/>
                    </a:lnTo>
                    <a:lnTo>
                      <a:pt x="252" y="731"/>
                    </a:lnTo>
                    <a:lnTo>
                      <a:pt x="252" y="729"/>
                    </a:lnTo>
                    <a:lnTo>
                      <a:pt x="250" y="729"/>
                    </a:lnTo>
                    <a:lnTo>
                      <a:pt x="250" y="727"/>
                    </a:lnTo>
                    <a:lnTo>
                      <a:pt x="248" y="727"/>
                    </a:lnTo>
                    <a:lnTo>
                      <a:pt x="248" y="725"/>
                    </a:lnTo>
                    <a:lnTo>
                      <a:pt x="246" y="722"/>
                    </a:lnTo>
                    <a:lnTo>
                      <a:pt x="243" y="720"/>
                    </a:lnTo>
                    <a:lnTo>
                      <a:pt x="241" y="720"/>
                    </a:lnTo>
                    <a:lnTo>
                      <a:pt x="239" y="720"/>
                    </a:lnTo>
                    <a:lnTo>
                      <a:pt x="237" y="720"/>
                    </a:lnTo>
                    <a:lnTo>
                      <a:pt x="235" y="720"/>
                    </a:lnTo>
                    <a:lnTo>
                      <a:pt x="232" y="720"/>
                    </a:lnTo>
                    <a:lnTo>
                      <a:pt x="230" y="718"/>
                    </a:lnTo>
                    <a:lnTo>
                      <a:pt x="228" y="718"/>
                    </a:lnTo>
                    <a:lnTo>
                      <a:pt x="226" y="718"/>
                    </a:lnTo>
                    <a:lnTo>
                      <a:pt x="226" y="716"/>
                    </a:lnTo>
                    <a:lnTo>
                      <a:pt x="224" y="716"/>
                    </a:lnTo>
                    <a:lnTo>
                      <a:pt x="222" y="716"/>
                    </a:lnTo>
                    <a:lnTo>
                      <a:pt x="222" y="714"/>
                    </a:lnTo>
                    <a:lnTo>
                      <a:pt x="219" y="714"/>
                    </a:lnTo>
                    <a:lnTo>
                      <a:pt x="219" y="711"/>
                    </a:lnTo>
                    <a:lnTo>
                      <a:pt x="217" y="711"/>
                    </a:lnTo>
                    <a:lnTo>
                      <a:pt x="217" y="709"/>
                    </a:lnTo>
                    <a:lnTo>
                      <a:pt x="215" y="709"/>
                    </a:lnTo>
                    <a:lnTo>
                      <a:pt x="215" y="707"/>
                    </a:lnTo>
                    <a:lnTo>
                      <a:pt x="213" y="707"/>
                    </a:lnTo>
                    <a:lnTo>
                      <a:pt x="213" y="705"/>
                    </a:lnTo>
                    <a:lnTo>
                      <a:pt x="213" y="703"/>
                    </a:lnTo>
                    <a:lnTo>
                      <a:pt x="213" y="700"/>
                    </a:lnTo>
                    <a:lnTo>
                      <a:pt x="215" y="700"/>
                    </a:lnTo>
                    <a:lnTo>
                      <a:pt x="215" y="698"/>
                    </a:lnTo>
                    <a:lnTo>
                      <a:pt x="215" y="696"/>
                    </a:lnTo>
                    <a:lnTo>
                      <a:pt x="215" y="694"/>
                    </a:lnTo>
                    <a:lnTo>
                      <a:pt x="215" y="692"/>
                    </a:lnTo>
                    <a:lnTo>
                      <a:pt x="215" y="690"/>
                    </a:lnTo>
                    <a:lnTo>
                      <a:pt x="215" y="687"/>
                    </a:lnTo>
                    <a:lnTo>
                      <a:pt x="213" y="687"/>
                    </a:lnTo>
                    <a:lnTo>
                      <a:pt x="213" y="685"/>
                    </a:lnTo>
                    <a:lnTo>
                      <a:pt x="213" y="683"/>
                    </a:lnTo>
                    <a:lnTo>
                      <a:pt x="211" y="683"/>
                    </a:lnTo>
                    <a:lnTo>
                      <a:pt x="208" y="681"/>
                    </a:lnTo>
                    <a:lnTo>
                      <a:pt x="206" y="681"/>
                    </a:lnTo>
                    <a:lnTo>
                      <a:pt x="206" y="679"/>
                    </a:lnTo>
                    <a:lnTo>
                      <a:pt x="204" y="679"/>
                    </a:lnTo>
                    <a:lnTo>
                      <a:pt x="202" y="679"/>
                    </a:lnTo>
                    <a:lnTo>
                      <a:pt x="202" y="676"/>
                    </a:lnTo>
                    <a:lnTo>
                      <a:pt x="200" y="676"/>
                    </a:lnTo>
                    <a:lnTo>
                      <a:pt x="200" y="674"/>
                    </a:lnTo>
                    <a:lnTo>
                      <a:pt x="200" y="672"/>
                    </a:lnTo>
                    <a:lnTo>
                      <a:pt x="200" y="670"/>
                    </a:lnTo>
                    <a:lnTo>
                      <a:pt x="200" y="668"/>
                    </a:lnTo>
                    <a:lnTo>
                      <a:pt x="197" y="665"/>
                    </a:lnTo>
                    <a:lnTo>
                      <a:pt x="197" y="663"/>
                    </a:lnTo>
                    <a:lnTo>
                      <a:pt x="195" y="661"/>
                    </a:lnTo>
                    <a:lnTo>
                      <a:pt x="195" y="659"/>
                    </a:lnTo>
                    <a:lnTo>
                      <a:pt x="193" y="657"/>
                    </a:lnTo>
                    <a:lnTo>
                      <a:pt x="195" y="654"/>
                    </a:lnTo>
                    <a:lnTo>
                      <a:pt x="195" y="652"/>
                    </a:lnTo>
                    <a:lnTo>
                      <a:pt x="195" y="650"/>
                    </a:lnTo>
                    <a:lnTo>
                      <a:pt x="193" y="650"/>
                    </a:lnTo>
                    <a:lnTo>
                      <a:pt x="193" y="648"/>
                    </a:lnTo>
                    <a:lnTo>
                      <a:pt x="193" y="646"/>
                    </a:lnTo>
                    <a:lnTo>
                      <a:pt x="191" y="646"/>
                    </a:lnTo>
                    <a:lnTo>
                      <a:pt x="191" y="644"/>
                    </a:lnTo>
                    <a:lnTo>
                      <a:pt x="191" y="641"/>
                    </a:lnTo>
                    <a:lnTo>
                      <a:pt x="189" y="641"/>
                    </a:lnTo>
                    <a:lnTo>
                      <a:pt x="189" y="639"/>
                    </a:lnTo>
                    <a:lnTo>
                      <a:pt x="189" y="637"/>
                    </a:lnTo>
                    <a:lnTo>
                      <a:pt x="189" y="635"/>
                    </a:lnTo>
                    <a:lnTo>
                      <a:pt x="189" y="633"/>
                    </a:lnTo>
                    <a:lnTo>
                      <a:pt x="189" y="630"/>
                    </a:lnTo>
                    <a:lnTo>
                      <a:pt x="189" y="628"/>
                    </a:lnTo>
                    <a:lnTo>
                      <a:pt x="186" y="626"/>
                    </a:lnTo>
                    <a:lnTo>
                      <a:pt x="186" y="624"/>
                    </a:lnTo>
                    <a:lnTo>
                      <a:pt x="186" y="622"/>
                    </a:lnTo>
                    <a:lnTo>
                      <a:pt x="186" y="619"/>
                    </a:lnTo>
                    <a:lnTo>
                      <a:pt x="184" y="617"/>
                    </a:lnTo>
                    <a:lnTo>
                      <a:pt x="184" y="615"/>
                    </a:lnTo>
                    <a:lnTo>
                      <a:pt x="184" y="613"/>
                    </a:lnTo>
                    <a:lnTo>
                      <a:pt x="184" y="611"/>
                    </a:lnTo>
                    <a:lnTo>
                      <a:pt x="184" y="608"/>
                    </a:lnTo>
                    <a:lnTo>
                      <a:pt x="189" y="611"/>
                    </a:lnTo>
                    <a:lnTo>
                      <a:pt x="193" y="613"/>
                    </a:lnTo>
                    <a:lnTo>
                      <a:pt x="195" y="615"/>
                    </a:lnTo>
                    <a:lnTo>
                      <a:pt x="197" y="615"/>
                    </a:lnTo>
                    <a:lnTo>
                      <a:pt x="204" y="611"/>
                    </a:lnTo>
                    <a:lnTo>
                      <a:pt x="206" y="606"/>
                    </a:lnTo>
                    <a:lnTo>
                      <a:pt x="208" y="604"/>
                    </a:lnTo>
                    <a:lnTo>
                      <a:pt x="206" y="598"/>
                    </a:lnTo>
                    <a:lnTo>
                      <a:pt x="211" y="593"/>
                    </a:lnTo>
                    <a:lnTo>
                      <a:pt x="217" y="587"/>
                    </a:lnTo>
                    <a:lnTo>
                      <a:pt x="222" y="584"/>
                    </a:lnTo>
                    <a:lnTo>
                      <a:pt x="224" y="584"/>
                    </a:lnTo>
                    <a:lnTo>
                      <a:pt x="226" y="584"/>
                    </a:lnTo>
                    <a:lnTo>
                      <a:pt x="228" y="584"/>
                    </a:lnTo>
                    <a:lnTo>
                      <a:pt x="230" y="584"/>
                    </a:lnTo>
                    <a:lnTo>
                      <a:pt x="232" y="584"/>
                    </a:lnTo>
                    <a:lnTo>
                      <a:pt x="230" y="578"/>
                    </a:lnTo>
                    <a:lnTo>
                      <a:pt x="230" y="576"/>
                    </a:lnTo>
                    <a:lnTo>
                      <a:pt x="230" y="573"/>
                    </a:lnTo>
                    <a:lnTo>
                      <a:pt x="230" y="569"/>
                    </a:lnTo>
                    <a:lnTo>
                      <a:pt x="228" y="567"/>
                    </a:lnTo>
                    <a:lnTo>
                      <a:pt x="228" y="562"/>
                    </a:lnTo>
                    <a:lnTo>
                      <a:pt x="226" y="562"/>
                    </a:lnTo>
                    <a:lnTo>
                      <a:pt x="224" y="562"/>
                    </a:lnTo>
                    <a:lnTo>
                      <a:pt x="222" y="562"/>
                    </a:lnTo>
                    <a:lnTo>
                      <a:pt x="219" y="562"/>
                    </a:lnTo>
                    <a:lnTo>
                      <a:pt x="217" y="562"/>
                    </a:lnTo>
                    <a:lnTo>
                      <a:pt x="213" y="562"/>
                    </a:lnTo>
                    <a:lnTo>
                      <a:pt x="211" y="562"/>
                    </a:lnTo>
                    <a:lnTo>
                      <a:pt x="208" y="562"/>
                    </a:lnTo>
                    <a:lnTo>
                      <a:pt x="208" y="560"/>
                    </a:lnTo>
                    <a:lnTo>
                      <a:pt x="208" y="558"/>
                    </a:lnTo>
                    <a:lnTo>
                      <a:pt x="211" y="556"/>
                    </a:lnTo>
                    <a:lnTo>
                      <a:pt x="211" y="554"/>
                    </a:lnTo>
                    <a:lnTo>
                      <a:pt x="211" y="552"/>
                    </a:lnTo>
                    <a:lnTo>
                      <a:pt x="208" y="552"/>
                    </a:lnTo>
                    <a:lnTo>
                      <a:pt x="206" y="552"/>
                    </a:lnTo>
                    <a:lnTo>
                      <a:pt x="204" y="552"/>
                    </a:lnTo>
                    <a:lnTo>
                      <a:pt x="202" y="552"/>
                    </a:lnTo>
                    <a:lnTo>
                      <a:pt x="200" y="552"/>
                    </a:lnTo>
                    <a:lnTo>
                      <a:pt x="200" y="554"/>
                    </a:lnTo>
                    <a:lnTo>
                      <a:pt x="197" y="554"/>
                    </a:lnTo>
                    <a:lnTo>
                      <a:pt x="195" y="556"/>
                    </a:lnTo>
                    <a:lnTo>
                      <a:pt x="193" y="558"/>
                    </a:lnTo>
                    <a:lnTo>
                      <a:pt x="193" y="560"/>
                    </a:lnTo>
                    <a:lnTo>
                      <a:pt x="193" y="562"/>
                    </a:lnTo>
                    <a:lnTo>
                      <a:pt x="191" y="562"/>
                    </a:lnTo>
                    <a:lnTo>
                      <a:pt x="191" y="565"/>
                    </a:lnTo>
                    <a:lnTo>
                      <a:pt x="191" y="567"/>
                    </a:lnTo>
                    <a:lnTo>
                      <a:pt x="189" y="567"/>
                    </a:lnTo>
                    <a:lnTo>
                      <a:pt x="189" y="569"/>
                    </a:lnTo>
                    <a:lnTo>
                      <a:pt x="186" y="569"/>
                    </a:lnTo>
                    <a:lnTo>
                      <a:pt x="184" y="569"/>
                    </a:lnTo>
                    <a:lnTo>
                      <a:pt x="182" y="569"/>
                    </a:lnTo>
                    <a:lnTo>
                      <a:pt x="180" y="569"/>
                    </a:lnTo>
                    <a:lnTo>
                      <a:pt x="178" y="569"/>
                    </a:lnTo>
                    <a:lnTo>
                      <a:pt x="176" y="576"/>
                    </a:lnTo>
                    <a:lnTo>
                      <a:pt x="173" y="578"/>
                    </a:lnTo>
                    <a:lnTo>
                      <a:pt x="173" y="580"/>
                    </a:lnTo>
                    <a:lnTo>
                      <a:pt x="173" y="582"/>
                    </a:lnTo>
                    <a:lnTo>
                      <a:pt x="171" y="582"/>
                    </a:lnTo>
                    <a:lnTo>
                      <a:pt x="169" y="584"/>
                    </a:lnTo>
                    <a:lnTo>
                      <a:pt x="167" y="587"/>
                    </a:lnTo>
                    <a:lnTo>
                      <a:pt x="167" y="589"/>
                    </a:lnTo>
                    <a:lnTo>
                      <a:pt x="165" y="589"/>
                    </a:lnTo>
                    <a:lnTo>
                      <a:pt x="165" y="591"/>
                    </a:lnTo>
                    <a:lnTo>
                      <a:pt x="162" y="591"/>
                    </a:lnTo>
                    <a:lnTo>
                      <a:pt x="160" y="593"/>
                    </a:lnTo>
                    <a:lnTo>
                      <a:pt x="156" y="593"/>
                    </a:lnTo>
                    <a:lnTo>
                      <a:pt x="154" y="595"/>
                    </a:lnTo>
                    <a:lnTo>
                      <a:pt x="154" y="598"/>
                    </a:lnTo>
                    <a:lnTo>
                      <a:pt x="145" y="604"/>
                    </a:lnTo>
                    <a:lnTo>
                      <a:pt x="143" y="604"/>
                    </a:lnTo>
                    <a:lnTo>
                      <a:pt x="140" y="604"/>
                    </a:lnTo>
                    <a:lnTo>
                      <a:pt x="138" y="604"/>
                    </a:lnTo>
                    <a:lnTo>
                      <a:pt x="136" y="604"/>
                    </a:lnTo>
                    <a:lnTo>
                      <a:pt x="134" y="604"/>
                    </a:lnTo>
                    <a:lnTo>
                      <a:pt x="132" y="604"/>
                    </a:lnTo>
                    <a:lnTo>
                      <a:pt x="130" y="604"/>
                    </a:lnTo>
                    <a:lnTo>
                      <a:pt x="127" y="606"/>
                    </a:lnTo>
                    <a:lnTo>
                      <a:pt x="125" y="604"/>
                    </a:lnTo>
                    <a:lnTo>
                      <a:pt x="123" y="604"/>
                    </a:lnTo>
                    <a:lnTo>
                      <a:pt x="123" y="602"/>
                    </a:lnTo>
                    <a:lnTo>
                      <a:pt x="121" y="600"/>
                    </a:lnTo>
                    <a:lnTo>
                      <a:pt x="119" y="600"/>
                    </a:lnTo>
                    <a:lnTo>
                      <a:pt x="116" y="600"/>
                    </a:lnTo>
                    <a:lnTo>
                      <a:pt x="114" y="600"/>
                    </a:lnTo>
                    <a:lnTo>
                      <a:pt x="112" y="600"/>
                    </a:lnTo>
                    <a:lnTo>
                      <a:pt x="110" y="602"/>
                    </a:lnTo>
                    <a:lnTo>
                      <a:pt x="110" y="604"/>
                    </a:lnTo>
                    <a:lnTo>
                      <a:pt x="108" y="606"/>
                    </a:lnTo>
                    <a:lnTo>
                      <a:pt x="108" y="608"/>
                    </a:lnTo>
                    <a:lnTo>
                      <a:pt x="105" y="608"/>
                    </a:lnTo>
                    <a:lnTo>
                      <a:pt x="105" y="611"/>
                    </a:lnTo>
                    <a:lnTo>
                      <a:pt x="103" y="611"/>
                    </a:lnTo>
                    <a:lnTo>
                      <a:pt x="101" y="611"/>
                    </a:lnTo>
                    <a:lnTo>
                      <a:pt x="99" y="613"/>
                    </a:lnTo>
                    <a:lnTo>
                      <a:pt x="97" y="613"/>
                    </a:lnTo>
                    <a:lnTo>
                      <a:pt x="90" y="606"/>
                    </a:lnTo>
                    <a:lnTo>
                      <a:pt x="88" y="608"/>
                    </a:lnTo>
                    <a:lnTo>
                      <a:pt x="88" y="613"/>
                    </a:lnTo>
                    <a:lnTo>
                      <a:pt x="81" y="615"/>
                    </a:lnTo>
                    <a:lnTo>
                      <a:pt x="81" y="617"/>
                    </a:lnTo>
                    <a:lnTo>
                      <a:pt x="84" y="617"/>
                    </a:lnTo>
                    <a:lnTo>
                      <a:pt x="86" y="619"/>
                    </a:lnTo>
                    <a:lnTo>
                      <a:pt x="88" y="622"/>
                    </a:lnTo>
                    <a:lnTo>
                      <a:pt x="86" y="622"/>
                    </a:lnTo>
                    <a:lnTo>
                      <a:pt x="84" y="624"/>
                    </a:lnTo>
                    <a:lnTo>
                      <a:pt x="81" y="624"/>
                    </a:lnTo>
                    <a:lnTo>
                      <a:pt x="79" y="624"/>
                    </a:lnTo>
                    <a:lnTo>
                      <a:pt x="77" y="626"/>
                    </a:lnTo>
                    <a:lnTo>
                      <a:pt x="75" y="626"/>
                    </a:lnTo>
                    <a:lnTo>
                      <a:pt x="75" y="628"/>
                    </a:lnTo>
                    <a:lnTo>
                      <a:pt x="70" y="626"/>
                    </a:lnTo>
                    <a:lnTo>
                      <a:pt x="66" y="622"/>
                    </a:lnTo>
                    <a:lnTo>
                      <a:pt x="64" y="624"/>
                    </a:lnTo>
                    <a:lnTo>
                      <a:pt x="62" y="626"/>
                    </a:lnTo>
                    <a:lnTo>
                      <a:pt x="59" y="628"/>
                    </a:lnTo>
                    <a:lnTo>
                      <a:pt x="57" y="630"/>
                    </a:lnTo>
                    <a:lnTo>
                      <a:pt x="59" y="633"/>
                    </a:lnTo>
                    <a:lnTo>
                      <a:pt x="59" y="635"/>
                    </a:lnTo>
                    <a:lnTo>
                      <a:pt x="59" y="637"/>
                    </a:lnTo>
                    <a:lnTo>
                      <a:pt x="59" y="639"/>
                    </a:lnTo>
                    <a:lnTo>
                      <a:pt x="57" y="641"/>
                    </a:lnTo>
                    <a:lnTo>
                      <a:pt x="57" y="644"/>
                    </a:lnTo>
                    <a:lnTo>
                      <a:pt x="55" y="646"/>
                    </a:lnTo>
                    <a:lnTo>
                      <a:pt x="55" y="648"/>
                    </a:lnTo>
                    <a:lnTo>
                      <a:pt x="55" y="650"/>
                    </a:lnTo>
                    <a:lnTo>
                      <a:pt x="55" y="652"/>
                    </a:lnTo>
                    <a:lnTo>
                      <a:pt x="55" y="654"/>
                    </a:lnTo>
                    <a:lnTo>
                      <a:pt x="55" y="657"/>
                    </a:lnTo>
                    <a:lnTo>
                      <a:pt x="55" y="659"/>
                    </a:lnTo>
                    <a:lnTo>
                      <a:pt x="55" y="661"/>
                    </a:lnTo>
                    <a:lnTo>
                      <a:pt x="55" y="663"/>
                    </a:lnTo>
                    <a:lnTo>
                      <a:pt x="55" y="665"/>
                    </a:lnTo>
                    <a:lnTo>
                      <a:pt x="53" y="668"/>
                    </a:lnTo>
                    <a:lnTo>
                      <a:pt x="53" y="670"/>
                    </a:lnTo>
                    <a:lnTo>
                      <a:pt x="53" y="672"/>
                    </a:lnTo>
                    <a:lnTo>
                      <a:pt x="53" y="674"/>
                    </a:lnTo>
                    <a:lnTo>
                      <a:pt x="51" y="674"/>
                    </a:lnTo>
                    <a:lnTo>
                      <a:pt x="51" y="676"/>
                    </a:lnTo>
                    <a:lnTo>
                      <a:pt x="48" y="676"/>
                    </a:lnTo>
                    <a:lnTo>
                      <a:pt x="48" y="679"/>
                    </a:lnTo>
                    <a:lnTo>
                      <a:pt x="46" y="679"/>
                    </a:lnTo>
                    <a:lnTo>
                      <a:pt x="44" y="681"/>
                    </a:lnTo>
                    <a:lnTo>
                      <a:pt x="42" y="681"/>
                    </a:lnTo>
                    <a:lnTo>
                      <a:pt x="40" y="681"/>
                    </a:lnTo>
                    <a:lnTo>
                      <a:pt x="40" y="683"/>
                    </a:lnTo>
                    <a:lnTo>
                      <a:pt x="38" y="683"/>
                    </a:lnTo>
                    <a:lnTo>
                      <a:pt x="35" y="683"/>
                    </a:lnTo>
                    <a:lnTo>
                      <a:pt x="33" y="685"/>
                    </a:lnTo>
                    <a:lnTo>
                      <a:pt x="29" y="676"/>
                    </a:lnTo>
                    <a:lnTo>
                      <a:pt x="24" y="668"/>
                    </a:lnTo>
                    <a:lnTo>
                      <a:pt x="22" y="661"/>
                    </a:lnTo>
                    <a:lnTo>
                      <a:pt x="20" y="654"/>
                    </a:lnTo>
                    <a:lnTo>
                      <a:pt x="22" y="648"/>
                    </a:lnTo>
                    <a:lnTo>
                      <a:pt x="22" y="637"/>
                    </a:lnTo>
                    <a:lnTo>
                      <a:pt x="29" y="633"/>
                    </a:lnTo>
                    <a:lnTo>
                      <a:pt x="27" y="633"/>
                    </a:lnTo>
                    <a:lnTo>
                      <a:pt x="27" y="630"/>
                    </a:lnTo>
                    <a:lnTo>
                      <a:pt x="24" y="630"/>
                    </a:lnTo>
                    <a:lnTo>
                      <a:pt x="22" y="630"/>
                    </a:lnTo>
                    <a:lnTo>
                      <a:pt x="22" y="628"/>
                    </a:lnTo>
                    <a:lnTo>
                      <a:pt x="22" y="626"/>
                    </a:lnTo>
                    <a:lnTo>
                      <a:pt x="20" y="626"/>
                    </a:lnTo>
                    <a:lnTo>
                      <a:pt x="20" y="624"/>
                    </a:lnTo>
                    <a:lnTo>
                      <a:pt x="20" y="622"/>
                    </a:lnTo>
                    <a:lnTo>
                      <a:pt x="18" y="622"/>
                    </a:lnTo>
                    <a:lnTo>
                      <a:pt x="18" y="619"/>
                    </a:lnTo>
                    <a:lnTo>
                      <a:pt x="16" y="619"/>
                    </a:lnTo>
                    <a:lnTo>
                      <a:pt x="18" y="619"/>
                    </a:lnTo>
                    <a:lnTo>
                      <a:pt x="18" y="617"/>
                    </a:lnTo>
                    <a:lnTo>
                      <a:pt x="16" y="617"/>
                    </a:lnTo>
                    <a:lnTo>
                      <a:pt x="16" y="615"/>
                    </a:lnTo>
                    <a:lnTo>
                      <a:pt x="16" y="613"/>
                    </a:lnTo>
                    <a:lnTo>
                      <a:pt x="13" y="613"/>
                    </a:lnTo>
                    <a:lnTo>
                      <a:pt x="13" y="611"/>
                    </a:lnTo>
                    <a:lnTo>
                      <a:pt x="11" y="611"/>
                    </a:lnTo>
                    <a:lnTo>
                      <a:pt x="11" y="608"/>
                    </a:lnTo>
                    <a:lnTo>
                      <a:pt x="9" y="608"/>
                    </a:lnTo>
                    <a:lnTo>
                      <a:pt x="9" y="606"/>
                    </a:lnTo>
                    <a:lnTo>
                      <a:pt x="9" y="604"/>
                    </a:lnTo>
                    <a:lnTo>
                      <a:pt x="7" y="604"/>
                    </a:lnTo>
                    <a:lnTo>
                      <a:pt x="7" y="602"/>
                    </a:lnTo>
                    <a:lnTo>
                      <a:pt x="5" y="600"/>
                    </a:lnTo>
                    <a:lnTo>
                      <a:pt x="5" y="598"/>
                    </a:lnTo>
                    <a:lnTo>
                      <a:pt x="2" y="593"/>
                    </a:lnTo>
                    <a:lnTo>
                      <a:pt x="0" y="584"/>
                    </a:lnTo>
                    <a:lnTo>
                      <a:pt x="0" y="582"/>
                    </a:lnTo>
                    <a:lnTo>
                      <a:pt x="0" y="580"/>
                    </a:lnTo>
                    <a:lnTo>
                      <a:pt x="5" y="578"/>
                    </a:lnTo>
                    <a:lnTo>
                      <a:pt x="13" y="573"/>
                    </a:lnTo>
                    <a:lnTo>
                      <a:pt x="20" y="571"/>
                    </a:lnTo>
                    <a:lnTo>
                      <a:pt x="22" y="569"/>
                    </a:lnTo>
                    <a:lnTo>
                      <a:pt x="22" y="567"/>
                    </a:lnTo>
                    <a:lnTo>
                      <a:pt x="20" y="567"/>
                    </a:lnTo>
                    <a:lnTo>
                      <a:pt x="20" y="565"/>
                    </a:lnTo>
                    <a:lnTo>
                      <a:pt x="22" y="565"/>
                    </a:lnTo>
                    <a:lnTo>
                      <a:pt x="22" y="562"/>
                    </a:lnTo>
                    <a:lnTo>
                      <a:pt x="24" y="560"/>
                    </a:lnTo>
                    <a:lnTo>
                      <a:pt x="24" y="558"/>
                    </a:lnTo>
                    <a:lnTo>
                      <a:pt x="22" y="558"/>
                    </a:lnTo>
                    <a:lnTo>
                      <a:pt x="24" y="556"/>
                    </a:lnTo>
                    <a:lnTo>
                      <a:pt x="22" y="554"/>
                    </a:lnTo>
                    <a:lnTo>
                      <a:pt x="24" y="554"/>
                    </a:lnTo>
                    <a:lnTo>
                      <a:pt x="24" y="549"/>
                    </a:lnTo>
                    <a:lnTo>
                      <a:pt x="20" y="545"/>
                    </a:lnTo>
                    <a:lnTo>
                      <a:pt x="18" y="547"/>
                    </a:lnTo>
                    <a:lnTo>
                      <a:pt x="20" y="545"/>
                    </a:lnTo>
                    <a:lnTo>
                      <a:pt x="20" y="543"/>
                    </a:lnTo>
                    <a:lnTo>
                      <a:pt x="18" y="541"/>
                    </a:lnTo>
                    <a:lnTo>
                      <a:pt x="18" y="538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315" name="Freeform 100"/>
              <p:cNvSpPr>
                <a:spLocks/>
              </p:cNvSpPr>
              <p:nvPr/>
            </p:nvSpPr>
            <p:spPr bwMode="auto">
              <a:xfrm>
                <a:off x="1136650" y="3379788"/>
                <a:ext cx="1162050" cy="1265238"/>
              </a:xfrm>
              <a:custGeom>
                <a:avLst/>
                <a:gdLst>
                  <a:gd name="T0" fmla="*/ 2147483647 w 732"/>
                  <a:gd name="T1" fmla="*/ 2147483647 h 797"/>
                  <a:gd name="T2" fmla="*/ 2147483647 w 732"/>
                  <a:gd name="T3" fmla="*/ 2147483647 h 797"/>
                  <a:gd name="T4" fmla="*/ 2147483647 w 732"/>
                  <a:gd name="T5" fmla="*/ 2147483647 h 797"/>
                  <a:gd name="T6" fmla="*/ 2147483647 w 732"/>
                  <a:gd name="T7" fmla="*/ 2147483647 h 797"/>
                  <a:gd name="T8" fmla="*/ 2147483647 w 732"/>
                  <a:gd name="T9" fmla="*/ 2147483647 h 797"/>
                  <a:gd name="T10" fmla="*/ 2147483647 w 732"/>
                  <a:gd name="T11" fmla="*/ 2147483647 h 797"/>
                  <a:gd name="T12" fmla="*/ 2147483647 w 732"/>
                  <a:gd name="T13" fmla="*/ 2147483647 h 797"/>
                  <a:gd name="T14" fmla="*/ 2147483647 w 732"/>
                  <a:gd name="T15" fmla="*/ 2147483647 h 797"/>
                  <a:gd name="T16" fmla="*/ 2147483647 w 732"/>
                  <a:gd name="T17" fmla="*/ 2147483647 h 797"/>
                  <a:gd name="T18" fmla="*/ 2147483647 w 732"/>
                  <a:gd name="T19" fmla="*/ 2147483647 h 797"/>
                  <a:gd name="T20" fmla="*/ 2147483647 w 732"/>
                  <a:gd name="T21" fmla="*/ 2147483647 h 797"/>
                  <a:gd name="T22" fmla="*/ 2147483647 w 732"/>
                  <a:gd name="T23" fmla="*/ 2147483647 h 797"/>
                  <a:gd name="T24" fmla="*/ 2147483647 w 732"/>
                  <a:gd name="T25" fmla="*/ 2147483647 h 797"/>
                  <a:gd name="T26" fmla="*/ 2147483647 w 732"/>
                  <a:gd name="T27" fmla="*/ 2147483647 h 797"/>
                  <a:gd name="T28" fmla="*/ 2147483647 w 732"/>
                  <a:gd name="T29" fmla="*/ 2147483647 h 797"/>
                  <a:gd name="T30" fmla="*/ 2147483647 w 732"/>
                  <a:gd name="T31" fmla="*/ 2147483647 h 797"/>
                  <a:gd name="T32" fmla="*/ 2147483647 w 732"/>
                  <a:gd name="T33" fmla="*/ 2147483647 h 797"/>
                  <a:gd name="T34" fmla="*/ 2147483647 w 732"/>
                  <a:gd name="T35" fmla="*/ 2147483647 h 797"/>
                  <a:gd name="T36" fmla="*/ 2147483647 w 732"/>
                  <a:gd name="T37" fmla="*/ 2147483647 h 797"/>
                  <a:gd name="T38" fmla="*/ 2147483647 w 732"/>
                  <a:gd name="T39" fmla="*/ 2147483647 h 797"/>
                  <a:gd name="T40" fmla="*/ 2147483647 w 732"/>
                  <a:gd name="T41" fmla="*/ 2147483647 h 797"/>
                  <a:gd name="T42" fmla="*/ 2147483647 w 732"/>
                  <a:gd name="T43" fmla="*/ 2147483647 h 797"/>
                  <a:gd name="T44" fmla="*/ 2147483647 w 732"/>
                  <a:gd name="T45" fmla="*/ 2147483647 h 797"/>
                  <a:gd name="T46" fmla="*/ 2147483647 w 732"/>
                  <a:gd name="T47" fmla="*/ 2147483647 h 797"/>
                  <a:gd name="T48" fmla="*/ 2147483647 w 732"/>
                  <a:gd name="T49" fmla="*/ 2147483647 h 797"/>
                  <a:gd name="T50" fmla="*/ 2147483647 w 732"/>
                  <a:gd name="T51" fmla="*/ 2147483647 h 797"/>
                  <a:gd name="T52" fmla="*/ 2147483647 w 732"/>
                  <a:gd name="T53" fmla="*/ 2147483647 h 797"/>
                  <a:gd name="T54" fmla="*/ 2147483647 w 732"/>
                  <a:gd name="T55" fmla="*/ 2147483647 h 797"/>
                  <a:gd name="T56" fmla="*/ 2147483647 w 732"/>
                  <a:gd name="T57" fmla="*/ 2147483647 h 797"/>
                  <a:gd name="T58" fmla="*/ 2147483647 w 732"/>
                  <a:gd name="T59" fmla="*/ 2147483647 h 797"/>
                  <a:gd name="T60" fmla="*/ 2147483647 w 732"/>
                  <a:gd name="T61" fmla="*/ 2147483647 h 797"/>
                  <a:gd name="T62" fmla="*/ 2147483647 w 732"/>
                  <a:gd name="T63" fmla="*/ 2147483647 h 797"/>
                  <a:gd name="T64" fmla="*/ 2147483647 w 732"/>
                  <a:gd name="T65" fmla="*/ 2147483647 h 797"/>
                  <a:gd name="T66" fmla="*/ 2147483647 w 732"/>
                  <a:gd name="T67" fmla="*/ 2147483647 h 797"/>
                  <a:gd name="T68" fmla="*/ 2147483647 w 732"/>
                  <a:gd name="T69" fmla="*/ 2147483647 h 797"/>
                  <a:gd name="T70" fmla="*/ 2147483647 w 732"/>
                  <a:gd name="T71" fmla="*/ 2147483647 h 797"/>
                  <a:gd name="T72" fmla="*/ 2147483647 w 732"/>
                  <a:gd name="T73" fmla="*/ 2147483647 h 797"/>
                  <a:gd name="T74" fmla="*/ 2147483647 w 732"/>
                  <a:gd name="T75" fmla="*/ 2147483647 h 797"/>
                  <a:gd name="T76" fmla="*/ 2147483647 w 732"/>
                  <a:gd name="T77" fmla="*/ 2147483647 h 797"/>
                  <a:gd name="T78" fmla="*/ 2147483647 w 732"/>
                  <a:gd name="T79" fmla="*/ 2147483647 h 797"/>
                  <a:gd name="T80" fmla="*/ 2147483647 w 732"/>
                  <a:gd name="T81" fmla="*/ 2147483647 h 797"/>
                  <a:gd name="T82" fmla="*/ 2147483647 w 732"/>
                  <a:gd name="T83" fmla="*/ 2147483647 h 797"/>
                  <a:gd name="T84" fmla="*/ 2147483647 w 732"/>
                  <a:gd name="T85" fmla="*/ 2147483647 h 797"/>
                  <a:gd name="T86" fmla="*/ 2147483647 w 732"/>
                  <a:gd name="T87" fmla="*/ 2147483647 h 797"/>
                  <a:gd name="T88" fmla="*/ 2147483647 w 732"/>
                  <a:gd name="T89" fmla="*/ 2147483647 h 797"/>
                  <a:gd name="T90" fmla="*/ 2147483647 w 732"/>
                  <a:gd name="T91" fmla="*/ 2147483647 h 797"/>
                  <a:gd name="T92" fmla="*/ 2147483647 w 732"/>
                  <a:gd name="T93" fmla="*/ 2147483647 h 797"/>
                  <a:gd name="T94" fmla="*/ 2147483647 w 732"/>
                  <a:gd name="T95" fmla="*/ 2147483647 h 797"/>
                  <a:gd name="T96" fmla="*/ 2147483647 w 732"/>
                  <a:gd name="T97" fmla="*/ 2147483647 h 797"/>
                  <a:gd name="T98" fmla="*/ 2147483647 w 732"/>
                  <a:gd name="T99" fmla="*/ 2147483647 h 797"/>
                  <a:gd name="T100" fmla="*/ 2147483647 w 732"/>
                  <a:gd name="T101" fmla="*/ 2147483647 h 797"/>
                  <a:gd name="T102" fmla="*/ 2147483647 w 732"/>
                  <a:gd name="T103" fmla="*/ 2147483647 h 797"/>
                  <a:gd name="T104" fmla="*/ 2147483647 w 732"/>
                  <a:gd name="T105" fmla="*/ 2147483647 h 797"/>
                  <a:gd name="T106" fmla="*/ 2147483647 w 732"/>
                  <a:gd name="T107" fmla="*/ 2147483647 h 797"/>
                  <a:gd name="T108" fmla="*/ 2147483647 w 732"/>
                  <a:gd name="T109" fmla="*/ 2147483647 h 797"/>
                  <a:gd name="T110" fmla="*/ 2147483647 w 732"/>
                  <a:gd name="T111" fmla="*/ 2147483647 h 797"/>
                  <a:gd name="T112" fmla="*/ 2147483647 w 732"/>
                  <a:gd name="T113" fmla="*/ 2147483647 h 797"/>
                  <a:gd name="T114" fmla="*/ 2147483647 w 732"/>
                  <a:gd name="T115" fmla="*/ 2147483647 h 797"/>
                  <a:gd name="T116" fmla="*/ 2147483647 w 732"/>
                  <a:gd name="T117" fmla="*/ 2147483647 h 797"/>
                  <a:gd name="T118" fmla="*/ 2147483647 w 732"/>
                  <a:gd name="T119" fmla="*/ 2147483647 h 79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32" h="797">
                    <a:moveTo>
                      <a:pt x="721" y="797"/>
                    </a:moveTo>
                    <a:lnTo>
                      <a:pt x="723" y="795"/>
                    </a:lnTo>
                    <a:lnTo>
                      <a:pt x="725" y="795"/>
                    </a:lnTo>
                    <a:lnTo>
                      <a:pt x="730" y="793"/>
                    </a:lnTo>
                    <a:lnTo>
                      <a:pt x="732" y="793"/>
                    </a:lnTo>
                    <a:lnTo>
                      <a:pt x="732" y="791"/>
                    </a:lnTo>
                    <a:lnTo>
                      <a:pt x="730" y="786"/>
                    </a:lnTo>
                    <a:lnTo>
                      <a:pt x="730" y="782"/>
                    </a:lnTo>
                    <a:lnTo>
                      <a:pt x="730" y="784"/>
                    </a:lnTo>
                    <a:lnTo>
                      <a:pt x="725" y="793"/>
                    </a:lnTo>
                    <a:lnTo>
                      <a:pt x="723" y="791"/>
                    </a:lnTo>
                    <a:lnTo>
                      <a:pt x="725" y="784"/>
                    </a:lnTo>
                    <a:lnTo>
                      <a:pt x="723" y="784"/>
                    </a:lnTo>
                    <a:lnTo>
                      <a:pt x="723" y="782"/>
                    </a:lnTo>
                    <a:lnTo>
                      <a:pt x="725" y="782"/>
                    </a:lnTo>
                    <a:lnTo>
                      <a:pt x="723" y="782"/>
                    </a:lnTo>
                    <a:lnTo>
                      <a:pt x="723" y="780"/>
                    </a:lnTo>
                    <a:lnTo>
                      <a:pt x="721" y="780"/>
                    </a:lnTo>
                    <a:lnTo>
                      <a:pt x="719" y="780"/>
                    </a:lnTo>
                    <a:lnTo>
                      <a:pt x="719" y="778"/>
                    </a:lnTo>
                    <a:lnTo>
                      <a:pt x="716" y="778"/>
                    </a:lnTo>
                    <a:lnTo>
                      <a:pt x="716" y="775"/>
                    </a:lnTo>
                    <a:lnTo>
                      <a:pt x="714" y="775"/>
                    </a:lnTo>
                    <a:lnTo>
                      <a:pt x="714" y="773"/>
                    </a:lnTo>
                    <a:lnTo>
                      <a:pt x="712" y="773"/>
                    </a:lnTo>
                    <a:lnTo>
                      <a:pt x="712" y="771"/>
                    </a:lnTo>
                    <a:lnTo>
                      <a:pt x="710" y="771"/>
                    </a:lnTo>
                    <a:lnTo>
                      <a:pt x="710" y="769"/>
                    </a:lnTo>
                    <a:lnTo>
                      <a:pt x="708" y="769"/>
                    </a:lnTo>
                    <a:lnTo>
                      <a:pt x="708" y="767"/>
                    </a:lnTo>
                    <a:lnTo>
                      <a:pt x="705" y="767"/>
                    </a:lnTo>
                    <a:lnTo>
                      <a:pt x="703" y="765"/>
                    </a:lnTo>
                    <a:lnTo>
                      <a:pt x="701" y="765"/>
                    </a:lnTo>
                    <a:lnTo>
                      <a:pt x="699" y="762"/>
                    </a:lnTo>
                    <a:lnTo>
                      <a:pt x="699" y="765"/>
                    </a:lnTo>
                    <a:lnTo>
                      <a:pt x="697" y="765"/>
                    </a:lnTo>
                    <a:lnTo>
                      <a:pt x="697" y="767"/>
                    </a:lnTo>
                    <a:lnTo>
                      <a:pt x="695" y="769"/>
                    </a:lnTo>
                    <a:lnTo>
                      <a:pt x="692" y="769"/>
                    </a:lnTo>
                    <a:lnTo>
                      <a:pt x="692" y="771"/>
                    </a:lnTo>
                    <a:lnTo>
                      <a:pt x="690" y="771"/>
                    </a:lnTo>
                    <a:lnTo>
                      <a:pt x="690" y="769"/>
                    </a:lnTo>
                    <a:lnTo>
                      <a:pt x="688" y="769"/>
                    </a:lnTo>
                    <a:lnTo>
                      <a:pt x="688" y="767"/>
                    </a:lnTo>
                    <a:lnTo>
                      <a:pt x="686" y="767"/>
                    </a:lnTo>
                    <a:lnTo>
                      <a:pt x="684" y="765"/>
                    </a:lnTo>
                    <a:lnTo>
                      <a:pt x="681" y="765"/>
                    </a:lnTo>
                    <a:lnTo>
                      <a:pt x="681" y="762"/>
                    </a:lnTo>
                    <a:lnTo>
                      <a:pt x="679" y="760"/>
                    </a:lnTo>
                    <a:lnTo>
                      <a:pt x="679" y="758"/>
                    </a:lnTo>
                    <a:lnTo>
                      <a:pt x="679" y="756"/>
                    </a:lnTo>
                    <a:lnTo>
                      <a:pt x="677" y="754"/>
                    </a:lnTo>
                    <a:lnTo>
                      <a:pt x="675" y="751"/>
                    </a:lnTo>
                    <a:lnTo>
                      <a:pt x="673" y="751"/>
                    </a:lnTo>
                    <a:lnTo>
                      <a:pt x="670" y="749"/>
                    </a:lnTo>
                    <a:lnTo>
                      <a:pt x="668" y="751"/>
                    </a:lnTo>
                    <a:lnTo>
                      <a:pt x="666" y="754"/>
                    </a:lnTo>
                    <a:lnTo>
                      <a:pt x="664" y="751"/>
                    </a:lnTo>
                    <a:lnTo>
                      <a:pt x="664" y="749"/>
                    </a:lnTo>
                    <a:lnTo>
                      <a:pt x="664" y="747"/>
                    </a:lnTo>
                    <a:lnTo>
                      <a:pt x="664" y="745"/>
                    </a:lnTo>
                    <a:lnTo>
                      <a:pt x="666" y="743"/>
                    </a:lnTo>
                    <a:lnTo>
                      <a:pt x="666" y="738"/>
                    </a:lnTo>
                    <a:lnTo>
                      <a:pt x="668" y="734"/>
                    </a:lnTo>
                    <a:lnTo>
                      <a:pt x="668" y="732"/>
                    </a:lnTo>
                    <a:lnTo>
                      <a:pt x="668" y="729"/>
                    </a:lnTo>
                    <a:lnTo>
                      <a:pt x="668" y="725"/>
                    </a:lnTo>
                    <a:lnTo>
                      <a:pt x="670" y="723"/>
                    </a:lnTo>
                    <a:lnTo>
                      <a:pt x="670" y="721"/>
                    </a:lnTo>
                    <a:lnTo>
                      <a:pt x="668" y="723"/>
                    </a:lnTo>
                    <a:lnTo>
                      <a:pt x="664" y="727"/>
                    </a:lnTo>
                    <a:lnTo>
                      <a:pt x="664" y="729"/>
                    </a:lnTo>
                    <a:lnTo>
                      <a:pt x="662" y="732"/>
                    </a:lnTo>
                    <a:lnTo>
                      <a:pt x="660" y="732"/>
                    </a:lnTo>
                    <a:lnTo>
                      <a:pt x="660" y="734"/>
                    </a:lnTo>
                    <a:lnTo>
                      <a:pt x="657" y="736"/>
                    </a:lnTo>
                    <a:lnTo>
                      <a:pt x="655" y="736"/>
                    </a:lnTo>
                    <a:lnTo>
                      <a:pt x="655" y="738"/>
                    </a:lnTo>
                    <a:lnTo>
                      <a:pt x="653" y="740"/>
                    </a:lnTo>
                    <a:lnTo>
                      <a:pt x="651" y="743"/>
                    </a:lnTo>
                    <a:lnTo>
                      <a:pt x="649" y="743"/>
                    </a:lnTo>
                    <a:lnTo>
                      <a:pt x="649" y="745"/>
                    </a:lnTo>
                    <a:lnTo>
                      <a:pt x="649" y="743"/>
                    </a:lnTo>
                    <a:lnTo>
                      <a:pt x="646" y="740"/>
                    </a:lnTo>
                    <a:lnTo>
                      <a:pt x="646" y="738"/>
                    </a:lnTo>
                    <a:lnTo>
                      <a:pt x="646" y="736"/>
                    </a:lnTo>
                    <a:lnTo>
                      <a:pt x="646" y="734"/>
                    </a:lnTo>
                    <a:lnTo>
                      <a:pt x="644" y="734"/>
                    </a:lnTo>
                    <a:lnTo>
                      <a:pt x="642" y="734"/>
                    </a:lnTo>
                    <a:lnTo>
                      <a:pt x="640" y="734"/>
                    </a:lnTo>
                    <a:lnTo>
                      <a:pt x="638" y="734"/>
                    </a:lnTo>
                    <a:lnTo>
                      <a:pt x="635" y="734"/>
                    </a:lnTo>
                    <a:lnTo>
                      <a:pt x="635" y="732"/>
                    </a:lnTo>
                    <a:lnTo>
                      <a:pt x="633" y="732"/>
                    </a:lnTo>
                    <a:lnTo>
                      <a:pt x="631" y="732"/>
                    </a:lnTo>
                    <a:lnTo>
                      <a:pt x="631" y="734"/>
                    </a:lnTo>
                    <a:lnTo>
                      <a:pt x="629" y="734"/>
                    </a:lnTo>
                    <a:lnTo>
                      <a:pt x="627" y="734"/>
                    </a:lnTo>
                    <a:lnTo>
                      <a:pt x="624" y="734"/>
                    </a:lnTo>
                    <a:lnTo>
                      <a:pt x="622" y="734"/>
                    </a:lnTo>
                    <a:lnTo>
                      <a:pt x="622" y="732"/>
                    </a:lnTo>
                    <a:lnTo>
                      <a:pt x="620" y="732"/>
                    </a:lnTo>
                    <a:lnTo>
                      <a:pt x="618" y="732"/>
                    </a:lnTo>
                    <a:lnTo>
                      <a:pt x="618" y="729"/>
                    </a:lnTo>
                    <a:lnTo>
                      <a:pt x="616" y="729"/>
                    </a:lnTo>
                    <a:lnTo>
                      <a:pt x="614" y="729"/>
                    </a:lnTo>
                    <a:lnTo>
                      <a:pt x="611" y="729"/>
                    </a:lnTo>
                    <a:lnTo>
                      <a:pt x="611" y="727"/>
                    </a:lnTo>
                    <a:lnTo>
                      <a:pt x="609" y="727"/>
                    </a:lnTo>
                    <a:lnTo>
                      <a:pt x="607" y="727"/>
                    </a:lnTo>
                    <a:lnTo>
                      <a:pt x="607" y="725"/>
                    </a:lnTo>
                    <a:lnTo>
                      <a:pt x="605" y="725"/>
                    </a:lnTo>
                    <a:lnTo>
                      <a:pt x="603" y="725"/>
                    </a:lnTo>
                    <a:lnTo>
                      <a:pt x="600" y="725"/>
                    </a:lnTo>
                    <a:lnTo>
                      <a:pt x="598" y="725"/>
                    </a:lnTo>
                    <a:lnTo>
                      <a:pt x="598" y="723"/>
                    </a:lnTo>
                    <a:lnTo>
                      <a:pt x="598" y="721"/>
                    </a:lnTo>
                    <a:lnTo>
                      <a:pt x="600" y="721"/>
                    </a:lnTo>
                    <a:lnTo>
                      <a:pt x="600" y="719"/>
                    </a:lnTo>
                    <a:lnTo>
                      <a:pt x="598" y="719"/>
                    </a:lnTo>
                    <a:lnTo>
                      <a:pt x="600" y="719"/>
                    </a:lnTo>
                    <a:lnTo>
                      <a:pt x="598" y="719"/>
                    </a:lnTo>
                    <a:lnTo>
                      <a:pt x="598" y="716"/>
                    </a:lnTo>
                    <a:lnTo>
                      <a:pt x="598" y="714"/>
                    </a:lnTo>
                    <a:lnTo>
                      <a:pt x="598" y="712"/>
                    </a:lnTo>
                    <a:lnTo>
                      <a:pt x="600" y="712"/>
                    </a:lnTo>
                    <a:lnTo>
                      <a:pt x="603" y="712"/>
                    </a:lnTo>
                    <a:lnTo>
                      <a:pt x="605" y="712"/>
                    </a:lnTo>
                    <a:lnTo>
                      <a:pt x="605" y="710"/>
                    </a:lnTo>
                    <a:lnTo>
                      <a:pt x="605" y="708"/>
                    </a:lnTo>
                    <a:lnTo>
                      <a:pt x="607" y="708"/>
                    </a:lnTo>
                    <a:lnTo>
                      <a:pt x="609" y="708"/>
                    </a:lnTo>
                    <a:lnTo>
                      <a:pt x="609" y="705"/>
                    </a:lnTo>
                    <a:lnTo>
                      <a:pt x="611" y="705"/>
                    </a:lnTo>
                    <a:lnTo>
                      <a:pt x="611" y="703"/>
                    </a:lnTo>
                    <a:lnTo>
                      <a:pt x="614" y="703"/>
                    </a:lnTo>
                    <a:lnTo>
                      <a:pt x="614" y="701"/>
                    </a:lnTo>
                    <a:lnTo>
                      <a:pt x="611" y="701"/>
                    </a:lnTo>
                    <a:lnTo>
                      <a:pt x="611" y="699"/>
                    </a:lnTo>
                    <a:lnTo>
                      <a:pt x="609" y="699"/>
                    </a:lnTo>
                    <a:lnTo>
                      <a:pt x="609" y="697"/>
                    </a:lnTo>
                    <a:lnTo>
                      <a:pt x="609" y="694"/>
                    </a:lnTo>
                    <a:lnTo>
                      <a:pt x="611" y="694"/>
                    </a:lnTo>
                    <a:lnTo>
                      <a:pt x="611" y="692"/>
                    </a:lnTo>
                    <a:lnTo>
                      <a:pt x="614" y="692"/>
                    </a:lnTo>
                    <a:lnTo>
                      <a:pt x="614" y="694"/>
                    </a:lnTo>
                    <a:lnTo>
                      <a:pt x="616" y="694"/>
                    </a:lnTo>
                    <a:lnTo>
                      <a:pt x="616" y="690"/>
                    </a:lnTo>
                    <a:lnTo>
                      <a:pt x="616" y="688"/>
                    </a:lnTo>
                    <a:lnTo>
                      <a:pt x="614" y="686"/>
                    </a:lnTo>
                    <a:lnTo>
                      <a:pt x="611" y="681"/>
                    </a:lnTo>
                    <a:lnTo>
                      <a:pt x="609" y="679"/>
                    </a:lnTo>
                    <a:lnTo>
                      <a:pt x="607" y="673"/>
                    </a:lnTo>
                    <a:lnTo>
                      <a:pt x="605" y="668"/>
                    </a:lnTo>
                    <a:lnTo>
                      <a:pt x="607" y="668"/>
                    </a:lnTo>
                    <a:lnTo>
                      <a:pt x="611" y="668"/>
                    </a:lnTo>
                    <a:lnTo>
                      <a:pt x="611" y="666"/>
                    </a:lnTo>
                    <a:lnTo>
                      <a:pt x="611" y="664"/>
                    </a:lnTo>
                    <a:lnTo>
                      <a:pt x="611" y="662"/>
                    </a:lnTo>
                    <a:lnTo>
                      <a:pt x="611" y="659"/>
                    </a:lnTo>
                    <a:lnTo>
                      <a:pt x="611" y="657"/>
                    </a:lnTo>
                    <a:lnTo>
                      <a:pt x="609" y="657"/>
                    </a:lnTo>
                    <a:lnTo>
                      <a:pt x="609" y="655"/>
                    </a:lnTo>
                    <a:lnTo>
                      <a:pt x="611" y="655"/>
                    </a:lnTo>
                    <a:lnTo>
                      <a:pt x="611" y="653"/>
                    </a:lnTo>
                    <a:lnTo>
                      <a:pt x="614" y="653"/>
                    </a:lnTo>
                    <a:lnTo>
                      <a:pt x="614" y="651"/>
                    </a:lnTo>
                    <a:lnTo>
                      <a:pt x="614" y="648"/>
                    </a:lnTo>
                    <a:lnTo>
                      <a:pt x="616" y="648"/>
                    </a:lnTo>
                    <a:lnTo>
                      <a:pt x="616" y="646"/>
                    </a:lnTo>
                    <a:lnTo>
                      <a:pt x="614" y="646"/>
                    </a:lnTo>
                    <a:lnTo>
                      <a:pt x="614" y="644"/>
                    </a:lnTo>
                    <a:lnTo>
                      <a:pt x="614" y="642"/>
                    </a:lnTo>
                    <a:lnTo>
                      <a:pt x="611" y="642"/>
                    </a:lnTo>
                    <a:lnTo>
                      <a:pt x="609" y="642"/>
                    </a:lnTo>
                    <a:lnTo>
                      <a:pt x="607" y="642"/>
                    </a:lnTo>
                    <a:lnTo>
                      <a:pt x="605" y="642"/>
                    </a:lnTo>
                    <a:lnTo>
                      <a:pt x="605" y="640"/>
                    </a:lnTo>
                    <a:lnTo>
                      <a:pt x="607" y="640"/>
                    </a:lnTo>
                    <a:lnTo>
                      <a:pt x="607" y="638"/>
                    </a:lnTo>
                    <a:lnTo>
                      <a:pt x="609" y="638"/>
                    </a:lnTo>
                    <a:lnTo>
                      <a:pt x="609" y="635"/>
                    </a:lnTo>
                    <a:lnTo>
                      <a:pt x="609" y="633"/>
                    </a:lnTo>
                    <a:lnTo>
                      <a:pt x="611" y="633"/>
                    </a:lnTo>
                    <a:lnTo>
                      <a:pt x="611" y="631"/>
                    </a:lnTo>
                    <a:lnTo>
                      <a:pt x="614" y="631"/>
                    </a:lnTo>
                    <a:lnTo>
                      <a:pt x="614" y="629"/>
                    </a:lnTo>
                    <a:lnTo>
                      <a:pt x="611" y="629"/>
                    </a:lnTo>
                    <a:lnTo>
                      <a:pt x="609" y="627"/>
                    </a:lnTo>
                    <a:lnTo>
                      <a:pt x="607" y="627"/>
                    </a:lnTo>
                    <a:lnTo>
                      <a:pt x="605" y="627"/>
                    </a:lnTo>
                    <a:lnTo>
                      <a:pt x="603" y="627"/>
                    </a:lnTo>
                    <a:lnTo>
                      <a:pt x="600" y="627"/>
                    </a:lnTo>
                    <a:lnTo>
                      <a:pt x="598" y="624"/>
                    </a:lnTo>
                    <a:lnTo>
                      <a:pt x="596" y="622"/>
                    </a:lnTo>
                    <a:lnTo>
                      <a:pt x="596" y="624"/>
                    </a:lnTo>
                    <a:lnTo>
                      <a:pt x="594" y="627"/>
                    </a:lnTo>
                    <a:lnTo>
                      <a:pt x="594" y="624"/>
                    </a:lnTo>
                    <a:lnTo>
                      <a:pt x="592" y="624"/>
                    </a:lnTo>
                    <a:lnTo>
                      <a:pt x="594" y="624"/>
                    </a:lnTo>
                    <a:lnTo>
                      <a:pt x="594" y="622"/>
                    </a:lnTo>
                    <a:lnTo>
                      <a:pt x="596" y="622"/>
                    </a:lnTo>
                    <a:lnTo>
                      <a:pt x="596" y="620"/>
                    </a:lnTo>
                    <a:lnTo>
                      <a:pt x="596" y="618"/>
                    </a:lnTo>
                    <a:lnTo>
                      <a:pt x="598" y="616"/>
                    </a:lnTo>
                    <a:lnTo>
                      <a:pt x="598" y="613"/>
                    </a:lnTo>
                    <a:lnTo>
                      <a:pt x="600" y="613"/>
                    </a:lnTo>
                    <a:lnTo>
                      <a:pt x="600" y="611"/>
                    </a:lnTo>
                    <a:lnTo>
                      <a:pt x="600" y="609"/>
                    </a:lnTo>
                    <a:lnTo>
                      <a:pt x="600" y="607"/>
                    </a:lnTo>
                    <a:lnTo>
                      <a:pt x="600" y="605"/>
                    </a:lnTo>
                    <a:lnTo>
                      <a:pt x="603" y="605"/>
                    </a:lnTo>
                    <a:lnTo>
                      <a:pt x="603" y="602"/>
                    </a:lnTo>
                    <a:lnTo>
                      <a:pt x="603" y="600"/>
                    </a:lnTo>
                    <a:lnTo>
                      <a:pt x="600" y="600"/>
                    </a:lnTo>
                    <a:lnTo>
                      <a:pt x="600" y="598"/>
                    </a:lnTo>
                    <a:lnTo>
                      <a:pt x="598" y="598"/>
                    </a:lnTo>
                    <a:lnTo>
                      <a:pt x="598" y="596"/>
                    </a:lnTo>
                    <a:lnTo>
                      <a:pt x="600" y="596"/>
                    </a:lnTo>
                    <a:lnTo>
                      <a:pt x="600" y="594"/>
                    </a:lnTo>
                    <a:lnTo>
                      <a:pt x="598" y="594"/>
                    </a:lnTo>
                    <a:lnTo>
                      <a:pt x="598" y="592"/>
                    </a:lnTo>
                    <a:lnTo>
                      <a:pt x="598" y="589"/>
                    </a:lnTo>
                    <a:lnTo>
                      <a:pt x="596" y="589"/>
                    </a:lnTo>
                    <a:lnTo>
                      <a:pt x="596" y="587"/>
                    </a:lnTo>
                    <a:lnTo>
                      <a:pt x="594" y="587"/>
                    </a:lnTo>
                    <a:lnTo>
                      <a:pt x="594" y="585"/>
                    </a:lnTo>
                    <a:lnTo>
                      <a:pt x="592" y="585"/>
                    </a:lnTo>
                    <a:lnTo>
                      <a:pt x="589" y="585"/>
                    </a:lnTo>
                    <a:lnTo>
                      <a:pt x="587" y="583"/>
                    </a:lnTo>
                    <a:lnTo>
                      <a:pt x="585" y="583"/>
                    </a:lnTo>
                    <a:lnTo>
                      <a:pt x="585" y="581"/>
                    </a:lnTo>
                    <a:lnTo>
                      <a:pt x="587" y="578"/>
                    </a:lnTo>
                    <a:lnTo>
                      <a:pt x="589" y="576"/>
                    </a:lnTo>
                    <a:lnTo>
                      <a:pt x="589" y="574"/>
                    </a:lnTo>
                    <a:lnTo>
                      <a:pt x="592" y="574"/>
                    </a:lnTo>
                    <a:lnTo>
                      <a:pt x="592" y="572"/>
                    </a:lnTo>
                    <a:lnTo>
                      <a:pt x="592" y="570"/>
                    </a:lnTo>
                    <a:lnTo>
                      <a:pt x="594" y="570"/>
                    </a:lnTo>
                    <a:lnTo>
                      <a:pt x="594" y="567"/>
                    </a:lnTo>
                    <a:lnTo>
                      <a:pt x="592" y="567"/>
                    </a:lnTo>
                    <a:lnTo>
                      <a:pt x="589" y="567"/>
                    </a:lnTo>
                    <a:lnTo>
                      <a:pt x="589" y="565"/>
                    </a:lnTo>
                    <a:lnTo>
                      <a:pt x="587" y="565"/>
                    </a:lnTo>
                    <a:lnTo>
                      <a:pt x="585" y="565"/>
                    </a:lnTo>
                    <a:lnTo>
                      <a:pt x="585" y="563"/>
                    </a:lnTo>
                    <a:lnTo>
                      <a:pt x="583" y="563"/>
                    </a:lnTo>
                    <a:lnTo>
                      <a:pt x="581" y="563"/>
                    </a:lnTo>
                    <a:lnTo>
                      <a:pt x="581" y="561"/>
                    </a:lnTo>
                    <a:lnTo>
                      <a:pt x="578" y="559"/>
                    </a:lnTo>
                    <a:lnTo>
                      <a:pt x="578" y="556"/>
                    </a:lnTo>
                    <a:lnTo>
                      <a:pt x="578" y="554"/>
                    </a:lnTo>
                    <a:lnTo>
                      <a:pt x="576" y="554"/>
                    </a:lnTo>
                    <a:lnTo>
                      <a:pt x="576" y="552"/>
                    </a:lnTo>
                    <a:lnTo>
                      <a:pt x="576" y="550"/>
                    </a:lnTo>
                    <a:lnTo>
                      <a:pt x="574" y="550"/>
                    </a:lnTo>
                    <a:lnTo>
                      <a:pt x="574" y="548"/>
                    </a:lnTo>
                    <a:lnTo>
                      <a:pt x="576" y="548"/>
                    </a:lnTo>
                    <a:lnTo>
                      <a:pt x="576" y="546"/>
                    </a:lnTo>
                    <a:lnTo>
                      <a:pt x="576" y="543"/>
                    </a:lnTo>
                    <a:lnTo>
                      <a:pt x="576" y="541"/>
                    </a:lnTo>
                    <a:lnTo>
                      <a:pt x="576" y="539"/>
                    </a:lnTo>
                    <a:lnTo>
                      <a:pt x="576" y="535"/>
                    </a:lnTo>
                    <a:lnTo>
                      <a:pt x="576" y="532"/>
                    </a:lnTo>
                    <a:lnTo>
                      <a:pt x="576" y="530"/>
                    </a:lnTo>
                    <a:lnTo>
                      <a:pt x="576" y="528"/>
                    </a:lnTo>
                    <a:lnTo>
                      <a:pt x="576" y="526"/>
                    </a:lnTo>
                    <a:lnTo>
                      <a:pt x="576" y="524"/>
                    </a:lnTo>
                    <a:lnTo>
                      <a:pt x="576" y="521"/>
                    </a:lnTo>
                    <a:lnTo>
                      <a:pt x="576" y="519"/>
                    </a:lnTo>
                    <a:lnTo>
                      <a:pt x="576" y="515"/>
                    </a:lnTo>
                    <a:lnTo>
                      <a:pt x="574" y="513"/>
                    </a:lnTo>
                    <a:lnTo>
                      <a:pt x="572" y="510"/>
                    </a:lnTo>
                    <a:lnTo>
                      <a:pt x="572" y="508"/>
                    </a:lnTo>
                    <a:lnTo>
                      <a:pt x="565" y="502"/>
                    </a:lnTo>
                    <a:lnTo>
                      <a:pt x="565" y="500"/>
                    </a:lnTo>
                    <a:lnTo>
                      <a:pt x="565" y="497"/>
                    </a:lnTo>
                    <a:lnTo>
                      <a:pt x="563" y="495"/>
                    </a:lnTo>
                    <a:lnTo>
                      <a:pt x="563" y="493"/>
                    </a:lnTo>
                    <a:lnTo>
                      <a:pt x="565" y="493"/>
                    </a:lnTo>
                    <a:lnTo>
                      <a:pt x="565" y="491"/>
                    </a:lnTo>
                    <a:lnTo>
                      <a:pt x="565" y="489"/>
                    </a:lnTo>
                    <a:lnTo>
                      <a:pt x="565" y="486"/>
                    </a:lnTo>
                    <a:lnTo>
                      <a:pt x="565" y="484"/>
                    </a:lnTo>
                    <a:lnTo>
                      <a:pt x="565" y="482"/>
                    </a:lnTo>
                    <a:lnTo>
                      <a:pt x="565" y="480"/>
                    </a:lnTo>
                    <a:lnTo>
                      <a:pt x="565" y="478"/>
                    </a:lnTo>
                    <a:lnTo>
                      <a:pt x="570" y="478"/>
                    </a:lnTo>
                    <a:lnTo>
                      <a:pt x="572" y="475"/>
                    </a:lnTo>
                    <a:lnTo>
                      <a:pt x="574" y="475"/>
                    </a:lnTo>
                    <a:lnTo>
                      <a:pt x="576" y="473"/>
                    </a:lnTo>
                    <a:lnTo>
                      <a:pt x="578" y="473"/>
                    </a:lnTo>
                    <a:lnTo>
                      <a:pt x="581" y="471"/>
                    </a:lnTo>
                    <a:lnTo>
                      <a:pt x="583" y="471"/>
                    </a:lnTo>
                    <a:lnTo>
                      <a:pt x="585" y="469"/>
                    </a:lnTo>
                    <a:lnTo>
                      <a:pt x="583" y="469"/>
                    </a:lnTo>
                    <a:lnTo>
                      <a:pt x="581" y="467"/>
                    </a:lnTo>
                    <a:lnTo>
                      <a:pt x="578" y="467"/>
                    </a:lnTo>
                    <a:lnTo>
                      <a:pt x="576" y="464"/>
                    </a:lnTo>
                    <a:lnTo>
                      <a:pt x="572" y="462"/>
                    </a:lnTo>
                    <a:lnTo>
                      <a:pt x="570" y="462"/>
                    </a:lnTo>
                    <a:lnTo>
                      <a:pt x="565" y="460"/>
                    </a:lnTo>
                    <a:lnTo>
                      <a:pt x="563" y="458"/>
                    </a:lnTo>
                    <a:lnTo>
                      <a:pt x="561" y="456"/>
                    </a:lnTo>
                    <a:lnTo>
                      <a:pt x="559" y="456"/>
                    </a:lnTo>
                    <a:lnTo>
                      <a:pt x="557" y="454"/>
                    </a:lnTo>
                    <a:lnTo>
                      <a:pt x="578" y="447"/>
                    </a:lnTo>
                    <a:lnTo>
                      <a:pt x="578" y="445"/>
                    </a:lnTo>
                    <a:lnTo>
                      <a:pt x="578" y="432"/>
                    </a:lnTo>
                    <a:lnTo>
                      <a:pt x="578" y="429"/>
                    </a:lnTo>
                    <a:lnTo>
                      <a:pt x="578" y="427"/>
                    </a:lnTo>
                    <a:lnTo>
                      <a:pt x="578" y="423"/>
                    </a:lnTo>
                    <a:lnTo>
                      <a:pt x="578" y="421"/>
                    </a:lnTo>
                    <a:lnTo>
                      <a:pt x="576" y="416"/>
                    </a:lnTo>
                    <a:lnTo>
                      <a:pt x="576" y="414"/>
                    </a:lnTo>
                    <a:lnTo>
                      <a:pt x="574" y="414"/>
                    </a:lnTo>
                    <a:lnTo>
                      <a:pt x="572" y="412"/>
                    </a:lnTo>
                    <a:lnTo>
                      <a:pt x="570" y="412"/>
                    </a:lnTo>
                    <a:lnTo>
                      <a:pt x="568" y="412"/>
                    </a:lnTo>
                    <a:lnTo>
                      <a:pt x="565" y="410"/>
                    </a:lnTo>
                    <a:lnTo>
                      <a:pt x="561" y="410"/>
                    </a:lnTo>
                    <a:lnTo>
                      <a:pt x="559" y="408"/>
                    </a:lnTo>
                    <a:lnTo>
                      <a:pt x="557" y="408"/>
                    </a:lnTo>
                    <a:lnTo>
                      <a:pt x="554" y="408"/>
                    </a:lnTo>
                    <a:lnTo>
                      <a:pt x="552" y="408"/>
                    </a:lnTo>
                    <a:lnTo>
                      <a:pt x="550" y="405"/>
                    </a:lnTo>
                    <a:lnTo>
                      <a:pt x="548" y="403"/>
                    </a:lnTo>
                    <a:lnTo>
                      <a:pt x="546" y="401"/>
                    </a:lnTo>
                    <a:lnTo>
                      <a:pt x="543" y="399"/>
                    </a:lnTo>
                    <a:lnTo>
                      <a:pt x="541" y="399"/>
                    </a:lnTo>
                    <a:lnTo>
                      <a:pt x="539" y="397"/>
                    </a:lnTo>
                    <a:lnTo>
                      <a:pt x="537" y="397"/>
                    </a:lnTo>
                    <a:lnTo>
                      <a:pt x="537" y="394"/>
                    </a:lnTo>
                    <a:lnTo>
                      <a:pt x="535" y="392"/>
                    </a:lnTo>
                    <a:lnTo>
                      <a:pt x="535" y="390"/>
                    </a:lnTo>
                    <a:lnTo>
                      <a:pt x="535" y="388"/>
                    </a:lnTo>
                    <a:lnTo>
                      <a:pt x="535" y="386"/>
                    </a:lnTo>
                    <a:lnTo>
                      <a:pt x="535" y="383"/>
                    </a:lnTo>
                    <a:lnTo>
                      <a:pt x="535" y="381"/>
                    </a:lnTo>
                    <a:lnTo>
                      <a:pt x="532" y="379"/>
                    </a:lnTo>
                    <a:lnTo>
                      <a:pt x="530" y="377"/>
                    </a:lnTo>
                    <a:lnTo>
                      <a:pt x="530" y="375"/>
                    </a:lnTo>
                    <a:lnTo>
                      <a:pt x="528" y="372"/>
                    </a:lnTo>
                    <a:lnTo>
                      <a:pt x="528" y="370"/>
                    </a:lnTo>
                    <a:lnTo>
                      <a:pt x="526" y="370"/>
                    </a:lnTo>
                    <a:lnTo>
                      <a:pt x="526" y="368"/>
                    </a:lnTo>
                    <a:lnTo>
                      <a:pt x="524" y="366"/>
                    </a:lnTo>
                    <a:lnTo>
                      <a:pt x="522" y="366"/>
                    </a:lnTo>
                    <a:lnTo>
                      <a:pt x="519" y="366"/>
                    </a:lnTo>
                    <a:lnTo>
                      <a:pt x="517" y="366"/>
                    </a:lnTo>
                    <a:lnTo>
                      <a:pt x="513" y="364"/>
                    </a:lnTo>
                    <a:lnTo>
                      <a:pt x="511" y="364"/>
                    </a:lnTo>
                    <a:lnTo>
                      <a:pt x="506" y="364"/>
                    </a:lnTo>
                    <a:lnTo>
                      <a:pt x="504" y="364"/>
                    </a:lnTo>
                    <a:lnTo>
                      <a:pt x="502" y="364"/>
                    </a:lnTo>
                    <a:lnTo>
                      <a:pt x="500" y="364"/>
                    </a:lnTo>
                    <a:lnTo>
                      <a:pt x="495" y="362"/>
                    </a:lnTo>
                    <a:lnTo>
                      <a:pt x="493" y="359"/>
                    </a:lnTo>
                    <a:lnTo>
                      <a:pt x="493" y="357"/>
                    </a:lnTo>
                    <a:lnTo>
                      <a:pt x="491" y="357"/>
                    </a:lnTo>
                    <a:lnTo>
                      <a:pt x="491" y="355"/>
                    </a:lnTo>
                    <a:lnTo>
                      <a:pt x="489" y="353"/>
                    </a:lnTo>
                    <a:lnTo>
                      <a:pt x="486" y="351"/>
                    </a:lnTo>
                    <a:lnTo>
                      <a:pt x="486" y="348"/>
                    </a:lnTo>
                    <a:lnTo>
                      <a:pt x="484" y="346"/>
                    </a:lnTo>
                    <a:lnTo>
                      <a:pt x="484" y="344"/>
                    </a:lnTo>
                    <a:lnTo>
                      <a:pt x="482" y="344"/>
                    </a:lnTo>
                    <a:lnTo>
                      <a:pt x="482" y="342"/>
                    </a:lnTo>
                    <a:lnTo>
                      <a:pt x="480" y="340"/>
                    </a:lnTo>
                    <a:lnTo>
                      <a:pt x="480" y="337"/>
                    </a:lnTo>
                    <a:lnTo>
                      <a:pt x="478" y="337"/>
                    </a:lnTo>
                    <a:lnTo>
                      <a:pt x="476" y="333"/>
                    </a:lnTo>
                    <a:lnTo>
                      <a:pt x="473" y="331"/>
                    </a:lnTo>
                    <a:lnTo>
                      <a:pt x="473" y="329"/>
                    </a:lnTo>
                    <a:lnTo>
                      <a:pt x="471" y="329"/>
                    </a:lnTo>
                    <a:lnTo>
                      <a:pt x="469" y="329"/>
                    </a:lnTo>
                    <a:lnTo>
                      <a:pt x="467" y="329"/>
                    </a:lnTo>
                    <a:lnTo>
                      <a:pt x="465" y="329"/>
                    </a:lnTo>
                    <a:lnTo>
                      <a:pt x="462" y="331"/>
                    </a:lnTo>
                    <a:lnTo>
                      <a:pt x="460" y="331"/>
                    </a:lnTo>
                    <a:lnTo>
                      <a:pt x="458" y="331"/>
                    </a:lnTo>
                    <a:lnTo>
                      <a:pt x="456" y="331"/>
                    </a:lnTo>
                    <a:lnTo>
                      <a:pt x="454" y="331"/>
                    </a:lnTo>
                    <a:lnTo>
                      <a:pt x="454" y="333"/>
                    </a:lnTo>
                    <a:lnTo>
                      <a:pt x="454" y="335"/>
                    </a:lnTo>
                    <a:lnTo>
                      <a:pt x="451" y="335"/>
                    </a:lnTo>
                    <a:lnTo>
                      <a:pt x="451" y="337"/>
                    </a:lnTo>
                    <a:lnTo>
                      <a:pt x="451" y="340"/>
                    </a:lnTo>
                    <a:lnTo>
                      <a:pt x="451" y="342"/>
                    </a:lnTo>
                    <a:lnTo>
                      <a:pt x="451" y="344"/>
                    </a:lnTo>
                    <a:lnTo>
                      <a:pt x="449" y="346"/>
                    </a:lnTo>
                    <a:lnTo>
                      <a:pt x="449" y="348"/>
                    </a:lnTo>
                    <a:lnTo>
                      <a:pt x="449" y="351"/>
                    </a:lnTo>
                    <a:lnTo>
                      <a:pt x="449" y="353"/>
                    </a:lnTo>
                    <a:lnTo>
                      <a:pt x="449" y="355"/>
                    </a:lnTo>
                    <a:lnTo>
                      <a:pt x="451" y="359"/>
                    </a:lnTo>
                    <a:lnTo>
                      <a:pt x="451" y="362"/>
                    </a:lnTo>
                    <a:lnTo>
                      <a:pt x="454" y="362"/>
                    </a:lnTo>
                    <a:lnTo>
                      <a:pt x="454" y="366"/>
                    </a:lnTo>
                    <a:lnTo>
                      <a:pt x="456" y="368"/>
                    </a:lnTo>
                    <a:lnTo>
                      <a:pt x="456" y="370"/>
                    </a:lnTo>
                    <a:lnTo>
                      <a:pt x="458" y="372"/>
                    </a:lnTo>
                    <a:lnTo>
                      <a:pt x="458" y="375"/>
                    </a:lnTo>
                    <a:lnTo>
                      <a:pt x="458" y="377"/>
                    </a:lnTo>
                    <a:lnTo>
                      <a:pt x="456" y="372"/>
                    </a:lnTo>
                    <a:lnTo>
                      <a:pt x="456" y="370"/>
                    </a:lnTo>
                    <a:lnTo>
                      <a:pt x="454" y="370"/>
                    </a:lnTo>
                    <a:lnTo>
                      <a:pt x="454" y="368"/>
                    </a:lnTo>
                    <a:lnTo>
                      <a:pt x="438" y="351"/>
                    </a:lnTo>
                    <a:lnTo>
                      <a:pt x="436" y="348"/>
                    </a:lnTo>
                    <a:lnTo>
                      <a:pt x="434" y="348"/>
                    </a:lnTo>
                    <a:lnTo>
                      <a:pt x="434" y="346"/>
                    </a:lnTo>
                    <a:lnTo>
                      <a:pt x="432" y="346"/>
                    </a:lnTo>
                    <a:lnTo>
                      <a:pt x="430" y="344"/>
                    </a:lnTo>
                    <a:lnTo>
                      <a:pt x="427" y="342"/>
                    </a:lnTo>
                    <a:lnTo>
                      <a:pt x="425" y="340"/>
                    </a:lnTo>
                    <a:lnTo>
                      <a:pt x="423" y="340"/>
                    </a:lnTo>
                    <a:lnTo>
                      <a:pt x="423" y="337"/>
                    </a:lnTo>
                    <a:lnTo>
                      <a:pt x="421" y="337"/>
                    </a:lnTo>
                    <a:lnTo>
                      <a:pt x="421" y="335"/>
                    </a:lnTo>
                    <a:lnTo>
                      <a:pt x="421" y="337"/>
                    </a:lnTo>
                    <a:lnTo>
                      <a:pt x="421" y="340"/>
                    </a:lnTo>
                    <a:lnTo>
                      <a:pt x="423" y="340"/>
                    </a:lnTo>
                    <a:lnTo>
                      <a:pt x="423" y="342"/>
                    </a:lnTo>
                    <a:lnTo>
                      <a:pt x="423" y="344"/>
                    </a:lnTo>
                    <a:lnTo>
                      <a:pt x="425" y="344"/>
                    </a:lnTo>
                    <a:lnTo>
                      <a:pt x="425" y="346"/>
                    </a:lnTo>
                    <a:lnTo>
                      <a:pt x="425" y="348"/>
                    </a:lnTo>
                    <a:lnTo>
                      <a:pt x="427" y="351"/>
                    </a:lnTo>
                    <a:lnTo>
                      <a:pt x="427" y="353"/>
                    </a:lnTo>
                    <a:lnTo>
                      <a:pt x="430" y="353"/>
                    </a:lnTo>
                    <a:lnTo>
                      <a:pt x="430" y="355"/>
                    </a:lnTo>
                    <a:lnTo>
                      <a:pt x="427" y="357"/>
                    </a:lnTo>
                    <a:lnTo>
                      <a:pt x="425" y="359"/>
                    </a:lnTo>
                    <a:lnTo>
                      <a:pt x="425" y="362"/>
                    </a:lnTo>
                    <a:lnTo>
                      <a:pt x="423" y="362"/>
                    </a:lnTo>
                    <a:lnTo>
                      <a:pt x="423" y="364"/>
                    </a:lnTo>
                    <a:lnTo>
                      <a:pt x="423" y="366"/>
                    </a:lnTo>
                    <a:lnTo>
                      <a:pt x="421" y="366"/>
                    </a:lnTo>
                    <a:lnTo>
                      <a:pt x="421" y="368"/>
                    </a:lnTo>
                    <a:lnTo>
                      <a:pt x="419" y="370"/>
                    </a:lnTo>
                    <a:lnTo>
                      <a:pt x="419" y="372"/>
                    </a:lnTo>
                    <a:lnTo>
                      <a:pt x="416" y="390"/>
                    </a:lnTo>
                    <a:lnTo>
                      <a:pt x="416" y="392"/>
                    </a:lnTo>
                    <a:lnTo>
                      <a:pt x="414" y="394"/>
                    </a:lnTo>
                    <a:lnTo>
                      <a:pt x="412" y="397"/>
                    </a:lnTo>
                    <a:lnTo>
                      <a:pt x="412" y="399"/>
                    </a:lnTo>
                    <a:lnTo>
                      <a:pt x="410" y="401"/>
                    </a:lnTo>
                    <a:lnTo>
                      <a:pt x="410" y="403"/>
                    </a:lnTo>
                    <a:lnTo>
                      <a:pt x="408" y="405"/>
                    </a:lnTo>
                    <a:lnTo>
                      <a:pt x="405" y="408"/>
                    </a:lnTo>
                    <a:lnTo>
                      <a:pt x="405" y="410"/>
                    </a:lnTo>
                    <a:lnTo>
                      <a:pt x="403" y="412"/>
                    </a:lnTo>
                    <a:lnTo>
                      <a:pt x="401" y="414"/>
                    </a:lnTo>
                    <a:lnTo>
                      <a:pt x="401" y="416"/>
                    </a:lnTo>
                    <a:lnTo>
                      <a:pt x="399" y="416"/>
                    </a:lnTo>
                    <a:lnTo>
                      <a:pt x="399" y="418"/>
                    </a:lnTo>
                    <a:lnTo>
                      <a:pt x="397" y="421"/>
                    </a:lnTo>
                    <a:lnTo>
                      <a:pt x="397" y="423"/>
                    </a:lnTo>
                    <a:lnTo>
                      <a:pt x="394" y="425"/>
                    </a:lnTo>
                    <a:lnTo>
                      <a:pt x="392" y="427"/>
                    </a:lnTo>
                    <a:lnTo>
                      <a:pt x="392" y="429"/>
                    </a:lnTo>
                    <a:lnTo>
                      <a:pt x="390" y="429"/>
                    </a:lnTo>
                    <a:lnTo>
                      <a:pt x="390" y="432"/>
                    </a:lnTo>
                    <a:lnTo>
                      <a:pt x="390" y="434"/>
                    </a:lnTo>
                    <a:lnTo>
                      <a:pt x="388" y="434"/>
                    </a:lnTo>
                    <a:lnTo>
                      <a:pt x="386" y="436"/>
                    </a:lnTo>
                    <a:lnTo>
                      <a:pt x="381" y="436"/>
                    </a:lnTo>
                    <a:lnTo>
                      <a:pt x="379" y="436"/>
                    </a:lnTo>
                    <a:lnTo>
                      <a:pt x="379" y="434"/>
                    </a:lnTo>
                    <a:lnTo>
                      <a:pt x="377" y="434"/>
                    </a:lnTo>
                    <a:lnTo>
                      <a:pt x="375" y="434"/>
                    </a:lnTo>
                    <a:lnTo>
                      <a:pt x="375" y="432"/>
                    </a:lnTo>
                    <a:lnTo>
                      <a:pt x="373" y="432"/>
                    </a:lnTo>
                    <a:lnTo>
                      <a:pt x="373" y="434"/>
                    </a:lnTo>
                    <a:lnTo>
                      <a:pt x="370" y="434"/>
                    </a:lnTo>
                    <a:lnTo>
                      <a:pt x="368" y="434"/>
                    </a:lnTo>
                    <a:lnTo>
                      <a:pt x="370" y="436"/>
                    </a:lnTo>
                    <a:lnTo>
                      <a:pt x="373" y="438"/>
                    </a:lnTo>
                    <a:lnTo>
                      <a:pt x="370" y="438"/>
                    </a:lnTo>
                    <a:lnTo>
                      <a:pt x="368" y="438"/>
                    </a:lnTo>
                    <a:lnTo>
                      <a:pt x="366" y="440"/>
                    </a:lnTo>
                    <a:lnTo>
                      <a:pt x="364" y="440"/>
                    </a:lnTo>
                    <a:lnTo>
                      <a:pt x="364" y="443"/>
                    </a:lnTo>
                    <a:lnTo>
                      <a:pt x="362" y="443"/>
                    </a:lnTo>
                    <a:lnTo>
                      <a:pt x="355" y="438"/>
                    </a:lnTo>
                    <a:lnTo>
                      <a:pt x="353" y="438"/>
                    </a:lnTo>
                    <a:lnTo>
                      <a:pt x="348" y="432"/>
                    </a:lnTo>
                    <a:lnTo>
                      <a:pt x="342" y="427"/>
                    </a:lnTo>
                    <a:lnTo>
                      <a:pt x="340" y="425"/>
                    </a:lnTo>
                    <a:lnTo>
                      <a:pt x="338" y="425"/>
                    </a:lnTo>
                    <a:lnTo>
                      <a:pt x="331" y="423"/>
                    </a:lnTo>
                    <a:lnTo>
                      <a:pt x="329" y="423"/>
                    </a:lnTo>
                    <a:lnTo>
                      <a:pt x="327" y="425"/>
                    </a:lnTo>
                    <a:lnTo>
                      <a:pt x="324" y="425"/>
                    </a:lnTo>
                    <a:lnTo>
                      <a:pt x="322" y="425"/>
                    </a:lnTo>
                    <a:lnTo>
                      <a:pt x="320" y="427"/>
                    </a:lnTo>
                    <a:lnTo>
                      <a:pt x="318" y="427"/>
                    </a:lnTo>
                    <a:lnTo>
                      <a:pt x="316" y="429"/>
                    </a:lnTo>
                    <a:lnTo>
                      <a:pt x="316" y="432"/>
                    </a:lnTo>
                    <a:lnTo>
                      <a:pt x="316" y="434"/>
                    </a:lnTo>
                    <a:lnTo>
                      <a:pt x="313" y="434"/>
                    </a:lnTo>
                    <a:lnTo>
                      <a:pt x="313" y="436"/>
                    </a:lnTo>
                    <a:lnTo>
                      <a:pt x="313" y="438"/>
                    </a:lnTo>
                    <a:lnTo>
                      <a:pt x="313" y="440"/>
                    </a:lnTo>
                    <a:lnTo>
                      <a:pt x="313" y="443"/>
                    </a:lnTo>
                    <a:lnTo>
                      <a:pt x="313" y="447"/>
                    </a:lnTo>
                    <a:lnTo>
                      <a:pt x="313" y="449"/>
                    </a:lnTo>
                    <a:lnTo>
                      <a:pt x="313" y="451"/>
                    </a:lnTo>
                    <a:lnTo>
                      <a:pt x="313" y="456"/>
                    </a:lnTo>
                    <a:lnTo>
                      <a:pt x="313" y="458"/>
                    </a:lnTo>
                    <a:lnTo>
                      <a:pt x="313" y="460"/>
                    </a:lnTo>
                    <a:lnTo>
                      <a:pt x="313" y="462"/>
                    </a:lnTo>
                    <a:lnTo>
                      <a:pt x="309" y="460"/>
                    </a:lnTo>
                    <a:lnTo>
                      <a:pt x="307" y="460"/>
                    </a:lnTo>
                    <a:lnTo>
                      <a:pt x="305" y="460"/>
                    </a:lnTo>
                    <a:lnTo>
                      <a:pt x="300" y="462"/>
                    </a:lnTo>
                    <a:lnTo>
                      <a:pt x="298" y="462"/>
                    </a:lnTo>
                    <a:lnTo>
                      <a:pt x="294" y="462"/>
                    </a:lnTo>
                    <a:lnTo>
                      <a:pt x="292" y="464"/>
                    </a:lnTo>
                    <a:lnTo>
                      <a:pt x="289" y="464"/>
                    </a:lnTo>
                    <a:lnTo>
                      <a:pt x="287" y="464"/>
                    </a:lnTo>
                    <a:lnTo>
                      <a:pt x="285" y="464"/>
                    </a:lnTo>
                    <a:lnTo>
                      <a:pt x="283" y="464"/>
                    </a:lnTo>
                    <a:lnTo>
                      <a:pt x="283" y="467"/>
                    </a:lnTo>
                    <a:lnTo>
                      <a:pt x="283" y="469"/>
                    </a:lnTo>
                    <a:lnTo>
                      <a:pt x="283" y="471"/>
                    </a:lnTo>
                    <a:lnTo>
                      <a:pt x="285" y="473"/>
                    </a:lnTo>
                    <a:lnTo>
                      <a:pt x="285" y="475"/>
                    </a:lnTo>
                    <a:lnTo>
                      <a:pt x="287" y="478"/>
                    </a:lnTo>
                    <a:lnTo>
                      <a:pt x="289" y="480"/>
                    </a:lnTo>
                    <a:lnTo>
                      <a:pt x="292" y="482"/>
                    </a:lnTo>
                    <a:lnTo>
                      <a:pt x="294" y="484"/>
                    </a:lnTo>
                    <a:lnTo>
                      <a:pt x="294" y="486"/>
                    </a:lnTo>
                    <a:lnTo>
                      <a:pt x="296" y="486"/>
                    </a:lnTo>
                    <a:lnTo>
                      <a:pt x="296" y="489"/>
                    </a:lnTo>
                    <a:lnTo>
                      <a:pt x="294" y="489"/>
                    </a:lnTo>
                    <a:lnTo>
                      <a:pt x="292" y="489"/>
                    </a:lnTo>
                    <a:lnTo>
                      <a:pt x="292" y="491"/>
                    </a:lnTo>
                    <a:lnTo>
                      <a:pt x="289" y="491"/>
                    </a:lnTo>
                    <a:lnTo>
                      <a:pt x="287" y="493"/>
                    </a:lnTo>
                    <a:lnTo>
                      <a:pt x="285" y="493"/>
                    </a:lnTo>
                    <a:lnTo>
                      <a:pt x="285" y="495"/>
                    </a:lnTo>
                    <a:lnTo>
                      <a:pt x="283" y="495"/>
                    </a:lnTo>
                    <a:lnTo>
                      <a:pt x="281" y="497"/>
                    </a:lnTo>
                    <a:lnTo>
                      <a:pt x="278" y="497"/>
                    </a:lnTo>
                    <a:lnTo>
                      <a:pt x="276" y="500"/>
                    </a:lnTo>
                    <a:lnTo>
                      <a:pt x="274" y="502"/>
                    </a:lnTo>
                    <a:lnTo>
                      <a:pt x="272" y="502"/>
                    </a:lnTo>
                    <a:lnTo>
                      <a:pt x="270" y="504"/>
                    </a:lnTo>
                    <a:lnTo>
                      <a:pt x="270" y="506"/>
                    </a:lnTo>
                    <a:lnTo>
                      <a:pt x="267" y="506"/>
                    </a:lnTo>
                    <a:lnTo>
                      <a:pt x="265" y="508"/>
                    </a:lnTo>
                    <a:lnTo>
                      <a:pt x="263" y="510"/>
                    </a:lnTo>
                    <a:lnTo>
                      <a:pt x="265" y="515"/>
                    </a:lnTo>
                    <a:lnTo>
                      <a:pt x="265" y="519"/>
                    </a:lnTo>
                    <a:lnTo>
                      <a:pt x="267" y="521"/>
                    </a:lnTo>
                    <a:lnTo>
                      <a:pt x="267" y="526"/>
                    </a:lnTo>
                    <a:lnTo>
                      <a:pt x="270" y="530"/>
                    </a:lnTo>
                    <a:lnTo>
                      <a:pt x="270" y="532"/>
                    </a:lnTo>
                    <a:lnTo>
                      <a:pt x="267" y="532"/>
                    </a:lnTo>
                    <a:lnTo>
                      <a:pt x="263" y="530"/>
                    </a:lnTo>
                    <a:lnTo>
                      <a:pt x="261" y="530"/>
                    </a:lnTo>
                    <a:lnTo>
                      <a:pt x="259" y="530"/>
                    </a:lnTo>
                    <a:lnTo>
                      <a:pt x="256" y="528"/>
                    </a:lnTo>
                    <a:lnTo>
                      <a:pt x="254" y="528"/>
                    </a:lnTo>
                    <a:lnTo>
                      <a:pt x="250" y="526"/>
                    </a:lnTo>
                    <a:lnTo>
                      <a:pt x="248" y="526"/>
                    </a:lnTo>
                    <a:lnTo>
                      <a:pt x="248" y="524"/>
                    </a:lnTo>
                    <a:lnTo>
                      <a:pt x="246" y="524"/>
                    </a:lnTo>
                    <a:lnTo>
                      <a:pt x="248" y="524"/>
                    </a:lnTo>
                    <a:lnTo>
                      <a:pt x="246" y="524"/>
                    </a:lnTo>
                    <a:lnTo>
                      <a:pt x="246" y="521"/>
                    </a:lnTo>
                    <a:lnTo>
                      <a:pt x="246" y="519"/>
                    </a:lnTo>
                    <a:lnTo>
                      <a:pt x="243" y="519"/>
                    </a:lnTo>
                    <a:lnTo>
                      <a:pt x="243" y="517"/>
                    </a:lnTo>
                    <a:lnTo>
                      <a:pt x="243" y="515"/>
                    </a:lnTo>
                    <a:lnTo>
                      <a:pt x="243" y="513"/>
                    </a:lnTo>
                    <a:lnTo>
                      <a:pt x="241" y="513"/>
                    </a:lnTo>
                    <a:lnTo>
                      <a:pt x="241" y="510"/>
                    </a:lnTo>
                    <a:lnTo>
                      <a:pt x="239" y="510"/>
                    </a:lnTo>
                    <a:lnTo>
                      <a:pt x="239" y="508"/>
                    </a:lnTo>
                    <a:lnTo>
                      <a:pt x="239" y="506"/>
                    </a:lnTo>
                    <a:lnTo>
                      <a:pt x="237" y="506"/>
                    </a:lnTo>
                    <a:lnTo>
                      <a:pt x="237" y="504"/>
                    </a:lnTo>
                    <a:lnTo>
                      <a:pt x="237" y="506"/>
                    </a:lnTo>
                    <a:lnTo>
                      <a:pt x="237" y="504"/>
                    </a:lnTo>
                    <a:lnTo>
                      <a:pt x="235" y="504"/>
                    </a:lnTo>
                    <a:lnTo>
                      <a:pt x="235" y="502"/>
                    </a:lnTo>
                    <a:lnTo>
                      <a:pt x="235" y="500"/>
                    </a:lnTo>
                    <a:lnTo>
                      <a:pt x="232" y="500"/>
                    </a:lnTo>
                    <a:lnTo>
                      <a:pt x="232" y="497"/>
                    </a:lnTo>
                    <a:lnTo>
                      <a:pt x="235" y="497"/>
                    </a:lnTo>
                    <a:lnTo>
                      <a:pt x="232" y="497"/>
                    </a:lnTo>
                    <a:lnTo>
                      <a:pt x="232" y="495"/>
                    </a:lnTo>
                    <a:lnTo>
                      <a:pt x="232" y="493"/>
                    </a:lnTo>
                    <a:lnTo>
                      <a:pt x="230" y="493"/>
                    </a:lnTo>
                    <a:lnTo>
                      <a:pt x="230" y="491"/>
                    </a:lnTo>
                    <a:lnTo>
                      <a:pt x="230" y="489"/>
                    </a:lnTo>
                    <a:lnTo>
                      <a:pt x="228" y="489"/>
                    </a:lnTo>
                    <a:lnTo>
                      <a:pt x="228" y="486"/>
                    </a:lnTo>
                    <a:lnTo>
                      <a:pt x="228" y="484"/>
                    </a:lnTo>
                    <a:lnTo>
                      <a:pt x="226" y="484"/>
                    </a:lnTo>
                    <a:lnTo>
                      <a:pt x="226" y="482"/>
                    </a:lnTo>
                    <a:lnTo>
                      <a:pt x="226" y="480"/>
                    </a:lnTo>
                    <a:lnTo>
                      <a:pt x="224" y="480"/>
                    </a:lnTo>
                    <a:lnTo>
                      <a:pt x="224" y="478"/>
                    </a:lnTo>
                    <a:lnTo>
                      <a:pt x="221" y="478"/>
                    </a:lnTo>
                    <a:lnTo>
                      <a:pt x="221" y="475"/>
                    </a:lnTo>
                    <a:lnTo>
                      <a:pt x="221" y="473"/>
                    </a:lnTo>
                    <a:lnTo>
                      <a:pt x="219" y="473"/>
                    </a:lnTo>
                    <a:lnTo>
                      <a:pt x="217" y="471"/>
                    </a:lnTo>
                    <a:lnTo>
                      <a:pt x="215" y="471"/>
                    </a:lnTo>
                    <a:lnTo>
                      <a:pt x="215" y="469"/>
                    </a:lnTo>
                    <a:lnTo>
                      <a:pt x="215" y="467"/>
                    </a:lnTo>
                    <a:lnTo>
                      <a:pt x="213" y="467"/>
                    </a:lnTo>
                    <a:lnTo>
                      <a:pt x="213" y="464"/>
                    </a:lnTo>
                    <a:lnTo>
                      <a:pt x="210" y="464"/>
                    </a:lnTo>
                    <a:lnTo>
                      <a:pt x="210" y="462"/>
                    </a:lnTo>
                    <a:lnTo>
                      <a:pt x="208" y="462"/>
                    </a:lnTo>
                    <a:lnTo>
                      <a:pt x="206" y="462"/>
                    </a:lnTo>
                    <a:lnTo>
                      <a:pt x="206" y="460"/>
                    </a:lnTo>
                    <a:lnTo>
                      <a:pt x="206" y="458"/>
                    </a:lnTo>
                    <a:lnTo>
                      <a:pt x="204" y="458"/>
                    </a:lnTo>
                    <a:lnTo>
                      <a:pt x="204" y="456"/>
                    </a:lnTo>
                    <a:lnTo>
                      <a:pt x="204" y="454"/>
                    </a:lnTo>
                    <a:lnTo>
                      <a:pt x="202" y="454"/>
                    </a:lnTo>
                    <a:lnTo>
                      <a:pt x="202" y="451"/>
                    </a:lnTo>
                    <a:lnTo>
                      <a:pt x="202" y="449"/>
                    </a:lnTo>
                    <a:lnTo>
                      <a:pt x="200" y="449"/>
                    </a:lnTo>
                    <a:lnTo>
                      <a:pt x="200" y="447"/>
                    </a:lnTo>
                    <a:lnTo>
                      <a:pt x="200" y="445"/>
                    </a:lnTo>
                    <a:lnTo>
                      <a:pt x="200" y="443"/>
                    </a:lnTo>
                    <a:lnTo>
                      <a:pt x="197" y="443"/>
                    </a:lnTo>
                    <a:lnTo>
                      <a:pt x="197" y="440"/>
                    </a:lnTo>
                    <a:lnTo>
                      <a:pt x="197" y="438"/>
                    </a:lnTo>
                    <a:lnTo>
                      <a:pt x="195" y="438"/>
                    </a:lnTo>
                    <a:lnTo>
                      <a:pt x="195" y="436"/>
                    </a:lnTo>
                    <a:lnTo>
                      <a:pt x="193" y="436"/>
                    </a:lnTo>
                    <a:lnTo>
                      <a:pt x="193" y="434"/>
                    </a:lnTo>
                    <a:lnTo>
                      <a:pt x="193" y="432"/>
                    </a:lnTo>
                    <a:lnTo>
                      <a:pt x="193" y="429"/>
                    </a:lnTo>
                    <a:lnTo>
                      <a:pt x="191" y="429"/>
                    </a:lnTo>
                    <a:lnTo>
                      <a:pt x="191" y="427"/>
                    </a:lnTo>
                    <a:lnTo>
                      <a:pt x="189" y="427"/>
                    </a:lnTo>
                    <a:lnTo>
                      <a:pt x="191" y="427"/>
                    </a:lnTo>
                    <a:lnTo>
                      <a:pt x="189" y="427"/>
                    </a:lnTo>
                    <a:lnTo>
                      <a:pt x="189" y="425"/>
                    </a:lnTo>
                    <a:lnTo>
                      <a:pt x="189" y="423"/>
                    </a:lnTo>
                    <a:lnTo>
                      <a:pt x="186" y="423"/>
                    </a:lnTo>
                    <a:lnTo>
                      <a:pt x="189" y="423"/>
                    </a:lnTo>
                    <a:lnTo>
                      <a:pt x="186" y="423"/>
                    </a:lnTo>
                    <a:lnTo>
                      <a:pt x="189" y="423"/>
                    </a:lnTo>
                    <a:lnTo>
                      <a:pt x="186" y="423"/>
                    </a:lnTo>
                    <a:lnTo>
                      <a:pt x="189" y="423"/>
                    </a:lnTo>
                    <a:lnTo>
                      <a:pt x="189" y="421"/>
                    </a:lnTo>
                    <a:lnTo>
                      <a:pt x="186" y="421"/>
                    </a:lnTo>
                    <a:lnTo>
                      <a:pt x="189" y="421"/>
                    </a:lnTo>
                    <a:lnTo>
                      <a:pt x="186" y="421"/>
                    </a:lnTo>
                    <a:lnTo>
                      <a:pt x="189" y="421"/>
                    </a:lnTo>
                    <a:lnTo>
                      <a:pt x="186" y="421"/>
                    </a:lnTo>
                    <a:lnTo>
                      <a:pt x="189" y="421"/>
                    </a:lnTo>
                    <a:lnTo>
                      <a:pt x="186" y="421"/>
                    </a:lnTo>
                    <a:lnTo>
                      <a:pt x="186" y="418"/>
                    </a:lnTo>
                    <a:lnTo>
                      <a:pt x="186" y="416"/>
                    </a:lnTo>
                    <a:lnTo>
                      <a:pt x="186" y="414"/>
                    </a:lnTo>
                    <a:lnTo>
                      <a:pt x="184" y="414"/>
                    </a:lnTo>
                    <a:lnTo>
                      <a:pt x="184" y="412"/>
                    </a:lnTo>
                    <a:lnTo>
                      <a:pt x="184" y="410"/>
                    </a:lnTo>
                    <a:lnTo>
                      <a:pt x="182" y="410"/>
                    </a:lnTo>
                    <a:lnTo>
                      <a:pt x="182" y="408"/>
                    </a:lnTo>
                    <a:lnTo>
                      <a:pt x="180" y="408"/>
                    </a:lnTo>
                    <a:lnTo>
                      <a:pt x="180" y="405"/>
                    </a:lnTo>
                    <a:lnTo>
                      <a:pt x="178" y="405"/>
                    </a:lnTo>
                    <a:lnTo>
                      <a:pt x="178" y="403"/>
                    </a:lnTo>
                    <a:lnTo>
                      <a:pt x="175" y="403"/>
                    </a:lnTo>
                    <a:lnTo>
                      <a:pt x="175" y="401"/>
                    </a:lnTo>
                    <a:lnTo>
                      <a:pt x="173" y="401"/>
                    </a:lnTo>
                    <a:lnTo>
                      <a:pt x="173" y="399"/>
                    </a:lnTo>
                    <a:lnTo>
                      <a:pt x="171" y="399"/>
                    </a:lnTo>
                    <a:lnTo>
                      <a:pt x="171" y="397"/>
                    </a:lnTo>
                    <a:lnTo>
                      <a:pt x="171" y="399"/>
                    </a:lnTo>
                    <a:lnTo>
                      <a:pt x="171" y="397"/>
                    </a:lnTo>
                    <a:lnTo>
                      <a:pt x="169" y="397"/>
                    </a:lnTo>
                    <a:lnTo>
                      <a:pt x="171" y="397"/>
                    </a:lnTo>
                    <a:lnTo>
                      <a:pt x="169" y="397"/>
                    </a:lnTo>
                    <a:lnTo>
                      <a:pt x="171" y="397"/>
                    </a:lnTo>
                    <a:lnTo>
                      <a:pt x="169" y="397"/>
                    </a:lnTo>
                    <a:lnTo>
                      <a:pt x="171" y="397"/>
                    </a:lnTo>
                    <a:lnTo>
                      <a:pt x="169" y="397"/>
                    </a:lnTo>
                    <a:lnTo>
                      <a:pt x="171" y="397"/>
                    </a:lnTo>
                    <a:lnTo>
                      <a:pt x="171" y="394"/>
                    </a:lnTo>
                    <a:lnTo>
                      <a:pt x="169" y="394"/>
                    </a:lnTo>
                    <a:lnTo>
                      <a:pt x="171" y="394"/>
                    </a:lnTo>
                    <a:lnTo>
                      <a:pt x="169" y="394"/>
                    </a:lnTo>
                    <a:lnTo>
                      <a:pt x="169" y="392"/>
                    </a:lnTo>
                    <a:lnTo>
                      <a:pt x="169" y="390"/>
                    </a:lnTo>
                    <a:lnTo>
                      <a:pt x="167" y="390"/>
                    </a:lnTo>
                    <a:lnTo>
                      <a:pt x="169" y="390"/>
                    </a:lnTo>
                    <a:lnTo>
                      <a:pt x="167" y="390"/>
                    </a:lnTo>
                    <a:lnTo>
                      <a:pt x="169" y="390"/>
                    </a:lnTo>
                    <a:lnTo>
                      <a:pt x="169" y="388"/>
                    </a:lnTo>
                    <a:lnTo>
                      <a:pt x="167" y="388"/>
                    </a:lnTo>
                    <a:lnTo>
                      <a:pt x="167" y="386"/>
                    </a:lnTo>
                    <a:lnTo>
                      <a:pt x="164" y="386"/>
                    </a:lnTo>
                    <a:lnTo>
                      <a:pt x="164" y="383"/>
                    </a:lnTo>
                    <a:lnTo>
                      <a:pt x="162" y="383"/>
                    </a:lnTo>
                    <a:lnTo>
                      <a:pt x="162" y="381"/>
                    </a:lnTo>
                    <a:lnTo>
                      <a:pt x="160" y="381"/>
                    </a:lnTo>
                    <a:lnTo>
                      <a:pt x="160" y="379"/>
                    </a:lnTo>
                    <a:lnTo>
                      <a:pt x="160" y="377"/>
                    </a:lnTo>
                    <a:lnTo>
                      <a:pt x="162" y="377"/>
                    </a:lnTo>
                    <a:lnTo>
                      <a:pt x="162" y="375"/>
                    </a:lnTo>
                    <a:lnTo>
                      <a:pt x="162" y="372"/>
                    </a:lnTo>
                    <a:lnTo>
                      <a:pt x="160" y="372"/>
                    </a:lnTo>
                    <a:lnTo>
                      <a:pt x="160" y="370"/>
                    </a:lnTo>
                    <a:lnTo>
                      <a:pt x="158" y="370"/>
                    </a:lnTo>
                    <a:lnTo>
                      <a:pt x="158" y="368"/>
                    </a:lnTo>
                    <a:lnTo>
                      <a:pt x="156" y="368"/>
                    </a:lnTo>
                    <a:lnTo>
                      <a:pt x="156" y="366"/>
                    </a:lnTo>
                    <a:lnTo>
                      <a:pt x="154" y="366"/>
                    </a:lnTo>
                    <a:lnTo>
                      <a:pt x="154" y="364"/>
                    </a:lnTo>
                    <a:lnTo>
                      <a:pt x="154" y="362"/>
                    </a:lnTo>
                    <a:lnTo>
                      <a:pt x="154" y="359"/>
                    </a:lnTo>
                    <a:lnTo>
                      <a:pt x="151" y="359"/>
                    </a:lnTo>
                    <a:lnTo>
                      <a:pt x="151" y="357"/>
                    </a:lnTo>
                    <a:lnTo>
                      <a:pt x="151" y="355"/>
                    </a:lnTo>
                    <a:lnTo>
                      <a:pt x="149" y="355"/>
                    </a:lnTo>
                    <a:lnTo>
                      <a:pt x="149" y="353"/>
                    </a:lnTo>
                    <a:lnTo>
                      <a:pt x="147" y="353"/>
                    </a:lnTo>
                    <a:lnTo>
                      <a:pt x="147" y="351"/>
                    </a:lnTo>
                    <a:lnTo>
                      <a:pt x="145" y="351"/>
                    </a:lnTo>
                    <a:lnTo>
                      <a:pt x="145" y="348"/>
                    </a:lnTo>
                    <a:lnTo>
                      <a:pt x="145" y="346"/>
                    </a:lnTo>
                    <a:lnTo>
                      <a:pt x="143" y="346"/>
                    </a:lnTo>
                    <a:lnTo>
                      <a:pt x="143" y="344"/>
                    </a:lnTo>
                    <a:lnTo>
                      <a:pt x="140" y="344"/>
                    </a:lnTo>
                    <a:lnTo>
                      <a:pt x="143" y="344"/>
                    </a:lnTo>
                    <a:lnTo>
                      <a:pt x="140" y="344"/>
                    </a:lnTo>
                    <a:lnTo>
                      <a:pt x="140" y="342"/>
                    </a:lnTo>
                    <a:lnTo>
                      <a:pt x="138" y="342"/>
                    </a:lnTo>
                    <a:lnTo>
                      <a:pt x="138" y="340"/>
                    </a:lnTo>
                    <a:lnTo>
                      <a:pt x="140" y="340"/>
                    </a:lnTo>
                    <a:lnTo>
                      <a:pt x="138" y="340"/>
                    </a:lnTo>
                    <a:lnTo>
                      <a:pt x="138" y="337"/>
                    </a:lnTo>
                    <a:lnTo>
                      <a:pt x="136" y="337"/>
                    </a:lnTo>
                    <a:lnTo>
                      <a:pt x="136" y="335"/>
                    </a:lnTo>
                    <a:lnTo>
                      <a:pt x="138" y="335"/>
                    </a:lnTo>
                    <a:lnTo>
                      <a:pt x="138" y="333"/>
                    </a:lnTo>
                    <a:lnTo>
                      <a:pt x="136" y="333"/>
                    </a:lnTo>
                    <a:lnTo>
                      <a:pt x="136" y="335"/>
                    </a:lnTo>
                    <a:lnTo>
                      <a:pt x="136" y="333"/>
                    </a:lnTo>
                    <a:lnTo>
                      <a:pt x="136" y="335"/>
                    </a:lnTo>
                    <a:lnTo>
                      <a:pt x="136" y="333"/>
                    </a:lnTo>
                    <a:lnTo>
                      <a:pt x="134" y="333"/>
                    </a:lnTo>
                    <a:lnTo>
                      <a:pt x="134" y="331"/>
                    </a:lnTo>
                    <a:lnTo>
                      <a:pt x="136" y="331"/>
                    </a:lnTo>
                    <a:lnTo>
                      <a:pt x="134" y="331"/>
                    </a:lnTo>
                    <a:lnTo>
                      <a:pt x="134" y="329"/>
                    </a:lnTo>
                    <a:lnTo>
                      <a:pt x="132" y="326"/>
                    </a:lnTo>
                    <a:lnTo>
                      <a:pt x="132" y="324"/>
                    </a:lnTo>
                    <a:lnTo>
                      <a:pt x="129" y="324"/>
                    </a:lnTo>
                    <a:lnTo>
                      <a:pt x="129" y="322"/>
                    </a:lnTo>
                    <a:lnTo>
                      <a:pt x="129" y="320"/>
                    </a:lnTo>
                    <a:lnTo>
                      <a:pt x="127" y="320"/>
                    </a:lnTo>
                    <a:lnTo>
                      <a:pt x="127" y="318"/>
                    </a:lnTo>
                    <a:lnTo>
                      <a:pt x="125" y="318"/>
                    </a:lnTo>
                    <a:lnTo>
                      <a:pt x="125" y="316"/>
                    </a:lnTo>
                    <a:lnTo>
                      <a:pt x="125" y="313"/>
                    </a:lnTo>
                    <a:lnTo>
                      <a:pt x="123" y="313"/>
                    </a:lnTo>
                    <a:lnTo>
                      <a:pt x="123" y="311"/>
                    </a:lnTo>
                    <a:lnTo>
                      <a:pt x="121" y="311"/>
                    </a:lnTo>
                    <a:lnTo>
                      <a:pt x="121" y="309"/>
                    </a:lnTo>
                    <a:lnTo>
                      <a:pt x="119" y="309"/>
                    </a:lnTo>
                    <a:lnTo>
                      <a:pt x="119" y="307"/>
                    </a:lnTo>
                    <a:lnTo>
                      <a:pt x="121" y="307"/>
                    </a:lnTo>
                    <a:lnTo>
                      <a:pt x="119" y="307"/>
                    </a:lnTo>
                    <a:lnTo>
                      <a:pt x="119" y="305"/>
                    </a:lnTo>
                    <a:lnTo>
                      <a:pt x="116" y="305"/>
                    </a:lnTo>
                    <a:lnTo>
                      <a:pt x="116" y="302"/>
                    </a:lnTo>
                    <a:lnTo>
                      <a:pt x="116" y="300"/>
                    </a:lnTo>
                    <a:lnTo>
                      <a:pt x="116" y="298"/>
                    </a:lnTo>
                    <a:lnTo>
                      <a:pt x="114" y="298"/>
                    </a:lnTo>
                    <a:lnTo>
                      <a:pt x="116" y="298"/>
                    </a:lnTo>
                    <a:lnTo>
                      <a:pt x="116" y="296"/>
                    </a:lnTo>
                    <a:lnTo>
                      <a:pt x="114" y="296"/>
                    </a:lnTo>
                    <a:lnTo>
                      <a:pt x="114" y="294"/>
                    </a:lnTo>
                    <a:lnTo>
                      <a:pt x="116" y="294"/>
                    </a:lnTo>
                    <a:lnTo>
                      <a:pt x="116" y="291"/>
                    </a:lnTo>
                    <a:lnTo>
                      <a:pt x="114" y="291"/>
                    </a:lnTo>
                    <a:lnTo>
                      <a:pt x="114" y="289"/>
                    </a:lnTo>
                    <a:lnTo>
                      <a:pt x="114" y="287"/>
                    </a:lnTo>
                    <a:lnTo>
                      <a:pt x="114" y="285"/>
                    </a:lnTo>
                    <a:lnTo>
                      <a:pt x="114" y="287"/>
                    </a:lnTo>
                    <a:lnTo>
                      <a:pt x="114" y="285"/>
                    </a:lnTo>
                    <a:lnTo>
                      <a:pt x="114" y="287"/>
                    </a:lnTo>
                    <a:lnTo>
                      <a:pt x="114" y="285"/>
                    </a:lnTo>
                    <a:lnTo>
                      <a:pt x="112" y="285"/>
                    </a:lnTo>
                    <a:lnTo>
                      <a:pt x="112" y="283"/>
                    </a:lnTo>
                    <a:lnTo>
                      <a:pt x="112" y="280"/>
                    </a:lnTo>
                    <a:lnTo>
                      <a:pt x="112" y="278"/>
                    </a:lnTo>
                    <a:lnTo>
                      <a:pt x="110" y="278"/>
                    </a:lnTo>
                    <a:lnTo>
                      <a:pt x="110" y="276"/>
                    </a:lnTo>
                    <a:lnTo>
                      <a:pt x="108" y="276"/>
                    </a:lnTo>
                    <a:lnTo>
                      <a:pt x="108" y="274"/>
                    </a:lnTo>
                    <a:lnTo>
                      <a:pt x="108" y="272"/>
                    </a:lnTo>
                    <a:lnTo>
                      <a:pt x="105" y="272"/>
                    </a:lnTo>
                    <a:lnTo>
                      <a:pt x="105" y="270"/>
                    </a:lnTo>
                    <a:lnTo>
                      <a:pt x="105" y="267"/>
                    </a:lnTo>
                    <a:lnTo>
                      <a:pt x="105" y="265"/>
                    </a:lnTo>
                    <a:lnTo>
                      <a:pt x="105" y="263"/>
                    </a:lnTo>
                    <a:lnTo>
                      <a:pt x="103" y="263"/>
                    </a:lnTo>
                    <a:lnTo>
                      <a:pt x="105" y="263"/>
                    </a:lnTo>
                    <a:lnTo>
                      <a:pt x="103" y="263"/>
                    </a:lnTo>
                    <a:lnTo>
                      <a:pt x="105" y="263"/>
                    </a:lnTo>
                    <a:lnTo>
                      <a:pt x="103" y="263"/>
                    </a:lnTo>
                    <a:lnTo>
                      <a:pt x="103" y="261"/>
                    </a:lnTo>
                    <a:lnTo>
                      <a:pt x="103" y="263"/>
                    </a:lnTo>
                    <a:lnTo>
                      <a:pt x="103" y="261"/>
                    </a:lnTo>
                    <a:lnTo>
                      <a:pt x="103" y="259"/>
                    </a:lnTo>
                    <a:lnTo>
                      <a:pt x="101" y="259"/>
                    </a:lnTo>
                    <a:lnTo>
                      <a:pt x="101" y="256"/>
                    </a:lnTo>
                    <a:lnTo>
                      <a:pt x="103" y="256"/>
                    </a:lnTo>
                    <a:lnTo>
                      <a:pt x="103" y="254"/>
                    </a:lnTo>
                    <a:lnTo>
                      <a:pt x="101" y="254"/>
                    </a:lnTo>
                    <a:lnTo>
                      <a:pt x="101" y="252"/>
                    </a:lnTo>
                    <a:lnTo>
                      <a:pt x="99" y="252"/>
                    </a:lnTo>
                    <a:lnTo>
                      <a:pt x="99" y="250"/>
                    </a:lnTo>
                    <a:lnTo>
                      <a:pt x="97" y="250"/>
                    </a:lnTo>
                    <a:lnTo>
                      <a:pt x="97" y="248"/>
                    </a:lnTo>
                    <a:lnTo>
                      <a:pt x="94" y="245"/>
                    </a:lnTo>
                    <a:lnTo>
                      <a:pt x="94" y="248"/>
                    </a:lnTo>
                    <a:lnTo>
                      <a:pt x="94" y="245"/>
                    </a:lnTo>
                    <a:lnTo>
                      <a:pt x="94" y="243"/>
                    </a:lnTo>
                    <a:lnTo>
                      <a:pt x="94" y="241"/>
                    </a:lnTo>
                    <a:lnTo>
                      <a:pt x="92" y="241"/>
                    </a:lnTo>
                    <a:lnTo>
                      <a:pt x="94" y="241"/>
                    </a:lnTo>
                    <a:lnTo>
                      <a:pt x="92" y="241"/>
                    </a:lnTo>
                    <a:lnTo>
                      <a:pt x="94" y="241"/>
                    </a:lnTo>
                    <a:lnTo>
                      <a:pt x="94" y="239"/>
                    </a:lnTo>
                    <a:lnTo>
                      <a:pt x="92" y="239"/>
                    </a:lnTo>
                    <a:lnTo>
                      <a:pt x="92" y="237"/>
                    </a:lnTo>
                    <a:lnTo>
                      <a:pt x="92" y="239"/>
                    </a:lnTo>
                    <a:lnTo>
                      <a:pt x="92" y="237"/>
                    </a:lnTo>
                    <a:lnTo>
                      <a:pt x="92" y="234"/>
                    </a:lnTo>
                    <a:lnTo>
                      <a:pt x="90" y="234"/>
                    </a:lnTo>
                    <a:lnTo>
                      <a:pt x="92" y="234"/>
                    </a:lnTo>
                    <a:lnTo>
                      <a:pt x="92" y="232"/>
                    </a:lnTo>
                    <a:lnTo>
                      <a:pt x="90" y="232"/>
                    </a:lnTo>
                    <a:lnTo>
                      <a:pt x="90" y="230"/>
                    </a:lnTo>
                    <a:lnTo>
                      <a:pt x="90" y="228"/>
                    </a:lnTo>
                    <a:lnTo>
                      <a:pt x="90" y="226"/>
                    </a:lnTo>
                    <a:lnTo>
                      <a:pt x="90" y="224"/>
                    </a:lnTo>
                    <a:lnTo>
                      <a:pt x="90" y="221"/>
                    </a:lnTo>
                    <a:lnTo>
                      <a:pt x="88" y="221"/>
                    </a:lnTo>
                    <a:lnTo>
                      <a:pt x="88" y="219"/>
                    </a:lnTo>
                    <a:lnTo>
                      <a:pt x="86" y="219"/>
                    </a:lnTo>
                    <a:lnTo>
                      <a:pt x="86" y="217"/>
                    </a:lnTo>
                    <a:lnTo>
                      <a:pt x="88" y="217"/>
                    </a:lnTo>
                    <a:lnTo>
                      <a:pt x="86" y="217"/>
                    </a:lnTo>
                    <a:lnTo>
                      <a:pt x="86" y="215"/>
                    </a:lnTo>
                    <a:lnTo>
                      <a:pt x="86" y="213"/>
                    </a:lnTo>
                    <a:lnTo>
                      <a:pt x="83" y="213"/>
                    </a:lnTo>
                    <a:lnTo>
                      <a:pt x="86" y="213"/>
                    </a:lnTo>
                    <a:lnTo>
                      <a:pt x="86" y="210"/>
                    </a:lnTo>
                    <a:lnTo>
                      <a:pt x="86" y="208"/>
                    </a:lnTo>
                    <a:lnTo>
                      <a:pt x="83" y="208"/>
                    </a:lnTo>
                    <a:lnTo>
                      <a:pt x="86" y="206"/>
                    </a:lnTo>
                    <a:lnTo>
                      <a:pt x="83" y="206"/>
                    </a:lnTo>
                    <a:lnTo>
                      <a:pt x="86" y="206"/>
                    </a:lnTo>
                    <a:lnTo>
                      <a:pt x="83" y="206"/>
                    </a:lnTo>
                    <a:lnTo>
                      <a:pt x="83" y="204"/>
                    </a:lnTo>
                    <a:lnTo>
                      <a:pt x="83" y="202"/>
                    </a:lnTo>
                    <a:lnTo>
                      <a:pt x="81" y="202"/>
                    </a:lnTo>
                    <a:lnTo>
                      <a:pt x="81" y="199"/>
                    </a:lnTo>
                    <a:lnTo>
                      <a:pt x="79" y="199"/>
                    </a:lnTo>
                    <a:lnTo>
                      <a:pt x="79" y="197"/>
                    </a:lnTo>
                    <a:lnTo>
                      <a:pt x="79" y="195"/>
                    </a:lnTo>
                    <a:lnTo>
                      <a:pt x="77" y="195"/>
                    </a:lnTo>
                    <a:lnTo>
                      <a:pt x="77" y="193"/>
                    </a:lnTo>
                    <a:lnTo>
                      <a:pt x="75" y="193"/>
                    </a:lnTo>
                    <a:lnTo>
                      <a:pt x="75" y="191"/>
                    </a:lnTo>
                    <a:lnTo>
                      <a:pt x="73" y="191"/>
                    </a:lnTo>
                    <a:lnTo>
                      <a:pt x="75" y="191"/>
                    </a:lnTo>
                    <a:lnTo>
                      <a:pt x="73" y="191"/>
                    </a:lnTo>
                    <a:lnTo>
                      <a:pt x="75" y="191"/>
                    </a:lnTo>
                    <a:lnTo>
                      <a:pt x="75" y="188"/>
                    </a:lnTo>
                    <a:lnTo>
                      <a:pt x="73" y="188"/>
                    </a:lnTo>
                    <a:lnTo>
                      <a:pt x="73" y="186"/>
                    </a:lnTo>
                    <a:lnTo>
                      <a:pt x="73" y="184"/>
                    </a:lnTo>
                    <a:lnTo>
                      <a:pt x="73" y="182"/>
                    </a:lnTo>
                    <a:lnTo>
                      <a:pt x="70" y="182"/>
                    </a:lnTo>
                    <a:lnTo>
                      <a:pt x="73" y="182"/>
                    </a:lnTo>
                    <a:lnTo>
                      <a:pt x="70" y="182"/>
                    </a:lnTo>
                    <a:lnTo>
                      <a:pt x="70" y="180"/>
                    </a:lnTo>
                    <a:lnTo>
                      <a:pt x="70" y="178"/>
                    </a:lnTo>
                    <a:lnTo>
                      <a:pt x="68" y="178"/>
                    </a:lnTo>
                    <a:lnTo>
                      <a:pt x="70" y="178"/>
                    </a:lnTo>
                    <a:lnTo>
                      <a:pt x="70" y="175"/>
                    </a:lnTo>
                    <a:lnTo>
                      <a:pt x="68" y="175"/>
                    </a:lnTo>
                    <a:lnTo>
                      <a:pt x="70" y="175"/>
                    </a:lnTo>
                    <a:lnTo>
                      <a:pt x="70" y="173"/>
                    </a:lnTo>
                    <a:lnTo>
                      <a:pt x="68" y="173"/>
                    </a:lnTo>
                    <a:lnTo>
                      <a:pt x="68" y="171"/>
                    </a:lnTo>
                    <a:lnTo>
                      <a:pt x="66" y="171"/>
                    </a:lnTo>
                    <a:lnTo>
                      <a:pt x="66" y="169"/>
                    </a:lnTo>
                    <a:lnTo>
                      <a:pt x="66" y="167"/>
                    </a:lnTo>
                    <a:lnTo>
                      <a:pt x="64" y="167"/>
                    </a:lnTo>
                    <a:lnTo>
                      <a:pt x="64" y="164"/>
                    </a:lnTo>
                    <a:lnTo>
                      <a:pt x="64" y="162"/>
                    </a:lnTo>
                    <a:lnTo>
                      <a:pt x="64" y="160"/>
                    </a:lnTo>
                    <a:lnTo>
                      <a:pt x="62" y="160"/>
                    </a:lnTo>
                    <a:lnTo>
                      <a:pt x="62" y="158"/>
                    </a:lnTo>
                    <a:lnTo>
                      <a:pt x="64" y="158"/>
                    </a:lnTo>
                    <a:lnTo>
                      <a:pt x="64" y="156"/>
                    </a:lnTo>
                    <a:lnTo>
                      <a:pt x="62" y="156"/>
                    </a:lnTo>
                    <a:lnTo>
                      <a:pt x="62" y="153"/>
                    </a:lnTo>
                    <a:lnTo>
                      <a:pt x="62" y="151"/>
                    </a:lnTo>
                    <a:lnTo>
                      <a:pt x="62" y="149"/>
                    </a:lnTo>
                    <a:lnTo>
                      <a:pt x="59" y="149"/>
                    </a:lnTo>
                    <a:lnTo>
                      <a:pt x="59" y="147"/>
                    </a:lnTo>
                    <a:lnTo>
                      <a:pt x="59" y="145"/>
                    </a:lnTo>
                    <a:lnTo>
                      <a:pt x="57" y="145"/>
                    </a:lnTo>
                    <a:lnTo>
                      <a:pt x="57" y="142"/>
                    </a:lnTo>
                    <a:lnTo>
                      <a:pt x="57" y="140"/>
                    </a:lnTo>
                    <a:lnTo>
                      <a:pt x="57" y="138"/>
                    </a:lnTo>
                    <a:lnTo>
                      <a:pt x="57" y="136"/>
                    </a:lnTo>
                    <a:lnTo>
                      <a:pt x="57" y="134"/>
                    </a:lnTo>
                    <a:lnTo>
                      <a:pt x="57" y="132"/>
                    </a:lnTo>
                    <a:lnTo>
                      <a:pt x="57" y="129"/>
                    </a:lnTo>
                    <a:lnTo>
                      <a:pt x="55" y="129"/>
                    </a:lnTo>
                    <a:lnTo>
                      <a:pt x="55" y="127"/>
                    </a:lnTo>
                    <a:lnTo>
                      <a:pt x="57" y="127"/>
                    </a:lnTo>
                    <a:lnTo>
                      <a:pt x="57" y="125"/>
                    </a:lnTo>
                    <a:lnTo>
                      <a:pt x="55" y="125"/>
                    </a:lnTo>
                    <a:lnTo>
                      <a:pt x="55" y="123"/>
                    </a:lnTo>
                    <a:lnTo>
                      <a:pt x="55" y="121"/>
                    </a:lnTo>
                    <a:lnTo>
                      <a:pt x="53" y="121"/>
                    </a:lnTo>
                    <a:lnTo>
                      <a:pt x="53" y="118"/>
                    </a:lnTo>
                    <a:lnTo>
                      <a:pt x="53" y="116"/>
                    </a:lnTo>
                    <a:lnTo>
                      <a:pt x="51" y="116"/>
                    </a:lnTo>
                    <a:lnTo>
                      <a:pt x="51" y="114"/>
                    </a:lnTo>
                    <a:lnTo>
                      <a:pt x="51" y="112"/>
                    </a:lnTo>
                    <a:lnTo>
                      <a:pt x="51" y="110"/>
                    </a:lnTo>
                    <a:lnTo>
                      <a:pt x="51" y="107"/>
                    </a:lnTo>
                    <a:lnTo>
                      <a:pt x="51" y="105"/>
                    </a:lnTo>
                    <a:lnTo>
                      <a:pt x="51" y="103"/>
                    </a:lnTo>
                    <a:lnTo>
                      <a:pt x="48" y="103"/>
                    </a:lnTo>
                    <a:lnTo>
                      <a:pt x="48" y="101"/>
                    </a:lnTo>
                    <a:lnTo>
                      <a:pt x="46" y="101"/>
                    </a:lnTo>
                    <a:lnTo>
                      <a:pt x="46" y="99"/>
                    </a:lnTo>
                    <a:lnTo>
                      <a:pt x="44" y="96"/>
                    </a:lnTo>
                    <a:lnTo>
                      <a:pt x="44" y="94"/>
                    </a:lnTo>
                    <a:lnTo>
                      <a:pt x="42" y="94"/>
                    </a:lnTo>
                    <a:lnTo>
                      <a:pt x="42" y="92"/>
                    </a:lnTo>
                    <a:lnTo>
                      <a:pt x="40" y="92"/>
                    </a:lnTo>
                    <a:lnTo>
                      <a:pt x="42" y="92"/>
                    </a:lnTo>
                    <a:lnTo>
                      <a:pt x="42" y="90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2" y="83"/>
                    </a:lnTo>
                    <a:lnTo>
                      <a:pt x="40" y="83"/>
                    </a:lnTo>
                    <a:lnTo>
                      <a:pt x="40" y="81"/>
                    </a:lnTo>
                    <a:lnTo>
                      <a:pt x="40" y="79"/>
                    </a:lnTo>
                    <a:lnTo>
                      <a:pt x="40" y="77"/>
                    </a:lnTo>
                    <a:lnTo>
                      <a:pt x="40" y="75"/>
                    </a:lnTo>
                    <a:lnTo>
                      <a:pt x="37" y="75"/>
                    </a:lnTo>
                    <a:lnTo>
                      <a:pt x="37" y="72"/>
                    </a:lnTo>
                    <a:lnTo>
                      <a:pt x="37" y="70"/>
                    </a:lnTo>
                    <a:lnTo>
                      <a:pt x="37" y="68"/>
                    </a:lnTo>
                    <a:lnTo>
                      <a:pt x="35" y="68"/>
                    </a:lnTo>
                    <a:lnTo>
                      <a:pt x="35" y="66"/>
                    </a:lnTo>
                    <a:lnTo>
                      <a:pt x="35" y="64"/>
                    </a:lnTo>
                    <a:lnTo>
                      <a:pt x="35" y="61"/>
                    </a:lnTo>
                    <a:lnTo>
                      <a:pt x="33" y="61"/>
                    </a:lnTo>
                    <a:lnTo>
                      <a:pt x="33" y="59"/>
                    </a:lnTo>
                    <a:lnTo>
                      <a:pt x="33" y="57"/>
                    </a:lnTo>
                    <a:lnTo>
                      <a:pt x="33" y="55"/>
                    </a:lnTo>
                    <a:lnTo>
                      <a:pt x="31" y="55"/>
                    </a:lnTo>
                    <a:lnTo>
                      <a:pt x="31" y="53"/>
                    </a:lnTo>
                    <a:lnTo>
                      <a:pt x="31" y="50"/>
                    </a:lnTo>
                    <a:lnTo>
                      <a:pt x="29" y="50"/>
                    </a:lnTo>
                    <a:lnTo>
                      <a:pt x="29" y="48"/>
                    </a:lnTo>
                    <a:lnTo>
                      <a:pt x="27" y="48"/>
                    </a:lnTo>
                    <a:lnTo>
                      <a:pt x="27" y="46"/>
                    </a:lnTo>
                    <a:lnTo>
                      <a:pt x="27" y="44"/>
                    </a:lnTo>
                    <a:lnTo>
                      <a:pt x="24" y="44"/>
                    </a:lnTo>
                    <a:lnTo>
                      <a:pt x="27" y="44"/>
                    </a:lnTo>
                    <a:lnTo>
                      <a:pt x="24" y="44"/>
                    </a:lnTo>
                    <a:lnTo>
                      <a:pt x="27" y="44"/>
                    </a:lnTo>
                    <a:lnTo>
                      <a:pt x="27" y="42"/>
                    </a:lnTo>
                    <a:lnTo>
                      <a:pt x="24" y="42"/>
                    </a:lnTo>
                    <a:lnTo>
                      <a:pt x="24" y="40"/>
                    </a:lnTo>
                    <a:lnTo>
                      <a:pt x="24" y="37"/>
                    </a:lnTo>
                    <a:lnTo>
                      <a:pt x="24" y="35"/>
                    </a:lnTo>
                    <a:lnTo>
                      <a:pt x="22" y="33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18" y="29"/>
                    </a:lnTo>
                    <a:lnTo>
                      <a:pt x="16" y="29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3" y="24"/>
                    </a:lnTo>
                    <a:lnTo>
                      <a:pt x="13" y="22"/>
                    </a:lnTo>
                    <a:lnTo>
                      <a:pt x="13" y="20"/>
                    </a:lnTo>
                    <a:lnTo>
                      <a:pt x="11" y="20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316" name="Freeform 101"/>
              <p:cNvSpPr>
                <a:spLocks/>
              </p:cNvSpPr>
              <p:nvPr/>
            </p:nvSpPr>
            <p:spPr bwMode="auto">
              <a:xfrm>
                <a:off x="963613" y="2854325"/>
                <a:ext cx="274638" cy="525463"/>
              </a:xfrm>
              <a:custGeom>
                <a:avLst/>
                <a:gdLst>
                  <a:gd name="T0" fmla="*/ 2147483647 w 173"/>
                  <a:gd name="T1" fmla="*/ 2147483647 h 331"/>
                  <a:gd name="T2" fmla="*/ 2147483647 w 173"/>
                  <a:gd name="T3" fmla="*/ 2147483647 h 331"/>
                  <a:gd name="T4" fmla="*/ 2147483647 w 173"/>
                  <a:gd name="T5" fmla="*/ 2147483647 h 331"/>
                  <a:gd name="T6" fmla="*/ 2147483647 w 173"/>
                  <a:gd name="T7" fmla="*/ 2147483647 h 331"/>
                  <a:gd name="T8" fmla="*/ 2147483647 w 173"/>
                  <a:gd name="T9" fmla="*/ 2147483647 h 331"/>
                  <a:gd name="T10" fmla="*/ 2147483647 w 173"/>
                  <a:gd name="T11" fmla="*/ 2147483647 h 331"/>
                  <a:gd name="T12" fmla="*/ 2147483647 w 173"/>
                  <a:gd name="T13" fmla="*/ 2147483647 h 331"/>
                  <a:gd name="T14" fmla="*/ 2147483647 w 173"/>
                  <a:gd name="T15" fmla="*/ 2147483647 h 331"/>
                  <a:gd name="T16" fmla="*/ 2147483647 w 173"/>
                  <a:gd name="T17" fmla="*/ 2147483647 h 331"/>
                  <a:gd name="T18" fmla="*/ 2147483647 w 173"/>
                  <a:gd name="T19" fmla="*/ 2147483647 h 331"/>
                  <a:gd name="T20" fmla="*/ 2147483647 w 173"/>
                  <a:gd name="T21" fmla="*/ 2147483647 h 331"/>
                  <a:gd name="T22" fmla="*/ 2147483647 w 173"/>
                  <a:gd name="T23" fmla="*/ 2147483647 h 331"/>
                  <a:gd name="T24" fmla="*/ 2147483647 w 173"/>
                  <a:gd name="T25" fmla="*/ 2147483647 h 331"/>
                  <a:gd name="T26" fmla="*/ 2147483647 w 173"/>
                  <a:gd name="T27" fmla="*/ 2147483647 h 331"/>
                  <a:gd name="T28" fmla="*/ 2147483647 w 173"/>
                  <a:gd name="T29" fmla="*/ 2147483647 h 331"/>
                  <a:gd name="T30" fmla="*/ 2147483647 w 173"/>
                  <a:gd name="T31" fmla="*/ 2147483647 h 331"/>
                  <a:gd name="T32" fmla="*/ 2147483647 w 173"/>
                  <a:gd name="T33" fmla="*/ 2147483647 h 331"/>
                  <a:gd name="T34" fmla="*/ 2147483647 w 173"/>
                  <a:gd name="T35" fmla="*/ 2147483647 h 331"/>
                  <a:gd name="T36" fmla="*/ 2147483647 w 173"/>
                  <a:gd name="T37" fmla="*/ 2147483647 h 331"/>
                  <a:gd name="T38" fmla="*/ 2147483647 w 173"/>
                  <a:gd name="T39" fmla="*/ 2147483647 h 331"/>
                  <a:gd name="T40" fmla="*/ 2147483647 w 173"/>
                  <a:gd name="T41" fmla="*/ 2147483647 h 331"/>
                  <a:gd name="T42" fmla="*/ 2147483647 w 173"/>
                  <a:gd name="T43" fmla="*/ 2147483647 h 331"/>
                  <a:gd name="T44" fmla="*/ 2147483647 w 173"/>
                  <a:gd name="T45" fmla="*/ 2147483647 h 331"/>
                  <a:gd name="T46" fmla="*/ 2147483647 w 173"/>
                  <a:gd name="T47" fmla="*/ 2147483647 h 331"/>
                  <a:gd name="T48" fmla="*/ 2147483647 w 173"/>
                  <a:gd name="T49" fmla="*/ 2147483647 h 331"/>
                  <a:gd name="T50" fmla="*/ 2147483647 w 173"/>
                  <a:gd name="T51" fmla="*/ 2147483647 h 331"/>
                  <a:gd name="T52" fmla="*/ 2147483647 w 173"/>
                  <a:gd name="T53" fmla="*/ 2147483647 h 331"/>
                  <a:gd name="T54" fmla="*/ 0 w 173"/>
                  <a:gd name="T55" fmla="*/ 2147483647 h 331"/>
                  <a:gd name="T56" fmla="*/ 2147483647 w 173"/>
                  <a:gd name="T57" fmla="*/ 2147483647 h 331"/>
                  <a:gd name="T58" fmla="*/ 2147483647 w 173"/>
                  <a:gd name="T59" fmla="*/ 2147483647 h 331"/>
                  <a:gd name="T60" fmla="*/ 2147483647 w 173"/>
                  <a:gd name="T61" fmla="*/ 2147483647 h 331"/>
                  <a:gd name="T62" fmla="*/ 2147483647 w 173"/>
                  <a:gd name="T63" fmla="*/ 2147483647 h 331"/>
                  <a:gd name="T64" fmla="*/ 2147483647 w 173"/>
                  <a:gd name="T65" fmla="*/ 2147483647 h 331"/>
                  <a:gd name="T66" fmla="*/ 2147483647 w 173"/>
                  <a:gd name="T67" fmla="*/ 2147483647 h 331"/>
                  <a:gd name="T68" fmla="*/ 2147483647 w 173"/>
                  <a:gd name="T69" fmla="*/ 2147483647 h 331"/>
                  <a:gd name="T70" fmla="*/ 2147483647 w 173"/>
                  <a:gd name="T71" fmla="*/ 2147483647 h 331"/>
                  <a:gd name="T72" fmla="*/ 2147483647 w 173"/>
                  <a:gd name="T73" fmla="*/ 2147483647 h 331"/>
                  <a:gd name="T74" fmla="*/ 2147483647 w 173"/>
                  <a:gd name="T75" fmla="*/ 2147483647 h 331"/>
                  <a:gd name="T76" fmla="*/ 2147483647 w 173"/>
                  <a:gd name="T77" fmla="*/ 2147483647 h 331"/>
                  <a:gd name="T78" fmla="*/ 2147483647 w 173"/>
                  <a:gd name="T79" fmla="*/ 2147483647 h 331"/>
                  <a:gd name="T80" fmla="*/ 2147483647 w 173"/>
                  <a:gd name="T81" fmla="*/ 2147483647 h 331"/>
                  <a:gd name="T82" fmla="*/ 2147483647 w 173"/>
                  <a:gd name="T83" fmla="*/ 2147483647 h 331"/>
                  <a:gd name="T84" fmla="*/ 2147483647 w 173"/>
                  <a:gd name="T85" fmla="*/ 2147483647 h 331"/>
                  <a:gd name="T86" fmla="*/ 2147483647 w 173"/>
                  <a:gd name="T87" fmla="*/ 2147483647 h 331"/>
                  <a:gd name="T88" fmla="*/ 2147483647 w 173"/>
                  <a:gd name="T89" fmla="*/ 2147483647 h 331"/>
                  <a:gd name="T90" fmla="*/ 2147483647 w 173"/>
                  <a:gd name="T91" fmla="*/ 2147483647 h 331"/>
                  <a:gd name="T92" fmla="*/ 2147483647 w 173"/>
                  <a:gd name="T93" fmla="*/ 2147483647 h 331"/>
                  <a:gd name="T94" fmla="*/ 2147483647 w 173"/>
                  <a:gd name="T95" fmla="*/ 2147483647 h 331"/>
                  <a:gd name="T96" fmla="*/ 2147483647 w 173"/>
                  <a:gd name="T97" fmla="*/ 2147483647 h 331"/>
                  <a:gd name="T98" fmla="*/ 2147483647 w 173"/>
                  <a:gd name="T99" fmla="*/ 2147483647 h 331"/>
                  <a:gd name="T100" fmla="*/ 2147483647 w 173"/>
                  <a:gd name="T101" fmla="*/ 2147483647 h 331"/>
                  <a:gd name="T102" fmla="*/ 2147483647 w 173"/>
                  <a:gd name="T103" fmla="*/ 2147483647 h 331"/>
                  <a:gd name="T104" fmla="*/ 2147483647 w 173"/>
                  <a:gd name="T105" fmla="*/ 2147483647 h 331"/>
                  <a:gd name="T106" fmla="*/ 2147483647 w 173"/>
                  <a:gd name="T107" fmla="*/ 2147483647 h 331"/>
                  <a:gd name="T108" fmla="*/ 2147483647 w 173"/>
                  <a:gd name="T109" fmla="*/ 2147483647 h 331"/>
                  <a:gd name="T110" fmla="*/ 2147483647 w 173"/>
                  <a:gd name="T111" fmla="*/ 2147483647 h 331"/>
                  <a:gd name="T112" fmla="*/ 2147483647 w 173"/>
                  <a:gd name="T113" fmla="*/ 2147483647 h 331"/>
                  <a:gd name="T114" fmla="*/ 2147483647 w 173"/>
                  <a:gd name="T115" fmla="*/ 2147483647 h 33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73" h="331">
                    <a:moveTo>
                      <a:pt x="109" y="331"/>
                    </a:moveTo>
                    <a:lnTo>
                      <a:pt x="109" y="329"/>
                    </a:lnTo>
                    <a:lnTo>
                      <a:pt x="107" y="329"/>
                    </a:lnTo>
                    <a:lnTo>
                      <a:pt x="107" y="327"/>
                    </a:lnTo>
                    <a:lnTo>
                      <a:pt x="109" y="327"/>
                    </a:lnTo>
                    <a:lnTo>
                      <a:pt x="107" y="327"/>
                    </a:lnTo>
                    <a:lnTo>
                      <a:pt x="107" y="325"/>
                    </a:lnTo>
                    <a:lnTo>
                      <a:pt x="105" y="325"/>
                    </a:lnTo>
                    <a:lnTo>
                      <a:pt x="105" y="322"/>
                    </a:lnTo>
                    <a:lnTo>
                      <a:pt x="107" y="322"/>
                    </a:lnTo>
                    <a:lnTo>
                      <a:pt x="107" y="320"/>
                    </a:lnTo>
                    <a:lnTo>
                      <a:pt x="107" y="318"/>
                    </a:lnTo>
                    <a:lnTo>
                      <a:pt x="107" y="316"/>
                    </a:lnTo>
                    <a:lnTo>
                      <a:pt x="105" y="316"/>
                    </a:lnTo>
                    <a:lnTo>
                      <a:pt x="105" y="314"/>
                    </a:lnTo>
                    <a:lnTo>
                      <a:pt x="105" y="311"/>
                    </a:lnTo>
                    <a:lnTo>
                      <a:pt x="103" y="311"/>
                    </a:lnTo>
                    <a:lnTo>
                      <a:pt x="105" y="311"/>
                    </a:lnTo>
                    <a:lnTo>
                      <a:pt x="105" y="309"/>
                    </a:lnTo>
                    <a:lnTo>
                      <a:pt x="103" y="309"/>
                    </a:lnTo>
                    <a:lnTo>
                      <a:pt x="105" y="309"/>
                    </a:lnTo>
                    <a:lnTo>
                      <a:pt x="105" y="307"/>
                    </a:lnTo>
                    <a:lnTo>
                      <a:pt x="103" y="307"/>
                    </a:lnTo>
                    <a:lnTo>
                      <a:pt x="103" y="305"/>
                    </a:lnTo>
                    <a:lnTo>
                      <a:pt x="103" y="303"/>
                    </a:lnTo>
                    <a:lnTo>
                      <a:pt x="100" y="303"/>
                    </a:lnTo>
                    <a:lnTo>
                      <a:pt x="100" y="300"/>
                    </a:lnTo>
                    <a:lnTo>
                      <a:pt x="100" y="298"/>
                    </a:lnTo>
                    <a:lnTo>
                      <a:pt x="98" y="298"/>
                    </a:lnTo>
                    <a:lnTo>
                      <a:pt x="100" y="298"/>
                    </a:lnTo>
                    <a:lnTo>
                      <a:pt x="100" y="296"/>
                    </a:lnTo>
                    <a:lnTo>
                      <a:pt x="98" y="296"/>
                    </a:lnTo>
                    <a:lnTo>
                      <a:pt x="100" y="296"/>
                    </a:lnTo>
                    <a:lnTo>
                      <a:pt x="100" y="294"/>
                    </a:lnTo>
                    <a:lnTo>
                      <a:pt x="98" y="294"/>
                    </a:lnTo>
                    <a:lnTo>
                      <a:pt x="100" y="294"/>
                    </a:lnTo>
                    <a:lnTo>
                      <a:pt x="100" y="292"/>
                    </a:lnTo>
                    <a:lnTo>
                      <a:pt x="98" y="292"/>
                    </a:lnTo>
                    <a:lnTo>
                      <a:pt x="98" y="289"/>
                    </a:lnTo>
                    <a:lnTo>
                      <a:pt x="96" y="289"/>
                    </a:lnTo>
                    <a:lnTo>
                      <a:pt x="96" y="287"/>
                    </a:lnTo>
                    <a:lnTo>
                      <a:pt x="94" y="287"/>
                    </a:lnTo>
                    <a:lnTo>
                      <a:pt x="94" y="285"/>
                    </a:lnTo>
                    <a:lnTo>
                      <a:pt x="92" y="285"/>
                    </a:lnTo>
                    <a:lnTo>
                      <a:pt x="92" y="283"/>
                    </a:lnTo>
                    <a:lnTo>
                      <a:pt x="90" y="283"/>
                    </a:lnTo>
                    <a:lnTo>
                      <a:pt x="90" y="281"/>
                    </a:lnTo>
                    <a:lnTo>
                      <a:pt x="87" y="281"/>
                    </a:lnTo>
                    <a:lnTo>
                      <a:pt x="85" y="281"/>
                    </a:lnTo>
                    <a:lnTo>
                      <a:pt x="85" y="279"/>
                    </a:lnTo>
                    <a:lnTo>
                      <a:pt x="83" y="279"/>
                    </a:lnTo>
                    <a:lnTo>
                      <a:pt x="81" y="279"/>
                    </a:lnTo>
                    <a:lnTo>
                      <a:pt x="81" y="276"/>
                    </a:lnTo>
                    <a:lnTo>
                      <a:pt x="79" y="276"/>
                    </a:lnTo>
                    <a:lnTo>
                      <a:pt x="79" y="274"/>
                    </a:lnTo>
                    <a:lnTo>
                      <a:pt x="79" y="272"/>
                    </a:lnTo>
                    <a:lnTo>
                      <a:pt x="76" y="272"/>
                    </a:lnTo>
                    <a:lnTo>
                      <a:pt x="76" y="270"/>
                    </a:lnTo>
                    <a:lnTo>
                      <a:pt x="74" y="270"/>
                    </a:lnTo>
                    <a:lnTo>
                      <a:pt x="74" y="268"/>
                    </a:lnTo>
                    <a:lnTo>
                      <a:pt x="72" y="268"/>
                    </a:lnTo>
                    <a:lnTo>
                      <a:pt x="72" y="265"/>
                    </a:lnTo>
                    <a:lnTo>
                      <a:pt x="72" y="263"/>
                    </a:lnTo>
                    <a:lnTo>
                      <a:pt x="74" y="263"/>
                    </a:lnTo>
                    <a:lnTo>
                      <a:pt x="74" y="261"/>
                    </a:lnTo>
                    <a:lnTo>
                      <a:pt x="72" y="261"/>
                    </a:lnTo>
                    <a:lnTo>
                      <a:pt x="72" y="259"/>
                    </a:lnTo>
                    <a:lnTo>
                      <a:pt x="70" y="259"/>
                    </a:lnTo>
                    <a:lnTo>
                      <a:pt x="70" y="257"/>
                    </a:lnTo>
                    <a:lnTo>
                      <a:pt x="70" y="259"/>
                    </a:lnTo>
                    <a:lnTo>
                      <a:pt x="70" y="257"/>
                    </a:lnTo>
                    <a:lnTo>
                      <a:pt x="68" y="257"/>
                    </a:lnTo>
                    <a:lnTo>
                      <a:pt x="68" y="254"/>
                    </a:lnTo>
                    <a:lnTo>
                      <a:pt x="68" y="252"/>
                    </a:lnTo>
                    <a:lnTo>
                      <a:pt x="65" y="252"/>
                    </a:lnTo>
                    <a:lnTo>
                      <a:pt x="68" y="252"/>
                    </a:lnTo>
                    <a:lnTo>
                      <a:pt x="65" y="252"/>
                    </a:lnTo>
                    <a:lnTo>
                      <a:pt x="68" y="252"/>
                    </a:lnTo>
                    <a:lnTo>
                      <a:pt x="65" y="252"/>
                    </a:lnTo>
                    <a:lnTo>
                      <a:pt x="68" y="252"/>
                    </a:lnTo>
                    <a:lnTo>
                      <a:pt x="68" y="250"/>
                    </a:lnTo>
                    <a:lnTo>
                      <a:pt x="65" y="250"/>
                    </a:lnTo>
                    <a:lnTo>
                      <a:pt x="68" y="250"/>
                    </a:lnTo>
                    <a:lnTo>
                      <a:pt x="65" y="250"/>
                    </a:lnTo>
                    <a:lnTo>
                      <a:pt x="68" y="250"/>
                    </a:lnTo>
                    <a:lnTo>
                      <a:pt x="65" y="250"/>
                    </a:lnTo>
                    <a:lnTo>
                      <a:pt x="68" y="250"/>
                    </a:lnTo>
                    <a:lnTo>
                      <a:pt x="65" y="250"/>
                    </a:lnTo>
                    <a:lnTo>
                      <a:pt x="65" y="248"/>
                    </a:lnTo>
                    <a:lnTo>
                      <a:pt x="65" y="246"/>
                    </a:lnTo>
                    <a:lnTo>
                      <a:pt x="63" y="246"/>
                    </a:lnTo>
                    <a:lnTo>
                      <a:pt x="63" y="243"/>
                    </a:lnTo>
                    <a:lnTo>
                      <a:pt x="61" y="243"/>
                    </a:lnTo>
                    <a:lnTo>
                      <a:pt x="61" y="241"/>
                    </a:lnTo>
                    <a:lnTo>
                      <a:pt x="59" y="241"/>
                    </a:lnTo>
                    <a:lnTo>
                      <a:pt x="57" y="241"/>
                    </a:lnTo>
                    <a:lnTo>
                      <a:pt x="57" y="239"/>
                    </a:lnTo>
                    <a:lnTo>
                      <a:pt x="54" y="239"/>
                    </a:lnTo>
                    <a:lnTo>
                      <a:pt x="54" y="237"/>
                    </a:lnTo>
                    <a:lnTo>
                      <a:pt x="52" y="237"/>
                    </a:lnTo>
                    <a:lnTo>
                      <a:pt x="50" y="237"/>
                    </a:lnTo>
                    <a:lnTo>
                      <a:pt x="50" y="235"/>
                    </a:lnTo>
                    <a:lnTo>
                      <a:pt x="48" y="235"/>
                    </a:lnTo>
                    <a:lnTo>
                      <a:pt x="46" y="235"/>
                    </a:lnTo>
                    <a:lnTo>
                      <a:pt x="46" y="233"/>
                    </a:lnTo>
                    <a:lnTo>
                      <a:pt x="44" y="233"/>
                    </a:lnTo>
                    <a:lnTo>
                      <a:pt x="41" y="233"/>
                    </a:lnTo>
                    <a:lnTo>
                      <a:pt x="41" y="230"/>
                    </a:lnTo>
                    <a:lnTo>
                      <a:pt x="41" y="228"/>
                    </a:lnTo>
                    <a:lnTo>
                      <a:pt x="41" y="230"/>
                    </a:lnTo>
                    <a:lnTo>
                      <a:pt x="41" y="228"/>
                    </a:lnTo>
                    <a:lnTo>
                      <a:pt x="39" y="228"/>
                    </a:lnTo>
                    <a:lnTo>
                      <a:pt x="41" y="228"/>
                    </a:lnTo>
                    <a:lnTo>
                      <a:pt x="39" y="228"/>
                    </a:lnTo>
                    <a:lnTo>
                      <a:pt x="41" y="228"/>
                    </a:lnTo>
                    <a:lnTo>
                      <a:pt x="39" y="228"/>
                    </a:lnTo>
                    <a:lnTo>
                      <a:pt x="39" y="226"/>
                    </a:lnTo>
                    <a:lnTo>
                      <a:pt x="39" y="224"/>
                    </a:lnTo>
                    <a:lnTo>
                      <a:pt x="39" y="226"/>
                    </a:lnTo>
                    <a:lnTo>
                      <a:pt x="39" y="224"/>
                    </a:lnTo>
                    <a:lnTo>
                      <a:pt x="39" y="222"/>
                    </a:lnTo>
                    <a:lnTo>
                      <a:pt x="37" y="222"/>
                    </a:lnTo>
                    <a:lnTo>
                      <a:pt x="37" y="219"/>
                    </a:lnTo>
                    <a:lnTo>
                      <a:pt x="35" y="219"/>
                    </a:lnTo>
                    <a:lnTo>
                      <a:pt x="37" y="219"/>
                    </a:lnTo>
                    <a:lnTo>
                      <a:pt x="35" y="219"/>
                    </a:lnTo>
                    <a:lnTo>
                      <a:pt x="37" y="219"/>
                    </a:lnTo>
                    <a:lnTo>
                      <a:pt x="35" y="219"/>
                    </a:lnTo>
                    <a:lnTo>
                      <a:pt x="37" y="219"/>
                    </a:lnTo>
                    <a:lnTo>
                      <a:pt x="35" y="219"/>
                    </a:lnTo>
                    <a:lnTo>
                      <a:pt x="37" y="219"/>
                    </a:lnTo>
                    <a:lnTo>
                      <a:pt x="35" y="219"/>
                    </a:lnTo>
                    <a:lnTo>
                      <a:pt x="37" y="219"/>
                    </a:lnTo>
                    <a:lnTo>
                      <a:pt x="35" y="219"/>
                    </a:lnTo>
                    <a:lnTo>
                      <a:pt x="37" y="219"/>
                    </a:lnTo>
                    <a:lnTo>
                      <a:pt x="35" y="219"/>
                    </a:lnTo>
                    <a:lnTo>
                      <a:pt x="35" y="217"/>
                    </a:lnTo>
                    <a:lnTo>
                      <a:pt x="35" y="215"/>
                    </a:lnTo>
                    <a:lnTo>
                      <a:pt x="35" y="213"/>
                    </a:lnTo>
                    <a:lnTo>
                      <a:pt x="35" y="211"/>
                    </a:lnTo>
                    <a:lnTo>
                      <a:pt x="35" y="208"/>
                    </a:lnTo>
                    <a:lnTo>
                      <a:pt x="33" y="208"/>
                    </a:lnTo>
                    <a:lnTo>
                      <a:pt x="33" y="211"/>
                    </a:lnTo>
                    <a:lnTo>
                      <a:pt x="33" y="208"/>
                    </a:lnTo>
                    <a:lnTo>
                      <a:pt x="33" y="206"/>
                    </a:lnTo>
                    <a:lnTo>
                      <a:pt x="33" y="204"/>
                    </a:lnTo>
                    <a:lnTo>
                      <a:pt x="33" y="202"/>
                    </a:lnTo>
                    <a:lnTo>
                      <a:pt x="30" y="202"/>
                    </a:lnTo>
                    <a:lnTo>
                      <a:pt x="30" y="200"/>
                    </a:lnTo>
                    <a:lnTo>
                      <a:pt x="30" y="197"/>
                    </a:lnTo>
                    <a:lnTo>
                      <a:pt x="30" y="200"/>
                    </a:lnTo>
                    <a:lnTo>
                      <a:pt x="30" y="197"/>
                    </a:lnTo>
                    <a:lnTo>
                      <a:pt x="33" y="197"/>
                    </a:lnTo>
                    <a:lnTo>
                      <a:pt x="30" y="197"/>
                    </a:lnTo>
                    <a:lnTo>
                      <a:pt x="33" y="197"/>
                    </a:lnTo>
                    <a:lnTo>
                      <a:pt x="33" y="195"/>
                    </a:lnTo>
                    <a:lnTo>
                      <a:pt x="33" y="193"/>
                    </a:lnTo>
                    <a:lnTo>
                      <a:pt x="33" y="191"/>
                    </a:lnTo>
                    <a:lnTo>
                      <a:pt x="30" y="191"/>
                    </a:lnTo>
                    <a:lnTo>
                      <a:pt x="33" y="191"/>
                    </a:lnTo>
                    <a:lnTo>
                      <a:pt x="30" y="191"/>
                    </a:lnTo>
                    <a:lnTo>
                      <a:pt x="30" y="189"/>
                    </a:lnTo>
                    <a:lnTo>
                      <a:pt x="28" y="189"/>
                    </a:lnTo>
                    <a:lnTo>
                      <a:pt x="28" y="187"/>
                    </a:lnTo>
                    <a:lnTo>
                      <a:pt x="26" y="187"/>
                    </a:lnTo>
                    <a:lnTo>
                      <a:pt x="24" y="187"/>
                    </a:lnTo>
                    <a:lnTo>
                      <a:pt x="22" y="187"/>
                    </a:lnTo>
                    <a:lnTo>
                      <a:pt x="22" y="184"/>
                    </a:lnTo>
                    <a:lnTo>
                      <a:pt x="22" y="182"/>
                    </a:lnTo>
                    <a:lnTo>
                      <a:pt x="19" y="182"/>
                    </a:lnTo>
                    <a:lnTo>
                      <a:pt x="22" y="182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7" y="180"/>
                    </a:lnTo>
                    <a:lnTo>
                      <a:pt x="19" y="180"/>
                    </a:lnTo>
                    <a:lnTo>
                      <a:pt x="17" y="180"/>
                    </a:lnTo>
                    <a:lnTo>
                      <a:pt x="17" y="178"/>
                    </a:lnTo>
                    <a:lnTo>
                      <a:pt x="15" y="178"/>
                    </a:lnTo>
                    <a:lnTo>
                      <a:pt x="15" y="176"/>
                    </a:lnTo>
                    <a:lnTo>
                      <a:pt x="13" y="176"/>
                    </a:lnTo>
                    <a:lnTo>
                      <a:pt x="15" y="176"/>
                    </a:lnTo>
                    <a:lnTo>
                      <a:pt x="13" y="176"/>
                    </a:lnTo>
                    <a:lnTo>
                      <a:pt x="15" y="176"/>
                    </a:lnTo>
                    <a:lnTo>
                      <a:pt x="15" y="173"/>
                    </a:lnTo>
                    <a:lnTo>
                      <a:pt x="13" y="173"/>
                    </a:lnTo>
                    <a:lnTo>
                      <a:pt x="11" y="173"/>
                    </a:lnTo>
                    <a:lnTo>
                      <a:pt x="11" y="171"/>
                    </a:lnTo>
                    <a:lnTo>
                      <a:pt x="8" y="171"/>
                    </a:lnTo>
                    <a:lnTo>
                      <a:pt x="8" y="169"/>
                    </a:lnTo>
                    <a:lnTo>
                      <a:pt x="6" y="169"/>
                    </a:lnTo>
                    <a:lnTo>
                      <a:pt x="4" y="169"/>
                    </a:lnTo>
                    <a:lnTo>
                      <a:pt x="4" y="167"/>
                    </a:lnTo>
                    <a:lnTo>
                      <a:pt x="2" y="167"/>
                    </a:lnTo>
                    <a:lnTo>
                      <a:pt x="0" y="165"/>
                    </a:lnTo>
                    <a:lnTo>
                      <a:pt x="0" y="162"/>
                    </a:lnTo>
                    <a:lnTo>
                      <a:pt x="0" y="160"/>
                    </a:lnTo>
                    <a:lnTo>
                      <a:pt x="0" y="158"/>
                    </a:lnTo>
                    <a:lnTo>
                      <a:pt x="0" y="156"/>
                    </a:lnTo>
                    <a:lnTo>
                      <a:pt x="0" y="154"/>
                    </a:lnTo>
                    <a:lnTo>
                      <a:pt x="2" y="154"/>
                    </a:lnTo>
                    <a:lnTo>
                      <a:pt x="2" y="151"/>
                    </a:lnTo>
                    <a:lnTo>
                      <a:pt x="4" y="151"/>
                    </a:lnTo>
                    <a:lnTo>
                      <a:pt x="4" y="149"/>
                    </a:lnTo>
                    <a:lnTo>
                      <a:pt x="4" y="147"/>
                    </a:lnTo>
                    <a:lnTo>
                      <a:pt x="6" y="147"/>
                    </a:lnTo>
                    <a:lnTo>
                      <a:pt x="8" y="147"/>
                    </a:lnTo>
                    <a:lnTo>
                      <a:pt x="8" y="145"/>
                    </a:lnTo>
                    <a:lnTo>
                      <a:pt x="11" y="145"/>
                    </a:lnTo>
                    <a:lnTo>
                      <a:pt x="13" y="145"/>
                    </a:lnTo>
                    <a:lnTo>
                      <a:pt x="15" y="145"/>
                    </a:lnTo>
                    <a:lnTo>
                      <a:pt x="17" y="145"/>
                    </a:lnTo>
                    <a:lnTo>
                      <a:pt x="19" y="145"/>
                    </a:lnTo>
                    <a:lnTo>
                      <a:pt x="19" y="143"/>
                    </a:lnTo>
                    <a:lnTo>
                      <a:pt x="22" y="143"/>
                    </a:lnTo>
                    <a:lnTo>
                      <a:pt x="24" y="143"/>
                    </a:lnTo>
                    <a:lnTo>
                      <a:pt x="26" y="143"/>
                    </a:lnTo>
                    <a:lnTo>
                      <a:pt x="26" y="141"/>
                    </a:lnTo>
                    <a:lnTo>
                      <a:pt x="28" y="141"/>
                    </a:lnTo>
                    <a:lnTo>
                      <a:pt x="30" y="141"/>
                    </a:lnTo>
                    <a:lnTo>
                      <a:pt x="33" y="141"/>
                    </a:lnTo>
                    <a:lnTo>
                      <a:pt x="33" y="138"/>
                    </a:lnTo>
                    <a:lnTo>
                      <a:pt x="35" y="138"/>
                    </a:lnTo>
                    <a:lnTo>
                      <a:pt x="37" y="138"/>
                    </a:lnTo>
                    <a:lnTo>
                      <a:pt x="39" y="138"/>
                    </a:lnTo>
                    <a:lnTo>
                      <a:pt x="39" y="136"/>
                    </a:lnTo>
                    <a:lnTo>
                      <a:pt x="41" y="136"/>
                    </a:lnTo>
                    <a:lnTo>
                      <a:pt x="44" y="136"/>
                    </a:lnTo>
                    <a:lnTo>
                      <a:pt x="44" y="134"/>
                    </a:lnTo>
                    <a:lnTo>
                      <a:pt x="44" y="132"/>
                    </a:lnTo>
                    <a:lnTo>
                      <a:pt x="46" y="132"/>
                    </a:lnTo>
                    <a:lnTo>
                      <a:pt x="46" y="130"/>
                    </a:lnTo>
                    <a:lnTo>
                      <a:pt x="46" y="127"/>
                    </a:lnTo>
                    <a:lnTo>
                      <a:pt x="48" y="127"/>
                    </a:lnTo>
                    <a:lnTo>
                      <a:pt x="50" y="127"/>
                    </a:lnTo>
                    <a:lnTo>
                      <a:pt x="50" y="125"/>
                    </a:lnTo>
                    <a:lnTo>
                      <a:pt x="52" y="125"/>
                    </a:lnTo>
                    <a:lnTo>
                      <a:pt x="54" y="125"/>
                    </a:lnTo>
                    <a:lnTo>
                      <a:pt x="54" y="123"/>
                    </a:lnTo>
                    <a:lnTo>
                      <a:pt x="57" y="123"/>
                    </a:lnTo>
                    <a:lnTo>
                      <a:pt x="59" y="123"/>
                    </a:lnTo>
                    <a:lnTo>
                      <a:pt x="59" y="121"/>
                    </a:lnTo>
                    <a:lnTo>
                      <a:pt x="61" y="121"/>
                    </a:lnTo>
                    <a:lnTo>
                      <a:pt x="63" y="121"/>
                    </a:lnTo>
                    <a:lnTo>
                      <a:pt x="65" y="121"/>
                    </a:lnTo>
                    <a:lnTo>
                      <a:pt x="65" y="123"/>
                    </a:lnTo>
                    <a:lnTo>
                      <a:pt x="68" y="123"/>
                    </a:lnTo>
                    <a:lnTo>
                      <a:pt x="68" y="125"/>
                    </a:lnTo>
                    <a:lnTo>
                      <a:pt x="68" y="127"/>
                    </a:lnTo>
                    <a:lnTo>
                      <a:pt x="70" y="127"/>
                    </a:lnTo>
                    <a:lnTo>
                      <a:pt x="70" y="130"/>
                    </a:lnTo>
                    <a:lnTo>
                      <a:pt x="72" y="130"/>
                    </a:lnTo>
                    <a:lnTo>
                      <a:pt x="74" y="130"/>
                    </a:lnTo>
                    <a:lnTo>
                      <a:pt x="74" y="127"/>
                    </a:lnTo>
                    <a:lnTo>
                      <a:pt x="76" y="127"/>
                    </a:lnTo>
                    <a:lnTo>
                      <a:pt x="76" y="125"/>
                    </a:lnTo>
                    <a:lnTo>
                      <a:pt x="79" y="125"/>
                    </a:lnTo>
                    <a:lnTo>
                      <a:pt x="79" y="123"/>
                    </a:lnTo>
                    <a:lnTo>
                      <a:pt x="79" y="121"/>
                    </a:lnTo>
                    <a:lnTo>
                      <a:pt x="81" y="121"/>
                    </a:lnTo>
                    <a:lnTo>
                      <a:pt x="81" y="119"/>
                    </a:lnTo>
                    <a:lnTo>
                      <a:pt x="83" y="119"/>
                    </a:lnTo>
                    <a:lnTo>
                      <a:pt x="83" y="116"/>
                    </a:lnTo>
                    <a:lnTo>
                      <a:pt x="85" y="116"/>
                    </a:lnTo>
                    <a:lnTo>
                      <a:pt x="87" y="116"/>
                    </a:lnTo>
                    <a:lnTo>
                      <a:pt x="87" y="114"/>
                    </a:lnTo>
                    <a:lnTo>
                      <a:pt x="87" y="112"/>
                    </a:lnTo>
                    <a:lnTo>
                      <a:pt x="90" y="112"/>
                    </a:lnTo>
                    <a:lnTo>
                      <a:pt x="87" y="112"/>
                    </a:lnTo>
                    <a:lnTo>
                      <a:pt x="87" y="110"/>
                    </a:lnTo>
                    <a:lnTo>
                      <a:pt x="87" y="108"/>
                    </a:lnTo>
                    <a:lnTo>
                      <a:pt x="87" y="105"/>
                    </a:lnTo>
                    <a:lnTo>
                      <a:pt x="85" y="105"/>
                    </a:lnTo>
                    <a:lnTo>
                      <a:pt x="85" y="103"/>
                    </a:lnTo>
                    <a:lnTo>
                      <a:pt x="85" y="101"/>
                    </a:lnTo>
                    <a:lnTo>
                      <a:pt x="87" y="101"/>
                    </a:lnTo>
                    <a:lnTo>
                      <a:pt x="87" y="99"/>
                    </a:lnTo>
                    <a:lnTo>
                      <a:pt x="90" y="99"/>
                    </a:lnTo>
                    <a:lnTo>
                      <a:pt x="90" y="97"/>
                    </a:lnTo>
                    <a:lnTo>
                      <a:pt x="92" y="97"/>
                    </a:lnTo>
                    <a:lnTo>
                      <a:pt x="92" y="95"/>
                    </a:lnTo>
                    <a:lnTo>
                      <a:pt x="94" y="95"/>
                    </a:lnTo>
                    <a:lnTo>
                      <a:pt x="94" y="92"/>
                    </a:lnTo>
                    <a:lnTo>
                      <a:pt x="96" y="92"/>
                    </a:lnTo>
                    <a:lnTo>
                      <a:pt x="96" y="90"/>
                    </a:lnTo>
                    <a:lnTo>
                      <a:pt x="98" y="90"/>
                    </a:lnTo>
                    <a:lnTo>
                      <a:pt x="96" y="90"/>
                    </a:lnTo>
                    <a:lnTo>
                      <a:pt x="96" y="88"/>
                    </a:lnTo>
                    <a:lnTo>
                      <a:pt x="94" y="88"/>
                    </a:lnTo>
                    <a:lnTo>
                      <a:pt x="92" y="88"/>
                    </a:lnTo>
                    <a:lnTo>
                      <a:pt x="92" y="86"/>
                    </a:lnTo>
                    <a:lnTo>
                      <a:pt x="92" y="84"/>
                    </a:lnTo>
                    <a:lnTo>
                      <a:pt x="90" y="84"/>
                    </a:lnTo>
                    <a:lnTo>
                      <a:pt x="90" y="81"/>
                    </a:lnTo>
                    <a:lnTo>
                      <a:pt x="90" y="79"/>
                    </a:lnTo>
                    <a:lnTo>
                      <a:pt x="87" y="79"/>
                    </a:lnTo>
                    <a:lnTo>
                      <a:pt x="87" y="77"/>
                    </a:lnTo>
                    <a:lnTo>
                      <a:pt x="85" y="77"/>
                    </a:lnTo>
                    <a:lnTo>
                      <a:pt x="83" y="77"/>
                    </a:lnTo>
                    <a:lnTo>
                      <a:pt x="83" y="75"/>
                    </a:lnTo>
                    <a:lnTo>
                      <a:pt x="83" y="73"/>
                    </a:lnTo>
                    <a:lnTo>
                      <a:pt x="81" y="73"/>
                    </a:lnTo>
                    <a:lnTo>
                      <a:pt x="81" y="70"/>
                    </a:lnTo>
                    <a:lnTo>
                      <a:pt x="83" y="70"/>
                    </a:lnTo>
                    <a:lnTo>
                      <a:pt x="83" y="68"/>
                    </a:lnTo>
                    <a:lnTo>
                      <a:pt x="83" y="66"/>
                    </a:lnTo>
                    <a:lnTo>
                      <a:pt x="83" y="64"/>
                    </a:lnTo>
                    <a:lnTo>
                      <a:pt x="85" y="64"/>
                    </a:lnTo>
                    <a:lnTo>
                      <a:pt x="85" y="62"/>
                    </a:lnTo>
                    <a:lnTo>
                      <a:pt x="87" y="62"/>
                    </a:lnTo>
                    <a:lnTo>
                      <a:pt x="90" y="62"/>
                    </a:lnTo>
                    <a:lnTo>
                      <a:pt x="90" y="64"/>
                    </a:lnTo>
                    <a:lnTo>
                      <a:pt x="92" y="64"/>
                    </a:lnTo>
                    <a:lnTo>
                      <a:pt x="92" y="66"/>
                    </a:lnTo>
                    <a:lnTo>
                      <a:pt x="94" y="66"/>
                    </a:lnTo>
                    <a:lnTo>
                      <a:pt x="96" y="66"/>
                    </a:lnTo>
                    <a:lnTo>
                      <a:pt x="96" y="68"/>
                    </a:lnTo>
                    <a:lnTo>
                      <a:pt x="98" y="68"/>
                    </a:lnTo>
                    <a:lnTo>
                      <a:pt x="98" y="66"/>
                    </a:lnTo>
                    <a:lnTo>
                      <a:pt x="100" y="66"/>
                    </a:lnTo>
                    <a:lnTo>
                      <a:pt x="103" y="66"/>
                    </a:lnTo>
                    <a:lnTo>
                      <a:pt x="103" y="64"/>
                    </a:lnTo>
                    <a:lnTo>
                      <a:pt x="103" y="62"/>
                    </a:lnTo>
                    <a:lnTo>
                      <a:pt x="103" y="59"/>
                    </a:lnTo>
                    <a:lnTo>
                      <a:pt x="103" y="57"/>
                    </a:lnTo>
                    <a:lnTo>
                      <a:pt x="100" y="57"/>
                    </a:lnTo>
                    <a:lnTo>
                      <a:pt x="98" y="57"/>
                    </a:lnTo>
                    <a:lnTo>
                      <a:pt x="98" y="55"/>
                    </a:lnTo>
                    <a:lnTo>
                      <a:pt x="96" y="55"/>
                    </a:lnTo>
                    <a:lnTo>
                      <a:pt x="96" y="53"/>
                    </a:lnTo>
                    <a:lnTo>
                      <a:pt x="96" y="51"/>
                    </a:lnTo>
                    <a:lnTo>
                      <a:pt x="98" y="51"/>
                    </a:lnTo>
                    <a:lnTo>
                      <a:pt x="100" y="51"/>
                    </a:lnTo>
                    <a:lnTo>
                      <a:pt x="103" y="51"/>
                    </a:lnTo>
                    <a:lnTo>
                      <a:pt x="105" y="51"/>
                    </a:lnTo>
                    <a:lnTo>
                      <a:pt x="107" y="51"/>
                    </a:lnTo>
                    <a:lnTo>
                      <a:pt x="109" y="51"/>
                    </a:lnTo>
                    <a:lnTo>
                      <a:pt x="109" y="49"/>
                    </a:lnTo>
                    <a:lnTo>
                      <a:pt x="111" y="49"/>
                    </a:lnTo>
                    <a:lnTo>
                      <a:pt x="109" y="49"/>
                    </a:lnTo>
                    <a:lnTo>
                      <a:pt x="109" y="46"/>
                    </a:lnTo>
                    <a:lnTo>
                      <a:pt x="109" y="44"/>
                    </a:lnTo>
                    <a:lnTo>
                      <a:pt x="107" y="44"/>
                    </a:lnTo>
                    <a:lnTo>
                      <a:pt x="105" y="44"/>
                    </a:lnTo>
                    <a:lnTo>
                      <a:pt x="105" y="42"/>
                    </a:lnTo>
                    <a:lnTo>
                      <a:pt x="103" y="42"/>
                    </a:lnTo>
                    <a:lnTo>
                      <a:pt x="103" y="40"/>
                    </a:lnTo>
                    <a:lnTo>
                      <a:pt x="103" y="38"/>
                    </a:lnTo>
                    <a:lnTo>
                      <a:pt x="105" y="38"/>
                    </a:lnTo>
                    <a:lnTo>
                      <a:pt x="105" y="35"/>
                    </a:lnTo>
                    <a:lnTo>
                      <a:pt x="107" y="35"/>
                    </a:lnTo>
                    <a:lnTo>
                      <a:pt x="107" y="38"/>
                    </a:lnTo>
                    <a:lnTo>
                      <a:pt x="109" y="38"/>
                    </a:lnTo>
                    <a:lnTo>
                      <a:pt x="111" y="38"/>
                    </a:lnTo>
                    <a:lnTo>
                      <a:pt x="111" y="40"/>
                    </a:lnTo>
                    <a:lnTo>
                      <a:pt x="114" y="40"/>
                    </a:lnTo>
                    <a:lnTo>
                      <a:pt x="114" y="42"/>
                    </a:lnTo>
                    <a:lnTo>
                      <a:pt x="116" y="42"/>
                    </a:lnTo>
                    <a:lnTo>
                      <a:pt x="116" y="40"/>
                    </a:lnTo>
                    <a:lnTo>
                      <a:pt x="118" y="40"/>
                    </a:lnTo>
                    <a:lnTo>
                      <a:pt x="120" y="40"/>
                    </a:lnTo>
                    <a:lnTo>
                      <a:pt x="120" y="38"/>
                    </a:lnTo>
                    <a:lnTo>
                      <a:pt x="118" y="38"/>
                    </a:lnTo>
                    <a:lnTo>
                      <a:pt x="118" y="35"/>
                    </a:lnTo>
                    <a:lnTo>
                      <a:pt x="118" y="33"/>
                    </a:lnTo>
                    <a:lnTo>
                      <a:pt x="118" y="31"/>
                    </a:lnTo>
                    <a:lnTo>
                      <a:pt x="120" y="31"/>
                    </a:lnTo>
                    <a:lnTo>
                      <a:pt x="120" y="29"/>
                    </a:lnTo>
                    <a:lnTo>
                      <a:pt x="120" y="27"/>
                    </a:lnTo>
                    <a:lnTo>
                      <a:pt x="120" y="24"/>
                    </a:lnTo>
                    <a:lnTo>
                      <a:pt x="120" y="22"/>
                    </a:lnTo>
                    <a:lnTo>
                      <a:pt x="118" y="22"/>
                    </a:lnTo>
                    <a:lnTo>
                      <a:pt x="118" y="20"/>
                    </a:lnTo>
                    <a:lnTo>
                      <a:pt x="118" y="18"/>
                    </a:lnTo>
                    <a:lnTo>
                      <a:pt x="118" y="16"/>
                    </a:lnTo>
                    <a:lnTo>
                      <a:pt x="120" y="16"/>
                    </a:lnTo>
                    <a:lnTo>
                      <a:pt x="120" y="13"/>
                    </a:lnTo>
                    <a:lnTo>
                      <a:pt x="122" y="13"/>
                    </a:lnTo>
                    <a:lnTo>
                      <a:pt x="122" y="11"/>
                    </a:lnTo>
                    <a:lnTo>
                      <a:pt x="125" y="11"/>
                    </a:lnTo>
                    <a:lnTo>
                      <a:pt x="127" y="11"/>
                    </a:lnTo>
                    <a:lnTo>
                      <a:pt x="129" y="11"/>
                    </a:lnTo>
                    <a:lnTo>
                      <a:pt x="131" y="11"/>
                    </a:lnTo>
                    <a:lnTo>
                      <a:pt x="133" y="11"/>
                    </a:lnTo>
                    <a:lnTo>
                      <a:pt x="136" y="11"/>
                    </a:lnTo>
                    <a:lnTo>
                      <a:pt x="138" y="11"/>
                    </a:lnTo>
                    <a:lnTo>
                      <a:pt x="140" y="11"/>
                    </a:lnTo>
                    <a:lnTo>
                      <a:pt x="140" y="9"/>
                    </a:lnTo>
                    <a:lnTo>
                      <a:pt x="142" y="9"/>
                    </a:lnTo>
                    <a:lnTo>
                      <a:pt x="142" y="7"/>
                    </a:lnTo>
                    <a:lnTo>
                      <a:pt x="144" y="7"/>
                    </a:lnTo>
                    <a:lnTo>
                      <a:pt x="144" y="9"/>
                    </a:lnTo>
                    <a:lnTo>
                      <a:pt x="146" y="9"/>
                    </a:lnTo>
                    <a:lnTo>
                      <a:pt x="146" y="11"/>
                    </a:lnTo>
                    <a:lnTo>
                      <a:pt x="149" y="11"/>
                    </a:lnTo>
                    <a:lnTo>
                      <a:pt x="151" y="11"/>
                    </a:lnTo>
                    <a:lnTo>
                      <a:pt x="153" y="11"/>
                    </a:lnTo>
                    <a:lnTo>
                      <a:pt x="153" y="9"/>
                    </a:lnTo>
                    <a:lnTo>
                      <a:pt x="155" y="9"/>
                    </a:lnTo>
                    <a:lnTo>
                      <a:pt x="155" y="7"/>
                    </a:lnTo>
                    <a:lnTo>
                      <a:pt x="155" y="5"/>
                    </a:lnTo>
                    <a:lnTo>
                      <a:pt x="157" y="5"/>
                    </a:lnTo>
                    <a:lnTo>
                      <a:pt x="160" y="5"/>
                    </a:lnTo>
                    <a:lnTo>
                      <a:pt x="162" y="5"/>
                    </a:lnTo>
                    <a:lnTo>
                      <a:pt x="164" y="5"/>
                    </a:lnTo>
                    <a:lnTo>
                      <a:pt x="166" y="5"/>
                    </a:lnTo>
                    <a:lnTo>
                      <a:pt x="166" y="3"/>
                    </a:lnTo>
                    <a:lnTo>
                      <a:pt x="168" y="3"/>
                    </a:lnTo>
                    <a:lnTo>
                      <a:pt x="168" y="0"/>
                    </a:lnTo>
                    <a:lnTo>
                      <a:pt x="171" y="0"/>
                    </a:lnTo>
                    <a:lnTo>
                      <a:pt x="173" y="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317" name="Freeform 102"/>
              <p:cNvSpPr>
                <a:spLocks/>
              </p:cNvSpPr>
              <p:nvPr/>
            </p:nvSpPr>
            <p:spPr bwMode="auto">
              <a:xfrm>
                <a:off x="2976563" y="3035300"/>
                <a:ext cx="1954213" cy="1541463"/>
              </a:xfrm>
              <a:custGeom>
                <a:avLst/>
                <a:gdLst>
                  <a:gd name="T0" fmla="*/ 2147483647 w 1231"/>
                  <a:gd name="T1" fmla="*/ 2147483647 h 971"/>
                  <a:gd name="T2" fmla="*/ 2147483647 w 1231"/>
                  <a:gd name="T3" fmla="*/ 2147483647 h 971"/>
                  <a:gd name="T4" fmla="*/ 2147483647 w 1231"/>
                  <a:gd name="T5" fmla="*/ 2147483647 h 971"/>
                  <a:gd name="T6" fmla="*/ 2147483647 w 1231"/>
                  <a:gd name="T7" fmla="*/ 2147483647 h 971"/>
                  <a:gd name="T8" fmla="*/ 2147483647 w 1231"/>
                  <a:gd name="T9" fmla="*/ 2147483647 h 971"/>
                  <a:gd name="T10" fmla="*/ 2147483647 w 1231"/>
                  <a:gd name="T11" fmla="*/ 2147483647 h 971"/>
                  <a:gd name="T12" fmla="*/ 2147483647 w 1231"/>
                  <a:gd name="T13" fmla="*/ 2147483647 h 971"/>
                  <a:gd name="T14" fmla="*/ 2147483647 w 1231"/>
                  <a:gd name="T15" fmla="*/ 2147483647 h 971"/>
                  <a:gd name="T16" fmla="*/ 2147483647 w 1231"/>
                  <a:gd name="T17" fmla="*/ 2147483647 h 971"/>
                  <a:gd name="T18" fmla="*/ 2147483647 w 1231"/>
                  <a:gd name="T19" fmla="*/ 2147483647 h 971"/>
                  <a:gd name="T20" fmla="*/ 2147483647 w 1231"/>
                  <a:gd name="T21" fmla="*/ 2147483647 h 971"/>
                  <a:gd name="T22" fmla="*/ 2147483647 w 1231"/>
                  <a:gd name="T23" fmla="*/ 2147483647 h 971"/>
                  <a:gd name="T24" fmla="*/ 2147483647 w 1231"/>
                  <a:gd name="T25" fmla="*/ 2147483647 h 971"/>
                  <a:gd name="T26" fmla="*/ 2147483647 w 1231"/>
                  <a:gd name="T27" fmla="*/ 2147483647 h 971"/>
                  <a:gd name="T28" fmla="*/ 2147483647 w 1231"/>
                  <a:gd name="T29" fmla="*/ 2147483647 h 971"/>
                  <a:gd name="T30" fmla="*/ 2147483647 w 1231"/>
                  <a:gd name="T31" fmla="*/ 2147483647 h 971"/>
                  <a:gd name="T32" fmla="*/ 2147483647 w 1231"/>
                  <a:gd name="T33" fmla="*/ 2147483647 h 971"/>
                  <a:gd name="T34" fmla="*/ 2147483647 w 1231"/>
                  <a:gd name="T35" fmla="*/ 2147483647 h 971"/>
                  <a:gd name="T36" fmla="*/ 2147483647 w 1231"/>
                  <a:gd name="T37" fmla="*/ 2147483647 h 971"/>
                  <a:gd name="T38" fmla="*/ 2147483647 w 1231"/>
                  <a:gd name="T39" fmla="*/ 2147483647 h 971"/>
                  <a:gd name="T40" fmla="*/ 2147483647 w 1231"/>
                  <a:gd name="T41" fmla="*/ 2147483647 h 971"/>
                  <a:gd name="T42" fmla="*/ 2147483647 w 1231"/>
                  <a:gd name="T43" fmla="*/ 2147483647 h 971"/>
                  <a:gd name="T44" fmla="*/ 2147483647 w 1231"/>
                  <a:gd name="T45" fmla="*/ 2147483647 h 971"/>
                  <a:gd name="T46" fmla="*/ 2147483647 w 1231"/>
                  <a:gd name="T47" fmla="*/ 2147483647 h 971"/>
                  <a:gd name="T48" fmla="*/ 2147483647 w 1231"/>
                  <a:gd name="T49" fmla="*/ 2147483647 h 971"/>
                  <a:gd name="T50" fmla="*/ 2147483647 w 1231"/>
                  <a:gd name="T51" fmla="*/ 2147483647 h 971"/>
                  <a:gd name="T52" fmla="*/ 2147483647 w 1231"/>
                  <a:gd name="T53" fmla="*/ 2147483647 h 971"/>
                  <a:gd name="T54" fmla="*/ 2147483647 w 1231"/>
                  <a:gd name="T55" fmla="*/ 2147483647 h 971"/>
                  <a:gd name="T56" fmla="*/ 2147483647 w 1231"/>
                  <a:gd name="T57" fmla="*/ 2147483647 h 971"/>
                  <a:gd name="T58" fmla="*/ 2147483647 w 1231"/>
                  <a:gd name="T59" fmla="*/ 2147483647 h 971"/>
                  <a:gd name="T60" fmla="*/ 2147483647 w 1231"/>
                  <a:gd name="T61" fmla="*/ 2147483647 h 971"/>
                  <a:gd name="T62" fmla="*/ 2147483647 w 1231"/>
                  <a:gd name="T63" fmla="*/ 2147483647 h 971"/>
                  <a:gd name="T64" fmla="*/ 2147483647 w 1231"/>
                  <a:gd name="T65" fmla="*/ 2147483647 h 971"/>
                  <a:gd name="T66" fmla="*/ 2147483647 w 1231"/>
                  <a:gd name="T67" fmla="*/ 2147483647 h 971"/>
                  <a:gd name="T68" fmla="*/ 2147483647 w 1231"/>
                  <a:gd name="T69" fmla="*/ 2147483647 h 971"/>
                  <a:gd name="T70" fmla="*/ 2147483647 w 1231"/>
                  <a:gd name="T71" fmla="*/ 2147483647 h 971"/>
                  <a:gd name="T72" fmla="*/ 2147483647 w 1231"/>
                  <a:gd name="T73" fmla="*/ 2147483647 h 971"/>
                  <a:gd name="T74" fmla="*/ 2147483647 w 1231"/>
                  <a:gd name="T75" fmla="*/ 2147483647 h 971"/>
                  <a:gd name="T76" fmla="*/ 2147483647 w 1231"/>
                  <a:gd name="T77" fmla="*/ 2147483647 h 971"/>
                  <a:gd name="T78" fmla="*/ 2147483647 w 1231"/>
                  <a:gd name="T79" fmla="*/ 2147483647 h 971"/>
                  <a:gd name="T80" fmla="*/ 2147483647 w 1231"/>
                  <a:gd name="T81" fmla="*/ 2147483647 h 971"/>
                  <a:gd name="T82" fmla="*/ 2147483647 w 1231"/>
                  <a:gd name="T83" fmla="*/ 2147483647 h 971"/>
                  <a:gd name="T84" fmla="*/ 2147483647 w 1231"/>
                  <a:gd name="T85" fmla="*/ 2147483647 h 971"/>
                  <a:gd name="T86" fmla="*/ 2147483647 w 1231"/>
                  <a:gd name="T87" fmla="*/ 2147483647 h 971"/>
                  <a:gd name="T88" fmla="*/ 2147483647 w 1231"/>
                  <a:gd name="T89" fmla="*/ 2147483647 h 971"/>
                  <a:gd name="T90" fmla="*/ 2147483647 w 1231"/>
                  <a:gd name="T91" fmla="*/ 2147483647 h 971"/>
                  <a:gd name="T92" fmla="*/ 2147483647 w 1231"/>
                  <a:gd name="T93" fmla="*/ 2147483647 h 971"/>
                  <a:gd name="T94" fmla="*/ 2147483647 w 1231"/>
                  <a:gd name="T95" fmla="*/ 2147483647 h 971"/>
                  <a:gd name="T96" fmla="*/ 2147483647 w 1231"/>
                  <a:gd name="T97" fmla="*/ 2147483647 h 971"/>
                  <a:gd name="T98" fmla="*/ 2147483647 w 1231"/>
                  <a:gd name="T99" fmla="*/ 2147483647 h 971"/>
                  <a:gd name="T100" fmla="*/ 2147483647 w 1231"/>
                  <a:gd name="T101" fmla="*/ 2147483647 h 971"/>
                  <a:gd name="T102" fmla="*/ 2147483647 w 1231"/>
                  <a:gd name="T103" fmla="*/ 2147483647 h 971"/>
                  <a:gd name="T104" fmla="*/ 2147483647 w 1231"/>
                  <a:gd name="T105" fmla="*/ 2147483647 h 971"/>
                  <a:gd name="T106" fmla="*/ 2147483647 w 1231"/>
                  <a:gd name="T107" fmla="*/ 2147483647 h 971"/>
                  <a:gd name="T108" fmla="*/ 2147483647 w 1231"/>
                  <a:gd name="T109" fmla="*/ 2147483647 h 971"/>
                  <a:gd name="T110" fmla="*/ 2147483647 w 1231"/>
                  <a:gd name="T111" fmla="*/ 2147483647 h 971"/>
                  <a:gd name="T112" fmla="*/ 2147483647 w 1231"/>
                  <a:gd name="T113" fmla="*/ 2147483647 h 971"/>
                  <a:gd name="T114" fmla="*/ 2147483647 w 1231"/>
                  <a:gd name="T115" fmla="*/ 2147483647 h 971"/>
                  <a:gd name="T116" fmla="*/ 2147483647 w 1231"/>
                  <a:gd name="T117" fmla="*/ 2147483647 h 971"/>
                  <a:gd name="T118" fmla="*/ 2147483647 w 1231"/>
                  <a:gd name="T119" fmla="*/ 2147483647 h 971"/>
                  <a:gd name="T120" fmla="*/ 2147483647 w 1231"/>
                  <a:gd name="T121" fmla="*/ 2147483647 h 971"/>
                  <a:gd name="T122" fmla="*/ 2147483647 w 1231"/>
                  <a:gd name="T123" fmla="*/ 2147483647 h 97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231" h="971">
                    <a:moveTo>
                      <a:pt x="418" y="18"/>
                    </a:moveTo>
                    <a:lnTo>
                      <a:pt x="420" y="16"/>
                    </a:lnTo>
                    <a:lnTo>
                      <a:pt x="423" y="16"/>
                    </a:lnTo>
                    <a:lnTo>
                      <a:pt x="427" y="16"/>
                    </a:lnTo>
                    <a:lnTo>
                      <a:pt x="429" y="16"/>
                    </a:lnTo>
                    <a:lnTo>
                      <a:pt x="434" y="16"/>
                    </a:lnTo>
                    <a:lnTo>
                      <a:pt x="438" y="16"/>
                    </a:lnTo>
                    <a:lnTo>
                      <a:pt x="442" y="16"/>
                    </a:lnTo>
                    <a:lnTo>
                      <a:pt x="445" y="16"/>
                    </a:lnTo>
                    <a:lnTo>
                      <a:pt x="449" y="18"/>
                    </a:lnTo>
                    <a:lnTo>
                      <a:pt x="453" y="18"/>
                    </a:lnTo>
                    <a:lnTo>
                      <a:pt x="455" y="20"/>
                    </a:lnTo>
                    <a:lnTo>
                      <a:pt x="462" y="22"/>
                    </a:lnTo>
                    <a:lnTo>
                      <a:pt x="462" y="24"/>
                    </a:lnTo>
                    <a:lnTo>
                      <a:pt x="464" y="24"/>
                    </a:lnTo>
                    <a:lnTo>
                      <a:pt x="464" y="27"/>
                    </a:lnTo>
                    <a:lnTo>
                      <a:pt x="466" y="27"/>
                    </a:lnTo>
                    <a:lnTo>
                      <a:pt x="469" y="29"/>
                    </a:lnTo>
                    <a:lnTo>
                      <a:pt x="469" y="31"/>
                    </a:lnTo>
                    <a:lnTo>
                      <a:pt x="471" y="31"/>
                    </a:lnTo>
                    <a:lnTo>
                      <a:pt x="471" y="33"/>
                    </a:lnTo>
                    <a:lnTo>
                      <a:pt x="473" y="33"/>
                    </a:lnTo>
                    <a:lnTo>
                      <a:pt x="473" y="35"/>
                    </a:lnTo>
                    <a:lnTo>
                      <a:pt x="475" y="35"/>
                    </a:lnTo>
                    <a:lnTo>
                      <a:pt x="477" y="35"/>
                    </a:lnTo>
                    <a:lnTo>
                      <a:pt x="480" y="35"/>
                    </a:lnTo>
                    <a:lnTo>
                      <a:pt x="482" y="35"/>
                    </a:lnTo>
                    <a:lnTo>
                      <a:pt x="484" y="35"/>
                    </a:lnTo>
                    <a:lnTo>
                      <a:pt x="486" y="35"/>
                    </a:lnTo>
                    <a:lnTo>
                      <a:pt x="488" y="35"/>
                    </a:lnTo>
                    <a:lnTo>
                      <a:pt x="491" y="35"/>
                    </a:lnTo>
                    <a:lnTo>
                      <a:pt x="493" y="35"/>
                    </a:lnTo>
                    <a:lnTo>
                      <a:pt x="495" y="35"/>
                    </a:lnTo>
                    <a:lnTo>
                      <a:pt x="495" y="37"/>
                    </a:lnTo>
                    <a:lnTo>
                      <a:pt x="497" y="37"/>
                    </a:lnTo>
                    <a:lnTo>
                      <a:pt x="499" y="35"/>
                    </a:lnTo>
                    <a:lnTo>
                      <a:pt x="501" y="35"/>
                    </a:lnTo>
                    <a:lnTo>
                      <a:pt x="504" y="35"/>
                    </a:lnTo>
                    <a:lnTo>
                      <a:pt x="506" y="35"/>
                    </a:lnTo>
                    <a:lnTo>
                      <a:pt x="508" y="35"/>
                    </a:lnTo>
                    <a:lnTo>
                      <a:pt x="510" y="35"/>
                    </a:lnTo>
                    <a:lnTo>
                      <a:pt x="512" y="33"/>
                    </a:lnTo>
                    <a:lnTo>
                      <a:pt x="515" y="33"/>
                    </a:lnTo>
                    <a:lnTo>
                      <a:pt x="517" y="33"/>
                    </a:lnTo>
                    <a:lnTo>
                      <a:pt x="519" y="31"/>
                    </a:lnTo>
                    <a:lnTo>
                      <a:pt x="521" y="33"/>
                    </a:lnTo>
                    <a:lnTo>
                      <a:pt x="523" y="33"/>
                    </a:lnTo>
                    <a:lnTo>
                      <a:pt x="526" y="35"/>
                    </a:lnTo>
                    <a:lnTo>
                      <a:pt x="528" y="35"/>
                    </a:lnTo>
                    <a:lnTo>
                      <a:pt x="528" y="37"/>
                    </a:lnTo>
                    <a:lnTo>
                      <a:pt x="530" y="37"/>
                    </a:lnTo>
                    <a:lnTo>
                      <a:pt x="534" y="37"/>
                    </a:lnTo>
                    <a:lnTo>
                      <a:pt x="537" y="37"/>
                    </a:lnTo>
                    <a:lnTo>
                      <a:pt x="539" y="37"/>
                    </a:lnTo>
                    <a:lnTo>
                      <a:pt x="541" y="40"/>
                    </a:lnTo>
                    <a:lnTo>
                      <a:pt x="543" y="40"/>
                    </a:lnTo>
                    <a:lnTo>
                      <a:pt x="545" y="40"/>
                    </a:lnTo>
                    <a:lnTo>
                      <a:pt x="550" y="40"/>
                    </a:lnTo>
                    <a:lnTo>
                      <a:pt x="554" y="42"/>
                    </a:lnTo>
                    <a:lnTo>
                      <a:pt x="556" y="42"/>
                    </a:lnTo>
                    <a:lnTo>
                      <a:pt x="558" y="42"/>
                    </a:lnTo>
                    <a:lnTo>
                      <a:pt x="561" y="42"/>
                    </a:lnTo>
                    <a:lnTo>
                      <a:pt x="563" y="42"/>
                    </a:lnTo>
                    <a:lnTo>
                      <a:pt x="565" y="42"/>
                    </a:lnTo>
                    <a:lnTo>
                      <a:pt x="567" y="40"/>
                    </a:lnTo>
                    <a:lnTo>
                      <a:pt x="569" y="40"/>
                    </a:lnTo>
                    <a:lnTo>
                      <a:pt x="572" y="37"/>
                    </a:lnTo>
                    <a:lnTo>
                      <a:pt x="574" y="37"/>
                    </a:lnTo>
                    <a:lnTo>
                      <a:pt x="576" y="35"/>
                    </a:lnTo>
                    <a:lnTo>
                      <a:pt x="578" y="35"/>
                    </a:lnTo>
                    <a:lnTo>
                      <a:pt x="580" y="35"/>
                    </a:lnTo>
                    <a:lnTo>
                      <a:pt x="580" y="33"/>
                    </a:lnTo>
                    <a:lnTo>
                      <a:pt x="580" y="31"/>
                    </a:lnTo>
                    <a:lnTo>
                      <a:pt x="583" y="29"/>
                    </a:lnTo>
                    <a:lnTo>
                      <a:pt x="583" y="27"/>
                    </a:lnTo>
                    <a:lnTo>
                      <a:pt x="585" y="29"/>
                    </a:lnTo>
                    <a:lnTo>
                      <a:pt x="587" y="29"/>
                    </a:lnTo>
                    <a:lnTo>
                      <a:pt x="589" y="29"/>
                    </a:lnTo>
                    <a:lnTo>
                      <a:pt x="589" y="31"/>
                    </a:lnTo>
                    <a:lnTo>
                      <a:pt x="591" y="31"/>
                    </a:lnTo>
                    <a:lnTo>
                      <a:pt x="589" y="35"/>
                    </a:lnTo>
                    <a:lnTo>
                      <a:pt x="589" y="37"/>
                    </a:lnTo>
                    <a:lnTo>
                      <a:pt x="587" y="40"/>
                    </a:lnTo>
                    <a:lnTo>
                      <a:pt x="587" y="42"/>
                    </a:lnTo>
                    <a:lnTo>
                      <a:pt x="587" y="44"/>
                    </a:lnTo>
                    <a:lnTo>
                      <a:pt x="587" y="46"/>
                    </a:lnTo>
                    <a:lnTo>
                      <a:pt x="585" y="48"/>
                    </a:lnTo>
                    <a:lnTo>
                      <a:pt x="585" y="51"/>
                    </a:lnTo>
                    <a:lnTo>
                      <a:pt x="587" y="51"/>
                    </a:lnTo>
                    <a:lnTo>
                      <a:pt x="589" y="51"/>
                    </a:lnTo>
                    <a:lnTo>
                      <a:pt x="591" y="53"/>
                    </a:lnTo>
                    <a:lnTo>
                      <a:pt x="593" y="53"/>
                    </a:lnTo>
                    <a:lnTo>
                      <a:pt x="596" y="51"/>
                    </a:lnTo>
                    <a:lnTo>
                      <a:pt x="598" y="48"/>
                    </a:lnTo>
                    <a:lnTo>
                      <a:pt x="600" y="46"/>
                    </a:lnTo>
                    <a:lnTo>
                      <a:pt x="602" y="46"/>
                    </a:lnTo>
                    <a:lnTo>
                      <a:pt x="602" y="48"/>
                    </a:lnTo>
                    <a:lnTo>
                      <a:pt x="607" y="53"/>
                    </a:lnTo>
                    <a:lnTo>
                      <a:pt x="609" y="55"/>
                    </a:lnTo>
                    <a:lnTo>
                      <a:pt x="611" y="55"/>
                    </a:lnTo>
                    <a:lnTo>
                      <a:pt x="613" y="55"/>
                    </a:lnTo>
                    <a:lnTo>
                      <a:pt x="618" y="55"/>
                    </a:lnTo>
                    <a:lnTo>
                      <a:pt x="622" y="55"/>
                    </a:lnTo>
                    <a:lnTo>
                      <a:pt x="626" y="55"/>
                    </a:lnTo>
                    <a:lnTo>
                      <a:pt x="629" y="55"/>
                    </a:lnTo>
                    <a:lnTo>
                      <a:pt x="631" y="53"/>
                    </a:lnTo>
                    <a:lnTo>
                      <a:pt x="633" y="53"/>
                    </a:lnTo>
                    <a:lnTo>
                      <a:pt x="635" y="53"/>
                    </a:lnTo>
                    <a:lnTo>
                      <a:pt x="635" y="55"/>
                    </a:lnTo>
                    <a:lnTo>
                      <a:pt x="637" y="57"/>
                    </a:lnTo>
                    <a:lnTo>
                      <a:pt x="637" y="59"/>
                    </a:lnTo>
                    <a:lnTo>
                      <a:pt x="639" y="62"/>
                    </a:lnTo>
                    <a:lnTo>
                      <a:pt x="642" y="64"/>
                    </a:lnTo>
                    <a:lnTo>
                      <a:pt x="642" y="68"/>
                    </a:lnTo>
                    <a:lnTo>
                      <a:pt x="644" y="68"/>
                    </a:lnTo>
                    <a:lnTo>
                      <a:pt x="646" y="68"/>
                    </a:lnTo>
                    <a:lnTo>
                      <a:pt x="648" y="68"/>
                    </a:lnTo>
                    <a:lnTo>
                      <a:pt x="650" y="70"/>
                    </a:lnTo>
                    <a:lnTo>
                      <a:pt x="657" y="73"/>
                    </a:lnTo>
                    <a:lnTo>
                      <a:pt x="659" y="73"/>
                    </a:lnTo>
                    <a:lnTo>
                      <a:pt x="661" y="73"/>
                    </a:lnTo>
                    <a:lnTo>
                      <a:pt x="664" y="75"/>
                    </a:lnTo>
                    <a:lnTo>
                      <a:pt x="666" y="75"/>
                    </a:lnTo>
                    <a:lnTo>
                      <a:pt x="668" y="77"/>
                    </a:lnTo>
                    <a:lnTo>
                      <a:pt x="670" y="77"/>
                    </a:lnTo>
                    <a:lnTo>
                      <a:pt x="672" y="79"/>
                    </a:lnTo>
                    <a:lnTo>
                      <a:pt x="674" y="79"/>
                    </a:lnTo>
                    <a:lnTo>
                      <a:pt x="677" y="81"/>
                    </a:lnTo>
                    <a:lnTo>
                      <a:pt x="679" y="83"/>
                    </a:lnTo>
                    <a:lnTo>
                      <a:pt x="681" y="83"/>
                    </a:lnTo>
                    <a:lnTo>
                      <a:pt x="683" y="83"/>
                    </a:lnTo>
                    <a:lnTo>
                      <a:pt x="685" y="83"/>
                    </a:lnTo>
                    <a:lnTo>
                      <a:pt x="688" y="83"/>
                    </a:lnTo>
                    <a:lnTo>
                      <a:pt x="690" y="83"/>
                    </a:lnTo>
                    <a:lnTo>
                      <a:pt x="692" y="83"/>
                    </a:lnTo>
                    <a:lnTo>
                      <a:pt x="696" y="86"/>
                    </a:lnTo>
                    <a:lnTo>
                      <a:pt x="699" y="86"/>
                    </a:lnTo>
                    <a:lnTo>
                      <a:pt x="703" y="86"/>
                    </a:lnTo>
                    <a:lnTo>
                      <a:pt x="705" y="86"/>
                    </a:lnTo>
                    <a:lnTo>
                      <a:pt x="707" y="86"/>
                    </a:lnTo>
                    <a:lnTo>
                      <a:pt x="710" y="88"/>
                    </a:lnTo>
                    <a:lnTo>
                      <a:pt x="714" y="88"/>
                    </a:lnTo>
                    <a:lnTo>
                      <a:pt x="716" y="86"/>
                    </a:lnTo>
                    <a:lnTo>
                      <a:pt x="716" y="83"/>
                    </a:lnTo>
                    <a:lnTo>
                      <a:pt x="718" y="83"/>
                    </a:lnTo>
                    <a:lnTo>
                      <a:pt x="718" y="81"/>
                    </a:lnTo>
                    <a:lnTo>
                      <a:pt x="720" y="79"/>
                    </a:lnTo>
                    <a:lnTo>
                      <a:pt x="716" y="77"/>
                    </a:lnTo>
                    <a:lnTo>
                      <a:pt x="714" y="77"/>
                    </a:lnTo>
                    <a:lnTo>
                      <a:pt x="710" y="75"/>
                    </a:lnTo>
                    <a:lnTo>
                      <a:pt x="707" y="75"/>
                    </a:lnTo>
                    <a:lnTo>
                      <a:pt x="705" y="75"/>
                    </a:lnTo>
                    <a:lnTo>
                      <a:pt x="701" y="73"/>
                    </a:lnTo>
                    <a:lnTo>
                      <a:pt x="703" y="70"/>
                    </a:lnTo>
                    <a:lnTo>
                      <a:pt x="703" y="68"/>
                    </a:lnTo>
                    <a:lnTo>
                      <a:pt x="705" y="66"/>
                    </a:lnTo>
                    <a:lnTo>
                      <a:pt x="705" y="64"/>
                    </a:lnTo>
                    <a:lnTo>
                      <a:pt x="707" y="62"/>
                    </a:lnTo>
                    <a:lnTo>
                      <a:pt x="710" y="59"/>
                    </a:lnTo>
                    <a:lnTo>
                      <a:pt x="710" y="57"/>
                    </a:lnTo>
                    <a:lnTo>
                      <a:pt x="712" y="57"/>
                    </a:lnTo>
                    <a:lnTo>
                      <a:pt x="712" y="55"/>
                    </a:lnTo>
                    <a:lnTo>
                      <a:pt x="712" y="53"/>
                    </a:lnTo>
                    <a:lnTo>
                      <a:pt x="714" y="53"/>
                    </a:lnTo>
                    <a:lnTo>
                      <a:pt x="714" y="51"/>
                    </a:lnTo>
                    <a:lnTo>
                      <a:pt x="716" y="48"/>
                    </a:lnTo>
                    <a:lnTo>
                      <a:pt x="718" y="46"/>
                    </a:lnTo>
                    <a:lnTo>
                      <a:pt x="718" y="44"/>
                    </a:lnTo>
                    <a:lnTo>
                      <a:pt x="720" y="42"/>
                    </a:lnTo>
                    <a:lnTo>
                      <a:pt x="723" y="42"/>
                    </a:lnTo>
                    <a:lnTo>
                      <a:pt x="725" y="40"/>
                    </a:lnTo>
                    <a:lnTo>
                      <a:pt x="725" y="37"/>
                    </a:lnTo>
                    <a:lnTo>
                      <a:pt x="727" y="35"/>
                    </a:lnTo>
                    <a:lnTo>
                      <a:pt x="727" y="33"/>
                    </a:lnTo>
                    <a:lnTo>
                      <a:pt x="729" y="33"/>
                    </a:lnTo>
                    <a:lnTo>
                      <a:pt x="731" y="31"/>
                    </a:lnTo>
                    <a:lnTo>
                      <a:pt x="731" y="29"/>
                    </a:lnTo>
                    <a:lnTo>
                      <a:pt x="734" y="27"/>
                    </a:lnTo>
                    <a:lnTo>
                      <a:pt x="736" y="24"/>
                    </a:lnTo>
                    <a:lnTo>
                      <a:pt x="738" y="22"/>
                    </a:lnTo>
                    <a:lnTo>
                      <a:pt x="740" y="24"/>
                    </a:lnTo>
                    <a:lnTo>
                      <a:pt x="742" y="24"/>
                    </a:lnTo>
                    <a:lnTo>
                      <a:pt x="742" y="27"/>
                    </a:lnTo>
                    <a:lnTo>
                      <a:pt x="745" y="27"/>
                    </a:lnTo>
                    <a:lnTo>
                      <a:pt x="747" y="29"/>
                    </a:lnTo>
                    <a:lnTo>
                      <a:pt x="749" y="29"/>
                    </a:lnTo>
                    <a:lnTo>
                      <a:pt x="749" y="31"/>
                    </a:lnTo>
                    <a:lnTo>
                      <a:pt x="751" y="31"/>
                    </a:lnTo>
                    <a:lnTo>
                      <a:pt x="753" y="33"/>
                    </a:lnTo>
                    <a:lnTo>
                      <a:pt x="756" y="33"/>
                    </a:lnTo>
                    <a:lnTo>
                      <a:pt x="756" y="35"/>
                    </a:lnTo>
                    <a:lnTo>
                      <a:pt x="758" y="35"/>
                    </a:lnTo>
                    <a:lnTo>
                      <a:pt x="758" y="37"/>
                    </a:lnTo>
                    <a:lnTo>
                      <a:pt x="760" y="37"/>
                    </a:lnTo>
                    <a:lnTo>
                      <a:pt x="760" y="40"/>
                    </a:lnTo>
                    <a:lnTo>
                      <a:pt x="762" y="40"/>
                    </a:lnTo>
                    <a:lnTo>
                      <a:pt x="764" y="42"/>
                    </a:lnTo>
                    <a:lnTo>
                      <a:pt x="766" y="42"/>
                    </a:lnTo>
                    <a:lnTo>
                      <a:pt x="766" y="44"/>
                    </a:lnTo>
                    <a:lnTo>
                      <a:pt x="769" y="44"/>
                    </a:lnTo>
                    <a:lnTo>
                      <a:pt x="771" y="44"/>
                    </a:lnTo>
                    <a:lnTo>
                      <a:pt x="771" y="46"/>
                    </a:lnTo>
                    <a:lnTo>
                      <a:pt x="780" y="53"/>
                    </a:lnTo>
                    <a:lnTo>
                      <a:pt x="782" y="55"/>
                    </a:lnTo>
                    <a:lnTo>
                      <a:pt x="784" y="55"/>
                    </a:lnTo>
                    <a:lnTo>
                      <a:pt x="786" y="57"/>
                    </a:lnTo>
                    <a:lnTo>
                      <a:pt x="788" y="57"/>
                    </a:lnTo>
                    <a:lnTo>
                      <a:pt x="791" y="59"/>
                    </a:lnTo>
                    <a:lnTo>
                      <a:pt x="793" y="59"/>
                    </a:lnTo>
                    <a:lnTo>
                      <a:pt x="795" y="62"/>
                    </a:lnTo>
                    <a:lnTo>
                      <a:pt x="797" y="62"/>
                    </a:lnTo>
                    <a:lnTo>
                      <a:pt x="799" y="62"/>
                    </a:lnTo>
                    <a:lnTo>
                      <a:pt x="802" y="59"/>
                    </a:lnTo>
                    <a:lnTo>
                      <a:pt x="804" y="59"/>
                    </a:lnTo>
                    <a:lnTo>
                      <a:pt x="806" y="59"/>
                    </a:lnTo>
                    <a:lnTo>
                      <a:pt x="804" y="57"/>
                    </a:lnTo>
                    <a:lnTo>
                      <a:pt x="802" y="57"/>
                    </a:lnTo>
                    <a:lnTo>
                      <a:pt x="802" y="55"/>
                    </a:lnTo>
                    <a:lnTo>
                      <a:pt x="799" y="55"/>
                    </a:lnTo>
                    <a:lnTo>
                      <a:pt x="799" y="53"/>
                    </a:lnTo>
                    <a:lnTo>
                      <a:pt x="797" y="51"/>
                    </a:lnTo>
                    <a:lnTo>
                      <a:pt x="795" y="48"/>
                    </a:lnTo>
                    <a:lnTo>
                      <a:pt x="793" y="48"/>
                    </a:lnTo>
                    <a:lnTo>
                      <a:pt x="793" y="46"/>
                    </a:lnTo>
                    <a:lnTo>
                      <a:pt x="793" y="44"/>
                    </a:lnTo>
                    <a:lnTo>
                      <a:pt x="791" y="44"/>
                    </a:lnTo>
                    <a:lnTo>
                      <a:pt x="793" y="42"/>
                    </a:lnTo>
                    <a:lnTo>
                      <a:pt x="795" y="42"/>
                    </a:lnTo>
                    <a:lnTo>
                      <a:pt x="799" y="42"/>
                    </a:lnTo>
                    <a:lnTo>
                      <a:pt x="802" y="42"/>
                    </a:lnTo>
                    <a:lnTo>
                      <a:pt x="804" y="42"/>
                    </a:lnTo>
                    <a:lnTo>
                      <a:pt x="806" y="42"/>
                    </a:lnTo>
                    <a:lnTo>
                      <a:pt x="808" y="42"/>
                    </a:lnTo>
                    <a:lnTo>
                      <a:pt x="810" y="42"/>
                    </a:lnTo>
                    <a:lnTo>
                      <a:pt x="812" y="42"/>
                    </a:lnTo>
                    <a:lnTo>
                      <a:pt x="815" y="42"/>
                    </a:lnTo>
                    <a:lnTo>
                      <a:pt x="817" y="42"/>
                    </a:lnTo>
                    <a:lnTo>
                      <a:pt x="819" y="42"/>
                    </a:lnTo>
                    <a:lnTo>
                      <a:pt x="819" y="40"/>
                    </a:lnTo>
                    <a:lnTo>
                      <a:pt x="821" y="40"/>
                    </a:lnTo>
                    <a:lnTo>
                      <a:pt x="821" y="37"/>
                    </a:lnTo>
                    <a:lnTo>
                      <a:pt x="823" y="35"/>
                    </a:lnTo>
                    <a:lnTo>
                      <a:pt x="826" y="33"/>
                    </a:lnTo>
                    <a:lnTo>
                      <a:pt x="828" y="31"/>
                    </a:lnTo>
                    <a:lnTo>
                      <a:pt x="830" y="33"/>
                    </a:lnTo>
                    <a:lnTo>
                      <a:pt x="832" y="35"/>
                    </a:lnTo>
                    <a:lnTo>
                      <a:pt x="834" y="37"/>
                    </a:lnTo>
                    <a:lnTo>
                      <a:pt x="837" y="40"/>
                    </a:lnTo>
                    <a:lnTo>
                      <a:pt x="837" y="42"/>
                    </a:lnTo>
                    <a:lnTo>
                      <a:pt x="837" y="44"/>
                    </a:lnTo>
                    <a:lnTo>
                      <a:pt x="834" y="44"/>
                    </a:lnTo>
                    <a:lnTo>
                      <a:pt x="834" y="46"/>
                    </a:lnTo>
                    <a:lnTo>
                      <a:pt x="832" y="46"/>
                    </a:lnTo>
                    <a:lnTo>
                      <a:pt x="832" y="48"/>
                    </a:lnTo>
                    <a:lnTo>
                      <a:pt x="830" y="48"/>
                    </a:lnTo>
                    <a:lnTo>
                      <a:pt x="830" y="51"/>
                    </a:lnTo>
                    <a:lnTo>
                      <a:pt x="828" y="51"/>
                    </a:lnTo>
                    <a:lnTo>
                      <a:pt x="828" y="53"/>
                    </a:lnTo>
                    <a:lnTo>
                      <a:pt x="828" y="55"/>
                    </a:lnTo>
                    <a:lnTo>
                      <a:pt x="828" y="57"/>
                    </a:lnTo>
                    <a:lnTo>
                      <a:pt x="828" y="59"/>
                    </a:lnTo>
                    <a:lnTo>
                      <a:pt x="826" y="59"/>
                    </a:lnTo>
                    <a:lnTo>
                      <a:pt x="823" y="59"/>
                    </a:lnTo>
                    <a:lnTo>
                      <a:pt x="821" y="59"/>
                    </a:lnTo>
                    <a:lnTo>
                      <a:pt x="821" y="62"/>
                    </a:lnTo>
                    <a:lnTo>
                      <a:pt x="821" y="64"/>
                    </a:lnTo>
                    <a:lnTo>
                      <a:pt x="821" y="66"/>
                    </a:lnTo>
                    <a:lnTo>
                      <a:pt x="823" y="66"/>
                    </a:lnTo>
                    <a:lnTo>
                      <a:pt x="823" y="68"/>
                    </a:lnTo>
                    <a:lnTo>
                      <a:pt x="826" y="70"/>
                    </a:lnTo>
                    <a:lnTo>
                      <a:pt x="826" y="73"/>
                    </a:lnTo>
                    <a:lnTo>
                      <a:pt x="823" y="73"/>
                    </a:lnTo>
                    <a:lnTo>
                      <a:pt x="823" y="75"/>
                    </a:lnTo>
                    <a:lnTo>
                      <a:pt x="823" y="77"/>
                    </a:lnTo>
                    <a:lnTo>
                      <a:pt x="821" y="77"/>
                    </a:lnTo>
                    <a:lnTo>
                      <a:pt x="821" y="79"/>
                    </a:lnTo>
                    <a:lnTo>
                      <a:pt x="819" y="79"/>
                    </a:lnTo>
                    <a:lnTo>
                      <a:pt x="817" y="79"/>
                    </a:lnTo>
                    <a:lnTo>
                      <a:pt x="815" y="79"/>
                    </a:lnTo>
                    <a:lnTo>
                      <a:pt x="812" y="79"/>
                    </a:lnTo>
                    <a:lnTo>
                      <a:pt x="812" y="81"/>
                    </a:lnTo>
                    <a:lnTo>
                      <a:pt x="812" y="83"/>
                    </a:lnTo>
                    <a:lnTo>
                      <a:pt x="812" y="86"/>
                    </a:lnTo>
                    <a:lnTo>
                      <a:pt x="812" y="88"/>
                    </a:lnTo>
                    <a:lnTo>
                      <a:pt x="812" y="90"/>
                    </a:lnTo>
                    <a:lnTo>
                      <a:pt x="812" y="92"/>
                    </a:lnTo>
                    <a:lnTo>
                      <a:pt x="812" y="94"/>
                    </a:lnTo>
                    <a:lnTo>
                      <a:pt x="812" y="97"/>
                    </a:lnTo>
                    <a:lnTo>
                      <a:pt x="812" y="99"/>
                    </a:lnTo>
                    <a:lnTo>
                      <a:pt x="815" y="99"/>
                    </a:lnTo>
                    <a:lnTo>
                      <a:pt x="815" y="101"/>
                    </a:lnTo>
                    <a:lnTo>
                      <a:pt x="817" y="101"/>
                    </a:lnTo>
                    <a:lnTo>
                      <a:pt x="817" y="103"/>
                    </a:lnTo>
                    <a:lnTo>
                      <a:pt x="815" y="103"/>
                    </a:lnTo>
                    <a:lnTo>
                      <a:pt x="815" y="105"/>
                    </a:lnTo>
                    <a:lnTo>
                      <a:pt x="812" y="105"/>
                    </a:lnTo>
                    <a:lnTo>
                      <a:pt x="810" y="105"/>
                    </a:lnTo>
                    <a:lnTo>
                      <a:pt x="808" y="105"/>
                    </a:lnTo>
                    <a:lnTo>
                      <a:pt x="808" y="103"/>
                    </a:lnTo>
                    <a:lnTo>
                      <a:pt x="806" y="103"/>
                    </a:lnTo>
                    <a:lnTo>
                      <a:pt x="806" y="105"/>
                    </a:lnTo>
                    <a:lnTo>
                      <a:pt x="804" y="105"/>
                    </a:lnTo>
                    <a:lnTo>
                      <a:pt x="804" y="108"/>
                    </a:lnTo>
                    <a:lnTo>
                      <a:pt x="804" y="110"/>
                    </a:lnTo>
                    <a:lnTo>
                      <a:pt x="804" y="112"/>
                    </a:lnTo>
                    <a:lnTo>
                      <a:pt x="806" y="112"/>
                    </a:lnTo>
                    <a:lnTo>
                      <a:pt x="806" y="114"/>
                    </a:lnTo>
                    <a:lnTo>
                      <a:pt x="806" y="116"/>
                    </a:lnTo>
                    <a:lnTo>
                      <a:pt x="808" y="116"/>
                    </a:lnTo>
                    <a:lnTo>
                      <a:pt x="808" y="119"/>
                    </a:lnTo>
                    <a:lnTo>
                      <a:pt x="810" y="119"/>
                    </a:lnTo>
                    <a:lnTo>
                      <a:pt x="808" y="119"/>
                    </a:lnTo>
                    <a:lnTo>
                      <a:pt x="806" y="119"/>
                    </a:lnTo>
                    <a:lnTo>
                      <a:pt x="804" y="119"/>
                    </a:lnTo>
                    <a:lnTo>
                      <a:pt x="802" y="119"/>
                    </a:lnTo>
                    <a:lnTo>
                      <a:pt x="799" y="119"/>
                    </a:lnTo>
                    <a:lnTo>
                      <a:pt x="797" y="119"/>
                    </a:lnTo>
                    <a:lnTo>
                      <a:pt x="795" y="119"/>
                    </a:lnTo>
                    <a:lnTo>
                      <a:pt x="793" y="121"/>
                    </a:lnTo>
                    <a:lnTo>
                      <a:pt x="793" y="123"/>
                    </a:lnTo>
                    <a:lnTo>
                      <a:pt x="793" y="125"/>
                    </a:lnTo>
                    <a:lnTo>
                      <a:pt x="793" y="127"/>
                    </a:lnTo>
                    <a:lnTo>
                      <a:pt x="795" y="127"/>
                    </a:lnTo>
                    <a:lnTo>
                      <a:pt x="795" y="129"/>
                    </a:lnTo>
                    <a:lnTo>
                      <a:pt x="797" y="129"/>
                    </a:lnTo>
                    <a:lnTo>
                      <a:pt x="797" y="132"/>
                    </a:lnTo>
                    <a:lnTo>
                      <a:pt x="797" y="134"/>
                    </a:lnTo>
                    <a:lnTo>
                      <a:pt x="799" y="134"/>
                    </a:lnTo>
                    <a:lnTo>
                      <a:pt x="799" y="136"/>
                    </a:lnTo>
                    <a:lnTo>
                      <a:pt x="802" y="136"/>
                    </a:lnTo>
                    <a:lnTo>
                      <a:pt x="802" y="138"/>
                    </a:lnTo>
                    <a:lnTo>
                      <a:pt x="802" y="140"/>
                    </a:lnTo>
                    <a:lnTo>
                      <a:pt x="799" y="140"/>
                    </a:lnTo>
                    <a:lnTo>
                      <a:pt x="799" y="143"/>
                    </a:lnTo>
                    <a:lnTo>
                      <a:pt x="797" y="143"/>
                    </a:lnTo>
                    <a:lnTo>
                      <a:pt x="795" y="143"/>
                    </a:lnTo>
                    <a:lnTo>
                      <a:pt x="793" y="143"/>
                    </a:lnTo>
                    <a:lnTo>
                      <a:pt x="791" y="143"/>
                    </a:lnTo>
                    <a:lnTo>
                      <a:pt x="788" y="143"/>
                    </a:lnTo>
                    <a:lnTo>
                      <a:pt x="788" y="145"/>
                    </a:lnTo>
                    <a:lnTo>
                      <a:pt x="786" y="145"/>
                    </a:lnTo>
                    <a:lnTo>
                      <a:pt x="784" y="145"/>
                    </a:lnTo>
                    <a:lnTo>
                      <a:pt x="782" y="145"/>
                    </a:lnTo>
                    <a:lnTo>
                      <a:pt x="780" y="145"/>
                    </a:lnTo>
                    <a:lnTo>
                      <a:pt x="780" y="143"/>
                    </a:lnTo>
                    <a:lnTo>
                      <a:pt x="780" y="140"/>
                    </a:lnTo>
                    <a:lnTo>
                      <a:pt x="777" y="140"/>
                    </a:lnTo>
                    <a:lnTo>
                      <a:pt x="777" y="138"/>
                    </a:lnTo>
                    <a:lnTo>
                      <a:pt x="775" y="138"/>
                    </a:lnTo>
                    <a:lnTo>
                      <a:pt x="775" y="140"/>
                    </a:lnTo>
                    <a:lnTo>
                      <a:pt x="773" y="140"/>
                    </a:lnTo>
                    <a:lnTo>
                      <a:pt x="773" y="143"/>
                    </a:lnTo>
                    <a:lnTo>
                      <a:pt x="773" y="145"/>
                    </a:lnTo>
                    <a:lnTo>
                      <a:pt x="773" y="147"/>
                    </a:lnTo>
                    <a:lnTo>
                      <a:pt x="773" y="149"/>
                    </a:lnTo>
                    <a:lnTo>
                      <a:pt x="773" y="151"/>
                    </a:lnTo>
                    <a:lnTo>
                      <a:pt x="775" y="151"/>
                    </a:lnTo>
                    <a:lnTo>
                      <a:pt x="777" y="151"/>
                    </a:lnTo>
                    <a:lnTo>
                      <a:pt x="777" y="154"/>
                    </a:lnTo>
                    <a:lnTo>
                      <a:pt x="780" y="154"/>
                    </a:lnTo>
                    <a:lnTo>
                      <a:pt x="780" y="151"/>
                    </a:lnTo>
                    <a:lnTo>
                      <a:pt x="782" y="151"/>
                    </a:lnTo>
                    <a:lnTo>
                      <a:pt x="784" y="151"/>
                    </a:lnTo>
                    <a:lnTo>
                      <a:pt x="786" y="151"/>
                    </a:lnTo>
                    <a:lnTo>
                      <a:pt x="786" y="149"/>
                    </a:lnTo>
                    <a:lnTo>
                      <a:pt x="788" y="149"/>
                    </a:lnTo>
                    <a:lnTo>
                      <a:pt x="788" y="151"/>
                    </a:lnTo>
                    <a:lnTo>
                      <a:pt x="788" y="154"/>
                    </a:lnTo>
                    <a:lnTo>
                      <a:pt x="788" y="156"/>
                    </a:lnTo>
                    <a:lnTo>
                      <a:pt x="788" y="158"/>
                    </a:lnTo>
                    <a:lnTo>
                      <a:pt x="791" y="158"/>
                    </a:lnTo>
                    <a:lnTo>
                      <a:pt x="791" y="156"/>
                    </a:lnTo>
                    <a:lnTo>
                      <a:pt x="793" y="156"/>
                    </a:lnTo>
                    <a:lnTo>
                      <a:pt x="795" y="156"/>
                    </a:lnTo>
                    <a:lnTo>
                      <a:pt x="795" y="154"/>
                    </a:lnTo>
                    <a:lnTo>
                      <a:pt x="797" y="154"/>
                    </a:lnTo>
                    <a:lnTo>
                      <a:pt x="797" y="151"/>
                    </a:lnTo>
                    <a:lnTo>
                      <a:pt x="797" y="154"/>
                    </a:lnTo>
                    <a:lnTo>
                      <a:pt x="797" y="156"/>
                    </a:lnTo>
                    <a:lnTo>
                      <a:pt x="797" y="158"/>
                    </a:lnTo>
                    <a:lnTo>
                      <a:pt x="797" y="160"/>
                    </a:lnTo>
                    <a:lnTo>
                      <a:pt x="799" y="160"/>
                    </a:lnTo>
                    <a:lnTo>
                      <a:pt x="799" y="162"/>
                    </a:lnTo>
                    <a:lnTo>
                      <a:pt x="802" y="162"/>
                    </a:lnTo>
                    <a:lnTo>
                      <a:pt x="804" y="162"/>
                    </a:lnTo>
                    <a:lnTo>
                      <a:pt x="806" y="162"/>
                    </a:lnTo>
                    <a:lnTo>
                      <a:pt x="808" y="162"/>
                    </a:lnTo>
                    <a:lnTo>
                      <a:pt x="808" y="160"/>
                    </a:lnTo>
                    <a:lnTo>
                      <a:pt x="808" y="158"/>
                    </a:lnTo>
                    <a:lnTo>
                      <a:pt x="810" y="158"/>
                    </a:lnTo>
                    <a:lnTo>
                      <a:pt x="810" y="160"/>
                    </a:lnTo>
                    <a:lnTo>
                      <a:pt x="812" y="160"/>
                    </a:lnTo>
                    <a:lnTo>
                      <a:pt x="815" y="160"/>
                    </a:lnTo>
                    <a:lnTo>
                      <a:pt x="817" y="160"/>
                    </a:lnTo>
                    <a:lnTo>
                      <a:pt x="819" y="158"/>
                    </a:lnTo>
                    <a:lnTo>
                      <a:pt x="821" y="158"/>
                    </a:lnTo>
                    <a:lnTo>
                      <a:pt x="821" y="156"/>
                    </a:lnTo>
                    <a:lnTo>
                      <a:pt x="823" y="156"/>
                    </a:lnTo>
                    <a:lnTo>
                      <a:pt x="826" y="156"/>
                    </a:lnTo>
                    <a:lnTo>
                      <a:pt x="828" y="156"/>
                    </a:lnTo>
                    <a:lnTo>
                      <a:pt x="830" y="156"/>
                    </a:lnTo>
                    <a:lnTo>
                      <a:pt x="830" y="158"/>
                    </a:lnTo>
                    <a:lnTo>
                      <a:pt x="832" y="158"/>
                    </a:lnTo>
                    <a:lnTo>
                      <a:pt x="832" y="156"/>
                    </a:lnTo>
                    <a:lnTo>
                      <a:pt x="834" y="156"/>
                    </a:lnTo>
                    <a:lnTo>
                      <a:pt x="834" y="154"/>
                    </a:lnTo>
                    <a:lnTo>
                      <a:pt x="837" y="154"/>
                    </a:lnTo>
                    <a:lnTo>
                      <a:pt x="837" y="151"/>
                    </a:lnTo>
                    <a:lnTo>
                      <a:pt x="839" y="151"/>
                    </a:lnTo>
                    <a:lnTo>
                      <a:pt x="839" y="154"/>
                    </a:lnTo>
                    <a:lnTo>
                      <a:pt x="841" y="154"/>
                    </a:lnTo>
                    <a:lnTo>
                      <a:pt x="841" y="156"/>
                    </a:lnTo>
                    <a:lnTo>
                      <a:pt x="843" y="156"/>
                    </a:lnTo>
                    <a:lnTo>
                      <a:pt x="843" y="158"/>
                    </a:lnTo>
                    <a:lnTo>
                      <a:pt x="845" y="158"/>
                    </a:lnTo>
                    <a:lnTo>
                      <a:pt x="848" y="158"/>
                    </a:lnTo>
                    <a:lnTo>
                      <a:pt x="848" y="160"/>
                    </a:lnTo>
                    <a:lnTo>
                      <a:pt x="848" y="162"/>
                    </a:lnTo>
                    <a:lnTo>
                      <a:pt x="850" y="162"/>
                    </a:lnTo>
                    <a:lnTo>
                      <a:pt x="852" y="162"/>
                    </a:lnTo>
                    <a:lnTo>
                      <a:pt x="854" y="162"/>
                    </a:lnTo>
                    <a:lnTo>
                      <a:pt x="856" y="162"/>
                    </a:lnTo>
                    <a:lnTo>
                      <a:pt x="856" y="160"/>
                    </a:lnTo>
                    <a:lnTo>
                      <a:pt x="854" y="160"/>
                    </a:lnTo>
                    <a:lnTo>
                      <a:pt x="854" y="158"/>
                    </a:lnTo>
                    <a:lnTo>
                      <a:pt x="854" y="156"/>
                    </a:lnTo>
                    <a:lnTo>
                      <a:pt x="854" y="154"/>
                    </a:lnTo>
                    <a:lnTo>
                      <a:pt x="856" y="154"/>
                    </a:lnTo>
                    <a:lnTo>
                      <a:pt x="856" y="151"/>
                    </a:lnTo>
                    <a:lnTo>
                      <a:pt x="858" y="151"/>
                    </a:lnTo>
                    <a:lnTo>
                      <a:pt x="861" y="151"/>
                    </a:lnTo>
                    <a:lnTo>
                      <a:pt x="863" y="151"/>
                    </a:lnTo>
                    <a:lnTo>
                      <a:pt x="863" y="149"/>
                    </a:lnTo>
                    <a:lnTo>
                      <a:pt x="865" y="149"/>
                    </a:lnTo>
                    <a:lnTo>
                      <a:pt x="867" y="149"/>
                    </a:lnTo>
                    <a:lnTo>
                      <a:pt x="865" y="147"/>
                    </a:lnTo>
                    <a:lnTo>
                      <a:pt x="865" y="145"/>
                    </a:lnTo>
                    <a:lnTo>
                      <a:pt x="863" y="145"/>
                    </a:lnTo>
                    <a:lnTo>
                      <a:pt x="863" y="143"/>
                    </a:lnTo>
                    <a:lnTo>
                      <a:pt x="865" y="143"/>
                    </a:lnTo>
                    <a:lnTo>
                      <a:pt x="865" y="140"/>
                    </a:lnTo>
                    <a:lnTo>
                      <a:pt x="867" y="140"/>
                    </a:lnTo>
                    <a:lnTo>
                      <a:pt x="869" y="140"/>
                    </a:lnTo>
                    <a:lnTo>
                      <a:pt x="872" y="140"/>
                    </a:lnTo>
                    <a:lnTo>
                      <a:pt x="872" y="138"/>
                    </a:lnTo>
                    <a:lnTo>
                      <a:pt x="874" y="138"/>
                    </a:lnTo>
                    <a:lnTo>
                      <a:pt x="876" y="138"/>
                    </a:lnTo>
                    <a:lnTo>
                      <a:pt x="876" y="136"/>
                    </a:lnTo>
                    <a:lnTo>
                      <a:pt x="878" y="136"/>
                    </a:lnTo>
                    <a:lnTo>
                      <a:pt x="878" y="138"/>
                    </a:lnTo>
                    <a:lnTo>
                      <a:pt x="880" y="138"/>
                    </a:lnTo>
                    <a:lnTo>
                      <a:pt x="883" y="138"/>
                    </a:lnTo>
                    <a:lnTo>
                      <a:pt x="883" y="136"/>
                    </a:lnTo>
                    <a:lnTo>
                      <a:pt x="883" y="134"/>
                    </a:lnTo>
                    <a:lnTo>
                      <a:pt x="883" y="132"/>
                    </a:lnTo>
                    <a:lnTo>
                      <a:pt x="885" y="132"/>
                    </a:lnTo>
                    <a:lnTo>
                      <a:pt x="885" y="134"/>
                    </a:lnTo>
                    <a:lnTo>
                      <a:pt x="887" y="134"/>
                    </a:lnTo>
                    <a:lnTo>
                      <a:pt x="887" y="132"/>
                    </a:lnTo>
                    <a:lnTo>
                      <a:pt x="889" y="132"/>
                    </a:lnTo>
                    <a:lnTo>
                      <a:pt x="891" y="132"/>
                    </a:lnTo>
                    <a:lnTo>
                      <a:pt x="891" y="134"/>
                    </a:lnTo>
                    <a:lnTo>
                      <a:pt x="894" y="134"/>
                    </a:lnTo>
                    <a:lnTo>
                      <a:pt x="896" y="134"/>
                    </a:lnTo>
                    <a:lnTo>
                      <a:pt x="896" y="132"/>
                    </a:lnTo>
                    <a:lnTo>
                      <a:pt x="898" y="132"/>
                    </a:lnTo>
                    <a:lnTo>
                      <a:pt x="900" y="132"/>
                    </a:lnTo>
                    <a:lnTo>
                      <a:pt x="902" y="132"/>
                    </a:lnTo>
                    <a:lnTo>
                      <a:pt x="902" y="134"/>
                    </a:lnTo>
                    <a:lnTo>
                      <a:pt x="904" y="134"/>
                    </a:lnTo>
                    <a:lnTo>
                      <a:pt x="907" y="134"/>
                    </a:lnTo>
                    <a:lnTo>
                      <a:pt x="909" y="134"/>
                    </a:lnTo>
                    <a:lnTo>
                      <a:pt x="909" y="136"/>
                    </a:lnTo>
                    <a:lnTo>
                      <a:pt x="911" y="136"/>
                    </a:lnTo>
                    <a:lnTo>
                      <a:pt x="913" y="136"/>
                    </a:lnTo>
                    <a:lnTo>
                      <a:pt x="915" y="136"/>
                    </a:lnTo>
                    <a:lnTo>
                      <a:pt x="915" y="138"/>
                    </a:lnTo>
                    <a:lnTo>
                      <a:pt x="918" y="138"/>
                    </a:lnTo>
                    <a:lnTo>
                      <a:pt x="918" y="140"/>
                    </a:lnTo>
                    <a:lnTo>
                      <a:pt x="918" y="143"/>
                    </a:lnTo>
                    <a:lnTo>
                      <a:pt x="918" y="145"/>
                    </a:lnTo>
                    <a:lnTo>
                      <a:pt x="920" y="145"/>
                    </a:lnTo>
                    <a:lnTo>
                      <a:pt x="920" y="147"/>
                    </a:lnTo>
                    <a:lnTo>
                      <a:pt x="922" y="147"/>
                    </a:lnTo>
                    <a:lnTo>
                      <a:pt x="922" y="149"/>
                    </a:lnTo>
                    <a:lnTo>
                      <a:pt x="922" y="151"/>
                    </a:lnTo>
                    <a:lnTo>
                      <a:pt x="924" y="151"/>
                    </a:lnTo>
                    <a:lnTo>
                      <a:pt x="926" y="151"/>
                    </a:lnTo>
                    <a:lnTo>
                      <a:pt x="926" y="154"/>
                    </a:lnTo>
                    <a:lnTo>
                      <a:pt x="929" y="154"/>
                    </a:lnTo>
                    <a:lnTo>
                      <a:pt x="929" y="151"/>
                    </a:lnTo>
                    <a:lnTo>
                      <a:pt x="931" y="151"/>
                    </a:lnTo>
                    <a:lnTo>
                      <a:pt x="933" y="151"/>
                    </a:lnTo>
                    <a:lnTo>
                      <a:pt x="935" y="151"/>
                    </a:lnTo>
                    <a:lnTo>
                      <a:pt x="937" y="151"/>
                    </a:lnTo>
                    <a:lnTo>
                      <a:pt x="940" y="151"/>
                    </a:lnTo>
                    <a:lnTo>
                      <a:pt x="940" y="154"/>
                    </a:lnTo>
                    <a:lnTo>
                      <a:pt x="942" y="154"/>
                    </a:lnTo>
                    <a:lnTo>
                      <a:pt x="942" y="156"/>
                    </a:lnTo>
                    <a:lnTo>
                      <a:pt x="944" y="156"/>
                    </a:lnTo>
                    <a:lnTo>
                      <a:pt x="944" y="158"/>
                    </a:lnTo>
                    <a:lnTo>
                      <a:pt x="946" y="156"/>
                    </a:lnTo>
                    <a:lnTo>
                      <a:pt x="946" y="158"/>
                    </a:lnTo>
                    <a:lnTo>
                      <a:pt x="946" y="160"/>
                    </a:lnTo>
                    <a:lnTo>
                      <a:pt x="944" y="162"/>
                    </a:lnTo>
                    <a:lnTo>
                      <a:pt x="942" y="165"/>
                    </a:lnTo>
                    <a:lnTo>
                      <a:pt x="944" y="165"/>
                    </a:lnTo>
                    <a:lnTo>
                      <a:pt x="944" y="167"/>
                    </a:lnTo>
                    <a:lnTo>
                      <a:pt x="946" y="167"/>
                    </a:lnTo>
                    <a:lnTo>
                      <a:pt x="946" y="165"/>
                    </a:lnTo>
                    <a:lnTo>
                      <a:pt x="948" y="165"/>
                    </a:lnTo>
                    <a:lnTo>
                      <a:pt x="950" y="165"/>
                    </a:lnTo>
                    <a:lnTo>
                      <a:pt x="953" y="165"/>
                    </a:lnTo>
                    <a:lnTo>
                      <a:pt x="955" y="165"/>
                    </a:lnTo>
                    <a:lnTo>
                      <a:pt x="957" y="165"/>
                    </a:lnTo>
                    <a:lnTo>
                      <a:pt x="959" y="165"/>
                    </a:lnTo>
                    <a:lnTo>
                      <a:pt x="961" y="165"/>
                    </a:lnTo>
                    <a:lnTo>
                      <a:pt x="964" y="165"/>
                    </a:lnTo>
                    <a:lnTo>
                      <a:pt x="966" y="165"/>
                    </a:lnTo>
                    <a:lnTo>
                      <a:pt x="968" y="165"/>
                    </a:lnTo>
                    <a:lnTo>
                      <a:pt x="968" y="162"/>
                    </a:lnTo>
                    <a:lnTo>
                      <a:pt x="968" y="165"/>
                    </a:lnTo>
                    <a:lnTo>
                      <a:pt x="970" y="165"/>
                    </a:lnTo>
                    <a:lnTo>
                      <a:pt x="972" y="165"/>
                    </a:lnTo>
                    <a:lnTo>
                      <a:pt x="972" y="162"/>
                    </a:lnTo>
                    <a:lnTo>
                      <a:pt x="975" y="162"/>
                    </a:lnTo>
                    <a:lnTo>
                      <a:pt x="977" y="162"/>
                    </a:lnTo>
                    <a:lnTo>
                      <a:pt x="979" y="162"/>
                    </a:lnTo>
                    <a:lnTo>
                      <a:pt x="979" y="165"/>
                    </a:lnTo>
                    <a:lnTo>
                      <a:pt x="981" y="165"/>
                    </a:lnTo>
                    <a:lnTo>
                      <a:pt x="981" y="162"/>
                    </a:lnTo>
                    <a:lnTo>
                      <a:pt x="981" y="160"/>
                    </a:lnTo>
                    <a:lnTo>
                      <a:pt x="979" y="160"/>
                    </a:lnTo>
                    <a:lnTo>
                      <a:pt x="981" y="160"/>
                    </a:lnTo>
                    <a:lnTo>
                      <a:pt x="983" y="160"/>
                    </a:lnTo>
                    <a:lnTo>
                      <a:pt x="986" y="160"/>
                    </a:lnTo>
                    <a:lnTo>
                      <a:pt x="986" y="162"/>
                    </a:lnTo>
                    <a:lnTo>
                      <a:pt x="983" y="162"/>
                    </a:lnTo>
                    <a:lnTo>
                      <a:pt x="986" y="162"/>
                    </a:lnTo>
                    <a:lnTo>
                      <a:pt x="986" y="165"/>
                    </a:lnTo>
                    <a:lnTo>
                      <a:pt x="986" y="162"/>
                    </a:lnTo>
                    <a:lnTo>
                      <a:pt x="988" y="162"/>
                    </a:lnTo>
                    <a:lnTo>
                      <a:pt x="988" y="160"/>
                    </a:lnTo>
                    <a:lnTo>
                      <a:pt x="990" y="160"/>
                    </a:lnTo>
                    <a:lnTo>
                      <a:pt x="992" y="160"/>
                    </a:lnTo>
                    <a:lnTo>
                      <a:pt x="994" y="160"/>
                    </a:lnTo>
                    <a:lnTo>
                      <a:pt x="994" y="158"/>
                    </a:lnTo>
                    <a:lnTo>
                      <a:pt x="994" y="160"/>
                    </a:lnTo>
                    <a:lnTo>
                      <a:pt x="992" y="162"/>
                    </a:lnTo>
                    <a:lnTo>
                      <a:pt x="990" y="169"/>
                    </a:lnTo>
                    <a:lnTo>
                      <a:pt x="988" y="171"/>
                    </a:lnTo>
                    <a:lnTo>
                      <a:pt x="988" y="173"/>
                    </a:lnTo>
                    <a:lnTo>
                      <a:pt x="986" y="173"/>
                    </a:lnTo>
                    <a:lnTo>
                      <a:pt x="986" y="175"/>
                    </a:lnTo>
                    <a:lnTo>
                      <a:pt x="986" y="178"/>
                    </a:lnTo>
                    <a:lnTo>
                      <a:pt x="983" y="182"/>
                    </a:lnTo>
                    <a:lnTo>
                      <a:pt x="981" y="184"/>
                    </a:lnTo>
                    <a:lnTo>
                      <a:pt x="979" y="186"/>
                    </a:lnTo>
                    <a:lnTo>
                      <a:pt x="979" y="189"/>
                    </a:lnTo>
                    <a:lnTo>
                      <a:pt x="977" y="191"/>
                    </a:lnTo>
                    <a:lnTo>
                      <a:pt x="975" y="195"/>
                    </a:lnTo>
                    <a:lnTo>
                      <a:pt x="970" y="202"/>
                    </a:lnTo>
                    <a:lnTo>
                      <a:pt x="970" y="204"/>
                    </a:lnTo>
                    <a:lnTo>
                      <a:pt x="968" y="206"/>
                    </a:lnTo>
                    <a:lnTo>
                      <a:pt x="968" y="211"/>
                    </a:lnTo>
                    <a:lnTo>
                      <a:pt x="966" y="211"/>
                    </a:lnTo>
                    <a:lnTo>
                      <a:pt x="966" y="213"/>
                    </a:lnTo>
                    <a:lnTo>
                      <a:pt x="964" y="215"/>
                    </a:lnTo>
                    <a:lnTo>
                      <a:pt x="964" y="217"/>
                    </a:lnTo>
                    <a:lnTo>
                      <a:pt x="957" y="226"/>
                    </a:lnTo>
                    <a:lnTo>
                      <a:pt x="957" y="228"/>
                    </a:lnTo>
                    <a:lnTo>
                      <a:pt x="955" y="232"/>
                    </a:lnTo>
                    <a:lnTo>
                      <a:pt x="953" y="237"/>
                    </a:lnTo>
                    <a:lnTo>
                      <a:pt x="950" y="237"/>
                    </a:lnTo>
                    <a:lnTo>
                      <a:pt x="948" y="243"/>
                    </a:lnTo>
                    <a:lnTo>
                      <a:pt x="946" y="248"/>
                    </a:lnTo>
                    <a:lnTo>
                      <a:pt x="946" y="250"/>
                    </a:lnTo>
                    <a:lnTo>
                      <a:pt x="940" y="259"/>
                    </a:lnTo>
                    <a:lnTo>
                      <a:pt x="935" y="265"/>
                    </a:lnTo>
                    <a:lnTo>
                      <a:pt x="935" y="270"/>
                    </a:lnTo>
                    <a:lnTo>
                      <a:pt x="929" y="281"/>
                    </a:lnTo>
                    <a:lnTo>
                      <a:pt x="922" y="289"/>
                    </a:lnTo>
                    <a:lnTo>
                      <a:pt x="920" y="298"/>
                    </a:lnTo>
                    <a:lnTo>
                      <a:pt x="918" y="298"/>
                    </a:lnTo>
                    <a:lnTo>
                      <a:pt x="915" y="303"/>
                    </a:lnTo>
                    <a:lnTo>
                      <a:pt x="915" y="305"/>
                    </a:lnTo>
                    <a:lnTo>
                      <a:pt x="913" y="309"/>
                    </a:lnTo>
                    <a:lnTo>
                      <a:pt x="911" y="311"/>
                    </a:lnTo>
                    <a:lnTo>
                      <a:pt x="909" y="316"/>
                    </a:lnTo>
                    <a:lnTo>
                      <a:pt x="907" y="320"/>
                    </a:lnTo>
                    <a:lnTo>
                      <a:pt x="904" y="322"/>
                    </a:lnTo>
                    <a:lnTo>
                      <a:pt x="904" y="327"/>
                    </a:lnTo>
                    <a:lnTo>
                      <a:pt x="902" y="329"/>
                    </a:lnTo>
                    <a:lnTo>
                      <a:pt x="900" y="331"/>
                    </a:lnTo>
                    <a:lnTo>
                      <a:pt x="900" y="333"/>
                    </a:lnTo>
                    <a:lnTo>
                      <a:pt x="902" y="333"/>
                    </a:lnTo>
                    <a:lnTo>
                      <a:pt x="902" y="335"/>
                    </a:lnTo>
                    <a:lnTo>
                      <a:pt x="902" y="338"/>
                    </a:lnTo>
                    <a:lnTo>
                      <a:pt x="902" y="340"/>
                    </a:lnTo>
                    <a:lnTo>
                      <a:pt x="900" y="340"/>
                    </a:lnTo>
                    <a:lnTo>
                      <a:pt x="900" y="342"/>
                    </a:lnTo>
                    <a:lnTo>
                      <a:pt x="900" y="344"/>
                    </a:lnTo>
                    <a:lnTo>
                      <a:pt x="900" y="346"/>
                    </a:lnTo>
                    <a:lnTo>
                      <a:pt x="902" y="346"/>
                    </a:lnTo>
                    <a:lnTo>
                      <a:pt x="902" y="349"/>
                    </a:lnTo>
                    <a:lnTo>
                      <a:pt x="904" y="349"/>
                    </a:lnTo>
                    <a:lnTo>
                      <a:pt x="904" y="351"/>
                    </a:lnTo>
                    <a:lnTo>
                      <a:pt x="907" y="351"/>
                    </a:lnTo>
                    <a:lnTo>
                      <a:pt x="909" y="351"/>
                    </a:lnTo>
                    <a:lnTo>
                      <a:pt x="909" y="353"/>
                    </a:lnTo>
                    <a:lnTo>
                      <a:pt x="909" y="355"/>
                    </a:lnTo>
                    <a:lnTo>
                      <a:pt x="911" y="357"/>
                    </a:lnTo>
                    <a:lnTo>
                      <a:pt x="911" y="359"/>
                    </a:lnTo>
                    <a:lnTo>
                      <a:pt x="913" y="362"/>
                    </a:lnTo>
                    <a:lnTo>
                      <a:pt x="913" y="364"/>
                    </a:lnTo>
                    <a:lnTo>
                      <a:pt x="915" y="364"/>
                    </a:lnTo>
                    <a:lnTo>
                      <a:pt x="915" y="366"/>
                    </a:lnTo>
                    <a:lnTo>
                      <a:pt x="918" y="368"/>
                    </a:lnTo>
                    <a:lnTo>
                      <a:pt x="918" y="370"/>
                    </a:lnTo>
                    <a:lnTo>
                      <a:pt x="920" y="370"/>
                    </a:lnTo>
                    <a:lnTo>
                      <a:pt x="920" y="373"/>
                    </a:lnTo>
                    <a:lnTo>
                      <a:pt x="922" y="373"/>
                    </a:lnTo>
                    <a:lnTo>
                      <a:pt x="924" y="373"/>
                    </a:lnTo>
                    <a:lnTo>
                      <a:pt x="924" y="375"/>
                    </a:lnTo>
                    <a:lnTo>
                      <a:pt x="926" y="375"/>
                    </a:lnTo>
                    <a:lnTo>
                      <a:pt x="926" y="377"/>
                    </a:lnTo>
                    <a:lnTo>
                      <a:pt x="926" y="375"/>
                    </a:lnTo>
                    <a:lnTo>
                      <a:pt x="929" y="375"/>
                    </a:lnTo>
                    <a:lnTo>
                      <a:pt x="931" y="375"/>
                    </a:lnTo>
                    <a:lnTo>
                      <a:pt x="933" y="375"/>
                    </a:lnTo>
                    <a:lnTo>
                      <a:pt x="935" y="375"/>
                    </a:lnTo>
                    <a:lnTo>
                      <a:pt x="937" y="375"/>
                    </a:lnTo>
                    <a:lnTo>
                      <a:pt x="940" y="375"/>
                    </a:lnTo>
                    <a:lnTo>
                      <a:pt x="942" y="375"/>
                    </a:lnTo>
                    <a:lnTo>
                      <a:pt x="942" y="377"/>
                    </a:lnTo>
                    <a:lnTo>
                      <a:pt x="944" y="379"/>
                    </a:lnTo>
                    <a:lnTo>
                      <a:pt x="942" y="379"/>
                    </a:lnTo>
                    <a:lnTo>
                      <a:pt x="942" y="381"/>
                    </a:lnTo>
                    <a:lnTo>
                      <a:pt x="944" y="381"/>
                    </a:lnTo>
                    <a:lnTo>
                      <a:pt x="944" y="384"/>
                    </a:lnTo>
                    <a:lnTo>
                      <a:pt x="946" y="384"/>
                    </a:lnTo>
                    <a:lnTo>
                      <a:pt x="948" y="384"/>
                    </a:lnTo>
                    <a:lnTo>
                      <a:pt x="950" y="384"/>
                    </a:lnTo>
                    <a:lnTo>
                      <a:pt x="953" y="384"/>
                    </a:lnTo>
                    <a:lnTo>
                      <a:pt x="955" y="384"/>
                    </a:lnTo>
                    <a:lnTo>
                      <a:pt x="955" y="386"/>
                    </a:lnTo>
                    <a:lnTo>
                      <a:pt x="957" y="386"/>
                    </a:lnTo>
                    <a:lnTo>
                      <a:pt x="957" y="388"/>
                    </a:lnTo>
                    <a:lnTo>
                      <a:pt x="957" y="390"/>
                    </a:lnTo>
                    <a:lnTo>
                      <a:pt x="959" y="390"/>
                    </a:lnTo>
                    <a:lnTo>
                      <a:pt x="959" y="392"/>
                    </a:lnTo>
                    <a:lnTo>
                      <a:pt x="959" y="395"/>
                    </a:lnTo>
                    <a:lnTo>
                      <a:pt x="961" y="395"/>
                    </a:lnTo>
                    <a:lnTo>
                      <a:pt x="961" y="397"/>
                    </a:lnTo>
                    <a:lnTo>
                      <a:pt x="964" y="397"/>
                    </a:lnTo>
                    <a:lnTo>
                      <a:pt x="966" y="399"/>
                    </a:lnTo>
                    <a:lnTo>
                      <a:pt x="968" y="399"/>
                    </a:lnTo>
                    <a:lnTo>
                      <a:pt x="968" y="401"/>
                    </a:lnTo>
                    <a:lnTo>
                      <a:pt x="970" y="401"/>
                    </a:lnTo>
                    <a:lnTo>
                      <a:pt x="972" y="401"/>
                    </a:lnTo>
                    <a:lnTo>
                      <a:pt x="972" y="403"/>
                    </a:lnTo>
                    <a:lnTo>
                      <a:pt x="975" y="403"/>
                    </a:lnTo>
                    <a:lnTo>
                      <a:pt x="977" y="403"/>
                    </a:lnTo>
                    <a:lnTo>
                      <a:pt x="977" y="401"/>
                    </a:lnTo>
                    <a:lnTo>
                      <a:pt x="979" y="401"/>
                    </a:lnTo>
                    <a:lnTo>
                      <a:pt x="979" y="403"/>
                    </a:lnTo>
                    <a:lnTo>
                      <a:pt x="981" y="403"/>
                    </a:lnTo>
                    <a:lnTo>
                      <a:pt x="981" y="401"/>
                    </a:lnTo>
                    <a:lnTo>
                      <a:pt x="983" y="401"/>
                    </a:lnTo>
                    <a:lnTo>
                      <a:pt x="983" y="399"/>
                    </a:lnTo>
                    <a:lnTo>
                      <a:pt x="986" y="399"/>
                    </a:lnTo>
                    <a:lnTo>
                      <a:pt x="988" y="399"/>
                    </a:lnTo>
                    <a:lnTo>
                      <a:pt x="988" y="401"/>
                    </a:lnTo>
                    <a:lnTo>
                      <a:pt x="988" y="403"/>
                    </a:lnTo>
                    <a:lnTo>
                      <a:pt x="988" y="405"/>
                    </a:lnTo>
                    <a:lnTo>
                      <a:pt x="988" y="408"/>
                    </a:lnTo>
                    <a:lnTo>
                      <a:pt x="988" y="410"/>
                    </a:lnTo>
                    <a:lnTo>
                      <a:pt x="988" y="412"/>
                    </a:lnTo>
                    <a:lnTo>
                      <a:pt x="988" y="414"/>
                    </a:lnTo>
                    <a:lnTo>
                      <a:pt x="988" y="416"/>
                    </a:lnTo>
                    <a:lnTo>
                      <a:pt x="990" y="416"/>
                    </a:lnTo>
                    <a:lnTo>
                      <a:pt x="990" y="419"/>
                    </a:lnTo>
                    <a:lnTo>
                      <a:pt x="990" y="421"/>
                    </a:lnTo>
                    <a:lnTo>
                      <a:pt x="992" y="421"/>
                    </a:lnTo>
                    <a:lnTo>
                      <a:pt x="994" y="421"/>
                    </a:lnTo>
                    <a:lnTo>
                      <a:pt x="996" y="421"/>
                    </a:lnTo>
                    <a:lnTo>
                      <a:pt x="996" y="423"/>
                    </a:lnTo>
                    <a:lnTo>
                      <a:pt x="996" y="421"/>
                    </a:lnTo>
                    <a:lnTo>
                      <a:pt x="996" y="423"/>
                    </a:lnTo>
                    <a:lnTo>
                      <a:pt x="999" y="423"/>
                    </a:lnTo>
                    <a:lnTo>
                      <a:pt x="1001" y="423"/>
                    </a:lnTo>
                    <a:lnTo>
                      <a:pt x="1003" y="423"/>
                    </a:lnTo>
                    <a:lnTo>
                      <a:pt x="1003" y="425"/>
                    </a:lnTo>
                    <a:lnTo>
                      <a:pt x="1005" y="425"/>
                    </a:lnTo>
                    <a:lnTo>
                      <a:pt x="1007" y="425"/>
                    </a:lnTo>
                    <a:lnTo>
                      <a:pt x="1007" y="423"/>
                    </a:lnTo>
                    <a:lnTo>
                      <a:pt x="1010" y="423"/>
                    </a:lnTo>
                    <a:lnTo>
                      <a:pt x="1010" y="425"/>
                    </a:lnTo>
                    <a:lnTo>
                      <a:pt x="1010" y="423"/>
                    </a:lnTo>
                    <a:lnTo>
                      <a:pt x="1012" y="423"/>
                    </a:lnTo>
                    <a:lnTo>
                      <a:pt x="1012" y="425"/>
                    </a:lnTo>
                    <a:lnTo>
                      <a:pt x="1014" y="425"/>
                    </a:lnTo>
                    <a:lnTo>
                      <a:pt x="1016" y="425"/>
                    </a:lnTo>
                    <a:lnTo>
                      <a:pt x="1018" y="425"/>
                    </a:lnTo>
                    <a:lnTo>
                      <a:pt x="1021" y="425"/>
                    </a:lnTo>
                    <a:lnTo>
                      <a:pt x="1023" y="425"/>
                    </a:lnTo>
                    <a:lnTo>
                      <a:pt x="1023" y="427"/>
                    </a:lnTo>
                    <a:lnTo>
                      <a:pt x="1025" y="427"/>
                    </a:lnTo>
                    <a:lnTo>
                      <a:pt x="1025" y="430"/>
                    </a:lnTo>
                    <a:lnTo>
                      <a:pt x="1025" y="432"/>
                    </a:lnTo>
                    <a:lnTo>
                      <a:pt x="1027" y="432"/>
                    </a:lnTo>
                    <a:lnTo>
                      <a:pt x="1027" y="434"/>
                    </a:lnTo>
                    <a:lnTo>
                      <a:pt x="1025" y="434"/>
                    </a:lnTo>
                    <a:lnTo>
                      <a:pt x="1025" y="436"/>
                    </a:lnTo>
                    <a:lnTo>
                      <a:pt x="1023" y="436"/>
                    </a:lnTo>
                    <a:lnTo>
                      <a:pt x="1023" y="438"/>
                    </a:lnTo>
                    <a:lnTo>
                      <a:pt x="1023" y="441"/>
                    </a:lnTo>
                    <a:lnTo>
                      <a:pt x="1025" y="441"/>
                    </a:lnTo>
                    <a:lnTo>
                      <a:pt x="1025" y="443"/>
                    </a:lnTo>
                    <a:lnTo>
                      <a:pt x="1027" y="445"/>
                    </a:lnTo>
                    <a:lnTo>
                      <a:pt x="1029" y="445"/>
                    </a:lnTo>
                    <a:lnTo>
                      <a:pt x="1029" y="447"/>
                    </a:lnTo>
                    <a:lnTo>
                      <a:pt x="1029" y="449"/>
                    </a:lnTo>
                    <a:lnTo>
                      <a:pt x="1032" y="449"/>
                    </a:lnTo>
                    <a:lnTo>
                      <a:pt x="1032" y="451"/>
                    </a:lnTo>
                    <a:lnTo>
                      <a:pt x="1034" y="451"/>
                    </a:lnTo>
                    <a:lnTo>
                      <a:pt x="1036" y="454"/>
                    </a:lnTo>
                    <a:lnTo>
                      <a:pt x="1036" y="456"/>
                    </a:lnTo>
                    <a:lnTo>
                      <a:pt x="1034" y="456"/>
                    </a:lnTo>
                    <a:lnTo>
                      <a:pt x="1034" y="458"/>
                    </a:lnTo>
                    <a:lnTo>
                      <a:pt x="1036" y="460"/>
                    </a:lnTo>
                    <a:lnTo>
                      <a:pt x="1038" y="460"/>
                    </a:lnTo>
                    <a:lnTo>
                      <a:pt x="1040" y="462"/>
                    </a:lnTo>
                    <a:lnTo>
                      <a:pt x="1042" y="462"/>
                    </a:lnTo>
                    <a:lnTo>
                      <a:pt x="1045" y="462"/>
                    </a:lnTo>
                    <a:lnTo>
                      <a:pt x="1045" y="465"/>
                    </a:lnTo>
                    <a:lnTo>
                      <a:pt x="1045" y="467"/>
                    </a:lnTo>
                    <a:lnTo>
                      <a:pt x="1045" y="469"/>
                    </a:lnTo>
                    <a:lnTo>
                      <a:pt x="1047" y="469"/>
                    </a:lnTo>
                    <a:lnTo>
                      <a:pt x="1047" y="471"/>
                    </a:lnTo>
                    <a:lnTo>
                      <a:pt x="1047" y="473"/>
                    </a:lnTo>
                    <a:lnTo>
                      <a:pt x="1047" y="476"/>
                    </a:lnTo>
                    <a:lnTo>
                      <a:pt x="1049" y="476"/>
                    </a:lnTo>
                    <a:lnTo>
                      <a:pt x="1049" y="478"/>
                    </a:lnTo>
                    <a:lnTo>
                      <a:pt x="1051" y="478"/>
                    </a:lnTo>
                    <a:lnTo>
                      <a:pt x="1051" y="480"/>
                    </a:lnTo>
                    <a:lnTo>
                      <a:pt x="1051" y="482"/>
                    </a:lnTo>
                    <a:lnTo>
                      <a:pt x="1051" y="484"/>
                    </a:lnTo>
                    <a:lnTo>
                      <a:pt x="1053" y="484"/>
                    </a:lnTo>
                    <a:lnTo>
                      <a:pt x="1056" y="484"/>
                    </a:lnTo>
                    <a:lnTo>
                      <a:pt x="1056" y="482"/>
                    </a:lnTo>
                    <a:lnTo>
                      <a:pt x="1058" y="482"/>
                    </a:lnTo>
                    <a:lnTo>
                      <a:pt x="1060" y="482"/>
                    </a:lnTo>
                    <a:lnTo>
                      <a:pt x="1060" y="484"/>
                    </a:lnTo>
                    <a:lnTo>
                      <a:pt x="1060" y="487"/>
                    </a:lnTo>
                    <a:lnTo>
                      <a:pt x="1062" y="487"/>
                    </a:lnTo>
                    <a:lnTo>
                      <a:pt x="1064" y="487"/>
                    </a:lnTo>
                    <a:lnTo>
                      <a:pt x="1064" y="489"/>
                    </a:lnTo>
                    <a:lnTo>
                      <a:pt x="1067" y="489"/>
                    </a:lnTo>
                    <a:lnTo>
                      <a:pt x="1067" y="491"/>
                    </a:lnTo>
                    <a:lnTo>
                      <a:pt x="1067" y="493"/>
                    </a:lnTo>
                    <a:lnTo>
                      <a:pt x="1064" y="493"/>
                    </a:lnTo>
                    <a:lnTo>
                      <a:pt x="1064" y="495"/>
                    </a:lnTo>
                    <a:lnTo>
                      <a:pt x="1064" y="497"/>
                    </a:lnTo>
                    <a:lnTo>
                      <a:pt x="1067" y="497"/>
                    </a:lnTo>
                    <a:lnTo>
                      <a:pt x="1069" y="500"/>
                    </a:lnTo>
                    <a:lnTo>
                      <a:pt x="1071" y="500"/>
                    </a:lnTo>
                    <a:lnTo>
                      <a:pt x="1071" y="502"/>
                    </a:lnTo>
                    <a:lnTo>
                      <a:pt x="1073" y="502"/>
                    </a:lnTo>
                    <a:lnTo>
                      <a:pt x="1073" y="504"/>
                    </a:lnTo>
                    <a:lnTo>
                      <a:pt x="1075" y="506"/>
                    </a:lnTo>
                    <a:lnTo>
                      <a:pt x="1078" y="506"/>
                    </a:lnTo>
                    <a:lnTo>
                      <a:pt x="1080" y="506"/>
                    </a:lnTo>
                    <a:lnTo>
                      <a:pt x="1082" y="506"/>
                    </a:lnTo>
                    <a:lnTo>
                      <a:pt x="1084" y="506"/>
                    </a:lnTo>
                    <a:lnTo>
                      <a:pt x="1084" y="504"/>
                    </a:lnTo>
                    <a:lnTo>
                      <a:pt x="1086" y="504"/>
                    </a:lnTo>
                    <a:lnTo>
                      <a:pt x="1088" y="504"/>
                    </a:lnTo>
                    <a:lnTo>
                      <a:pt x="1088" y="506"/>
                    </a:lnTo>
                    <a:lnTo>
                      <a:pt x="1091" y="508"/>
                    </a:lnTo>
                    <a:lnTo>
                      <a:pt x="1091" y="511"/>
                    </a:lnTo>
                    <a:lnTo>
                      <a:pt x="1091" y="513"/>
                    </a:lnTo>
                    <a:lnTo>
                      <a:pt x="1093" y="513"/>
                    </a:lnTo>
                    <a:lnTo>
                      <a:pt x="1093" y="515"/>
                    </a:lnTo>
                    <a:lnTo>
                      <a:pt x="1093" y="517"/>
                    </a:lnTo>
                    <a:lnTo>
                      <a:pt x="1091" y="517"/>
                    </a:lnTo>
                    <a:lnTo>
                      <a:pt x="1091" y="519"/>
                    </a:lnTo>
                    <a:lnTo>
                      <a:pt x="1091" y="522"/>
                    </a:lnTo>
                    <a:lnTo>
                      <a:pt x="1088" y="522"/>
                    </a:lnTo>
                    <a:lnTo>
                      <a:pt x="1088" y="524"/>
                    </a:lnTo>
                    <a:lnTo>
                      <a:pt x="1091" y="524"/>
                    </a:lnTo>
                    <a:lnTo>
                      <a:pt x="1091" y="526"/>
                    </a:lnTo>
                    <a:lnTo>
                      <a:pt x="1088" y="526"/>
                    </a:lnTo>
                    <a:lnTo>
                      <a:pt x="1091" y="526"/>
                    </a:lnTo>
                    <a:lnTo>
                      <a:pt x="1093" y="526"/>
                    </a:lnTo>
                    <a:lnTo>
                      <a:pt x="1093" y="524"/>
                    </a:lnTo>
                    <a:lnTo>
                      <a:pt x="1095" y="524"/>
                    </a:lnTo>
                    <a:lnTo>
                      <a:pt x="1097" y="524"/>
                    </a:lnTo>
                    <a:lnTo>
                      <a:pt x="1097" y="526"/>
                    </a:lnTo>
                    <a:lnTo>
                      <a:pt x="1099" y="526"/>
                    </a:lnTo>
                    <a:lnTo>
                      <a:pt x="1102" y="526"/>
                    </a:lnTo>
                    <a:lnTo>
                      <a:pt x="1102" y="528"/>
                    </a:lnTo>
                    <a:lnTo>
                      <a:pt x="1104" y="528"/>
                    </a:lnTo>
                    <a:lnTo>
                      <a:pt x="1106" y="528"/>
                    </a:lnTo>
                    <a:lnTo>
                      <a:pt x="1106" y="530"/>
                    </a:lnTo>
                    <a:lnTo>
                      <a:pt x="1106" y="533"/>
                    </a:lnTo>
                    <a:lnTo>
                      <a:pt x="1108" y="533"/>
                    </a:lnTo>
                    <a:lnTo>
                      <a:pt x="1108" y="535"/>
                    </a:lnTo>
                    <a:lnTo>
                      <a:pt x="1108" y="537"/>
                    </a:lnTo>
                    <a:lnTo>
                      <a:pt x="1110" y="537"/>
                    </a:lnTo>
                    <a:lnTo>
                      <a:pt x="1110" y="539"/>
                    </a:lnTo>
                    <a:lnTo>
                      <a:pt x="1113" y="541"/>
                    </a:lnTo>
                    <a:lnTo>
                      <a:pt x="1115" y="541"/>
                    </a:lnTo>
                    <a:lnTo>
                      <a:pt x="1115" y="543"/>
                    </a:lnTo>
                    <a:lnTo>
                      <a:pt x="1117" y="543"/>
                    </a:lnTo>
                    <a:lnTo>
                      <a:pt x="1119" y="543"/>
                    </a:lnTo>
                    <a:lnTo>
                      <a:pt x="1119" y="546"/>
                    </a:lnTo>
                    <a:lnTo>
                      <a:pt x="1121" y="546"/>
                    </a:lnTo>
                    <a:lnTo>
                      <a:pt x="1121" y="548"/>
                    </a:lnTo>
                    <a:lnTo>
                      <a:pt x="1124" y="548"/>
                    </a:lnTo>
                    <a:lnTo>
                      <a:pt x="1124" y="550"/>
                    </a:lnTo>
                    <a:lnTo>
                      <a:pt x="1121" y="550"/>
                    </a:lnTo>
                    <a:lnTo>
                      <a:pt x="1121" y="552"/>
                    </a:lnTo>
                    <a:lnTo>
                      <a:pt x="1121" y="554"/>
                    </a:lnTo>
                    <a:lnTo>
                      <a:pt x="1124" y="554"/>
                    </a:lnTo>
                    <a:lnTo>
                      <a:pt x="1124" y="557"/>
                    </a:lnTo>
                    <a:lnTo>
                      <a:pt x="1126" y="557"/>
                    </a:lnTo>
                    <a:lnTo>
                      <a:pt x="1126" y="559"/>
                    </a:lnTo>
                    <a:lnTo>
                      <a:pt x="1128" y="559"/>
                    </a:lnTo>
                    <a:lnTo>
                      <a:pt x="1130" y="559"/>
                    </a:lnTo>
                    <a:lnTo>
                      <a:pt x="1130" y="561"/>
                    </a:lnTo>
                    <a:lnTo>
                      <a:pt x="1130" y="563"/>
                    </a:lnTo>
                    <a:lnTo>
                      <a:pt x="1132" y="563"/>
                    </a:lnTo>
                    <a:lnTo>
                      <a:pt x="1134" y="563"/>
                    </a:lnTo>
                    <a:lnTo>
                      <a:pt x="1134" y="565"/>
                    </a:lnTo>
                    <a:lnTo>
                      <a:pt x="1137" y="565"/>
                    </a:lnTo>
                    <a:lnTo>
                      <a:pt x="1139" y="565"/>
                    </a:lnTo>
                    <a:lnTo>
                      <a:pt x="1141" y="565"/>
                    </a:lnTo>
                    <a:lnTo>
                      <a:pt x="1143" y="565"/>
                    </a:lnTo>
                    <a:lnTo>
                      <a:pt x="1143" y="563"/>
                    </a:lnTo>
                    <a:lnTo>
                      <a:pt x="1145" y="565"/>
                    </a:lnTo>
                    <a:lnTo>
                      <a:pt x="1145" y="568"/>
                    </a:lnTo>
                    <a:lnTo>
                      <a:pt x="1148" y="568"/>
                    </a:lnTo>
                    <a:lnTo>
                      <a:pt x="1148" y="570"/>
                    </a:lnTo>
                    <a:lnTo>
                      <a:pt x="1150" y="570"/>
                    </a:lnTo>
                    <a:lnTo>
                      <a:pt x="1152" y="570"/>
                    </a:lnTo>
                    <a:lnTo>
                      <a:pt x="1152" y="572"/>
                    </a:lnTo>
                    <a:lnTo>
                      <a:pt x="1152" y="574"/>
                    </a:lnTo>
                    <a:lnTo>
                      <a:pt x="1154" y="574"/>
                    </a:lnTo>
                    <a:lnTo>
                      <a:pt x="1154" y="576"/>
                    </a:lnTo>
                    <a:lnTo>
                      <a:pt x="1156" y="576"/>
                    </a:lnTo>
                    <a:lnTo>
                      <a:pt x="1156" y="579"/>
                    </a:lnTo>
                    <a:lnTo>
                      <a:pt x="1156" y="581"/>
                    </a:lnTo>
                    <a:lnTo>
                      <a:pt x="1159" y="581"/>
                    </a:lnTo>
                    <a:lnTo>
                      <a:pt x="1159" y="583"/>
                    </a:lnTo>
                    <a:lnTo>
                      <a:pt x="1161" y="583"/>
                    </a:lnTo>
                    <a:lnTo>
                      <a:pt x="1163" y="583"/>
                    </a:lnTo>
                    <a:lnTo>
                      <a:pt x="1163" y="585"/>
                    </a:lnTo>
                    <a:lnTo>
                      <a:pt x="1165" y="585"/>
                    </a:lnTo>
                    <a:lnTo>
                      <a:pt x="1167" y="585"/>
                    </a:lnTo>
                    <a:lnTo>
                      <a:pt x="1167" y="583"/>
                    </a:lnTo>
                    <a:lnTo>
                      <a:pt x="1170" y="583"/>
                    </a:lnTo>
                    <a:lnTo>
                      <a:pt x="1170" y="581"/>
                    </a:lnTo>
                    <a:lnTo>
                      <a:pt x="1172" y="581"/>
                    </a:lnTo>
                    <a:lnTo>
                      <a:pt x="1174" y="581"/>
                    </a:lnTo>
                    <a:lnTo>
                      <a:pt x="1176" y="581"/>
                    </a:lnTo>
                    <a:lnTo>
                      <a:pt x="1178" y="581"/>
                    </a:lnTo>
                    <a:lnTo>
                      <a:pt x="1180" y="581"/>
                    </a:lnTo>
                    <a:lnTo>
                      <a:pt x="1183" y="581"/>
                    </a:lnTo>
                    <a:lnTo>
                      <a:pt x="1185" y="581"/>
                    </a:lnTo>
                    <a:lnTo>
                      <a:pt x="1185" y="583"/>
                    </a:lnTo>
                    <a:lnTo>
                      <a:pt x="1187" y="583"/>
                    </a:lnTo>
                    <a:lnTo>
                      <a:pt x="1189" y="583"/>
                    </a:lnTo>
                    <a:lnTo>
                      <a:pt x="1189" y="585"/>
                    </a:lnTo>
                    <a:lnTo>
                      <a:pt x="1189" y="583"/>
                    </a:lnTo>
                    <a:lnTo>
                      <a:pt x="1191" y="583"/>
                    </a:lnTo>
                    <a:lnTo>
                      <a:pt x="1191" y="585"/>
                    </a:lnTo>
                    <a:lnTo>
                      <a:pt x="1194" y="585"/>
                    </a:lnTo>
                    <a:lnTo>
                      <a:pt x="1194" y="587"/>
                    </a:lnTo>
                    <a:lnTo>
                      <a:pt x="1196" y="587"/>
                    </a:lnTo>
                    <a:lnTo>
                      <a:pt x="1196" y="589"/>
                    </a:lnTo>
                    <a:lnTo>
                      <a:pt x="1198" y="589"/>
                    </a:lnTo>
                    <a:lnTo>
                      <a:pt x="1198" y="592"/>
                    </a:lnTo>
                    <a:lnTo>
                      <a:pt x="1200" y="592"/>
                    </a:lnTo>
                    <a:lnTo>
                      <a:pt x="1202" y="592"/>
                    </a:lnTo>
                    <a:lnTo>
                      <a:pt x="1202" y="594"/>
                    </a:lnTo>
                    <a:lnTo>
                      <a:pt x="1205" y="594"/>
                    </a:lnTo>
                    <a:lnTo>
                      <a:pt x="1205" y="596"/>
                    </a:lnTo>
                    <a:lnTo>
                      <a:pt x="1207" y="596"/>
                    </a:lnTo>
                    <a:lnTo>
                      <a:pt x="1207" y="598"/>
                    </a:lnTo>
                    <a:lnTo>
                      <a:pt x="1205" y="603"/>
                    </a:lnTo>
                    <a:lnTo>
                      <a:pt x="1205" y="605"/>
                    </a:lnTo>
                    <a:lnTo>
                      <a:pt x="1205" y="607"/>
                    </a:lnTo>
                    <a:lnTo>
                      <a:pt x="1207" y="609"/>
                    </a:lnTo>
                    <a:lnTo>
                      <a:pt x="1209" y="609"/>
                    </a:lnTo>
                    <a:lnTo>
                      <a:pt x="1209" y="611"/>
                    </a:lnTo>
                    <a:lnTo>
                      <a:pt x="1207" y="614"/>
                    </a:lnTo>
                    <a:lnTo>
                      <a:pt x="1207" y="616"/>
                    </a:lnTo>
                    <a:lnTo>
                      <a:pt x="1207" y="618"/>
                    </a:lnTo>
                    <a:lnTo>
                      <a:pt x="1207" y="620"/>
                    </a:lnTo>
                    <a:lnTo>
                      <a:pt x="1207" y="622"/>
                    </a:lnTo>
                    <a:lnTo>
                      <a:pt x="1207" y="625"/>
                    </a:lnTo>
                    <a:lnTo>
                      <a:pt x="1209" y="625"/>
                    </a:lnTo>
                    <a:lnTo>
                      <a:pt x="1211" y="627"/>
                    </a:lnTo>
                    <a:lnTo>
                      <a:pt x="1211" y="629"/>
                    </a:lnTo>
                    <a:lnTo>
                      <a:pt x="1209" y="631"/>
                    </a:lnTo>
                    <a:lnTo>
                      <a:pt x="1211" y="635"/>
                    </a:lnTo>
                    <a:lnTo>
                      <a:pt x="1211" y="638"/>
                    </a:lnTo>
                    <a:lnTo>
                      <a:pt x="1211" y="640"/>
                    </a:lnTo>
                    <a:lnTo>
                      <a:pt x="1213" y="642"/>
                    </a:lnTo>
                    <a:lnTo>
                      <a:pt x="1218" y="642"/>
                    </a:lnTo>
                    <a:lnTo>
                      <a:pt x="1220" y="644"/>
                    </a:lnTo>
                    <a:lnTo>
                      <a:pt x="1224" y="646"/>
                    </a:lnTo>
                    <a:lnTo>
                      <a:pt x="1231" y="644"/>
                    </a:lnTo>
                    <a:lnTo>
                      <a:pt x="1226" y="651"/>
                    </a:lnTo>
                    <a:lnTo>
                      <a:pt x="1222" y="655"/>
                    </a:lnTo>
                    <a:lnTo>
                      <a:pt x="1213" y="660"/>
                    </a:lnTo>
                    <a:lnTo>
                      <a:pt x="1209" y="666"/>
                    </a:lnTo>
                    <a:lnTo>
                      <a:pt x="1216" y="671"/>
                    </a:lnTo>
                    <a:lnTo>
                      <a:pt x="1218" y="671"/>
                    </a:lnTo>
                    <a:lnTo>
                      <a:pt x="1218" y="673"/>
                    </a:lnTo>
                    <a:lnTo>
                      <a:pt x="1220" y="673"/>
                    </a:lnTo>
                    <a:lnTo>
                      <a:pt x="1220" y="675"/>
                    </a:lnTo>
                    <a:lnTo>
                      <a:pt x="1222" y="675"/>
                    </a:lnTo>
                    <a:lnTo>
                      <a:pt x="1220" y="677"/>
                    </a:lnTo>
                    <a:lnTo>
                      <a:pt x="1220" y="679"/>
                    </a:lnTo>
                    <a:lnTo>
                      <a:pt x="1220" y="681"/>
                    </a:lnTo>
                    <a:lnTo>
                      <a:pt x="1218" y="684"/>
                    </a:lnTo>
                    <a:lnTo>
                      <a:pt x="1220" y="686"/>
                    </a:lnTo>
                    <a:lnTo>
                      <a:pt x="1218" y="688"/>
                    </a:lnTo>
                    <a:lnTo>
                      <a:pt x="1220" y="690"/>
                    </a:lnTo>
                    <a:lnTo>
                      <a:pt x="1216" y="692"/>
                    </a:lnTo>
                    <a:lnTo>
                      <a:pt x="1213" y="695"/>
                    </a:lnTo>
                    <a:lnTo>
                      <a:pt x="1211" y="695"/>
                    </a:lnTo>
                    <a:lnTo>
                      <a:pt x="1211" y="697"/>
                    </a:lnTo>
                    <a:lnTo>
                      <a:pt x="1209" y="697"/>
                    </a:lnTo>
                    <a:lnTo>
                      <a:pt x="1209" y="699"/>
                    </a:lnTo>
                    <a:lnTo>
                      <a:pt x="1213" y="703"/>
                    </a:lnTo>
                    <a:lnTo>
                      <a:pt x="1218" y="703"/>
                    </a:lnTo>
                    <a:lnTo>
                      <a:pt x="1213" y="712"/>
                    </a:lnTo>
                    <a:lnTo>
                      <a:pt x="1209" y="714"/>
                    </a:lnTo>
                    <a:lnTo>
                      <a:pt x="1207" y="717"/>
                    </a:lnTo>
                    <a:lnTo>
                      <a:pt x="1205" y="717"/>
                    </a:lnTo>
                    <a:lnTo>
                      <a:pt x="1200" y="719"/>
                    </a:lnTo>
                    <a:lnTo>
                      <a:pt x="1205" y="723"/>
                    </a:lnTo>
                    <a:lnTo>
                      <a:pt x="1202" y="727"/>
                    </a:lnTo>
                    <a:lnTo>
                      <a:pt x="1202" y="730"/>
                    </a:lnTo>
                    <a:lnTo>
                      <a:pt x="1200" y="730"/>
                    </a:lnTo>
                    <a:lnTo>
                      <a:pt x="1198" y="734"/>
                    </a:lnTo>
                    <a:lnTo>
                      <a:pt x="1196" y="734"/>
                    </a:lnTo>
                    <a:lnTo>
                      <a:pt x="1196" y="736"/>
                    </a:lnTo>
                    <a:lnTo>
                      <a:pt x="1194" y="738"/>
                    </a:lnTo>
                    <a:lnTo>
                      <a:pt x="1189" y="736"/>
                    </a:lnTo>
                    <a:lnTo>
                      <a:pt x="1187" y="738"/>
                    </a:lnTo>
                    <a:lnTo>
                      <a:pt x="1185" y="743"/>
                    </a:lnTo>
                    <a:lnTo>
                      <a:pt x="1185" y="749"/>
                    </a:lnTo>
                    <a:lnTo>
                      <a:pt x="1183" y="754"/>
                    </a:lnTo>
                    <a:lnTo>
                      <a:pt x="1183" y="756"/>
                    </a:lnTo>
                    <a:lnTo>
                      <a:pt x="1185" y="758"/>
                    </a:lnTo>
                    <a:lnTo>
                      <a:pt x="1185" y="760"/>
                    </a:lnTo>
                    <a:lnTo>
                      <a:pt x="1183" y="763"/>
                    </a:lnTo>
                    <a:lnTo>
                      <a:pt x="1180" y="763"/>
                    </a:lnTo>
                    <a:lnTo>
                      <a:pt x="1180" y="765"/>
                    </a:lnTo>
                    <a:lnTo>
                      <a:pt x="1178" y="765"/>
                    </a:lnTo>
                    <a:lnTo>
                      <a:pt x="1176" y="767"/>
                    </a:lnTo>
                    <a:lnTo>
                      <a:pt x="1172" y="765"/>
                    </a:lnTo>
                    <a:lnTo>
                      <a:pt x="1170" y="765"/>
                    </a:lnTo>
                    <a:lnTo>
                      <a:pt x="1163" y="763"/>
                    </a:lnTo>
                    <a:lnTo>
                      <a:pt x="1159" y="760"/>
                    </a:lnTo>
                    <a:lnTo>
                      <a:pt x="1159" y="763"/>
                    </a:lnTo>
                    <a:lnTo>
                      <a:pt x="1156" y="763"/>
                    </a:lnTo>
                    <a:lnTo>
                      <a:pt x="1154" y="763"/>
                    </a:lnTo>
                    <a:lnTo>
                      <a:pt x="1152" y="763"/>
                    </a:lnTo>
                    <a:lnTo>
                      <a:pt x="1154" y="763"/>
                    </a:lnTo>
                    <a:lnTo>
                      <a:pt x="1154" y="760"/>
                    </a:lnTo>
                    <a:lnTo>
                      <a:pt x="1152" y="760"/>
                    </a:lnTo>
                    <a:lnTo>
                      <a:pt x="1150" y="758"/>
                    </a:lnTo>
                    <a:lnTo>
                      <a:pt x="1148" y="758"/>
                    </a:lnTo>
                    <a:lnTo>
                      <a:pt x="1145" y="758"/>
                    </a:lnTo>
                    <a:lnTo>
                      <a:pt x="1145" y="756"/>
                    </a:lnTo>
                    <a:lnTo>
                      <a:pt x="1143" y="756"/>
                    </a:lnTo>
                    <a:lnTo>
                      <a:pt x="1141" y="756"/>
                    </a:lnTo>
                    <a:lnTo>
                      <a:pt x="1141" y="754"/>
                    </a:lnTo>
                    <a:lnTo>
                      <a:pt x="1139" y="754"/>
                    </a:lnTo>
                    <a:lnTo>
                      <a:pt x="1137" y="754"/>
                    </a:lnTo>
                    <a:lnTo>
                      <a:pt x="1137" y="756"/>
                    </a:lnTo>
                    <a:lnTo>
                      <a:pt x="1134" y="756"/>
                    </a:lnTo>
                    <a:lnTo>
                      <a:pt x="1137" y="758"/>
                    </a:lnTo>
                    <a:lnTo>
                      <a:pt x="1137" y="760"/>
                    </a:lnTo>
                    <a:lnTo>
                      <a:pt x="1134" y="760"/>
                    </a:lnTo>
                    <a:lnTo>
                      <a:pt x="1132" y="760"/>
                    </a:lnTo>
                    <a:lnTo>
                      <a:pt x="1130" y="760"/>
                    </a:lnTo>
                    <a:lnTo>
                      <a:pt x="1130" y="763"/>
                    </a:lnTo>
                    <a:lnTo>
                      <a:pt x="1128" y="763"/>
                    </a:lnTo>
                    <a:lnTo>
                      <a:pt x="1128" y="765"/>
                    </a:lnTo>
                    <a:lnTo>
                      <a:pt x="1128" y="767"/>
                    </a:lnTo>
                    <a:lnTo>
                      <a:pt x="1126" y="767"/>
                    </a:lnTo>
                    <a:lnTo>
                      <a:pt x="1124" y="767"/>
                    </a:lnTo>
                    <a:lnTo>
                      <a:pt x="1124" y="765"/>
                    </a:lnTo>
                    <a:lnTo>
                      <a:pt x="1121" y="765"/>
                    </a:lnTo>
                    <a:lnTo>
                      <a:pt x="1121" y="767"/>
                    </a:lnTo>
                    <a:lnTo>
                      <a:pt x="1121" y="769"/>
                    </a:lnTo>
                    <a:lnTo>
                      <a:pt x="1115" y="767"/>
                    </a:lnTo>
                    <a:lnTo>
                      <a:pt x="1113" y="767"/>
                    </a:lnTo>
                    <a:lnTo>
                      <a:pt x="1113" y="769"/>
                    </a:lnTo>
                    <a:lnTo>
                      <a:pt x="1110" y="769"/>
                    </a:lnTo>
                    <a:lnTo>
                      <a:pt x="1108" y="771"/>
                    </a:lnTo>
                    <a:lnTo>
                      <a:pt x="1106" y="773"/>
                    </a:lnTo>
                    <a:lnTo>
                      <a:pt x="1104" y="773"/>
                    </a:lnTo>
                    <a:lnTo>
                      <a:pt x="1102" y="773"/>
                    </a:lnTo>
                    <a:lnTo>
                      <a:pt x="1102" y="771"/>
                    </a:lnTo>
                    <a:lnTo>
                      <a:pt x="1099" y="771"/>
                    </a:lnTo>
                    <a:lnTo>
                      <a:pt x="1097" y="773"/>
                    </a:lnTo>
                    <a:lnTo>
                      <a:pt x="1095" y="776"/>
                    </a:lnTo>
                    <a:lnTo>
                      <a:pt x="1093" y="776"/>
                    </a:lnTo>
                    <a:lnTo>
                      <a:pt x="1093" y="773"/>
                    </a:lnTo>
                    <a:lnTo>
                      <a:pt x="1091" y="773"/>
                    </a:lnTo>
                    <a:lnTo>
                      <a:pt x="1088" y="773"/>
                    </a:lnTo>
                    <a:lnTo>
                      <a:pt x="1086" y="773"/>
                    </a:lnTo>
                    <a:lnTo>
                      <a:pt x="1084" y="773"/>
                    </a:lnTo>
                    <a:lnTo>
                      <a:pt x="1082" y="773"/>
                    </a:lnTo>
                    <a:lnTo>
                      <a:pt x="1080" y="773"/>
                    </a:lnTo>
                    <a:lnTo>
                      <a:pt x="1078" y="776"/>
                    </a:lnTo>
                    <a:lnTo>
                      <a:pt x="1075" y="776"/>
                    </a:lnTo>
                    <a:lnTo>
                      <a:pt x="1073" y="778"/>
                    </a:lnTo>
                    <a:lnTo>
                      <a:pt x="1071" y="778"/>
                    </a:lnTo>
                    <a:lnTo>
                      <a:pt x="1069" y="780"/>
                    </a:lnTo>
                    <a:lnTo>
                      <a:pt x="1067" y="780"/>
                    </a:lnTo>
                    <a:lnTo>
                      <a:pt x="1067" y="782"/>
                    </a:lnTo>
                    <a:lnTo>
                      <a:pt x="1064" y="782"/>
                    </a:lnTo>
                    <a:lnTo>
                      <a:pt x="1064" y="784"/>
                    </a:lnTo>
                    <a:lnTo>
                      <a:pt x="1064" y="787"/>
                    </a:lnTo>
                    <a:lnTo>
                      <a:pt x="1064" y="789"/>
                    </a:lnTo>
                    <a:lnTo>
                      <a:pt x="1062" y="789"/>
                    </a:lnTo>
                    <a:lnTo>
                      <a:pt x="1060" y="789"/>
                    </a:lnTo>
                    <a:lnTo>
                      <a:pt x="1058" y="789"/>
                    </a:lnTo>
                    <a:lnTo>
                      <a:pt x="1058" y="787"/>
                    </a:lnTo>
                    <a:lnTo>
                      <a:pt x="1056" y="789"/>
                    </a:lnTo>
                    <a:lnTo>
                      <a:pt x="1053" y="789"/>
                    </a:lnTo>
                    <a:lnTo>
                      <a:pt x="1051" y="789"/>
                    </a:lnTo>
                    <a:lnTo>
                      <a:pt x="1051" y="787"/>
                    </a:lnTo>
                    <a:lnTo>
                      <a:pt x="1051" y="789"/>
                    </a:lnTo>
                    <a:lnTo>
                      <a:pt x="1049" y="789"/>
                    </a:lnTo>
                    <a:lnTo>
                      <a:pt x="1047" y="789"/>
                    </a:lnTo>
                    <a:lnTo>
                      <a:pt x="1045" y="789"/>
                    </a:lnTo>
                    <a:lnTo>
                      <a:pt x="1042" y="791"/>
                    </a:lnTo>
                    <a:lnTo>
                      <a:pt x="1040" y="791"/>
                    </a:lnTo>
                    <a:lnTo>
                      <a:pt x="1038" y="791"/>
                    </a:lnTo>
                    <a:lnTo>
                      <a:pt x="1038" y="793"/>
                    </a:lnTo>
                    <a:lnTo>
                      <a:pt x="1040" y="793"/>
                    </a:lnTo>
                    <a:lnTo>
                      <a:pt x="1040" y="795"/>
                    </a:lnTo>
                    <a:lnTo>
                      <a:pt x="1040" y="798"/>
                    </a:lnTo>
                    <a:lnTo>
                      <a:pt x="1040" y="800"/>
                    </a:lnTo>
                    <a:lnTo>
                      <a:pt x="1042" y="802"/>
                    </a:lnTo>
                    <a:lnTo>
                      <a:pt x="1042" y="804"/>
                    </a:lnTo>
                    <a:lnTo>
                      <a:pt x="1040" y="804"/>
                    </a:lnTo>
                    <a:lnTo>
                      <a:pt x="1038" y="802"/>
                    </a:lnTo>
                    <a:lnTo>
                      <a:pt x="1036" y="802"/>
                    </a:lnTo>
                    <a:lnTo>
                      <a:pt x="1034" y="800"/>
                    </a:lnTo>
                    <a:lnTo>
                      <a:pt x="1032" y="800"/>
                    </a:lnTo>
                    <a:lnTo>
                      <a:pt x="1029" y="800"/>
                    </a:lnTo>
                    <a:lnTo>
                      <a:pt x="1029" y="802"/>
                    </a:lnTo>
                    <a:lnTo>
                      <a:pt x="1027" y="802"/>
                    </a:lnTo>
                    <a:lnTo>
                      <a:pt x="1027" y="804"/>
                    </a:lnTo>
                    <a:lnTo>
                      <a:pt x="1025" y="804"/>
                    </a:lnTo>
                    <a:lnTo>
                      <a:pt x="1025" y="806"/>
                    </a:lnTo>
                    <a:lnTo>
                      <a:pt x="1023" y="806"/>
                    </a:lnTo>
                    <a:lnTo>
                      <a:pt x="1023" y="809"/>
                    </a:lnTo>
                    <a:lnTo>
                      <a:pt x="1021" y="809"/>
                    </a:lnTo>
                    <a:lnTo>
                      <a:pt x="1018" y="809"/>
                    </a:lnTo>
                    <a:lnTo>
                      <a:pt x="1016" y="809"/>
                    </a:lnTo>
                    <a:lnTo>
                      <a:pt x="1014" y="811"/>
                    </a:lnTo>
                    <a:lnTo>
                      <a:pt x="1012" y="811"/>
                    </a:lnTo>
                    <a:lnTo>
                      <a:pt x="1010" y="811"/>
                    </a:lnTo>
                    <a:lnTo>
                      <a:pt x="1007" y="811"/>
                    </a:lnTo>
                    <a:lnTo>
                      <a:pt x="1005" y="811"/>
                    </a:lnTo>
                    <a:lnTo>
                      <a:pt x="1003" y="811"/>
                    </a:lnTo>
                    <a:lnTo>
                      <a:pt x="1001" y="813"/>
                    </a:lnTo>
                    <a:lnTo>
                      <a:pt x="999" y="813"/>
                    </a:lnTo>
                    <a:lnTo>
                      <a:pt x="999" y="811"/>
                    </a:lnTo>
                    <a:lnTo>
                      <a:pt x="996" y="811"/>
                    </a:lnTo>
                    <a:lnTo>
                      <a:pt x="994" y="811"/>
                    </a:lnTo>
                    <a:lnTo>
                      <a:pt x="994" y="809"/>
                    </a:lnTo>
                    <a:lnTo>
                      <a:pt x="992" y="809"/>
                    </a:lnTo>
                    <a:lnTo>
                      <a:pt x="990" y="809"/>
                    </a:lnTo>
                    <a:lnTo>
                      <a:pt x="988" y="806"/>
                    </a:lnTo>
                    <a:lnTo>
                      <a:pt x="986" y="806"/>
                    </a:lnTo>
                    <a:lnTo>
                      <a:pt x="983" y="806"/>
                    </a:lnTo>
                    <a:lnTo>
                      <a:pt x="983" y="809"/>
                    </a:lnTo>
                    <a:lnTo>
                      <a:pt x="981" y="809"/>
                    </a:lnTo>
                    <a:lnTo>
                      <a:pt x="979" y="809"/>
                    </a:lnTo>
                    <a:lnTo>
                      <a:pt x="977" y="809"/>
                    </a:lnTo>
                    <a:lnTo>
                      <a:pt x="975" y="809"/>
                    </a:lnTo>
                    <a:lnTo>
                      <a:pt x="975" y="811"/>
                    </a:lnTo>
                    <a:lnTo>
                      <a:pt x="972" y="811"/>
                    </a:lnTo>
                    <a:lnTo>
                      <a:pt x="970" y="811"/>
                    </a:lnTo>
                    <a:lnTo>
                      <a:pt x="968" y="811"/>
                    </a:lnTo>
                    <a:lnTo>
                      <a:pt x="966" y="813"/>
                    </a:lnTo>
                    <a:lnTo>
                      <a:pt x="964" y="813"/>
                    </a:lnTo>
                    <a:lnTo>
                      <a:pt x="964" y="815"/>
                    </a:lnTo>
                    <a:lnTo>
                      <a:pt x="961" y="815"/>
                    </a:lnTo>
                    <a:lnTo>
                      <a:pt x="961" y="817"/>
                    </a:lnTo>
                    <a:lnTo>
                      <a:pt x="961" y="819"/>
                    </a:lnTo>
                    <a:lnTo>
                      <a:pt x="959" y="830"/>
                    </a:lnTo>
                    <a:lnTo>
                      <a:pt x="957" y="835"/>
                    </a:lnTo>
                    <a:lnTo>
                      <a:pt x="953" y="835"/>
                    </a:lnTo>
                    <a:lnTo>
                      <a:pt x="948" y="839"/>
                    </a:lnTo>
                    <a:lnTo>
                      <a:pt x="950" y="841"/>
                    </a:lnTo>
                    <a:lnTo>
                      <a:pt x="950" y="846"/>
                    </a:lnTo>
                    <a:lnTo>
                      <a:pt x="948" y="848"/>
                    </a:lnTo>
                    <a:lnTo>
                      <a:pt x="948" y="850"/>
                    </a:lnTo>
                    <a:lnTo>
                      <a:pt x="944" y="857"/>
                    </a:lnTo>
                    <a:lnTo>
                      <a:pt x="944" y="859"/>
                    </a:lnTo>
                    <a:lnTo>
                      <a:pt x="948" y="868"/>
                    </a:lnTo>
                    <a:lnTo>
                      <a:pt x="948" y="870"/>
                    </a:lnTo>
                    <a:lnTo>
                      <a:pt x="946" y="879"/>
                    </a:lnTo>
                    <a:lnTo>
                      <a:pt x="946" y="881"/>
                    </a:lnTo>
                    <a:lnTo>
                      <a:pt x="946" y="885"/>
                    </a:lnTo>
                    <a:lnTo>
                      <a:pt x="946" y="892"/>
                    </a:lnTo>
                    <a:lnTo>
                      <a:pt x="946" y="894"/>
                    </a:lnTo>
                    <a:lnTo>
                      <a:pt x="946" y="896"/>
                    </a:lnTo>
                    <a:lnTo>
                      <a:pt x="944" y="896"/>
                    </a:lnTo>
                    <a:lnTo>
                      <a:pt x="933" y="896"/>
                    </a:lnTo>
                    <a:lnTo>
                      <a:pt x="926" y="896"/>
                    </a:lnTo>
                    <a:lnTo>
                      <a:pt x="918" y="890"/>
                    </a:lnTo>
                    <a:lnTo>
                      <a:pt x="920" y="896"/>
                    </a:lnTo>
                    <a:lnTo>
                      <a:pt x="900" y="898"/>
                    </a:lnTo>
                    <a:lnTo>
                      <a:pt x="898" y="898"/>
                    </a:lnTo>
                    <a:lnTo>
                      <a:pt x="896" y="898"/>
                    </a:lnTo>
                    <a:lnTo>
                      <a:pt x="894" y="901"/>
                    </a:lnTo>
                    <a:lnTo>
                      <a:pt x="894" y="905"/>
                    </a:lnTo>
                    <a:lnTo>
                      <a:pt x="891" y="907"/>
                    </a:lnTo>
                    <a:lnTo>
                      <a:pt x="889" y="909"/>
                    </a:lnTo>
                    <a:lnTo>
                      <a:pt x="887" y="909"/>
                    </a:lnTo>
                    <a:lnTo>
                      <a:pt x="885" y="911"/>
                    </a:lnTo>
                    <a:lnTo>
                      <a:pt x="883" y="911"/>
                    </a:lnTo>
                    <a:lnTo>
                      <a:pt x="880" y="909"/>
                    </a:lnTo>
                    <a:lnTo>
                      <a:pt x="878" y="909"/>
                    </a:lnTo>
                    <a:lnTo>
                      <a:pt x="878" y="911"/>
                    </a:lnTo>
                    <a:lnTo>
                      <a:pt x="876" y="911"/>
                    </a:lnTo>
                    <a:lnTo>
                      <a:pt x="874" y="911"/>
                    </a:lnTo>
                    <a:lnTo>
                      <a:pt x="874" y="909"/>
                    </a:lnTo>
                    <a:lnTo>
                      <a:pt x="872" y="909"/>
                    </a:lnTo>
                    <a:lnTo>
                      <a:pt x="872" y="907"/>
                    </a:lnTo>
                    <a:lnTo>
                      <a:pt x="869" y="907"/>
                    </a:lnTo>
                    <a:lnTo>
                      <a:pt x="867" y="907"/>
                    </a:lnTo>
                    <a:lnTo>
                      <a:pt x="861" y="907"/>
                    </a:lnTo>
                    <a:lnTo>
                      <a:pt x="850" y="905"/>
                    </a:lnTo>
                    <a:lnTo>
                      <a:pt x="848" y="909"/>
                    </a:lnTo>
                    <a:lnTo>
                      <a:pt x="845" y="911"/>
                    </a:lnTo>
                    <a:lnTo>
                      <a:pt x="848" y="918"/>
                    </a:lnTo>
                    <a:lnTo>
                      <a:pt x="843" y="918"/>
                    </a:lnTo>
                    <a:lnTo>
                      <a:pt x="839" y="918"/>
                    </a:lnTo>
                    <a:lnTo>
                      <a:pt x="834" y="918"/>
                    </a:lnTo>
                    <a:lnTo>
                      <a:pt x="832" y="918"/>
                    </a:lnTo>
                    <a:lnTo>
                      <a:pt x="830" y="920"/>
                    </a:lnTo>
                    <a:lnTo>
                      <a:pt x="826" y="922"/>
                    </a:lnTo>
                    <a:lnTo>
                      <a:pt x="823" y="922"/>
                    </a:lnTo>
                    <a:lnTo>
                      <a:pt x="819" y="914"/>
                    </a:lnTo>
                    <a:lnTo>
                      <a:pt x="817" y="911"/>
                    </a:lnTo>
                    <a:lnTo>
                      <a:pt x="815" y="909"/>
                    </a:lnTo>
                    <a:lnTo>
                      <a:pt x="812" y="903"/>
                    </a:lnTo>
                    <a:lnTo>
                      <a:pt x="812" y="901"/>
                    </a:lnTo>
                    <a:lnTo>
                      <a:pt x="817" y="896"/>
                    </a:lnTo>
                    <a:lnTo>
                      <a:pt x="808" y="896"/>
                    </a:lnTo>
                    <a:lnTo>
                      <a:pt x="804" y="896"/>
                    </a:lnTo>
                    <a:lnTo>
                      <a:pt x="795" y="896"/>
                    </a:lnTo>
                    <a:lnTo>
                      <a:pt x="795" y="898"/>
                    </a:lnTo>
                    <a:lnTo>
                      <a:pt x="791" y="907"/>
                    </a:lnTo>
                    <a:lnTo>
                      <a:pt x="791" y="911"/>
                    </a:lnTo>
                    <a:lnTo>
                      <a:pt x="791" y="914"/>
                    </a:lnTo>
                    <a:lnTo>
                      <a:pt x="788" y="916"/>
                    </a:lnTo>
                    <a:lnTo>
                      <a:pt x="786" y="918"/>
                    </a:lnTo>
                    <a:lnTo>
                      <a:pt x="784" y="918"/>
                    </a:lnTo>
                    <a:lnTo>
                      <a:pt x="782" y="920"/>
                    </a:lnTo>
                    <a:lnTo>
                      <a:pt x="782" y="922"/>
                    </a:lnTo>
                    <a:lnTo>
                      <a:pt x="782" y="925"/>
                    </a:lnTo>
                    <a:lnTo>
                      <a:pt x="782" y="927"/>
                    </a:lnTo>
                    <a:lnTo>
                      <a:pt x="780" y="929"/>
                    </a:lnTo>
                    <a:lnTo>
                      <a:pt x="777" y="929"/>
                    </a:lnTo>
                    <a:lnTo>
                      <a:pt x="775" y="931"/>
                    </a:lnTo>
                    <a:lnTo>
                      <a:pt x="773" y="931"/>
                    </a:lnTo>
                    <a:lnTo>
                      <a:pt x="771" y="931"/>
                    </a:lnTo>
                    <a:lnTo>
                      <a:pt x="760" y="916"/>
                    </a:lnTo>
                    <a:lnTo>
                      <a:pt x="758" y="916"/>
                    </a:lnTo>
                    <a:lnTo>
                      <a:pt x="760" y="911"/>
                    </a:lnTo>
                    <a:lnTo>
                      <a:pt x="751" y="911"/>
                    </a:lnTo>
                    <a:lnTo>
                      <a:pt x="762" y="903"/>
                    </a:lnTo>
                    <a:lnTo>
                      <a:pt x="762" y="901"/>
                    </a:lnTo>
                    <a:lnTo>
                      <a:pt x="762" y="898"/>
                    </a:lnTo>
                    <a:lnTo>
                      <a:pt x="758" y="898"/>
                    </a:lnTo>
                    <a:lnTo>
                      <a:pt x="753" y="898"/>
                    </a:lnTo>
                    <a:lnTo>
                      <a:pt x="751" y="896"/>
                    </a:lnTo>
                    <a:lnTo>
                      <a:pt x="749" y="896"/>
                    </a:lnTo>
                    <a:lnTo>
                      <a:pt x="745" y="892"/>
                    </a:lnTo>
                    <a:lnTo>
                      <a:pt x="738" y="892"/>
                    </a:lnTo>
                    <a:lnTo>
                      <a:pt x="731" y="881"/>
                    </a:lnTo>
                    <a:lnTo>
                      <a:pt x="727" y="879"/>
                    </a:lnTo>
                    <a:lnTo>
                      <a:pt x="725" y="879"/>
                    </a:lnTo>
                    <a:lnTo>
                      <a:pt x="718" y="881"/>
                    </a:lnTo>
                    <a:lnTo>
                      <a:pt x="714" y="881"/>
                    </a:lnTo>
                    <a:lnTo>
                      <a:pt x="712" y="881"/>
                    </a:lnTo>
                    <a:lnTo>
                      <a:pt x="707" y="883"/>
                    </a:lnTo>
                    <a:lnTo>
                      <a:pt x="705" y="883"/>
                    </a:lnTo>
                    <a:lnTo>
                      <a:pt x="701" y="881"/>
                    </a:lnTo>
                    <a:lnTo>
                      <a:pt x="699" y="881"/>
                    </a:lnTo>
                    <a:lnTo>
                      <a:pt x="694" y="883"/>
                    </a:lnTo>
                    <a:lnTo>
                      <a:pt x="690" y="887"/>
                    </a:lnTo>
                    <a:lnTo>
                      <a:pt x="690" y="890"/>
                    </a:lnTo>
                    <a:lnTo>
                      <a:pt x="688" y="892"/>
                    </a:lnTo>
                    <a:lnTo>
                      <a:pt x="677" y="892"/>
                    </a:lnTo>
                    <a:lnTo>
                      <a:pt x="674" y="896"/>
                    </a:lnTo>
                    <a:lnTo>
                      <a:pt x="666" y="894"/>
                    </a:lnTo>
                    <a:lnTo>
                      <a:pt x="655" y="892"/>
                    </a:lnTo>
                    <a:lnTo>
                      <a:pt x="646" y="890"/>
                    </a:lnTo>
                    <a:lnTo>
                      <a:pt x="646" y="887"/>
                    </a:lnTo>
                    <a:lnTo>
                      <a:pt x="644" y="887"/>
                    </a:lnTo>
                    <a:lnTo>
                      <a:pt x="644" y="885"/>
                    </a:lnTo>
                    <a:lnTo>
                      <a:pt x="642" y="892"/>
                    </a:lnTo>
                    <a:lnTo>
                      <a:pt x="642" y="894"/>
                    </a:lnTo>
                    <a:lnTo>
                      <a:pt x="639" y="894"/>
                    </a:lnTo>
                    <a:lnTo>
                      <a:pt x="642" y="894"/>
                    </a:lnTo>
                    <a:lnTo>
                      <a:pt x="642" y="898"/>
                    </a:lnTo>
                    <a:lnTo>
                      <a:pt x="639" y="898"/>
                    </a:lnTo>
                    <a:lnTo>
                      <a:pt x="637" y="898"/>
                    </a:lnTo>
                    <a:lnTo>
                      <a:pt x="635" y="898"/>
                    </a:lnTo>
                    <a:lnTo>
                      <a:pt x="633" y="898"/>
                    </a:lnTo>
                    <a:lnTo>
                      <a:pt x="631" y="896"/>
                    </a:lnTo>
                    <a:lnTo>
                      <a:pt x="629" y="896"/>
                    </a:lnTo>
                    <a:lnTo>
                      <a:pt x="626" y="896"/>
                    </a:lnTo>
                    <a:lnTo>
                      <a:pt x="624" y="896"/>
                    </a:lnTo>
                    <a:lnTo>
                      <a:pt x="613" y="903"/>
                    </a:lnTo>
                    <a:lnTo>
                      <a:pt x="611" y="905"/>
                    </a:lnTo>
                    <a:lnTo>
                      <a:pt x="609" y="905"/>
                    </a:lnTo>
                    <a:lnTo>
                      <a:pt x="609" y="907"/>
                    </a:lnTo>
                    <a:lnTo>
                      <a:pt x="607" y="909"/>
                    </a:lnTo>
                    <a:lnTo>
                      <a:pt x="604" y="911"/>
                    </a:lnTo>
                    <a:lnTo>
                      <a:pt x="602" y="914"/>
                    </a:lnTo>
                    <a:lnTo>
                      <a:pt x="602" y="916"/>
                    </a:lnTo>
                    <a:lnTo>
                      <a:pt x="602" y="918"/>
                    </a:lnTo>
                    <a:lnTo>
                      <a:pt x="602" y="920"/>
                    </a:lnTo>
                    <a:lnTo>
                      <a:pt x="602" y="922"/>
                    </a:lnTo>
                    <a:lnTo>
                      <a:pt x="602" y="925"/>
                    </a:lnTo>
                    <a:lnTo>
                      <a:pt x="600" y="927"/>
                    </a:lnTo>
                    <a:lnTo>
                      <a:pt x="600" y="929"/>
                    </a:lnTo>
                    <a:lnTo>
                      <a:pt x="598" y="929"/>
                    </a:lnTo>
                    <a:lnTo>
                      <a:pt x="598" y="931"/>
                    </a:lnTo>
                    <a:lnTo>
                      <a:pt x="596" y="931"/>
                    </a:lnTo>
                    <a:lnTo>
                      <a:pt x="596" y="933"/>
                    </a:lnTo>
                    <a:lnTo>
                      <a:pt x="593" y="933"/>
                    </a:lnTo>
                    <a:lnTo>
                      <a:pt x="593" y="936"/>
                    </a:lnTo>
                    <a:lnTo>
                      <a:pt x="591" y="936"/>
                    </a:lnTo>
                    <a:lnTo>
                      <a:pt x="591" y="938"/>
                    </a:lnTo>
                    <a:lnTo>
                      <a:pt x="593" y="940"/>
                    </a:lnTo>
                    <a:lnTo>
                      <a:pt x="593" y="942"/>
                    </a:lnTo>
                    <a:lnTo>
                      <a:pt x="583" y="951"/>
                    </a:lnTo>
                    <a:lnTo>
                      <a:pt x="576" y="953"/>
                    </a:lnTo>
                    <a:lnTo>
                      <a:pt x="574" y="957"/>
                    </a:lnTo>
                    <a:lnTo>
                      <a:pt x="572" y="960"/>
                    </a:lnTo>
                    <a:lnTo>
                      <a:pt x="569" y="960"/>
                    </a:lnTo>
                    <a:lnTo>
                      <a:pt x="567" y="962"/>
                    </a:lnTo>
                    <a:lnTo>
                      <a:pt x="565" y="964"/>
                    </a:lnTo>
                    <a:lnTo>
                      <a:pt x="563" y="964"/>
                    </a:lnTo>
                    <a:lnTo>
                      <a:pt x="558" y="966"/>
                    </a:lnTo>
                    <a:lnTo>
                      <a:pt x="556" y="971"/>
                    </a:lnTo>
                    <a:lnTo>
                      <a:pt x="554" y="968"/>
                    </a:lnTo>
                    <a:lnTo>
                      <a:pt x="550" y="964"/>
                    </a:lnTo>
                    <a:lnTo>
                      <a:pt x="545" y="964"/>
                    </a:lnTo>
                    <a:lnTo>
                      <a:pt x="545" y="962"/>
                    </a:lnTo>
                    <a:lnTo>
                      <a:pt x="545" y="960"/>
                    </a:lnTo>
                    <a:lnTo>
                      <a:pt x="545" y="957"/>
                    </a:lnTo>
                    <a:lnTo>
                      <a:pt x="545" y="953"/>
                    </a:lnTo>
                    <a:lnTo>
                      <a:pt x="545" y="951"/>
                    </a:lnTo>
                    <a:lnTo>
                      <a:pt x="545" y="949"/>
                    </a:lnTo>
                    <a:lnTo>
                      <a:pt x="547" y="949"/>
                    </a:lnTo>
                    <a:lnTo>
                      <a:pt x="547" y="946"/>
                    </a:lnTo>
                    <a:lnTo>
                      <a:pt x="541" y="942"/>
                    </a:lnTo>
                    <a:lnTo>
                      <a:pt x="532" y="940"/>
                    </a:lnTo>
                    <a:lnTo>
                      <a:pt x="523" y="938"/>
                    </a:lnTo>
                    <a:lnTo>
                      <a:pt x="517" y="938"/>
                    </a:lnTo>
                    <a:lnTo>
                      <a:pt x="504" y="942"/>
                    </a:lnTo>
                    <a:lnTo>
                      <a:pt x="495" y="938"/>
                    </a:lnTo>
                    <a:lnTo>
                      <a:pt x="493" y="931"/>
                    </a:lnTo>
                    <a:lnTo>
                      <a:pt x="491" y="927"/>
                    </a:lnTo>
                    <a:lnTo>
                      <a:pt x="482" y="931"/>
                    </a:lnTo>
                    <a:lnTo>
                      <a:pt x="469" y="938"/>
                    </a:lnTo>
                    <a:lnTo>
                      <a:pt x="464" y="929"/>
                    </a:lnTo>
                    <a:lnTo>
                      <a:pt x="458" y="920"/>
                    </a:lnTo>
                    <a:lnTo>
                      <a:pt x="449" y="922"/>
                    </a:lnTo>
                    <a:lnTo>
                      <a:pt x="442" y="925"/>
                    </a:lnTo>
                    <a:lnTo>
                      <a:pt x="440" y="925"/>
                    </a:lnTo>
                    <a:lnTo>
                      <a:pt x="440" y="927"/>
                    </a:lnTo>
                    <a:lnTo>
                      <a:pt x="438" y="927"/>
                    </a:lnTo>
                    <a:lnTo>
                      <a:pt x="436" y="927"/>
                    </a:lnTo>
                    <a:lnTo>
                      <a:pt x="434" y="927"/>
                    </a:lnTo>
                    <a:lnTo>
                      <a:pt x="434" y="925"/>
                    </a:lnTo>
                    <a:lnTo>
                      <a:pt x="431" y="925"/>
                    </a:lnTo>
                    <a:lnTo>
                      <a:pt x="429" y="925"/>
                    </a:lnTo>
                    <a:lnTo>
                      <a:pt x="429" y="927"/>
                    </a:lnTo>
                    <a:lnTo>
                      <a:pt x="427" y="927"/>
                    </a:lnTo>
                    <a:lnTo>
                      <a:pt x="425" y="927"/>
                    </a:lnTo>
                    <a:lnTo>
                      <a:pt x="423" y="927"/>
                    </a:lnTo>
                    <a:lnTo>
                      <a:pt x="414" y="922"/>
                    </a:lnTo>
                    <a:lnTo>
                      <a:pt x="418" y="914"/>
                    </a:lnTo>
                    <a:lnTo>
                      <a:pt x="423" y="905"/>
                    </a:lnTo>
                    <a:lnTo>
                      <a:pt x="425" y="901"/>
                    </a:lnTo>
                    <a:lnTo>
                      <a:pt x="412" y="898"/>
                    </a:lnTo>
                    <a:lnTo>
                      <a:pt x="412" y="896"/>
                    </a:lnTo>
                    <a:lnTo>
                      <a:pt x="412" y="894"/>
                    </a:lnTo>
                    <a:lnTo>
                      <a:pt x="409" y="892"/>
                    </a:lnTo>
                    <a:lnTo>
                      <a:pt x="409" y="890"/>
                    </a:lnTo>
                    <a:lnTo>
                      <a:pt x="409" y="887"/>
                    </a:lnTo>
                    <a:lnTo>
                      <a:pt x="407" y="887"/>
                    </a:lnTo>
                    <a:lnTo>
                      <a:pt x="405" y="887"/>
                    </a:lnTo>
                    <a:lnTo>
                      <a:pt x="401" y="887"/>
                    </a:lnTo>
                    <a:lnTo>
                      <a:pt x="399" y="885"/>
                    </a:lnTo>
                    <a:lnTo>
                      <a:pt x="396" y="885"/>
                    </a:lnTo>
                    <a:lnTo>
                      <a:pt x="394" y="885"/>
                    </a:lnTo>
                    <a:lnTo>
                      <a:pt x="392" y="885"/>
                    </a:lnTo>
                    <a:lnTo>
                      <a:pt x="390" y="885"/>
                    </a:lnTo>
                    <a:lnTo>
                      <a:pt x="374" y="876"/>
                    </a:lnTo>
                    <a:lnTo>
                      <a:pt x="370" y="876"/>
                    </a:lnTo>
                    <a:lnTo>
                      <a:pt x="353" y="868"/>
                    </a:lnTo>
                    <a:lnTo>
                      <a:pt x="350" y="868"/>
                    </a:lnTo>
                    <a:lnTo>
                      <a:pt x="342" y="861"/>
                    </a:lnTo>
                    <a:lnTo>
                      <a:pt x="339" y="861"/>
                    </a:lnTo>
                    <a:lnTo>
                      <a:pt x="335" y="863"/>
                    </a:lnTo>
                    <a:lnTo>
                      <a:pt x="331" y="863"/>
                    </a:lnTo>
                    <a:lnTo>
                      <a:pt x="326" y="883"/>
                    </a:lnTo>
                    <a:lnTo>
                      <a:pt x="324" y="883"/>
                    </a:lnTo>
                    <a:lnTo>
                      <a:pt x="320" y="894"/>
                    </a:lnTo>
                    <a:lnTo>
                      <a:pt x="315" y="903"/>
                    </a:lnTo>
                    <a:lnTo>
                      <a:pt x="311" y="911"/>
                    </a:lnTo>
                    <a:lnTo>
                      <a:pt x="309" y="914"/>
                    </a:lnTo>
                    <a:lnTo>
                      <a:pt x="307" y="916"/>
                    </a:lnTo>
                    <a:lnTo>
                      <a:pt x="304" y="916"/>
                    </a:lnTo>
                    <a:lnTo>
                      <a:pt x="302" y="916"/>
                    </a:lnTo>
                    <a:lnTo>
                      <a:pt x="300" y="914"/>
                    </a:lnTo>
                    <a:lnTo>
                      <a:pt x="296" y="914"/>
                    </a:lnTo>
                    <a:lnTo>
                      <a:pt x="293" y="911"/>
                    </a:lnTo>
                    <a:lnTo>
                      <a:pt x="291" y="911"/>
                    </a:lnTo>
                    <a:lnTo>
                      <a:pt x="287" y="909"/>
                    </a:lnTo>
                    <a:lnTo>
                      <a:pt x="285" y="909"/>
                    </a:lnTo>
                    <a:lnTo>
                      <a:pt x="282" y="911"/>
                    </a:lnTo>
                    <a:lnTo>
                      <a:pt x="280" y="911"/>
                    </a:lnTo>
                    <a:lnTo>
                      <a:pt x="278" y="911"/>
                    </a:lnTo>
                    <a:lnTo>
                      <a:pt x="276" y="911"/>
                    </a:lnTo>
                    <a:lnTo>
                      <a:pt x="274" y="911"/>
                    </a:lnTo>
                    <a:lnTo>
                      <a:pt x="271" y="911"/>
                    </a:lnTo>
                    <a:lnTo>
                      <a:pt x="269" y="914"/>
                    </a:lnTo>
                    <a:lnTo>
                      <a:pt x="267" y="911"/>
                    </a:lnTo>
                    <a:lnTo>
                      <a:pt x="265" y="911"/>
                    </a:lnTo>
                    <a:lnTo>
                      <a:pt x="265" y="909"/>
                    </a:lnTo>
                    <a:lnTo>
                      <a:pt x="263" y="907"/>
                    </a:lnTo>
                    <a:lnTo>
                      <a:pt x="261" y="907"/>
                    </a:lnTo>
                    <a:lnTo>
                      <a:pt x="258" y="905"/>
                    </a:lnTo>
                    <a:lnTo>
                      <a:pt x="256" y="903"/>
                    </a:lnTo>
                    <a:lnTo>
                      <a:pt x="254" y="901"/>
                    </a:lnTo>
                    <a:lnTo>
                      <a:pt x="252" y="898"/>
                    </a:lnTo>
                    <a:lnTo>
                      <a:pt x="252" y="896"/>
                    </a:lnTo>
                    <a:lnTo>
                      <a:pt x="252" y="894"/>
                    </a:lnTo>
                    <a:lnTo>
                      <a:pt x="252" y="892"/>
                    </a:lnTo>
                    <a:lnTo>
                      <a:pt x="250" y="892"/>
                    </a:lnTo>
                    <a:lnTo>
                      <a:pt x="247" y="892"/>
                    </a:lnTo>
                    <a:lnTo>
                      <a:pt x="245" y="892"/>
                    </a:lnTo>
                    <a:lnTo>
                      <a:pt x="245" y="890"/>
                    </a:lnTo>
                    <a:lnTo>
                      <a:pt x="243" y="890"/>
                    </a:lnTo>
                    <a:lnTo>
                      <a:pt x="241" y="890"/>
                    </a:lnTo>
                    <a:lnTo>
                      <a:pt x="239" y="887"/>
                    </a:lnTo>
                    <a:lnTo>
                      <a:pt x="236" y="885"/>
                    </a:lnTo>
                    <a:lnTo>
                      <a:pt x="236" y="883"/>
                    </a:lnTo>
                    <a:lnTo>
                      <a:pt x="234" y="883"/>
                    </a:lnTo>
                    <a:lnTo>
                      <a:pt x="234" y="881"/>
                    </a:lnTo>
                    <a:lnTo>
                      <a:pt x="232" y="879"/>
                    </a:lnTo>
                    <a:lnTo>
                      <a:pt x="232" y="876"/>
                    </a:lnTo>
                    <a:lnTo>
                      <a:pt x="234" y="876"/>
                    </a:lnTo>
                    <a:lnTo>
                      <a:pt x="234" y="874"/>
                    </a:lnTo>
                    <a:lnTo>
                      <a:pt x="236" y="872"/>
                    </a:lnTo>
                    <a:lnTo>
                      <a:pt x="239" y="870"/>
                    </a:lnTo>
                    <a:lnTo>
                      <a:pt x="241" y="868"/>
                    </a:lnTo>
                    <a:lnTo>
                      <a:pt x="241" y="865"/>
                    </a:lnTo>
                    <a:lnTo>
                      <a:pt x="243" y="865"/>
                    </a:lnTo>
                    <a:lnTo>
                      <a:pt x="247" y="865"/>
                    </a:lnTo>
                    <a:lnTo>
                      <a:pt x="250" y="865"/>
                    </a:lnTo>
                    <a:lnTo>
                      <a:pt x="252" y="865"/>
                    </a:lnTo>
                    <a:lnTo>
                      <a:pt x="254" y="863"/>
                    </a:lnTo>
                    <a:lnTo>
                      <a:pt x="256" y="863"/>
                    </a:lnTo>
                    <a:lnTo>
                      <a:pt x="258" y="863"/>
                    </a:lnTo>
                    <a:lnTo>
                      <a:pt x="258" y="861"/>
                    </a:lnTo>
                    <a:lnTo>
                      <a:pt x="256" y="861"/>
                    </a:lnTo>
                    <a:lnTo>
                      <a:pt x="256" y="859"/>
                    </a:lnTo>
                    <a:lnTo>
                      <a:pt x="256" y="857"/>
                    </a:lnTo>
                    <a:lnTo>
                      <a:pt x="254" y="857"/>
                    </a:lnTo>
                    <a:lnTo>
                      <a:pt x="252" y="855"/>
                    </a:lnTo>
                    <a:lnTo>
                      <a:pt x="250" y="852"/>
                    </a:lnTo>
                    <a:lnTo>
                      <a:pt x="250" y="850"/>
                    </a:lnTo>
                    <a:lnTo>
                      <a:pt x="250" y="848"/>
                    </a:lnTo>
                    <a:lnTo>
                      <a:pt x="247" y="848"/>
                    </a:lnTo>
                    <a:lnTo>
                      <a:pt x="247" y="846"/>
                    </a:lnTo>
                    <a:lnTo>
                      <a:pt x="245" y="844"/>
                    </a:lnTo>
                    <a:lnTo>
                      <a:pt x="245" y="841"/>
                    </a:lnTo>
                    <a:lnTo>
                      <a:pt x="245" y="839"/>
                    </a:lnTo>
                    <a:lnTo>
                      <a:pt x="243" y="839"/>
                    </a:lnTo>
                    <a:lnTo>
                      <a:pt x="243" y="837"/>
                    </a:lnTo>
                    <a:lnTo>
                      <a:pt x="243" y="835"/>
                    </a:lnTo>
                    <a:lnTo>
                      <a:pt x="243" y="833"/>
                    </a:lnTo>
                    <a:lnTo>
                      <a:pt x="243" y="830"/>
                    </a:lnTo>
                    <a:lnTo>
                      <a:pt x="241" y="830"/>
                    </a:lnTo>
                    <a:lnTo>
                      <a:pt x="239" y="833"/>
                    </a:lnTo>
                    <a:lnTo>
                      <a:pt x="236" y="833"/>
                    </a:lnTo>
                    <a:lnTo>
                      <a:pt x="234" y="835"/>
                    </a:lnTo>
                    <a:lnTo>
                      <a:pt x="234" y="837"/>
                    </a:lnTo>
                    <a:lnTo>
                      <a:pt x="230" y="837"/>
                    </a:lnTo>
                    <a:lnTo>
                      <a:pt x="228" y="837"/>
                    </a:lnTo>
                    <a:lnTo>
                      <a:pt x="225" y="837"/>
                    </a:lnTo>
                    <a:lnTo>
                      <a:pt x="223" y="837"/>
                    </a:lnTo>
                    <a:lnTo>
                      <a:pt x="221" y="837"/>
                    </a:lnTo>
                    <a:lnTo>
                      <a:pt x="219" y="837"/>
                    </a:lnTo>
                    <a:lnTo>
                      <a:pt x="217" y="835"/>
                    </a:lnTo>
                    <a:lnTo>
                      <a:pt x="217" y="833"/>
                    </a:lnTo>
                    <a:lnTo>
                      <a:pt x="217" y="830"/>
                    </a:lnTo>
                    <a:lnTo>
                      <a:pt x="215" y="830"/>
                    </a:lnTo>
                    <a:lnTo>
                      <a:pt x="215" y="828"/>
                    </a:lnTo>
                    <a:lnTo>
                      <a:pt x="215" y="826"/>
                    </a:lnTo>
                    <a:lnTo>
                      <a:pt x="221" y="826"/>
                    </a:lnTo>
                    <a:lnTo>
                      <a:pt x="225" y="824"/>
                    </a:lnTo>
                    <a:lnTo>
                      <a:pt x="228" y="824"/>
                    </a:lnTo>
                    <a:lnTo>
                      <a:pt x="232" y="822"/>
                    </a:lnTo>
                    <a:lnTo>
                      <a:pt x="236" y="822"/>
                    </a:lnTo>
                    <a:lnTo>
                      <a:pt x="239" y="817"/>
                    </a:lnTo>
                    <a:lnTo>
                      <a:pt x="236" y="817"/>
                    </a:lnTo>
                    <a:lnTo>
                      <a:pt x="234" y="815"/>
                    </a:lnTo>
                    <a:lnTo>
                      <a:pt x="228" y="813"/>
                    </a:lnTo>
                    <a:lnTo>
                      <a:pt x="225" y="813"/>
                    </a:lnTo>
                    <a:lnTo>
                      <a:pt x="223" y="811"/>
                    </a:lnTo>
                    <a:lnTo>
                      <a:pt x="217" y="811"/>
                    </a:lnTo>
                    <a:lnTo>
                      <a:pt x="212" y="811"/>
                    </a:lnTo>
                    <a:lnTo>
                      <a:pt x="210" y="811"/>
                    </a:lnTo>
                    <a:lnTo>
                      <a:pt x="208" y="811"/>
                    </a:lnTo>
                    <a:lnTo>
                      <a:pt x="204" y="811"/>
                    </a:lnTo>
                    <a:lnTo>
                      <a:pt x="206" y="806"/>
                    </a:lnTo>
                    <a:lnTo>
                      <a:pt x="206" y="798"/>
                    </a:lnTo>
                    <a:lnTo>
                      <a:pt x="204" y="793"/>
                    </a:lnTo>
                    <a:lnTo>
                      <a:pt x="199" y="789"/>
                    </a:lnTo>
                    <a:lnTo>
                      <a:pt x="193" y="789"/>
                    </a:lnTo>
                    <a:lnTo>
                      <a:pt x="186" y="789"/>
                    </a:lnTo>
                    <a:lnTo>
                      <a:pt x="186" y="787"/>
                    </a:lnTo>
                    <a:lnTo>
                      <a:pt x="188" y="782"/>
                    </a:lnTo>
                    <a:lnTo>
                      <a:pt x="188" y="780"/>
                    </a:lnTo>
                    <a:lnTo>
                      <a:pt x="188" y="778"/>
                    </a:lnTo>
                    <a:lnTo>
                      <a:pt x="190" y="776"/>
                    </a:lnTo>
                    <a:lnTo>
                      <a:pt x="188" y="776"/>
                    </a:lnTo>
                    <a:lnTo>
                      <a:pt x="186" y="776"/>
                    </a:lnTo>
                    <a:lnTo>
                      <a:pt x="184" y="776"/>
                    </a:lnTo>
                    <a:lnTo>
                      <a:pt x="182" y="773"/>
                    </a:lnTo>
                    <a:lnTo>
                      <a:pt x="179" y="773"/>
                    </a:lnTo>
                    <a:lnTo>
                      <a:pt x="177" y="773"/>
                    </a:lnTo>
                    <a:lnTo>
                      <a:pt x="173" y="773"/>
                    </a:lnTo>
                    <a:lnTo>
                      <a:pt x="171" y="773"/>
                    </a:lnTo>
                    <a:lnTo>
                      <a:pt x="169" y="773"/>
                    </a:lnTo>
                    <a:lnTo>
                      <a:pt x="164" y="773"/>
                    </a:lnTo>
                    <a:lnTo>
                      <a:pt x="162" y="773"/>
                    </a:lnTo>
                    <a:lnTo>
                      <a:pt x="160" y="773"/>
                    </a:lnTo>
                    <a:lnTo>
                      <a:pt x="158" y="771"/>
                    </a:lnTo>
                    <a:lnTo>
                      <a:pt x="155" y="771"/>
                    </a:lnTo>
                    <a:lnTo>
                      <a:pt x="153" y="771"/>
                    </a:lnTo>
                    <a:lnTo>
                      <a:pt x="149" y="769"/>
                    </a:lnTo>
                    <a:lnTo>
                      <a:pt x="149" y="760"/>
                    </a:lnTo>
                    <a:lnTo>
                      <a:pt x="147" y="756"/>
                    </a:lnTo>
                    <a:lnTo>
                      <a:pt x="149" y="749"/>
                    </a:lnTo>
                    <a:lnTo>
                      <a:pt x="151" y="743"/>
                    </a:lnTo>
                    <a:lnTo>
                      <a:pt x="155" y="743"/>
                    </a:lnTo>
                    <a:lnTo>
                      <a:pt x="171" y="747"/>
                    </a:lnTo>
                    <a:lnTo>
                      <a:pt x="173" y="747"/>
                    </a:lnTo>
                    <a:lnTo>
                      <a:pt x="173" y="745"/>
                    </a:lnTo>
                    <a:lnTo>
                      <a:pt x="173" y="743"/>
                    </a:lnTo>
                    <a:lnTo>
                      <a:pt x="171" y="741"/>
                    </a:lnTo>
                    <a:lnTo>
                      <a:pt x="171" y="738"/>
                    </a:lnTo>
                    <a:lnTo>
                      <a:pt x="169" y="736"/>
                    </a:lnTo>
                    <a:lnTo>
                      <a:pt x="169" y="734"/>
                    </a:lnTo>
                    <a:lnTo>
                      <a:pt x="169" y="732"/>
                    </a:lnTo>
                    <a:lnTo>
                      <a:pt x="166" y="732"/>
                    </a:lnTo>
                    <a:lnTo>
                      <a:pt x="164" y="727"/>
                    </a:lnTo>
                    <a:lnTo>
                      <a:pt x="162" y="727"/>
                    </a:lnTo>
                    <a:lnTo>
                      <a:pt x="160" y="725"/>
                    </a:lnTo>
                    <a:lnTo>
                      <a:pt x="158" y="725"/>
                    </a:lnTo>
                    <a:lnTo>
                      <a:pt x="155" y="725"/>
                    </a:lnTo>
                    <a:lnTo>
                      <a:pt x="153" y="723"/>
                    </a:lnTo>
                    <a:lnTo>
                      <a:pt x="151" y="723"/>
                    </a:lnTo>
                    <a:lnTo>
                      <a:pt x="149" y="721"/>
                    </a:lnTo>
                    <a:lnTo>
                      <a:pt x="147" y="721"/>
                    </a:lnTo>
                    <a:lnTo>
                      <a:pt x="144" y="719"/>
                    </a:lnTo>
                    <a:lnTo>
                      <a:pt x="142" y="719"/>
                    </a:lnTo>
                    <a:lnTo>
                      <a:pt x="140" y="721"/>
                    </a:lnTo>
                    <a:lnTo>
                      <a:pt x="140" y="723"/>
                    </a:lnTo>
                    <a:lnTo>
                      <a:pt x="138" y="723"/>
                    </a:lnTo>
                    <a:lnTo>
                      <a:pt x="138" y="725"/>
                    </a:lnTo>
                    <a:lnTo>
                      <a:pt x="138" y="727"/>
                    </a:lnTo>
                    <a:lnTo>
                      <a:pt x="136" y="727"/>
                    </a:lnTo>
                    <a:lnTo>
                      <a:pt x="133" y="725"/>
                    </a:lnTo>
                    <a:lnTo>
                      <a:pt x="131" y="725"/>
                    </a:lnTo>
                    <a:lnTo>
                      <a:pt x="131" y="723"/>
                    </a:lnTo>
                    <a:lnTo>
                      <a:pt x="129" y="723"/>
                    </a:lnTo>
                    <a:lnTo>
                      <a:pt x="127" y="721"/>
                    </a:lnTo>
                    <a:lnTo>
                      <a:pt x="125" y="721"/>
                    </a:lnTo>
                    <a:lnTo>
                      <a:pt x="123" y="719"/>
                    </a:lnTo>
                    <a:lnTo>
                      <a:pt x="120" y="717"/>
                    </a:lnTo>
                    <a:lnTo>
                      <a:pt x="123" y="714"/>
                    </a:lnTo>
                    <a:lnTo>
                      <a:pt x="123" y="712"/>
                    </a:lnTo>
                    <a:lnTo>
                      <a:pt x="123" y="710"/>
                    </a:lnTo>
                    <a:lnTo>
                      <a:pt x="123" y="708"/>
                    </a:lnTo>
                    <a:lnTo>
                      <a:pt x="125" y="706"/>
                    </a:lnTo>
                    <a:lnTo>
                      <a:pt x="125" y="703"/>
                    </a:lnTo>
                    <a:lnTo>
                      <a:pt x="125" y="701"/>
                    </a:lnTo>
                    <a:lnTo>
                      <a:pt x="123" y="701"/>
                    </a:lnTo>
                    <a:lnTo>
                      <a:pt x="120" y="701"/>
                    </a:lnTo>
                    <a:lnTo>
                      <a:pt x="118" y="701"/>
                    </a:lnTo>
                    <a:lnTo>
                      <a:pt x="116" y="701"/>
                    </a:lnTo>
                    <a:lnTo>
                      <a:pt x="116" y="699"/>
                    </a:lnTo>
                    <a:lnTo>
                      <a:pt x="114" y="699"/>
                    </a:lnTo>
                    <a:lnTo>
                      <a:pt x="114" y="697"/>
                    </a:lnTo>
                    <a:lnTo>
                      <a:pt x="114" y="695"/>
                    </a:lnTo>
                    <a:lnTo>
                      <a:pt x="114" y="692"/>
                    </a:lnTo>
                    <a:lnTo>
                      <a:pt x="114" y="690"/>
                    </a:lnTo>
                    <a:lnTo>
                      <a:pt x="114" y="688"/>
                    </a:lnTo>
                    <a:lnTo>
                      <a:pt x="114" y="686"/>
                    </a:lnTo>
                    <a:lnTo>
                      <a:pt x="114" y="684"/>
                    </a:lnTo>
                    <a:lnTo>
                      <a:pt x="116" y="684"/>
                    </a:lnTo>
                    <a:lnTo>
                      <a:pt x="116" y="681"/>
                    </a:lnTo>
                    <a:lnTo>
                      <a:pt x="116" y="679"/>
                    </a:lnTo>
                    <a:lnTo>
                      <a:pt x="118" y="679"/>
                    </a:lnTo>
                    <a:lnTo>
                      <a:pt x="118" y="677"/>
                    </a:lnTo>
                    <a:lnTo>
                      <a:pt x="118" y="675"/>
                    </a:lnTo>
                    <a:lnTo>
                      <a:pt x="118" y="673"/>
                    </a:lnTo>
                    <a:lnTo>
                      <a:pt x="118" y="671"/>
                    </a:lnTo>
                    <a:lnTo>
                      <a:pt x="116" y="671"/>
                    </a:lnTo>
                    <a:lnTo>
                      <a:pt x="114" y="671"/>
                    </a:lnTo>
                    <a:lnTo>
                      <a:pt x="112" y="671"/>
                    </a:lnTo>
                    <a:lnTo>
                      <a:pt x="112" y="668"/>
                    </a:lnTo>
                    <a:lnTo>
                      <a:pt x="109" y="668"/>
                    </a:lnTo>
                    <a:lnTo>
                      <a:pt x="109" y="666"/>
                    </a:lnTo>
                    <a:lnTo>
                      <a:pt x="112" y="664"/>
                    </a:lnTo>
                    <a:lnTo>
                      <a:pt x="112" y="662"/>
                    </a:lnTo>
                    <a:lnTo>
                      <a:pt x="114" y="662"/>
                    </a:lnTo>
                    <a:lnTo>
                      <a:pt x="114" y="660"/>
                    </a:lnTo>
                    <a:lnTo>
                      <a:pt x="114" y="657"/>
                    </a:lnTo>
                    <a:lnTo>
                      <a:pt x="116" y="655"/>
                    </a:lnTo>
                    <a:lnTo>
                      <a:pt x="116" y="653"/>
                    </a:lnTo>
                    <a:lnTo>
                      <a:pt x="114" y="653"/>
                    </a:lnTo>
                    <a:lnTo>
                      <a:pt x="112" y="653"/>
                    </a:lnTo>
                    <a:lnTo>
                      <a:pt x="109" y="653"/>
                    </a:lnTo>
                    <a:lnTo>
                      <a:pt x="107" y="651"/>
                    </a:lnTo>
                    <a:lnTo>
                      <a:pt x="107" y="649"/>
                    </a:lnTo>
                    <a:lnTo>
                      <a:pt x="105" y="646"/>
                    </a:lnTo>
                    <a:lnTo>
                      <a:pt x="105" y="644"/>
                    </a:lnTo>
                    <a:lnTo>
                      <a:pt x="105" y="642"/>
                    </a:lnTo>
                    <a:lnTo>
                      <a:pt x="103" y="642"/>
                    </a:lnTo>
                    <a:lnTo>
                      <a:pt x="105" y="642"/>
                    </a:lnTo>
                    <a:lnTo>
                      <a:pt x="105" y="640"/>
                    </a:lnTo>
                    <a:lnTo>
                      <a:pt x="107" y="640"/>
                    </a:lnTo>
                    <a:lnTo>
                      <a:pt x="107" y="638"/>
                    </a:lnTo>
                    <a:lnTo>
                      <a:pt x="109" y="638"/>
                    </a:lnTo>
                    <a:lnTo>
                      <a:pt x="109" y="635"/>
                    </a:lnTo>
                    <a:lnTo>
                      <a:pt x="112" y="635"/>
                    </a:lnTo>
                    <a:lnTo>
                      <a:pt x="112" y="633"/>
                    </a:lnTo>
                    <a:lnTo>
                      <a:pt x="114" y="631"/>
                    </a:lnTo>
                    <a:lnTo>
                      <a:pt x="109" y="631"/>
                    </a:lnTo>
                    <a:lnTo>
                      <a:pt x="107" y="631"/>
                    </a:lnTo>
                    <a:lnTo>
                      <a:pt x="105" y="629"/>
                    </a:lnTo>
                    <a:lnTo>
                      <a:pt x="103" y="629"/>
                    </a:lnTo>
                    <a:lnTo>
                      <a:pt x="101" y="629"/>
                    </a:lnTo>
                    <a:lnTo>
                      <a:pt x="96" y="627"/>
                    </a:lnTo>
                    <a:lnTo>
                      <a:pt x="94" y="627"/>
                    </a:lnTo>
                    <a:lnTo>
                      <a:pt x="92" y="625"/>
                    </a:lnTo>
                    <a:lnTo>
                      <a:pt x="90" y="622"/>
                    </a:lnTo>
                    <a:lnTo>
                      <a:pt x="88" y="620"/>
                    </a:lnTo>
                    <a:lnTo>
                      <a:pt x="85" y="618"/>
                    </a:lnTo>
                    <a:lnTo>
                      <a:pt x="83" y="616"/>
                    </a:lnTo>
                    <a:lnTo>
                      <a:pt x="83" y="614"/>
                    </a:lnTo>
                    <a:lnTo>
                      <a:pt x="81" y="611"/>
                    </a:lnTo>
                    <a:lnTo>
                      <a:pt x="79" y="611"/>
                    </a:lnTo>
                    <a:lnTo>
                      <a:pt x="79" y="609"/>
                    </a:lnTo>
                    <a:lnTo>
                      <a:pt x="77" y="607"/>
                    </a:lnTo>
                    <a:lnTo>
                      <a:pt x="74" y="605"/>
                    </a:lnTo>
                    <a:lnTo>
                      <a:pt x="72" y="603"/>
                    </a:lnTo>
                    <a:lnTo>
                      <a:pt x="55" y="589"/>
                    </a:lnTo>
                    <a:lnTo>
                      <a:pt x="55" y="587"/>
                    </a:lnTo>
                    <a:lnTo>
                      <a:pt x="66" y="576"/>
                    </a:lnTo>
                    <a:lnTo>
                      <a:pt x="63" y="574"/>
                    </a:lnTo>
                    <a:lnTo>
                      <a:pt x="63" y="572"/>
                    </a:lnTo>
                    <a:lnTo>
                      <a:pt x="61" y="570"/>
                    </a:lnTo>
                    <a:lnTo>
                      <a:pt x="61" y="568"/>
                    </a:lnTo>
                    <a:lnTo>
                      <a:pt x="59" y="568"/>
                    </a:lnTo>
                    <a:lnTo>
                      <a:pt x="59" y="565"/>
                    </a:lnTo>
                    <a:lnTo>
                      <a:pt x="57" y="563"/>
                    </a:lnTo>
                    <a:lnTo>
                      <a:pt x="57" y="561"/>
                    </a:lnTo>
                    <a:lnTo>
                      <a:pt x="55" y="559"/>
                    </a:lnTo>
                    <a:lnTo>
                      <a:pt x="52" y="557"/>
                    </a:lnTo>
                    <a:lnTo>
                      <a:pt x="52" y="554"/>
                    </a:lnTo>
                    <a:lnTo>
                      <a:pt x="52" y="552"/>
                    </a:lnTo>
                    <a:lnTo>
                      <a:pt x="52" y="550"/>
                    </a:lnTo>
                    <a:lnTo>
                      <a:pt x="52" y="548"/>
                    </a:lnTo>
                    <a:lnTo>
                      <a:pt x="52" y="546"/>
                    </a:lnTo>
                    <a:lnTo>
                      <a:pt x="50" y="543"/>
                    </a:lnTo>
                    <a:lnTo>
                      <a:pt x="50" y="541"/>
                    </a:lnTo>
                    <a:lnTo>
                      <a:pt x="50" y="539"/>
                    </a:lnTo>
                    <a:lnTo>
                      <a:pt x="50" y="537"/>
                    </a:lnTo>
                    <a:lnTo>
                      <a:pt x="50" y="535"/>
                    </a:lnTo>
                    <a:lnTo>
                      <a:pt x="48" y="533"/>
                    </a:lnTo>
                    <a:lnTo>
                      <a:pt x="42" y="519"/>
                    </a:lnTo>
                    <a:lnTo>
                      <a:pt x="42" y="517"/>
                    </a:lnTo>
                    <a:lnTo>
                      <a:pt x="37" y="519"/>
                    </a:lnTo>
                    <a:lnTo>
                      <a:pt x="35" y="519"/>
                    </a:lnTo>
                    <a:lnTo>
                      <a:pt x="33" y="519"/>
                    </a:lnTo>
                    <a:lnTo>
                      <a:pt x="26" y="519"/>
                    </a:lnTo>
                    <a:lnTo>
                      <a:pt x="24" y="519"/>
                    </a:lnTo>
                    <a:lnTo>
                      <a:pt x="17" y="519"/>
                    </a:lnTo>
                    <a:lnTo>
                      <a:pt x="11" y="519"/>
                    </a:lnTo>
                    <a:lnTo>
                      <a:pt x="9" y="519"/>
                    </a:lnTo>
                    <a:lnTo>
                      <a:pt x="6" y="519"/>
                    </a:lnTo>
                    <a:lnTo>
                      <a:pt x="2" y="517"/>
                    </a:lnTo>
                    <a:lnTo>
                      <a:pt x="0" y="517"/>
                    </a:lnTo>
                    <a:lnTo>
                      <a:pt x="0" y="513"/>
                    </a:lnTo>
                    <a:lnTo>
                      <a:pt x="2" y="511"/>
                    </a:lnTo>
                    <a:lnTo>
                      <a:pt x="4" y="506"/>
                    </a:lnTo>
                    <a:lnTo>
                      <a:pt x="9" y="506"/>
                    </a:lnTo>
                    <a:lnTo>
                      <a:pt x="11" y="504"/>
                    </a:lnTo>
                    <a:lnTo>
                      <a:pt x="13" y="502"/>
                    </a:lnTo>
                    <a:lnTo>
                      <a:pt x="15" y="500"/>
                    </a:lnTo>
                    <a:lnTo>
                      <a:pt x="17" y="497"/>
                    </a:lnTo>
                    <a:lnTo>
                      <a:pt x="20" y="497"/>
                    </a:lnTo>
                    <a:lnTo>
                      <a:pt x="20" y="493"/>
                    </a:lnTo>
                    <a:lnTo>
                      <a:pt x="20" y="491"/>
                    </a:lnTo>
                    <a:lnTo>
                      <a:pt x="22" y="489"/>
                    </a:lnTo>
                    <a:lnTo>
                      <a:pt x="22" y="487"/>
                    </a:lnTo>
                    <a:lnTo>
                      <a:pt x="22" y="484"/>
                    </a:lnTo>
                    <a:lnTo>
                      <a:pt x="52" y="482"/>
                    </a:lnTo>
                    <a:lnTo>
                      <a:pt x="48" y="482"/>
                    </a:lnTo>
                    <a:lnTo>
                      <a:pt x="46" y="480"/>
                    </a:lnTo>
                    <a:lnTo>
                      <a:pt x="44" y="478"/>
                    </a:lnTo>
                    <a:lnTo>
                      <a:pt x="42" y="478"/>
                    </a:lnTo>
                    <a:lnTo>
                      <a:pt x="39" y="476"/>
                    </a:lnTo>
                    <a:lnTo>
                      <a:pt x="37" y="476"/>
                    </a:lnTo>
                    <a:lnTo>
                      <a:pt x="33" y="478"/>
                    </a:lnTo>
                    <a:lnTo>
                      <a:pt x="31" y="478"/>
                    </a:lnTo>
                    <a:lnTo>
                      <a:pt x="28" y="478"/>
                    </a:lnTo>
                    <a:lnTo>
                      <a:pt x="26" y="478"/>
                    </a:lnTo>
                    <a:lnTo>
                      <a:pt x="22" y="480"/>
                    </a:lnTo>
                    <a:lnTo>
                      <a:pt x="22" y="476"/>
                    </a:lnTo>
                    <a:lnTo>
                      <a:pt x="24" y="473"/>
                    </a:lnTo>
                    <a:lnTo>
                      <a:pt x="24" y="469"/>
                    </a:lnTo>
                    <a:lnTo>
                      <a:pt x="24" y="467"/>
                    </a:lnTo>
                    <a:lnTo>
                      <a:pt x="24" y="465"/>
                    </a:lnTo>
                    <a:lnTo>
                      <a:pt x="24" y="460"/>
                    </a:lnTo>
                    <a:lnTo>
                      <a:pt x="24" y="458"/>
                    </a:lnTo>
                    <a:lnTo>
                      <a:pt x="26" y="456"/>
                    </a:lnTo>
                    <a:lnTo>
                      <a:pt x="26" y="454"/>
                    </a:lnTo>
                    <a:lnTo>
                      <a:pt x="26" y="449"/>
                    </a:lnTo>
                    <a:lnTo>
                      <a:pt x="35" y="445"/>
                    </a:lnTo>
                    <a:lnTo>
                      <a:pt x="39" y="443"/>
                    </a:lnTo>
                    <a:lnTo>
                      <a:pt x="46" y="438"/>
                    </a:lnTo>
                    <a:lnTo>
                      <a:pt x="48" y="438"/>
                    </a:lnTo>
                    <a:lnTo>
                      <a:pt x="48" y="436"/>
                    </a:lnTo>
                    <a:lnTo>
                      <a:pt x="50" y="436"/>
                    </a:lnTo>
                    <a:lnTo>
                      <a:pt x="52" y="436"/>
                    </a:lnTo>
                    <a:lnTo>
                      <a:pt x="55" y="436"/>
                    </a:lnTo>
                    <a:lnTo>
                      <a:pt x="57" y="436"/>
                    </a:lnTo>
                    <a:lnTo>
                      <a:pt x="59" y="436"/>
                    </a:lnTo>
                    <a:lnTo>
                      <a:pt x="61" y="436"/>
                    </a:lnTo>
                    <a:lnTo>
                      <a:pt x="63" y="434"/>
                    </a:lnTo>
                    <a:lnTo>
                      <a:pt x="66" y="434"/>
                    </a:lnTo>
                    <a:lnTo>
                      <a:pt x="68" y="434"/>
                    </a:lnTo>
                    <a:lnTo>
                      <a:pt x="70" y="434"/>
                    </a:lnTo>
                    <a:lnTo>
                      <a:pt x="72" y="434"/>
                    </a:lnTo>
                    <a:lnTo>
                      <a:pt x="74" y="434"/>
                    </a:lnTo>
                    <a:lnTo>
                      <a:pt x="77" y="432"/>
                    </a:lnTo>
                    <a:lnTo>
                      <a:pt x="83" y="432"/>
                    </a:lnTo>
                    <a:lnTo>
                      <a:pt x="85" y="430"/>
                    </a:lnTo>
                    <a:lnTo>
                      <a:pt x="88" y="430"/>
                    </a:lnTo>
                    <a:lnTo>
                      <a:pt x="90" y="427"/>
                    </a:lnTo>
                    <a:lnTo>
                      <a:pt x="92" y="427"/>
                    </a:lnTo>
                    <a:lnTo>
                      <a:pt x="92" y="425"/>
                    </a:lnTo>
                    <a:lnTo>
                      <a:pt x="94" y="425"/>
                    </a:lnTo>
                    <a:lnTo>
                      <a:pt x="96" y="425"/>
                    </a:lnTo>
                    <a:lnTo>
                      <a:pt x="96" y="423"/>
                    </a:lnTo>
                    <a:lnTo>
                      <a:pt x="98" y="423"/>
                    </a:lnTo>
                    <a:lnTo>
                      <a:pt x="101" y="425"/>
                    </a:lnTo>
                    <a:lnTo>
                      <a:pt x="103" y="425"/>
                    </a:lnTo>
                    <a:lnTo>
                      <a:pt x="105" y="427"/>
                    </a:lnTo>
                    <a:lnTo>
                      <a:pt x="107" y="427"/>
                    </a:lnTo>
                    <a:lnTo>
                      <a:pt x="107" y="430"/>
                    </a:lnTo>
                    <a:lnTo>
                      <a:pt x="109" y="430"/>
                    </a:lnTo>
                    <a:lnTo>
                      <a:pt x="112" y="430"/>
                    </a:lnTo>
                    <a:lnTo>
                      <a:pt x="112" y="432"/>
                    </a:lnTo>
                    <a:lnTo>
                      <a:pt x="114" y="432"/>
                    </a:lnTo>
                    <a:lnTo>
                      <a:pt x="116" y="432"/>
                    </a:lnTo>
                    <a:lnTo>
                      <a:pt x="116" y="434"/>
                    </a:lnTo>
                    <a:lnTo>
                      <a:pt x="118" y="434"/>
                    </a:lnTo>
                    <a:lnTo>
                      <a:pt x="120" y="436"/>
                    </a:lnTo>
                    <a:lnTo>
                      <a:pt x="123" y="436"/>
                    </a:lnTo>
                    <a:lnTo>
                      <a:pt x="125" y="436"/>
                    </a:lnTo>
                    <a:lnTo>
                      <a:pt x="127" y="436"/>
                    </a:lnTo>
                    <a:lnTo>
                      <a:pt x="129" y="436"/>
                    </a:lnTo>
                    <a:lnTo>
                      <a:pt x="131" y="436"/>
                    </a:lnTo>
                    <a:lnTo>
                      <a:pt x="131" y="438"/>
                    </a:lnTo>
                    <a:lnTo>
                      <a:pt x="133" y="438"/>
                    </a:lnTo>
                    <a:lnTo>
                      <a:pt x="136" y="438"/>
                    </a:lnTo>
                    <a:lnTo>
                      <a:pt x="138" y="438"/>
                    </a:lnTo>
                    <a:lnTo>
                      <a:pt x="140" y="438"/>
                    </a:lnTo>
                    <a:lnTo>
                      <a:pt x="140" y="436"/>
                    </a:lnTo>
                    <a:lnTo>
                      <a:pt x="140" y="434"/>
                    </a:lnTo>
                    <a:lnTo>
                      <a:pt x="142" y="434"/>
                    </a:lnTo>
                    <a:lnTo>
                      <a:pt x="142" y="432"/>
                    </a:lnTo>
                    <a:lnTo>
                      <a:pt x="142" y="430"/>
                    </a:lnTo>
                    <a:lnTo>
                      <a:pt x="144" y="430"/>
                    </a:lnTo>
                    <a:lnTo>
                      <a:pt x="147" y="430"/>
                    </a:lnTo>
                    <a:lnTo>
                      <a:pt x="149" y="430"/>
                    </a:lnTo>
                    <a:lnTo>
                      <a:pt x="151" y="430"/>
                    </a:lnTo>
                    <a:lnTo>
                      <a:pt x="153" y="430"/>
                    </a:lnTo>
                    <a:lnTo>
                      <a:pt x="155" y="430"/>
                    </a:lnTo>
                    <a:lnTo>
                      <a:pt x="158" y="430"/>
                    </a:lnTo>
                    <a:lnTo>
                      <a:pt x="158" y="427"/>
                    </a:lnTo>
                    <a:lnTo>
                      <a:pt x="160" y="427"/>
                    </a:lnTo>
                    <a:lnTo>
                      <a:pt x="162" y="427"/>
                    </a:lnTo>
                    <a:lnTo>
                      <a:pt x="164" y="427"/>
                    </a:lnTo>
                    <a:lnTo>
                      <a:pt x="166" y="427"/>
                    </a:lnTo>
                    <a:lnTo>
                      <a:pt x="169" y="425"/>
                    </a:lnTo>
                    <a:lnTo>
                      <a:pt x="171" y="425"/>
                    </a:lnTo>
                    <a:lnTo>
                      <a:pt x="173" y="425"/>
                    </a:lnTo>
                    <a:lnTo>
                      <a:pt x="175" y="425"/>
                    </a:lnTo>
                    <a:lnTo>
                      <a:pt x="175" y="427"/>
                    </a:lnTo>
                    <a:lnTo>
                      <a:pt x="177" y="427"/>
                    </a:lnTo>
                    <a:lnTo>
                      <a:pt x="179" y="427"/>
                    </a:lnTo>
                    <a:lnTo>
                      <a:pt x="182" y="427"/>
                    </a:lnTo>
                    <a:lnTo>
                      <a:pt x="184" y="427"/>
                    </a:lnTo>
                    <a:lnTo>
                      <a:pt x="184" y="430"/>
                    </a:lnTo>
                    <a:lnTo>
                      <a:pt x="186" y="430"/>
                    </a:lnTo>
                    <a:lnTo>
                      <a:pt x="188" y="430"/>
                    </a:lnTo>
                    <a:lnTo>
                      <a:pt x="190" y="430"/>
                    </a:lnTo>
                    <a:lnTo>
                      <a:pt x="193" y="430"/>
                    </a:lnTo>
                    <a:lnTo>
                      <a:pt x="195" y="432"/>
                    </a:lnTo>
                    <a:lnTo>
                      <a:pt x="197" y="432"/>
                    </a:lnTo>
                    <a:lnTo>
                      <a:pt x="199" y="432"/>
                    </a:lnTo>
                    <a:lnTo>
                      <a:pt x="201" y="432"/>
                    </a:lnTo>
                    <a:lnTo>
                      <a:pt x="204" y="432"/>
                    </a:lnTo>
                    <a:lnTo>
                      <a:pt x="204" y="434"/>
                    </a:lnTo>
                    <a:lnTo>
                      <a:pt x="206" y="434"/>
                    </a:lnTo>
                    <a:lnTo>
                      <a:pt x="208" y="434"/>
                    </a:lnTo>
                    <a:lnTo>
                      <a:pt x="210" y="434"/>
                    </a:lnTo>
                    <a:lnTo>
                      <a:pt x="212" y="434"/>
                    </a:lnTo>
                    <a:lnTo>
                      <a:pt x="212" y="432"/>
                    </a:lnTo>
                    <a:lnTo>
                      <a:pt x="215" y="432"/>
                    </a:lnTo>
                    <a:lnTo>
                      <a:pt x="217" y="432"/>
                    </a:lnTo>
                    <a:lnTo>
                      <a:pt x="217" y="430"/>
                    </a:lnTo>
                    <a:lnTo>
                      <a:pt x="219" y="430"/>
                    </a:lnTo>
                    <a:lnTo>
                      <a:pt x="221" y="430"/>
                    </a:lnTo>
                    <a:lnTo>
                      <a:pt x="223" y="427"/>
                    </a:lnTo>
                    <a:lnTo>
                      <a:pt x="225" y="427"/>
                    </a:lnTo>
                    <a:lnTo>
                      <a:pt x="228" y="425"/>
                    </a:lnTo>
                    <a:lnTo>
                      <a:pt x="230" y="425"/>
                    </a:lnTo>
                    <a:lnTo>
                      <a:pt x="232" y="425"/>
                    </a:lnTo>
                    <a:lnTo>
                      <a:pt x="234" y="427"/>
                    </a:lnTo>
                    <a:lnTo>
                      <a:pt x="234" y="430"/>
                    </a:lnTo>
                    <a:lnTo>
                      <a:pt x="236" y="430"/>
                    </a:lnTo>
                    <a:lnTo>
                      <a:pt x="236" y="432"/>
                    </a:lnTo>
                    <a:lnTo>
                      <a:pt x="239" y="432"/>
                    </a:lnTo>
                    <a:lnTo>
                      <a:pt x="239" y="434"/>
                    </a:lnTo>
                    <a:lnTo>
                      <a:pt x="241" y="434"/>
                    </a:lnTo>
                    <a:lnTo>
                      <a:pt x="241" y="432"/>
                    </a:lnTo>
                    <a:lnTo>
                      <a:pt x="243" y="432"/>
                    </a:lnTo>
                    <a:lnTo>
                      <a:pt x="245" y="432"/>
                    </a:lnTo>
                    <a:lnTo>
                      <a:pt x="247" y="432"/>
                    </a:lnTo>
                    <a:lnTo>
                      <a:pt x="250" y="432"/>
                    </a:lnTo>
                    <a:lnTo>
                      <a:pt x="250" y="430"/>
                    </a:lnTo>
                    <a:lnTo>
                      <a:pt x="252" y="430"/>
                    </a:lnTo>
                    <a:lnTo>
                      <a:pt x="254" y="430"/>
                    </a:lnTo>
                    <a:lnTo>
                      <a:pt x="256" y="430"/>
                    </a:lnTo>
                    <a:lnTo>
                      <a:pt x="258" y="430"/>
                    </a:lnTo>
                    <a:lnTo>
                      <a:pt x="258" y="427"/>
                    </a:lnTo>
                    <a:lnTo>
                      <a:pt x="258" y="425"/>
                    </a:lnTo>
                    <a:lnTo>
                      <a:pt x="258" y="423"/>
                    </a:lnTo>
                    <a:lnTo>
                      <a:pt x="256" y="423"/>
                    </a:lnTo>
                    <a:lnTo>
                      <a:pt x="256" y="421"/>
                    </a:lnTo>
                    <a:lnTo>
                      <a:pt x="256" y="419"/>
                    </a:lnTo>
                    <a:lnTo>
                      <a:pt x="254" y="416"/>
                    </a:lnTo>
                    <a:lnTo>
                      <a:pt x="254" y="414"/>
                    </a:lnTo>
                    <a:lnTo>
                      <a:pt x="254" y="412"/>
                    </a:lnTo>
                    <a:lnTo>
                      <a:pt x="254" y="410"/>
                    </a:lnTo>
                    <a:lnTo>
                      <a:pt x="256" y="410"/>
                    </a:lnTo>
                    <a:lnTo>
                      <a:pt x="256" y="408"/>
                    </a:lnTo>
                    <a:lnTo>
                      <a:pt x="256" y="405"/>
                    </a:lnTo>
                    <a:lnTo>
                      <a:pt x="256" y="403"/>
                    </a:lnTo>
                    <a:lnTo>
                      <a:pt x="258" y="403"/>
                    </a:lnTo>
                    <a:lnTo>
                      <a:pt x="258" y="401"/>
                    </a:lnTo>
                    <a:lnTo>
                      <a:pt x="258" y="399"/>
                    </a:lnTo>
                    <a:lnTo>
                      <a:pt x="256" y="399"/>
                    </a:lnTo>
                    <a:lnTo>
                      <a:pt x="254" y="399"/>
                    </a:lnTo>
                    <a:lnTo>
                      <a:pt x="252" y="399"/>
                    </a:lnTo>
                    <a:lnTo>
                      <a:pt x="250" y="399"/>
                    </a:lnTo>
                    <a:lnTo>
                      <a:pt x="250" y="397"/>
                    </a:lnTo>
                    <a:lnTo>
                      <a:pt x="247" y="397"/>
                    </a:lnTo>
                    <a:lnTo>
                      <a:pt x="245" y="397"/>
                    </a:lnTo>
                    <a:lnTo>
                      <a:pt x="243" y="397"/>
                    </a:lnTo>
                    <a:lnTo>
                      <a:pt x="243" y="395"/>
                    </a:lnTo>
                    <a:lnTo>
                      <a:pt x="241" y="395"/>
                    </a:lnTo>
                    <a:lnTo>
                      <a:pt x="239" y="395"/>
                    </a:lnTo>
                    <a:lnTo>
                      <a:pt x="236" y="395"/>
                    </a:lnTo>
                    <a:lnTo>
                      <a:pt x="234" y="395"/>
                    </a:lnTo>
                    <a:lnTo>
                      <a:pt x="234" y="392"/>
                    </a:lnTo>
                    <a:lnTo>
                      <a:pt x="232" y="392"/>
                    </a:lnTo>
                    <a:lnTo>
                      <a:pt x="230" y="392"/>
                    </a:lnTo>
                    <a:lnTo>
                      <a:pt x="228" y="392"/>
                    </a:lnTo>
                    <a:lnTo>
                      <a:pt x="228" y="390"/>
                    </a:lnTo>
                    <a:lnTo>
                      <a:pt x="225" y="390"/>
                    </a:lnTo>
                    <a:lnTo>
                      <a:pt x="223" y="390"/>
                    </a:lnTo>
                    <a:lnTo>
                      <a:pt x="221" y="390"/>
                    </a:lnTo>
                    <a:lnTo>
                      <a:pt x="221" y="388"/>
                    </a:lnTo>
                    <a:lnTo>
                      <a:pt x="219" y="388"/>
                    </a:lnTo>
                    <a:lnTo>
                      <a:pt x="217" y="388"/>
                    </a:lnTo>
                    <a:lnTo>
                      <a:pt x="215" y="386"/>
                    </a:lnTo>
                    <a:lnTo>
                      <a:pt x="212" y="386"/>
                    </a:lnTo>
                    <a:lnTo>
                      <a:pt x="210" y="386"/>
                    </a:lnTo>
                    <a:lnTo>
                      <a:pt x="208" y="386"/>
                    </a:lnTo>
                    <a:lnTo>
                      <a:pt x="208" y="384"/>
                    </a:lnTo>
                    <a:lnTo>
                      <a:pt x="206" y="384"/>
                    </a:lnTo>
                    <a:lnTo>
                      <a:pt x="204" y="384"/>
                    </a:lnTo>
                    <a:lnTo>
                      <a:pt x="201" y="381"/>
                    </a:lnTo>
                    <a:lnTo>
                      <a:pt x="199" y="381"/>
                    </a:lnTo>
                    <a:lnTo>
                      <a:pt x="199" y="379"/>
                    </a:lnTo>
                    <a:lnTo>
                      <a:pt x="197" y="379"/>
                    </a:lnTo>
                    <a:lnTo>
                      <a:pt x="197" y="377"/>
                    </a:lnTo>
                    <a:lnTo>
                      <a:pt x="195" y="377"/>
                    </a:lnTo>
                    <a:lnTo>
                      <a:pt x="193" y="375"/>
                    </a:lnTo>
                    <a:lnTo>
                      <a:pt x="190" y="375"/>
                    </a:lnTo>
                    <a:lnTo>
                      <a:pt x="190" y="373"/>
                    </a:lnTo>
                    <a:lnTo>
                      <a:pt x="188" y="373"/>
                    </a:lnTo>
                    <a:lnTo>
                      <a:pt x="186" y="370"/>
                    </a:lnTo>
                    <a:lnTo>
                      <a:pt x="184" y="368"/>
                    </a:lnTo>
                    <a:lnTo>
                      <a:pt x="182" y="366"/>
                    </a:lnTo>
                    <a:lnTo>
                      <a:pt x="179" y="366"/>
                    </a:lnTo>
                    <a:lnTo>
                      <a:pt x="179" y="364"/>
                    </a:lnTo>
                    <a:lnTo>
                      <a:pt x="179" y="362"/>
                    </a:lnTo>
                    <a:lnTo>
                      <a:pt x="182" y="362"/>
                    </a:lnTo>
                    <a:lnTo>
                      <a:pt x="182" y="359"/>
                    </a:lnTo>
                    <a:lnTo>
                      <a:pt x="182" y="357"/>
                    </a:lnTo>
                    <a:lnTo>
                      <a:pt x="184" y="357"/>
                    </a:lnTo>
                    <a:lnTo>
                      <a:pt x="184" y="355"/>
                    </a:lnTo>
                    <a:lnTo>
                      <a:pt x="184" y="353"/>
                    </a:lnTo>
                    <a:lnTo>
                      <a:pt x="186" y="353"/>
                    </a:lnTo>
                    <a:lnTo>
                      <a:pt x="186" y="351"/>
                    </a:lnTo>
                    <a:lnTo>
                      <a:pt x="186" y="349"/>
                    </a:lnTo>
                    <a:lnTo>
                      <a:pt x="188" y="349"/>
                    </a:lnTo>
                    <a:lnTo>
                      <a:pt x="188" y="346"/>
                    </a:lnTo>
                    <a:lnTo>
                      <a:pt x="190" y="344"/>
                    </a:lnTo>
                    <a:lnTo>
                      <a:pt x="190" y="342"/>
                    </a:lnTo>
                    <a:lnTo>
                      <a:pt x="190" y="340"/>
                    </a:lnTo>
                    <a:lnTo>
                      <a:pt x="193" y="340"/>
                    </a:lnTo>
                    <a:lnTo>
                      <a:pt x="193" y="338"/>
                    </a:lnTo>
                    <a:lnTo>
                      <a:pt x="195" y="335"/>
                    </a:lnTo>
                    <a:lnTo>
                      <a:pt x="195" y="333"/>
                    </a:lnTo>
                    <a:lnTo>
                      <a:pt x="197" y="333"/>
                    </a:lnTo>
                    <a:lnTo>
                      <a:pt x="199" y="331"/>
                    </a:lnTo>
                    <a:lnTo>
                      <a:pt x="201" y="329"/>
                    </a:lnTo>
                    <a:lnTo>
                      <a:pt x="204" y="329"/>
                    </a:lnTo>
                    <a:lnTo>
                      <a:pt x="204" y="327"/>
                    </a:lnTo>
                    <a:lnTo>
                      <a:pt x="206" y="327"/>
                    </a:lnTo>
                    <a:lnTo>
                      <a:pt x="206" y="324"/>
                    </a:lnTo>
                    <a:lnTo>
                      <a:pt x="208" y="324"/>
                    </a:lnTo>
                    <a:lnTo>
                      <a:pt x="208" y="322"/>
                    </a:lnTo>
                    <a:lnTo>
                      <a:pt x="208" y="320"/>
                    </a:lnTo>
                    <a:lnTo>
                      <a:pt x="206" y="320"/>
                    </a:lnTo>
                    <a:lnTo>
                      <a:pt x="206" y="318"/>
                    </a:lnTo>
                    <a:lnTo>
                      <a:pt x="204" y="318"/>
                    </a:lnTo>
                    <a:lnTo>
                      <a:pt x="204" y="316"/>
                    </a:lnTo>
                    <a:lnTo>
                      <a:pt x="201" y="313"/>
                    </a:lnTo>
                    <a:lnTo>
                      <a:pt x="201" y="311"/>
                    </a:lnTo>
                    <a:lnTo>
                      <a:pt x="199" y="311"/>
                    </a:lnTo>
                    <a:lnTo>
                      <a:pt x="199" y="309"/>
                    </a:lnTo>
                    <a:lnTo>
                      <a:pt x="197" y="307"/>
                    </a:lnTo>
                    <a:lnTo>
                      <a:pt x="197" y="305"/>
                    </a:lnTo>
                    <a:lnTo>
                      <a:pt x="197" y="303"/>
                    </a:lnTo>
                    <a:lnTo>
                      <a:pt x="199" y="303"/>
                    </a:lnTo>
                    <a:lnTo>
                      <a:pt x="199" y="300"/>
                    </a:lnTo>
                    <a:lnTo>
                      <a:pt x="201" y="300"/>
                    </a:lnTo>
                    <a:lnTo>
                      <a:pt x="204" y="298"/>
                    </a:lnTo>
                    <a:lnTo>
                      <a:pt x="206" y="296"/>
                    </a:lnTo>
                    <a:lnTo>
                      <a:pt x="208" y="294"/>
                    </a:lnTo>
                    <a:lnTo>
                      <a:pt x="210" y="294"/>
                    </a:lnTo>
                    <a:lnTo>
                      <a:pt x="210" y="292"/>
                    </a:lnTo>
                    <a:lnTo>
                      <a:pt x="212" y="289"/>
                    </a:lnTo>
                    <a:lnTo>
                      <a:pt x="215" y="287"/>
                    </a:lnTo>
                    <a:lnTo>
                      <a:pt x="217" y="287"/>
                    </a:lnTo>
                    <a:lnTo>
                      <a:pt x="217" y="285"/>
                    </a:lnTo>
                    <a:lnTo>
                      <a:pt x="219" y="285"/>
                    </a:lnTo>
                    <a:lnTo>
                      <a:pt x="219" y="283"/>
                    </a:lnTo>
                    <a:lnTo>
                      <a:pt x="221" y="283"/>
                    </a:lnTo>
                    <a:lnTo>
                      <a:pt x="221" y="281"/>
                    </a:lnTo>
                    <a:lnTo>
                      <a:pt x="223" y="281"/>
                    </a:lnTo>
                    <a:lnTo>
                      <a:pt x="223" y="278"/>
                    </a:lnTo>
                    <a:lnTo>
                      <a:pt x="225" y="278"/>
                    </a:lnTo>
                    <a:lnTo>
                      <a:pt x="225" y="276"/>
                    </a:lnTo>
                    <a:lnTo>
                      <a:pt x="228" y="276"/>
                    </a:lnTo>
                    <a:lnTo>
                      <a:pt x="228" y="274"/>
                    </a:lnTo>
                    <a:lnTo>
                      <a:pt x="225" y="274"/>
                    </a:lnTo>
                    <a:lnTo>
                      <a:pt x="225" y="272"/>
                    </a:lnTo>
                    <a:lnTo>
                      <a:pt x="223" y="272"/>
                    </a:lnTo>
                    <a:lnTo>
                      <a:pt x="223" y="270"/>
                    </a:lnTo>
                    <a:lnTo>
                      <a:pt x="221" y="270"/>
                    </a:lnTo>
                    <a:lnTo>
                      <a:pt x="221" y="267"/>
                    </a:lnTo>
                    <a:lnTo>
                      <a:pt x="219" y="267"/>
                    </a:lnTo>
                    <a:lnTo>
                      <a:pt x="219" y="265"/>
                    </a:lnTo>
                    <a:lnTo>
                      <a:pt x="217" y="265"/>
                    </a:lnTo>
                    <a:lnTo>
                      <a:pt x="217" y="263"/>
                    </a:lnTo>
                    <a:lnTo>
                      <a:pt x="215" y="263"/>
                    </a:lnTo>
                    <a:lnTo>
                      <a:pt x="215" y="261"/>
                    </a:lnTo>
                    <a:lnTo>
                      <a:pt x="212" y="261"/>
                    </a:lnTo>
                    <a:lnTo>
                      <a:pt x="215" y="261"/>
                    </a:lnTo>
                    <a:lnTo>
                      <a:pt x="215" y="259"/>
                    </a:lnTo>
                    <a:lnTo>
                      <a:pt x="217" y="259"/>
                    </a:lnTo>
                    <a:lnTo>
                      <a:pt x="219" y="257"/>
                    </a:lnTo>
                    <a:lnTo>
                      <a:pt x="221" y="257"/>
                    </a:lnTo>
                    <a:lnTo>
                      <a:pt x="221" y="254"/>
                    </a:lnTo>
                    <a:lnTo>
                      <a:pt x="223" y="254"/>
                    </a:lnTo>
                    <a:lnTo>
                      <a:pt x="225" y="252"/>
                    </a:lnTo>
                    <a:lnTo>
                      <a:pt x="228" y="252"/>
                    </a:lnTo>
                    <a:lnTo>
                      <a:pt x="228" y="250"/>
                    </a:lnTo>
                    <a:lnTo>
                      <a:pt x="230" y="250"/>
                    </a:lnTo>
                    <a:lnTo>
                      <a:pt x="232" y="250"/>
                    </a:lnTo>
                    <a:lnTo>
                      <a:pt x="232" y="248"/>
                    </a:lnTo>
                    <a:lnTo>
                      <a:pt x="232" y="246"/>
                    </a:lnTo>
                    <a:lnTo>
                      <a:pt x="234" y="246"/>
                    </a:lnTo>
                    <a:lnTo>
                      <a:pt x="234" y="243"/>
                    </a:lnTo>
                    <a:lnTo>
                      <a:pt x="236" y="243"/>
                    </a:lnTo>
                    <a:lnTo>
                      <a:pt x="236" y="241"/>
                    </a:lnTo>
                    <a:lnTo>
                      <a:pt x="239" y="241"/>
                    </a:lnTo>
                    <a:lnTo>
                      <a:pt x="239" y="239"/>
                    </a:lnTo>
                    <a:lnTo>
                      <a:pt x="241" y="239"/>
                    </a:lnTo>
                    <a:lnTo>
                      <a:pt x="241" y="237"/>
                    </a:lnTo>
                    <a:lnTo>
                      <a:pt x="243" y="237"/>
                    </a:lnTo>
                    <a:lnTo>
                      <a:pt x="243" y="235"/>
                    </a:lnTo>
                    <a:lnTo>
                      <a:pt x="245" y="235"/>
                    </a:lnTo>
                    <a:lnTo>
                      <a:pt x="245" y="232"/>
                    </a:lnTo>
                    <a:lnTo>
                      <a:pt x="247" y="232"/>
                    </a:lnTo>
                    <a:lnTo>
                      <a:pt x="247" y="230"/>
                    </a:lnTo>
                    <a:lnTo>
                      <a:pt x="250" y="230"/>
                    </a:lnTo>
                    <a:lnTo>
                      <a:pt x="250" y="228"/>
                    </a:lnTo>
                    <a:lnTo>
                      <a:pt x="247" y="226"/>
                    </a:lnTo>
                    <a:lnTo>
                      <a:pt x="247" y="224"/>
                    </a:lnTo>
                    <a:lnTo>
                      <a:pt x="245" y="224"/>
                    </a:lnTo>
                    <a:lnTo>
                      <a:pt x="245" y="221"/>
                    </a:lnTo>
                    <a:lnTo>
                      <a:pt x="243" y="219"/>
                    </a:lnTo>
                    <a:lnTo>
                      <a:pt x="243" y="217"/>
                    </a:lnTo>
                    <a:lnTo>
                      <a:pt x="241" y="217"/>
                    </a:lnTo>
                    <a:lnTo>
                      <a:pt x="241" y="215"/>
                    </a:lnTo>
                    <a:lnTo>
                      <a:pt x="239" y="215"/>
                    </a:lnTo>
                    <a:lnTo>
                      <a:pt x="239" y="213"/>
                    </a:lnTo>
                    <a:lnTo>
                      <a:pt x="239" y="211"/>
                    </a:lnTo>
                    <a:lnTo>
                      <a:pt x="236" y="211"/>
                    </a:lnTo>
                    <a:lnTo>
                      <a:pt x="236" y="208"/>
                    </a:lnTo>
                    <a:lnTo>
                      <a:pt x="234" y="208"/>
                    </a:lnTo>
                    <a:lnTo>
                      <a:pt x="234" y="206"/>
                    </a:lnTo>
                    <a:lnTo>
                      <a:pt x="232" y="206"/>
                    </a:lnTo>
                    <a:lnTo>
                      <a:pt x="232" y="204"/>
                    </a:lnTo>
                    <a:lnTo>
                      <a:pt x="232" y="202"/>
                    </a:lnTo>
                    <a:lnTo>
                      <a:pt x="230" y="202"/>
                    </a:lnTo>
                    <a:lnTo>
                      <a:pt x="230" y="200"/>
                    </a:lnTo>
                    <a:lnTo>
                      <a:pt x="228" y="200"/>
                    </a:lnTo>
                    <a:lnTo>
                      <a:pt x="228" y="197"/>
                    </a:lnTo>
                    <a:lnTo>
                      <a:pt x="225" y="195"/>
                    </a:lnTo>
                    <a:lnTo>
                      <a:pt x="225" y="193"/>
                    </a:lnTo>
                    <a:lnTo>
                      <a:pt x="223" y="193"/>
                    </a:lnTo>
                    <a:lnTo>
                      <a:pt x="223" y="191"/>
                    </a:lnTo>
                    <a:lnTo>
                      <a:pt x="221" y="191"/>
                    </a:lnTo>
                    <a:lnTo>
                      <a:pt x="221" y="189"/>
                    </a:lnTo>
                    <a:lnTo>
                      <a:pt x="219" y="189"/>
                    </a:lnTo>
                    <a:lnTo>
                      <a:pt x="219" y="186"/>
                    </a:lnTo>
                    <a:lnTo>
                      <a:pt x="217" y="186"/>
                    </a:lnTo>
                    <a:lnTo>
                      <a:pt x="217" y="184"/>
                    </a:lnTo>
                    <a:lnTo>
                      <a:pt x="215" y="184"/>
                    </a:lnTo>
                    <a:lnTo>
                      <a:pt x="215" y="182"/>
                    </a:lnTo>
                    <a:lnTo>
                      <a:pt x="212" y="180"/>
                    </a:lnTo>
                    <a:lnTo>
                      <a:pt x="212" y="178"/>
                    </a:lnTo>
                    <a:lnTo>
                      <a:pt x="215" y="178"/>
                    </a:lnTo>
                    <a:lnTo>
                      <a:pt x="217" y="175"/>
                    </a:lnTo>
                    <a:lnTo>
                      <a:pt x="219" y="175"/>
                    </a:lnTo>
                    <a:lnTo>
                      <a:pt x="219" y="173"/>
                    </a:lnTo>
                    <a:lnTo>
                      <a:pt x="221" y="173"/>
                    </a:lnTo>
                    <a:lnTo>
                      <a:pt x="221" y="171"/>
                    </a:lnTo>
                    <a:lnTo>
                      <a:pt x="223" y="171"/>
                    </a:lnTo>
                    <a:lnTo>
                      <a:pt x="225" y="169"/>
                    </a:lnTo>
                    <a:lnTo>
                      <a:pt x="228" y="167"/>
                    </a:lnTo>
                    <a:lnTo>
                      <a:pt x="230" y="167"/>
                    </a:lnTo>
                    <a:lnTo>
                      <a:pt x="230" y="165"/>
                    </a:lnTo>
                    <a:lnTo>
                      <a:pt x="232" y="165"/>
                    </a:lnTo>
                    <a:lnTo>
                      <a:pt x="234" y="162"/>
                    </a:lnTo>
                    <a:lnTo>
                      <a:pt x="236" y="162"/>
                    </a:lnTo>
                    <a:lnTo>
                      <a:pt x="236" y="160"/>
                    </a:lnTo>
                    <a:lnTo>
                      <a:pt x="239" y="160"/>
                    </a:lnTo>
                    <a:lnTo>
                      <a:pt x="241" y="158"/>
                    </a:lnTo>
                    <a:lnTo>
                      <a:pt x="243" y="158"/>
                    </a:lnTo>
                    <a:lnTo>
                      <a:pt x="243" y="156"/>
                    </a:lnTo>
                    <a:lnTo>
                      <a:pt x="245" y="156"/>
                    </a:lnTo>
                    <a:lnTo>
                      <a:pt x="245" y="154"/>
                    </a:lnTo>
                    <a:lnTo>
                      <a:pt x="245" y="151"/>
                    </a:lnTo>
                    <a:lnTo>
                      <a:pt x="247" y="151"/>
                    </a:lnTo>
                    <a:lnTo>
                      <a:pt x="247" y="149"/>
                    </a:lnTo>
                    <a:lnTo>
                      <a:pt x="247" y="147"/>
                    </a:lnTo>
                    <a:lnTo>
                      <a:pt x="250" y="145"/>
                    </a:lnTo>
                    <a:lnTo>
                      <a:pt x="250" y="143"/>
                    </a:lnTo>
                    <a:lnTo>
                      <a:pt x="252" y="140"/>
                    </a:lnTo>
                    <a:lnTo>
                      <a:pt x="252" y="138"/>
                    </a:lnTo>
                    <a:lnTo>
                      <a:pt x="252" y="136"/>
                    </a:lnTo>
                    <a:lnTo>
                      <a:pt x="254" y="138"/>
                    </a:lnTo>
                    <a:lnTo>
                      <a:pt x="256" y="138"/>
                    </a:lnTo>
                    <a:lnTo>
                      <a:pt x="258" y="138"/>
                    </a:lnTo>
                    <a:lnTo>
                      <a:pt x="261" y="138"/>
                    </a:lnTo>
                    <a:lnTo>
                      <a:pt x="263" y="138"/>
                    </a:lnTo>
                    <a:lnTo>
                      <a:pt x="265" y="138"/>
                    </a:lnTo>
                    <a:lnTo>
                      <a:pt x="267" y="138"/>
                    </a:lnTo>
                    <a:lnTo>
                      <a:pt x="269" y="138"/>
                    </a:lnTo>
                    <a:lnTo>
                      <a:pt x="271" y="138"/>
                    </a:lnTo>
                    <a:lnTo>
                      <a:pt x="274" y="138"/>
                    </a:lnTo>
                    <a:lnTo>
                      <a:pt x="276" y="138"/>
                    </a:lnTo>
                    <a:lnTo>
                      <a:pt x="278" y="138"/>
                    </a:lnTo>
                    <a:lnTo>
                      <a:pt x="280" y="138"/>
                    </a:lnTo>
                    <a:lnTo>
                      <a:pt x="280" y="140"/>
                    </a:lnTo>
                    <a:lnTo>
                      <a:pt x="280" y="143"/>
                    </a:lnTo>
                    <a:lnTo>
                      <a:pt x="282" y="143"/>
                    </a:lnTo>
                    <a:lnTo>
                      <a:pt x="282" y="145"/>
                    </a:lnTo>
                    <a:lnTo>
                      <a:pt x="282" y="147"/>
                    </a:lnTo>
                    <a:lnTo>
                      <a:pt x="285" y="149"/>
                    </a:lnTo>
                    <a:lnTo>
                      <a:pt x="285" y="151"/>
                    </a:lnTo>
                    <a:lnTo>
                      <a:pt x="287" y="151"/>
                    </a:lnTo>
                    <a:lnTo>
                      <a:pt x="287" y="154"/>
                    </a:lnTo>
                    <a:lnTo>
                      <a:pt x="287" y="156"/>
                    </a:lnTo>
                    <a:lnTo>
                      <a:pt x="304" y="169"/>
                    </a:lnTo>
                    <a:lnTo>
                      <a:pt x="311" y="182"/>
                    </a:lnTo>
                    <a:lnTo>
                      <a:pt x="315" y="180"/>
                    </a:lnTo>
                    <a:lnTo>
                      <a:pt x="315" y="178"/>
                    </a:lnTo>
                    <a:lnTo>
                      <a:pt x="313" y="178"/>
                    </a:lnTo>
                    <a:lnTo>
                      <a:pt x="313" y="175"/>
                    </a:lnTo>
                    <a:lnTo>
                      <a:pt x="311" y="175"/>
                    </a:lnTo>
                    <a:lnTo>
                      <a:pt x="311" y="173"/>
                    </a:lnTo>
                    <a:lnTo>
                      <a:pt x="313" y="171"/>
                    </a:lnTo>
                    <a:lnTo>
                      <a:pt x="313" y="169"/>
                    </a:lnTo>
                    <a:lnTo>
                      <a:pt x="313" y="167"/>
                    </a:lnTo>
                    <a:lnTo>
                      <a:pt x="313" y="165"/>
                    </a:lnTo>
                    <a:lnTo>
                      <a:pt x="311" y="165"/>
                    </a:lnTo>
                    <a:lnTo>
                      <a:pt x="311" y="162"/>
                    </a:lnTo>
                    <a:lnTo>
                      <a:pt x="309" y="162"/>
                    </a:lnTo>
                    <a:lnTo>
                      <a:pt x="309" y="160"/>
                    </a:lnTo>
                    <a:lnTo>
                      <a:pt x="307" y="160"/>
                    </a:lnTo>
                    <a:lnTo>
                      <a:pt x="304" y="158"/>
                    </a:lnTo>
                    <a:lnTo>
                      <a:pt x="302" y="158"/>
                    </a:lnTo>
                    <a:lnTo>
                      <a:pt x="302" y="156"/>
                    </a:lnTo>
                    <a:lnTo>
                      <a:pt x="300" y="156"/>
                    </a:lnTo>
                    <a:lnTo>
                      <a:pt x="300" y="154"/>
                    </a:lnTo>
                    <a:lnTo>
                      <a:pt x="300" y="151"/>
                    </a:lnTo>
                    <a:lnTo>
                      <a:pt x="302" y="149"/>
                    </a:lnTo>
                    <a:lnTo>
                      <a:pt x="304" y="149"/>
                    </a:lnTo>
                    <a:lnTo>
                      <a:pt x="304" y="147"/>
                    </a:lnTo>
                    <a:lnTo>
                      <a:pt x="304" y="145"/>
                    </a:lnTo>
                    <a:lnTo>
                      <a:pt x="304" y="143"/>
                    </a:lnTo>
                    <a:lnTo>
                      <a:pt x="302" y="143"/>
                    </a:lnTo>
                    <a:lnTo>
                      <a:pt x="302" y="140"/>
                    </a:lnTo>
                    <a:lnTo>
                      <a:pt x="300" y="140"/>
                    </a:lnTo>
                    <a:lnTo>
                      <a:pt x="300" y="138"/>
                    </a:lnTo>
                    <a:lnTo>
                      <a:pt x="298" y="138"/>
                    </a:lnTo>
                    <a:lnTo>
                      <a:pt x="298" y="136"/>
                    </a:lnTo>
                    <a:lnTo>
                      <a:pt x="298" y="134"/>
                    </a:lnTo>
                    <a:lnTo>
                      <a:pt x="296" y="134"/>
                    </a:lnTo>
                    <a:lnTo>
                      <a:pt x="296" y="132"/>
                    </a:lnTo>
                    <a:lnTo>
                      <a:pt x="296" y="129"/>
                    </a:lnTo>
                    <a:lnTo>
                      <a:pt x="293" y="129"/>
                    </a:lnTo>
                    <a:lnTo>
                      <a:pt x="293" y="127"/>
                    </a:lnTo>
                    <a:lnTo>
                      <a:pt x="291" y="127"/>
                    </a:lnTo>
                    <a:lnTo>
                      <a:pt x="291" y="125"/>
                    </a:lnTo>
                    <a:lnTo>
                      <a:pt x="289" y="125"/>
                    </a:lnTo>
                    <a:lnTo>
                      <a:pt x="287" y="125"/>
                    </a:lnTo>
                    <a:lnTo>
                      <a:pt x="285" y="123"/>
                    </a:lnTo>
                    <a:lnTo>
                      <a:pt x="282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80" y="119"/>
                    </a:lnTo>
                    <a:lnTo>
                      <a:pt x="280" y="116"/>
                    </a:lnTo>
                    <a:lnTo>
                      <a:pt x="278" y="116"/>
                    </a:lnTo>
                    <a:lnTo>
                      <a:pt x="278" y="114"/>
                    </a:lnTo>
                    <a:lnTo>
                      <a:pt x="278" y="112"/>
                    </a:lnTo>
                    <a:lnTo>
                      <a:pt x="278" y="110"/>
                    </a:lnTo>
                    <a:lnTo>
                      <a:pt x="276" y="110"/>
                    </a:lnTo>
                    <a:lnTo>
                      <a:pt x="276" y="108"/>
                    </a:lnTo>
                    <a:lnTo>
                      <a:pt x="274" y="108"/>
                    </a:lnTo>
                    <a:lnTo>
                      <a:pt x="274" y="110"/>
                    </a:lnTo>
                    <a:lnTo>
                      <a:pt x="271" y="110"/>
                    </a:lnTo>
                    <a:lnTo>
                      <a:pt x="269" y="110"/>
                    </a:lnTo>
                    <a:lnTo>
                      <a:pt x="269" y="112"/>
                    </a:lnTo>
                    <a:lnTo>
                      <a:pt x="269" y="110"/>
                    </a:lnTo>
                    <a:lnTo>
                      <a:pt x="267" y="110"/>
                    </a:lnTo>
                    <a:lnTo>
                      <a:pt x="267" y="108"/>
                    </a:lnTo>
                    <a:lnTo>
                      <a:pt x="269" y="108"/>
                    </a:lnTo>
                    <a:lnTo>
                      <a:pt x="269" y="105"/>
                    </a:lnTo>
                    <a:lnTo>
                      <a:pt x="271" y="103"/>
                    </a:lnTo>
                    <a:lnTo>
                      <a:pt x="274" y="101"/>
                    </a:lnTo>
                    <a:lnTo>
                      <a:pt x="276" y="101"/>
                    </a:lnTo>
                    <a:lnTo>
                      <a:pt x="276" y="99"/>
                    </a:lnTo>
                    <a:lnTo>
                      <a:pt x="278" y="99"/>
                    </a:lnTo>
                    <a:lnTo>
                      <a:pt x="278" y="97"/>
                    </a:lnTo>
                    <a:lnTo>
                      <a:pt x="280" y="97"/>
                    </a:lnTo>
                    <a:lnTo>
                      <a:pt x="280" y="94"/>
                    </a:lnTo>
                    <a:lnTo>
                      <a:pt x="282" y="94"/>
                    </a:lnTo>
                    <a:lnTo>
                      <a:pt x="282" y="92"/>
                    </a:lnTo>
                    <a:lnTo>
                      <a:pt x="285" y="92"/>
                    </a:lnTo>
                    <a:lnTo>
                      <a:pt x="285" y="90"/>
                    </a:lnTo>
                    <a:lnTo>
                      <a:pt x="287" y="90"/>
                    </a:lnTo>
                    <a:lnTo>
                      <a:pt x="287" y="88"/>
                    </a:lnTo>
                    <a:lnTo>
                      <a:pt x="289" y="88"/>
                    </a:lnTo>
                    <a:lnTo>
                      <a:pt x="289" y="86"/>
                    </a:lnTo>
                    <a:lnTo>
                      <a:pt x="291" y="86"/>
                    </a:lnTo>
                    <a:lnTo>
                      <a:pt x="291" y="83"/>
                    </a:lnTo>
                    <a:lnTo>
                      <a:pt x="293" y="83"/>
                    </a:lnTo>
                    <a:lnTo>
                      <a:pt x="293" y="81"/>
                    </a:lnTo>
                    <a:lnTo>
                      <a:pt x="296" y="81"/>
                    </a:lnTo>
                    <a:lnTo>
                      <a:pt x="298" y="79"/>
                    </a:lnTo>
                    <a:lnTo>
                      <a:pt x="298" y="77"/>
                    </a:lnTo>
                    <a:lnTo>
                      <a:pt x="300" y="77"/>
                    </a:lnTo>
                    <a:lnTo>
                      <a:pt x="302" y="75"/>
                    </a:lnTo>
                    <a:lnTo>
                      <a:pt x="304" y="73"/>
                    </a:lnTo>
                    <a:lnTo>
                      <a:pt x="307" y="70"/>
                    </a:lnTo>
                    <a:lnTo>
                      <a:pt x="309" y="68"/>
                    </a:lnTo>
                    <a:lnTo>
                      <a:pt x="311" y="66"/>
                    </a:lnTo>
                    <a:lnTo>
                      <a:pt x="313" y="64"/>
                    </a:lnTo>
                    <a:lnTo>
                      <a:pt x="315" y="62"/>
                    </a:lnTo>
                    <a:lnTo>
                      <a:pt x="317" y="62"/>
                    </a:lnTo>
                    <a:lnTo>
                      <a:pt x="317" y="59"/>
                    </a:lnTo>
                    <a:lnTo>
                      <a:pt x="320" y="59"/>
                    </a:lnTo>
                    <a:lnTo>
                      <a:pt x="320" y="57"/>
                    </a:lnTo>
                    <a:lnTo>
                      <a:pt x="322" y="57"/>
                    </a:lnTo>
                    <a:lnTo>
                      <a:pt x="322" y="55"/>
                    </a:lnTo>
                    <a:lnTo>
                      <a:pt x="324" y="55"/>
                    </a:lnTo>
                    <a:lnTo>
                      <a:pt x="324" y="53"/>
                    </a:lnTo>
                    <a:lnTo>
                      <a:pt x="326" y="53"/>
                    </a:lnTo>
                    <a:lnTo>
                      <a:pt x="326" y="51"/>
                    </a:lnTo>
                    <a:lnTo>
                      <a:pt x="328" y="51"/>
                    </a:lnTo>
                    <a:lnTo>
                      <a:pt x="328" y="48"/>
                    </a:lnTo>
                    <a:lnTo>
                      <a:pt x="331" y="48"/>
                    </a:lnTo>
                    <a:lnTo>
                      <a:pt x="333" y="46"/>
                    </a:lnTo>
                    <a:lnTo>
                      <a:pt x="333" y="44"/>
                    </a:lnTo>
                    <a:lnTo>
                      <a:pt x="335" y="44"/>
                    </a:lnTo>
                    <a:lnTo>
                      <a:pt x="335" y="42"/>
                    </a:lnTo>
                    <a:lnTo>
                      <a:pt x="337" y="42"/>
                    </a:lnTo>
                    <a:lnTo>
                      <a:pt x="339" y="40"/>
                    </a:lnTo>
                    <a:lnTo>
                      <a:pt x="339" y="37"/>
                    </a:lnTo>
                    <a:lnTo>
                      <a:pt x="342" y="37"/>
                    </a:lnTo>
                    <a:lnTo>
                      <a:pt x="344" y="35"/>
                    </a:lnTo>
                    <a:lnTo>
                      <a:pt x="346" y="33"/>
                    </a:lnTo>
                    <a:lnTo>
                      <a:pt x="348" y="33"/>
                    </a:lnTo>
                    <a:lnTo>
                      <a:pt x="348" y="31"/>
                    </a:lnTo>
                    <a:lnTo>
                      <a:pt x="350" y="29"/>
                    </a:lnTo>
                    <a:lnTo>
                      <a:pt x="353" y="27"/>
                    </a:lnTo>
                    <a:lnTo>
                      <a:pt x="355" y="27"/>
                    </a:lnTo>
                    <a:lnTo>
                      <a:pt x="355" y="24"/>
                    </a:lnTo>
                    <a:lnTo>
                      <a:pt x="357" y="22"/>
                    </a:lnTo>
                    <a:lnTo>
                      <a:pt x="359" y="22"/>
                    </a:lnTo>
                    <a:lnTo>
                      <a:pt x="359" y="20"/>
                    </a:lnTo>
                    <a:lnTo>
                      <a:pt x="361" y="20"/>
                    </a:lnTo>
                    <a:lnTo>
                      <a:pt x="361" y="18"/>
                    </a:lnTo>
                    <a:lnTo>
                      <a:pt x="363" y="18"/>
                    </a:lnTo>
                    <a:lnTo>
                      <a:pt x="363" y="16"/>
                    </a:lnTo>
                    <a:lnTo>
                      <a:pt x="366" y="16"/>
                    </a:lnTo>
                    <a:lnTo>
                      <a:pt x="366" y="13"/>
                    </a:lnTo>
                    <a:lnTo>
                      <a:pt x="368" y="13"/>
                    </a:lnTo>
                    <a:lnTo>
                      <a:pt x="368" y="11"/>
                    </a:lnTo>
                    <a:lnTo>
                      <a:pt x="370" y="11"/>
                    </a:lnTo>
                    <a:lnTo>
                      <a:pt x="372" y="9"/>
                    </a:lnTo>
                    <a:lnTo>
                      <a:pt x="372" y="7"/>
                    </a:lnTo>
                    <a:lnTo>
                      <a:pt x="374" y="7"/>
                    </a:lnTo>
                    <a:lnTo>
                      <a:pt x="374" y="5"/>
                    </a:lnTo>
                    <a:lnTo>
                      <a:pt x="377" y="5"/>
                    </a:lnTo>
                    <a:lnTo>
                      <a:pt x="379" y="2"/>
                    </a:lnTo>
                    <a:lnTo>
                      <a:pt x="379" y="0"/>
                    </a:lnTo>
                    <a:lnTo>
                      <a:pt x="381" y="0"/>
                    </a:lnTo>
                    <a:lnTo>
                      <a:pt x="383" y="0"/>
                    </a:lnTo>
                    <a:lnTo>
                      <a:pt x="385" y="2"/>
                    </a:lnTo>
                    <a:lnTo>
                      <a:pt x="388" y="5"/>
                    </a:lnTo>
                    <a:lnTo>
                      <a:pt x="390" y="5"/>
                    </a:lnTo>
                    <a:lnTo>
                      <a:pt x="390" y="7"/>
                    </a:lnTo>
                    <a:lnTo>
                      <a:pt x="392" y="7"/>
                    </a:lnTo>
                    <a:lnTo>
                      <a:pt x="392" y="9"/>
                    </a:lnTo>
                    <a:lnTo>
                      <a:pt x="394" y="9"/>
                    </a:lnTo>
                    <a:lnTo>
                      <a:pt x="394" y="11"/>
                    </a:lnTo>
                    <a:lnTo>
                      <a:pt x="396" y="11"/>
                    </a:lnTo>
                    <a:lnTo>
                      <a:pt x="399" y="13"/>
                    </a:lnTo>
                    <a:lnTo>
                      <a:pt x="401" y="13"/>
                    </a:lnTo>
                    <a:lnTo>
                      <a:pt x="403" y="13"/>
                    </a:lnTo>
                    <a:lnTo>
                      <a:pt x="407" y="13"/>
                    </a:lnTo>
                    <a:lnTo>
                      <a:pt x="409" y="13"/>
                    </a:lnTo>
                    <a:lnTo>
                      <a:pt x="412" y="13"/>
                    </a:lnTo>
                    <a:lnTo>
                      <a:pt x="416" y="13"/>
                    </a:lnTo>
                    <a:lnTo>
                      <a:pt x="416" y="16"/>
                    </a:lnTo>
                    <a:lnTo>
                      <a:pt x="418" y="18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318" name="Freeform 103"/>
              <p:cNvSpPr>
                <a:spLocks/>
              </p:cNvSpPr>
              <p:nvPr/>
            </p:nvSpPr>
            <p:spPr bwMode="auto">
              <a:xfrm>
                <a:off x="3640138" y="3060700"/>
                <a:ext cx="1290638" cy="1206500"/>
              </a:xfrm>
              <a:custGeom>
                <a:avLst/>
                <a:gdLst>
                  <a:gd name="T0" fmla="*/ 2147483647 w 813"/>
                  <a:gd name="T1" fmla="*/ 2147483647 h 760"/>
                  <a:gd name="T2" fmla="*/ 2147483647 w 813"/>
                  <a:gd name="T3" fmla="*/ 2147483647 h 760"/>
                  <a:gd name="T4" fmla="*/ 2147483647 w 813"/>
                  <a:gd name="T5" fmla="*/ 2147483647 h 760"/>
                  <a:gd name="T6" fmla="*/ 2147483647 w 813"/>
                  <a:gd name="T7" fmla="*/ 2147483647 h 760"/>
                  <a:gd name="T8" fmla="*/ 2147483647 w 813"/>
                  <a:gd name="T9" fmla="*/ 2147483647 h 760"/>
                  <a:gd name="T10" fmla="*/ 2147483647 w 813"/>
                  <a:gd name="T11" fmla="*/ 2147483647 h 760"/>
                  <a:gd name="T12" fmla="*/ 2147483647 w 813"/>
                  <a:gd name="T13" fmla="*/ 2147483647 h 760"/>
                  <a:gd name="T14" fmla="*/ 2147483647 w 813"/>
                  <a:gd name="T15" fmla="*/ 2147483647 h 760"/>
                  <a:gd name="T16" fmla="*/ 2147483647 w 813"/>
                  <a:gd name="T17" fmla="*/ 2147483647 h 760"/>
                  <a:gd name="T18" fmla="*/ 2147483647 w 813"/>
                  <a:gd name="T19" fmla="*/ 2147483647 h 760"/>
                  <a:gd name="T20" fmla="*/ 2147483647 w 813"/>
                  <a:gd name="T21" fmla="*/ 2147483647 h 760"/>
                  <a:gd name="T22" fmla="*/ 2147483647 w 813"/>
                  <a:gd name="T23" fmla="*/ 2147483647 h 760"/>
                  <a:gd name="T24" fmla="*/ 2147483647 w 813"/>
                  <a:gd name="T25" fmla="*/ 2147483647 h 760"/>
                  <a:gd name="T26" fmla="*/ 2147483647 w 813"/>
                  <a:gd name="T27" fmla="*/ 2147483647 h 760"/>
                  <a:gd name="T28" fmla="*/ 2147483647 w 813"/>
                  <a:gd name="T29" fmla="*/ 2147483647 h 760"/>
                  <a:gd name="T30" fmla="*/ 2147483647 w 813"/>
                  <a:gd name="T31" fmla="*/ 2147483647 h 760"/>
                  <a:gd name="T32" fmla="*/ 2147483647 w 813"/>
                  <a:gd name="T33" fmla="*/ 2147483647 h 760"/>
                  <a:gd name="T34" fmla="*/ 2147483647 w 813"/>
                  <a:gd name="T35" fmla="*/ 2147483647 h 760"/>
                  <a:gd name="T36" fmla="*/ 2147483647 w 813"/>
                  <a:gd name="T37" fmla="*/ 2147483647 h 760"/>
                  <a:gd name="T38" fmla="*/ 2147483647 w 813"/>
                  <a:gd name="T39" fmla="*/ 2147483647 h 760"/>
                  <a:gd name="T40" fmla="*/ 2147483647 w 813"/>
                  <a:gd name="T41" fmla="*/ 2147483647 h 760"/>
                  <a:gd name="T42" fmla="*/ 2147483647 w 813"/>
                  <a:gd name="T43" fmla="*/ 2147483647 h 760"/>
                  <a:gd name="T44" fmla="*/ 2147483647 w 813"/>
                  <a:gd name="T45" fmla="*/ 2147483647 h 760"/>
                  <a:gd name="T46" fmla="*/ 2147483647 w 813"/>
                  <a:gd name="T47" fmla="*/ 2147483647 h 760"/>
                  <a:gd name="T48" fmla="*/ 2147483647 w 813"/>
                  <a:gd name="T49" fmla="*/ 2147483647 h 760"/>
                  <a:gd name="T50" fmla="*/ 2147483647 w 813"/>
                  <a:gd name="T51" fmla="*/ 2147483647 h 760"/>
                  <a:gd name="T52" fmla="*/ 2147483647 w 813"/>
                  <a:gd name="T53" fmla="*/ 2147483647 h 760"/>
                  <a:gd name="T54" fmla="*/ 2147483647 w 813"/>
                  <a:gd name="T55" fmla="*/ 2147483647 h 760"/>
                  <a:gd name="T56" fmla="*/ 2147483647 w 813"/>
                  <a:gd name="T57" fmla="*/ 2147483647 h 760"/>
                  <a:gd name="T58" fmla="*/ 2147483647 w 813"/>
                  <a:gd name="T59" fmla="*/ 2147483647 h 760"/>
                  <a:gd name="T60" fmla="*/ 2147483647 w 813"/>
                  <a:gd name="T61" fmla="*/ 2147483647 h 760"/>
                  <a:gd name="T62" fmla="*/ 2147483647 w 813"/>
                  <a:gd name="T63" fmla="*/ 2147483647 h 760"/>
                  <a:gd name="T64" fmla="*/ 2147483647 w 813"/>
                  <a:gd name="T65" fmla="*/ 2147483647 h 760"/>
                  <a:gd name="T66" fmla="*/ 2147483647 w 813"/>
                  <a:gd name="T67" fmla="*/ 2147483647 h 760"/>
                  <a:gd name="T68" fmla="*/ 2147483647 w 813"/>
                  <a:gd name="T69" fmla="*/ 2147483647 h 760"/>
                  <a:gd name="T70" fmla="*/ 2147483647 w 813"/>
                  <a:gd name="T71" fmla="*/ 2147483647 h 760"/>
                  <a:gd name="T72" fmla="*/ 2147483647 w 813"/>
                  <a:gd name="T73" fmla="*/ 2147483647 h 760"/>
                  <a:gd name="T74" fmla="*/ 2147483647 w 813"/>
                  <a:gd name="T75" fmla="*/ 2147483647 h 760"/>
                  <a:gd name="T76" fmla="*/ 2147483647 w 813"/>
                  <a:gd name="T77" fmla="*/ 2147483647 h 760"/>
                  <a:gd name="T78" fmla="*/ 2147483647 w 813"/>
                  <a:gd name="T79" fmla="*/ 2147483647 h 760"/>
                  <a:gd name="T80" fmla="*/ 2147483647 w 813"/>
                  <a:gd name="T81" fmla="*/ 2147483647 h 760"/>
                  <a:gd name="T82" fmla="*/ 2147483647 w 813"/>
                  <a:gd name="T83" fmla="*/ 2147483647 h 760"/>
                  <a:gd name="T84" fmla="*/ 2147483647 w 813"/>
                  <a:gd name="T85" fmla="*/ 2147483647 h 760"/>
                  <a:gd name="T86" fmla="*/ 2147483647 w 813"/>
                  <a:gd name="T87" fmla="*/ 2147483647 h 760"/>
                  <a:gd name="T88" fmla="*/ 2147483647 w 813"/>
                  <a:gd name="T89" fmla="*/ 2147483647 h 760"/>
                  <a:gd name="T90" fmla="*/ 2147483647 w 813"/>
                  <a:gd name="T91" fmla="*/ 2147483647 h 760"/>
                  <a:gd name="T92" fmla="*/ 2147483647 w 813"/>
                  <a:gd name="T93" fmla="*/ 2147483647 h 760"/>
                  <a:gd name="T94" fmla="*/ 2147483647 w 813"/>
                  <a:gd name="T95" fmla="*/ 2147483647 h 760"/>
                  <a:gd name="T96" fmla="*/ 2147483647 w 813"/>
                  <a:gd name="T97" fmla="*/ 2147483647 h 760"/>
                  <a:gd name="T98" fmla="*/ 2147483647 w 813"/>
                  <a:gd name="T99" fmla="*/ 2147483647 h 760"/>
                  <a:gd name="T100" fmla="*/ 2147483647 w 813"/>
                  <a:gd name="T101" fmla="*/ 2147483647 h 760"/>
                  <a:gd name="T102" fmla="*/ 2147483647 w 813"/>
                  <a:gd name="T103" fmla="*/ 2147483647 h 760"/>
                  <a:gd name="T104" fmla="*/ 2147483647 w 813"/>
                  <a:gd name="T105" fmla="*/ 2147483647 h 760"/>
                  <a:gd name="T106" fmla="*/ 2147483647 w 813"/>
                  <a:gd name="T107" fmla="*/ 2147483647 h 760"/>
                  <a:gd name="T108" fmla="*/ 2147483647 w 813"/>
                  <a:gd name="T109" fmla="*/ 2147483647 h 760"/>
                  <a:gd name="T110" fmla="*/ 2147483647 w 813"/>
                  <a:gd name="T111" fmla="*/ 2147483647 h 760"/>
                  <a:gd name="T112" fmla="*/ 2147483647 w 813"/>
                  <a:gd name="T113" fmla="*/ 2147483647 h 760"/>
                  <a:gd name="T114" fmla="*/ 2147483647 w 813"/>
                  <a:gd name="T115" fmla="*/ 2147483647 h 760"/>
                  <a:gd name="T116" fmla="*/ 2147483647 w 813"/>
                  <a:gd name="T117" fmla="*/ 2147483647 h 760"/>
                  <a:gd name="T118" fmla="*/ 2147483647 w 813"/>
                  <a:gd name="T119" fmla="*/ 2147483647 h 76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13" h="760">
                    <a:moveTo>
                      <a:pt x="0" y="2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31" y="2"/>
                    </a:lnTo>
                    <a:lnTo>
                      <a:pt x="35" y="2"/>
                    </a:lnTo>
                    <a:lnTo>
                      <a:pt x="37" y="4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46" y="11"/>
                    </a:lnTo>
                    <a:lnTo>
                      <a:pt x="48" y="11"/>
                    </a:lnTo>
                    <a:lnTo>
                      <a:pt x="51" y="13"/>
                    </a:lnTo>
                    <a:lnTo>
                      <a:pt x="51" y="15"/>
                    </a:lnTo>
                    <a:lnTo>
                      <a:pt x="53" y="15"/>
                    </a:lnTo>
                    <a:lnTo>
                      <a:pt x="53" y="17"/>
                    </a:lnTo>
                    <a:lnTo>
                      <a:pt x="55" y="17"/>
                    </a:lnTo>
                    <a:lnTo>
                      <a:pt x="55" y="19"/>
                    </a:lnTo>
                    <a:lnTo>
                      <a:pt x="57" y="19"/>
                    </a:lnTo>
                    <a:lnTo>
                      <a:pt x="59" y="19"/>
                    </a:lnTo>
                    <a:lnTo>
                      <a:pt x="62" y="19"/>
                    </a:lnTo>
                    <a:lnTo>
                      <a:pt x="64" y="19"/>
                    </a:lnTo>
                    <a:lnTo>
                      <a:pt x="66" y="19"/>
                    </a:lnTo>
                    <a:lnTo>
                      <a:pt x="68" y="19"/>
                    </a:lnTo>
                    <a:lnTo>
                      <a:pt x="70" y="19"/>
                    </a:lnTo>
                    <a:lnTo>
                      <a:pt x="73" y="19"/>
                    </a:lnTo>
                    <a:lnTo>
                      <a:pt x="75" y="19"/>
                    </a:lnTo>
                    <a:lnTo>
                      <a:pt x="77" y="19"/>
                    </a:lnTo>
                    <a:lnTo>
                      <a:pt x="77" y="21"/>
                    </a:lnTo>
                    <a:lnTo>
                      <a:pt x="79" y="21"/>
                    </a:lnTo>
                    <a:lnTo>
                      <a:pt x="81" y="19"/>
                    </a:lnTo>
                    <a:lnTo>
                      <a:pt x="83" y="19"/>
                    </a:lnTo>
                    <a:lnTo>
                      <a:pt x="86" y="19"/>
                    </a:lnTo>
                    <a:lnTo>
                      <a:pt x="88" y="19"/>
                    </a:lnTo>
                    <a:lnTo>
                      <a:pt x="90" y="19"/>
                    </a:lnTo>
                    <a:lnTo>
                      <a:pt x="92" y="19"/>
                    </a:lnTo>
                    <a:lnTo>
                      <a:pt x="94" y="17"/>
                    </a:lnTo>
                    <a:lnTo>
                      <a:pt x="97" y="17"/>
                    </a:lnTo>
                    <a:lnTo>
                      <a:pt x="99" y="17"/>
                    </a:lnTo>
                    <a:lnTo>
                      <a:pt x="101" y="15"/>
                    </a:lnTo>
                    <a:lnTo>
                      <a:pt x="103" y="17"/>
                    </a:lnTo>
                    <a:lnTo>
                      <a:pt x="105" y="17"/>
                    </a:lnTo>
                    <a:lnTo>
                      <a:pt x="108" y="19"/>
                    </a:lnTo>
                    <a:lnTo>
                      <a:pt x="110" y="19"/>
                    </a:lnTo>
                    <a:lnTo>
                      <a:pt x="110" y="21"/>
                    </a:lnTo>
                    <a:lnTo>
                      <a:pt x="112" y="21"/>
                    </a:lnTo>
                    <a:lnTo>
                      <a:pt x="116" y="21"/>
                    </a:lnTo>
                    <a:lnTo>
                      <a:pt x="119" y="21"/>
                    </a:lnTo>
                    <a:lnTo>
                      <a:pt x="121" y="21"/>
                    </a:lnTo>
                    <a:lnTo>
                      <a:pt x="123" y="24"/>
                    </a:lnTo>
                    <a:lnTo>
                      <a:pt x="125" y="24"/>
                    </a:lnTo>
                    <a:lnTo>
                      <a:pt x="127" y="24"/>
                    </a:lnTo>
                    <a:lnTo>
                      <a:pt x="132" y="24"/>
                    </a:lnTo>
                    <a:lnTo>
                      <a:pt x="136" y="26"/>
                    </a:lnTo>
                    <a:lnTo>
                      <a:pt x="138" y="26"/>
                    </a:lnTo>
                    <a:lnTo>
                      <a:pt x="140" y="26"/>
                    </a:lnTo>
                    <a:lnTo>
                      <a:pt x="143" y="26"/>
                    </a:lnTo>
                    <a:lnTo>
                      <a:pt x="145" y="26"/>
                    </a:lnTo>
                    <a:lnTo>
                      <a:pt x="147" y="26"/>
                    </a:lnTo>
                    <a:lnTo>
                      <a:pt x="149" y="24"/>
                    </a:lnTo>
                    <a:lnTo>
                      <a:pt x="151" y="24"/>
                    </a:lnTo>
                    <a:lnTo>
                      <a:pt x="154" y="21"/>
                    </a:lnTo>
                    <a:lnTo>
                      <a:pt x="156" y="21"/>
                    </a:lnTo>
                    <a:lnTo>
                      <a:pt x="158" y="19"/>
                    </a:lnTo>
                    <a:lnTo>
                      <a:pt x="160" y="19"/>
                    </a:lnTo>
                    <a:lnTo>
                      <a:pt x="162" y="19"/>
                    </a:lnTo>
                    <a:lnTo>
                      <a:pt x="162" y="17"/>
                    </a:lnTo>
                    <a:lnTo>
                      <a:pt x="162" y="15"/>
                    </a:lnTo>
                    <a:lnTo>
                      <a:pt x="165" y="13"/>
                    </a:lnTo>
                    <a:lnTo>
                      <a:pt x="165" y="11"/>
                    </a:lnTo>
                    <a:lnTo>
                      <a:pt x="167" y="13"/>
                    </a:lnTo>
                    <a:lnTo>
                      <a:pt x="169" y="13"/>
                    </a:lnTo>
                    <a:lnTo>
                      <a:pt x="171" y="13"/>
                    </a:lnTo>
                    <a:lnTo>
                      <a:pt x="171" y="15"/>
                    </a:lnTo>
                    <a:lnTo>
                      <a:pt x="173" y="15"/>
                    </a:lnTo>
                    <a:lnTo>
                      <a:pt x="171" y="19"/>
                    </a:lnTo>
                    <a:lnTo>
                      <a:pt x="171" y="21"/>
                    </a:lnTo>
                    <a:lnTo>
                      <a:pt x="169" y="24"/>
                    </a:lnTo>
                    <a:lnTo>
                      <a:pt x="169" y="26"/>
                    </a:lnTo>
                    <a:lnTo>
                      <a:pt x="169" y="28"/>
                    </a:lnTo>
                    <a:lnTo>
                      <a:pt x="169" y="30"/>
                    </a:lnTo>
                    <a:lnTo>
                      <a:pt x="167" y="32"/>
                    </a:lnTo>
                    <a:lnTo>
                      <a:pt x="167" y="35"/>
                    </a:lnTo>
                    <a:lnTo>
                      <a:pt x="169" y="35"/>
                    </a:lnTo>
                    <a:lnTo>
                      <a:pt x="171" y="35"/>
                    </a:lnTo>
                    <a:lnTo>
                      <a:pt x="173" y="37"/>
                    </a:lnTo>
                    <a:lnTo>
                      <a:pt x="175" y="37"/>
                    </a:lnTo>
                    <a:lnTo>
                      <a:pt x="178" y="35"/>
                    </a:lnTo>
                    <a:lnTo>
                      <a:pt x="180" y="32"/>
                    </a:lnTo>
                    <a:lnTo>
                      <a:pt x="182" y="30"/>
                    </a:lnTo>
                    <a:lnTo>
                      <a:pt x="184" y="30"/>
                    </a:lnTo>
                    <a:lnTo>
                      <a:pt x="184" y="32"/>
                    </a:lnTo>
                    <a:lnTo>
                      <a:pt x="189" y="37"/>
                    </a:lnTo>
                    <a:lnTo>
                      <a:pt x="191" y="39"/>
                    </a:lnTo>
                    <a:lnTo>
                      <a:pt x="193" y="39"/>
                    </a:lnTo>
                    <a:lnTo>
                      <a:pt x="195" y="39"/>
                    </a:lnTo>
                    <a:lnTo>
                      <a:pt x="200" y="39"/>
                    </a:lnTo>
                    <a:lnTo>
                      <a:pt x="204" y="39"/>
                    </a:lnTo>
                    <a:lnTo>
                      <a:pt x="208" y="39"/>
                    </a:lnTo>
                    <a:lnTo>
                      <a:pt x="211" y="39"/>
                    </a:lnTo>
                    <a:lnTo>
                      <a:pt x="213" y="37"/>
                    </a:lnTo>
                    <a:lnTo>
                      <a:pt x="215" y="37"/>
                    </a:lnTo>
                    <a:lnTo>
                      <a:pt x="217" y="37"/>
                    </a:lnTo>
                    <a:lnTo>
                      <a:pt x="217" y="39"/>
                    </a:lnTo>
                    <a:lnTo>
                      <a:pt x="219" y="41"/>
                    </a:lnTo>
                    <a:lnTo>
                      <a:pt x="219" y="43"/>
                    </a:lnTo>
                    <a:lnTo>
                      <a:pt x="221" y="46"/>
                    </a:lnTo>
                    <a:lnTo>
                      <a:pt x="224" y="48"/>
                    </a:lnTo>
                    <a:lnTo>
                      <a:pt x="224" y="52"/>
                    </a:lnTo>
                    <a:lnTo>
                      <a:pt x="226" y="52"/>
                    </a:lnTo>
                    <a:lnTo>
                      <a:pt x="228" y="52"/>
                    </a:lnTo>
                    <a:lnTo>
                      <a:pt x="230" y="52"/>
                    </a:lnTo>
                    <a:lnTo>
                      <a:pt x="232" y="54"/>
                    </a:lnTo>
                    <a:lnTo>
                      <a:pt x="239" y="57"/>
                    </a:lnTo>
                    <a:lnTo>
                      <a:pt x="241" y="57"/>
                    </a:lnTo>
                    <a:lnTo>
                      <a:pt x="243" y="57"/>
                    </a:lnTo>
                    <a:lnTo>
                      <a:pt x="246" y="59"/>
                    </a:lnTo>
                    <a:lnTo>
                      <a:pt x="248" y="59"/>
                    </a:lnTo>
                    <a:lnTo>
                      <a:pt x="250" y="61"/>
                    </a:lnTo>
                    <a:lnTo>
                      <a:pt x="252" y="61"/>
                    </a:lnTo>
                    <a:lnTo>
                      <a:pt x="254" y="63"/>
                    </a:lnTo>
                    <a:lnTo>
                      <a:pt x="256" y="63"/>
                    </a:lnTo>
                    <a:lnTo>
                      <a:pt x="259" y="65"/>
                    </a:lnTo>
                    <a:lnTo>
                      <a:pt x="261" y="67"/>
                    </a:lnTo>
                    <a:lnTo>
                      <a:pt x="263" y="67"/>
                    </a:lnTo>
                    <a:lnTo>
                      <a:pt x="265" y="67"/>
                    </a:lnTo>
                    <a:lnTo>
                      <a:pt x="267" y="67"/>
                    </a:lnTo>
                    <a:lnTo>
                      <a:pt x="270" y="67"/>
                    </a:lnTo>
                    <a:lnTo>
                      <a:pt x="272" y="67"/>
                    </a:lnTo>
                    <a:lnTo>
                      <a:pt x="274" y="67"/>
                    </a:lnTo>
                    <a:lnTo>
                      <a:pt x="278" y="70"/>
                    </a:lnTo>
                    <a:lnTo>
                      <a:pt x="281" y="70"/>
                    </a:lnTo>
                    <a:lnTo>
                      <a:pt x="285" y="70"/>
                    </a:lnTo>
                    <a:lnTo>
                      <a:pt x="287" y="70"/>
                    </a:lnTo>
                    <a:lnTo>
                      <a:pt x="289" y="70"/>
                    </a:lnTo>
                    <a:lnTo>
                      <a:pt x="292" y="72"/>
                    </a:lnTo>
                    <a:lnTo>
                      <a:pt x="296" y="72"/>
                    </a:lnTo>
                    <a:lnTo>
                      <a:pt x="298" y="70"/>
                    </a:lnTo>
                    <a:lnTo>
                      <a:pt x="298" y="67"/>
                    </a:lnTo>
                    <a:lnTo>
                      <a:pt x="300" y="67"/>
                    </a:lnTo>
                    <a:lnTo>
                      <a:pt x="300" y="65"/>
                    </a:lnTo>
                    <a:lnTo>
                      <a:pt x="302" y="63"/>
                    </a:lnTo>
                    <a:lnTo>
                      <a:pt x="298" y="61"/>
                    </a:lnTo>
                    <a:lnTo>
                      <a:pt x="296" y="61"/>
                    </a:lnTo>
                    <a:lnTo>
                      <a:pt x="292" y="59"/>
                    </a:lnTo>
                    <a:lnTo>
                      <a:pt x="289" y="59"/>
                    </a:lnTo>
                    <a:lnTo>
                      <a:pt x="287" y="59"/>
                    </a:lnTo>
                    <a:lnTo>
                      <a:pt x="283" y="57"/>
                    </a:lnTo>
                    <a:lnTo>
                      <a:pt x="285" y="54"/>
                    </a:lnTo>
                    <a:lnTo>
                      <a:pt x="285" y="52"/>
                    </a:lnTo>
                    <a:lnTo>
                      <a:pt x="287" y="50"/>
                    </a:lnTo>
                    <a:lnTo>
                      <a:pt x="287" y="48"/>
                    </a:lnTo>
                    <a:lnTo>
                      <a:pt x="289" y="46"/>
                    </a:lnTo>
                    <a:lnTo>
                      <a:pt x="292" y="43"/>
                    </a:lnTo>
                    <a:lnTo>
                      <a:pt x="292" y="41"/>
                    </a:lnTo>
                    <a:lnTo>
                      <a:pt x="294" y="41"/>
                    </a:lnTo>
                    <a:lnTo>
                      <a:pt x="294" y="39"/>
                    </a:lnTo>
                    <a:lnTo>
                      <a:pt x="294" y="37"/>
                    </a:lnTo>
                    <a:lnTo>
                      <a:pt x="296" y="37"/>
                    </a:lnTo>
                    <a:lnTo>
                      <a:pt x="296" y="35"/>
                    </a:lnTo>
                    <a:lnTo>
                      <a:pt x="298" y="32"/>
                    </a:lnTo>
                    <a:lnTo>
                      <a:pt x="300" y="30"/>
                    </a:lnTo>
                    <a:lnTo>
                      <a:pt x="300" y="28"/>
                    </a:lnTo>
                    <a:lnTo>
                      <a:pt x="302" y="26"/>
                    </a:lnTo>
                    <a:lnTo>
                      <a:pt x="305" y="26"/>
                    </a:lnTo>
                    <a:lnTo>
                      <a:pt x="307" y="24"/>
                    </a:lnTo>
                    <a:lnTo>
                      <a:pt x="307" y="21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313" y="13"/>
                    </a:lnTo>
                    <a:lnTo>
                      <a:pt x="316" y="11"/>
                    </a:lnTo>
                    <a:lnTo>
                      <a:pt x="318" y="8"/>
                    </a:lnTo>
                    <a:lnTo>
                      <a:pt x="320" y="6"/>
                    </a:lnTo>
                    <a:lnTo>
                      <a:pt x="322" y="8"/>
                    </a:lnTo>
                    <a:lnTo>
                      <a:pt x="324" y="8"/>
                    </a:lnTo>
                    <a:lnTo>
                      <a:pt x="324" y="11"/>
                    </a:lnTo>
                    <a:lnTo>
                      <a:pt x="327" y="11"/>
                    </a:lnTo>
                    <a:lnTo>
                      <a:pt x="329" y="13"/>
                    </a:lnTo>
                    <a:lnTo>
                      <a:pt x="331" y="13"/>
                    </a:lnTo>
                    <a:lnTo>
                      <a:pt x="331" y="15"/>
                    </a:lnTo>
                    <a:lnTo>
                      <a:pt x="333" y="15"/>
                    </a:lnTo>
                    <a:lnTo>
                      <a:pt x="335" y="17"/>
                    </a:lnTo>
                    <a:lnTo>
                      <a:pt x="338" y="17"/>
                    </a:lnTo>
                    <a:lnTo>
                      <a:pt x="338" y="19"/>
                    </a:lnTo>
                    <a:lnTo>
                      <a:pt x="340" y="19"/>
                    </a:lnTo>
                    <a:lnTo>
                      <a:pt x="340" y="21"/>
                    </a:lnTo>
                    <a:lnTo>
                      <a:pt x="342" y="21"/>
                    </a:lnTo>
                    <a:lnTo>
                      <a:pt x="342" y="24"/>
                    </a:lnTo>
                    <a:lnTo>
                      <a:pt x="344" y="24"/>
                    </a:lnTo>
                    <a:lnTo>
                      <a:pt x="346" y="26"/>
                    </a:lnTo>
                    <a:lnTo>
                      <a:pt x="348" y="26"/>
                    </a:lnTo>
                    <a:lnTo>
                      <a:pt x="348" y="28"/>
                    </a:lnTo>
                    <a:lnTo>
                      <a:pt x="351" y="28"/>
                    </a:lnTo>
                    <a:lnTo>
                      <a:pt x="353" y="28"/>
                    </a:lnTo>
                    <a:lnTo>
                      <a:pt x="353" y="30"/>
                    </a:lnTo>
                    <a:lnTo>
                      <a:pt x="362" y="37"/>
                    </a:lnTo>
                    <a:lnTo>
                      <a:pt x="364" y="39"/>
                    </a:lnTo>
                    <a:lnTo>
                      <a:pt x="366" y="39"/>
                    </a:lnTo>
                    <a:lnTo>
                      <a:pt x="368" y="41"/>
                    </a:lnTo>
                    <a:lnTo>
                      <a:pt x="370" y="41"/>
                    </a:lnTo>
                    <a:lnTo>
                      <a:pt x="373" y="43"/>
                    </a:lnTo>
                    <a:lnTo>
                      <a:pt x="375" y="43"/>
                    </a:lnTo>
                    <a:lnTo>
                      <a:pt x="377" y="46"/>
                    </a:lnTo>
                    <a:lnTo>
                      <a:pt x="379" y="46"/>
                    </a:lnTo>
                    <a:lnTo>
                      <a:pt x="381" y="46"/>
                    </a:lnTo>
                    <a:lnTo>
                      <a:pt x="384" y="43"/>
                    </a:lnTo>
                    <a:lnTo>
                      <a:pt x="386" y="43"/>
                    </a:lnTo>
                    <a:lnTo>
                      <a:pt x="388" y="43"/>
                    </a:lnTo>
                    <a:lnTo>
                      <a:pt x="386" y="41"/>
                    </a:lnTo>
                    <a:lnTo>
                      <a:pt x="384" y="41"/>
                    </a:lnTo>
                    <a:lnTo>
                      <a:pt x="384" y="39"/>
                    </a:lnTo>
                    <a:lnTo>
                      <a:pt x="381" y="39"/>
                    </a:lnTo>
                    <a:lnTo>
                      <a:pt x="381" y="37"/>
                    </a:lnTo>
                    <a:lnTo>
                      <a:pt x="379" y="35"/>
                    </a:lnTo>
                    <a:lnTo>
                      <a:pt x="377" y="32"/>
                    </a:lnTo>
                    <a:lnTo>
                      <a:pt x="375" y="32"/>
                    </a:lnTo>
                    <a:lnTo>
                      <a:pt x="375" y="30"/>
                    </a:lnTo>
                    <a:lnTo>
                      <a:pt x="375" y="28"/>
                    </a:lnTo>
                    <a:lnTo>
                      <a:pt x="373" y="28"/>
                    </a:lnTo>
                    <a:lnTo>
                      <a:pt x="375" y="26"/>
                    </a:lnTo>
                    <a:lnTo>
                      <a:pt x="377" y="26"/>
                    </a:lnTo>
                    <a:lnTo>
                      <a:pt x="381" y="26"/>
                    </a:lnTo>
                    <a:lnTo>
                      <a:pt x="384" y="26"/>
                    </a:lnTo>
                    <a:lnTo>
                      <a:pt x="386" y="26"/>
                    </a:lnTo>
                    <a:lnTo>
                      <a:pt x="388" y="26"/>
                    </a:lnTo>
                    <a:lnTo>
                      <a:pt x="390" y="26"/>
                    </a:lnTo>
                    <a:lnTo>
                      <a:pt x="392" y="26"/>
                    </a:lnTo>
                    <a:lnTo>
                      <a:pt x="394" y="26"/>
                    </a:lnTo>
                    <a:lnTo>
                      <a:pt x="397" y="26"/>
                    </a:lnTo>
                    <a:lnTo>
                      <a:pt x="399" y="26"/>
                    </a:lnTo>
                    <a:lnTo>
                      <a:pt x="401" y="26"/>
                    </a:lnTo>
                    <a:lnTo>
                      <a:pt x="401" y="24"/>
                    </a:lnTo>
                    <a:lnTo>
                      <a:pt x="403" y="24"/>
                    </a:lnTo>
                    <a:lnTo>
                      <a:pt x="403" y="21"/>
                    </a:lnTo>
                    <a:lnTo>
                      <a:pt x="405" y="19"/>
                    </a:lnTo>
                    <a:lnTo>
                      <a:pt x="408" y="17"/>
                    </a:lnTo>
                    <a:lnTo>
                      <a:pt x="410" y="15"/>
                    </a:lnTo>
                    <a:lnTo>
                      <a:pt x="412" y="17"/>
                    </a:lnTo>
                    <a:lnTo>
                      <a:pt x="414" y="19"/>
                    </a:lnTo>
                    <a:lnTo>
                      <a:pt x="416" y="21"/>
                    </a:lnTo>
                    <a:lnTo>
                      <a:pt x="419" y="24"/>
                    </a:lnTo>
                    <a:lnTo>
                      <a:pt x="419" y="26"/>
                    </a:lnTo>
                    <a:lnTo>
                      <a:pt x="419" y="28"/>
                    </a:lnTo>
                    <a:lnTo>
                      <a:pt x="416" y="28"/>
                    </a:lnTo>
                    <a:lnTo>
                      <a:pt x="416" y="30"/>
                    </a:lnTo>
                    <a:lnTo>
                      <a:pt x="414" y="30"/>
                    </a:lnTo>
                    <a:lnTo>
                      <a:pt x="414" y="32"/>
                    </a:lnTo>
                    <a:lnTo>
                      <a:pt x="412" y="32"/>
                    </a:lnTo>
                    <a:lnTo>
                      <a:pt x="412" y="35"/>
                    </a:lnTo>
                    <a:lnTo>
                      <a:pt x="410" y="35"/>
                    </a:lnTo>
                    <a:lnTo>
                      <a:pt x="410" y="37"/>
                    </a:lnTo>
                    <a:lnTo>
                      <a:pt x="410" y="39"/>
                    </a:lnTo>
                    <a:lnTo>
                      <a:pt x="410" y="41"/>
                    </a:lnTo>
                    <a:lnTo>
                      <a:pt x="410" y="43"/>
                    </a:lnTo>
                    <a:lnTo>
                      <a:pt x="408" y="43"/>
                    </a:lnTo>
                    <a:lnTo>
                      <a:pt x="405" y="43"/>
                    </a:lnTo>
                    <a:lnTo>
                      <a:pt x="403" y="43"/>
                    </a:lnTo>
                    <a:lnTo>
                      <a:pt x="403" y="46"/>
                    </a:lnTo>
                    <a:lnTo>
                      <a:pt x="403" y="48"/>
                    </a:lnTo>
                    <a:lnTo>
                      <a:pt x="403" y="50"/>
                    </a:lnTo>
                    <a:lnTo>
                      <a:pt x="405" y="50"/>
                    </a:lnTo>
                    <a:lnTo>
                      <a:pt x="405" y="52"/>
                    </a:lnTo>
                    <a:lnTo>
                      <a:pt x="408" y="54"/>
                    </a:lnTo>
                    <a:lnTo>
                      <a:pt x="408" y="57"/>
                    </a:lnTo>
                    <a:lnTo>
                      <a:pt x="405" y="57"/>
                    </a:lnTo>
                    <a:lnTo>
                      <a:pt x="405" y="59"/>
                    </a:lnTo>
                    <a:lnTo>
                      <a:pt x="405" y="61"/>
                    </a:lnTo>
                    <a:lnTo>
                      <a:pt x="403" y="61"/>
                    </a:lnTo>
                    <a:lnTo>
                      <a:pt x="403" y="63"/>
                    </a:lnTo>
                    <a:lnTo>
                      <a:pt x="401" y="63"/>
                    </a:lnTo>
                    <a:lnTo>
                      <a:pt x="399" y="63"/>
                    </a:lnTo>
                    <a:lnTo>
                      <a:pt x="397" y="63"/>
                    </a:lnTo>
                    <a:lnTo>
                      <a:pt x="394" y="63"/>
                    </a:lnTo>
                    <a:lnTo>
                      <a:pt x="394" y="65"/>
                    </a:lnTo>
                    <a:lnTo>
                      <a:pt x="394" y="67"/>
                    </a:lnTo>
                    <a:lnTo>
                      <a:pt x="394" y="70"/>
                    </a:lnTo>
                    <a:lnTo>
                      <a:pt x="394" y="72"/>
                    </a:lnTo>
                    <a:lnTo>
                      <a:pt x="394" y="74"/>
                    </a:lnTo>
                    <a:lnTo>
                      <a:pt x="394" y="76"/>
                    </a:lnTo>
                    <a:lnTo>
                      <a:pt x="394" y="78"/>
                    </a:lnTo>
                    <a:lnTo>
                      <a:pt x="394" y="81"/>
                    </a:lnTo>
                    <a:lnTo>
                      <a:pt x="394" y="83"/>
                    </a:lnTo>
                    <a:lnTo>
                      <a:pt x="397" y="83"/>
                    </a:lnTo>
                    <a:lnTo>
                      <a:pt x="397" y="85"/>
                    </a:lnTo>
                    <a:lnTo>
                      <a:pt x="399" y="85"/>
                    </a:lnTo>
                    <a:lnTo>
                      <a:pt x="399" y="87"/>
                    </a:lnTo>
                    <a:lnTo>
                      <a:pt x="397" y="87"/>
                    </a:lnTo>
                    <a:lnTo>
                      <a:pt x="397" y="89"/>
                    </a:lnTo>
                    <a:lnTo>
                      <a:pt x="394" y="89"/>
                    </a:lnTo>
                    <a:lnTo>
                      <a:pt x="392" y="89"/>
                    </a:lnTo>
                    <a:lnTo>
                      <a:pt x="390" y="89"/>
                    </a:lnTo>
                    <a:lnTo>
                      <a:pt x="390" y="87"/>
                    </a:lnTo>
                    <a:lnTo>
                      <a:pt x="388" y="87"/>
                    </a:lnTo>
                    <a:lnTo>
                      <a:pt x="388" y="89"/>
                    </a:lnTo>
                    <a:lnTo>
                      <a:pt x="386" y="89"/>
                    </a:lnTo>
                    <a:lnTo>
                      <a:pt x="386" y="92"/>
                    </a:lnTo>
                    <a:lnTo>
                      <a:pt x="386" y="94"/>
                    </a:lnTo>
                    <a:lnTo>
                      <a:pt x="386" y="96"/>
                    </a:lnTo>
                    <a:lnTo>
                      <a:pt x="388" y="96"/>
                    </a:lnTo>
                    <a:lnTo>
                      <a:pt x="388" y="98"/>
                    </a:lnTo>
                    <a:lnTo>
                      <a:pt x="388" y="100"/>
                    </a:lnTo>
                    <a:lnTo>
                      <a:pt x="390" y="100"/>
                    </a:lnTo>
                    <a:lnTo>
                      <a:pt x="390" y="103"/>
                    </a:lnTo>
                    <a:lnTo>
                      <a:pt x="392" y="103"/>
                    </a:lnTo>
                    <a:lnTo>
                      <a:pt x="390" y="103"/>
                    </a:lnTo>
                    <a:lnTo>
                      <a:pt x="388" y="103"/>
                    </a:lnTo>
                    <a:lnTo>
                      <a:pt x="386" y="103"/>
                    </a:lnTo>
                    <a:lnTo>
                      <a:pt x="384" y="103"/>
                    </a:lnTo>
                    <a:lnTo>
                      <a:pt x="381" y="103"/>
                    </a:lnTo>
                    <a:lnTo>
                      <a:pt x="379" y="103"/>
                    </a:lnTo>
                    <a:lnTo>
                      <a:pt x="377" y="103"/>
                    </a:lnTo>
                    <a:lnTo>
                      <a:pt x="375" y="105"/>
                    </a:lnTo>
                    <a:lnTo>
                      <a:pt x="375" y="107"/>
                    </a:lnTo>
                    <a:lnTo>
                      <a:pt x="375" y="109"/>
                    </a:lnTo>
                    <a:lnTo>
                      <a:pt x="375" y="111"/>
                    </a:lnTo>
                    <a:lnTo>
                      <a:pt x="377" y="111"/>
                    </a:lnTo>
                    <a:lnTo>
                      <a:pt x="377" y="113"/>
                    </a:lnTo>
                    <a:lnTo>
                      <a:pt x="379" y="113"/>
                    </a:lnTo>
                    <a:lnTo>
                      <a:pt x="379" y="116"/>
                    </a:lnTo>
                    <a:lnTo>
                      <a:pt x="379" y="118"/>
                    </a:lnTo>
                    <a:lnTo>
                      <a:pt x="381" y="118"/>
                    </a:lnTo>
                    <a:lnTo>
                      <a:pt x="381" y="120"/>
                    </a:lnTo>
                    <a:lnTo>
                      <a:pt x="384" y="120"/>
                    </a:lnTo>
                    <a:lnTo>
                      <a:pt x="384" y="122"/>
                    </a:lnTo>
                    <a:lnTo>
                      <a:pt x="384" y="124"/>
                    </a:lnTo>
                    <a:lnTo>
                      <a:pt x="381" y="124"/>
                    </a:lnTo>
                    <a:lnTo>
                      <a:pt x="381" y="127"/>
                    </a:lnTo>
                    <a:lnTo>
                      <a:pt x="379" y="127"/>
                    </a:lnTo>
                    <a:lnTo>
                      <a:pt x="377" y="127"/>
                    </a:lnTo>
                    <a:lnTo>
                      <a:pt x="375" y="127"/>
                    </a:lnTo>
                    <a:lnTo>
                      <a:pt x="373" y="127"/>
                    </a:lnTo>
                    <a:lnTo>
                      <a:pt x="370" y="127"/>
                    </a:lnTo>
                    <a:lnTo>
                      <a:pt x="370" y="129"/>
                    </a:lnTo>
                    <a:lnTo>
                      <a:pt x="368" y="129"/>
                    </a:lnTo>
                    <a:lnTo>
                      <a:pt x="366" y="129"/>
                    </a:lnTo>
                    <a:lnTo>
                      <a:pt x="364" y="129"/>
                    </a:lnTo>
                    <a:lnTo>
                      <a:pt x="362" y="129"/>
                    </a:lnTo>
                    <a:lnTo>
                      <a:pt x="362" y="127"/>
                    </a:lnTo>
                    <a:lnTo>
                      <a:pt x="362" y="124"/>
                    </a:lnTo>
                    <a:lnTo>
                      <a:pt x="359" y="124"/>
                    </a:lnTo>
                    <a:lnTo>
                      <a:pt x="359" y="122"/>
                    </a:lnTo>
                    <a:lnTo>
                      <a:pt x="357" y="122"/>
                    </a:lnTo>
                    <a:lnTo>
                      <a:pt x="357" y="124"/>
                    </a:lnTo>
                    <a:lnTo>
                      <a:pt x="355" y="124"/>
                    </a:lnTo>
                    <a:lnTo>
                      <a:pt x="355" y="127"/>
                    </a:lnTo>
                    <a:lnTo>
                      <a:pt x="355" y="129"/>
                    </a:lnTo>
                    <a:lnTo>
                      <a:pt x="355" y="131"/>
                    </a:lnTo>
                    <a:lnTo>
                      <a:pt x="355" y="133"/>
                    </a:lnTo>
                    <a:lnTo>
                      <a:pt x="355" y="135"/>
                    </a:lnTo>
                    <a:lnTo>
                      <a:pt x="357" y="135"/>
                    </a:lnTo>
                    <a:lnTo>
                      <a:pt x="359" y="135"/>
                    </a:lnTo>
                    <a:lnTo>
                      <a:pt x="359" y="138"/>
                    </a:lnTo>
                    <a:lnTo>
                      <a:pt x="362" y="138"/>
                    </a:lnTo>
                    <a:lnTo>
                      <a:pt x="362" y="135"/>
                    </a:lnTo>
                    <a:lnTo>
                      <a:pt x="364" y="135"/>
                    </a:lnTo>
                    <a:lnTo>
                      <a:pt x="366" y="135"/>
                    </a:lnTo>
                    <a:lnTo>
                      <a:pt x="368" y="135"/>
                    </a:lnTo>
                    <a:lnTo>
                      <a:pt x="368" y="133"/>
                    </a:lnTo>
                    <a:lnTo>
                      <a:pt x="370" y="133"/>
                    </a:lnTo>
                    <a:lnTo>
                      <a:pt x="370" y="135"/>
                    </a:lnTo>
                    <a:lnTo>
                      <a:pt x="370" y="138"/>
                    </a:lnTo>
                    <a:lnTo>
                      <a:pt x="370" y="140"/>
                    </a:lnTo>
                    <a:lnTo>
                      <a:pt x="370" y="142"/>
                    </a:lnTo>
                    <a:lnTo>
                      <a:pt x="373" y="142"/>
                    </a:lnTo>
                    <a:lnTo>
                      <a:pt x="373" y="140"/>
                    </a:lnTo>
                    <a:lnTo>
                      <a:pt x="375" y="140"/>
                    </a:lnTo>
                    <a:lnTo>
                      <a:pt x="377" y="140"/>
                    </a:lnTo>
                    <a:lnTo>
                      <a:pt x="377" y="138"/>
                    </a:lnTo>
                    <a:lnTo>
                      <a:pt x="379" y="138"/>
                    </a:lnTo>
                    <a:lnTo>
                      <a:pt x="379" y="135"/>
                    </a:lnTo>
                    <a:lnTo>
                      <a:pt x="379" y="138"/>
                    </a:lnTo>
                    <a:lnTo>
                      <a:pt x="379" y="140"/>
                    </a:lnTo>
                    <a:lnTo>
                      <a:pt x="379" y="142"/>
                    </a:lnTo>
                    <a:lnTo>
                      <a:pt x="379" y="144"/>
                    </a:lnTo>
                    <a:lnTo>
                      <a:pt x="381" y="144"/>
                    </a:lnTo>
                    <a:lnTo>
                      <a:pt x="381" y="146"/>
                    </a:lnTo>
                    <a:lnTo>
                      <a:pt x="384" y="146"/>
                    </a:lnTo>
                    <a:lnTo>
                      <a:pt x="386" y="146"/>
                    </a:lnTo>
                    <a:lnTo>
                      <a:pt x="388" y="146"/>
                    </a:lnTo>
                    <a:lnTo>
                      <a:pt x="390" y="146"/>
                    </a:lnTo>
                    <a:lnTo>
                      <a:pt x="390" y="144"/>
                    </a:lnTo>
                    <a:lnTo>
                      <a:pt x="390" y="142"/>
                    </a:lnTo>
                    <a:lnTo>
                      <a:pt x="392" y="142"/>
                    </a:lnTo>
                    <a:lnTo>
                      <a:pt x="392" y="144"/>
                    </a:lnTo>
                    <a:lnTo>
                      <a:pt x="394" y="144"/>
                    </a:lnTo>
                    <a:lnTo>
                      <a:pt x="397" y="144"/>
                    </a:lnTo>
                    <a:lnTo>
                      <a:pt x="399" y="144"/>
                    </a:lnTo>
                    <a:lnTo>
                      <a:pt x="401" y="142"/>
                    </a:lnTo>
                    <a:lnTo>
                      <a:pt x="403" y="142"/>
                    </a:lnTo>
                    <a:lnTo>
                      <a:pt x="403" y="140"/>
                    </a:lnTo>
                    <a:lnTo>
                      <a:pt x="405" y="140"/>
                    </a:lnTo>
                    <a:lnTo>
                      <a:pt x="408" y="140"/>
                    </a:lnTo>
                    <a:lnTo>
                      <a:pt x="410" y="140"/>
                    </a:lnTo>
                    <a:lnTo>
                      <a:pt x="412" y="140"/>
                    </a:lnTo>
                    <a:lnTo>
                      <a:pt x="412" y="142"/>
                    </a:lnTo>
                    <a:lnTo>
                      <a:pt x="414" y="142"/>
                    </a:lnTo>
                    <a:lnTo>
                      <a:pt x="414" y="140"/>
                    </a:lnTo>
                    <a:lnTo>
                      <a:pt x="416" y="140"/>
                    </a:lnTo>
                    <a:lnTo>
                      <a:pt x="416" y="138"/>
                    </a:lnTo>
                    <a:lnTo>
                      <a:pt x="419" y="138"/>
                    </a:lnTo>
                    <a:lnTo>
                      <a:pt x="419" y="135"/>
                    </a:lnTo>
                    <a:lnTo>
                      <a:pt x="421" y="135"/>
                    </a:lnTo>
                    <a:lnTo>
                      <a:pt x="421" y="138"/>
                    </a:lnTo>
                    <a:lnTo>
                      <a:pt x="423" y="138"/>
                    </a:lnTo>
                    <a:lnTo>
                      <a:pt x="423" y="140"/>
                    </a:lnTo>
                    <a:lnTo>
                      <a:pt x="425" y="140"/>
                    </a:lnTo>
                    <a:lnTo>
                      <a:pt x="425" y="142"/>
                    </a:lnTo>
                    <a:lnTo>
                      <a:pt x="427" y="142"/>
                    </a:lnTo>
                    <a:lnTo>
                      <a:pt x="430" y="142"/>
                    </a:lnTo>
                    <a:lnTo>
                      <a:pt x="430" y="144"/>
                    </a:lnTo>
                    <a:lnTo>
                      <a:pt x="430" y="146"/>
                    </a:lnTo>
                    <a:lnTo>
                      <a:pt x="432" y="146"/>
                    </a:lnTo>
                    <a:lnTo>
                      <a:pt x="434" y="146"/>
                    </a:lnTo>
                    <a:lnTo>
                      <a:pt x="436" y="146"/>
                    </a:lnTo>
                    <a:lnTo>
                      <a:pt x="438" y="146"/>
                    </a:lnTo>
                    <a:lnTo>
                      <a:pt x="438" y="144"/>
                    </a:lnTo>
                    <a:lnTo>
                      <a:pt x="436" y="144"/>
                    </a:lnTo>
                    <a:lnTo>
                      <a:pt x="436" y="142"/>
                    </a:lnTo>
                    <a:lnTo>
                      <a:pt x="436" y="140"/>
                    </a:lnTo>
                    <a:lnTo>
                      <a:pt x="436" y="138"/>
                    </a:lnTo>
                    <a:lnTo>
                      <a:pt x="438" y="138"/>
                    </a:lnTo>
                    <a:lnTo>
                      <a:pt x="438" y="135"/>
                    </a:lnTo>
                    <a:lnTo>
                      <a:pt x="440" y="135"/>
                    </a:lnTo>
                    <a:lnTo>
                      <a:pt x="443" y="135"/>
                    </a:lnTo>
                    <a:lnTo>
                      <a:pt x="445" y="135"/>
                    </a:lnTo>
                    <a:lnTo>
                      <a:pt x="445" y="133"/>
                    </a:lnTo>
                    <a:lnTo>
                      <a:pt x="447" y="133"/>
                    </a:lnTo>
                    <a:lnTo>
                      <a:pt x="449" y="133"/>
                    </a:lnTo>
                    <a:lnTo>
                      <a:pt x="447" y="131"/>
                    </a:lnTo>
                    <a:lnTo>
                      <a:pt x="447" y="129"/>
                    </a:lnTo>
                    <a:lnTo>
                      <a:pt x="445" y="129"/>
                    </a:lnTo>
                    <a:lnTo>
                      <a:pt x="445" y="127"/>
                    </a:lnTo>
                    <a:lnTo>
                      <a:pt x="447" y="127"/>
                    </a:lnTo>
                    <a:lnTo>
                      <a:pt x="447" y="124"/>
                    </a:lnTo>
                    <a:lnTo>
                      <a:pt x="449" y="124"/>
                    </a:lnTo>
                    <a:lnTo>
                      <a:pt x="451" y="124"/>
                    </a:lnTo>
                    <a:lnTo>
                      <a:pt x="454" y="124"/>
                    </a:lnTo>
                    <a:lnTo>
                      <a:pt x="454" y="122"/>
                    </a:lnTo>
                    <a:lnTo>
                      <a:pt x="456" y="122"/>
                    </a:lnTo>
                    <a:lnTo>
                      <a:pt x="458" y="122"/>
                    </a:lnTo>
                    <a:lnTo>
                      <a:pt x="458" y="120"/>
                    </a:lnTo>
                    <a:lnTo>
                      <a:pt x="460" y="120"/>
                    </a:lnTo>
                    <a:lnTo>
                      <a:pt x="460" y="122"/>
                    </a:lnTo>
                    <a:lnTo>
                      <a:pt x="462" y="122"/>
                    </a:lnTo>
                    <a:lnTo>
                      <a:pt x="465" y="122"/>
                    </a:lnTo>
                    <a:lnTo>
                      <a:pt x="465" y="120"/>
                    </a:lnTo>
                    <a:lnTo>
                      <a:pt x="465" y="118"/>
                    </a:lnTo>
                    <a:lnTo>
                      <a:pt x="465" y="116"/>
                    </a:lnTo>
                    <a:lnTo>
                      <a:pt x="467" y="116"/>
                    </a:lnTo>
                    <a:lnTo>
                      <a:pt x="467" y="118"/>
                    </a:lnTo>
                    <a:lnTo>
                      <a:pt x="469" y="118"/>
                    </a:lnTo>
                    <a:lnTo>
                      <a:pt x="469" y="116"/>
                    </a:lnTo>
                    <a:lnTo>
                      <a:pt x="471" y="116"/>
                    </a:lnTo>
                    <a:lnTo>
                      <a:pt x="473" y="116"/>
                    </a:lnTo>
                    <a:lnTo>
                      <a:pt x="473" y="118"/>
                    </a:lnTo>
                    <a:lnTo>
                      <a:pt x="476" y="118"/>
                    </a:lnTo>
                    <a:lnTo>
                      <a:pt x="478" y="118"/>
                    </a:lnTo>
                    <a:lnTo>
                      <a:pt x="478" y="116"/>
                    </a:lnTo>
                    <a:lnTo>
                      <a:pt x="480" y="116"/>
                    </a:lnTo>
                    <a:lnTo>
                      <a:pt x="482" y="116"/>
                    </a:lnTo>
                    <a:lnTo>
                      <a:pt x="484" y="116"/>
                    </a:lnTo>
                    <a:lnTo>
                      <a:pt x="484" y="118"/>
                    </a:lnTo>
                    <a:lnTo>
                      <a:pt x="486" y="118"/>
                    </a:lnTo>
                    <a:lnTo>
                      <a:pt x="489" y="118"/>
                    </a:lnTo>
                    <a:lnTo>
                      <a:pt x="491" y="118"/>
                    </a:lnTo>
                    <a:lnTo>
                      <a:pt x="491" y="120"/>
                    </a:lnTo>
                    <a:lnTo>
                      <a:pt x="493" y="120"/>
                    </a:lnTo>
                    <a:lnTo>
                      <a:pt x="495" y="120"/>
                    </a:lnTo>
                    <a:lnTo>
                      <a:pt x="497" y="120"/>
                    </a:lnTo>
                    <a:lnTo>
                      <a:pt x="497" y="122"/>
                    </a:lnTo>
                    <a:lnTo>
                      <a:pt x="500" y="122"/>
                    </a:lnTo>
                    <a:lnTo>
                      <a:pt x="500" y="124"/>
                    </a:lnTo>
                    <a:lnTo>
                      <a:pt x="500" y="127"/>
                    </a:lnTo>
                    <a:lnTo>
                      <a:pt x="500" y="129"/>
                    </a:lnTo>
                    <a:lnTo>
                      <a:pt x="502" y="129"/>
                    </a:lnTo>
                    <a:lnTo>
                      <a:pt x="502" y="131"/>
                    </a:lnTo>
                    <a:lnTo>
                      <a:pt x="504" y="131"/>
                    </a:lnTo>
                    <a:lnTo>
                      <a:pt x="504" y="133"/>
                    </a:lnTo>
                    <a:lnTo>
                      <a:pt x="504" y="135"/>
                    </a:lnTo>
                    <a:lnTo>
                      <a:pt x="506" y="135"/>
                    </a:lnTo>
                    <a:lnTo>
                      <a:pt x="508" y="135"/>
                    </a:lnTo>
                    <a:lnTo>
                      <a:pt x="508" y="138"/>
                    </a:lnTo>
                    <a:lnTo>
                      <a:pt x="511" y="138"/>
                    </a:lnTo>
                    <a:lnTo>
                      <a:pt x="511" y="135"/>
                    </a:lnTo>
                    <a:lnTo>
                      <a:pt x="513" y="135"/>
                    </a:lnTo>
                    <a:lnTo>
                      <a:pt x="515" y="135"/>
                    </a:lnTo>
                    <a:lnTo>
                      <a:pt x="517" y="135"/>
                    </a:lnTo>
                    <a:lnTo>
                      <a:pt x="519" y="135"/>
                    </a:lnTo>
                    <a:lnTo>
                      <a:pt x="522" y="135"/>
                    </a:lnTo>
                    <a:lnTo>
                      <a:pt x="522" y="138"/>
                    </a:lnTo>
                    <a:lnTo>
                      <a:pt x="524" y="138"/>
                    </a:lnTo>
                    <a:lnTo>
                      <a:pt x="524" y="140"/>
                    </a:lnTo>
                    <a:lnTo>
                      <a:pt x="526" y="140"/>
                    </a:lnTo>
                    <a:lnTo>
                      <a:pt x="526" y="142"/>
                    </a:lnTo>
                    <a:lnTo>
                      <a:pt x="528" y="140"/>
                    </a:lnTo>
                    <a:lnTo>
                      <a:pt x="528" y="142"/>
                    </a:lnTo>
                    <a:lnTo>
                      <a:pt x="528" y="144"/>
                    </a:lnTo>
                    <a:lnTo>
                      <a:pt x="526" y="146"/>
                    </a:lnTo>
                    <a:lnTo>
                      <a:pt x="524" y="149"/>
                    </a:lnTo>
                    <a:lnTo>
                      <a:pt x="526" y="149"/>
                    </a:lnTo>
                    <a:lnTo>
                      <a:pt x="526" y="151"/>
                    </a:lnTo>
                    <a:lnTo>
                      <a:pt x="528" y="151"/>
                    </a:lnTo>
                    <a:lnTo>
                      <a:pt x="528" y="149"/>
                    </a:lnTo>
                    <a:lnTo>
                      <a:pt x="530" y="149"/>
                    </a:lnTo>
                    <a:lnTo>
                      <a:pt x="532" y="149"/>
                    </a:lnTo>
                    <a:lnTo>
                      <a:pt x="535" y="149"/>
                    </a:lnTo>
                    <a:lnTo>
                      <a:pt x="537" y="149"/>
                    </a:lnTo>
                    <a:lnTo>
                      <a:pt x="539" y="149"/>
                    </a:lnTo>
                    <a:lnTo>
                      <a:pt x="541" y="149"/>
                    </a:lnTo>
                    <a:lnTo>
                      <a:pt x="543" y="149"/>
                    </a:lnTo>
                    <a:lnTo>
                      <a:pt x="546" y="149"/>
                    </a:lnTo>
                    <a:lnTo>
                      <a:pt x="548" y="149"/>
                    </a:lnTo>
                    <a:lnTo>
                      <a:pt x="550" y="149"/>
                    </a:lnTo>
                    <a:lnTo>
                      <a:pt x="550" y="146"/>
                    </a:lnTo>
                    <a:lnTo>
                      <a:pt x="550" y="149"/>
                    </a:lnTo>
                    <a:lnTo>
                      <a:pt x="552" y="149"/>
                    </a:lnTo>
                    <a:lnTo>
                      <a:pt x="554" y="149"/>
                    </a:lnTo>
                    <a:lnTo>
                      <a:pt x="554" y="146"/>
                    </a:lnTo>
                    <a:lnTo>
                      <a:pt x="557" y="146"/>
                    </a:lnTo>
                    <a:lnTo>
                      <a:pt x="559" y="146"/>
                    </a:lnTo>
                    <a:lnTo>
                      <a:pt x="561" y="146"/>
                    </a:lnTo>
                    <a:lnTo>
                      <a:pt x="561" y="149"/>
                    </a:lnTo>
                    <a:lnTo>
                      <a:pt x="563" y="149"/>
                    </a:lnTo>
                    <a:lnTo>
                      <a:pt x="563" y="146"/>
                    </a:lnTo>
                    <a:lnTo>
                      <a:pt x="563" y="144"/>
                    </a:lnTo>
                    <a:lnTo>
                      <a:pt x="561" y="144"/>
                    </a:lnTo>
                    <a:lnTo>
                      <a:pt x="563" y="144"/>
                    </a:lnTo>
                    <a:lnTo>
                      <a:pt x="565" y="144"/>
                    </a:lnTo>
                    <a:lnTo>
                      <a:pt x="568" y="144"/>
                    </a:lnTo>
                    <a:lnTo>
                      <a:pt x="568" y="146"/>
                    </a:lnTo>
                    <a:lnTo>
                      <a:pt x="565" y="146"/>
                    </a:lnTo>
                    <a:lnTo>
                      <a:pt x="568" y="146"/>
                    </a:lnTo>
                    <a:lnTo>
                      <a:pt x="568" y="149"/>
                    </a:lnTo>
                    <a:lnTo>
                      <a:pt x="568" y="146"/>
                    </a:lnTo>
                    <a:lnTo>
                      <a:pt x="570" y="146"/>
                    </a:lnTo>
                    <a:lnTo>
                      <a:pt x="570" y="144"/>
                    </a:lnTo>
                    <a:lnTo>
                      <a:pt x="572" y="144"/>
                    </a:lnTo>
                    <a:lnTo>
                      <a:pt x="574" y="144"/>
                    </a:lnTo>
                    <a:lnTo>
                      <a:pt x="576" y="144"/>
                    </a:lnTo>
                    <a:lnTo>
                      <a:pt x="576" y="142"/>
                    </a:lnTo>
                    <a:lnTo>
                      <a:pt x="576" y="144"/>
                    </a:lnTo>
                    <a:lnTo>
                      <a:pt x="574" y="146"/>
                    </a:lnTo>
                    <a:lnTo>
                      <a:pt x="572" y="153"/>
                    </a:lnTo>
                    <a:lnTo>
                      <a:pt x="570" y="155"/>
                    </a:lnTo>
                    <a:lnTo>
                      <a:pt x="570" y="157"/>
                    </a:lnTo>
                    <a:lnTo>
                      <a:pt x="568" y="157"/>
                    </a:lnTo>
                    <a:lnTo>
                      <a:pt x="568" y="159"/>
                    </a:lnTo>
                    <a:lnTo>
                      <a:pt x="568" y="162"/>
                    </a:lnTo>
                    <a:lnTo>
                      <a:pt x="565" y="166"/>
                    </a:lnTo>
                    <a:lnTo>
                      <a:pt x="563" y="168"/>
                    </a:lnTo>
                    <a:lnTo>
                      <a:pt x="561" y="170"/>
                    </a:lnTo>
                    <a:lnTo>
                      <a:pt x="561" y="173"/>
                    </a:lnTo>
                    <a:lnTo>
                      <a:pt x="559" y="175"/>
                    </a:lnTo>
                    <a:lnTo>
                      <a:pt x="557" y="179"/>
                    </a:lnTo>
                    <a:lnTo>
                      <a:pt x="552" y="186"/>
                    </a:lnTo>
                    <a:lnTo>
                      <a:pt x="552" y="188"/>
                    </a:lnTo>
                    <a:lnTo>
                      <a:pt x="550" y="190"/>
                    </a:lnTo>
                    <a:lnTo>
                      <a:pt x="550" y="195"/>
                    </a:lnTo>
                    <a:lnTo>
                      <a:pt x="548" y="195"/>
                    </a:lnTo>
                    <a:lnTo>
                      <a:pt x="548" y="197"/>
                    </a:lnTo>
                    <a:lnTo>
                      <a:pt x="546" y="199"/>
                    </a:lnTo>
                    <a:lnTo>
                      <a:pt x="546" y="201"/>
                    </a:lnTo>
                    <a:lnTo>
                      <a:pt x="539" y="210"/>
                    </a:lnTo>
                    <a:lnTo>
                      <a:pt x="539" y="212"/>
                    </a:lnTo>
                    <a:lnTo>
                      <a:pt x="537" y="216"/>
                    </a:lnTo>
                    <a:lnTo>
                      <a:pt x="535" y="221"/>
                    </a:lnTo>
                    <a:lnTo>
                      <a:pt x="532" y="221"/>
                    </a:lnTo>
                    <a:lnTo>
                      <a:pt x="530" y="227"/>
                    </a:lnTo>
                    <a:lnTo>
                      <a:pt x="528" y="232"/>
                    </a:lnTo>
                    <a:lnTo>
                      <a:pt x="528" y="234"/>
                    </a:lnTo>
                    <a:lnTo>
                      <a:pt x="522" y="243"/>
                    </a:lnTo>
                    <a:lnTo>
                      <a:pt x="517" y="249"/>
                    </a:lnTo>
                    <a:lnTo>
                      <a:pt x="517" y="254"/>
                    </a:lnTo>
                    <a:lnTo>
                      <a:pt x="511" y="265"/>
                    </a:lnTo>
                    <a:lnTo>
                      <a:pt x="504" y="273"/>
                    </a:lnTo>
                    <a:lnTo>
                      <a:pt x="502" y="282"/>
                    </a:lnTo>
                    <a:lnTo>
                      <a:pt x="500" y="282"/>
                    </a:lnTo>
                    <a:lnTo>
                      <a:pt x="497" y="287"/>
                    </a:lnTo>
                    <a:lnTo>
                      <a:pt x="497" y="289"/>
                    </a:lnTo>
                    <a:lnTo>
                      <a:pt x="495" y="293"/>
                    </a:lnTo>
                    <a:lnTo>
                      <a:pt x="493" y="295"/>
                    </a:lnTo>
                    <a:lnTo>
                      <a:pt x="491" y="300"/>
                    </a:lnTo>
                    <a:lnTo>
                      <a:pt x="489" y="304"/>
                    </a:lnTo>
                    <a:lnTo>
                      <a:pt x="486" y="306"/>
                    </a:lnTo>
                    <a:lnTo>
                      <a:pt x="486" y="311"/>
                    </a:lnTo>
                    <a:lnTo>
                      <a:pt x="484" y="313"/>
                    </a:lnTo>
                    <a:lnTo>
                      <a:pt x="482" y="315"/>
                    </a:lnTo>
                    <a:lnTo>
                      <a:pt x="482" y="317"/>
                    </a:lnTo>
                    <a:lnTo>
                      <a:pt x="484" y="317"/>
                    </a:lnTo>
                    <a:lnTo>
                      <a:pt x="484" y="319"/>
                    </a:lnTo>
                    <a:lnTo>
                      <a:pt x="484" y="322"/>
                    </a:lnTo>
                    <a:lnTo>
                      <a:pt x="484" y="324"/>
                    </a:lnTo>
                    <a:lnTo>
                      <a:pt x="482" y="324"/>
                    </a:lnTo>
                    <a:lnTo>
                      <a:pt x="482" y="326"/>
                    </a:lnTo>
                    <a:lnTo>
                      <a:pt x="482" y="328"/>
                    </a:lnTo>
                    <a:lnTo>
                      <a:pt x="482" y="330"/>
                    </a:lnTo>
                    <a:lnTo>
                      <a:pt x="484" y="330"/>
                    </a:lnTo>
                    <a:lnTo>
                      <a:pt x="484" y="333"/>
                    </a:lnTo>
                    <a:lnTo>
                      <a:pt x="486" y="333"/>
                    </a:lnTo>
                    <a:lnTo>
                      <a:pt x="486" y="335"/>
                    </a:lnTo>
                    <a:lnTo>
                      <a:pt x="489" y="335"/>
                    </a:lnTo>
                    <a:lnTo>
                      <a:pt x="491" y="335"/>
                    </a:lnTo>
                    <a:lnTo>
                      <a:pt x="491" y="337"/>
                    </a:lnTo>
                    <a:lnTo>
                      <a:pt x="491" y="339"/>
                    </a:lnTo>
                    <a:lnTo>
                      <a:pt x="493" y="341"/>
                    </a:lnTo>
                    <a:lnTo>
                      <a:pt x="493" y="343"/>
                    </a:lnTo>
                    <a:lnTo>
                      <a:pt x="495" y="346"/>
                    </a:lnTo>
                    <a:lnTo>
                      <a:pt x="495" y="348"/>
                    </a:lnTo>
                    <a:lnTo>
                      <a:pt x="497" y="348"/>
                    </a:lnTo>
                    <a:lnTo>
                      <a:pt x="497" y="350"/>
                    </a:lnTo>
                    <a:lnTo>
                      <a:pt x="500" y="352"/>
                    </a:lnTo>
                    <a:lnTo>
                      <a:pt x="500" y="354"/>
                    </a:lnTo>
                    <a:lnTo>
                      <a:pt x="502" y="354"/>
                    </a:lnTo>
                    <a:lnTo>
                      <a:pt x="502" y="357"/>
                    </a:lnTo>
                    <a:lnTo>
                      <a:pt x="504" y="357"/>
                    </a:lnTo>
                    <a:lnTo>
                      <a:pt x="506" y="357"/>
                    </a:lnTo>
                    <a:lnTo>
                      <a:pt x="506" y="359"/>
                    </a:lnTo>
                    <a:lnTo>
                      <a:pt x="508" y="359"/>
                    </a:lnTo>
                    <a:lnTo>
                      <a:pt x="508" y="361"/>
                    </a:lnTo>
                    <a:lnTo>
                      <a:pt x="508" y="359"/>
                    </a:lnTo>
                    <a:lnTo>
                      <a:pt x="511" y="359"/>
                    </a:lnTo>
                    <a:lnTo>
                      <a:pt x="513" y="359"/>
                    </a:lnTo>
                    <a:lnTo>
                      <a:pt x="515" y="359"/>
                    </a:lnTo>
                    <a:lnTo>
                      <a:pt x="517" y="359"/>
                    </a:lnTo>
                    <a:lnTo>
                      <a:pt x="519" y="359"/>
                    </a:lnTo>
                    <a:lnTo>
                      <a:pt x="522" y="359"/>
                    </a:lnTo>
                    <a:lnTo>
                      <a:pt x="524" y="359"/>
                    </a:lnTo>
                    <a:lnTo>
                      <a:pt x="524" y="361"/>
                    </a:lnTo>
                    <a:lnTo>
                      <a:pt x="526" y="363"/>
                    </a:lnTo>
                    <a:lnTo>
                      <a:pt x="524" y="363"/>
                    </a:lnTo>
                    <a:lnTo>
                      <a:pt x="524" y="365"/>
                    </a:lnTo>
                    <a:lnTo>
                      <a:pt x="526" y="365"/>
                    </a:lnTo>
                    <a:lnTo>
                      <a:pt x="526" y="368"/>
                    </a:lnTo>
                    <a:lnTo>
                      <a:pt x="528" y="368"/>
                    </a:lnTo>
                    <a:lnTo>
                      <a:pt x="530" y="368"/>
                    </a:lnTo>
                    <a:lnTo>
                      <a:pt x="532" y="368"/>
                    </a:lnTo>
                    <a:lnTo>
                      <a:pt x="535" y="368"/>
                    </a:lnTo>
                    <a:lnTo>
                      <a:pt x="537" y="368"/>
                    </a:lnTo>
                    <a:lnTo>
                      <a:pt x="537" y="370"/>
                    </a:lnTo>
                    <a:lnTo>
                      <a:pt x="539" y="370"/>
                    </a:lnTo>
                    <a:lnTo>
                      <a:pt x="539" y="372"/>
                    </a:lnTo>
                    <a:lnTo>
                      <a:pt x="539" y="374"/>
                    </a:lnTo>
                    <a:lnTo>
                      <a:pt x="541" y="374"/>
                    </a:lnTo>
                    <a:lnTo>
                      <a:pt x="541" y="376"/>
                    </a:lnTo>
                    <a:lnTo>
                      <a:pt x="541" y="379"/>
                    </a:lnTo>
                    <a:lnTo>
                      <a:pt x="543" y="379"/>
                    </a:lnTo>
                    <a:lnTo>
                      <a:pt x="543" y="381"/>
                    </a:lnTo>
                    <a:lnTo>
                      <a:pt x="546" y="381"/>
                    </a:lnTo>
                    <a:lnTo>
                      <a:pt x="548" y="383"/>
                    </a:lnTo>
                    <a:lnTo>
                      <a:pt x="550" y="383"/>
                    </a:lnTo>
                    <a:lnTo>
                      <a:pt x="550" y="385"/>
                    </a:lnTo>
                    <a:lnTo>
                      <a:pt x="552" y="385"/>
                    </a:lnTo>
                    <a:lnTo>
                      <a:pt x="554" y="385"/>
                    </a:lnTo>
                    <a:lnTo>
                      <a:pt x="554" y="387"/>
                    </a:lnTo>
                    <a:lnTo>
                      <a:pt x="557" y="387"/>
                    </a:lnTo>
                    <a:lnTo>
                      <a:pt x="559" y="387"/>
                    </a:lnTo>
                    <a:lnTo>
                      <a:pt x="559" y="385"/>
                    </a:lnTo>
                    <a:lnTo>
                      <a:pt x="561" y="385"/>
                    </a:lnTo>
                    <a:lnTo>
                      <a:pt x="561" y="387"/>
                    </a:lnTo>
                    <a:lnTo>
                      <a:pt x="563" y="387"/>
                    </a:lnTo>
                    <a:lnTo>
                      <a:pt x="563" y="385"/>
                    </a:lnTo>
                    <a:lnTo>
                      <a:pt x="565" y="385"/>
                    </a:lnTo>
                    <a:lnTo>
                      <a:pt x="565" y="383"/>
                    </a:lnTo>
                    <a:lnTo>
                      <a:pt x="568" y="383"/>
                    </a:lnTo>
                    <a:lnTo>
                      <a:pt x="570" y="383"/>
                    </a:lnTo>
                    <a:lnTo>
                      <a:pt x="570" y="385"/>
                    </a:lnTo>
                    <a:lnTo>
                      <a:pt x="570" y="387"/>
                    </a:lnTo>
                    <a:lnTo>
                      <a:pt x="570" y="389"/>
                    </a:lnTo>
                    <a:lnTo>
                      <a:pt x="570" y="392"/>
                    </a:lnTo>
                    <a:lnTo>
                      <a:pt x="570" y="394"/>
                    </a:lnTo>
                    <a:lnTo>
                      <a:pt x="570" y="396"/>
                    </a:lnTo>
                    <a:lnTo>
                      <a:pt x="570" y="398"/>
                    </a:lnTo>
                    <a:lnTo>
                      <a:pt x="570" y="400"/>
                    </a:lnTo>
                    <a:lnTo>
                      <a:pt x="572" y="400"/>
                    </a:lnTo>
                    <a:lnTo>
                      <a:pt x="572" y="403"/>
                    </a:lnTo>
                    <a:lnTo>
                      <a:pt x="572" y="405"/>
                    </a:lnTo>
                    <a:lnTo>
                      <a:pt x="574" y="405"/>
                    </a:lnTo>
                    <a:lnTo>
                      <a:pt x="576" y="405"/>
                    </a:lnTo>
                    <a:lnTo>
                      <a:pt x="578" y="405"/>
                    </a:lnTo>
                    <a:lnTo>
                      <a:pt x="578" y="407"/>
                    </a:lnTo>
                    <a:lnTo>
                      <a:pt x="578" y="405"/>
                    </a:lnTo>
                    <a:lnTo>
                      <a:pt x="578" y="407"/>
                    </a:lnTo>
                    <a:lnTo>
                      <a:pt x="581" y="407"/>
                    </a:lnTo>
                    <a:lnTo>
                      <a:pt x="583" y="407"/>
                    </a:lnTo>
                    <a:lnTo>
                      <a:pt x="585" y="407"/>
                    </a:lnTo>
                    <a:lnTo>
                      <a:pt x="585" y="409"/>
                    </a:lnTo>
                    <a:lnTo>
                      <a:pt x="587" y="409"/>
                    </a:lnTo>
                    <a:lnTo>
                      <a:pt x="589" y="409"/>
                    </a:lnTo>
                    <a:lnTo>
                      <a:pt x="589" y="407"/>
                    </a:lnTo>
                    <a:lnTo>
                      <a:pt x="592" y="407"/>
                    </a:lnTo>
                    <a:lnTo>
                      <a:pt x="592" y="409"/>
                    </a:lnTo>
                    <a:lnTo>
                      <a:pt x="592" y="407"/>
                    </a:lnTo>
                    <a:lnTo>
                      <a:pt x="594" y="407"/>
                    </a:lnTo>
                    <a:lnTo>
                      <a:pt x="594" y="409"/>
                    </a:lnTo>
                    <a:lnTo>
                      <a:pt x="596" y="409"/>
                    </a:lnTo>
                    <a:lnTo>
                      <a:pt x="598" y="409"/>
                    </a:lnTo>
                    <a:lnTo>
                      <a:pt x="600" y="409"/>
                    </a:lnTo>
                    <a:lnTo>
                      <a:pt x="603" y="409"/>
                    </a:lnTo>
                    <a:lnTo>
                      <a:pt x="605" y="409"/>
                    </a:lnTo>
                    <a:lnTo>
                      <a:pt x="605" y="411"/>
                    </a:lnTo>
                    <a:lnTo>
                      <a:pt x="607" y="411"/>
                    </a:lnTo>
                    <a:lnTo>
                      <a:pt x="607" y="414"/>
                    </a:lnTo>
                    <a:lnTo>
                      <a:pt x="607" y="416"/>
                    </a:lnTo>
                    <a:lnTo>
                      <a:pt x="609" y="416"/>
                    </a:lnTo>
                    <a:lnTo>
                      <a:pt x="609" y="418"/>
                    </a:lnTo>
                    <a:lnTo>
                      <a:pt x="607" y="418"/>
                    </a:lnTo>
                    <a:lnTo>
                      <a:pt x="607" y="420"/>
                    </a:lnTo>
                    <a:lnTo>
                      <a:pt x="605" y="420"/>
                    </a:lnTo>
                    <a:lnTo>
                      <a:pt x="605" y="422"/>
                    </a:lnTo>
                    <a:lnTo>
                      <a:pt x="605" y="425"/>
                    </a:lnTo>
                    <a:lnTo>
                      <a:pt x="607" y="425"/>
                    </a:lnTo>
                    <a:lnTo>
                      <a:pt x="607" y="427"/>
                    </a:lnTo>
                    <a:lnTo>
                      <a:pt x="609" y="429"/>
                    </a:lnTo>
                    <a:lnTo>
                      <a:pt x="611" y="429"/>
                    </a:lnTo>
                    <a:lnTo>
                      <a:pt x="611" y="431"/>
                    </a:lnTo>
                    <a:lnTo>
                      <a:pt x="611" y="433"/>
                    </a:lnTo>
                    <a:lnTo>
                      <a:pt x="614" y="433"/>
                    </a:lnTo>
                    <a:lnTo>
                      <a:pt x="614" y="435"/>
                    </a:lnTo>
                    <a:lnTo>
                      <a:pt x="616" y="435"/>
                    </a:lnTo>
                    <a:lnTo>
                      <a:pt x="618" y="438"/>
                    </a:lnTo>
                    <a:lnTo>
                      <a:pt x="618" y="440"/>
                    </a:lnTo>
                    <a:lnTo>
                      <a:pt x="616" y="440"/>
                    </a:lnTo>
                    <a:lnTo>
                      <a:pt x="616" y="442"/>
                    </a:lnTo>
                    <a:lnTo>
                      <a:pt x="618" y="444"/>
                    </a:lnTo>
                    <a:lnTo>
                      <a:pt x="620" y="444"/>
                    </a:lnTo>
                    <a:lnTo>
                      <a:pt x="622" y="446"/>
                    </a:lnTo>
                    <a:lnTo>
                      <a:pt x="624" y="446"/>
                    </a:lnTo>
                    <a:lnTo>
                      <a:pt x="627" y="446"/>
                    </a:lnTo>
                    <a:lnTo>
                      <a:pt x="627" y="449"/>
                    </a:lnTo>
                    <a:lnTo>
                      <a:pt x="627" y="451"/>
                    </a:lnTo>
                    <a:lnTo>
                      <a:pt x="627" y="453"/>
                    </a:lnTo>
                    <a:lnTo>
                      <a:pt x="629" y="453"/>
                    </a:lnTo>
                    <a:lnTo>
                      <a:pt x="629" y="455"/>
                    </a:lnTo>
                    <a:lnTo>
                      <a:pt x="629" y="457"/>
                    </a:lnTo>
                    <a:lnTo>
                      <a:pt x="629" y="460"/>
                    </a:lnTo>
                    <a:lnTo>
                      <a:pt x="631" y="460"/>
                    </a:lnTo>
                    <a:lnTo>
                      <a:pt x="631" y="462"/>
                    </a:lnTo>
                    <a:lnTo>
                      <a:pt x="633" y="462"/>
                    </a:lnTo>
                    <a:lnTo>
                      <a:pt x="633" y="464"/>
                    </a:lnTo>
                    <a:lnTo>
                      <a:pt x="633" y="466"/>
                    </a:lnTo>
                    <a:lnTo>
                      <a:pt x="633" y="468"/>
                    </a:lnTo>
                    <a:lnTo>
                      <a:pt x="635" y="468"/>
                    </a:lnTo>
                    <a:lnTo>
                      <a:pt x="638" y="468"/>
                    </a:lnTo>
                    <a:lnTo>
                      <a:pt x="638" y="466"/>
                    </a:lnTo>
                    <a:lnTo>
                      <a:pt x="640" y="466"/>
                    </a:lnTo>
                    <a:lnTo>
                      <a:pt x="642" y="466"/>
                    </a:lnTo>
                    <a:lnTo>
                      <a:pt x="642" y="468"/>
                    </a:lnTo>
                    <a:lnTo>
                      <a:pt x="642" y="471"/>
                    </a:lnTo>
                    <a:lnTo>
                      <a:pt x="644" y="471"/>
                    </a:lnTo>
                    <a:lnTo>
                      <a:pt x="646" y="471"/>
                    </a:lnTo>
                    <a:lnTo>
                      <a:pt x="646" y="473"/>
                    </a:lnTo>
                    <a:lnTo>
                      <a:pt x="649" y="473"/>
                    </a:lnTo>
                    <a:lnTo>
                      <a:pt x="649" y="475"/>
                    </a:lnTo>
                    <a:lnTo>
                      <a:pt x="649" y="477"/>
                    </a:lnTo>
                    <a:lnTo>
                      <a:pt x="646" y="477"/>
                    </a:lnTo>
                    <a:lnTo>
                      <a:pt x="646" y="479"/>
                    </a:lnTo>
                    <a:lnTo>
                      <a:pt x="646" y="481"/>
                    </a:lnTo>
                    <a:lnTo>
                      <a:pt x="649" y="481"/>
                    </a:lnTo>
                    <a:lnTo>
                      <a:pt x="651" y="484"/>
                    </a:lnTo>
                    <a:lnTo>
                      <a:pt x="653" y="484"/>
                    </a:lnTo>
                    <a:lnTo>
                      <a:pt x="653" y="486"/>
                    </a:lnTo>
                    <a:lnTo>
                      <a:pt x="655" y="486"/>
                    </a:lnTo>
                    <a:lnTo>
                      <a:pt x="655" y="488"/>
                    </a:lnTo>
                    <a:lnTo>
                      <a:pt x="657" y="490"/>
                    </a:lnTo>
                    <a:lnTo>
                      <a:pt x="660" y="490"/>
                    </a:lnTo>
                    <a:lnTo>
                      <a:pt x="662" y="490"/>
                    </a:lnTo>
                    <a:lnTo>
                      <a:pt x="664" y="490"/>
                    </a:lnTo>
                    <a:lnTo>
                      <a:pt x="666" y="490"/>
                    </a:lnTo>
                    <a:lnTo>
                      <a:pt x="666" y="488"/>
                    </a:lnTo>
                    <a:lnTo>
                      <a:pt x="668" y="488"/>
                    </a:lnTo>
                    <a:lnTo>
                      <a:pt x="670" y="488"/>
                    </a:lnTo>
                    <a:lnTo>
                      <a:pt x="670" y="490"/>
                    </a:lnTo>
                    <a:lnTo>
                      <a:pt x="673" y="492"/>
                    </a:lnTo>
                    <a:lnTo>
                      <a:pt x="673" y="495"/>
                    </a:lnTo>
                    <a:lnTo>
                      <a:pt x="673" y="497"/>
                    </a:lnTo>
                    <a:lnTo>
                      <a:pt x="675" y="497"/>
                    </a:lnTo>
                    <a:lnTo>
                      <a:pt x="675" y="499"/>
                    </a:lnTo>
                    <a:lnTo>
                      <a:pt x="675" y="501"/>
                    </a:lnTo>
                    <a:lnTo>
                      <a:pt x="673" y="501"/>
                    </a:lnTo>
                    <a:lnTo>
                      <a:pt x="673" y="503"/>
                    </a:lnTo>
                    <a:lnTo>
                      <a:pt x="673" y="506"/>
                    </a:lnTo>
                    <a:lnTo>
                      <a:pt x="670" y="506"/>
                    </a:lnTo>
                    <a:lnTo>
                      <a:pt x="670" y="508"/>
                    </a:lnTo>
                    <a:lnTo>
                      <a:pt x="673" y="508"/>
                    </a:lnTo>
                    <a:lnTo>
                      <a:pt x="673" y="510"/>
                    </a:lnTo>
                    <a:lnTo>
                      <a:pt x="670" y="510"/>
                    </a:lnTo>
                    <a:lnTo>
                      <a:pt x="673" y="510"/>
                    </a:lnTo>
                    <a:lnTo>
                      <a:pt x="675" y="510"/>
                    </a:lnTo>
                    <a:lnTo>
                      <a:pt x="675" y="508"/>
                    </a:lnTo>
                    <a:lnTo>
                      <a:pt x="677" y="508"/>
                    </a:lnTo>
                    <a:lnTo>
                      <a:pt x="679" y="508"/>
                    </a:lnTo>
                    <a:lnTo>
                      <a:pt x="679" y="510"/>
                    </a:lnTo>
                    <a:lnTo>
                      <a:pt x="681" y="510"/>
                    </a:lnTo>
                    <a:lnTo>
                      <a:pt x="684" y="510"/>
                    </a:lnTo>
                    <a:lnTo>
                      <a:pt x="684" y="512"/>
                    </a:lnTo>
                    <a:lnTo>
                      <a:pt x="686" y="512"/>
                    </a:lnTo>
                    <a:lnTo>
                      <a:pt x="688" y="512"/>
                    </a:lnTo>
                    <a:lnTo>
                      <a:pt x="688" y="514"/>
                    </a:lnTo>
                    <a:lnTo>
                      <a:pt x="688" y="517"/>
                    </a:lnTo>
                    <a:lnTo>
                      <a:pt x="690" y="517"/>
                    </a:lnTo>
                    <a:lnTo>
                      <a:pt x="690" y="519"/>
                    </a:lnTo>
                    <a:lnTo>
                      <a:pt x="690" y="521"/>
                    </a:lnTo>
                    <a:lnTo>
                      <a:pt x="692" y="521"/>
                    </a:lnTo>
                    <a:lnTo>
                      <a:pt x="692" y="523"/>
                    </a:lnTo>
                    <a:lnTo>
                      <a:pt x="695" y="525"/>
                    </a:lnTo>
                    <a:lnTo>
                      <a:pt x="697" y="525"/>
                    </a:lnTo>
                    <a:lnTo>
                      <a:pt x="697" y="527"/>
                    </a:lnTo>
                    <a:lnTo>
                      <a:pt x="699" y="527"/>
                    </a:lnTo>
                    <a:lnTo>
                      <a:pt x="701" y="527"/>
                    </a:lnTo>
                    <a:lnTo>
                      <a:pt x="701" y="530"/>
                    </a:lnTo>
                    <a:lnTo>
                      <a:pt x="703" y="530"/>
                    </a:lnTo>
                    <a:lnTo>
                      <a:pt x="703" y="532"/>
                    </a:lnTo>
                    <a:lnTo>
                      <a:pt x="706" y="532"/>
                    </a:lnTo>
                    <a:lnTo>
                      <a:pt x="706" y="534"/>
                    </a:lnTo>
                    <a:lnTo>
                      <a:pt x="703" y="534"/>
                    </a:lnTo>
                    <a:lnTo>
                      <a:pt x="703" y="536"/>
                    </a:lnTo>
                    <a:lnTo>
                      <a:pt x="703" y="538"/>
                    </a:lnTo>
                    <a:lnTo>
                      <a:pt x="706" y="538"/>
                    </a:lnTo>
                    <a:lnTo>
                      <a:pt x="706" y="541"/>
                    </a:lnTo>
                    <a:lnTo>
                      <a:pt x="708" y="541"/>
                    </a:lnTo>
                    <a:lnTo>
                      <a:pt x="708" y="543"/>
                    </a:lnTo>
                    <a:lnTo>
                      <a:pt x="710" y="543"/>
                    </a:lnTo>
                    <a:lnTo>
                      <a:pt x="712" y="543"/>
                    </a:lnTo>
                    <a:lnTo>
                      <a:pt x="712" y="545"/>
                    </a:lnTo>
                    <a:lnTo>
                      <a:pt x="712" y="547"/>
                    </a:lnTo>
                    <a:lnTo>
                      <a:pt x="714" y="547"/>
                    </a:lnTo>
                    <a:lnTo>
                      <a:pt x="716" y="547"/>
                    </a:lnTo>
                    <a:lnTo>
                      <a:pt x="716" y="549"/>
                    </a:lnTo>
                    <a:lnTo>
                      <a:pt x="719" y="549"/>
                    </a:lnTo>
                    <a:lnTo>
                      <a:pt x="721" y="549"/>
                    </a:lnTo>
                    <a:lnTo>
                      <a:pt x="723" y="549"/>
                    </a:lnTo>
                    <a:lnTo>
                      <a:pt x="725" y="549"/>
                    </a:lnTo>
                    <a:lnTo>
                      <a:pt x="725" y="547"/>
                    </a:lnTo>
                    <a:lnTo>
                      <a:pt x="727" y="549"/>
                    </a:lnTo>
                    <a:lnTo>
                      <a:pt x="727" y="552"/>
                    </a:lnTo>
                    <a:lnTo>
                      <a:pt x="730" y="552"/>
                    </a:lnTo>
                    <a:lnTo>
                      <a:pt x="730" y="554"/>
                    </a:lnTo>
                    <a:lnTo>
                      <a:pt x="732" y="554"/>
                    </a:lnTo>
                    <a:lnTo>
                      <a:pt x="734" y="554"/>
                    </a:lnTo>
                    <a:lnTo>
                      <a:pt x="734" y="556"/>
                    </a:lnTo>
                    <a:lnTo>
                      <a:pt x="734" y="558"/>
                    </a:lnTo>
                    <a:lnTo>
                      <a:pt x="736" y="558"/>
                    </a:lnTo>
                    <a:lnTo>
                      <a:pt x="736" y="560"/>
                    </a:lnTo>
                    <a:lnTo>
                      <a:pt x="738" y="560"/>
                    </a:lnTo>
                    <a:lnTo>
                      <a:pt x="738" y="563"/>
                    </a:lnTo>
                    <a:lnTo>
                      <a:pt x="738" y="565"/>
                    </a:lnTo>
                    <a:lnTo>
                      <a:pt x="741" y="565"/>
                    </a:lnTo>
                    <a:lnTo>
                      <a:pt x="741" y="567"/>
                    </a:lnTo>
                    <a:lnTo>
                      <a:pt x="743" y="567"/>
                    </a:lnTo>
                    <a:lnTo>
                      <a:pt x="745" y="567"/>
                    </a:lnTo>
                    <a:lnTo>
                      <a:pt x="745" y="569"/>
                    </a:lnTo>
                    <a:lnTo>
                      <a:pt x="747" y="569"/>
                    </a:lnTo>
                    <a:lnTo>
                      <a:pt x="749" y="569"/>
                    </a:lnTo>
                    <a:lnTo>
                      <a:pt x="749" y="567"/>
                    </a:lnTo>
                    <a:lnTo>
                      <a:pt x="752" y="567"/>
                    </a:lnTo>
                    <a:lnTo>
                      <a:pt x="752" y="565"/>
                    </a:lnTo>
                    <a:lnTo>
                      <a:pt x="754" y="565"/>
                    </a:lnTo>
                    <a:lnTo>
                      <a:pt x="756" y="565"/>
                    </a:lnTo>
                    <a:lnTo>
                      <a:pt x="758" y="565"/>
                    </a:lnTo>
                    <a:lnTo>
                      <a:pt x="760" y="565"/>
                    </a:lnTo>
                    <a:lnTo>
                      <a:pt x="762" y="565"/>
                    </a:lnTo>
                    <a:lnTo>
                      <a:pt x="765" y="565"/>
                    </a:lnTo>
                    <a:lnTo>
                      <a:pt x="767" y="565"/>
                    </a:lnTo>
                    <a:lnTo>
                      <a:pt x="767" y="567"/>
                    </a:lnTo>
                    <a:lnTo>
                      <a:pt x="769" y="567"/>
                    </a:lnTo>
                    <a:lnTo>
                      <a:pt x="771" y="567"/>
                    </a:lnTo>
                    <a:lnTo>
                      <a:pt x="771" y="569"/>
                    </a:lnTo>
                    <a:lnTo>
                      <a:pt x="771" y="567"/>
                    </a:lnTo>
                    <a:lnTo>
                      <a:pt x="773" y="567"/>
                    </a:lnTo>
                    <a:lnTo>
                      <a:pt x="773" y="569"/>
                    </a:lnTo>
                    <a:lnTo>
                      <a:pt x="776" y="569"/>
                    </a:lnTo>
                    <a:lnTo>
                      <a:pt x="776" y="571"/>
                    </a:lnTo>
                    <a:lnTo>
                      <a:pt x="778" y="571"/>
                    </a:lnTo>
                    <a:lnTo>
                      <a:pt x="778" y="573"/>
                    </a:lnTo>
                    <a:lnTo>
                      <a:pt x="780" y="573"/>
                    </a:lnTo>
                    <a:lnTo>
                      <a:pt x="780" y="576"/>
                    </a:lnTo>
                    <a:lnTo>
                      <a:pt x="782" y="576"/>
                    </a:lnTo>
                    <a:lnTo>
                      <a:pt x="784" y="576"/>
                    </a:lnTo>
                    <a:lnTo>
                      <a:pt x="784" y="578"/>
                    </a:lnTo>
                    <a:lnTo>
                      <a:pt x="787" y="578"/>
                    </a:lnTo>
                    <a:lnTo>
                      <a:pt x="787" y="580"/>
                    </a:lnTo>
                    <a:lnTo>
                      <a:pt x="789" y="580"/>
                    </a:lnTo>
                    <a:lnTo>
                      <a:pt x="789" y="582"/>
                    </a:lnTo>
                    <a:lnTo>
                      <a:pt x="787" y="587"/>
                    </a:lnTo>
                    <a:lnTo>
                      <a:pt x="787" y="589"/>
                    </a:lnTo>
                    <a:lnTo>
                      <a:pt x="787" y="591"/>
                    </a:lnTo>
                    <a:lnTo>
                      <a:pt x="789" y="593"/>
                    </a:lnTo>
                    <a:lnTo>
                      <a:pt x="791" y="593"/>
                    </a:lnTo>
                    <a:lnTo>
                      <a:pt x="791" y="595"/>
                    </a:lnTo>
                    <a:lnTo>
                      <a:pt x="789" y="598"/>
                    </a:lnTo>
                    <a:lnTo>
                      <a:pt x="789" y="600"/>
                    </a:lnTo>
                    <a:lnTo>
                      <a:pt x="789" y="602"/>
                    </a:lnTo>
                    <a:lnTo>
                      <a:pt x="789" y="604"/>
                    </a:lnTo>
                    <a:lnTo>
                      <a:pt x="789" y="606"/>
                    </a:lnTo>
                    <a:lnTo>
                      <a:pt x="789" y="609"/>
                    </a:lnTo>
                    <a:lnTo>
                      <a:pt x="791" y="609"/>
                    </a:lnTo>
                    <a:lnTo>
                      <a:pt x="793" y="611"/>
                    </a:lnTo>
                    <a:lnTo>
                      <a:pt x="793" y="613"/>
                    </a:lnTo>
                    <a:lnTo>
                      <a:pt x="791" y="615"/>
                    </a:lnTo>
                    <a:lnTo>
                      <a:pt x="793" y="619"/>
                    </a:lnTo>
                    <a:lnTo>
                      <a:pt x="793" y="622"/>
                    </a:lnTo>
                    <a:lnTo>
                      <a:pt x="793" y="624"/>
                    </a:lnTo>
                    <a:lnTo>
                      <a:pt x="795" y="626"/>
                    </a:lnTo>
                    <a:lnTo>
                      <a:pt x="800" y="626"/>
                    </a:lnTo>
                    <a:lnTo>
                      <a:pt x="802" y="628"/>
                    </a:lnTo>
                    <a:lnTo>
                      <a:pt x="806" y="630"/>
                    </a:lnTo>
                    <a:lnTo>
                      <a:pt x="813" y="628"/>
                    </a:lnTo>
                    <a:lnTo>
                      <a:pt x="808" y="635"/>
                    </a:lnTo>
                    <a:lnTo>
                      <a:pt x="804" y="639"/>
                    </a:lnTo>
                    <a:lnTo>
                      <a:pt x="795" y="644"/>
                    </a:lnTo>
                    <a:lnTo>
                      <a:pt x="791" y="650"/>
                    </a:lnTo>
                    <a:lnTo>
                      <a:pt x="798" y="655"/>
                    </a:lnTo>
                    <a:lnTo>
                      <a:pt x="800" y="655"/>
                    </a:lnTo>
                    <a:lnTo>
                      <a:pt x="800" y="657"/>
                    </a:lnTo>
                    <a:lnTo>
                      <a:pt x="802" y="657"/>
                    </a:lnTo>
                    <a:lnTo>
                      <a:pt x="802" y="659"/>
                    </a:lnTo>
                    <a:lnTo>
                      <a:pt x="804" y="659"/>
                    </a:lnTo>
                    <a:lnTo>
                      <a:pt x="802" y="661"/>
                    </a:lnTo>
                    <a:lnTo>
                      <a:pt x="802" y="663"/>
                    </a:lnTo>
                    <a:lnTo>
                      <a:pt x="802" y="665"/>
                    </a:lnTo>
                    <a:lnTo>
                      <a:pt x="800" y="668"/>
                    </a:lnTo>
                    <a:lnTo>
                      <a:pt x="802" y="670"/>
                    </a:lnTo>
                    <a:lnTo>
                      <a:pt x="800" y="672"/>
                    </a:lnTo>
                    <a:lnTo>
                      <a:pt x="802" y="674"/>
                    </a:lnTo>
                    <a:lnTo>
                      <a:pt x="798" y="676"/>
                    </a:lnTo>
                    <a:lnTo>
                      <a:pt x="795" y="679"/>
                    </a:lnTo>
                    <a:lnTo>
                      <a:pt x="793" y="679"/>
                    </a:lnTo>
                    <a:lnTo>
                      <a:pt x="793" y="681"/>
                    </a:lnTo>
                    <a:lnTo>
                      <a:pt x="791" y="681"/>
                    </a:lnTo>
                    <a:lnTo>
                      <a:pt x="791" y="683"/>
                    </a:lnTo>
                    <a:lnTo>
                      <a:pt x="795" y="687"/>
                    </a:lnTo>
                    <a:lnTo>
                      <a:pt x="800" y="687"/>
                    </a:lnTo>
                    <a:lnTo>
                      <a:pt x="795" y="696"/>
                    </a:lnTo>
                    <a:lnTo>
                      <a:pt x="791" y="698"/>
                    </a:lnTo>
                    <a:lnTo>
                      <a:pt x="789" y="701"/>
                    </a:lnTo>
                    <a:lnTo>
                      <a:pt x="787" y="701"/>
                    </a:lnTo>
                    <a:lnTo>
                      <a:pt x="782" y="703"/>
                    </a:lnTo>
                    <a:lnTo>
                      <a:pt x="787" y="707"/>
                    </a:lnTo>
                    <a:lnTo>
                      <a:pt x="784" y="711"/>
                    </a:lnTo>
                    <a:lnTo>
                      <a:pt x="784" y="714"/>
                    </a:lnTo>
                    <a:lnTo>
                      <a:pt x="782" y="714"/>
                    </a:lnTo>
                    <a:lnTo>
                      <a:pt x="780" y="718"/>
                    </a:lnTo>
                    <a:lnTo>
                      <a:pt x="778" y="718"/>
                    </a:lnTo>
                    <a:lnTo>
                      <a:pt x="778" y="720"/>
                    </a:lnTo>
                    <a:lnTo>
                      <a:pt x="776" y="722"/>
                    </a:lnTo>
                    <a:lnTo>
                      <a:pt x="771" y="720"/>
                    </a:lnTo>
                    <a:lnTo>
                      <a:pt x="769" y="722"/>
                    </a:lnTo>
                    <a:lnTo>
                      <a:pt x="767" y="727"/>
                    </a:lnTo>
                    <a:lnTo>
                      <a:pt x="767" y="733"/>
                    </a:lnTo>
                    <a:lnTo>
                      <a:pt x="765" y="738"/>
                    </a:lnTo>
                    <a:lnTo>
                      <a:pt x="765" y="740"/>
                    </a:lnTo>
                    <a:lnTo>
                      <a:pt x="767" y="742"/>
                    </a:lnTo>
                    <a:lnTo>
                      <a:pt x="767" y="744"/>
                    </a:lnTo>
                    <a:lnTo>
                      <a:pt x="765" y="747"/>
                    </a:lnTo>
                    <a:lnTo>
                      <a:pt x="762" y="747"/>
                    </a:lnTo>
                    <a:lnTo>
                      <a:pt x="762" y="749"/>
                    </a:lnTo>
                    <a:lnTo>
                      <a:pt x="760" y="749"/>
                    </a:lnTo>
                    <a:lnTo>
                      <a:pt x="758" y="751"/>
                    </a:lnTo>
                    <a:lnTo>
                      <a:pt x="754" y="749"/>
                    </a:lnTo>
                    <a:lnTo>
                      <a:pt x="752" y="749"/>
                    </a:lnTo>
                    <a:lnTo>
                      <a:pt x="745" y="747"/>
                    </a:lnTo>
                    <a:lnTo>
                      <a:pt x="741" y="744"/>
                    </a:lnTo>
                    <a:lnTo>
                      <a:pt x="741" y="747"/>
                    </a:lnTo>
                    <a:lnTo>
                      <a:pt x="738" y="747"/>
                    </a:lnTo>
                    <a:lnTo>
                      <a:pt x="736" y="747"/>
                    </a:lnTo>
                    <a:lnTo>
                      <a:pt x="734" y="747"/>
                    </a:lnTo>
                    <a:lnTo>
                      <a:pt x="736" y="747"/>
                    </a:lnTo>
                    <a:lnTo>
                      <a:pt x="736" y="744"/>
                    </a:lnTo>
                    <a:lnTo>
                      <a:pt x="734" y="744"/>
                    </a:lnTo>
                    <a:lnTo>
                      <a:pt x="732" y="742"/>
                    </a:lnTo>
                    <a:lnTo>
                      <a:pt x="730" y="742"/>
                    </a:lnTo>
                    <a:lnTo>
                      <a:pt x="727" y="742"/>
                    </a:lnTo>
                    <a:lnTo>
                      <a:pt x="727" y="740"/>
                    </a:lnTo>
                    <a:lnTo>
                      <a:pt x="725" y="740"/>
                    </a:lnTo>
                    <a:lnTo>
                      <a:pt x="723" y="740"/>
                    </a:lnTo>
                    <a:lnTo>
                      <a:pt x="723" y="738"/>
                    </a:lnTo>
                    <a:lnTo>
                      <a:pt x="721" y="738"/>
                    </a:lnTo>
                    <a:lnTo>
                      <a:pt x="719" y="738"/>
                    </a:lnTo>
                    <a:lnTo>
                      <a:pt x="719" y="740"/>
                    </a:lnTo>
                    <a:lnTo>
                      <a:pt x="716" y="740"/>
                    </a:lnTo>
                    <a:lnTo>
                      <a:pt x="719" y="742"/>
                    </a:lnTo>
                    <a:lnTo>
                      <a:pt x="719" y="744"/>
                    </a:lnTo>
                    <a:lnTo>
                      <a:pt x="716" y="744"/>
                    </a:lnTo>
                    <a:lnTo>
                      <a:pt x="714" y="744"/>
                    </a:lnTo>
                    <a:lnTo>
                      <a:pt x="712" y="744"/>
                    </a:lnTo>
                    <a:lnTo>
                      <a:pt x="712" y="747"/>
                    </a:lnTo>
                    <a:lnTo>
                      <a:pt x="710" y="747"/>
                    </a:lnTo>
                    <a:lnTo>
                      <a:pt x="710" y="749"/>
                    </a:lnTo>
                    <a:lnTo>
                      <a:pt x="710" y="751"/>
                    </a:lnTo>
                    <a:lnTo>
                      <a:pt x="708" y="751"/>
                    </a:lnTo>
                    <a:lnTo>
                      <a:pt x="706" y="751"/>
                    </a:lnTo>
                    <a:lnTo>
                      <a:pt x="706" y="749"/>
                    </a:lnTo>
                    <a:lnTo>
                      <a:pt x="703" y="749"/>
                    </a:lnTo>
                    <a:lnTo>
                      <a:pt x="703" y="751"/>
                    </a:lnTo>
                    <a:lnTo>
                      <a:pt x="703" y="753"/>
                    </a:lnTo>
                    <a:lnTo>
                      <a:pt x="697" y="751"/>
                    </a:lnTo>
                    <a:lnTo>
                      <a:pt x="695" y="751"/>
                    </a:lnTo>
                    <a:lnTo>
                      <a:pt x="695" y="753"/>
                    </a:lnTo>
                    <a:lnTo>
                      <a:pt x="692" y="753"/>
                    </a:lnTo>
                    <a:lnTo>
                      <a:pt x="690" y="755"/>
                    </a:lnTo>
                    <a:lnTo>
                      <a:pt x="688" y="757"/>
                    </a:lnTo>
                    <a:lnTo>
                      <a:pt x="686" y="757"/>
                    </a:lnTo>
                    <a:lnTo>
                      <a:pt x="684" y="757"/>
                    </a:lnTo>
                    <a:lnTo>
                      <a:pt x="684" y="755"/>
                    </a:lnTo>
                    <a:lnTo>
                      <a:pt x="681" y="755"/>
                    </a:lnTo>
                    <a:lnTo>
                      <a:pt x="679" y="757"/>
                    </a:lnTo>
                    <a:lnTo>
                      <a:pt x="677" y="760"/>
                    </a:lnTo>
                    <a:lnTo>
                      <a:pt x="675" y="760"/>
                    </a:lnTo>
                    <a:lnTo>
                      <a:pt x="675" y="757"/>
                    </a:lnTo>
                    <a:lnTo>
                      <a:pt x="673" y="757"/>
                    </a:lnTo>
                    <a:lnTo>
                      <a:pt x="670" y="757"/>
                    </a:lnTo>
                    <a:lnTo>
                      <a:pt x="668" y="757"/>
                    </a:lnTo>
                    <a:lnTo>
                      <a:pt x="666" y="757"/>
                    </a:lnTo>
                    <a:lnTo>
                      <a:pt x="664" y="757"/>
                    </a:lnTo>
                    <a:lnTo>
                      <a:pt x="662" y="757"/>
                    </a:lnTo>
                    <a:lnTo>
                      <a:pt x="660" y="760"/>
                    </a:lnTo>
                    <a:lnTo>
                      <a:pt x="657" y="760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319" name="Freeform 104"/>
              <p:cNvSpPr>
                <a:spLocks/>
              </p:cNvSpPr>
              <p:nvPr/>
            </p:nvSpPr>
            <p:spPr bwMode="auto">
              <a:xfrm>
                <a:off x="2976563" y="3251200"/>
                <a:ext cx="1706563" cy="1325563"/>
              </a:xfrm>
              <a:custGeom>
                <a:avLst/>
                <a:gdLst>
                  <a:gd name="T0" fmla="*/ 2147483647 w 1075"/>
                  <a:gd name="T1" fmla="*/ 2147483647 h 835"/>
                  <a:gd name="T2" fmla="*/ 2147483647 w 1075"/>
                  <a:gd name="T3" fmla="*/ 2147483647 h 835"/>
                  <a:gd name="T4" fmla="*/ 2147483647 w 1075"/>
                  <a:gd name="T5" fmla="*/ 2147483647 h 835"/>
                  <a:gd name="T6" fmla="*/ 2147483647 w 1075"/>
                  <a:gd name="T7" fmla="*/ 2147483647 h 835"/>
                  <a:gd name="T8" fmla="*/ 2147483647 w 1075"/>
                  <a:gd name="T9" fmla="*/ 2147483647 h 835"/>
                  <a:gd name="T10" fmla="*/ 2147483647 w 1075"/>
                  <a:gd name="T11" fmla="*/ 2147483647 h 835"/>
                  <a:gd name="T12" fmla="*/ 2147483647 w 1075"/>
                  <a:gd name="T13" fmla="*/ 2147483647 h 835"/>
                  <a:gd name="T14" fmla="*/ 2147483647 w 1075"/>
                  <a:gd name="T15" fmla="*/ 2147483647 h 835"/>
                  <a:gd name="T16" fmla="*/ 2147483647 w 1075"/>
                  <a:gd name="T17" fmla="*/ 2147483647 h 835"/>
                  <a:gd name="T18" fmla="*/ 2147483647 w 1075"/>
                  <a:gd name="T19" fmla="*/ 2147483647 h 835"/>
                  <a:gd name="T20" fmla="*/ 2147483647 w 1075"/>
                  <a:gd name="T21" fmla="*/ 2147483647 h 835"/>
                  <a:gd name="T22" fmla="*/ 2147483647 w 1075"/>
                  <a:gd name="T23" fmla="*/ 2147483647 h 835"/>
                  <a:gd name="T24" fmla="*/ 2147483647 w 1075"/>
                  <a:gd name="T25" fmla="*/ 2147483647 h 835"/>
                  <a:gd name="T26" fmla="*/ 2147483647 w 1075"/>
                  <a:gd name="T27" fmla="*/ 2147483647 h 835"/>
                  <a:gd name="T28" fmla="*/ 2147483647 w 1075"/>
                  <a:gd name="T29" fmla="*/ 2147483647 h 835"/>
                  <a:gd name="T30" fmla="*/ 2147483647 w 1075"/>
                  <a:gd name="T31" fmla="*/ 2147483647 h 835"/>
                  <a:gd name="T32" fmla="*/ 2147483647 w 1075"/>
                  <a:gd name="T33" fmla="*/ 2147483647 h 835"/>
                  <a:gd name="T34" fmla="*/ 2147483647 w 1075"/>
                  <a:gd name="T35" fmla="*/ 2147483647 h 835"/>
                  <a:gd name="T36" fmla="*/ 2147483647 w 1075"/>
                  <a:gd name="T37" fmla="*/ 2147483647 h 835"/>
                  <a:gd name="T38" fmla="*/ 2147483647 w 1075"/>
                  <a:gd name="T39" fmla="*/ 2147483647 h 835"/>
                  <a:gd name="T40" fmla="*/ 2147483647 w 1075"/>
                  <a:gd name="T41" fmla="*/ 2147483647 h 835"/>
                  <a:gd name="T42" fmla="*/ 2147483647 w 1075"/>
                  <a:gd name="T43" fmla="*/ 2147483647 h 835"/>
                  <a:gd name="T44" fmla="*/ 2147483647 w 1075"/>
                  <a:gd name="T45" fmla="*/ 2147483647 h 835"/>
                  <a:gd name="T46" fmla="*/ 2147483647 w 1075"/>
                  <a:gd name="T47" fmla="*/ 2147483647 h 835"/>
                  <a:gd name="T48" fmla="*/ 2147483647 w 1075"/>
                  <a:gd name="T49" fmla="*/ 2147483647 h 835"/>
                  <a:gd name="T50" fmla="*/ 2147483647 w 1075"/>
                  <a:gd name="T51" fmla="*/ 2147483647 h 835"/>
                  <a:gd name="T52" fmla="*/ 2147483647 w 1075"/>
                  <a:gd name="T53" fmla="*/ 2147483647 h 835"/>
                  <a:gd name="T54" fmla="*/ 2147483647 w 1075"/>
                  <a:gd name="T55" fmla="*/ 2147483647 h 835"/>
                  <a:gd name="T56" fmla="*/ 2147483647 w 1075"/>
                  <a:gd name="T57" fmla="*/ 2147483647 h 835"/>
                  <a:gd name="T58" fmla="*/ 2147483647 w 1075"/>
                  <a:gd name="T59" fmla="*/ 2147483647 h 835"/>
                  <a:gd name="T60" fmla="*/ 2147483647 w 1075"/>
                  <a:gd name="T61" fmla="*/ 2147483647 h 835"/>
                  <a:gd name="T62" fmla="*/ 2147483647 w 1075"/>
                  <a:gd name="T63" fmla="*/ 2147483647 h 835"/>
                  <a:gd name="T64" fmla="*/ 2147483647 w 1075"/>
                  <a:gd name="T65" fmla="*/ 2147483647 h 835"/>
                  <a:gd name="T66" fmla="*/ 2147483647 w 1075"/>
                  <a:gd name="T67" fmla="*/ 2147483647 h 835"/>
                  <a:gd name="T68" fmla="*/ 2147483647 w 1075"/>
                  <a:gd name="T69" fmla="*/ 2147483647 h 835"/>
                  <a:gd name="T70" fmla="*/ 2147483647 w 1075"/>
                  <a:gd name="T71" fmla="*/ 2147483647 h 835"/>
                  <a:gd name="T72" fmla="*/ 2147483647 w 1075"/>
                  <a:gd name="T73" fmla="*/ 2147483647 h 835"/>
                  <a:gd name="T74" fmla="*/ 2147483647 w 1075"/>
                  <a:gd name="T75" fmla="*/ 2147483647 h 835"/>
                  <a:gd name="T76" fmla="*/ 2147483647 w 1075"/>
                  <a:gd name="T77" fmla="*/ 2147483647 h 835"/>
                  <a:gd name="T78" fmla="*/ 2147483647 w 1075"/>
                  <a:gd name="T79" fmla="*/ 2147483647 h 835"/>
                  <a:gd name="T80" fmla="*/ 2147483647 w 1075"/>
                  <a:gd name="T81" fmla="*/ 2147483647 h 835"/>
                  <a:gd name="T82" fmla="*/ 2147483647 w 1075"/>
                  <a:gd name="T83" fmla="*/ 2147483647 h 835"/>
                  <a:gd name="T84" fmla="*/ 2147483647 w 1075"/>
                  <a:gd name="T85" fmla="*/ 2147483647 h 835"/>
                  <a:gd name="T86" fmla="*/ 2147483647 w 1075"/>
                  <a:gd name="T87" fmla="*/ 2147483647 h 835"/>
                  <a:gd name="T88" fmla="*/ 2147483647 w 1075"/>
                  <a:gd name="T89" fmla="*/ 2147483647 h 835"/>
                  <a:gd name="T90" fmla="*/ 2147483647 w 1075"/>
                  <a:gd name="T91" fmla="*/ 2147483647 h 835"/>
                  <a:gd name="T92" fmla="*/ 2147483647 w 1075"/>
                  <a:gd name="T93" fmla="*/ 2147483647 h 835"/>
                  <a:gd name="T94" fmla="*/ 2147483647 w 1075"/>
                  <a:gd name="T95" fmla="*/ 2147483647 h 835"/>
                  <a:gd name="T96" fmla="*/ 2147483647 w 1075"/>
                  <a:gd name="T97" fmla="*/ 2147483647 h 835"/>
                  <a:gd name="T98" fmla="*/ 2147483647 w 1075"/>
                  <a:gd name="T99" fmla="*/ 2147483647 h 835"/>
                  <a:gd name="T100" fmla="*/ 2147483647 w 1075"/>
                  <a:gd name="T101" fmla="*/ 2147483647 h 835"/>
                  <a:gd name="T102" fmla="*/ 2147483647 w 1075"/>
                  <a:gd name="T103" fmla="*/ 2147483647 h 835"/>
                  <a:gd name="T104" fmla="*/ 2147483647 w 1075"/>
                  <a:gd name="T105" fmla="*/ 2147483647 h 835"/>
                  <a:gd name="T106" fmla="*/ 2147483647 w 1075"/>
                  <a:gd name="T107" fmla="*/ 2147483647 h 835"/>
                  <a:gd name="T108" fmla="*/ 2147483647 w 1075"/>
                  <a:gd name="T109" fmla="*/ 2147483647 h 835"/>
                  <a:gd name="T110" fmla="*/ 2147483647 w 1075"/>
                  <a:gd name="T111" fmla="*/ 2147483647 h 835"/>
                  <a:gd name="T112" fmla="*/ 2147483647 w 1075"/>
                  <a:gd name="T113" fmla="*/ 2147483647 h 835"/>
                  <a:gd name="T114" fmla="*/ 2147483647 w 1075"/>
                  <a:gd name="T115" fmla="*/ 2147483647 h 835"/>
                  <a:gd name="T116" fmla="*/ 2147483647 w 1075"/>
                  <a:gd name="T117" fmla="*/ 2147483647 h 835"/>
                  <a:gd name="T118" fmla="*/ 2147483647 w 1075"/>
                  <a:gd name="T119" fmla="*/ 2147483647 h 83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075" h="835">
                    <a:moveTo>
                      <a:pt x="1075" y="640"/>
                    </a:moveTo>
                    <a:lnTo>
                      <a:pt x="1073" y="642"/>
                    </a:lnTo>
                    <a:lnTo>
                      <a:pt x="1071" y="642"/>
                    </a:lnTo>
                    <a:lnTo>
                      <a:pt x="1069" y="644"/>
                    </a:lnTo>
                    <a:lnTo>
                      <a:pt x="1067" y="644"/>
                    </a:lnTo>
                    <a:lnTo>
                      <a:pt x="1067" y="646"/>
                    </a:lnTo>
                    <a:lnTo>
                      <a:pt x="1064" y="646"/>
                    </a:lnTo>
                    <a:lnTo>
                      <a:pt x="1064" y="648"/>
                    </a:lnTo>
                    <a:lnTo>
                      <a:pt x="1064" y="651"/>
                    </a:lnTo>
                    <a:lnTo>
                      <a:pt x="1064" y="653"/>
                    </a:lnTo>
                    <a:lnTo>
                      <a:pt x="1062" y="653"/>
                    </a:lnTo>
                    <a:lnTo>
                      <a:pt x="1060" y="653"/>
                    </a:lnTo>
                    <a:lnTo>
                      <a:pt x="1058" y="653"/>
                    </a:lnTo>
                    <a:lnTo>
                      <a:pt x="1058" y="651"/>
                    </a:lnTo>
                    <a:lnTo>
                      <a:pt x="1056" y="653"/>
                    </a:lnTo>
                    <a:lnTo>
                      <a:pt x="1053" y="653"/>
                    </a:lnTo>
                    <a:lnTo>
                      <a:pt x="1051" y="653"/>
                    </a:lnTo>
                    <a:lnTo>
                      <a:pt x="1051" y="651"/>
                    </a:lnTo>
                    <a:lnTo>
                      <a:pt x="1051" y="653"/>
                    </a:lnTo>
                    <a:lnTo>
                      <a:pt x="1049" y="653"/>
                    </a:lnTo>
                    <a:lnTo>
                      <a:pt x="1047" y="653"/>
                    </a:lnTo>
                    <a:lnTo>
                      <a:pt x="1045" y="653"/>
                    </a:lnTo>
                    <a:lnTo>
                      <a:pt x="1042" y="655"/>
                    </a:lnTo>
                    <a:lnTo>
                      <a:pt x="1040" y="655"/>
                    </a:lnTo>
                    <a:lnTo>
                      <a:pt x="1038" y="655"/>
                    </a:lnTo>
                    <a:lnTo>
                      <a:pt x="1038" y="657"/>
                    </a:lnTo>
                    <a:lnTo>
                      <a:pt x="1040" y="657"/>
                    </a:lnTo>
                    <a:lnTo>
                      <a:pt x="1040" y="659"/>
                    </a:lnTo>
                    <a:lnTo>
                      <a:pt x="1040" y="662"/>
                    </a:lnTo>
                    <a:lnTo>
                      <a:pt x="1040" y="664"/>
                    </a:lnTo>
                    <a:lnTo>
                      <a:pt x="1042" y="666"/>
                    </a:lnTo>
                    <a:lnTo>
                      <a:pt x="1042" y="668"/>
                    </a:lnTo>
                    <a:lnTo>
                      <a:pt x="1040" y="668"/>
                    </a:lnTo>
                    <a:lnTo>
                      <a:pt x="1038" y="666"/>
                    </a:lnTo>
                    <a:lnTo>
                      <a:pt x="1036" y="666"/>
                    </a:lnTo>
                    <a:lnTo>
                      <a:pt x="1034" y="664"/>
                    </a:lnTo>
                    <a:lnTo>
                      <a:pt x="1032" y="664"/>
                    </a:lnTo>
                    <a:lnTo>
                      <a:pt x="1029" y="664"/>
                    </a:lnTo>
                    <a:lnTo>
                      <a:pt x="1029" y="666"/>
                    </a:lnTo>
                    <a:lnTo>
                      <a:pt x="1027" y="666"/>
                    </a:lnTo>
                    <a:lnTo>
                      <a:pt x="1027" y="668"/>
                    </a:lnTo>
                    <a:lnTo>
                      <a:pt x="1025" y="668"/>
                    </a:lnTo>
                    <a:lnTo>
                      <a:pt x="1025" y="670"/>
                    </a:lnTo>
                    <a:lnTo>
                      <a:pt x="1023" y="670"/>
                    </a:lnTo>
                    <a:lnTo>
                      <a:pt x="1023" y="673"/>
                    </a:lnTo>
                    <a:lnTo>
                      <a:pt x="1021" y="673"/>
                    </a:lnTo>
                    <a:lnTo>
                      <a:pt x="1018" y="673"/>
                    </a:lnTo>
                    <a:lnTo>
                      <a:pt x="1016" y="673"/>
                    </a:lnTo>
                    <a:lnTo>
                      <a:pt x="1014" y="675"/>
                    </a:lnTo>
                    <a:lnTo>
                      <a:pt x="1012" y="675"/>
                    </a:lnTo>
                    <a:lnTo>
                      <a:pt x="1010" y="675"/>
                    </a:lnTo>
                    <a:lnTo>
                      <a:pt x="1007" y="675"/>
                    </a:lnTo>
                    <a:lnTo>
                      <a:pt x="1005" y="675"/>
                    </a:lnTo>
                    <a:lnTo>
                      <a:pt x="1003" y="675"/>
                    </a:lnTo>
                    <a:lnTo>
                      <a:pt x="1001" y="677"/>
                    </a:lnTo>
                    <a:lnTo>
                      <a:pt x="999" y="677"/>
                    </a:lnTo>
                    <a:lnTo>
                      <a:pt x="999" y="675"/>
                    </a:lnTo>
                    <a:lnTo>
                      <a:pt x="996" y="675"/>
                    </a:lnTo>
                    <a:lnTo>
                      <a:pt x="994" y="675"/>
                    </a:lnTo>
                    <a:lnTo>
                      <a:pt x="994" y="673"/>
                    </a:lnTo>
                    <a:lnTo>
                      <a:pt x="992" y="673"/>
                    </a:lnTo>
                    <a:lnTo>
                      <a:pt x="990" y="673"/>
                    </a:lnTo>
                    <a:lnTo>
                      <a:pt x="988" y="670"/>
                    </a:lnTo>
                    <a:lnTo>
                      <a:pt x="986" y="670"/>
                    </a:lnTo>
                    <a:lnTo>
                      <a:pt x="983" y="670"/>
                    </a:lnTo>
                    <a:lnTo>
                      <a:pt x="983" y="673"/>
                    </a:lnTo>
                    <a:lnTo>
                      <a:pt x="981" y="673"/>
                    </a:lnTo>
                    <a:lnTo>
                      <a:pt x="979" y="673"/>
                    </a:lnTo>
                    <a:lnTo>
                      <a:pt x="977" y="673"/>
                    </a:lnTo>
                    <a:lnTo>
                      <a:pt x="975" y="673"/>
                    </a:lnTo>
                    <a:lnTo>
                      <a:pt x="975" y="675"/>
                    </a:lnTo>
                    <a:lnTo>
                      <a:pt x="972" y="675"/>
                    </a:lnTo>
                    <a:lnTo>
                      <a:pt x="970" y="675"/>
                    </a:lnTo>
                    <a:lnTo>
                      <a:pt x="968" y="675"/>
                    </a:lnTo>
                    <a:lnTo>
                      <a:pt x="966" y="677"/>
                    </a:lnTo>
                    <a:lnTo>
                      <a:pt x="964" y="677"/>
                    </a:lnTo>
                    <a:lnTo>
                      <a:pt x="964" y="679"/>
                    </a:lnTo>
                    <a:lnTo>
                      <a:pt x="961" y="679"/>
                    </a:lnTo>
                    <a:lnTo>
                      <a:pt x="961" y="681"/>
                    </a:lnTo>
                    <a:lnTo>
                      <a:pt x="961" y="683"/>
                    </a:lnTo>
                    <a:lnTo>
                      <a:pt x="959" y="694"/>
                    </a:lnTo>
                    <a:lnTo>
                      <a:pt x="957" y="699"/>
                    </a:lnTo>
                    <a:lnTo>
                      <a:pt x="953" y="699"/>
                    </a:lnTo>
                    <a:lnTo>
                      <a:pt x="948" y="703"/>
                    </a:lnTo>
                    <a:lnTo>
                      <a:pt x="950" y="705"/>
                    </a:lnTo>
                    <a:lnTo>
                      <a:pt x="950" y="710"/>
                    </a:lnTo>
                    <a:lnTo>
                      <a:pt x="948" y="712"/>
                    </a:lnTo>
                    <a:lnTo>
                      <a:pt x="948" y="714"/>
                    </a:lnTo>
                    <a:lnTo>
                      <a:pt x="944" y="721"/>
                    </a:lnTo>
                    <a:lnTo>
                      <a:pt x="944" y="723"/>
                    </a:lnTo>
                    <a:lnTo>
                      <a:pt x="948" y="732"/>
                    </a:lnTo>
                    <a:lnTo>
                      <a:pt x="948" y="734"/>
                    </a:lnTo>
                    <a:lnTo>
                      <a:pt x="946" y="743"/>
                    </a:lnTo>
                    <a:lnTo>
                      <a:pt x="946" y="745"/>
                    </a:lnTo>
                    <a:lnTo>
                      <a:pt x="946" y="749"/>
                    </a:lnTo>
                    <a:lnTo>
                      <a:pt x="946" y="756"/>
                    </a:lnTo>
                    <a:lnTo>
                      <a:pt x="946" y="758"/>
                    </a:lnTo>
                    <a:lnTo>
                      <a:pt x="946" y="760"/>
                    </a:lnTo>
                    <a:lnTo>
                      <a:pt x="944" y="760"/>
                    </a:lnTo>
                    <a:lnTo>
                      <a:pt x="933" y="760"/>
                    </a:lnTo>
                    <a:lnTo>
                      <a:pt x="926" y="760"/>
                    </a:lnTo>
                    <a:lnTo>
                      <a:pt x="918" y="754"/>
                    </a:lnTo>
                    <a:lnTo>
                      <a:pt x="920" y="760"/>
                    </a:lnTo>
                    <a:lnTo>
                      <a:pt x="900" y="762"/>
                    </a:lnTo>
                    <a:lnTo>
                      <a:pt x="898" y="762"/>
                    </a:lnTo>
                    <a:lnTo>
                      <a:pt x="896" y="762"/>
                    </a:lnTo>
                    <a:lnTo>
                      <a:pt x="894" y="765"/>
                    </a:lnTo>
                    <a:lnTo>
                      <a:pt x="894" y="769"/>
                    </a:lnTo>
                    <a:lnTo>
                      <a:pt x="891" y="771"/>
                    </a:lnTo>
                    <a:lnTo>
                      <a:pt x="889" y="773"/>
                    </a:lnTo>
                    <a:lnTo>
                      <a:pt x="887" y="773"/>
                    </a:lnTo>
                    <a:lnTo>
                      <a:pt x="885" y="775"/>
                    </a:lnTo>
                    <a:lnTo>
                      <a:pt x="883" y="775"/>
                    </a:lnTo>
                    <a:lnTo>
                      <a:pt x="880" y="773"/>
                    </a:lnTo>
                    <a:lnTo>
                      <a:pt x="878" y="773"/>
                    </a:lnTo>
                    <a:lnTo>
                      <a:pt x="878" y="775"/>
                    </a:lnTo>
                    <a:lnTo>
                      <a:pt x="876" y="775"/>
                    </a:lnTo>
                    <a:lnTo>
                      <a:pt x="874" y="775"/>
                    </a:lnTo>
                    <a:lnTo>
                      <a:pt x="874" y="773"/>
                    </a:lnTo>
                    <a:lnTo>
                      <a:pt x="872" y="773"/>
                    </a:lnTo>
                    <a:lnTo>
                      <a:pt x="872" y="771"/>
                    </a:lnTo>
                    <a:lnTo>
                      <a:pt x="869" y="771"/>
                    </a:lnTo>
                    <a:lnTo>
                      <a:pt x="867" y="771"/>
                    </a:lnTo>
                    <a:lnTo>
                      <a:pt x="861" y="771"/>
                    </a:lnTo>
                    <a:lnTo>
                      <a:pt x="850" y="769"/>
                    </a:lnTo>
                    <a:lnTo>
                      <a:pt x="848" y="773"/>
                    </a:lnTo>
                    <a:lnTo>
                      <a:pt x="845" y="775"/>
                    </a:lnTo>
                    <a:lnTo>
                      <a:pt x="848" y="782"/>
                    </a:lnTo>
                    <a:lnTo>
                      <a:pt x="843" y="782"/>
                    </a:lnTo>
                    <a:lnTo>
                      <a:pt x="839" y="782"/>
                    </a:lnTo>
                    <a:lnTo>
                      <a:pt x="834" y="782"/>
                    </a:lnTo>
                    <a:lnTo>
                      <a:pt x="832" y="782"/>
                    </a:lnTo>
                    <a:lnTo>
                      <a:pt x="830" y="784"/>
                    </a:lnTo>
                    <a:lnTo>
                      <a:pt x="826" y="786"/>
                    </a:lnTo>
                    <a:lnTo>
                      <a:pt x="823" y="786"/>
                    </a:lnTo>
                    <a:lnTo>
                      <a:pt x="819" y="778"/>
                    </a:lnTo>
                    <a:lnTo>
                      <a:pt x="817" y="775"/>
                    </a:lnTo>
                    <a:lnTo>
                      <a:pt x="815" y="773"/>
                    </a:lnTo>
                    <a:lnTo>
                      <a:pt x="812" y="767"/>
                    </a:lnTo>
                    <a:lnTo>
                      <a:pt x="812" y="765"/>
                    </a:lnTo>
                    <a:lnTo>
                      <a:pt x="817" y="760"/>
                    </a:lnTo>
                    <a:lnTo>
                      <a:pt x="808" y="760"/>
                    </a:lnTo>
                    <a:lnTo>
                      <a:pt x="804" y="760"/>
                    </a:lnTo>
                    <a:lnTo>
                      <a:pt x="795" y="760"/>
                    </a:lnTo>
                    <a:lnTo>
                      <a:pt x="795" y="762"/>
                    </a:lnTo>
                    <a:lnTo>
                      <a:pt x="791" y="771"/>
                    </a:lnTo>
                    <a:lnTo>
                      <a:pt x="791" y="775"/>
                    </a:lnTo>
                    <a:lnTo>
                      <a:pt x="791" y="778"/>
                    </a:lnTo>
                    <a:lnTo>
                      <a:pt x="788" y="780"/>
                    </a:lnTo>
                    <a:lnTo>
                      <a:pt x="786" y="782"/>
                    </a:lnTo>
                    <a:lnTo>
                      <a:pt x="784" y="782"/>
                    </a:lnTo>
                    <a:lnTo>
                      <a:pt x="782" y="784"/>
                    </a:lnTo>
                    <a:lnTo>
                      <a:pt x="782" y="786"/>
                    </a:lnTo>
                    <a:lnTo>
                      <a:pt x="782" y="789"/>
                    </a:lnTo>
                    <a:lnTo>
                      <a:pt x="782" y="791"/>
                    </a:lnTo>
                    <a:lnTo>
                      <a:pt x="780" y="793"/>
                    </a:lnTo>
                    <a:lnTo>
                      <a:pt x="777" y="793"/>
                    </a:lnTo>
                    <a:lnTo>
                      <a:pt x="775" y="795"/>
                    </a:lnTo>
                    <a:lnTo>
                      <a:pt x="773" y="795"/>
                    </a:lnTo>
                    <a:lnTo>
                      <a:pt x="771" y="795"/>
                    </a:lnTo>
                    <a:lnTo>
                      <a:pt x="760" y="780"/>
                    </a:lnTo>
                    <a:lnTo>
                      <a:pt x="758" y="780"/>
                    </a:lnTo>
                    <a:lnTo>
                      <a:pt x="760" y="775"/>
                    </a:lnTo>
                    <a:lnTo>
                      <a:pt x="751" y="775"/>
                    </a:lnTo>
                    <a:lnTo>
                      <a:pt x="762" y="767"/>
                    </a:lnTo>
                    <a:lnTo>
                      <a:pt x="762" y="765"/>
                    </a:lnTo>
                    <a:lnTo>
                      <a:pt x="762" y="762"/>
                    </a:lnTo>
                    <a:lnTo>
                      <a:pt x="758" y="762"/>
                    </a:lnTo>
                    <a:lnTo>
                      <a:pt x="753" y="762"/>
                    </a:lnTo>
                    <a:lnTo>
                      <a:pt x="751" y="760"/>
                    </a:lnTo>
                    <a:lnTo>
                      <a:pt x="749" y="760"/>
                    </a:lnTo>
                    <a:lnTo>
                      <a:pt x="745" y="756"/>
                    </a:lnTo>
                    <a:lnTo>
                      <a:pt x="738" y="756"/>
                    </a:lnTo>
                    <a:lnTo>
                      <a:pt x="731" y="745"/>
                    </a:lnTo>
                    <a:lnTo>
                      <a:pt x="727" y="743"/>
                    </a:lnTo>
                    <a:lnTo>
                      <a:pt x="725" y="743"/>
                    </a:lnTo>
                    <a:lnTo>
                      <a:pt x="718" y="745"/>
                    </a:lnTo>
                    <a:lnTo>
                      <a:pt x="714" y="745"/>
                    </a:lnTo>
                    <a:lnTo>
                      <a:pt x="712" y="745"/>
                    </a:lnTo>
                    <a:lnTo>
                      <a:pt x="707" y="747"/>
                    </a:lnTo>
                    <a:lnTo>
                      <a:pt x="705" y="747"/>
                    </a:lnTo>
                    <a:lnTo>
                      <a:pt x="701" y="745"/>
                    </a:lnTo>
                    <a:lnTo>
                      <a:pt x="699" y="745"/>
                    </a:lnTo>
                    <a:lnTo>
                      <a:pt x="694" y="747"/>
                    </a:lnTo>
                    <a:lnTo>
                      <a:pt x="690" y="751"/>
                    </a:lnTo>
                    <a:lnTo>
                      <a:pt x="690" y="754"/>
                    </a:lnTo>
                    <a:lnTo>
                      <a:pt x="688" y="756"/>
                    </a:lnTo>
                    <a:lnTo>
                      <a:pt x="677" y="756"/>
                    </a:lnTo>
                    <a:lnTo>
                      <a:pt x="674" y="760"/>
                    </a:lnTo>
                    <a:lnTo>
                      <a:pt x="666" y="758"/>
                    </a:lnTo>
                    <a:lnTo>
                      <a:pt x="655" y="756"/>
                    </a:lnTo>
                    <a:lnTo>
                      <a:pt x="646" y="754"/>
                    </a:lnTo>
                    <a:lnTo>
                      <a:pt x="646" y="751"/>
                    </a:lnTo>
                    <a:lnTo>
                      <a:pt x="644" y="751"/>
                    </a:lnTo>
                    <a:lnTo>
                      <a:pt x="644" y="749"/>
                    </a:lnTo>
                    <a:lnTo>
                      <a:pt x="642" y="756"/>
                    </a:lnTo>
                    <a:lnTo>
                      <a:pt x="642" y="758"/>
                    </a:lnTo>
                    <a:lnTo>
                      <a:pt x="639" y="758"/>
                    </a:lnTo>
                    <a:lnTo>
                      <a:pt x="642" y="758"/>
                    </a:lnTo>
                    <a:lnTo>
                      <a:pt x="642" y="762"/>
                    </a:lnTo>
                    <a:lnTo>
                      <a:pt x="639" y="762"/>
                    </a:lnTo>
                    <a:lnTo>
                      <a:pt x="637" y="762"/>
                    </a:lnTo>
                    <a:lnTo>
                      <a:pt x="635" y="762"/>
                    </a:lnTo>
                    <a:lnTo>
                      <a:pt x="633" y="762"/>
                    </a:lnTo>
                    <a:lnTo>
                      <a:pt x="631" y="760"/>
                    </a:lnTo>
                    <a:lnTo>
                      <a:pt x="629" y="760"/>
                    </a:lnTo>
                    <a:lnTo>
                      <a:pt x="626" y="760"/>
                    </a:lnTo>
                    <a:lnTo>
                      <a:pt x="624" y="760"/>
                    </a:lnTo>
                    <a:lnTo>
                      <a:pt x="613" y="767"/>
                    </a:lnTo>
                    <a:lnTo>
                      <a:pt x="611" y="769"/>
                    </a:lnTo>
                    <a:lnTo>
                      <a:pt x="609" y="769"/>
                    </a:lnTo>
                    <a:lnTo>
                      <a:pt x="609" y="771"/>
                    </a:lnTo>
                    <a:lnTo>
                      <a:pt x="607" y="773"/>
                    </a:lnTo>
                    <a:lnTo>
                      <a:pt x="604" y="775"/>
                    </a:lnTo>
                    <a:lnTo>
                      <a:pt x="602" y="778"/>
                    </a:lnTo>
                    <a:lnTo>
                      <a:pt x="602" y="780"/>
                    </a:lnTo>
                    <a:lnTo>
                      <a:pt x="602" y="782"/>
                    </a:lnTo>
                    <a:lnTo>
                      <a:pt x="602" y="784"/>
                    </a:lnTo>
                    <a:lnTo>
                      <a:pt x="602" y="786"/>
                    </a:lnTo>
                    <a:lnTo>
                      <a:pt x="602" y="789"/>
                    </a:lnTo>
                    <a:lnTo>
                      <a:pt x="600" y="791"/>
                    </a:lnTo>
                    <a:lnTo>
                      <a:pt x="600" y="793"/>
                    </a:lnTo>
                    <a:lnTo>
                      <a:pt x="598" y="793"/>
                    </a:lnTo>
                    <a:lnTo>
                      <a:pt x="598" y="795"/>
                    </a:lnTo>
                    <a:lnTo>
                      <a:pt x="596" y="795"/>
                    </a:lnTo>
                    <a:lnTo>
                      <a:pt x="596" y="797"/>
                    </a:lnTo>
                    <a:lnTo>
                      <a:pt x="593" y="797"/>
                    </a:lnTo>
                    <a:lnTo>
                      <a:pt x="593" y="800"/>
                    </a:lnTo>
                    <a:lnTo>
                      <a:pt x="591" y="800"/>
                    </a:lnTo>
                    <a:lnTo>
                      <a:pt x="591" y="802"/>
                    </a:lnTo>
                    <a:lnTo>
                      <a:pt x="593" y="804"/>
                    </a:lnTo>
                    <a:lnTo>
                      <a:pt x="593" y="806"/>
                    </a:lnTo>
                    <a:lnTo>
                      <a:pt x="583" y="815"/>
                    </a:lnTo>
                    <a:lnTo>
                      <a:pt x="576" y="817"/>
                    </a:lnTo>
                    <a:lnTo>
                      <a:pt x="574" y="821"/>
                    </a:lnTo>
                    <a:lnTo>
                      <a:pt x="572" y="824"/>
                    </a:lnTo>
                    <a:lnTo>
                      <a:pt x="569" y="824"/>
                    </a:lnTo>
                    <a:lnTo>
                      <a:pt x="567" y="826"/>
                    </a:lnTo>
                    <a:lnTo>
                      <a:pt x="565" y="828"/>
                    </a:lnTo>
                    <a:lnTo>
                      <a:pt x="563" y="828"/>
                    </a:lnTo>
                    <a:lnTo>
                      <a:pt x="558" y="830"/>
                    </a:lnTo>
                    <a:lnTo>
                      <a:pt x="556" y="835"/>
                    </a:lnTo>
                    <a:lnTo>
                      <a:pt x="554" y="832"/>
                    </a:lnTo>
                    <a:lnTo>
                      <a:pt x="550" y="828"/>
                    </a:lnTo>
                    <a:lnTo>
                      <a:pt x="545" y="828"/>
                    </a:lnTo>
                    <a:lnTo>
                      <a:pt x="545" y="826"/>
                    </a:lnTo>
                    <a:lnTo>
                      <a:pt x="545" y="824"/>
                    </a:lnTo>
                    <a:lnTo>
                      <a:pt x="545" y="821"/>
                    </a:lnTo>
                    <a:lnTo>
                      <a:pt x="545" y="817"/>
                    </a:lnTo>
                    <a:lnTo>
                      <a:pt x="545" y="815"/>
                    </a:lnTo>
                    <a:lnTo>
                      <a:pt x="545" y="813"/>
                    </a:lnTo>
                    <a:lnTo>
                      <a:pt x="547" y="813"/>
                    </a:lnTo>
                    <a:lnTo>
                      <a:pt x="547" y="810"/>
                    </a:lnTo>
                    <a:lnTo>
                      <a:pt x="541" y="806"/>
                    </a:lnTo>
                    <a:lnTo>
                      <a:pt x="532" y="804"/>
                    </a:lnTo>
                    <a:lnTo>
                      <a:pt x="523" y="802"/>
                    </a:lnTo>
                    <a:lnTo>
                      <a:pt x="517" y="802"/>
                    </a:lnTo>
                    <a:lnTo>
                      <a:pt x="504" y="806"/>
                    </a:lnTo>
                    <a:lnTo>
                      <a:pt x="495" y="802"/>
                    </a:lnTo>
                    <a:lnTo>
                      <a:pt x="493" y="795"/>
                    </a:lnTo>
                    <a:lnTo>
                      <a:pt x="491" y="791"/>
                    </a:lnTo>
                    <a:lnTo>
                      <a:pt x="482" y="795"/>
                    </a:lnTo>
                    <a:lnTo>
                      <a:pt x="469" y="802"/>
                    </a:lnTo>
                    <a:lnTo>
                      <a:pt x="464" y="793"/>
                    </a:lnTo>
                    <a:lnTo>
                      <a:pt x="458" y="784"/>
                    </a:lnTo>
                    <a:lnTo>
                      <a:pt x="449" y="786"/>
                    </a:lnTo>
                    <a:lnTo>
                      <a:pt x="442" y="789"/>
                    </a:lnTo>
                    <a:lnTo>
                      <a:pt x="440" y="789"/>
                    </a:lnTo>
                    <a:lnTo>
                      <a:pt x="440" y="791"/>
                    </a:lnTo>
                    <a:lnTo>
                      <a:pt x="438" y="791"/>
                    </a:lnTo>
                    <a:lnTo>
                      <a:pt x="436" y="791"/>
                    </a:lnTo>
                    <a:lnTo>
                      <a:pt x="434" y="791"/>
                    </a:lnTo>
                    <a:lnTo>
                      <a:pt x="434" y="789"/>
                    </a:lnTo>
                    <a:lnTo>
                      <a:pt x="431" y="789"/>
                    </a:lnTo>
                    <a:lnTo>
                      <a:pt x="429" y="789"/>
                    </a:lnTo>
                    <a:lnTo>
                      <a:pt x="429" y="791"/>
                    </a:lnTo>
                    <a:lnTo>
                      <a:pt x="427" y="791"/>
                    </a:lnTo>
                    <a:lnTo>
                      <a:pt x="425" y="791"/>
                    </a:lnTo>
                    <a:lnTo>
                      <a:pt x="423" y="791"/>
                    </a:lnTo>
                    <a:lnTo>
                      <a:pt x="414" y="786"/>
                    </a:lnTo>
                    <a:lnTo>
                      <a:pt x="418" y="778"/>
                    </a:lnTo>
                    <a:lnTo>
                      <a:pt x="423" y="769"/>
                    </a:lnTo>
                    <a:lnTo>
                      <a:pt x="425" y="765"/>
                    </a:lnTo>
                    <a:lnTo>
                      <a:pt x="412" y="762"/>
                    </a:lnTo>
                    <a:lnTo>
                      <a:pt x="412" y="760"/>
                    </a:lnTo>
                    <a:lnTo>
                      <a:pt x="412" y="758"/>
                    </a:lnTo>
                    <a:lnTo>
                      <a:pt x="409" y="756"/>
                    </a:lnTo>
                    <a:lnTo>
                      <a:pt x="409" y="754"/>
                    </a:lnTo>
                    <a:lnTo>
                      <a:pt x="409" y="751"/>
                    </a:lnTo>
                    <a:lnTo>
                      <a:pt x="407" y="751"/>
                    </a:lnTo>
                    <a:lnTo>
                      <a:pt x="405" y="751"/>
                    </a:lnTo>
                    <a:lnTo>
                      <a:pt x="401" y="751"/>
                    </a:lnTo>
                    <a:lnTo>
                      <a:pt x="399" y="749"/>
                    </a:lnTo>
                    <a:lnTo>
                      <a:pt x="396" y="749"/>
                    </a:lnTo>
                    <a:lnTo>
                      <a:pt x="394" y="749"/>
                    </a:lnTo>
                    <a:lnTo>
                      <a:pt x="392" y="749"/>
                    </a:lnTo>
                    <a:lnTo>
                      <a:pt x="390" y="749"/>
                    </a:lnTo>
                    <a:lnTo>
                      <a:pt x="374" y="740"/>
                    </a:lnTo>
                    <a:lnTo>
                      <a:pt x="370" y="740"/>
                    </a:lnTo>
                    <a:lnTo>
                      <a:pt x="353" y="732"/>
                    </a:lnTo>
                    <a:lnTo>
                      <a:pt x="350" y="732"/>
                    </a:lnTo>
                    <a:lnTo>
                      <a:pt x="342" y="725"/>
                    </a:lnTo>
                    <a:lnTo>
                      <a:pt x="339" y="725"/>
                    </a:lnTo>
                    <a:lnTo>
                      <a:pt x="335" y="727"/>
                    </a:lnTo>
                    <a:lnTo>
                      <a:pt x="331" y="727"/>
                    </a:lnTo>
                    <a:lnTo>
                      <a:pt x="326" y="747"/>
                    </a:lnTo>
                    <a:lnTo>
                      <a:pt x="324" y="747"/>
                    </a:lnTo>
                    <a:lnTo>
                      <a:pt x="320" y="758"/>
                    </a:lnTo>
                    <a:lnTo>
                      <a:pt x="315" y="767"/>
                    </a:lnTo>
                    <a:lnTo>
                      <a:pt x="311" y="775"/>
                    </a:lnTo>
                    <a:lnTo>
                      <a:pt x="309" y="778"/>
                    </a:lnTo>
                    <a:lnTo>
                      <a:pt x="307" y="780"/>
                    </a:lnTo>
                    <a:lnTo>
                      <a:pt x="304" y="780"/>
                    </a:lnTo>
                    <a:lnTo>
                      <a:pt x="302" y="780"/>
                    </a:lnTo>
                    <a:lnTo>
                      <a:pt x="300" y="778"/>
                    </a:lnTo>
                    <a:lnTo>
                      <a:pt x="296" y="778"/>
                    </a:lnTo>
                    <a:lnTo>
                      <a:pt x="293" y="775"/>
                    </a:lnTo>
                    <a:lnTo>
                      <a:pt x="291" y="775"/>
                    </a:lnTo>
                    <a:lnTo>
                      <a:pt x="287" y="773"/>
                    </a:lnTo>
                    <a:lnTo>
                      <a:pt x="285" y="773"/>
                    </a:lnTo>
                    <a:lnTo>
                      <a:pt x="282" y="775"/>
                    </a:lnTo>
                    <a:lnTo>
                      <a:pt x="280" y="775"/>
                    </a:lnTo>
                    <a:lnTo>
                      <a:pt x="278" y="775"/>
                    </a:lnTo>
                    <a:lnTo>
                      <a:pt x="276" y="775"/>
                    </a:lnTo>
                    <a:lnTo>
                      <a:pt x="274" y="775"/>
                    </a:lnTo>
                    <a:lnTo>
                      <a:pt x="271" y="775"/>
                    </a:lnTo>
                    <a:lnTo>
                      <a:pt x="269" y="778"/>
                    </a:lnTo>
                    <a:lnTo>
                      <a:pt x="267" y="775"/>
                    </a:lnTo>
                    <a:lnTo>
                      <a:pt x="265" y="775"/>
                    </a:lnTo>
                    <a:lnTo>
                      <a:pt x="265" y="773"/>
                    </a:lnTo>
                    <a:lnTo>
                      <a:pt x="263" y="771"/>
                    </a:lnTo>
                    <a:lnTo>
                      <a:pt x="261" y="771"/>
                    </a:lnTo>
                    <a:lnTo>
                      <a:pt x="258" y="769"/>
                    </a:lnTo>
                    <a:lnTo>
                      <a:pt x="256" y="767"/>
                    </a:lnTo>
                    <a:lnTo>
                      <a:pt x="254" y="765"/>
                    </a:lnTo>
                    <a:lnTo>
                      <a:pt x="252" y="762"/>
                    </a:lnTo>
                    <a:lnTo>
                      <a:pt x="252" y="760"/>
                    </a:lnTo>
                    <a:lnTo>
                      <a:pt x="252" y="758"/>
                    </a:lnTo>
                    <a:lnTo>
                      <a:pt x="252" y="756"/>
                    </a:lnTo>
                    <a:lnTo>
                      <a:pt x="250" y="756"/>
                    </a:lnTo>
                    <a:lnTo>
                      <a:pt x="247" y="756"/>
                    </a:lnTo>
                    <a:lnTo>
                      <a:pt x="245" y="756"/>
                    </a:lnTo>
                    <a:lnTo>
                      <a:pt x="245" y="754"/>
                    </a:lnTo>
                    <a:lnTo>
                      <a:pt x="243" y="754"/>
                    </a:lnTo>
                    <a:lnTo>
                      <a:pt x="241" y="754"/>
                    </a:lnTo>
                    <a:lnTo>
                      <a:pt x="239" y="751"/>
                    </a:lnTo>
                    <a:lnTo>
                      <a:pt x="236" y="749"/>
                    </a:lnTo>
                    <a:lnTo>
                      <a:pt x="236" y="747"/>
                    </a:lnTo>
                    <a:lnTo>
                      <a:pt x="234" y="747"/>
                    </a:lnTo>
                    <a:lnTo>
                      <a:pt x="234" y="745"/>
                    </a:lnTo>
                    <a:lnTo>
                      <a:pt x="232" y="743"/>
                    </a:lnTo>
                    <a:lnTo>
                      <a:pt x="232" y="740"/>
                    </a:lnTo>
                    <a:lnTo>
                      <a:pt x="234" y="740"/>
                    </a:lnTo>
                    <a:lnTo>
                      <a:pt x="234" y="738"/>
                    </a:lnTo>
                    <a:lnTo>
                      <a:pt x="236" y="736"/>
                    </a:lnTo>
                    <a:lnTo>
                      <a:pt x="239" y="734"/>
                    </a:lnTo>
                    <a:lnTo>
                      <a:pt x="241" y="732"/>
                    </a:lnTo>
                    <a:lnTo>
                      <a:pt x="241" y="729"/>
                    </a:lnTo>
                    <a:lnTo>
                      <a:pt x="243" y="729"/>
                    </a:lnTo>
                    <a:lnTo>
                      <a:pt x="247" y="729"/>
                    </a:lnTo>
                    <a:lnTo>
                      <a:pt x="250" y="729"/>
                    </a:lnTo>
                    <a:lnTo>
                      <a:pt x="252" y="729"/>
                    </a:lnTo>
                    <a:lnTo>
                      <a:pt x="254" y="727"/>
                    </a:lnTo>
                    <a:lnTo>
                      <a:pt x="256" y="727"/>
                    </a:lnTo>
                    <a:lnTo>
                      <a:pt x="258" y="727"/>
                    </a:lnTo>
                    <a:lnTo>
                      <a:pt x="258" y="725"/>
                    </a:lnTo>
                    <a:lnTo>
                      <a:pt x="256" y="725"/>
                    </a:lnTo>
                    <a:lnTo>
                      <a:pt x="256" y="723"/>
                    </a:lnTo>
                    <a:lnTo>
                      <a:pt x="256" y="721"/>
                    </a:lnTo>
                    <a:lnTo>
                      <a:pt x="254" y="721"/>
                    </a:lnTo>
                    <a:lnTo>
                      <a:pt x="252" y="719"/>
                    </a:lnTo>
                    <a:lnTo>
                      <a:pt x="250" y="716"/>
                    </a:lnTo>
                    <a:lnTo>
                      <a:pt x="250" y="714"/>
                    </a:lnTo>
                    <a:lnTo>
                      <a:pt x="250" y="712"/>
                    </a:lnTo>
                    <a:lnTo>
                      <a:pt x="247" y="712"/>
                    </a:lnTo>
                    <a:lnTo>
                      <a:pt x="247" y="710"/>
                    </a:lnTo>
                    <a:lnTo>
                      <a:pt x="245" y="708"/>
                    </a:lnTo>
                    <a:lnTo>
                      <a:pt x="245" y="705"/>
                    </a:lnTo>
                    <a:lnTo>
                      <a:pt x="245" y="703"/>
                    </a:lnTo>
                    <a:lnTo>
                      <a:pt x="243" y="703"/>
                    </a:lnTo>
                    <a:lnTo>
                      <a:pt x="243" y="701"/>
                    </a:lnTo>
                    <a:lnTo>
                      <a:pt x="243" y="699"/>
                    </a:lnTo>
                    <a:lnTo>
                      <a:pt x="243" y="697"/>
                    </a:lnTo>
                    <a:lnTo>
                      <a:pt x="243" y="694"/>
                    </a:lnTo>
                    <a:lnTo>
                      <a:pt x="241" y="694"/>
                    </a:lnTo>
                    <a:lnTo>
                      <a:pt x="239" y="697"/>
                    </a:lnTo>
                    <a:lnTo>
                      <a:pt x="236" y="697"/>
                    </a:lnTo>
                    <a:lnTo>
                      <a:pt x="234" y="699"/>
                    </a:lnTo>
                    <a:lnTo>
                      <a:pt x="234" y="701"/>
                    </a:lnTo>
                    <a:lnTo>
                      <a:pt x="230" y="701"/>
                    </a:lnTo>
                    <a:lnTo>
                      <a:pt x="228" y="701"/>
                    </a:lnTo>
                    <a:lnTo>
                      <a:pt x="225" y="701"/>
                    </a:lnTo>
                    <a:lnTo>
                      <a:pt x="223" y="701"/>
                    </a:lnTo>
                    <a:lnTo>
                      <a:pt x="221" y="701"/>
                    </a:lnTo>
                    <a:lnTo>
                      <a:pt x="219" y="701"/>
                    </a:lnTo>
                    <a:lnTo>
                      <a:pt x="217" y="699"/>
                    </a:lnTo>
                    <a:lnTo>
                      <a:pt x="217" y="697"/>
                    </a:lnTo>
                    <a:lnTo>
                      <a:pt x="217" y="694"/>
                    </a:lnTo>
                    <a:lnTo>
                      <a:pt x="215" y="694"/>
                    </a:lnTo>
                    <a:lnTo>
                      <a:pt x="215" y="692"/>
                    </a:lnTo>
                    <a:lnTo>
                      <a:pt x="215" y="690"/>
                    </a:lnTo>
                    <a:lnTo>
                      <a:pt x="221" y="690"/>
                    </a:lnTo>
                    <a:lnTo>
                      <a:pt x="225" y="688"/>
                    </a:lnTo>
                    <a:lnTo>
                      <a:pt x="228" y="688"/>
                    </a:lnTo>
                    <a:lnTo>
                      <a:pt x="232" y="686"/>
                    </a:lnTo>
                    <a:lnTo>
                      <a:pt x="236" y="686"/>
                    </a:lnTo>
                    <a:lnTo>
                      <a:pt x="239" y="681"/>
                    </a:lnTo>
                    <a:lnTo>
                      <a:pt x="236" y="681"/>
                    </a:lnTo>
                    <a:lnTo>
                      <a:pt x="234" y="679"/>
                    </a:lnTo>
                    <a:lnTo>
                      <a:pt x="228" y="677"/>
                    </a:lnTo>
                    <a:lnTo>
                      <a:pt x="225" y="677"/>
                    </a:lnTo>
                    <a:lnTo>
                      <a:pt x="223" y="675"/>
                    </a:lnTo>
                    <a:lnTo>
                      <a:pt x="217" y="675"/>
                    </a:lnTo>
                    <a:lnTo>
                      <a:pt x="212" y="675"/>
                    </a:lnTo>
                    <a:lnTo>
                      <a:pt x="210" y="675"/>
                    </a:lnTo>
                    <a:lnTo>
                      <a:pt x="208" y="675"/>
                    </a:lnTo>
                    <a:lnTo>
                      <a:pt x="204" y="675"/>
                    </a:lnTo>
                    <a:lnTo>
                      <a:pt x="206" y="670"/>
                    </a:lnTo>
                    <a:lnTo>
                      <a:pt x="206" y="662"/>
                    </a:lnTo>
                    <a:lnTo>
                      <a:pt x="204" y="657"/>
                    </a:lnTo>
                    <a:lnTo>
                      <a:pt x="199" y="653"/>
                    </a:lnTo>
                    <a:lnTo>
                      <a:pt x="193" y="653"/>
                    </a:lnTo>
                    <a:lnTo>
                      <a:pt x="186" y="653"/>
                    </a:lnTo>
                    <a:lnTo>
                      <a:pt x="186" y="651"/>
                    </a:lnTo>
                    <a:lnTo>
                      <a:pt x="188" y="646"/>
                    </a:lnTo>
                    <a:lnTo>
                      <a:pt x="188" y="644"/>
                    </a:lnTo>
                    <a:lnTo>
                      <a:pt x="188" y="642"/>
                    </a:lnTo>
                    <a:lnTo>
                      <a:pt x="190" y="640"/>
                    </a:lnTo>
                    <a:lnTo>
                      <a:pt x="188" y="640"/>
                    </a:lnTo>
                    <a:lnTo>
                      <a:pt x="186" y="640"/>
                    </a:lnTo>
                    <a:lnTo>
                      <a:pt x="184" y="640"/>
                    </a:lnTo>
                    <a:lnTo>
                      <a:pt x="182" y="637"/>
                    </a:lnTo>
                    <a:lnTo>
                      <a:pt x="179" y="637"/>
                    </a:lnTo>
                    <a:lnTo>
                      <a:pt x="177" y="637"/>
                    </a:lnTo>
                    <a:lnTo>
                      <a:pt x="173" y="637"/>
                    </a:lnTo>
                    <a:lnTo>
                      <a:pt x="171" y="637"/>
                    </a:lnTo>
                    <a:lnTo>
                      <a:pt x="169" y="637"/>
                    </a:lnTo>
                    <a:lnTo>
                      <a:pt x="164" y="637"/>
                    </a:lnTo>
                    <a:lnTo>
                      <a:pt x="162" y="637"/>
                    </a:lnTo>
                    <a:lnTo>
                      <a:pt x="160" y="637"/>
                    </a:lnTo>
                    <a:lnTo>
                      <a:pt x="158" y="635"/>
                    </a:lnTo>
                    <a:lnTo>
                      <a:pt x="155" y="635"/>
                    </a:lnTo>
                    <a:lnTo>
                      <a:pt x="153" y="635"/>
                    </a:lnTo>
                    <a:lnTo>
                      <a:pt x="149" y="633"/>
                    </a:lnTo>
                    <a:lnTo>
                      <a:pt x="149" y="624"/>
                    </a:lnTo>
                    <a:lnTo>
                      <a:pt x="147" y="620"/>
                    </a:lnTo>
                    <a:lnTo>
                      <a:pt x="149" y="613"/>
                    </a:lnTo>
                    <a:lnTo>
                      <a:pt x="151" y="607"/>
                    </a:lnTo>
                    <a:lnTo>
                      <a:pt x="155" y="607"/>
                    </a:lnTo>
                    <a:lnTo>
                      <a:pt x="171" y="611"/>
                    </a:lnTo>
                    <a:lnTo>
                      <a:pt x="173" y="611"/>
                    </a:lnTo>
                    <a:lnTo>
                      <a:pt x="173" y="609"/>
                    </a:lnTo>
                    <a:lnTo>
                      <a:pt x="173" y="607"/>
                    </a:lnTo>
                    <a:lnTo>
                      <a:pt x="171" y="605"/>
                    </a:lnTo>
                    <a:lnTo>
                      <a:pt x="171" y="602"/>
                    </a:lnTo>
                    <a:lnTo>
                      <a:pt x="169" y="600"/>
                    </a:lnTo>
                    <a:lnTo>
                      <a:pt x="169" y="598"/>
                    </a:lnTo>
                    <a:lnTo>
                      <a:pt x="169" y="596"/>
                    </a:lnTo>
                    <a:lnTo>
                      <a:pt x="166" y="596"/>
                    </a:lnTo>
                    <a:lnTo>
                      <a:pt x="164" y="591"/>
                    </a:lnTo>
                    <a:lnTo>
                      <a:pt x="162" y="591"/>
                    </a:lnTo>
                    <a:lnTo>
                      <a:pt x="160" y="589"/>
                    </a:lnTo>
                    <a:lnTo>
                      <a:pt x="158" y="589"/>
                    </a:lnTo>
                    <a:lnTo>
                      <a:pt x="155" y="589"/>
                    </a:lnTo>
                    <a:lnTo>
                      <a:pt x="153" y="587"/>
                    </a:lnTo>
                    <a:lnTo>
                      <a:pt x="151" y="587"/>
                    </a:lnTo>
                    <a:lnTo>
                      <a:pt x="149" y="585"/>
                    </a:lnTo>
                    <a:lnTo>
                      <a:pt x="147" y="585"/>
                    </a:lnTo>
                    <a:lnTo>
                      <a:pt x="144" y="583"/>
                    </a:lnTo>
                    <a:lnTo>
                      <a:pt x="142" y="583"/>
                    </a:lnTo>
                    <a:lnTo>
                      <a:pt x="140" y="585"/>
                    </a:lnTo>
                    <a:lnTo>
                      <a:pt x="140" y="587"/>
                    </a:lnTo>
                    <a:lnTo>
                      <a:pt x="138" y="587"/>
                    </a:lnTo>
                    <a:lnTo>
                      <a:pt x="138" y="589"/>
                    </a:lnTo>
                    <a:lnTo>
                      <a:pt x="138" y="591"/>
                    </a:lnTo>
                    <a:lnTo>
                      <a:pt x="136" y="591"/>
                    </a:lnTo>
                    <a:lnTo>
                      <a:pt x="133" y="589"/>
                    </a:lnTo>
                    <a:lnTo>
                      <a:pt x="131" y="589"/>
                    </a:lnTo>
                    <a:lnTo>
                      <a:pt x="131" y="587"/>
                    </a:lnTo>
                    <a:lnTo>
                      <a:pt x="129" y="587"/>
                    </a:lnTo>
                    <a:lnTo>
                      <a:pt x="127" y="585"/>
                    </a:lnTo>
                    <a:lnTo>
                      <a:pt x="125" y="585"/>
                    </a:lnTo>
                    <a:lnTo>
                      <a:pt x="123" y="583"/>
                    </a:lnTo>
                    <a:lnTo>
                      <a:pt x="120" y="581"/>
                    </a:lnTo>
                    <a:lnTo>
                      <a:pt x="123" y="578"/>
                    </a:lnTo>
                    <a:lnTo>
                      <a:pt x="123" y="576"/>
                    </a:lnTo>
                    <a:lnTo>
                      <a:pt x="123" y="574"/>
                    </a:lnTo>
                    <a:lnTo>
                      <a:pt x="123" y="572"/>
                    </a:lnTo>
                    <a:lnTo>
                      <a:pt x="125" y="570"/>
                    </a:lnTo>
                    <a:lnTo>
                      <a:pt x="125" y="567"/>
                    </a:lnTo>
                    <a:lnTo>
                      <a:pt x="125" y="565"/>
                    </a:lnTo>
                    <a:lnTo>
                      <a:pt x="123" y="565"/>
                    </a:lnTo>
                    <a:lnTo>
                      <a:pt x="120" y="565"/>
                    </a:lnTo>
                    <a:lnTo>
                      <a:pt x="118" y="565"/>
                    </a:lnTo>
                    <a:lnTo>
                      <a:pt x="116" y="565"/>
                    </a:lnTo>
                    <a:lnTo>
                      <a:pt x="116" y="563"/>
                    </a:lnTo>
                    <a:lnTo>
                      <a:pt x="114" y="563"/>
                    </a:lnTo>
                    <a:lnTo>
                      <a:pt x="114" y="561"/>
                    </a:lnTo>
                    <a:lnTo>
                      <a:pt x="114" y="559"/>
                    </a:lnTo>
                    <a:lnTo>
                      <a:pt x="114" y="556"/>
                    </a:lnTo>
                    <a:lnTo>
                      <a:pt x="114" y="554"/>
                    </a:lnTo>
                    <a:lnTo>
                      <a:pt x="114" y="552"/>
                    </a:lnTo>
                    <a:lnTo>
                      <a:pt x="114" y="550"/>
                    </a:lnTo>
                    <a:lnTo>
                      <a:pt x="114" y="548"/>
                    </a:lnTo>
                    <a:lnTo>
                      <a:pt x="116" y="548"/>
                    </a:lnTo>
                    <a:lnTo>
                      <a:pt x="116" y="545"/>
                    </a:lnTo>
                    <a:lnTo>
                      <a:pt x="116" y="543"/>
                    </a:lnTo>
                    <a:lnTo>
                      <a:pt x="118" y="543"/>
                    </a:lnTo>
                    <a:lnTo>
                      <a:pt x="118" y="541"/>
                    </a:lnTo>
                    <a:lnTo>
                      <a:pt x="118" y="539"/>
                    </a:lnTo>
                    <a:lnTo>
                      <a:pt x="118" y="537"/>
                    </a:lnTo>
                    <a:lnTo>
                      <a:pt x="118" y="535"/>
                    </a:lnTo>
                    <a:lnTo>
                      <a:pt x="116" y="535"/>
                    </a:lnTo>
                    <a:lnTo>
                      <a:pt x="114" y="535"/>
                    </a:lnTo>
                    <a:lnTo>
                      <a:pt x="112" y="535"/>
                    </a:lnTo>
                    <a:lnTo>
                      <a:pt x="112" y="532"/>
                    </a:lnTo>
                    <a:lnTo>
                      <a:pt x="109" y="532"/>
                    </a:lnTo>
                    <a:lnTo>
                      <a:pt x="109" y="530"/>
                    </a:lnTo>
                    <a:lnTo>
                      <a:pt x="112" y="528"/>
                    </a:lnTo>
                    <a:lnTo>
                      <a:pt x="112" y="526"/>
                    </a:lnTo>
                    <a:lnTo>
                      <a:pt x="114" y="526"/>
                    </a:lnTo>
                    <a:lnTo>
                      <a:pt x="114" y="524"/>
                    </a:lnTo>
                    <a:lnTo>
                      <a:pt x="114" y="521"/>
                    </a:lnTo>
                    <a:lnTo>
                      <a:pt x="116" y="519"/>
                    </a:lnTo>
                    <a:lnTo>
                      <a:pt x="116" y="517"/>
                    </a:lnTo>
                    <a:lnTo>
                      <a:pt x="114" y="517"/>
                    </a:lnTo>
                    <a:lnTo>
                      <a:pt x="112" y="517"/>
                    </a:lnTo>
                    <a:lnTo>
                      <a:pt x="109" y="517"/>
                    </a:lnTo>
                    <a:lnTo>
                      <a:pt x="107" y="515"/>
                    </a:lnTo>
                    <a:lnTo>
                      <a:pt x="107" y="513"/>
                    </a:lnTo>
                    <a:lnTo>
                      <a:pt x="105" y="510"/>
                    </a:lnTo>
                    <a:lnTo>
                      <a:pt x="105" y="508"/>
                    </a:lnTo>
                    <a:lnTo>
                      <a:pt x="105" y="506"/>
                    </a:lnTo>
                    <a:lnTo>
                      <a:pt x="103" y="506"/>
                    </a:lnTo>
                    <a:lnTo>
                      <a:pt x="105" y="506"/>
                    </a:lnTo>
                    <a:lnTo>
                      <a:pt x="105" y="504"/>
                    </a:lnTo>
                    <a:lnTo>
                      <a:pt x="107" y="504"/>
                    </a:lnTo>
                    <a:lnTo>
                      <a:pt x="107" y="502"/>
                    </a:lnTo>
                    <a:lnTo>
                      <a:pt x="109" y="502"/>
                    </a:lnTo>
                    <a:lnTo>
                      <a:pt x="109" y="499"/>
                    </a:lnTo>
                    <a:lnTo>
                      <a:pt x="112" y="499"/>
                    </a:lnTo>
                    <a:lnTo>
                      <a:pt x="112" y="497"/>
                    </a:lnTo>
                    <a:lnTo>
                      <a:pt x="114" y="495"/>
                    </a:lnTo>
                    <a:lnTo>
                      <a:pt x="109" y="495"/>
                    </a:lnTo>
                    <a:lnTo>
                      <a:pt x="107" y="495"/>
                    </a:lnTo>
                    <a:lnTo>
                      <a:pt x="105" y="493"/>
                    </a:lnTo>
                    <a:lnTo>
                      <a:pt x="103" y="493"/>
                    </a:lnTo>
                    <a:lnTo>
                      <a:pt x="101" y="493"/>
                    </a:lnTo>
                    <a:lnTo>
                      <a:pt x="96" y="491"/>
                    </a:lnTo>
                    <a:lnTo>
                      <a:pt x="94" y="491"/>
                    </a:lnTo>
                    <a:lnTo>
                      <a:pt x="92" y="489"/>
                    </a:lnTo>
                    <a:lnTo>
                      <a:pt x="90" y="486"/>
                    </a:lnTo>
                    <a:lnTo>
                      <a:pt x="88" y="484"/>
                    </a:lnTo>
                    <a:lnTo>
                      <a:pt x="85" y="482"/>
                    </a:lnTo>
                    <a:lnTo>
                      <a:pt x="83" y="480"/>
                    </a:lnTo>
                    <a:lnTo>
                      <a:pt x="83" y="478"/>
                    </a:lnTo>
                    <a:lnTo>
                      <a:pt x="81" y="475"/>
                    </a:lnTo>
                    <a:lnTo>
                      <a:pt x="79" y="475"/>
                    </a:lnTo>
                    <a:lnTo>
                      <a:pt x="79" y="473"/>
                    </a:lnTo>
                    <a:lnTo>
                      <a:pt x="77" y="471"/>
                    </a:lnTo>
                    <a:lnTo>
                      <a:pt x="74" y="469"/>
                    </a:lnTo>
                    <a:lnTo>
                      <a:pt x="72" y="467"/>
                    </a:lnTo>
                    <a:lnTo>
                      <a:pt x="55" y="453"/>
                    </a:lnTo>
                    <a:lnTo>
                      <a:pt x="55" y="451"/>
                    </a:lnTo>
                    <a:lnTo>
                      <a:pt x="66" y="440"/>
                    </a:lnTo>
                    <a:lnTo>
                      <a:pt x="63" y="438"/>
                    </a:lnTo>
                    <a:lnTo>
                      <a:pt x="63" y="436"/>
                    </a:lnTo>
                    <a:lnTo>
                      <a:pt x="61" y="434"/>
                    </a:lnTo>
                    <a:lnTo>
                      <a:pt x="61" y="432"/>
                    </a:lnTo>
                    <a:lnTo>
                      <a:pt x="59" y="432"/>
                    </a:lnTo>
                    <a:lnTo>
                      <a:pt x="59" y="429"/>
                    </a:lnTo>
                    <a:lnTo>
                      <a:pt x="57" y="427"/>
                    </a:lnTo>
                    <a:lnTo>
                      <a:pt x="57" y="425"/>
                    </a:lnTo>
                    <a:lnTo>
                      <a:pt x="55" y="423"/>
                    </a:lnTo>
                    <a:lnTo>
                      <a:pt x="52" y="421"/>
                    </a:lnTo>
                    <a:lnTo>
                      <a:pt x="52" y="418"/>
                    </a:lnTo>
                    <a:lnTo>
                      <a:pt x="52" y="416"/>
                    </a:lnTo>
                    <a:lnTo>
                      <a:pt x="52" y="414"/>
                    </a:lnTo>
                    <a:lnTo>
                      <a:pt x="52" y="412"/>
                    </a:lnTo>
                    <a:lnTo>
                      <a:pt x="52" y="410"/>
                    </a:lnTo>
                    <a:lnTo>
                      <a:pt x="50" y="407"/>
                    </a:lnTo>
                    <a:lnTo>
                      <a:pt x="50" y="405"/>
                    </a:lnTo>
                    <a:lnTo>
                      <a:pt x="50" y="403"/>
                    </a:lnTo>
                    <a:lnTo>
                      <a:pt x="50" y="401"/>
                    </a:lnTo>
                    <a:lnTo>
                      <a:pt x="50" y="399"/>
                    </a:lnTo>
                    <a:lnTo>
                      <a:pt x="48" y="397"/>
                    </a:lnTo>
                    <a:lnTo>
                      <a:pt x="42" y="383"/>
                    </a:lnTo>
                    <a:lnTo>
                      <a:pt x="42" y="381"/>
                    </a:lnTo>
                    <a:lnTo>
                      <a:pt x="37" y="383"/>
                    </a:lnTo>
                    <a:lnTo>
                      <a:pt x="35" y="383"/>
                    </a:lnTo>
                    <a:lnTo>
                      <a:pt x="33" y="383"/>
                    </a:lnTo>
                    <a:lnTo>
                      <a:pt x="26" y="383"/>
                    </a:lnTo>
                    <a:lnTo>
                      <a:pt x="24" y="383"/>
                    </a:lnTo>
                    <a:lnTo>
                      <a:pt x="17" y="383"/>
                    </a:lnTo>
                    <a:lnTo>
                      <a:pt x="11" y="383"/>
                    </a:lnTo>
                    <a:lnTo>
                      <a:pt x="9" y="383"/>
                    </a:lnTo>
                    <a:lnTo>
                      <a:pt x="6" y="383"/>
                    </a:lnTo>
                    <a:lnTo>
                      <a:pt x="2" y="381"/>
                    </a:lnTo>
                    <a:lnTo>
                      <a:pt x="0" y="381"/>
                    </a:lnTo>
                    <a:lnTo>
                      <a:pt x="0" y="377"/>
                    </a:lnTo>
                    <a:lnTo>
                      <a:pt x="2" y="375"/>
                    </a:lnTo>
                    <a:lnTo>
                      <a:pt x="4" y="370"/>
                    </a:lnTo>
                    <a:lnTo>
                      <a:pt x="9" y="370"/>
                    </a:lnTo>
                    <a:lnTo>
                      <a:pt x="11" y="368"/>
                    </a:lnTo>
                    <a:lnTo>
                      <a:pt x="13" y="366"/>
                    </a:lnTo>
                    <a:lnTo>
                      <a:pt x="15" y="364"/>
                    </a:lnTo>
                    <a:lnTo>
                      <a:pt x="17" y="361"/>
                    </a:lnTo>
                    <a:lnTo>
                      <a:pt x="20" y="361"/>
                    </a:lnTo>
                    <a:lnTo>
                      <a:pt x="20" y="357"/>
                    </a:lnTo>
                    <a:lnTo>
                      <a:pt x="20" y="355"/>
                    </a:lnTo>
                    <a:lnTo>
                      <a:pt x="22" y="353"/>
                    </a:lnTo>
                    <a:lnTo>
                      <a:pt x="22" y="351"/>
                    </a:lnTo>
                    <a:lnTo>
                      <a:pt x="22" y="348"/>
                    </a:lnTo>
                    <a:lnTo>
                      <a:pt x="52" y="346"/>
                    </a:lnTo>
                    <a:lnTo>
                      <a:pt x="48" y="346"/>
                    </a:lnTo>
                    <a:lnTo>
                      <a:pt x="46" y="344"/>
                    </a:lnTo>
                    <a:lnTo>
                      <a:pt x="44" y="342"/>
                    </a:lnTo>
                    <a:lnTo>
                      <a:pt x="42" y="342"/>
                    </a:lnTo>
                    <a:lnTo>
                      <a:pt x="39" y="340"/>
                    </a:lnTo>
                    <a:lnTo>
                      <a:pt x="37" y="340"/>
                    </a:lnTo>
                    <a:lnTo>
                      <a:pt x="33" y="342"/>
                    </a:lnTo>
                    <a:lnTo>
                      <a:pt x="31" y="342"/>
                    </a:lnTo>
                    <a:lnTo>
                      <a:pt x="28" y="342"/>
                    </a:lnTo>
                    <a:lnTo>
                      <a:pt x="26" y="342"/>
                    </a:lnTo>
                    <a:lnTo>
                      <a:pt x="22" y="344"/>
                    </a:lnTo>
                    <a:lnTo>
                      <a:pt x="22" y="340"/>
                    </a:lnTo>
                    <a:lnTo>
                      <a:pt x="24" y="337"/>
                    </a:lnTo>
                    <a:lnTo>
                      <a:pt x="24" y="333"/>
                    </a:lnTo>
                    <a:lnTo>
                      <a:pt x="24" y="331"/>
                    </a:lnTo>
                    <a:lnTo>
                      <a:pt x="24" y="329"/>
                    </a:lnTo>
                    <a:lnTo>
                      <a:pt x="24" y="324"/>
                    </a:lnTo>
                    <a:lnTo>
                      <a:pt x="24" y="322"/>
                    </a:lnTo>
                    <a:lnTo>
                      <a:pt x="26" y="320"/>
                    </a:lnTo>
                    <a:lnTo>
                      <a:pt x="26" y="318"/>
                    </a:lnTo>
                    <a:lnTo>
                      <a:pt x="26" y="313"/>
                    </a:lnTo>
                    <a:lnTo>
                      <a:pt x="35" y="309"/>
                    </a:lnTo>
                    <a:lnTo>
                      <a:pt x="39" y="307"/>
                    </a:lnTo>
                    <a:lnTo>
                      <a:pt x="46" y="302"/>
                    </a:lnTo>
                    <a:lnTo>
                      <a:pt x="48" y="302"/>
                    </a:lnTo>
                    <a:lnTo>
                      <a:pt x="48" y="300"/>
                    </a:lnTo>
                    <a:lnTo>
                      <a:pt x="50" y="300"/>
                    </a:lnTo>
                    <a:lnTo>
                      <a:pt x="52" y="300"/>
                    </a:lnTo>
                    <a:lnTo>
                      <a:pt x="55" y="300"/>
                    </a:lnTo>
                    <a:lnTo>
                      <a:pt x="57" y="300"/>
                    </a:lnTo>
                    <a:lnTo>
                      <a:pt x="59" y="300"/>
                    </a:lnTo>
                    <a:lnTo>
                      <a:pt x="61" y="300"/>
                    </a:lnTo>
                    <a:lnTo>
                      <a:pt x="63" y="298"/>
                    </a:lnTo>
                    <a:lnTo>
                      <a:pt x="66" y="298"/>
                    </a:lnTo>
                    <a:lnTo>
                      <a:pt x="68" y="298"/>
                    </a:lnTo>
                    <a:lnTo>
                      <a:pt x="70" y="298"/>
                    </a:lnTo>
                    <a:lnTo>
                      <a:pt x="72" y="298"/>
                    </a:lnTo>
                    <a:lnTo>
                      <a:pt x="74" y="298"/>
                    </a:lnTo>
                    <a:lnTo>
                      <a:pt x="77" y="296"/>
                    </a:lnTo>
                    <a:lnTo>
                      <a:pt x="83" y="296"/>
                    </a:lnTo>
                    <a:lnTo>
                      <a:pt x="85" y="294"/>
                    </a:lnTo>
                    <a:lnTo>
                      <a:pt x="88" y="294"/>
                    </a:lnTo>
                    <a:lnTo>
                      <a:pt x="90" y="291"/>
                    </a:lnTo>
                    <a:lnTo>
                      <a:pt x="92" y="291"/>
                    </a:lnTo>
                    <a:lnTo>
                      <a:pt x="92" y="289"/>
                    </a:lnTo>
                    <a:lnTo>
                      <a:pt x="94" y="289"/>
                    </a:lnTo>
                    <a:lnTo>
                      <a:pt x="96" y="289"/>
                    </a:lnTo>
                    <a:lnTo>
                      <a:pt x="96" y="287"/>
                    </a:lnTo>
                    <a:lnTo>
                      <a:pt x="98" y="287"/>
                    </a:lnTo>
                    <a:lnTo>
                      <a:pt x="101" y="289"/>
                    </a:lnTo>
                    <a:lnTo>
                      <a:pt x="103" y="289"/>
                    </a:lnTo>
                    <a:lnTo>
                      <a:pt x="105" y="291"/>
                    </a:lnTo>
                    <a:lnTo>
                      <a:pt x="107" y="291"/>
                    </a:lnTo>
                    <a:lnTo>
                      <a:pt x="107" y="294"/>
                    </a:lnTo>
                    <a:lnTo>
                      <a:pt x="109" y="294"/>
                    </a:lnTo>
                    <a:lnTo>
                      <a:pt x="112" y="294"/>
                    </a:lnTo>
                    <a:lnTo>
                      <a:pt x="112" y="296"/>
                    </a:lnTo>
                    <a:lnTo>
                      <a:pt x="114" y="296"/>
                    </a:lnTo>
                    <a:lnTo>
                      <a:pt x="116" y="296"/>
                    </a:lnTo>
                    <a:lnTo>
                      <a:pt x="116" y="298"/>
                    </a:lnTo>
                    <a:lnTo>
                      <a:pt x="118" y="298"/>
                    </a:lnTo>
                    <a:lnTo>
                      <a:pt x="120" y="300"/>
                    </a:lnTo>
                    <a:lnTo>
                      <a:pt x="123" y="300"/>
                    </a:lnTo>
                    <a:lnTo>
                      <a:pt x="125" y="300"/>
                    </a:lnTo>
                    <a:lnTo>
                      <a:pt x="127" y="300"/>
                    </a:lnTo>
                    <a:lnTo>
                      <a:pt x="129" y="300"/>
                    </a:lnTo>
                    <a:lnTo>
                      <a:pt x="131" y="300"/>
                    </a:lnTo>
                    <a:lnTo>
                      <a:pt x="131" y="302"/>
                    </a:lnTo>
                    <a:lnTo>
                      <a:pt x="133" y="302"/>
                    </a:lnTo>
                    <a:lnTo>
                      <a:pt x="136" y="302"/>
                    </a:lnTo>
                    <a:lnTo>
                      <a:pt x="138" y="302"/>
                    </a:lnTo>
                    <a:lnTo>
                      <a:pt x="140" y="302"/>
                    </a:lnTo>
                    <a:lnTo>
                      <a:pt x="140" y="300"/>
                    </a:lnTo>
                    <a:lnTo>
                      <a:pt x="140" y="298"/>
                    </a:lnTo>
                    <a:lnTo>
                      <a:pt x="142" y="298"/>
                    </a:lnTo>
                    <a:lnTo>
                      <a:pt x="142" y="296"/>
                    </a:lnTo>
                    <a:lnTo>
                      <a:pt x="142" y="294"/>
                    </a:lnTo>
                    <a:lnTo>
                      <a:pt x="144" y="294"/>
                    </a:lnTo>
                    <a:lnTo>
                      <a:pt x="147" y="294"/>
                    </a:lnTo>
                    <a:lnTo>
                      <a:pt x="149" y="294"/>
                    </a:lnTo>
                    <a:lnTo>
                      <a:pt x="151" y="294"/>
                    </a:lnTo>
                    <a:lnTo>
                      <a:pt x="153" y="294"/>
                    </a:lnTo>
                    <a:lnTo>
                      <a:pt x="155" y="294"/>
                    </a:lnTo>
                    <a:lnTo>
                      <a:pt x="158" y="294"/>
                    </a:lnTo>
                    <a:lnTo>
                      <a:pt x="158" y="291"/>
                    </a:lnTo>
                    <a:lnTo>
                      <a:pt x="160" y="291"/>
                    </a:lnTo>
                    <a:lnTo>
                      <a:pt x="162" y="291"/>
                    </a:lnTo>
                    <a:lnTo>
                      <a:pt x="164" y="291"/>
                    </a:lnTo>
                    <a:lnTo>
                      <a:pt x="166" y="291"/>
                    </a:lnTo>
                    <a:lnTo>
                      <a:pt x="169" y="289"/>
                    </a:lnTo>
                    <a:lnTo>
                      <a:pt x="171" y="289"/>
                    </a:lnTo>
                    <a:lnTo>
                      <a:pt x="173" y="289"/>
                    </a:lnTo>
                    <a:lnTo>
                      <a:pt x="175" y="289"/>
                    </a:lnTo>
                    <a:lnTo>
                      <a:pt x="175" y="291"/>
                    </a:lnTo>
                    <a:lnTo>
                      <a:pt x="177" y="291"/>
                    </a:lnTo>
                    <a:lnTo>
                      <a:pt x="179" y="291"/>
                    </a:lnTo>
                    <a:lnTo>
                      <a:pt x="182" y="291"/>
                    </a:lnTo>
                    <a:lnTo>
                      <a:pt x="184" y="291"/>
                    </a:lnTo>
                    <a:lnTo>
                      <a:pt x="184" y="294"/>
                    </a:lnTo>
                    <a:lnTo>
                      <a:pt x="186" y="294"/>
                    </a:lnTo>
                    <a:lnTo>
                      <a:pt x="188" y="294"/>
                    </a:lnTo>
                    <a:lnTo>
                      <a:pt x="190" y="294"/>
                    </a:lnTo>
                    <a:lnTo>
                      <a:pt x="193" y="294"/>
                    </a:lnTo>
                    <a:lnTo>
                      <a:pt x="195" y="296"/>
                    </a:lnTo>
                    <a:lnTo>
                      <a:pt x="197" y="296"/>
                    </a:lnTo>
                    <a:lnTo>
                      <a:pt x="199" y="296"/>
                    </a:lnTo>
                    <a:lnTo>
                      <a:pt x="201" y="296"/>
                    </a:lnTo>
                    <a:lnTo>
                      <a:pt x="204" y="296"/>
                    </a:lnTo>
                    <a:lnTo>
                      <a:pt x="204" y="298"/>
                    </a:lnTo>
                    <a:lnTo>
                      <a:pt x="206" y="298"/>
                    </a:lnTo>
                    <a:lnTo>
                      <a:pt x="208" y="298"/>
                    </a:lnTo>
                    <a:lnTo>
                      <a:pt x="210" y="298"/>
                    </a:lnTo>
                    <a:lnTo>
                      <a:pt x="212" y="298"/>
                    </a:lnTo>
                    <a:lnTo>
                      <a:pt x="212" y="296"/>
                    </a:lnTo>
                    <a:lnTo>
                      <a:pt x="215" y="296"/>
                    </a:lnTo>
                    <a:lnTo>
                      <a:pt x="217" y="296"/>
                    </a:lnTo>
                    <a:lnTo>
                      <a:pt x="217" y="294"/>
                    </a:lnTo>
                    <a:lnTo>
                      <a:pt x="219" y="294"/>
                    </a:lnTo>
                    <a:lnTo>
                      <a:pt x="221" y="294"/>
                    </a:lnTo>
                    <a:lnTo>
                      <a:pt x="223" y="291"/>
                    </a:lnTo>
                    <a:lnTo>
                      <a:pt x="225" y="291"/>
                    </a:lnTo>
                    <a:lnTo>
                      <a:pt x="228" y="289"/>
                    </a:lnTo>
                    <a:lnTo>
                      <a:pt x="230" y="289"/>
                    </a:lnTo>
                    <a:lnTo>
                      <a:pt x="232" y="289"/>
                    </a:lnTo>
                    <a:lnTo>
                      <a:pt x="234" y="291"/>
                    </a:lnTo>
                    <a:lnTo>
                      <a:pt x="234" y="294"/>
                    </a:lnTo>
                    <a:lnTo>
                      <a:pt x="236" y="294"/>
                    </a:lnTo>
                    <a:lnTo>
                      <a:pt x="236" y="296"/>
                    </a:lnTo>
                    <a:lnTo>
                      <a:pt x="239" y="296"/>
                    </a:lnTo>
                    <a:lnTo>
                      <a:pt x="239" y="298"/>
                    </a:lnTo>
                    <a:lnTo>
                      <a:pt x="241" y="298"/>
                    </a:lnTo>
                    <a:lnTo>
                      <a:pt x="241" y="296"/>
                    </a:lnTo>
                    <a:lnTo>
                      <a:pt x="243" y="296"/>
                    </a:lnTo>
                    <a:lnTo>
                      <a:pt x="245" y="296"/>
                    </a:lnTo>
                    <a:lnTo>
                      <a:pt x="247" y="296"/>
                    </a:lnTo>
                    <a:lnTo>
                      <a:pt x="250" y="296"/>
                    </a:lnTo>
                    <a:lnTo>
                      <a:pt x="250" y="294"/>
                    </a:lnTo>
                    <a:lnTo>
                      <a:pt x="252" y="294"/>
                    </a:lnTo>
                    <a:lnTo>
                      <a:pt x="254" y="294"/>
                    </a:lnTo>
                    <a:lnTo>
                      <a:pt x="256" y="294"/>
                    </a:lnTo>
                    <a:lnTo>
                      <a:pt x="258" y="294"/>
                    </a:lnTo>
                    <a:lnTo>
                      <a:pt x="258" y="291"/>
                    </a:lnTo>
                    <a:lnTo>
                      <a:pt x="258" y="289"/>
                    </a:lnTo>
                    <a:lnTo>
                      <a:pt x="258" y="287"/>
                    </a:lnTo>
                    <a:lnTo>
                      <a:pt x="256" y="287"/>
                    </a:lnTo>
                    <a:lnTo>
                      <a:pt x="256" y="285"/>
                    </a:lnTo>
                    <a:lnTo>
                      <a:pt x="256" y="283"/>
                    </a:lnTo>
                    <a:lnTo>
                      <a:pt x="254" y="280"/>
                    </a:lnTo>
                    <a:lnTo>
                      <a:pt x="254" y="278"/>
                    </a:lnTo>
                    <a:lnTo>
                      <a:pt x="254" y="276"/>
                    </a:lnTo>
                    <a:lnTo>
                      <a:pt x="254" y="274"/>
                    </a:lnTo>
                    <a:lnTo>
                      <a:pt x="256" y="274"/>
                    </a:lnTo>
                    <a:lnTo>
                      <a:pt x="256" y="272"/>
                    </a:lnTo>
                    <a:lnTo>
                      <a:pt x="256" y="269"/>
                    </a:lnTo>
                    <a:lnTo>
                      <a:pt x="256" y="267"/>
                    </a:lnTo>
                    <a:lnTo>
                      <a:pt x="258" y="267"/>
                    </a:lnTo>
                    <a:lnTo>
                      <a:pt x="258" y="265"/>
                    </a:lnTo>
                    <a:lnTo>
                      <a:pt x="258" y="263"/>
                    </a:lnTo>
                    <a:lnTo>
                      <a:pt x="256" y="263"/>
                    </a:lnTo>
                    <a:lnTo>
                      <a:pt x="254" y="263"/>
                    </a:lnTo>
                    <a:lnTo>
                      <a:pt x="252" y="263"/>
                    </a:lnTo>
                    <a:lnTo>
                      <a:pt x="250" y="263"/>
                    </a:lnTo>
                    <a:lnTo>
                      <a:pt x="250" y="261"/>
                    </a:lnTo>
                    <a:lnTo>
                      <a:pt x="247" y="261"/>
                    </a:lnTo>
                    <a:lnTo>
                      <a:pt x="245" y="261"/>
                    </a:lnTo>
                    <a:lnTo>
                      <a:pt x="243" y="261"/>
                    </a:lnTo>
                    <a:lnTo>
                      <a:pt x="243" y="259"/>
                    </a:lnTo>
                    <a:lnTo>
                      <a:pt x="241" y="259"/>
                    </a:lnTo>
                    <a:lnTo>
                      <a:pt x="239" y="259"/>
                    </a:lnTo>
                    <a:lnTo>
                      <a:pt x="236" y="259"/>
                    </a:lnTo>
                    <a:lnTo>
                      <a:pt x="234" y="259"/>
                    </a:lnTo>
                    <a:lnTo>
                      <a:pt x="234" y="256"/>
                    </a:lnTo>
                    <a:lnTo>
                      <a:pt x="232" y="256"/>
                    </a:lnTo>
                    <a:lnTo>
                      <a:pt x="230" y="256"/>
                    </a:lnTo>
                    <a:lnTo>
                      <a:pt x="228" y="256"/>
                    </a:lnTo>
                    <a:lnTo>
                      <a:pt x="228" y="254"/>
                    </a:lnTo>
                    <a:lnTo>
                      <a:pt x="225" y="254"/>
                    </a:lnTo>
                    <a:lnTo>
                      <a:pt x="223" y="254"/>
                    </a:lnTo>
                    <a:lnTo>
                      <a:pt x="221" y="254"/>
                    </a:lnTo>
                    <a:lnTo>
                      <a:pt x="221" y="252"/>
                    </a:lnTo>
                    <a:lnTo>
                      <a:pt x="219" y="252"/>
                    </a:lnTo>
                    <a:lnTo>
                      <a:pt x="217" y="252"/>
                    </a:lnTo>
                    <a:lnTo>
                      <a:pt x="215" y="250"/>
                    </a:lnTo>
                    <a:lnTo>
                      <a:pt x="212" y="250"/>
                    </a:lnTo>
                    <a:lnTo>
                      <a:pt x="210" y="250"/>
                    </a:lnTo>
                    <a:lnTo>
                      <a:pt x="208" y="250"/>
                    </a:lnTo>
                    <a:lnTo>
                      <a:pt x="208" y="248"/>
                    </a:lnTo>
                    <a:lnTo>
                      <a:pt x="206" y="248"/>
                    </a:lnTo>
                    <a:lnTo>
                      <a:pt x="204" y="248"/>
                    </a:lnTo>
                    <a:lnTo>
                      <a:pt x="201" y="245"/>
                    </a:lnTo>
                    <a:lnTo>
                      <a:pt x="199" y="245"/>
                    </a:lnTo>
                    <a:lnTo>
                      <a:pt x="199" y="243"/>
                    </a:lnTo>
                    <a:lnTo>
                      <a:pt x="197" y="243"/>
                    </a:lnTo>
                    <a:lnTo>
                      <a:pt x="197" y="241"/>
                    </a:lnTo>
                    <a:lnTo>
                      <a:pt x="195" y="241"/>
                    </a:lnTo>
                    <a:lnTo>
                      <a:pt x="193" y="239"/>
                    </a:lnTo>
                    <a:lnTo>
                      <a:pt x="190" y="239"/>
                    </a:lnTo>
                    <a:lnTo>
                      <a:pt x="190" y="237"/>
                    </a:lnTo>
                    <a:lnTo>
                      <a:pt x="188" y="237"/>
                    </a:lnTo>
                    <a:lnTo>
                      <a:pt x="186" y="234"/>
                    </a:lnTo>
                    <a:lnTo>
                      <a:pt x="184" y="232"/>
                    </a:lnTo>
                    <a:lnTo>
                      <a:pt x="182" y="230"/>
                    </a:lnTo>
                    <a:lnTo>
                      <a:pt x="179" y="230"/>
                    </a:lnTo>
                    <a:lnTo>
                      <a:pt x="179" y="228"/>
                    </a:lnTo>
                    <a:lnTo>
                      <a:pt x="179" y="226"/>
                    </a:lnTo>
                    <a:lnTo>
                      <a:pt x="182" y="226"/>
                    </a:lnTo>
                    <a:lnTo>
                      <a:pt x="182" y="223"/>
                    </a:lnTo>
                    <a:lnTo>
                      <a:pt x="182" y="221"/>
                    </a:lnTo>
                    <a:lnTo>
                      <a:pt x="184" y="221"/>
                    </a:lnTo>
                    <a:lnTo>
                      <a:pt x="184" y="219"/>
                    </a:lnTo>
                    <a:lnTo>
                      <a:pt x="184" y="217"/>
                    </a:lnTo>
                    <a:lnTo>
                      <a:pt x="186" y="217"/>
                    </a:lnTo>
                    <a:lnTo>
                      <a:pt x="186" y="215"/>
                    </a:lnTo>
                    <a:lnTo>
                      <a:pt x="186" y="213"/>
                    </a:lnTo>
                    <a:lnTo>
                      <a:pt x="188" y="213"/>
                    </a:lnTo>
                    <a:lnTo>
                      <a:pt x="188" y="210"/>
                    </a:lnTo>
                    <a:lnTo>
                      <a:pt x="190" y="208"/>
                    </a:lnTo>
                    <a:lnTo>
                      <a:pt x="190" y="206"/>
                    </a:lnTo>
                    <a:lnTo>
                      <a:pt x="190" y="204"/>
                    </a:lnTo>
                    <a:lnTo>
                      <a:pt x="193" y="204"/>
                    </a:lnTo>
                    <a:lnTo>
                      <a:pt x="193" y="202"/>
                    </a:lnTo>
                    <a:lnTo>
                      <a:pt x="195" y="199"/>
                    </a:lnTo>
                    <a:lnTo>
                      <a:pt x="195" y="197"/>
                    </a:lnTo>
                    <a:lnTo>
                      <a:pt x="197" y="197"/>
                    </a:lnTo>
                    <a:lnTo>
                      <a:pt x="199" y="195"/>
                    </a:lnTo>
                    <a:lnTo>
                      <a:pt x="201" y="193"/>
                    </a:lnTo>
                    <a:lnTo>
                      <a:pt x="204" y="193"/>
                    </a:lnTo>
                    <a:lnTo>
                      <a:pt x="204" y="191"/>
                    </a:lnTo>
                    <a:lnTo>
                      <a:pt x="206" y="191"/>
                    </a:lnTo>
                    <a:lnTo>
                      <a:pt x="206" y="188"/>
                    </a:lnTo>
                    <a:lnTo>
                      <a:pt x="208" y="188"/>
                    </a:lnTo>
                    <a:lnTo>
                      <a:pt x="208" y="186"/>
                    </a:lnTo>
                    <a:lnTo>
                      <a:pt x="208" y="184"/>
                    </a:lnTo>
                    <a:lnTo>
                      <a:pt x="206" y="184"/>
                    </a:lnTo>
                    <a:lnTo>
                      <a:pt x="206" y="182"/>
                    </a:lnTo>
                    <a:lnTo>
                      <a:pt x="204" y="182"/>
                    </a:lnTo>
                    <a:lnTo>
                      <a:pt x="204" y="180"/>
                    </a:lnTo>
                    <a:lnTo>
                      <a:pt x="201" y="177"/>
                    </a:lnTo>
                    <a:lnTo>
                      <a:pt x="201" y="175"/>
                    </a:lnTo>
                    <a:lnTo>
                      <a:pt x="199" y="175"/>
                    </a:lnTo>
                    <a:lnTo>
                      <a:pt x="199" y="173"/>
                    </a:lnTo>
                    <a:lnTo>
                      <a:pt x="197" y="171"/>
                    </a:lnTo>
                    <a:lnTo>
                      <a:pt x="197" y="169"/>
                    </a:lnTo>
                    <a:lnTo>
                      <a:pt x="197" y="167"/>
                    </a:lnTo>
                    <a:lnTo>
                      <a:pt x="199" y="167"/>
                    </a:lnTo>
                    <a:lnTo>
                      <a:pt x="199" y="164"/>
                    </a:lnTo>
                    <a:lnTo>
                      <a:pt x="201" y="164"/>
                    </a:lnTo>
                    <a:lnTo>
                      <a:pt x="204" y="162"/>
                    </a:lnTo>
                    <a:lnTo>
                      <a:pt x="206" y="160"/>
                    </a:lnTo>
                    <a:lnTo>
                      <a:pt x="208" y="158"/>
                    </a:lnTo>
                    <a:lnTo>
                      <a:pt x="210" y="158"/>
                    </a:lnTo>
                    <a:lnTo>
                      <a:pt x="210" y="156"/>
                    </a:lnTo>
                    <a:lnTo>
                      <a:pt x="212" y="153"/>
                    </a:lnTo>
                    <a:lnTo>
                      <a:pt x="215" y="151"/>
                    </a:lnTo>
                    <a:lnTo>
                      <a:pt x="217" y="151"/>
                    </a:lnTo>
                    <a:lnTo>
                      <a:pt x="217" y="149"/>
                    </a:lnTo>
                    <a:lnTo>
                      <a:pt x="219" y="149"/>
                    </a:lnTo>
                    <a:lnTo>
                      <a:pt x="219" y="147"/>
                    </a:lnTo>
                    <a:lnTo>
                      <a:pt x="221" y="147"/>
                    </a:lnTo>
                    <a:lnTo>
                      <a:pt x="221" y="145"/>
                    </a:lnTo>
                    <a:lnTo>
                      <a:pt x="223" y="145"/>
                    </a:lnTo>
                    <a:lnTo>
                      <a:pt x="223" y="142"/>
                    </a:lnTo>
                    <a:lnTo>
                      <a:pt x="225" y="142"/>
                    </a:lnTo>
                    <a:lnTo>
                      <a:pt x="225" y="140"/>
                    </a:lnTo>
                    <a:lnTo>
                      <a:pt x="228" y="140"/>
                    </a:lnTo>
                    <a:lnTo>
                      <a:pt x="228" y="138"/>
                    </a:lnTo>
                    <a:lnTo>
                      <a:pt x="225" y="138"/>
                    </a:lnTo>
                    <a:lnTo>
                      <a:pt x="225" y="136"/>
                    </a:lnTo>
                    <a:lnTo>
                      <a:pt x="223" y="136"/>
                    </a:lnTo>
                    <a:lnTo>
                      <a:pt x="223" y="134"/>
                    </a:lnTo>
                    <a:lnTo>
                      <a:pt x="221" y="134"/>
                    </a:lnTo>
                    <a:lnTo>
                      <a:pt x="221" y="131"/>
                    </a:lnTo>
                    <a:lnTo>
                      <a:pt x="219" y="131"/>
                    </a:lnTo>
                    <a:lnTo>
                      <a:pt x="219" y="129"/>
                    </a:lnTo>
                    <a:lnTo>
                      <a:pt x="217" y="129"/>
                    </a:lnTo>
                    <a:lnTo>
                      <a:pt x="217" y="127"/>
                    </a:lnTo>
                    <a:lnTo>
                      <a:pt x="215" y="127"/>
                    </a:lnTo>
                    <a:lnTo>
                      <a:pt x="215" y="125"/>
                    </a:lnTo>
                    <a:lnTo>
                      <a:pt x="212" y="125"/>
                    </a:lnTo>
                    <a:lnTo>
                      <a:pt x="215" y="125"/>
                    </a:lnTo>
                    <a:lnTo>
                      <a:pt x="215" y="123"/>
                    </a:lnTo>
                    <a:lnTo>
                      <a:pt x="217" y="123"/>
                    </a:lnTo>
                    <a:lnTo>
                      <a:pt x="219" y="121"/>
                    </a:lnTo>
                    <a:lnTo>
                      <a:pt x="221" y="121"/>
                    </a:lnTo>
                    <a:lnTo>
                      <a:pt x="221" y="118"/>
                    </a:lnTo>
                    <a:lnTo>
                      <a:pt x="223" y="118"/>
                    </a:lnTo>
                    <a:lnTo>
                      <a:pt x="225" y="116"/>
                    </a:lnTo>
                    <a:lnTo>
                      <a:pt x="228" y="116"/>
                    </a:lnTo>
                    <a:lnTo>
                      <a:pt x="228" y="114"/>
                    </a:lnTo>
                    <a:lnTo>
                      <a:pt x="230" y="114"/>
                    </a:lnTo>
                    <a:lnTo>
                      <a:pt x="232" y="114"/>
                    </a:lnTo>
                    <a:lnTo>
                      <a:pt x="232" y="112"/>
                    </a:lnTo>
                    <a:lnTo>
                      <a:pt x="232" y="110"/>
                    </a:lnTo>
                    <a:lnTo>
                      <a:pt x="234" y="110"/>
                    </a:lnTo>
                    <a:lnTo>
                      <a:pt x="234" y="107"/>
                    </a:lnTo>
                    <a:lnTo>
                      <a:pt x="236" y="107"/>
                    </a:lnTo>
                    <a:lnTo>
                      <a:pt x="236" y="105"/>
                    </a:lnTo>
                    <a:lnTo>
                      <a:pt x="239" y="105"/>
                    </a:lnTo>
                    <a:lnTo>
                      <a:pt x="239" y="103"/>
                    </a:lnTo>
                    <a:lnTo>
                      <a:pt x="241" y="103"/>
                    </a:lnTo>
                    <a:lnTo>
                      <a:pt x="241" y="101"/>
                    </a:lnTo>
                    <a:lnTo>
                      <a:pt x="243" y="101"/>
                    </a:lnTo>
                    <a:lnTo>
                      <a:pt x="243" y="99"/>
                    </a:lnTo>
                    <a:lnTo>
                      <a:pt x="245" y="99"/>
                    </a:lnTo>
                    <a:lnTo>
                      <a:pt x="245" y="96"/>
                    </a:lnTo>
                    <a:lnTo>
                      <a:pt x="247" y="96"/>
                    </a:lnTo>
                    <a:lnTo>
                      <a:pt x="247" y="94"/>
                    </a:lnTo>
                    <a:lnTo>
                      <a:pt x="250" y="94"/>
                    </a:lnTo>
                    <a:lnTo>
                      <a:pt x="250" y="92"/>
                    </a:lnTo>
                    <a:lnTo>
                      <a:pt x="247" y="90"/>
                    </a:lnTo>
                    <a:lnTo>
                      <a:pt x="247" y="88"/>
                    </a:lnTo>
                    <a:lnTo>
                      <a:pt x="245" y="88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43" y="81"/>
                    </a:lnTo>
                    <a:lnTo>
                      <a:pt x="241" y="81"/>
                    </a:lnTo>
                    <a:lnTo>
                      <a:pt x="241" y="79"/>
                    </a:lnTo>
                    <a:lnTo>
                      <a:pt x="239" y="79"/>
                    </a:lnTo>
                    <a:lnTo>
                      <a:pt x="239" y="77"/>
                    </a:lnTo>
                    <a:lnTo>
                      <a:pt x="239" y="75"/>
                    </a:lnTo>
                    <a:lnTo>
                      <a:pt x="236" y="75"/>
                    </a:lnTo>
                    <a:lnTo>
                      <a:pt x="236" y="72"/>
                    </a:lnTo>
                    <a:lnTo>
                      <a:pt x="234" y="72"/>
                    </a:lnTo>
                    <a:lnTo>
                      <a:pt x="234" y="70"/>
                    </a:lnTo>
                    <a:lnTo>
                      <a:pt x="232" y="70"/>
                    </a:lnTo>
                    <a:lnTo>
                      <a:pt x="232" y="68"/>
                    </a:lnTo>
                    <a:lnTo>
                      <a:pt x="232" y="66"/>
                    </a:lnTo>
                    <a:lnTo>
                      <a:pt x="230" y="66"/>
                    </a:lnTo>
                    <a:lnTo>
                      <a:pt x="230" y="64"/>
                    </a:lnTo>
                    <a:lnTo>
                      <a:pt x="228" y="64"/>
                    </a:lnTo>
                    <a:lnTo>
                      <a:pt x="228" y="61"/>
                    </a:lnTo>
                    <a:lnTo>
                      <a:pt x="225" y="59"/>
                    </a:lnTo>
                    <a:lnTo>
                      <a:pt x="225" y="57"/>
                    </a:lnTo>
                    <a:lnTo>
                      <a:pt x="223" y="57"/>
                    </a:lnTo>
                    <a:lnTo>
                      <a:pt x="223" y="55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19" y="53"/>
                    </a:lnTo>
                    <a:lnTo>
                      <a:pt x="219" y="50"/>
                    </a:lnTo>
                    <a:lnTo>
                      <a:pt x="217" y="50"/>
                    </a:lnTo>
                    <a:lnTo>
                      <a:pt x="217" y="48"/>
                    </a:lnTo>
                    <a:lnTo>
                      <a:pt x="215" y="48"/>
                    </a:lnTo>
                    <a:lnTo>
                      <a:pt x="215" y="46"/>
                    </a:lnTo>
                    <a:lnTo>
                      <a:pt x="212" y="44"/>
                    </a:lnTo>
                    <a:lnTo>
                      <a:pt x="212" y="42"/>
                    </a:lnTo>
                    <a:lnTo>
                      <a:pt x="215" y="42"/>
                    </a:lnTo>
                    <a:lnTo>
                      <a:pt x="217" y="39"/>
                    </a:lnTo>
                    <a:lnTo>
                      <a:pt x="219" y="39"/>
                    </a:lnTo>
                    <a:lnTo>
                      <a:pt x="219" y="37"/>
                    </a:lnTo>
                    <a:lnTo>
                      <a:pt x="221" y="37"/>
                    </a:lnTo>
                    <a:lnTo>
                      <a:pt x="221" y="35"/>
                    </a:lnTo>
                    <a:lnTo>
                      <a:pt x="223" y="35"/>
                    </a:lnTo>
                    <a:lnTo>
                      <a:pt x="225" y="33"/>
                    </a:lnTo>
                    <a:lnTo>
                      <a:pt x="228" y="31"/>
                    </a:lnTo>
                    <a:lnTo>
                      <a:pt x="230" y="31"/>
                    </a:lnTo>
                    <a:lnTo>
                      <a:pt x="230" y="29"/>
                    </a:lnTo>
                    <a:lnTo>
                      <a:pt x="232" y="29"/>
                    </a:lnTo>
                    <a:lnTo>
                      <a:pt x="234" y="26"/>
                    </a:lnTo>
                    <a:lnTo>
                      <a:pt x="236" y="26"/>
                    </a:lnTo>
                    <a:lnTo>
                      <a:pt x="236" y="24"/>
                    </a:lnTo>
                    <a:lnTo>
                      <a:pt x="239" y="24"/>
                    </a:lnTo>
                    <a:lnTo>
                      <a:pt x="241" y="22"/>
                    </a:lnTo>
                    <a:lnTo>
                      <a:pt x="243" y="22"/>
                    </a:lnTo>
                    <a:lnTo>
                      <a:pt x="243" y="20"/>
                    </a:lnTo>
                    <a:lnTo>
                      <a:pt x="245" y="20"/>
                    </a:lnTo>
                    <a:lnTo>
                      <a:pt x="245" y="18"/>
                    </a:lnTo>
                    <a:lnTo>
                      <a:pt x="245" y="15"/>
                    </a:lnTo>
                    <a:lnTo>
                      <a:pt x="247" y="15"/>
                    </a:lnTo>
                    <a:lnTo>
                      <a:pt x="247" y="13"/>
                    </a:lnTo>
                    <a:lnTo>
                      <a:pt x="247" y="11"/>
                    </a:lnTo>
                    <a:lnTo>
                      <a:pt x="250" y="9"/>
                    </a:lnTo>
                    <a:lnTo>
                      <a:pt x="250" y="7"/>
                    </a:lnTo>
                    <a:lnTo>
                      <a:pt x="252" y="4"/>
                    </a:lnTo>
                    <a:lnTo>
                      <a:pt x="252" y="2"/>
                    </a:lnTo>
                    <a:lnTo>
                      <a:pt x="252" y="0"/>
                    </a:lnTo>
                    <a:lnTo>
                      <a:pt x="254" y="2"/>
                    </a:lnTo>
                    <a:lnTo>
                      <a:pt x="256" y="2"/>
                    </a:lnTo>
                    <a:lnTo>
                      <a:pt x="258" y="2"/>
                    </a:lnTo>
                    <a:lnTo>
                      <a:pt x="261" y="2"/>
                    </a:lnTo>
                    <a:lnTo>
                      <a:pt x="263" y="2"/>
                    </a:lnTo>
                    <a:lnTo>
                      <a:pt x="265" y="2"/>
                    </a:lnTo>
                    <a:lnTo>
                      <a:pt x="267" y="2"/>
                    </a:lnTo>
                    <a:lnTo>
                      <a:pt x="269" y="2"/>
                    </a:lnTo>
                    <a:lnTo>
                      <a:pt x="271" y="2"/>
                    </a:lnTo>
                    <a:lnTo>
                      <a:pt x="274" y="2"/>
                    </a:lnTo>
                    <a:lnTo>
                      <a:pt x="276" y="2"/>
                    </a:lnTo>
                    <a:lnTo>
                      <a:pt x="278" y="2"/>
                    </a:lnTo>
                    <a:lnTo>
                      <a:pt x="280" y="2"/>
                    </a:lnTo>
                    <a:lnTo>
                      <a:pt x="280" y="4"/>
                    </a:lnTo>
                    <a:lnTo>
                      <a:pt x="280" y="7"/>
                    </a:lnTo>
                    <a:lnTo>
                      <a:pt x="282" y="7"/>
                    </a:lnTo>
                    <a:lnTo>
                      <a:pt x="282" y="9"/>
                    </a:lnTo>
                    <a:lnTo>
                      <a:pt x="282" y="11"/>
                    </a:lnTo>
                    <a:lnTo>
                      <a:pt x="285" y="13"/>
                    </a:lnTo>
                    <a:lnTo>
                      <a:pt x="285" y="15"/>
                    </a:lnTo>
                    <a:lnTo>
                      <a:pt x="287" y="15"/>
                    </a:lnTo>
                    <a:lnTo>
                      <a:pt x="287" y="18"/>
                    </a:lnTo>
                    <a:lnTo>
                      <a:pt x="287" y="20"/>
                    </a:lnTo>
                    <a:lnTo>
                      <a:pt x="304" y="33"/>
                    </a:lnTo>
                    <a:lnTo>
                      <a:pt x="311" y="46"/>
                    </a:lnTo>
                    <a:lnTo>
                      <a:pt x="315" y="44"/>
                    </a:lnTo>
                    <a:lnTo>
                      <a:pt x="315" y="42"/>
                    </a:lnTo>
                    <a:lnTo>
                      <a:pt x="313" y="42"/>
                    </a:lnTo>
                    <a:lnTo>
                      <a:pt x="313" y="39"/>
                    </a:lnTo>
                    <a:lnTo>
                      <a:pt x="311" y="39"/>
                    </a:lnTo>
                    <a:lnTo>
                      <a:pt x="311" y="37"/>
                    </a:lnTo>
                    <a:lnTo>
                      <a:pt x="313" y="35"/>
                    </a:lnTo>
                    <a:lnTo>
                      <a:pt x="313" y="33"/>
                    </a:lnTo>
                    <a:lnTo>
                      <a:pt x="313" y="31"/>
                    </a:lnTo>
                    <a:lnTo>
                      <a:pt x="313" y="29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320" name="Freeform 105"/>
              <p:cNvSpPr>
                <a:spLocks/>
              </p:cNvSpPr>
              <p:nvPr/>
            </p:nvSpPr>
            <p:spPr bwMode="auto">
              <a:xfrm>
                <a:off x="3400425" y="3035300"/>
                <a:ext cx="239713" cy="261938"/>
              </a:xfrm>
              <a:custGeom>
                <a:avLst/>
                <a:gdLst>
                  <a:gd name="T0" fmla="*/ 2147483647 w 151"/>
                  <a:gd name="T1" fmla="*/ 2147483647 h 165"/>
                  <a:gd name="T2" fmla="*/ 2147483647 w 151"/>
                  <a:gd name="T3" fmla="*/ 2147483647 h 165"/>
                  <a:gd name="T4" fmla="*/ 2147483647 w 151"/>
                  <a:gd name="T5" fmla="*/ 2147483647 h 165"/>
                  <a:gd name="T6" fmla="*/ 2147483647 w 151"/>
                  <a:gd name="T7" fmla="*/ 2147483647 h 165"/>
                  <a:gd name="T8" fmla="*/ 2147483647 w 151"/>
                  <a:gd name="T9" fmla="*/ 2147483647 h 165"/>
                  <a:gd name="T10" fmla="*/ 2147483647 w 151"/>
                  <a:gd name="T11" fmla="*/ 2147483647 h 165"/>
                  <a:gd name="T12" fmla="*/ 2147483647 w 151"/>
                  <a:gd name="T13" fmla="*/ 2147483647 h 165"/>
                  <a:gd name="T14" fmla="*/ 2147483647 w 151"/>
                  <a:gd name="T15" fmla="*/ 2147483647 h 165"/>
                  <a:gd name="T16" fmla="*/ 2147483647 w 151"/>
                  <a:gd name="T17" fmla="*/ 2147483647 h 165"/>
                  <a:gd name="T18" fmla="*/ 2147483647 w 151"/>
                  <a:gd name="T19" fmla="*/ 2147483647 h 165"/>
                  <a:gd name="T20" fmla="*/ 2147483647 w 151"/>
                  <a:gd name="T21" fmla="*/ 2147483647 h 165"/>
                  <a:gd name="T22" fmla="*/ 2147483647 w 151"/>
                  <a:gd name="T23" fmla="*/ 2147483647 h 165"/>
                  <a:gd name="T24" fmla="*/ 2147483647 w 151"/>
                  <a:gd name="T25" fmla="*/ 2147483647 h 165"/>
                  <a:gd name="T26" fmla="*/ 2147483647 w 151"/>
                  <a:gd name="T27" fmla="*/ 2147483647 h 165"/>
                  <a:gd name="T28" fmla="*/ 2147483647 w 151"/>
                  <a:gd name="T29" fmla="*/ 2147483647 h 165"/>
                  <a:gd name="T30" fmla="*/ 2147483647 w 151"/>
                  <a:gd name="T31" fmla="*/ 2147483647 h 165"/>
                  <a:gd name="T32" fmla="*/ 2147483647 w 151"/>
                  <a:gd name="T33" fmla="*/ 2147483647 h 165"/>
                  <a:gd name="T34" fmla="*/ 2147483647 w 151"/>
                  <a:gd name="T35" fmla="*/ 2147483647 h 165"/>
                  <a:gd name="T36" fmla="*/ 2147483647 w 151"/>
                  <a:gd name="T37" fmla="*/ 2147483647 h 165"/>
                  <a:gd name="T38" fmla="*/ 2147483647 w 151"/>
                  <a:gd name="T39" fmla="*/ 2147483647 h 165"/>
                  <a:gd name="T40" fmla="*/ 2147483647 w 151"/>
                  <a:gd name="T41" fmla="*/ 2147483647 h 165"/>
                  <a:gd name="T42" fmla="*/ 2147483647 w 151"/>
                  <a:gd name="T43" fmla="*/ 2147483647 h 165"/>
                  <a:gd name="T44" fmla="*/ 2147483647 w 151"/>
                  <a:gd name="T45" fmla="*/ 2147483647 h 165"/>
                  <a:gd name="T46" fmla="*/ 2147483647 w 151"/>
                  <a:gd name="T47" fmla="*/ 2147483647 h 165"/>
                  <a:gd name="T48" fmla="*/ 2147483647 w 151"/>
                  <a:gd name="T49" fmla="*/ 2147483647 h 165"/>
                  <a:gd name="T50" fmla="*/ 2147483647 w 151"/>
                  <a:gd name="T51" fmla="*/ 2147483647 h 165"/>
                  <a:gd name="T52" fmla="*/ 2147483647 w 151"/>
                  <a:gd name="T53" fmla="*/ 2147483647 h 165"/>
                  <a:gd name="T54" fmla="*/ 2147483647 w 151"/>
                  <a:gd name="T55" fmla="*/ 2147483647 h 165"/>
                  <a:gd name="T56" fmla="*/ 2147483647 w 151"/>
                  <a:gd name="T57" fmla="*/ 2147483647 h 165"/>
                  <a:gd name="T58" fmla="*/ 2147483647 w 151"/>
                  <a:gd name="T59" fmla="*/ 2147483647 h 165"/>
                  <a:gd name="T60" fmla="*/ 2147483647 w 151"/>
                  <a:gd name="T61" fmla="*/ 2147483647 h 165"/>
                  <a:gd name="T62" fmla="*/ 2147483647 w 151"/>
                  <a:gd name="T63" fmla="*/ 2147483647 h 165"/>
                  <a:gd name="T64" fmla="*/ 2147483647 w 151"/>
                  <a:gd name="T65" fmla="*/ 2147483647 h 165"/>
                  <a:gd name="T66" fmla="*/ 2147483647 w 151"/>
                  <a:gd name="T67" fmla="*/ 2147483647 h 165"/>
                  <a:gd name="T68" fmla="*/ 2147483647 w 151"/>
                  <a:gd name="T69" fmla="*/ 2147483647 h 165"/>
                  <a:gd name="T70" fmla="*/ 2147483647 w 151"/>
                  <a:gd name="T71" fmla="*/ 2147483647 h 165"/>
                  <a:gd name="T72" fmla="*/ 2147483647 w 151"/>
                  <a:gd name="T73" fmla="*/ 2147483647 h 165"/>
                  <a:gd name="T74" fmla="*/ 2147483647 w 151"/>
                  <a:gd name="T75" fmla="*/ 2147483647 h 165"/>
                  <a:gd name="T76" fmla="*/ 2147483647 w 151"/>
                  <a:gd name="T77" fmla="*/ 2147483647 h 165"/>
                  <a:gd name="T78" fmla="*/ 2147483647 w 151"/>
                  <a:gd name="T79" fmla="*/ 2147483647 h 165"/>
                  <a:gd name="T80" fmla="*/ 2147483647 w 151"/>
                  <a:gd name="T81" fmla="*/ 2147483647 h 165"/>
                  <a:gd name="T82" fmla="*/ 2147483647 w 151"/>
                  <a:gd name="T83" fmla="*/ 2147483647 h 165"/>
                  <a:gd name="T84" fmla="*/ 2147483647 w 151"/>
                  <a:gd name="T85" fmla="*/ 2147483647 h 165"/>
                  <a:gd name="T86" fmla="*/ 2147483647 w 151"/>
                  <a:gd name="T87" fmla="*/ 2147483647 h 165"/>
                  <a:gd name="T88" fmla="*/ 2147483647 w 151"/>
                  <a:gd name="T89" fmla="*/ 0 h 165"/>
                  <a:gd name="T90" fmla="*/ 2147483647 w 151"/>
                  <a:gd name="T91" fmla="*/ 2147483647 h 165"/>
                  <a:gd name="T92" fmla="*/ 2147483647 w 151"/>
                  <a:gd name="T93" fmla="*/ 2147483647 h 165"/>
                  <a:gd name="T94" fmla="*/ 2147483647 w 151"/>
                  <a:gd name="T95" fmla="*/ 2147483647 h 165"/>
                  <a:gd name="T96" fmla="*/ 2147483647 w 151"/>
                  <a:gd name="T97" fmla="*/ 2147483647 h 165"/>
                  <a:gd name="T98" fmla="*/ 2147483647 w 151"/>
                  <a:gd name="T99" fmla="*/ 2147483647 h 165"/>
                  <a:gd name="T100" fmla="*/ 2147483647 w 151"/>
                  <a:gd name="T101" fmla="*/ 2147483647 h 16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51" h="165">
                    <a:moveTo>
                      <a:pt x="46" y="165"/>
                    </a:moveTo>
                    <a:lnTo>
                      <a:pt x="44" y="165"/>
                    </a:lnTo>
                    <a:lnTo>
                      <a:pt x="44" y="162"/>
                    </a:lnTo>
                    <a:lnTo>
                      <a:pt x="42" y="162"/>
                    </a:lnTo>
                    <a:lnTo>
                      <a:pt x="42" y="160"/>
                    </a:lnTo>
                    <a:lnTo>
                      <a:pt x="40" y="160"/>
                    </a:lnTo>
                    <a:lnTo>
                      <a:pt x="37" y="158"/>
                    </a:lnTo>
                    <a:lnTo>
                      <a:pt x="35" y="158"/>
                    </a:lnTo>
                    <a:lnTo>
                      <a:pt x="35" y="156"/>
                    </a:lnTo>
                    <a:lnTo>
                      <a:pt x="33" y="156"/>
                    </a:lnTo>
                    <a:lnTo>
                      <a:pt x="33" y="154"/>
                    </a:lnTo>
                    <a:lnTo>
                      <a:pt x="33" y="151"/>
                    </a:lnTo>
                    <a:lnTo>
                      <a:pt x="35" y="149"/>
                    </a:lnTo>
                    <a:lnTo>
                      <a:pt x="37" y="149"/>
                    </a:lnTo>
                    <a:lnTo>
                      <a:pt x="37" y="147"/>
                    </a:lnTo>
                    <a:lnTo>
                      <a:pt x="37" y="145"/>
                    </a:lnTo>
                    <a:lnTo>
                      <a:pt x="37" y="143"/>
                    </a:lnTo>
                    <a:lnTo>
                      <a:pt x="35" y="143"/>
                    </a:lnTo>
                    <a:lnTo>
                      <a:pt x="35" y="140"/>
                    </a:lnTo>
                    <a:lnTo>
                      <a:pt x="33" y="140"/>
                    </a:lnTo>
                    <a:lnTo>
                      <a:pt x="33" y="138"/>
                    </a:lnTo>
                    <a:lnTo>
                      <a:pt x="31" y="138"/>
                    </a:lnTo>
                    <a:lnTo>
                      <a:pt x="31" y="136"/>
                    </a:lnTo>
                    <a:lnTo>
                      <a:pt x="31" y="134"/>
                    </a:lnTo>
                    <a:lnTo>
                      <a:pt x="29" y="134"/>
                    </a:lnTo>
                    <a:lnTo>
                      <a:pt x="29" y="132"/>
                    </a:lnTo>
                    <a:lnTo>
                      <a:pt x="29" y="129"/>
                    </a:lnTo>
                    <a:lnTo>
                      <a:pt x="26" y="129"/>
                    </a:lnTo>
                    <a:lnTo>
                      <a:pt x="26" y="127"/>
                    </a:lnTo>
                    <a:lnTo>
                      <a:pt x="24" y="127"/>
                    </a:lnTo>
                    <a:lnTo>
                      <a:pt x="24" y="125"/>
                    </a:lnTo>
                    <a:lnTo>
                      <a:pt x="22" y="125"/>
                    </a:lnTo>
                    <a:lnTo>
                      <a:pt x="20" y="125"/>
                    </a:lnTo>
                    <a:lnTo>
                      <a:pt x="18" y="123"/>
                    </a:lnTo>
                    <a:lnTo>
                      <a:pt x="15" y="123"/>
                    </a:lnTo>
                    <a:lnTo>
                      <a:pt x="15" y="121"/>
                    </a:lnTo>
                    <a:lnTo>
                      <a:pt x="13" y="121"/>
                    </a:lnTo>
                    <a:lnTo>
                      <a:pt x="13" y="119"/>
                    </a:lnTo>
                    <a:lnTo>
                      <a:pt x="13" y="116"/>
                    </a:lnTo>
                    <a:lnTo>
                      <a:pt x="11" y="116"/>
                    </a:lnTo>
                    <a:lnTo>
                      <a:pt x="11" y="114"/>
                    </a:lnTo>
                    <a:lnTo>
                      <a:pt x="11" y="112"/>
                    </a:lnTo>
                    <a:lnTo>
                      <a:pt x="11" y="110"/>
                    </a:lnTo>
                    <a:lnTo>
                      <a:pt x="9" y="110"/>
                    </a:lnTo>
                    <a:lnTo>
                      <a:pt x="9" y="108"/>
                    </a:lnTo>
                    <a:lnTo>
                      <a:pt x="7" y="108"/>
                    </a:lnTo>
                    <a:lnTo>
                      <a:pt x="7" y="110"/>
                    </a:lnTo>
                    <a:lnTo>
                      <a:pt x="4" y="110"/>
                    </a:lnTo>
                    <a:lnTo>
                      <a:pt x="2" y="110"/>
                    </a:lnTo>
                    <a:lnTo>
                      <a:pt x="2" y="112"/>
                    </a:lnTo>
                    <a:lnTo>
                      <a:pt x="2" y="110"/>
                    </a:lnTo>
                    <a:lnTo>
                      <a:pt x="0" y="110"/>
                    </a:lnTo>
                    <a:lnTo>
                      <a:pt x="0" y="108"/>
                    </a:lnTo>
                    <a:lnTo>
                      <a:pt x="2" y="108"/>
                    </a:lnTo>
                    <a:lnTo>
                      <a:pt x="2" y="105"/>
                    </a:lnTo>
                    <a:lnTo>
                      <a:pt x="4" y="103"/>
                    </a:lnTo>
                    <a:lnTo>
                      <a:pt x="7" y="101"/>
                    </a:lnTo>
                    <a:lnTo>
                      <a:pt x="9" y="101"/>
                    </a:lnTo>
                    <a:lnTo>
                      <a:pt x="9" y="99"/>
                    </a:lnTo>
                    <a:lnTo>
                      <a:pt x="11" y="99"/>
                    </a:lnTo>
                    <a:lnTo>
                      <a:pt x="11" y="97"/>
                    </a:lnTo>
                    <a:lnTo>
                      <a:pt x="13" y="97"/>
                    </a:lnTo>
                    <a:lnTo>
                      <a:pt x="13" y="94"/>
                    </a:lnTo>
                    <a:lnTo>
                      <a:pt x="15" y="94"/>
                    </a:lnTo>
                    <a:lnTo>
                      <a:pt x="15" y="92"/>
                    </a:lnTo>
                    <a:lnTo>
                      <a:pt x="18" y="92"/>
                    </a:lnTo>
                    <a:lnTo>
                      <a:pt x="18" y="90"/>
                    </a:lnTo>
                    <a:lnTo>
                      <a:pt x="20" y="90"/>
                    </a:lnTo>
                    <a:lnTo>
                      <a:pt x="20" y="88"/>
                    </a:lnTo>
                    <a:lnTo>
                      <a:pt x="22" y="88"/>
                    </a:lnTo>
                    <a:lnTo>
                      <a:pt x="22" y="86"/>
                    </a:lnTo>
                    <a:lnTo>
                      <a:pt x="24" y="86"/>
                    </a:lnTo>
                    <a:lnTo>
                      <a:pt x="24" y="83"/>
                    </a:lnTo>
                    <a:lnTo>
                      <a:pt x="26" y="83"/>
                    </a:lnTo>
                    <a:lnTo>
                      <a:pt x="26" y="81"/>
                    </a:lnTo>
                    <a:lnTo>
                      <a:pt x="29" y="81"/>
                    </a:lnTo>
                    <a:lnTo>
                      <a:pt x="31" y="79"/>
                    </a:lnTo>
                    <a:lnTo>
                      <a:pt x="31" y="77"/>
                    </a:lnTo>
                    <a:lnTo>
                      <a:pt x="33" y="77"/>
                    </a:lnTo>
                    <a:lnTo>
                      <a:pt x="35" y="75"/>
                    </a:lnTo>
                    <a:lnTo>
                      <a:pt x="37" y="73"/>
                    </a:lnTo>
                    <a:lnTo>
                      <a:pt x="40" y="70"/>
                    </a:lnTo>
                    <a:lnTo>
                      <a:pt x="42" y="68"/>
                    </a:lnTo>
                    <a:lnTo>
                      <a:pt x="44" y="66"/>
                    </a:lnTo>
                    <a:lnTo>
                      <a:pt x="46" y="64"/>
                    </a:lnTo>
                    <a:lnTo>
                      <a:pt x="48" y="62"/>
                    </a:lnTo>
                    <a:lnTo>
                      <a:pt x="50" y="62"/>
                    </a:lnTo>
                    <a:lnTo>
                      <a:pt x="50" y="59"/>
                    </a:lnTo>
                    <a:lnTo>
                      <a:pt x="53" y="59"/>
                    </a:lnTo>
                    <a:lnTo>
                      <a:pt x="53" y="57"/>
                    </a:lnTo>
                    <a:lnTo>
                      <a:pt x="55" y="57"/>
                    </a:lnTo>
                    <a:lnTo>
                      <a:pt x="55" y="55"/>
                    </a:lnTo>
                    <a:lnTo>
                      <a:pt x="57" y="55"/>
                    </a:lnTo>
                    <a:lnTo>
                      <a:pt x="57" y="53"/>
                    </a:lnTo>
                    <a:lnTo>
                      <a:pt x="59" y="53"/>
                    </a:lnTo>
                    <a:lnTo>
                      <a:pt x="59" y="51"/>
                    </a:lnTo>
                    <a:lnTo>
                      <a:pt x="61" y="51"/>
                    </a:lnTo>
                    <a:lnTo>
                      <a:pt x="61" y="48"/>
                    </a:lnTo>
                    <a:lnTo>
                      <a:pt x="64" y="48"/>
                    </a:lnTo>
                    <a:lnTo>
                      <a:pt x="66" y="46"/>
                    </a:lnTo>
                    <a:lnTo>
                      <a:pt x="66" y="44"/>
                    </a:lnTo>
                    <a:lnTo>
                      <a:pt x="68" y="44"/>
                    </a:lnTo>
                    <a:lnTo>
                      <a:pt x="68" y="42"/>
                    </a:lnTo>
                    <a:lnTo>
                      <a:pt x="70" y="42"/>
                    </a:lnTo>
                    <a:lnTo>
                      <a:pt x="72" y="40"/>
                    </a:lnTo>
                    <a:lnTo>
                      <a:pt x="72" y="37"/>
                    </a:lnTo>
                    <a:lnTo>
                      <a:pt x="75" y="37"/>
                    </a:lnTo>
                    <a:lnTo>
                      <a:pt x="77" y="35"/>
                    </a:lnTo>
                    <a:lnTo>
                      <a:pt x="79" y="33"/>
                    </a:lnTo>
                    <a:lnTo>
                      <a:pt x="81" y="33"/>
                    </a:lnTo>
                    <a:lnTo>
                      <a:pt x="81" y="31"/>
                    </a:lnTo>
                    <a:lnTo>
                      <a:pt x="83" y="29"/>
                    </a:lnTo>
                    <a:lnTo>
                      <a:pt x="86" y="27"/>
                    </a:lnTo>
                    <a:lnTo>
                      <a:pt x="88" y="27"/>
                    </a:lnTo>
                    <a:lnTo>
                      <a:pt x="88" y="24"/>
                    </a:lnTo>
                    <a:lnTo>
                      <a:pt x="90" y="22"/>
                    </a:lnTo>
                    <a:lnTo>
                      <a:pt x="92" y="22"/>
                    </a:lnTo>
                    <a:lnTo>
                      <a:pt x="92" y="20"/>
                    </a:lnTo>
                    <a:lnTo>
                      <a:pt x="94" y="20"/>
                    </a:lnTo>
                    <a:lnTo>
                      <a:pt x="94" y="18"/>
                    </a:lnTo>
                    <a:lnTo>
                      <a:pt x="96" y="18"/>
                    </a:lnTo>
                    <a:lnTo>
                      <a:pt x="96" y="16"/>
                    </a:lnTo>
                    <a:lnTo>
                      <a:pt x="99" y="16"/>
                    </a:lnTo>
                    <a:lnTo>
                      <a:pt x="99" y="13"/>
                    </a:lnTo>
                    <a:lnTo>
                      <a:pt x="101" y="13"/>
                    </a:lnTo>
                    <a:lnTo>
                      <a:pt x="101" y="11"/>
                    </a:lnTo>
                    <a:lnTo>
                      <a:pt x="103" y="11"/>
                    </a:lnTo>
                    <a:lnTo>
                      <a:pt x="105" y="9"/>
                    </a:lnTo>
                    <a:lnTo>
                      <a:pt x="105" y="7"/>
                    </a:lnTo>
                    <a:lnTo>
                      <a:pt x="107" y="7"/>
                    </a:lnTo>
                    <a:lnTo>
                      <a:pt x="107" y="5"/>
                    </a:lnTo>
                    <a:lnTo>
                      <a:pt x="110" y="5"/>
                    </a:lnTo>
                    <a:lnTo>
                      <a:pt x="112" y="2"/>
                    </a:lnTo>
                    <a:lnTo>
                      <a:pt x="112" y="0"/>
                    </a:lnTo>
                    <a:lnTo>
                      <a:pt x="114" y="0"/>
                    </a:lnTo>
                    <a:lnTo>
                      <a:pt x="116" y="0"/>
                    </a:lnTo>
                    <a:lnTo>
                      <a:pt x="118" y="2"/>
                    </a:lnTo>
                    <a:lnTo>
                      <a:pt x="121" y="5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5" y="7"/>
                    </a:lnTo>
                    <a:lnTo>
                      <a:pt x="125" y="9"/>
                    </a:lnTo>
                    <a:lnTo>
                      <a:pt x="127" y="9"/>
                    </a:lnTo>
                    <a:lnTo>
                      <a:pt x="127" y="11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3"/>
                    </a:lnTo>
                    <a:lnTo>
                      <a:pt x="136" y="13"/>
                    </a:lnTo>
                    <a:lnTo>
                      <a:pt x="140" y="13"/>
                    </a:lnTo>
                    <a:lnTo>
                      <a:pt x="142" y="13"/>
                    </a:lnTo>
                    <a:lnTo>
                      <a:pt x="145" y="13"/>
                    </a:lnTo>
                    <a:lnTo>
                      <a:pt x="149" y="13"/>
                    </a:lnTo>
                    <a:lnTo>
                      <a:pt x="149" y="16"/>
                    </a:lnTo>
                    <a:lnTo>
                      <a:pt x="151" y="18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321" name="Freeform 106"/>
              <p:cNvSpPr>
                <a:spLocks/>
              </p:cNvSpPr>
              <p:nvPr/>
            </p:nvSpPr>
            <p:spPr bwMode="auto">
              <a:xfrm>
                <a:off x="2295525" y="1428750"/>
                <a:ext cx="1911350" cy="2301875"/>
              </a:xfrm>
              <a:custGeom>
                <a:avLst/>
                <a:gdLst>
                  <a:gd name="T0" fmla="*/ 2147483647 w 1204"/>
                  <a:gd name="T1" fmla="*/ 2147483647 h 1450"/>
                  <a:gd name="T2" fmla="*/ 2147483647 w 1204"/>
                  <a:gd name="T3" fmla="*/ 2147483647 h 1450"/>
                  <a:gd name="T4" fmla="*/ 2147483647 w 1204"/>
                  <a:gd name="T5" fmla="*/ 2147483647 h 1450"/>
                  <a:gd name="T6" fmla="*/ 2147483647 w 1204"/>
                  <a:gd name="T7" fmla="*/ 2147483647 h 1450"/>
                  <a:gd name="T8" fmla="*/ 2147483647 w 1204"/>
                  <a:gd name="T9" fmla="*/ 2147483647 h 1450"/>
                  <a:gd name="T10" fmla="*/ 2147483647 w 1204"/>
                  <a:gd name="T11" fmla="*/ 2147483647 h 1450"/>
                  <a:gd name="T12" fmla="*/ 2147483647 w 1204"/>
                  <a:gd name="T13" fmla="*/ 2147483647 h 1450"/>
                  <a:gd name="T14" fmla="*/ 2147483647 w 1204"/>
                  <a:gd name="T15" fmla="*/ 2147483647 h 1450"/>
                  <a:gd name="T16" fmla="*/ 2147483647 w 1204"/>
                  <a:gd name="T17" fmla="*/ 2147483647 h 1450"/>
                  <a:gd name="T18" fmla="*/ 2147483647 w 1204"/>
                  <a:gd name="T19" fmla="*/ 2147483647 h 1450"/>
                  <a:gd name="T20" fmla="*/ 2147483647 w 1204"/>
                  <a:gd name="T21" fmla="*/ 2147483647 h 1450"/>
                  <a:gd name="T22" fmla="*/ 2147483647 w 1204"/>
                  <a:gd name="T23" fmla="*/ 2147483647 h 1450"/>
                  <a:gd name="T24" fmla="*/ 2147483647 w 1204"/>
                  <a:gd name="T25" fmla="*/ 2147483647 h 1450"/>
                  <a:gd name="T26" fmla="*/ 2147483647 w 1204"/>
                  <a:gd name="T27" fmla="*/ 2147483647 h 1450"/>
                  <a:gd name="T28" fmla="*/ 2147483647 w 1204"/>
                  <a:gd name="T29" fmla="*/ 2147483647 h 1450"/>
                  <a:gd name="T30" fmla="*/ 2147483647 w 1204"/>
                  <a:gd name="T31" fmla="*/ 2147483647 h 1450"/>
                  <a:gd name="T32" fmla="*/ 2147483647 w 1204"/>
                  <a:gd name="T33" fmla="*/ 2147483647 h 1450"/>
                  <a:gd name="T34" fmla="*/ 2147483647 w 1204"/>
                  <a:gd name="T35" fmla="*/ 2147483647 h 1450"/>
                  <a:gd name="T36" fmla="*/ 2147483647 w 1204"/>
                  <a:gd name="T37" fmla="*/ 2147483647 h 1450"/>
                  <a:gd name="T38" fmla="*/ 2147483647 w 1204"/>
                  <a:gd name="T39" fmla="*/ 2147483647 h 1450"/>
                  <a:gd name="T40" fmla="*/ 2147483647 w 1204"/>
                  <a:gd name="T41" fmla="*/ 2147483647 h 1450"/>
                  <a:gd name="T42" fmla="*/ 2147483647 w 1204"/>
                  <a:gd name="T43" fmla="*/ 2147483647 h 1450"/>
                  <a:gd name="T44" fmla="*/ 2147483647 w 1204"/>
                  <a:gd name="T45" fmla="*/ 2147483647 h 1450"/>
                  <a:gd name="T46" fmla="*/ 2147483647 w 1204"/>
                  <a:gd name="T47" fmla="*/ 2147483647 h 1450"/>
                  <a:gd name="T48" fmla="*/ 2147483647 w 1204"/>
                  <a:gd name="T49" fmla="*/ 2147483647 h 1450"/>
                  <a:gd name="T50" fmla="*/ 2147483647 w 1204"/>
                  <a:gd name="T51" fmla="*/ 2147483647 h 1450"/>
                  <a:gd name="T52" fmla="*/ 2147483647 w 1204"/>
                  <a:gd name="T53" fmla="*/ 2147483647 h 1450"/>
                  <a:gd name="T54" fmla="*/ 2147483647 w 1204"/>
                  <a:gd name="T55" fmla="*/ 2147483647 h 1450"/>
                  <a:gd name="T56" fmla="*/ 2147483647 w 1204"/>
                  <a:gd name="T57" fmla="*/ 2147483647 h 1450"/>
                  <a:gd name="T58" fmla="*/ 2147483647 w 1204"/>
                  <a:gd name="T59" fmla="*/ 2147483647 h 1450"/>
                  <a:gd name="T60" fmla="*/ 2147483647 w 1204"/>
                  <a:gd name="T61" fmla="*/ 2147483647 h 1450"/>
                  <a:gd name="T62" fmla="*/ 2147483647 w 1204"/>
                  <a:gd name="T63" fmla="*/ 2147483647 h 1450"/>
                  <a:gd name="T64" fmla="*/ 2147483647 w 1204"/>
                  <a:gd name="T65" fmla="*/ 2147483647 h 1450"/>
                  <a:gd name="T66" fmla="*/ 2147483647 w 1204"/>
                  <a:gd name="T67" fmla="*/ 2147483647 h 1450"/>
                  <a:gd name="T68" fmla="*/ 2147483647 w 1204"/>
                  <a:gd name="T69" fmla="*/ 2147483647 h 1450"/>
                  <a:gd name="T70" fmla="*/ 2147483647 w 1204"/>
                  <a:gd name="T71" fmla="*/ 2147483647 h 1450"/>
                  <a:gd name="T72" fmla="*/ 2147483647 w 1204"/>
                  <a:gd name="T73" fmla="*/ 2147483647 h 1450"/>
                  <a:gd name="T74" fmla="*/ 2147483647 w 1204"/>
                  <a:gd name="T75" fmla="*/ 2147483647 h 1450"/>
                  <a:gd name="T76" fmla="*/ 2147483647 w 1204"/>
                  <a:gd name="T77" fmla="*/ 2147483647 h 1450"/>
                  <a:gd name="T78" fmla="*/ 2147483647 w 1204"/>
                  <a:gd name="T79" fmla="*/ 2147483647 h 1450"/>
                  <a:gd name="T80" fmla="*/ 2147483647 w 1204"/>
                  <a:gd name="T81" fmla="*/ 2147483647 h 1450"/>
                  <a:gd name="T82" fmla="*/ 2147483647 w 1204"/>
                  <a:gd name="T83" fmla="*/ 2147483647 h 1450"/>
                  <a:gd name="T84" fmla="*/ 2147483647 w 1204"/>
                  <a:gd name="T85" fmla="*/ 2147483647 h 1450"/>
                  <a:gd name="T86" fmla="*/ 2147483647 w 1204"/>
                  <a:gd name="T87" fmla="*/ 2147483647 h 1450"/>
                  <a:gd name="T88" fmla="*/ 2147483647 w 1204"/>
                  <a:gd name="T89" fmla="*/ 2147483647 h 1450"/>
                  <a:gd name="T90" fmla="*/ 2147483647 w 1204"/>
                  <a:gd name="T91" fmla="*/ 2147483647 h 1450"/>
                  <a:gd name="T92" fmla="*/ 2147483647 w 1204"/>
                  <a:gd name="T93" fmla="*/ 2147483647 h 1450"/>
                  <a:gd name="T94" fmla="*/ 2147483647 w 1204"/>
                  <a:gd name="T95" fmla="*/ 2147483647 h 1450"/>
                  <a:gd name="T96" fmla="*/ 2147483647 w 1204"/>
                  <a:gd name="T97" fmla="*/ 2147483647 h 1450"/>
                  <a:gd name="T98" fmla="*/ 2147483647 w 1204"/>
                  <a:gd name="T99" fmla="*/ 2147483647 h 1450"/>
                  <a:gd name="T100" fmla="*/ 2147483647 w 1204"/>
                  <a:gd name="T101" fmla="*/ 2147483647 h 1450"/>
                  <a:gd name="T102" fmla="*/ 2147483647 w 1204"/>
                  <a:gd name="T103" fmla="*/ 2147483647 h 1450"/>
                  <a:gd name="T104" fmla="*/ 2147483647 w 1204"/>
                  <a:gd name="T105" fmla="*/ 2147483647 h 1450"/>
                  <a:gd name="T106" fmla="*/ 2147483647 w 1204"/>
                  <a:gd name="T107" fmla="*/ 2147483647 h 1450"/>
                  <a:gd name="T108" fmla="*/ 2147483647 w 1204"/>
                  <a:gd name="T109" fmla="*/ 2147483647 h 1450"/>
                  <a:gd name="T110" fmla="*/ 2147483647 w 1204"/>
                  <a:gd name="T111" fmla="*/ 2147483647 h 1450"/>
                  <a:gd name="T112" fmla="*/ 2147483647 w 1204"/>
                  <a:gd name="T113" fmla="*/ 2147483647 h 1450"/>
                  <a:gd name="T114" fmla="*/ 2147483647 w 1204"/>
                  <a:gd name="T115" fmla="*/ 2147483647 h 1450"/>
                  <a:gd name="T116" fmla="*/ 2147483647 w 1204"/>
                  <a:gd name="T117" fmla="*/ 2147483647 h 1450"/>
                  <a:gd name="T118" fmla="*/ 2147483647 w 1204"/>
                  <a:gd name="T119" fmla="*/ 2147483647 h 1450"/>
                  <a:gd name="T120" fmla="*/ 2147483647 w 1204"/>
                  <a:gd name="T121" fmla="*/ 2147483647 h 1450"/>
                  <a:gd name="T122" fmla="*/ 2147483647 w 1204"/>
                  <a:gd name="T123" fmla="*/ 2147483647 h 1450"/>
                  <a:gd name="T124" fmla="*/ 2147483647 w 1204"/>
                  <a:gd name="T125" fmla="*/ 2147483647 h 145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204" h="1450">
                    <a:moveTo>
                      <a:pt x="146" y="13"/>
                    </a:moveTo>
                    <a:lnTo>
                      <a:pt x="149" y="13"/>
                    </a:lnTo>
                    <a:lnTo>
                      <a:pt x="151" y="13"/>
                    </a:lnTo>
                    <a:lnTo>
                      <a:pt x="153" y="13"/>
                    </a:lnTo>
                    <a:lnTo>
                      <a:pt x="153" y="16"/>
                    </a:lnTo>
                    <a:lnTo>
                      <a:pt x="153" y="18"/>
                    </a:lnTo>
                    <a:lnTo>
                      <a:pt x="155" y="18"/>
                    </a:lnTo>
                    <a:lnTo>
                      <a:pt x="157" y="18"/>
                    </a:lnTo>
                    <a:lnTo>
                      <a:pt x="159" y="18"/>
                    </a:lnTo>
                    <a:lnTo>
                      <a:pt x="159" y="20"/>
                    </a:lnTo>
                    <a:lnTo>
                      <a:pt x="159" y="22"/>
                    </a:lnTo>
                    <a:lnTo>
                      <a:pt x="159" y="24"/>
                    </a:lnTo>
                    <a:lnTo>
                      <a:pt x="159" y="27"/>
                    </a:lnTo>
                    <a:lnTo>
                      <a:pt x="162" y="27"/>
                    </a:lnTo>
                    <a:lnTo>
                      <a:pt x="164" y="27"/>
                    </a:lnTo>
                    <a:lnTo>
                      <a:pt x="166" y="27"/>
                    </a:lnTo>
                    <a:lnTo>
                      <a:pt x="166" y="29"/>
                    </a:lnTo>
                    <a:lnTo>
                      <a:pt x="166" y="31"/>
                    </a:lnTo>
                    <a:lnTo>
                      <a:pt x="166" y="33"/>
                    </a:lnTo>
                    <a:lnTo>
                      <a:pt x="168" y="33"/>
                    </a:lnTo>
                    <a:lnTo>
                      <a:pt x="170" y="33"/>
                    </a:lnTo>
                    <a:lnTo>
                      <a:pt x="173" y="33"/>
                    </a:lnTo>
                    <a:lnTo>
                      <a:pt x="175" y="33"/>
                    </a:lnTo>
                    <a:lnTo>
                      <a:pt x="177" y="33"/>
                    </a:lnTo>
                    <a:lnTo>
                      <a:pt x="179" y="33"/>
                    </a:lnTo>
                    <a:lnTo>
                      <a:pt x="179" y="35"/>
                    </a:lnTo>
                    <a:lnTo>
                      <a:pt x="181" y="35"/>
                    </a:lnTo>
                    <a:lnTo>
                      <a:pt x="181" y="38"/>
                    </a:lnTo>
                    <a:lnTo>
                      <a:pt x="184" y="38"/>
                    </a:lnTo>
                    <a:lnTo>
                      <a:pt x="184" y="40"/>
                    </a:lnTo>
                    <a:lnTo>
                      <a:pt x="184" y="42"/>
                    </a:lnTo>
                    <a:lnTo>
                      <a:pt x="186" y="42"/>
                    </a:lnTo>
                    <a:lnTo>
                      <a:pt x="186" y="40"/>
                    </a:lnTo>
                    <a:lnTo>
                      <a:pt x="188" y="40"/>
                    </a:lnTo>
                    <a:lnTo>
                      <a:pt x="188" y="38"/>
                    </a:lnTo>
                    <a:lnTo>
                      <a:pt x="190" y="38"/>
                    </a:lnTo>
                    <a:lnTo>
                      <a:pt x="192" y="38"/>
                    </a:lnTo>
                    <a:lnTo>
                      <a:pt x="192" y="40"/>
                    </a:lnTo>
                    <a:lnTo>
                      <a:pt x="195" y="40"/>
                    </a:lnTo>
                    <a:lnTo>
                      <a:pt x="195" y="42"/>
                    </a:lnTo>
                    <a:lnTo>
                      <a:pt x="195" y="44"/>
                    </a:lnTo>
                    <a:lnTo>
                      <a:pt x="197" y="44"/>
                    </a:lnTo>
                    <a:lnTo>
                      <a:pt x="197" y="42"/>
                    </a:lnTo>
                    <a:lnTo>
                      <a:pt x="199" y="42"/>
                    </a:lnTo>
                    <a:lnTo>
                      <a:pt x="201" y="42"/>
                    </a:lnTo>
                    <a:lnTo>
                      <a:pt x="203" y="42"/>
                    </a:lnTo>
                    <a:lnTo>
                      <a:pt x="203" y="44"/>
                    </a:lnTo>
                    <a:lnTo>
                      <a:pt x="205" y="44"/>
                    </a:lnTo>
                    <a:lnTo>
                      <a:pt x="208" y="44"/>
                    </a:lnTo>
                    <a:lnTo>
                      <a:pt x="208" y="46"/>
                    </a:lnTo>
                    <a:lnTo>
                      <a:pt x="210" y="46"/>
                    </a:lnTo>
                    <a:lnTo>
                      <a:pt x="210" y="48"/>
                    </a:lnTo>
                    <a:lnTo>
                      <a:pt x="210" y="51"/>
                    </a:lnTo>
                    <a:lnTo>
                      <a:pt x="212" y="51"/>
                    </a:lnTo>
                    <a:lnTo>
                      <a:pt x="212" y="53"/>
                    </a:lnTo>
                    <a:lnTo>
                      <a:pt x="214" y="53"/>
                    </a:lnTo>
                    <a:lnTo>
                      <a:pt x="214" y="55"/>
                    </a:lnTo>
                    <a:lnTo>
                      <a:pt x="214" y="57"/>
                    </a:lnTo>
                    <a:lnTo>
                      <a:pt x="214" y="59"/>
                    </a:lnTo>
                    <a:lnTo>
                      <a:pt x="216" y="59"/>
                    </a:lnTo>
                    <a:lnTo>
                      <a:pt x="219" y="59"/>
                    </a:lnTo>
                    <a:lnTo>
                      <a:pt x="219" y="62"/>
                    </a:lnTo>
                    <a:lnTo>
                      <a:pt x="221" y="62"/>
                    </a:lnTo>
                    <a:lnTo>
                      <a:pt x="223" y="62"/>
                    </a:lnTo>
                    <a:lnTo>
                      <a:pt x="223" y="64"/>
                    </a:lnTo>
                    <a:lnTo>
                      <a:pt x="225" y="64"/>
                    </a:lnTo>
                    <a:lnTo>
                      <a:pt x="225" y="66"/>
                    </a:lnTo>
                    <a:lnTo>
                      <a:pt x="225" y="68"/>
                    </a:lnTo>
                    <a:lnTo>
                      <a:pt x="227" y="68"/>
                    </a:lnTo>
                    <a:lnTo>
                      <a:pt x="230" y="68"/>
                    </a:lnTo>
                    <a:lnTo>
                      <a:pt x="232" y="68"/>
                    </a:lnTo>
                    <a:lnTo>
                      <a:pt x="232" y="70"/>
                    </a:lnTo>
                    <a:lnTo>
                      <a:pt x="232" y="73"/>
                    </a:lnTo>
                    <a:lnTo>
                      <a:pt x="234" y="73"/>
                    </a:lnTo>
                    <a:lnTo>
                      <a:pt x="236" y="73"/>
                    </a:lnTo>
                    <a:lnTo>
                      <a:pt x="238" y="73"/>
                    </a:lnTo>
                    <a:lnTo>
                      <a:pt x="238" y="75"/>
                    </a:lnTo>
                    <a:lnTo>
                      <a:pt x="241" y="75"/>
                    </a:lnTo>
                    <a:lnTo>
                      <a:pt x="241" y="77"/>
                    </a:lnTo>
                    <a:lnTo>
                      <a:pt x="241" y="79"/>
                    </a:lnTo>
                    <a:lnTo>
                      <a:pt x="241" y="81"/>
                    </a:lnTo>
                    <a:lnTo>
                      <a:pt x="238" y="81"/>
                    </a:lnTo>
                    <a:lnTo>
                      <a:pt x="238" y="83"/>
                    </a:lnTo>
                    <a:lnTo>
                      <a:pt x="241" y="83"/>
                    </a:lnTo>
                    <a:lnTo>
                      <a:pt x="241" y="86"/>
                    </a:lnTo>
                    <a:lnTo>
                      <a:pt x="243" y="86"/>
                    </a:lnTo>
                    <a:lnTo>
                      <a:pt x="245" y="86"/>
                    </a:lnTo>
                    <a:lnTo>
                      <a:pt x="245" y="88"/>
                    </a:lnTo>
                    <a:lnTo>
                      <a:pt x="247" y="88"/>
                    </a:lnTo>
                    <a:lnTo>
                      <a:pt x="249" y="88"/>
                    </a:lnTo>
                    <a:lnTo>
                      <a:pt x="249" y="90"/>
                    </a:lnTo>
                    <a:lnTo>
                      <a:pt x="247" y="90"/>
                    </a:lnTo>
                    <a:lnTo>
                      <a:pt x="247" y="92"/>
                    </a:lnTo>
                    <a:lnTo>
                      <a:pt x="247" y="94"/>
                    </a:lnTo>
                    <a:lnTo>
                      <a:pt x="249" y="94"/>
                    </a:lnTo>
                    <a:lnTo>
                      <a:pt x="251" y="94"/>
                    </a:lnTo>
                    <a:lnTo>
                      <a:pt x="251" y="97"/>
                    </a:lnTo>
                    <a:lnTo>
                      <a:pt x="254" y="97"/>
                    </a:lnTo>
                    <a:lnTo>
                      <a:pt x="254" y="99"/>
                    </a:lnTo>
                    <a:lnTo>
                      <a:pt x="251" y="99"/>
                    </a:lnTo>
                    <a:lnTo>
                      <a:pt x="251" y="101"/>
                    </a:lnTo>
                    <a:lnTo>
                      <a:pt x="254" y="101"/>
                    </a:lnTo>
                    <a:lnTo>
                      <a:pt x="254" y="103"/>
                    </a:lnTo>
                    <a:lnTo>
                      <a:pt x="254" y="105"/>
                    </a:lnTo>
                    <a:lnTo>
                      <a:pt x="251" y="105"/>
                    </a:lnTo>
                    <a:lnTo>
                      <a:pt x="254" y="108"/>
                    </a:lnTo>
                    <a:lnTo>
                      <a:pt x="256" y="108"/>
                    </a:lnTo>
                    <a:lnTo>
                      <a:pt x="258" y="108"/>
                    </a:lnTo>
                    <a:lnTo>
                      <a:pt x="260" y="108"/>
                    </a:lnTo>
                    <a:lnTo>
                      <a:pt x="260" y="105"/>
                    </a:lnTo>
                    <a:lnTo>
                      <a:pt x="262" y="105"/>
                    </a:lnTo>
                    <a:lnTo>
                      <a:pt x="262" y="108"/>
                    </a:lnTo>
                    <a:lnTo>
                      <a:pt x="265" y="108"/>
                    </a:lnTo>
                    <a:lnTo>
                      <a:pt x="265" y="110"/>
                    </a:lnTo>
                    <a:lnTo>
                      <a:pt x="265" y="112"/>
                    </a:lnTo>
                    <a:lnTo>
                      <a:pt x="262" y="112"/>
                    </a:lnTo>
                    <a:lnTo>
                      <a:pt x="262" y="114"/>
                    </a:lnTo>
                    <a:lnTo>
                      <a:pt x="262" y="116"/>
                    </a:lnTo>
                    <a:lnTo>
                      <a:pt x="260" y="116"/>
                    </a:lnTo>
                    <a:lnTo>
                      <a:pt x="258" y="116"/>
                    </a:lnTo>
                    <a:lnTo>
                      <a:pt x="258" y="119"/>
                    </a:lnTo>
                    <a:lnTo>
                      <a:pt x="256" y="119"/>
                    </a:lnTo>
                    <a:lnTo>
                      <a:pt x="258" y="119"/>
                    </a:lnTo>
                    <a:lnTo>
                      <a:pt x="258" y="121"/>
                    </a:lnTo>
                    <a:lnTo>
                      <a:pt x="260" y="121"/>
                    </a:lnTo>
                    <a:lnTo>
                      <a:pt x="260" y="123"/>
                    </a:lnTo>
                    <a:lnTo>
                      <a:pt x="262" y="123"/>
                    </a:lnTo>
                    <a:lnTo>
                      <a:pt x="262" y="125"/>
                    </a:lnTo>
                    <a:lnTo>
                      <a:pt x="262" y="127"/>
                    </a:lnTo>
                    <a:lnTo>
                      <a:pt x="265" y="127"/>
                    </a:lnTo>
                    <a:lnTo>
                      <a:pt x="267" y="127"/>
                    </a:lnTo>
                    <a:lnTo>
                      <a:pt x="269" y="127"/>
                    </a:lnTo>
                    <a:lnTo>
                      <a:pt x="271" y="127"/>
                    </a:lnTo>
                    <a:lnTo>
                      <a:pt x="271" y="129"/>
                    </a:lnTo>
                    <a:lnTo>
                      <a:pt x="271" y="132"/>
                    </a:lnTo>
                    <a:lnTo>
                      <a:pt x="271" y="134"/>
                    </a:lnTo>
                    <a:lnTo>
                      <a:pt x="269" y="134"/>
                    </a:lnTo>
                    <a:lnTo>
                      <a:pt x="269" y="136"/>
                    </a:lnTo>
                    <a:lnTo>
                      <a:pt x="271" y="136"/>
                    </a:lnTo>
                    <a:lnTo>
                      <a:pt x="271" y="138"/>
                    </a:lnTo>
                    <a:lnTo>
                      <a:pt x="271" y="140"/>
                    </a:lnTo>
                    <a:lnTo>
                      <a:pt x="273" y="140"/>
                    </a:lnTo>
                    <a:lnTo>
                      <a:pt x="276" y="140"/>
                    </a:lnTo>
                    <a:lnTo>
                      <a:pt x="278" y="140"/>
                    </a:lnTo>
                    <a:lnTo>
                      <a:pt x="278" y="143"/>
                    </a:lnTo>
                    <a:lnTo>
                      <a:pt x="280" y="143"/>
                    </a:lnTo>
                    <a:lnTo>
                      <a:pt x="280" y="145"/>
                    </a:lnTo>
                    <a:lnTo>
                      <a:pt x="282" y="145"/>
                    </a:lnTo>
                    <a:lnTo>
                      <a:pt x="284" y="145"/>
                    </a:lnTo>
                    <a:lnTo>
                      <a:pt x="282" y="145"/>
                    </a:lnTo>
                    <a:lnTo>
                      <a:pt x="282" y="147"/>
                    </a:lnTo>
                    <a:lnTo>
                      <a:pt x="280" y="147"/>
                    </a:lnTo>
                    <a:lnTo>
                      <a:pt x="280" y="149"/>
                    </a:lnTo>
                    <a:lnTo>
                      <a:pt x="278" y="149"/>
                    </a:lnTo>
                    <a:lnTo>
                      <a:pt x="276" y="149"/>
                    </a:lnTo>
                    <a:lnTo>
                      <a:pt x="276" y="151"/>
                    </a:lnTo>
                    <a:lnTo>
                      <a:pt x="276" y="154"/>
                    </a:lnTo>
                    <a:lnTo>
                      <a:pt x="278" y="154"/>
                    </a:lnTo>
                    <a:lnTo>
                      <a:pt x="280" y="154"/>
                    </a:lnTo>
                    <a:lnTo>
                      <a:pt x="282" y="154"/>
                    </a:lnTo>
                    <a:lnTo>
                      <a:pt x="284" y="154"/>
                    </a:lnTo>
                    <a:lnTo>
                      <a:pt x="287" y="154"/>
                    </a:lnTo>
                    <a:lnTo>
                      <a:pt x="287" y="156"/>
                    </a:lnTo>
                    <a:lnTo>
                      <a:pt x="284" y="156"/>
                    </a:lnTo>
                    <a:lnTo>
                      <a:pt x="284" y="158"/>
                    </a:lnTo>
                    <a:lnTo>
                      <a:pt x="284" y="160"/>
                    </a:lnTo>
                    <a:lnTo>
                      <a:pt x="282" y="160"/>
                    </a:lnTo>
                    <a:lnTo>
                      <a:pt x="284" y="160"/>
                    </a:lnTo>
                    <a:lnTo>
                      <a:pt x="284" y="162"/>
                    </a:lnTo>
                    <a:lnTo>
                      <a:pt x="284" y="165"/>
                    </a:lnTo>
                    <a:lnTo>
                      <a:pt x="287" y="165"/>
                    </a:lnTo>
                    <a:lnTo>
                      <a:pt x="287" y="167"/>
                    </a:lnTo>
                    <a:lnTo>
                      <a:pt x="287" y="169"/>
                    </a:lnTo>
                    <a:lnTo>
                      <a:pt x="289" y="169"/>
                    </a:lnTo>
                    <a:lnTo>
                      <a:pt x="289" y="171"/>
                    </a:lnTo>
                    <a:lnTo>
                      <a:pt x="289" y="173"/>
                    </a:lnTo>
                    <a:lnTo>
                      <a:pt x="291" y="173"/>
                    </a:lnTo>
                    <a:lnTo>
                      <a:pt x="293" y="173"/>
                    </a:lnTo>
                    <a:lnTo>
                      <a:pt x="295" y="173"/>
                    </a:lnTo>
                    <a:lnTo>
                      <a:pt x="297" y="173"/>
                    </a:lnTo>
                    <a:lnTo>
                      <a:pt x="300" y="173"/>
                    </a:lnTo>
                    <a:lnTo>
                      <a:pt x="302" y="173"/>
                    </a:lnTo>
                    <a:lnTo>
                      <a:pt x="302" y="175"/>
                    </a:lnTo>
                    <a:lnTo>
                      <a:pt x="302" y="178"/>
                    </a:lnTo>
                    <a:lnTo>
                      <a:pt x="300" y="178"/>
                    </a:lnTo>
                    <a:lnTo>
                      <a:pt x="300" y="180"/>
                    </a:lnTo>
                    <a:lnTo>
                      <a:pt x="300" y="182"/>
                    </a:lnTo>
                    <a:lnTo>
                      <a:pt x="302" y="182"/>
                    </a:lnTo>
                    <a:lnTo>
                      <a:pt x="302" y="184"/>
                    </a:lnTo>
                    <a:lnTo>
                      <a:pt x="302" y="182"/>
                    </a:lnTo>
                    <a:lnTo>
                      <a:pt x="304" y="182"/>
                    </a:lnTo>
                    <a:lnTo>
                      <a:pt x="306" y="182"/>
                    </a:lnTo>
                    <a:lnTo>
                      <a:pt x="308" y="182"/>
                    </a:lnTo>
                    <a:lnTo>
                      <a:pt x="308" y="184"/>
                    </a:lnTo>
                    <a:lnTo>
                      <a:pt x="306" y="184"/>
                    </a:lnTo>
                    <a:lnTo>
                      <a:pt x="306" y="186"/>
                    </a:lnTo>
                    <a:lnTo>
                      <a:pt x="304" y="186"/>
                    </a:lnTo>
                    <a:lnTo>
                      <a:pt x="304" y="189"/>
                    </a:lnTo>
                    <a:lnTo>
                      <a:pt x="304" y="191"/>
                    </a:lnTo>
                    <a:lnTo>
                      <a:pt x="306" y="191"/>
                    </a:lnTo>
                    <a:lnTo>
                      <a:pt x="306" y="193"/>
                    </a:lnTo>
                    <a:lnTo>
                      <a:pt x="308" y="193"/>
                    </a:lnTo>
                    <a:lnTo>
                      <a:pt x="311" y="193"/>
                    </a:lnTo>
                    <a:lnTo>
                      <a:pt x="313" y="193"/>
                    </a:lnTo>
                    <a:lnTo>
                      <a:pt x="313" y="191"/>
                    </a:lnTo>
                    <a:lnTo>
                      <a:pt x="313" y="189"/>
                    </a:lnTo>
                    <a:lnTo>
                      <a:pt x="315" y="189"/>
                    </a:lnTo>
                    <a:lnTo>
                      <a:pt x="317" y="189"/>
                    </a:lnTo>
                    <a:lnTo>
                      <a:pt x="319" y="189"/>
                    </a:lnTo>
                    <a:lnTo>
                      <a:pt x="319" y="191"/>
                    </a:lnTo>
                    <a:lnTo>
                      <a:pt x="319" y="193"/>
                    </a:lnTo>
                    <a:lnTo>
                      <a:pt x="319" y="195"/>
                    </a:lnTo>
                    <a:lnTo>
                      <a:pt x="317" y="195"/>
                    </a:lnTo>
                    <a:lnTo>
                      <a:pt x="315" y="195"/>
                    </a:lnTo>
                    <a:lnTo>
                      <a:pt x="313" y="195"/>
                    </a:lnTo>
                    <a:lnTo>
                      <a:pt x="311" y="195"/>
                    </a:lnTo>
                    <a:lnTo>
                      <a:pt x="308" y="195"/>
                    </a:lnTo>
                    <a:lnTo>
                      <a:pt x="308" y="197"/>
                    </a:lnTo>
                    <a:lnTo>
                      <a:pt x="311" y="197"/>
                    </a:lnTo>
                    <a:lnTo>
                      <a:pt x="311" y="200"/>
                    </a:lnTo>
                    <a:lnTo>
                      <a:pt x="311" y="202"/>
                    </a:lnTo>
                    <a:lnTo>
                      <a:pt x="311" y="204"/>
                    </a:lnTo>
                    <a:lnTo>
                      <a:pt x="308" y="204"/>
                    </a:lnTo>
                    <a:lnTo>
                      <a:pt x="308" y="206"/>
                    </a:lnTo>
                    <a:lnTo>
                      <a:pt x="308" y="208"/>
                    </a:lnTo>
                    <a:lnTo>
                      <a:pt x="308" y="211"/>
                    </a:lnTo>
                    <a:lnTo>
                      <a:pt x="311" y="211"/>
                    </a:lnTo>
                    <a:lnTo>
                      <a:pt x="313" y="211"/>
                    </a:lnTo>
                    <a:lnTo>
                      <a:pt x="313" y="213"/>
                    </a:lnTo>
                    <a:lnTo>
                      <a:pt x="315" y="213"/>
                    </a:lnTo>
                    <a:lnTo>
                      <a:pt x="317" y="215"/>
                    </a:lnTo>
                    <a:lnTo>
                      <a:pt x="319" y="215"/>
                    </a:lnTo>
                    <a:lnTo>
                      <a:pt x="319" y="217"/>
                    </a:lnTo>
                    <a:lnTo>
                      <a:pt x="319" y="219"/>
                    </a:lnTo>
                    <a:lnTo>
                      <a:pt x="322" y="219"/>
                    </a:lnTo>
                    <a:lnTo>
                      <a:pt x="322" y="221"/>
                    </a:lnTo>
                    <a:lnTo>
                      <a:pt x="324" y="224"/>
                    </a:lnTo>
                    <a:lnTo>
                      <a:pt x="324" y="226"/>
                    </a:lnTo>
                    <a:lnTo>
                      <a:pt x="326" y="226"/>
                    </a:lnTo>
                    <a:lnTo>
                      <a:pt x="326" y="228"/>
                    </a:lnTo>
                    <a:lnTo>
                      <a:pt x="326" y="230"/>
                    </a:lnTo>
                    <a:lnTo>
                      <a:pt x="324" y="230"/>
                    </a:lnTo>
                    <a:lnTo>
                      <a:pt x="322" y="230"/>
                    </a:lnTo>
                    <a:lnTo>
                      <a:pt x="319" y="230"/>
                    </a:lnTo>
                    <a:lnTo>
                      <a:pt x="317" y="230"/>
                    </a:lnTo>
                    <a:lnTo>
                      <a:pt x="317" y="232"/>
                    </a:lnTo>
                    <a:lnTo>
                      <a:pt x="317" y="235"/>
                    </a:lnTo>
                    <a:lnTo>
                      <a:pt x="315" y="235"/>
                    </a:lnTo>
                    <a:lnTo>
                      <a:pt x="315" y="237"/>
                    </a:lnTo>
                    <a:lnTo>
                      <a:pt x="313" y="239"/>
                    </a:lnTo>
                    <a:lnTo>
                      <a:pt x="315" y="241"/>
                    </a:lnTo>
                    <a:lnTo>
                      <a:pt x="317" y="241"/>
                    </a:lnTo>
                    <a:lnTo>
                      <a:pt x="317" y="239"/>
                    </a:lnTo>
                    <a:lnTo>
                      <a:pt x="319" y="239"/>
                    </a:lnTo>
                    <a:lnTo>
                      <a:pt x="322" y="239"/>
                    </a:lnTo>
                    <a:lnTo>
                      <a:pt x="324" y="239"/>
                    </a:lnTo>
                    <a:lnTo>
                      <a:pt x="324" y="241"/>
                    </a:lnTo>
                    <a:lnTo>
                      <a:pt x="324" y="243"/>
                    </a:lnTo>
                    <a:lnTo>
                      <a:pt x="324" y="246"/>
                    </a:lnTo>
                    <a:lnTo>
                      <a:pt x="322" y="246"/>
                    </a:lnTo>
                    <a:lnTo>
                      <a:pt x="322" y="248"/>
                    </a:lnTo>
                    <a:lnTo>
                      <a:pt x="322" y="250"/>
                    </a:lnTo>
                    <a:lnTo>
                      <a:pt x="319" y="250"/>
                    </a:lnTo>
                    <a:lnTo>
                      <a:pt x="319" y="252"/>
                    </a:lnTo>
                    <a:lnTo>
                      <a:pt x="322" y="252"/>
                    </a:lnTo>
                    <a:lnTo>
                      <a:pt x="322" y="254"/>
                    </a:lnTo>
                    <a:lnTo>
                      <a:pt x="322" y="257"/>
                    </a:lnTo>
                    <a:lnTo>
                      <a:pt x="324" y="257"/>
                    </a:lnTo>
                    <a:lnTo>
                      <a:pt x="326" y="257"/>
                    </a:lnTo>
                    <a:lnTo>
                      <a:pt x="326" y="259"/>
                    </a:lnTo>
                    <a:lnTo>
                      <a:pt x="328" y="259"/>
                    </a:lnTo>
                    <a:lnTo>
                      <a:pt x="330" y="259"/>
                    </a:lnTo>
                    <a:lnTo>
                      <a:pt x="330" y="261"/>
                    </a:lnTo>
                    <a:lnTo>
                      <a:pt x="333" y="261"/>
                    </a:lnTo>
                    <a:lnTo>
                      <a:pt x="333" y="263"/>
                    </a:lnTo>
                    <a:lnTo>
                      <a:pt x="333" y="265"/>
                    </a:lnTo>
                    <a:lnTo>
                      <a:pt x="335" y="265"/>
                    </a:lnTo>
                    <a:lnTo>
                      <a:pt x="335" y="267"/>
                    </a:lnTo>
                    <a:lnTo>
                      <a:pt x="335" y="270"/>
                    </a:lnTo>
                    <a:lnTo>
                      <a:pt x="335" y="272"/>
                    </a:lnTo>
                    <a:lnTo>
                      <a:pt x="335" y="274"/>
                    </a:lnTo>
                    <a:lnTo>
                      <a:pt x="335" y="276"/>
                    </a:lnTo>
                    <a:lnTo>
                      <a:pt x="337" y="276"/>
                    </a:lnTo>
                    <a:lnTo>
                      <a:pt x="337" y="278"/>
                    </a:lnTo>
                    <a:lnTo>
                      <a:pt x="339" y="278"/>
                    </a:lnTo>
                    <a:lnTo>
                      <a:pt x="339" y="276"/>
                    </a:lnTo>
                    <a:lnTo>
                      <a:pt x="341" y="276"/>
                    </a:lnTo>
                    <a:lnTo>
                      <a:pt x="341" y="278"/>
                    </a:lnTo>
                    <a:lnTo>
                      <a:pt x="343" y="278"/>
                    </a:lnTo>
                    <a:lnTo>
                      <a:pt x="346" y="278"/>
                    </a:lnTo>
                    <a:lnTo>
                      <a:pt x="346" y="281"/>
                    </a:lnTo>
                    <a:lnTo>
                      <a:pt x="346" y="283"/>
                    </a:lnTo>
                    <a:lnTo>
                      <a:pt x="343" y="283"/>
                    </a:lnTo>
                    <a:lnTo>
                      <a:pt x="341" y="283"/>
                    </a:lnTo>
                    <a:lnTo>
                      <a:pt x="341" y="285"/>
                    </a:lnTo>
                    <a:lnTo>
                      <a:pt x="339" y="285"/>
                    </a:lnTo>
                    <a:lnTo>
                      <a:pt x="339" y="287"/>
                    </a:lnTo>
                    <a:lnTo>
                      <a:pt x="339" y="289"/>
                    </a:lnTo>
                    <a:lnTo>
                      <a:pt x="337" y="289"/>
                    </a:lnTo>
                    <a:lnTo>
                      <a:pt x="337" y="292"/>
                    </a:lnTo>
                    <a:lnTo>
                      <a:pt x="339" y="292"/>
                    </a:lnTo>
                    <a:lnTo>
                      <a:pt x="341" y="292"/>
                    </a:lnTo>
                    <a:lnTo>
                      <a:pt x="343" y="292"/>
                    </a:lnTo>
                    <a:lnTo>
                      <a:pt x="343" y="289"/>
                    </a:lnTo>
                    <a:lnTo>
                      <a:pt x="346" y="289"/>
                    </a:lnTo>
                    <a:lnTo>
                      <a:pt x="346" y="287"/>
                    </a:lnTo>
                    <a:lnTo>
                      <a:pt x="348" y="287"/>
                    </a:lnTo>
                    <a:lnTo>
                      <a:pt x="348" y="285"/>
                    </a:lnTo>
                    <a:lnTo>
                      <a:pt x="350" y="285"/>
                    </a:lnTo>
                    <a:lnTo>
                      <a:pt x="352" y="285"/>
                    </a:lnTo>
                    <a:lnTo>
                      <a:pt x="352" y="287"/>
                    </a:lnTo>
                    <a:lnTo>
                      <a:pt x="352" y="289"/>
                    </a:lnTo>
                    <a:lnTo>
                      <a:pt x="350" y="289"/>
                    </a:lnTo>
                    <a:lnTo>
                      <a:pt x="350" y="292"/>
                    </a:lnTo>
                    <a:lnTo>
                      <a:pt x="352" y="292"/>
                    </a:lnTo>
                    <a:lnTo>
                      <a:pt x="352" y="294"/>
                    </a:lnTo>
                    <a:lnTo>
                      <a:pt x="352" y="296"/>
                    </a:lnTo>
                    <a:lnTo>
                      <a:pt x="350" y="296"/>
                    </a:lnTo>
                    <a:lnTo>
                      <a:pt x="350" y="298"/>
                    </a:lnTo>
                    <a:lnTo>
                      <a:pt x="350" y="300"/>
                    </a:lnTo>
                    <a:lnTo>
                      <a:pt x="350" y="303"/>
                    </a:lnTo>
                    <a:lnTo>
                      <a:pt x="352" y="303"/>
                    </a:lnTo>
                    <a:lnTo>
                      <a:pt x="354" y="303"/>
                    </a:lnTo>
                    <a:lnTo>
                      <a:pt x="357" y="303"/>
                    </a:lnTo>
                    <a:lnTo>
                      <a:pt x="359" y="303"/>
                    </a:lnTo>
                    <a:lnTo>
                      <a:pt x="359" y="305"/>
                    </a:lnTo>
                    <a:lnTo>
                      <a:pt x="359" y="307"/>
                    </a:lnTo>
                    <a:lnTo>
                      <a:pt x="359" y="309"/>
                    </a:lnTo>
                    <a:lnTo>
                      <a:pt x="357" y="309"/>
                    </a:lnTo>
                    <a:lnTo>
                      <a:pt x="357" y="311"/>
                    </a:lnTo>
                    <a:lnTo>
                      <a:pt x="354" y="311"/>
                    </a:lnTo>
                    <a:lnTo>
                      <a:pt x="354" y="313"/>
                    </a:lnTo>
                    <a:lnTo>
                      <a:pt x="354" y="316"/>
                    </a:lnTo>
                    <a:lnTo>
                      <a:pt x="354" y="318"/>
                    </a:lnTo>
                    <a:lnTo>
                      <a:pt x="357" y="318"/>
                    </a:lnTo>
                    <a:lnTo>
                      <a:pt x="357" y="320"/>
                    </a:lnTo>
                    <a:lnTo>
                      <a:pt x="359" y="320"/>
                    </a:lnTo>
                    <a:lnTo>
                      <a:pt x="359" y="322"/>
                    </a:lnTo>
                    <a:lnTo>
                      <a:pt x="361" y="322"/>
                    </a:lnTo>
                    <a:lnTo>
                      <a:pt x="361" y="324"/>
                    </a:lnTo>
                    <a:lnTo>
                      <a:pt x="363" y="324"/>
                    </a:lnTo>
                    <a:lnTo>
                      <a:pt x="363" y="327"/>
                    </a:lnTo>
                    <a:lnTo>
                      <a:pt x="365" y="327"/>
                    </a:lnTo>
                    <a:lnTo>
                      <a:pt x="365" y="329"/>
                    </a:lnTo>
                    <a:lnTo>
                      <a:pt x="365" y="331"/>
                    </a:lnTo>
                    <a:lnTo>
                      <a:pt x="363" y="331"/>
                    </a:lnTo>
                    <a:lnTo>
                      <a:pt x="363" y="333"/>
                    </a:lnTo>
                    <a:lnTo>
                      <a:pt x="363" y="335"/>
                    </a:lnTo>
                    <a:lnTo>
                      <a:pt x="363" y="338"/>
                    </a:lnTo>
                    <a:lnTo>
                      <a:pt x="361" y="338"/>
                    </a:lnTo>
                    <a:lnTo>
                      <a:pt x="361" y="340"/>
                    </a:lnTo>
                    <a:lnTo>
                      <a:pt x="359" y="340"/>
                    </a:lnTo>
                    <a:lnTo>
                      <a:pt x="359" y="342"/>
                    </a:lnTo>
                    <a:lnTo>
                      <a:pt x="359" y="344"/>
                    </a:lnTo>
                    <a:lnTo>
                      <a:pt x="361" y="344"/>
                    </a:lnTo>
                    <a:lnTo>
                      <a:pt x="363" y="344"/>
                    </a:lnTo>
                    <a:lnTo>
                      <a:pt x="363" y="346"/>
                    </a:lnTo>
                    <a:lnTo>
                      <a:pt x="363" y="349"/>
                    </a:lnTo>
                    <a:lnTo>
                      <a:pt x="365" y="349"/>
                    </a:lnTo>
                    <a:lnTo>
                      <a:pt x="365" y="351"/>
                    </a:lnTo>
                    <a:lnTo>
                      <a:pt x="363" y="351"/>
                    </a:lnTo>
                    <a:lnTo>
                      <a:pt x="363" y="353"/>
                    </a:lnTo>
                    <a:lnTo>
                      <a:pt x="361" y="353"/>
                    </a:lnTo>
                    <a:lnTo>
                      <a:pt x="361" y="355"/>
                    </a:lnTo>
                    <a:lnTo>
                      <a:pt x="359" y="355"/>
                    </a:lnTo>
                    <a:lnTo>
                      <a:pt x="361" y="355"/>
                    </a:lnTo>
                    <a:lnTo>
                      <a:pt x="361" y="357"/>
                    </a:lnTo>
                    <a:lnTo>
                      <a:pt x="361" y="359"/>
                    </a:lnTo>
                    <a:lnTo>
                      <a:pt x="363" y="359"/>
                    </a:lnTo>
                    <a:lnTo>
                      <a:pt x="365" y="359"/>
                    </a:lnTo>
                    <a:lnTo>
                      <a:pt x="365" y="362"/>
                    </a:lnTo>
                    <a:lnTo>
                      <a:pt x="365" y="364"/>
                    </a:lnTo>
                    <a:lnTo>
                      <a:pt x="365" y="366"/>
                    </a:lnTo>
                    <a:lnTo>
                      <a:pt x="363" y="366"/>
                    </a:lnTo>
                    <a:lnTo>
                      <a:pt x="361" y="366"/>
                    </a:lnTo>
                    <a:lnTo>
                      <a:pt x="361" y="368"/>
                    </a:lnTo>
                    <a:lnTo>
                      <a:pt x="361" y="370"/>
                    </a:lnTo>
                    <a:lnTo>
                      <a:pt x="363" y="370"/>
                    </a:lnTo>
                    <a:lnTo>
                      <a:pt x="363" y="373"/>
                    </a:lnTo>
                    <a:lnTo>
                      <a:pt x="365" y="373"/>
                    </a:lnTo>
                    <a:lnTo>
                      <a:pt x="365" y="375"/>
                    </a:lnTo>
                    <a:lnTo>
                      <a:pt x="368" y="375"/>
                    </a:lnTo>
                    <a:lnTo>
                      <a:pt x="368" y="373"/>
                    </a:lnTo>
                    <a:lnTo>
                      <a:pt x="370" y="373"/>
                    </a:lnTo>
                    <a:lnTo>
                      <a:pt x="370" y="375"/>
                    </a:lnTo>
                    <a:lnTo>
                      <a:pt x="372" y="375"/>
                    </a:lnTo>
                    <a:lnTo>
                      <a:pt x="372" y="377"/>
                    </a:lnTo>
                    <a:lnTo>
                      <a:pt x="370" y="377"/>
                    </a:lnTo>
                    <a:lnTo>
                      <a:pt x="370" y="379"/>
                    </a:lnTo>
                    <a:lnTo>
                      <a:pt x="370" y="381"/>
                    </a:lnTo>
                    <a:lnTo>
                      <a:pt x="368" y="381"/>
                    </a:lnTo>
                    <a:lnTo>
                      <a:pt x="368" y="384"/>
                    </a:lnTo>
                    <a:lnTo>
                      <a:pt x="365" y="384"/>
                    </a:lnTo>
                    <a:lnTo>
                      <a:pt x="365" y="386"/>
                    </a:lnTo>
                    <a:lnTo>
                      <a:pt x="363" y="386"/>
                    </a:lnTo>
                    <a:lnTo>
                      <a:pt x="363" y="388"/>
                    </a:lnTo>
                    <a:lnTo>
                      <a:pt x="361" y="388"/>
                    </a:lnTo>
                    <a:lnTo>
                      <a:pt x="361" y="390"/>
                    </a:lnTo>
                    <a:lnTo>
                      <a:pt x="359" y="390"/>
                    </a:lnTo>
                    <a:lnTo>
                      <a:pt x="359" y="392"/>
                    </a:lnTo>
                    <a:lnTo>
                      <a:pt x="359" y="395"/>
                    </a:lnTo>
                    <a:lnTo>
                      <a:pt x="359" y="397"/>
                    </a:lnTo>
                    <a:lnTo>
                      <a:pt x="359" y="399"/>
                    </a:lnTo>
                    <a:lnTo>
                      <a:pt x="359" y="401"/>
                    </a:lnTo>
                    <a:lnTo>
                      <a:pt x="357" y="401"/>
                    </a:lnTo>
                    <a:lnTo>
                      <a:pt x="357" y="403"/>
                    </a:lnTo>
                    <a:lnTo>
                      <a:pt x="357" y="405"/>
                    </a:lnTo>
                    <a:lnTo>
                      <a:pt x="357" y="408"/>
                    </a:lnTo>
                    <a:lnTo>
                      <a:pt x="354" y="408"/>
                    </a:lnTo>
                    <a:lnTo>
                      <a:pt x="354" y="410"/>
                    </a:lnTo>
                    <a:lnTo>
                      <a:pt x="352" y="410"/>
                    </a:lnTo>
                    <a:lnTo>
                      <a:pt x="352" y="412"/>
                    </a:lnTo>
                    <a:lnTo>
                      <a:pt x="352" y="414"/>
                    </a:lnTo>
                    <a:lnTo>
                      <a:pt x="350" y="414"/>
                    </a:lnTo>
                    <a:lnTo>
                      <a:pt x="350" y="416"/>
                    </a:lnTo>
                    <a:lnTo>
                      <a:pt x="348" y="416"/>
                    </a:lnTo>
                    <a:lnTo>
                      <a:pt x="346" y="416"/>
                    </a:lnTo>
                    <a:lnTo>
                      <a:pt x="346" y="419"/>
                    </a:lnTo>
                    <a:lnTo>
                      <a:pt x="343" y="419"/>
                    </a:lnTo>
                    <a:lnTo>
                      <a:pt x="343" y="421"/>
                    </a:lnTo>
                    <a:lnTo>
                      <a:pt x="341" y="421"/>
                    </a:lnTo>
                    <a:lnTo>
                      <a:pt x="341" y="423"/>
                    </a:lnTo>
                    <a:lnTo>
                      <a:pt x="341" y="425"/>
                    </a:lnTo>
                    <a:lnTo>
                      <a:pt x="339" y="425"/>
                    </a:lnTo>
                    <a:lnTo>
                      <a:pt x="339" y="427"/>
                    </a:lnTo>
                    <a:lnTo>
                      <a:pt x="337" y="427"/>
                    </a:lnTo>
                    <a:lnTo>
                      <a:pt x="337" y="430"/>
                    </a:lnTo>
                    <a:lnTo>
                      <a:pt x="335" y="430"/>
                    </a:lnTo>
                    <a:lnTo>
                      <a:pt x="335" y="432"/>
                    </a:lnTo>
                    <a:lnTo>
                      <a:pt x="333" y="432"/>
                    </a:lnTo>
                    <a:lnTo>
                      <a:pt x="333" y="434"/>
                    </a:lnTo>
                    <a:lnTo>
                      <a:pt x="330" y="434"/>
                    </a:lnTo>
                    <a:lnTo>
                      <a:pt x="330" y="436"/>
                    </a:lnTo>
                    <a:lnTo>
                      <a:pt x="330" y="438"/>
                    </a:lnTo>
                    <a:lnTo>
                      <a:pt x="328" y="438"/>
                    </a:lnTo>
                    <a:lnTo>
                      <a:pt x="328" y="441"/>
                    </a:lnTo>
                    <a:lnTo>
                      <a:pt x="326" y="441"/>
                    </a:lnTo>
                    <a:lnTo>
                      <a:pt x="326" y="443"/>
                    </a:lnTo>
                    <a:lnTo>
                      <a:pt x="326" y="445"/>
                    </a:lnTo>
                    <a:lnTo>
                      <a:pt x="326" y="447"/>
                    </a:lnTo>
                    <a:lnTo>
                      <a:pt x="326" y="449"/>
                    </a:lnTo>
                    <a:lnTo>
                      <a:pt x="324" y="449"/>
                    </a:lnTo>
                    <a:lnTo>
                      <a:pt x="322" y="449"/>
                    </a:lnTo>
                    <a:lnTo>
                      <a:pt x="319" y="449"/>
                    </a:lnTo>
                    <a:lnTo>
                      <a:pt x="319" y="451"/>
                    </a:lnTo>
                    <a:lnTo>
                      <a:pt x="317" y="451"/>
                    </a:lnTo>
                    <a:lnTo>
                      <a:pt x="317" y="454"/>
                    </a:lnTo>
                    <a:lnTo>
                      <a:pt x="315" y="454"/>
                    </a:lnTo>
                    <a:lnTo>
                      <a:pt x="315" y="456"/>
                    </a:lnTo>
                    <a:lnTo>
                      <a:pt x="315" y="458"/>
                    </a:lnTo>
                    <a:lnTo>
                      <a:pt x="313" y="458"/>
                    </a:lnTo>
                    <a:lnTo>
                      <a:pt x="313" y="460"/>
                    </a:lnTo>
                    <a:lnTo>
                      <a:pt x="311" y="460"/>
                    </a:lnTo>
                    <a:lnTo>
                      <a:pt x="308" y="460"/>
                    </a:lnTo>
                    <a:lnTo>
                      <a:pt x="306" y="460"/>
                    </a:lnTo>
                    <a:lnTo>
                      <a:pt x="304" y="460"/>
                    </a:lnTo>
                    <a:lnTo>
                      <a:pt x="304" y="462"/>
                    </a:lnTo>
                    <a:lnTo>
                      <a:pt x="304" y="465"/>
                    </a:lnTo>
                    <a:lnTo>
                      <a:pt x="304" y="467"/>
                    </a:lnTo>
                    <a:lnTo>
                      <a:pt x="304" y="469"/>
                    </a:lnTo>
                    <a:lnTo>
                      <a:pt x="304" y="471"/>
                    </a:lnTo>
                    <a:lnTo>
                      <a:pt x="304" y="473"/>
                    </a:lnTo>
                    <a:lnTo>
                      <a:pt x="302" y="473"/>
                    </a:lnTo>
                    <a:lnTo>
                      <a:pt x="302" y="476"/>
                    </a:lnTo>
                    <a:lnTo>
                      <a:pt x="304" y="476"/>
                    </a:lnTo>
                    <a:lnTo>
                      <a:pt x="304" y="478"/>
                    </a:lnTo>
                    <a:lnTo>
                      <a:pt x="302" y="478"/>
                    </a:lnTo>
                    <a:lnTo>
                      <a:pt x="302" y="480"/>
                    </a:lnTo>
                    <a:lnTo>
                      <a:pt x="302" y="482"/>
                    </a:lnTo>
                    <a:lnTo>
                      <a:pt x="302" y="484"/>
                    </a:lnTo>
                    <a:lnTo>
                      <a:pt x="302" y="487"/>
                    </a:lnTo>
                    <a:lnTo>
                      <a:pt x="302" y="489"/>
                    </a:lnTo>
                    <a:lnTo>
                      <a:pt x="302" y="491"/>
                    </a:lnTo>
                    <a:lnTo>
                      <a:pt x="302" y="493"/>
                    </a:lnTo>
                    <a:lnTo>
                      <a:pt x="304" y="495"/>
                    </a:lnTo>
                    <a:lnTo>
                      <a:pt x="306" y="497"/>
                    </a:lnTo>
                    <a:lnTo>
                      <a:pt x="306" y="500"/>
                    </a:lnTo>
                    <a:lnTo>
                      <a:pt x="308" y="500"/>
                    </a:lnTo>
                    <a:lnTo>
                      <a:pt x="308" y="502"/>
                    </a:lnTo>
                    <a:lnTo>
                      <a:pt x="308" y="504"/>
                    </a:lnTo>
                    <a:lnTo>
                      <a:pt x="308" y="506"/>
                    </a:lnTo>
                    <a:lnTo>
                      <a:pt x="308" y="508"/>
                    </a:lnTo>
                    <a:lnTo>
                      <a:pt x="308" y="511"/>
                    </a:lnTo>
                    <a:lnTo>
                      <a:pt x="308" y="513"/>
                    </a:lnTo>
                    <a:lnTo>
                      <a:pt x="308" y="515"/>
                    </a:lnTo>
                    <a:lnTo>
                      <a:pt x="308" y="517"/>
                    </a:lnTo>
                    <a:lnTo>
                      <a:pt x="308" y="519"/>
                    </a:lnTo>
                    <a:lnTo>
                      <a:pt x="308" y="522"/>
                    </a:lnTo>
                    <a:lnTo>
                      <a:pt x="308" y="524"/>
                    </a:lnTo>
                    <a:lnTo>
                      <a:pt x="306" y="524"/>
                    </a:lnTo>
                    <a:lnTo>
                      <a:pt x="306" y="526"/>
                    </a:lnTo>
                    <a:lnTo>
                      <a:pt x="304" y="526"/>
                    </a:lnTo>
                    <a:lnTo>
                      <a:pt x="304" y="528"/>
                    </a:lnTo>
                    <a:lnTo>
                      <a:pt x="304" y="530"/>
                    </a:lnTo>
                    <a:lnTo>
                      <a:pt x="304" y="533"/>
                    </a:lnTo>
                    <a:lnTo>
                      <a:pt x="304" y="535"/>
                    </a:lnTo>
                    <a:lnTo>
                      <a:pt x="306" y="535"/>
                    </a:lnTo>
                    <a:lnTo>
                      <a:pt x="306" y="537"/>
                    </a:lnTo>
                    <a:lnTo>
                      <a:pt x="308" y="537"/>
                    </a:lnTo>
                    <a:lnTo>
                      <a:pt x="308" y="539"/>
                    </a:lnTo>
                    <a:lnTo>
                      <a:pt x="308" y="541"/>
                    </a:lnTo>
                    <a:lnTo>
                      <a:pt x="308" y="543"/>
                    </a:lnTo>
                    <a:lnTo>
                      <a:pt x="306" y="546"/>
                    </a:lnTo>
                    <a:lnTo>
                      <a:pt x="308" y="548"/>
                    </a:lnTo>
                    <a:lnTo>
                      <a:pt x="308" y="550"/>
                    </a:lnTo>
                    <a:lnTo>
                      <a:pt x="311" y="550"/>
                    </a:lnTo>
                    <a:lnTo>
                      <a:pt x="311" y="552"/>
                    </a:lnTo>
                    <a:lnTo>
                      <a:pt x="308" y="552"/>
                    </a:lnTo>
                    <a:lnTo>
                      <a:pt x="308" y="554"/>
                    </a:lnTo>
                    <a:lnTo>
                      <a:pt x="306" y="554"/>
                    </a:lnTo>
                    <a:lnTo>
                      <a:pt x="306" y="557"/>
                    </a:lnTo>
                    <a:lnTo>
                      <a:pt x="308" y="557"/>
                    </a:lnTo>
                    <a:lnTo>
                      <a:pt x="308" y="559"/>
                    </a:lnTo>
                    <a:lnTo>
                      <a:pt x="311" y="559"/>
                    </a:lnTo>
                    <a:lnTo>
                      <a:pt x="313" y="561"/>
                    </a:lnTo>
                    <a:lnTo>
                      <a:pt x="313" y="563"/>
                    </a:lnTo>
                    <a:lnTo>
                      <a:pt x="313" y="565"/>
                    </a:lnTo>
                    <a:lnTo>
                      <a:pt x="311" y="565"/>
                    </a:lnTo>
                    <a:lnTo>
                      <a:pt x="311" y="568"/>
                    </a:lnTo>
                    <a:lnTo>
                      <a:pt x="313" y="568"/>
                    </a:lnTo>
                    <a:lnTo>
                      <a:pt x="315" y="568"/>
                    </a:lnTo>
                    <a:lnTo>
                      <a:pt x="315" y="570"/>
                    </a:lnTo>
                    <a:lnTo>
                      <a:pt x="317" y="570"/>
                    </a:lnTo>
                    <a:lnTo>
                      <a:pt x="319" y="570"/>
                    </a:lnTo>
                    <a:lnTo>
                      <a:pt x="322" y="570"/>
                    </a:lnTo>
                    <a:lnTo>
                      <a:pt x="322" y="572"/>
                    </a:lnTo>
                    <a:lnTo>
                      <a:pt x="324" y="572"/>
                    </a:lnTo>
                    <a:lnTo>
                      <a:pt x="324" y="574"/>
                    </a:lnTo>
                    <a:lnTo>
                      <a:pt x="322" y="574"/>
                    </a:lnTo>
                    <a:lnTo>
                      <a:pt x="322" y="576"/>
                    </a:lnTo>
                    <a:lnTo>
                      <a:pt x="322" y="579"/>
                    </a:lnTo>
                    <a:lnTo>
                      <a:pt x="322" y="581"/>
                    </a:lnTo>
                    <a:lnTo>
                      <a:pt x="322" y="583"/>
                    </a:lnTo>
                    <a:lnTo>
                      <a:pt x="322" y="585"/>
                    </a:lnTo>
                    <a:lnTo>
                      <a:pt x="324" y="585"/>
                    </a:lnTo>
                    <a:lnTo>
                      <a:pt x="324" y="587"/>
                    </a:lnTo>
                    <a:lnTo>
                      <a:pt x="324" y="589"/>
                    </a:lnTo>
                    <a:lnTo>
                      <a:pt x="324" y="587"/>
                    </a:lnTo>
                    <a:lnTo>
                      <a:pt x="326" y="587"/>
                    </a:lnTo>
                    <a:lnTo>
                      <a:pt x="328" y="585"/>
                    </a:lnTo>
                    <a:lnTo>
                      <a:pt x="328" y="583"/>
                    </a:lnTo>
                    <a:lnTo>
                      <a:pt x="328" y="581"/>
                    </a:lnTo>
                    <a:lnTo>
                      <a:pt x="330" y="581"/>
                    </a:lnTo>
                    <a:lnTo>
                      <a:pt x="330" y="579"/>
                    </a:lnTo>
                    <a:lnTo>
                      <a:pt x="333" y="579"/>
                    </a:lnTo>
                    <a:lnTo>
                      <a:pt x="335" y="579"/>
                    </a:lnTo>
                    <a:lnTo>
                      <a:pt x="337" y="579"/>
                    </a:lnTo>
                    <a:lnTo>
                      <a:pt x="339" y="579"/>
                    </a:lnTo>
                    <a:lnTo>
                      <a:pt x="341" y="579"/>
                    </a:lnTo>
                    <a:lnTo>
                      <a:pt x="343" y="579"/>
                    </a:lnTo>
                    <a:lnTo>
                      <a:pt x="346" y="579"/>
                    </a:lnTo>
                    <a:lnTo>
                      <a:pt x="346" y="576"/>
                    </a:lnTo>
                    <a:lnTo>
                      <a:pt x="348" y="576"/>
                    </a:lnTo>
                    <a:lnTo>
                      <a:pt x="348" y="574"/>
                    </a:lnTo>
                    <a:lnTo>
                      <a:pt x="350" y="574"/>
                    </a:lnTo>
                    <a:lnTo>
                      <a:pt x="350" y="572"/>
                    </a:lnTo>
                    <a:lnTo>
                      <a:pt x="352" y="572"/>
                    </a:lnTo>
                    <a:lnTo>
                      <a:pt x="352" y="570"/>
                    </a:lnTo>
                    <a:lnTo>
                      <a:pt x="354" y="570"/>
                    </a:lnTo>
                    <a:lnTo>
                      <a:pt x="354" y="572"/>
                    </a:lnTo>
                    <a:lnTo>
                      <a:pt x="357" y="572"/>
                    </a:lnTo>
                    <a:lnTo>
                      <a:pt x="359" y="572"/>
                    </a:lnTo>
                    <a:lnTo>
                      <a:pt x="359" y="570"/>
                    </a:lnTo>
                    <a:lnTo>
                      <a:pt x="359" y="568"/>
                    </a:lnTo>
                    <a:lnTo>
                      <a:pt x="359" y="565"/>
                    </a:lnTo>
                    <a:lnTo>
                      <a:pt x="361" y="565"/>
                    </a:lnTo>
                    <a:lnTo>
                      <a:pt x="363" y="565"/>
                    </a:lnTo>
                    <a:lnTo>
                      <a:pt x="365" y="565"/>
                    </a:lnTo>
                    <a:lnTo>
                      <a:pt x="368" y="565"/>
                    </a:lnTo>
                    <a:lnTo>
                      <a:pt x="368" y="563"/>
                    </a:lnTo>
                    <a:lnTo>
                      <a:pt x="370" y="563"/>
                    </a:lnTo>
                    <a:lnTo>
                      <a:pt x="372" y="563"/>
                    </a:lnTo>
                    <a:lnTo>
                      <a:pt x="372" y="561"/>
                    </a:lnTo>
                    <a:lnTo>
                      <a:pt x="374" y="561"/>
                    </a:lnTo>
                    <a:lnTo>
                      <a:pt x="376" y="561"/>
                    </a:lnTo>
                    <a:lnTo>
                      <a:pt x="376" y="559"/>
                    </a:lnTo>
                    <a:lnTo>
                      <a:pt x="379" y="559"/>
                    </a:lnTo>
                    <a:lnTo>
                      <a:pt x="381" y="559"/>
                    </a:lnTo>
                    <a:lnTo>
                      <a:pt x="383" y="559"/>
                    </a:lnTo>
                    <a:lnTo>
                      <a:pt x="385" y="559"/>
                    </a:lnTo>
                    <a:lnTo>
                      <a:pt x="387" y="559"/>
                    </a:lnTo>
                    <a:lnTo>
                      <a:pt x="387" y="561"/>
                    </a:lnTo>
                    <a:lnTo>
                      <a:pt x="389" y="561"/>
                    </a:lnTo>
                    <a:lnTo>
                      <a:pt x="392" y="561"/>
                    </a:lnTo>
                    <a:lnTo>
                      <a:pt x="392" y="563"/>
                    </a:lnTo>
                    <a:lnTo>
                      <a:pt x="394" y="563"/>
                    </a:lnTo>
                    <a:lnTo>
                      <a:pt x="396" y="563"/>
                    </a:lnTo>
                    <a:lnTo>
                      <a:pt x="398" y="563"/>
                    </a:lnTo>
                    <a:lnTo>
                      <a:pt x="398" y="561"/>
                    </a:lnTo>
                    <a:lnTo>
                      <a:pt x="400" y="561"/>
                    </a:lnTo>
                    <a:lnTo>
                      <a:pt x="403" y="561"/>
                    </a:lnTo>
                    <a:lnTo>
                      <a:pt x="403" y="563"/>
                    </a:lnTo>
                    <a:lnTo>
                      <a:pt x="405" y="563"/>
                    </a:lnTo>
                    <a:lnTo>
                      <a:pt x="405" y="565"/>
                    </a:lnTo>
                    <a:lnTo>
                      <a:pt x="405" y="568"/>
                    </a:lnTo>
                    <a:lnTo>
                      <a:pt x="407" y="568"/>
                    </a:lnTo>
                    <a:lnTo>
                      <a:pt x="409" y="570"/>
                    </a:lnTo>
                    <a:lnTo>
                      <a:pt x="411" y="570"/>
                    </a:lnTo>
                    <a:lnTo>
                      <a:pt x="411" y="572"/>
                    </a:lnTo>
                    <a:lnTo>
                      <a:pt x="414" y="572"/>
                    </a:lnTo>
                    <a:lnTo>
                      <a:pt x="416" y="572"/>
                    </a:lnTo>
                    <a:lnTo>
                      <a:pt x="418" y="572"/>
                    </a:lnTo>
                    <a:lnTo>
                      <a:pt x="420" y="572"/>
                    </a:lnTo>
                    <a:lnTo>
                      <a:pt x="422" y="572"/>
                    </a:lnTo>
                    <a:lnTo>
                      <a:pt x="425" y="574"/>
                    </a:lnTo>
                    <a:lnTo>
                      <a:pt x="427" y="574"/>
                    </a:lnTo>
                    <a:lnTo>
                      <a:pt x="429" y="574"/>
                    </a:lnTo>
                    <a:lnTo>
                      <a:pt x="429" y="572"/>
                    </a:lnTo>
                    <a:lnTo>
                      <a:pt x="431" y="572"/>
                    </a:lnTo>
                    <a:lnTo>
                      <a:pt x="431" y="574"/>
                    </a:lnTo>
                    <a:lnTo>
                      <a:pt x="433" y="574"/>
                    </a:lnTo>
                    <a:lnTo>
                      <a:pt x="435" y="574"/>
                    </a:lnTo>
                    <a:lnTo>
                      <a:pt x="438" y="574"/>
                    </a:lnTo>
                    <a:lnTo>
                      <a:pt x="438" y="576"/>
                    </a:lnTo>
                    <a:lnTo>
                      <a:pt x="440" y="576"/>
                    </a:lnTo>
                    <a:lnTo>
                      <a:pt x="442" y="576"/>
                    </a:lnTo>
                    <a:lnTo>
                      <a:pt x="442" y="579"/>
                    </a:lnTo>
                    <a:lnTo>
                      <a:pt x="444" y="579"/>
                    </a:lnTo>
                    <a:lnTo>
                      <a:pt x="446" y="579"/>
                    </a:lnTo>
                    <a:lnTo>
                      <a:pt x="446" y="581"/>
                    </a:lnTo>
                    <a:lnTo>
                      <a:pt x="449" y="581"/>
                    </a:lnTo>
                    <a:lnTo>
                      <a:pt x="449" y="579"/>
                    </a:lnTo>
                    <a:lnTo>
                      <a:pt x="451" y="579"/>
                    </a:lnTo>
                    <a:lnTo>
                      <a:pt x="453" y="579"/>
                    </a:lnTo>
                    <a:lnTo>
                      <a:pt x="455" y="579"/>
                    </a:lnTo>
                    <a:lnTo>
                      <a:pt x="457" y="579"/>
                    </a:lnTo>
                    <a:lnTo>
                      <a:pt x="460" y="579"/>
                    </a:lnTo>
                    <a:lnTo>
                      <a:pt x="460" y="576"/>
                    </a:lnTo>
                    <a:lnTo>
                      <a:pt x="462" y="576"/>
                    </a:lnTo>
                    <a:lnTo>
                      <a:pt x="462" y="574"/>
                    </a:lnTo>
                    <a:lnTo>
                      <a:pt x="464" y="574"/>
                    </a:lnTo>
                    <a:lnTo>
                      <a:pt x="466" y="574"/>
                    </a:lnTo>
                    <a:lnTo>
                      <a:pt x="466" y="572"/>
                    </a:lnTo>
                    <a:lnTo>
                      <a:pt x="468" y="572"/>
                    </a:lnTo>
                    <a:lnTo>
                      <a:pt x="471" y="572"/>
                    </a:lnTo>
                    <a:lnTo>
                      <a:pt x="473" y="572"/>
                    </a:lnTo>
                    <a:lnTo>
                      <a:pt x="475" y="572"/>
                    </a:lnTo>
                    <a:lnTo>
                      <a:pt x="477" y="572"/>
                    </a:lnTo>
                    <a:lnTo>
                      <a:pt x="479" y="572"/>
                    </a:lnTo>
                    <a:lnTo>
                      <a:pt x="479" y="570"/>
                    </a:lnTo>
                    <a:lnTo>
                      <a:pt x="481" y="570"/>
                    </a:lnTo>
                    <a:lnTo>
                      <a:pt x="484" y="570"/>
                    </a:lnTo>
                    <a:lnTo>
                      <a:pt x="486" y="570"/>
                    </a:lnTo>
                    <a:lnTo>
                      <a:pt x="486" y="572"/>
                    </a:lnTo>
                    <a:lnTo>
                      <a:pt x="488" y="572"/>
                    </a:lnTo>
                    <a:lnTo>
                      <a:pt x="488" y="574"/>
                    </a:lnTo>
                    <a:lnTo>
                      <a:pt x="490" y="574"/>
                    </a:lnTo>
                    <a:lnTo>
                      <a:pt x="492" y="574"/>
                    </a:lnTo>
                    <a:lnTo>
                      <a:pt x="492" y="572"/>
                    </a:lnTo>
                    <a:lnTo>
                      <a:pt x="495" y="572"/>
                    </a:lnTo>
                    <a:lnTo>
                      <a:pt x="497" y="572"/>
                    </a:lnTo>
                    <a:lnTo>
                      <a:pt x="497" y="570"/>
                    </a:lnTo>
                    <a:lnTo>
                      <a:pt x="499" y="570"/>
                    </a:lnTo>
                    <a:lnTo>
                      <a:pt x="499" y="568"/>
                    </a:lnTo>
                    <a:lnTo>
                      <a:pt x="501" y="568"/>
                    </a:lnTo>
                    <a:lnTo>
                      <a:pt x="503" y="568"/>
                    </a:lnTo>
                    <a:lnTo>
                      <a:pt x="506" y="568"/>
                    </a:lnTo>
                    <a:lnTo>
                      <a:pt x="508" y="568"/>
                    </a:lnTo>
                    <a:lnTo>
                      <a:pt x="510" y="568"/>
                    </a:lnTo>
                    <a:lnTo>
                      <a:pt x="512" y="568"/>
                    </a:lnTo>
                    <a:lnTo>
                      <a:pt x="514" y="568"/>
                    </a:lnTo>
                    <a:lnTo>
                      <a:pt x="517" y="568"/>
                    </a:lnTo>
                    <a:lnTo>
                      <a:pt x="517" y="565"/>
                    </a:lnTo>
                    <a:lnTo>
                      <a:pt x="519" y="565"/>
                    </a:lnTo>
                    <a:lnTo>
                      <a:pt x="521" y="565"/>
                    </a:lnTo>
                    <a:lnTo>
                      <a:pt x="523" y="565"/>
                    </a:lnTo>
                    <a:lnTo>
                      <a:pt x="525" y="565"/>
                    </a:lnTo>
                    <a:lnTo>
                      <a:pt x="527" y="568"/>
                    </a:lnTo>
                    <a:lnTo>
                      <a:pt x="530" y="568"/>
                    </a:lnTo>
                    <a:lnTo>
                      <a:pt x="532" y="568"/>
                    </a:lnTo>
                    <a:lnTo>
                      <a:pt x="534" y="568"/>
                    </a:lnTo>
                    <a:lnTo>
                      <a:pt x="534" y="570"/>
                    </a:lnTo>
                    <a:lnTo>
                      <a:pt x="536" y="570"/>
                    </a:lnTo>
                    <a:lnTo>
                      <a:pt x="538" y="570"/>
                    </a:lnTo>
                    <a:lnTo>
                      <a:pt x="538" y="572"/>
                    </a:lnTo>
                    <a:lnTo>
                      <a:pt x="538" y="570"/>
                    </a:lnTo>
                    <a:lnTo>
                      <a:pt x="541" y="570"/>
                    </a:lnTo>
                    <a:lnTo>
                      <a:pt x="543" y="570"/>
                    </a:lnTo>
                    <a:lnTo>
                      <a:pt x="543" y="572"/>
                    </a:lnTo>
                    <a:lnTo>
                      <a:pt x="545" y="572"/>
                    </a:lnTo>
                    <a:lnTo>
                      <a:pt x="545" y="574"/>
                    </a:lnTo>
                    <a:lnTo>
                      <a:pt x="547" y="574"/>
                    </a:lnTo>
                    <a:lnTo>
                      <a:pt x="549" y="574"/>
                    </a:lnTo>
                    <a:lnTo>
                      <a:pt x="549" y="576"/>
                    </a:lnTo>
                    <a:lnTo>
                      <a:pt x="552" y="576"/>
                    </a:lnTo>
                    <a:lnTo>
                      <a:pt x="554" y="576"/>
                    </a:lnTo>
                    <a:lnTo>
                      <a:pt x="556" y="576"/>
                    </a:lnTo>
                    <a:lnTo>
                      <a:pt x="556" y="574"/>
                    </a:lnTo>
                    <a:lnTo>
                      <a:pt x="558" y="574"/>
                    </a:lnTo>
                    <a:lnTo>
                      <a:pt x="558" y="572"/>
                    </a:lnTo>
                    <a:lnTo>
                      <a:pt x="560" y="572"/>
                    </a:lnTo>
                    <a:lnTo>
                      <a:pt x="562" y="572"/>
                    </a:lnTo>
                    <a:lnTo>
                      <a:pt x="562" y="574"/>
                    </a:lnTo>
                    <a:lnTo>
                      <a:pt x="565" y="574"/>
                    </a:lnTo>
                    <a:lnTo>
                      <a:pt x="565" y="572"/>
                    </a:lnTo>
                    <a:lnTo>
                      <a:pt x="567" y="572"/>
                    </a:lnTo>
                    <a:lnTo>
                      <a:pt x="567" y="570"/>
                    </a:lnTo>
                    <a:lnTo>
                      <a:pt x="569" y="570"/>
                    </a:lnTo>
                    <a:lnTo>
                      <a:pt x="571" y="570"/>
                    </a:lnTo>
                    <a:lnTo>
                      <a:pt x="571" y="572"/>
                    </a:lnTo>
                    <a:lnTo>
                      <a:pt x="573" y="572"/>
                    </a:lnTo>
                    <a:lnTo>
                      <a:pt x="576" y="572"/>
                    </a:lnTo>
                    <a:lnTo>
                      <a:pt x="576" y="574"/>
                    </a:lnTo>
                    <a:lnTo>
                      <a:pt x="578" y="574"/>
                    </a:lnTo>
                    <a:lnTo>
                      <a:pt x="578" y="576"/>
                    </a:lnTo>
                    <a:lnTo>
                      <a:pt x="580" y="576"/>
                    </a:lnTo>
                    <a:lnTo>
                      <a:pt x="580" y="579"/>
                    </a:lnTo>
                    <a:lnTo>
                      <a:pt x="582" y="579"/>
                    </a:lnTo>
                    <a:lnTo>
                      <a:pt x="584" y="579"/>
                    </a:lnTo>
                    <a:lnTo>
                      <a:pt x="584" y="576"/>
                    </a:lnTo>
                    <a:lnTo>
                      <a:pt x="587" y="576"/>
                    </a:lnTo>
                    <a:lnTo>
                      <a:pt x="589" y="576"/>
                    </a:lnTo>
                    <a:lnTo>
                      <a:pt x="591" y="579"/>
                    </a:lnTo>
                    <a:lnTo>
                      <a:pt x="591" y="576"/>
                    </a:lnTo>
                    <a:lnTo>
                      <a:pt x="593" y="576"/>
                    </a:lnTo>
                    <a:lnTo>
                      <a:pt x="595" y="576"/>
                    </a:lnTo>
                    <a:lnTo>
                      <a:pt x="595" y="574"/>
                    </a:lnTo>
                    <a:lnTo>
                      <a:pt x="598" y="574"/>
                    </a:lnTo>
                    <a:lnTo>
                      <a:pt x="598" y="576"/>
                    </a:lnTo>
                    <a:lnTo>
                      <a:pt x="600" y="576"/>
                    </a:lnTo>
                    <a:lnTo>
                      <a:pt x="602" y="576"/>
                    </a:lnTo>
                    <a:lnTo>
                      <a:pt x="602" y="574"/>
                    </a:lnTo>
                    <a:lnTo>
                      <a:pt x="604" y="574"/>
                    </a:lnTo>
                    <a:lnTo>
                      <a:pt x="606" y="572"/>
                    </a:lnTo>
                    <a:lnTo>
                      <a:pt x="608" y="572"/>
                    </a:lnTo>
                    <a:lnTo>
                      <a:pt x="608" y="570"/>
                    </a:lnTo>
                    <a:lnTo>
                      <a:pt x="611" y="570"/>
                    </a:lnTo>
                    <a:lnTo>
                      <a:pt x="611" y="568"/>
                    </a:lnTo>
                    <a:lnTo>
                      <a:pt x="613" y="568"/>
                    </a:lnTo>
                    <a:lnTo>
                      <a:pt x="613" y="565"/>
                    </a:lnTo>
                    <a:lnTo>
                      <a:pt x="615" y="565"/>
                    </a:lnTo>
                    <a:lnTo>
                      <a:pt x="617" y="565"/>
                    </a:lnTo>
                    <a:lnTo>
                      <a:pt x="617" y="563"/>
                    </a:lnTo>
                    <a:lnTo>
                      <a:pt x="619" y="563"/>
                    </a:lnTo>
                    <a:lnTo>
                      <a:pt x="619" y="561"/>
                    </a:lnTo>
                    <a:lnTo>
                      <a:pt x="622" y="561"/>
                    </a:lnTo>
                    <a:lnTo>
                      <a:pt x="624" y="561"/>
                    </a:lnTo>
                    <a:lnTo>
                      <a:pt x="624" y="559"/>
                    </a:lnTo>
                    <a:lnTo>
                      <a:pt x="624" y="557"/>
                    </a:lnTo>
                    <a:lnTo>
                      <a:pt x="624" y="554"/>
                    </a:lnTo>
                    <a:lnTo>
                      <a:pt x="626" y="554"/>
                    </a:lnTo>
                    <a:lnTo>
                      <a:pt x="626" y="552"/>
                    </a:lnTo>
                    <a:lnTo>
                      <a:pt x="628" y="552"/>
                    </a:lnTo>
                    <a:lnTo>
                      <a:pt x="633" y="552"/>
                    </a:lnTo>
                    <a:lnTo>
                      <a:pt x="637" y="559"/>
                    </a:lnTo>
                    <a:lnTo>
                      <a:pt x="650" y="576"/>
                    </a:lnTo>
                    <a:lnTo>
                      <a:pt x="659" y="596"/>
                    </a:lnTo>
                    <a:lnTo>
                      <a:pt x="659" y="598"/>
                    </a:lnTo>
                    <a:lnTo>
                      <a:pt x="661" y="598"/>
                    </a:lnTo>
                    <a:lnTo>
                      <a:pt x="661" y="600"/>
                    </a:lnTo>
                    <a:lnTo>
                      <a:pt x="661" y="603"/>
                    </a:lnTo>
                    <a:lnTo>
                      <a:pt x="663" y="603"/>
                    </a:lnTo>
                    <a:lnTo>
                      <a:pt x="672" y="600"/>
                    </a:lnTo>
                    <a:lnTo>
                      <a:pt x="681" y="620"/>
                    </a:lnTo>
                    <a:lnTo>
                      <a:pt x="685" y="622"/>
                    </a:lnTo>
                    <a:lnTo>
                      <a:pt x="685" y="644"/>
                    </a:lnTo>
                    <a:lnTo>
                      <a:pt x="692" y="642"/>
                    </a:lnTo>
                    <a:lnTo>
                      <a:pt x="700" y="642"/>
                    </a:lnTo>
                    <a:lnTo>
                      <a:pt x="718" y="635"/>
                    </a:lnTo>
                    <a:lnTo>
                      <a:pt x="722" y="627"/>
                    </a:lnTo>
                    <a:lnTo>
                      <a:pt x="716" y="616"/>
                    </a:lnTo>
                    <a:lnTo>
                      <a:pt x="716" y="614"/>
                    </a:lnTo>
                    <a:lnTo>
                      <a:pt x="714" y="614"/>
                    </a:lnTo>
                    <a:lnTo>
                      <a:pt x="711" y="611"/>
                    </a:lnTo>
                    <a:lnTo>
                      <a:pt x="714" y="609"/>
                    </a:lnTo>
                    <a:lnTo>
                      <a:pt x="714" y="607"/>
                    </a:lnTo>
                    <a:lnTo>
                      <a:pt x="725" y="622"/>
                    </a:lnTo>
                    <a:lnTo>
                      <a:pt x="731" y="629"/>
                    </a:lnTo>
                    <a:lnTo>
                      <a:pt x="736" y="633"/>
                    </a:lnTo>
                    <a:lnTo>
                      <a:pt x="738" y="638"/>
                    </a:lnTo>
                    <a:lnTo>
                      <a:pt x="742" y="640"/>
                    </a:lnTo>
                    <a:lnTo>
                      <a:pt x="746" y="635"/>
                    </a:lnTo>
                    <a:lnTo>
                      <a:pt x="753" y="625"/>
                    </a:lnTo>
                    <a:lnTo>
                      <a:pt x="773" y="635"/>
                    </a:lnTo>
                    <a:lnTo>
                      <a:pt x="775" y="649"/>
                    </a:lnTo>
                    <a:lnTo>
                      <a:pt x="775" y="662"/>
                    </a:lnTo>
                    <a:lnTo>
                      <a:pt x="777" y="679"/>
                    </a:lnTo>
                    <a:lnTo>
                      <a:pt x="777" y="686"/>
                    </a:lnTo>
                    <a:lnTo>
                      <a:pt x="790" y="686"/>
                    </a:lnTo>
                    <a:lnTo>
                      <a:pt x="792" y="688"/>
                    </a:lnTo>
                    <a:lnTo>
                      <a:pt x="792" y="690"/>
                    </a:lnTo>
                    <a:lnTo>
                      <a:pt x="812" y="690"/>
                    </a:lnTo>
                    <a:lnTo>
                      <a:pt x="817" y="692"/>
                    </a:lnTo>
                    <a:lnTo>
                      <a:pt x="819" y="690"/>
                    </a:lnTo>
                    <a:lnTo>
                      <a:pt x="832" y="690"/>
                    </a:lnTo>
                    <a:lnTo>
                      <a:pt x="834" y="690"/>
                    </a:lnTo>
                    <a:lnTo>
                      <a:pt x="841" y="688"/>
                    </a:lnTo>
                    <a:lnTo>
                      <a:pt x="854" y="686"/>
                    </a:lnTo>
                    <a:lnTo>
                      <a:pt x="863" y="679"/>
                    </a:lnTo>
                    <a:lnTo>
                      <a:pt x="867" y="684"/>
                    </a:lnTo>
                    <a:lnTo>
                      <a:pt x="874" y="688"/>
                    </a:lnTo>
                    <a:lnTo>
                      <a:pt x="871" y="690"/>
                    </a:lnTo>
                    <a:lnTo>
                      <a:pt x="869" y="692"/>
                    </a:lnTo>
                    <a:lnTo>
                      <a:pt x="869" y="697"/>
                    </a:lnTo>
                    <a:lnTo>
                      <a:pt x="863" y="701"/>
                    </a:lnTo>
                    <a:lnTo>
                      <a:pt x="863" y="708"/>
                    </a:lnTo>
                    <a:lnTo>
                      <a:pt x="863" y="710"/>
                    </a:lnTo>
                    <a:lnTo>
                      <a:pt x="871" y="710"/>
                    </a:lnTo>
                    <a:lnTo>
                      <a:pt x="869" y="721"/>
                    </a:lnTo>
                    <a:lnTo>
                      <a:pt x="869" y="738"/>
                    </a:lnTo>
                    <a:lnTo>
                      <a:pt x="874" y="738"/>
                    </a:lnTo>
                    <a:lnTo>
                      <a:pt x="882" y="741"/>
                    </a:lnTo>
                    <a:lnTo>
                      <a:pt x="882" y="745"/>
                    </a:lnTo>
                    <a:lnTo>
                      <a:pt x="882" y="752"/>
                    </a:lnTo>
                    <a:lnTo>
                      <a:pt x="880" y="765"/>
                    </a:lnTo>
                    <a:lnTo>
                      <a:pt x="880" y="773"/>
                    </a:lnTo>
                    <a:lnTo>
                      <a:pt x="880" y="776"/>
                    </a:lnTo>
                    <a:lnTo>
                      <a:pt x="880" y="782"/>
                    </a:lnTo>
                    <a:lnTo>
                      <a:pt x="878" y="798"/>
                    </a:lnTo>
                    <a:lnTo>
                      <a:pt x="869" y="798"/>
                    </a:lnTo>
                    <a:lnTo>
                      <a:pt x="874" y="800"/>
                    </a:lnTo>
                    <a:lnTo>
                      <a:pt x="876" y="804"/>
                    </a:lnTo>
                    <a:lnTo>
                      <a:pt x="880" y="809"/>
                    </a:lnTo>
                    <a:lnTo>
                      <a:pt x="882" y="809"/>
                    </a:lnTo>
                    <a:lnTo>
                      <a:pt x="884" y="811"/>
                    </a:lnTo>
                    <a:lnTo>
                      <a:pt x="889" y="815"/>
                    </a:lnTo>
                    <a:lnTo>
                      <a:pt x="895" y="822"/>
                    </a:lnTo>
                    <a:lnTo>
                      <a:pt x="900" y="826"/>
                    </a:lnTo>
                    <a:lnTo>
                      <a:pt x="904" y="833"/>
                    </a:lnTo>
                    <a:lnTo>
                      <a:pt x="909" y="844"/>
                    </a:lnTo>
                    <a:lnTo>
                      <a:pt x="898" y="846"/>
                    </a:lnTo>
                    <a:lnTo>
                      <a:pt x="891" y="848"/>
                    </a:lnTo>
                    <a:lnTo>
                      <a:pt x="887" y="848"/>
                    </a:lnTo>
                    <a:lnTo>
                      <a:pt x="891" y="850"/>
                    </a:lnTo>
                    <a:lnTo>
                      <a:pt x="900" y="859"/>
                    </a:lnTo>
                    <a:lnTo>
                      <a:pt x="902" y="859"/>
                    </a:lnTo>
                    <a:lnTo>
                      <a:pt x="902" y="861"/>
                    </a:lnTo>
                    <a:lnTo>
                      <a:pt x="902" y="865"/>
                    </a:lnTo>
                    <a:lnTo>
                      <a:pt x="904" y="865"/>
                    </a:lnTo>
                    <a:lnTo>
                      <a:pt x="895" y="872"/>
                    </a:lnTo>
                    <a:lnTo>
                      <a:pt x="893" y="872"/>
                    </a:lnTo>
                    <a:lnTo>
                      <a:pt x="891" y="870"/>
                    </a:lnTo>
                    <a:lnTo>
                      <a:pt x="889" y="870"/>
                    </a:lnTo>
                    <a:lnTo>
                      <a:pt x="887" y="870"/>
                    </a:lnTo>
                    <a:lnTo>
                      <a:pt x="884" y="870"/>
                    </a:lnTo>
                    <a:lnTo>
                      <a:pt x="882" y="870"/>
                    </a:lnTo>
                    <a:lnTo>
                      <a:pt x="867" y="872"/>
                    </a:lnTo>
                    <a:lnTo>
                      <a:pt x="865" y="872"/>
                    </a:lnTo>
                    <a:lnTo>
                      <a:pt x="860" y="872"/>
                    </a:lnTo>
                    <a:lnTo>
                      <a:pt x="863" y="881"/>
                    </a:lnTo>
                    <a:lnTo>
                      <a:pt x="860" y="885"/>
                    </a:lnTo>
                    <a:lnTo>
                      <a:pt x="869" y="885"/>
                    </a:lnTo>
                    <a:lnTo>
                      <a:pt x="871" y="885"/>
                    </a:lnTo>
                    <a:lnTo>
                      <a:pt x="880" y="885"/>
                    </a:lnTo>
                    <a:lnTo>
                      <a:pt x="882" y="885"/>
                    </a:lnTo>
                    <a:lnTo>
                      <a:pt x="889" y="885"/>
                    </a:lnTo>
                    <a:lnTo>
                      <a:pt x="891" y="885"/>
                    </a:lnTo>
                    <a:lnTo>
                      <a:pt x="898" y="885"/>
                    </a:lnTo>
                    <a:lnTo>
                      <a:pt x="898" y="883"/>
                    </a:lnTo>
                    <a:lnTo>
                      <a:pt x="900" y="883"/>
                    </a:lnTo>
                    <a:lnTo>
                      <a:pt x="902" y="883"/>
                    </a:lnTo>
                    <a:lnTo>
                      <a:pt x="902" y="881"/>
                    </a:lnTo>
                    <a:lnTo>
                      <a:pt x="906" y="881"/>
                    </a:lnTo>
                    <a:lnTo>
                      <a:pt x="909" y="879"/>
                    </a:lnTo>
                    <a:lnTo>
                      <a:pt x="911" y="876"/>
                    </a:lnTo>
                    <a:lnTo>
                      <a:pt x="915" y="874"/>
                    </a:lnTo>
                    <a:lnTo>
                      <a:pt x="917" y="872"/>
                    </a:lnTo>
                    <a:lnTo>
                      <a:pt x="920" y="872"/>
                    </a:lnTo>
                    <a:lnTo>
                      <a:pt x="920" y="870"/>
                    </a:lnTo>
                    <a:lnTo>
                      <a:pt x="922" y="870"/>
                    </a:lnTo>
                    <a:lnTo>
                      <a:pt x="924" y="868"/>
                    </a:lnTo>
                    <a:lnTo>
                      <a:pt x="928" y="865"/>
                    </a:lnTo>
                    <a:lnTo>
                      <a:pt x="930" y="863"/>
                    </a:lnTo>
                    <a:lnTo>
                      <a:pt x="941" y="859"/>
                    </a:lnTo>
                    <a:lnTo>
                      <a:pt x="946" y="859"/>
                    </a:lnTo>
                    <a:lnTo>
                      <a:pt x="948" y="861"/>
                    </a:lnTo>
                    <a:lnTo>
                      <a:pt x="952" y="861"/>
                    </a:lnTo>
                    <a:lnTo>
                      <a:pt x="957" y="861"/>
                    </a:lnTo>
                    <a:lnTo>
                      <a:pt x="961" y="857"/>
                    </a:lnTo>
                    <a:lnTo>
                      <a:pt x="961" y="855"/>
                    </a:lnTo>
                    <a:lnTo>
                      <a:pt x="966" y="850"/>
                    </a:lnTo>
                    <a:lnTo>
                      <a:pt x="970" y="857"/>
                    </a:lnTo>
                    <a:lnTo>
                      <a:pt x="972" y="859"/>
                    </a:lnTo>
                    <a:lnTo>
                      <a:pt x="974" y="857"/>
                    </a:lnTo>
                    <a:lnTo>
                      <a:pt x="985" y="859"/>
                    </a:lnTo>
                    <a:lnTo>
                      <a:pt x="985" y="861"/>
                    </a:lnTo>
                    <a:lnTo>
                      <a:pt x="987" y="865"/>
                    </a:lnTo>
                    <a:lnTo>
                      <a:pt x="987" y="872"/>
                    </a:lnTo>
                    <a:lnTo>
                      <a:pt x="990" y="879"/>
                    </a:lnTo>
                    <a:lnTo>
                      <a:pt x="996" y="879"/>
                    </a:lnTo>
                    <a:lnTo>
                      <a:pt x="1003" y="879"/>
                    </a:lnTo>
                    <a:lnTo>
                      <a:pt x="1009" y="876"/>
                    </a:lnTo>
                    <a:lnTo>
                      <a:pt x="1020" y="876"/>
                    </a:lnTo>
                    <a:lnTo>
                      <a:pt x="1031" y="874"/>
                    </a:lnTo>
                    <a:lnTo>
                      <a:pt x="1033" y="874"/>
                    </a:lnTo>
                    <a:lnTo>
                      <a:pt x="1042" y="872"/>
                    </a:lnTo>
                    <a:lnTo>
                      <a:pt x="1044" y="870"/>
                    </a:lnTo>
                    <a:lnTo>
                      <a:pt x="1047" y="868"/>
                    </a:lnTo>
                    <a:lnTo>
                      <a:pt x="1055" y="863"/>
                    </a:lnTo>
                    <a:lnTo>
                      <a:pt x="1058" y="870"/>
                    </a:lnTo>
                    <a:lnTo>
                      <a:pt x="1058" y="872"/>
                    </a:lnTo>
                    <a:lnTo>
                      <a:pt x="1058" y="874"/>
                    </a:lnTo>
                    <a:lnTo>
                      <a:pt x="1064" y="870"/>
                    </a:lnTo>
                    <a:lnTo>
                      <a:pt x="1066" y="870"/>
                    </a:lnTo>
                    <a:lnTo>
                      <a:pt x="1068" y="868"/>
                    </a:lnTo>
                    <a:lnTo>
                      <a:pt x="1073" y="865"/>
                    </a:lnTo>
                    <a:lnTo>
                      <a:pt x="1075" y="868"/>
                    </a:lnTo>
                    <a:lnTo>
                      <a:pt x="1077" y="870"/>
                    </a:lnTo>
                    <a:lnTo>
                      <a:pt x="1077" y="872"/>
                    </a:lnTo>
                    <a:lnTo>
                      <a:pt x="1079" y="874"/>
                    </a:lnTo>
                    <a:lnTo>
                      <a:pt x="1082" y="876"/>
                    </a:lnTo>
                    <a:lnTo>
                      <a:pt x="1088" y="872"/>
                    </a:lnTo>
                    <a:lnTo>
                      <a:pt x="1097" y="868"/>
                    </a:lnTo>
                    <a:lnTo>
                      <a:pt x="1112" y="861"/>
                    </a:lnTo>
                    <a:lnTo>
                      <a:pt x="1117" y="857"/>
                    </a:lnTo>
                    <a:lnTo>
                      <a:pt x="1119" y="857"/>
                    </a:lnTo>
                    <a:lnTo>
                      <a:pt x="1123" y="859"/>
                    </a:lnTo>
                    <a:lnTo>
                      <a:pt x="1121" y="859"/>
                    </a:lnTo>
                    <a:lnTo>
                      <a:pt x="1123" y="865"/>
                    </a:lnTo>
                    <a:lnTo>
                      <a:pt x="1125" y="863"/>
                    </a:lnTo>
                    <a:lnTo>
                      <a:pt x="1132" y="868"/>
                    </a:lnTo>
                    <a:lnTo>
                      <a:pt x="1134" y="865"/>
                    </a:lnTo>
                    <a:lnTo>
                      <a:pt x="1143" y="870"/>
                    </a:lnTo>
                    <a:lnTo>
                      <a:pt x="1145" y="870"/>
                    </a:lnTo>
                    <a:lnTo>
                      <a:pt x="1147" y="872"/>
                    </a:lnTo>
                    <a:lnTo>
                      <a:pt x="1152" y="874"/>
                    </a:lnTo>
                    <a:lnTo>
                      <a:pt x="1160" y="879"/>
                    </a:lnTo>
                    <a:lnTo>
                      <a:pt x="1169" y="883"/>
                    </a:lnTo>
                    <a:lnTo>
                      <a:pt x="1180" y="890"/>
                    </a:lnTo>
                    <a:lnTo>
                      <a:pt x="1189" y="894"/>
                    </a:lnTo>
                    <a:lnTo>
                      <a:pt x="1176" y="911"/>
                    </a:lnTo>
                    <a:lnTo>
                      <a:pt x="1182" y="916"/>
                    </a:lnTo>
                    <a:lnTo>
                      <a:pt x="1185" y="916"/>
                    </a:lnTo>
                    <a:lnTo>
                      <a:pt x="1189" y="918"/>
                    </a:lnTo>
                    <a:lnTo>
                      <a:pt x="1195" y="920"/>
                    </a:lnTo>
                    <a:lnTo>
                      <a:pt x="1200" y="922"/>
                    </a:lnTo>
                    <a:lnTo>
                      <a:pt x="1204" y="925"/>
                    </a:lnTo>
                    <a:lnTo>
                      <a:pt x="1202" y="927"/>
                    </a:lnTo>
                    <a:lnTo>
                      <a:pt x="1202" y="929"/>
                    </a:lnTo>
                    <a:lnTo>
                      <a:pt x="1202" y="931"/>
                    </a:lnTo>
                    <a:lnTo>
                      <a:pt x="1200" y="931"/>
                    </a:lnTo>
                    <a:lnTo>
                      <a:pt x="1200" y="933"/>
                    </a:lnTo>
                    <a:lnTo>
                      <a:pt x="1198" y="936"/>
                    </a:lnTo>
                    <a:lnTo>
                      <a:pt x="1198" y="938"/>
                    </a:lnTo>
                    <a:lnTo>
                      <a:pt x="1198" y="940"/>
                    </a:lnTo>
                    <a:lnTo>
                      <a:pt x="1198" y="942"/>
                    </a:lnTo>
                    <a:lnTo>
                      <a:pt x="1195" y="942"/>
                    </a:lnTo>
                    <a:lnTo>
                      <a:pt x="1195" y="944"/>
                    </a:lnTo>
                    <a:lnTo>
                      <a:pt x="1195" y="947"/>
                    </a:lnTo>
                    <a:lnTo>
                      <a:pt x="1193" y="949"/>
                    </a:lnTo>
                    <a:lnTo>
                      <a:pt x="1193" y="951"/>
                    </a:lnTo>
                    <a:lnTo>
                      <a:pt x="1193" y="953"/>
                    </a:lnTo>
                    <a:lnTo>
                      <a:pt x="1193" y="955"/>
                    </a:lnTo>
                    <a:lnTo>
                      <a:pt x="1193" y="957"/>
                    </a:lnTo>
                    <a:lnTo>
                      <a:pt x="1193" y="960"/>
                    </a:lnTo>
                    <a:lnTo>
                      <a:pt x="1191" y="960"/>
                    </a:lnTo>
                    <a:lnTo>
                      <a:pt x="1191" y="962"/>
                    </a:lnTo>
                    <a:lnTo>
                      <a:pt x="1189" y="964"/>
                    </a:lnTo>
                    <a:lnTo>
                      <a:pt x="1189" y="968"/>
                    </a:lnTo>
                    <a:lnTo>
                      <a:pt x="1187" y="971"/>
                    </a:lnTo>
                    <a:lnTo>
                      <a:pt x="1187" y="973"/>
                    </a:lnTo>
                    <a:lnTo>
                      <a:pt x="1185" y="975"/>
                    </a:lnTo>
                    <a:lnTo>
                      <a:pt x="1185" y="977"/>
                    </a:lnTo>
                    <a:lnTo>
                      <a:pt x="1185" y="979"/>
                    </a:lnTo>
                    <a:lnTo>
                      <a:pt x="1182" y="982"/>
                    </a:lnTo>
                    <a:lnTo>
                      <a:pt x="1187" y="984"/>
                    </a:lnTo>
                    <a:lnTo>
                      <a:pt x="1191" y="986"/>
                    </a:lnTo>
                    <a:lnTo>
                      <a:pt x="1189" y="988"/>
                    </a:lnTo>
                    <a:lnTo>
                      <a:pt x="1189" y="990"/>
                    </a:lnTo>
                    <a:lnTo>
                      <a:pt x="1187" y="993"/>
                    </a:lnTo>
                    <a:lnTo>
                      <a:pt x="1187" y="995"/>
                    </a:lnTo>
                    <a:lnTo>
                      <a:pt x="1187" y="997"/>
                    </a:lnTo>
                    <a:lnTo>
                      <a:pt x="1185" y="999"/>
                    </a:lnTo>
                    <a:lnTo>
                      <a:pt x="1182" y="1001"/>
                    </a:lnTo>
                    <a:lnTo>
                      <a:pt x="1180" y="1003"/>
                    </a:lnTo>
                    <a:lnTo>
                      <a:pt x="1180" y="1006"/>
                    </a:lnTo>
                    <a:lnTo>
                      <a:pt x="1178" y="1008"/>
                    </a:lnTo>
                    <a:lnTo>
                      <a:pt x="1176" y="1010"/>
                    </a:lnTo>
                    <a:lnTo>
                      <a:pt x="1174" y="1012"/>
                    </a:lnTo>
                    <a:lnTo>
                      <a:pt x="1174" y="1014"/>
                    </a:lnTo>
                    <a:lnTo>
                      <a:pt x="1171" y="1017"/>
                    </a:lnTo>
                    <a:lnTo>
                      <a:pt x="1169" y="1019"/>
                    </a:lnTo>
                    <a:lnTo>
                      <a:pt x="1171" y="1021"/>
                    </a:lnTo>
                    <a:lnTo>
                      <a:pt x="1176" y="1023"/>
                    </a:lnTo>
                    <a:lnTo>
                      <a:pt x="1174" y="1025"/>
                    </a:lnTo>
                    <a:lnTo>
                      <a:pt x="1174" y="1028"/>
                    </a:lnTo>
                    <a:lnTo>
                      <a:pt x="1171" y="1030"/>
                    </a:lnTo>
                    <a:lnTo>
                      <a:pt x="1169" y="1032"/>
                    </a:lnTo>
                    <a:lnTo>
                      <a:pt x="1167" y="1034"/>
                    </a:lnTo>
                    <a:lnTo>
                      <a:pt x="1165" y="1036"/>
                    </a:lnTo>
                    <a:lnTo>
                      <a:pt x="1163" y="1039"/>
                    </a:lnTo>
                    <a:lnTo>
                      <a:pt x="1160" y="1041"/>
                    </a:lnTo>
                    <a:lnTo>
                      <a:pt x="1160" y="1043"/>
                    </a:lnTo>
                    <a:lnTo>
                      <a:pt x="1158" y="1045"/>
                    </a:lnTo>
                    <a:lnTo>
                      <a:pt x="1156" y="1045"/>
                    </a:lnTo>
                    <a:lnTo>
                      <a:pt x="1156" y="1047"/>
                    </a:lnTo>
                    <a:lnTo>
                      <a:pt x="1154" y="1049"/>
                    </a:lnTo>
                    <a:lnTo>
                      <a:pt x="1154" y="1052"/>
                    </a:lnTo>
                    <a:lnTo>
                      <a:pt x="1152" y="1054"/>
                    </a:lnTo>
                    <a:lnTo>
                      <a:pt x="1149" y="1054"/>
                    </a:lnTo>
                    <a:lnTo>
                      <a:pt x="1147" y="1056"/>
                    </a:lnTo>
                    <a:lnTo>
                      <a:pt x="1147" y="1058"/>
                    </a:lnTo>
                    <a:lnTo>
                      <a:pt x="1145" y="1060"/>
                    </a:lnTo>
                    <a:lnTo>
                      <a:pt x="1143" y="1063"/>
                    </a:lnTo>
                    <a:lnTo>
                      <a:pt x="1143" y="1065"/>
                    </a:lnTo>
                    <a:lnTo>
                      <a:pt x="1141" y="1065"/>
                    </a:lnTo>
                    <a:lnTo>
                      <a:pt x="1141" y="1067"/>
                    </a:lnTo>
                    <a:lnTo>
                      <a:pt x="1141" y="1069"/>
                    </a:lnTo>
                    <a:lnTo>
                      <a:pt x="1139" y="1069"/>
                    </a:lnTo>
                    <a:lnTo>
                      <a:pt x="1139" y="1071"/>
                    </a:lnTo>
                    <a:lnTo>
                      <a:pt x="1136" y="1074"/>
                    </a:lnTo>
                    <a:lnTo>
                      <a:pt x="1134" y="1076"/>
                    </a:lnTo>
                    <a:lnTo>
                      <a:pt x="1134" y="1078"/>
                    </a:lnTo>
                    <a:lnTo>
                      <a:pt x="1132" y="1080"/>
                    </a:lnTo>
                    <a:lnTo>
                      <a:pt x="1132" y="1082"/>
                    </a:lnTo>
                    <a:lnTo>
                      <a:pt x="1130" y="1085"/>
                    </a:lnTo>
                    <a:lnTo>
                      <a:pt x="1134" y="1087"/>
                    </a:lnTo>
                    <a:lnTo>
                      <a:pt x="1136" y="1087"/>
                    </a:lnTo>
                    <a:lnTo>
                      <a:pt x="1139" y="1087"/>
                    </a:lnTo>
                    <a:lnTo>
                      <a:pt x="1143" y="1089"/>
                    </a:lnTo>
                    <a:lnTo>
                      <a:pt x="1145" y="1089"/>
                    </a:lnTo>
                    <a:lnTo>
                      <a:pt x="1149" y="1091"/>
                    </a:lnTo>
                    <a:lnTo>
                      <a:pt x="1147" y="1093"/>
                    </a:lnTo>
                    <a:lnTo>
                      <a:pt x="1147" y="1095"/>
                    </a:lnTo>
                    <a:lnTo>
                      <a:pt x="1145" y="1095"/>
                    </a:lnTo>
                    <a:lnTo>
                      <a:pt x="1145" y="1098"/>
                    </a:lnTo>
                    <a:lnTo>
                      <a:pt x="1143" y="1100"/>
                    </a:lnTo>
                    <a:lnTo>
                      <a:pt x="1139" y="1100"/>
                    </a:lnTo>
                    <a:lnTo>
                      <a:pt x="1136" y="1098"/>
                    </a:lnTo>
                    <a:lnTo>
                      <a:pt x="1134" y="1098"/>
                    </a:lnTo>
                    <a:lnTo>
                      <a:pt x="1132" y="1098"/>
                    </a:lnTo>
                    <a:lnTo>
                      <a:pt x="1128" y="1098"/>
                    </a:lnTo>
                    <a:lnTo>
                      <a:pt x="1125" y="1098"/>
                    </a:lnTo>
                    <a:lnTo>
                      <a:pt x="1121" y="1095"/>
                    </a:lnTo>
                    <a:lnTo>
                      <a:pt x="1119" y="1095"/>
                    </a:lnTo>
                    <a:lnTo>
                      <a:pt x="1117" y="1095"/>
                    </a:lnTo>
                    <a:lnTo>
                      <a:pt x="1114" y="1095"/>
                    </a:lnTo>
                    <a:lnTo>
                      <a:pt x="1112" y="1095"/>
                    </a:lnTo>
                    <a:lnTo>
                      <a:pt x="1110" y="1095"/>
                    </a:lnTo>
                    <a:lnTo>
                      <a:pt x="1108" y="1095"/>
                    </a:lnTo>
                    <a:lnTo>
                      <a:pt x="1106" y="1093"/>
                    </a:lnTo>
                    <a:lnTo>
                      <a:pt x="1103" y="1091"/>
                    </a:lnTo>
                    <a:lnTo>
                      <a:pt x="1101" y="1091"/>
                    </a:lnTo>
                    <a:lnTo>
                      <a:pt x="1099" y="1089"/>
                    </a:lnTo>
                    <a:lnTo>
                      <a:pt x="1097" y="1089"/>
                    </a:lnTo>
                    <a:lnTo>
                      <a:pt x="1095" y="1087"/>
                    </a:lnTo>
                    <a:lnTo>
                      <a:pt x="1093" y="1087"/>
                    </a:lnTo>
                    <a:lnTo>
                      <a:pt x="1090" y="1085"/>
                    </a:lnTo>
                    <a:lnTo>
                      <a:pt x="1088" y="1085"/>
                    </a:lnTo>
                    <a:lnTo>
                      <a:pt x="1086" y="1085"/>
                    </a:lnTo>
                    <a:lnTo>
                      <a:pt x="1079" y="1082"/>
                    </a:lnTo>
                    <a:lnTo>
                      <a:pt x="1077" y="1080"/>
                    </a:lnTo>
                    <a:lnTo>
                      <a:pt x="1075" y="1080"/>
                    </a:lnTo>
                    <a:lnTo>
                      <a:pt x="1073" y="1080"/>
                    </a:lnTo>
                    <a:lnTo>
                      <a:pt x="1071" y="1080"/>
                    </a:lnTo>
                    <a:lnTo>
                      <a:pt x="1071" y="1076"/>
                    </a:lnTo>
                    <a:lnTo>
                      <a:pt x="1068" y="1074"/>
                    </a:lnTo>
                    <a:lnTo>
                      <a:pt x="1066" y="1071"/>
                    </a:lnTo>
                    <a:lnTo>
                      <a:pt x="1066" y="1069"/>
                    </a:lnTo>
                    <a:lnTo>
                      <a:pt x="1064" y="1067"/>
                    </a:lnTo>
                    <a:lnTo>
                      <a:pt x="1064" y="1065"/>
                    </a:lnTo>
                    <a:lnTo>
                      <a:pt x="1062" y="1065"/>
                    </a:lnTo>
                    <a:lnTo>
                      <a:pt x="1060" y="1065"/>
                    </a:lnTo>
                    <a:lnTo>
                      <a:pt x="1058" y="1067"/>
                    </a:lnTo>
                    <a:lnTo>
                      <a:pt x="1055" y="1067"/>
                    </a:lnTo>
                    <a:lnTo>
                      <a:pt x="1051" y="1067"/>
                    </a:lnTo>
                    <a:lnTo>
                      <a:pt x="1047" y="1067"/>
                    </a:lnTo>
                    <a:lnTo>
                      <a:pt x="1042" y="1067"/>
                    </a:lnTo>
                    <a:lnTo>
                      <a:pt x="1040" y="1067"/>
                    </a:lnTo>
                    <a:lnTo>
                      <a:pt x="1038" y="1067"/>
                    </a:lnTo>
                    <a:lnTo>
                      <a:pt x="1036" y="1065"/>
                    </a:lnTo>
                    <a:lnTo>
                      <a:pt x="1031" y="1060"/>
                    </a:lnTo>
                    <a:lnTo>
                      <a:pt x="1031" y="1058"/>
                    </a:lnTo>
                    <a:lnTo>
                      <a:pt x="1029" y="1058"/>
                    </a:lnTo>
                    <a:lnTo>
                      <a:pt x="1027" y="1060"/>
                    </a:lnTo>
                    <a:lnTo>
                      <a:pt x="1025" y="1063"/>
                    </a:lnTo>
                    <a:lnTo>
                      <a:pt x="1022" y="1065"/>
                    </a:lnTo>
                    <a:lnTo>
                      <a:pt x="1020" y="1065"/>
                    </a:lnTo>
                    <a:lnTo>
                      <a:pt x="1018" y="1063"/>
                    </a:lnTo>
                    <a:lnTo>
                      <a:pt x="1016" y="1063"/>
                    </a:lnTo>
                    <a:lnTo>
                      <a:pt x="1014" y="1063"/>
                    </a:lnTo>
                    <a:lnTo>
                      <a:pt x="1014" y="1060"/>
                    </a:lnTo>
                    <a:lnTo>
                      <a:pt x="1016" y="1058"/>
                    </a:lnTo>
                    <a:lnTo>
                      <a:pt x="1016" y="1056"/>
                    </a:lnTo>
                    <a:lnTo>
                      <a:pt x="1016" y="1054"/>
                    </a:lnTo>
                    <a:lnTo>
                      <a:pt x="1016" y="1052"/>
                    </a:lnTo>
                    <a:lnTo>
                      <a:pt x="1018" y="1049"/>
                    </a:lnTo>
                    <a:lnTo>
                      <a:pt x="1018" y="1047"/>
                    </a:lnTo>
                    <a:lnTo>
                      <a:pt x="1020" y="1043"/>
                    </a:lnTo>
                    <a:lnTo>
                      <a:pt x="1018" y="1043"/>
                    </a:lnTo>
                    <a:lnTo>
                      <a:pt x="1018" y="1041"/>
                    </a:lnTo>
                    <a:lnTo>
                      <a:pt x="1016" y="1041"/>
                    </a:lnTo>
                    <a:lnTo>
                      <a:pt x="1014" y="1041"/>
                    </a:lnTo>
                    <a:lnTo>
                      <a:pt x="1012" y="1039"/>
                    </a:lnTo>
                    <a:lnTo>
                      <a:pt x="1012" y="1041"/>
                    </a:lnTo>
                    <a:lnTo>
                      <a:pt x="1009" y="1043"/>
                    </a:lnTo>
                    <a:lnTo>
                      <a:pt x="1009" y="1045"/>
                    </a:lnTo>
                    <a:lnTo>
                      <a:pt x="1009" y="1047"/>
                    </a:lnTo>
                    <a:lnTo>
                      <a:pt x="1007" y="1047"/>
                    </a:lnTo>
                    <a:lnTo>
                      <a:pt x="1005" y="1047"/>
                    </a:lnTo>
                    <a:lnTo>
                      <a:pt x="1003" y="1049"/>
                    </a:lnTo>
                    <a:lnTo>
                      <a:pt x="1001" y="1049"/>
                    </a:lnTo>
                    <a:lnTo>
                      <a:pt x="998" y="1052"/>
                    </a:lnTo>
                    <a:lnTo>
                      <a:pt x="996" y="1052"/>
                    </a:lnTo>
                    <a:lnTo>
                      <a:pt x="994" y="1054"/>
                    </a:lnTo>
                    <a:lnTo>
                      <a:pt x="992" y="1054"/>
                    </a:lnTo>
                    <a:lnTo>
                      <a:pt x="990" y="1054"/>
                    </a:lnTo>
                    <a:lnTo>
                      <a:pt x="987" y="1054"/>
                    </a:lnTo>
                    <a:lnTo>
                      <a:pt x="985" y="1054"/>
                    </a:lnTo>
                    <a:lnTo>
                      <a:pt x="983" y="1054"/>
                    </a:lnTo>
                    <a:lnTo>
                      <a:pt x="979" y="1052"/>
                    </a:lnTo>
                    <a:lnTo>
                      <a:pt x="974" y="1052"/>
                    </a:lnTo>
                    <a:lnTo>
                      <a:pt x="972" y="1052"/>
                    </a:lnTo>
                    <a:lnTo>
                      <a:pt x="970" y="1052"/>
                    </a:lnTo>
                    <a:lnTo>
                      <a:pt x="968" y="1049"/>
                    </a:lnTo>
                    <a:lnTo>
                      <a:pt x="966" y="1049"/>
                    </a:lnTo>
                    <a:lnTo>
                      <a:pt x="963" y="1049"/>
                    </a:lnTo>
                    <a:lnTo>
                      <a:pt x="959" y="1049"/>
                    </a:lnTo>
                    <a:lnTo>
                      <a:pt x="957" y="1049"/>
                    </a:lnTo>
                    <a:lnTo>
                      <a:pt x="957" y="1047"/>
                    </a:lnTo>
                    <a:lnTo>
                      <a:pt x="955" y="1047"/>
                    </a:lnTo>
                    <a:lnTo>
                      <a:pt x="952" y="1045"/>
                    </a:lnTo>
                    <a:lnTo>
                      <a:pt x="950" y="1045"/>
                    </a:lnTo>
                    <a:lnTo>
                      <a:pt x="948" y="1043"/>
                    </a:lnTo>
                    <a:lnTo>
                      <a:pt x="946" y="1045"/>
                    </a:lnTo>
                    <a:lnTo>
                      <a:pt x="944" y="1045"/>
                    </a:lnTo>
                    <a:lnTo>
                      <a:pt x="941" y="1045"/>
                    </a:lnTo>
                    <a:lnTo>
                      <a:pt x="939" y="1047"/>
                    </a:lnTo>
                    <a:lnTo>
                      <a:pt x="937" y="1047"/>
                    </a:lnTo>
                    <a:lnTo>
                      <a:pt x="935" y="1047"/>
                    </a:lnTo>
                    <a:lnTo>
                      <a:pt x="933" y="1047"/>
                    </a:lnTo>
                    <a:lnTo>
                      <a:pt x="930" y="1047"/>
                    </a:lnTo>
                    <a:lnTo>
                      <a:pt x="928" y="1047"/>
                    </a:lnTo>
                    <a:lnTo>
                      <a:pt x="926" y="1049"/>
                    </a:lnTo>
                    <a:lnTo>
                      <a:pt x="924" y="1049"/>
                    </a:lnTo>
                    <a:lnTo>
                      <a:pt x="924" y="1047"/>
                    </a:lnTo>
                    <a:lnTo>
                      <a:pt x="922" y="1047"/>
                    </a:lnTo>
                    <a:lnTo>
                      <a:pt x="920" y="1047"/>
                    </a:lnTo>
                    <a:lnTo>
                      <a:pt x="917" y="1047"/>
                    </a:lnTo>
                    <a:lnTo>
                      <a:pt x="915" y="1047"/>
                    </a:lnTo>
                    <a:lnTo>
                      <a:pt x="913" y="1047"/>
                    </a:lnTo>
                    <a:lnTo>
                      <a:pt x="911" y="1047"/>
                    </a:lnTo>
                    <a:lnTo>
                      <a:pt x="909" y="1047"/>
                    </a:lnTo>
                    <a:lnTo>
                      <a:pt x="906" y="1047"/>
                    </a:lnTo>
                    <a:lnTo>
                      <a:pt x="904" y="1047"/>
                    </a:lnTo>
                    <a:lnTo>
                      <a:pt x="902" y="1047"/>
                    </a:lnTo>
                    <a:lnTo>
                      <a:pt x="902" y="1045"/>
                    </a:lnTo>
                    <a:lnTo>
                      <a:pt x="900" y="1045"/>
                    </a:lnTo>
                    <a:lnTo>
                      <a:pt x="900" y="1043"/>
                    </a:lnTo>
                    <a:lnTo>
                      <a:pt x="898" y="1043"/>
                    </a:lnTo>
                    <a:lnTo>
                      <a:pt x="898" y="1041"/>
                    </a:lnTo>
                    <a:lnTo>
                      <a:pt x="895" y="1039"/>
                    </a:lnTo>
                    <a:lnTo>
                      <a:pt x="893" y="1039"/>
                    </a:lnTo>
                    <a:lnTo>
                      <a:pt x="893" y="1036"/>
                    </a:lnTo>
                    <a:lnTo>
                      <a:pt x="891" y="1036"/>
                    </a:lnTo>
                    <a:lnTo>
                      <a:pt x="891" y="1034"/>
                    </a:lnTo>
                    <a:lnTo>
                      <a:pt x="884" y="1032"/>
                    </a:lnTo>
                    <a:lnTo>
                      <a:pt x="882" y="1030"/>
                    </a:lnTo>
                    <a:lnTo>
                      <a:pt x="878" y="1030"/>
                    </a:lnTo>
                    <a:lnTo>
                      <a:pt x="874" y="1028"/>
                    </a:lnTo>
                    <a:lnTo>
                      <a:pt x="871" y="1028"/>
                    </a:lnTo>
                    <a:lnTo>
                      <a:pt x="867" y="1028"/>
                    </a:lnTo>
                    <a:lnTo>
                      <a:pt x="863" y="1028"/>
                    </a:lnTo>
                    <a:lnTo>
                      <a:pt x="858" y="1028"/>
                    </a:lnTo>
                    <a:lnTo>
                      <a:pt x="856" y="1028"/>
                    </a:lnTo>
                    <a:lnTo>
                      <a:pt x="852" y="1028"/>
                    </a:lnTo>
                    <a:lnTo>
                      <a:pt x="849" y="1028"/>
                    </a:lnTo>
                    <a:lnTo>
                      <a:pt x="847" y="1030"/>
                    </a:lnTo>
                    <a:lnTo>
                      <a:pt x="845" y="1028"/>
                    </a:lnTo>
                    <a:lnTo>
                      <a:pt x="845" y="1025"/>
                    </a:lnTo>
                    <a:lnTo>
                      <a:pt x="841" y="1025"/>
                    </a:lnTo>
                    <a:lnTo>
                      <a:pt x="838" y="1025"/>
                    </a:lnTo>
                    <a:lnTo>
                      <a:pt x="836" y="1025"/>
                    </a:lnTo>
                    <a:lnTo>
                      <a:pt x="832" y="1025"/>
                    </a:lnTo>
                    <a:lnTo>
                      <a:pt x="830" y="1025"/>
                    </a:lnTo>
                    <a:lnTo>
                      <a:pt x="828" y="1025"/>
                    </a:lnTo>
                    <a:lnTo>
                      <a:pt x="825" y="1023"/>
                    </a:lnTo>
                    <a:lnTo>
                      <a:pt x="823" y="1023"/>
                    </a:lnTo>
                    <a:lnTo>
                      <a:pt x="823" y="1021"/>
                    </a:lnTo>
                    <a:lnTo>
                      <a:pt x="821" y="1021"/>
                    </a:lnTo>
                    <a:lnTo>
                      <a:pt x="821" y="1019"/>
                    </a:lnTo>
                    <a:lnTo>
                      <a:pt x="819" y="1019"/>
                    </a:lnTo>
                    <a:lnTo>
                      <a:pt x="819" y="1017"/>
                    </a:lnTo>
                    <a:lnTo>
                      <a:pt x="817" y="1017"/>
                    </a:lnTo>
                    <a:lnTo>
                      <a:pt x="814" y="1014"/>
                    </a:lnTo>
                    <a:lnTo>
                      <a:pt x="812" y="1012"/>
                    </a:lnTo>
                    <a:lnTo>
                      <a:pt x="810" y="1012"/>
                    </a:lnTo>
                    <a:lnTo>
                      <a:pt x="808" y="1012"/>
                    </a:lnTo>
                    <a:lnTo>
                      <a:pt x="808" y="1014"/>
                    </a:lnTo>
                    <a:lnTo>
                      <a:pt x="806" y="1017"/>
                    </a:lnTo>
                    <a:lnTo>
                      <a:pt x="803" y="1017"/>
                    </a:lnTo>
                    <a:lnTo>
                      <a:pt x="803" y="1019"/>
                    </a:lnTo>
                    <a:lnTo>
                      <a:pt x="801" y="1019"/>
                    </a:lnTo>
                    <a:lnTo>
                      <a:pt x="801" y="1021"/>
                    </a:lnTo>
                    <a:lnTo>
                      <a:pt x="799" y="1023"/>
                    </a:lnTo>
                    <a:lnTo>
                      <a:pt x="797" y="1023"/>
                    </a:lnTo>
                    <a:lnTo>
                      <a:pt x="797" y="1025"/>
                    </a:lnTo>
                    <a:lnTo>
                      <a:pt x="795" y="1025"/>
                    </a:lnTo>
                    <a:lnTo>
                      <a:pt x="795" y="1028"/>
                    </a:lnTo>
                    <a:lnTo>
                      <a:pt x="792" y="1028"/>
                    </a:lnTo>
                    <a:lnTo>
                      <a:pt x="792" y="1030"/>
                    </a:lnTo>
                    <a:lnTo>
                      <a:pt x="790" y="1030"/>
                    </a:lnTo>
                    <a:lnTo>
                      <a:pt x="790" y="1032"/>
                    </a:lnTo>
                    <a:lnTo>
                      <a:pt x="788" y="1032"/>
                    </a:lnTo>
                    <a:lnTo>
                      <a:pt x="788" y="1034"/>
                    </a:lnTo>
                    <a:lnTo>
                      <a:pt x="786" y="1034"/>
                    </a:lnTo>
                    <a:lnTo>
                      <a:pt x="784" y="1036"/>
                    </a:lnTo>
                    <a:lnTo>
                      <a:pt x="784" y="1039"/>
                    </a:lnTo>
                    <a:lnTo>
                      <a:pt x="782" y="1039"/>
                    </a:lnTo>
                    <a:lnTo>
                      <a:pt x="779" y="1041"/>
                    </a:lnTo>
                    <a:lnTo>
                      <a:pt x="777" y="1043"/>
                    </a:lnTo>
                    <a:lnTo>
                      <a:pt x="777" y="1045"/>
                    </a:lnTo>
                    <a:lnTo>
                      <a:pt x="775" y="1045"/>
                    </a:lnTo>
                    <a:lnTo>
                      <a:pt x="773" y="1047"/>
                    </a:lnTo>
                    <a:lnTo>
                      <a:pt x="771" y="1049"/>
                    </a:lnTo>
                    <a:lnTo>
                      <a:pt x="768" y="1049"/>
                    </a:lnTo>
                    <a:lnTo>
                      <a:pt x="768" y="1052"/>
                    </a:lnTo>
                    <a:lnTo>
                      <a:pt x="766" y="1054"/>
                    </a:lnTo>
                    <a:lnTo>
                      <a:pt x="764" y="1054"/>
                    </a:lnTo>
                    <a:lnTo>
                      <a:pt x="764" y="1056"/>
                    </a:lnTo>
                    <a:lnTo>
                      <a:pt x="762" y="1056"/>
                    </a:lnTo>
                    <a:lnTo>
                      <a:pt x="762" y="1058"/>
                    </a:lnTo>
                    <a:lnTo>
                      <a:pt x="760" y="1060"/>
                    </a:lnTo>
                    <a:lnTo>
                      <a:pt x="757" y="1060"/>
                    </a:lnTo>
                    <a:lnTo>
                      <a:pt x="757" y="1063"/>
                    </a:lnTo>
                    <a:lnTo>
                      <a:pt x="755" y="1063"/>
                    </a:lnTo>
                    <a:lnTo>
                      <a:pt x="755" y="1065"/>
                    </a:lnTo>
                    <a:lnTo>
                      <a:pt x="753" y="1065"/>
                    </a:lnTo>
                    <a:lnTo>
                      <a:pt x="753" y="1067"/>
                    </a:lnTo>
                    <a:lnTo>
                      <a:pt x="751" y="1067"/>
                    </a:lnTo>
                    <a:lnTo>
                      <a:pt x="751" y="1069"/>
                    </a:lnTo>
                    <a:lnTo>
                      <a:pt x="749" y="1069"/>
                    </a:lnTo>
                    <a:lnTo>
                      <a:pt x="749" y="1071"/>
                    </a:lnTo>
                    <a:lnTo>
                      <a:pt x="746" y="1071"/>
                    </a:lnTo>
                    <a:lnTo>
                      <a:pt x="746" y="1074"/>
                    </a:lnTo>
                    <a:lnTo>
                      <a:pt x="744" y="1074"/>
                    </a:lnTo>
                    <a:lnTo>
                      <a:pt x="742" y="1076"/>
                    </a:lnTo>
                    <a:lnTo>
                      <a:pt x="740" y="1078"/>
                    </a:lnTo>
                    <a:lnTo>
                      <a:pt x="738" y="1080"/>
                    </a:lnTo>
                    <a:lnTo>
                      <a:pt x="736" y="1082"/>
                    </a:lnTo>
                    <a:lnTo>
                      <a:pt x="733" y="1085"/>
                    </a:lnTo>
                    <a:lnTo>
                      <a:pt x="731" y="1087"/>
                    </a:lnTo>
                    <a:lnTo>
                      <a:pt x="729" y="1089"/>
                    </a:lnTo>
                    <a:lnTo>
                      <a:pt x="727" y="1089"/>
                    </a:lnTo>
                    <a:lnTo>
                      <a:pt x="727" y="1091"/>
                    </a:lnTo>
                    <a:lnTo>
                      <a:pt x="725" y="1093"/>
                    </a:lnTo>
                    <a:lnTo>
                      <a:pt x="722" y="1093"/>
                    </a:lnTo>
                    <a:lnTo>
                      <a:pt x="722" y="1095"/>
                    </a:lnTo>
                    <a:lnTo>
                      <a:pt x="720" y="1095"/>
                    </a:lnTo>
                    <a:lnTo>
                      <a:pt x="720" y="1098"/>
                    </a:lnTo>
                    <a:lnTo>
                      <a:pt x="718" y="1098"/>
                    </a:lnTo>
                    <a:lnTo>
                      <a:pt x="718" y="1100"/>
                    </a:lnTo>
                    <a:lnTo>
                      <a:pt x="716" y="1100"/>
                    </a:lnTo>
                    <a:lnTo>
                      <a:pt x="716" y="1102"/>
                    </a:lnTo>
                    <a:lnTo>
                      <a:pt x="714" y="1102"/>
                    </a:lnTo>
                    <a:lnTo>
                      <a:pt x="714" y="1104"/>
                    </a:lnTo>
                    <a:lnTo>
                      <a:pt x="711" y="1104"/>
                    </a:lnTo>
                    <a:lnTo>
                      <a:pt x="711" y="1106"/>
                    </a:lnTo>
                    <a:lnTo>
                      <a:pt x="709" y="1106"/>
                    </a:lnTo>
                    <a:lnTo>
                      <a:pt x="709" y="1109"/>
                    </a:lnTo>
                    <a:lnTo>
                      <a:pt x="707" y="1109"/>
                    </a:lnTo>
                    <a:lnTo>
                      <a:pt x="707" y="1111"/>
                    </a:lnTo>
                    <a:lnTo>
                      <a:pt x="705" y="1111"/>
                    </a:lnTo>
                    <a:lnTo>
                      <a:pt x="705" y="1113"/>
                    </a:lnTo>
                    <a:lnTo>
                      <a:pt x="703" y="1113"/>
                    </a:lnTo>
                    <a:lnTo>
                      <a:pt x="700" y="1115"/>
                    </a:lnTo>
                    <a:lnTo>
                      <a:pt x="698" y="1117"/>
                    </a:lnTo>
                    <a:lnTo>
                      <a:pt x="698" y="1120"/>
                    </a:lnTo>
                    <a:lnTo>
                      <a:pt x="696" y="1120"/>
                    </a:lnTo>
                    <a:lnTo>
                      <a:pt x="696" y="1122"/>
                    </a:lnTo>
                    <a:lnTo>
                      <a:pt x="698" y="1122"/>
                    </a:lnTo>
                    <a:lnTo>
                      <a:pt x="698" y="1124"/>
                    </a:lnTo>
                    <a:lnTo>
                      <a:pt x="698" y="1122"/>
                    </a:lnTo>
                    <a:lnTo>
                      <a:pt x="700" y="1122"/>
                    </a:lnTo>
                    <a:lnTo>
                      <a:pt x="703" y="1122"/>
                    </a:lnTo>
                    <a:lnTo>
                      <a:pt x="703" y="1120"/>
                    </a:lnTo>
                    <a:lnTo>
                      <a:pt x="705" y="1120"/>
                    </a:lnTo>
                    <a:lnTo>
                      <a:pt x="705" y="1122"/>
                    </a:lnTo>
                    <a:lnTo>
                      <a:pt x="707" y="1122"/>
                    </a:lnTo>
                    <a:lnTo>
                      <a:pt x="707" y="1124"/>
                    </a:lnTo>
                    <a:lnTo>
                      <a:pt x="707" y="1126"/>
                    </a:lnTo>
                    <a:lnTo>
                      <a:pt x="707" y="1128"/>
                    </a:lnTo>
                    <a:lnTo>
                      <a:pt x="709" y="1128"/>
                    </a:lnTo>
                    <a:lnTo>
                      <a:pt x="709" y="1131"/>
                    </a:lnTo>
                    <a:lnTo>
                      <a:pt x="709" y="1133"/>
                    </a:lnTo>
                    <a:lnTo>
                      <a:pt x="711" y="1133"/>
                    </a:lnTo>
                    <a:lnTo>
                      <a:pt x="711" y="1135"/>
                    </a:lnTo>
                    <a:lnTo>
                      <a:pt x="714" y="1135"/>
                    </a:lnTo>
                    <a:lnTo>
                      <a:pt x="716" y="1137"/>
                    </a:lnTo>
                    <a:lnTo>
                      <a:pt x="718" y="1137"/>
                    </a:lnTo>
                    <a:lnTo>
                      <a:pt x="720" y="1137"/>
                    </a:lnTo>
                    <a:lnTo>
                      <a:pt x="720" y="1139"/>
                    </a:lnTo>
                    <a:lnTo>
                      <a:pt x="722" y="1139"/>
                    </a:lnTo>
                    <a:lnTo>
                      <a:pt x="722" y="1141"/>
                    </a:lnTo>
                    <a:lnTo>
                      <a:pt x="725" y="1141"/>
                    </a:lnTo>
                    <a:lnTo>
                      <a:pt x="725" y="1144"/>
                    </a:lnTo>
                    <a:lnTo>
                      <a:pt x="725" y="1146"/>
                    </a:lnTo>
                    <a:lnTo>
                      <a:pt x="727" y="1146"/>
                    </a:lnTo>
                    <a:lnTo>
                      <a:pt x="727" y="1148"/>
                    </a:lnTo>
                    <a:lnTo>
                      <a:pt x="727" y="1150"/>
                    </a:lnTo>
                    <a:lnTo>
                      <a:pt x="729" y="1150"/>
                    </a:lnTo>
                    <a:lnTo>
                      <a:pt x="729" y="1152"/>
                    </a:lnTo>
                    <a:lnTo>
                      <a:pt x="731" y="1152"/>
                    </a:lnTo>
                    <a:lnTo>
                      <a:pt x="731" y="1155"/>
                    </a:lnTo>
                    <a:lnTo>
                      <a:pt x="733" y="1155"/>
                    </a:lnTo>
                    <a:lnTo>
                      <a:pt x="733" y="1157"/>
                    </a:lnTo>
                    <a:lnTo>
                      <a:pt x="733" y="1159"/>
                    </a:lnTo>
                    <a:lnTo>
                      <a:pt x="733" y="1161"/>
                    </a:lnTo>
                    <a:lnTo>
                      <a:pt x="731" y="1161"/>
                    </a:lnTo>
                    <a:lnTo>
                      <a:pt x="729" y="1163"/>
                    </a:lnTo>
                    <a:lnTo>
                      <a:pt x="729" y="1166"/>
                    </a:lnTo>
                    <a:lnTo>
                      <a:pt x="729" y="1168"/>
                    </a:lnTo>
                    <a:lnTo>
                      <a:pt x="731" y="1168"/>
                    </a:lnTo>
                    <a:lnTo>
                      <a:pt x="731" y="1170"/>
                    </a:lnTo>
                    <a:lnTo>
                      <a:pt x="733" y="1170"/>
                    </a:lnTo>
                    <a:lnTo>
                      <a:pt x="736" y="1172"/>
                    </a:lnTo>
                    <a:lnTo>
                      <a:pt x="738" y="1172"/>
                    </a:lnTo>
                    <a:lnTo>
                      <a:pt x="738" y="1174"/>
                    </a:lnTo>
                    <a:lnTo>
                      <a:pt x="740" y="1174"/>
                    </a:lnTo>
                    <a:lnTo>
                      <a:pt x="740" y="1177"/>
                    </a:lnTo>
                    <a:lnTo>
                      <a:pt x="742" y="1177"/>
                    </a:lnTo>
                    <a:lnTo>
                      <a:pt x="742" y="1179"/>
                    </a:lnTo>
                    <a:lnTo>
                      <a:pt x="742" y="1181"/>
                    </a:lnTo>
                    <a:lnTo>
                      <a:pt x="742" y="1183"/>
                    </a:lnTo>
                    <a:lnTo>
                      <a:pt x="740" y="1185"/>
                    </a:lnTo>
                    <a:lnTo>
                      <a:pt x="740" y="1187"/>
                    </a:lnTo>
                    <a:lnTo>
                      <a:pt x="742" y="1187"/>
                    </a:lnTo>
                    <a:lnTo>
                      <a:pt x="742" y="1190"/>
                    </a:lnTo>
                    <a:lnTo>
                      <a:pt x="744" y="1190"/>
                    </a:lnTo>
                    <a:lnTo>
                      <a:pt x="744" y="1192"/>
                    </a:lnTo>
                    <a:lnTo>
                      <a:pt x="740" y="1194"/>
                    </a:lnTo>
                    <a:lnTo>
                      <a:pt x="733" y="1181"/>
                    </a:lnTo>
                    <a:lnTo>
                      <a:pt x="716" y="1168"/>
                    </a:lnTo>
                    <a:lnTo>
                      <a:pt x="716" y="1166"/>
                    </a:lnTo>
                    <a:lnTo>
                      <a:pt x="716" y="1163"/>
                    </a:lnTo>
                    <a:lnTo>
                      <a:pt x="714" y="1163"/>
                    </a:lnTo>
                    <a:lnTo>
                      <a:pt x="714" y="1161"/>
                    </a:lnTo>
                    <a:lnTo>
                      <a:pt x="711" y="1159"/>
                    </a:lnTo>
                    <a:lnTo>
                      <a:pt x="711" y="1157"/>
                    </a:lnTo>
                    <a:lnTo>
                      <a:pt x="711" y="1155"/>
                    </a:lnTo>
                    <a:lnTo>
                      <a:pt x="709" y="1155"/>
                    </a:lnTo>
                    <a:lnTo>
                      <a:pt x="709" y="1152"/>
                    </a:lnTo>
                    <a:lnTo>
                      <a:pt x="709" y="1150"/>
                    </a:lnTo>
                    <a:lnTo>
                      <a:pt x="707" y="1150"/>
                    </a:lnTo>
                    <a:lnTo>
                      <a:pt x="705" y="1150"/>
                    </a:lnTo>
                    <a:lnTo>
                      <a:pt x="703" y="1150"/>
                    </a:lnTo>
                    <a:lnTo>
                      <a:pt x="700" y="1150"/>
                    </a:lnTo>
                    <a:lnTo>
                      <a:pt x="698" y="1150"/>
                    </a:lnTo>
                    <a:lnTo>
                      <a:pt x="696" y="1150"/>
                    </a:lnTo>
                    <a:lnTo>
                      <a:pt x="694" y="1150"/>
                    </a:lnTo>
                    <a:lnTo>
                      <a:pt x="692" y="1150"/>
                    </a:lnTo>
                    <a:lnTo>
                      <a:pt x="690" y="1150"/>
                    </a:lnTo>
                    <a:lnTo>
                      <a:pt x="687" y="1150"/>
                    </a:lnTo>
                    <a:lnTo>
                      <a:pt x="685" y="1150"/>
                    </a:lnTo>
                    <a:lnTo>
                      <a:pt x="683" y="1150"/>
                    </a:lnTo>
                    <a:lnTo>
                      <a:pt x="681" y="1148"/>
                    </a:lnTo>
                    <a:lnTo>
                      <a:pt x="681" y="1150"/>
                    </a:lnTo>
                    <a:lnTo>
                      <a:pt x="681" y="1152"/>
                    </a:lnTo>
                    <a:lnTo>
                      <a:pt x="679" y="1155"/>
                    </a:lnTo>
                    <a:lnTo>
                      <a:pt x="679" y="1157"/>
                    </a:lnTo>
                    <a:lnTo>
                      <a:pt x="676" y="1159"/>
                    </a:lnTo>
                    <a:lnTo>
                      <a:pt x="676" y="1161"/>
                    </a:lnTo>
                    <a:lnTo>
                      <a:pt x="676" y="1163"/>
                    </a:lnTo>
                    <a:lnTo>
                      <a:pt x="674" y="1163"/>
                    </a:lnTo>
                    <a:lnTo>
                      <a:pt x="674" y="1166"/>
                    </a:lnTo>
                    <a:lnTo>
                      <a:pt x="674" y="1168"/>
                    </a:lnTo>
                    <a:lnTo>
                      <a:pt x="672" y="1168"/>
                    </a:lnTo>
                    <a:lnTo>
                      <a:pt x="672" y="1170"/>
                    </a:lnTo>
                    <a:lnTo>
                      <a:pt x="670" y="1170"/>
                    </a:lnTo>
                    <a:lnTo>
                      <a:pt x="668" y="1172"/>
                    </a:lnTo>
                    <a:lnTo>
                      <a:pt x="665" y="1172"/>
                    </a:lnTo>
                    <a:lnTo>
                      <a:pt x="665" y="1174"/>
                    </a:lnTo>
                    <a:lnTo>
                      <a:pt x="663" y="1174"/>
                    </a:lnTo>
                    <a:lnTo>
                      <a:pt x="661" y="1177"/>
                    </a:lnTo>
                    <a:lnTo>
                      <a:pt x="659" y="1177"/>
                    </a:lnTo>
                    <a:lnTo>
                      <a:pt x="659" y="1179"/>
                    </a:lnTo>
                    <a:lnTo>
                      <a:pt x="657" y="1179"/>
                    </a:lnTo>
                    <a:lnTo>
                      <a:pt x="654" y="1181"/>
                    </a:lnTo>
                    <a:lnTo>
                      <a:pt x="652" y="1183"/>
                    </a:lnTo>
                    <a:lnTo>
                      <a:pt x="650" y="1183"/>
                    </a:lnTo>
                    <a:lnTo>
                      <a:pt x="650" y="1185"/>
                    </a:lnTo>
                    <a:lnTo>
                      <a:pt x="648" y="1185"/>
                    </a:lnTo>
                    <a:lnTo>
                      <a:pt x="648" y="1187"/>
                    </a:lnTo>
                    <a:lnTo>
                      <a:pt x="646" y="1187"/>
                    </a:lnTo>
                    <a:lnTo>
                      <a:pt x="644" y="1190"/>
                    </a:lnTo>
                    <a:lnTo>
                      <a:pt x="641" y="1190"/>
                    </a:lnTo>
                    <a:lnTo>
                      <a:pt x="641" y="1192"/>
                    </a:lnTo>
                    <a:lnTo>
                      <a:pt x="644" y="1194"/>
                    </a:lnTo>
                    <a:lnTo>
                      <a:pt x="644" y="1196"/>
                    </a:lnTo>
                    <a:lnTo>
                      <a:pt x="646" y="1196"/>
                    </a:lnTo>
                    <a:lnTo>
                      <a:pt x="646" y="1198"/>
                    </a:lnTo>
                    <a:lnTo>
                      <a:pt x="648" y="1198"/>
                    </a:lnTo>
                    <a:lnTo>
                      <a:pt x="648" y="1201"/>
                    </a:lnTo>
                    <a:lnTo>
                      <a:pt x="650" y="1201"/>
                    </a:lnTo>
                    <a:lnTo>
                      <a:pt x="650" y="1203"/>
                    </a:lnTo>
                    <a:lnTo>
                      <a:pt x="652" y="1203"/>
                    </a:lnTo>
                    <a:lnTo>
                      <a:pt x="652" y="1205"/>
                    </a:lnTo>
                    <a:lnTo>
                      <a:pt x="654" y="1205"/>
                    </a:lnTo>
                    <a:lnTo>
                      <a:pt x="654" y="1207"/>
                    </a:lnTo>
                    <a:lnTo>
                      <a:pt x="657" y="1209"/>
                    </a:lnTo>
                    <a:lnTo>
                      <a:pt x="657" y="1212"/>
                    </a:lnTo>
                    <a:lnTo>
                      <a:pt x="659" y="1212"/>
                    </a:lnTo>
                    <a:lnTo>
                      <a:pt x="659" y="1214"/>
                    </a:lnTo>
                    <a:lnTo>
                      <a:pt x="661" y="1214"/>
                    </a:lnTo>
                    <a:lnTo>
                      <a:pt x="661" y="1216"/>
                    </a:lnTo>
                    <a:lnTo>
                      <a:pt x="661" y="1218"/>
                    </a:lnTo>
                    <a:lnTo>
                      <a:pt x="663" y="1218"/>
                    </a:lnTo>
                    <a:lnTo>
                      <a:pt x="663" y="1220"/>
                    </a:lnTo>
                    <a:lnTo>
                      <a:pt x="665" y="1220"/>
                    </a:lnTo>
                    <a:lnTo>
                      <a:pt x="665" y="1223"/>
                    </a:lnTo>
                    <a:lnTo>
                      <a:pt x="668" y="1223"/>
                    </a:lnTo>
                    <a:lnTo>
                      <a:pt x="668" y="1225"/>
                    </a:lnTo>
                    <a:lnTo>
                      <a:pt x="668" y="1227"/>
                    </a:lnTo>
                    <a:lnTo>
                      <a:pt x="670" y="1227"/>
                    </a:lnTo>
                    <a:lnTo>
                      <a:pt x="670" y="1229"/>
                    </a:lnTo>
                    <a:lnTo>
                      <a:pt x="672" y="1229"/>
                    </a:lnTo>
                    <a:lnTo>
                      <a:pt x="672" y="1231"/>
                    </a:lnTo>
                    <a:lnTo>
                      <a:pt x="674" y="1233"/>
                    </a:lnTo>
                    <a:lnTo>
                      <a:pt x="674" y="1236"/>
                    </a:lnTo>
                    <a:lnTo>
                      <a:pt x="676" y="1236"/>
                    </a:lnTo>
                    <a:lnTo>
                      <a:pt x="676" y="1238"/>
                    </a:lnTo>
                    <a:lnTo>
                      <a:pt x="679" y="1240"/>
                    </a:lnTo>
                    <a:lnTo>
                      <a:pt x="679" y="1242"/>
                    </a:lnTo>
                    <a:lnTo>
                      <a:pt x="676" y="1242"/>
                    </a:lnTo>
                    <a:lnTo>
                      <a:pt x="676" y="1244"/>
                    </a:lnTo>
                    <a:lnTo>
                      <a:pt x="674" y="1244"/>
                    </a:lnTo>
                    <a:lnTo>
                      <a:pt x="674" y="1247"/>
                    </a:lnTo>
                    <a:lnTo>
                      <a:pt x="672" y="1247"/>
                    </a:lnTo>
                    <a:lnTo>
                      <a:pt x="672" y="1249"/>
                    </a:lnTo>
                    <a:lnTo>
                      <a:pt x="670" y="1249"/>
                    </a:lnTo>
                    <a:lnTo>
                      <a:pt x="670" y="1251"/>
                    </a:lnTo>
                    <a:lnTo>
                      <a:pt x="668" y="1251"/>
                    </a:lnTo>
                    <a:lnTo>
                      <a:pt x="668" y="1253"/>
                    </a:lnTo>
                    <a:lnTo>
                      <a:pt x="665" y="1253"/>
                    </a:lnTo>
                    <a:lnTo>
                      <a:pt x="665" y="1255"/>
                    </a:lnTo>
                    <a:lnTo>
                      <a:pt x="663" y="1255"/>
                    </a:lnTo>
                    <a:lnTo>
                      <a:pt x="663" y="1258"/>
                    </a:lnTo>
                    <a:lnTo>
                      <a:pt x="661" y="1258"/>
                    </a:lnTo>
                    <a:lnTo>
                      <a:pt x="661" y="1260"/>
                    </a:lnTo>
                    <a:lnTo>
                      <a:pt x="661" y="1262"/>
                    </a:lnTo>
                    <a:lnTo>
                      <a:pt x="659" y="1262"/>
                    </a:lnTo>
                    <a:lnTo>
                      <a:pt x="657" y="1262"/>
                    </a:lnTo>
                    <a:lnTo>
                      <a:pt x="657" y="1264"/>
                    </a:lnTo>
                    <a:lnTo>
                      <a:pt x="654" y="1264"/>
                    </a:lnTo>
                    <a:lnTo>
                      <a:pt x="652" y="1266"/>
                    </a:lnTo>
                    <a:lnTo>
                      <a:pt x="650" y="1266"/>
                    </a:lnTo>
                    <a:lnTo>
                      <a:pt x="650" y="1269"/>
                    </a:lnTo>
                    <a:lnTo>
                      <a:pt x="648" y="1269"/>
                    </a:lnTo>
                    <a:lnTo>
                      <a:pt x="646" y="1271"/>
                    </a:lnTo>
                    <a:lnTo>
                      <a:pt x="644" y="1271"/>
                    </a:lnTo>
                    <a:lnTo>
                      <a:pt x="644" y="1273"/>
                    </a:lnTo>
                    <a:lnTo>
                      <a:pt x="641" y="1273"/>
                    </a:lnTo>
                    <a:lnTo>
                      <a:pt x="644" y="1273"/>
                    </a:lnTo>
                    <a:lnTo>
                      <a:pt x="644" y="1275"/>
                    </a:lnTo>
                    <a:lnTo>
                      <a:pt x="646" y="1275"/>
                    </a:lnTo>
                    <a:lnTo>
                      <a:pt x="646" y="1277"/>
                    </a:lnTo>
                    <a:lnTo>
                      <a:pt x="648" y="1277"/>
                    </a:lnTo>
                    <a:lnTo>
                      <a:pt x="648" y="1279"/>
                    </a:lnTo>
                    <a:lnTo>
                      <a:pt x="650" y="1279"/>
                    </a:lnTo>
                    <a:lnTo>
                      <a:pt x="650" y="1282"/>
                    </a:lnTo>
                    <a:lnTo>
                      <a:pt x="652" y="1282"/>
                    </a:lnTo>
                    <a:lnTo>
                      <a:pt x="652" y="1284"/>
                    </a:lnTo>
                    <a:lnTo>
                      <a:pt x="654" y="1284"/>
                    </a:lnTo>
                    <a:lnTo>
                      <a:pt x="654" y="1286"/>
                    </a:lnTo>
                    <a:lnTo>
                      <a:pt x="657" y="1286"/>
                    </a:lnTo>
                    <a:lnTo>
                      <a:pt x="657" y="1288"/>
                    </a:lnTo>
                    <a:lnTo>
                      <a:pt x="654" y="1288"/>
                    </a:lnTo>
                    <a:lnTo>
                      <a:pt x="654" y="1290"/>
                    </a:lnTo>
                    <a:lnTo>
                      <a:pt x="652" y="1290"/>
                    </a:lnTo>
                    <a:lnTo>
                      <a:pt x="652" y="1293"/>
                    </a:lnTo>
                    <a:lnTo>
                      <a:pt x="650" y="1293"/>
                    </a:lnTo>
                    <a:lnTo>
                      <a:pt x="650" y="1295"/>
                    </a:lnTo>
                    <a:lnTo>
                      <a:pt x="648" y="1295"/>
                    </a:lnTo>
                    <a:lnTo>
                      <a:pt x="648" y="1297"/>
                    </a:lnTo>
                    <a:lnTo>
                      <a:pt x="646" y="1297"/>
                    </a:lnTo>
                    <a:lnTo>
                      <a:pt x="646" y="1299"/>
                    </a:lnTo>
                    <a:lnTo>
                      <a:pt x="644" y="1299"/>
                    </a:lnTo>
                    <a:lnTo>
                      <a:pt x="641" y="1301"/>
                    </a:lnTo>
                    <a:lnTo>
                      <a:pt x="639" y="1304"/>
                    </a:lnTo>
                    <a:lnTo>
                      <a:pt x="639" y="1306"/>
                    </a:lnTo>
                    <a:lnTo>
                      <a:pt x="637" y="1306"/>
                    </a:lnTo>
                    <a:lnTo>
                      <a:pt x="635" y="1308"/>
                    </a:lnTo>
                    <a:lnTo>
                      <a:pt x="633" y="1310"/>
                    </a:lnTo>
                    <a:lnTo>
                      <a:pt x="630" y="1312"/>
                    </a:lnTo>
                    <a:lnTo>
                      <a:pt x="628" y="1312"/>
                    </a:lnTo>
                    <a:lnTo>
                      <a:pt x="628" y="1315"/>
                    </a:lnTo>
                    <a:lnTo>
                      <a:pt x="626" y="1315"/>
                    </a:lnTo>
                    <a:lnTo>
                      <a:pt x="626" y="1317"/>
                    </a:lnTo>
                    <a:lnTo>
                      <a:pt x="626" y="1319"/>
                    </a:lnTo>
                    <a:lnTo>
                      <a:pt x="628" y="1321"/>
                    </a:lnTo>
                    <a:lnTo>
                      <a:pt x="628" y="1323"/>
                    </a:lnTo>
                    <a:lnTo>
                      <a:pt x="630" y="1323"/>
                    </a:lnTo>
                    <a:lnTo>
                      <a:pt x="630" y="1325"/>
                    </a:lnTo>
                    <a:lnTo>
                      <a:pt x="633" y="1328"/>
                    </a:lnTo>
                    <a:lnTo>
                      <a:pt x="633" y="1330"/>
                    </a:lnTo>
                    <a:lnTo>
                      <a:pt x="635" y="1330"/>
                    </a:lnTo>
                    <a:lnTo>
                      <a:pt x="635" y="1332"/>
                    </a:lnTo>
                    <a:lnTo>
                      <a:pt x="637" y="1332"/>
                    </a:lnTo>
                    <a:lnTo>
                      <a:pt x="637" y="1334"/>
                    </a:lnTo>
                    <a:lnTo>
                      <a:pt x="637" y="1336"/>
                    </a:lnTo>
                    <a:lnTo>
                      <a:pt x="635" y="1336"/>
                    </a:lnTo>
                    <a:lnTo>
                      <a:pt x="635" y="1339"/>
                    </a:lnTo>
                    <a:lnTo>
                      <a:pt x="633" y="1339"/>
                    </a:lnTo>
                    <a:lnTo>
                      <a:pt x="633" y="1341"/>
                    </a:lnTo>
                    <a:lnTo>
                      <a:pt x="630" y="1341"/>
                    </a:lnTo>
                    <a:lnTo>
                      <a:pt x="628" y="1343"/>
                    </a:lnTo>
                    <a:lnTo>
                      <a:pt x="626" y="1345"/>
                    </a:lnTo>
                    <a:lnTo>
                      <a:pt x="624" y="1345"/>
                    </a:lnTo>
                    <a:lnTo>
                      <a:pt x="624" y="1347"/>
                    </a:lnTo>
                    <a:lnTo>
                      <a:pt x="622" y="1350"/>
                    </a:lnTo>
                    <a:lnTo>
                      <a:pt x="622" y="1352"/>
                    </a:lnTo>
                    <a:lnTo>
                      <a:pt x="619" y="1352"/>
                    </a:lnTo>
                    <a:lnTo>
                      <a:pt x="619" y="1354"/>
                    </a:lnTo>
                    <a:lnTo>
                      <a:pt x="619" y="1356"/>
                    </a:lnTo>
                    <a:lnTo>
                      <a:pt x="617" y="1358"/>
                    </a:lnTo>
                    <a:lnTo>
                      <a:pt x="617" y="1361"/>
                    </a:lnTo>
                    <a:lnTo>
                      <a:pt x="615" y="1361"/>
                    </a:lnTo>
                    <a:lnTo>
                      <a:pt x="615" y="1363"/>
                    </a:lnTo>
                    <a:lnTo>
                      <a:pt x="615" y="1365"/>
                    </a:lnTo>
                    <a:lnTo>
                      <a:pt x="613" y="1365"/>
                    </a:lnTo>
                    <a:lnTo>
                      <a:pt x="613" y="1367"/>
                    </a:lnTo>
                    <a:lnTo>
                      <a:pt x="613" y="1369"/>
                    </a:lnTo>
                    <a:lnTo>
                      <a:pt x="611" y="1369"/>
                    </a:lnTo>
                    <a:lnTo>
                      <a:pt x="611" y="1371"/>
                    </a:lnTo>
                    <a:lnTo>
                      <a:pt x="611" y="1374"/>
                    </a:lnTo>
                    <a:lnTo>
                      <a:pt x="608" y="1374"/>
                    </a:lnTo>
                    <a:lnTo>
                      <a:pt x="608" y="1376"/>
                    </a:lnTo>
                    <a:lnTo>
                      <a:pt x="608" y="1378"/>
                    </a:lnTo>
                    <a:lnTo>
                      <a:pt x="611" y="1378"/>
                    </a:lnTo>
                    <a:lnTo>
                      <a:pt x="613" y="1380"/>
                    </a:lnTo>
                    <a:lnTo>
                      <a:pt x="615" y="1382"/>
                    </a:lnTo>
                    <a:lnTo>
                      <a:pt x="617" y="1385"/>
                    </a:lnTo>
                    <a:lnTo>
                      <a:pt x="619" y="1385"/>
                    </a:lnTo>
                    <a:lnTo>
                      <a:pt x="619" y="1387"/>
                    </a:lnTo>
                    <a:lnTo>
                      <a:pt x="622" y="1387"/>
                    </a:lnTo>
                    <a:lnTo>
                      <a:pt x="624" y="1389"/>
                    </a:lnTo>
                    <a:lnTo>
                      <a:pt x="626" y="1389"/>
                    </a:lnTo>
                    <a:lnTo>
                      <a:pt x="626" y="1391"/>
                    </a:lnTo>
                    <a:lnTo>
                      <a:pt x="628" y="1391"/>
                    </a:lnTo>
                    <a:lnTo>
                      <a:pt x="628" y="1393"/>
                    </a:lnTo>
                    <a:lnTo>
                      <a:pt x="630" y="1393"/>
                    </a:lnTo>
                    <a:lnTo>
                      <a:pt x="633" y="1396"/>
                    </a:lnTo>
                    <a:lnTo>
                      <a:pt x="635" y="1396"/>
                    </a:lnTo>
                    <a:lnTo>
                      <a:pt x="637" y="1396"/>
                    </a:lnTo>
                    <a:lnTo>
                      <a:pt x="637" y="1398"/>
                    </a:lnTo>
                    <a:lnTo>
                      <a:pt x="639" y="1398"/>
                    </a:lnTo>
                    <a:lnTo>
                      <a:pt x="641" y="1398"/>
                    </a:lnTo>
                    <a:lnTo>
                      <a:pt x="644" y="1398"/>
                    </a:lnTo>
                    <a:lnTo>
                      <a:pt x="646" y="1400"/>
                    </a:lnTo>
                    <a:lnTo>
                      <a:pt x="648" y="1400"/>
                    </a:lnTo>
                    <a:lnTo>
                      <a:pt x="650" y="1400"/>
                    </a:lnTo>
                    <a:lnTo>
                      <a:pt x="650" y="1402"/>
                    </a:lnTo>
                    <a:lnTo>
                      <a:pt x="652" y="1402"/>
                    </a:lnTo>
                    <a:lnTo>
                      <a:pt x="654" y="1402"/>
                    </a:lnTo>
                    <a:lnTo>
                      <a:pt x="657" y="1402"/>
                    </a:lnTo>
                    <a:lnTo>
                      <a:pt x="657" y="1404"/>
                    </a:lnTo>
                    <a:lnTo>
                      <a:pt x="659" y="1404"/>
                    </a:lnTo>
                    <a:lnTo>
                      <a:pt x="661" y="1404"/>
                    </a:lnTo>
                    <a:lnTo>
                      <a:pt x="663" y="1404"/>
                    </a:lnTo>
                    <a:lnTo>
                      <a:pt x="663" y="1407"/>
                    </a:lnTo>
                    <a:lnTo>
                      <a:pt x="665" y="1407"/>
                    </a:lnTo>
                    <a:lnTo>
                      <a:pt x="668" y="1407"/>
                    </a:lnTo>
                    <a:lnTo>
                      <a:pt x="670" y="1407"/>
                    </a:lnTo>
                    <a:lnTo>
                      <a:pt x="672" y="1407"/>
                    </a:lnTo>
                    <a:lnTo>
                      <a:pt x="672" y="1409"/>
                    </a:lnTo>
                    <a:lnTo>
                      <a:pt x="674" y="1409"/>
                    </a:lnTo>
                    <a:lnTo>
                      <a:pt x="676" y="1409"/>
                    </a:lnTo>
                    <a:lnTo>
                      <a:pt x="679" y="1409"/>
                    </a:lnTo>
                    <a:lnTo>
                      <a:pt x="679" y="1411"/>
                    </a:lnTo>
                    <a:lnTo>
                      <a:pt x="681" y="1411"/>
                    </a:lnTo>
                    <a:lnTo>
                      <a:pt x="683" y="1411"/>
                    </a:lnTo>
                    <a:lnTo>
                      <a:pt x="685" y="1411"/>
                    </a:lnTo>
                    <a:lnTo>
                      <a:pt x="687" y="1411"/>
                    </a:lnTo>
                    <a:lnTo>
                      <a:pt x="687" y="1413"/>
                    </a:lnTo>
                    <a:lnTo>
                      <a:pt x="687" y="1415"/>
                    </a:lnTo>
                    <a:lnTo>
                      <a:pt x="685" y="1415"/>
                    </a:lnTo>
                    <a:lnTo>
                      <a:pt x="685" y="1417"/>
                    </a:lnTo>
                    <a:lnTo>
                      <a:pt x="685" y="1420"/>
                    </a:lnTo>
                    <a:lnTo>
                      <a:pt x="685" y="1422"/>
                    </a:lnTo>
                    <a:lnTo>
                      <a:pt x="683" y="1422"/>
                    </a:lnTo>
                    <a:lnTo>
                      <a:pt x="683" y="1424"/>
                    </a:lnTo>
                    <a:lnTo>
                      <a:pt x="683" y="1426"/>
                    </a:lnTo>
                    <a:lnTo>
                      <a:pt x="683" y="1428"/>
                    </a:lnTo>
                    <a:lnTo>
                      <a:pt x="685" y="1431"/>
                    </a:lnTo>
                    <a:lnTo>
                      <a:pt x="685" y="1433"/>
                    </a:lnTo>
                    <a:lnTo>
                      <a:pt x="685" y="1435"/>
                    </a:lnTo>
                    <a:lnTo>
                      <a:pt x="687" y="1435"/>
                    </a:lnTo>
                    <a:lnTo>
                      <a:pt x="687" y="1437"/>
                    </a:lnTo>
                    <a:lnTo>
                      <a:pt x="687" y="1439"/>
                    </a:lnTo>
                    <a:lnTo>
                      <a:pt x="687" y="1442"/>
                    </a:lnTo>
                    <a:lnTo>
                      <a:pt x="685" y="1442"/>
                    </a:lnTo>
                    <a:lnTo>
                      <a:pt x="683" y="1442"/>
                    </a:lnTo>
                    <a:lnTo>
                      <a:pt x="681" y="1442"/>
                    </a:lnTo>
                    <a:lnTo>
                      <a:pt x="679" y="1442"/>
                    </a:lnTo>
                    <a:lnTo>
                      <a:pt x="679" y="1444"/>
                    </a:lnTo>
                    <a:lnTo>
                      <a:pt x="676" y="1444"/>
                    </a:lnTo>
                    <a:lnTo>
                      <a:pt x="674" y="1444"/>
                    </a:lnTo>
                    <a:lnTo>
                      <a:pt x="672" y="1444"/>
                    </a:lnTo>
                    <a:lnTo>
                      <a:pt x="670" y="1444"/>
                    </a:lnTo>
                    <a:lnTo>
                      <a:pt x="670" y="1446"/>
                    </a:lnTo>
                    <a:lnTo>
                      <a:pt x="668" y="1446"/>
                    </a:lnTo>
                    <a:lnTo>
                      <a:pt x="668" y="1444"/>
                    </a:lnTo>
                    <a:lnTo>
                      <a:pt x="665" y="1444"/>
                    </a:lnTo>
                    <a:lnTo>
                      <a:pt x="665" y="1442"/>
                    </a:lnTo>
                    <a:lnTo>
                      <a:pt x="663" y="1442"/>
                    </a:lnTo>
                    <a:lnTo>
                      <a:pt x="663" y="1439"/>
                    </a:lnTo>
                    <a:lnTo>
                      <a:pt x="661" y="1437"/>
                    </a:lnTo>
                    <a:lnTo>
                      <a:pt x="659" y="1437"/>
                    </a:lnTo>
                    <a:lnTo>
                      <a:pt x="657" y="1437"/>
                    </a:lnTo>
                    <a:lnTo>
                      <a:pt x="654" y="1439"/>
                    </a:lnTo>
                    <a:lnTo>
                      <a:pt x="652" y="1439"/>
                    </a:lnTo>
                    <a:lnTo>
                      <a:pt x="650" y="1442"/>
                    </a:lnTo>
                    <a:lnTo>
                      <a:pt x="648" y="1442"/>
                    </a:lnTo>
                    <a:lnTo>
                      <a:pt x="646" y="1442"/>
                    </a:lnTo>
                    <a:lnTo>
                      <a:pt x="646" y="1444"/>
                    </a:lnTo>
                    <a:lnTo>
                      <a:pt x="644" y="1444"/>
                    </a:lnTo>
                    <a:lnTo>
                      <a:pt x="641" y="1444"/>
                    </a:lnTo>
                    <a:lnTo>
                      <a:pt x="641" y="1446"/>
                    </a:lnTo>
                    <a:lnTo>
                      <a:pt x="639" y="1446"/>
                    </a:lnTo>
                    <a:lnTo>
                      <a:pt x="637" y="1446"/>
                    </a:lnTo>
                    <a:lnTo>
                      <a:pt x="635" y="1446"/>
                    </a:lnTo>
                    <a:lnTo>
                      <a:pt x="633" y="1446"/>
                    </a:lnTo>
                    <a:lnTo>
                      <a:pt x="633" y="1444"/>
                    </a:lnTo>
                    <a:lnTo>
                      <a:pt x="630" y="1444"/>
                    </a:lnTo>
                    <a:lnTo>
                      <a:pt x="628" y="1444"/>
                    </a:lnTo>
                    <a:lnTo>
                      <a:pt x="626" y="1444"/>
                    </a:lnTo>
                    <a:lnTo>
                      <a:pt x="624" y="1444"/>
                    </a:lnTo>
                    <a:lnTo>
                      <a:pt x="622" y="1442"/>
                    </a:lnTo>
                    <a:lnTo>
                      <a:pt x="619" y="1442"/>
                    </a:lnTo>
                    <a:lnTo>
                      <a:pt x="617" y="1442"/>
                    </a:lnTo>
                    <a:lnTo>
                      <a:pt x="615" y="1442"/>
                    </a:lnTo>
                    <a:lnTo>
                      <a:pt x="613" y="1442"/>
                    </a:lnTo>
                    <a:lnTo>
                      <a:pt x="613" y="1439"/>
                    </a:lnTo>
                    <a:lnTo>
                      <a:pt x="611" y="1439"/>
                    </a:lnTo>
                    <a:lnTo>
                      <a:pt x="608" y="1439"/>
                    </a:lnTo>
                    <a:lnTo>
                      <a:pt x="606" y="1439"/>
                    </a:lnTo>
                    <a:lnTo>
                      <a:pt x="604" y="1439"/>
                    </a:lnTo>
                    <a:lnTo>
                      <a:pt x="604" y="1437"/>
                    </a:lnTo>
                    <a:lnTo>
                      <a:pt x="602" y="1437"/>
                    </a:lnTo>
                    <a:lnTo>
                      <a:pt x="600" y="1437"/>
                    </a:lnTo>
                    <a:lnTo>
                      <a:pt x="598" y="1437"/>
                    </a:lnTo>
                    <a:lnTo>
                      <a:pt x="595" y="1439"/>
                    </a:lnTo>
                    <a:lnTo>
                      <a:pt x="593" y="1439"/>
                    </a:lnTo>
                    <a:lnTo>
                      <a:pt x="591" y="1439"/>
                    </a:lnTo>
                    <a:lnTo>
                      <a:pt x="589" y="1439"/>
                    </a:lnTo>
                    <a:lnTo>
                      <a:pt x="587" y="1439"/>
                    </a:lnTo>
                    <a:lnTo>
                      <a:pt x="587" y="1442"/>
                    </a:lnTo>
                    <a:lnTo>
                      <a:pt x="584" y="1442"/>
                    </a:lnTo>
                    <a:lnTo>
                      <a:pt x="582" y="1442"/>
                    </a:lnTo>
                    <a:lnTo>
                      <a:pt x="580" y="1442"/>
                    </a:lnTo>
                    <a:lnTo>
                      <a:pt x="578" y="1442"/>
                    </a:lnTo>
                    <a:lnTo>
                      <a:pt x="576" y="1442"/>
                    </a:lnTo>
                    <a:lnTo>
                      <a:pt x="573" y="1442"/>
                    </a:lnTo>
                    <a:lnTo>
                      <a:pt x="571" y="1442"/>
                    </a:lnTo>
                    <a:lnTo>
                      <a:pt x="571" y="1444"/>
                    </a:lnTo>
                    <a:lnTo>
                      <a:pt x="571" y="1446"/>
                    </a:lnTo>
                    <a:lnTo>
                      <a:pt x="569" y="1446"/>
                    </a:lnTo>
                    <a:lnTo>
                      <a:pt x="569" y="1448"/>
                    </a:lnTo>
                    <a:lnTo>
                      <a:pt x="569" y="1450"/>
                    </a:lnTo>
                    <a:lnTo>
                      <a:pt x="567" y="1450"/>
                    </a:lnTo>
                    <a:lnTo>
                      <a:pt x="565" y="1450"/>
                    </a:lnTo>
                    <a:lnTo>
                      <a:pt x="562" y="1450"/>
                    </a:lnTo>
                    <a:lnTo>
                      <a:pt x="560" y="1450"/>
                    </a:lnTo>
                    <a:lnTo>
                      <a:pt x="560" y="1448"/>
                    </a:lnTo>
                    <a:lnTo>
                      <a:pt x="558" y="1448"/>
                    </a:lnTo>
                    <a:lnTo>
                      <a:pt x="556" y="1448"/>
                    </a:lnTo>
                    <a:lnTo>
                      <a:pt x="554" y="1448"/>
                    </a:lnTo>
                    <a:lnTo>
                      <a:pt x="552" y="1448"/>
                    </a:lnTo>
                    <a:lnTo>
                      <a:pt x="549" y="1448"/>
                    </a:lnTo>
                    <a:lnTo>
                      <a:pt x="547" y="1446"/>
                    </a:lnTo>
                    <a:lnTo>
                      <a:pt x="545" y="1446"/>
                    </a:lnTo>
                    <a:lnTo>
                      <a:pt x="545" y="1444"/>
                    </a:lnTo>
                    <a:lnTo>
                      <a:pt x="543" y="1444"/>
                    </a:lnTo>
                    <a:lnTo>
                      <a:pt x="541" y="1444"/>
                    </a:lnTo>
                    <a:lnTo>
                      <a:pt x="541" y="1442"/>
                    </a:lnTo>
                    <a:lnTo>
                      <a:pt x="538" y="1442"/>
                    </a:lnTo>
                    <a:lnTo>
                      <a:pt x="536" y="1442"/>
                    </a:lnTo>
                    <a:lnTo>
                      <a:pt x="536" y="1439"/>
                    </a:lnTo>
                    <a:lnTo>
                      <a:pt x="534" y="1439"/>
                    </a:lnTo>
                    <a:lnTo>
                      <a:pt x="532" y="1437"/>
                    </a:lnTo>
                    <a:lnTo>
                      <a:pt x="530" y="1437"/>
                    </a:lnTo>
                    <a:lnTo>
                      <a:pt x="527" y="1435"/>
                    </a:lnTo>
                    <a:lnTo>
                      <a:pt x="525" y="1435"/>
                    </a:lnTo>
                    <a:lnTo>
                      <a:pt x="525" y="1437"/>
                    </a:lnTo>
                    <a:lnTo>
                      <a:pt x="523" y="1437"/>
                    </a:lnTo>
                    <a:lnTo>
                      <a:pt x="521" y="1437"/>
                    </a:lnTo>
                    <a:lnTo>
                      <a:pt x="521" y="1439"/>
                    </a:lnTo>
                    <a:lnTo>
                      <a:pt x="519" y="1439"/>
                    </a:lnTo>
                    <a:lnTo>
                      <a:pt x="517" y="1442"/>
                    </a:lnTo>
                    <a:lnTo>
                      <a:pt x="514" y="1442"/>
                    </a:lnTo>
                    <a:lnTo>
                      <a:pt x="512" y="1444"/>
                    </a:lnTo>
                    <a:lnTo>
                      <a:pt x="506" y="1444"/>
                    </a:lnTo>
                    <a:lnTo>
                      <a:pt x="503" y="1446"/>
                    </a:lnTo>
                    <a:lnTo>
                      <a:pt x="501" y="1446"/>
                    </a:lnTo>
                    <a:lnTo>
                      <a:pt x="499" y="1446"/>
                    </a:lnTo>
                    <a:lnTo>
                      <a:pt x="497" y="1446"/>
                    </a:lnTo>
                    <a:lnTo>
                      <a:pt x="495" y="1446"/>
                    </a:lnTo>
                    <a:lnTo>
                      <a:pt x="492" y="1446"/>
                    </a:lnTo>
                    <a:lnTo>
                      <a:pt x="490" y="1448"/>
                    </a:lnTo>
                    <a:lnTo>
                      <a:pt x="488" y="1448"/>
                    </a:lnTo>
                    <a:lnTo>
                      <a:pt x="486" y="1448"/>
                    </a:lnTo>
                    <a:lnTo>
                      <a:pt x="484" y="1448"/>
                    </a:lnTo>
                    <a:lnTo>
                      <a:pt x="481" y="1448"/>
                    </a:lnTo>
                    <a:lnTo>
                      <a:pt x="479" y="1448"/>
                    </a:lnTo>
                    <a:lnTo>
                      <a:pt x="477" y="1448"/>
                    </a:lnTo>
                    <a:lnTo>
                      <a:pt x="477" y="1450"/>
                    </a:lnTo>
                    <a:lnTo>
                      <a:pt x="492" y="1433"/>
                    </a:lnTo>
                    <a:lnTo>
                      <a:pt x="490" y="1431"/>
                    </a:lnTo>
                    <a:lnTo>
                      <a:pt x="488" y="1431"/>
                    </a:lnTo>
                    <a:lnTo>
                      <a:pt x="488" y="1428"/>
                    </a:lnTo>
                    <a:lnTo>
                      <a:pt x="486" y="1428"/>
                    </a:lnTo>
                    <a:lnTo>
                      <a:pt x="484" y="1426"/>
                    </a:lnTo>
                    <a:lnTo>
                      <a:pt x="481" y="1424"/>
                    </a:lnTo>
                    <a:lnTo>
                      <a:pt x="479" y="1422"/>
                    </a:lnTo>
                    <a:lnTo>
                      <a:pt x="477" y="1420"/>
                    </a:lnTo>
                    <a:lnTo>
                      <a:pt x="475" y="1417"/>
                    </a:lnTo>
                    <a:lnTo>
                      <a:pt x="473" y="1417"/>
                    </a:lnTo>
                    <a:lnTo>
                      <a:pt x="468" y="1415"/>
                    </a:lnTo>
                    <a:lnTo>
                      <a:pt x="466" y="1413"/>
                    </a:lnTo>
                    <a:lnTo>
                      <a:pt x="464" y="1411"/>
                    </a:lnTo>
                    <a:lnTo>
                      <a:pt x="462" y="1409"/>
                    </a:lnTo>
                    <a:lnTo>
                      <a:pt x="460" y="1409"/>
                    </a:lnTo>
                    <a:lnTo>
                      <a:pt x="457" y="1407"/>
                    </a:lnTo>
                    <a:lnTo>
                      <a:pt x="453" y="1404"/>
                    </a:lnTo>
                    <a:lnTo>
                      <a:pt x="453" y="1402"/>
                    </a:lnTo>
                    <a:lnTo>
                      <a:pt x="455" y="1400"/>
                    </a:lnTo>
                    <a:lnTo>
                      <a:pt x="457" y="1398"/>
                    </a:lnTo>
                    <a:lnTo>
                      <a:pt x="460" y="1396"/>
                    </a:lnTo>
                    <a:lnTo>
                      <a:pt x="462" y="1393"/>
                    </a:lnTo>
                    <a:lnTo>
                      <a:pt x="462" y="1391"/>
                    </a:lnTo>
                    <a:lnTo>
                      <a:pt x="464" y="1389"/>
                    </a:lnTo>
                    <a:lnTo>
                      <a:pt x="466" y="1387"/>
                    </a:lnTo>
                    <a:lnTo>
                      <a:pt x="468" y="1385"/>
                    </a:lnTo>
                    <a:lnTo>
                      <a:pt x="471" y="1382"/>
                    </a:lnTo>
                    <a:lnTo>
                      <a:pt x="473" y="1380"/>
                    </a:lnTo>
                    <a:lnTo>
                      <a:pt x="473" y="1378"/>
                    </a:lnTo>
                    <a:lnTo>
                      <a:pt x="475" y="1376"/>
                    </a:lnTo>
                    <a:lnTo>
                      <a:pt x="477" y="1376"/>
                    </a:lnTo>
                    <a:lnTo>
                      <a:pt x="479" y="1374"/>
                    </a:lnTo>
                    <a:lnTo>
                      <a:pt x="479" y="1371"/>
                    </a:lnTo>
                    <a:lnTo>
                      <a:pt x="481" y="1369"/>
                    </a:lnTo>
                    <a:lnTo>
                      <a:pt x="484" y="1367"/>
                    </a:lnTo>
                    <a:lnTo>
                      <a:pt x="484" y="1365"/>
                    </a:lnTo>
                    <a:lnTo>
                      <a:pt x="484" y="1363"/>
                    </a:lnTo>
                    <a:lnTo>
                      <a:pt x="484" y="1361"/>
                    </a:lnTo>
                    <a:lnTo>
                      <a:pt x="486" y="1361"/>
                    </a:lnTo>
                    <a:lnTo>
                      <a:pt x="486" y="1358"/>
                    </a:lnTo>
                    <a:lnTo>
                      <a:pt x="486" y="1356"/>
                    </a:lnTo>
                    <a:lnTo>
                      <a:pt x="486" y="1354"/>
                    </a:lnTo>
                    <a:lnTo>
                      <a:pt x="486" y="1352"/>
                    </a:lnTo>
                    <a:lnTo>
                      <a:pt x="484" y="1352"/>
                    </a:lnTo>
                    <a:lnTo>
                      <a:pt x="481" y="1350"/>
                    </a:lnTo>
                    <a:lnTo>
                      <a:pt x="479" y="1347"/>
                    </a:lnTo>
                    <a:lnTo>
                      <a:pt x="477" y="1347"/>
                    </a:lnTo>
                    <a:lnTo>
                      <a:pt x="475" y="1345"/>
                    </a:lnTo>
                    <a:lnTo>
                      <a:pt x="473" y="1343"/>
                    </a:lnTo>
                    <a:lnTo>
                      <a:pt x="471" y="1343"/>
                    </a:lnTo>
                    <a:lnTo>
                      <a:pt x="468" y="1343"/>
                    </a:lnTo>
                    <a:lnTo>
                      <a:pt x="468" y="1341"/>
                    </a:lnTo>
                    <a:lnTo>
                      <a:pt x="466" y="1341"/>
                    </a:lnTo>
                    <a:lnTo>
                      <a:pt x="464" y="1339"/>
                    </a:lnTo>
                    <a:lnTo>
                      <a:pt x="462" y="1339"/>
                    </a:lnTo>
                    <a:lnTo>
                      <a:pt x="462" y="1341"/>
                    </a:lnTo>
                    <a:lnTo>
                      <a:pt x="460" y="1341"/>
                    </a:lnTo>
                    <a:lnTo>
                      <a:pt x="460" y="1343"/>
                    </a:lnTo>
                    <a:lnTo>
                      <a:pt x="457" y="1343"/>
                    </a:lnTo>
                    <a:lnTo>
                      <a:pt x="455" y="1345"/>
                    </a:lnTo>
                    <a:lnTo>
                      <a:pt x="453" y="1347"/>
                    </a:lnTo>
                    <a:lnTo>
                      <a:pt x="451" y="1347"/>
                    </a:lnTo>
                    <a:lnTo>
                      <a:pt x="449" y="1350"/>
                    </a:lnTo>
                    <a:lnTo>
                      <a:pt x="446" y="1352"/>
                    </a:lnTo>
                    <a:lnTo>
                      <a:pt x="444" y="1354"/>
                    </a:lnTo>
                    <a:lnTo>
                      <a:pt x="442" y="1354"/>
                    </a:lnTo>
                    <a:lnTo>
                      <a:pt x="440" y="1356"/>
                    </a:lnTo>
                    <a:lnTo>
                      <a:pt x="438" y="1358"/>
                    </a:lnTo>
                    <a:lnTo>
                      <a:pt x="435" y="1361"/>
                    </a:lnTo>
                    <a:lnTo>
                      <a:pt x="431" y="1361"/>
                    </a:lnTo>
                    <a:lnTo>
                      <a:pt x="431" y="1363"/>
                    </a:lnTo>
                    <a:lnTo>
                      <a:pt x="429" y="1365"/>
                    </a:lnTo>
                    <a:lnTo>
                      <a:pt x="427" y="1365"/>
                    </a:lnTo>
                    <a:lnTo>
                      <a:pt x="425" y="1367"/>
                    </a:lnTo>
                    <a:lnTo>
                      <a:pt x="422" y="1369"/>
                    </a:lnTo>
                    <a:lnTo>
                      <a:pt x="420" y="1369"/>
                    </a:lnTo>
                    <a:lnTo>
                      <a:pt x="418" y="1371"/>
                    </a:lnTo>
                    <a:lnTo>
                      <a:pt x="416" y="1371"/>
                    </a:lnTo>
                    <a:lnTo>
                      <a:pt x="414" y="1374"/>
                    </a:lnTo>
                    <a:lnTo>
                      <a:pt x="411" y="1374"/>
                    </a:lnTo>
                    <a:lnTo>
                      <a:pt x="409" y="1376"/>
                    </a:lnTo>
                    <a:lnTo>
                      <a:pt x="407" y="1378"/>
                    </a:lnTo>
                    <a:lnTo>
                      <a:pt x="405" y="1380"/>
                    </a:lnTo>
                    <a:lnTo>
                      <a:pt x="403" y="1380"/>
                    </a:lnTo>
                    <a:lnTo>
                      <a:pt x="400" y="1382"/>
                    </a:lnTo>
                    <a:lnTo>
                      <a:pt x="398" y="1382"/>
                    </a:lnTo>
                    <a:lnTo>
                      <a:pt x="383" y="1396"/>
                    </a:lnTo>
                    <a:lnTo>
                      <a:pt x="381" y="1398"/>
                    </a:lnTo>
                    <a:lnTo>
                      <a:pt x="370" y="1400"/>
                    </a:lnTo>
                    <a:lnTo>
                      <a:pt x="363" y="1407"/>
                    </a:lnTo>
                    <a:lnTo>
                      <a:pt x="363" y="1409"/>
                    </a:lnTo>
                    <a:lnTo>
                      <a:pt x="361" y="1411"/>
                    </a:lnTo>
                    <a:lnTo>
                      <a:pt x="361" y="1413"/>
                    </a:lnTo>
                    <a:lnTo>
                      <a:pt x="359" y="1413"/>
                    </a:lnTo>
                    <a:lnTo>
                      <a:pt x="359" y="1415"/>
                    </a:lnTo>
                    <a:lnTo>
                      <a:pt x="359" y="1417"/>
                    </a:lnTo>
                    <a:lnTo>
                      <a:pt x="357" y="1420"/>
                    </a:lnTo>
                    <a:lnTo>
                      <a:pt x="357" y="1422"/>
                    </a:lnTo>
                    <a:lnTo>
                      <a:pt x="357" y="1424"/>
                    </a:lnTo>
                    <a:lnTo>
                      <a:pt x="359" y="1424"/>
                    </a:lnTo>
                    <a:lnTo>
                      <a:pt x="361" y="1426"/>
                    </a:lnTo>
                    <a:lnTo>
                      <a:pt x="359" y="1426"/>
                    </a:lnTo>
                    <a:lnTo>
                      <a:pt x="357" y="1428"/>
                    </a:lnTo>
                    <a:lnTo>
                      <a:pt x="354" y="1428"/>
                    </a:lnTo>
                    <a:lnTo>
                      <a:pt x="352" y="1428"/>
                    </a:lnTo>
                    <a:lnTo>
                      <a:pt x="350" y="1431"/>
                    </a:lnTo>
                    <a:lnTo>
                      <a:pt x="348" y="1431"/>
                    </a:lnTo>
                    <a:lnTo>
                      <a:pt x="348" y="1433"/>
                    </a:lnTo>
                    <a:lnTo>
                      <a:pt x="343" y="1433"/>
                    </a:lnTo>
                    <a:lnTo>
                      <a:pt x="341" y="1433"/>
                    </a:lnTo>
                    <a:lnTo>
                      <a:pt x="341" y="1435"/>
                    </a:lnTo>
                    <a:lnTo>
                      <a:pt x="339" y="1435"/>
                    </a:lnTo>
                    <a:lnTo>
                      <a:pt x="337" y="1435"/>
                    </a:lnTo>
                    <a:lnTo>
                      <a:pt x="335" y="1435"/>
                    </a:lnTo>
                    <a:lnTo>
                      <a:pt x="335" y="1437"/>
                    </a:lnTo>
                    <a:lnTo>
                      <a:pt x="333" y="1435"/>
                    </a:lnTo>
                    <a:lnTo>
                      <a:pt x="330" y="1435"/>
                    </a:lnTo>
                    <a:lnTo>
                      <a:pt x="328" y="1433"/>
                    </a:lnTo>
                    <a:lnTo>
                      <a:pt x="326" y="1431"/>
                    </a:lnTo>
                    <a:lnTo>
                      <a:pt x="326" y="1428"/>
                    </a:lnTo>
                    <a:lnTo>
                      <a:pt x="324" y="1426"/>
                    </a:lnTo>
                    <a:lnTo>
                      <a:pt x="324" y="1424"/>
                    </a:lnTo>
                    <a:lnTo>
                      <a:pt x="322" y="1422"/>
                    </a:lnTo>
                    <a:lnTo>
                      <a:pt x="319" y="1420"/>
                    </a:lnTo>
                    <a:lnTo>
                      <a:pt x="317" y="1417"/>
                    </a:lnTo>
                    <a:lnTo>
                      <a:pt x="317" y="1415"/>
                    </a:lnTo>
                    <a:lnTo>
                      <a:pt x="315" y="1413"/>
                    </a:lnTo>
                    <a:lnTo>
                      <a:pt x="313" y="1411"/>
                    </a:lnTo>
                    <a:lnTo>
                      <a:pt x="313" y="1409"/>
                    </a:lnTo>
                    <a:lnTo>
                      <a:pt x="311" y="1407"/>
                    </a:lnTo>
                    <a:lnTo>
                      <a:pt x="308" y="1404"/>
                    </a:lnTo>
                    <a:lnTo>
                      <a:pt x="308" y="1402"/>
                    </a:lnTo>
                    <a:lnTo>
                      <a:pt x="306" y="1402"/>
                    </a:lnTo>
                    <a:lnTo>
                      <a:pt x="306" y="1400"/>
                    </a:lnTo>
                    <a:lnTo>
                      <a:pt x="306" y="1398"/>
                    </a:lnTo>
                    <a:lnTo>
                      <a:pt x="308" y="1396"/>
                    </a:lnTo>
                    <a:lnTo>
                      <a:pt x="308" y="1393"/>
                    </a:lnTo>
                    <a:lnTo>
                      <a:pt x="308" y="1391"/>
                    </a:lnTo>
                    <a:lnTo>
                      <a:pt x="308" y="1389"/>
                    </a:lnTo>
                    <a:lnTo>
                      <a:pt x="308" y="1387"/>
                    </a:lnTo>
                    <a:lnTo>
                      <a:pt x="308" y="1385"/>
                    </a:lnTo>
                    <a:lnTo>
                      <a:pt x="308" y="1382"/>
                    </a:lnTo>
                    <a:lnTo>
                      <a:pt x="308" y="1380"/>
                    </a:lnTo>
                    <a:lnTo>
                      <a:pt x="308" y="1378"/>
                    </a:lnTo>
                    <a:lnTo>
                      <a:pt x="308" y="1376"/>
                    </a:lnTo>
                    <a:lnTo>
                      <a:pt x="308" y="1374"/>
                    </a:lnTo>
                    <a:lnTo>
                      <a:pt x="311" y="1371"/>
                    </a:lnTo>
                    <a:lnTo>
                      <a:pt x="311" y="1369"/>
                    </a:lnTo>
                    <a:lnTo>
                      <a:pt x="311" y="1365"/>
                    </a:lnTo>
                    <a:lnTo>
                      <a:pt x="311" y="1363"/>
                    </a:lnTo>
                    <a:lnTo>
                      <a:pt x="313" y="1361"/>
                    </a:lnTo>
                    <a:lnTo>
                      <a:pt x="313" y="1356"/>
                    </a:lnTo>
                    <a:lnTo>
                      <a:pt x="317" y="1341"/>
                    </a:lnTo>
                    <a:lnTo>
                      <a:pt x="315" y="1341"/>
                    </a:lnTo>
                    <a:lnTo>
                      <a:pt x="315" y="1339"/>
                    </a:lnTo>
                    <a:lnTo>
                      <a:pt x="313" y="1339"/>
                    </a:lnTo>
                    <a:lnTo>
                      <a:pt x="311" y="1336"/>
                    </a:lnTo>
                    <a:lnTo>
                      <a:pt x="308" y="1336"/>
                    </a:lnTo>
                    <a:lnTo>
                      <a:pt x="308" y="1334"/>
                    </a:lnTo>
                    <a:lnTo>
                      <a:pt x="306" y="1334"/>
                    </a:lnTo>
                    <a:lnTo>
                      <a:pt x="304" y="1334"/>
                    </a:lnTo>
                    <a:lnTo>
                      <a:pt x="304" y="1336"/>
                    </a:lnTo>
                    <a:lnTo>
                      <a:pt x="302" y="1336"/>
                    </a:lnTo>
                    <a:lnTo>
                      <a:pt x="300" y="1336"/>
                    </a:lnTo>
                    <a:lnTo>
                      <a:pt x="300" y="1339"/>
                    </a:lnTo>
                    <a:lnTo>
                      <a:pt x="297" y="1339"/>
                    </a:lnTo>
                    <a:lnTo>
                      <a:pt x="297" y="1341"/>
                    </a:lnTo>
                    <a:lnTo>
                      <a:pt x="295" y="1341"/>
                    </a:lnTo>
                    <a:lnTo>
                      <a:pt x="293" y="1343"/>
                    </a:lnTo>
                    <a:lnTo>
                      <a:pt x="291" y="1345"/>
                    </a:lnTo>
                    <a:lnTo>
                      <a:pt x="289" y="1350"/>
                    </a:lnTo>
                    <a:lnTo>
                      <a:pt x="287" y="1352"/>
                    </a:lnTo>
                    <a:lnTo>
                      <a:pt x="284" y="1354"/>
                    </a:lnTo>
                    <a:lnTo>
                      <a:pt x="282" y="1356"/>
                    </a:lnTo>
                    <a:lnTo>
                      <a:pt x="280" y="1358"/>
                    </a:lnTo>
                    <a:lnTo>
                      <a:pt x="280" y="1361"/>
                    </a:lnTo>
                    <a:lnTo>
                      <a:pt x="278" y="1361"/>
                    </a:lnTo>
                    <a:lnTo>
                      <a:pt x="276" y="1358"/>
                    </a:lnTo>
                    <a:lnTo>
                      <a:pt x="273" y="1356"/>
                    </a:lnTo>
                    <a:lnTo>
                      <a:pt x="271" y="1354"/>
                    </a:lnTo>
                    <a:lnTo>
                      <a:pt x="269" y="1350"/>
                    </a:lnTo>
                    <a:lnTo>
                      <a:pt x="267" y="1347"/>
                    </a:lnTo>
                    <a:lnTo>
                      <a:pt x="265" y="1345"/>
                    </a:lnTo>
                    <a:lnTo>
                      <a:pt x="262" y="1343"/>
                    </a:lnTo>
                    <a:lnTo>
                      <a:pt x="260" y="1339"/>
                    </a:lnTo>
                    <a:lnTo>
                      <a:pt x="258" y="1336"/>
                    </a:lnTo>
                    <a:lnTo>
                      <a:pt x="256" y="1332"/>
                    </a:lnTo>
                    <a:lnTo>
                      <a:pt x="247" y="1332"/>
                    </a:lnTo>
                    <a:lnTo>
                      <a:pt x="241" y="1330"/>
                    </a:lnTo>
                    <a:lnTo>
                      <a:pt x="234" y="1332"/>
                    </a:lnTo>
                    <a:lnTo>
                      <a:pt x="232" y="1334"/>
                    </a:lnTo>
                    <a:lnTo>
                      <a:pt x="210" y="1341"/>
                    </a:lnTo>
                    <a:lnTo>
                      <a:pt x="208" y="1341"/>
                    </a:lnTo>
                    <a:lnTo>
                      <a:pt x="201" y="1341"/>
                    </a:lnTo>
                    <a:lnTo>
                      <a:pt x="192" y="1343"/>
                    </a:lnTo>
                    <a:lnTo>
                      <a:pt x="190" y="1343"/>
                    </a:lnTo>
                    <a:lnTo>
                      <a:pt x="188" y="1343"/>
                    </a:lnTo>
                    <a:lnTo>
                      <a:pt x="186" y="1343"/>
                    </a:lnTo>
                    <a:lnTo>
                      <a:pt x="184" y="1343"/>
                    </a:lnTo>
                    <a:lnTo>
                      <a:pt x="181" y="1343"/>
                    </a:lnTo>
                    <a:lnTo>
                      <a:pt x="179" y="1343"/>
                    </a:lnTo>
                    <a:lnTo>
                      <a:pt x="177" y="1343"/>
                    </a:lnTo>
                    <a:lnTo>
                      <a:pt x="179" y="1345"/>
                    </a:lnTo>
                    <a:lnTo>
                      <a:pt x="179" y="1347"/>
                    </a:lnTo>
                    <a:lnTo>
                      <a:pt x="179" y="1352"/>
                    </a:lnTo>
                    <a:lnTo>
                      <a:pt x="179" y="1354"/>
                    </a:lnTo>
                    <a:lnTo>
                      <a:pt x="181" y="1358"/>
                    </a:lnTo>
                    <a:lnTo>
                      <a:pt x="181" y="1361"/>
                    </a:lnTo>
                    <a:lnTo>
                      <a:pt x="181" y="1365"/>
                    </a:lnTo>
                    <a:lnTo>
                      <a:pt x="181" y="1367"/>
                    </a:lnTo>
                    <a:lnTo>
                      <a:pt x="181" y="1371"/>
                    </a:lnTo>
                    <a:lnTo>
                      <a:pt x="184" y="1371"/>
                    </a:lnTo>
                    <a:lnTo>
                      <a:pt x="184" y="1374"/>
                    </a:lnTo>
                    <a:lnTo>
                      <a:pt x="181" y="1376"/>
                    </a:lnTo>
                    <a:lnTo>
                      <a:pt x="179" y="1376"/>
                    </a:lnTo>
                    <a:lnTo>
                      <a:pt x="177" y="1378"/>
                    </a:lnTo>
                    <a:lnTo>
                      <a:pt x="175" y="1380"/>
                    </a:lnTo>
                    <a:lnTo>
                      <a:pt x="173" y="1382"/>
                    </a:lnTo>
                    <a:lnTo>
                      <a:pt x="173" y="1385"/>
                    </a:lnTo>
                    <a:lnTo>
                      <a:pt x="170" y="1385"/>
                    </a:lnTo>
                    <a:lnTo>
                      <a:pt x="168" y="1387"/>
                    </a:lnTo>
                    <a:lnTo>
                      <a:pt x="166" y="1389"/>
                    </a:lnTo>
                    <a:lnTo>
                      <a:pt x="164" y="1391"/>
                    </a:lnTo>
                    <a:lnTo>
                      <a:pt x="155" y="1396"/>
                    </a:lnTo>
                    <a:lnTo>
                      <a:pt x="149" y="1400"/>
                    </a:lnTo>
                    <a:lnTo>
                      <a:pt x="144" y="1402"/>
                    </a:lnTo>
                    <a:lnTo>
                      <a:pt x="135" y="1402"/>
                    </a:lnTo>
                    <a:lnTo>
                      <a:pt x="133" y="1402"/>
                    </a:lnTo>
                    <a:lnTo>
                      <a:pt x="129" y="1400"/>
                    </a:lnTo>
                    <a:lnTo>
                      <a:pt x="120" y="1393"/>
                    </a:lnTo>
                    <a:lnTo>
                      <a:pt x="116" y="1389"/>
                    </a:lnTo>
                    <a:lnTo>
                      <a:pt x="113" y="1387"/>
                    </a:lnTo>
                    <a:lnTo>
                      <a:pt x="111" y="1385"/>
                    </a:lnTo>
                    <a:lnTo>
                      <a:pt x="109" y="1382"/>
                    </a:lnTo>
                    <a:lnTo>
                      <a:pt x="107" y="1382"/>
                    </a:lnTo>
                    <a:lnTo>
                      <a:pt x="105" y="1378"/>
                    </a:lnTo>
                    <a:lnTo>
                      <a:pt x="103" y="1378"/>
                    </a:lnTo>
                    <a:lnTo>
                      <a:pt x="100" y="1378"/>
                    </a:lnTo>
                    <a:lnTo>
                      <a:pt x="98" y="1378"/>
                    </a:lnTo>
                    <a:lnTo>
                      <a:pt x="96" y="1378"/>
                    </a:lnTo>
                    <a:lnTo>
                      <a:pt x="94" y="1378"/>
                    </a:lnTo>
                    <a:lnTo>
                      <a:pt x="92" y="1378"/>
                    </a:lnTo>
                    <a:lnTo>
                      <a:pt x="89" y="1378"/>
                    </a:lnTo>
                    <a:lnTo>
                      <a:pt x="87" y="1378"/>
                    </a:lnTo>
                    <a:lnTo>
                      <a:pt x="85" y="1378"/>
                    </a:lnTo>
                    <a:lnTo>
                      <a:pt x="83" y="1378"/>
                    </a:lnTo>
                    <a:lnTo>
                      <a:pt x="81" y="1378"/>
                    </a:lnTo>
                    <a:lnTo>
                      <a:pt x="78" y="1380"/>
                    </a:lnTo>
                    <a:lnTo>
                      <a:pt x="76" y="1380"/>
                    </a:lnTo>
                    <a:lnTo>
                      <a:pt x="74" y="1380"/>
                    </a:lnTo>
                    <a:lnTo>
                      <a:pt x="72" y="1380"/>
                    </a:lnTo>
                    <a:lnTo>
                      <a:pt x="70" y="1380"/>
                    </a:lnTo>
                    <a:lnTo>
                      <a:pt x="65" y="1380"/>
                    </a:lnTo>
                    <a:lnTo>
                      <a:pt x="63" y="1380"/>
                    </a:lnTo>
                    <a:lnTo>
                      <a:pt x="61" y="1380"/>
                    </a:lnTo>
                    <a:lnTo>
                      <a:pt x="59" y="1380"/>
                    </a:lnTo>
                    <a:lnTo>
                      <a:pt x="54" y="1380"/>
                    </a:lnTo>
                    <a:lnTo>
                      <a:pt x="52" y="1380"/>
                    </a:lnTo>
                    <a:lnTo>
                      <a:pt x="50" y="1380"/>
                    </a:lnTo>
                    <a:lnTo>
                      <a:pt x="48" y="1382"/>
                    </a:lnTo>
                    <a:lnTo>
                      <a:pt x="43" y="1382"/>
                    </a:lnTo>
                    <a:lnTo>
                      <a:pt x="41" y="1382"/>
                    </a:lnTo>
                    <a:lnTo>
                      <a:pt x="39" y="1380"/>
                    </a:lnTo>
                    <a:lnTo>
                      <a:pt x="37" y="1378"/>
                    </a:lnTo>
                    <a:lnTo>
                      <a:pt x="35" y="1376"/>
                    </a:lnTo>
                    <a:lnTo>
                      <a:pt x="32" y="1374"/>
                    </a:lnTo>
                    <a:lnTo>
                      <a:pt x="30" y="1374"/>
                    </a:lnTo>
                    <a:lnTo>
                      <a:pt x="28" y="1371"/>
                    </a:lnTo>
                    <a:lnTo>
                      <a:pt x="26" y="1369"/>
                    </a:lnTo>
                    <a:lnTo>
                      <a:pt x="24" y="1367"/>
                    </a:lnTo>
                    <a:lnTo>
                      <a:pt x="21" y="1365"/>
                    </a:lnTo>
                    <a:lnTo>
                      <a:pt x="17" y="1363"/>
                    </a:lnTo>
                    <a:lnTo>
                      <a:pt x="28" y="1352"/>
                    </a:lnTo>
                    <a:lnTo>
                      <a:pt x="28" y="1350"/>
                    </a:lnTo>
                    <a:lnTo>
                      <a:pt x="28" y="1347"/>
                    </a:lnTo>
                    <a:lnTo>
                      <a:pt x="26" y="1347"/>
                    </a:lnTo>
                    <a:lnTo>
                      <a:pt x="26" y="1345"/>
                    </a:lnTo>
                    <a:lnTo>
                      <a:pt x="26" y="1343"/>
                    </a:lnTo>
                    <a:lnTo>
                      <a:pt x="24" y="1341"/>
                    </a:lnTo>
                    <a:lnTo>
                      <a:pt x="24" y="1339"/>
                    </a:lnTo>
                    <a:lnTo>
                      <a:pt x="24" y="1336"/>
                    </a:lnTo>
                    <a:lnTo>
                      <a:pt x="21" y="1334"/>
                    </a:lnTo>
                    <a:lnTo>
                      <a:pt x="21" y="1332"/>
                    </a:lnTo>
                    <a:lnTo>
                      <a:pt x="24" y="1332"/>
                    </a:lnTo>
                    <a:lnTo>
                      <a:pt x="26" y="1330"/>
                    </a:lnTo>
                    <a:lnTo>
                      <a:pt x="30" y="1330"/>
                    </a:lnTo>
                    <a:lnTo>
                      <a:pt x="32" y="1330"/>
                    </a:lnTo>
                    <a:lnTo>
                      <a:pt x="35" y="1330"/>
                    </a:lnTo>
                    <a:lnTo>
                      <a:pt x="37" y="1328"/>
                    </a:lnTo>
                    <a:lnTo>
                      <a:pt x="41" y="1328"/>
                    </a:lnTo>
                    <a:lnTo>
                      <a:pt x="43" y="1328"/>
                    </a:lnTo>
                    <a:lnTo>
                      <a:pt x="46" y="1328"/>
                    </a:lnTo>
                    <a:lnTo>
                      <a:pt x="48" y="1328"/>
                    </a:lnTo>
                    <a:lnTo>
                      <a:pt x="50" y="1325"/>
                    </a:lnTo>
                    <a:lnTo>
                      <a:pt x="54" y="1325"/>
                    </a:lnTo>
                    <a:lnTo>
                      <a:pt x="57" y="1325"/>
                    </a:lnTo>
                    <a:lnTo>
                      <a:pt x="59" y="1325"/>
                    </a:lnTo>
                    <a:lnTo>
                      <a:pt x="61" y="1325"/>
                    </a:lnTo>
                    <a:lnTo>
                      <a:pt x="63" y="1325"/>
                    </a:lnTo>
                    <a:lnTo>
                      <a:pt x="65" y="1325"/>
                    </a:lnTo>
                    <a:lnTo>
                      <a:pt x="67" y="1323"/>
                    </a:lnTo>
                    <a:lnTo>
                      <a:pt x="70" y="1323"/>
                    </a:lnTo>
                    <a:lnTo>
                      <a:pt x="70" y="1321"/>
                    </a:lnTo>
                    <a:lnTo>
                      <a:pt x="70" y="1319"/>
                    </a:lnTo>
                    <a:lnTo>
                      <a:pt x="70" y="1317"/>
                    </a:lnTo>
                    <a:lnTo>
                      <a:pt x="70" y="1315"/>
                    </a:lnTo>
                    <a:lnTo>
                      <a:pt x="72" y="1315"/>
                    </a:lnTo>
                    <a:lnTo>
                      <a:pt x="72" y="1312"/>
                    </a:lnTo>
                    <a:lnTo>
                      <a:pt x="70" y="1310"/>
                    </a:lnTo>
                    <a:lnTo>
                      <a:pt x="70" y="1308"/>
                    </a:lnTo>
                    <a:lnTo>
                      <a:pt x="70" y="1306"/>
                    </a:lnTo>
                    <a:lnTo>
                      <a:pt x="70" y="1304"/>
                    </a:lnTo>
                    <a:lnTo>
                      <a:pt x="67" y="1304"/>
                    </a:lnTo>
                    <a:lnTo>
                      <a:pt x="67" y="1301"/>
                    </a:lnTo>
                    <a:lnTo>
                      <a:pt x="67" y="1299"/>
                    </a:lnTo>
                    <a:lnTo>
                      <a:pt x="67" y="1297"/>
                    </a:lnTo>
                    <a:lnTo>
                      <a:pt x="67" y="1295"/>
                    </a:lnTo>
                    <a:lnTo>
                      <a:pt x="65" y="1293"/>
                    </a:lnTo>
                    <a:lnTo>
                      <a:pt x="65" y="1290"/>
                    </a:lnTo>
                    <a:lnTo>
                      <a:pt x="65" y="1288"/>
                    </a:lnTo>
                    <a:lnTo>
                      <a:pt x="65" y="1286"/>
                    </a:lnTo>
                    <a:lnTo>
                      <a:pt x="65" y="1284"/>
                    </a:lnTo>
                    <a:lnTo>
                      <a:pt x="63" y="1284"/>
                    </a:lnTo>
                    <a:lnTo>
                      <a:pt x="63" y="1282"/>
                    </a:lnTo>
                    <a:lnTo>
                      <a:pt x="52" y="1279"/>
                    </a:lnTo>
                    <a:lnTo>
                      <a:pt x="54" y="1275"/>
                    </a:lnTo>
                    <a:lnTo>
                      <a:pt x="50" y="1266"/>
                    </a:lnTo>
                    <a:lnTo>
                      <a:pt x="41" y="1253"/>
                    </a:lnTo>
                    <a:lnTo>
                      <a:pt x="26" y="1238"/>
                    </a:lnTo>
                    <a:lnTo>
                      <a:pt x="24" y="1223"/>
                    </a:lnTo>
                    <a:lnTo>
                      <a:pt x="21" y="1209"/>
                    </a:lnTo>
                    <a:lnTo>
                      <a:pt x="21" y="1207"/>
                    </a:lnTo>
                    <a:lnTo>
                      <a:pt x="19" y="1207"/>
                    </a:lnTo>
                    <a:lnTo>
                      <a:pt x="19" y="1205"/>
                    </a:lnTo>
                    <a:lnTo>
                      <a:pt x="19" y="1203"/>
                    </a:lnTo>
                    <a:lnTo>
                      <a:pt x="19" y="1201"/>
                    </a:lnTo>
                    <a:lnTo>
                      <a:pt x="19" y="1198"/>
                    </a:lnTo>
                    <a:lnTo>
                      <a:pt x="19" y="1196"/>
                    </a:lnTo>
                    <a:lnTo>
                      <a:pt x="19" y="1194"/>
                    </a:lnTo>
                    <a:lnTo>
                      <a:pt x="19" y="1192"/>
                    </a:lnTo>
                    <a:lnTo>
                      <a:pt x="19" y="1190"/>
                    </a:lnTo>
                    <a:lnTo>
                      <a:pt x="21" y="1187"/>
                    </a:lnTo>
                    <a:lnTo>
                      <a:pt x="24" y="1183"/>
                    </a:lnTo>
                    <a:lnTo>
                      <a:pt x="28" y="1181"/>
                    </a:lnTo>
                    <a:lnTo>
                      <a:pt x="30" y="1179"/>
                    </a:lnTo>
                    <a:lnTo>
                      <a:pt x="32" y="1177"/>
                    </a:lnTo>
                    <a:lnTo>
                      <a:pt x="35" y="1174"/>
                    </a:lnTo>
                    <a:lnTo>
                      <a:pt x="39" y="1170"/>
                    </a:lnTo>
                    <a:lnTo>
                      <a:pt x="41" y="1168"/>
                    </a:lnTo>
                    <a:lnTo>
                      <a:pt x="43" y="1166"/>
                    </a:lnTo>
                    <a:lnTo>
                      <a:pt x="48" y="1161"/>
                    </a:lnTo>
                    <a:lnTo>
                      <a:pt x="50" y="1159"/>
                    </a:lnTo>
                    <a:lnTo>
                      <a:pt x="52" y="1155"/>
                    </a:lnTo>
                    <a:lnTo>
                      <a:pt x="57" y="1152"/>
                    </a:lnTo>
                    <a:lnTo>
                      <a:pt x="59" y="1148"/>
                    </a:lnTo>
                    <a:lnTo>
                      <a:pt x="61" y="1146"/>
                    </a:lnTo>
                    <a:lnTo>
                      <a:pt x="63" y="1144"/>
                    </a:lnTo>
                    <a:lnTo>
                      <a:pt x="65" y="1139"/>
                    </a:lnTo>
                    <a:lnTo>
                      <a:pt x="67" y="1137"/>
                    </a:lnTo>
                    <a:lnTo>
                      <a:pt x="70" y="1137"/>
                    </a:lnTo>
                    <a:lnTo>
                      <a:pt x="72" y="1133"/>
                    </a:lnTo>
                    <a:lnTo>
                      <a:pt x="74" y="1131"/>
                    </a:lnTo>
                    <a:lnTo>
                      <a:pt x="72" y="1128"/>
                    </a:lnTo>
                    <a:lnTo>
                      <a:pt x="67" y="1128"/>
                    </a:lnTo>
                    <a:lnTo>
                      <a:pt x="65" y="1126"/>
                    </a:lnTo>
                    <a:lnTo>
                      <a:pt x="61" y="1124"/>
                    </a:lnTo>
                    <a:lnTo>
                      <a:pt x="59" y="1124"/>
                    </a:lnTo>
                    <a:lnTo>
                      <a:pt x="57" y="1122"/>
                    </a:lnTo>
                    <a:lnTo>
                      <a:pt x="52" y="1122"/>
                    </a:lnTo>
                    <a:lnTo>
                      <a:pt x="50" y="1120"/>
                    </a:lnTo>
                    <a:lnTo>
                      <a:pt x="46" y="1117"/>
                    </a:lnTo>
                    <a:lnTo>
                      <a:pt x="43" y="1117"/>
                    </a:lnTo>
                    <a:lnTo>
                      <a:pt x="41" y="1113"/>
                    </a:lnTo>
                    <a:lnTo>
                      <a:pt x="41" y="1109"/>
                    </a:lnTo>
                    <a:lnTo>
                      <a:pt x="39" y="1106"/>
                    </a:lnTo>
                    <a:lnTo>
                      <a:pt x="39" y="1102"/>
                    </a:lnTo>
                    <a:lnTo>
                      <a:pt x="37" y="1098"/>
                    </a:lnTo>
                    <a:lnTo>
                      <a:pt x="35" y="1093"/>
                    </a:lnTo>
                    <a:lnTo>
                      <a:pt x="35" y="1091"/>
                    </a:lnTo>
                    <a:lnTo>
                      <a:pt x="32" y="1087"/>
                    </a:lnTo>
                    <a:lnTo>
                      <a:pt x="32" y="1082"/>
                    </a:lnTo>
                    <a:lnTo>
                      <a:pt x="30" y="1078"/>
                    </a:lnTo>
                    <a:lnTo>
                      <a:pt x="28" y="1078"/>
                    </a:lnTo>
                    <a:lnTo>
                      <a:pt x="28" y="1076"/>
                    </a:lnTo>
                    <a:lnTo>
                      <a:pt x="26" y="1076"/>
                    </a:lnTo>
                    <a:lnTo>
                      <a:pt x="24" y="1074"/>
                    </a:lnTo>
                    <a:lnTo>
                      <a:pt x="21" y="1071"/>
                    </a:lnTo>
                    <a:lnTo>
                      <a:pt x="19" y="1069"/>
                    </a:lnTo>
                    <a:lnTo>
                      <a:pt x="17" y="1067"/>
                    </a:lnTo>
                    <a:lnTo>
                      <a:pt x="15" y="1067"/>
                    </a:lnTo>
                    <a:lnTo>
                      <a:pt x="15" y="1065"/>
                    </a:lnTo>
                    <a:lnTo>
                      <a:pt x="13" y="1065"/>
                    </a:lnTo>
                    <a:lnTo>
                      <a:pt x="11" y="1063"/>
                    </a:lnTo>
                    <a:lnTo>
                      <a:pt x="11" y="1060"/>
                    </a:lnTo>
                    <a:lnTo>
                      <a:pt x="8" y="1060"/>
                    </a:lnTo>
                    <a:lnTo>
                      <a:pt x="6" y="1058"/>
                    </a:lnTo>
                    <a:lnTo>
                      <a:pt x="4" y="1056"/>
                    </a:lnTo>
                    <a:lnTo>
                      <a:pt x="2" y="1056"/>
                    </a:lnTo>
                    <a:lnTo>
                      <a:pt x="2" y="1054"/>
                    </a:lnTo>
                    <a:lnTo>
                      <a:pt x="0" y="1054"/>
                    </a:lnTo>
                    <a:lnTo>
                      <a:pt x="2" y="1054"/>
                    </a:lnTo>
                    <a:lnTo>
                      <a:pt x="2" y="1052"/>
                    </a:lnTo>
                    <a:lnTo>
                      <a:pt x="4" y="1052"/>
                    </a:lnTo>
                    <a:lnTo>
                      <a:pt x="6" y="1052"/>
                    </a:lnTo>
                    <a:lnTo>
                      <a:pt x="8" y="1052"/>
                    </a:lnTo>
                    <a:lnTo>
                      <a:pt x="8" y="1049"/>
                    </a:lnTo>
                    <a:lnTo>
                      <a:pt x="8" y="1047"/>
                    </a:lnTo>
                    <a:lnTo>
                      <a:pt x="11" y="1047"/>
                    </a:lnTo>
                    <a:lnTo>
                      <a:pt x="11" y="1045"/>
                    </a:lnTo>
                    <a:lnTo>
                      <a:pt x="11" y="1043"/>
                    </a:lnTo>
                    <a:lnTo>
                      <a:pt x="11" y="1041"/>
                    </a:lnTo>
                    <a:lnTo>
                      <a:pt x="11" y="1039"/>
                    </a:lnTo>
                    <a:lnTo>
                      <a:pt x="11" y="1036"/>
                    </a:lnTo>
                    <a:lnTo>
                      <a:pt x="13" y="1036"/>
                    </a:lnTo>
                    <a:lnTo>
                      <a:pt x="15" y="1036"/>
                    </a:lnTo>
                    <a:lnTo>
                      <a:pt x="15" y="1034"/>
                    </a:lnTo>
                    <a:lnTo>
                      <a:pt x="17" y="1034"/>
                    </a:lnTo>
                    <a:lnTo>
                      <a:pt x="19" y="1034"/>
                    </a:lnTo>
                    <a:lnTo>
                      <a:pt x="21" y="1034"/>
                    </a:lnTo>
                    <a:lnTo>
                      <a:pt x="24" y="1034"/>
                    </a:lnTo>
                    <a:lnTo>
                      <a:pt x="24" y="1032"/>
                    </a:lnTo>
                    <a:lnTo>
                      <a:pt x="26" y="1032"/>
                    </a:lnTo>
                    <a:lnTo>
                      <a:pt x="28" y="1032"/>
                    </a:lnTo>
                    <a:lnTo>
                      <a:pt x="28" y="1030"/>
                    </a:lnTo>
                    <a:lnTo>
                      <a:pt x="30" y="1030"/>
                    </a:lnTo>
                    <a:lnTo>
                      <a:pt x="32" y="1030"/>
                    </a:lnTo>
                    <a:lnTo>
                      <a:pt x="35" y="1030"/>
                    </a:lnTo>
                    <a:lnTo>
                      <a:pt x="35" y="1032"/>
                    </a:lnTo>
                    <a:lnTo>
                      <a:pt x="37" y="1032"/>
                    </a:lnTo>
                    <a:lnTo>
                      <a:pt x="39" y="1032"/>
                    </a:lnTo>
                    <a:lnTo>
                      <a:pt x="39" y="1034"/>
                    </a:lnTo>
                    <a:lnTo>
                      <a:pt x="41" y="1034"/>
                    </a:lnTo>
                    <a:lnTo>
                      <a:pt x="43" y="1034"/>
                    </a:lnTo>
                    <a:lnTo>
                      <a:pt x="46" y="1034"/>
                    </a:lnTo>
                    <a:lnTo>
                      <a:pt x="46" y="1032"/>
                    </a:lnTo>
                    <a:lnTo>
                      <a:pt x="48" y="1032"/>
                    </a:lnTo>
                    <a:lnTo>
                      <a:pt x="50" y="1032"/>
                    </a:lnTo>
                    <a:lnTo>
                      <a:pt x="52" y="1032"/>
                    </a:lnTo>
                    <a:lnTo>
                      <a:pt x="52" y="1030"/>
                    </a:lnTo>
                    <a:lnTo>
                      <a:pt x="54" y="1030"/>
                    </a:lnTo>
                    <a:lnTo>
                      <a:pt x="54" y="1028"/>
                    </a:lnTo>
                    <a:lnTo>
                      <a:pt x="57" y="1028"/>
                    </a:lnTo>
                    <a:lnTo>
                      <a:pt x="57" y="1025"/>
                    </a:lnTo>
                    <a:lnTo>
                      <a:pt x="59" y="1025"/>
                    </a:lnTo>
                    <a:lnTo>
                      <a:pt x="59" y="1023"/>
                    </a:lnTo>
                    <a:lnTo>
                      <a:pt x="61" y="1023"/>
                    </a:lnTo>
                    <a:lnTo>
                      <a:pt x="63" y="1023"/>
                    </a:lnTo>
                    <a:lnTo>
                      <a:pt x="65" y="1023"/>
                    </a:lnTo>
                    <a:lnTo>
                      <a:pt x="67" y="1023"/>
                    </a:lnTo>
                    <a:lnTo>
                      <a:pt x="70" y="1023"/>
                    </a:lnTo>
                    <a:lnTo>
                      <a:pt x="70" y="1025"/>
                    </a:lnTo>
                    <a:lnTo>
                      <a:pt x="72" y="1025"/>
                    </a:lnTo>
                    <a:lnTo>
                      <a:pt x="74" y="1025"/>
                    </a:lnTo>
                    <a:lnTo>
                      <a:pt x="74" y="1028"/>
                    </a:lnTo>
                    <a:lnTo>
                      <a:pt x="76" y="1028"/>
                    </a:lnTo>
                    <a:lnTo>
                      <a:pt x="78" y="1028"/>
                    </a:lnTo>
                    <a:lnTo>
                      <a:pt x="81" y="1028"/>
                    </a:lnTo>
                    <a:lnTo>
                      <a:pt x="81" y="1030"/>
                    </a:lnTo>
                    <a:lnTo>
                      <a:pt x="83" y="1030"/>
                    </a:lnTo>
                    <a:lnTo>
                      <a:pt x="85" y="1030"/>
                    </a:lnTo>
                    <a:lnTo>
                      <a:pt x="85" y="1028"/>
                    </a:lnTo>
                    <a:lnTo>
                      <a:pt x="87" y="1028"/>
                    </a:lnTo>
                    <a:lnTo>
                      <a:pt x="87" y="1025"/>
                    </a:lnTo>
                    <a:lnTo>
                      <a:pt x="89" y="1025"/>
                    </a:lnTo>
                    <a:lnTo>
                      <a:pt x="89" y="1023"/>
                    </a:lnTo>
                    <a:lnTo>
                      <a:pt x="92" y="1023"/>
                    </a:lnTo>
                    <a:lnTo>
                      <a:pt x="92" y="1021"/>
                    </a:lnTo>
                    <a:lnTo>
                      <a:pt x="92" y="1019"/>
                    </a:lnTo>
                    <a:lnTo>
                      <a:pt x="92" y="1017"/>
                    </a:lnTo>
                    <a:lnTo>
                      <a:pt x="94" y="1017"/>
                    </a:lnTo>
                    <a:lnTo>
                      <a:pt x="94" y="1014"/>
                    </a:lnTo>
                    <a:lnTo>
                      <a:pt x="96" y="1014"/>
                    </a:lnTo>
                    <a:lnTo>
                      <a:pt x="98" y="1014"/>
                    </a:lnTo>
                    <a:lnTo>
                      <a:pt x="98" y="1012"/>
                    </a:lnTo>
                    <a:lnTo>
                      <a:pt x="100" y="1012"/>
                    </a:lnTo>
                    <a:lnTo>
                      <a:pt x="100" y="1010"/>
                    </a:lnTo>
                    <a:lnTo>
                      <a:pt x="103" y="1010"/>
                    </a:lnTo>
                    <a:lnTo>
                      <a:pt x="105" y="1010"/>
                    </a:lnTo>
                    <a:lnTo>
                      <a:pt x="107" y="1010"/>
                    </a:lnTo>
                    <a:lnTo>
                      <a:pt x="107" y="1012"/>
                    </a:lnTo>
                    <a:lnTo>
                      <a:pt x="109" y="1012"/>
                    </a:lnTo>
                    <a:lnTo>
                      <a:pt x="111" y="1012"/>
                    </a:lnTo>
                    <a:lnTo>
                      <a:pt x="113" y="1012"/>
                    </a:lnTo>
                    <a:lnTo>
                      <a:pt x="113" y="1010"/>
                    </a:lnTo>
                    <a:lnTo>
                      <a:pt x="116" y="1010"/>
                    </a:lnTo>
                    <a:lnTo>
                      <a:pt x="118" y="1010"/>
                    </a:lnTo>
                    <a:lnTo>
                      <a:pt x="120" y="1010"/>
                    </a:lnTo>
                    <a:lnTo>
                      <a:pt x="120" y="1008"/>
                    </a:lnTo>
                    <a:lnTo>
                      <a:pt x="122" y="1008"/>
                    </a:lnTo>
                    <a:lnTo>
                      <a:pt x="124" y="1008"/>
                    </a:lnTo>
                    <a:lnTo>
                      <a:pt x="127" y="1008"/>
                    </a:lnTo>
                    <a:lnTo>
                      <a:pt x="127" y="1006"/>
                    </a:lnTo>
                    <a:lnTo>
                      <a:pt x="129" y="1006"/>
                    </a:lnTo>
                    <a:lnTo>
                      <a:pt x="131" y="1006"/>
                    </a:lnTo>
                    <a:lnTo>
                      <a:pt x="133" y="1006"/>
                    </a:lnTo>
                    <a:lnTo>
                      <a:pt x="135" y="1006"/>
                    </a:lnTo>
                    <a:lnTo>
                      <a:pt x="135" y="1008"/>
                    </a:lnTo>
                    <a:lnTo>
                      <a:pt x="135" y="1006"/>
                    </a:lnTo>
                    <a:lnTo>
                      <a:pt x="135" y="971"/>
                    </a:lnTo>
                    <a:lnTo>
                      <a:pt x="135" y="957"/>
                    </a:lnTo>
                    <a:lnTo>
                      <a:pt x="135" y="949"/>
                    </a:lnTo>
                    <a:lnTo>
                      <a:pt x="135" y="927"/>
                    </a:lnTo>
                    <a:lnTo>
                      <a:pt x="135" y="916"/>
                    </a:lnTo>
                    <a:lnTo>
                      <a:pt x="135" y="905"/>
                    </a:lnTo>
                    <a:lnTo>
                      <a:pt x="135" y="903"/>
                    </a:lnTo>
                    <a:lnTo>
                      <a:pt x="135" y="885"/>
                    </a:lnTo>
                    <a:lnTo>
                      <a:pt x="135" y="859"/>
                    </a:lnTo>
                    <a:lnTo>
                      <a:pt x="135" y="828"/>
                    </a:lnTo>
                    <a:lnTo>
                      <a:pt x="135" y="826"/>
                    </a:lnTo>
                    <a:lnTo>
                      <a:pt x="135" y="822"/>
                    </a:lnTo>
                    <a:lnTo>
                      <a:pt x="135" y="806"/>
                    </a:lnTo>
                    <a:lnTo>
                      <a:pt x="135" y="787"/>
                    </a:lnTo>
                    <a:lnTo>
                      <a:pt x="135" y="765"/>
                    </a:lnTo>
                    <a:lnTo>
                      <a:pt x="135" y="758"/>
                    </a:lnTo>
                    <a:lnTo>
                      <a:pt x="135" y="749"/>
                    </a:lnTo>
                    <a:lnTo>
                      <a:pt x="135" y="738"/>
                    </a:lnTo>
                    <a:lnTo>
                      <a:pt x="135" y="725"/>
                    </a:lnTo>
                    <a:lnTo>
                      <a:pt x="135" y="717"/>
                    </a:lnTo>
                    <a:lnTo>
                      <a:pt x="135" y="710"/>
                    </a:lnTo>
                    <a:lnTo>
                      <a:pt x="135" y="688"/>
                    </a:lnTo>
                    <a:lnTo>
                      <a:pt x="135" y="666"/>
                    </a:lnTo>
                    <a:lnTo>
                      <a:pt x="135" y="627"/>
                    </a:lnTo>
                    <a:lnTo>
                      <a:pt x="135" y="605"/>
                    </a:lnTo>
                    <a:lnTo>
                      <a:pt x="135" y="589"/>
                    </a:lnTo>
                    <a:lnTo>
                      <a:pt x="135" y="565"/>
                    </a:lnTo>
                    <a:lnTo>
                      <a:pt x="135" y="526"/>
                    </a:lnTo>
                    <a:lnTo>
                      <a:pt x="135" y="511"/>
                    </a:lnTo>
                    <a:lnTo>
                      <a:pt x="135" y="504"/>
                    </a:lnTo>
                    <a:lnTo>
                      <a:pt x="135" y="489"/>
                    </a:lnTo>
                    <a:lnTo>
                      <a:pt x="135" y="478"/>
                    </a:lnTo>
                    <a:lnTo>
                      <a:pt x="135" y="465"/>
                    </a:lnTo>
                    <a:lnTo>
                      <a:pt x="135" y="454"/>
                    </a:lnTo>
                    <a:lnTo>
                      <a:pt x="135" y="449"/>
                    </a:lnTo>
                    <a:lnTo>
                      <a:pt x="135" y="445"/>
                    </a:lnTo>
                    <a:lnTo>
                      <a:pt x="135" y="443"/>
                    </a:lnTo>
                    <a:lnTo>
                      <a:pt x="135" y="436"/>
                    </a:lnTo>
                    <a:lnTo>
                      <a:pt x="135" y="416"/>
                    </a:lnTo>
                    <a:lnTo>
                      <a:pt x="135" y="414"/>
                    </a:lnTo>
                    <a:lnTo>
                      <a:pt x="135" y="408"/>
                    </a:lnTo>
                    <a:lnTo>
                      <a:pt x="135" y="403"/>
                    </a:lnTo>
                    <a:lnTo>
                      <a:pt x="135" y="392"/>
                    </a:lnTo>
                    <a:lnTo>
                      <a:pt x="135" y="379"/>
                    </a:lnTo>
                    <a:lnTo>
                      <a:pt x="135" y="370"/>
                    </a:lnTo>
                    <a:lnTo>
                      <a:pt x="135" y="368"/>
                    </a:lnTo>
                    <a:lnTo>
                      <a:pt x="135" y="366"/>
                    </a:lnTo>
                    <a:lnTo>
                      <a:pt x="135" y="355"/>
                    </a:lnTo>
                    <a:lnTo>
                      <a:pt x="135" y="340"/>
                    </a:lnTo>
                    <a:lnTo>
                      <a:pt x="135" y="318"/>
                    </a:lnTo>
                    <a:lnTo>
                      <a:pt x="135" y="278"/>
                    </a:lnTo>
                    <a:lnTo>
                      <a:pt x="135" y="276"/>
                    </a:lnTo>
                    <a:lnTo>
                      <a:pt x="135" y="274"/>
                    </a:lnTo>
                    <a:lnTo>
                      <a:pt x="135" y="272"/>
                    </a:lnTo>
                    <a:lnTo>
                      <a:pt x="135" y="270"/>
                    </a:lnTo>
                    <a:lnTo>
                      <a:pt x="135" y="267"/>
                    </a:lnTo>
                    <a:lnTo>
                      <a:pt x="135" y="263"/>
                    </a:lnTo>
                    <a:lnTo>
                      <a:pt x="135" y="261"/>
                    </a:lnTo>
                    <a:lnTo>
                      <a:pt x="135" y="259"/>
                    </a:lnTo>
                    <a:lnTo>
                      <a:pt x="135" y="257"/>
                    </a:lnTo>
                    <a:lnTo>
                      <a:pt x="135" y="252"/>
                    </a:lnTo>
                    <a:lnTo>
                      <a:pt x="135" y="250"/>
                    </a:lnTo>
                    <a:lnTo>
                      <a:pt x="135" y="248"/>
                    </a:lnTo>
                    <a:lnTo>
                      <a:pt x="135" y="243"/>
                    </a:lnTo>
                    <a:lnTo>
                      <a:pt x="135" y="239"/>
                    </a:lnTo>
                    <a:lnTo>
                      <a:pt x="135" y="237"/>
                    </a:lnTo>
                    <a:lnTo>
                      <a:pt x="135" y="232"/>
                    </a:lnTo>
                    <a:lnTo>
                      <a:pt x="135" y="230"/>
                    </a:lnTo>
                    <a:lnTo>
                      <a:pt x="135" y="228"/>
                    </a:lnTo>
                    <a:lnTo>
                      <a:pt x="135" y="224"/>
                    </a:lnTo>
                    <a:lnTo>
                      <a:pt x="135" y="221"/>
                    </a:lnTo>
                    <a:lnTo>
                      <a:pt x="135" y="217"/>
                    </a:lnTo>
                    <a:lnTo>
                      <a:pt x="135" y="215"/>
                    </a:lnTo>
                    <a:lnTo>
                      <a:pt x="135" y="211"/>
                    </a:lnTo>
                    <a:lnTo>
                      <a:pt x="135" y="208"/>
                    </a:lnTo>
                    <a:lnTo>
                      <a:pt x="135" y="204"/>
                    </a:lnTo>
                    <a:lnTo>
                      <a:pt x="135" y="202"/>
                    </a:lnTo>
                    <a:lnTo>
                      <a:pt x="135" y="200"/>
                    </a:lnTo>
                    <a:lnTo>
                      <a:pt x="135" y="195"/>
                    </a:lnTo>
                    <a:lnTo>
                      <a:pt x="135" y="193"/>
                    </a:lnTo>
                    <a:lnTo>
                      <a:pt x="135" y="189"/>
                    </a:lnTo>
                    <a:lnTo>
                      <a:pt x="135" y="186"/>
                    </a:lnTo>
                    <a:lnTo>
                      <a:pt x="135" y="184"/>
                    </a:lnTo>
                    <a:lnTo>
                      <a:pt x="135" y="180"/>
                    </a:lnTo>
                    <a:lnTo>
                      <a:pt x="135" y="175"/>
                    </a:lnTo>
                    <a:lnTo>
                      <a:pt x="135" y="173"/>
                    </a:lnTo>
                    <a:lnTo>
                      <a:pt x="135" y="169"/>
                    </a:lnTo>
                    <a:lnTo>
                      <a:pt x="135" y="165"/>
                    </a:lnTo>
                    <a:lnTo>
                      <a:pt x="135" y="160"/>
                    </a:lnTo>
                    <a:lnTo>
                      <a:pt x="135" y="158"/>
                    </a:lnTo>
                    <a:lnTo>
                      <a:pt x="135" y="154"/>
                    </a:lnTo>
                    <a:lnTo>
                      <a:pt x="135" y="149"/>
                    </a:lnTo>
                    <a:lnTo>
                      <a:pt x="135" y="145"/>
                    </a:lnTo>
                    <a:lnTo>
                      <a:pt x="135" y="143"/>
                    </a:lnTo>
                    <a:lnTo>
                      <a:pt x="135" y="140"/>
                    </a:lnTo>
                    <a:lnTo>
                      <a:pt x="135" y="136"/>
                    </a:lnTo>
                    <a:lnTo>
                      <a:pt x="135" y="132"/>
                    </a:lnTo>
                    <a:lnTo>
                      <a:pt x="135" y="127"/>
                    </a:lnTo>
                    <a:lnTo>
                      <a:pt x="135" y="123"/>
                    </a:lnTo>
                    <a:lnTo>
                      <a:pt x="135" y="116"/>
                    </a:lnTo>
                    <a:lnTo>
                      <a:pt x="135" y="112"/>
                    </a:lnTo>
                    <a:lnTo>
                      <a:pt x="135" y="108"/>
                    </a:lnTo>
                    <a:lnTo>
                      <a:pt x="135" y="103"/>
                    </a:lnTo>
                    <a:lnTo>
                      <a:pt x="135" y="99"/>
                    </a:lnTo>
                    <a:lnTo>
                      <a:pt x="135" y="94"/>
                    </a:lnTo>
                    <a:lnTo>
                      <a:pt x="135" y="92"/>
                    </a:lnTo>
                    <a:lnTo>
                      <a:pt x="135" y="88"/>
                    </a:lnTo>
                    <a:lnTo>
                      <a:pt x="135" y="83"/>
                    </a:lnTo>
                    <a:lnTo>
                      <a:pt x="135" y="79"/>
                    </a:lnTo>
                    <a:lnTo>
                      <a:pt x="135" y="73"/>
                    </a:lnTo>
                    <a:lnTo>
                      <a:pt x="135" y="68"/>
                    </a:lnTo>
                    <a:lnTo>
                      <a:pt x="135" y="64"/>
                    </a:lnTo>
                    <a:lnTo>
                      <a:pt x="135" y="59"/>
                    </a:lnTo>
                    <a:lnTo>
                      <a:pt x="135" y="55"/>
                    </a:lnTo>
                    <a:lnTo>
                      <a:pt x="135" y="48"/>
                    </a:lnTo>
                    <a:lnTo>
                      <a:pt x="135" y="44"/>
                    </a:lnTo>
                    <a:lnTo>
                      <a:pt x="135" y="40"/>
                    </a:lnTo>
                    <a:lnTo>
                      <a:pt x="135" y="35"/>
                    </a:lnTo>
                    <a:lnTo>
                      <a:pt x="135" y="33"/>
                    </a:lnTo>
                    <a:lnTo>
                      <a:pt x="135" y="29"/>
                    </a:lnTo>
                    <a:lnTo>
                      <a:pt x="135" y="24"/>
                    </a:lnTo>
                    <a:lnTo>
                      <a:pt x="135" y="20"/>
                    </a:lnTo>
                    <a:lnTo>
                      <a:pt x="135" y="16"/>
                    </a:lnTo>
                    <a:lnTo>
                      <a:pt x="135" y="11"/>
                    </a:lnTo>
                    <a:lnTo>
                      <a:pt x="135" y="7"/>
                    </a:lnTo>
                    <a:lnTo>
                      <a:pt x="135" y="0"/>
                    </a:lnTo>
                    <a:lnTo>
                      <a:pt x="135" y="2"/>
                    </a:lnTo>
                    <a:lnTo>
                      <a:pt x="138" y="2"/>
                    </a:lnTo>
                    <a:lnTo>
                      <a:pt x="138" y="5"/>
                    </a:lnTo>
                    <a:lnTo>
                      <a:pt x="140" y="5"/>
                    </a:lnTo>
                    <a:lnTo>
                      <a:pt x="142" y="5"/>
                    </a:lnTo>
                    <a:lnTo>
                      <a:pt x="142" y="7"/>
                    </a:lnTo>
                    <a:lnTo>
                      <a:pt x="144" y="7"/>
                    </a:lnTo>
                    <a:lnTo>
                      <a:pt x="144" y="9"/>
                    </a:lnTo>
                    <a:lnTo>
                      <a:pt x="144" y="11"/>
                    </a:lnTo>
                    <a:lnTo>
                      <a:pt x="144" y="13"/>
                    </a:lnTo>
                    <a:lnTo>
                      <a:pt x="146" y="13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322" name="Freeform 107"/>
              <p:cNvSpPr>
                <a:spLocks/>
              </p:cNvSpPr>
              <p:nvPr/>
            </p:nvSpPr>
            <p:spPr bwMode="auto">
              <a:xfrm>
                <a:off x="2527300" y="1449388"/>
                <a:ext cx="1679575" cy="1725613"/>
              </a:xfrm>
              <a:custGeom>
                <a:avLst/>
                <a:gdLst>
                  <a:gd name="T0" fmla="*/ 2147483647 w 1058"/>
                  <a:gd name="T1" fmla="*/ 2147483647 h 1087"/>
                  <a:gd name="T2" fmla="*/ 2147483647 w 1058"/>
                  <a:gd name="T3" fmla="*/ 2147483647 h 1087"/>
                  <a:gd name="T4" fmla="*/ 2147483647 w 1058"/>
                  <a:gd name="T5" fmla="*/ 2147483647 h 1087"/>
                  <a:gd name="T6" fmla="*/ 2147483647 w 1058"/>
                  <a:gd name="T7" fmla="*/ 2147483647 h 1087"/>
                  <a:gd name="T8" fmla="*/ 2147483647 w 1058"/>
                  <a:gd name="T9" fmla="*/ 2147483647 h 1087"/>
                  <a:gd name="T10" fmla="*/ 2147483647 w 1058"/>
                  <a:gd name="T11" fmla="*/ 2147483647 h 1087"/>
                  <a:gd name="T12" fmla="*/ 2147483647 w 1058"/>
                  <a:gd name="T13" fmla="*/ 2147483647 h 1087"/>
                  <a:gd name="T14" fmla="*/ 2147483647 w 1058"/>
                  <a:gd name="T15" fmla="*/ 2147483647 h 1087"/>
                  <a:gd name="T16" fmla="*/ 2147483647 w 1058"/>
                  <a:gd name="T17" fmla="*/ 2147483647 h 1087"/>
                  <a:gd name="T18" fmla="*/ 2147483647 w 1058"/>
                  <a:gd name="T19" fmla="*/ 2147483647 h 1087"/>
                  <a:gd name="T20" fmla="*/ 2147483647 w 1058"/>
                  <a:gd name="T21" fmla="*/ 2147483647 h 1087"/>
                  <a:gd name="T22" fmla="*/ 2147483647 w 1058"/>
                  <a:gd name="T23" fmla="*/ 2147483647 h 1087"/>
                  <a:gd name="T24" fmla="*/ 2147483647 w 1058"/>
                  <a:gd name="T25" fmla="*/ 2147483647 h 1087"/>
                  <a:gd name="T26" fmla="*/ 2147483647 w 1058"/>
                  <a:gd name="T27" fmla="*/ 2147483647 h 1087"/>
                  <a:gd name="T28" fmla="*/ 2147483647 w 1058"/>
                  <a:gd name="T29" fmla="*/ 2147483647 h 1087"/>
                  <a:gd name="T30" fmla="*/ 2147483647 w 1058"/>
                  <a:gd name="T31" fmla="*/ 2147483647 h 1087"/>
                  <a:gd name="T32" fmla="*/ 2147483647 w 1058"/>
                  <a:gd name="T33" fmla="*/ 2147483647 h 1087"/>
                  <a:gd name="T34" fmla="*/ 2147483647 w 1058"/>
                  <a:gd name="T35" fmla="*/ 2147483647 h 1087"/>
                  <a:gd name="T36" fmla="*/ 2147483647 w 1058"/>
                  <a:gd name="T37" fmla="*/ 2147483647 h 1087"/>
                  <a:gd name="T38" fmla="*/ 2147483647 w 1058"/>
                  <a:gd name="T39" fmla="*/ 2147483647 h 1087"/>
                  <a:gd name="T40" fmla="*/ 2147483647 w 1058"/>
                  <a:gd name="T41" fmla="*/ 2147483647 h 1087"/>
                  <a:gd name="T42" fmla="*/ 2147483647 w 1058"/>
                  <a:gd name="T43" fmla="*/ 2147483647 h 1087"/>
                  <a:gd name="T44" fmla="*/ 2147483647 w 1058"/>
                  <a:gd name="T45" fmla="*/ 2147483647 h 1087"/>
                  <a:gd name="T46" fmla="*/ 2147483647 w 1058"/>
                  <a:gd name="T47" fmla="*/ 2147483647 h 1087"/>
                  <a:gd name="T48" fmla="*/ 2147483647 w 1058"/>
                  <a:gd name="T49" fmla="*/ 2147483647 h 1087"/>
                  <a:gd name="T50" fmla="*/ 2147483647 w 1058"/>
                  <a:gd name="T51" fmla="*/ 2147483647 h 1087"/>
                  <a:gd name="T52" fmla="*/ 2147483647 w 1058"/>
                  <a:gd name="T53" fmla="*/ 2147483647 h 1087"/>
                  <a:gd name="T54" fmla="*/ 2147483647 w 1058"/>
                  <a:gd name="T55" fmla="*/ 2147483647 h 1087"/>
                  <a:gd name="T56" fmla="*/ 2147483647 w 1058"/>
                  <a:gd name="T57" fmla="*/ 2147483647 h 1087"/>
                  <a:gd name="T58" fmla="*/ 2147483647 w 1058"/>
                  <a:gd name="T59" fmla="*/ 2147483647 h 1087"/>
                  <a:gd name="T60" fmla="*/ 2147483647 w 1058"/>
                  <a:gd name="T61" fmla="*/ 2147483647 h 1087"/>
                  <a:gd name="T62" fmla="*/ 2147483647 w 1058"/>
                  <a:gd name="T63" fmla="*/ 2147483647 h 1087"/>
                  <a:gd name="T64" fmla="*/ 2147483647 w 1058"/>
                  <a:gd name="T65" fmla="*/ 2147483647 h 1087"/>
                  <a:gd name="T66" fmla="*/ 2147483647 w 1058"/>
                  <a:gd name="T67" fmla="*/ 2147483647 h 1087"/>
                  <a:gd name="T68" fmla="*/ 2147483647 w 1058"/>
                  <a:gd name="T69" fmla="*/ 2147483647 h 1087"/>
                  <a:gd name="T70" fmla="*/ 2147483647 w 1058"/>
                  <a:gd name="T71" fmla="*/ 2147483647 h 1087"/>
                  <a:gd name="T72" fmla="*/ 2147483647 w 1058"/>
                  <a:gd name="T73" fmla="*/ 2147483647 h 1087"/>
                  <a:gd name="T74" fmla="*/ 2147483647 w 1058"/>
                  <a:gd name="T75" fmla="*/ 2147483647 h 1087"/>
                  <a:gd name="T76" fmla="*/ 2147483647 w 1058"/>
                  <a:gd name="T77" fmla="*/ 2147483647 h 1087"/>
                  <a:gd name="T78" fmla="*/ 2147483647 w 1058"/>
                  <a:gd name="T79" fmla="*/ 2147483647 h 1087"/>
                  <a:gd name="T80" fmla="*/ 2147483647 w 1058"/>
                  <a:gd name="T81" fmla="*/ 2147483647 h 1087"/>
                  <a:gd name="T82" fmla="*/ 2147483647 w 1058"/>
                  <a:gd name="T83" fmla="*/ 2147483647 h 1087"/>
                  <a:gd name="T84" fmla="*/ 2147483647 w 1058"/>
                  <a:gd name="T85" fmla="*/ 2147483647 h 1087"/>
                  <a:gd name="T86" fmla="*/ 2147483647 w 1058"/>
                  <a:gd name="T87" fmla="*/ 2147483647 h 1087"/>
                  <a:gd name="T88" fmla="*/ 2147483647 w 1058"/>
                  <a:gd name="T89" fmla="*/ 2147483647 h 1087"/>
                  <a:gd name="T90" fmla="*/ 2147483647 w 1058"/>
                  <a:gd name="T91" fmla="*/ 2147483647 h 1087"/>
                  <a:gd name="T92" fmla="*/ 2147483647 w 1058"/>
                  <a:gd name="T93" fmla="*/ 2147483647 h 1087"/>
                  <a:gd name="T94" fmla="*/ 2147483647 w 1058"/>
                  <a:gd name="T95" fmla="*/ 2147483647 h 1087"/>
                  <a:gd name="T96" fmla="*/ 2147483647 w 1058"/>
                  <a:gd name="T97" fmla="*/ 2147483647 h 1087"/>
                  <a:gd name="T98" fmla="*/ 2147483647 w 1058"/>
                  <a:gd name="T99" fmla="*/ 2147483647 h 1087"/>
                  <a:gd name="T100" fmla="*/ 2147483647 w 1058"/>
                  <a:gd name="T101" fmla="*/ 2147483647 h 1087"/>
                  <a:gd name="T102" fmla="*/ 2147483647 w 1058"/>
                  <a:gd name="T103" fmla="*/ 2147483647 h 1087"/>
                  <a:gd name="T104" fmla="*/ 2147483647 w 1058"/>
                  <a:gd name="T105" fmla="*/ 2147483647 h 1087"/>
                  <a:gd name="T106" fmla="*/ 2147483647 w 1058"/>
                  <a:gd name="T107" fmla="*/ 2147483647 h 1087"/>
                  <a:gd name="T108" fmla="*/ 2147483647 w 1058"/>
                  <a:gd name="T109" fmla="*/ 2147483647 h 1087"/>
                  <a:gd name="T110" fmla="*/ 2147483647 w 1058"/>
                  <a:gd name="T111" fmla="*/ 2147483647 h 1087"/>
                  <a:gd name="T112" fmla="*/ 2147483647 w 1058"/>
                  <a:gd name="T113" fmla="*/ 2147483647 h 1087"/>
                  <a:gd name="T114" fmla="*/ 2147483647 w 1058"/>
                  <a:gd name="T115" fmla="*/ 2147483647 h 1087"/>
                  <a:gd name="T116" fmla="*/ 2147483647 w 1058"/>
                  <a:gd name="T117" fmla="*/ 2147483647 h 1087"/>
                  <a:gd name="T118" fmla="*/ 2147483647 w 1058"/>
                  <a:gd name="T119" fmla="*/ 2147483647 h 108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058" h="1087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3" y="14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20" y="14"/>
                    </a:lnTo>
                    <a:lnTo>
                      <a:pt x="20" y="16"/>
                    </a:lnTo>
                    <a:lnTo>
                      <a:pt x="20" y="18"/>
                    </a:lnTo>
                    <a:lnTo>
                      <a:pt x="20" y="20"/>
                    </a:lnTo>
                    <a:lnTo>
                      <a:pt x="22" y="20"/>
                    </a:lnTo>
                    <a:lnTo>
                      <a:pt x="24" y="20"/>
                    </a:lnTo>
                    <a:lnTo>
                      <a:pt x="27" y="20"/>
                    </a:lnTo>
                    <a:lnTo>
                      <a:pt x="29" y="20"/>
                    </a:lnTo>
                    <a:lnTo>
                      <a:pt x="31" y="20"/>
                    </a:lnTo>
                    <a:lnTo>
                      <a:pt x="33" y="20"/>
                    </a:lnTo>
                    <a:lnTo>
                      <a:pt x="33" y="22"/>
                    </a:lnTo>
                    <a:lnTo>
                      <a:pt x="35" y="22"/>
                    </a:lnTo>
                    <a:lnTo>
                      <a:pt x="35" y="25"/>
                    </a:lnTo>
                    <a:lnTo>
                      <a:pt x="38" y="25"/>
                    </a:lnTo>
                    <a:lnTo>
                      <a:pt x="38" y="27"/>
                    </a:lnTo>
                    <a:lnTo>
                      <a:pt x="38" y="29"/>
                    </a:lnTo>
                    <a:lnTo>
                      <a:pt x="40" y="29"/>
                    </a:lnTo>
                    <a:lnTo>
                      <a:pt x="40" y="27"/>
                    </a:lnTo>
                    <a:lnTo>
                      <a:pt x="42" y="27"/>
                    </a:lnTo>
                    <a:lnTo>
                      <a:pt x="42" y="25"/>
                    </a:lnTo>
                    <a:lnTo>
                      <a:pt x="44" y="25"/>
                    </a:lnTo>
                    <a:lnTo>
                      <a:pt x="46" y="25"/>
                    </a:lnTo>
                    <a:lnTo>
                      <a:pt x="46" y="27"/>
                    </a:lnTo>
                    <a:lnTo>
                      <a:pt x="49" y="27"/>
                    </a:lnTo>
                    <a:lnTo>
                      <a:pt x="49" y="29"/>
                    </a:lnTo>
                    <a:lnTo>
                      <a:pt x="49" y="31"/>
                    </a:lnTo>
                    <a:lnTo>
                      <a:pt x="51" y="31"/>
                    </a:lnTo>
                    <a:lnTo>
                      <a:pt x="51" y="29"/>
                    </a:lnTo>
                    <a:lnTo>
                      <a:pt x="53" y="29"/>
                    </a:lnTo>
                    <a:lnTo>
                      <a:pt x="55" y="29"/>
                    </a:lnTo>
                    <a:lnTo>
                      <a:pt x="57" y="29"/>
                    </a:lnTo>
                    <a:lnTo>
                      <a:pt x="57" y="31"/>
                    </a:lnTo>
                    <a:lnTo>
                      <a:pt x="59" y="31"/>
                    </a:lnTo>
                    <a:lnTo>
                      <a:pt x="62" y="31"/>
                    </a:lnTo>
                    <a:lnTo>
                      <a:pt x="62" y="33"/>
                    </a:lnTo>
                    <a:lnTo>
                      <a:pt x="64" y="33"/>
                    </a:lnTo>
                    <a:lnTo>
                      <a:pt x="64" y="35"/>
                    </a:lnTo>
                    <a:lnTo>
                      <a:pt x="64" y="38"/>
                    </a:lnTo>
                    <a:lnTo>
                      <a:pt x="66" y="38"/>
                    </a:lnTo>
                    <a:lnTo>
                      <a:pt x="66" y="40"/>
                    </a:lnTo>
                    <a:lnTo>
                      <a:pt x="68" y="40"/>
                    </a:lnTo>
                    <a:lnTo>
                      <a:pt x="68" y="42"/>
                    </a:lnTo>
                    <a:lnTo>
                      <a:pt x="68" y="44"/>
                    </a:lnTo>
                    <a:lnTo>
                      <a:pt x="68" y="46"/>
                    </a:lnTo>
                    <a:lnTo>
                      <a:pt x="70" y="46"/>
                    </a:lnTo>
                    <a:lnTo>
                      <a:pt x="73" y="46"/>
                    </a:lnTo>
                    <a:lnTo>
                      <a:pt x="73" y="49"/>
                    </a:lnTo>
                    <a:lnTo>
                      <a:pt x="75" y="49"/>
                    </a:lnTo>
                    <a:lnTo>
                      <a:pt x="77" y="49"/>
                    </a:lnTo>
                    <a:lnTo>
                      <a:pt x="77" y="51"/>
                    </a:lnTo>
                    <a:lnTo>
                      <a:pt x="79" y="51"/>
                    </a:lnTo>
                    <a:lnTo>
                      <a:pt x="79" y="53"/>
                    </a:lnTo>
                    <a:lnTo>
                      <a:pt x="79" y="55"/>
                    </a:lnTo>
                    <a:lnTo>
                      <a:pt x="81" y="55"/>
                    </a:lnTo>
                    <a:lnTo>
                      <a:pt x="84" y="55"/>
                    </a:lnTo>
                    <a:lnTo>
                      <a:pt x="86" y="55"/>
                    </a:lnTo>
                    <a:lnTo>
                      <a:pt x="86" y="57"/>
                    </a:lnTo>
                    <a:lnTo>
                      <a:pt x="86" y="60"/>
                    </a:lnTo>
                    <a:lnTo>
                      <a:pt x="88" y="60"/>
                    </a:lnTo>
                    <a:lnTo>
                      <a:pt x="90" y="60"/>
                    </a:lnTo>
                    <a:lnTo>
                      <a:pt x="92" y="60"/>
                    </a:lnTo>
                    <a:lnTo>
                      <a:pt x="92" y="62"/>
                    </a:lnTo>
                    <a:lnTo>
                      <a:pt x="95" y="62"/>
                    </a:lnTo>
                    <a:lnTo>
                      <a:pt x="95" y="64"/>
                    </a:lnTo>
                    <a:lnTo>
                      <a:pt x="95" y="66"/>
                    </a:lnTo>
                    <a:lnTo>
                      <a:pt x="95" y="68"/>
                    </a:lnTo>
                    <a:lnTo>
                      <a:pt x="92" y="68"/>
                    </a:lnTo>
                    <a:lnTo>
                      <a:pt x="92" y="70"/>
                    </a:lnTo>
                    <a:lnTo>
                      <a:pt x="95" y="70"/>
                    </a:lnTo>
                    <a:lnTo>
                      <a:pt x="95" y="73"/>
                    </a:lnTo>
                    <a:lnTo>
                      <a:pt x="97" y="73"/>
                    </a:lnTo>
                    <a:lnTo>
                      <a:pt x="99" y="73"/>
                    </a:lnTo>
                    <a:lnTo>
                      <a:pt x="99" y="75"/>
                    </a:lnTo>
                    <a:lnTo>
                      <a:pt x="101" y="75"/>
                    </a:lnTo>
                    <a:lnTo>
                      <a:pt x="103" y="75"/>
                    </a:lnTo>
                    <a:lnTo>
                      <a:pt x="103" y="77"/>
                    </a:lnTo>
                    <a:lnTo>
                      <a:pt x="101" y="77"/>
                    </a:lnTo>
                    <a:lnTo>
                      <a:pt x="101" y="79"/>
                    </a:lnTo>
                    <a:lnTo>
                      <a:pt x="101" y="81"/>
                    </a:lnTo>
                    <a:lnTo>
                      <a:pt x="103" y="81"/>
                    </a:lnTo>
                    <a:lnTo>
                      <a:pt x="105" y="81"/>
                    </a:lnTo>
                    <a:lnTo>
                      <a:pt x="105" y="84"/>
                    </a:lnTo>
                    <a:lnTo>
                      <a:pt x="108" y="84"/>
                    </a:lnTo>
                    <a:lnTo>
                      <a:pt x="108" y="86"/>
                    </a:lnTo>
                    <a:lnTo>
                      <a:pt x="105" y="86"/>
                    </a:lnTo>
                    <a:lnTo>
                      <a:pt x="105" y="88"/>
                    </a:lnTo>
                    <a:lnTo>
                      <a:pt x="108" y="88"/>
                    </a:lnTo>
                    <a:lnTo>
                      <a:pt x="108" y="90"/>
                    </a:lnTo>
                    <a:lnTo>
                      <a:pt x="108" y="92"/>
                    </a:lnTo>
                    <a:lnTo>
                      <a:pt x="105" y="92"/>
                    </a:lnTo>
                    <a:lnTo>
                      <a:pt x="108" y="95"/>
                    </a:lnTo>
                    <a:lnTo>
                      <a:pt x="110" y="95"/>
                    </a:lnTo>
                    <a:lnTo>
                      <a:pt x="112" y="95"/>
                    </a:lnTo>
                    <a:lnTo>
                      <a:pt x="114" y="95"/>
                    </a:lnTo>
                    <a:lnTo>
                      <a:pt x="114" y="92"/>
                    </a:lnTo>
                    <a:lnTo>
                      <a:pt x="116" y="92"/>
                    </a:lnTo>
                    <a:lnTo>
                      <a:pt x="116" y="95"/>
                    </a:lnTo>
                    <a:lnTo>
                      <a:pt x="119" y="95"/>
                    </a:lnTo>
                    <a:lnTo>
                      <a:pt x="119" y="97"/>
                    </a:lnTo>
                    <a:lnTo>
                      <a:pt x="119" y="99"/>
                    </a:lnTo>
                    <a:lnTo>
                      <a:pt x="116" y="99"/>
                    </a:lnTo>
                    <a:lnTo>
                      <a:pt x="116" y="101"/>
                    </a:lnTo>
                    <a:lnTo>
                      <a:pt x="116" y="103"/>
                    </a:lnTo>
                    <a:lnTo>
                      <a:pt x="114" y="103"/>
                    </a:lnTo>
                    <a:lnTo>
                      <a:pt x="112" y="103"/>
                    </a:lnTo>
                    <a:lnTo>
                      <a:pt x="112" y="106"/>
                    </a:lnTo>
                    <a:lnTo>
                      <a:pt x="110" y="106"/>
                    </a:lnTo>
                    <a:lnTo>
                      <a:pt x="112" y="106"/>
                    </a:lnTo>
                    <a:lnTo>
                      <a:pt x="112" y="108"/>
                    </a:lnTo>
                    <a:lnTo>
                      <a:pt x="114" y="108"/>
                    </a:lnTo>
                    <a:lnTo>
                      <a:pt x="114" y="110"/>
                    </a:lnTo>
                    <a:lnTo>
                      <a:pt x="116" y="110"/>
                    </a:lnTo>
                    <a:lnTo>
                      <a:pt x="116" y="112"/>
                    </a:lnTo>
                    <a:lnTo>
                      <a:pt x="116" y="114"/>
                    </a:lnTo>
                    <a:lnTo>
                      <a:pt x="119" y="114"/>
                    </a:lnTo>
                    <a:lnTo>
                      <a:pt x="121" y="114"/>
                    </a:lnTo>
                    <a:lnTo>
                      <a:pt x="123" y="114"/>
                    </a:lnTo>
                    <a:lnTo>
                      <a:pt x="125" y="114"/>
                    </a:lnTo>
                    <a:lnTo>
                      <a:pt x="125" y="116"/>
                    </a:lnTo>
                    <a:lnTo>
                      <a:pt x="125" y="119"/>
                    </a:lnTo>
                    <a:lnTo>
                      <a:pt x="125" y="121"/>
                    </a:lnTo>
                    <a:lnTo>
                      <a:pt x="123" y="121"/>
                    </a:lnTo>
                    <a:lnTo>
                      <a:pt x="123" y="123"/>
                    </a:lnTo>
                    <a:lnTo>
                      <a:pt x="125" y="123"/>
                    </a:lnTo>
                    <a:lnTo>
                      <a:pt x="125" y="125"/>
                    </a:lnTo>
                    <a:lnTo>
                      <a:pt x="125" y="127"/>
                    </a:lnTo>
                    <a:lnTo>
                      <a:pt x="127" y="127"/>
                    </a:lnTo>
                    <a:lnTo>
                      <a:pt x="130" y="127"/>
                    </a:lnTo>
                    <a:lnTo>
                      <a:pt x="132" y="127"/>
                    </a:lnTo>
                    <a:lnTo>
                      <a:pt x="132" y="130"/>
                    </a:lnTo>
                    <a:lnTo>
                      <a:pt x="134" y="130"/>
                    </a:lnTo>
                    <a:lnTo>
                      <a:pt x="134" y="132"/>
                    </a:lnTo>
                    <a:lnTo>
                      <a:pt x="136" y="132"/>
                    </a:lnTo>
                    <a:lnTo>
                      <a:pt x="138" y="132"/>
                    </a:lnTo>
                    <a:lnTo>
                      <a:pt x="136" y="132"/>
                    </a:lnTo>
                    <a:lnTo>
                      <a:pt x="136" y="134"/>
                    </a:lnTo>
                    <a:lnTo>
                      <a:pt x="134" y="134"/>
                    </a:lnTo>
                    <a:lnTo>
                      <a:pt x="134" y="136"/>
                    </a:lnTo>
                    <a:lnTo>
                      <a:pt x="132" y="136"/>
                    </a:lnTo>
                    <a:lnTo>
                      <a:pt x="130" y="136"/>
                    </a:lnTo>
                    <a:lnTo>
                      <a:pt x="130" y="138"/>
                    </a:lnTo>
                    <a:lnTo>
                      <a:pt x="130" y="141"/>
                    </a:lnTo>
                    <a:lnTo>
                      <a:pt x="132" y="141"/>
                    </a:lnTo>
                    <a:lnTo>
                      <a:pt x="134" y="141"/>
                    </a:lnTo>
                    <a:lnTo>
                      <a:pt x="136" y="141"/>
                    </a:lnTo>
                    <a:lnTo>
                      <a:pt x="138" y="141"/>
                    </a:lnTo>
                    <a:lnTo>
                      <a:pt x="141" y="141"/>
                    </a:lnTo>
                    <a:lnTo>
                      <a:pt x="141" y="143"/>
                    </a:lnTo>
                    <a:lnTo>
                      <a:pt x="138" y="143"/>
                    </a:lnTo>
                    <a:lnTo>
                      <a:pt x="138" y="145"/>
                    </a:lnTo>
                    <a:lnTo>
                      <a:pt x="138" y="147"/>
                    </a:lnTo>
                    <a:lnTo>
                      <a:pt x="136" y="147"/>
                    </a:lnTo>
                    <a:lnTo>
                      <a:pt x="138" y="147"/>
                    </a:lnTo>
                    <a:lnTo>
                      <a:pt x="138" y="149"/>
                    </a:lnTo>
                    <a:lnTo>
                      <a:pt x="138" y="152"/>
                    </a:lnTo>
                    <a:lnTo>
                      <a:pt x="141" y="152"/>
                    </a:lnTo>
                    <a:lnTo>
                      <a:pt x="141" y="154"/>
                    </a:lnTo>
                    <a:lnTo>
                      <a:pt x="141" y="156"/>
                    </a:lnTo>
                    <a:lnTo>
                      <a:pt x="143" y="156"/>
                    </a:lnTo>
                    <a:lnTo>
                      <a:pt x="143" y="158"/>
                    </a:lnTo>
                    <a:lnTo>
                      <a:pt x="143" y="160"/>
                    </a:lnTo>
                    <a:lnTo>
                      <a:pt x="145" y="160"/>
                    </a:lnTo>
                    <a:lnTo>
                      <a:pt x="147" y="160"/>
                    </a:lnTo>
                    <a:lnTo>
                      <a:pt x="149" y="160"/>
                    </a:lnTo>
                    <a:lnTo>
                      <a:pt x="151" y="160"/>
                    </a:lnTo>
                    <a:lnTo>
                      <a:pt x="154" y="160"/>
                    </a:lnTo>
                    <a:lnTo>
                      <a:pt x="156" y="160"/>
                    </a:lnTo>
                    <a:lnTo>
                      <a:pt x="156" y="162"/>
                    </a:lnTo>
                    <a:lnTo>
                      <a:pt x="156" y="165"/>
                    </a:lnTo>
                    <a:lnTo>
                      <a:pt x="154" y="165"/>
                    </a:lnTo>
                    <a:lnTo>
                      <a:pt x="154" y="167"/>
                    </a:lnTo>
                    <a:lnTo>
                      <a:pt x="154" y="169"/>
                    </a:lnTo>
                    <a:lnTo>
                      <a:pt x="156" y="169"/>
                    </a:lnTo>
                    <a:lnTo>
                      <a:pt x="156" y="171"/>
                    </a:lnTo>
                    <a:lnTo>
                      <a:pt x="156" y="169"/>
                    </a:lnTo>
                    <a:lnTo>
                      <a:pt x="158" y="169"/>
                    </a:lnTo>
                    <a:lnTo>
                      <a:pt x="160" y="169"/>
                    </a:lnTo>
                    <a:lnTo>
                      <a:pt x="162" y="169"/>
                    </a:lnTo>
                    <a:lnTo>
                      <a:pt x="162" y="171"/>
                    </a:lnTo>
                    <a:lnTo>
                      <a:pt x="160" y="171"/>
                    </a:lnTo>
                    <a:lnTo>
                      <a:pt x="160" y="173"/>
                    </a:lnTo>
                    <a:lnTo>
                      <a:pt x="158" y="173"/>
                    </a:lnTo>
                    <a:lnTo>
                      <a:pt x="158" y="176"/>
                    </a:lnTo>
                    <a:lnTo>
                      <a:pt x="158" y="178"/>
                    </a:lnTo>
                    <a:lnTo>
                      <a:pt x="160" y="178"/>
                    </a:lnTo>
                    <a:lnTo>
                      <a:pt x="160" y="180"/>
                    </a:lnTo>
                    <a:lnTo>
                      <a:pt x="162" y="180"/>
                    </a:lnTo>
                    <a:lnTo>
                      <a:pt x="165" y="180"/>
                    </a:lnTo>
                    <a:lnTo>
                      <a:pt x="167" y="180"/>
                    </a:lnTo>
                    <a:lnTo>
                      <a:pt x="167" y="178"/>
                    </a:lnTo>
                    <a:lnTo>
                      <a:pt x="167" y="176"/>
                    </a:lnTo>
                    <a:lnTo>
                      <a:pt x="169" y="176"/>
                    </a:lnTo>
                    <a:lnTo>
                      <a:pt x="171" y="176"/>
                    </a:lnTo>
                    <a:lnTo>
                      <a:pt x="173" y="176"/>
                    </a:lnTo>
                    <a:lnTo>
                      <a:pt x="173" y="178"/>
                    </a:lnTo>
                    <a:lnTo>
                      <a:pt x="173" y="180"/>
                    </a:lnTo>
                    <a:lnTo>
                      <a:pt x="173" y="182"/>
                    </a:lnTo>
                    <a:lnTo>
                      <a:pt x="171" y="182"/>
                    </a:lnTo>
                    <a:lnTo>
                      <a:pt x="169" y="182"/>
                    </a:lnTo>
                    <a:lnTo>
                      <a:pt x="167" y="182"/>
                    </a:lnTo>
                    <a:lnTo>
                      <a:pt x="165" y="182"/>
                    </a:lnTo>
                    <a:lnTo>
                      <a:pt x="162" y="182"/>
                    </a:lnTo>
                    <a:lnTo>
                      <a:pt x="162" y="184"/>
                    </a:lnTo>
                    <a:lnTo>
                      <a:pt x="165" y="184"/>
                    </a:lnTo>
                    <a:lnTo>
                      <a:pt x="165" y="187"/>
                    </a:lnTo>
                    <a:lnTo>
                      <a:pt x="165" y="189"/>
                    </a:lnTo>
                    <a:lnTo>
                      <a:pt x="165" y="191"/>
                    </a:lnTo>
                    <a:lnTo>
                      <a:pt x="162" y="191"/>
                    </a:lnTo>
                    <a:lnTo>
                      <a:pt x="162" y="193"/>
                    </a:lnTo>
                    <a:lnTo>
                      <a:pt x="162" y="195"/>
                    </a:lnTo>
                    <a:lnTo>
                      <a:pt x="162" y="198"/>
                    </a:lnTo>
                    <a:lnTo>
                      <a:pt x="165" y="198"/>
                    </a:lnTo>
                    <a:lnTo>
                      <a:pt x="167" y="198"/>
                    </a:lnTo>
                    <a:lnTo>
                      <a:pt x="167" y="200"/>
                    </a:lnTo>
                    <a:lnTo>
                      <a:pt x="169" y="200"/>
                    </a:lnTo>
                    <a:lnTo>
                      <a:pt x="171" y="202"/>
                    </a:lnTo>
                    <a:lnTo>
                      <a:pt x="173" y="202"/>
                    </a:lnTo>
                    <a:lnTo>
                      <a:pt x="173" y="204"/>
                    </a:lnTo>
                    <a:lnTo>
                      <a:pt x="173" y="206"/>
                    </a:lnTo>
                    <a:lnTo>
                      <a:pt x="176" y="206"/>
                    </a:lnTo>
                    <a:lnTo>
                      <a:pt x="176" y="208"/>
                    </a:lnTo>
                    <a:lnTo>
                      <a:pt x="178" y="211"/>
                    </a:lnTo>
                    <a:lnTo>
                      <a:pt x="178" y="213"/>
                    </a:lnTo>
                    <a:lnTo>
                      <a:pt x="180" y="213"/>
                    </a:lnTo>
                    <a:lnTo>
                      <a:pt x="180" y="215"/>
                    </a:lnTo>
                    <a:lnTo>
                      <a:pt x="180" y="217"/>
                    </a:lnTo>
                    <a:lnTo>
                      <a:pt x="178" y="217"/>
                    </a:lnTo>
                    <a:lnTo>
                      <a:pt x="176" y="217"/>
                    </a:lnTo>
                    <a:lnTo>
                      <a:pt x="173" y="217"/>
                    </a:lnTo>
                    <a:lnTo>
                      <a:pt x="171" y="217"/>
                    </a:lnTo>
                    <a:lnTo>
                      <a:pt x="171" y="219"/>
                    </a:lnTo>
                    <a:lnTo>
                      <a:pt x="171" y="222"/>
                    </a:lnTo>
                    <a:lnTo>
                      <a:pt x="169" y="222"/>
                    </a:lnTo>
                    <a:lnTo>
                      <a:pt x="169" y="224"/>
                    </a:lnTo>
                    <a:lnTo>
                      <a:pt x="167" y="226"/>
                    </a:lnTo>
                    <a:lnTo>
                      <a:pt x="169" y="228"/>
                    </a:lnTo>
                    <a:lnTo>
                      <a:pt x="171" y="228"/>
                    </a:lnTo>
                    <a:lnTo>
                      <a:pt x="171" y="226"/>
                    </a:lnTo>
                    <a:lnTo>
                      <a:pt x="173" y="226"/>
                    </a:lnTo>
                    <a:lnTo>
                      <a:pt x="176" y="226"/>
                    </a:lnTo>
                    <a:lnTo>
                      <a:pt x="178" y="226"/>
                    </a:lnTo>
                    <a:lnTo>
                      <a:pt x="178" y="228"/>
                    </a:lnTo>
                    <a:lnTo>
                      <a:pt x="178" y="230"/>
                    </a:lnTo>
                    <a:lnTo>
                      <a:pt x="178" y="233"/>
                    </a:lnTo>
                    <a:lnTo>
                      <a:pt x="176" y="233"/>
                    </a:lnTo>
                    <a:lnTo>
                      <a:pt x="176" y="235"/>
                    </a:lnTo>
                    <a:lnTo>
                      <a:pt x="176" y="237"/>
                    </a:lnTo>
                    <a:lnTo>
                      <a:pt x="173" y="237"/>
                    </a:lnTo>
                    <a:lnTo>
                      <a:pt x="173" y="239"/>
                    </a:lnTo>
                    <a:lnTo>
                      <a:pt x="176" y="239"/>
                    </a:lnTo>
                    <a:lnTo>
                      <a:pt x="176" y="241"/>
                    </a:lnTo>
                    <a:lnTo>
                      <a:pt x="176" y="244"/>
                    </a:lnTo>
                    <a:lnTo>
                      <a:pt x="178" y="244"/>
                    </a:lnTo>
                    <a:lnTo>
                      <a:pt x="180" y="244"/>
                    </a:lnTo>
                    <a:lnTo>
                      <a:pt x="180" y="246"/>
                    </a:lnTo>
                    <a:lnTo>
                      <a:pt x="182" y="246"/>
                    </a:lnTo>
                    <a:lnTo>
                      <a:pt x="184" y="246"/>
                    </a:lnTo>
                    <a:lnTo>
                      <a:pt x="184" y="248"/>
                    </a:lnTo>
                    <a:lnTo>
                      <a:pt x="187" y="248"/>
                    </a:lnTo>
                    <a:lnTo>
                      <a:pt x="187" y="250"/>
                    </a:lnTo>
                    <a:lnTo>
                      <a:pt x="187" y="252"/>
                    </a:lnTo>
                    <a:lnTo>
                      <a:pt x="189" y="252"/>
                    </a:lnTo>
                    <a:lnTo>
                      <a:pt x="189" y="254"/>
                    </a:lnTo>
                    <a:lnTo>
                      <a:pt x="189" y="257"/>
                    </a:lnTo>
                    <a:lnTo>
                      <a:pt x="189" y="259"/>
                    </a:lnTo>
                    <a:lnTo>
                      <a:pt x="189" y="261"/>
                    </a:lnTo>
                    <a:lnTo>
                      <a:pt x="189" y="263"/>
                    </a:lnTo>
                    <a:lnTo>
                      <a:pt x="191" y="263"/>
                    </a:lnTo>
                    <a:lnTo>
                      <a:pt x="191" y="265"/>
                    </a:lnTo>
                    <a:lnTo>
                      <a:pt x="193" y="265"/>
                    </a:lnTo>
                    <a:lnTo>
                      <a:pt x="193" y="263"/>
                    </a:lnTo>
                    <a:lnTo>
                      <a:pt x="195" y="263"/>
                    </a:lnTo>
                    <a:lnTo>
                      <a:pt x="195" y="265"/>
                    </a:lnTo>
                    <a:lnTo>
                      <a:pt x="197" y="265"/>
                    </a:lnTo>
                    <a:lnTo>
                      <a:pt x="200" y="265"/>
                    </a:lnTo>
                    <a:lnTo>
                      <a:pt x="200" y="268"/>
                    </a:lnTo>
                    <a:lnTo>
                      <a:pt x="200" y="270"/>
                    </a:lnTo>
                    <a:lnTo>
                      <a:pt x="197" y="270"/>
                    </a:lnTo>
                    <a:lnTo>
                      <a:pt x="195" y="270"/>
                    </a:lnTo>
                    <a:lnTo>
                      <a:pt x="195" y="272"/>
                    </a:lnTo>
                    <a:lnTo>
                      <a:pt x="193" y="272"/>
                    </a:lnTo>
                    <a:lnTo>
                      <a:pt x="193" y="274"/>
                    </a:lnTo>
                    <a:lnTo>
                      <a:pt x="193" y="276"/>
                    </a:lnTo>
                    <a:lnTo>
                      <a:pt x="191" y="276"/>
                    </a:lnTo>
                    <a:lnTo>
                      <a:pt x="191" y="279"/>
                    </a:lnTo>
                    <a:lnTo>
                      <a:pt x="193" y="279"/>
                    </a:lnTo>
                    <a:lnTo>
                      <a:pt x="195" y="279"/>
                    </a:lnTo>
                    <a:lnTo>
                      <a:pt x="197" y="279"/>
                    </a:lnTo>
                    <a:lnTo>
                      <a:pt x="197" y="276"/>
                    </a:lnTo>
                    <a:lnTo>
                      <a:pt x="200" y="276"/>
                    </a:lnTo>
                    <a:lnTo>
                      <a:pt x="200" y="274"/>
                    </a:lnTo>
                    <a:lnTo>
                      <a:pt x="202" y="274"/>
                    </a:lnTo>
                    <a:lnTo>
                      <a:pt x="202" y="272"/>
                    </a:lnTo>
                    <a:lnTo>
                      <a:pt x="204" y="272"/>
                    </a:lnTo>
                    <a:lnTo>
                      <a:pt x="206" y="272"/>
                    </a:lnTo>
                    <a:lnTo>
                      <a:pt x="206" y="274"/>
                    </a:lnTo>
                    <a:lnTo>
                      <a:pt x="206" y="276"/>
                    </a:lnTo>
                    <a:lnTo>
                      <a:pt x="204" y="276"/>
                    </a:lnTo>
                    <a:lnTo>
                      <a:pt x="204" y="279"/>
                    </a:lnTo>
                    <a:lnTo>
                      <a:pt x="206" y="279"/>
                    </a:lnTo>
                    <a:lnTo>
                      <a:pt x="206" y="281"/>
                    </a:lnTo>
                    <a:lnTo>
                      <a:pt x="206" y="283"/>
                    </a:lnTo>
                    <a:lnTo>
                      <a:pt x="204" y="283"/>
                    </a:lnTo>
                    <a:lnTo>
                      <a:pt x="204" y="285"/>
                    </a:lnTo>
                    <a:lnTo>
                      <a:pt x="204" y="287"/>
                    </a:lnTo>
                    <a:lnTo>
                      <a:pt x="204" y="290"/>
                    </a:lnTo>
                    <a:lnTo>
                      <a:pt x="206" y="290"/>
                    </a:lnTo>
                    <a:lnTo>
                      <a:pt x="208" y="290"/>
                    </a:lnTo>
                    <a:lnTo>
                      <a:pt x="211" y="290"/>
                    </a:lnTo>
                    <a:lnTo>
                      <a:pt x="213" y="290"/>
                    </a:lnTo>
                    <a:lnTo>
                      <a:pt x="213" y="292"/>
                    </a:lnTo>
                    <a:lnTo>
                      <a:pt x="213" y="294"/>
                    </a:lnTo>
                    <a:lnTo>
                      <a:pt x="213" y="296"/>
                    </a:lnTo>
                    <a:lnTo>
                      <a:pt x="211" y="296"/>
                    </a:lnTo>
                    <a:lnTo>
                      <a:pt x="211" y="298"/>
                    </a:lnTo>
                    <a:lnTo>
                      <a:pt x="208" y="298"/>
                    </a:lnTo>
                    <a:lnTo>
                      <a:pt x="208" y="300"/>
                    </a:lnTo>
                    <a:lnTo>
                      <a:pt x="208" y="303"/>
                    </a:lnTo>
                    <a:lnTo>
                      <a:pt x="208" y="305"/>
                    </a:lnTo>
                    <a:lnTo>
                      <a:pt x="211" y="305"/>
                    </a:lnTo>
                    <a:lnTo>
                      <a:pt x="211" y="307"/>
                    </a:lnTo>
                    <a:lnTo>
                      <a:pt x="213" y="307"/>
                    </a:lnTo>
                    <a:lnTo>
                      <a:pt x="213" y="309"/>
                    </a:lnTo>
                    <a:lnTo>
                      <a:pt x="215" y="309"/>
                    </a:lnTo>
                    <a:lnTo>
                      <a:pt x="215" y="311"/>
                    </a:lnTo>
                    <a:lnTo>
                      <a:pt x="217" y="311"/>
                    </a:lnTo>
                    <a:lnTo>
                      <a:pt x="217" y="314"/>
                    </a:lnTo>
                    <a:lnTo>
                      <a:pt x="219" y="314"/>
                    </a:lnTo>
                    <a:lnTo>
                      <a:pt x="219" y="316"/>
                    </a:lnTo>
                    <a:lnTo>
                      <a:pt x="219" y="318"/>
                    </a:lnTo>
                    <a:lnTo>
                      <a:pt x="217" y="318"/>
                    </a:lnTo>
                    <a:lnTo>
                      <a:pt x="217" y="320"/>
                    </a:lnTo>
                    <a:lnTo>
                      <a:pt x="217" y="322"/>
                    </a:lnTo>
                    <a:lnTo>
                      <a:pt x="217" y="325"/>
                    </a:lnTo>
                    <a:lnTo>
                      <a:pt x="215" y="325"/>
                    </a:lnTo>
                    <a:lnTo>
                      <a:pt x="215" y="327"/>
                    </a:lnTo>
                    <a:lnTo>
                      <a:pt x="213" y="327"/>
                    </a:lnTo>
                    <a:lnTo>
                      <a:pt x="213" y="329"/>
                    </a:lnTo>
                    <a:lnTo>
                      <a:pt x="213" y="331"/>
                    </a:lnTo>
                    <a:lnTo>
                      <a:pt x="215" y="331"/>
                    </a:lnTo>
                    <a:lnTo>
                      <a:pt x="217" y="331"/>
                    </a:lnTo>
                    <a:lnTo>
                      <a:pt x="217" y="333"/>
                    </a:lnTo>
                    <a:lnTo>
                      <a:pt x="217" y="336"/>
                    </a:lnTo>
                    <a:lnTo>
                      <a:pt x="219" y="336"/>
                    </a:lnTo>
                    <a:lnTo>
                      <a:pt x="219" y="338"/>
                    </a:lnTo>
                    <a:lnTo>
                      <a:pt x="217" y="338"/>
                    </a:lnTo>
                    <a:lnTo>
                      <a:pt x="217" y="340"/>
                    </a:lnTo>
                    <a:lnTo>
                      <a:pt x="215" y="340"/>
                    </a:lnTo>
                    <a:lnTo>
                      <a:pt x="215" y="342"/>
                    </a:lnTo>
                    <a:lnTo>
                      <a:pt x="213" y="342"/>
                    </a:lnTo>
                    <a:lnTo>
                      <a:pt x="215" y="342"/>
                    </a:lnTo>
                    <a:lnTo>
                      <a:pt x="215" y="344"/>
                    </a:lnTo>
                    <a:lnTo>
                      <a:pt x="215" y="346"/>
                    </a:lnTo>
                    <a:lnTo>
                      <a:pt x="217" y="346"/>
                    </a:lnTo>
                    <a:lnTo>
                      <a:pt x="219" y="346"/>
                    </a:lnTo>
                    <a:lnTo>
                      <a:pt x="219" y="349"/>
                    </a:lnTo>
                    <a:lnTo>
                      <a:pt x="219" y="351"/>
                    </a:lnTo>
                    <a:lnTo>
                      <a:pt x="219" y="353"/>
                    </a:lnTo>
                    <a:lnTo>
                      <a:pt x="217" y="353"/>
                    </a:lnTo>
                    <a:lnTo>
                      <a:pt x="215" y="353"/>
                    </a:lnTo>
                    <a:lnTo>
                      <a:pt x="215" y="355"/>
                    </a:lnTo>
                    <a:lnTo>
                      <a:pt x="215" y="357"/>
                    </a:lnTo>
                    <a:lnTo>
                      <a:pt x="217" y="357"/>
                    </a:lnTo>
                    <a:lnTo>
                      <a:pt x="217" y="360"/>
                    </a:lnTo>
                    <a:lnTo>
                      <a:pt x="219" y="360"/>
                    </a:lnTo>
                    <a:lnTo>
                      <a:pt x="219" y="362"/>
                    </a:lnTo>
                    <a:lnTo>
                      <a:pt x="222" y="362"/>
                    </a:lnTo>
                    <a:lnTo>
                      <a:pt x="222" y="360"/>
                    </a:lnTo>
                    <a:lnTo>
                      <a:pt x="224" y="360"/>
                    </a:lnTo>
                    <a:lnTo>
                      <a:pt x="224" y="362"/>
                    </a:lnTo>
                    <a:lnTo>
                      <a:pt x="226" y="362"/>
                    </a:lnTo>
                    <a:lnTo>
                      <a:pt x="226" y="364"/>
                    </a:lnTo>
                    <a:lnTo>
                      <a:pt x="224" y="364"/>
                    </a:lnTo>
                    <a:lnTo>
                      <a:pt x="224" y="366"/>
                    </a:lnTo>
                    <a:lnTo>
                      <a:pt x="224" y="368"/>
                    </a:lnTo>
                    <a:lnTo>
                      <a:pt x="222" y="368"/>
                    </a:lnTo>
                    <a:lnTo>
                      <a:pt x="222" y="371"/>
                    </a:lnTo>
                    <a:lnTo>
                      <a:pt x="219" y="371"/>
                    </a:lnTo>
                    <a:lnTo>
                      <a:pt x="219" y="373"/>
                    </a:lnTo>
                    <a:lnTo>
                      <a:pt x="217" y="373"/>
                    </a:lnTo>
                    <a:lnTo>
                      <a:pt x="217" y="375"/>
                    </a:lnTo>
                    <a:lnTo>
                      <a:pt x="215" y="375"/>
                    </a:lnTo>
                    <a:lnTo>
                      <a:pt x="215" y="377"/>
                    </a:lnTo>
                    <a:lnTo>
                      <a:pt x="213" y="377"/>
                    </a:lnTo>
                    <a:lnTo>
                      <a:pt x="213" y="379"/>
                    </a:lnTo>
                    <a:lnTo>
                      <a:pt x="213" y="382"/>
                    </a:lnTo>
                    <a:lnTo>
                      <a:pt x="213" y="384"/>
                    </a:lnTo>
                    <a:lnTo>
                      <a:pt x="213" y="386"/>
                    </a:lnTo>
                    <a:lnTo>
                      <a:pt x="213" y="388"/>
                    </a:lnTo>
                    <a:lnTo>
                      <a:pt x="211" y="388"/>
                    </a:lnTo>
                    <a:lnTo>
                      <a:pt x="211" y="390"/>
                    </a:lnTo>
                    <a:lnTo>
                      <a:pt x="211" y="392"/>
                    </a:lnTo>
                    <a:lnTo>
                      <a:pt x="211" y="395"/>
                    </a:lnTo>
                    <a:lnTo>
                      <a:pt x="208" y="395"/>
                    </a:lnTo>
                    <a:lnTo>
                      <a:pt x="208" y="397"/>
                    </a:lnTo>
                    <a:lnTo>
                      <a:pt x="206" y="397"/>
                    </a:lnTo>
                    <a:lnTo>
                      <a:pt x="206" y="399"/>
                    </a:lnTo>
                    <a:lnTo>
                      <a:pt x="206" y="401"/>
                    </a:lnTo>
                    <a:lnTo>
                      <a:pt x="204" y="401"/>
                    </a:lnTo>
                    <a:lnTo>
                      <a:pt x="204" y="403"/>
                    </a:lnTo>
                    <a:lnTo>
                      <a:pt x="202" y="403"/>
                    </a:lnTo>
                    <a:lnTo>
                      <a:pt x="200" y="403"/>
                    </a:lnTo>
                    <a:lnTo>
                      <a:pt x="200" y="406"/>
                    </a:lnTo>
                    <a:lnTo>
                      <a:pt x="197" y="406"/>
                    </a:lnTo>
                    <a:lnTo>
                      <a:pt x="197" y="408"/>
                    </a:lnTo>
                    <a:lnTo>
                      <a:pt x="195" y="408"/>
                    </a:lnTo>
                    <a:lnTo>
                      <a:pt x="195" y="410"/>
                    </a:lnTo>
                    <a:lnTo>
                      <a:pt x="195" y="412"/>
                    </a:lnTo>
                    <a:lnTo>
                      <a:pt x="193" y="412"/>
                    </a:lnTo>
                    <a:lnTo>
                      <a:pt x="193" y="414"/>
                    </a:lnTo>
                    <a:lnTo>
                      <a:pt x="191" y="414"/>
                    </a:lnTo>
                    <a:lnTo>
                      <a:pt x="191" y="417"/>
                    </a:lnTo>
                    <a:lnTo>
                      <a:pt x="189" y="417"/>
                    </a:lnTo>
                    <a:lnTo>
                      <a:pt x="189" y="419"/>
                    </a:lnTo>
                    <a:lnTo>
                      <a:pt x="187" y="419"/>
                    </a:lnTo>
                    <a:lnTo>
                      <a:pt x="187" y="421"/>
                    </a:lnTo>
                    <a:lnTo>
                      <a:pt x="184" y="421"/>
                    </a:lnTo>
                    <a:lnTo>
                      <a:pt x="184" y="423"/>
                    </a:lnTo>
                    <a:lnTo>
                      <a:pt x="184" y="425"/>
                    </a:lnTo>
                    <a:lnTo>
                      <a:pt x="182" y="425"/>
                    </a:lnTo>
                    <a:lnTo>
                      <a:pt x="182" y="428"/>
                    </a:lnTo>
                    <a:lnTo>
                      <a:pt x="180" y="428"/>
                    </a:lnTo>
                    <a:lnTo>
                      <a:pt x="180" y="430"/>
                    </a:lnTo>
                    <a:lnTo>
                      <a:pt x="180" y="432"/>
                    </a:lnTo>
                    <a:lnTo>
                      <a:pt x="180" y="434"/>
                    </a:lnTo>
                    <a:lnTo>
                      <a:pt x="180" y="436"/>
                    </a:lnTo>
                    <a:lnTo>
                      <a:pt x="178" y="436"/>
                    </a:lnTo>
                    <a:lnTo>
                      <a:pt x="176" y="436"/>
                    </a:lnTo>
                    <a:lnTo>
                      <a:pt x="173" y="436"/>
                    </a:lnTo>
                    <a:lnTo>
                      <a:pt x="173" y="438"/>
                    </a:lnTo>
                    <a:lnTo>
                      <a:pt x="171" y="438"/>
                    </a:lnTo>
                    <a:lnTo>
                      <a:pt x="171" y="441"/>
                    </a:lnTo>
                    <a:lnTo>
                      <a:pt x="169" y="441"/>
                    </a:lnTo>
                    <a:lnTo>
                      <a:pt x="169" y="443"/>
                    </a:lnTo>
                    <a:lnTo>
                      <a:pt x="169" y="445"/>
                    </a:lnTo>
                    <a:lnTo>
                      <a:pt x="167" y="445"/>
                    </a:lnTo>
                    <a:lnTo>
                      <a:pt x="167" y="447"/>
                    </a:lnTo>
                    <a:lnTo>
                      <a:pt x="165" y="447"/>
                    </a:lnTo>
                    <a:lnTo>
                      <a:pt x="162" y="447"/>
                    </a:lnTo>
                    <a:lnTo>
                      <a:pt x="160" y="447"/>
                    </a:lnTo>
                    <a:lnTo>
                      <a:pt x="158" y="447"/>
                    </a:lnTo>
                    <a:lnTo>
                      <a:pt x="158" y="449"/>
                    </a:lnTo>
                    <a:lnTo>
                      <a:pt x="158" y="452"/>
                    </a:lnTo>
                    <a:lnTo>
                      <a:pt x="158" y="454"/>
                    </a:lnTo>
                    <a:lnTo>
                      <a:pt x="158" y="456"/>
                    </a:lnTo>
                    <a:lnTo>
                      <a:pt x="158" y="458"/>
                    </a:lnTo>
                    <a:lnTo>
                      <a:pt x="158" y="460"/>
                    </a:lnTo>
                    <a:lnTo>
                      <a:pt x="156" y="460"/>
                    </a:lnTo>
                    <a:lnTo>
                      <a:pt x="156" y="463"/>
                    </a:lnTo>
                    <a:lnTo>
                      <a:pt x="158" y="463"/>
                    </a:lnTo>
                    <a:lnTo>
                      <a:pt x="158" y="465"/>
                    </a:lnTo>
                    <a:lnTo>
                      <a:pt x="156" y="465"/>
                    </a:lnTo>
                    <a:lnTo>
                      <a:pt x="156" y="467"/>
                    </a:lnTo>
                    <a:lnTo>
                      <a:pt x="156" y="469"/>
                    </a:lnTo>
                    <a:lnTo>
                      <a:pt x="156" y="471"/>
                    </a:lnTo>
                    <a:lnTo>
                      <a:pt x="156" y="474"/>
                    </a:lnTo>
                    <a:lnTo>
                      <a:pt x="156" y="476"/>
                    </a:lnTo>
                    <a:lnTo>
                      <a:pt x="156" y="478"/>
                    </a:lnTo>
                    <a:lnTo>
                      <a:pt x="156" y="480"/>
                    </a:lnTo>
                    <a:lnTo>
                      <a:pt x="158" y="482"/>
                    </a:lnTo>
                    <a:lnTo>
                      <a:pt x="160" y="484"/>
                    </a:lnTo>
                    <a:lnTo>
                      <a:pt x="160" y="487"/>
                    </a:lnTo>
                    <a:lnTo>
                      <a:pt x="162" y="487"/>
                    </a:lnTo>
                    <a:lnTo>
                      <a:pt x="162" y="489"/>
                    </a:lnTo>
                    <a:lnTo>
                      <a:pt x="162" y="491"/>
                    </a:lnTo>
                    <a:lnTo>
                      <a:pt x="162" y="493"/>
                    </a:lnTo>
                    <a:lnTo>
                      <a:pt x="162" y="495"/>
                    </a:lnTo>
                    <a:lnTo>
                      <a:pt x="162" y="498"/>
                    </a:lnTo>
                    <a:lnTo>
                      <a:pt x="162" y="500"/>
                    </a:lnTo>
                    <a:lnTo>
                      <a:pt x="162" y="502"/>
                    </a:lnTo>
                    <a:lnTo>
                      <a:pt x="162" y="504"/>
                    </a:lnTo>
                    <a:lnTo>
                      <a:pt x="162" y="506"/>
                    </a:lnTo>
                    <a:lnTo>
                      <a:pt x="162" y="509"/>
                    </a:lnTo>
                    <a:lnTo>
                      <a:pt x="162" y="511"/>
                    </a:lnTo>
                    <a:lnTo>
                      <a:pt x="160" y="511"/>
                    </a:lnTo>
                    <a:lnTo>
                      <a:pt x="160" y="513"/>
                    </a:lnTo>
                    <a:lnTo>
                      <a:pt x="158" y="513"/>
                    </a:lnTo>
                    <a:lnTo>
                      <a:pt x="158" y="515"/>
                    </a:lnTo>
                    <a:lnTo>
                      <a:pt x="158" y="517"/>
                    </a:lnTo>
                    <a:lnTo>
                      <a:pt x="158" y="520"/>
                    </a:lnTo>
                    <a:lnTo>
                      <a:pt x="158" y="522"/>
                    </a:lnTo>
                    <a:lnTo>
                      <a:pt x="160" y="522"/>
                    </a:lnTo>
                    <a:lnTo>
                      <a:pt x="160" y="524"/>
                    </a:lnTo>
                    <a:lnTo>
                      <a:pt x="162" y="524"/>
                    </a:lnTo>
                    <a:lnTo>
                      <a:pt x="162" y="526"/>
                    </a:lnTo>
                    <a:lnTo>
                      <a:pt x="162" y="528"/>
                    </a:lnTo>
                    <a:lnTo>
                      <a:pt x="162" y="530"/>
                    </a:lnTo>
                    <a:lnTo>
                      <a:pt x="160" y="533"/>
                    </a:lnTo>
                    <a:lnTo>
                      <a:pt x="162" y="535"/>
                    </a:lnTo>
                    <a:lnTo>
                      <a:pt x="162" y="537"/>
                    </a:lnTo>
                    <a:lnTo>
                      <a:pt x="165" y="537"/>
                    </a:lnTo>
                    <a:lnTo>
                      <a:pt x="165" y="539"/>
                    </a:lnTo>
                    <a:lnTo>
                      <a:pt x="162" y="539"/>
                    </a:lnTo>
                    <a:lnTo>
                      <a:pt x="162" y="541"/>
                    </a:lnTo>
                    <a:lnTo>
                      <a:pt x="160" y="541"/>
                    </a:lnTo>
                    <a:lnTo>
                      <a:pt x="160" y="544"/>
                    </a:lnTo>
                    <a:lnTo>
                      <a:pt x="162" y="544"/>
                    </a:lnTo>
                    <a:lnTo>
                      <a:pt x="162" y="546"/>
                    </a:lnTo>
                    <a:lnTo>
                      <a:pt x="165" y="546"/>
                    </a:lnTo>
                    <a:lnTo>
                      <a:pt x="167" y="548"/>
                    </a:lnTo>
                    <a:lnTo>
                      <a:pt x="167" y="550"/>
                    </a:lnTo>
                    <a:lnTo>
                      <a:pt x="167" y="552"/>
                    </a:lnTo>
                    <a:lnTo>
                      <a:pt x="165" y="552"/>
                    </a:lnTo>
                    <a:lnTo>
                      <a:pt x="165" y="555"/>
                    </a:lnTo>
                    <a:lnTo>
                      <a:pt x="167" y="555"/>
                    </a:lnTo>
                    <a:lnTo>
                      <a:pt x="169" y="555"/>
                    </a:lnTo>
                    <a:lnTo>
                      <a:pt x="169" y="557"/>
                    </a:lnTo>
                    <a:lnTo>
                      <a:pt x="171" y="557"/>
                    </a:lnTo>
                    <a:lnTo>
                      <a:pt x="173" y="557"/>
                    </a:lnTo>
                    <a:lnTo>
                      <a:pt x="176" y="557"/>
                    </a:lnTo>
                    <a:lnTo>
                      <a:pt x="176" y="559"/>
                    </a:lnTo>
                    <a:lnTo>
                      <a:pt x="178" y="559"/>
                    </a:lnTo>
                    <a:lnTo>
                      <a:pt x="178" y="561"/>
                    </a:lnTo>
                    <a:lnTo>
                      <a:pt x="176" y="561"/>
                    </a:lnTo>
                    <a:lnTo>
                      <a:pt x="176" y="563"/>
                    </a:lnTo>
                    <a:lnTo>
                      <a:pt x="176" y="566"/>
                    </a:lnTo>
                    <a:lnTo>
                      <a:pt x="176" y="568"/>
                    </a:lnTo>
                    <a:lnTo>
                      <a:pt x="176" y="570"/>
                    </a:lnTo>
                    <a:lnTo>
                      <a:pt x="176" y="572"/>
                    </a:lnTo>
                    <a:lnTo>
                      <a:pt x="178" y="572"/>
                    </a:lnTo>
                    <a:lnTo>
                      <a:pt x="178" y="574"/>
                    </a:lnTo>
                    <a:lnTo>
                      <a:pt x="178" y="576"/>
                    </a:lnTo>
                    <a:lnTo>
                      <a:pt x="178" y="574"/>
                    </a:lnTo>
                    <a:lnTo>
                      <a:pt x="180" y="574"/>
                    </a:lnTo>
                    <a:lnTo>
                      <a:pt x="182" y="572"/>
                    </a:lnTo>
                    <a:lnTo>
                      <a:pt x="182" y="570"/>
                    </a:lnTo>
                    <a:lnTo>
                      <a:pt x="182" y="568"/>
                    </a:lnTo>
                    <a:lnTo>
                      <a:pt x="184" y="568"/>
                    </a:lnTo>
                    <a:lnTo>
                      <a:pt x="184" y="566"/>
                    </a:lnTo>
                    <a:lnTo>
                      <a:pt x="187" y="566"/>
                    </a:lnTo>
                    <a:lnTo>
                      <a:pt x="189" y="566"/>
                    </a:lnTo>
                    <a:lnTo>
                      <a:pt x="191" y="566"/>
                    </a:lnTo>
                    <a:lnTo>
                      <a:pt x="193" y="566"/>
                    </a:lnTo>
                    <a:lnTo>
                      <a:pt x="195" y="566"/>
                    </a:lnTo>
                    <a:lnTo>
                      <a:pt x="197" y="566"/>
                    </a:lnTo>
                    <a:lnTo>
                      <a:pt x="200" y="566"/>
                    </a:lnTo>
                    <a:lnTo>
                      <a:pt x="200" y="563"/>
                    </a:lnTo>
                    <a:lnTo>
                      <a:pt x="202" y="563"/>
                    </a:lnTo>
                    <a:lnTo>
                      <a:pt x="202" y="561"/>
                    </a:lnTo>
                    <a:lnTo>
                      <a:pt x="204" y="561"/>
                    </a:lnTo>
                    <a:lnTo>
                      <a:pt x="204" y="559"/>
                    </a:lnTo>
                    <a:lnTo>
                      <a:pt x="206" y="559"/>
                    </a:lnTo>
                    <a:lnTo>
                      <a:pt x="206" y="557"/>
                    </a:lnTo>
                    <a:lnTo>
                      <a:pt x="208" y="557"/>
                    </a:lnTo>
                    <a:lnTo>
                      <a:pt x="208" y="559"/>
                    </a:lnTo>
                    <a:lnTo>
                      <a:pt x="211" y="559"/>
                    </a:lnTo>
                    <a:lnTo>
                      <a:pt x="213" y="559"/>
                    </a:lnTo>
                    <a:lnTo>
                      <a:pt x="213" y="557"/>
                    </a:lnTo>
                    <a:lnTo>
                      <a:pt x="213" y="555"/>
                    </a:lnTo>
                    <a:lnTo>
                      <a:pt x="213" y="552"/>
                    </a:lnTo>
                    <a:lnTo>
                      <a:pt x="215" y="552"/>
                    </a:lnTo>
                    <a:lnTo>
                      <a:pt x="217" y="552"/>
                    </a:lnTo>
                    <a:lnTo>
                      <a:pt x="219" y="552"/>
                    </a:lnTo>
                    <a:lnTo>
                      <a:pt x="222" y="552"/>
                    </a:lnTo>
                    <a:lnTo>
                      <a:pt x="222" y="550"/>
                    </a:lnTo>
                    <a:lnTo>
                      <a:pt x="224" y="550"/>
                    </a:lnTo>
                    <a:lnTo>
                      <a:pt x="226" y="550"/>
                    </a:lnTo>
                    <a:lnTo>
                      <a:pt x="226" y="548"/>
                    </a:lnTo>
                    <a:lnTo>
                      <a:pt x="228" y="548"/>
                    </a:lnTo>
                    <a:lnTo>
                      <a:pt x="230" y="548"/>
                    </a:lnTo>
                    <a:lnTo>
                      <a:pt x="230" y="546"/>
                    </a:lnTo>
                    <a:lnTo>
                      <a:pt x="233" y="546"/>
                    </a:lnTo>
                    <a:lnTo>
                      <a:pt x="235" y="546"/>
                    </a:lnTo>
                    <a:lnTo>
                      <a:pt x="237" y="546"/>
                    </a:lnTo>
                    <a:lnTo>
                      <a:pt x="239" y="546"/>
                    </a:lnTo>
                    <a:lnTo>
                      <a:pt x="241" y="546"/>
                    </a:lnTo>
                    <a:lnTo>
                      <a:pt x="241" y="548"/>
                    </a:lnTo>
                    <a:lnTo>
                      <a:pt x="243" y="548"/>
                    </a:lnTo>
                    <a:lnTo>
                      <a:pt x="246" y="548"/>
                    </a:lnTo>
                    <a:lnTo>
                      <a:pt x="246" y="550"/>
                    </a:lnTo>
                    <a:lnTo>
                      <a:pt x="248" y="550"/>
                    </a:lnTo>
                    <a:lnTo>
                      <a:pt x="250" y="550"/>
                    </a:lnTo>
                    <a:lnTo>
                      <a:pt x="252" y="550"/>
                    </a:lnTo>
                    <a:lnTo>
                      <a:pt x="252" y="548"/>
                    </a:lnTo>
                    <a:lnTo>
                      <a:pt x="254" y="548"/>
                    </a:lnTo>
                    <a:lnTo>
                      <a:pt x="257" y="548"/>
                    </a:lnTo>
                    <a:lnTo>
                      <a:pt x="257" y="550"/>
                    </a:lnTo>
                    <a:lnTo>
                      <a:pt x="259" y="550"/>
                    </a:lnTo>
                    <a:lnTo>
                      <a:pt x="259" y="552"/>
                    </a:lnTo>
                    <a:lnTo>
                      <a:pt x="259" y="555"/>
                    </a:lnTo>
                    <a:lnTo>
                      <a:pt x="261" y="555"/>
                    </a:lnTo>
                    <a:lnTo>
                      <a:pt x="263" y="557"/>
                    </a:lnTo>
                    <a:lnTo>
                      <a:pt x="265" y="557"/>
                    </a:lnTo>
                    <a:lnTo>
                      <a:pt x="265" y="559"/>
                    </a:lnTo>
                    <a:lnTo>
                      <a:pt x="268" y="559"/>
                    </a:lnTo>
                    <a:lnTo>
                      <a:pt x="270" y="559"/>
                    </a:lnTo>
                    <a:lnTo>
                      <a:pt x="272" y="559"/>
                    </a:lnTo>
                    <a:lnTo>
                      <a:pt x="274" y="559"/>
                    </a:lnTo>
                    <a:lnTo>
                      <a:pt x="276" y="559"/>
                    </a:lnTo>
                    <a:lnTo>
                      <a:pt x="279" y="561"/>
                    </a:lnTo>
                    <a:lnTo>
                      <a:pt x="281" y="561"/>
                    </a:lnTo>
                    <a:lnTo>
                      <a:pt x="283" y="561"/>
                    </a:lnTo>
                    <a:lnTo>
                      <a:pt x="283" y="559"/>
                    </a:lnTo>
                    <a:lnTo>
                      <a:pt x="285" y="559"/>
                    </a:lnTo>
                    <a:lnTo>
                      <a:pt x="285" y="561"/>
                    </a:lnTo>
                    <a:lnTo>
                      <a:pt x="287" y="561"/>
                    </a:lnTo>
                    <a:lnTo>
                      <a:pt x="289" y="561"/>
                    </a:lnTo>
                    <a:lnTo>
                      <a:pt x="292" y="561"/>
                    </a:lnTo>
                    <a:lnTo>
                      <a:pt x="292" y="563"/>
                    </a:lnTo>
                    <a:lnTo>
                      <a:pt x="294" y="563"/>
                    </a:lnTo>
                    <a:lnTo>
                      <a:pt x="296" y="563"/>
                    </a:lnTo>
                    <a:lnTo>
                      <a:pt x="296" y="566"/>
                    </a:lnTo>
                    <a:lnTo>
                      <a:pt x="298" y="566"/>
                    </a:lnTo>
                    <a:lnTo>
                      <a:pt x="300" y="566"/>
                    </a:lnTo>
                    <a:lnTo>
                      <a:pt x="300" y="568"/>
                    </a:lnTo>
                    <a:lnTo>
                      <a:pt x="303" y="568"/>
                    </a:lnTo>
                    <a:lnTo>
                      <a:pt x="303" y="566"/>
                    </a:lnTo>
                    <a:lnTo>
                      <a:pt x="305" y="566"/>
                    </a:lnTo>
                    <a:lnTo>
                      <a:pt x="307" y="566"/>
                    </a:lnTo>
                    <a:lnTo>
                      <a:pt x="309" y="566"/>
                    </a:lnTo>
                    <a:lnTo>
                      <a:pt x="311" y="566"/>
                    </a:lnTo>
                    <a:lnTo>
                      <a:pt x="314" y="566"/>
                    </a:lnTo>
                    <a:lnTo>
                      <a:pt x="314" y="563"/>
                    </a:lnTo>
                    <a:lnTo>
                      <a:pt x="316" y="563"/>
                    </a:lnTo>
                    <a:lnTo>
                      <a:pt x="316" y="561"/>
                    </a:lnTo>
                    <a:lnTo>
                      <a:pt x="318" y="561"/>
                    </a:lnTo>
                    <a:lnTo>
                      <a:pt x="320" y="561"/>
                    </a:lnTo>
                    <a:lnTo>
                      <a:pt x="320" y="559"/>
                    </a:lnTo>
                    <a:lnTo>
                      <a:pt x="322" y="559"/>
                    </a:lnTo>
                    <a:lnTo>
                      <a:pt x="325" y="559"/>
                    </a:lnTo>
                    <a:lnTo>
                      <a:pt x="327" y="559"/>
                    </a:lnTo>
                    <a:lnTo>
                      <a:pt x="329" y="559"/>
                    </a:lnTo>
                    <a:lnTo>
                      <a:pt x="331" y="559"/>
                    </a:lnTo>
                    <a:lnTo>
                      <a:pt x="333" y="559"/>
                    </a:lnTo>
                    <a:lnTo>
                      <a:pt x="333" y="557"/>
                    </a:lnTo>
                    <a:lnTo>
                      <a:pt x="335" y="557"/>
                    </a:lnTo>
                    <a:lnTo>
                      <a:pt x="338" y="557"/>
                    </a:lnTo>
                    <a:lnTo>
                      <a:pt x="340" y="557"/>
                    </a:lnTo>
                    <a:lnTo>
                      <a:pt x="340" y="559"/>
                    </a:lnTo>
                    <a:lnTo>
                      <a:pt x="342" y="559"/>
                    </a:lnTo>
                    <a:lnTo>
                      <a:pt x="342" y="561"/>
                    </a:lnTo>
                    <a:lnTo>
                      <a:pt x="344" y="561"/>
                    </a:lnTo>
                    <a:lnTo>
                      <a:pt x="346" y="561"/>
                    </a:lnTo>
                    <a:lnTo>
                      <a:pt x="346" y="559"/>
                    </a:lnTo>
                    <a:lnTo>
                      <a:pt x="349" y="559"/>
                    </a:lnTo>
                    <a:lnTo>
                      <a:pt x="351" y="559"/>
                    </a:lnTo>
                    <a:lnTo>
                      <a:pt x="351" y="557"/>
                    </a:lnTo>
                    <a:lnTo>
                      <a:pt x="353" y="557"/>
                    </a:lnTo>
                    <a:lnTo>
                      <a:pt x="353" y="555"/>
                    </a:lnTo>
                    <a:lnTo>
                      <a:pt x="355" y="555"/>
                    </a:lnTo>
                    <a:lnTo>
                      <a:pt x="357" y="555"/>
                    </a:lnTo>
                    <a:lnTo>
                      <a:pt x="360" y="555"/>
                    </a:lnTo>
                    <a:lnTo>
                      <a:pt x="362" y="555"/>
                    </a:lnTo>
                    <a:lnTo>
                      <a:pt x="364" y="555"/>
                    </a:lnTo>
                    <a:lnTo>
                      <a:pt x="366" y="555"/>
                    </a:lnTo>
                    <a:lnTo>
                      <a:pt x="368" y="555"/>
                    </a:lnTo>
                    <a:lnTo>
                      <a:pt x="371" y="555"/>
                    </a:lnTo>
                    <a:lnTo>
                      <a:pt x="371" y="552"/>
                    </a:lnTo>
                    <a:lnTo>
                      <a:pt x="373" y="552"/>
                    </a:lnTo>
                    <a:lnTo>
                      <a:pt x="375" y="552"/>
                    </a:lnTo>
                    <a:lnTo>
                      <a:pt x="377" y="552"/>
                    </a:lnTo>
                    <a:lnTo>
                      <a:pt x="379" y="552"/>
                    </a:lnTo>
                    <a:lnTo>
                      <a:pt x="381" y="555"/>
                    </a:lnTo>
                    <a:lnTo>
                      <a:pt x="384" y="555"/>
                    </a:lnTo>
                    <a:lnTo>
                      <a:pt x="386" y="555"/>
                    </a:lnTo>
                    <a:lnTo>
                      <a:pt x="388" y="555"/>
                    </a:lnTo>
                    <a:lnTo>
                      <a:pt x="388" y="557"/>
                    </a:lnTo>
                    <a:lnTo>
                      <a:pt x="390" y="557"/>
                    </a:lnTo>
                    <a:lnTo>
                      <a:pt x="392" y="557"/>
                    </a:lnTo>
                    <a:lnTo>
                      <a:pt x="392" y="559"/>
                    </a:lnTo>
                    <a:lnTo>
                      <a:pt x="392" y="557"/>
                    </a:lnTo>
                    <a:lnTo>
                      <a:pt x="395" y="557"/>
                    </a:lnTo>
                    <a:lnTo>
                      <a:pt x="397" y="557"/>
                    </a:lnTo>
                    <a:lnTo>
                      <a:pt x="397" y="559"/>
                    </a:lnTo>
                    <a:lnTo>
                      <a:pt x="399" y="559"/>
                    </a:lnTo>
                    <a:lnTo>
                      <a:pt x="399" y="561"/>
                    </a:lnTo>
                    <a:lnTo>
                      <a:pt x="401" y="561"/>
                    </a:lnTo>
                    <a:lnTo>
                      <a:pt x="403" y="561"/>
                    </a:lnTo>
                    <a:lnTo>
                      <a:pt x="403" y="563"/>
                    </a:lnTo>
                    <a:lnTo>
                      <a:pt x="406" y="563"/>
                    </a:lnTo>
                    <a:lnTo>
                      <a:pt x="408" y="563"/>
                    </a:lnTo>
                    <a:lnTo>
                      <a:pt x="410" y="563"/>
                    </a:lnTo>
                    <a:lnTo>
                      <a:pt x="410" y="561"/>
                    </a:lnTo>
                    <a:lnTo>
                      <a:pt x="412" y="561"/>
                    </a:lnTo>
                    <a:lnTo>
                      <a:pt x="412" y="559"/>
                    </a:lnTo>
                    <a:lnTo>
                      <a:pt x="414" y="559"/>
                    </a:lnTo>
                    <a:lnTo>
                      <a:pt x="416" y="559"/>
                    </a:lnTo>
                    <a:lnTo>
                      <a:pt x="416" y="561"/>
                    </a:lnTo>
                    <a:lnTo>
                      <a:pt x="419" y="561"/>
                    </a:lnTo>
                    <a:lnTo>
                      <a:pt x="419" y="559"/>
                    </a:lnTo>
                    <a:lnTo>
                      <a:pt x="421" y="559"/>
                    </a:lnTo>
                    <a:lnTo>
                      <a:pt x="421" y="557"/>
                    </a:lnTo>
                    <a:lnTo>
                      <a:pt x="423" y="557"/>
                    </a:lnTo>
                    <a:lnTo>
                      <a:pt x="425" y="557"/>
                    </a:lnTo>
                    <a:lnTo>
                      <a:pt x="425" y="559"/>
                    </a:lnTo>
                    <a:lnTo>
                      <a:pt x="427" y="559"/>
                    </a:lnTo>
                    <a:lnTo>
                      <a:pt x="430" y="559"/>
                    </a:lnTo>
                    <a:lnTo>
                      <a:pt x="430" y="561"/>
                    </a:lnTo>
                    <a:lnTo>
                      <a:pt x="432" y="561"/>
                    </a:lnTo>
                    <a:lnTo>
                      <a:pt x="432" y="563"/>
                    </a:lnTo>
                    <a:lnTo>
                      <a:pt x="434" y="563"/>
                    </a:lnTo>
                    <a:lnTo>
                      <a:pt x="434" y="566"/>
                    </a:lnTo>
                    <a:lnTo>
                      <a:pt x="436" y="566"/>
                    </a:lnTo>
                    <a:lnTo>
                      <a:pt x="438" y="566"/>
                    </a:lnTo>
                    <a:lnTo>
                      <a:pt x="438" y="563"/>
                    </a:lnTo>
                    <a:lnTo>
                      <a:pt x="441" y="563"/>
                    </a:lnTo>
                    <a:lnTo>
                      <a:pt x="443" y="563"/>
                    </a:lnTo>
                    <a:lnTo>
                      <a:pt x="445" y="566"/>
                    </a:lnTo>
                    <a:lnTo>
                      <a:pt x="445" y="563"/>
                    </a:lnTo>
                    <a:lnTo>
                      <a:pt x="447" y="563"/>
                    </a:lnTo>
                    <a:lnTo>
                      <a:pt x="449" y="563"/>
                    </a:lnTo>
                    <a:lnTo>
                      <a:pt x="449" y="561"/>
                    </a:lnTo>
                    <a:lnTo>
                      <a:pt x="452" y="561"/>
                    </a:lnTo>
                    <a:lnTo>
                      <a:pt x="452" y="563"/>
                    </a:lnTo>
                    <a:lnTo>
                      <a:pt x="454" y="563"/>
                    </a:lnTo>
                    <a:lnTo>
                      <a:pt x="456" y="563"/>
                    </a:lnTo>
                    <a:lnTo>
                      <a:pt x="456" y="561"/>
                    </a:lnTo>
                    <a:lnTo>
                      <a:pt x="458" y="561"/>
                    </a:lnTo>
                    <a:lnTo>
                      <a:pt x="460" y="559"/>
                    </a:lnTo>
                    <a:lnTo>
                      <a:pt x="462" y="559"/>
                    </a:lnTo>
                    <a:lnTo>
                      <a:pt x="462" y="557"/>
                    </a:lnTo>
                    <a:lnTo>
                      <a:pt x="465" y="557"/>
                    </a:lnTo>
                    <a:lnTo>
                      <a:pt x="465" y="555"/>
                    </a:lnTo>
                    <a:lnTo>
                      <a:pt x="467" y="555"/>
                    </a:lnTo>
                    <a:lnTo>
                      <a:pt x="467" y="552"/>
                    </a:lnTo>
                    <a:lnTo>
                      <a:pt x="469" y="552"/>
                    </a:lnTo>
                    <a:lnTo>
                      <a:pt x="471" y="552"/>
                    </a:lnTo>
                    <a:lnTo>
                      <a:pt x="471" y="550"/>
                    </a:lnTo>
                    <a:lnTo>
                      <a:pt x="473" y="550"/>
                    </a:lnTo>
                    <a:lnTo>
                      <a:pt x="473" y="548"/>
                    </a:lnTo>
                    <a:lnTo>
                      <a:pt x="476" y="548"/>
                    </a:lnTo>
                    <a:lnTo>
                      <a:pt x="478" y="548"/>
                    </a:lnTo>
                    <a:lnTo>
                      <a:pt x="478" y="546"/>
                    </a:lnTo>
                    <a:lnTo>
                      <a:pt x="478" y="544"/>
                    </a:lnTo>
                    <a:lnTo>
                      <a:pt x="478" y="541"/>
                    </a:lnTo>
                    <a:lnTo>
                      <a:pt x="480" y="541"/>
                    </a:lnTo>
                    <a:lnTo>
                      <a:pt x="480" y="539"/>
                    </a:lnTo>
                    <a:lnTo>
                      <a:pt x="482" y="539"/>
                    </a:lnTo>
                    <a:lnTo>
                      <a:pt x="487" y="539"/>
                    </a:lnTo>
                    <a:lnTo>
                      <a:pt x="491" y="546"/>
                    </a:lnTo>
                    <a:lnTo>
                      <a:pt x="504" y="563"/>
                    </a:lnTo>
                    <a:lnTo>
                      <a:pt x="513" y="583"/>
                    </a:lnTo>
                    <a:lnTo>
                      <a:pt x="513" y="585"/>
                    </a:lnTo>
                    <a:lnTo>
                      <a:pt x="515" y="585"/>
                    </a:lnTo>
                    <a:lnTo>
                      <a:pt x="515" y="587"/>
                    </a:lnTo>
                    <a:lnTo>
                      <a:pt x="515" y="590"/>
                    </a:lnTo>
                    <a:lnTo>
                      <a:pt x="517" y="590"/>
                    </a:lnTo>
                    <a:lnTo>
                      <a:pt x="526" y="587"/>
                    </a:lnTo>
                    <a:lnTo>
                      <a:pt x="535" y="607"/>
                    </a:lnTo>
                    <a:lnTo>
                      <a:pt x="539" y="609"/>
                    </a:lnTo>
                    <a:lnTo>
                      <a:pt x="539" y="631"/>
                    </a:lnTo>
                    <a:lnTo>
                      <a:pt x="546" y="629"/>
                    </a:lnTo>
                    <a:lnTo>
                      <a:pt x="554" y="629"/>
                    </a:lnTo>
                    <a:lnTo>
                      <a:pt x="572" y="622"/>
                    </a:lnTo>
                    <a:lnTo>
                      <a:pt x="576" y="614"/>
                    </a:lnTo>
                    <a:lnTo>
                      <a:pt x="570" y="603"/>
                    </a:lnTo>
                    <a:lnTo>
                      <a:pt x="570" y="601"/>
                    </a:lnTo>
                    <a:lnTo>
                      <a:pt x="568" y="601"/>
                    </a:lnTo>
                    <a:lnTo>
                      <a:pt x="565" y="598"/>
                    </a:lnTo>
                    <a:lnTo>
                      <a:pt x="568" y="596"/>
                    </a:lnTo>
                    <a:lnTo>
                      <a:pt x="568" y="594"/>
                    </a:lnTo>
                    <a:lnTo>
                      <a:pt x="579" y="609"/>
                    </a:lnTo>
                    <a:lnTo>
                      <a:pt x="585" y="616"/>
                    </a:lnTo>
                    <a:lnTo>
                      <a:pt x="590" y="620"/>
                    </a:lnTo>
                    <a:lnTo>
                      <a:pt x="592" y="625"/>
                    </a:lnTo>
                    <a:lnTo>
                      <a:pt x="596" y="627"/>
                    </a:lnTo>
                    <a:lnTo>
                      <a:pt x="600" y="622"/>
                    </a:lnTo>
                    <a:lnTo>
                      <a:pt x="607" y="612"/>
                    </a:lnTo>
                    <a:lnTo>
                      <a:pt x="627" y="622"/>
                    </a:lnTo>
                    <a:lnTo>
                      <a:pt x="629" y="636"/>
                    </a:lnTo>
                    <a:lnTo>
                      <a:pt x="629" y="649"/>
                    </a:lnTo>
                    <a:lnTo>
                      <a:pt x="631" y="666"/>
                    </a:lnTo>
                    <a:lnTo>
                      <a:pt x="631" y="673"/>
                    </a:lnTo>
                    <a:lnTo>
                      <a:pt x="644" y="673"/>
                    </a:lnTo>
                    <a:lnTo>
                      <a:pt x="646" y="675"/>
                    </a:lnTo>
                    <a:lnTo>
                      <a:pt x="646" y="677"/>
                    </a:lnTo>
                    <a:lnTo>
                      <a:pt x="666" y="677"/>
                    </a:lnTo>
                    <a:lnTo>
                      <a:pt x="671" y="679"/>
                    </a:lnTo>
                    <a:lnTo>
                      <a:pt x="673" y="677"/>
                    </a:lnTo>
                    <a:lnTo>
                      <a:pt x="686" y="677"/>
                    </a:lnTo>
                    <a:lnTo>
                      <a:pt x="688" y="677"/>
                    </a:lnTo>
                    <a:lnTo>
                      <a:pt x="695" y="675"/>
                    </a:lnTo>
                    <a:lnTo>
                      <a:pt x="708" y="673"/>
                    </a:lnTo>
                    <a:lnTo>
                      <a:pt x="717" y="666"/>
                    </a:lnTo>
                    <a:lnTo>
                      <a:pt x="721" y="671"/>
                    </a:lnTo>
                    <a:lnTo>
                      <a:pt x="728" y="675"/>
                    </a:lnTo>
                    <a:lnTo>
                      <a:pt x="725" y="677"/>
                    </a:lnTo>
                    <a:lnTo>
                      <a:pt x="723" y="679"/>
                    </a:lnTo>
                    <a:lnTo>
                      <a:pt x="723" y="684"/>
                    </a:lnTo>
                    <a:lnTo>
                      <a:pt x="717" y="688"/>
                    </a:lnTo>
                    <a:lnTo>
                      <a:pt x="717" y="695"/>
                    </a:lnTo>
                    <a:lnTo>
                      <a:pt x="717" y="697"/>
                    </a:lnTo>
                    <a:lnTo>
                      <a:pt x="725" y="697"/>
                    </a:lnTo>
                    <a:lnTo>
                      <a:pt x="723" y="708"/>
                    </a:lnTo>
                    <a:lnTo>
                      <a:pt x="723" y="725"/>
                    </a:lnTo>
                    <a:lnTo>
                      <a:pt x="728" y="725"/>
                    </a:lnTo>
                    <a:lnTo>
                      <a:pt x="736" y="728"/>
                    </a:lnTo>
                    <a:lnTo>
                      <a:pt x="736" y="732"/>
                    </a:lnTo>
                    <a:lnTo>
                      <a:pt x="736" y="739"/>
                    </a:lnTo>
                    <a:lnTo>
                      <a:pt x="734" y="752"/>
                    </a:lnTo>
                    <a:lnTo>
                      <a:pt x="734" y="760"/>
                    </a:lnTo>
                    <a:lnTo>
                      <a:pt x="734" y="763"/>
                    </a:lnTo>
                    <a:lnTo>
                      <a:pt x="734" y="769"/>
                    </a:lnTo>
                    <a:lnTo>
                      <a:pt x="732" y="785"/>
                    </a:lnTo>
                    <a:lnTo>
                      <a:pt x="723" y="785"/>
                    </a:lnTo>
                    <a:lnTo>
                      <a:pt x="728" y="787"/>
                    </a:lnTo>
                    <a:lnTo>
                      <a:pt x="730" y="791"/>
                    </a:lnTo>
                    <a:lnTo>
                      <a:pt x="734" y="796"/>
                    </a:lnTo>
                    <a:lnTo>
                      <a:pt x="736" y="796"/>
                    </a:lnTo>
                    <a:lnTo>
                      <a:pt x="738" y="798"/>
                    </a:lnTo>
                    <a:lnTo>
                      <a:pt x="743" y="802"/>
                    </a:lnTo>
                    <a:lnTo>
                      <a:pt x="749" y="809"/>
                    </a:lnTo>
                    <a:lnTo>
                      <a:pt x="754" y="813"/>
                    </a:lnTo>
                    <a:lnTo>
                      <a:pt x="758" y="820"/>
                    </a:lnTo>
                    <a:lnTo>
                      <a:pt x="763" y="831"/>
                    </a:lnTo>
                    <a:lnTo>
                      <a:pt x="752" y="833"/>
                    </a:lnTo>
                    <a:lnTo>
                      <a:pt x="745" y="835"/>
                    </a:lnTo>
                    <a:lnTo>
                      <a:pt x="741" y="835"/>
                    </a:lnTo>
                    <a:lnTo>
                      <a:pt x="745" y="837"/>
                    </a:lnTo>
                    <a:lnTo>
                      <a:pt x="754" y="846"/>
                    </a:lnTo>
                    <a:lnTo>
                      <a:pt x="756" y="846"/>
                    </a:lnTo>
                    <a:lnTo>
                      <a:pt x="756" y="848"/>
                    </a:lnTo>
                    <a:lnTo>
                      <a:pt x="756" y="852"/>
                    </a:lnTo>
                    <a:lnTo>
                      <a:pt x="758" y="852"/>
                    </a:lnTo>
                    <a:lnTo>
                      <a:pt x="749" y="859"/>
                    </a:lnTo>
                    <a:lnTo>
                      <a:pt x="747" y="859"/>
                    </a:lnTo>
                    <a:lnTo>
                      <a:pt x="745" y="857"/>
                    </a:lnTo>
                    <a:lnTo>
                      <a:pt x="743" y="857"/>
                    </a:lnTo>
                    <a:lnTo>
                      <a:pt x="741" y="857"/>
                    </a:lnTo>
                    <a:lnTo>
                      <a:pt x="738" y="857"/>
                    </a:lnTo>
                    <a:lnTo>
                      <a:pt x="736" y="857"/>
                    </a:lnTo>
                    <a:lnTo>
                      <a:pt x="721" y="859"/>
                    </a:lnTo>
                    <a:lnTo>
                      <a:pt x="719" y="859"/>
                    </a:lnTo>
                    <a:lnTo>
                      <a:pt x="714" y="859"/>
                    </a:lnTo>
                    <a:lnTo>
                      <a:pt x="717" y="868"/>
                    </a:lnTo>
                    <a:lnTo>
                      <a:pt x="714" y="872"/>
                    </a:lnTo>
                    <a:lnTo>
                      <a:pt x="723" y="872"/>
                    </a:lnTo>
                    <a:lnTo>
                      <a:pt x="725" y="872"/>
                    </a:lnTo>
                    <a:lnTo>
                      <a:pt x="734" y="872"/>
                    </a:lnTo>
                    <a:lnTo>
                      <a:pt x="736" y="872"/>
                    </a:lnTo>
                    <a:lnTo>
                      <a:pt x="743" y="872"/>
                    </a:lnTo>
                    <a:lnTo>
                      <a:pt x="745" y="872"/>
                    </a:lnTo>
                    <a:lnTo>
                      <a:pt x="752" y="872"/>
                    </a:lnTo>
                    <a:lnTo>
                      <a:pt x="752" y="870"/>
                    </a:lnTo>
                    <a:lnTo>
                      <a:pt x="754" y="870"/>
                    </a:lnTo>
                    <a:lnTo>
                      <a:pt x="756" y="870"/>
                    </a:lnTo>
                    <a:lnTo>
                      <a:pt x="756" y="868"/>
                    </a:lnTo>
                    <a:lnTo>
                      <a:pt x="760" y="868"/>
                    </a:lnTo>
                    <a:lnTo>
                      <a:pt x="763" y="866"/>
                    </a:lnTo>
                    <a:lnTo>
                      <a:pt x="765" y="863"/>
                    </a:lnTo>
                    <a:lnTo>
                      <a:pt x="769" y="861"/>
                    </a:lnTo>
                    <a:lnTo>
                      <a:pt x="771" y="859"/>
                    </a:lnTo>
                    <a:lnTo>
                      <a:pt x="774" y="859"/>
                    </a:lnTo>
                    <a:lnTo>
                      <a:pt x="774" y="857"/>
                    </a:lnTo>
                    <a:lnTo>
                      <a:pt x="776" y="857"/>
                    </a:lnTo>
                    <a:lnTo>
                      <a:pt x="778" y="855"/>
                    </a:lnTo>
                    <a:lnTo>
                      <a:pt x="782" y="852"/>
                    </a:lnTo>
                    <a:lnTo>
                      <a:pt x="784" y="850"/>
                    </a:lnTo>
                    <a:lnTo>
                      <a:pt x="795" y="846"/>
                    </a:lnTo>
                    <a:lnTo>
                      <a:pt x="800" y="846"/>
                    </a:lnTo>
                    <a:lnTo>
                      <a:pt x="802" y="848"/>
                    </a:lnTo>
                    <a:lnTo>
                      <a:pt x="806" y="848"/>
                    </a:lnTo>
                    <a:lnTo>
                      <a:pt x="811" y="848"/>
                    </a:lnTo>
                    <a:lnTo>
                      <a:pt x="815" y="844"/>
                    </a:lnTo>
                    <a:lnTo>
                      <a:pt x="815" y="842"/>
                    </a:lnTo>
                    <a:lnTo>
                      <a:pt x="820" y="837"/>
                    </a:lnTo>
                    <a:lnTo>
                      <a:pt x="824" y="844"/>
                    </a:lnTo>
                    <a:lnTo>
                      <a:pt x="826" y="846"/>
                    </a:lnTo>
                    <a:lnTo>
                      <a:pt x="828" y="844"/>
                    </a:lnTo>
                    <a:lnTo>
                      <a:pt x="839" y="846"/>
                    </a:lnTo>
                    <a:lnTo>
                      <a:pt x="839" y="848"/>
                    </a:lnTo>
                    <a:lnTo>
                      <a:pt x="841" y="852"/>
                    </a:lnTo>
                    <a:lnTo>
                      <a:pt x="841" y="859"/>
                    </a:lnTo>
                    <a:lnTo>
                      <a:pt x="844" y="866"/>
                    </a:lnTo>
                    <a:lnTo>
                      <a:pt x="850" y="866"/>
                    </a:lnTo>
                    <a:lnTo>
                      <a:pt x="857" y="866"/>
                    </a:lnTo>
                    <a:lnTo>
                      <a:pt x="863" y="863"/>
                    </a:lnTo>
                    <a:lnTo>
                      <a:pt x="874" y="863"/>
                    </a:lnTo>
                    <a:lnTo>
                      <a:pt x="885" y="861"/>
                    </a:lnTo>
                    <a:lnTo>
                      <a:pt x="887" y="861"/>
                    </a:lnTo>
                    <a:lnTo>
                      <a:pt x="896" y="859"/>
                    </a:lnTo>
                    <a:lnTo>
                      <a:pt x="898" y="857"/>
                    </a:lnTo>
                    <a:lnTo>
                      <a:pt x="901" y="855"/>
                    </a:lnTo>
                    <a:lnTo>
                      <a:pt x="909" y="850"/>
                    </a:lnTo>
                    <a:lnTo>
                      <a:pt x="912" y="857"/>
                    </a:lnTo>
                    <a:lnTo>
                      <a:pt x="912" y="859"/>
                    </a:lnTo>
                    <a:lnTo>
                      <a:pt x="912" y="861"/>
                    </a:lnTo>
                    <a:lnTo>
                      <a:pt x="918" y="857"/>
                    </a:lnTo>
                    <a:lnTo>
                      <a:pt x="920" y="857"/>
                    </a:lnTo>
                    <a:lnTo>
                      <a:pt x="922" y="855"/>
                    </a:lnTo>
                    <a:lnTo>
                      <a:pt x="927" y="852"/>
                    </a:lnTo>
                    <a:lnTo>
                      <a:pt x="929" y="855"/>
                    </a:lnTo>
                    <a:lnTo>
                      <a:pt x="931" y="857"/>
                    </a:lnTo>
                    <a:lnTo>
                      <a:pt x="931" y="859"/>
                    </a:lnTo>
                    <a:lnTo>
                      <a:pt x="933" y="861"/>
                    </a:lnTo>
                    <a:lnTo>
                      <a:pt x="936" y="863"/>
                    </a:lnTo>
                    <a:lnTo>
                      <a:pt x="942" y="859"/>
                    </a:lnTo>
                    <a:lnTo>
                      <a:pt x="951" y="855"/>
                    </a:lnTo>
                    <a:lnTo>
                      <a:pt x="966" y="848"/>
                    </a:lnTo>
                    <a:lnTo>
                      <a:pt x="971" y="844"/>
                    </a:lnTo>
                    <a:lnTo>
                      <a:pt x="973" y="844"/>
                    </a:lnTo>
                    <a:lnTo>
                      <a:pt x="977" y="846"/>
                    </a:lnTo>
                    <a:lnTo>
                      <a:pt x="975" y="846"/>
                    </a:lnTo>
                    <a:lnTo>
                      <a:pt x="977" y="852"/>
                    </a:lnTo>
                    <a:lnTo>
                      <a:pt x="979" y="850"/>
                    </a:lnTo>
                    <a:lnTo>
                      <a:pt x="986" y="855"/>
                    </a:lnTo>
                    <a:lnTo>
                      <a:pt x="988" y="852"/>
                    </a:lnTo>
                    <a:lnTo>
                      <a:pt x="997" y="857"/>
                    </a:lnTo>
                    <a:lnTo>
                      <a:pt x="999" y="857"/>
                    </a:lnTo>
                    <a:lnTo>
                      <a:pt x="1001" y="859"/>
                    </a:lnTo>
                    <a:lnTo>
                      <a:pt x="1006" y="861"/>
                    </a:lnTo>
                    <a:lnTo>
                      <a:pt x="1014" y="866"/>
                    </a:lnTo>
                    <a:lnTo>
                      <a:pt x="1023" y="870"/>
                    </a:lnTo>
                    <a:lnTo>
                      <a:pt x="1034" y="877"/>
                    </a:lnTo>
                    <a:lnTo>
                      <a:pt x="1043" y="881"/>
                    </a:lnTo>
                    <a:lnTo>
                      <a:pt x="1030" y="898"/>
                    </a:lnTo>
                    <a:lnTo>
                      <a:pt x="1036" y="903"/>
                    </a:lnTo>
                    <a:lnTo>
                      <a:pt x="1039" y="903"/>
                    </a:lnTo>
                    <a:lnTo>
                      <a:pt x="1043" y="905"/>
                    </a:lnTo>
                    <a:lnTo>
                      <a:pt x="1049" y="907"/>
                    </a:lnTo>
                    <a:lnTo>
                      <a:pt x="1054" y="909"/>
                    </a:lnTo>
                    <a:lnTo>
                      <a:pt x="1058" y="912"/>
                    </a:lnTo>
                    <a:lnTo>
                      <a:pt x="1056" y="914"/>
                    </a:lnTo>
                    <a:lnTo>
                      <a:pt x="1056" y="916"/>
                    </a:lnTo>
                    <a:lnTo>
                      <a:pt x="1056" y="918"/>
                    </a:lnTo>
                    <a:lnTo>
                      <a:pt x="1054" y="918"/>
                    </a:lnTo>
                    <a:lnTo>
                      <a:pt x="1054" y="920"/>
                    </a:lnTo>
                    <a:lnTo>
                      <a:pt x="1052" y="923"/>
                    </a:lnTo>
                    <a:lnTo>
                      <a:pt x="1052" y="925"/>
                    </a:lnTo>
                    <a:lnTo>
                      <a:pt x="1052" y="927"/>
                    </a:lnTo>
                    <a:lnTo>
                      <a:pt x="1052" y="929"/>
                    </a:lnTo>
                    <a:lnTo>
                      <a:pt x="1049" y="929"/>
                    </a:lnTo>
                    <a:lnTo>
                      <a:pt x="1049" y="931"/>
                    </a:lnTo>
                    <a:lnTo>
                      <a:pt x="1049" y="934"/>
                    </a:lnTo>
                    <a:lnTo>
                      <a:pt x="1047" y="936"/>
                    </a:lnTo>
                    <a:lnTo>
                      <a:pt x="1047" y="938"/>
                    </a:lnTo>
                    <a:lnTo>
                      <a:pt x="1047" y="940"/>
                    </a:lnTo>
                    <a:lnTo>
                      <a:pt x="1047" y="942"/>
                    </a:lnTo>
                    <a:lnTo>
                      <a:pt x="1047" y="944"/>
                    </a:lnTo>
                    <a:lnTo>
                      <a:pt x="1047" y="947"/>
                    </a:lnTo>
                    <a:lnTo>
                      <a:pt x="1045" y="947"/>
                    </a:lnTo>
                    <a:lnTo>
                      <a:pt x="1045" y="949"/>
                    </a:lnTo>
                    <a:lnTo>
                      <a:pt x="1043" y="951"/>
                    </a:lnTo>
                    <a:lnTo>
                      <a:pt x="1043" y="955"/>
                    </a:lnTo>
                    <a:lnTo>
                      <a:pt x="1041" y="958"/>
                    </a:lnTo>
                    <a:lnTo>
                      <a:pt x="1041" y="960"/>
                    </a:lnTo>
                    <a:lnTo>
                      <a:pt x="1039" y="962"/>
                    </a:lnTo>
                    <a:lnTo>
                      <a:pt x="1039" y="964"/>
                    </a:lnTo>
                    <a:lnTo>
                      <a:pt x="1039" y="966"/>
                    </a:lnTo>
                    <a:lnTo>
                      <a:pt x="1036" y="969"/>
                    </a:lnTo>
                    <a:lnTo>
                      <a:pt x="1041" y="971"/>
                    </a:lnTo>
                    <a:lnTo>
                      <a:pt x="1045" y="973"/>
                    </a:lnTo>
                    <a:lnTo>
                      <a:pt x="1043" y="975"/>
                    </a:lnTo>
                    <a:lnTo>
                      <a:pt x="1043" y="977"/>
                    </a:lnTo>
                    <a:lnTo>
                      <a:pt x="1041" y="980"/>
                    </a:lnTo>
                    <a:lnTo>
                      <a:pt x="1041" y="982"/>
                    </a:lnTo>
                    <a:lnTo>
                      <a:pt x="1041" y="984"/>
                    </a:lnTo>
                    <a:lnTo>
                      <a:pt x="1039" y="986"/>
                    </a:lnTo>
                    <a:lnTo>
                      <a:pt x="1036" y="988"/>
                    </a:lnTo>
                    <a:lnTo>
                      <a:pt x="1034" y="990"/>
                    </a:lnTo>
                    <a:lnTo>
                      <a:pt x="1034" y="993"/>
                    </a:lnTo>
                    <a:lnTo>
                      <a:pt x="1032" y="995"/>
                    </a:lnTo>
                    <a:lnTo>
                      <a:pt x="1030" y="997"/>
                    </a:lnTo>
                    <a:lnTo>
                      <a:pt x="1028" y="999"/>
                    </a:lnTo>
                    <a:lnTo>
                      <a:pt x="1028" y="1001"/>
                    </a:lnTo>
                    <a:lnTo>
                      <a:pt x="1025" y="1004"/>
                    </a:lnTo>
                    <a:lnTo>
                      <a:pt x="1023" y="1006"/>
                    </a:lnTo>
                    <a:lnTo>
                      <a:pt x="1025" y="1008"/>
                    </a:lnTo>
                    <a:lnTo>
                      <a:pt x="1030" y="1010"/>
                    </a:lnTo>
                    <a:lnTo>
                      <a:pt x="1028" y="1012"/>
                    </a:lnTo>
                    <a:lnTo>
                      <a:pt x="1028" y="1015"/>
                    </a:lnTo>
                    <a:lnTo>
                      <a:pt x="1025" y="1017"/>
                    </a:lnTo>
                    <a:lnTo>
                      <a:pt x="1023" y="1019"/>
                    </a:lnTo>
                    <a:lnTo>
                      <a:pt x="1021" y="1021"/>
                    </a:lnTo>
                    <a:lnTo>
                      <a:pt x="1019" y="1023"/>
                    </a:lnTo>
                    <a:lnTo>
                      <a:pt x="1017" y="1026"/>
                    </a:lnTo>
                    <a:lnTo>
                      <a:pt x="1014" y="1028"/>
                    </a:lnTo>
                    <a:lnTo>
                      <a:pt x="1014" y="1030"/>
                    </a:lnTo>
                    <a:lnTo>
                      <a:pt x="1012" y="1032"/>
                    </a:lnTo>
                    <a:lnTo>
                      <a:pt x="1010" y="1032"/>
                    </a:lnTo>
                    <a:lnTo>
                      <a:pt x="1010" y="1034"/>
                    </a:lnTo>
                    <a:lnTo>
                      <a:pt x="1008" y="1036"/>
                    </a:lnTo>
                    <a:lnTo>
                      <a:pt x="1008" y="1039"/>
                    </a:lnTo>
                    <a:lnTo>
                      <a:pt x="1006" y="1041"/>
                    </a:lnTo>
                    <a:lnTo>
                      <a:pt x="1003" y="1041"/>
                    </a:lnTo>
                    <a:lnTo>
                      <a:pt x="1001" y="1043"/>
                    </a:lnTo>
                    <a:lnTo>
                      <a:pt x="1001" y="1045"/>
                    </a:lnTo>
                    <a:lnTo>
                      <a:pt x="999" y="1047"/>
                    </a:lnTo>
                    <a:lnTo>
                      <a:pt x="997" y="1050"/>
                    </a:lnTo>
                    <a:lnTo>
                      <a:pt x="997" y="1052"/>
                    </a:lnTo>
                    <a:lnTo>
                      <a:pt x="995" y="1052"/>
                    </a:lnTo>
                    <a:lnTo>
                      <a:pt x="995" y="1054"/>
                    </a:lnTo>
                    <a:lnTo>
                      <a:pt x="995" y="1056"/>
                    </a:lnTo>
                    <a:lnTo>
                      <a:pt x="993" y="1056"/>
                    </a:lnTo>
                    <a:lnTo>
                      <a:pt x="993" y="1058"/>
                    </a:lnTo>
                    <a:lnTo>
                      <a:pt x="990" y="1061"/>
                    </a:lnTo>
                    <a:lnTo>
                      <a:pt x="988" y="1063"/>
                    </a:lnTo>
                    <a:lnTo>
                      <a:pt x="988" y="1065"/>
                    </a:lnTo>
                    <a:lnTo>
                      <a:pt x="986" y="1067"/>
                    </a:lnTo>
                    <a:lnTo>
                      <a:pt x="986" y="1069"/>
                    </a:lnTo>
                    <a:lnTo>
                      <a:pt x="984" y="1072"/>
                    </a:lnTo>
                    <a:lnTo>
                      <a:pt x="988" y="1074"/>
                    </a:lnTo>
                    <a:lnTo>
                      <a:pt x="990" y="1074"/>
                    </a:lnTo>
                    <a:lnTo>
                      <a:pt x="993" y="1074"/>
                    </a:lnTo>
                    <a:lnTo>
                      <a:pt x="997" y="1076"/>
                    </a:lnTo>
                    <a:lnTo>
                      <a:pt x="999" y="1076"/>
                    </a:lnTo>
                    <a:lnTo>
                      <a:pt x="1003" y="1078"/>
                    </a:lnTo>
                    <a:lnTo>
                      <a:pt x="1001" y="1080"/>
                    </a:lnTo>
                    <a:lnTo>
                      <a:pt x="1001" y="1082"/>
                    </a:lnTo>
                    <a:lnTo>
                      <a:pt x="999" y="1082"/>
                    </a:lnTo>
                    <a:lnTo>
                      <a:pt x="999" y="1085"/>
                    </a:lnTo>
                    <a:lnTo>
                      <a:pt x="997" y="1087"/>
                    </a:lnTo>
                    <a:lnTo>
                      <a:pt x="993" y="1087"/>
                    </a:lnTo>
                    <a:lnTo>
                      <a:pt x="990" y="1085"/>
                    </a:lnTo>
                    <a:lnTo>
                      <a:pt x="988" y="1085"/>
                    </a:lnTo>
                    <a:lnTo>
                      <a:pt x="986" y="1085"/>
                    </a:lnTo>
                    <a:lnTo>
                      <a:pt x="982" y="1085"/>
                    </a:lnTo>
                    <a:lnTo>
                      <a:pt x="979" y="1085"/>
                    </a:lnTo>
                    <a:lnTo>
                      <a:pt x="975" y="1082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323" name="Freeform 108"/>
              <p:cNvSpPr>
                <a:spLocks/>
              </p:cNvSpPr>
              <p:nvPr/>
            </p:nvSpPr>
            <p:spPr bwMode="auto">
              <a:xfrm>
                <a:off x="2322513" y="3035300"/>
                <a:ext cx="1752600" cy="695325"/>
              </a:xfrm>
              <a:custGeom>
                <a:avLst/>
                <a:gdLst>
                  <a:gd name="T0" fmla="*/ 2147483647 w 1104"/>
                  <a:gd name="T1" fmla="*/ 2147483647 h 438"/>
                  <a:gd name="T2" fmla="*/ 2147483647 w 1104"/>
                  <a:gd name="T3" fmla="*/ 2147483647 h 438"/>
                  <a:gd name="T4" fmla="*/ 2147483647 w 1104"/>
                  <a:gd name="T5" fmla="*/ 2147483647 h 438"/>
                  <a:gd name="T6" fmla="*/ 2147483647 w 1104"/>
                  <a:gd name="T7" fmla="*/ 2147483647 h 438"/>
                  <a:gd name="T8" fmla="*/ 2147483647 w 1104"/>
                  <a:gd name="T9" fmla="*/ 2147483647 h 438"/>
                  <a:gd name="T10" fmla="*/ 2147483647 w 1104"/>
                  <a:gd name="T11" fmla="*/ 2147483647 h 438"/>
                  <a:gd name="T12" fmla="*/ 2147483647 w 1104"/>
                  <a:gd name="T13" fmla="*/ 2147483647 h 438"/>
                  <a:gd name="T14" fmla="*/ 2147483647 w 1104"/>
                  <a:gd name="T15" fmla="*/ 2147483647 h 438"/>
                  <a:gd name="T16" fmla="*/ 2147483647 w 1104"/>
                  <a:gd name="T17" fmla="*/ 0 h 438"/>
                  <a:gd name="T18" fmla="*/ 2147483647 w 1104"/>
                  <a:gd name="T19" fmla="*/ 2147483647 h 438"/>
                  <a:gd name="T20" fmla="*/ 2147483647 w 1104"/>
                  <a:gd name="T21" fmla="*/ 2147483647 h 438"/>
                  <a:gd name="T22" fmla="*/ 2147483647 w 1104"/>
                  <a:gd name="T23" fmla="*/ 2147483647 h 438"/>
                  <a:gd name="T24" fmla="*/ 2147483647 w 1104"/>
                  <a:gd name="T25" fmla="*/ 2147483647 h 438"/>
                  <a:gd name="T26" fmla="*/ 2147483647 w 1104"/>
                  <a:gd name="T27" fmla="*/ 2147483647 h 438"/>
                  <a:gd name="T28" fmla="*/ 2147483647 w 1104"/>
                  <a:gd name="T29" fmla="*/ 2147483647 h 438"/>
                  <a:gd name="T30" fmla="*/ 2147483647 w 1104"/>
                  <a:gd name="T31" fmla="*/ 2147483647 h 438"/>
                  <a:gd name="T32" fmla="*/ 2147483647 w 1104"/>
                  <a:gd name="T33" fmla="*/ 2147483647 h 438"/>
                  <a:gd name="T34" fmla="*/ 2147483647 w 1104"/>
                  <a:gd name="T35" fmla="*/ 2147483647 h 438"/>
                  <a:gd name="T36" fmla="*/ 2147483647 w 1104"/>
                  <a:gd name="T37" fmla="*/ 2147483647 h 438"/>
                  <a:gd name="T38" fmla="*/ 2147483647 w 1104"/>
                  <a:gd name="T39" fmla="*/ 2147483647 h 438"/>
                  <a:gd name="T40" fmla="*/ 2147483647 w 1104"/>
                  <a:gd name="T41" fmla="*/ 2147483647 h 438"/>
                  <a:gd name="T42" fmla="*/ 2147483647 w 1104"/>
                  <a:gd name="T43" fmla="*/ 2147483647 h 438"/>
                  <a:gd name="T44" fmla="*/ 2147483647 w 1104"/>
                  <a:gd name="T45" fmla="*/ 2147483647 h 438"/>
                  <a:gd name="T46" fmla="*/ 2147483647 w 1104"/>
                  <a:gd name="T47" fmla="*/ 2147483647 h 438"/>
                  <a:gd name="T48" fmla="*/ 2147483647 w 1104"/>
                  <a:gd name="T49" fmla="*/ 2147483647 h 438"/>
                  <a:gd name="T50" fmla="*/ 2147483647 w 1104"/>
                  <a:gd name="T51" fmla="*/ 2147483647 h 438"/>
                  <a:gd name="T52" fmla="*/ 2147483647 w 1104"/>
                  <a:gd name="T53" fmla="*/ 2147483647 h 438"/>
                  <a:gd name="T54" fmla="*/ 2147483647 w 1104"/>
                  <a:gd name="T55" fmla="*/ 2147483647 h 438"/>
                  <a:gd name="T56" fmla="*/ 2147483647 w 1104"/>
                  <a:gd name="T57" fmla="*/ 2147483647 h 438"/>
                  <a:gd name="T58" fmla="*/ 2147483647 w 1104"/>
                  <a:gd name="T59" fmla="*/ 2147483647 h 438"/>
                  <a:gd name="T60" fmla="*/ 2147483647 w 1104"/>
                  <a:gd name="T61" fmla="*/ 2147483647 h 438"/>
                  <a:gd name="T62" fmla="*/ 2147483647 w 1104"/>
                  <a:gd name="T63" fmla="*/ 2147483647 h 438"/>
                  <a:gd name="T64" fmla="*/ 2147483647 w 1104"/>
                  <a:gd name="T65" fmla="*/ 2147483647 h 438"/>
                  <a:gd name="T66" fmla="*/ 2147483647 w 1104"/>
                  <a:gd name="T67" fmla="*/ 2147483647 h 438"/>
                  <a:gd name="T68" fmla="*/ 2147483647 w 1104"/>
                  <a:gd name="T69" fmla="*/ 2147483647 h 438"/>
                  <a:gd name="T70" fmla="*/ 2147483647 w 1104"/>
                  <a:gd name="T71" fmla="*/ 2147483647 h 438"/>
                  <a:gd name="T72" fmla="*/ 2147483647 w 1104"/>
                  <a:gd name="T73" fmla="*/ 2147483647 h 438"/>
                  <a:gd name="T74" fmla="*/ 2147483647 w 1104"/>
                  <a:gd name="T75" fmla="*/ 2147483647 h 438"/>
                  <a:gd name="T76" fmla="*/ 2147483647 w 1104"/>
                  <a:gd name="T77" fmla="*/ 2147483647 h 438"/>
                  <a:gd name="T78" fmla="*/ 2147483647 w 1104"/>
                  <a:gd name="T79" fmla="*/ 2147483647 h 438"/>
                  <a:gd name="T80" fmla="*/ 2147483647 w 1104"/>
                  <a:gd name="T81" fmla="*/ 2147483647 h 438"/>
                  <a:gd name="T82" fmla="*/ 2147483647 w 1104"/>
                  <a:gd name="T83" fmla="*/ 2147483647 h 438"/>
                  <a:gd name="T84" fmla="*/ 2147483647 w 1104"/>
                  <a:gd name="T85" fmla="*/ 2147483647 h 438"/>
                  <a:gd name="T86" fmla="*/ 2147483647 w 1104"/>
                  <a:gd name="T87" fmla="*/ 2147483647 h 438"/>
                  <a:gd name="T88" fmla="*/ 2147483647 w 1104"/>
                  <a:gd name="T89" fmla="*/ 2147483647 h 438"/>
                  <a:gd name="T90" fmla="*/ 2147483647 w 1104"/>
                  <a:gd name="T91" fmla="*/ 2147483647 h 438"/>
                  <a:gd name="T92" fmla="*/ 2147483647 w 1104"/>
                  <a:gd name="T93" fmla="*/ 2147483647 h 438"/>
                  <a:gd name="T94" fmla="*/ 2147483647 w 1104"/>
                  <a:gd name="T95" fmla="*/ 2147483647 h 438"/>
                  <a:gd name="T96" fmla="*/ 2147483647 w 1104"/>
                  <a:gd name="T97" fmla="*/ 2147483647 h 438"/>
                  <a:gd name="T98" fmla="*/ 2147483647 w 1104"/>
                  <a:gd name="T99" fmla="*/ 2147483647 h 438"/>
                  <a:gd name="T100" fmla="*/ 2147483647 w 1104"/>
                  <a:gd name="T101" fmla="*/ 2147483647 h 438"/>
                  <a:gd name="T102" fmla="*/ 2147483647 w 1104"/>
                  <a:gd name="T103" fmla="*/ 2147483647 h 438"/>
                  <a:gd name="T104" fmla="*/ 2147483647 w 1104"/>
                  <a:gd name="T105" fmla="*/ 2147483647 h 438"/>
                  <a:gd name="T106" fmla="*/ 2147483647 w 1104"/>
                  <a:gd name="T107" fmla="*/ 2147483647 h 438"/>
                  <a:gd name="T108" fmla="*/ 2147483647 w 1104"/>
                  <a:gd name="T109" fmla="*/ 2147483647 h 438"/>
                  <a:gd name="T110" fmla="*/ 2147483647 w 1104"/>
                  <a:gd name="T111" fmla="*/ 2147483647 h 438"/>
                  <a:gd name="T112" fmla="*/ 2147483647 w 1104"/>
                  <a:gd name="T113" fmla="*/ 2147483647 h 438"/>
                  <a:gd name="T114" fmla="*/ 2147483647 w 1104"/>
                  <a:gd name="T115" fmla="*/ 2147483647 h 438"/>
                  <a:gd name="T116" fmla="*/ 2147483647 w 1104"/>
                  <a:gd name="T117" fmla="*/ 2147483647 h 438"/>
                  <a:gd name="T118" fmla="*/ 2147483647 w 1104"/>
                  <a:gd name="T119" fmla="*/ 2147483647 h 43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104" h="438">
                    <a:moveTo>
                      <a:pt x="1104" y="83"/>
                    </a:moveTo>
                    <a:lnTo>
                      <a:pt x="1102" y="83"/>
                    </a:lnTo>
                    <a:lnTo>
                      <a:pt x="1100" y="83"/>
                    </a:lnTo>
                    <a:lnTo>
                      <a:pt x="1097" y="83"/>
                    </a:lnTo>
                    <a:lnTo>
                      <a:pt x="1095" y="83"/>
                    </a:lnTo>
                    <a:lnTo>
                      <a:pt x="1093" y="83"/>
                    </a:lnTo>
                    <a:lnTo>
                      <a:pt x="1091" y="83"/>
                    </a:lnTo>
                    <a:lnTo>
                      <a:pt x="1089" y="81"/>
                    </a:lnTo>
                    <a:lnTo>
                      <a:pt x="1086" y="79"/>
                    </a:lnTo>
                    <a:lnTo>
                      <a:pt x="1084" y="79"/>
                    </a:lnTo>
                    <a:lnTo>
                      <a:pt x="1082" y="77"/>
                    </a:lnTo>
                    <a:lnTo>
                      <a:pt x="1080" y="77"/>
                    </a:lnTo>
                    <a:lnTo>
                      <a:pt x="1078" y="75"/>
                    </a:lnTo>
                    <a:lnTo>
                      <a:pt x="1076" y="75"/>
                    </a:lnTo>
                    <a:lnTo>
                      <a:pt x="1073" y="73"/>
                    </a:lnTo>
                    <a:lnTo>
                      <a:pt x="1071" y="73"/>
                    </a:lnTo>
                    <a:lnTo>
                      <a:pt x="1069" y="73"/>
                    </a:lnTo>
                    <a:lnTo>
                      <a:pt x="1062" y="70"/>
                    </a:lnTo>
                    <a:lnTo>
                      <a:pt x="1060" y="68"/>
                    </a:lnTo>
                    <a:lnTo>
                      <a:pt x="1058" y="68"/>
                    </a:lnTo>
                    <a:lnTo>
                      <a:pt x="1056" y="68"/>
                    </a:lnTo>
                    <a:lnTo>
                      <a:pt x="1054" y="68"/>
                    </a:lnTo>
                    <a:lnTo>
                      <a:pt x="1054" y="64"/>
                    </a:lnTo>
                    <a:lnTo>
                      <a:pt x="1051" y="62"/>
                    </a:lnTo>
                    <a:lnTo>
                      <a:pt x="1049" y="59"/>
                    </a:lnTo>
                    <a:lnTo>
                      <a:pt x="1049" y="57"/>
                    </a:lnTo>
                    <a:lnTo>
                      <a:pt x="1047" y="55"/>
                    </a:lnTo>
                    <a:lnTo>
                      <a:pt x="1047" y="53"/>
                    </a:lnTo>
                    <a:lnTo>
                      <a:pt x="1045" y="53"/>
                    </a:lnTo>
                    <a:lnTo>
                      <a:pt x="1043" y="53"/>
                    </a:lnTo>
                    <a:lnTo>
                      <a:pt x="1041" y="55"/>
                    </a:lnTo>
                    <a:lnTo>
                      <a:pt x="1038" y="55"/>
                    </a:lnTo>
                    <a:lnTo>
                      <a:pt x="1034" y="55"/>
                    </a:lnTo>
                    <a:lnTo>
                      <a:pt x="1030" y="55"/>
                    </a:lnTo>
                    <a:lnTo>
                      <a:pt x="1025" y="55"/>
                    </a:lnTo>
                    <a:lnTo>
                      <a:pt x="1023" y="55"/>
                    </a:lnTo>
                    <a:lnTo>
                      <a:pt x="1021" y="55"/>
                    </a:lnTo>
                    <a:lnTo>
                      <a:pt x="1019" y="53"/>
                    </a:lnTo>
                    <a:lnTo>
                      <a:pt x="1014" y="48"/>
                    </a:lnTo>
                    <a:lnTo>
                      <a:pt x="1014" y="46"/>
                    </a:lnTo>
                    <a:lnTo>
                      <a:pt x="1012" y="46"/>
                    </a:lnTo>
                    <a:lnTo>
                      <a:pt x="1010" y="48"/>
                    </a:lnTo>
                    <a:lnTo>
                      <a:pt x="1008" y="51"/>
                    </a:lnTo>
                    <a:lnTo>
                      <a:pt x="1005" y="53"/>
                    </a:lnTo>
                    <a:lnTo>
                      <a:pt x="1003" y="53"/>
                    </a:lnTo>
                    <a:lnTo>
                      <a:pt x="1001" y="51"/>
                    </a:lnTo>
                    <a:lnTo>
                      <a:pt x="999" y="51"/>
                    </a:lnTo>
                    <a:lnTo>
                      <a:pt x="997" y="51"/>
                    </a:lnTo>
                    <a:lnTo>
                      <a:pt x="997" y="48"/>
                    </a:lnTo>
                    <a:lnTo>
                      <a:pt x="999" y="46"/>
                    </a:lnTo>
                    <a:lnTo>
                      <a:pt x="999" y="44"/>
                    </a:lnTo>
                    <a:lnTo>
                      <a:pt x="999" y="42"/>
                    </a:lnTo>
                    <a:lnTo>
                      <a:pt x="999" y="40"/>
                    </a:lnTo>
                    <a:lnTo>
                      <a:pt x="1001" y="37"/>
                    </a:lnTo>
                    <a:lnTo>
                      <a:pt x="1001" y="35"/>
                    </a:lnTo>
                    <a:lnTo>
                      <a:pt x="1003" y="31"/>
                    </a:lnTo>
                    <a:lnTo>
                      <a:pt x="1001" y="31"/>
                    </a:lnTo>
                    <a:lnTo>
                      <a:pt x="1001" y="29"/>
                    </a:lnTo>
                    <a:lnTo>
                      <a:pt x="999" y="29"/>
                    </a:lnTo>
                    <a:lnTo>
                      <a:pt x="997" y="29"/>
                    </a:lnTo>
                    <a:lnTo>
                      <a:pt x="995" y="27"/>
                    </a:lnTo>
                    <a:lnTo>
                      <a:pt x="995" y="29"/>
                    </a:lnTo>
                    <a:lnTo>
                      <a:pt x="992" y="31"/>
                    </a:lnTo>
                    <a:lnTo>
                      <a:pt x="992" y="33"/>
                    </a:lnTo>
                    <a:lnTo>
                      <a:pt x="992" y="35"/>
                    </a:lnTo>
                    <a:lnTo>
                      <a:pt x="990" y="35"/>
                    </a:lnTo>
                    <a:lnTo>
                      <a:pt x="988" y="35"/>
                    </a:lnTo>
                    <a:lnTo>
                      <a:pt x="986" y="37"/>
                    </a:lnTo>
                    <a:lnTo>
                      <a:pt x="984" y="37"/>
                    </a:lnTo>
                    <a:lnTo>
                      <a:pt x="981" y="40"/>
                    </a:lnTo>
                    <a:lnTo>
                      <a:pt x="979" y="40"/>
                    </a:lnTo>
                    <a:lnTo>
                      <a:pt x="977" y="42"/>
                    </a:lnTo>
                    <a:lnTo>
                      <a:pt x="975" y="42"/>
                    </a:lnTo>
                    <a:lnTo>
                      <a:pt x="973" y="42"/>
                    </a:lnTo>
                    <a:lnTo>
                      <a:pt x="970" y="42"/>
                    </a:lnTo>
                    <a:lnTo>
                      <a:pt x="968" y="42"/>
                    </a:lnTo>
                    <a:lnTo>
                      <a:pt x="966" y="42"/>
                    </a:lnTo>
                    <a:lnTo>
                      <a:pt x="962" y="40"/>
                    </a:lnTo>
                    <a:lnTo>
                      <a:pt x="957" y="40"/>
                    </a:lnTo>
                    <a:lnTo>
                      <a:pt x="955" y="40"/>
                    </a:lnTo>
                    <a:lnTo>
                      <a:pt x="953" y="40"/>
                    </a:lnTo>
                    <a:lnTo>
                      <a:pt x="951" y="37"/>
                    </a:lnTo>
                    <a:lnTo>
                      <a:pt x="949" y="37"/>
                    </a:lnTo>
                    <a:lnTo>
                      <a:pt x="946" y="37"/>
                    </a:lnTo>
                    <a:lnTo>
                      <a:pt x="942" y="37"/>
                    </a:lnTo>
                    <a:lnTo>
                      <a:pt x="940" y="37"/>
                    </a:lnTo>
                    <a:lnTo>
                      <a:pt x="940" y="35"/>
                    </a:lnTo>
                    <a:lnTo>
                      <a:pt x="938" y="35"/>
                    </a:lnTo>
                    <a:lnTo>
                      <a:pt x="935" y="33"/>
                    </a:lnTo>
                    <a:lnTo>
                      <a:pt x="933" y="33"/>
                    </a:lnTo>
                    <a:lnTo>
                      <a:pt x="931" y="31"/>
                    </a:lnTo>
                    <a:lnTo>
                      <a:pt x="929" y="33"/>
                    </a:lnTo>
                    <a:lnTo>
                      <a:pt x="927" y="33"/>
                    </a:lnTo>
                    <a:lnTo>
                      <a:pt x="924" y="33"/>
                    </a:lnTo>
                    <a:lnTo>
                      <a:pt x="922" y="35"/>
                    </a:lnTo>
                    <a:lnTo>
                      <a:pt x="920" y="35"/>
                    </a:lnTo>
                    <a:lnTo>
                      <a:pt x="918" y="35"/>
                    </a:lnTo>
                    <a:lnTo>
                      <a:pt x="916" y="35"/>
                    </a:lnTo>
                    <a:lnTo>
                      <a:pt x="913" y="35"/>
                    </a:lnTo>
                    <a:lnTo>
                      <a:pt x="911" y="35"/>
                    </a:lnTo>
                    <a:lnTo>
                      <a:pt x="909" y="37"/>
                    </a:lnTo>
                    <a:lnTo>
                      <a:pt x="907" y="37"/>
                    </a:lnTo>
                    <a:lnTo>
                      <a:pt x="907" y="35"/>
                    </a:lnTo>
                    <a:lnTo>
                      <a:pt x="905" y="35"/>
                    </a:lnTo>
                    <a:lnTo>
                      <a:pt x="903" y="35"/>
                    </a:lnTo>
                    <a:lnTo>
                      <a:pt x="900" y="35"/>
                    </a:lnTo>
                    <a:lnTo>
                      <a:pt x="898" y="35"/>
                    </a:lnTo>
                    <a:lnTo>
                      <a:pt x="896" y="35"/>
                    </a:lnTo>
                    <a:lnTo>
                      <a:pt x="894" y="35"/>
                    </a:lnTo>
                    <a:lnTo>
                      <a:pt x="892" y="35"/>
                    </a:lnTo>
                    <a:lnTo>
                      <a:pt x="889" y="35"/>
                    </a:lnTo>
                    <a:lnTo>
                      <a:pt x="887" y="35"/>
                    </a:lnTo>
                    <a:lnTo>
                      <a:pt x="885" y="35"/>
                    </a:lnTo>
                    <a:lnTo>
                      <a:pt x="885" y="33"/>
                    </a:lnTo>
                    <a:lnTo>
                      <a:pt x="883" y="33"/>
                    </a:lnTo>
                    <a:lnTo>
                      <a:pt x="883" y="31"/>
                    </a:lnTo>
                    <a:lnTo>
                      <a:pt x="881" y="31"/>
                    </a:lnTo>
                    <a:lnTo>
                      <a:pt x="881" y="29"/>
                    </a:lnTo>
                    <a:lnTo>
                      <a:pt x="878" y="27"/>
                    </a:lnTo>
                    <a:lnTo>
                      <a:pt x="876" y="27"/>
                    </a:lnTo>
                    <a:lnTo>
                      <a:pt x="876" y="24"/>
                    </a:lnTo>
                    <a:lnTo>
                      <a:pt x="874" y="24"/>
                    </a:lnTo>
                    <a:lnTo>
                      <a:pt x="874" y="22"/>
                    </a:lnTo>
                    <a:lnTo>
                      <a:pt x="867" y="20"/>
                    </a:lnTo>
                    <a:lnTo>
                      <a:pt x="865" y="18"/>
                    </a:lnTo>
                    <a:lnTo>
                      <a:pt x="861" y="18"/>
                    </a:lnTo>
                    <a:lnTo>
                      <a:pt x="857" y="16"/>
                    </a:lnTo>
                    <a:lnTo>
                      <a:pt x="854" y="16"/>
                    </a:lnTo>
                    <a:lnTo>
                      <a:pt x="850" y="16"/>
                    </a:lnTo>
                    <a:lnTo>
                      <a:pt x="846" y="16"/>
                    </a:lnTo>
                    <a:lnTo>
                      <a:pt x="841" y="16"/>
                    </a:lnTo>
                    <a:lnTo>
                      <a:pt x="839" y="16"/>
                    </a:lnTo>
                    <a:lnTo>
                      <a:pt x="835" y="16"/>
                    </a:lnTo>
                    <a:lnTo>
                      <a:pt x="832" y="16"/>
                    </a:lnTo>
                    <a:lnTo>
                      <a:pt x="830" y="18"/>
                    </a:lnTo>
                    <a:lnTo>
                      <a:pt x="828" y="16"/>
                    </a:lnTo>
                    <a:lnTo>
                      <a:pt x="828" y="13"/>
                    </a:lnTo>
                    <a:lnTo>
                      <a:pt x="824" y="13"/>
                    </a:lnTo>
                    <a:lnTo>
                      <a:pt x="821" y="13"/>
                    </a:lnTo>
                    <a:lnTo>
                      <a:pt x="819" y="13"/>
                    </a:lnTo>
                    <a:lnTo>
                      <a:pt x="815" y="13"/>
                    </a:lnTo>
                    <a:lnTo>
                      <a:pt x="813" y="13"/>
                    </a:lnTo>
                    <a:lnTo>
                      <a:pt x="811" y="13"/>
                    </a:lnTo>
                    <a:lnTo>
                      <a:pt x="808" y="11"/>
                    </a:lnTo>
                    <a:lnTo>
                      <a:pt x="806" y="11"/>
                    </a:lnTo>
                    <a:lnTo>
                      <a:pt x="806" y="9"/>
                    </a:lnTo>
                    <a:lnTo>
                      <a:pt x="804" y="9"/>
                    </a:lnTo>
                    <a:lnTo>
                      <a:pt x="804" y="7"/>
                    </a:lnTo>
                    <a:lnTo>
                      <a:pt x="802" y="7"/>
                    </a:lnTo>
                    <a:lnTo>
                      <a:pt x="802" y="5"/>
                    </a:lnTo>
                    <a:lnTo>
                      <a:pt x="800" y="5"/>
                    </a:lnTo>
                    <a:lnTo>
                      <a:pt x="797" y="2"/>
                    </a:lnTo>
                    <a:lnTo>
                      <a:pt x="795" y="0"/>
                    </a:lnTo>
                    <a:lnTo>
                      <a:pt x="793" y="0"/>
                    </a:lnTo>
                    <a:lnTo>
                      <a:pt x="791" y="0"/>
                    </a:lnTo>
                    <a:lnTo>
                      <a:pt x="791" y="2"/>
                    </a:lnTo>
                    <a:lnTo>
                      <a:pt x="789" y="5"/>
                    </a:lnTo>
                    <a:lnTo>
                      <a:pt x="786" y="5"/>
                    </a:lnTo>
                    <a:lnTo>
                      <a:pt x="786" y="7"/>
                    </a:lnTo>
                    <a:lnTo>
                      <a:pt x="784" y="7"/>
                    </a:lnTo>
                    <a:lnTo>
                      <a:pt x="784" y="9"/>
                    </a:lnTo>
                    <a:lnTo>
                      <a:pt x="782" y="11"/>
                    </a:lnTo>
                    <a:lnTo>
                      <a:pt x="780" y="11"/>
                    </a:lnTo>
                    <a:lnTo>
                      <a:pt x="780" y="13"/>
                    </a:lnTo>
                    <a:lnTo>
                      <a:pt x="778" y="13"/>
                    </a:lnTo>
                    <a:lnTo>
                      <a:pt x="778" y="16"/>
                    </a:lnTo>
                    <a:lnTo>
                      <a:pt x="775" y="16"/>
                    </a:lnTo>
                    <a:lnTo>
                      <a:pt x="775" y="18"/>
                    </a:lnTo>
                    <a:lnTo>
                      <a:pt x="773" y="18"/>
                    </a:lnTo>
                    <a:lnTo>
                      <a:pt x="773" y="20"/>
                    </a:lnTo>
                    <a:lnTo>
                      <a:pt x="771" y="20"/>
                    </a:lnTo>
                    <a:lnTo>
                      <a:pt x="771" y="22"/>
                    </a:lnTo>
                    <a:lnTo>
                      <a:pt x="769" y="22"/>
                    </a:lnTo>
                    <a:lnTo>
                      <a:pt x="767" y="24"/>
                    </a:lnTo>
                    <a:lnTo>
                      <a:pt x="767" y="27"/>
                    </a:lnTo>
                    <a:lnTo>
                      <a:pt x="765" y="27"/>
                    </a:lnTo>
                    <a:lnTo>
                      <a:pt x="762" y="29"/>
                    </a:lnTo>
                    <a:lnTo>
                      <a:pt x="760" y="31"/>
                    </a:lnTo>
                    <a:lnTo>
                      <a:pt x="760" y="33"/>
                    </a:lnTo>
                    <a:lnTo>
                      <a:pt x="758" y="33"/>
                    </a:lnTo>
                    <a:lnTo>
                      <a:pt x="756" y="35"/>
                    </a:lnTo>
                    <a:lnTo>
                      <a:pt x="754" y="37"/>
                    </a:lnTo>
                    <a:lnTo>
                      <a:pt x="751" y="37"/>
                    </a:lnTo>
                    <a:lnTo>
                      <a:pt x="751" y="40"/>
                    </a:lnTo>
                    <a:lnTo>
                      <a:pt x="749" y="42"/>
                    </a:lnTo>
                    <a:lnTo>
                      <a:pt x="747" y="42"/>
                    </a:lnTo>
                    <a:lnTo>
                      <a:pt x="747" y="44"/>
                    </a:lnTo>
                    <a:lnTo>
                      <a:pt x="745" y="44"/>
                    </a:lnTo>
                    <a:lnTo>
                      <a:pt x="745" y="46"/>
                    </a:lnTo>
                    <a:lnTo>
                      <a:pt x="743" y="48"/>
                    </a:lnTo>
                    <a:lnTo>
                      <a:pt x="740" y="48"/>
                    </a:lnTo>
                    <a:lnTo>
                      <a:pt x="740" y="51"/>
                    </a:lnTo>
                    <a:lnTo>
                      <a:pt x="738" y="51"/>
                    </a:lnTo>
                    <a:lnTo>
                      <a:pt x="738" y="53"/>
                    </a:lnTo>
                    <a:lnTo>
                      <a:pt x="736" y="53"/>
                    </a:lnTo>
                    <a:lnTo>
                      <a:pt x="736" y="55"/>
                    </a:lnTo>
                    <a:lnTo>
                      <a:pt x="734" y="55"/>
                    </a:lnTo>
                    <a:lnTo>
                      <a:pt x="734" y="57"/>
                    </a:lnTo>
                    <a:lnTo>
                      <a:pt x="732" y="57"/>
                    </a:lnTo>
                    <a:lnTo>
                      <a:pt x="732" y="59"/>
                    </a:lnTo>
                    <a:lnTo>
                      <a:pt x="729" y="59"/>
                    </a:lnTo>
                    <a:lnTo>
                      <a:pt x="729" y="62"/>
                    </a:lnTo>
                    <a:lnTo>
                      <a:pt x="727" y="62"/>
                    </a:lnTo>
                    <a:lnTo>
                      <a:pt x="725" y="64"/>
                    </a:lnTo>
                    <a:lnTo>
                      <a:pt x="723" y="66"/>
                    </a:lnTo>
                    <a:lnTo>
                      <a:pt x="721" y="68"/>
                    </a:lnTo>
                    <a:lnTo>
                      <a:pt x="719" y="70"/>
                    </a:lnTo>
                    <a:lnTo>
                      <a:pt x="716" y="73"/>
                    </a:lnTo>
                    <a:lnTo>
                      <a:pt x="714" y="75"/>
                    </a:lnTo>
                    <a:lnTo>
                      <a:pt x="712" y="77"/>
                    </a:lnTo>
                    <a:lnTo>
                      <a:pt x="710" y="77"/>
                    </a:lnTo>
                    <a:lnTo>
                      <a:pt x="710" y="79"/>
                    </a:lnTo>
                    <a:lnTo>
                      <a:pt x="708" y="81"/>
                    </a:lnTo>
                    <a:lnTo>
                      <a:pt x="705" y="81"/>
                    </a:lnTo>
                    <a:lnTo>
                      <a:pt x="705" y="83"/>
                    </a:lnTo>
                    <a:lnTo>
                      <a:pt x="703" y="83"/>
                    </a:lnTo>
                    <a:lnTo>
                      <a:pt x="703" y="86"/>
                    </a:lnTo>
                    <a:lnTo>
                      <a:pt x="701" y="86"/>
                    </a:lnTo>
                    <a:lnTo>
                      <a:pt x="701" y="88"/>
                    </a:lnTo>
                    <a:lnTo>
                      <a:pt x="699" y="88"/>
                    </a:lnTo>
                    <a:lnTo>
                      <a:pt x="699" y="90"/>
                    </a:lnTo>
                    <a:lnTo>
                      <a:pt x="697" y="90"/>
                    </a:lnTo>
                    <a:lnTo>
                      <a:pt x="697" y="92"/>
                    </a:lnTo>
                    <a:lnTo>
                      <a:pt x="694" y="92"/>
                    </a:lnTo>
                    <a:lnTo>
                      <a:pt x="694" y="94"/>
                    </a:lnTo>
                    <a:lnTo>
                      <a:pt x="692" y="94"/>
                    </a:lnTo>
                    <a:lnTo>
                      <a:pt x="692" y="97"/>
                    </a:lnTo>
                    <a:lnTo>
                      <a:pt x="690" y="97"/>
                    </a:lnTo>
                    <a:lnTo>
                      <a:pt x="690" y="99"/>
                    </a:lnTo>
                    <a:lnTo>
                      <a:pt x="688" y="99"/>
                    </a:lnTo>
                    <a:lnTo>
                      <a:pt x="688" y="101"/>
                    </a:lnTo>
                    <a:lnTo>
                      <a:pt x="686" y="101"/>
                    </a:lnTo>
                    <a:lnTo>
                      <a:pt x="683" y="103"/>
                    </a:lnTo>
                    <a:lnTo>
                      <a:pt x="681" y="105"/>
                    </a:lnTo>
                    <a:lnTo>
                      <a:pt x="681" y="108"/>
                    </a:lnTo>
                    <a:lnTo>
                      <a:pt x="679" y="108"/>
                    </a:lnTo>
                    <a:lnTo>
                      <a:pt x="679" y="110"/>
                    </a:lnTo>
                    <a:lnTo>
                      <a:pt x="681" y="110"/>
                    </a:lnTo>
                    <a:lnTo>
                      <a:pt x="681" y="112"/>
                    </a:lnTo>
                    <a:lnTo>
                      <a:pt x="681" y="110"/>
                    </a:lnTo>
                    <a:lnTo>
                      <a:pt x="683" y="110"/>
                    </a:lnTo>
                    <a:lnTo>
                      <a:pt x="686" y="110"/>
                    </a:lnTo>
                    <a:lnTo>
                      <a:pt x="686" y="108"/>
                    </a:lnTo>
                    <a:lnTo>
                      <a:pt x="688" y="108"/>
                    </a:lnTo>
                    <a:lnTo>
                      <a:pt x="688" y="110"/>
                    </a:lnTo>
                    <a:lnTo>
                      <a:pt x="690" y="110"/>
                    </a:lnTo>
                    <a:lnTo>
                      <a:pt x="690" y="112"/>
                    </a:lnTo>
                    <a:lnTo>
                      <a:pt x="690" y="114"/>
                    </a:lnTo>
                    <a:lnTo>
                      <a:pt x="690" y="116"/>
                    </a:lnTo>
                    <a:lnTo>
                      <a:pt x="692" y="116"/>
                    </a:lnTo>
                    <a:lnTo>
                      <a:pt x="692" y="119"/>
                    </a:lnTo>
                    <a:lnTo>
                      <a:pt x="692" y="121"/>
                    </a:lnTo>
                    <a:lnTo>
                      <a:pt x="694" y="121"/>
                    </a:lnTo>
                    <a:lnTo>
                      <a:pt x="694" y="123"/>
                    </a:lnTo>
                    <a:lnTo>
                      <a:pt x="697" y="123"/>
                    </a:lnTo>
                    <a:lnTo>
                      <a:pt x="699" y="125"/>
                    </a:lnTo>
                    <a:lnTo>
                      <a:pt x="701" y="125"/>
                    </a:lnTo>
                    <a:lnTo>
                      <a:pt x="703" y="125"/>
                    </a:lnTo>
                    <a:lnTo>
                      <a:pt x="703" y="127"/>
                    </a:lnTo>
                    <a:lnTo>
                      <a:pt x="705" y="127"/>
                    </a:lnTo>
                    <a:lnTo>
                      <a:pt x="705" y="129"/>
                    </a:lnTo>
                    <a:lnTo>
                      <a:pt x="708" y="129"/>
                    </a:lnTo>
                    <a:lnTo>
                      <a:pt x="708" y="132"/>
                    </a:lnTo>
                    <a:lnTo>
                      <a:pt x="708" y="134"/>
                    </a:lnTo>
                    <a:lnTo>
                      <a:pt x="710" y="134"/>
                    </a:lnTo>
                    <a:lnTo>
                      <a:pt x="710" y="136"/>
                    </a:lnTo>
                    <a:lnTo>
                      <a:pt x="710" y="138"/>
                    </a:lnTo>
                    <a:lnTo>
                      <a:pt x="712" y="138"/>
                    </a:lnTo>
                    <a:lnTo>
                      <a:pt x="712" y="140"/>
                    </a:lnTo>
                    <a:lnTo>
                      <a:pt x="714" y="140"/>
                    </a:lnTo>
                    <a:lnTo>
                      <a:pt x="714" y="143"/>
                    </a:lnTo>
                    <a:lnTo>
                      <a:pt x="716" y="143"/>
                    </a:lnTo>
                    <a:lnTo>
                      <a:pt x="716" y="145"/>
                    </a:lnTo>
                    <a:lnTo>
                      <a:pt x="716" y="147"/>
                    </a:lnTo>
                    <a:lnTo>
                      <a:pt x="716" y="149"/>
                    </a:lnTo>
                    <a:lnTo>
                      <a:pt x="714" y="149"/>
                    </a:lnTo>
                    <a:lnTo>
                      <a:pt x="712" y="151"/>
                    </a:lnTo>
                    <a:lnTo>
                      <a:pt x="712" y="154"/>
                    </a:lnTo>
                    <a:lnTo>
                      <a:pt x="712" y="156"/>
                    </a:lnTo>
                    <a:lnTo>
                      <a:pt x="714" y="156"/>
                    </a:lnTo>
                    <a:lnTo>
                      <a:pt x="714" y="158"/>
                    </a:lnTo>
                    <a:lnTo>
                      <a:pt x="716" y="158"/>
                    </a:lnTo>
                    <a:lnTo>
                      <a:pt x="719" y="160"/>
                    </a:lnTo>
                    <a:lnTo>
                      <a:pt x="721" y="160"/>
                    </a:lnTo>
                    <a:lnTo>
                      <a:pt x="721" y="162"/>
                    </a:lnTo>
                    <a:lnTo>
                      <a:pt x="723" y="162"/>
                    </a:lnTo>
                    <a:lnTo>
                      <a:pt x="723" y="165"/>
                    </a:lnTo>
                    <a:lnTo>
                      <a:pt x="725" y="165"/>
                    </a:lnTo>
                    <a:lnTo>
                      <a:pt x="725" y="167"/>
                    </a:lnTo>
                    <a:lnTo>
                      <a:pt x="725" y="169"/>
                    </a:lnTo>
                    <a:lnTo>
                      <a:pt x="725" y="171"/>
                    </a:lnTo>
                    <a:lnTo>
                      <a:pt x="723" y="173"/>
                    </a:lnTo>
                    <a:lnTo>
                      <a:pt x="723" y="175"/>
                    </a:lnTo>
                    <a:lnTo>
                      <a:pt x="725" y="175"/>
                    </a:lnTo>
                    <a:lnTo>
                      <a:pt x="725" y="178"/>
                    </a:lnTo>
                    <a:lnTo>
                      <a:pt x="727" y="178"/>
                    </a:lnTo>
                    <a:lnTo>
                      <a:pt x="727" y="180"/>
                    </a:lnTo>
                    <a:lnTo>
                      <a:pt x="723" y="182"/>
                    </a:lnTo>
                    <a:lnTo>
                      <a:pt x="716" y="169"/>
                    </a:lnTo>
                    <a:lnTo>
                      <a:pt x="699" y="156"/>
                    </a:lnTo>
                    <a:lnTo>
                      <a:pt x="699" y="154"/>
                    </a:lnTo>
                    <a:lnTo>
                      <a:pt x="699" y="151"/>
                    </a:lnTo>
                    <a:lnTo>
                      <a:pt x="697" y="151"/>
                    </a:lnTo>
                    <a:lnTo>
                      <a:pt x="697" y="149"/>
                    </a:lnTo>
                    <a:lnTo>
                      <a:pt x="694" y="147"/>
                    </a:lnTo>
                    <a:lnTo>
                      <a:pt x="694" y="145"/>
                    </a:lnTo>
                    <a:lnTo>
                      <a:pt x="694" y="143"/>
                    </a:lnTo>
                    <a:lnTo>
                      <a:pt x="692" y="143"/>
                    </a:lnTo>
                    <a:lnTo>
                      <a:pt x="692" y="140"/>
                    </a:lnTo>
                    <a:lnTo>
                      <a:pt x="692" y="138"/>
                    </a:lnTo>
                    <a:lnTo>
                      <a:pt x="690" y="138"/>
                    </a:lnTo>
                    <a:lnTo>
                      <a:pt x="688" y="138"/>
                    </a:lnTo>
                    <a:lnTo>
                      <a:pt x="686" y="138"/>
                    </a:lnTo>
                    <a:lnTo>
                      <a:pt x="683" y="138"/>
                    </a:lnTo>
                    <a:lnTo>
                      <a:pt x="681" y="138"/>
                    </a:lnTo>
                    <a:lnTo>
                      <a:pt x="679" y="138"/>
                    </a:lnTo>
                    <a:lnTo>
                      <a:pt x="677" y="138"/>
                    </a:lnTo>
                    <a:lnTo>
                      <a:pt x="675" y="138"/>
                    </a:lnTo>
                    <a:lnTo>
                      <a:pt x="673" y="138"/>
                    </a:lnTo>
                    <a:lnTo>
                      <a:pt x="670" y="138"/>
                    </a:lnTo>
                    <a:lnTo>
                      <a:pt x="668" y="138"/>
                    </a:lnTo>
                    <a:lnTo>
                      <a:pt x="666" y="138"/>
                    </a:lnTo>
                    <a:lnTo>
                      <a:pt x="664" y="136"/>
                    </a:lnTo>
                    <a:lnTo>
                      <a:pt x="664" y="138"/>
                    </a:lnTo>
                    <a:lnTo>
                      <a:pt x="664" y="140"/>
                    </a:lnTo>
                    <a:lnTo>
                      <a:pt x="662" y="143"/>
                    </a:lnTo>
                    <a:lnTo>
                      <a:pt x="662" y="145"/>
                    </a:lnTo>
                    <a:lnTo>
                      <a:pt x="659" y="147"/>
                    </a:lnTo>
                    <a:lnTo>
                      <a:pt x="659" y="149"/>
                    </a:lnTo>
                    <a:lnTo>
                      <a:pt x="659" y="151"/>
                    </a:lnTo>
                    <a:lnTo>
                      <a:pt x="657" y="151"/>
                    </a:lnTo>
                    <a:lnTo>
                      <a:pt x="657" y="154"/>
                    </a:lnTo>
                    <a:lnTo>
                      <a:pt x="657" y="156"/>
                    </a:lnTo>
                    <a:lnTo>
                      <a:pt x="655" y="156"/>
                    </a:lnTo>
                    <a:lnTo>
                      <a:pt x="655" y="158"/>
                    </a:lnTo>
                    <a:lnTo>
                      <a:pt x="653" y="158"/>
                    </a:lnTo>
                    <a:lnTo>
                      <a:pt x="651" y="160"/>
                    </a:lnTo>
                    <a:lnTo>
                      <a:pt x="648" y="160"/>
                    </a:lnTo>
                    <a:lnTo>
                      <a:pt x="648" y="162"/>
                    </a:lnTo>
                    <a:lnTo>
                      <a:pt x="646" y="162"/>
                    </a:lnTo>
                    <a:lnTo>
                      <a:pt x="644" y="165"/>
                    </a:lnTo>
                    <a:lnTo>
                      <a:pt x="642" y="165"/>
                    </a:lnTo>
                    <a:lnTo>
                      <a:pt x="642" y="167"/>
                    </a:lnTo>
                    <a:lnTo>
                      <a:pt x="640" y="167"/>
                    </a:lnTo>
                    <a:lnTo>
                      <a:pt x="637" y="169"/>
                    </a:lnTo>
                    <a:lnTo>
                      <a:pt x="635" y="171"/>
                    </a:lnTo>
                    <a:lnTo>
                      <a:pt x="633" y="171"/>
                    </a:lnTo>
                    <a:lnTo>
                      <a:pt x="633" y="173"/>
                    </a:lnTo>
                    <a:lnTo>
                      <a:pt x="631" y="173"/>
                    </a:lnTo>
                    <a:lnTo>
                      <a:pt x="631" y="175"/>
                    </a:lnTo>
                    <a:lnTo>
                      <a:pt x="629" y="175"/>
                    </a:lnTo>
                    <a:lnTo>
                      <a:pt x="627" y="178"/>
                    </a:lnTo>
                    <a:lnTo>
                      <a:pt x="624" y="178"/>
                    </a:lnTo>
                    <a:lnTo>
                      <a:pt x="624" y="180"/>
                    </a:lnTo>
                    <a:lnTo>
                      <a:pt x="627" y="182"/>
                    </a:lnTo>
                    <a:lnTo>
                      <a:pt x="627" y="184"/>
                    </a:lnTo>
                    <a:lnTo>
                      <a:pt x="629" y="184"/>
                    </a:lnTo>
                    <a:lnTo>
                      <a:pt x="629" y="186"/>
                    </a:lnTo>
                    <a:lnTo>
                      <a:pt x="631" y="186"/>
                    </a:lnTo>
                    <a:lnTo>
                      <a:pt x="631" y="189"/>
                    </a:lnTo>
                    <a:lnTo>
                      <a:pt x="633" y="189"/>
                    </a:lnTo>
                    <a:lnTo>
                      <a:pt x="633" y="191"/>
                    </a:lnTo>
                    <a:lnTo>
                      <a:pt x="635" y="191"/>
                    </a:lnTo>
                    <a:lnTo>
                      <a:pt x="635" y="193"/>
                    </a:lnTo>
                    <a:lnTo>
                      <a:pt x="637" y="193"/>
                    </a:lnTo>
                    <a:lnTo>
                      <a:pt x="637" y="195"/>
                    </a:lnTo>
                    <a:lnTo>
                      <a:pt x="640" y="197"/>
                    </a:lnTo>
                    <a:lnTo>
                      <a:pt x="640" y="200"/>
                    </a:lnTo>
                    <a:lnTo>
                      <a:pt x="642" y="200"/>
                    </a:lnTo>
                    <a:lnTo>
                      <a:pt x="642" y="202"/>
                    </a:lnTo>
                    <a:lnTo>
                      <a:pt x="644" y="202"/>
                    </a:lnTo>
                    <a:lnTo>
                      <a:pt x="644" y="204"/>
                    </a:lnTo>
                    <a:lnTo>
                      <a:pt x="644" y="206"/>
                    </a:lnTo>
                    <a:lnTo>
                      <a:pt x="646" y="206"/>
                    </a:lnTo>
                    <a:lnTo>
                      <a:pt x="646" y="208"/>
                    </a:lnTo>
                    <a:lnTo>
                      <a:pt x="648" y="208"/>
                    </a:lnTo>
                    <a:lnTo>
                      <a:pt x="648" y="211"/>
                    </a:lnTo>
                    <a:lnTo>
                      <a:pt x="651" y="211"/>
                    </a:lnTo>
                    <a:lnTo>
                      <a:pt x="651" y="213"/>
                    </a:lnTo>
                    <a:lnTo>
                      <a:pt x="651" y="215"/>
                    </a:lnTo>
                    <a:lnTo>
                      <a:pt x="653" y="215"/>
                    </a:lnTo>
                    <a:lnTo>
                      <a:pt x="653" y="217"/>
                    </a:lnTo>
                    <a:lnTo>
                      <a:pt x="655" y="217"/>
                    </a:lnTo>
                    <a:lnTo>
                      <a:pt x="655" y="219"/>
                    </a:lnTo>
                    <a:lnTo>
                      <a:pt x="657" y="221"/>
                    </a:lnTo>
                    <a:lnTo>
                      <a:pt x="657" y="224"/>
                    </a:lnTo>
                    <a:lnTo>
                      <a:pt x="659" y="224"/>
                    </a:lnTo>
                    <a:lnTo>
                      <a:pt x="659" y="226"/>
                    </a:lnTo>
                    <a:lnTo>
                      <a:pt x="662" y="228"/>
                    </a:lnTo>
                    <a:lnTo>
                      <a:pt x="662" y="230"/>
                    </a:lnTo>
                    <a:lnTo>
                      <a:pt x="659" y="230"/>
                    </a:lnTo>
                    <a:lnTo>
                      <a:pt x="659" y="232"/>
                    </a:lnTo>
                    <a:lnTo>
                      <a:pt x="657" y="232"/>
                    </a:lnTo>
                    <a:lnTo>
                      <a:pt x="657" y="235"/>
                    </a:lnTo>
                    <a:lnTo>
                      <a:pt x="655" y="235"/>
                    </a:lnTo>
                    <a:lnTo>
                      <a:pt x="655" y="237"/>
                    </a:lnTo>
                    <a:lnTo>
                      <a:pt x="653" y="237"/>
                    </a:lnTo>
                    <a:lnTo>
                      <a:pt x="653" y="239"/>
                    </a:lnTo>
                    <a:lnTo>
                      <a:pt x="651" y="239"/>
                    </a:lnTo>
                    <a:lnTo>
                      <a:pt x="651" y="241"/>
                    </a:lnTo>
                    <a:lnTo>
                      <a:pt x="648" y="241"/>
                    </a:lnTo>
                    <a:lnTo>
                      <a:pt x="648" y="243"/>
                    </a:lnTo>
                    <a:lnTo>
                      <a:pt x="646" y="243"/>
                    </a:lnTo>
                    <a:lnTo>
                      <a:pt x="646" y="246"/>
                    </a:lnTo>
                    <a:lnTo>
                      <a:pt x="644" y="246"/>
                    </a:lnTo>
                    <a:lnTo>
                      <a:pt x="644" y="248"/>
                    </a:lnTo>
                    <a:lnTo>
                      <a:pt x="644" y="250"/>
                    </a:lnTo>
                    <a:lnTo>
                      <a:pt x="642" y="250"/>
                    </a:lnTo>
                    <a:lnTo>
                      <a:pt x="640" y="250"/>
                    </a:lnTo>
                    <a:lnTo>
                      <a:pt x="640" y="252"/>
                    </a:lnTo>
                    <a:lnTo>
                      <a:pt x="637" y="252"/>
                    </a:lnTo>
                    <a:lnTo>
                      <a:pt x="635" y="254"/>
                    </a:lnTo>
                    <a:lnTo>
                      <a:pt x="633" y="254"/>
                    </a:lnTo>
                    <a:lnTo>
                      <a:pt x="633" y="257"/>
                    </a:lnTo>
                    <a:lnTo>
                      <a:pt x="631" y="257"/>
                    </a:lnTo>
                    <a:lnTo>
                      <a:pt x="629" y="259"/>
                    </a:lnTo>
                    <a:lnTo>
                      <a:pt x="627" y="259"/>
                    </a:lnTo>
                    <a:lnTo>
                      <a:pt x="627" y="261"/>
                    </a:lnTo>
                    <a:lnTo>
                      <a:pt x="624" y="261"/>
                    </a:lnTo>
                    <a:lnTo>
                      <a:pt x="627" y="261"/>
                    </a:lnTo>
                    <a:lnTo>
                      <a:pt x="627" y="263"/>
                    </a:lnTo>
                    <a:lnTo>
                      <a:pt x="629" y="263"/>
                    </a:lnTo>
                    <a:lnTo>
                      <a:pt x="629" y="265"/>
                    </a:lnTo>
                    <a:lnTo>
                      <a:pt x="631" y="265"/>
                    </a:lnTo>
                    <a:lnTo>
                      <a:pt x="631" y="267"/>
                    </a:lnTo>
                    <a:lnTo>
                      <a:pt x="633" y="267"/>
                    </a:lnTo>
                    <a:lnTo>
                      <a:pt x="633" y="270"/>
                    </a:lnTo>
                    <a:lnTo>
                      <a:pt x="635" y="270"/>
                    </a:lnTo>
                    <a:lnTo>
                      <a:pt x="635" y="272"/>
                    </a:lnTo>
                    <a:lnTo>
                      <a:pt x="637" y="272"/>
                    </a:lnTo>
                    <a:lnTo>
                      <a:pt x="637" y="274"/>
                    </a:lnTo>
                    <a:lnTo>
                      <a:pt x="640" y="274"/>
                    </a:lnTo>
                    <a:lnTo>
                      <a:pt x="640" y="276"/>
                    </a:lnTo>
                    <a:lnTo>
                      <a:pt x="637" y="276"/>
                    </a:lnTo>
                    <a:lnTo>
                      <a:pt x="637" y="278"/>
                    </a:lnTo>
                    <a:lnTo>
                      <a:pt x="635" y="278"/>
                    </a:lnTo>
                    <a:lnTo>
                      <a:pt x="635" y="281"/>
                    </a:lnTo>
                    <a:lnTo>
                      <a:pt x="633" y="281"/>
                    </a:lnTo>
                    <a:lnTo>
                      <a:pt x="633" y="283"/>
                    </a:lnTo>
                    <a:lnTo>
                      <a:pt x="631" y="283"/>
                    </a:lnTo>
                    <a:lnTo>
                      <a:pt x="631" y="285"/>
                    </a:lnTo>
                    <a:lnTo>
                      <a:pt x="629" y="285"/>
                    </a:lnTo>
                    <a:lnTo>
                      <a:pt x="629" y="287"/>
                    </a:lnTo>
                    <a:lnTo>
                      <a:pt x="627" y="287"/>
                    </a:lnTo>
                    <a:lnTo>
                      <a:pt x="624" y="289"/>
                    </a:lnTo>
                    <a:lnTo>
                      <a:pt x="622" y="292"/>
                    </a:lnTo>
                    <a:lnTo>
                      <a:pt x="622" y="294"/>
                    </a:lnTo>
                    <a:lnTo>
                      <a:pt x="620" y="294"/>
                    </a:lnTo>
                    <a:lnTo>
                      <a:pt x="618" y="296"/>
                    </a:lnTo>
                    <a:lnTo>
                      <a:pt x="616" y="298"/>
                    </a:lnTo>
                    <a:lnTo>
                      <a:pt x="613" y="300"/>
                    </a:lnTo>
                    <a:lnTo>
                      <a:pt x="611" y="300"/>
                    </a:lnTo>
                    <a:lnTo>
                      <a:pt x="611" y="303"/>
                    </a:lnTo>
                    <a:lnTo>
                      <a:pt x="609" y="303"/>
                    </a:lnTo>
                    <a:lnTo>
                      <a:pt x="609" y="305"/>
                    </a:lnTo>
                    <a:lnTo>
                      <a:pt x="609" y="307"/>
                    </a:lnTo>
                    <a:lnTo>
                      <a:pt x="611" y="309"/>
                    </a:lnTo>
                    <a:lnTo>
                      <a:pt x="611" y="311"/>
                    </a:lnTo>
                    <a:lnTo>
                      <a:pt x="613" y="311"/>
                    </a:lnTo>
                    <a:lnTo>
                      <a:pt x="613" y="313"/>
                    </a:lnTo>
                    <a:lnTo>
                      <a:pt x="616" y="316"/>
                    </a:lnTo>
                    <a:lnTo>
                      <a:pt x="616" y="318"/>
                    </a:lnTo>
                    <a:lnTo>
                      <a:pt x="618" y="318"/>
                    </a:lnTo>
                    <a:lnTo>
                      <a:pt x="618" y="320"/>
                    </a:lnTo>
                    <a:lnTo>
                      <a:pt x="620" y="320"/>
                    </a:lnTo>
                    <a:lnTo>
                      <a:pt x="620" y="322"/>
                    </a:lnTo>
                    <a:lnTo>
                      <a:pt x="620" y="324"/>
                    </a:lnTo>
                    <a:lnTo>
                      <a:pt x="618" y="324"/>
                    </a:lnTo>
                    <a:lnTo>
                      <a:pt x="618" y="327"/>
                    </a:lnTo>
                    <a:lnTo>
                      <a:pt x="616" y="327"/>
                    </a:lnTo>
                    <a:lnTo>
                      <a:pt x="616" y="329"/>
                    </a:lnTo>
                    <a:lnTo>
                      <a:pt x="613" y="329"/>
                    </a:lnTo>
                    <a:lnTo>
                      <a:pt x="611" y="331"/>
                    </a:lnTo>
                    <a:lnTo>
                      <a:pt x="609" y="333"/>
                    </a:lnTo>
                    <a:lnTo>
                      <a:pt x="607" y="333"/>
                    </a:lnTo>
                    <a:lnTo>
                      <a:pt x="607" y="335"/>
                    </a:lnTo>
                    <a:lnTo>
                      <a:pt x="605" y="338"/>
                    </a:lnTo>
                    <a:lnTo>
                      <a:pt x="605" y="340"/>
                    </a:lnTo>
                    <a:lnTo>
                      <a:pt x="602" y="340"/>
                    </a:lnTo>
                    <a:lnTo>
                      <a:pt x="602" y="342"/>
                    </a:lnTo>
                    <a:lnTo>
                      <a:pt x="602" y="344"/>
                    </a:lnTo>
                    <a:lnTo>
                      <a:pt x="600" y="346"/>
                    </a:lnTo>
                    <a:lnTo>
                      <a:pt x="600" y="349"/>
                    </a:lnTo>
                    <a:lnTo>
                      <a:pt x="598" y="349"/>
                    </a:lnTo>
                    <a:lnTo>
                      <a:pt x="598" y="351"/>
                    </a:lnTo>
                    <a:lnTo>
                      <a:pt x="598" y="353"/>
                    </a:lnTo>
                    <a:lnTo>
                      <a:pt x="596" y="353"/>
                    </a:lnTo>
                    <a:lnTo>
                      <a:pt x="596" y="355"/>
                    </a:lnTo>
                    <a:lnTo>
                      <a:pt x="596" y="357"/>
                    </a:lnTo>
                    <a:lnTo>
                      <a:pt x="594" y="357"/>
                    </a:lnTo>
                    <a:lnTo>
                      <a:pt x="594" y="359"/>
                    </a:lnTo>
                    <a:lnTo>
                      <a:pt x="594" y="362"/>
                    </a:lnTo>
                    <a:lnTo>
                      <a:pt x="591" y="362"/>
                    </a:lnTo>
                    <a:lnTo>
                      <a:pt x="591" y="364"/>
                    </a:lnTo>
                    <a:lnTo>
                      <a:pt x="591" y="366"/>
                    </a:lnTo>
                    <a:lnTo>
                      <a:pt x="594" y="366"/>
                    </a:lnTo>
                    <a:lnTo>
                      <a:pt x="596" y="368"/>
                    </a:lnTo>
                    <a:lnTo>
                      <a:pt x="598" y="370"/>
                    </a:lnTo>
                    <a:lnTo>
                      <a:pt x="600" y="373"/>
                    </a:lnTo>
                    <a:lnTo>
                      <a:pt x="602" y="373"/>
                    </a:lnTo>
                    <a:lnTo>
                      <a:pt x="602" y="375"/>
                    </a:lnTo>
                    <a:lnTo>
                      <a:pt x="605" y="375"/>
                    </a:lnTo>
                    <a:lnTo>
                      <a:pt x="607" y="377"/>
                    </a:lnTo>
                    <a:lnTo>
                      <a:pt x="609" y="377"/>
                    </a:lnTo>
                    <a:lnTo>
                      <a:pt x="609" y="379"/>
                    </a:lnTo>
                    <a:lnTo>
                      <a:pt x="611" y="379"/>
                    </a:lnTo>
                    <a:lnTo>
                      <a:pt x="611" y="381"/>
                    </a:lnTo>
                    <a:lnTo>
                      <a:pt x="613" y="381"/>
                    </a:lnTo>
                    <a:lnTo>
                      <a:pt x="616" y="384"/>
                    </a:lnTo>
                    <a:lnTo>
                      <a:pt x="618" y="384"/>
                    </a:lnTo>
                    <a:lnTo>
                      <a:pt x="620" y="384"/>
                    </a:lnTo>
                    <a:lnTo>
                      <a:pt x="620" y="386"/>
                    </a:lnTo>
                    <a:lnTo>
                      <a:pt x="622" y="386"/>
                    </a:lnTo>
                    <a:lnTo>
                      <a:pt x="624" y="386"/>
                    </a:lnTo>
                    <a:lnTo>
                      <a:pt x="627" y="386"/>
                    </a:lnTo>
                    <a:lnTo>
                      <a:pt x="629" y="388"/>
                    </a:lnTo>
                    <a:lnTo>
                      <a:pt x="631" y="388"/>
                    </a:lnTo>
                    <a:lnTo>
                      <a:pt x="633" y="388"/>
                    </a:lnTo>
                    <a:lnTo>
                      <a:pt x="633" y="390"/>
                    </a:lnTo>
                    <a:lnTo>
                      <a:pt x="635" y="390"/>
                    </a:lnTo>
                    <a:lnTo>
                      <a:pt x="637" y="390"/>
                    </a:lnTo>
                    <a:lnTo>
                      <a:pt x="640" y="390"/>
                    </a:lnTo>
                    <a:lnTo>
                      <a:pt x="640" y="392"/>
                    </a:lnTo>
                    <a:lnTo>
                      <a:pt x="642" y="392"/>
                    </a:lnTo>
                    <a:lnTo>
                      <a:pt x="644" y="392"/>
                    </a:lnTo>
                    <a:lnTo>
                      <a:pt x="646" y="392"/>
                    </a:lnTo>
                    <a:lnTo>
                      <a:pt x="646" y="395"/>
                    </a:lnTo>
                    <a:lnTo>
                      <a:pt x="648" y="395"/>
                    </a:lnTo>
                    <a:lnTo>
                      <a:pt x="651" y="395"/>
                    </a:lnTo>
                    <a:lnTo>
                      <a:pt x="653" y="395"/>
                    </a:lnTo>
                    <a:lnTo>
                      <a:pt x="655" y="395"/>
                    </a:lnTo>
                    <a:lnTo>
                      <a:pt x="655" y="397"/>
                    </a:lnTo>
                    <a:lnTo>
                      <a:pt x="657" y="397"/>
                    </a:lnTo>
                    <a:lnTo>
                      <a:pt x="659" y="397"/>
                    </a:lnTo>
                    <a:lnTo>
                      <a:pt x="662" y="397"/>
                    </a:lnTo>
                    <a:lnTo>
                      <a:pt x="662" y="399"/>
                    </a:lnTo>
                    <a:lnTo>
                      <a:pt x="664" y="399"/>
                    </a:lnTo>
                    <a:lnTo>
                      <a:pt x="666" y="399"/>
                    </a:lnTo>
                    <a:lnTo>
                      <a:pt x="668" y="399"/>
                    </a:lnTo>
                    <a:lnTo>
                      <a:pt x="670" y="399"/>
                    </a:lnTo>
                    <a:lnTo>
                      <a:pt x="670" y="401"/>
                    </a:lnTo>
                    <a:lnTo>
                      <a:pt x="670" y="403"/>
                    </a:lnTo>
                    <a:lnTo>
                      <a:pt x="668" y="403"/>
                    </a:lnTo>
                    <a:lnTo>
                      <a:pt x="668" y="405"/>
                    </a:lnTo>
                    <a:lnTo>
                      <a:pt x="668" y="408"/>
                    </a:lnTo>
                    <a:lnTo>
                      <a:pt x="668" y="410"/>
                    </a:lnTo>
                    <a:lnTo>
                      <a:pt x="666" y="410"/>
                    </a:lnTo>
                    <a:lnTo>
                      <a:pt x="666" y="412"/>
                    </a:lnTo>
                    <a:lnTo>
                      <a:pt x="666" y="414"/>
                    </a:lnTo>
                    <a:lnTo>
                      <a:pt x="666" y="416"/>
                    </a:lnTo>
                    <a:lnTo>
                      <a:pt x="668" y="419"/>
                    </a:lnTo>
                    <a:lnTo>
                      <a:pt x="668" y="421"/>
                    </a:lnTo>
                    <a:lnTo>
                      <a:pt x="668" y="423"/>
                    </a:lnTo>
                    <a:lnTo>
                      <a:pt x="670" y="423"/>
                    </a:lnTo>
                    <a:lnTo>
                      <a:pt x="670" y="425"/>
                    </a:lnTo>
                    <a:lnTo>
                      <a:pt x="670" y="427"/>
                    </a:lnTo>
                    <a:lnTo>
                      <a:pt x="670" y="430"/>
                    </a:lnTo>
                    <a:lnTo>
                      <a:pt x="668" y="430"/>
                    </a:lnTo>
                    <a:lnTo>
                      <a:pt x="666" y="430"/>
                    </a:lnTo>
                    <a:lnTo>
                      <a:pt x="664" y="430"/>
                    </a:lnTo>
                    <a:lnTo>
                      <a:pt x="662" y="430"/>
                    </a:lnTo>
                    <a:lnTo>
                      <a:pt x="662" y="432"/>
                    </a:lnTo>
                    <a:lnTo>
                      <a:pt x="659" y="432"/>
                    </a:lnTo>
                    <a:lnTo>
                      <a:pt x="657" y="432"/>
                    </a:lnTo>
                    <a:lnTo>
                      <a:pt x="655" y="432"/>
                    </a:lnTo>
                    <a:lnTo>
                      <a:pt x="653" y="432"/>
                    </a:lnTo>
                    <a:lnTo>
                      <a:pt x="653" y="434"/>
                    </a:lnTo>
                    <a:lnTo>
                      <a:pt x="651" y="434"/>
                    </a:lnTo>
                    <a:lnTo>
                      <a:pt x="651" y="432"/>
                    </a:lnTo>
                    <a:lnTo>
                      <a:pt x="648" y="432"/>
                    </a:lnTo>
                    <a:lnTo>
                      <a:pt x="648" y="430"/>
                    </a:lnTo>
                    <a:lnTo>
                      <a:pt x="646" y="430"/>
                    </a:lnTo>
                    <a:lnTo>
                      <a:pt x="646" y="427"/>
                    </a:lnTo>
                    <a:lnTo>
                      <a:pt x="644" y="425"/>
                    </a:lnTo>
                    <a:lnTo>
                      <a:pt x="642" y="425"/>
                    </a:lnTo>
                    <a:lnTo>
                      <a:pt x="640" y="425"/>
                    </a:lnTo>
                    <a:lnTo>
                      <a:pt x="637" y="427"/>
                    </a:lnTo>
                    <a:lnTo>
                      <a:pt x="635" y="427"/>
                    </a:lnTo>
                    <a:lnTo>
                      <a:pt x="633" y="430"/>
                    </a:lnTo>
                    <a:lnTo>
                      <a:pt x="631" y="430"/>
                    </a:lnTo>
                    <a:lnTo>
                      <a:pt x="629" y="430"/>
                    </a:lnTo>
                    <a:lnTo>
                      <a:pt x="629" y="432"/>
                    </a:lnTo>
                    <a:lnTo>
                      <a:pt x="627" y="432"/>
                    </a:lnTo>
                    <a:lnTo>
                      <a:pt x="624" y="432"/>
                    </a:lnTo>
                    <a:lnTo>
                      <a:pt x="624" y="434"/>
                    </a:lnTo>
                    <a:lnTo>
                      <a:pt x="622" y="434"/>
                    </a:lnTo>
                    <a:lnTo>
                      <a:pt x="620" y="434"/>
                    </a:lnTo>
                    <a:lnTo>
                      <a:pt x="618" y="434"/>
                    </a:lnTo>
                    <a:lnTo>
                      <a:pt x="616" y="434"/>
                    </a:lnTo>
                    <a:lnTo>
                      <a:pt x="616" y="432"/>
                    </a:lnTo>
                    <a:lnTo>
                      <a:pt x="613" y="432"/>
                    </a:lnTo>
                    <a:lnTo>
                      <a:pt x="611" y="432"/>
                    </a:lnTo>
                    <a:lnTo>
                      <a:pt x="609" y="432"/>
                    </a:lnTo>
                    <a:lnTo>
                      <a:pt x="607" y="432"/>
                    </a:lnTo>
                    <a:lnTo>
                      <a:pt x="605" y="430"/>
                    </a:lnTo>
                    <a:lnTo>
                      <a:pt x="602" y="430"/>
                    </a:lnTo>
                    <a:lnTo>
                      <a:pt x="600" y="430"/>
                    </a:lnTo>
                    <a:lnTo>
                      <a:pt x="598" y="430"/>
                    </a:lnTo>
                    <a:lnTo>
                      <a:pt x="596" y="430"/>
                    </a:lnTo>
                    <a:lnTo>
                      <a:pt x="596" y="427"/>
                    </a:lnTo>
                    <a:lnTo>
                      <a:pt x="594" y="427"/>
                    </a:lnTo>
                    <a:lnTo>
                      <a:pt x="591" y="427"/>
                    </a:lnTo>
                    <a:lnTo>
                      <a:pt x="589" y="427"/>
                    </a:lnTo>
                    <a:lnTo>
                      <a:pt x="587" y="427"/>
                    </a:lnTo>
                    <a:lnTo>
                      <a:pt x="587" y="425"/>
                    </a:lnTo>
                    <a:lnTo>
                      <a:pt x="585" y="425"/>
                    </a:lnTo>
                    <a:lnTo>
                      <a:pt x="583" y="425"/>
                    </a:lnTo>
                    <a:lnTo>
                      <a:pt x="581" y="425"/>
                    </a:lnTo>
                    <a:lnTo>
                      <a:pt x="578" y="427"/>
                    </a:lnTo>
                    <a:lnTo>
                      <a:pt x="576" y="427"/>
                    </a:lnTo>
                    <a:lnTo>
                      <a:pt x="574" y="427"/>
                    </a:lnTo>
                    <a:lnTo>
                      <a:pt x="572" y="427"/>
                    </a:lnTo>
                    <a:lnTo>
                      <a:pt x="570" y="427"/>
                    </a:lnTo>
                    <a:lnTo>
                      <a:pt x="570" y="430"/>
                    </a:lnTo>
                    <a:lnTo>
                      <a:pt x="567" y="430"/>
                    </a:lnTo>
                    <a:lnTo>
                      <a:pt x="565" y="430"/>
                    </a:lnTo>
                    <a:lnTo>
                      <a:pt x="563" y="430"/>
                    </a:lnTo>
                    <a:lnTo>
                      <a:pt x="561" y="430"/>
                    </a:lnTo>
                    <a:lnTo>
                      <a:pt x="559" y="430"/>
                    </a:lnTo>
                    <a:lnTo>
                      <a:pt x="556" y="430"/>
                    </a:lnTo>
                    <a:lnTo>
                      <a:pt x="554" y="430"/>
                    </a:lnTo>
                    <a:lnTo>
                      <a:pt x="554" y="432"/>
                    </a:lnTo>
                    <a:lnTo>
                      <a:pt x="554" y="434"/>
                    </a:lnTo>
                    <a:lnTo>
                      <a:pt x="552" y="434"/>
                    </a:lnTo>
                    <a:lnTo>
                      <a:pt x="552" y="436"/>
                    </a:lnTo>
                    <a:lnTo>
                      <a:pt x="552" y="438"/>
                    </a:lnTo>
                    <a:lnTo>
                      <a:pt x="550" y="438"/>
                    </a:lnTo>
                    <a:lnTo>
                      <a:pt x="548" y="438"/>
                    </a:lnTo>
                    <a:lnTo>
                      <a:pt x="545" y="438"/>
                    </a:lnTo>
                    <a:lnTo>
                      <a:pt x="543" y="438"/>
                    </a:lnTo>
                    <a:lnTo>
                      <a:pt x="543" y="436"/>
                    </a:lnTo>
                    <a:lnTo>
                      <a:pt x="541" y="436"/>
                    </a:lnTo>
                    <a:lnTo>
                      <a:pt x="539" y="436"/>
                    </a:lnTo>
                    <a:lnTo>
                      <a:pt x="537" y="436"/>
                    </a:lnTo>
                    <a:lnTo>
                      <a:pt x="535" y="436"/>
                    </a:lnTo>
                    <a:lnTo>
                      <a:pt x="532" y="436"/>
                    </a:lnTo>
                    <a:lnTo>
                      <a:pt x="530" y="434"/>
                    </a:lnTo>
                    <a:lnTo>
                      <a:pt x="528" y="434"/>
                    </a:lnTo>
                    <a:lnTo>
                      <a:pt x="528" y="432"/>
                    </a:lnTo>
                    <a:lnTo>
                      <a:pt x="526" y="432"/>
                    </a:lnTo>
                    <a:lnTo>
                      <a:pt x="524" y="432"/>
                    </a:lnTo>
                    <a:lnTo>
                      <a:pt x="524" y="430"/>
                    </a:lnTo>
                    <a:lnTo>
                      <a:pt x="521" y="430"/>
                    </a:lnTo>
                    <a:lnTo>
                      <a:pt x="519" y="430"/>
                    </a:lnTo>
                    <a:lnTo>
                      <a:pt x="519" y="427"/>
                    </a:lnTo>
                    <a:lnTo>
                      <a:pt x="517" y="427"/>
                    </a:lnTo>
                    <a:lnTo>
                      <a:pt x="515" y="425"/>
                    </a:lnTo>
                    <a:lnTo>
                      <a:pt x="513" y="425"/>
                    </a:lnTo>
                    <a:lnTo>
                      <a:pt x="510" y="423"/>
                    </a:lnTo>
                    <a:lnTo>
                      <a:pt x="508" y="423"/>
                    </a:lnTo>
                    <a:lnTo>
                      <a:pt x="508" y="425"/>
                    </a:lnTo>
                    <a:lnTo>
                      <a:pt x="506" y="425"/>
                    </a:lnTo>
                    <a:lnTo>
                      <a:pt x="504" y="425"/>
                    </a:lnTo>
                    <a:lnTo>
                      <a:pt x="504" y="427"/>
                    </a:lnTo>
                    <a:lnTo>
                      <a:pt x="502" y="427"/>
                    </a:lnTo>
                    <a:lnTo>
                      <a:pt x="500" y="430"/>
                    </a:lnTo>
                    <a:lnTo>
                      <a:pt x="497" y="430"/>
                    </a:lnTo>
                    <a:lnTo>
                      <a:pt x="495" y="432"/>
                    </a:lnTo>
                    <a:lnTo>
                      <a:pt x="489" y="432"/>
                    </a:lnTo>
                    <a:lnTo>
                      <a:pt x="486" y="434"/>
                    </a:lnTo>
                    <a:lnTo>
                      <a:pt x="484" y="434"/>
                    </a:lnTo>
                    <a:lnTo>
                      <a:pt x="482" y="434"/>
                    </a:lnTo>
                    <a:lnTo>
                      <a:pt x="480" y="434"/>
                    </a:lnTo>
                    <a:lnTo>
                      <a:pt x="478" y="434"/>
                    </a:lnTo>
                    <a:lnTo>
                      <a:pt x="475" y="434"/>
                    </a:lnTo>
                    <a:lnTo>
                      <a:pt x="473" y="436"/>
                    </a:lnTo>
                    <a:lnTo>
                      <a:pt x="471" y="436"/>
                    </a:lnTo>
                    <a:lnTo>
                      <a:pt x="469" y="436"/>
                    </a:lnTo>
                    <a:lnTo>
                      <a:pt x="467" y="436"/>
                    </a:lnTo>
                    <a:lnTo>
                      <a:pt x="464" y="436"/>
                    </a:lnTo>
                    <a:lnTo>
                      <a:pt x="462" y="436"/>
                    </a:lnTo>
                    <a:lnTo>
                      <a:pt x="460" y="436"/>
                    </a:lnTo>
                    <a:lnTo>
                      <a:pt x="460" y="438"/>
                    </a:lnTo>
                    <a:lnTo>
                      <a:pt x="475" y="421"/>
                    </a:lnTo>
                    <a:lnTo>
                      <a:pt x="473" y="419"/>
                    </a:lnTo>
                    <a:lnTo>
                      <a:pt x="471" y="419"/>
                    </a:lnTo>
                    <a:lnTo>
                      <a:pt x="471" y="416"/>
                    </a:lnTo>
                    <a:lnTo>
                      <a:pt x="469" y="416"/>
                    </a:lnTo>
                    <a:lnTo>
                      <a:pt x="467" y="414"/>
                    </a:lnTo>
                    <a:lnTo>
                      <a:pt x="464" y="412"/>
                    </a:lnTo>
                    <a:lnTo>
                      <a:pt x="462" y="410"/>
                    </a:lnTo>
                    <a:lnTo>
                      <a:pt x="460" y="408"/>
                    </a:lnTo>
                    <a:lnTo>
                      <a:pt x="458" y="405"/>
                    </a:lnTo>
                    <a:lnTo>
                      <a:pt x="456" y="405"/>
                    </a:lnTo>
                    <a:lnTo>
                      <a:pt x="451" y="403"/>
                    </a:lnTo>
                    <a:lnTo>
                      <a:pt x="449" y="401"/>
                    </a:lnTo>
                    <a:lnTo>
                      <a:pt x="447" y="399"/>
                    </a:lnTo>
                    <a:lnTo>
                      <a:pt x="445" y="397"/>
                    </a:lnTo>
                    <a:lnTo>
                      <a:pt x="443" y="397"/>
                    </a:lnTo>
                    <a:lnTo>
                      <a:pt x="440" y="395"/>
                    </a:lnTo>
                    <a:lnTo>
                      <a:pt x="436" y="392"/>
                    </a:lnTo>
                    <a:lnTo>
                      <a:pt x="436" y="390"/>
                    </a:lnTo>
                    <a:lnTo>
                      <a:pt x="438" y="388"/>
                    </a:lnTo>
                    <a:lnTo>
                      <a:pt x="440" y="386"/>
                    </a:lnTo>
                    <a:lnTo>
                      <a:pt x="443" y="384"/>
                    </a:lnTo>
                    <a:lnTo>
                      <a:pt x="445" y="381"/>
                    </a:lnTo>
                    <a:lnTo>
                      <a:pt x="445" y="379"/>
                    </a:lnTo>
                    <a:lnTo>
                      <a:pt x="447" y="377"/>
                    </a:lnTo>
                    <a:lnTo>
                      <a:pt x="449" y="375"/>
                    </a:lnTo>
                    <a:lnTo>
                      <a:pt x="451" y="373"/>
                    </a:lnTo>
                    <a:lnTo>
                      <a:pt x="454" y="370"/>
                    </a:lnTo>
                    <a:lnTo>
                      <a:pt x="456" y="368"/>
                    </a:lnTo>
                    <a:lnTo>
                      <a:pt x="456" y="366"/>
                    </a:lnTo>
                    <a:lnTo>
                      <a:pt x="458" y="364"/>
                    </a:lnTo>
                    <a:lnTo>
                      <a:pt x="460" y="364"/>
                    </a:lnTo>
                    <a:lnTo>
                      <a:pt x="462" y="362"/>
                    </a:lnTo>
                    <a:lnTo>
                      <a:pt x="462" y="359"/>
                    </a:lnTo>
                    <a:lnTo>
                      <a:pt x="464" y="357"/>
                    </a:lnTo>
                    <a:lnTo>
                      <a:pt x="467" y="355"/>
                    </a:lnTo>
                    <a:lnTo>
                      <a:pt x="467" y="353"/>
                    </a:lnTo>
                    <a:lnTo>
                      <a:pt x="467" y="351"/>
                    </a:lnTo>
                    <a:lnTo>
                      <a:pt x="467" y="349"/>
                    </a:lnTo>
                    <a:lnTo>
                      <a:pt x="469" y="349"/>
                    </a:lnTo>
                    <a:lnTo>
                      <a:pt x="469" y="346"/>
                    </a:lnTo>
                    <a:lnTo>
                      <a:pt x="469" y="344"/>
                    </a:lnTo>
                    <a:lnTo>
                      <a:pt x="469" y="342"/>
                    </a:lnTo>
                    <a:lnTo>
                      <a:pt x="469" y="340"/>
                    </a:lnTo>
                    <a:lnTo>
                      <a:pt x="467" y="340"/>
                    </a:lnTo>
                    <a:lnTo>
                      <a:pt x="464" y="338"/>
                    </a:lnTo>
                    <a:lnTo>
                      <a:pt x="462" y="335"/>
                    </a:lnTo>
                    <a:lnTo>
                      <a:pt x="460" y="335"/>
                    </a:lnTo>
                    <a:lnTo>
                      <a:pt x="458" y="333"/>
                    </a:lnTo>
                    <a:lnTo>
                      <a:pt x="456" y="331"/>
                    </a:lnTo>
                    <a:lnTo>
                      <a:pt x="454" y="331"/>
                    </a:lnTo>
                    <a:lnTo>
                      <a:pt x="451" y="331"/>
                    </a:lnTo>
                    <a:lnTo>
                      <a:pt x="451" y="329"/>
                    </a:lnTo>
                    <a:lnTo>
                      <a:pt x="449" y="329"/>
                    </a:lnTo>
                    <a:lnTo>
                      <a:pt x="447" y="327"/>
                    </a:lnTo>
                    <a:lnTo>
                      <a:pt x="445" y="327"/>
                    </a:lnTo>
                    <a:lnTo>
                      <a:pt x="445" y="329"/>
                    </a:lnTo>
                    <a:lnTo>
                      <a:pt x="443" y="329"/>
                    </a:lnTo>
                    <a:lnTo>
                      <a:pt x="443" y="331"/>
                    </a:lnTo>
                    <a:lnTo>
                      <a:pt x="440" y="331"/>
                    </a:lnTo>
                    <a:lnTo>
                      <a:pt x="438" y="333"/>
                    </a:lnTo>
                    <a:lnTo>
                      <a:pt x="436" y="335"/>
                    </a:lnTo>
                    <a:lnTo>
                      <a:pt x="434" y="335"/>
                    </a:lnTo>
                    <a:lnTo>
                      <a:pt x="432" y="338"/>
                    </a:lnTo>
                    <a:lnTo>
                      <a:pt x="429" y="340"/>
                    </a:lnTo>
                    <a:lnTo>
                      <a:pt x="427" y="342"/>
                    </a:lnTo>
                    <a:lnTo>
                      <a:pt x="425" y="342"/>
                    </a:lnTo>
                    <a:lnTo>
                      <a:pt x="423" y="344"/>
                    </a:lnTo>
                    <a:lnTo>
                      <a:pt x="421" y="346"/>
                    </a:lnTo>
                    <a:lnTo>
                      <a:pt x="418" y="349"/>
                    </a:lnTo>
                    <a:lnTo>
                      <a:pt x="414" y="349"/>
                    </a:lnTo>
                    <a:lnTo>
                      <a:pt x="414" y="351"/>
                    </a:lnTo>
                    <a:lnTo>
                      <a:pt x="412" y="353"/>
                    </a:lnTo>
                    <a:lnTo>
                      <a:pt x="410" y="353"/>
                    </a:lnTo>
                    <a:lnTo>
                      <a:pt x="408" y="355"/>
                    </a:lnTo>
                    <a:lnTo>
                      <a:pt x="405" y="357"/>
                    </a:lnTo>
                    <a:lnTo>
                      <a:pt x="403" y="357"/>
                    </a:lnTo>
                    <a:lnTo>
                      <a:pt x="401" y="359"/>
                    </a:lnTo>
                    <a:lnTo>
                      <a:pt x="399" y="359"/>
                    </a:lnTo>
                    <a:lnTo>
                      <a:pt x="397" y="362"/>
                    </a:lnTo>
                    <a:lnTo>
                      <a:pt x="394" y="362"/>
                    </a:lnTo>
                    <a:lnTo>
                      <a:pt x="392" y="364"/>
                    </a:lnTo>
                    <a:lnTo>
                      <a:pt x="390" y="366"/>
                    </a:lnTo>
                    <a:lnTo>
                      <a:pt x="388" y="368"/>
                    </a:lnTo>
                    <a:lnTo>
                      <a:pt x="386" y="368"/>
                    </a:lnTo>
                    <a:lnTo>
                      <a:pt x="383" y="370"/>
                    </a:lnTo>
                    <a:lnTo>
                      <a:pt x="381" y="370"/>
                    </a:lnTo>
                    <a:lnTo>
                      <a:pt x="366" y="384"/>
                    </a:lnTo>
                    <a:lnTo>
                      <a:pt x="364" y="386"/>
                    </a:lnTo>
                    <a:lnTo>
                      <a:pt x="353" y="388"/>
                    </a:lnTo>
                    <a:lnTo>
                      <a:pt x="346" y="395"/>
                    </a:lnTo>
                    <a:lnTo>
                      <a:pt x="346" y="397"/>
                    </a:lnTo>
                    <a:lnTo>
                      <a:pt x="344" y="399"/>
                    </a:lnTo>
                    <a:lnTo>
                      <a:pt x="344" y="401"/>
                    </a:lnTo>
                    <a:lnTo>
                      <a:pt x="342" y="401"/>
                    </a:lnTo>
                    <a:lnTo>
                      <a:pt x="342" y="403"/>
                    </a:lnTo>
                    <a:lnTo>
                      <a:pt x="342" y="405"/>
                    </a:lnTo>
                    <a:lnTo>
                      <a:pt x="340" y="408"/>
                    </a:lnTo>
                    <a:lnTo>
                      <a:pt x="340" y="410"/>
                    </a:lnTo>
                    <a:lnTo>
                      <a:pt x="340" y="412"/>
                    </a:lnTo>
                    <a:lnTo>
                      <a:pt x="342" y="412"/>
                    </a:lnTo>
                    <a:lnTo>
                      <a:pt x="344" y="414"/>
                    </a:lnTo>
                    <a:lnTo>
                      <a:pt x="342" y="414"/>
                    </a:lnTo>
                    <a:lnTo>
                      <a:pt x="340" y="416"/>
                    </a:lnTo>
                    <a:lnTo>
                      <a:pt x="337" y="416"/>
                    </a:lnTo>
                    <a:lnTo>
                      <a:pt x="335" y="416"/>
                    </a:lnTo>
                    <a:lnTo>
                      <a:pt x="333" y="419"/>
                    </a:lnTo>
                    <a:lnTo>
                      <a:pt x="331" y="419"/>
                    </a:lnTo>
                    <a:lnTo>
                      <a:pt x="331" y="421"/>
                    </a:lnTo>
                    <a:lnTo>
                      <a:pt x="326" y="421"/>
                    </a:lnTo>
                    <a:lnTo>
                      <a:pt x="324" y="421"/>
                    </a:lnTo>
                    <a:lnTo>
                      <a:pt x="324" y="423"/>
                    </a:lnTo>
                    <a:lnTo>
                      <a:pt x="322" y="423"/>
                    </a:lnTo>
                    <a:lnTo>
                      <a:pt x="320" y="423"/>
                    </a:lnTo>
                    <a:lnTo>
                      <a:pt x="318" y="423"/>
                    </a:lnTo>
                    <a:lnTo>
                      <a:pt x="318" y="425"/>
                    </a:lnTo>
                    <a:lnTo>
                      <a:pt x="316" y="423"/>
                    </a:lnTo>
                    <a:lnTo>
                      <a:pt x="313" y="423"/>
                    </a:lnTo>
                    <a:lnTo>
                      <a:pt x="311" y="421"/>
                    </a:lnTo>
                    <a:lnTo>
                      <a:pt x="309" y="419"/>
                    </a:lnTo>
                    <a:lnTo>
                      <a:pt x="309" y="416"/>
                    </a:lnTo>
                    <a:lnTo>
                      <a:pt x="307" y="414"/>
                    </a:lnTo>
                    <a:lnTo>
                      <a:pt x="307" y="412"/>
                    </a:lnTo>
                    <a:lnTo>
                      <a:pt x="305" y="410"/>
                    </a:lnTo>
                    <a:lnTo>
                      <a:pt x="302" y="408"/>
                    </a:lnTo>
                    <a:lnTo>
                      <a:pt x="300" y="405"/>
                    </a:lnTo>
                    <a:lnTo>
                      <a:pt x="300" y="403"/>
                    </a:lnTo>
                    <a:lnTo>
                      <a:pt x="298" y="401"/>
                    </a:lnTo>
                    <a:lnTo>
                      <a:pt x="296" y="399"/>
                    </a:lnTo>
                    <a:lnTo>
                      <a:pt x="296" y="397"/>
                    </a:lnTo>
                    <a:lnTo>
                      <a:pt x="294" y="395"/>
                    </a:lnTo>
                    <a:lnTo>
                      <a:pt x="291" y="392"/>
                    </a:lnTo>
                    <a:lnTo>
                      <a:pt x="291" y="390"/>
                    </a:lnTo>
                    <a:lnTo>
                      <a:pt x="289" y="390"/>
                    </a:lnTo>
                    <a:lnTo>
                      <a:pt x="289" y="388"/>
                    </a:lnTo>
                    <a:lnTo>
                      <a:pt x="289" y="386"/>
                    </a:lnTo>
                    <a:lnTo>
                      <a:pt x="291" y="384"/>
                    </a:lnTo>
                    <a:lnTo>
                      <a:pt x="291" y="381"/>
                    </a:lnTo>
                    <a:lnTo>
                      <a:pt x="291" y="379"/>
                    </a:lnTo>
                    <a:lnTo>
                      <a:pt x="291" y="377"/>
                    </a:lnTo>
                    <a:lnTo>
                      <a:pt x="291" y="375"/>
                    </a:lnTo>
                    <a:lnTo>
                      <a:pt x="291" y="373"/>
                    </a:lnTo>
                    <a:lnTo>
                      <a:pt x="291" y="370"/>
                    </a:lnTo>
                    <a:lnTo>
                      <a:pt x="291" y="368"/>
                    </a:lnTo>
                    <a:lnTo>
                      <a:pt x="291" y="366"/>
                    </a:lnTo>
                    <a:lnTo>
                      <a:pt x="291" y="364"/>
                    </a:lnTo>
                    <a:lnTo>
                      <a:pt x="291" y="362"/>
                    </a:lnTo>
                    <a:lnTo>
                      <a:pt x="294" y="359"/>
                    </a:lnTo>
                    <a:lnTo>
                      <a:pt x="294" y="357"/>
                    </a:lnTo>
                    <a:lnTo>
                      <a:pt x="294" y="353"/>
                    </a:lnTo>
                    <a:lnTo>
                      <a:pt x="294" y="351"/>
                    </a:lnTo>
                    <a:lnTo>
                      <a:pt x="296" y="349"/>
                    </a:lnTo>
                    <a:lnTo>
                      <a:pt x="296" y="344"/>
                    </a:lnTo>
                    <a:lnTo>
                      <a:pt x="300" y="329"/>
                    </a:lnTo>
                    <a:lnTo>
                      <a:pt x="298" y="329"/>
                    </a:lnTo>
                    <a:lnTo>
                      <a:pt x="298" y="327"/>
                    </a:lnTo>
                    <a:lnTo>
                      <a:pt x="296" y="327"/>
                    </a:lnTo>
                    <a:lnTo>
                      <a:pt x="294" y="324"/>
                    </a:lnTo>
                    <a:lnTo>
                      <a:pt x="291" y="324"/>
                    </a:lnTo>
                    <a:lnTo>
                      <a:pt x="291" y="322"/>
                    </a:lnTo>
                    <a:lnTo>
                      <a:pt x="289" y="322"/>
                    </a:lnTo>
                    <a:lnTo>
                      <a:pt x="287" y="322"/>
                    </a:lnTo>
                    <a:lnTo>
                      <a:pt x="287" y="324"/>
                    </a:lnTo>
                    <a:lnTo>
                      <a:pt x="285" y="324"/>
                    </a:lnTo>
                    <a:lnTo>
                      <a:pt x="283" y="324"/>
                    </a:lnTo>
                    <a:lnTo>
                      <a:pt x="283" y="327"/>
                    </a:lnTo>
                    <a:lnTo>
                      <a:pt x="280" y="327"/>
                    </a:lnTo>
                    <a:lnTo>
                      <a:pt x="280" y="329"/>
                    </a:lnTo>
                    <a:lnTo>
                      <a:pt x="278" y="329"/>
                    </a:lnTo>
                    <a:lnTo>
                      <a:pt x="276" y="331"/>
                    </a:lnTo>
                    <a:lnTo>
                      <a:pt x="274" y="333"/>
                    </a:lnTo>
                    <a:lnTo>
                      <a:pt x="272" y="338"/>
                    </a:lnTo>
                    <a:lnTo>
                      <a:pt x="270" y="340"/>
                    </a:lnTo>
                    <a:lnTo>
                      <a:pt x="267" y="342"/>
                    </a:lnTo>
                    <a:lnTo>
                      <a:pt x="265" y="344"/>
                    </a:lnTo>
                    <a:lnTo>
                      <a:pt x="263" y="346"/>
                    </a:lnTo>
                    <a:lnTo>
                      <a:pt x="263" y="349"/>
                    </a:lnTo>
                    <a:lnTo>
                      <a:pt x="261" y="349"/>
                    </a:lnTo>
                    <a:lnTo>
                      <a:pt x="259" y="346"/>
                    </a:lnTo>
                    <a:lnTo>
                      <a:pt x="256" y="344"/>
                    </a:lnTo>
                    <a:lnTo>
                      <a:pt x="254" y="342"/>
                    </a:lnTo>
                    <a:lnTo>
                      <a:pt x="252" y="338"/>
                    </a:lnTo>
                    <a:lnTo>
                      <a:pt x="250" y="335"/>
                    </a:lnTo>
                    <a:lnTo>
                      <a:pt x="248" y="333"/>
                    </a:lnTo>
                    <a:lnTo>
                      <a:pt x="245" y="331"/>
                    </a:lnTo>
                    <a:lnTo>
                      <a:pt x="243" y="327"/>
                    </a:lnTo>
                    <a:lnTo>
                      <a:pt x="241" y="324"/>
                    </a:lnTo>
                    <a:lnTo>
                      <a:pt x="239" y="320"/>
                    </a:lnTo>
                    <a:lnTo>
                      <a:pt x="230" y="320"/>
                    </a:lnTo>
                    <a:lnTo>
                      <a:pt x="224" y="318"/>
                    </a:lnTo>
                    <a:lnTo>
                      <a:pt x="217" y="320"/>
                    </a:lnTo>
                    <a:lnTo>
                      <a:pt x="215" y="322"/>
                    </a:lnTo>
                    <a:lnTo>
                      <a:pt x="193" y="329"/>
                    </a:lnTo>
                    <a:lnTo>
                      <a:pt x="191" y="329"/>
                    </a:lnTo>
                    <a:lnTo>
                      <a:pt x="184" y="329"/>
                    </a:lnTo>
                    <a:lnTo>
                      <a:pt x="175" y="331"/>
                    </a:lnTo>
                    <a:lnTo>
                      <a:pt x="173" y="331"/>
                    </a:lnTo>
                    <a:lnTo>
                      <a:pt x="171" y="331"/>
                    </a:lnTo>
                    <a:lnTo>
                      <a:pt x="169" y="331"/>
                    </a:lnTo>
                    <a:lnTo>
                      <a:pt x="167" y="331"/>
                    </a:lnTo>
                    <a:lnTo>
                      <a:pt x="164" y="331"/>
                    </a:lnTo>
                    <a:lnTo>
                      <a:pt x="162" y="331"/>
                    </a:lnTo>
                    <a:lnTo>
                      <a:pt x="160" y="331"/>
                    </a:lnTo>
                    <a:lnTo>
                      <a:pt x="162" y="333"/>
                    </a:lnTo>
                    <a:lnTo>
                      <a:pt x="162" y="335"/>
                    </a:lnTo>
                    <a:lnTo>
                      <a:pt x="162" y="340"/>
                    </a:lnTo>
                    <a:lnTo>
                      <a:pt x="162" y="342"/>
                    </a:lnTo>
                    <a:lnTo>
                      <a:pt x="164" y="346"/>
                    </a:lnTo>
                    <a:lnTo>
                      <a:pt x="164" y="349"/>
                    </a:lnTo>
                    <a:lnTo>
                      <a:pt x="164" y="353"/>
                    </a:lnTo>
                    <a:lnTo>
                      <a:pt x="164" y="355"/>
                    </a:lnTo>
                    <a:lnTo>
                      <a:pt x="164" y="359"/>
                    </a:lnTo>
                    <a:lnTo>
                      <a:pt x="167" y="359"/>
                    </a:lnTo>
                    <a:lnTo>
                      <a:pt x="167" y="362"/>
                    </a:lnTo>
                    <a:lnTo>
                      <a:pt x="164" y="364"/>
                    </a:lnTo>
                    <a:lnTo>
                      <a:pt x="162" y="364"/>
                    </a:lnTo>
                    <a:lnTo>
                      <a:pt x="160" y="366"/>
                    </a:lnTo>
                    <a:lnTo>
                      <a:pt x="158" y="368"/>
                    </a:lnTo>
                    <a:lnTo>
                      <a:pt x="156" y="370"/>
                    </a:lnTo>
                    <a:lnTo>
                      <a:pt x="156" y="373"/>
                    </a:lnTo>
                    <a:lnTo>
                      <a:pt x="153" y="373"/>
                    </a:lnTo>
                    <a:lnTo>
                      <a:pt x="151" y="375"/>
                    </a:lnTo>
                    <a:lnTo>
                      <a:pt x="149" y="377"/>
                    </a:lnTo>
                    <a:lnTo>
                      <a:pt x="147" y="379"/>
                    </a:lnTo>
                    <a:lnTo>
                      <a:pt x="138" y="384"/>
                    </a:lnTo>
                    <a:lnTo>
                      <a:pt x="132" y="388"/>
                    </a:lnTo>
                    <a:lnTo>
                      <a:pt x="127" y="390"/>
                    </a:lnTo>
                    <a:lnTo>
                      <a:pt x="118" y="390"/>
                    </a:lnTo>
                    <a:lnTo>
                      <a:pt x="116" y="390"/>
                    </a:lnTo>
                    <a:lnTo>
                      <a:pt x="112" y="388"/>
                    </a:lnTo>
                    <a:lnTo>
                      <a:pt x="103" y="381"/>
                    </a:lnTo>
                    <a:lnTo>
                      <a:pt x="99" y="377"/>
                    </a:lnTo>
                    <a:lnTo>
                      <a:pt x="96" y="375"/>
                    </a:lnTo>
                    <a:lnTo>
                      <a:pt x="94" y="373"/>
                    </a:lnTo>
                    <a:lnTo>
                      <a:pt x="92" y="370"/>
                    </a:lnTo>
                    <a:lnTo>
                      <a:pt x="90" y="370"/>
                    </a:lnTo>
                    <a:lnTo>
                      <a:pt x="88" y="366"/>
                    </a:lnTo>
                    <a:lnTo>
                      <a:pt x="86" y="366"/>
                    </a:lnTo>
                    <a:lnTo>
                      <a:pt x="83" y="366"/>
                    </a:lnTo>
                    <a:lnTo>
                      <a:pt x="81" y="366"/>
                    </a:lnTo>
                    <a:lnTo>
                      <a:pt x="79" y="366"/>
                    </a:lnTo>
                    <a:lnTo>
                      <a:pt x="77" y="366"/>
                    </a:lnTo>
                    <a:lnTo>
                      <a:pt x="75" y="366"/>
                    </a:lnTo>
                    <a:lnTo>
                      <a:pt x="72" y="366"/>
                    </a:lnTo>
                    <a:lnTo>
                      <a:pt x="70" y="366"/>
                    </a:lnTo>
                    <a:lnTo>
                      <a:pt x="68" y="366"/>
                    </a:lnTo>
                    <a:lnTo>
                      <a:pt x="66" y="366"/>
                    </a:lnTo>
                    <a:lnTo>
                      <a:pt x="64" y="366"/>
                    </a:lnTo>
                    <a:lnTo>
                      <a:pt x="61" y="368"/>
                    </a:lnTo>
                    <a:lnTo>
                      <a:pt x="59" y="368"/>
                    </a:lnTo>
                    <a:lnTo>
                      <a:pt x="57" y="368"/>
                    </a:lnTo>
                    <a:lnTo>
                      <a:pt x="55" y="368"/>
                    </a:lnTo>
                    <a:lnTo>
                      <a:pt x="53" y="368"/>
                    </a:lnTo>
                    <a:lnTo>
                      <a:pt x="48" y="368"/>
                    </a:lnTo>
                    <a:lnTo>
                      <a:pt x="46" y="368"/>
                    </a:lnTo>
                    <a:lnTo>
                      <a:pt x="44" y="368"/>
                    </a:lnTo>
                    <a:lnTo>
                      <a:pt x="42" y="368"/>
                    </a:lnTo>
                    <a:lnTo>
                      <a:pt x="37" y="368"/>
                    </a:lnTo>
                    <a:lnTo>
                      <a:pt x="35" y="368"/>
                    </a:lnTo>
                    <a:lnTo>
                      <a:pt x="33" y="368"/>
                    </a:lnTo>
                    <a:lnTo>
                      <a:pt x="31" y="370"/>
                    </a:lnTo>
                    <a:lnTo>
                      <a:pt x="26" y="370"/>
                    </a:lnTo>
                    <a:lnTo>
                      <a:pt x="24" y="370"/>
                    </a:lnTo>
                    <a:lnTo>
                      <a:pt x="22" y="368"/>
                    </a:lnTo>
                    <a:lnTo>
                      <a:pt x="20" y="366"/>
                    </a:lnTo>
                    <a:lnTo>
                      <a:pt x="18" y="364"/>
                    </a:lnTo>
                    <a:lnTo>
                      <a:pt x="15" y="362"/>
                    </a:lnTo>
                    <a:lnTo>
                      <a:pt x="13" y="362"/>
                    </a:lnTo>
                    <a:lnTo>
                      <a:pt x="11" y="359"/>
                    </a:lnTo>
                    <a:lnTo>
                      <a:pt x="9" y="357"/>
                    </a:lnTo>
                    <a:lnTo>
                      <a:pt x="7" y="355"/>
                    </a:lnTo>
                    <a:lnTo>
                      <a:pt x="4" y="353"/>
                    </a:lnTo>
                    <a:lnTo>
                      <a:pt x="0" y="351"/>
                    </a:lnTo>
                    <a:lnTo>
                      <a:pt x="11" y="340"/>
                    </a:lnTo>
                    <a:lnTo>
                      <a:pt x="11" y="338"/>
                    </a:lnTo>
                    <a:lnTo>
                      <a:pt x="11" y="335"/>
                    </a:lnTo>
                    <a:lnTo>
                      <a:pt x="9" y="335"/>
                    </a:lnTo>
                    <a:lnTo>
                      <a:pt x="9" y="333"/>
                    </a:lnTo>
                    <a:lnTo>
                      <a:pt x="9" y="331"/>
                    </a:lnTo>
                    <a:lnTo>
                      <a:pt x="7" y="329"/>
                    </a:lnTo>
                    <a:lnTo>
                      <a:pt x="7" y="327"/>
                    </a:lnTo>
                    <a:lnTo>
                      <a:pt x="7" y="324"/>
                    </a:lnTo>
                    <a:lnTo>
                      <a:pt x="4" y="322"/>
                    </a:lnTo>
                    <a:lnTo>
                      <a:pt x="4" y="320"/>
                    </a:lnTo>
                    <a:lnTo>
                      <a:pt x="7" y="320"/>
                    </a:lnTo>
                    <a:lnTo>
                      <a:pt x="9" y="318"/>
                    </a:lnTo>
                    <a:lnTo>
                      <a:pt x="13" y="318"/>
                    </a:lnTo>
                    <a:lnTo>
                      <a:pt x="15" y="318"/>
                    </a:lnTo>
                    <a:lnTo>
                      <a:pt x="18" y="318"/>
                    </a:lnTo>
                    <a:lnTo>
                      <a:pt x="20" y="316"/>
                    </a:lnTo>
                    <a:lnTo>
                      <a:pt x="24" y="316"/>
                    </a:lnTo>
                    <a:lnTo>
                      <a:pt x="26" y="316"/>
                    </a:lnTo>
                    <a:lnTo>
                      <a:pt x="29" y="316"/>
                    </a:lnTo>
                    <a:lnTo>
                      <a:pt x="31" y="316"/>
                    </a:lnTo>
                    <a:lnTo>
                      <a:pt x="33" y="313"/>
                    </a:lnTo>
                    <a:lnTo>
                      <a:pt x="37" y="313"/>
                    </a:lnTo>
                    <a:lnTo>
                      <a:pt x="40" y="313"/>
                    </a:lnTo>
                    <a:lnTo>
                      <a:pt x="42" y="313"/>
                    </a:lnTo>
                    <a:lnTo>
                      <a:pt x="44" y="313"/>
                    </a:lnTo>
                    <a:lnTo>
                      <a:pt x="46" y="313"/>
                    </a:lnTo>
                    <a:lnTo>
                      <a:pt x="48" y="313"/>
                    </a:lnTo>
                    <a:lnTo>
                      <a:pt x="50" y="311"/>
                    </a:lnTo>
                    <a:lnTo>
                      <a:pt x="53" y="311"/>
                    </a:lnTo>
                    <a:lnTo>
                      <a:pt x="53" y="309"/>
                    </a:lnTo>
                    <a:lnTo>
                      <a:pt x="53" y="307"/>
                    </a:lnTo>
                    <a:lnTo>
                      <a:pt x="53" y="305"/>
                    </a:lnTo>
                    <a:lnTo>
                      <a:pt x="53" y="303"/>
                    </a:lnTo>
                    <a:lnTo>
                      <a:pt x="55" y="303"/>
                    </a:lnTo>
                    <a:lnTo>
                      <a:pt x="55" y="300"/>
                    </a:lnTo>
                    <a:lnTo>
                      <a:pt x="53" y="298"/>
                    </a:lnTo>
                    <a:lnTo>
                      <a:pt x="53" y="296"/>
                    </a:lnTo>
                    <a:lnTo>
                      <a:pt x="53" y="294"/>
                    </a:lnTo>
                    <a:lnTo>
                      <a:pt x="53" y="292"/>
                    </a:lnTo>
                    <a:lnTo>
                      <a:pt x="50" y="292"/>
                    </a:lnTo>
                    <a:lnTo>
                      <a:pt x="50" y="289"/>
                    </a:lnTo>
                    <a:lnTo>
                      <a:pt x="50" y="287"/>
                    </a:lnTo>
                    <a:lnTo>
                      <a:pt x="50" y="285"/>
                    </a:lnTo>
                    <a:lnTo>
                      <a:pt x="50" y="283"/>
                    </a:lnTo>
                    <a:lnTo>
                      <a:pt x="48" y="281"/>
                    </a:lnTo>
                    <a:lnTo>
                      <a:pt x="48" y="278"/>
                    </a:lnTo>
                    <a:lnTo>
                      <a:pt x="48" y="276"/>
                    </a:lnTo>
                    <a:lnTo>
                      <a:pt x="48" y="274"/>
                    </a:lnTo>
                    <a:lnTo>
                      <a:pt x="48" y="272"/>
                    </a:lnTo>
                    <a:lnTo>
                      <a:pt x="46" y="272"/>
                    </a:lnTo>
                    <a:lnTo>
                      <a:pt x="46" y="270"/>
                    </a:lnTo>
                    <a:lnTo>
                      <a:pt x="35" y="267"/>
                    </a:lnTo>
                    <a:lnTo>
                      <a:pt x="37" y="263"/>
                    </a:lnTo>
                    <a:lnTo>
                      <a:pt x="33" y="254"/>
                    </a:lnTo>
                    <a:lnTo>
                      <a:pt x="24" y="241"/>
                    </a:lnTo>
                    <a:lnTo>
                      <a:pt x="9" y="226"/>
                    </a:lnTo>
                    <a:lnTo>
                      <a:pt x="7" y="211"/>
                    </a:lnTo>
                    <a:lnTo>
                      <a:pt x="4" y="197"/>
                    </a:lnTo>
                    <a:lnTo>
                      <a:pt x="4" y="195"/>
                    </a:lnTo>
                    <a:lnTo>
                      <a:pt x="2" y="195"/>
                    </a:lnTo>
                    <a:lnTo>
                      <a:pt x="2" y="193"/>
                    </a:lnTo>
                    <a:lnTo>
                      <a:pt x="2" y="191"/>
                    </a:lnTo>
                    <a:lnTo>
                      <a:pt x="2" y="189"/>
                    </a:lnTo>
                    <a:lnTo>
                      <a:pt x="2" y="186"/>
                    </a:lnTo>
                    <a:lnTo>
                      <a:pt x="2" y="184"/>
                    </a:lnTo>
                    <a:lnTo>
                      <a:pt x="2" y="182"/>
                    </a:lnTo>
                    <a:lnTo>
                      <a:pt x="2" y="180"/>
                    </a:lnTo>
                    <a:lnTo>
                      <a:pt x="2" y="178"/>
                    </a:lnTo>
                    <a:lnTo>
                      <a:pt x="4" y="175"/>
                    </a:lnTo>
                    <a:lnTo>
                      <a:pt x="7" y="171"/>
                    </a:lnTo>
                    <a:lnTo>
                      <a:pt x="11" y="169"/>
                    </a:lnTo>
                    <a:lnTo>
                      <a:pt x="13" y="167"/>
                    </a:lnTo>
                    <a:lnTo>
                      <a:pt x="15" y="165"/>
                    </a:lnTo>
                    <a:lnTo>
                      <a:pt x="18" y="162"/>
                    </a:lnTo>
                    <a:lnTo>
                      <a:pt x="22" y="158"/>
                    </a:lnTo>
                    <a:lnTo>
                      <a:pt x="24" y="156"/>
                    </a:lnTo>
                    <a:lnTo>
                      <a:pt x="26" y="154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324" name="Freeform 109"/>
              <p:cNvSpPr>
                <a:spLocks/>
              </p:cNvSpPr>
              <p:nvPr/>
            </p:nvSpPr>
            <p:spPr bwMode="auto">
              <a:xfrm>
                <a:off x="2295525" y="1428750"/>
                <a:ext cx="231775" cy="1851025"/>
              </a:xfrm>
              <a:custGeom>
                <a:avLst/>
                <a:gdLst>
                  <a:gd name="T0" fmla="*/ 2147483647 w 146"/>
                  <a:gd name="T1" fmla="*/ 2147483647 h 1166"/>
                  <a:gd name="T2" fmla="*/ 2147483647 w 146"/>
                  <a:gd name="T3" fmla="*/ 2147483647 h 1166"/>
                  <a:gd name="T4" fmla="*/ 2147483647 w 146"/>
                  <a:gd name="T5" fmla="*/ 2147483647 h 1166"/>
                  <a:gd name="T6" fmla="*/ 2147483647 w 146"/>
                  <a:gd name="T7" fmla="*/ 2147483647 h 1166"/>
                  <a:gd name="T8" fmla="*/ 2147483647 w 146"/>
                  <a:gd name="T9" fmla="*/ 2147483647 h 1166"/>
                  <a:gd name="T10" fmla="*/ 2147483647 w 146"/>
                  <a:gd name="T11" fmla="*/ 2147483647 h 1166"/>
                  <a:gd name="T12" fmla="*/ 2147483647 w 146"/>
                  <a:gd name="T13" fmla="*/ 2147483647 h 1166"/>
                  <a:gd name="T14" fmla="*/ 2147483647 w 146"/>
                  <a:gd name="T15" fmla="*/ 2147483647 h 1166"/>
                  <a:gd name="T16" fmla="*/ 2147483647 w 146"/>
                  <a:gd name="T17" fmla="*/ 2147483647 h 1166"/>
                  <a:gd name="T18" fmla="*/ 2147483647 w 146"/>
                  <a:gd name="T19" fmla="*/ 2147483647 h 1166"/>
                  <a:gd name="T20" fmla="*/ 2147483647 w 146"/>
                  <a:gd name="T21" fmla="*/ 2147483647 h 1166"/>
                  <a:gd name="T22" fmla="*/ 2147483647 w 146"/>
                  <a:gd name="T23" fmla="*/ 2147483647 h 1166"/>
                  <a:gd name="T24" fmla="*/ 2147483647 w 146"/>
                  <a:gd name="T25" fmla="*/ 2147483647 h 1166"/>
                  <a:gd name="T26" fmla="*/ 2147483647 w 146"/>
                  <a:gd name="T27" fmla="*/ 2147483647 h 1166"/>
                  <a:gd name="T28" fmla="*/ 2147483647 w 146"/>
                  <a:gd name="T29" fmla="*/ 2147483647 h 1166"/>
                  <a:gd name="T30" fmla="*/ 2147483647 w 146"/>
                  <a:gd name="T31" fmla="*/ 2147483647 h 1166"/>
                  <a:gd name="T32" fmla="*/ 2147483647 w 146"/>
                  <a:gd name="T33" fmla="*/ 2147483647 h 1166"/>
                  <a:gd name="T34" fmla="*/ 2147483647 w 146"/>
                  <a:gd name="T35" fmla="*/ 2147483647 h 1166"/>
                  <a:gd name="T36" fmla="*/ 2147483647 w 146"/>
                  <a:gd name="T37" fmla="*/ 2147483647 h 1166"/>
                  <a:gd name="T38" fmla="*/ 2147483647 w 146"/>
                  <a:gd name="T39" fmla="*/ 2147483647 h 1166"/>
                  <a:gd name="T40" fmla="*/ 2147483647 w 146"/>
                  <a:gd name="T41" fmla="*/ 2147483647 h 1166"/>
                  <a:gd name="T42" fmla="*/ 2147483647 w 146"/>
                  <a:gd name="T43" fmla="*/ 2147483647 h 1166"/>
                  <a:gd name="T44" fmla="*/ 2147483647 w 146"/>
                  <a:gd name="T45" fmla="*/ 2147483647 h 1166"/>
                  <a:gd name="T46" fmla="*/ 2147483647 w 146"/>
                  <a:gd name="T47" fmla="*/ 2147483647 h 1166"/>
                  <a:gd name="T48" fmla="*/ 2147483647 w 146"/>
                  <a:gd name="T49" fmla="*/ 2147483647 h 1166"/>
                  <a:gd name="T50" fmla="*/ 2147483647 w 146"/>
                  <a:gd name="T51" fmla="*/ 2147483647 h 1166"/>
                  <a:gd name="T52" fmla="*/ 2147483647 w 146"/>
                  <a:gd name="T53" fmla="*/ 2147483647 h 1166"/>
                  <a:gd name="T54" fmla="*/ 2147483647 w 146"/>
                  <a:gd name="T55" fmla="*/ 2147483647 h 1166"/>
                  <a:gd name="T56" fmla="*/ 2147483647 w 146"/>
                  <a:gd name="T57" fmla="*/ 2147483647 h 1166"/>
                  <a:gd name="T58" fmla="*/ 2147483647 w 146"/>
                  <a:gd name="T59" fmla="*/ 2147483647 h 1166"/>
                  <a:gd name="T60" fmla="*/ 2147483647 w 146"/>
                  <a:gd name="T61" fmla="*/ 2147483647 h 1166"/>
                  <a:gd name="T62" fmla="*/ 2147483647 w 146"/>
                  <a:gd name="T63" fmla="*/ 2147483647 h 1166"/>
                  <a:gd name="T64" fmla="*/ 2147483647 w 146"/>
                  <a:gd name="T65" fmla="*/ 2147483647 h 1166"/>
                  <a:gd name="T66" fmla="*/ 2147483647 w 146"/>
                  <a:gd name="T67" fmla="*/ 2147483647 h 1166"/>
                  <a:gd name="T68" fmla="*/ 2147483647 w 146"/>
                  <a:gd name="T69" fmla="*/ 2147483647 h 1166"/>
                  <a:gd name="T70" fmla="*/ 2147483647 w 146"/>
                  <a:gd name="T71" fmla="*/ 2147483647 h 1166"/>
                  <a:gd name="T72" fmla="*/ 2147483647 w 146"/>
                  <a:gd name="T73" fmla="*/ 2147483647 h 1166"/>
                  <a:gd name="T74" fmla="*/ 2147483647 w 146"/>
                  <a:gd name="T75" fmla="*/ 2147483647 h 1166"/>
                  <a:gd name="T76" fmla="*/ 2147483647 w 146"/>
                  <a:gd name="T77" fmla="*/ 2147483647 h 1166"/>
                  <a:gd name="T78" fmla="*/ 2147483647 w 146"/>
                  <a:gd name="T79" fmla="*/ 2147483647 h 1166"/>
                  <a:gd name="T80" fmla="*/ 2147483647 w 146"/>
                  <a:gd name="T81" fmla="*/ 2147483647 h 1166"/>
                  <a:gd name="T82" fmla="*/ 2147483647 w 146"/>
                  <a:gd name="T83" fmla="*/ 2147483647 h 1166"/>
                  <a:gd name="T84" fmla="*/ 2147483647 w 146"/>
                  <a:gd name="T85" fmla="*/ 2147483647 h 1166"/>
                  <a:gd name="T86" fmla="*/ 2147483647 w 146"/>
                  <a:gd name="T87" fmla="*/ 2147483647 h 1166"/>
                  <a:gd name="T88" fmla="*/ 2147483647 w 146"/>
                  <a:gd name="T89" fmla="*/ 2147483647 h 1166"/>
                  <a:gd name="T90" fmla="*/ 2147483647 w 146"/>
                  <a:gd name="T91" fmla="*/ 2147483647 h 1166"/>
                  <a:gd name="T92" fmla="*/ 2147483647 w 146"/>
                  <a:gd name="T93" fmla="*/ 2147483647 h 1166"/>
                  <a:gd name="T94" fmla="*/ 2147483647 w 146"/>
                  <a:gd name="T95" fmla="*/ 2147483647 h 1166"/>
                  <a:gd name="T96" fmla="*/ 2147483647 w 146"/>
                  <a:gd name="T97" fmla="*/ 2147483647 h 1166"/>
                  <a:gd name="T98" fmla="*/ 2147483647 w 146"/>
                  <a:gd name="T99" fmla="*/ 2147483647 h 1166"/>
                  <a:gd name="T100" fmla="*/ 2147483647 w 146"/>
                  <a:gd name="T101" fmla="*/ 2147483647 h 1166"/>
                  <a:gd name="T102" fmla="*/ 2147483647 w 146"/>
                  <a:gd name="T103" fmla="*/ 2147483647 h 1166"/>
                  <a:gd name="T104" fmla="*/ 2147483647 w 146"/>
                  <a:gd name="T105" fmla="*/ 2147483647 h 1166"/>
                  <a:gd name="T106" fmla="*/ 2147483647 w 146"/>
                  <a:gd name="T107" fmla="*/ 2147483647 h 1166"/>
                  <a:gd name="T108" fmla="*/ 2147483647 w 146"/>
                  <a:gd name="T109" fmla="*/ 0 h 1166"/>
                  <a:gd name="T110" fmla="*/ 2147483647 w 146"/>
                  <a:gd name="T111" fmla="*/ 2147483647 h 1166"/>
                  <a:gd name="T112" fmla="*/ 2147483647 w 146"/>
                  <a:gd name="T113" fmla="*/ 2147483647 h 116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46" h="1166">
                    <a:moveTo>
                      <a:pt x="43" y="1166"/>
                    </a:moveTo>
                    <a:lnTo>
                      <a:pt x="48" y="1161"/>
                    </a:lnTo>
                    <a:lnTo>
                      <a:pt x="50" y="1159"/>
                    </a:lnTo>
                    <a:lnTo>
                      <a:pt x="52" y="1155"/>
                    </a:lnTo>
                    <a:lnTo>
                      <a:pt x="57" y="1152"/>
                    </a:lnTo>
                    <a:lnTo>
                      <a:pt x="59" y="1148"/>
                    </a:lnTo>
                    <a:lnTo>
                      <a:pt x="61" y="1146"/>
                    </a:lnTo>
                    <a:lnTo>
                      <a:pt x="63" y="1144"/>
                    </a:lnTo>
                    <a:lnTo>
                      <a:pt x="65" y="1139"/>
                    </a:lnTo>
                    <a:lnTo>
                      <a:pt x="67" y="1137"/>
                    </a:lnTo>
                    <a:lnTo>
                      <a:pt x="70" y="1137"/>
                    </a:lnTo>
                    <a:lnTo>
                      <a:pt x="72" y="1133"/>
                    </a:lnTo>
                    <a:lnTo>
                      <a:pt x="74" y="1131"/>
                    </a:lnTo>
                    <a:lnTo>
                      <a:pt x="72" y="1128"/>
                    </a:lnTo>
                    <a:lnTo>
                      <a:pt x="67" y="1128"/>
                    </a:lnTo>
                    <a:lnTo>
                      <a:pt x="65" y="1126"/>
                    </a:lnTo>
                    <a:lnTo>
                      <a:pt x="61" y="1124"/>
                    </a:lnTo>
                    <a:lnTo>
                      <a:pt x="59" y="1124"/>
                    </a:lnTo>
                    <a:lnTo>
                      <a:pt x="57" y="1122"/>
                    </a:lnTo>
                    <a:lnTo>
                      <a:pt x="52" y="1122"/>
                    </a:lnTo>
                    <a:lnTo>
                      <a:pt x="50" y="1120"/>
                    </a:lnTo>
                    <a:lnTo>
                      <a:pt x="46" y="1117"/>
                    </a:lnTo>
                    <a:lnTo>
                      <a:pt x="43" y="1117"/>
                    </a:lnTo>
                    <a:lnTo>
                      <a:pt x="41" y="1113"/>
                    </a:lnTo>
                    <a:lnTo>
                      <a:pt x="41" y="1109"/>
                    </a:lnTo>
                    <a:lnTo>
                      <a:pt x="39" y="1106"/>
                    </a:lnTo>
                    <a:lnTo>
                      <a:pt x="39" y="1102"/>
                    </a:lnTo>
                    <a:lnTo>
                      <a:pt x="37" y="1098"/>
                    </a:lnTo>
                    <a:lnTo>
                      <a:pt x="35" y="1093"/>
                    </a:lnTo>
                    <a:lnTo>
                      <a:pt x="35" y="1091"/>
                    </a:lnTo>
                    <a:lnTo>
                      <a:pt x="32" y="1087"/>
                    </a:lnTo>
                    <a:lnTo>
                      <a:pt x="32" y="1082"/>
                    </a:lnTo>
                    <a:lnTo>
                      <a:pt x="30" y="1078"/>
                    </a:lnTo>
                    <a:lnTo>
                      <a:pt x="28" y="1078"/>
                    </a:lnTo>
                    <a:lnTo>
                      <a:pt x="28" y="1076"/>
                    </a:lnTo>
                    <a:lnTo>
                      <a:pt x="26" y="1076"/>
                    </a:lnTo>
                    <a:lnTo>
                      <a:pt x="24" y="1074"/>
                    </a:lnTo>
                    <a:lnTo>
                      <a:pt x="21" y="1071"/>
                    </a:lnTo>
                    <a:lnTo>
                      <a:pt x="19" y="1069"/>
                    </a:lnTo>
                    <a:lnTo>
                      <a:pt x="17" y="1067"/>
                    </a:lnTo>
                    <a:lnTo>
                      <a:pt x="15" y="1067"/>
                    </a:lnTo>
                    <a:lnTo>
                      <a:pt x="15" y="1065"/>
                    </a:lnTo>
                    <a:lnTo>
                      <a:pt x="13" y="1065"/>
                    </a:lnTo>
                    <a:lnTo>
                      <a:pt x="11" y="1063"/>
                    </a:lnTo>
                    <a:lnTo>
                      <a:pt x="11" y="1060"/>
                    </a:lnTo>
                    <a:lnTo>
                      <a:pt x="8" y="1060"/>
                    </a:lnTo>
                    <a:lnTo>
                      <a:pt x="6" y="1058"/>
                    </a:lnTo>
                    <a:lnTo>
                      <a:pt x="4" y="1056"/>
                    </a:lnTo>
                    <a:lnTo>
                      <a:pt x="2" y="1056"/>
                    </a:lnTo>
                    <a:lnTo>
                      <a:pt x="2" y="1054"/>
                    </a:lnTo>
                    <a:lnTo>
                      <a:pt x="0" y="1054"/>
                    </a:lnTo>
                    <a:lnTo>
                      <a:pt x="2" y="1054"/>
                    </a:lnTo>
                    <a:lnTo>
                      <a:pt x="2" y="1052"/>
                    </a:lnTo>
                    <a:lnTo>
                      <a:pt x="4" y="1052"/>
                    </a:lnTo>
                    <a:lnTo>
                      <a:pt x="6" y="1052"/>
                    </a:lnTo>
                    <a:lnTo>
                      <a:pt x="8" y="1052"/>
                    </a:lnTo>
                    <a:lnTo>
                      <a:pt x="8" y="1049"/>
                    </a:lnTo>
                    <a:lnTo>
                      <a:pt x="8" y="1047"/>
                    </a:lnTo>
                    <a:lnTo>
                      <a:pt x="11" y="1047"/>
                    </a:lnTo>
                    <a:lnTo>
                      <a:pt x="11" y="1045"/>
                    </a:lnTo>
                    <a:lnTo>
                      <a:pt x="11" y="1043"/>
                    </a:lnTo>
                    <a:lnTo>
                      <a:pt x="11" y="1041"/>
                    </a:lnTo>
                    <a:lnTo>
                      <a:pt x="11" y="1039"/>
                    </a:lnTo>
                    <a:lnTo>
                      <a:pt x="11" y="1036"/>
                    </a:lnTo>
                    <a:lnTo>
                      <a:pt x="13" y="1036"/>
                    </a:lnTo>
                    <a:lnTo>
                      <a:pt x="15" y="1036"/>
                    </a:lnTo>
                    <a:lnTo>
                      <a:pt x="15" y="1034"/>
                    </a:lnTo>
                    <a:lnTo>
                      <a:pt x="17" y="1034"/>
                    </a:lnTo>
                    <a:lnTo>
                      <a:pt x="19" y="1034"/>
                    </a:lnTo>
                    <a:lnTo>
                      <a:pt x="21" y="1034"/>
                    </a:lnTo>
                    <a:lnTo>
                      <a:pt x="24" y="1034"/>
                    </a:lnTo>
                    <a:lnTo>
                      <a:pt x="24" y="1032"/>
                    </a:lnTo>
                    <a:lnTo>
                      <a:pt x="26" y="1032"/>
                    </a:lnTo>
                    <a:lnTo>
                      <a:pt x="28" y="1032"/>
                    </a:lnTo>
                    <a:lnTo>
                      <a:pt x="28" y="1030"/>
                    </a:lnTo>
                    <a:lnTo>
                      <a:pt x="30" y="1030"/>
                    </a:lnTo>
                    <a:lnTo>
                      <a:pt x="32" y="1030"/>
                    </a:lnTo>
                    <a:lnTo>
                      <a:pt x="35" y="1030"/>
                    </a:lnTo>
                    <a:lnTo>
                      <a:pt x="35" y="1032"/>
                    </a:lnTo>
                    <a:lnTo>
                      <a:pt x="37" y="1032"/>
                    </a:lnTo>
                    <a:lnTo>
                      <a:pt x="39" y="1032"/>
                    </a:lnTo>
                    <a:lnTo>
                      <a:pt x="39" y="1034"/>
                    </a:lnTo>
                    <a:lnTo>
                      <a:pt x="41" y="1034"/>
                    </a:lnTo>
                    <a:lnTo>
                      <a:pt x="43" y="1034"/>
                    </a:lnTo>
                    <a:lnTo>
                      <a:pt x="46" y="1034"/>
                    </a:lnTo>
                    <a:lnTo>
                      <a:pt x="46" y="1032"/>
                    </a:lnTo>
                    <a:lnTo>
                      <a:pt x="48" y="1032"/>
                    </a:lnTo>
                    <a:lnTo>
                      <a:pt x="50" y="1032"/>
                    </a:lnTo>
                    <a:lnTo>
                      <a:pt x="52" y="1032"/>
                    </a:lnTo>
                    <a:lnTo>
                      <a:pt x="52" y="1030"/>
                    </a:lnTo>
                    <a:lnTo>
                      <a:pt x="54" y="1030"/>
                    </a:lnTo>
                    <a:lnTo>
                      <a:pt x="54" y="1028"/>
                    </a:lnTo>
                    <a:lnTo>
                      <a:pt x="57" y="1028"/>
                    </a:lnTo>
                    <a:lnTo>
                      <a:pt x="57" y="1025"/>
                    </a:lnTo>
                    <a:lnTo>
                      <a:pt x="59" y="1025"/>
                    </a:lnTo>
                    <a:lnTo>
                      <a:pt x="59" y="1023"/>
                    </a:lnTo>
                    <a:lnTo>
                      <a:pt x="61" y="1023"/>
                    </a:lnTo>
                    <a:lnTo>
                      <a:pt x="63" y="1023"/>
                    </a:lnTo>
                    <a:lnTo>
                      <a:pt x="65" y="1023"/>
                    </a:lnTo>
                    <a:lnTo>
                      <a:pt x="67" y="1023"/>
                    </a:lnTo>
                    <a:lnTo>
                      <a:pt x="70" y="1023"/>
                    </a:lnTo>
                    <a:lnTo>
                      <a:pt x="70" y="1025"/>
                    </a:lnTo>
                    <a:lnTo>
                      <a:pt x="72" y="1025"/>
                    </a:lnTo>
                    <a:lnTo>
                      <a:pt x="74" y="1025"/>
                    </a:lnTo>
                    <a:lnTo>
                      <a:pt x="74" y="1028"/>
                    </a:lnTo>
                    <a:lnTo>
                      <a:pt x="76" y="1028"/>
                    </a:lnTo>
                    <a:lnTo>
                      <a:pt x="78" y="1028"/>
                    </a:lnTo>
                    <a:lnTo>
                      <a:pt x="81" y="1028"/>
                    </a:lnTo>
                    <a:lnTo>
                      <a:pt x="81" y="1030"/>
                    </a:lnTo>
                    <a:lnTo>
                      <a:pt x="83" y="1030"/>
                    </a:lnTo>
                    <a:lnTo>
                      <a:pt x="85" y="1030"/>
                    </a:lnTo>
                    <a:lnTo>
                      <a:pt x="85" y="1028"/>
                    </a:lnTo>
                    <a:lnTo>
                      <a:pt x="87" y="1028"/>
                    </a:lnTo>
                    <a:lnTo>
                      <a:pt x="87" y="1025"/>
                    </a:lnTo>
                    <a:lnTo>
                      <a:pt x="89" y="1025"/>
                    </a:lnTo>
                    <a:lnTo>
                      <a:pt x="89" y="1023"/>
                    </a:lnTo>
                    <a:lnTo>
                      <a:pt x="92" y="1023"/>
                    </a:lnTo>
                    <a:lnTo>
                      <a:pt x="92" y="1021"/>
                    </a:lnTo>
                    <a:lnTo>
                      <a:pt x="92" y="1019"/>
                    </a:lnTo>
                    <a:lnTo>
                      <a:pt x="92" y="1017"/>
                    </a:lnTo>
                    <a:lnTo>
                      <a:pt x="94" y="1017"/>
                    </a:lnTo>
                    <a:lnTo>
                      <a:pt x="94" y="1014"/>
                    </a:lnTo>
                    <a:lnTo>
                      <a:pt x="96" y="1014"/>
                    </a:lnTo>
                    <a:lnTo>
                      <a:pt x="98" y="1014"/>
                    </a:lnTo>
                    <a:lnTo>
                      <a:pt x="98" y="1012"/>
                    </a:lnTo>
                    <a:lnTo>
                      <a:pt x="100" y="1012"/>
                    </a:lnTo>
                    <a:lnTo>
                      <a:pt x="100" y="1010"/>
                    </a:lnTo>
                    <a:lnTo>
                      <a:pt x="103" y="1010"/>
                    </a:lnTo>
                    <a:lnTo>
                      <a:pt x="105" y="1010"/>
                    </a:lnTo>
                    <a:lnTo>
                      <a:pt x="107" y="1010"/>
                    </a:lnTo>
                    <a:lnTo>
                      <a:pt x="107" y="1012"/>
                    </a:lnTo>
                    <a:lnTo>
                      <a:pt x="109" y="1012"/>
                    </a:lnTo>
                    <a:lnTo>
                      <a:pt x="111" y="1012"/>
                    </a:lnTo>
                    <a:lnTo>
                      <a:pt x="113" y="1012"/>
                    </a:lnTo>
                    <a:lnTo>
                      <a:pt x="113" y="1010"/>
                    </a:lnTo>
                    <a:lnTo>
                      <a:pt x="116" y="1010"/>
                    </a:lnTo>
                    <a:lnTo>
                      <a:pt x="118" y="1010"/>
                    </a:lnTo>
                    <a:lnTo>
                      <a:pt x="120" y="1010"/>
                    </a:lnTo>
                    <a:lnTo>
                      <a:pt x="120" y="1008"/>
                    </a:lnTo>
                    <a:lnTo>
                      <a:pt x="122" y="1008"/>
                    </a:lnTo>
                    <a:lnTo>
                      <a:pt x="124" y="1008"/>
                    </a:lnTo>
                    <a:lnTo>
                      <a:pt x="127" y="1008"/>
                    </a:lnTo>
                    <a:lnTo>
                      <a:pt x="127" y="1006"/>
                    </a:lnTo>
                    <a:lnTo>
                      <a:pt x="129" y="1006"/>
                    </a:lnTo>
                    <a:lnTo>
                      <a:pt x="131" y="1006"/>
                    </a:lnTo>
                    <a:lnTo>
                      <a:pt x="133" y="1006"/>
                    </a:lnTo>
                    <a:lnTo>
                      <a:pt x="135" y="1006"/>
                    </a:lnTo>
                    <a:lnTo>
                      <a:pt x="135" y="1008"/>
                    </a:lnTo>
                    <a:lnTo>
                      <a:pt x="135" y="1006"/>
                    </a:lnTo>
                    <a:lnTo>
                      <a:pt x="135" y="971"/>
                    </a:lnTo>
                    <a:lnTo>
                      <a:pt x="135" y="957"/>
                    </a:lnTo>
                    <a:lnTo>
                      <a:pt x="135" y="949"/>
                    </a:lnTo>
                    <a:lnTo>
                      <a:pt x="135" y="927"/>
                    </a:lnTo>
                    <a:lnTo>
                      <a:pt x="135" y="916"/>
                    </a:lnTo>
                    <a:lnTo>
                      <a:pt x="135" y="905"/>
                    </a:lnTo>
                    <a:lnTo>
                      <a:pt x="135" y="903"/>
                    </a:lnTo>
                    <a:lnTo>
                      <a:pt x="135" y="885"/>
                    </a:lnTo>
                    <a:lnTo>
                      <a:pt x="135" y="859"/>
                    </a:lnTo>
                    <a:lnTo>
                      <a:pt x="135" y="828"/>
                    </a:lnTo>
                    <a:lnTo>
                      <a:pt x="135" y="826"/>
                    </a:lnTo>
                    <a:lnTo>
                      <a:pt x="135" y="822"/>
                    </a:lnTo>
                    <a:lnTo>
                      <a:pt x="135" y="806"/>
                    </a:lnTo>
                    <a:lnTo>
                      <a:pt x="135" y="787"/>
                    </a:lnTo>
                    <a:lnTo>
                      <a:pt x="135" y="765"/>
                    </a:lnTo>
                    <a:lnTo>
                      <a:pt x="135" y="758"/>
                    </a:lnTo>
                    <a:lnTo>
                      <a:pt x="135" y="749"/>
                    </a:lnTo>
                    <a:lnTo>
                      <a:pt x="135" y="738"/>
                    </a:lnTo>
                    <a:lnTo>
                      <a:pt x="135" y="725"/>
                    </a:lnTo>
                    <a:lnTo>
                      <a:pt x="135" y="717"/>
                    </a:lnTo>
                    <a:lnTo>
                      <a:pt x="135" y="710"/>
                    </a:lnTo>
                    <a:lnTo>
                      <a:pt x="135" y="688"/>
                    </a:lnTo>
                    <a:lnTo>
                      <a:pt x="135" y="666"/>
                    </a:lnTo>
                    <a:lnTo>
                      <a:pt x="135" y="627"/>
                    </a:lnTo>
                    <a:lnTo>
                      <a:pt x="135" y="605"/>
                    </a:lnTo>
                    <a:lnTo>
                      <a:pt x="135" y="589"/>
                    </a:lnTo>
                    <a:lnTo>
                      <a:pt x="135" y="565"/>
                    </a:lnTo>
                    <a:lnTo>
                      <a:pt x="135" y="526"/>
                    </a:lnTo>
                    <a:lnTo>
                      <a:pt x="135" y="511"/>
                    </a:lnTo>
                    <a:lnTo>
                      <a:pt x="135" y="504"/>
                    </a:lnTo>
                    <a:lnTo>
                      <a:pt x="135" y="489"/>
                    </a:lnTo>
                    <a:lnTo>
                      <a:pt x="135" y="478"/>
                    </a:lnTo>
                    <a:lnTo>
                      <a:pt x="135" y="465"/>
                    </a:lnTo>
                    <a:lnTo>
                      <a:pt x="135" y="454"/>
                    </a:lnTo>
                    <a:lnTo>
                      <a:pt x="135" y="449"/>
                    </a:lnTo>
                    <a:lnTo>
                      <a:pt x="135" y="445"/>
                    </a:lnTo>
                    <a:lnTo>
                      <a:pt x="135" y="443"/>
                    </a:lnTo>
                    <a:lnTo>
                      <a:pt x="135" y="436"/>
                    </a:lnTo>
                    <a:lnTo>
                      <a:pt x="135" y="416"/>
                    </a:lnTo>
                    <a:lnTo>
                      <a:pt x="135" y="414"/>
                    </a:lnTo>
                    <a:lnTo>
                      <a:pt x="135" y="408"/>
                    </a:lnTo>
                    <a:lnTo>
                      <a:pt x="135" y="403"/>
                    </a:lnTo>
                    <a:lnTo>
                      <a:pt x="135" y="392"/>
                    </a:lnTo>
                    <a:lnTo>
                      <a:pt x="135" y="379"/>
                    </a:lnTo>
                    <a:lnTo>
                      <a:pt x="135" y="370"/>
                    </a:lnTo>
                    <a:lnTo>
                      <a:pt x="135" y="368"/>
                    </a:lnTo>
                    <a:lnTo>
                      <a:pt x="135" y="366"/>
                    </a:lnTo>
                    <a:lnTo>
                      <a:pt x="135" y="355"/>
                    </a:lnTo>
                    <a:lnTo>
                      <a:pt x="135" y="340"/>
                    </a:lnTo>
                    <a:lnTo>
                      <a:pt x="135" y="318"/>
                    </a:lnTo>
                    <a:lnTo>
                      <a:pt x="135" y="278"/>
                    </a:lnTo>
                    <a:lnTo>
                      <a:pt x="135" y="276"/>
                    </a:lnTo>
                    <a:lnTo>
                      <a:pt x="135" y="274"/>
                    </a:lnTo>
                    <a:lnTo>
                      <a:pt x="135" y="272"/>
                    </a:lnTo>
                    <a:lnTo>
                      <a:pt x="135" y="270"/>
                    </a:lnTo>
                    <a:lnTo>
                      <a:pt x="135" y="267"/>
                    </a:lnTo>
                    <a:lnTo>
                      <a:pt x="135" y="263"/>
                    </a:lnTo>
                    <a:lnTo>
                      <a:pt x="135" y="261"/>
                    </a:lnTo>
                    <a:lnTo>
                      <a:pt x="135" y="259"/>
                    </a:lnTo>
                    <a:lnTo>
                      <a:pt x="135" y="257"/>
                    </a:lnTo>
                    <a:lnTo>
                      <a:pt x="135" y="252"/>
                    </a:lnTo>
                    <a:lnTo>
                      <a:pt x="135" y="250"/>
                    </a:lnTo>
                    <a:lnTo>
                      <a:pt x="135" y="248"/>
                    </a:lnTo>
                    <a:lnTo>
                      <a:pt x="135" y="243"/>
                    </a:lnTo>
                    <a:lnTo>
                      <a:pt x="135" y="239"/>
                    </a:lnTo>
                    <a:lnTo>
                      <a:pt x="135" y="237"/>
                    </a:lnTo>
                    <a:lnTo>
                      <a:pt x="135" y="232"/>
                    </a:lnTo>
                    <a:lnTo>
                      <a:pt x="135" y="230"/>
                    </a:lnTo>
                    <a:lnTo>
                      <a:pt x="135" y="228"/>
                    </a:lnTo>
                    <a:lnTo>
                      <a:pt x="135" y="224"/>
                    </a:lnTo>
                    <a:lnTo>
                      <a:pt x="135" y="221"/>
                    </a:lnTo>
                    <a:lnTo>
                      <a:pt x="135" y="217"/>
                    </a:lnTo>
                    <a:lnTo>
                      <a:pt x="135" y="215"/>
                    </a:lnTo>
                    <a:lnTo>
                      <a:pt x="135" y="211"/>
                    </a:lnTo>
                    <a:lnTo>
                      <a:pt x="135" y="208"/>
                    </a:lnTo>
                    <a:lnTo>
                      <a:pt x="135" y="204"/>
                    </a:lnTo>
                    <a:lnTo>
                      <a:pt x="135" y="202"/>
                    </a:lnTo>
                    <a:lnTo>
                      <a:pt x="135" y="200"/>
                    </a:lnTo>
                    <a:lnTo>
                      <a:pt x="135" y="195"/>
                    </a:lnTo>
                    <a:lnTo>
                      <a:pt x="135" y="193"/>
                    </a:lnTo>
                    <a:lnTo>
                      <a:pt x="135" y="189"/>
                    </a:lnTo>
                    <a:lnTo>
                      <a:pt x="135" y="186"/>
                    </a:lnTo>
                    <a:lnTo>
                      <a:pt x="135" y="184"/>
                    </a:lnTo>
                    <a:lnTo>
                      <a:pt x="135" y="180"/>
                    </a:lnTo>
                    <a:lnTo>
                      <a:pt x="135" y="175"/>
                    </a:lnTo>
                    <a:lnTo>
                      <a:pt x="135" y="173"/>
                    </a:lnTo>
                    <a:lnTo>
                      <a:pt x="135" y="169"/>
                    </a:lnTo>
                    <a:lnTo>
                      <a:pt x="135" y="165"/>
                    </a:lnTo>
                    <a:lnTo>
                      <a:pt x="135" y="160"/>
                    </a:lnTo>
                    <a:lnTo>
                      <a:pt x="135" y="158"/>
                    </a:lnTo>
                    <a:lnTo>
                      <a:pt x="135" y="154"/>
                    </a:lnTo>
                    <a:lnTo>
                      <a:pt x="135" y="149"/>
                    </a:lnTo>
                    <a:lnTo>
                      <a:pt x="135" y="145"/>
                    </a:lnTo>
                    <a:lnTo>
                      <a:pt x="135" y="143"/>
                    </a:lnTo>
                    <a:lnTo>
                      <a:pt x="135" y="140"/>
                    </a:lnTo>
                    <a:lnTo>
                      <a:pt x="135" y="136"/>
                    </a:lnTo>
                    <a:lnTo>
                      <a:pt x="135" y="132"/>
                    </a:lnTo>
                    <a:lnTo>
                      <a:pt x="135" y="127"/>
                    </a:lnTo>
                    <a:lnTo>
                      <a:pt x="135" y="123"/>
                    </a:lnTo>
                    <a:lnTo>
                      <a:pt x="135" y="116"/>
                    </a:lnTo>
                    <a:lnTo>
                      <a:pt x="135" y="112"/>
                    </a:lnTo>
                    <a:lnTo>
                      <a:pt x="135" y="108"/>
                    </a:lnTo>
                    <a:lnTo>
                      <a:pt x="135" y="103"/>
                    </a:lnTo>
                    <a:lnTo>
                      <a:pt x="135" y="99"/>
                    </a:lnTo>
                    <a:lnTo>
                      <a:pt x="135" y="94"/>
                    </a:lnTo>
                    <a:lnTo>
                      <a:pt x="135" y="92"/>
                    </a:lnTo>
                    <a:lnTo>
                      <a:pt x="135" y="88"/>
                    </a:lnTo>
                    <a:lnTo>
                      <a:pt x="135" y="83"/>
                    </a:lnTo>
                    <a:lnTo>
                      <a:pt x="135" y="79"/>
                    </a:lnTo>
                    <a:lnTo>
                      <a:pt x="135" y="73"/>
                    </a:lnTo>
                    <a:lnTo>
                      <a:pt x="135" y="68"/>
                    </a:lnTo>
                    <a:lnTo>
                      <a:pt x="135" y="64"/>
                    </a:lnTo>
                    <a:lnTo>
                      <a:pt x="135" y="59"/>
                    </a:lnTo>
                    <a:lnTo>
                      <a:pt x="135" y="55"/>
                    </a:lnTo>
                    <a:lnTo>
                      <a:pt x="135" y="48"/>
                    </a:lnTo>
                    <a:lnTo>
                      <a:pt x="135" y="44"/>
                    </a:lnTo>
                    <a:lnTo>
                      <a:pt x="135" y="40"/>
                    </a:lnTo>
                    <a:lnTo>
                      <a:pt x="135" y="35"/>
                    </a:lnTo>
                    <a:lnTo>
                      <a:pt x="135" y="33"/>
                    </a:lnTo>
                    <a:lnTo>
                      <a:pt x="135" y="29"/>
                    </a:lnTo>
                    <a:lnTo>
                      <a:pt x="135" y="24"/>
                    </a:lnTo>
                    <a:lnTo>
                      <a:pt x="135" y="20"/>
                    </a:lnTo>
                    <a:lnTo>
                      <a:pt x="135" y="16"/>
                    </a:lnTo>
                    <a:lnTo>
                      <a:pt x="135" y="11"/>
                    </a:lnTo>
                    <a:lnTo>
                      <a:pt x="135" y="7"/>
                    </a:lnTo>
                    <a:lnTo>
                      <a:pt x="135" y="0"/>
                    </a:lnTo>
                    <a:lnTo>
                      <a:pt x="135" y="2"/>
                    </a:lnTo>
                    <a:lnTo>
                      <a:pt x="138" y="2"/>
                    </a:lnTo>
                    <a:lnTo>
                      <a:pt x="138" y="5"/>
                    </a:lnTo>
                    <a:lnTo>
                      <a:pt x="140" y="5"/>
                    </a:lnTo>
                    <a:lnTo>
                      <a:pt x="142" y="5"/>
                    </a:lnTo>
                    <a:lnTo>
                      <a:pt x="142" y="7"/>
                    </a:lnTo>
                    <a:lnTo>
                      <a:pt x="144" y="7"/>
                    </a:lnTo>
                    <a:lnTo>
                      <a:pt x="144" y="9"/>
                    </a:lnTo>
                    <a:lnTo>
                      <a:pt x="144" y="11"/>
                    </a:lnTo>
                    <a:lnTo>
                      <a:pt x="144" y="13"/>
                    </a:lnTo>
                    <a:lnTo>
                      <a:pt x="146" y="13"/>
                    </a:lnTo>
                  </a:path>
                </a:pathLst>
              </a:custGeom>
              <a:noFill/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325" name="Freeform 110"/>
              <p:cNvSpPr>
                <a:spLocks/>
              </p:cNvSpPr>
              <p:nvPr/>
            </p:nvSpPr>
            <p:spPr bwMode="auto">
              <a:xfrm>
                <a:off x="4071938" y="2667000"/>
                <a:ext cx="639763" cy="633413"/>
              </a:xfrm>
              <a:custGeom>
                <a:avLst/>
                <a:gdLst>
                  <a:gd name="T0" fmla="*/ 2147483647 w 403"/>
                  <a:gd name="T1" fmla="*/ 2147483647 h 399"/>
                  <a:gd name="T2" fmla="*/ 2147483647 w 403"/>
                  <a:gd name="T3" fmla="*/ 2147483647 h 399"/>
                  <a:gd name="T4" fmla="*/ 2147483647 w 403"/>
                  <a:gd name="T5" fmla="*/ 2147483647 h 399"/>
                  <a:gd name="T6" fmla="*/ 2147483647 w 403"/>
                  <a:gd name="T7" fmla="*/ 2147483647 h 399"/>
                  <a:gd name="T8" fmla="*/ 2147483647 w 403"/>
                  <a:gd name="T9" fmla="*/ 2147483647 h 399"/>
                  <a:gd name="T10" fmla="*/ 2147483647 w 403"/>
                  <a:gd name="T11" fmla="*/ 2147483647 h 399"/>
                  <a:gd name="T12" fmla="*/ 2147483647 w 403"/>
                  <a:gd name="T13" fmla="*/ 2147483647 h 399"/>
                  <a:gd name="T14" fmla="*/ 2147483647 w 403"/>
                  <a:gd name="T15" fmla="*/ 2147483647 h 399"/>
                  <a:gd name="T16" fmla="*/ 2147483647 w 403"/>
                  <a:gd name="T17" fmla="*/ 2147483647 h 399"/>
                  <a:gd name="T18" fmla="*/ 2147483647 w 403"/>
                  <a:gd name="T19" fmla="*/ 2147483647 h 399"/>
                  <a:gd name="T20" fmla="*/ 2147483647 w 403"/>
                  <a:gd name="T21" fmla="*/ 2147483647 h 399"/>
                  <a:gd name="T22" fmla="*/ 2147483647 w 403"/>
                  <a:gd name="T23" fmla="*/ 2147483647 h 399"/>
                  <a:gd name="T24" fmla="*/ 2147483647 w 403"/>
                  <a:gd name="T25" fmla="*/ 2147483647 h 399"/>
                  <a:gd name="T26" fmla="*/ 2147483647 w 403"/>
                  <a:gd name="T27" fmla="*/ 2147483647 h 399"/>
                  <a:gd name="T28" fmla="*/ 2147483647 w 403"/>
                  <a:gd name="T29" fmla="*/ 2147483647 h 399"/>
                  <a:gd name="T30" fmla="*/ 2147483647 w 403"/>
                  <a:gd name="T31" fmla="*/ 2147483647 h 399"/>
                  <a:gd name="T32" fmla="*/ 2147483647 w 403"/>
                  <a:gd name="T33" fmla="*/ 2147483647 h 399"/>
                  <a:gd name="T34" fmla="*/ 2147483647 w 403"/>
                  <a:gd name="T35" fmla="*/ 2147483647 h 399"/>
                  <a:gd name="T36" fmla="*/ 2147483647 w 403"/>
                  <a:gd name="T37" fmla="*/ 2147483647 h 399"/>
                  <a:gd name="T38" fmla="*/ 2147483647 w 403"/>
                  <a:gd name="T39" fmla="*/ 2147483647 h 399"/>
                  <a:gd name="T40" fmla="*/ 2147483647 w 403"/>
                  <a:gd name="T41" fmla="*/ 2147483647 h 399"/>
                  <a:gd name="T42" fmla="*/ 2147483647 w 403"/>
                  <a:gd name="T43" fmla="*/ 2147483647 h 399"/>
                  <a:gd name="T44" fmla="*/ 2147483647 w 403"/>
                  <a:gd name="T45" fmla="*/ 2147483647 h 399"/>
                  <a:gd name="T46" fmla="*/ 2147483647 w 403"/>
                  <a:gd name="T47" fmla="*/ 2147483647 h 399"/>
                  <a:gd name="T48" fmla="*/ 2147483647 w 403"/>
                  <a:gd name="T49" fmla="*/ 2147483647 h 399"/>
                  <a:gd name="T50" fmla="*/ 2147483647 w 403"/>
                  <a:gd name="T51" fmla="*/ 2147483647 h 399"/>
                  <a:gd name="T52" fmla="*/ 2147483647 w 403"/>
                  <a:gd name="T53" fmla="*/ 2147483647 h 399"/>
                  <a:gd name="T54" fmla="*/ 2147483647 w 403"/>
                  <a:gd name="T55" fmla="*/ 2147483647 h 399"/>
                  <a:gd name="T56" fmla="*/ 2147483647 w 403"/>
                  <a:gd name="T57" fmla="*/ 2147483647 h 399"/>
                  <a:gd name="T58" fmla="*/ 2147483647 w 403"/>
                  <a:gd name="T59" fmla="*/ 2147483647 h 399"/>
                  <a:gd name="T60" fmla="*/ 2147483647 w 403"/>
                  <a:gd name="T61" fmla="*/ 2147483647 h 399"/>
                  <a:gd name="T62" fmla="*/ 2147483647 w 403"/>
                  <a:gd name="T63" fmla="*/ 2147483647 h 399"/>
                  <a:gd name="T64" fmla="*/ 2147483647 w 403"/>
                  <a:gd name="T65" fmla="*/ 2147483647 h 399"/>
                  <a:gd name="T66" fmla="*/ 2147483647 w 403"/>
                  <a:gd name="T67" fmla="*/ 2147483647 h 399"/>
                  <a:gd name="T68" fmla="*/ 2147483647 w 403"/>
                  <a:gd name="T69" fmla="*/ 2147483647 h 399"/>
                  <a:gd name="T70" fmla="*/ 2147483647 w 403"/>
                  <a:gd name="T71" fmla="*/ 2147483647 h 399"/>
                  <a:gd name="T72" fmla="*/ 2147483647 w 403"/>
                  <a:gd name="T73" fmla="*/ 2147483647 h 399"/>
                  <a:gd name="T74" fmla="*/ 2147483647 w 403"/>
                  <a:gd name="T75" fmla="*/ 2147483647 h 399"/>
                  <a:gd name="T76" fmla="*/ 2147483647 w 403"/>
                  <a:gd name="T77" fmla="*/ 2147483647 h 399"/>
                  <a:gd name="T78" fmla="*/ 2147483647 w 403"/>
                  <a:gd name="T79" fmla="*/ 2147483647 h 399"/>
                  <a:gd name="T80" fmla="*/ 2147483647 w 403"/>
                  <a:gd name="T81" fmla="*/ 2147483647 h 399"/>
                  <a:gd name="T82" fmla="*/ 2147483647 w 403"/>
                  <a:gd name="T83" fmla="*/ 2147483647 h 399"/>
                  <a:gd name="T84" fmla="*/ 2147483647 w 403"/>
                  <a:gd name="T85" fmla="*/ 2147483647 h 399"/>
                  <a:gd name="T86" fmla="*/ 2147483647 w 403"/>
                  <a:gd name="T87" fmla="*/ 2147483647 h 399"/>
                  <a:gd name="T88" fmla="*/ 2147483647 w 403"/>
                  <a:gd name="T89" fmla="*/ 2147483647 h 399"/>
                  <a:gd name="T90" fmla="*/ 2147483647 w 403"/>
                  <a:gd name="T91" fmla="*/ 2147483647 h 399"/>
                  <a:gd name="T92" fmla="*/ 2147483647 w 403"/>
                  <a:gd name="T93" fmla="*/ 2147483647 h 399"/>
                  <a:gd name="T94" fmla="*/ 2147483647 w 403"/>
                  <a:gd name="T95" fmla="*/ 2147483647 h 399"/>
                  <a:gd name="T96" fmla="*/ 2147483647 w 403"/>
                  <a:gd name="T97" fmla="*/ 2147483647 h 399"/>
                  <a:gd name="T98" fmla="*/ 2147483647 w 403"/>
                  <a:gd name="T99" fmla="*/ 2147483647 h 399"/>
                  <a:gd name="T100" fmla="*/ 2147483647 w 403"/>
                  <a:gd name="T101" fmla="*/ 2147483647 h 399"/>
                  <a:gd name="T102" fmla="*/ 2147483647 w 403"/>
                  <a:gd name="T103" fmla="*/ 2147483647 h 399"/>
                  <a:gd name="T104" fmla="*/ 2147483647 w 403"/>
                  <a:gd name="T105" fmla="*/ 2147483647 h 399"/>
                  <a:gd name="T106" fmla="*/ 2147483647 w 403"/>
                  <a:gd name="T107" fmla="*/ 2147483647 h 399"/>
                  <a:gd name="T108" fmla="*/ 2147483647 w 403"/>
                  <a:gd name="T109" fmla="*/ 2147483647 h 399"/>
                  <a:gd name="T110" fmla="*/ 2147483647 w 403"/>
                  <a:gd name="T111" fmla="*/ 2147483647 h 399"/>
                  <a:gd name="T112" fmla="*/ 2147483647 w 403"/>
                  <a:gd name="T113" fmla="*/ 2147483647 h 399"/>
                  <a:gd name="T114" fmla="*/ 2147483647 w 403"/>
                  <a:gd name="T115" fmla="*/ 2147483647 h 399"/>
                  <a:gd name="T116" fmla="*/ 2147483647 w 403"/>
                  <a:gd name="T117" fmla="*/ 2147483647 h 399"/>
                  <a:gd name="T118" fmla="*/ 2147483647 w 403"/>
                  <a:gd name="T119" fmla="*/ 2147483647 h 399"/>
                  <a:gd name="T120" fmla="*/ 2147483647 w 403"/>
                  <a:gd name="T121" fmla="*/ 0 h 39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03" h="399">
                    <a:moveTo>
                      <a:pt x="333" y="15"/>
                    </a:moveTo>
                    <a:lnTo>
                      <a:pt x="333" y="18"/>
                    </a:lnTo>
                    <a:lnTo>
                      <a:pt x="333" y="20"/>
                    </a:lnTo>
                    <a:lnTo>
                      <a:pt x="333" y="22"/>
                    </a:lnTo>
                    <a:lnTo>
                      <a:pt x="333" y="24"/>
                    </a:lnTo>
                    <a:lnTo>
                      <a:pt x="333" y="26"/>
                    </a:lnTo>
                    <a:lnTo>
                      <a:pt x="335" y="26"/>
                    </a:lnTo>
                    <a:lnTo>
                      <a:pt x="337" y="26"/>
                    </a:lnTo>
                    <a:lnTo>
                      <a:pt x="339" y="26"/>
                    </a:lnTo>
                    <a:lnTo>
                      <a:pt x="342" y="26"/>
                    </a:lnTo>
                    <a:lnTo>
                      <a:pt x="344" y="26"/>
                    </a:lnTo>
                    <a:lnTo>
                      <a:pt x="348" y="26"/>
                    </a:lnTo>
                    <a:lnTo>
                      <a:pt x="350" y="26"/>
                    </a:lnTo>
                    <a:lnTo>
                      <a:pt x="352" y="26"/>
                    </a:lnTo>
                    <a:lnTo>
                      <a:pt x="355" y="26"/>
                    </a:lnTo>
                    <a:lnTo>
                      <a:pt x="357" y="26"/>
                    </a:lnTo>
                    <a:lnTo>
                      <a:pt x="361" y="24"/>
                    </a:lnTo>
                    <a:lnTo>
                      <a:pt x="363" y="24"/>
                    </a:lnTo>
                    <a:lnTo>
                      <a:pt x="368" y="24"/>
                    </a:lnTo>
                    <a:lnTo>
                      <a:pt x="374" y="24"/>
                    </a:lnTo>
                    <a:lnTo>
                      <a:pt x="379" y="22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2"/>
                    </a:lnTo>
                    <a:lnTo>
                      <a:pt x="390" y="22"/>
                    </a:lnTo>
                    <a:lnTo>
                      <a:pt x="392" y="22"/>
                    </a:lnTo>
                    <a:lnTo>
                      <a:pt x="394" y="24"/>
                    </a:lnTo>
                    <a:lnTo>
                      <a:pt x="398" y="24"/>
                    </a:lnTo>
                    <a:lnTo>
                      <a:pt x="401" y="26"/>
                    </a:lnTo>
                    <a:lnTo>
                      <a:pt x="403" y="26"/>
                    </a:lnTo>
                    <a:lnTo>
                      <a:pt x="398" y="31"/>
                    </a:lnTo>
                    <a:lnTo>
                      <a:pt x="394" y="35"/>
                    </a:lnTo>
                    <a:lnTo>
                      <a:pt x="392" y="37"/>
                    </a:lnTo>
                    <a:lnTo>
                      <a:pt x="390" y="39"/>
                    </a:lnTo>
                    <a:lnTo>
                      <a:pt x="390" y="42"/>
                    </a:lnTo>
                    <a:lnTo>
                      <a:pt x="381" y="50"/>
                    </a:lnTo>
                    <a:lnTo>
                      <a:pt x="379" y="50"/>
                    </a:lnTo>
                    <a:lnTo>
                      <a:pt x="379" y="53"/>
                    </a:lnTo>
                    <a:lnTo>
                      <a:pt x="374" y="57"/>
                    </a:lnTo>
                    <a:lnTo>
                      <a:pt x="372" y="59"/>
                    </a:lnTo>
                    <a:lnTo>
                      <a:pt x="366" y="66"/>
                    </a:lnTo>
                    <a:lnTo>
                      <a:pt x="363" y="68"/>
                    </a:lnTo>
                    <a:lnTo>
                      <a:pt x="359" y="72"/>
                    </a:lnTo>
                    <a:lnTo>
                      <a:pt x="357" y="75"/>
                    </a:lnTo>
                    <a:lnTo>
                      <a:pt x="355" y="77"/>
                    </a:lnTo>
                    <a:lnTo>
                      <a:pt x="352" y="79"/>
                    </a:lnTo>
                    <a:lnTo>
                      <a:pt x="350" y="81"/>
                    </a:lnTo>
                    <a:lnTo>
                      <a:pt x="348" y="83"/>
                    </a:lnTo>
                    <a:lnTo>
                      <a:pt x="348" y="85"/>
                    </a:lnTo>
                    <a:lnTo>
                      <a:pt x="350" y="83"/>
                    </a:lnTo>
                    <a:lnTo>
                      <a:pt x="350" y="85"/>
                    </a:lnTo>
                    <a:lnTo>
                      <a:pt x="350" y="88"/>
                    </a:lnTo>
                    <a:lnTo>
                      <a:pt x="348" y="90"/>
                    </a:lnTo>
                    <a:lnTo>
                      <a:pt x="348" y="88"/>
                    </a:lnTo>
                    <a:lnTo>
                      <a:pt x="346" y="88"/>
                    </a:lnTo>
                    <a:lnTo>
                      <a:pt x="344" y="90"/>
                    </a:lnTo>
                    <a:lnTo>
                      <a:pt x="342" y="90"/>
                    </a:lnTo>
                    <a:lnTo>
                      <a:pt x="344" y="92"/>
                    </a:lnTo>
                    <a:lnTo>
                      <a:pt x="344" y="94"/>
                    </a:lnTo>
                    <a:lnTo>
                      <a:pt x="352" y="103"/>
                    </a:lnTo>
                    <a:lnTo>
                      <a:pt x="359" y="114"/>
                    </a:lnTo>
                    <a:lnTo>
                      <a:pt x="359" y="116"/>
                    </a:lnTo>
                    <a:lnTo>
                      <a:pt x="361" y="118"/>
                    </a:lnTo>
                    <a:lnTo>
                      <a:pt x="366" y="127"/>
                    </a:lnTo>
                    <a:lnTo>
                      <a:pt x="368" y="127"/>
                    </a:lnTo>
                    <a:lnTo>
                      <a:pt x="377" y="140"/>
                    </a:lnTo>
                    <a:lnTo>
                      <a:pt x="377" y="138"/>
                    </a:lnTo>
                    <a:lnTo>
                      <a:pt x="379" y="138"/>
                    </a:lnTo>
                    <a:lnTo>
                      <a:pt x="379" y="136"/>
                    </a:lnTo>
                    <a:lnTo>
                      <a:pt x="381" y="134"/>
                    </a:lnTo>
                    <a:lnTo>
                      <a:pt x="381" y="131"/>
                    </a:lnTo>
                    <a:lnTo>
                      <a:pt x="383" y="131"/>
                    </a:lnTo>
                    <a:lnTo>
                      <a:pt x="385" y="131"/>
                    </a:lnTo>
                    <a:lnTo>
                      <a:pt x="388" y="131"/>
                    </a:lnTo>
                    <a:lnTo>
                      <a:pt x="390" y="131"/>
                    </a:lnTo>
                    <a:lnTo>
                      <a:pt x="392" y="131"/>
                    </a:lnTo>
                    <a:lnTo>
                      <a:pt x="392" y="129"/>
                    </a:lnTo>
                    <a:lnTo>
                      <a:pt x="394" y="131"/>
                    </a:lnTo>
                    <a:lnTo>
                      <a:pt x="396" y="129"/>
                    </a:lnTo>
                    <a:lnTo>
                      <a:pt x="396" y="134"/>
                    </a:lnTo>
                    <a:lnTo>
                      <a:pt x="392" y="142"/>
                    </a:lnTo>
                    <a:lnTo>
                      <a:pt x="390" y="149"/>
                    </a:lnTo>
                    <a:lnTo>
                      <a:pt x="388" y="153"/>
                    </a:lnTo>
                    <a:lnTo>
                      <a:pt x="388" y="156"/>
                    </a:lnTo>
                    <a:lnTo>
                      <a:pt x="385" y="164"/>
                    </a:lnTo>
                    <a:lnTo>
                      <a:pt x="383" y="169"/>
                    </a:lnTo>
                    <a:lnTo>
                      <a:pt x="381" y="175"/>
                    </a:lnTo>
                    <a:lnTo>
                      <a:pt x="381" y="177"/>
                    </a:lnTo>
                    <a:lnTo>
                      <a:pt x="379" y="177"/>
                    </a:lnTo>
                    <a:lnTo>
                      <a:pt x="377" y="177"/>
                    </a:lnTo>
                    <a:lnTo>
                      <a:pt x="374" y="177"/>
                    </a:lnTo>
                    <a:lnTo>
                      <a:pt x="372" y="177"/>
                    </a:lnTo>
                    <a:lnTo>
                      <a:pt x="370" y="177"/>
                    </a:lnTo>
                    <a:lnTo>
                      <a:pt x="368" y="177"/>
                    </a:lnTo>
                    <a:lnTo>
                      <a:pt x="368" y="180"/>
                    </a:lnTo>
                    <a:lnTo>
                      <a:pt x="366" y="182"/>
                    </a:lnTo>
                    <a:lnTo>
                      <a:pt x="363" y="184"/>
                    </a:lnTo>
                    <a:lnTo>
                      <a:pt x="361" y="184"/>
                    </a:lnTo>
                    <a:lnTo>
                      <a:pt x="359" y="184"/>
                    </a:lnTo>
                    <a:lnTo>
                      <a:pt x="357" y="184"/>
                    </a:lnTo>
                    <a:lnTo>
                      <a:pt x="355" y="184"/>
                    </a:lnTo>
                    <a:lnTo>
                      <a:pt x="355" y="186"/>
                    </a:lnTo>
                    <a:lnTo>
                      <a:pt x="357" y="188"/>
                    </a:lnTo>
                    <a:lnTo>
                      <a:pt x="357" y="191"/>
                    </a:lnTo>
                    <a:lnTo>
                      <a:pt x="359" y="193"/>
                    </a:lnTo>
                    <a:lnTo>
                      <a:pt x="359" y="195"/>
                    </a:lnTo>
                    <a:lnTo>
                      <a:pt x="361" y="195"/>
                    </a:lnTo>
                    <a:lnTo>
                      <a:pt x="366" y="197"/>
                    </a:lnTo>
                    <a:lnTo>
                      <a:pt x="368" y="197"/>
                    </a:lnTo>
                    <a:lnTo>
                      <a:pt x="370" y="197"/>
                    </a:lnTo>
                    <a:lnTo>
                      <a:pt x="372" y="199"/>
                    </a:lnTo>
                    <a:lnTo>
                      <a:pt x="370" y="202"/>
                    </a:lnTo>
                    <a:lnTo>
                      <a:pt x="370" y="204"/>
                    </a:lnTo>
                    <a:lnTo>
                      <a:pt x="368" y="210"/>
                    </a:lnTo>
                    <a:lnTo>
                      <a:pt x="366" y="215"/>
                    </a:lnTo>
                    <a:lnTo>
                      <a:pt x="363" y="223"/>
                    </a:lnTo>
                    <a:lnTo>
                      <a:pt x="361" y="228"/>
                    </a:lnTo>
                    <a:lnTo>
                      <a:pt x="361" y="230"/>
                    </a:lnTo>
                    <a:lnTo>
                      <a:pt x="359" y="232"/>
                    </a:lnTo>
                    <a:lnTo>
                      <a:pt x="359" y="237"/>
                    </a:lnTo>
                    <a:lnTo>
                      <a:pt x="357" y="237"/>
                    </a:lnTo>
                    <a:lnTo>
                      <a:pt x="355" y="239"/>
                    </a:lnTo>
                    <a:lnTo>
                      <a:pt x="352" y="241"/>
                    </a:lnTo>
                    <a:lnTo>
                      <a:pt x="350" y="245"/>
                    </a:lnTo>
                    <a:lnTo>
                      <a:pt x="348" y="248"/>
                    </a:lnTo>
                    <a:lnTo>
                      <a:pt x="352" y="252"/>
                    </a:lnTo>
                    <a:lnTo>
                      <a:pt x="350" y="256"/>
                    </a:lnTo>
                    <a:lnTo>
                      <a:pt x="350" y="261"/>
                    </a:lnTo>
                    <a:lnTo>
                      <a:pt x="346" y="269"/>
                    </a:lnTo>
                    <a:lnTo>
                      <a:pt x="344" y="274"/>
                    </a:lnTo>
                    <a:lnTo>
                      <a:pt x="344" y="276"/>
                    </a:lnTo>
                    <a:lnTo>
                      <a:pt x="344" y="278"/>
                    </a:lnTo>
                    <a:lnTo>
                      <a:pt x="344" y="280"/>
                    </a:lnTo>
                    <a:lnTo>
                      <a:pt x="342" y="280"/>
                    </a:lnTo>
                    <a:lnTo>
                      <a:pt x="344" y="283"/>
                    </a:lnTo>
                    <a:lnTo>
                      <a:pt x="346" y="283"/>
                    </a:lnTo>
                    <a:lnTo>
                      <a:pt x="348" y="283"/>
                    </a:lnTo>
                    <a:lnTo>
                      <a:pt x="350" y="283"/>
                    </a:lnTo>
                    <a:lnTo>
                      <a:pt x="350" y="285"/>
                    </a:lnTo>
                    <a:lnTo>
                      <a:pt x="352" y="285"/>
                    </a:lnTo>
                    <a:lnTo>
                      <a:pt x="355" y="285"/>
                    </a:lnTo>
                    <a:lnTo>
                      <a:pt x="357" y="285"/>
                    </a:lnTo>
                    <a:lnTo>
                      <a:pt x="359" y="287"/>
                    </a:lnTo>
                    <a:lnTo>
                      <a:pt x="361" y="287"/>
                    </a:lnTo>
                    <a:lnTo>
                      <a:pt x="363" y="287"/>
                    </a:lnTo>
                    <a:lnTo>
                      <a:pt x="361" y="287"/>
                    </a:lnTo>
                    <a:lnTo>
                      <a:pt x="361" y="289"/>
                    </a:lnTo>
                    <a:lnTo>
                      <a:pt x="361" y="291"/>
                    </a:lnTo>
                    <a:lnTo>
                      <a:pt x="359" y="291"/>
                    </a:lnTo>
                    <a:lnTo>
                      <a:pt x="359" y="294"/>
                    </a:lnTo>
                    <a:lnTo>
                      <a:pt x="359" y="296"/>
                    </a:lnTo>
                    <a:lnTo>
                      <a:pt x="357" y="296"/>
                    </a:lnTo>
                    <a:lnTo>
                      <a:pt x="357" y="298"/>
                    </a:lnTo>
                    <a:lnTo>
                      <a:pt x="357" y="300"/>
                    </a:lnTo>
                    <a:lnTo>
                      <a:pt x="355" y="300"/>
                    </a:lnTo>
                    <a:lnTo>
                      <a:pt x="355" y="302"/>
                    </a:lnTo>
                    <a:lnTo>
                      <a:pt x="352" y="302"/>
                    </a:lnTo>
                    <a:lnTo>
                      <a:pt x="352" y="305"/>
                    </a:lnTo>
                    <a:lnTo>
                      <a:pt x="352" y="307"/>
                    </a:lnTo>
                    <a:lnTo>
                      <a:pt x="350" y="307"/>
                    </a:lnTo>
                    <a:lnTo>
                      <a:pt x="350" y="309"/>
                    </a:lnTo>
                    <a:lnTo>
                      <a:pt x="350" y="311"/>
                    </a:lnTo>
                    <a:lnTo>
                      <a:pt x="348" y="311"/>
                    </a:lnTo>
                    <a:lnTo>
                      <a:pt x="348" y="313"/>
                    </a:lnTo>
                    <a:lnTo>
                      <a:pt x="348" y="315"/>
                    </a:lnTo>
                    <a:lnTo>
                      <a:pt x="346" y="315"/>
                    </a:lnTo>
                    <a:lnTo>
                      <a:pt x="346" y="318"/>
                    </a:lnTo>
                    <a:lnTo>
                      <a:pt x="344" y="320"/>
                    </a:lnTo>
                    <a:lnTo>
                      <a:pt x="344" y="322"/>
                    </a:lnTo>
                    <a:lnTo>
                      <a:pt x="342" y="322"/>
                    </a:lnTo>
                    <a:lnTo>
                      <a:pt x="342" y="324"/>
                    </a:lnTo>
                    <a:lnTo>
                      <a:pt x="342" y="326"/>
                    </a:lnTo>
                    <a:lnTo>
                      <a:pt x="339" y="329"/>
                    </a:lnTo>
                    <a:lnTo>
                      <a:pt x="339" y="331"/>
                    </a:lnTo>
                    <a:lnTo>
                      <a:pt x="337" y="331"/>
                    </a:lnTo>
                    <a:lnTo>
                      <a:pt x="337" y="333"/>
                    </a:lnTo>
                    <a:lnTo>
                      <a:pt x="337" y="335"/>
                    </a:lnTo>
                    <a:lnTo>
                      <a:pt x="335" y="335"/>
                    </a:lnTo>
                    <a:lnTo>
                      <a:pt x="335" y="337"/>
                    </a:lnTo>
                    <a:lnTo>
                      <a:pt x="331" y="344"/>
                    </a:lnTo>
                    <a:lnTo>
                      <a:pt x="326" y="353"/>
                    </a:lnTo>
                    <a:lnTo>
                      <a:pt x="322" y="361"/>
                    </a:lnTo>
                    <a:lnTo>
                      <a:pt x="315" y="370"/>
                    </a:lnTo>
                    <a:lnTo>
                      <a:pt x="315" y="372"/>
                    </a:lnTo>
                    <a:lnTo>
                      <a:pt x="313" y="377"/>
                    </a:lnTo>
                    <a:lnTo>
                      <a:pt x="311" y="379"/>
                    </a:lnTo>
                    <a:lnTo>
                      <a:pt x="309" y="381"/>
                    </a:lnTo>
                    <a:lnTo>
                      <a:pt x="309" y="386"/>
                    </a:lnTo>
                    <a:lnTo>
                      <a:pt x="304" y="390"/>
                    </a:lnTo>
                    <a:lnTo>
                      <a:pt x="304" y="392"/>
                    </a:lnTo>
                    <a:lnTo>
                      <a:pt x="302" y="392"/>
                    </a:lnTo>
                    <a:lnTo>
                      <a:pt x="300" y="392"/>
                    </a:lnTo>
                    <a:lnTo>
                      <a:pt x="298" y="392"/>
                    </a:lnTo>
                    <a:lnTo>
                      <a:pt x="298" y="394"/>
                    </a:lnTo>
                    <a:lnTo>
                      <a:pt x="296" y="394"/>
                    </a:lnTo>
                    <a:lnTo>
                      <a:pt x="296" y="397"/>
                    </a:lnTo>
                    <a:lnTo>
                      <a:pt x="296" y="394"/>
                    </a:lnTo>
                    <a:lnTo>
                      <a:pt x="293" y="394"/>
                    </a:lnTo>
                    <a:lnTo>
                      <a:pt x="296" y="394"/>
                    </a:lnTo>
                    <a:lnTo>
                      <a:pt x="296" y="392"/>
                    </a:lnTo>
                    <a:lnTo>
                      <a:pt x="293" y="392"/>
                    </a:lnTo>
                    <a:lnTo>
                      <a:pt x="291" y="392"/>
                    </a:lnTo>
                    <a:lnTo>
                      <a:pt x="289" y="392"/>
                    </a:lnTo>
                    <a:lnTo>
                      <a:pt x="291" y="392"/>
                    </a:lnTo>
                    <a:lnTo>
                      <a:pt x="291" y="394"/>
                    </a:lnTo>
                    <a:lnTo>
                      <a:pt x="291" y="397"/>
                    </a:lnTo>
                    <a:lnTo>
                      <a:pt x="289" y="397"/>
                    </a:lnTo>
                    <a:lnTo>
                      <a:pt x="289" y="394"/>
                    </a:lnTo>
                    <a:lnTo>
                      <a:pt x="287" y="394"/>
                    </a:lnTo>
                    <a:lnTo>
                      <a:pt x="285" y="394"/>
                    </a:lnTo>
                    <a:lnTo>
                      <a:pt x="282" y="394"/>
                    </a:lnTo>
                    <a:lnTo>
                      <a:pt x="282" y="397"/>
                    </a:lnTo>
                    <a:lnTo>
                      <a:pt x="280" y="397"/>
                    </a:lnTo>
                    <a:lnTo>
                      <a:pt x="278" y="397"/>
                    </a:lnTo>
                    <a:lnTo>
                      <a:pt x="278" y="394"/>
                    </a:lnTo>
                    <a:lnTo>
                      <a:pt x="278" y="397"/>
                    </a:lnTo>
                    <a:lnTo>
                      <a:pt x="276" y="397"/>
                    </a:lnTo>
                    <a:lnTo>
                      <a:pt x="274" y="397"/>
                    </a:lnTo>
                    <a:lnTo>
                      <a:pt x="271" y="397"/>
                    </a:lnTo>
                    <a:lnTo>
                      <a:pt x="269" y="397"/>
                    </a:lnTo>
                    <a:lnTo>
                      <a:pt x="267" y="397"/>
                    </a:lnTo>
                    <a:lnTo>
                      <a:pt x="265" y="397"/>
                    </a:lnTo>
                    <a:lnTo>
                      <a:pt x="263" y="397"/>
                    </a:lnTo>
                    <a:lnTo>
                      <a:pt x="260" y="397"/>
                    </a:lnTo>
                    <a:lnTo>
                      <a:pt x="258" y="397"/>
                    </a:lnTo>
                    <a:lnTo>
                      <a:pt x="256" y="397"/>
                    </a:lnTo>
                    <a:lnTo>
                      <a:pt x="256" y="399"/>
                    </a:lnTo>
                    <a:lnTo>
                      <a:pt x="254" y="399"/>
                    </a:lnTo>
                    <a:lnTo>
                      <a:pt x="254" y="397"/>
                    </a:lnTo>
                    <a:lnTo>
                      <a:pt x="252" y="397"/>
                    </a:lnTo>
                    <a:lnTo>
                      <a:pt x="254" y="394"/>
                    </a:lnTo>
                    <a:lnTo>
                      <a:pt x="256" y="392"/>
                    </a:lnTo>
                    <a:lnTo>
                      <a:pt x="256" y="390"/>
                    </a:lnTo>
                    <a:lnTo>
                      <a:pt x="256" y="388"/>
                    </a:lnTo>
                    <a:lnTo>
                      <a:pt x="254" y="390"/>
                    </a:lnTo>
                    <a:lnTo>
                      <a:pt x="254" y="388"/>
                    </a:lnTo>
                    <a:lnTo>
                      <a:pt x="252" y="388"/>
                    </a:lnTo>
                    <a:lnTo>
                      <a:pt x="252" y="386"/>
                    </a:lnTo>
                    <a:lnTo>
                      <a:pt x="250" y="386"/>
                    </a:lnTo>
                    <a:lnTo>
                      <a:pt x="250" y="383"/>
                    </a:lnTo>
                    <a:lnTo>
                      <a:pt x="247" y="383"/>
                    </a:lnTo>
                    <a:lnTo>
                      <a:pt x="245" y="383"/>
                    </a:lnTo>
                    <a:lnTo>
                      <a:pt x="243" y="383"/>
                    </a:lnTo>
                    <a:lnTo>
                      <a:pt x="241" y="383"/>
                    </a:lnTo>
                    <a:lnTo>
                      <a:pt x="239" y="383"/>
                    </a:lnTo>
                    <a:lnTo>
                      <a:pt x="239" y="386"/>
                    </a:lnTo>
                    <a:lnTo>
                      <a:pt x="236" y="386"/>
                    </a:lnTo>
                    <a:lnTo>
                      <a:pt x="236" y="383"/>
                    </a:lnTo>
                    <a:lnTo>
                      <a:pt x="234" y="383"/>
                    </a:lnTo>
                    <a:lnTo>
                      <a:pt x="232" y="383"/>
                    </a:lnTo>
                    <a:lnTo>
                      <a:pt x="232" y="381"/>
                    </a:lnTo>
                    <a:lnTo>
                      <a:pt x="232" y="379"/>
                    </a:lnTo>
                    <a:lnTo>
                      <a:pt x="230" y="379"/>
                    </a:lnTo>
                    <a:lnTo>
                      <a:pt x="230" y="377"/>
                    </a:lnTo>
                    <a:lnTo>
                      <a:pt x="228" y="377"/>
                    </a:lnTo>
                    <a:lnTo>
                      <a:pt x="228" y="375"/>
                    </a:lnTo>
                    <a:lnTo>
                      <a:pt x="228" y="372"/>
                    </a:lnTo>
                    <a:lnTo>
                      <a:pt x="228" y="370"/>
                    </a:lnTo>
                    <a:lnTo>
                      <a:pt x="225" y="370"/>
                    </a:lnTo>
                    <a:lnTo>
                      <a:pt x="225" y="368"/>
                    </a:lnTo>
                    <a:lnTo>
                      <a:pt x="223" y="368"/>
                    </a:lnTo>
                    <a:lnTo>
                      <a:pt x="221" y="368"/>
                    </a:lnTo>
                    <a:lnTo>
                      <a:pt x="219" y="368"/>
                    </a:lnTo>
                    <a:lnTo>
                      <a:pt x="219" y="366"/>
                    </a:lnTo>
                    <a:lnTo>
                      <a:pt x="217" y="366"/>
                    </a:lnTo>
                    <a:lnTo>
                      <a:pt x="214" y="366"/>
                    </a:lnTo>
                    <a:lnTo>
                      <a:pt x="212" y="366"/>
                    </a:lnTo>
                    <a:lnTo>
                      <a:pt x="212" y="364"/>
                    </a:lnTo>
                    <a:lnTo>
                      <a:pt x="210" y="364"/>
                    </a:lnTo>
                    <a:lnTo>
                      <a:pt x="208" y="364"/>
                    </a:lnTo>
                    <a:lnTo>
                      <a:pt x="206" y="364"/>
                    </a:lnTo>
                    <a:lnTo>
                      <a:pt x="206" y="366"/>
                    </a:lnTo>
                    <a:lnTo>
                      <a:pt x="204" y="366"/>
                    </a:lnTo>
                    <a:lnTo>
                      <a:pt x="201" y="366"/>
                    </a:lnTo>
                    <a:lnTo>
                      <a:pt x="201" y="364"/>
                    </a:lnTo>
                    <a:lnTo>
                      <a:pt x="199" y="364"/>
                    </a:lnTo>
                    <a:lnTo>
                      <a:pt x="197" y="364"/>
                    </a:lnTo>
                    <a:lnTo>
                      <a:pt x="197" y="366"/>
                    </a:lnTo>
                    <a:lnTo>
                      <a:pt x="195" y="366"/>
                    </a:lnTo>
                    <a:lnTo>
                      <a:pt x="195" y="364"/>
                    </a:lnTo>
                    <a:lnTo>
                      <a:pt x="193" y="364"/>
                    </a:lnTo>
                    <a:lnTo>
                      <a:pt x="193" y="366"/>
                    </a:lnTo>
                    <a:lnTo>
                      <a:pt x="193" y="368"/>
                    </a:lnTo>
                    <a:lnTo>
                      <a:pt x="193" y="370"/>
                    </a:lnTo>
                    <a:lnTo>
                      <a:pt x="190" y="370"/>
                    </a:lnTo>
                    <a:lnTo>
                      <a:pt x="188" y="370"/>
                    </a:lnTo>
                    <a:lnTo>
                      <a:pt x="188" y="368"/>
                    </a:lnTo>
                    <a:lnTo>
                      <a:pt x="186" y="368"/>
                    </a:lnTo>
                    <a:lnTo>
                      <a:pt x="186" y="370"/>
                    </a:lnTo>
                    <a:lnTo>
                      <a:pt x="184" y="370"/>
                    </a:lnTo>
                    <a:lnTo>
                      <a:pt x="182" y="370"/>
                    </a:lnTo>
                    <a:lnTo>
                      <a:pt x="182" y="372"/>
                    </a:lnTo>
                    <a:lnTo>
                      <a:pt x="179" y="372"/>
                    </a:lnTo>
                    <a:lnTo>
                      <a:pt x="177" y="372"/>
                    </a:lnTo>
                    <a:lnTo>
                      <a:pt x="175" y="372"/>
                    </a:lnTo>
                    <a:lnTo>
                      <a:pt x="175" y="375"/>
                    </a:lnTo>
                    <a:lnTo>
                      <a:pt x="173" y="375"/>
                    </a:lnTo>
                    <a:lnTo>
                      <a:pt x="173" y="377"/>
                    </a:lnTo>
                    <a:lnTo>
                      <a:pt x="175" y="377"/>
                    </a:lnTo>
                    <a:lnTo>
                      <a:pt x="175" y="379"/>
                    </a:lnTo>
                    <a:lnTo>
                      <a:pt x="177" y="381"/>
                    </a:lnTo>
                    <a:lnTo>
                      <a:pt x="175" y="381"/>
                    </a:lnTo>
                    <a:lnTo>
                      <a:pt x="173" y="381"/>
                    </a:lnTo>
                    <a:lnTo>
                      <a:pt x="173" y="383"/>
                    </a:lnTo>
                    <a:lnTo>
                      <a:pt x="171" y="383"/>
                    </a:lnTo>
                    <a:lnTo>
                      <a:pt x="168" y="383"/>
                    </a:lnTo>
                    <a:lnTo>
                      <a:pt x="166" y="383"/>
                    </a:lnTo>
                    <a:lnTo>
                      <a:pt x="166" y="386"/>
                    </a:lnTo>
                    <a:lnTo>
                      <a:pt x="164" y="386"/>
                    </a:lnTo>
                    <a:lnTo>
                      <a:pt x="164" y="388"/>
                    </a:lnTo>
                    <a:lnTo>
                      <a:pt x="164" y="390"/>
                    </a:lnTo>
                    <a:lnTo>
                      <a:pt x="164" y="392"/>
                    </a:lnTo>
                    <a:lnTo>
                      <a:pt x="166" y="392"/>
                    </a:lnTo>
                    <a:lnTo>
                      <a:pt x="166" y="394"/>
                    </a:lnTo>
                    <a:lnTo>
                      <a:pt x="164" y="394"/>
                    </a:lnTo>
                    <a:lnTo>
                      <a:pt x="162" y="394"/>
                    </a:lnTo>
                    <a:lnTo>
                      <a:pt x="160" y="394"/>
                    </a:lnTo>
                    <a:lnTo>
                      <a:pt x="158" y="394"/>
                    </a:lnTo>
                    <a:lnTo>
                      <a:pt x="158" y="392"/>
                    </a:lnTo>
                    <a:lnTo>
                      <a:pt x="158" y="390"/>
                    </a:lnTo>
                    <a:lnTo>
                      <a:pt x="155" y="390"/>
                    </a:lnTo>
                    <a:lnTo>
                      <a:pt x="153" y="390"/>
                    </a:lnTo>
                    <a:lnTo>
                      <a:pt x="153" y="388"/>
                    </a:lnTo>
                    <a:lnTo>
                      <a:pt x="151" y="388"/>
                    </a:lnTo>
                    <a:lnTo>
                      <a:pt x="151" y="386"/>
                    </a:lnTo>
                    <a:lnTo>
                      <a:pt x="149" y="386"/>
                    </a:lnTo>
                    <a:lnTo>
                      <a:pt x="149" y="383"/>
                    </a:lnTo>
                    <a:lnTo>
                      <a:pt x="147" y="383"/>
                    </a:lnTo>
                    <a:lnTo>
                      <a:pt x="147" y="386"/>
                    </a:lnTo>
                    <a:lnTo>
                      <a:pt x="144" y="386"/>
                    </a:lnTo>
                    <a:lnTo>
                      <a:pt x="144" y="388"/>
                    </a:lnTo>
                    <a:lnTo>
                      <a:pt x="142" y="388"/>
                    </a:lnTo>
                    <a:lnTo>
                      <a:pt x="142" y="390"/>
                    </a:lnTo>
                    <a:lnTo>
                      <a:pt x="140" y="390"/>
                    </a:lnTo>
                    <a:lnTo>
                      <a:pt x="140" y="388"/>
                    </a:lnTo>
                    <a:lnTo>
                      <a:pt x="138" y="388"/>
                    </a:lnTo>
                    <a:lnTo>
                      <a:pt x="136" y="388"/>
                    </a:lnTo>
                    <a:lnTo>
                      <a:pt x="133" y="388"/>
                    </a:lnTo>
                    <a:lnTo>
                      <a:pt x="131" y="388"/>
                    </a:lnTo>
                    <a:lnTo>
                      <a:pt x="131" y="390"/>
                    </a:lnTo>
                    <a:lnTo>
                      <a:pt x="129" y="390"/>
                    </a:lnTo>
                    <a:lnTo>
                      <a:pt x="127" y="392"/>
                    </a:lnTo>
                    <a:lnTo>
                      <a:pt x="125" y="392"/>
                    </a:lnTo>
                    <a:lnTo>
                      <a:pt x="122" y="392"/>
                    </a:lnTo>
                    <a:lnTo>
                      <a:pt x="120" y="392"/>
                    </a:lnTo>
                    <a:lnTo>
                      <a:pt x="120" y="390"/>
                    </a:lnTo>
                    <a:lnTo>
                      <a:pt x="118" y="390"/>
                    </a:lnTo>
                    <a:lnTo>
                      <a:pt x="118" y="392"/>
                    </a:lnTo>
                    <a:lnTo>
                      <a:pt x="118" y="394"/>
                    </a:lnTo>
                    <a:lnTo>
                      <a:pt x="116" y="394"/>
                    </a:lnTo>
                    <a:lnTo>
                      <a:pt x="114" y="394"/>
                    </a:lnTo>
                    <a:lnTo>
                      <a:pt x="112" y="394"/>
                    </a:lnTo>
                    <a:lnTo>
                      <a:pt x="109" y="394"/>
                    </a:lnTo>
                    <a:lnTo>
                      <a:pt x="109" y="392"/>
                    </a:lnTo>
                    <a:lnTo>
                      <a:pt x="107" y="392"/>
                    </a:lnTo>
                    <a:lnTo>
                      <a:pt x="107" y="390"/>
                    </a:lnTo>
                    <a:lnTo>
                      <a:pt x="107" y="388"/>
                    </a:lnTo>
                    <a:lnTo>
                      <a:pt x="107" y="386"/>
                    </a:lnTo>
                    <a:lnTo>
                      <a:pt x="107" y="383"/>
                    </a:lnTo>
                    <a:lnTo>
                      <a:pt x="107" y="386"/>
                    </a:lnTo>
                    <a:lnTo>
                      <a:pt x="105" y="386"/>
                    </a:lnTo>
                    <a:lnTo>
                      <a:pt x="105" y="388"/>
                    </a:lnTo>
                    <a:lnTo>
                      <a:pt x="103" y="388"/>
                    </a:lnTo>
                    <a:lnTo>
                      <a:pt x="101" y="388"/>
                    </a:lnTo>
                    <a:lnTo>
                      <a:pt x="101" y="390"/>
                    </a:lnTo>
                    <a:lnTo>
                      <a:pt x="98" y="390"/>
                    </a:lnTo>
                    <a:lnTo>
                      <a:pt x="98" y="388"/>
                    </a:lnTo>
                    <a:lnTo>
                      <a:pt x="98" y="386"/>
                    </a:lnTo>
                    <a:lnTo>
                      <a:pt x="98" y="383"/>
                    </a:lnTo>
                    <a:lnTo>
                      <a:pt x="98" y="381"/>
                    </a:lnTo>
                    <a:lnTo>
                      <a:pt x="96" y="381"/>
                    </a:lnTo>
                    <a:lnTo>
                      <a:pt x="96" y="383"/>
                    </a:lnTo>
                    <a:lnTo>
                      <a:pt x="94" y="383"/>
                    </a:lnTo>
                    <a:lnTo>
                      <a:pt x="92" y="383"/>
                    </a:lnTo>
                    <a:lnTo>
                      <a:pt x="90" y="383"/>
                    </a:lnTo>
                    <a:lnTo>
                      <a:pt x="90" y="386"/>
                    </a:lnTo>
                    <a:lnTo>
                      <a:pt x="87" y="386"/>
                    </a:lnTo>
                    <a:lnTo>
                      <a:pt x="87" y="383"/>
                    </a:lnTo>
                    <a:lnTo>
                      <a:pt x="85" y="383"/>
                    </a:lnTo>
                    <a:lnTo>
                      <a:pt x="83" y="383"/>
                    </a:lnTo>
                    <a:lnTo>
                      <a:pt x="83" y="381"/>
                    </a:lnTo>
                    <a:lnTo>
                      <a:pt x="83" y="379"/>
                    </a:lnTo>
                    <a:lnTo>
                      <a:pt x="83" y="377"/>
                    </a:lnTo>
                    <a:lnTo>
                      <a:pt x="83" y="375"/>
                    </a:lnTo>
                    <a:lnTo>
                      <a:pt x="83" y="372"/>
                    </a:lnTo>
                    <a:lnTo>
                      <a:pt x="85" y="372"/>
                    </a:lnTo>
                    <a:lnTo>
                      <a:pt x="85" y="370"/>
                    </a:lnTo>
                    <a:lnTo>
                      <a:pt x="87" y="370"/>
                    </a:lnTo>
                    <a:lnTo>
                      <a:pt x="87" y="372"/>
                    </a:lnTo>
                    <a:lnTo>
                      <a:pt x="90" y="372"/>
                    </a:lnTo>
                    <a:lnTo>
                      <a:pt x="90" y="375"/>
                    </a:lnTo>
                    <a:lnTo>
                      <a:pt x="90" y="377"/>
                    </a:lnTo>
                    <a:lnTo>
                      <a:pt x="92" y="377"/>
                    </a:lnTo>
                    <a:lnTo>
                      <a:pt x="94" y="377"/>
                    </a:lnTo>
                    <a:lnTo>
                      <a:pt x="96" y="377"/>
                    </a:lnTo>
                    <a:lnTo>
                      <a:pt x="98" y="377"/>
                    </a:lnTo>
                    <a:lnTo>
                      <a:pt x="98" y="375"/>
                    </a:lnTo>
                    <a:lnTo>
                      <a:pt x="101" y="375"/>
                    </a:lnTo>
                    <a:lnTo>
                      <a:pt x="103" y="375"/>
                    </a:lnTo>
                    <a:lnTo>
                      <a:pt x="105" y="375"/>
                    </a:lnTo>
                    <a:lnTo>
                      <a:pt x="107" y="375"/>
                    </a:lnTo>
                    <a:lnTo>
                      <a:pt x="109" y="375"/>
                    </a:lnTo>
                    <a:lnTo>
                      <a:pt x="109" y="372"/>
                    </a:lnTo>
                    <a:lnTo>
                      <a:pt x="112" y="372"/>
                    </a:lnTo>
                    <a:lnTo>
                      <a:pt x="112" y="370"/>
                    </a:lnTo>
                    <a:lnTo>
                      <a:pt x="112" y="368"/>
                    </a:lnTo>
                    <a:lnTo>
                      <a:pt x="109" y="368"/>
                    </a:lnTo>
                    <a:lnTo>
                      <a:pt x="109" y="366"/>
                    </a:lnTo>
                    <a:lnTo>
                      <a:pt x="107" y="366"/>
                    </a:lnTo>
                    <a:lnTo>
                      <a:pt x="107" y="364"/>
                    </a:lnTo>
                    <a:lnTo>
                      <a:pt x="107" y="361"/>
                    </a:lnTo>
                    <a:lnTo>
                      <a:pt x="105" y="361"/>
                    </a:lnTo>
                    <a:lnTo>
                      <a:pt x="105" y="359"/>
                    </a:lnTo>
                    <a:lnTo>
                      <a:pt x="103" y="359"/>
                    </a:lnTo>
                    <a:lnTo>
                      <a:pt x="103" y="357"/>
                    </a:lnTo>
                    <a:lnTo>
                      <a:pt x="103" y="355"/>
                    </a:lnTo>
                    <a:lnTo>
                      <a:pt x="103" y="353"/>
                    </a:lnTo>
                    <a:lnTo>
                      <a:pt x="105" y="351"/>
                    </a:lnTo>
                    <a:lnTo>
                      <a:pt x="107" y="351"/>
                    </a:lnTo>
                    <a:lnTo>
                      <a:pt x="109" y="351"/>
                    </a:lnTo>
                    <a:lnTo>
                      <a:pt x="112" y="351"/>
                    </a:lnTo>
                    <a:lnTo>
                      <a:pt x="114" y="351"/>
                    </a:lnTo>
                    <a:lnTo>
                      <a:pt x="116" y="351"/>
                    </a:lnTo>
                    <a:lnTo>
                      <a:pt x="118" y="351"/>
                    </a:lnTo>
                    <a:lnTo>
                      <a:pt x="120" y="351"/>
                    </a:lnTo>
                    <a:lnTo>
                      <a:pt x="118" y="351"/>
                    </a:lnTo>
                    <a:lnTo>
                      <a:pt x="118" y="348"/>
                    </a:lnTo>
                    <a:lnTo>
                      <a:pt x="116" y="348"/>
                    </a:lnTo>
                    <a:lnTo>
                      <a:pt x="116" y="346"/>
                    </a:lnTo>
                    <a:lnTo>
                      <a:pt x="116" y="344"/>
                    </a:lnTo>
                    <a:lnTo>
                      <a:pt x="114" y="344"/>
                    </a:lnTo>
                    <a:lnTo>
                      <a:pt x="114" y="342"/>
                    </a:lnTo>
                    <a:lnTo>
                      <a:pt x="114" y="340"/>
                    </a:lnTo>
                    <a:lnTo>
                      <a:pt x="114" y="337"/>
                    </a:lnTo>
                    <a:lnTo>
                      <a:pt x="116" y="337"/>
                    </a:lnTo>
                    <a:lnTo>
                      <a:pt x="116" y="335"/>
                    </a:lnTo>
                    <a:lnTo>
                      <a:pt x="118" y="335"/>
                    </a:lnTo>
                    <a:lnTo>
                      <a:pt x="118" y="337"/>
                    </a:lnTo>
                    <a:lnTo>
                      <a:pt x="120" y="337"/>
                    </a:lnTo>
                    <a:lnTo>
                      <a:pt x="122" y="337"/>
                    </a:lnTo>
                    <a:lnTo>
                      <a:pt x="125" y="337"/>
                    </a:lnTo>
                    <a:lnTo>
                      <a:pt x="125" y="335"/>
                    </a:lnTo>
                    <a:lnTo>
                      <a:pt x="127" y="335"/>
                    </a:lnTo>
                    <a:lnTo>
                      <a:pt x="127" y="333"/>
                    </a:lnTo>
                    <a:lnTo>
                      <a:pt x="125" y="333"/>
                    </a:lnTo>
                    <a:lnTo>
                      <a:pt x="125" y="331"/>
                    </a:lnTo>
                    <a:lnTo>
                      <a:pt x="122" y="331"/>
                    </a:lnTo>
                    <a:lnTo>
                      <a:pt x="122" y="329"/>
                    </a:lnTo>
                    <a:lnTo>
                      <a:pt x="122" y="326"/>
                    </a:lnTo>
                    <a:lnTo>
                      <a:pt x="122" y="324"/>
                    </a:lnTo>
                    <a:lnTo>
                      <a:pt x="122" y="322"/>
                    </a:lnTo>
                    <a:lnTo>
                      <a:pt x="122" y="320"/>
                    </a:lnTo>
                    <a:lnTo>
                      <a:pt x="122" y="318"/>
                    </a:lnTo>
                    <a:lnTo>
                      <a:pt x="122" y="315"/>
                    </a:lnTo>
                    <a:lnTo>
                      <a:pt x="122" y="313"/>
                    </a:lnTo>
                    <a:lnTo>
                      <a:pt x="122" y="311"/>
                    </a:lnTo>
                    <a:lnTo>
                      <a:pt x="125" y="311"/>
                    </a:lnTo>
                    <a:lnTo>
                      <a:pt x="127" y="311"/>
                    </a:lnTo>
                    <a:lnTo>
                      <a:pt x="129" y="311"/>
                    </a:lnTo>
                    <a:lnTo>
                      <a:pt x="131" y="311"/>
                    </a:lnTo>
                    <a:lnTo>
                      <a:pt x="131" y="309"/>
                    </a:lnTo>
                    <a:lnTo>
                      <a:pt x="133" y="309"/>
                    </a:lnTo>
                    <a:lnTo>
                      <a:pt x="133" y="307"/>
                    </a:lnTo>
                    <a:lnTo>
                      <a:pt x="133" y="305"/>
                    </a:lnTo>
                    <a:lnTo>
                      <a:pt x="136" y="305"/>
                    </a:lnTo>
                    <a:lnTo>
                      <a:pt x="136" y="302"/>
                    </a:lnTo>
                    <a:lnTo>
                      <a:pt x="133" y="300"/>
                    </a:lnTo>
                    <a:lnTo>
                      <a:pt x="133" y="298"/>
                    </a:lnTo>
                    <a:lnTo>
                      <a:pt x="131" y="298"/>
                    </a:lnTo>
                    <a:lnTo>
                      <a:pt x="131" y="296"/>
                    </a:lnTo>
                    <a:lnTo>
                      <a:pt x="131" y="294"/>
                    </a:lnTo>
                    <a:lnTo>
                      <a:pt x="131" y="291"/>
                    </a:lnTo>
                    <a:lnTo>
                      <a:pt x="133" y="291"/>
                    </a:lnTo>
                    <a:lnTo>
                      <a:pt x="136" y="291"/>
                    </a:lnTo>
                    <a:lnTo>
                      <a:pt x="138" y="291"/>
                    </a:lnTo>
                    <a:lnTo>
                      <a:pt x="138" y="289"/>
                    </a:lnTo>
                    <a:lnTo>
                      <a:pt x="138" y="287"/>
                    </a:lnTo>
                    <a:lnTo>
                      <a:pt x="138" y="285"/>
                    </a:lnTo>
                    <a:lnTo>
                      <a:pt x="138" y="283"/>
                    </a:lnTo>
                    <a:lnTo>
                      <a:pt x="140" y="283"/>
                    </a:lnTo>
                    <a:lnTo>
                      <a:pt x="140" y="280"/>
                    </a:lnTo>
                    <a:lnTo>
                      <a:pt x="142" y="280"/>
                    </a:lnTo>
                    <a:lnTo>
                      <a:pt x="142" y="278"/>
                    </a:lnTo>
                    <a:lnTo>
                      <a:pt x="144" y="278"/>
                    </a:lnTo>
                    <a:lnTo>
                      <a:pt x="144" y="276"/>
                    </a:lnTo>
                    <a:lnTo>
                      <a:pt x="147" y="276"/>
                    </a:lnTo>
                    <a:lnTo>
                      <a:pt x="147" y="274"/>
                    </a:lnTo>
                    <a:lnTo>
                      <a:pt x="147" y="272"/>
                    </a:lnTo>
                    <a:lnTo>
                      <a:pt x="144" y="269"/>
                    </a:lnTo>
                    <a:lnTo>
                      <a:pt x="142" y="267"/>
                    </a:lnTo>
                    <a:lnTo>
                      <a:pt x="140" y="265"/>
                    </a:lnTo>
                    <a:lnTo>
                      <a:pt x="138" y="263"/>
                    </a:lnTo>
                    <a:lnTo>
                      <a:pt x="136" y="265"/>
                    </a:lnTo>
                    <a:lnTo>
                      <a:pt x="133" y="267"/>
                    </a:lnTo>
                    <a:lnTo>
                      <a:pt x="131" y="269"/>
                    </a:lnTo>
                    <a:lnTo>
                      <a:pt x="131" y="272"/>
                    </a:lnTo>
                    <a:lnTo>
                      <a:pt x="129" y="272"/>
                    </a:lnTo>
                    <a:lnTo>
                      <a:pt x="129" y="274"/>
                    </a:lnTo>
                    <a:lnTo>
                      <a:pt x="127" y="274"/>
                    </a:lnTo>
                    <a:lnTo>
                      <a:pt x="125" y="274"/>
                    </a:lnTo>
                    <a:lnTo>
                      <a:pt x="122" y="274"/>
                    </a:lnTo>
                    <a:lnTo>
                      <a:pt x="120" y="274"/>
                    </a:lnTo>
                    <a:lnTo>
                      <a:pt x="118" y="274"/>
                    </a:lnTo>
                    <a:lnTo>
                      <a:pt x="116" y="274"/>
                    </a:lnTo>
                    <a:lnTo>
                      <a:pt x="114" y="274"/>
                    </a:lnTo>
                    <a:lnTo>
                      <a:pt x="112" y="274"/>
                    </a:lnTo>
                    <a:lnTo>
                      <a:pt x="109" y="274"/>
                    </a:lnTo>
                    <a:lnTo>
                      <a:pt x="105" y="274"/>
                    </a:lnTo>
                    <a:lnTo>
                      <a:pt x="103" y="274"/>
                    </a:lnTo>
                    <a:lnTo>
                      <a:pt x="101" y="276"/>
                    </a:lnTo>
                    <a:lnTo>
                      <a:pt x="103" y="276"/>
                    </a:lnTo>
                    <a:lnTo>
                      <a:pt x="103" y="278"/>
                    </a:lnTo>
                    <a:lnTo>
                      <a:pt x="103" y="280"/>
                    </a:lnTo>
                    <a:lnTo>
                      <a:pt x="105" y="280"/>
                    </a:lnTo>
                    <a:lnTo>
                      <a:pt x="107" y="283"/>
                    </a:lnTo>
                    <a:lnTo>
                      <a:pt x="109" y="285"/>
                    </a:lnTo>
                    <a:lnTo>
                      <a:pt x="109" y="287"/>
                    </a:lnTo>
                    <a:lnTo>
                      <a:pt x="112" y="287"/>
                    </a:lnTo>
                    <a:lnTo>
                      <a:pt x="112" y="289"/>
                    </a:lnTo>
                    <a:lnTo>
                      <a:pt x="114" y="289"/>
                    </a:lnTo>
                    <a:lnTo>
                      <a:pt x="116" y="291"/>
                    </a:lnTo>
                    <a:lnTo>
                      <a:pt x="114" y="291"/>
                    </a:lnTo>
                    <a:lnTo>
                      <a:pt x="112" y="291"/>
                    </a:lnTo>
                    <a:lnTo>
                      <a:pt x="109" y="294"/>
                    </a:lnTo>
                    <a:lnTo>
                      <a:pt x="107" y="294"/>
                    </a:lnTo>
                    <a:lnTo>
                      <a:pt x="105" y="294"/>
                    </a:lnTo>
                    <a:lnTo>
                      <a:pt x="103" y="291"/>
                    </a:lnTo>
                    <a:lnTo>
                      <a:pt x="101" y="291"/>
                    </a:lnTo>
                    <a:lnTo>
                      <a:pt x="98" y="289"/>
                    </a:lnTo>
                    <a:lnTo>
                      <a:pt x="96" y="289"/>
                    </a:lnTo>
                    <a:lnTo>
                      <a:pt x="94" y="287"/>
                    </a:lnTo>
                    <a:lnTo>
                      <a:pt x="92" y="287"/>
                    </a:lnTo>
                    <a:lnTo>
                      <a:pt x="90" y="285"/>
                    </a:lnTo>
                    <a:lnTo>
                      <a:pt x="81" y="278"/>
                    </a:lnTo>
                    <a:lnTo>
                      <a:pt x="81" y="276"/>
                    </a:lnTo>
                    <a:lnTo>
                      <a:pt x="79" y="276"/>
                    </a:lnTo>
                    <a:lnTo>
                      <a:pt x="76" y="276"/>
                    </a:lnTo>
                    <a:lnTo>
                      <a:pt x="76" y="274"/>
                    </a:lnTo>
                    <a:lnTo>
                      <a:pt x="74" y="274"/>
                    </a:lnTo>
                    <a:lnTo>
                      <a:pt x="72" y="272"/>
                    </a:lnTo>
                    <a:lnTo>
                      <a:pt x="70" y="272"/>
                    </a:lnTo>
                    <a:lnTo>
                      <a:pt x="70" y="269"/>
                    </a:lnTo>
                    <a:lnTo>
                      <a:pt x="68" y="269"/>
                    </a:lnTo>
                    <a:lnTo>
                      <a:pt x="68" y="267"/>
                    </a:lnTo>
                    <a:lnTo>
                      <a:pt x="66" y="267"/>
                    </a:lnTo>
                    <a:lnTo>
                      <a:pt x="66" y="265"/>
                    </a:lnTo>
                    <a:lnTo>
                      <a:pt x="63" y="265"/>
                    </a:lnTo>
                    <a:lnTo>
                      <a:pt x="61" y="263"/>
                    </a:lnTo>
                    <a:lnTo>
                      <a:pt x="59" y="263"/>
                    </a:lnTo>
                    <a:lnTo>
                      <a:pt x="59" y="261"/>
                    </a:lnTo>
                    <a:lnTo>
                      <a:pt x="57" y="261"/>
                    </a:lnTo>
                    <a:lnTo>
                      <a:pt x="55" y="259"/>
                    </a:lnTo>
                    <a:lnTo>
                      <a:pt x="52" y="259"/>
                    </a:lnTo>
                    <a:lnTo>
                      <a:pt x="52" y="256"/>
                    </a:lnTo>
                    <a:lnTo>
                      <a:pt x="50" y="256"/>
                    </a:lnTo>
                    <a:lnTo>
                      <a:pt x="48" y="254"/>
                    </a:lnTo>
                    <a:lnTo>
                      <a:pt x="50" y="252"/>
                    </a:lnTo>
                    <a:lnTo>
                      <a:pt x="52" y="250"/>
                    </a:lnTo>
                    <a:lnTo>
                      <a:pt x="55" y="248"/>
                    </a:lnTo>
                    <a:lnTo>
                      <a:pt x="55" y="245"/>
                    </a:lnTo>
                    <a:lnTo>
                      <a:pt x="57" y="243"/>
                    </a:lnTo>
                    <a:lnTo>
                      <a:pt x="52" y="241"/>
                    </a:lnTo>
                    <a:lnTo>
                      <a:pt x="50" y="239"/>
                    </a:lnTo>
                    <a:lnTo>
                      <a:pt x="52" y="237"/>
                    </a:lnTo>
                    <a:lnTo>
                      <a:pt x="55" y="234"/>
                    </a:lnTo>
                    <a:lnTo>
                      <a:pt x="55" y="232"/>
                    </a:lnTo>
                    <a:lnTo>
                      <a:pt x="57" y="230"/>
                    </a:lnTo>
                    <a:lnTo>
                      <a:pt x="59" y="228"/>
                    </a:lnTo>
                    <a:lnTo>
                      <a:pt x="61" y="226"/>
                    </a:lnTo>
                    <a:lnTo>
                      <a:pt x="61" y="223"/>
                    </a:lnTo>
                    <a:lnTo>
                      <a:pt x="63" y="221"/>
                    </a:lnTo>
                    <a:lnTo>
                      <a:pt x="66" y="219"/>
                    </a:lnTo>
                    <a:lnTo>
                      <a:pt x="68" y="217"/>
                    </a:lnTo>
                    <a:lnTo>
                      <a:pt x="68" y="215"/>
                    </a:lnTo>
                    <a:lnTo>
                      <a:pt x="68" y="213"/>
                    </a:lnTo>
                    <a:lnTo>
                      <a:pt x="70" y="210"/>
                    </a:lnTo>
                    <a:lnTo>
                      <a:pt x="70" y="208"/>
                    </a:lnTo>
                    <a:lnTo>
                      <a:pt x="72" y="206"/>
                    </a:lnTo>
                    <a:lnTo>
                      <a:pt x="68" y="204"/>
                    </a:lnTo>
                    <a:lnTo>
                      <a:pt x="63" y="202"/>
                    </a:lnTo>
                    <a:lnTo>
                      <a:pt x="66" y="199"/>
                    </a:lnTo>
                    <a:lnTo>
                      <a:pt x="66" y="197"/>
                    </a:lnTo>
                    <a:lnTo>
                      <a:pt x="66" y="195"/>
                    </a:lnTo>
                    <a:lnTo>
                      <a:pt x="68" y="193"/>
                    </a:lnTo>
                    <a:lnTo>
                      <a:pt x="68" y="191"/>
                    </a:lnTo>
                    <a:lnTo>
                      <a:pt x="70" y="188"/>
                    </a:lnTo>
                    <a:lnTo>
                      <a:pt x="70" y="184"/>
                    </a:lnTo>
                    <a:lnTo>
                      <a:pt x="72" y="182"/>
                    </a:lnTo>
                    <a:lnTo>
                      <a:pt x="72" y="180"/>
                    </a:lnTo>
                    <a:lnTo>
                      <a:pt x="74" y="180"/>
                    </a:lnTo>
                    <a:lnTo>
                      <a:pt x="74" y="177"/>
                    </a:lnTo>
                    <a:lnTo>
                      <a:pt x="74" y="175"/>
                    </a:lnTo>
                    <a:lnTo>
                      <a:pt x="74" y="173"/>
                    </a:lnTo>
                    <a:lnTo>
                      <a:pt x="74" y="171"/>
                    </a:lnTo>
                    <a:lnTo>
                      <a:pt x="74" y="169"/>
                    </a:lnTo>
                    <a:lnTo>
                      <a:pt x="76" y="167"/>
                    </a:lnTo>
                    <a:lnTo>
                      <a:pt x="76" y="164"/>
                    </a:lnTo>
                    <a:lnTo>
                      <a:pt x="76" y="162"/>
                    </a:lnTo>
                    <a:lnTo>
                      <a:pt x="79" y="162"/>
                    </a:lnTo>
                    <a:lnTo>
                      <a:pt x="79" y="160"/>
                    </a:lnTo>
                    <a:lnTo>
                      <a:pt x="79" y="158"/>
                    </a:lnTo>
                    <a:lnTo>
                      <a:pt x="79" y="156"/>
                    </a:lnTo>
                    <a:lnTo>
                      <a:pt x="81" y="153"/>
                    </a:lnTo>
                    <a:lnTo>
                      <a:pt x="81" y="151"/>
                    </a:lnTo>
                    <a:lnTo>
                      <a:pt x="83" y="151"/>
                    </a:lnTo>
                    <a:lnTo>
                      <a:pt x="83" y="149"/>
                    </a:lnTo>
                    <a:lnTo>
                      <a:pt x="83" y="147"/>
                    </a:lnTo>
                    <a:lnTo>
                      <a:pt x="85" y="145"/>
                    </a:lnTo>
                    <a:lnTo>
                      <a:pt x="81" y="142"/>
                    </a:lnTo>
                    <a:lnTo>
                      <a:pt x="76" y="140"/>
                    </a:lnTo>
                    <a:lnTo>
                      <a:pt x="70" y="138"/>
                    </a:lnTo>
                    <a:lnTo>
                      <a:pt x="66" y="136"/>
                    </a:lnTo>
                    <a:lnTo>
                      <a:pt x="63" y="136"/>
                    </a:lnTo>
                    <a:lnTo>
                      <a:pt x="57" y="131"/>
                    </a:lnTo>
                    <a:lnTo>
                      <a:pt x="70" y="114"/>
                    </a:lnTo>
                    <a:lnTo>
                      <a:pt x="61" y="110"/>
                    </a:lnTo>
                    <a:lnTo>
                      <a:pt x="50" y="103"/>
                    </a:lnTo>
                    <a:lnTo>
                      <a:pt x="41" y="99"/>
                    </a:lnTo>
                    <a:lnTo>
                      <a:pt x="33" y="94"/>
                    </a:lnTo>
                    <a:lnTo>
                      <a:pt x="28" y="92"/>
                    </a:lnTo>
                    <a:lnTo>
                      <a:pt x="26" y="90"/>
                    </a:lnTo>
                    <a:lnTo>
                      <a:pt x="24" y="90"/>
                    </a:lnTo>
                    <a:lnTo>
                      <a:pt x="15" y="85"/>
                    </a:lnTo>
                    <a:lnTo>
                      <a:pt x="13" y="88"/>
                    </a:lnTo>
                    <a:lnTo>
                      <a:pt x="6" y="83"/>
                    </a:lnTo>
                    <a:lnTo>
                      <a:pt x="4" y="85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0" y="77"/>
                    </a:lnTo>
                    <a:lnTo>
                      <a:pt x="2" y="75"/>
                    </a:lnTo>
                    <a:lnTo>
                      <a:pt x="9" y="70"/>
                    </a:lnTo>
                    <a:lnTo>
                      <a:pt x="17" y="64"/>
                    </a:lnTo>
                    <a:lnTo>
                      <a:pt x="22" y="61"/>
                    </a:lnTo>
                    <a:lnTo>
                      <a:pt x="28" y="61"/>
                    </a:lnTo>
                    <a:lnTo>
                      <a:pt x="30" y="61"/>
                    </a:lnTo>
                    <a:lnTo>
                      <a:pt x="37" y="59"/>
                    </a:lnTo>
                    <a:lnTo>
                      <a:pt x="44" y="57"/>
                    </a:lnTo>
                    <a:lnTo>
                      <a:pt x="46" y="57"/>
                    </a:lnTo>
                    <a:lnTo>
                      <a:pt x="48" y="57"/>
                    </a:lnTo>
                    <a:lnTo>
                      <a:pt x="52" y="57"/>
                    </a:lnTo>
                    <a:lnTo>
                      <a:pt x="59" y="55"/>
                    </a:lnTo>
                    <a:lnTo>
                      <a:pt x="61" y="55"/>
                    </a:lnTo>
                    <a:lnTo>
                      <a:pt x="66" y="53"/>
                    </a:lnTo>
                    <a:lnTo>
                      <a:pt x="68" y="53"/>
                    </a:lnTo>
                    <a:lnTo>
                      <a:pt x="70" y="53"/>
                    </a:lnTo>
                    <a:lnTo>
                      <a:pt x="74" y="53"/>
                    </a:lnTo>
                    <a:lnTo>
                      <a:pt x="74" y="50"/>
                    </a:lnTo>
                    <a:lnTo>
                      <a:pt x="76" y="50"/>
                    </a:lnTo>
                    <a:lnTo>
                      <a:pt x="81" y="50"/>
                    </a:lnTo>
                    <a:lnTo>
                      <a:pt x="83" y="50"/>
                    </a:lnTo>
                    <a:lnTo>
                      <a:pt x="87" y="48"/>
                    </a:lnTo>
                    <a:lnTo>
                      <a:pt x="90" y="48"/>
                    </a:lnTo>
                    <a:lnTo>
                      <a:pt x="96" y="48"/>
                    </a:lnTo>
                    <a:lnTo>
                      <a:pt x="98" y="46"/>
                    </a:lnTo>
                    <a:lnTo>
                      <a:pt x="103" y="46"/>
                    </a:lnTo>
                    <a:lnTo>
                      <a:pt x="107" y="46"/>
                    </a:lnTo>
                    <a:lnTo>
                      <a:pt x="107" y="44"/>
                    </a:lnTo>
                    <a:lnTo>
                      <a:pt x="114" y="44"/>
                    </a:lnTo>
                    <a:lnTo>
                      <a:pt x="116" y="44"/>
                    </a:lnTo>
                    <a:lnTo>
                      <a:pt x="118" y="44"/>
                    </a:lnTo>
                    <a:lnTo>
                      <a:pt x="125" y="42"/>
                    </a:lnTo>
                    <a:lnTo>
                      <a:pt x="127" y="42"/>
                    </a:lnTo>
                    <a:lnTo>
                      <a:pt x="131" y="39"/>
                    </a:lnTo>
                    <a:lnTo>
                      <a:pt x="136" y="39"/>
                    </a:lnTo>
                    <a:lnTo>
                      <a:pt x="142" y="37"/>
                    </a:lnTo>
                    <a:lnTo>
                      <a:pt x="144" y="37"/>
                    </a:lnTo>
                    <a:lnTo>
                      <a:pt x="147" y="37"/>
                    </a:lnTo>
                    <a:lnTo>
                      <a:pt x="153" y="35"/>
                    </a:lnTo>
                    <a:lnTo>
                      <a:pt x="160" y="35"/>
                    </a:lnTo>
                    <a:lnTo>
                      <a:pt x="164" y="33"/>
                    </a:lnTo>
                    <a:lnTo>
                      <a:pt x="166" y="33"/>
                    </a:lnTo>
                    <a:lnTo>
                      <a:pt x="173" y="33"/>
                    </a:lnTo>
                    <a:lnTo>
                      <a:pt x="186" y="31"/>
                    </a:lnTo>
                    <a:lnTo>
                      <a:pt x="188" y="29"/>
                    </a:lnTo>
                    <a:lnTo>
                      <a:pt x="197" y="29"/>
                    </a:lnTo>
                    <a:lnTo>
                      <a:pt x="199" y="26"/>
                    </a:lnTo>
                    <a:lnTo>
                      <a:pt x="201" y="26"/>
                    </a:lnTo>
                    <a:lnTo>
                      <a:pt x="208" y="26"/>
                    </a:lnTo>
                    <a:lnTo>
                      <a:pt x="212" y="24"/>
                    </a:lnTo>
                    <a:lnTo>
                      <a:pt x="217" y="24"/>
                    </a:lnTo>
                    <a:lnTo>
                      <a:pt x="219" y="24"/>
                    </a:lnTo>
                    <a:lnTo>
                      <a:pt x="219" y="22"/>
                    </a:lnTo>
                    <a:lnTo>
                      <a:pt x="221" y="22"/>
                    </a:lnTo>
                    <a:lnTo>
                      <a:pt x="223" y="22"/>
                    </a:lnTo>
                    <a:lnTo>
                      <a:pt x="225" y="22"/>
                    </a:lnTo>
                    <a:lnTo>
                      <a:pt x="228" y="22"/>
                    </a:lnTo>
                    <a:lnTo>
                      <a:pt x="232" y="24"/>
                    </a:lnTo>
                    <a:lnTo>
                      <a:pt x="236" y="29"/>
                    </a:lnTo>
                    <a:lnTo>
                      <a:pt x="228" y="42"/>
                    </a:lnTo>
                    <a:lnTo>
                      <a:pt x="228" y="44"/>
                    </a:lnTo>
                    <a:lnTo>
                      <a:pt x="236" y="48"/>
                    </a:lnTo>
                    <a:lnTo>
                      <a:pt x="239" y="50"/>
                    </a:lnTo>
                    <a:lnTo>
                      <a:pt x="236" y="57"/>
                    </a:lnTo>
                    <a:lnTo>
                      <a:pt x="234" y="59"/>
                    </a:lnTo>
                    <a:lnTo>
                      <a:pt x="232" y="66"/>
                    </a:lnTo>
                    <a:lnTo>
                      <a:pt x="228" y="66"/>
                    </a:lnTo>
                    <a:lnTo>
                      <a:pt x="217" y="81"/>
                    </a:lnTo>
                    <a:lnTo>
                      <a:pt x="214" y="83"/>
                    </a:lnTo>
                    <a:lnTo>
                      <a:pt x="214" y="85"/>
                    </a:lnTo>
                    <a:lnTo>
                      <a:pt x="223" y="94"/>
                    </a:lnTo>
                    <a:lnTo>
                      <a:pt x="228" y="88"/>
                    </a:lnTo>
                    <a:lnTo>
                      <a:pt x="239" y="99"/>
                    </a:lnTo>
                    <a:lnTo>
                      <a:pt x="243" y="103"/>
                    </a:lnTo>
                    <a:lnTo>
                      <a:pt x="243" y="107"/>
                    </a:lnTo>
                    <a:lnTo>
                      <a:pt x="243" y="110"/>
                    </a:lnTo>
                    <a:lnTo>
                      <a:pt x="241" y="112"/>
                    </a:lnTo>
                    <a:lnTo>
                      <a:pt x="241" y="114"/>
                    </a:lnTo>
                    <a:lnTo>
                      <a:pt x="239" y="116"/>
                    </a:lnTo>
                    <a:lnTo>
                      <a:pt x="236" y="118"/>
                    </a:lnTo>
                    <a:lnTo>
                      <a:pt x="241" y="118"/>
                    </a:lnTo>
                    <a:lnTo>
                      <a:pt x="243" y="118"/>
                    </a:lnTo>
                    <a:lnTo>
                      <a:pt x="245" y="121"/>
                    </a:lnTo>
                    <a:lnTo>
                      <a:pt x="247" y="123"/>
                    </a:lnTo>
                    <a:lnTo>
                      <a:pt x="250" y="125"/>
                    </a:lnTo>
                    <a:lnTo>
                      <a:pt x="254" y="127"/>
                    </a:lnTo>
                    <a:lnTo>
                      <a:pt x="254" y="129"/>
                    </a:lnTo>
                    <a:lnTo>
                      <a:pt x="256" y="129"/>
                    </a:lnTo>
                    <a:lnTo>
                      <a:pt x="258" y="131"/>
                    </a:lnTo>
                    <a:lnTo>
                      <a:pt x="260" y="134"/>
                    </a:lnTo>
                    <a:lnTo>
                      <a:pt x="263" y="134"/>
                    </a:lnTo>
                    <a:lnTo>
                      <a:pt x="265" y="131"/>
                    </a:lnTo>
                    <a:lnTo>
                      <a:pt x="267" y="131"/>
                    </a:lnTo>
                    <a:lnTo>
                      <a:pt x="267" y="129"/>
                    </a:lnTo>
                    <a:lnTo>
                      <a:pt x="269" y="129"/>
                    </a:lnTo>
                    <a:lnTo>
                      <a:pt x="269" y="127"/>
                    </a:lnTo>
                    <a:lnTo>
                      <a:pt x="269" y="125"/>
                    </a:lnTo>
                    <a:lnTo>
                      <a:pt x="269" y="123"/>
                    </a:lnTo>
                    <a:lnTo>
                      <a:pt x="267" y="123"/>
                    </a:lnTo>
                    <a:lnTo>
                      <a:pt x="267" y="121"/>
                    </a:lnTo>
                    <a:lnTo>
                      <a:pt x="269" y="121"/>
                    </a:lnTo>
                    <a:lnTo>
                      <a:pt x="269" y="118"/>
                    </a:lnTo>
                    <a:lnTo>
                      <a:pt x="271" y="118"/>
                    </a:lnTo>
                    <a:lnTo>
                      <a:pt x="274" y="118"/>
                    </a:lnTo>
                    <a:lnTo>
                      <a:pt x="276" y="118"/>
                    </a:lnTo>
                    <a:lnTo>
                      <a:pt x="276" y="116"/>
                    </a:lnTo>
                    <a:lnTo>
                      <a:pt x="276" y="118"/>
                    </a:lnTo>
                    <a:lnTo>
                      <a:pt x="278" y="118"/>
                    </a:lnTo>
                    <a:lnTo>
                      <a:pt x="278" y="116"/>
                    </a:lnTo>
                    <a:lnTo>
                      <a:pt x="278" y="118"/>
                    </a:lnTo>
                    <a:lnTo>
                      <a:pt x="280" y="118"/>
                    </a:lnTo>
                    <a:lnTo>
                      <a:pt x="280" y="116"/>
                    </a:lnTo>
                    <a:lnTo>
                      <a:pt x="280" y="118"/>
                    </a:lnTo>
                    <a:lnTo>
                      <a:pt x="280" y="116"/>
                    </a:lnTo>
                    <a:lnTo>
                      <a:pt x="282" y="116"/>
                    </a:lnTo>
                    <a:lnTo>
                      <a:pt x="282" y="114"/>
                    </a:lnTo>
                    <a:lnTo>
                      <a:pt x="282" y="112"/>
                    </a:lnTo>
                    <a:lnTo>
                      <a:pt x="285" y="112"/>
                    </a:lnTo>
                    <a:lnTo>
                      <a:pt x="285" y="110"/>
                    </a:lnTo>
                    <a:lnTo>
                      <a:pt x="287" y="110"/>
                    </a:lnTo>
                    <a:lnTo>
                      <a:pt x="287" y="107"/>
                    </a:lnTo>
                    <a:lnTo>
                      <a:pt x="287" y="105"/>
                    </a:lnTo>
                    <a:lnTo>
                      <a:pt x="285" y="105"/>
                    </a:lnTo>
                    <a:lnTo>
                      <a:pt x="285" y="103"/>
                    </a:lnTo>
                    <a:lnTo>
                      <a:pt x="287" y="103"/>
                    </a:lnTo>
                    <a:lnTo>
                      <a:pt x="285" y="103"/>
                    </a:lnTo>
                    <a:lnTo>
                      <a:pt x="287" y="103"/>
                    </a:lnTo>
                    <a:lnTo>
                      <a:pt x="285" y="101"/>
                    </a:lnTo>
                    <a:lnTo>
                      <a:pt x="287" y="101"/>
                    </a:lnTo>
                    <a:lnTo>
                      <a:pt x="287" y="99"/>
                    </a:lnTo>
                    <a:lnTo>
                      <a:pt x="285" y="99"/>
                    </a:lnTo>
                    <a:lnTo>
                      <a:pt x="285" y="96"/>
                    </a:lnTo>
                    <a:lnTo>
                      <a:pt x="285" y="94"/>
                    </a:lnTo>
                    <a:lnTo>
                      <a:pt x="287" y="94"/>
                    </a:lnTo>
                    <a:lnTo>
                      <a:pt x="287" y="92"/>
                    </a:lnTo>
                    <a:lnTo>
                      <a:pt x="287" y="90"/>
                    </a:lnTo>
                    <a:lnTo>
                      <a:pt x="285" y="90"/>
                    </a:lnTo>
                    <a:lnTo>
                      <a:pt x="285" y="88"/>
                    </a:lnTo>
                    <a:lnTo>
                      <a:pt x="285" y="85"/>
                    </a:lnTo>
                    <a:lnTo>
                      <a:pt x="282" y="85"/>
                    </a:lnTo>
                    <a:lnTo>
                      <a:pt x="282" y="83"/>
                    </a:lnTo>
                    <a:lnTo>
                      <a:pt x="280" y="83"/>
                    </a:lnTo>
                    <a:lnTo>
                      <a:pt x="282" y="83"/>
                    </a:lnTo>
                    <a:lnTo>
                      <a:pt x="280" y="83"/>
                    </a:lnTo>
                    <a:lnTo>
                      <a:pt x="282" y="83"/>
                    </a:lnTo>
                    <a:lnTo>
                      <a:pt x="282" y="81"/>
                    </a:lnTo>
                    <a:lnTo>
                      <a:pt x="280" y="81"/>
                    </a:lnTo>
                    <a:lnTo>
                      <a:pt x="282" y="81"/>
                    </a:lnTo>
                    <a:lnTo>
                      <a:pt x="282" y="83"/>
                    </a:lnTo>
                    <a:lnTo>
                      <a:pt x="285" y="83"/>
                    </a:lnTo>
                    <a:lnTo>
                      <a:pt x="287" y="83"/>
                    </a:lnTo>
                    <a:lnTo>
                      <a:pt x="289" y="83"/>
                    </a:lnTo>
                    <a:lnTo>
                      <a:pt x="289" y="81"/>
                    </a:lnTo>
                    <a:lnTo>
                      <a:pt x="289" y="79"/>
                    </a:lnTo>
                    <a:lnTo>
                      <a:pt x="291" y="79"/>
                    </a:lnTo>
                    <a:lnTo>
                      <a:pt x="291" y="77"/>
                    </a:lnTo>
                    <a:lnTo>
                      <a:pt x="293" y="77"/>
                    </a:lnTo>
                    <a:lnTo>
                      <a:pt x="293" y="75"/>
                    </a:lnTo>
                    <a:lnTo>
                      <a:pt x="293" y="72"/>
                    </a:lnTo>
                    <a:lnTo>
                      <a:pt x="293" y="75"/>
                    </a:lnTo>
                    <a:lnTo>
                      <a:pt x="293" y="72"/>
                    </a:lnTo>
                    <a:lnTo>
                      <a:pt x="296" y="72"/>
                    </a:lnTo>
                    <a:lnTo>
                      <a:pt x="296" y="70"/>
                    </a:lnTo>
                    <a:lnTo>
                      <a:pt x="296" y="68"/>
                    </a:lnTo>
                    <a:lnTo>
                      <a:pt x="298" y="68"/>
                    </a:lnTo>
                    <a:lnTo>
                      <a:pt x="300" y="68"/>
                    </a:lnTo>
                    <a:lnTo>
                      <a:pt x="302" y="68"/>
                    </a:lnTo>
                    <a:lnTo>
                      <a:pt x="304" y="68"/>
                    </a:lnTo>
                    <a:lnTo>
                      <a:pt x="306" y="68"/>
                    </a:lnTo>
                    <a:lnTo>
                      <a:pt x="306" y="66"/>
                    </a:lnTo>
                    <a:lnTo>
                      <a:pt x="304" y="66"/>
                    </a:lnTo>
                    <a:lnTo>
                      <a:pt x="304" y="64"/>
                    </a:lnTo>
                    <a:lnTo>
                      <a:pt x="306" y="64"/>
                    </a:lnTo>
                    <a:lnTo>
                      <a:pt x="306" y="61"/>
                    </a:lnTo>
                    <a:lnTo>
                      <a:pt x="304" y="59"/>
                    </a:lnTo>
                    <a:lnTo>
                      <a:pt x="302" y="59"/>
                    </a:lnTo>
                    <a:lnTo>
                      <a:pt x="302" y="57"/>
                    </a:lnTo>
                    <a:lnTo>
                      <a:pt x="300" y="57"/>
                    </a:lnTo>
                    <a:lnTo>
                      <a:pt x="300" y="55"/>
                    </a:lnTo>
                    <a:lnTo>
                      <a:pt x="298" y="55"/>
                    </a:lnTo>
                    <a:lnTo>
                      <a:pt x="298" y="53"/>
                    </a:lnTo>
                    <a:lnTo>
                      <a:pt x="296" y="53"/>
                    </a:lnTo>
                    <a:lnTo>
                      <a:pt x="296" y="50"/>
                    </a:lnTo>
                    <a:lnTo>
                      <a:pt x="298" y="50"/>
                    </a:lnTo>
                    <a:lnTo>
                      <a:pt x="300" y="50"/>
                    </a:lnTo>
                    <a:lnTo>
                      <a:pt x="300" y="48"/>
                    </a:lnTo>
                    <a:lnTo>
                      <a:pt x="300" y="46"/>
                    </a:lnTo>
                    <a:lnTo>
                      <a:pt x="300" y="44"/>
                    </a:lnTo>
                    <a:lnTo>
                      <a:pt x="298" y="44"/>
                    </a:lnTo>
                    <a:lnTo>
                      <a:pt x="300" y="42"/>
                    </a:lnTo>
                    <a:lnTo>
                      <a:pt x="300" y="39"/>
                    </a:lnTo>
                    <a:lnTo>
                      <a:pt x="302" y="37"/>
                    </a:lnTo>
                    <a:lnTo>
                      <a:pt x="304" y="37"/>
                    </a:lnTo>
                    <a:lnTo>
                      <a:pt x="306" y="33"/>
                    </a:lnTo>
                    <a:lnTo>
                      <a:pt x="306" y="31"/>
                    </a:lnTo>
                    <a:lnTo>
                      <a:pt x="304" y="31"/>
                    </a:lnTo>
                    <a:lnTo>
                      <a:pt x="304" y="29"/>
                    </a:lnTo>
                    <a:lnTo>
                      <a:pt x="302" y="29"/>
                    </a:lnTo>
                    <a:lnTo>
                      <a:pt x="302" y="26"/>
                    </a:lnTo>
                    <a:lnTo>
                      <a:pt x="300" y="26"/>
                    </a:lnTo>
                    <a:lnTo>
                      <a:pt x="300" y="24"/>
                    </a:lnTo>
                    <a:lnTo>
                      <a:pt x="300" y="22"/>
                    </a:lnTo>
                    <a:lnTo>
                      <a:pt x="302" y="22"/>
                    </a:lnTo>
                    <a:lnTo>
                      <a:pt x="302" y="20"/>
                    </a:lnTo>
                    <a:lnTo>
                      <a:pt x="302" y="18"/>
                    </a:lnTo>
                    <a:lnTo>
                      <a:pt x="300" y="18"/>
                    </a:lnTo>
                    <a:lnTo>
                      <a:pt x="302" y="18"/>
                    </a:lnTo>
                    <a:lnTo>
                      <a:pt x="302" y="15"/>
                    </a:lnTo>
                    <a:lnTo>
                      <a:pt x="304" y="15"/>
                    </a:lnTo>
                    <a:lnTo>
                      <a:pt x="304" y="13"/>
                    </a:lnTo>
                    <a:lnTo>
                      <a:pt x="304" y="11"/>
                    </a:lnTo>
                    <a:lnTo>
                      <a:pt x="309" y="11"/>
                    </a:lnTo>
                    <a:lnTo>
                      <a:pt x="311" y="11"/>
                    </a:lnTo>
                    <a:lnTo>
                      <a:pt x="313" y="11"/>
                    </a:lnTo>
                    <a:lnTo>
                      <a:pt x="315" y="9"/>
                    </a:lnTo>
                    <a:lnTo>
                      <a:pt x="317" y="9"/>
                    </a:lnTo>
                    <a:lnTo>
                      <a:pt x="320" y="9"/>
                    </a:lnTo>
                    <a:lnTo>
                      <a:pt x="322" y="9"/>
                    </a:lnTo>
                    <a:lnTo>
                      <a:pt x="324" y="9"/>
                    </a:lnTo>
                    <a:lnTo>
                      <a:pt x="324" y="7"/>
                    </a:lnTo>
                    <a:lnTo>
                      <a:pt x="324" y="4"/>
                    </a:lnTo>
                    <a:lnTo>
                      <a:pt x="322" y="2"/>
                    </a:lnTo>
                    <a:lnTo>
                      <a:pt x="324" y="2"/>
                    </a:lnTo>
                    <a:lnTo>
                      <a:pt x="328" y="2"/>
                    </a:lnTo>
                    <a:lnTo>
                      <a:pt x="328" y="0"/>
                    </a:lnTo>
                    <a:lnTo>
                      <a:pt x="331" y="0"/>
                    </a:lnTo>
                    <a:lnTo>
                      <a:pt x="331" y="2"/>
                    </a:lnTo>
                    <a:lnTo>
                      <a:pt x="328" y="2"/>
                    </a:lnTo>
                    <a:lnTo>
                      <a:pt x="328" y="4"/>
                    </a:lnTo>
                    <a:lnTo>
                      <a:pt x="328" y="7"/>
                    </a:lnTo>
                    <a:lnTo>
                      <a:pt x="328" y="9"/>
                    </a:lnTo>
                    <a:lnTo>
                      <a:pt x="331" y="9"/>
                    </a:lnTo>
                    <a:lnTo>
                      <a:pt x="331" y="11"/>
                    </a:lnTo>
                    <a:lnTo>
                      <a:pt x="333" y="11"/>
                    </a:lnTo>
                    <a:lnTo>
                      <a:pt x="333" y="13"/>
                    </a:lnTo>
                    <a:lnTo>
                      <a:pt x="333" y="15"/>
                    </a:lnTo>
                    <a:close/>
                  </a:path>
                </a:pathLst>
              </a:custGeom>
              <a:solidFill>
                <a:srgbClr val="E6E6E6"/>
              </a:solidFill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326" name="Freeform 111"/>
              <p:cNvSpPr>
                <a:spLocks/>
              </p:cNvSpPr>
              <p:nvPr/>
            </p:nvSpPr>
            <p:spPr bwMode="auto">
              <a:xfrm>
                <a:off x="7113588" y="3494088"/>
                <a:ext cx="274638" cy="334963"/>
              </a:xfrm>
              <a:custGeom>
                <a:avLst/>
                <a:gdLst>
                  <a:gd name="T0" fmla="*/ 2147483647 w 173"/>
                  <a:gd name="T1" fmla="*/ 2147483647 h 211"/>
                  <a:gd name="T2" fmla="*/ 2147483647 w 173"/>
                  <a:gd name="T3" fmla="*/ 2147483647 h 211"/>
                  <a:gd name="T4" fmla="*/ 2147483647 w 173"/>
                  <a:gd name="T5" fmla="*/ 2147483647 h 211"/>
                  <a:gd name="T6" fmla="*/ 2147483647 w 173"/>
                  <a:gd name="T7" fmla="*/ 2147483647 h 211"/>
                  <a:gd name="T8" fmla="*/ 2147483647 w 173"/>
                  <a:gd name="T9" fmla="*/ 2147483647 h 211"/>
                  <a:gd name="T10" fmla="*/ 2147483647 w 173"/>
                  <a:gd name="T11" fmla="*/ 2147483647 h 211"/>
                  <a:gd name="T12" fmla="*/ 2147483647 w 173"/>
                  <a:gd name="T13" fmla="*/ 2147483647 h 211"/>
                  <a:gd name="T14" fmla="*/ 2147483647 w 173"/>
                  <a:gd name="T15" fmla="*/ 2147483647 h 211"/>
                  <a:gd name="T16" fmla="*/ 2147483647 w 173"/>
                  <a:gd name="T17" fmla="*/ 2147483647 h 211"/>
                  <a:gd name="T18" fmla="*/ 2147483647 w 173"/>
                  <a:gd name="T19" fmla="*/ 2147483647 h 211"/>
                  <a:gd name="T20" fmla="*/ 2147483647 w 173"/>
                  <a:gd name="T21" fmla="*/ 2147483647 h 211"/>
                  <a:gd name="T22" fmla="*/ 2147483647 w 173"/>
                  <a:gd name="T23" fmla="*/ 2147483647 h 211"/>
                  <a:gd name="T24" fmla="*/ 2147483647 w 173"/>
                  <a:gd name="T25" fmla="*/ 2147483647 h 211"/>
                  <a:gd name="T26" fmla="*/ 2147483647 w 173"/>
                  <a:gd name="T27" fmla="*/ 2147483647 h 211"/>
                  <a:gd name="T28" fmla="*/ 2147483647 w 173"/>
                  <a:gd name="T29" fmla="*/ 2147483647 h 211"/>
                  <a:gd name="T30" fmla="*/ 2147483647 w 173"/>
                  <a:gd name="T31" fmla="*/ 2147483647 h 211"/>
                  <a:gd name="T32" fmla="*/ 2147483647 w 173"/>
                  <a:gd name="T33" fmla="*/ 2147483647 h 211"/>
                  <a:gd name="T34" fmla="*/ 2147483647 w 173"/>
                  <a:gd name="T35" fmla="*/ 2147483647 h 211"/>
                  <a:gd name="T36" fmla="*/ 2147483647 w 173"/>
                  <a:gd name="T37" fmla="*/ 2147483647 h 211"/>
                  <a:gd name="T38" fmla="*/ 2147483647 w 173"/>
                  <a:gd name="T39" fmla="*/ 2147483647 h 211"/>
                  <a:gd name="T40" fmla="*/ 2147483647 w 173"/>
                  <a:gd name="T41" fmla="*/ 2147483647 h 211"/>
                  <a:gd name="T42" fmla="*/ 2147483647 w 173"/>
                  <a:gd name="T43" fmla="*/ 2147483647 h 211"/>
                  <a:gd name="T44" fmla="*/ 2147483647 w 173"/>
                  <a:gd name="T45" fmla="*/ 2147483647 h 211"/>
                  <a:gd name="T46" fmla="*/ 2147483647 w 173"/>
                  <a:gd name="T47" fmla="*/ 2147483647 h 211"/>
                  <a:gd name="T48" fmla="*/ 2147483647 w 173"/>
                  <a:gd name="T49" fmla="*/ 2147483647 h 211"/>
                  <a:gd name="T50" fmla="*/ 2147483647 w 173"/>
                  <a:gd name="T51" fmla="*/ 2147483647 h 211"/>
                  <a:gd name="T52" fmla="*/ 2147483647 w 173"/>
                  <a:gd name="T53" fmla="*/ 2147483647 h 211"/>
                  <a:gd name="T54" fmla="*/ 2147483647 w 173"/>
                  <a:gd name="T55" fmla="*/ 2147483647 h 211"/>
                  <a:gd name="T56" fmla="*/ 2147483647 w 173"/>
                  <a:gd name="T57" fmla="*/ 2147483647 h 211"/>
                  <a:gd name="T58" fmla="*/ 2147483647 w 173"/>
                  <a:gd name="T59" fmla="*/ 2147483647 h 211"/>
                  <a:gd name="T60" fmla="*/ 2147483647 w 173"/>
                  <a:gd name="T61" fmla="*/ 2147483647 h 211"/>
                  <a:gd name="T62" fmla="*/ 2147483647 w 173"/>
                  <a:gd name="T63" fmla="*/ 2147483647 h 211"/>
                  <a:gd name="T64" fmla="*/ 2147483647 w 173"/>
                  <a:gd name="T65" fmla="*/ 2147483647 h 211"/>
                  <a:gd name="T66" fmla="*/ 2147483647 w 173"/>
                  <a:gd name="T67" fmla="*/ 2147483647 h 211"/>
                  <a:gd name="T68" fmla="*/ 2147483647 w 173"/>
                  <a:gd name="T69" fmla="*/ 2147483647 h 211"/>
                  <a:gd name="T70" fmla="*/ 2147483647 w 173"/>
                  <a:gd name="T71" fmla="*/ 2147483647 h 211"/>
                  <a:gd name="T72" fmla="*/ 2147483647 w 173"/>
                  <a:gd name="T73" fmla="*/ 2147483647 h 211"/>
                  <a:gd name="T74" fmla="*/ 2147483647 w 173"/>
                  <a:gd name="T75" fmla="*/ 2147483647 h 211"/>
                  <a:gd name="T76" fmla="*/ 2147483647 w 173"/>
                  <a:gd name="T77" fmla="*/ 2147483647 h 211"/>
                  <a:gd name="T78" fmla="*/ 2147483647 w 173"/>
                  <a:gd name="T79" fmla="*/ 2147483647 h 211"/>
                  <a:gd name="T80" fmla="*/ 2147483647 w 173"/>
                  <a:gd name="T81" fmla="*/ 2147483647 h 211"/>
                  <a:gd name="T82" fmla="*/ 2147483647 w 173"/>
                  <a:gd name="T83" fmla="*/ 2147483647 h 211"/>
                  <a:gd name="T84" fmla="*/ 2147483647 w 173"/>
                  <a:gd name="T85" fmla="*/ 2147483647 h 211"/>
                  <a:gd name="T86" fmla="*/ 2147483647 w 173"/>
                  <a:gd name="T87" fmla="*/ 2147483647 h 211"/>
                  <a:gd name="T88" fmla="*/ 2147483647 w 173"/>
                  <a:gd name="T89" fmla="*/ 2147483647 h 211"/>
                  <a:gd name="T90" fmla="*/ 2147483647 w 173"/>
                  <a:gd name="T91" fmla="*/ 2147483647 h 211"/>
                  <a:gd name="T92" fmla="*/ 2147483647 w 173"/>
                  <a:gd name="T93" fmla="*/ 2147483647 h 211"/>
                  <a:gd name="T94" fmla="*/ 2147483647 w 173"/>
                  <a:gd name="T95" fmla="*/ 2147483647 h 211"/>
                  <a:gd name="T96" fmla="*/ 2147483647 w 173"/>
                  <a:gd name="T97" fmla="*/ 2147483647 h 211"/>
                  <a:gd name="T98" fmla="*/ 2147483647 w 173"/>
                  <a:gd name="T99" fmla="*/ 2147483647 h 211"/>
                  <a:gd name="T100" fmla="*/ 2147483647 w 173"/>
                  <a:gd name="T101" fmla="*/ 2147483647 h 211"/>
                  <a:gd name="T102" fmla="*/ 2147483647 w 173"/>
                  <a:gd name="T103" fmla="*/ 2147483647 h 211"/>
                  <a:gd name="T104" fmla="*/ 2147483647 w 173"/>
                  <a:gd name="T105" fmla="*/ 2147483647 h 211"/>
                  <a:gd name="T106" fmla="*/ 2147483647 w 173"/>
                  <a:gd name="T107" fmla="*/ 2147483647 h 211"/>
                  <a:gd name="T108" fmla="*/ 2147483647 w 173"/>
                  <a:gd name="T109" fmla="*/ 2147483647 h 211"/>
                  <a:gd name="T110" fmla="*/ 2147483647 w 173"/>
                  <a:gd name="T111" fmla="*/ 2147483647 h 211"/>
                  <a:gd name="T112" fmla="*/ 2147483647 w 173"/>
                  <a:gd name="T113" fmla="*/ 2147483647 h 211"/>
                  <a:gd name="T114" fmla="*/ 2147483647 w 173"/>
                  <a:gd name="T115" fmla="*/ 2147483647 h 21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73" h="211">
                    <a:moveTo>
                      <a:pt x="147" y="11"/>
                    </a:moveTo>
                    <a:lnTo>
                      <a:pt x="149" y="11"/>
                    </a:lnTo>
                    <a:lnTo>
                      <a:pt x="151" y="11"/>
                    </a:lnTo>
                    <a:lnTo>
                      <a:pt x="151" y="9"/>
                    </a:lnTo>
                    <a:lnTo>
                      <a:pt x="151" y="7"/>
                    </a:lnTo>
                    <a:lnTo>
                      <a:pt x="154" y="3"/>
                    </a:lnTo>
                    <a:lnTo>
                      <a:pt x="156" y="3"/>
                    </a:lnTo>
                    <a:lnTo>
                      <a:pt x="154" y="3"/>
                    </a:lnTo>
                    <a:lnTo>
                      <a:pt x="156" y="3"/>
                    </a:lnTo>
                    <a:lnTo>
                      <a:pt x="158" y="0"/>
                    </a:lnTo>
                    <a:lnTo>
                      <a:pt x="160" y="3"/>
                    </a:lnTo>
                    <a:lnTo>
                      <a:pt x="165" y="3"/>
                    </a:lnTo>
                    <a:lnTo>
                      <a:pt x="167" y="5"/>
                    </a:lnTo>
                    <a:lnTo>
                      <a:pt x="169" y="5"/>
                    </a:lnTo>
                    <a:lnTo>
                      <a:pt x="169" y="7"/>
                    </a:lnTo>
                    <a:lnTo>
                      <a:pt x="171" y="7"/>
                    </a:lnTo>
                    <a:lnTo>
                      <a:pt x="171" y="9"/>
                    </a:lnTo>
                    <a:lnTo>
                      <a:pt x="169" y="9"/>
                    </a:lnTo>
                    <a:lnTo>
                      <a:pt x="169" y="11"/>
                    </a:lnTo>
                    <a:lnTo>
                      <a:pt x="167" y="11"/>
                    </a:lnTo>
                    <a:lnTo>
                      <a:pt x="167" y="14"/>
                    </a:lnTo>
                    <a:lnTo>
                      <a:pt x="169" y="14"/>
                    </a:lnTo>
                    <a:lnTo>
                      <a:pt x="169" y="16"/>
                    </a:lnTo>
                    <a:lnTo>
                      <a:pt x="171" y="16"/>
                    </a:lnTo>
                    <a:lnTo>
                      <a:pt x="169" y="18"/>
                    </a:lnTo>
                    <a:lnTo>
                      <a:pt x="169" y="20"/>
                    </a:lnTo>
                    <a:lnTo>
                      <a:pt x="171" y="20"/>
                    </a:lnTo>
                    <a:lnTo>
                      <a:pt x="173" y="20"/>
                    </a:lnTo>
                    <a:lnTo>
                      <a:pt x="171" y="20"/>
                    </a:lnTo>
                    <a:lnTo>
                      <a:pt x="171" y="22"/>
                    </a:lnTo>
                    <a:lnTo>
                      <a:pt x="171" y="24"/>
                    </a:lnTo>
                    <a:lnTo>
                      <a:pt x="169" y="24"/>
                    </a:lnTo>
                    <a:lnTo>
                      <a:pt x="169" y="27"/>
                    </a:lnTo>
                    <a:lnTo>
                      <a:pt x="167" y="27"/>
                    </a:lnTo>
                    <a:lnTo>
                      <a:pt x="167" y="29"/>
                    </a:lnTo>
                    <a:lnTo>
                      <a:pt x="167" y="31"/>
                    </a:lnTo>
                    <a:lnTo>
                      <a:pt x="165" y="31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62" y="35"/>
                    </a:lnTo>
                    <a:lnTo>
                      <a:pt x="160" y="35"/>
                    </a:lnTo>
                    <a:lnTo>
                      <a:pt x="160" y="38"/>
                    </a:lnTo>
                    <a:lnTo>
                      <a:pt x="160" y="40"/>
                    </a:lnTo>
                    <a:lnTo>
                      <a:pt x="158" y="40"/>
                    </a:lnTo>
                    <a:lnTo>
                      <a:pt x="158" y="42"/>
                    </a:lnTo>
                    <a:lnTo>
                      <a:pt x="156" y="42"/>
                    </a:lnTo>
                    <a:lnTo>
                      <a:pt x="156" y="44"/>
                    </a:lnTo>
                    <a:lnTo>
                      <a:pt x="156" y="46"/>
                    </a:lnTo>
                    <a:lnTo>
                      <a:pt x="154" y="46"/>
                    </a:lnTo>
                    <a:lnTo>
                      <a:pt x="154" y="49"/>
                    </a:lnTo>
                    <a:lnTo>
                      <a:pt x="154" y="51"/>
                    </a:lnTo>
                    <a:lnTo>
                      <a:pt x="151" y="51"/>
                    </a:lnTo>
                    <a:lnTo>
                      <a:pt x="151" y="53"/>
                    </a:lnTo>
                    <a:lnTo>
                      <a:pt x="151" y="55"/>
                    </a:lnTo>
                    <a:lnTo>
                      <a:pt x="149" y="55"/>
                    </a:lnTo>
                    <a:lnTo>
                      <a:pt x="149" y="57"/>
                    </a:lnTo>
                    <a:lnTo>
                      <a:pt x="147" y="57"/>
                    </a:lnTo>
                    <a:lnTo>
                      <a:pt x="147" y="60"/>
                    </a:lnTo>
                    <a:lnTo>
                      <a:pt x="147" y="62"/>
                    </a:lnTo>
                    <a:lnTo>
                      <a:pt x="145" y="62"/>
                    </a:lnTo>
                    <a:lnTo>
                      <a:pt x="145" y="64"/>
                    </a:lnTo>
                    <a:lnTo>
                      <a:pt x="145" y="66"/>
                    </a:lnTo>
                    <a:lnTo>
                      <a:pt x="143" y="66"/>
                    </a:lnTo>
                    <a:lnTo>
                      <a:pt x="143" y="68"/>
                    </a:lnTo>
                    <a:lnTo>
                      <a:pt x="141" y="68"/>
                    </a:lnTo>
                    <a:lnTo>
                      <a:pt x="141" y="70"/>
                    </a:lnTo>
                    <a:lnTo>
                      <a:pt x="141" y="73"/>
                    </a:lnTo>
                    <a:lnTo>
                      <a:pt x="138" y="73"/>
                    </a:lnTo>
                    <a:lnTo>
                      <a:pt x="138" y="75"/>
                    </a:lnTo>
                    <a:lnTo>
                      <a:pt x="136" y="75"/>
                    </a:lnTo>
                    <a:lnTo>
                      <a:pt x="136" y="77"/>
                    </a:lnTo>
                    <a:lnTo>
                      <a:pt x="136" y="79"/>
                    </a:lnTo>
                    <a:lnTo>
                      <a:pt x="134" y="79"/>
                    </a:lnTo>
                    <a:lnTo>
                      <a:pt x="134" y="81"/>
                    </a:lnTo>
                    <a:lnTo>
                      <a:pt x="134" y="84"/>
                    </a:lnTo>
                    <a:lnTo>
                      <a:pt x="134" y="86"/>
                    </a:lnTo>
                    <a:lnTo>
                      <a:pt x="132" y="86"/>
                    </a:lnTo>
                    <a:lnTo>
                      <a:pt x="132" y="88"/>
                    </a:lnTo>
                    <a:lnTo>
                      <a:pt x="132" y="90"/>
                    </a:lnTo>
                    <a:lnTo>
                      <a:pt x="132" y="92"/>
                    </a:lnTo>
                    <a:lnTo>
                      <a:pt x="132" y="95"/>
                    </a:lnTo>
                    <a:lnTo>
                      <a:pt x="132" y="97"/>
                    </a:lnTo>
                    <a:lnTo>
                      <a:pt x="132" y="99"/>
                    </a:lnTo>
                    <a:lnTo>
                      <a:pt x="134" y="99"/>
                    </a:lnTo>
                    <a:lnTo>
                      <a:pt x="134" y="101"/>
                    </a:lnTo>
                    <a:lnTo>
                      <a:pt x="136" y="101"/>
                    </a:lnTo>
                    <a:lnTo>
                      <a:pt x="138" y="101"/>
                    </a:lnTo>
                    <a:lnTo>
                      <a:pt x="138" y="103"/>
                    </a:lnTo>
                    <a:lnTo>
                      <a:pt x="138" y="106"/>
                    </a:lnTo>
                    <a:lnTo>
                      <a:pt x="136" y="106"/>
                    </a:lnTo>
                    <a:lnTo>
                      <a:pt x="136" y="108"/>
                    </a:lnTo>
                    <a:lnTo>
                      <a:pt x="134" y="108"/>
                    </a:lnTo>
                    <a:lnTo>
                      <a:pt x="134" y="110"/>
                    </a:lnTo>
                    <a:lnTo>
                      <a:pt x="132" y="110"/>
                    </a:lnTo>
                    <a:lnTo>
                      <a:pt x="132" y="112"/>
                    </a:lnTo>
                    <a:lnTo>
                      <a:pt x="130" y="112"/>
                    </a:lnTo>
                    <a:lnTo>
                      <a:pt x="130" y="114"/>
                    </a:lnTo>
                    <a:lnTo>
                      <a:pt x="127" y="114"/>
                    </a:lnTo>
                    <a:lnTo>
                      <a:pt x="127" y="116"/>
                    </a:lnTo>
                    <a:lnTo>
                      <a:pt x="125" y="116"/>
                    </a:lnTo>
                    <a:lnTo>
                      <a:pt x="125" y="119"/>
                    </a:lnTo>
                    <a:lnTo>
                      <a:pt x="125" y="121"/>
                    </a:lnTo>
                    <a:lnTo>
                      <a:pt x="123" y="121"/>
                    </a:lnTo>
                    <a:lnTo>
                      <a:pt x="123" y="123"/>
                    </a:lnTo>
                    <a:lnTo>
                      <a:pt x="121" y="123"/>
                    </a:lnTo>
                    <a:lnTo>
                      <a:pt x="121" y="125"/>
                    </a:lnTo>
                    <a:lnTo>
                      <a:pt x="119" y="125"/>
                    </a:lnTo>
                    <a:lnTo>
                      <a:pt x="119" y="127"/>
                    </a:lnTo>
                    <a:lnTo>
                      <a:pt x="116" y="127"/>
                    </a:lnTo>
                    <a:lnTo>
                      <a:pt x="116" y="130"/>
                    </a:lnTo>
                    <a:lnTo>
                      <a:pt x="114" y="130"/>
                    </a:lnTo>
                    <a:lnTo>
                      <a:pt x="114" y="132"/>
                    </a:lnTo>
                    <a:lnTo>
                      <a:pt x="112" y="132"/>
                    </a:lnTo>
                    <a:lnTo>
                      <a:pt x="112" y="134"/>
                    </a:lnTo>
                    <a:lnTo>
                      <a:pt x="110" y="134"/>
                    </a:lnTo>
                    <a:lnTo>
                      <a:pt x="110" y="136"/>
                    </a:lnTo>
                    <a:lnTo>
                      <a:pt x="108" y="136"/>
                    </a:lnTo>
                    <a:lnTo>
                      <a:pt x="108" y="138"/>
                    </a:lnTo>
                    <a:lnTo>
                      <a:pt x="105" y="138"/>
                    </a:lnTo>
                    <a:lnTo>
                      <a:pt x="105" y="141"/>
                    </a:lnTo>
                    <a:lnTo>
                      <a:pt x="103" y="141"/>
                    </a:lnTo>
                    <a:lnTo>
                      <a:pt x="103" y="143"/>
                    </a:lnTo>
                    <a:lnTo>
                      <a:pt x="101" y="143"/>
                    </a:lnTo>
                    <a:lnTo>
                      <a:pt x="99" y="143"/>
                    </a:lnTo>
                    <a:lnTo>
                      <a:pt x="99" y="145"/>
                    </a:lnTo>
                    <a:lnTo>
                      <a:pt x="97" y="145"/>
                    </a:lnTo>
                    <a:lnTo>
                      <a:pt x="97" y="147"/>
                    </a:lnTo>
                    <a:lnTo>
                      <a:pt x="95" y="147"/>
                    </a:lnTo>
                    <a:lnTo>
                      <a:pt x="95" y="149"/>
                    </a:lnTo>
                    <a:lnTo>
                      <a:pt x="92" y="149"/>
                    </a:lnTo>
                    <a:lnTo>
                      <a:pt x="92" y="152"/>
                    </a:lnTo>
                    <a:lnTo>
                      <a:pt x="90" y="152"/>
                    </a:lnTo>
                    <a:lnTo>
                      <a:pt x="90" y="154"/>
                    </a:lnTo>
                    <a:lnTo>
                      <a:pt x="90" y="156"/>
                    </a:lnTo>
                    <a:lnTo>
                      <a:pt x="88" y="156"/>
                    </a:lnTo>
                    <a:lnTo>
                      <a:pt x="88" y="158"/>
                    </a:lnTo>
                    <a:lnTo>
                      <a:pt x="86" y="158"/>
                    </a:lnTo>
                    <a:lnTo>
                      <a:pt x="86" y="160"/>
                    </a:lnTo>
                    <a:lnTo>
                      <a:pt x="86" y="162"/>
                    </a:lnTo>
                    <a:lnTo>
                      <a:pt x="84" y="162"/>
                    </a:lnTo>
                    <a:lnTo>
                      <a:pt x="84" y="165"/>
                    </a:lnTo>
                    <a:lnTo>
                      <a:pt x="84" y="167"/>
                    </a:lnTo>
                    <a:lnTo>
                      <a:pt x="81" y="167"/>
                    </a:lnTo>
                    <a:lnTo>
                      <a:pt x="81" y="169"/>
                    </a:lnTo>
                    <a:lnTo>
                      <a:pt x="81" y="171"/>
                    </a:lnTo>
                    <a:lnTo>
                      <a:pt x="79" y="171"/>
                    </a:lnTo>
                    <a:lnTo>
                      <a:pt x="79" y="173"/>
                    </a:lnTo>
                    <a:lnTo>
                      <a:pt x="77" y="176"/>
                    </a:lnTo>
                    <a:lnTo>
                      <a:pt x="77" y="178"/>
                    </a:lnTo>
                    <a:lnTo>
                      <a:pt x="75" y="180"/>
                    </a:lnTo>
                    <a:lnTo>
                      <a:pt x="75" y="182"/>
                    </a:lnTo>
                    <a:lnTo>
                      <a:pt x="73" y="184"/>
                    </a:lnTo>
                    <a:lnTo>
                      <a:pt x="70" y="187"/>
                    </a:lnTo>
                    <a:lnTo>
                      <a:pt x="70" y="189"/>
                    </a:lnTo>
                    <a:lnTo>
                      <a:pt x="70" y="191"/>
                    </a:lnTo>
                    <a:lnTo>
                      <a:pt x="68" y="191"/>
                    </a:lnTo>
                    <a:lnTo>
                      <a:pt x="68" y="193"/>
                    </a:lnTo>
                    <a:lnTo>
                      <a:pt x="68" y="195"/>
                    </a:lnTo>
                    <a:lnTo>
                      <a:pt x="66" y="195"/>
                    </a:lnTo>
                    <a:lnTo>
                      <a:pt x="66" y="198"/>
                    </a:lnTo>
                    <a:lnTo>
                      <a:pt x="66" y="200"/>
                    </a:lnTo>
                    <a:lnTo>
                      <a:pt x="66" y="198"/>
                    </a:lnTo>
                    <a:lnTo>
                      <a:pt x="66" y="200"/>
                    </a:lnTo>
                    <a:lnTo>
                      <a:pt x="64" y="200"/>
                    </a:lnTo>
                    <a:lnTo>
                      <a:pt x="64" y="202"/>
                    </a:lnTo>
                    <a:lnTo>
                      <a:pt x="64" y="204"/>
                    </a:lnTo>
                    <a:lnTo>
                      <a:pt x="62" y="204"/>
                    </a:lnTo>
                    <a:lnTo>
                      <a:pt x="64" y="204"/>
                    </a:lnTo>
                    <a:lnTo>
                      <a:pt x="62" y="204"/>
                    </a:lnTo>
                    <a:lnTo>
                      <a:pt x="62" y="206"/>
                    </a:lnTo>
                    <a:lnTo>
                      <a:pt x="59" y="206"/>
                    </a:lnTo>
                    <a:lnTo>
                      <a:pt x="59" y="208"/>
                    </a:lnTo>
                    <a:lnTo>
                      <a:pt x="57" y="208"/>
                    </a:lnTo>
                    <a:lnTo>
                      <a:pt x="57" y="211"/>
                    </a:lnTo>
                    <a:lnTo>
                      <a:pt x="55" y="211"/>
                    </a:lnTo>
                    <a:lnTo>
                      <a:pt x="53" y="211"/>
                    </a:lnTo>
                    <a:lnTo>
                      <a:pt x="53" y="206"/>
                    </a:lnTo>
                    <a:lnTo>
                      <a:pt x="53" y="204"/>
                    </a:lnTo>
                    <a:lnTo>
                      <a:pt x="51" y="202"/>
                    </a:lnTo>
                    <a:lnTo>
                      <a:pt x="49" y="200"/>
                    </a:lnTo>
                    <a:lnTo>
                      <a:pt x="46" y="200"/>
                    </a:lnTo>
                    <a:lnTo>
                      <a:pt x="42" y="195"/>
                    </a:lnTo>
                    <a:lnTo>
                      <a:pt x="40" y="195"/>
                    </a:lnTo>
                    <a:lnTo>
                      <a:pt x="40" y="193"/>
                    </a:lnTo>
                    <a:lnTo>
                      <a:pt x="38" y="193"/>
                    </a:lnTo>
                    <a:lnTo>
                      <a:pt x="38" y="191"/>
                    </a:lnTo>
                    <a:lnTo>
                      <a:pt x="40" y="191"/>
                    </a:lnTo>
                    <a:lnTo>
                      <a:pt x="40" y="189"/>
                    </a:lnTo>
                    <a:lnTo>
                      <a:pt x="38" y="189"/>
                    </a:lnTo>
                    <a:lnTo>
                      <a:pt x="38" y="184"/>
                    </a:lnTo>
                    <a:lnTo>
                      <a:pt x="40" y="184"/>
                    </a:lnTo>
                    <a:lnTo>
                      <a:pt x="42" y="184"/>
                    </a:lnTo>
                    <a:lnTo>
                      <a:pt x="42" y="182"/>
                    </a:lnTo>
                    <a:lnTo>
                      <a:pt x="44" y="182"/>
                    </a:lnTo>
                    <a:lnTo>
                      <a:pt x="44" y="184"/>
                    </a:lnTo>
                    <a:lnTo>
                      <a:pt x="46" y="184"/>
                    </a:lnTo>
                    <a:lnTo>
                      <a:pt x="46" y="187"/>
                    </a:lnTo>
                    <a:lnTo>
                      <a:pt x="49" y="187"/>
                    </a:lnTo>
                    <a:lnTo>
                      <a:pt x="51" y="187"/>
                    </a:lnTo>
                    <a:lnTo>
                      <a:pt x="51" y="184"/>
                    </a:lnTo>
                    <a:lnTo>
                      <a:pt x="53" y="184"/>
                    </a:lnTo>
                    <a:lnTo>
                      <a:pt x="53" y="182"/>
                    </a:lnTo>
                    <a:lnTo>
                      <a:pt x="53" y="180"/>
                    </a:lnTo>
                    <a:lnTo>
                      <a:pt x="51" y="180"/>
                    </a:lnTo>
                    <a:lnTo>
                      <a:pt x="51" y="182"/>
                    </a:lnTo>
                    <a:lnTo>
                      <a:pt x="51" y="180"/>
                    </a:lnTo>
                    <a:lnTo>
                      <a:pt x="49" y="180"/>
                    </a:lnTo>
                    <a:lnTo>
                      <a:pt x="46" y="180"/>
                    </a:lnTo>
                    <a:lnTo>
                      <a:pt x="46" y="178"/>
                    </a:lnTo>
                    <a:lnTo>
                      <a:pt x="44" y="178"/>
                    </a:lnTo>
                    <a:lnTo>
                      <a:pt x="53" y="178"/>
                    </a:lnTo>
                    <a:lnTo>
                      <a:pt x="59" y="178"/>
                    </a:lnTo>
                    <a:lnTo>
                      <a:pt x="59" y="176"/>
                    </a:lnTo>
                    <a:lnTo>
                      <a:pt x="62" y="176"/>
                    </a:lnTo>
                    <a:lnTo>
                      <a:pt x="62" y="173"/>
                    </a:lnTo>
                    <a:lnTo>
                      <a:pt x="62" y="171"/>
                    </a:lnTo>
                    <a:lnTo>
                      <a:pt x="64" y="171"/>
                    </a:lnTo>
                    <a:lnTo>
                      <a:pt x="66" y="171"/>
                    </a:lnTo>
                    <a:lnTo>
                      <a:pt x="68" y="171"/>
                    </a:lnTo>
                    <a:lnTo>
                      <a:pt x="70" y="167"/>
                    </a:lnTo>
                    <a:lnTo>
                      <a:pt x="70" y="165"/>
                    </a:lnTo>
                    <a:lnTo>
                      <a:pt x="73" y="165"/>
                    </a:lnTo>
                    <a:lnTo>
                      <a:pt x="73" y="162"/>
                    </a:lnTo>
                    <a:lnTo>
                      <a:pt x="75" y="162"/>
                    </a:lnTo>
                    <a:lnTo>
                      <a:pt x="75" y="160"/>
                    </a:lnTo>
                    <a:lnTo>
                      <a:pt x="73" y="160"/>
                    </a:lnTo>
                    <a:lnTo>
                      <a:pt x="73" y="158"/>
                    </a:lnTo>
                    <a:lnTo>
                      <a:pt x="70" y="156"/>
                    </a:lnTo>
                    <a:lnTo>
                      <a:pt x="68" y="154"/>
                    </a:lnTo>
                    <a:lnTo>
                      <a:pt x="68" y="152"/>
                    </a:lnTo>
                    <a:lnTo>
                      <a:pt x="66" y="152"/>
                    </a:lnTo>
                    <a:lnTo>
                      <a:pt x="66" y="149"/>
                    </a:lnTo>
                    <a:lnTo>
                      <a:pt x="62" y="145"/>
                    </a:lnTo>
                    <a:lnTo>
                      <a:pt x="62" y="143"/>
                    </a:lnTo>
                    <a:lnTo>
                      <a:pt x="59" y="143"/>
                    </a:lnTo>
                    <a:lnTo>
                      <a:pt x="59" y="141"/>
                    </a:lnTo>
                    <a:lnTo>
                      <a:pt x="59" y="143"/>
                    </a:lnTo>
                    <a:lnTo>
                      <a:pt x="57" y="143"/>
                    </a:lnTo>
                    <a:lnTo>
                      <a:pt x="57" y="141"/>
                    </a:lnTo>
                    <a:lnTo>
                      <a:pt x="55" y="141"/>
                    </a:lnTo>
                    <a:lnTo>
                      <a:pt x="55" y="143"/>
                    </a:lnTo>
                    <a:lnTo>
                      <a:pt x="53" y="143"/>
                    </a:lnTo>
                    <a:lnTo>
                      <a:pt x="53" y="141"/>
                    </a:lnTo>
                    <a:lnTo>
                      <a:pt x="51" y="141"/>
                    </a:lnTo>
                    <a:lnTo>
                      <a:pt x="49" y="141"/>
                    </a:lnTo>
                    <a:lnTo>
                      <a:pt x="49" y="143"/>
                    </a:lnTo>
                    <a:lnTo>
                      <a:pt x="46" y="145"/>
                    </a:lnTo>
                    <a:lnTo>
                      <a:pt x="46" y="147"/>
                    </a:lnTo>
                    <a:lnTo>
                      <a:pt x="46" y="149"/>
                    </a:lnTo>
                    <a:lnTo>
                      <a:pt x="49" y="149"/>
                    </a:lnTo>
                    <a:lnTo>
                      <a:pt x="49" y="152"/>
                    </a:lnTo>
                    <a:lnTo>
                      <a:pt x="46" y="152"/>
                    </a:lnTo>
                    <a:lnTo>
                      <a:pt x="46" y="149"/>
                    </a:lnTo>
                    <a:lnTo>
                      <a:pt x="46" y="152"/>
                    </a:lnTo>
                    <a:lnTo>
                      <a:pt x="46" y="149"/>
                    </a:lnTo>
                    <a:lnTo>
                      <a:pt x="44" y="149"/>
                    </a:lnTo>
                    <a:lnTo>
                      <a:pt x="44" y="147"/>
                    </a:lnTo>
                    <a:lnTo>
                      <a:pt x="42" y="147"/>
                    </a:lnTo>
                    <a:lnTo>
                      <a:pt x="40" y="147"/>
                    </a:lnTo>
                    <a:lnTo>
                      <a:pt x="38" y="147"/>
                    </a:lnTo>
                    <a:lnTo>
                      <a:pt x="35" y="147"/>
                    </a:lnTo>
                    <a:lnTo>
                      <a:pt x="35" y="145"/>
                    </a:lnTo>
                    <a:lnTo>
                      <a:pt x="33" y="145"/>
                    </a:lnTo>
                    <a:lnTo>
                      <a:pt x="31" y="145"/>
                    </a:lnTo>
                    <a:lnTo>
                      <a:pt x="29" y="145"/>
                    </a:lnTo>
                    <a:lnTo>
                      <a:pt x="29" y="141"/>
                    </a:lnTo>
                    <a:lnTo>
                      <a:pt x="31" y="141"/>
                    </a:lnTo>
                    <a:lnTo>
                      <a:pt x="31" y="138"/>
                    </a:lnTo>
                    <a:lnTo>
                      <a:pt x="33" y="138"/>
                    </a:lnTo>
                    <a:lnTo>
                      <a:pt x="35" y="138"/>
                    </a:lnTo>
                    <a:lnTo>
                      <a:pt x="38" y="138"/>
                    </a:lnTo>
                    <a:lnTo>
                      <a:pt x="38" y="136"/>
                    </a:lnTo>
                    <a:lnTo>
                      <a:pt x="40" y="136"/>
                    </a:lnTo>
                    <a:lnTo>
                      <a:pt x="38" y="134"/>
                    </a:lnTo>
                    <a:lnTo>
                      <a:pt x="40" y="134"/>
                    </a:lnTo>
                    <a:lnTo>
                      <a:pt x="38" y="132"/>
                    </a:lnTo>
                    <a:lnTo>
                      <a:pt x="35" y="132"/>
                    </a:lnTo>
                    <a:lnTo>
                      <a:pt x="33" y="132"/>
                    </a:lnTo>
                    <a:lnTo>
                      <a:pt x="31" y="134"/>
                    </a:lnTo>
                    <a:lnTo>
                      <a:pt x="29" y="134"/>
                    </a:lnTo>
                    <a:lnTo>
                      <a:pt x="27" y="134"/>
                    </a:lnTo>
                    <a:lnTo>
                      <a:pt x="27" y="132"/>
                    </a:lnTo>
                    <a:lnTo>
                      <a:pt x="27" y="130"/>
                    </a:lnTo>
                    <a:lnTo>
                      <a:pt x="27" y="127"/>
                    </a:lnTo>
                    <a:lnTo>
                      <a:pt x="29" y="125"/>
                    </a:lnTo>
                    <a:lnTo>
                      <a:pt x="31" y="121"/>
                    </a:lnTo>
                    <a:lnTo>
                      <a:pt x="33" y="116"/>
                    </a:lnTo>
                    <a:lnTo>
                      <a:pt x="29" y="116"/>
                    </a:lnTo>
                    <a:lnTo>
                      <a:pt x="27" y="116"/>
                    </a:lnTo>
                    <a:lnTo>
                      <a:pt x="29" y="114"/>
                    </a:lnTo>
                    <a:lnTo>
                      <a:pt x="27" y="112"/>
                    </a:lnTo>
                    <a:lnTo>
                      <a:pt x="27" y="110"/>
                    </a:lnTo>
                    <a:lnTo>
                      <a:pt x="24" y="108"/>
                    </a:lnTo>
                    <a:lnTo>
                      <a:pt x="24" y="112"/>
                    </a:lnTo>
                    <a:lnTo>
                      <a:pt x="22" y="110"/>
                    </a:lnTo>
                    <a:lnTo>
                      <a:pt x="18" y="106"/>
                    </a:lnTo>
                    <a:lnTo>
                      <a:pt x="18" y="103"/>
                    </a:lnTo>
                    <a:lnTo>
                      <a:pt x="18" y="101"/>
                    </a:lnTo>
                    <a:lnTo>
                      <a:pt x="18" y="99"/>
                    </a:lnTo>
                    <a:lnTo>
                      <a:pt x="18" y="97"/>
                    </a:lnTo>
                    <a:lnTo>
                      <a:pt x="16" y="97"/>
                    </a:lnTo>
                    <a:lnTo>
                      <a:pt x="16" y="95"/>
                    </a:lnTo>
                    <a:lnTo>
                      <a:pt x="13" y="95"/>
                    </a:lnTo>
                    <a:lnTo>
                      <a:pt x="13" y="92"/>
                    </a:lnTo>
                    <a:lnTo>
                      <a:pt x="11" y="92"/>
                    </a:lnTo>
                    <a:lnTo>
                      <a:pt x="9" y="92"/>
                    </a:lnTo>
                    <a:lnTo>
                      <a:pt x="7" y="95"/>
                    </a:lnTo>
                    <a:lnTo>
                      <a:pt x="5" y="97"/>
                    </a:lnTo>
                    <a:lnTo>
                      <a:pt x="5" y="92"/>
                    </a:lnTo>
                    <a:lnTo>
                      <a:pt x="5" y="90"/>
                    </a:lnTo>
                    <a:lnTo>
                      <a:pt x="5" y="88"/>
                    </a:lnTo>
                    <a:lnTo>
                      <a:pt x="7" y="86"/>
                    </a:lnTo>
                    <a:lnTo>
                      <a:pt x="7" y="81"/>
                    </a:lnTo>
                    <a:lnTo>
                      <a:pt x="7" y="79"/>
                    </a:lnTo>
                    <a:lnTo>
                      <a:pt x="7" y="77"/>
                    </a:lnTo>
                    <a:lnTo>
                      <a:pt x="7" y="75"/>
                    </a:lnTo>
                    <a:lnTo>
                      <a:pt x="7" y="73"/>
                    </a:lnTo>
                    <a:lnTo>
                      <a:pt x="7" y="70"/>
                    </a:lnTo>
                    <a:lnTo>
                      <a:pt x="7" y="73"/>
                    </a:lnTo>
                    <a:lnTo>
                      <a:pt x="7" y="70"/>
                    </a:lnTo>
                    <a:lnTo>
                      <a:pt x="7" y="68"/>
                    </a:lnTo>
                    <a:lnTo>
                      <a:pt x="5" y="68"/>
                    </a:lnTo>
                    <a:lnTo>
                      <a:pt x="3" y="68"/>
                    </a:lnTo>
                    <a:lnTo>
                      <a:pt x="3" y="66"/>
                    </a:lnTo>
                    <a:lnTo>
                      <a:pt x="3" y="64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3" y="62"/>
                    </a:lnTo>
                    <a:lnTo>
                      <a:pt x="3" y="60"/>
                    </a:lnTo>
                    <a:lnTo>
                      <a:pt x="3" y="57"/>
                    </a:lnTo>
                    <a:lnTo>
                      <a:pt x="5" y="57"/>
                    </a:lnTo>
                    <a:lnTo>
                      <a:pt x="5" y="55"/>
                    </a:lnTo>
                    <a:lnTo>
                      <a:pt x="5" y="53"/>
                    </a:lnTo>
                    <a:lnTo>
                      <a:pt x="5" y="51"/>
                    </a:lnTo>
                    <a:lnTo>
                      <a:pt x="7" y="49"/>
                    </a:lnTo>
                    <a:lnTo>
                      <a:pt x="7" y="44"/>
                    </a:lnTo>
                    <a:lnTo>
                      <a:pt x="7" y="42"/>
                    </a:lnTo>
                    <a:lnTo>
                      <a:pt x="18" y="46"/>
                    </a:lnTo>
                    <a:lnTo>
                      <a:pt x="22" y="40"/>
                    </a:lnTo>
                    <a:lnTo>
                      <a:pt x="22" y="42"/>
                    </a:lnTo>
                    <a:lnTo>
                      <a:pt x="22" y="44"/>
                    </a:lnTo>
                    <a:lnTo>
                      <a:pt x="20" y="44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4" y="46"/>
                    </a:lnTo>
                    <a:lnTo>
                      <a:pt x="24" y="44"/>
                    </a:lnTo>
                    <a:lnTo>
                      <a:pt x="27" y="44"/>
                    </a:lnTo>
                    <a:lnTo>
                      <a:pt x="24" y="44"/>
                    </a:lnTo>
                    <a:lnTo>
                      <a:pt x="24" y="42"/>
                    </a:lnTo>
                    <a:lnTo>
                      <a:pt x="24" y="40"/>
                    </a:lnTo>
                    <a:lnTo>
                      <a:pt x="27" y="40"/>
                    </a:lnTo>
                    <a:lnTo>
                      <a:pt x="29" y="40"/>
                    </a:lnTo>
                    <a:lnTo>
                      <a:pt x="29" y="42"/>
                    </a:lnTo>
                    <a:lnTo>
                      <a:pt x="31" y="42"/>
                    </a:lnTo>
                    <a:lnTo>
                      <a:pt x="31" y="40"/>
                    </a:lnTo>
                    <a:lnTo>
                      <a:pt x="31" y="38"/>
                    </a:lnTo>
                    <a:lnTo>
                      <a:pt x="29" y="38"/>
                    </a:lnTo>
                    <a:lnTo>
                      <a:pt x="27" y="38"/>
                    </a:lnTo>
                    <a:lnTo>
                      <a:pt x="24" y="38"/>
                    </a:lnTo>
                    <a:lnTo>
                      <a:pt x="24" y="35"/>
                    </a:lnTo>
                    <a:lnTo>
                      <a:pt x="24" y="38"/>
                    </a:lnTo>
                    <a:lnTo>
                      <a:pt x="27" y="38"/>
                    </a:lnTo>
                    <a:lnTo>
                      <a:pt x="27" y="35"/>
                    </a:lnTo>
                    <a:lnTo>
                      <a:pt x="27" y="38"/>
                    </a:lnTo>
                    <a:lnTo>
                      <a:pt x="29" y="38"/>
                    </a:lnTo>
                    <a:lnTo>
                      <a:pt x="29" y="35"/>
                    </a:lnTo>
                    <a:lnTo>
                      <a:pt x="31" y="35"/>
                    </a:lnTo>
                    <a:lnTo>
                      <a:pt x="31" y="33"/>
                    </a:lnTo>
                    <a:lnTo>
                      <a:pt x="33" y="33"/>
                    </a:lnTo>
                    <a:lnTo>
                      <a:pt x="31" y="33"/>
                    </a:lnTo>
                    <a:lnTo>
                      <a:pt x="31" y="31"/>
                    </a:lnTo>
                    <a:lnTo>
                      <a:pt x="33" y="31"/>
                    </a:lnTo>
                    <a:lnTo>
                      <a:pt x="31" y="29"/>
                    </a:lnTo>
                    <a:lnTo>
                      <a:pt x="33" y="29"/>
                    </a:lnTo>
                    <a:lnTo>
                      <a:pt x="35" y="29"/>
                    </a:lnTo>
                    <a:lnTo>
                      <a:pt x="38" y="29"/>
                    </a:lnTo>
                    <a:lnTo>
                      <a:pt x="40" y="29"/>
                    </a:lnTo>
                    <a:lnTo>
                      <a:pt x="42" y="29"/>
                    </a:lnTo>
                    <a:lnTo>
                      <a:pt x="44" y="29"/>
                    </a:lnTo>
                    <a:lnTo>
                      <a:pt x="46" y="29"/>
                    </a:lnTo>
                    <a:lnTo>
                      <a:pt x="46" y="27"/>
                    </a:lnTo>
                    <a:lnTo>
                      <a:pt x="46" y="24"/>
                    </a:lnTo>
                    <a:lnTo>
                      <a:pt x="46" y="22"/>
                    </a:lnTo>
                    <a:lnTo>
                      <a:pt x="46" y="20"/>
                    </a:lnTo>
                    <a:lnTo>
                      <a:pt x="46" y="18"/>
                    </a:lnTo>
                    <a:lnTo>
                      <a:pt x="49" y="18"/>
                    </a:lnTo>
                    <a:lnTo>
                      <a:pt x="49" y="20"/>
                    </a:lnTo>
                    <a:lnTo>
                      <a:pt x="51" y="18"/>
                    </a:lnTo>
                    <a:lnTo>
                      <a:pt x="53" y="18"/>
                    </a:lnTo>
                    <a:lnTo>
                      <a:pt x="55" y="18"/>
                    </a:lnTo>
                    <a:lnTo>
                      <a:pt x="57" y="18"/>
                    </a:lnTo>
                    <a:lnTo>
                      <a:pt x="57" y="20"/>
                    </a:lnTo>
                    <a:lnTo>
                      <a:pt x="59" y="20"/>
                    </a:lnTo>
                    <a:lnTo>
                      <a:pt x="62" y="20"/>
                    </a:lnTo>
                    <a:lnTo>
                      <a:pt x="64" y="20"/>
                    </a:lnTo>
                    <a:lnTo>
                      <a:pt x="64" y="18"/>
                    </a:lnTo>
                    <a:lnTo>
                      <a:pt x="64" y="20"/>
                    </a:lnTo>
                    <a:lnTo>
                      <a:pt x="64" y="22"/>
                    </a:lnTo>
                    <a:lnTo>
                      <a:pt x="66" y="22"/>
                    </a:lnTo>
                    <a:lnTo>
                      <a:pt x="68" y="24"/>
                    </a:lnTo>
                    <a:lnTo>
                      <a:pt x="68" y="27"/>
                    </a:lnTo>
                    <a:lnTo>
                      <a:pt x="68" y="29"/>
                    </a:lnTo>
                    <a:lnTo>
                      <a:pt x="68" y="31"/>
                    </a:lnTo>
                    <a:lnTo>
                      <a:pt x="70" y="31"/>
                    </a:lnTo>
                    <a:lnTo>
                      <a:pt x="70" y="33"/>
                    </a:lnTo>
                    <a:lnTo>
                      <a:pt x="73" y="35"/>
                    </a:lnTo>
                    <a:lnTo>
                      <a:pt x="75" y="35"/>
                    </a:lnTo>
                    <a:lnTo>
                      <a:pt x="75" y="33"/>
                    </a:lnTo>
                    <a:lnTo>
                      <a:pt x="73" y="33"/>
                    </a:lnTo>
                    <a:lnTo>
                      <a:pt x="75" y="33"/>
                    </a:lnTo>
                    <a:lnTo>
                      <a:pt x="75" y="31"/>
                    </a:lnTo>
                    <a:lnTo>
                      <a:pt x="75" y="33"/>
                    </a:lnTo>
                    <a:lnTo>
                      <a:pt x="77" y="33"/>
                    </a:lnTo>
                    <a:lnTo>
                      <a:pt x="79" y="35"/>
                    </a:lnTo>
                    <a:lnTo>
                      <a:pt x="79" y="33"/>
                    </a:lnTo>
                    <a:lnTo>
                      <a:pt x="79" y="35"/>
                    </a:lnTo>
                    <a:lnTo>
                      <a:pt x="79" y="33"/>
                    </a:lnTo>
                    <a:lnTo>
                      <a:pt x="81" y="33"/>
                    </a:lnTo>
                    <a:lnTo>
                      <a:pt x="84" y="33"/>
                    </a:lnTo>
                    <a:lnTo>
                      <a:pt x="86" y="33"/>
                    </a:lnTo>
                    <a:lnTo>
                      <a:pt x="88" y="33"/>
                    </a:lnTo>
                    <a:lnTo>
                      <a:pt x="88" y="31"/>
                    </a:lnTo>
                    <a:lnTo>
                      <a:pt x="88" y="29"/>
                    </a:lnTo>
                    <a:lnTo>
                      <a:pt x="88" y="27"/>
                    </a:lnTo>
                    <a:lnTo>
                      <a:pt x="90" y="27"/>
                    </a:lnTo>
                    <a:lnTo>
                      <a:pt x="92" y="27"/>
                    </a:lnTo>
                    <a:lnTo>
                      <a:pt x="92" y="24"/>
                    </a:lnTo>
                    <a:lnTo>
                      <a:pt x="95" y="24"/>
                    </a:lnTo>
                    <a:lnTo>
                      <a:pt x="97" y="24"/>
                    </a:lnTo>
                    <a:lnTo>
                      <a:pt x="95" y="24"/>
                    </a:lnTo>
                    <a:lnTo>
                      <a:pt x="95" y="27"/>
                    </a:lnTo>
                    <a:lnTo>
                      <a:pt x="95" y="29"/>
                    </a:lnTo>
                    <a:lnTo>
                      <a:pt x="97" y="29"/>
                    </a:lnTo>
                    <a:lnTo>
                      <a:pt x="99" y="29"/>
                    </a:lnTo>
                    <a:lnTo>
                      <a:pt x="101" y="29"/>
                    </a:lnTo>
                    <a:lnTo>
                      <a:pt x="101" y="27"/>
                    </a:lnTo>
                    <a:lnTo>
                      <a:pt x="99" y="27"/>
                    </a:lnTo>
                    <a:lnTo>
                      <a:pt x="99" y="24"/>
                    </a:lnTo>
                    <a:lnTo>
                      <a:pt x="101" y="24"/>
                    </a:lnTo>
                    <a:lnTo>
                      <a:pt x="101" y="27"/>
                    </a:lnTo>
                    <a:lnTo>
                      <a:pt x="103" y="27"/>
                    </a:lnTo>
                    <a:lnTo>
                      <a:pt x="105" y="27"/>
                    </a:lnTo>
                    <a:lnTo>
                      <a:pt x="105" y="24"/>
                    </a:lnTo>
                    <a:lnTo>
                      <a:pt x="108" y="24"/>
                    </a:lnTo>
                    <a:lnTo>
                      <a:pt x="110" y="22"/>
                    </a:lnTo>
                    <a:lnTo>
                      <a:pt x="110" y="24"/>
                    </a:lnTo>
                    <a:lnTo>
                      <a:pt x="112" y="24"/>
                    </a:lnTo>
                    <a:lnTo>
                      <a:pt x="114" y="24"/>
                    </a:lnTo>
                    <a:lnTo>
                      <a:pt x="116" y="24"/>
                    </a:lnTo>
                    <a:lnTo>
                      <a:pt x="114" y="24"/>
                    </a:lnTo>
                    <a:lnTo>
                      <a:pt x="114" y="22"/>
                    </a:lnTo>
                    <a:lnTo>
                      <a:pt x="116" y="22"/>
                    </a:lnTo>
                    <a:lnTo>
                      <a:pt x="116" y="24"/>
                    </a:lnTo>
                    <a:lnTo>
                      <a:pt x="119" y="24"/>
                    </a:lnTo>
                    <a:lnTo>
                      <a:pt x="121" y="24"/>
                    </a:lnTo>
                    <a:lnTo>
                      <a:pt x="121" y="27"/>
                    </a:lnTo>
                    <a:lnTo>
                      <a:pt x="123" y="24"/>
                    </a:lnTo>
                    <a:lnTo>
                      <a:pt x="123" y="22"/>
                    </a:lnTo>
                    <a:lnTo>
                      <a:pt x="125" y="18"/>
                    </a:lnTo>
                    <a:lnTo>
                      <a:pt x="127" y="16"/>
                    </a:lnTo>
                    <a:lnTo>
                      <a:pt x="130" y="16"/>
                    </a:lnTo>
                    <a:lnTo>
                      <a:pt x="132" y="14"/>
                    </a:lnTo>
                    <a:lnTo>
                      <a:pt x="136" y="14"/>
                    </a:lnTo>
                    <a:lnTo>
                      <a:pt x="138" y="14"/>
                    </a:lnTo>
                    <a:lnTo>
                      <a:pt x="141" y="14"/>
                    </a:lnTo>
                    <a:lnTo>
                      <a:pt x="147" y="11"/>
                    </a:lnTo>
                    <a:close/>
                  </a:path>
                </a:pathLst>
              </a:custGeom>
              <a:solidFill>
                <a:srgbClr val="E46C0A"/>
              </a:solidFill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327" name="Freeform 112"/>
              <p:cNvSpPr>
                <a:spLocks/>
              </p:cNvSpPr>
              <p:nvPr/>
            </p:nvSpPr>
            <p:spPr bwMode="auto">
              <a:xfrm>
                <a:off x="6026150" y="1925638"/>
                <a:ext cx="201613" cy="241300"/>
              </a:xfrm>
              <a:custGeom>
                <a:avLst/>
                <a:gdLst>
                  <a:gd name="T0" fmla="*/ 2147483647 w 127"/>
                  <a:gd name="T1" fmla="*/ 2147483647 h 152"/>
                  <a:gd name="T2" fmla="*/ 2147483647 w 127"/>
                  <a:gd name="T3" fmla="*/ 2147483647 h 152"/>
                  <a:gd name="T4" fmla="*/ 2147483647 w 127"/>
                  <a:gd name="T5" fmla="*/ 2147483647 h 152"/>
                  <a:gd name="T6" fmla="*/ 2147483647 w 127"/>
                  <a:gd name="T7" fmla="*/ 2147483647 h 152"/>
                  <a:gd name="T8" fmla="*/ 2147483647 w 127"/>
                  <a:gd name="T9" fmla="*/ 2147483647 h 152"/>
                  <a:gd name="T10" fmla="*/ 2147483647 w 127"/>
                  <a:gd name="T11" fmla="*/ 2147483647 h 152"/>
                  <a:gd name="T12" fmla="*/ 2147483647 w 127"/>
                  <a:gd name="T13" fmla="*/ 2147483647 h 152"/>
                  <a:gd name="T14" fmla="*/ 2147483647 w 127"/>
                  <a:gd name="T15" fmla="*/ 2147483647 h 152"/>
                  <a:gd name="T16" fmla="*/ 2147483647 w 127"/>
                  <a:gd name="T17" fmla="*/ 2147483647 h 152"/>
                  <a:gd name="T18" fmla="*/ 2147483647 w 127"/>
                  <a:gd name="T19" fmla="*/ 2147483647 h 152"/>
                  <a:gd name="T20" fmla="*/ 2147483647 w 127"/>
                  <a:gd name="T21" fmla="*/ 2147483647 h 152"/>
                  <a:gd name="T22" fmla="*/ 2147483647 w 127"/>
                  <a:gd name="T23" fmla="*/ 2147483647 h 152"/>
                  <a:gd name="T24" fmla="*/ 2147483647 w 127"/>
                  <a:gd name="T25" fmla="*/ 2147483647 h 152"/>
                  <a:gd name="T26" fmla="*/ 2147483647 w 127"/>
                  <a:gd name="T27" fmla="*/ 2147483647 h 152"/>
                  <a:gd name="T28" fmla="*/ 2147483647 w 127"/>
                  <a:gd name="T29" fmla="*/ 2147483647 h 152"/>
                  <a:gd name="T30" fmla="*/ 2147483647 w 127"/>
                  <a:gd name="T31" fmla="*/ 2147483647 h 152"/>
                  <a:gd name="T32" fmla="*/ 2147483647 w 127"/>
                  <a:gd name="T33" fmla="*/ 2147483647 h 152"/>
                  <a:gd name="T34" fmla="*/ 2147483647 w 127"/>
                  <a:gd name="T35" fmla="*/ 2147483647 h 152"/>
                  <a:gd name="T36" fmla="*/ 2147483647 w 127"/>
                  <a:gd name="T37" fmla="*/ 2147483647 h 152"/>
                  <a:gd name="T38" fmla="*/ 2147483647 w 127"/>
                  <a:gd name="T39" fmla="*/ 2147483647 h 152"/>
                  <a:gd name="T40" fmla="*/ 2147483647 w 127"/>
                  <a:gd name="T41" fmla="*/ 2147483647 h 152"/>
                  <a:gd name="T42" fmla="*/ 2147483647 w 127"/>
                  <a:gd name="T43" fmla="*/ 2147483647 h 152"/>
                  <a:gd name="T44" fmla="*/ 2147483647 w 127"/>
                  <a:gd name="T45" fmla="*/ 2147483647 h 152"/>
                  <a:gd name="T46" fmla="*/ 2147483647 w 127"/>
                  <a:gd name="T47" fmla="*/ 2147483647 h 152"/>
                  <a:gd name="T48" fmla="*/ 2147483647 w 127"/>
                  <a:gd name="T49" fmla="*/ 2147483647 h 152"/>
                  <a:gd name="T50" fmla="*/ 2147483647 w 127"/>
                  <a:gd name="T51" fmla="*/ 2147483647 h 152"/>
                  <a:gd name="T52" fmla="*/ 2147483647 w 127"/>
                  <a:gd name="T53" fmla="*/ 2147483647 h 152"/>
                  <a:gd name="T54" fmla="*/ 2147483647 w 127"/>
                  <a:gd name="T55" fmla="*/ 2147483647 h 152"/>
                  <a:gd name="T56" fmla="*/ 2147483647 w 127"/>
                  <a:gd name="T57" fmla="*/ 2147483647 h 152"/>
                  <a:gd name="T58" fmla="*/ 2147483647 w 127"/>
                  <a:gd name="T59" fmla="*/ 2147483647 h 152"/>
                  <a:gd name="T60" fmla="*/ 2147483647 w 127"/>
                  <a:gd name="T61" fmla="*/ 2147483647 h 152"/>
                  <a:gd name="T62" fmla="*/ 2147483647 w 127"/>
                  <a:gd name="T63" fmla="*/ 2147483647 h 152"/>
                  <a:gd name="T64" fmla="*/ 2147483647 w 127"/>
                  <a:gd name="T65" fmla="*/ 2147483647 h 152"/>
                  <a:gd name="T66" fmla="*/ 2147483647 w 127"/>
                  <a:gd name="T67" fmla="*/ 2147483647 h 152"/>
                  <a:gd name="T68" fmla="*/ 2147483647 w 127"/>
                  <a:gd name="T69" fmla="*/ 2147483647 h 152"/>
                  <a:gd name="T70" fmla="*/ 2147483647 w 127"/>
                  <a:gd name="T71" fmla="*/ 2147483647 h 152"/>
                  <a:gd name="T72" fmla="*/ 2147483647 w 127"/>
                  <a:gd name="T73" fmla="*/ 2147483647 h 152"/>
                  <a:gd name="T74" fmla="*/ 2147483647 w 127"/>
                  <a:gd name="T75" fmla="*/ 2147483647 h 152"/>
                  <a:gd name="T76" fmla="*/ 2147483647 w 127"/>
                  <a:gd name="T77" fmla="*/ 2147483647 h 152"/>
                  <a:gd name="T78" fmla="*/ 0 w 127"/>
                  <a:gd name="T79" fmla="*/ 2147483647 h 152"/>
                  <a:gd name="T80" fmla="*/ 2147483647 w 127"/>
                  <a:gd name="T81" fmla="*/ 2147483647 h 152"/>
                  <a:gd name="T82" fmla="*/ 2147483647 w 127"/>
                  <a:gd name="T83" fmla="*/ 2147483647 h 152"/>
                  <a:gd name="T84" fmla="*/ 2147483647 w 127"/>
                  <a:gd name="T85" fmla="*/ 2147483647 h 152"/>
                  <a:gd name="T86" fmla="*/ 2147483647 w 127"/>
                  <a:gd name="T87" fmla="*/ 2147483647 h 152"/>
                  <a:gd name="T88" fmla="*/ 2147483647 w 127"/>
                  <a:gd name="T89" fmla="*/ 2147483647 h 152"/>
                  <a:gd name="T90" fmla="*/ 2147483647 w 127"/>
                  <a:gd name="T91" fmla="*/ 2147483647 h 152"/>
                  <a:gd name="T92" fmla="*/ 2147483647 w 127"/>
                  <a:gd name="T93" fmla="*/ 2147483647 h 152"/>
                  <a:gd name="T94" fmla="*/ 2147483647 w 127"/>
                  <a:gd name="T95" fmla="*/ 2147483647 h 152"/>
                  <a:gd name="T96" fmla="*/ 2147483647 w 127"/>
                  <a:gd name="T97" fmla="*/ 2147483647 h 152"/>
                  <a:gd name="T98" fmla="*/ 2147483647 w 127"/>
                  <a:gd name="T99" fmla="*/ 2147483647 h 152"/>
                  <a:gd name="T100" fmla="*/ 2147483647 w 127"/>
                  <a:gd name="T101" fmla="*/ 2147483647 h 152"/>
                  <a:gd name="T102" fmla="*/ 2147483647 w 127"/>
                  <a:gd name="T103" fmla="*/ 2147483647 h 152"/>
                  <a:gd name="T104" fmla="*/ 2147483647 w 127"/>
                  <a:gd name="T105" fmla="*/ 2147483647 h 152"/>
                  <a:gd name="T106" fmla="*/ 2147483647 w 127"/>
                  <a:gd name="T107" fmla="*/ 2147483647 h 152"/>
                  <a:gd name="T108" fmla="*/ 2147483647 w 127"/>
                  <a:gd name="T109" fmla="*/ 2147483647 h 152"/>
                  <a:gd name="T110" fmla="*/ 2147483647 w 127"/>
                  <a:gd name="T111" fmla="*/ 2147483647 h 152"/>
                  <a:gd name="T112" fmla="*/ 2147483647 w 127"/>
                  <a:gd name="T113" fmla="*/ 2147483647 h 15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27" h="152">
                    <a:moveTo>
                      <a:pt x="33" y="5"/>
                    </a:moveTo>
                    <a:lnTo>
                      <a:pt x="33" y="0"/>
                    </a:lnTo>
                    <a:lnTo>
                      <a:pt x="35" y="0"/>
                    </a:lnTo>
                    <a:lnTo>
                      <a:pt x="37" y="3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4" y="3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50" y="5"/>
                    </a:lnTo>
                    <a:lnTo>
                      <a:pt x="50" y="7"/>
                    </a:lnTo>
                    <a:lnTo>
                      <a:pt x="48" y="9"/>
                    </a:lnTo>
                    <a:lnTo>
                      <a:pt x="50" y="9"/>
                    </a:lnTo>
                    <a:lnTo>
                      <a:pt x="50" y="14"/>
                    </a:lnTo>
                    <a:lnTo>
                      <a:pt x="50" y="16"/>
                    </a:lnTo>
                    <a:lnTo>
                      <a:pt x="52" y="22"/>
                    </a:lnTo>
                    <a:lnTo>
                      <a:pt x="57" y="20"/>
                    </a:lnTo>
                    <a:lnTo>
                      <a:pt x="61" y="18"/>
                    </a:lnTo>
                    <a:lnTo>
                      <a:pt x="61" y="16"/>
                    </a:lnTo>
                    <a:lnTo>
                      <a:pt x="61" y="18"/>
                    </a:lnTo>
                    <a:lnTo>
                      <a:pt x="63" y="18"/>
                    </a:lnTo>
                    <a:lnTo>
                      <a:pt x="65" y="16"/>
                    </a:lnTo>
                    <a:lnTo>
                      <a:pt x="72" y="14"/>
                    </a:lnTo>
                    <a:lnTo>
                      <a:pt x="74" y="14"/>
                    </a:lnTo>
                    <a:lnTo>
                      <a:pt x="76" y="14"/>
                    </a:lnTo>
                    <a:lnTo>
                      <a:pt x="79" y="14"/>
                    </a:lnTo>
                    <a:lnTo>
                      <a:pt x="81" y="14"/>
                    </a:lnTo>
                    <a:lnTo>
                      <a:pt x="83" y="11"/>
                    </a:lnTo>
                    <a:lnTo>
                      <a:pt x="85" y="11"/>
                    </a:lnTo>
                    <a:lnTo>
                      <a:pt x="87" y="9"/>
                    </a:lnTo>
                    <a:lnTo>
                      <a:pt x="90" y="9"/>
                    </a:lnTo>
                    <a:lnTo>
                      <a:pt x="90" y="7"/>
                    </a:lnTo>
                    <a:lnTo>
                      <a:pt x="92" y="7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96" y="9"/>
                    </a:lnTo>
                    <a:lnTo>
                      <a:pt x="96" y="11"/>
                    </a:lnTo>
                    <a:lnTo>
                      <a:pt x="98" y="11"/>
                    </a:lnTo>
                    <a:lnTo>
                      <a:pt x="98" y="14"/>
                    </a:lnTo>
                    <a:lnTo>
                      <a:pt x="96" y="14"/>
                    </a:lnTo>
                    <a:lnTo>
                      <a:pt x="98" y="14"/>
                    </a:lnTo>
                    <a:lnTo>
                      <a:pt x="101" y="16"/>
                    </a:lnTo>
                    <a:lnTo>
                      <a:pt x="103" y="16"/>
                    </a:lnTo>
                    <a:lnTo>
                      <a:pt x="105" y="18"/>
                    </a:lnTo>
                    <a:lnTo>
                      <a:pt x="107" y="16"/>
                    </a:lnTo>
                    <a:lnTo>
                      <a:pt x="109" y="16"/>
                    </a:lnTo>
                    <a:lnTo>
                      <a:pt x="111" y="16"/>
                    </a:lnTo>
                    <a:lnTo>
                      <a:pt x="109" y="18"/>
                    </a:lnTo>
                    <a:lnTo>
                      <a:pt x="109" y="20"/>
                    </a:lnTo>
                    <a:lnTo>
                      <a:pt x="107" y="22"/>
                    </a:lnTo>
                    <a:lnTo>
                      <a:pt x="105" y="25"/>
                    </a:lnTo>
                    <a:lnTo>
                      <a:pt x="107" y="25"/>
                    </a:lnTo>
                    <a:lnTo>
                      <a:pt x="107" y="27"/>
                    </a:lnTo>
                    <a:lnTo>
                      <a:pt x="105" y="27"/>
                    </a:lnTo>
                    <a:lnTo>
                      <a:pt x="105" y="29"/>
                    </a:lnTo>
                    <a:lnTo>
                      <a:pt x="105" y="31"/>
                    </a:lnTo>
                    <a:lnTo>
                      <a:pt x="107" y="31"/>
                    </a:lnTo>
                    <a:lnTo>
                      <a:pt x="109" y="31"/>
                    </a:lnTo>
                    <a:lnTo>
                      <a:pt x="109" y="29"/>
                    </a:lnTo>
                    <a:lnTo>
                      <a:pt x="109" y="31"/>
                    </a:lnTo>
                    <a:lnTo>
                      <a:pt x="109" y="33"/>
                    </a:lnTo>
                    <a:lnTo>
                      <a:pt x="107" y="36"/>
                    </a:lnTo>
                    <a:lnTo>
                      <a:pt x="107" y="38"/>
                    </a:lnTo>
                    <a:lnTo>
                      <a:pt x="105" y="38"/>
                    </a:lnTo>
                    <a:lnTo>
                      <a:pt x="103" y="40"/>
                    </a:lnTo>
                    <a:lnTo>
                      <a:pt x="109" y="46"/>
                    </a:lnTo>
                    <a:lnTo>
                      <a:pt x="111" y="49"/>
                    </a:lnTo>
                    <a:lnTo>
                      <a:pt x="114" y="49"/>
                    </a:lnTo>
                    <a:lnTo>
                      <a:pt x="114" y="46"/>
                    </a:lnTo>
                    <a:lnTo>
                      <a:pt x="116" y="46"/>
                    </a:lnTo>
                    <a:lnTo>
                      <a:pt x="118" y="46"/>
                    </a:lnTo>
                    <a:lnTo>
                      <a:pt x="118" y="44"/>
                    </a:lnTo>
                    <a:lnTo>
                      <a:pt x="120" y="44"/>
                    </a:lnTo>
                    <a:lnTo>
                      <a:pt x="122" y="46"/>
                    </a:lnTo>
                    <a:lnTo>
                      <a:pt x="125" y="49"/>
                    </a:lnTo>
                    <a:lnTo>
                      <a:pt x="122" y="49"/>
                    </a:lnTo>
                    <a:lnTo>
                      <a:pt x="120" y="51"/>
                    </a:lnTo>
                    <a:lnTo>
                      <a:pt x="120" y="53"/>
                    </a:lnTo>
                    <a:lnTo>
                      <a:pt x="118" y="55"/>
                    </a:lnTo>
                    <a:lnTo>
                      <a:pt x="118" y="57"/>
                    </a:lnTo>
                    <a:lnTo>
                      <a:pt x="118" y="62"/>
                    </a:lnTo>
                    <a:lnTo>
                      <a:pt x="120" y="64"/>
                    </a:lnTo>
                    <a:lnTo>
                      <a:pt x="122" y="64"/>
                    </a:lnTo>
                    <a:lnTo>
                      <a:pt x="122" y="66"/>
                    </a:lnTo>
                    <a:lnTo>
                      <a:pt x="125" y="66"/>
                    </a:lnTo>
                    <a:lnTo>
                      <a:pt x="127" y="68"/>
                    </a:lnTo>
                    <a:lnTo>
                      <a:pt x="127" y="71"/>
                    </a:lnTo>
                    <a:lnTo>
                      <a:pt x="127" y="73"/>
                    </a:lnTo>
                    <a:lnTo>
                      <a:pt x="127" y="75"/>
                    </a:lnTo>
                    <a:lnTo>
                      <a:pt x="127" y="77"/>
                    </a:lnTo>
                    <a:lnTo>
                      <a:pt x="127" y="79"/>
                    </a:lnTo>
                    <a:lnTo>
                      <a:pt x="125" y="82"/>
                    </a:lnTo>
                    <a:lnTo>
                      <a:pt x="125" y="84"/>
                    </a:lnTo>
                    <a:lnTo>
                      <a:pt x="125" y="86"/>
                    </a:lnTo>
                    <a:lnTo>
                      <a:pt x="125" y="88"/>
                    </a:lnTo>
                    <a:lnTo>
                      <a:pt x="122" y="88"/>
                    </a:lnTo>
                    <a:lnTo>
                      <a:pt x="125" y="88"/>
                    </a:lnTo>
                    <a:lnTo>
                      <a:pt x="125" y="90"/>
                    </a:lnTo>
                    <a:lnTo>
                      <a:pt x="125" y="92"/>
                    </a:lnTo>
                    <a:lnTo>
                      <a:pt x="125" y="95"/>
                    </a:lnTo>
                    <a:lnTo>
                      <a:pt x="125" y="97"/>
                    </a:lnTo>
                    <a:lnTo>
                      <a:pt x="125" y="99"/>
                    </a:lnTo>
                    <a:lnTo>
                      <a:pt x="125" y="101"/>
                    </a:lnTo>
                    <a:lnTo>
                      <a:pt x="125" y="103"/>
                    </a:lnTo>
                    <a:lnTo>
                      <a:pt x="125" y="106"/>
                    </a:lnTo>
                    <a:lnTo>
                      <a:pt x="125" y="110"/>
                    </a:lnTo>
                    <a:lnTo>
                      <a:pt x="125" y="112"/>
                    </a:lnTo>
                    <a:lnTo>
                      <a:pt x="125" y="114"/>
                    </a:lnTo>
                    <a:lnTo>
                      <a:pt x="125" y="117"/>
                    </a:lnTo>
                    <a:lnTo>
                      <a:pt x="127" y="117"/>
                    </a:lnTo>
                    <a:lnTo>
                      <a:pt x="127" y="119"/>
                    </a:lnTo>
                    <a:lnTo>
                      <a:pt x="125" y="121"/>
                    </a:lnTo>
                    <a:lnTo>
                      <a:pt x="125" y="123"/>
                    </a:lnTo>
                    <a:lnTo>
                      <a:pt x="125" y="125"/>
                    </a:lnTo>
                    <a:lnTo>
                      <a:pt x="125" y="128"/>
                    </a:lnTo>
                    <a:lnTo>
                      <a:pt x="122" y="130"/>
                    </a:lnTo>
                    <a:lnTo>
                      <a:pt x="122" y="132"/>
                    </a:lnTo>
                    <a:lnTo>
                      <a:pt x="122" y="136"/>
                    </a:lnTo>
                    <a:lnTo>
                      <a:pt x="122" y="138"/>
                    </a:lnTo>
                    <a:lnTo>
                      <a:pt x="122" y="141"/>
                    </a:lnTo>
                    <a:lnTo>
                      <a:pt x="122" y="143"/>
                    </a:lnTo>
                    <a:lnTo>
                      <a:pt x="122" y="145"/>
                    </a:lnTo>
                    <a:lnTo>
                      <a:pt x="125" y="145"/>
                    </a:lnTo>
                    <a:lnTo>
                      <a:pt x="125" y="147"/>
                    </a:lnTo>
                    <a:lnTo>
                      <a:pt x="127" y="147"/>
                    </a:lnTo>
                    <a:lnTo>
                      <a:pt x="127" y="149"/>
                    </a:lnTo>
                    <a:lnTo>
                      <a:pt x="125" y="149"/>
                    </a:lnTo>
                    <a:lnTo>
                      <a:pt x="122" y="149"/>
                    </a:lnTo>
                    <a:lnTo>
                      <a:pt x="120" y="149"/>
                    </a:lnTo>
                    <a:lnTo>
                      <a:pt x="120" y="147"/>
                    </a:lnTo>
                    <a:lnTo>
                      <a:pt x="118" y="147"/>
                    </a:lnTo>
                    <a:lnTo>
                      <a:pt x="116" y="147"/>
                    </a:lnTo>
                    <a:lnTo>
                      <a:pt x="114" y="147"/>
                    </a:lnTo>
                    <a:lnTo>
                      <a:pt x="111" y="147"/>
                    </a:lnTo>
                    <a:lnTo>
                      <a:pt x="109" y="147"/>
                    </a:lnTo>
                    <a:lnTo>
                      <a:pt x="109" y="149"/>
                    </a:lnTo>
                    <a:lnTo>
                      <a:pt x="109" y="147"/>
                    </a:lnTo>
                    <a:lnTo>
                      <a:pt x="107" y="147"/>
                    </a:lnTo>
                    <a:lnTo>
                      <a:pt x="105" y="147"/>
                    </a:lnTo>
                    <a:lnTo>
                      <a:pt x="103" y="147"/>
                    </a:lnTo>
                    <a:lnTo>
                      <a:pt x="103" y="145"/>
                    </a:lnTo>
                    <a:lnTo>
                      <a:pt x="101" y="145"/>
                    </a:lnTo>
                    <a:lnTo>
                      <a:pt x="98" y="145"/>
                    </a:lnTo>
                    <a:lnTo>
                      <a:pt x="98" y="143"/>
                    </a:lnTo>
                    <a:lnTo>
                      <a:pt x="96" y="143"/>
                    </a:lnTo>
                    <a:lnTo>
                      <a:pt x="96" y="145"/>
                    </a:lnTo>
                    <a:lnTo>
                      <a:pt x="94" y="145"/>
                    </a:lnTo>
                    <a:lnTo>
                      <a:pt x="92" y="147"/>
                    </a:lnTo>
                    <a:lnTo>
                      <a:pt x="87" y="149"/>
                    </a:lnTo>
                    <a:lnTo>
                      <a:pt x="85" y="147"/>
                    </a:lnTo>
                    <a:lnTo>
                      <a:pt x="87" y="145"/>
                    </a:lnTo>
                    <a:lnTo>
                      <a:pt x="90" y="143"/>
                    </a:lnTo>
                    <a:lnTo>
                      <a:pt x="92" y="141"/>
                    </a:lnTo>
                    <a:lnTo>
                      <a:pt x="94" y="138"/>
                    </a:lnTo>
                    <a:lnTo>
                      <a:pt x="92" y="136"/>
                    </a:lnTo>
                    <a:lnTo>
                      <a:pt x="90" y="136"/>
                    </a:lnTo>
                    <a:lnTo>
                      <a:pt x="90" y="138"/>
                    </a:lnTo>
                    <a:lnTo>
                      <a:pt x="87" y="136"/>
                    </a:lnTo>
                    <a:lnTo>
                      <a:pt x="87" y="134"/>
                    </a:lnTo>
                    <a:lnTo>
                      <a:pt x="87" y="132"/>
                    </a:lnTo>
                    <a:lnTo>
                      <a:pt x="87" y="134"/>
                    </a:lnTo>
                    <a:lnTo>
                      <a:pt x="85" y="134"/>
                    </a:lnTo>
                    <a:lnTo>
                      <a:pt x="85" y="136"/>
                    </a:lnTo>
                    <a:lnTo>
                      <a:pt x="85" y="134"/>
                    </a:lnTo>
                    <a:lnTo>
                      <a:pt x="83" y="134"/>
                    </a:lnTo>
                    <a:lnTo>
                      <a:pt x="83" y="136"/>
                    </a:lnTo>
                    <a:lnTo>
                      <a:pt x="81" y="136"/>
                    </a:lnTo>
                    <a:lnTo>
                      <a:pt x="81" y="138"/>
                    </a:lnTo>
                    <a:lnTo>
                      <a:pt x="79" y="138"/>
                    </a:lnTo>
                    <a:lnTo>
                      <a:pt x="79" y="136"/>
                    </a:lnTo>
                    <a:lnTo>
                      <a:pt x="76" y="136"/>
                    </a:lnTo>
                    <a:lnTo>
                      <a:pt x="74" y="134"/>
                    </a:lnTo>
                    <a:lnTo>
                      <a:pt x="72" y="132"/>
                    </a:lnTo>
                    <a:lnTo>
                      <a:pt x="70" y="130"/>
                    </a:lnTo>
                    <a:lnTo>
                      <a:pt x="68" y="130"/>
                    </a:lnTo>
                    <a:lnTo>
                      <a:pt x="68" y="128"/>
                    </a:lnTo>
                    <a:lnTo>
                      <a:pt x="65" y="130"/>
                    </a:lnTo>
                    <a:lnTo>
                      <a:pt x="63" y="132"/>
                    </a:lnTo>
                    <a:lnTo>
                      <a:pt x="63" y="130"/>
                    </a:lnTo>
                    <a:lnTo>
                      <a:pt x="61" y="130"/>
                    </a:lnTo>
                    <a:lnTo>
                      <a:pt x="61" y="128"/>
                    </a:lnTo>
                    <a:lnTo>
                      <a:pt x="59" y="128"/>
                    </a:lnTo>
                    <a:lnTo>
                      <a:pt x="59" y="125"/>
                    </a:lnTo>
                    <a:lnTo>
                      <a:pt x="57" y="125"/>
                    </a:lnTo>
                    <a:lnTo>
                      <a:pt x="55" y="128"/>
                    </a:lnTo>
                    <a:lnTo>
                      <a:pt x="52" y="128"/>
                    </a:lnTo>
                    <a:lnTo>
                      <a:pt x="50" y="128"/>
                    </a:lnTo>
                    <a:lnTo>
                      <a:pt x="50" y="130"/>
                    </a:lnTo>
                    <a:lnTo>
                      <a:pt x="52" y="130"/>
                    </a:lnTo>
                    <a:lnTo>
                      <a:pt x="50" y="130"/>
                    </a:lnTo>
                    <a:lnTo>
                      <a:pt x="50" y="134"/>
                    </a:lnTo>
                    <a:lnTo>
                      <a:pt x="55" y="136"/>
                    </a:lnTo>
                    <a:lnTo>
                      <a:pt x="55" y="138"/>
                    </a:lnTo>
                    <a:lnTo>
                      <a:pt x="57" y="141"/>
                    </a:lnTo>
                    <a:lnTo>
                      <a:pt x="55" y="147"/>
                    </a:lnTo>
                    <a:lnTo>
                      <a:pt x="52" y="147"/>
                    </a:lnTo>
                    <a:lnTo>
                      <a:pt x="50" y="147"/>
                    </a:lnTo>
                    <a:lnTo>
                      <a:pt x="46" y="145"/>
                    </a:lnTo>
                    <a:lnTo>
                      <a:pt x="44" y="145"/>
                    </a:lnTo>
                    <a:lnTo>
                      <a:pt x="44" y="147"/>
                    </a:lnTo>
                    <a:lnTo>
                      <a:pt x="41" y="145"/>
                    </a:lnTo>
                    <a:lnTo>
                      <a:pt x="41" y="147"/>
                    </a:lnTo>
                    <a:lnTo>
                      <a:pt x="39" y="145"/>
                    </a:lnTo>
                    <a:lnTo>
                      <a:pt x="37" y="149"/>
                    </a:lnTo>
                    <a:lnTo>
                      <a:pt x="35" y="149"/>
                    </a:lnTo>
                    <a:lnTo>
                      <a:pt x="35" y="152"/>
                    </a:lnTo>
                    <a:lnTo>
                      <a:pt x="30" y="149"/>
                    </a:lnTo>
                    <a:lnTo>
                      <a:pt x="33" y="149"/>
                    </a:lnTo>
                    <a:lnTo>
                      <a:pt x="33" y="147"/>
                    </a:lnTo>
                    <a:lnTo>
                      <a:pt x="37" y="145"/>
                    </a:lnTo>
                    <a:lnTo>
                      <a:pt x="35" y="145"/>
                    </a:lnTo>
                    <a:lnTo>
                      <a:pt x="33" y="145"/>
                    </a:lnTo>
                    <a:lnTo>
                      <a:pt x="33" y="143"/>
                    </a:lnTo>
                    <a:lnTo>
                      <a:pt x="30" y="143"/>
                    </a:lnTo>
                    <a:lnTo>
                      <a:pt x="30" y="145"/>
                    </a:lnTo>
                    <a:lnTo>
                      <a:pt x="28" y="145"/>
                    </a:lnTo>
                    <a:lnTo>
                      <a:pt x="26" y="147"/>
                    </a:lnTo>
                    <a:lnTo>
                      <a:pt x="24" y="145"/>
                    </a:lnTo>
                    <a:lnTo>
                      <a:pt x="24" y="143"/>
                    </a:lnTo>
                    <a:lnTo>
                      <a:pt x="22" y="143"/>
                    </a:lnTo>
                    <a:lnTo>
                      <a:pt x="19" y="143"/>
                    </a:lnTo>
                    <a:lnTo>
                      <a:pt x="19" y="145"/>
                    </a:lnTo>
                    <a:lnTo>
                      <a:pt x="17" y="145"/>
                    </a:lnTo>
                    <a:lnTo>
                      <a:pt x="15" y="143"/>
                    </a:lnTo>
                    <a:lnTo>
                      <a:pt x="13" y="143"/>
                    </a:lnTo>
                    <a:lnTo>
                      <a:pt x="9" y="141"/>
                    </a:lnTo>
                    <a:lnTo>
                      <a:pt x="6" y="141"/>
                    </a:lnTo>
                    <a:lnTo>
                      <a:pt x="4" y="141"/>
                    </a:lnTo>
                    <a:lnTo>
                      <a:pt x="4" y="138"/>
                    </a:lnTo>
                    <a:lnTo>
                      <a:pt x="4" y="136"/>
                    </a:lnTo>
                    <a:lnTo>
                      <a:pt x="6" y="134"/>
                    </a:lnTo>
                    <a:lnTo>
                      <a:pt x="6" y="132"/>
                    </a:lnTo>
                    <a:lnTo>
                      <a:pt x="9" y="130"/>
                    </a:lnTo>
                    <a:lnTo>
                      <a:pt x="9" y="125"/>
                    </a:lnTo>
                    <a:lnTo>
                      <a:pt x="9" y="123"/>
                    </a:lnTo>
                    <a:lnTo>
                      <a:pt x="6" y="123"/>
                    </a:lnTo>
                    <a:lnTo>
                      <a:pt x="6" y="121"/>
                    </a:lnTo>
                    <a:lnTo>
                      <a:pt x="4" y="119"/>
                    </a:lnTo>
                    <a:lnTo>
                      <a:pt x="2" y="121"/>
                    </a:lnTo>
                    <a:lnTo>
                      <a:pt x="0" y="121"/>
                    </a:lnTo>
                    <a:lnTo>
                      <a:pt x="0" y="119"/>
                    </a:lnTo>
                    <a:lnTo>
                      <a:pt x="4" y="119"/>
                    </a:lnTo>
                    <a:lnTo>
                      <a:pt x="4" y="114"/>
                    </a:lnTo>
                    <a:lnTo>
                      <a:pt x="6" y="112"/>
                    </a:lnTo>
                    <a:lnTo>
                      <a:pt x="9" y="112"/>
                    </a:lnTo>
                    <a:lnTo>
                      <a:pt x="9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4" y="108"/>
                    </a:lnTo>
                    <a:lnTo>
                      <a:pt x="2" y="108"/>
                    </a:lnTo>
                    <a:lnTo>
                      <a:pt x="2" y="106"/>
                    </a:lnTo>
                    <a:lnTo>
                      <a:pt x="2" y="103"/>
                    </a:lnTo>
                    <a:lnTo>
                      <a:pt x="2" y="101"/>
                    </a:lnTo>
                    <a:lnTo>
                      <a:pt x="0" y="101"/>
                    </a:lnTo>
                    <a:lnTo>
                      <a:pt x="2" y="101"/>
                    </a:lnTo>
                    <a:lnTo>
                      <a:pt x="2" y="99"/>
                    </a:lnTo>
                    <a:lnTo>
                      <a:pt x="4" y="99"/>
                    </a:lnTo>
                    <a:lnTo>
                      <a:pt x="6" y="99"/>
                    </a:lnTo>
                    <a:lnTo>
                      <a:pt x="6" y="97"/>
                    </a:lnTo>
                    <a:lnTo>
                      <a:pt x="9" y="97"/>
                    </a:lnTo>
                    <a:lnTo>
                      <a:pt x="13" y="97"/>
                    </a:lnTo>
                    <a:lnTo>
                      <a:pt x="13" y="95"/>
                    </a:lnTo>
                    <a:lnTo>
                      <a:pt x="15" y="95"/>
                    </a:lnTo>
                    <a:lnTo>
                      <a:pt x="17" y="95"/>
                    </a:lnTo>
                    <a:lnTo>
                      <a:pt x="15" y="95"/>
                    </a:lnTo>
                    <a:lnTo>
                      <a:pt x="17" y="95"/>
                    </a:lnTo>
                    <a:lnTo>
                      <a:pt x="17" y="92"/>
                    </a:lnTo>
                    <a:lnTo>
                      <a:pt x="15" y="92"/>
                    </a:lnTo>
                    <a:lnTo>
                      <a:pt x="17" y="92"/>
                    </a:lnTo>
                    <a:lnTo>
                      <a:pt x="17" y="90"/>
                    </a:lnTo>
                    <a:lnTo>
                      <a:pt x="17" y="88"/>
                    </a:lnTo>
                    <a:lnTo>
                      <a:pt x="17" y="86"/>
                    </a:lnTo>
                    <a:lnTo>
                      <a:pt x="15" y="84"/>
                    </a:lnTo>
                    <a:lnTo>
                      <a:pt x="15" y="82"/>
                    </a:lnTo>
                    <a:lnTo>
                      <a:pt x="15" y="79"/>
                    </a:lnTo>
                    <a:lnTo>
                      <a:pt x="15" y="77"/>
                    </a:lnTo>
                    <a:lnTo>
                      <a:pt x="15" y="75"/>
                    </a:lnTo>
                    <a:lnTo>
                      <a:pt x="13" y="75"/>
                    </a:lnTo>
                    <a:lnTo>
                      <a:pt x="13" y="73"/>
                    </a:lnTo>
                    <a:lnTo>
                      <a:pt x="15" y="73"/>
                    </a:lnTo>
                    <a:lnTo>
                      <a:pt x="13" y="71"/>
                    </a:lnTo>
                    <a:lnTo>
                      <a:pt x="15" y="71"/>
                    </a:lnTo>
                    <a:lnTo>
                      <a:pt x="15" y="68"/>
                    </a:lnTo>
                    <a:lnTo>
                      <a:pt x="17" y="68"/>
                    </a:lnTo>
                    <a:lnTo>
                      <a:pt x="19" y="68"/>
                    </a:lnTo>
                    <a:lnTo>
                      <a:pt x="19" y="66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19" y="60"/>
                    </a:lnTo>
                    <a:lnTo>
                      <a:pt x="22" y="62"/>
                    </a:lnTo>
                    <a:lnTo>
                      <a:pt x="24" y="62"/>
                    </a:lnTo>
                    <a:lnTo>
                      <a:pt x="26" y="62"/>
                    </a:lnTo>
                    <a:lnTo>
                      <a:pt x="26" y="60"/>
                    </a:lnTo>
                    <a:lnTo>
                      <a:pt x="28" y="60"/>
                    </a:lnTo>
                    <a:lnTo>
                      <a:pt x="28" y="57"/>
                    </a:lnTo>
                    <a:lnTo>
                      <a:pt x="28" y="55"/>
                    </a:lnTo>
                    <a:lnTo>
                      <a:pt x="28" y="57"/>
                    </a:lnTo>
                    <a:lnTo>
                      <a:pt x="30" y="57"/>
                    </a:lnTo>
                    <a:lnTo>
                      <a:pt x="30" y="60"/>
                    </a:lnTo>
                    <a:lnTo>
                      <a:pt x="33" y="60"/>
                    </a:lnTo>
                    <a:lnTo>
                      <a:pt x="33" y="57"/>
                    </a:lnTo>
                    <a:lnTo>
                      <a:pt x="30" y="57"/>
                    </a:lnTo>
                    <a:lnTo>
                      <a:pt x="30" y="53"/>
                    </a:lnTo>
                    <a:lnTo>
                      <a:pt x="33" y="53"/>
                    </a:lnTo>
                    <a:lnTo>
                      <a:pt x="33" y="51"/>
                    </a:lnTo>
                    <a:lnTo>
                      <a:pt x="33" y="49"/>
                    </a:lnTo>
                    <a:lnTo>
                      <a:pt x="33" y="46"/>
                    </a:lnTo>
                    <a:lnTo>
                      <a:pt x="30" y="46"/>
                    </a:lnTo>
                    <a:lnTo>
                      <a:pt x="33" y="44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0" y="38"/>
                    </a:lnTo>
                    <a:lnTo>
                      <a:pt x="33" y="38"/>
                    </a:lnTo>
                    <a:lnTo>
                      <a:pt x="35" y="38"/>
                    </a:lnTo>
                    <a:lnTo>
                      <a:pt x="35" y="36"/>
                    </a:lnTo>
                    <a:lnTo>
                      <a:pt x="33" y="36"/>
                    </a:lnTo>
                    <a:lnTo>
                      <a:pt x="33" y="33"/>
                    </a:lnTo>
                    <a:lnTo>
                      <a:pt x="33" y="31"/>
                    </a:lnTo>
                    <a:lnTo>
                      <a:pt x="35" y="31"/>
                    </a:lnTo>
                    <a:lnTo>
                      <a:pt x="35" y="29"/>
                    </a:lnTo>
                    <a:lnTo>
                      <a:pt x="37" y="29"/>
                    </a:lnTo>
                    <a:lnTo>
                      <a:pt x="39" y="27"/>
                    </a:lnTo>
                    <a:lnTo>
                      <a:pt x="41" y="27"/>
                    </a:lnTo>
                    <a:lnTo>
                      <a:pt x="41" y="25"/>
                    </a:lnTo>
                    <a:lnTo>
                      <a:pt x="41" y="22"/>
                    </a:lnTo>
                    <a:lnTo>
                      <a:pt x="41" y="20"/>
                    </a:lnTo>
                    <a:lnTo>
                      <a:pt x="39" y="20"/>
                    </a:lnTo>
                    <a:lnTo>
                      <a:pt x="37" y="20"/>
                    </a:lnTo>
                    <a:lnTo>
                      <a:pt x="35" y="22"/>
                    </a:lnTo>
                    <a:lnTo>
                      <a:pt x="33" y="22"/>
                    </a:lnTo>
                    <a:lnTo>
                      <a:pt x="30" y="22"/>
                    </a:lnTo>
                    <a:lnTo>
                      <a:pt x="28" y="20"/>
                    </a:lnTo>
                    <a:lnTo>
                      <a:pt x="28" y="18"/>
                    </a:lnTo>
                    <a:lnTo>
                      <a:pt x="28" y="16"/>
                    </a:lnTo>
                    <a:lnTo>
                      <a:pt x="30" y="16"/>
                    </a:lnTo>
                    <a:lnTo>
                      <a:pt x="30" y="14"/>
                    </a:lnTo>
                    <a:lnTo>
                      <a:pt x="30" y="11"/>
                    </a:lnTo>
                    <a:lnTo>
                      <a:pt x="33" y="7"/>
                    </a:lnTo>
                    <a:lnTo>
                      <a:pt x="33" y="5"/>
                    </a:lnTo>
                    <a:close/>
                  </a:path>
                </a:pathLst>
              </a:custGeom>
              <a:solidFill>
                <a:srgbClr val="31859C"/>
              </a:solidFill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8328" name="Freeform 113"/>
              <p:cNvSpPr>
                <a:spLocks/>
              </p:cNvSpPr>
              <p:nvPr/>
            </p:nvSpPr>
            <p:spPr bwMode="auto">
              <a:xfrm>
                <a:off x="5872163" y="1925638"/>
                <a:ext cx="219075" cy="271463"/>
              </a:xfrm>
              <a:custGeom>
                <a:avLst/>
                <a:gdLst>
                  <a:gd name="T0" fmla="*/ 2147483647 w 138"/>
                  <a:gd name="T1" fmla="*/ 2147483647 h 171"/>
                  <a:gd name="T2" fmla="*/ 2147483647 w 138"/>
                  <a:gd name="T3" fmla="*/ 2147483647 h 171"/>
                  <a:gd name="T4" fmla="*/ 2147483647 w 138"/>
                  <a:gd name="T5" fmla="*/ 0 h 171"/>
                  <a:gd name="T6" fmla="*/ 2147483647 w 138"/>
                  <a:gd name="T7" fmla="*/ 2147483647 h 171"/>
                  <a:gd name="T8" fmla="*/ 2147483647 w 138"/>
                  <a:gd name="T9" fmla="*/ 2147483647 h 171"/>
                  <a:gd name="T10" fmla="*/ 2147483647 w 138"/>
                  <a:gd name="T11" fmla="*/ 2147483647 h 171"/>
                  <a:gd name="T12" fmla="*/ 2147483647 w 138"/>
                  <a:gd name="T13" fmla="*/ 2147483647 h 171"/>
                  <a:gd name="T14" fmla="*/ 2147483647 w 138"/>
                  <a:gd name="T15" fmla="*/ 2147483647 h 171"/>
                  <a:gd name="T16" fmla="*/ 2147483647 w 138"/>
                  <a:gd name="T17" fmla="*/ 2147483647 h 171"/>
                  <a:gd name="T18" fmla="*/ 2147483647 w 138"/>
                  <a:gd name="T19" fmla="*/ 2147483647 h 171"/>
                  <a:gd name="T20" fmla="*/ 2147483647 w 138"/>
                  <a:gd name="T21" fmla="*/ 2147483647 h 171"/>
                  <a:gd name="T22" fmla="*/ 2147483647 w 138"/>
                  <a:gd name="T23" fmla="*/ 2147483647 h 171"/>
                  <a:gd name="T24" fmla="*/ 2147483647 w 138"/>
                  <a:gd name="T25" fmla="*/ 2147483647 h 171"/>
                  <a:gd name="T26" fmla="*/ 2147483647 w 138"/>
                  <a:gd name="T27" fmla="*/ 2147483647 h 171"/>
                  <a:gd name="T28" fmla="*/ 2147483647 w 138"/>
                  <a:gd name="T29" fmla="*/ 2147483647 h 171"/>
                  <a:gd name="T30" fmla="*/ 2147483647 w 138"/>
                  <a:gd name="T31" fmla="*/ 2147483647 h 171"/>
                  <a:gd name="T32" fmla="*/ 2147483647 w 138"/>
                  <a:gd name="T33" fmla="*/ 2147483647 h 171"/>
                  <a:gd name="T34" fmla="*/ 2147483647 w 138"/>
                  <a:gd name="T35" fmla="*/ 2147483647 h 171"/>
                  <a:gd name="T36" fmla="*/ 2147483647 w 138"/>
                  <a:gd name="T37" fmla="*/ 2147483647 h 171"/>
                  <a:gd name="T38" fmla="*/ 2147483647 w 138"/>
                  <a:gd name="T39" fmla="*/ 2147483647 h 171"/>
                  <a:gd name="T40" fmla="*/ 2147483647 w 138"/>
                  <a:gd name="T41" fmla="*/ 2147483647 h 171"/>
                  <a:gd name="T42" fmla="*/ 2147483647 w 138"/>
                  <a:gd name="T43" fmla="*/ 2147483647 h 171"/>
                  <a:gd name="T44" fmla="*/ 2147483647 w 138"/>
                  <a:gd name="T45" fmla="*/ 2147483647 h 171"/>
                  <a:gd name="T46" fmla="*/ 2147483647 w 138"/>
                  <a:gd name="T47" fmla="*/ 2147483647 h 171"/>
                  <a:gd name="T48" fmla="*/ 2147483647 w 138"/>
                  <a:gd name="T49" fmla="*/ 2147483647 h 171"/>
                  <a:gd name="T50" fmla="*/ 2147483647 w 138"/>
                  <a:gd name="T51" fmla="*/ 2147483647 h 171"/>
                  <a:gd name="T52" fmla="*/ 2147483647 w 138"/>
                  <a:gd name="T53" fmla="*/ 2147483647 h 171"/>
                  <a:gd name="T54" fmla="*/ 2147483647 w 138"/>
                  <a:gd name="T55" fmla="*/ 2147483647 h 171"/>
                  <a:gd name="T56" fmla="*/ 2147483647 w 138"/>
                  <a:gd name="T57" fmla="*/ 2147483647 h 171"/>
                  <a:gd name="T58" fmla="*/ 2147483647 w 138"/>
                  <a:gd name="T59" fmla="*/ 2147483647 h 171"/>
                  <a:gd name="T60" fmla="*/ 2147483647 w 138"/>
                  <a:gd name="T61" fmla="*/ 2147483647 h 171"/>
                  <a:gd name="T62" fmla="*/ 2147483647 w 138"/>
                  <a:gd name="T63" fmla="*/ 2147483647 h 171"/>
                  <a:gd name="T64" fmla="*/ 2147483647 w 138"/>
                  <a:gd name="T65" fmla="*/ 2147483647 h 171"/>
                  <a:gd name="T66" fmla="*/ 2147483647 w 138"/>
                  <a:gd name="T67" fmla="*/ 2147483647 h 171"/>
                  <a:gd name="T68" fmla="*/ 2147483647 w 138"/>
                  <a:gd name="T69" fmla="*/ 2147483647 h 171"/>
                  <a:gd name="T70" fmla="*/ 2147483647 w 138"/>
                  <a:gd name="T71" fmla="*/ 2147483647 h 171"/>
                  <a:gd name="T72" fmla="*/ 2147483647 w 138"/>
                  <a:gd name="T73" fmla="*/ 2147483647 h 171"/>
                  <a:gd name="T74" fmla="*/ 2147483647 w 138"/>
                  <a:gd name="T75" fmla="*/ 2147483647 h 171"/>
                  <a:gd name="T76" fmla="*/ 2147483647 w 138"/>
                  <a:gd name="T77" fmla="*/ 2147483647 h 171"/>
                  <a:gd name="T78" fmla="*/ 2147483647 w 138"/>
                  <a:gd name="T79" fmla="*/ 2147483647 h 171"/>
                  <a:gd name="T80" fmla="*/ 2147483647 w 138"/>
                  <a:gd name="T81" fmla="*/ 2147483647 h 171"/>
                  <a:gd name="T82" fmla="*/ 2147483647 w 138"/>
                  <a:gd name="T83" fmla="*/ 2147483647 h 171"/>
                  <a:gd name="T84" fmla="*/ 2147483647 w 138"/>
                  <a:gd name="T85" fmla="*/ 2147483647 h 171"/>
                  <a:gd name="T86" fmla="*/ 2147483647 w 138"/>
                  <a:gd name="T87" fmla="*/ 2147483647 h 171"/>
                  <a:gd name="T88" fmla="*/ 2147483647 w 138"/>
                  <a:gd name="T89" fmla="*/ 2147483647 h 171"/>
                  <a:gd name="T90" fmla="*/ 2147483647 w 138"/>
                  <a:gd name="T91" fmla="*/ 2147483647 h 171"/>
                  <a:gd name="T92" fmla="*/ 2147483647 w 138"/>
                  <a:gd name="T93" fmla="*/ 2147483647 h 171"/>
                  <a:gd name="T94" fmla="*/ 2147483647 w 138"/>
                  <a:gd name="T95" fmla="*/ 2147483647 h 171"/>
                  <a:gd name="T96" fmla="*/ 2147483647 w 138"/>
                  <a:gd name="T97" fmla="*/ 2147483647 h 171"/>
                  <a:gd name="T98" fmla="*/ 0 w 138"/>
                  <a:gd name="T99" fmla="*/ 2147483647 h 171"/>
                  <a:gd name="T100" fmla="*/ 2147483647 w 138"/>
                  <a:gd name="T101" fmla="*/ 2147483647 h 171"/>
                  <a:gd name="T102" fmla="*/ 2147483647 w 138"/>
                  <a:gd name="T103" fmla="*/ 2147483647 h 171"/>
                  <a:gd name="T104" fmla="*/ 2147483647 w 138"/>
                  <a:gd name="T105" fmla="*/ 2147483647 h 171"/>
                  <a:gd name="T106" fmla="*/ 2147483647 w 138"/>
                  <a:gd name="T107" fmla="*/ 2147483647 h 171"/>
                  <a:gd name="T108" fmla="*/ 2147483647 w 138"/>
                  <a:gd name="T109" fmla="*/ 2147483647 h 171"/>
                  <a:gd name="T110" fmla="*/ 2147483647 w 138"/>
                  <a:gd name="T111" fmla="*/ 2147483647 h 171"/>
                  <a:gd name="T112" fmla="*/ 2147483647 w 138"/>
                  <a:gd name="T113" fmla="*/ 2147483647 h 171"/>
                  <a:gd name="T114" fmla="*/ 2147483647 w 138"/>
                  <a:gd name="T115" fmla="*/ 2147483647 h 171"/>
                  <a:gd name="T116" fmla="*/ 2147483647 w 138"/>
                  <a:gd name="T117" fmla="*/ 2147483647 h 171"/>
                  <a:gd name="T118" fmla="*/ 2147483647 w 138"/>
                  <a:gd name="T119" fmla="*/ 2147483647 h 171"/>
                  <a:gd name="T120" fmla="*/ 2147483647 w 138"/>
                  <a:gd name="T121" fmla="*/ 2147483647 h 171"/>
                  <a:gd name="T122" fmla="*/ 2147483647 w 138"/>
                  <a:gd name="T123" fmla="*/ 2147483647 h 171"/>
                  <a:gd name="T124" fmla="*/ 2147483647 w 138"/>
                  <a:gd name="T125" fmla="*/ 2147483647 h 17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38" h="171">
                    <a:moveTo>
                      <a:pt x="53" y="9"/>
                    </a:moveTo>
                    <a:lnTo>
                      <a:pt x="53" y="7"/>
                    </a:lnTo>
                    <a:lnTo>
                      <a:pt x="55" y="7"/>
                    </a:lnTo>
                    <a:lnTo>
                      <a:pt x="53" y="7"/>
                    </a:lnTo>
                    <a:lnTo>
                      <a:pt x="55" y="7"/>
                    </a:lnTo>
                    <a:lnTo>
                      <a:pt x="57" y="7"/>
                    </a:lnTo>
                    <a:lnTo>
                      <a:pt x="60" y="7"/>
                    </a:lnTo>
                    <a:lnTo>
                      <a:pt x="62" y="7"/>
                    </a:lnTo>
                    <a:lnTo>
                      <a:pt x="64" y="7"/>
                    </a:lnTo>
                    <a:lnTo>
                      <a:pt x="62" y="5"/>
                    </a:lnTo>
                    <a:lnTo>
                      <a:pt x="62" y="3"/>
                    </a:lnTo>
                    <a:lnTo>
                      <a:pt x="64" y="5"/>
                    </a:lnTo>
                    <a:lnTo>
                      <a:pt x="64" y="3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6" y="3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68" y="3"/>
                    </a:lnTo>
                    <a:lnTo>
                      <a:pt x="70" y="3"/>
                    </a:lnTo>
                    <a:lnTo>
                      <a:pt x="73" y="3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7"/>
                    </a:lnTo>
                    <a:lnTo>
                      <a:pt x="77" y="9"/>
                    </a:lnTo>
                    <a:lnTo>
                      <a:pt x="77" y="7"/>
                    </a:lnTo>
                    <a:lnTo>
                      <a:pt x="79" y="7"/>
                    </a:lnTo>
                    <a:lnTo>
                      <a:pt x="81" y="7"/>
                    </a:lnTo>
                    <a:lnTo>
                      <a:pt x="81" y="5"/>
                    </a:lnTo>
                    <a:lnTo>
                      <a:pt x="84" y="5"/>
                    </a:lnTo>
                    <a:lnTo>
                      <a:pt x="86" y="3"/>
                    </a:lnTo>
                    <a:lnTo>
                      <a:pt x="88" y="3"/>
                    </a:lnTo>
                    <a:lnTo>
                      <a:pt x="88" y="5"/>
                    </a:lnTo>
                    <a:lnTo>
                      <a:pt x="90" y="5"/>
                    </a:lnTo>
                    <a:lnTo>
                      <a:pt x="90" y="7"/>
                    </a:lnTo>
                    <a:lnTo>
                      <a:pt x="92" y="7"/>
                    </a:lnTo>
                    <a:lnTo>
                      <a:pt x="95" y="7"/>
                    </a:lnTo>
                    <a:lnTo>
                      <a:pt x="97" y="7"/>
                    </a:lnTo>
                    <a:lnTo>
                      <a:pt x="99" y="7"/>
                    </a:lnTo>
                    <a:lnTo>
                      <a:pt x="101" y="7"/>
                    </a:lnTo>
                    <a:lnTo>
                      <a:pt x="101" y="5"/>
                    </a:lnTo>
                    <a:lnTo>
                      <a:pt x="101" y="7"/>
                    </a:lnTo>
                    <a:lnTo>
                      <a:pt x="103" y="7"/>
                    </a:lnTo>
                    <a:lnTo>
                      <a:pt x="106" y="7"/>
                    </a:lnTo>
                    <a:lnTo>
                      <a:pt x="108" y="7"/>
                    </a:lnTo>
                    <a:lnTo>
                      <a:pt x="110" y="9"/>
                    </a:lnTo>
                    <a:lnTo>
                      <a:pt x="110" y="11"/>
                    </a:lnTo>
                    <a:lnTo>
                      <a:pt x="112" y="11"/>
                    </a:lnTo>
                    <a:lnTo>
                      <a:pt x="114" y="11"/>
                    </a:lnTo>
                    <a:lnTo>
                      <a:pt x="114" y="9"/>
                    </a:lnTo>
                    <a:lnTo>
                      <a:pt x="116" y="9"/>
                    </a:lnTo>
                    <a:lnTo>
                      <a:pt x="119" y="9"/>
                    </a:lnTo>
                    <a:lnTo>
                      <a:pt x="119" y="7"/>
                    </a:lnTo>
                    <a:lnTo>
                      <a:pt x="121" y="7"/>
                    </a:lnTo>
                    <a:lnTo>
                      <a:pt x="123" y="7"/>
                    </a:lnTo>
                    <a:lnTo>
                      <a:pt x="127" y="5"/>
                    </a:lnTo>
                    <a:lnTo>
                      <a:pt x="130" y="5"/>
                    </a:lnTo>
                    <a:lnTo>
                      <a:pt x="130" y="7"/>
                    </a:lnTo>
                    <a:lnTo>
                      <a:pt x="127" y="11"/>
                    </a:lnTo>
                    <a:lnTo>
                      <a:pt x="127" y="14"/>
                    </a:lnTo>
                    <a:lnTo>
                      <a:pt x="127" y="16"/>
                    </a:lnTo>
                    <a:lnTo>
                      <a:pt x="125" y="16"/>
                    </a:lnTo>
                    <a:lnTo>
                      <a:pt x="125" y="18"/>
                    </a:lnTo>
                    <a:lnTo>
                      <a:pt x="125" y="20"/>
                    </a:lnTo>
                    <a:lnTo>
                      <a:pt x="127" y="22"/>
                    </a:lnTo>
                    <a:lnTo>
                      <a:pt x="130" y="22"/>
                    </a:lnTo>
                    <a:lnTo>
                      <a:pt x="132" y="22"/>
                    </a:lnTo>
                    <a:lnTo>
                      <a:pt x="134" y="20"/>
                    </a:lnTo>
                    <a:lnTo>
                      <a:pt x="136" y="20"/>
                    </a:lnTo>
                    <a:lnTo>
                      <a:pt x="138" y="20"/>
                    </a:lnTo>
                    <a:lnTo>
                      <a:pt x="138" y="22"/>
                    </a:lnTo>
                    <a:lnTo>
                      <a:pt x="138" y="25"/>
                    </a:lnTo>
                    <a:lnTo>
                      <a:pt x="138" y="27"/>
                    </a:lnTo>
                    <a:lnTo>
                      <a:pt x="136" y="27"/>
                    </a:lnTo>
                    <a:lnTo>
                      <a:pt x="134" y="29"/>
                    </a:lnTo>
                    <a:lnTo>
                      <a:pt x="132" y="29"/>
                    </a:lnTo>
                    <a:lnTo>
                      <a:pt x="132" y="31"/>
                    </a:lnTo>
                    <a:lnTo>
                      <a:pt x="130" y="31"/>
                    </a:lnTo>
                    <a:lnTo>
                      <a:pt x="130" y="33"/>
                    </a:lnTo>
                    <a:lnTo>
                      <a:pt x="130" y="36"/>
                    </a:lnTo>
                    <a:lnTo>
                      <a:pt x="132" y="36"/>
                    </a:lnTo>
                    <a:lnTo>
                      <a:pt x="132" y="38"/>
                    </a:lnTo>
                    <a:lnTo>
                      <a:pt x="130" y="38"/>
                    </a:lnTo>
                    <a:lnTo>
                      <a:pt x="127" y="38"/>
                    </a:lnTo>
                    <a:lnTo>
                      <a:pt x="127" y="36"/>
                    </a:lnTo>
                    <a:lnTo>
                      <a:pt x="127" y="38"/>
                    </a:lnTo>
                    <a:lnTo>
                      <a:pt x="127" y="36"/>
                    </a:lnTo>
                    <a:lnTo>
                      <a:pt x="125" y="36"/>
                    </a:lnTo>
                    <a:lnTo>
                      <a:pt x="123" y="38"/>
                    </a:lnTo>
                    <a:lnTo>
                      <a:pt x="123" y="40"/>
                    </a:lnTo>
                    <a:lnTo>
                      <a:pt x="125" y="40"/>
                    </a:lnTo>
                    <a:lnTo>
                      <a:pt x="125" y="42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30" y="44"/>
                    </a:lnTo>
                    <a:lnTo>
                      <a:pt x="127" y="46"/>
                    </a:lnTo>
                    <a:lnTo>
                      <a:pt x="130" y="46"/>
                    </a:lnTo>
                    <a:lnTo>
                      <a:pt x="130" y="49"/>
                    </a:lnTo>
                    <a:lnTo>
                      <a:pt x="130" y="51"/>
                    </a:lnTo>
                    <a:lnTo>
                      <a:pt x="130" y="53"/>
                    </a:lnTo>
                    <a:lnTo>
                      <a:pt x="127" y="53"/>
                    </a:lnTo>
                    <a:lnTo>
                      <a:pt x="127" y="57"/>
                    </a:lnTo>
                    <a:lnTo>
                      <a:pt x="130" y="57"/>
                    </a:lnTo>
                    <a:lnTo>
                      <a:pt x="130" y="60"/>
                    </a:lnTo>
                    <a:lnTo>
                      <a:pt x="127" y="60"/>
                    </a:lnTo>
                    <a:lnTo>
                      <a:pt x="127" y="57"/>
                    </a:lnTo>
                    <a:lnTo>
                      <a:pt x="125" y="57"/>
                    </a:lnTo>
                    <a:lnTo>
                      <a:pt x="125" y="55"/>
                    </a:lnTo>
                    <a:lnTo>
                      <a:pt x="125" y="57"/>
                    </a:lnTo>
                    <a:lnTo>
                      <a:pt x="125" y="60"/>
                    </a:lnTo>
                    <a:lnTo>
                      <a:pt x="123" y="60"/>
                    </a:lnTo>
                    <a:lnTo>
                      <a:pt x="123" y="62"/>
                    </a:lnTo>
                    <a:lnTo>
                      <a:pt x="121" y="62"/>
                    </a:lnTo>
                    <a:lnTo>
                      <a:pt x="119" y="62"/>
                    </a:lnTo>
                    <a:lnTo>
                      <a:pt x="116" y="60"/>
                    </a:lnTo>
                    <a:lnTo>
                      <a:pt x="116" y="62"/>
                    </a:lnTo>
                    <a:lnTo>
                      <a:pt x="116" y="64"/>
                    </a:lnTo>
                    <a:lnTo>
                      <a:pt x="116" y="66"/>
                    </a:lnTo>
                    <a:lnTo>
                      <a:pt x="116" y="68"/>
                    </a:lnTo>
                    <a:lnTo>
                      <a:pt x="114" y="68"/>
                    </a:lnTo>
                    <a:lnTo>
                      <a:pt x="112" y="68"/>
                    </a:lnTo>
                    <a:lnTo>
                      <a:pt x="112" y="71"/>
                    </a:lnTo>
                    <a:lnTo>
                      <a:pt x="110" y="71"/>
                    </a:lnTo>
                    <a:lnTo>
                      <a:pt x="112" y="73"/>
                    </a:lnTo>
                    <a:lnTo>
                      <a:pt x="110" y="73"/>
                    </a:lnTo>
                    <a:lnTo>
                      <a:pt x="110" y="75"/>
                    </a:lnTo>
                    <a:lnTo>
                      <a:pt x="112" y="75"/>
                    </a:lnTo>
                    <a:lnTo>
                      <a:pt x="112" y="77"/>
                    </a:lnTo>
                    <a:lnTo>
                      <a:pt x="112" y="79"/>
                    </a:lnTo>
                    <a:lnTo>
                      <a:pt x="112" y="82"/>
                    </a:lnTo>
                    <a:lnTo>
                      <a:pt x="112" y="84"/>
                    </a:lnTo>
                    <a:lnTo>
                      <a:pt x="114" y="86"/>
                    </a:lnTo>
                    <a:lnTo>
                      <a:pt x="114" y="88"/>
                    </a:lnTo>
                    <a:lnTo>
                      <a:pt x="114" y="90"/>
                    </a:lnTo>
                    <a:lnTo>
                      <a:pt x="114" y="92"/>
                    </a:lnTo>
                    <a:lnTo>
                      <a:pt x="112" y="92"/>
                    </a:lnTo>
                    <a:lnTo>
                      <a:pt x="114" y="92"/>
                    </a:lnTo>
                    <a:lnTo>
                      <a:pt x="114" y="95"/>
                    </a:lnTo>
                    <a:lnTo>
                      <a:pt x="112" y="95"/>
                    </a:lnTo>
                    <a:lnTo>
                      <a:pt x="114" y="95"/>
                    </a:lnTo>
                    <a:lnTo>
                      <a:pt x="112" y="95"/>
                    </a:lnTo>
                    <a:lnTo>
                      <a:pt x="110" y="95"/>
                    </a:lnTo>
                    <a:lnTo>
                      <a:pt x="110" y="97"/>
                    </a:lnTo>
                    <a:lnTo>
                      <a:pt x="106" y="97"/>
                    </a:lnTo>
                    <a:lnTo>
                      <a:pt x="103" y="97"/>
                    </a:lnTo>
                    <a:lnTo>
                      <a:pt x="103" y="99"/>
                    </a:lnTo>
                    <a:lnTo>
                      <a:pt x="101" y="99"/>
                    </a:lnTo>
                    <a:lnTo>
                      <a:pt x="99" y="99"/>
                    </a:lnTo>
                    <a:lnTo>
                      <a:pt x="99" y="101"/>
                    </a:lnTo>
                    <a:lnTo>
                      <a:pt x="97" y="101"/>
                    </a:lnTo>
                    <a:lnTo>
                      <a:pt x="99" y="101"/>
                    </a:lnTo>
                    <a:lnTo>
                      <a:pt x="99" y="103"/>
                    </a:lnTo>
                    <a:lnTo>
                      <a:pt x="99" y="106"/>
                    </a:lnTo>
                    <a:lnTo>
                      <a:pt x="99" y="108"/>
                    </a:lnTo>
                    <a:lnTo>
                      <a:pt x="101" y="108"/>
                    </a:lnTo>
                    <a:lnTo>
                      <a:pt x="101" y="110"/>
                    </a:lnTo>
                    <a:lnTo>
                      <a:pt x="103" y="110"/>
                    </a:lnTo>
                    <a:lnTo>
                      <a:pt x="106" y="110"/>
                    </a:lnTo>
                    <a:lnTo>
                      <a:pt x="106" y="112"/>
                    </a:lnTo>
                    <a:lnTo>
                      <a:pt x="103" y="112"/>
                    </a:lnTo>
                    <a:lnTo>
                      <a:pt x="101" y="114"/>
                    </a:lnTo>
                    <a:lnTo>
                      <a:pt x="101" y="119"/>
                    </a:lnTo>
                    <a:lnTo>
                      <a:pt x="97" y="119"/>
                    </a:lnTo>
                    <a:lnTo>
                      <a:pt x="97" y="121"/>
                    </a:lnTo>
                    <a:lnTo>
                      <a:pt x="92" y="123"/>
                    </a:lnTo>
                    <a:lnTo>
                      <a:pt x="92" y="125"/>
                    </a:lnTo>
                    <a:lnTo>
                      <a:pt x="90" y="123"/>
                    </a:lnTo>
                    <a:lnTo>
                      <a:pt x="90" y="121"/>
                    </a:lnTo>
                    <a:lnTo>
                      <a:pt x="88" y="121"/>
                    </a:lnTo>
                    <a:lnTo>
                      <a:pt x="86" y="121"/>
                    </a:lnTo>
                    <a:lnTo>
                      <a:pt x="84" y="121"/>
                    </a:lnTo>
                    <a:lnTo>
                      <a:pt x="81" y="121"/>
                    </a:lnTo>
                    <a:lnTo>
                      <a:pt x="81" y="123"/>
                    </a:lnTo>
                    <a:lnTo>
                      <a:pt x="70" y="121"/>
                    </a:lnTo>
                    <a:lnTo>
                      <a:pt x="70" y="119"/>
                    </a:lnTo>
                    <a:lnTo>
                      <a:pt x="68" y="119"/>
                    </a:lnTo>
                    <a:lnTo>
                      <a:pt x="68" y="121"/>
                    </a:lnTo>
                    <a:lnTo>
                      <a:pt x="66" y="121"/>
                    </a:lnTo>
                    <a:lnTo>
                      <a:pt x="66" y="123"/>
                    </a:lnTo>
                    <a:lnTo>
                      <a:pt x="64" y="123"/>
                    </a:lnTo>
                    <a:lnTo>
                      <a:pt x="62" y="125"/>
                    </a:lnTo>
                    <a:lnTo>
                      <a:pt x="60" y="125"/>
                    </a:lnTo>
                    <a:lnTo>
                      <a:pt x="55" y="125"/>
                    </a:lnTo>
                    <a:lnTo>
                      <a:pt x="53" y="125"/>
                    </a:lnTo>
                    <a:lnTo>
                      <a:pt x="53" y="128"/>
                    </a:lnTo>
                    <a:lnTo>
                      <a:pt x="53" y="130"/>
                    </a:lnTo>
                    <a:lnTo>
                      <a:pt x="51" y="130"/>
                    </a:lnTo>
                    <a:lnTo>
                      <a:pt x="51" y="132"/>
                    </a:lnTo>
                    <a:lnTo>
                      <a:pt x="51" y="134"/>
                    </a:lnTo>
                    <a:lnTo>
                      <a:pt x="51" y="136"/>
                    </a:lnTo>
                    <a:lnTo>
                      <a:pt x="51" y="138"/>
                    </a:lnTo>
                    <a:lnTo>
                      <a:pt x="53" y="138"/>
                    </a:lnTo>
                    <a:lnTo>
                      <a:pt x="55" y="138"/>
                    </a:lnTo>
                    <a:lnTo>
                      <a:pt x="55" y="136"/>
                    </a:lnTo>
                    <a:lnTo>
                      <a:pt x="57" y="136"/>
                    </a:lnTo>
                    <a:lnTo>
                      <a:pt x="60" y="136"/>
                    </a:lnTo>
                    <a:lnTo>
                      <a:pt x="62" y="136"/>
                    </a:lnTo>
                    <a:lnTo>
                      <a:pt x="62" y="138"/>
                    </a:lnTo>
                    <a:lnTo>
                      <a:pt x="62" y="141"/>
                    </a:lnTo>
                    <a:lnTo>
                      <a:pt x="62" y="143"/>
                    </a:lnTo>
                    <a:lnTo>
                      <a:pt x="60" y="143"/>
                    </a:lnTo>
                    <a:lnTo>
                      <a:pt x="60" y="145"/>
                    </a:lnTo>
                    <a:lnTo>
                      <a:pt x="57" y="145"/>
                    </a:lnTo>
                    <a:lnTo>
                      <a:pt x="57" y="147"/>
                    </a:lnTo>
                    <a:lnTo>
                      <a:pt x="57" y="149"/>
                    </a:lnTo>
                    <a:lnTo>
                      <a:pt x="57" y="152"/>
                    </a:lnTo>
                    <a:lnTo>
                      <a:pt x="57" y="154"/>
                    </a:lnTo>
                    <a:lnTo>
                      <a:pt x="55" y="154"/>
                    </a:lnTo>
                    <a:lnTo>
                      <a:pt x="55" y="152"/>
                    </a:lnTo>
                    <a:lnTo>
                      <a:pt x="55" y="149"/>
                    </a:lnTo>
                    <a:lnTo>
                      <a:pt x="55" y="147"/>
                    </a:lnTo>
                    <a:lnTo>
                      <a:pt x="53" y="147"/>
                    </a:lnTo>
                    <a:lnTo>
                      <a:pt x="53" y="149"/>
                    </a:lnTo>
                    <a:lnTo>
                      <a:pt x="51" y="149"/>
                    </a:lnTo>
                    <a:lnTo>
                      <a:pt x="49" y="149"/>
                    </a:lnTo>
                    <a:lnTo>
                      <a:pt x="46" y="149"/>
                    </a:lnTo>
                    <a:lnTo>
                      <a:pt x="46" y="147"/>
                    </a:lnTo>
                    <a:lnTo>
                      <a:pt x="44" y="147"/>
                    </a:lnTo>
                    <a:lnTo>
                      <a:pt x="44" y="149"/>
                    </a:lnTo>
                    <a:lnTo>
                      <a:pt x="44" y="152"/>
                    </a:lnTo>
                    <a:lnTo>
                      <a:pt x="44" y="154"/>
                    </a:lnTo>
                    <a:lnTo>
                      <a:pt x="44" y="156"/>
                    </a:lnTo>
                    <a:lnTo>
                      <a:pt x="44" y="158"/>
                    </a:lnTo>
                    <a:lnTo>
                      <a:pt x="46" y="160"/>
                    </a:lnTo>
                    <a:lnTo>
                      <a:pt x="49" y="165"/>
                    </a:lnTo>
                    <a:lnTo>
                      <a:pt x="49" y="167"/>
                    </a:lnTo>
                    <a:lnTo>
                      <a:pt x="49" y="169"/>
                    </a:lnTo>
                    <a:lnTo>
                      <a:pt x="49" y="171"/>
                    </a:lnTo>
                    <a:lnTo>
                      <a:pt x="46" y="171"/>
                    </a:lnTo>
                    <a:lnTo>
                      <a:pt x="46" y="169"/>
                    </a:lnTo>
                    <a:lnTo>
                      <a:pt x="44" y="169"/>
                    </a:lnTo>
                    <a:lnTo>
                      <a:pt x="42" y="167"/>
                    </a:lnTo>
                    <a:lnTo>
                      <a:pt x="40" y="167"/>
                    </a:lnTo>
                    <a:lnTo>
                      <a:pt x="40" y="165"/>
                    </a:lnTo>
                    <a:lnTo>
                      <a:pt x="38" y="165"/>
                    </a:lnTo>
                    <a:lnTo>
                      <a:pt x="38" y="163"/>
                    </a:lnTo>
                    <a:lnTo>
                      <a:pt x="33" y="163"/>
                    </a:lnTo>
                    <a:lnTo>
                      <a:pt x="31" y="165"/>
                    </a:lnTo>
                    <a:lnTo>
                      <a:pt x="31" y="160"/>
                    </a:lnTo>
                    <a:lnTo>
                      <a:pt x="31" y="158"/>
                    </a:lnTo>
                    <a:lnTo>
                      <a:pt x="31" y="160"/>
                    </a:lnTo>
                    <a:lnTo>
                      <a:pt x="29" y="160"/>
                    </a:lnTo>
                    <a:lnTo>
                      <a:pt x="27" y="160"/>
                    </a:lnTo>
                    <a:lnTo>
                      <a:pt x="24" y="160"/>
                    </a:lnTo>
                    <a:lnTo>
                      <a:pt x="20" y="158"/>
                    </a:lnTo>
                    <a:lnTo>
                      <a:pt x="18" y="158"/>
                    </a:lnTo>
                    <a:lnTo>
                      <a:pt x="18" y="160"/>
                    </a:lnTo>
                    <a:lnTo>
                      <a:pt x="14" y="160"/>
                    </a:lnTo>
                    <a:lnTo>
                      <a:pt x="14" y="149"/>
                    </a:lnTo>
                    <a:lnTo>
                      <a:pt x="16" y="149"/>
                    </a:lnTo>
                    <a:lnTo>
                      <a:pt x="16" y="152"/>
                    </a:lnTo>
                    <a:lnTo>
                      <a:pt x="18" y="152"/>
                    </a:lnTo>
                    <a:lnTo>
                      <a:pt x="20" y="152"/>
                    </a:lnTo>
                    <a:lnTo>
                      <a:pt x="20" y="149"/>
                    </a:lnTo>
                    <a:lnTo>
                      <a:pt x="22" y="147"/>
                    </a:lnTo>
                    <a:lnTo>
                      <a:pt x="22" y="145"/>
                    </a:lnTo>
                    <a:lnTo>
                      <a:pt x="22" y="143"/>
                    </a:lnTo>
                    <a:lnTo>
                      <a:pt x="20" y="143"/>
                    </a:lnTo>
                    <a:lnTo>
                      <a:pt x="16" y="143"/>
                    </a:lnTo>
                    <a:lnTo>
                      <a:pt x="14" y="143"/>
                    </a:lnTo>
                    <a:lnTo>
                      <a:pt x="14" y="136"/>
                    </a:lnTo>
                    <a:lnTo>
                      <a:pt x="11" y="134"/>
                    </a:lnTo>
                    <a:lnTo>
                      <a:pt x="11" y="132"/>
                    </a:lnTo>
                    <a:lnTo>
                      <a:pt x="11" y="130"/>
                    </a:lnTo>
                    <a:lnTo>
                      <a:pt x="11" y="128"/>
                    </a:lnTo>
                    <a:lnTo>
                      <a:pt x="11" y="125"/>
                    </a:lnTo>
                    <a:lnTo>
                      <a:pt x="14" y="125"/>
                    </a:lnTo>
                    <a:lnTo>
                      <a:pt x="16" y="128"/>
                    </a:lnTo>
                    <a:lnTo>
                      <a:pt x="18" y="128"/>
                    </a:lnTo>
                    <a:lnTo>
                      <a:pt x="20" y="128"/>
                    </a:lnTo>
                    <a:lnTo>
                      <a:pt x="22" y="128"/>
                    </a:lnTo>
                    <a:lnTo>
                      <a:pt x="24" y="128"/>
                    </a:lnTo>
                    <a:lnTo>
                      <a:pt x="27" y="128"/>
                    </a:lnTo>
                    <a:lnTo>
                      <a:pt x="27" y="119"/>
                    </a:lnTo>
                    <a:lnTo>
                      <a:pt x="31" y="119"/>
                    </a:lnTo>
                    <a:lnTo>
                      <a:pt x="31" y="117"/>
                    </a:lnTo>
                    <a:lnTo>
                      <a:pt x="31" y="114"/>
                    </a:lnTo>
                    <a:lnTo>
                      <a:pt x="31" y="112"/>
                    </a:lnTo>
                    <a:lnTo>
                      <a:pt x="31" y="110"/>
                    </a:lnTo>
                    <a:lnTo>
                      <a:pt x="29" y="110"/>
                    </a:lnTo>
                    <a:lnTo>
                      <a:pt x="29" y="108"/>
                    </a:lnTo>
                    <a:lnTo>
                      <a:pt x="29" y="106"/>
                    </a:lnTo>
                    <a:lnTo>
                      <a:pt x="27" y="106"/>
                    </a:lnTo>
                    <a:lnTo>
                      <a:pt x="24" y="106"/>
                    </a:lnTo>
                    <a:lnTo>
                      <a:pt x="22" y="106"/>
                    </a:lnTo>
                    <a:lnTo>
                      <a:pt x="22" y="110"/>
                    </a:lnTo>
                    <a:lnTo>
                      <a:pt x="20" y="110"/>
                    </a:lnTo>
                    <a:lnTo>
                      <a:pt x="18" y="106"/>
                    </a:lnTo>
                    <a:lnTo>
                      <a:pt x="14" y="106"/>
                    </a:lnTo>
                    <a:lnTo>
                      <a:pt x="9" y="106"/>
                    </a:lnTo>
                    <a:lnTo>
                      <a:pt x="9" y="103"/>
                    </a:lnTo>
                    <a:lnTo>
                      <a:pt x="11" y="99"/>
                    </a:lnTo>
                    <a:lnTo>
                      <a:pt x="11" y="97"/>
                    </a:lnTo>
                    <a:lnTo>
                      <a:pt x="5" y="95"/>
                    </a:lnTo>
                    <a:lnTo>
                      <a:pt x="5" y="92"/>
                    </a:lnTo>
                    <a:lnTo>
                      <a:pt x="3" y="90"/>
                    </a:lnTo>
                    <a:lnTo>
                      <a:pt x="3" y="88"/>
                    </a:lnTo>
                    <a:lnTo>
                      <a:pt x="0" y="86"/>
                    </a:lnTo>
                    <a:lnTo>
                      <a:pt x="3" y="86"/>
                    </a:lnTo>
                    <a:lnTo>
                      <a:pt x="3" y="84"/>
                    </a:lnTo>
                    <a:lnTo>
                      <a:pt x="3" y="82"/>
                    </a:lnTo>
                    <a:lnTo>
                      <a:pt x="16" y="86"/>
                    </a:lnTo>
                    <a:lnTo>
                      <a:pt x="18" y="82"/>
                    </a:lnTo>
                    <a:lnTo>
                      <a:pt x="20" y="79"/>
                    </a:lnTo>
                    <a:lnTo>
                      <a:pt x="20" y="77"/>
                    </a:lnTo>
                    <a:lnTo>
                      <a:pt x="22" y="77"/>
                    </a:lnTo>
                    <a:lnTo>
                      <a:pt x="24" y="77"/>
                    </a:lnTo>
                    <a:lnTo>
                      <a:pt x="27" y="77"/>
                    </a:lnTo>
                    <a:lnTo>
                      <a:pt x="27" y="75"/>
                    </a:lnTo>
                    <a:lnTo>
                      <a:pt x="29" y="75"/>
                    </a:lnTo>
                    <a:lnTo>
                      <a:pt x="29" y="73"/>
                    </a:lnTo>
                    <a:lnTo>
                      <a:pt x="27" y="73"/>
                    </a:lnTo>
                    <a:lnTo>
                      <a:pt x="29" y="73"/>
                    </a:lnTo>
                    <a:lnTo>
                      <a:pt x="31" y="66"/>
                    </a:lnTo>
                    <a:lnTo>
                      <a:pt x="33" y="62"/>
                    </a:lnTo>
                    <a:lnTo>
                      <a:pt x="35" y="62"/>
                    </a:lnTo>
                    <a:lnTo>
                      <a:pt x="35" y="60"/>
                    </a:lnTo>
                    <a:lnTo>
                      <a:pt x="33" y="60"/>
                    </a:lnTo>
                    <a:lnTo>
                      <a:pt x="33" y="57"/>
                    </a:lnTo>
                    <a:lnTo>
                      <a:pt x="33" y="55"/>
                    </a:lnTo>
                    <a:lnTo>
                      <a:pt x="35" y="55"/>
                    </a:lnTo>
                    <a:lnTo>
                      <a:pt x="35" y="57"/>
                    </a:lnTo>
                    <a:lnTo>
                      <a:pt x="35" y="55"/>
                    </a:lnTo>
                    <a:lnTo>
                      <a:pt x="35" y="53"/>
                    </a:lnTo>
                    <a:lnTo>
                      <a:pt x="35" y="51"/>
                    </a:lnTo>
                    <a:lnTo>
                      <a:pt x="33" y="51"/>
                    </a:lnTo>
                    <a:lnTo>
                      <a:pt x="35" y="49"/>
                    </a:lnTo>
                    <a:lnTo>
                      <a:pt x="38" y="49"/>
                    </a:lnTo>
                    <a:lnTo>
                      <a:pt x="35" y="49"/>
                    </a:lnTo>
                    <a:lnTo>
                      <a:pt x="38" y="49"/>
                    </a:lnTo>
                    <a:lnTo>
                      <a:pt x="35" y="46"/>
                    </a:lnTo>
                    <a:lnTo>
                      <a:pt x="38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2" y="49"/>
                    </a:lnTo>
                    <a:lnTo>
                      <a:pt x="42" y="46"/>
                    </a:lnTo>
                    <a:lnTo>
                      <a:pt x="40" y="46"/>
                    </a:lnTo>
                    <a:lnTo>
                      <a:pt x="40" y="44"/>
                    </a:lnTo>
                    <a:lnTo>
                      <a:pt x="38" y="44"/>
                    </a:lnTo>
                    <a:lnTo>
                      <a:pt x="40" y="42"/>
                    </a:lnTo>
                    <a:lnTo>
                      <a:pt x="42" y="42"/>
                    </a:lnTo>
                    <a:lnTo>
                      <a:pt x="42" y="44"/>
                    </a:lnTo>
                    <a:lnTo>
                      <a:pt x="44" y="44"/>
                    </a:lnTo>
                    <a:lnTo>
                      <a:pt x="44" y="42"/>
                    </a:lnTo>
                    <a:lnTo>
                      <a:pt x="46" y="42"/>
                    </a:lnTo>
                    <a:lnTo>
                      <a:pt x="46" y="44"/>
                    </a:lnTo>
                    <a:lnTo>
                      <a:pt x="46" y="42"/>
                    </a:lnTo>
                    <a:lnTo>
                      <a:pt x="49" y="42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51" y="42"/>
                    </a:lnTo>
                    <a:lnTo>
                      <a:pt x="51" y="44"/>
                    </a:lnTo>
                    <a:lnTo>
                      <a:pt x="51" y="42"/>
                    </a:lnTo>
                    <a:lnTo>
                      <a:pt x="51" y="40"/>
                    </a:lnTo>
                    <a:lnTo>
                      <a:pt x="53" y="40"/>
                    </a:lnTo>
                    <a:lnTo>
                      <a:pt x="53" y="38"/>
                    </a:lnTo>
                    <a:lnTo>
                      <a:pt x="53" y="36"/>
                    </a:lnTo>
                    <a:lnTo>
                      <a:pt x="55" y="36"/>
                    </a:lnTo>
                    <a:lnTo>
                      <a:pt x="55" y="33"/>
                    </a:lnTo>
                    <a:lnTo>
                      <a:pt x="57" y="31"/>
                    </a:lnTo>
                    <a:lnTo>
                      <a:pt x="57" y="29"/>
                    </a:lnTo>
                    <a:lnTo>
                      <a:pt x="57" y="27"/>
                    </a:lnTo>
                    <a:lnTo>
                      <a:pt x="60" y="25"/>
                    </a:lnTo>
                    <a:lnTo>
                      <a:pt x="60" y="22"/>
                    </a:lnTo>
                    <a:lnTo>
                      <a:pt x="60" y="20"/>
                    </a:lnTo>
                    <a:lnTo>
                      <a:pt x="57" y="20"/>
                    </a:lnTo>
                    <a:lnTo>
                      <a:pt x="57" y="18"/>
                    </a:lnTo>
                    <a:lnTo>
                      <a:pt x="55" y="18"/>
                    </a:lnTo>
                    <a:lnTo>
                      <a:pt x="53" y="18"/>
                    </a:lnTo>
                    <a:lnTo>
                      <a:pt x="55" y="18"/>
                    </a:lnTo>
                    <a:lnTo>
                      <a:pt x="53" y="16"/>
                    </a:lnTo>
                    <a:lnTo>
                      <a:pt x="51" y="14"/>
                    </a:lnTo>
                    <a:lnTo>
                      <a:pt x="53" y="14"/>
                    </a:lnTo>
                    <a:lnTo>
                      <a:pt x="53" y="11"/>
                    </a:lnTo>
                    <a:lnTo>
                      <a:pt x="55" y="11"/>
                    </a:lnTo>
                    <a:lnTo>
                      <a:pt x="53" y="9"/>
                    </a:lnTo>
                    <a:close/>
                  </a:path>
                </a:pathLst>
              </a:custGeom>
              <a:solidFill>
                <a:srgbClr val="37859A"/>
              </a:solidFill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1138" name="Freeform 114"/>
              <p:cNvSpPr>
                <a:spLocks/>
              </p:cNvSpPr>
              <p:nvPr/>
            </p:nvSpPr>
            <p:spPr bwMode="auto">
              <a:xfrm>
                <a:off x="4774065" y="5261237"/>
                <a:ext cx="295331" cy="218959"/>
              </a:xfrm>
              <a:custGeom>
                <a:avLst/>
                <a:gdLst/>
                <a:ahLst/>
                <a:cxnLst>
                  <a:cxn ang="0">
                    <a:pos x="59" y="2"/>
                  </a:cxn>
                  <a:cxn ang="0">
                    <a:pos x="79" y="4"/>
                  </a:cxn>
                  <a:cxn ang="0">
                    <a:pos x="86" y="18"/>
                  </a:cxn>
                  <a:cxn ang="0">
                    <a:pos x="99" y="18"/>
                  </a:cxn>
                  <a:cxn ang="0">
                    <a:pos x="112" y="11"/>
                  </a:cxn>
                  <a:cxn ang="0">
                    <a:pos x="123" y="18"/>
                  </a:cxn>
                  <a:cxn ang="0">
                    <a:pos x="134" y="20"/>
                  </a:cxn>
                  <a:cxn ang="0">
                    <a:pos x="134" y="15"/>
                  </a:cxn>
                  <a:cxn ang="0">
                    <a:pos x="140" y="22"/>
                  </a:cxn>
                  <a:cxn ang="0">
                    <a:pos x="149" y="22"/>
                  </a:cxn>
                  <a:cxn ang="0">
                    <a:pos x="151" y="29"/>
                  </a:cxn>
                  <a:cxn ang="0">
                    <a:pos x="160" y="37"/>
                  </a:cxn>
                  <a:cxn ang="0">
                    <a:pos x="171" y="35"/>
                  </a:cxn>
                  <a:cxn ang="0">
                    <a:pos x="186" y="40"/>
                  </a:cxn>
                  <a:cxn ang="0">
                    <a:pos x="178" y="48"/>
                  </a:cxn>
                  <a:cxn ang="0">
                    <a:pos x="167" y="50"/>
                  </a:cxn>
                  <a:cxn ang="0">
                    <a:pos x="158" y="55"/>
                  </a:cxn>
                  <a:cxn ang="0">
                    <a:pos x="151" y="61"/>
                  </a:cxn>
                  <a:cxn ang="0">
                    <a:pos x="143" y="66"/>
                  </a:cxn>
                  <a:cxn ang="0">
                    <a:pos x="134" y="70"/>
                  </a:cxn>
                  <a:cxn ang="0">
                    <a:pos x="127" y="77"/>
                  </a:cxn>
                  <a:cxn ang="0">
                    <a:pos x="123" y="86"/>
                  </a:cxn>
                  <a:cxn ang="0">
                    <a:pos x="119" y="94"/>
                  </a:cxn>
                  <a:cxn ang="0">
                    <a:pos x="114" y="105"/>
                  </a:cxn>
                  <a:cxn ang="0">
                    <a:pos x="121" y="112"/>
                  </a:cxn>
                  <a:cxn ang="0">
                    <a:pos x="123" y="112"/>
                  </a:cxn>
                  <a:cxn ang="0">
                    <a:pos x="127" y="116"/>
                  </a:cxn>
                  <a:cxn ang="0">
                    <a:pos x="134" y="123"/>
                  </a:cxn>
                  <a:cxn ang="0">
                    <a:pos x="140" y="129"/>
                  </a:cxn>
                  <a:cxn ang="0">
                    <a:pos x="129" y="132"/>
                  </a:cxn>
                  <a:cxn ang="0">
                    <a:pos x="123" y="134"/>
                  </a:cxn>
                  <a:cxn ang="0">
                    <a:pos x="112" y="136"/>
                  </a:cxn>
                  <a:cxn ang="0">
                    <a:pos x="105" y="138"/>
                  </a:cxn>
                  <a:cxn ang="0">
                    <a:pos x="94" y="136"/>
                  </a:cxn>
                  <a:cxn ang="0">
                    <a:pos x="88" y="134"/>
                  </a:cxn>
                  <a:cxn ang="0">
                    <a:pos x="79" y="134"/>
                  </a:cxn>
                  <a:cxn ang="0">
                    <a:pos x="70" y="134"/>
                  </a:cxn>
                  <a:cxn ang="0">
                    <a:pos x="62" y="134"/>
                  </a:cxn>
                  <a:cxn ang="0">
                    <a:pos x="55" y="132"/>
                  </a:cxn>
                  <a:cxn ang="0">
                    <a:pos x="46" y="127"/>
                  </a:cxn>
                  <a:cxn ang="0">
                    <a:pos x="35" y="125"/>
                  </a:cxn>
                  <a:cxn ang="0">
                    <a:pos x="27" y="121"/>
                  </a:cxn>
                  <a:cxn ang="0">
                    <a:pos x="16" y="118"/>
                  </a:cxn>
                  <a:cxn ang="0">
                    <a:pos x="7" y="114"/>
                  </a:cxn>
                  <a:cxn ang="0">
                    <a:pos x="9" y="112"/>
                  </a:cxn>
                  <a:cxn ang="0">
                    <a:pos x="5" y="101"/>
                  </a:cxn>
                  <a:cxn ang="0">
                    <a:pos x="2" y="94"/>
                  </a:cxn>
                  <a:cxn ang="0">
                    <a:pos x="18" y="92"/>
                  </a:cxn>
                  <a:cxn ang="0">
                    <a:pos x="9" y="83"/>
                  </a:cxn>
                  <a:cxn ang="0">
                    <a:pos x="18" y="72"/>
                  </a:cxn>
                  <a:cxn ang="0">
                    <a:pos x="24" y="61"/>
                  </a:cxn>
                  <a:cxn ang="0">
                    <a:pos x="29" y="50"/>
                  </a:cxn>
                  <a:cxn ang="0">
                    <a:pos x="20" y="40"/>
                  </a:cxn>
                  <a:cxn ang="0">
                    <a:pos x="18" y="37"/>
                  </a:cxn>
                  <a:cxn ang="0">
                    <a:pos x="31" y="44"/>
                  </a:cxn>
                  <a:cxn ang="0">
                    <a:pos x="40" y="46"/>
                  </a:cxn>
                  <a:cxn ang="0">
                    <a:pos x="38" y="37"/>
                  </a:cxn>
                  <a:cxn ang="0">
                    <a:pos x="35" y="24"/>
                  </a:cxn>
                  <a:cxn ang="0">
                    <a:pos x="38" y="11"/>
                  </a:cxn>
                </a:cxnLst>
                <a:rect l="0" t="0" r="r" b="b"/>
                <a:pathLst>
                  <a:path w="186" h="138">
                    <a:moveTo>
                      <a:pt x="46" y="2"/>
                    </a:moveTo>
                    <a:lnTo>
                      <a:pt x="51" y="2"/>
                    </a:lnTo>
                    <a:lnTo>
                      <a:pt x="53" y="2"/>
                    </a:lnTo>
                    <a:lnTo>
                      <a:pt x="55" y="2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62" y="2"/>
                    </a:lnTo>
                    <a:lnTo>
                      <a:pt x="64" y="2"/>
                    </a:lnTo>
                    <a:lnTo>
                      <a:pt x="68" y="0"/>
                    </a:lnTo>
                    <a:lnTo>
                      <a:pt x="73" y="2"/>
                    </a:lnTo>
                    <a:lnTo>
                      <a:pt x="75" y="2"/>
                    </a:lnTo>
                    <a:lnTo>
                      <a:pt x="79" y="4"/>
                    </a:lnTo>
                    <a:lnTo>
                      <a:pt x="84" y="4"/>
                    </a:lnTo>
                    <a:lnTo>
                      <a:pt x="86" y="7"/>
                    </a:lnTo>
                    <a:lnTo>
                      <a:pt x="86" y="11"/>
                    </a:lnTo>
                    <a:lnTo>
                      <a:pt x="84" y="15"/>
                    </a:lnTo>
                    <a:lnTo>
                      <a:pt x="84" y="18"/>
                    </a:lnTo>
                    <a:lnTo>
                      <a:pt x="86" y="18"/>
                    </a:lnTo>
                    <a:lnTo>
                      <a:pt x="88" y="18"/>
                    </a:lnTo>
                    <a:lnTo>
                      <a:pt x="90" y="18"/>
                    </a:lnTo>
                    <a:lnTo>
                      <a:pt x="94" y="20"/>
                    </a:lnTo>
                    <a:lnTo>
                      <a:pt x="97" y="20"/>
                    </a:lnTo>
                    <a:lnTo>
                      <a:pt x="101" y="22"/>
                    </a:lnTo>
                    <a:lnTo>
                      <a:pt x="99" y="18"/>
                    </a:lnTo>
                    <a:lnTo>
                      <a:pt x="99" y="15"/>
                    </a:lnTo>
                    <a:lnTo>
                      <a:pt x="101" y="13"/>
                    </a:lnTo>
                    <a:lnTo>
                      <a:pt x="103" y="13"/>
                    </a:lnTo>
                    <a:lnTo>
                      <a:pt x="108" y="11"/>
                    </a:lnTo>
                    <a:lnTo>
                      <a:pt x="110" y="11"/>
                    </a:lnTo>
                    <a:lnTo>
                      <a:pt x="112" y="11"/>
                    </a:lnTo>
                    <a:lnTo>
                      <a:pt x="114" y="11"/>
                    </a:lnTo>
                    <a:lnTo>
                      <a:pt x="119" y="11"/>
                    </a:lnTo>
                    <a:lnTo>
                      <a:pt x="121" y="11"/>
                    </a:lnTo>
                    <a:lnTo>
                      <a:pt x="121" y="13"/>
                    </a:lnTo>
                    <a:lnTo>
                      <a:pt x="119" y="15"/>
                    </a:lnTo>
                    <a:lnTo>
                      <a:pt x="123" y="18"/>
                    </a:lnTo>
                    <a:lnTo>
                      <a:pt x="127" y="18"/>
                    </a:lnTo>
                    <a:lnTo>
                      <a:pt x="129" y="18"/>
                    </a:lnTo>
                    <a:lnTo>
                      <a:pt x="132" y="18"/>
                    </a:lnTo>
                    <a:lnTo>
                      <a:pt x="132" y="20"/>
                    </a:lnTo>
                    <a:lnTo>
                      <a:pt x="134" y="22"/>
                    </a:lnTo>
                    <a:lnTo>
                      <a:pt x="134" y="20"/>
                    </a:lnTo>
                    <a:lnTo>
                      <a:pt x="134" y="22"/>
                    </a:lnTo>
                    <a:lnTo>
                      <a:pt x="136" y="20"/>
                    </a:lnTo>
                    <a:lnTo>
                      <a:pt x="134" y="20"/>
                    </a:lnTo>
                    <a:lnTo>
                      <a:pt x="134" y="18"/>
                    </a:lnTo>
                    <a:lnTo>
                      <a:pt x="132" y="18"/>
                    </a:lnTo>
                    <a:lnTo>
                      <a:pt x="134" y="15"/>
                    </a:lnTo>
                    <a:lnTo>
                      <a:pt x="136" y="13"/>
                    </a:lnTo>
                    <a:lnTo>
                      <a:pt x="138" y="15"/>
                    </a:lnTo>
                    <a:lnTo>
                      <a:pt x="138" y="18"/>
                    </a:lnTo>
                    <a:lnTo>
                      <a:pt x="138" y="20"/>
                    </a:lnTo>
                    <a:lnTo>
                      <a:pt x="140" y="20"/>
                    </a:lnTo>
                    <a:lnTo>
                      <a:pt x="140" y="22"/>
                    </a:lnTo>
                    <a:lnTo>
                      <a:pt x="140" y="20"/>
                    </a:lnTo>
                    <a:lnTo>
                      <a:pt x="143" y="20"/>
                    </a:lnTo>
                    <a:lnTo>
                      <a:pt x="145" y="20"/>
                    </a:lnTo>
                    <a:lnTo>
                      <a:pt x="147" y="20"/>
                    </a:lnTo>
                    <a:lnTo>
                      <a:pt x="149" y="20"/>
                    </a:lnTo>
                    <a:lnTo>
                      <a:pt x="149" y="22"/>
                    </a:lnTo>
                    <a:lnTo>
                      <a:pt x="149" y="24"/>
                    </a:lnTo>
                    <a:lnTo>
                      <a:pt x="151" y="24"/>
                    </a:lnTo>
                    <a:lnTo>
                      <a:pt x="151" y="26"/>
                    </a:lnTo>
                    <a:lnTo>
                      <a:pt x="149" y="26"/>
                    </a:lnTo>
                    <a:lnTo>
                      <a:pt x="149" y="29"/>
                    </a:lnTo>
                    <a:lnTo>
                      <a:pt x="151" y="29"/>
                    </a:lnTo>
                    <a:lnTo>
                      <a:pt x="151" y="31"/>
                    </a:lnTo>
                    <a:lnTo>
                      <a:pt x="154" y="31"/>
                    </a:lnTo>
                    <a:lnTo>
                      <a:pt x="156" y="33"/>
                    </a:lnTo>
                    <a:lnTo>
                      <a:pt x="158" y="35"/>
                    </a:lnTo>
                    <a:lnTo>
                      <a:pt x="158" y="37"/>
                    </a:lnTo>
                    <a:lnTo>
                      <a:pt x="160" y="37"/>
                    </a:lnTo>
                    <a:lnTo>
                      <a:pt x="160" y="40"/>
                    </a:lnTo>
                    <a:lnTo>
                      <a:pt x="162" y="40"/>
                    </a:lnTo>
                    <a:lnTo>
                      <a:pt x="165" y="40"/>
                    </a:lnTo>
                    <a:lnTo>
                      <a:pt x="165" y="37"/>
                    </a:lnTo>
                    <a:lnTo>
                      <a:pt x="169" y="35"/>
                    </a:lnTo>
                    <a:lnTo>
                      <a:pt x="171" y="35"/>
                    </a:lnTo>
                    <a:lnTo>
                      <a:pt x="175" y="33"/>
                    </a:lnTo>
                    <a:lnTo>
                      <a:pt x="180" y="33"/>
                    </a:lnTo>
                    <a:lnTo>
                      <a:pt x="180" y="31"/>
                    </a:lnTo>
                    <a:lnTo>
                      <a:pt x="182" y="35"/>
                    </a:lnTo>
                    <a:lnTo>
                      <a:pt x="184" y="37"/>
                    </a:lnTo>
                    <a:lnTo>
                      <a:pt x="186" y="40"/>
                    </a:lnTo>
                    <a:lnTo>
                      <a:pt x="186" y="42"/>
                    </a:lnTo>
                    <a:lnTo>
                      <a:pt x="184" y="44"/>
                    </a:lnTo>
                    <a:lnTo>
                      <a:pt x="182" y="46"/>
                    </a:lnTo>
                    <a:lnTo>
                      <a:pt x="180" y="46"/>
                    </a:lnTo>
                    <a:lnTo>
                      <a:pt x="180" y="48"/>
                    </a:lnTo>
                    <a:lnTo>
                      <a:pt x="178" y="48"/>
                    </a:lnTo>
                    <a:lnTo>
                      <a:pt x="175" y="48"/>
                    </a:lnTo>
                    <a:lnTo>
                      <a:pt x="173" y="48"/>
                    </a:lnTo>
                    <a:lnTo>
                      <a:pt x="173" y="50"/>
                    </a:lnTo>
                    <a:lnTo>
                      <a:pt x="171" y="50"/>
                    </a:lnTo>
                    <a:lnTo>
                      <a:pt x="169" y="50"/>
                    </a:lnTo>
                    <a:lnTo>
                      <a:pt x="167" y="50"/>
                    </a:lnTo>
                    <a:lnTo>
                      <a:pt x="167" y="53"/>
                    </a:lnTo>
                    <a:lnTo>
                      <a:pt x="165" y="53"/>
                    </a:lnTo>
                    <a:lnTo>
                      <a:pt x="162" y="53"/>
                    </a:lnTo>
                    <a:lnTo>
                      <a:pt x="162" y="55"/>
                    </a:lnTo>
                    <a:lnTo>
                      <a:pt x="160" y="55"/>
                    </a:lnTo>
                    <a:lnTo>
                      <a:pt x="158" y="55"/>
                    </a:lnTo>
                    <a:lnTo>
                      <a:pt x="158" y="57"/>
                    </a:lnTo>
                    <a:lnTo>
                      <a:pt x="156" y="57"/>
                    </a:lnTo>
                    <a:lnTo>
                      <a:pt x="156" y="59"/>
                    </a:lnTo>
                    <a:lnTo>
                      <a:pt x="154" y="59"/>
                    </a:lnTo>
                    <a:lnTo>
                      <a:pt x="151" y="59"/>
                    </a:lnTo>
                    <a:lnTo>
                      <a:pt x="151" y="61"/>
                    </a:lnTo>
                    <a:lnTo>
                      <a:pt x="149" y="61"/>
                    </a:lnTo>
                    <a:lnTo>
                      <a:pt x="147" y="61"/>
                    </a:lnTo>
                    <a:lnTo>
                      <a:pt x="147" y="64"/>
                    </a:lnTo>
                    <a:lnTo>
                      <a:pt x="145" y="64"/>
                    </a:lnTo>
                    <a:lnTo>
                      <a:pt x="143" y="64"/>
                    </a:lnTo>
                    <a:lnTo>
                      <a:pt x="143" y="66"/>
                    </a:lnTo>
                    <a:lnTo>
                      <a:pt x="140" y="66"/>
                    </a:lnTo>
                    <a:lnTo>
                      <a:pt x="140" y="68"/>
                    </a:lnTo>
                    <a:lnTo>
                      <a:pt x="138" y="68"/>
                    </a:lnTo>
                    <a:lnTo>
                      <a:pt x="136" y="68"/>
                    </a:lnTo>
                    <a:lnTo>
                      <a:pt x="136" y="70"/>
                    </a:lnTo>
                    <a:lnTo>
                      <a:pt x="134" y="70"/>
                    </a:lnTo>
                    <a:lnTo>
                      <a:pt x="134" y="72"/>
                    </a:lnTo>
                    <a:lnTo>
                      <a:pt x="132" y="72"/>
                    </a:lnTo>
                    <a:lnTo>
                      <a:pt x="132" y="75"/>
                    </a:lnTo>
                    <a:lnTo>
                      <a:pt x="129" y="75"/>
                    </a:lnTo>
                    <a:lnTo>
                      <a:pt x="129" y="77"/>
                    </a:lnTo>
                    <a:lnTo>
                      <a:pt x="127" y="77"/>
                    </a:lnTo>
                    <a:lnTo>
                      <a:pt x="127" y="79"/>
                    </a:lnTo>
                    <a:lnTo>
                      <a:pt x="125" y="79"/>
                    </a:lnTo>
                    <a:lnTo>
                      <a:pt x="125" y="81"/>
                    </a:lnTo>
                    <a:lnTo>
                      <a:pt x="123" y="81"/>
                    </a:lnTo>
                    <a:lnTo>
                      <a:pt x="123" y="83"/>
                    </a:lnTo>
                    <a:lnTo>
                      <a:pt x="123" y="86"/>
                    </a:lnTo>
                    <a:lnTo>
                      <a:pt x="121" y="86"/>
                    </a:lnTo>
                    <a:lnTo>
                      <a:pt x="121" y="88"/>
                    </a:lnTo>
                    <a:lnTo>
                      <a:pt x="121" y="90"/>
                    </a:lnTo>
                    <a:lnTo>
                      <a:pt x="119" y="90"/>
                    </a:lnTo>
                    <a:lnTo>
                      <a:pt x="119" y="92"/>
                    </a:lnTo>
                    <a:lnTo>
                      <a:pt x="119" y="94"/>
                    </a:lnTo>
                    <a:lnTo>
                      <a:pt x="119" y="96"/>
                    </a:lnTo>
                    <a:lnTo>
                      <a:pt x="116" y="96"/>
                    </a:lnTo>
                    <a:lnTo>
                      <a:pt x="116" y="99"/>
                    </a:lnTo>
                    <a:lnTo>
                      <a:pt x="116" y="101"/>
                    </a:lnTo>
                    <a:lnTo>
                      <a:pt x="116" y="103"/>
                    </a:lnTo>
                    <a:lnTo>
                      <a:pt x="114" y="105"/>
                    </a:lnTo>
                    <a:lnTo>
                      <a:pt x="116" y="105"/>
                    </a:lnTo>
                    <a:lnTo>
                      <a:pt x="116" y="107"/>
                    </a:lnTo>
                    <a:lnTo>
                      <a:pt x="116" y="110"/>
                    </a:lnTo>
                    <a:lnTo>
                      <a:pt x="116" y="112"/>
                    </a:lnTo>
                    <a:lnTo>
                      <a:pt x="119" y="112"/>
                    </a:lnTo>
                    <a:lnTo>
                      <a:pt x="121" y="112"/>
                    </a:lnTo>
                    <a:lnTo>
                      <a:pt x="123" y="112"/>
                    </a:lnTo>
                    <a:lnTo>
                      <a:pt x="121" y="112"/>
                    </a:lnTo>
                    <a:lnTo>
                      <a:pt x="119" y="112"/>
                    </a:lnTo>
                    <a:lnTo>
                      <a:pt x="121" y="112"/>
                    </a:lnTo>
                    <a:lnTo>
                      <a:pt x="121" y="114"/>
                    </a:lnTo>
                    <a:lnTo>
                      <a:pt x="123" y="112"/>
                    </a:lnTo>
                    <a:lnTo>
                      <a:pt x="123" y="114"/>
                    </a:lnTo>
                    <a:lnTo>
                      <a:pt x="121" y="114"/>
                    </a:lnTo>
                    <a:lnTo>
                      <a:pt x="123" y="114"/>
                    </a:lnTo>
                    <a:lnTo>
                      <a:pt x="125" y="114"/>
                    </a:lnTo>
                    <a:lnTo>
                      <a:pt x="125" y="116"/>
                    </a:lnTo>
                    <a:lnTo>
                      <a:pt x="127" y="116"/>
                    </a:lnTo>
                    <a:lnTo>
                      <a:pt x="127" y="118"/>
                    </a:lnTo>
                    <a:lnTo>
                      <a:pt x="129" y="118"/>
                    </a:lnTo>
                    <a:lnTo>
                      <a:pt x="132" y="118"/>
                    </a:lnTo>
                    <a:lnTo>
                      <a:pt x="132" y="121"/>
                    </a:lnTo>
                    <a:lnTo>
                      <a:pt x="134" y="121"/>
                    </a:lnTo>
                    <a:lnTo>
                      <a:pt x="134" y="123"/>
                    </a:lnTo>
                    <a:lnTo>
                      <a:pt x="136" y="123"/>
                    </a:lnTo>
                    <a:lnTo>
                      <a:pt x="136" y="125"/>
                    </a:lnTo>
                    <a:lnTo>
                      <a:pt x="136" y="127"/>
                    </a:lnTo>
                    <a:lnTo>
                      <a:pt x="138" y="127"/>
                    </a:lnTo>
                    <a:lnTo>
                      <a:pt x="138" y="129"/>
                    </a:lnTo>
                    <a:lnTo>
                      <a:pt x="140" y="129"/>
                    </a:lnTo>
                    <a:lnTo>
                      <a:pt x="140" y="132"/>
                    </a:lnTo>
                    <a:lnTo>
                      <a:pt x="138" y="132"/>
                    </a:lnTo>
                    <a:lnTo>
                      <a:pt x="136" y="132"/>
                    </a:lnTo>
                    <a:lnTo>
                      <a:pt x="134" y="132"/>
                    </a:lnTo>
                    <a:lnTo>
                      <a:pt x="132" y="132"/>
                    </a:lnTo>
                    <a:lnTo>
                      <a:pt x="129" y="132"/>
                    </a:lnTo>
                    <a:lnTo>
                      <a:pt x="127" y="132"/>
                    </a:lnTo>
                    <a:lnTo>
                      <a:pt x="125" y="132"/>
                    </a:lnTo>
                    <a:lnTo>
                      <a:pt x="125" y="134"/>
                    </a:lnTo>
                    <a:lnTo>
                      <a:pt x="125" y="132"/>
                    </a:lnTo>
                    <a:lnTo>
                      <a:pt x="125" y="134"/>
                    </a:lnTo>
                    <a:lnTo>
                      <a:pt x="123" y="134"/>
                    </a:lnTo>
                    <a:lnTo>
                      <a:pt x="123" y="136"/>
                    </a:lnTo>
                    <a:lnTo>
                      <a:pt x="121" y="136"/>
                    </a:lnTo>
                    <a:lnTo>
                      <a:pt x="119" y="136"/>
                    </a:lnTo>
                    <a:lnTo>
                      <a:pt x="116" y="136"/>
                    </a:lnTo>
                    <a:lnTo>
                      <a:pt x="114" y="136"/>
                    </a:lnTo>
                    <a:lnTo>
                      <a:pt x="112" y="136"/>
                    </a:lnTo>
                    <a:lnTo>
                      <a:pt x="110" y="136"/>
                    </a:lnTo>
                    <a:lnTo>
                      <a:pt x="110" y="138"/>
                    </a:lnTo>
                    <a:lnTo>
                      <a:pt x="108" y="138"/>
                    </a:lnTo>
                    <a:lnTo>
                      <a:pt x="105" y="138"/>
                    </a:lnTo>
                    <a:lnTo>
                      <a:pt x="105" y="136"/>
                    </a:lnTo>
                    <a:lnTo>
                      <a:pt x="105" y="138"/>
                    </a:lnTo>
                    <a:lnTo>
                      <a:pt x="105" y="136"/>
                    </a:lnTo>
                    <a:lnTo>
                      <a:pt x="103" y="136"/>
                    </a:lnTo>
                    <a:lnTo>
                      <a:pt x="101" y="136"/>
                    </a:lnTo>
                    <a:lnTo>
                      <a:pt x="99" y="136"/>
                    </a:lnTo>
                    <a:lnTo>
                      <a:pt x="97" y="136"/>
                    </a:lnTo>
                    <a:lnTo>
                      <a:pt x="94" y="136"/>
                    </a:lnTo>
                    <a:lnTo>
                      <a:pt x="94" y="134"/>
                    </a:lnTo>
                    <a:lnTo>
                      <a:pt x="94" y="136"/>
                    </a:lnTo>
                    <a:lnTo>
                      <a:pt x="94" y="134"/>
                    </a:lnTo>
                    <a:lnTo>
                      <a:pt x="92" y="134"/>
                    </a:lnTo>
                    <a:lnTo>
                      <a:pt x="90" y="134"/>
                    </a:lnTo>
                    <a:lnTo>
                      <a:pt x="88" y="134"/>
                    </a:lnTo>
                    <a:lnTo>
                      <a:pt x="86" y="134"/>
                    </a:lnTo>
                    <a:lnTo>
                      <a:pt x="84" y="134"/>
                    </a:lnTo>
                    <a:lnTo>
                      <a:pt x="81" y="134"/>
                    </a:lnTo>
                    <a:lnTo>
                      <a:pt x="81" y="132"/>
                    </a:lnTo>
                    <a:lnTo>
                      <a:pt x="81" y="134"/>
                    </a:lnTo>
                    <a:lnTo>
                      <a:pt x="79" y="134"/>
                    </a:lnTo>
                    <a:lnTo>
                      <a:pt x="79" y="132"/>
                    </a:lnTo>
                    <a:lnTo>
                      <a:pt x="77" y="132"/>
                    </a:lnTo>
                    <a:lnTo>
                      <a:pt x="75" y="132"/>
                    </a:lnTo>
                    <a:lnTo>
                      <a:pt x="73" y="132"/>
                    </a:lnTo>
                    <a:lnTo>
                      <a:pt x="70" y="132"/>
                    </a:lnTo>
                    <a:lnTo>
                      <a:pt x="70" y="134"/>
                    </a:lnTo>
                    <a:lnTo>
                      <a:pt x="68" y="134"/>
                    </a:lnTo>
                    <a:lnTo>
                      <a:pt x="66" y="134"/>
                    </a:lnTo>
                    <a:lnTo>
                      <a:pt x="64" y="134"/>
                    </a:lnTo>
                    <a:lnTo>
                      <a:pt x="62" y="134"/>
                    </a:lnTo>
                    <a:lnTo>
                      <a:pt x="62" y="132"/>
                    </a:lnTo>
                    <a:lnTo>
                      <a:pt x="62" y="134"/>
                    </a:lnTo>
                    <a:lnTo>
                      <a:pt x="59" y="134"/>
                    </a:lnTo>
                    <a:lnTo>
                      <a:pt x="57" y="134"/>
                    </a:lnTo>
                    <a:lnTo>
                      <a:pt x="57" y="132"/>
                    </a:lnTo>
                    <a:lnTo>
                      <a:pt x="57" y="134"/>
                    </a:lnTo>
                    <a:lnTo>
                      <a:pt x="57" y="132"/>
                    </a:lnTo>
                    <a:lnTo>
                      <a:pt x="55" y="132"/>
                    </a:lnTo>
                    <a:lnTo>
                      <a:pt x="53" y="132"/>
                    </a:lnTo>
                    <a:lnTo>
                      <a:pt x="53" y="129"/>
                    </a:lnTo>
                    <a:lnTo>
                      <a:pt x="51" y="129"/>
                    </a:lnTo>
                    <a:lnTo>
                      <a:pt x="48" y="129"/>
                    </a:lnTo>
                    <a:lnTo>
                      <a:pt x="46" y="129"/>
                    </a:lnTo>
                    <a:lnTo>
                      <a:pt x="46" y="127"/>
                    </a:lnTo>
                    <a:lnTo>
                      <a:pt x="44" y="127"/>
                    </a:lnTo>
                    <a:lnTo>
                      <a:pt x="42" y="127"/>
                    </a:lnTo>
                    <a:lnTo>
                      <a:pt x="40" y="127"/>
                    </a:lnTo>
                    <a:lnTo>
                      <a:pt x="40" y="125"/>
                    </a:lnTo>
                    <a:lnTo>
                      <a:pt x="38" y="125"/>
                    </a:lnTo>
                    <a:lnTo>
                      <a:pt x="35" y="125"/>
                    </a:lnTo>
                    <a:lnTo>
                      <a:pt x="35" y="123"/>
                    </a:lnTo>
                    <a:lnTo>
                      <a:pt x="33" y="123"/>
                    </a:lnTo>
                    <a:lnTo>
                      <a:pt x="31" y="123"/>
                    </a:lnTo>
                    <a:lnTo>
                      <a:pt x="31" y="121"/>
                    </a:lnTo>
                    <a:lnTo>
                      <a:pt x="29" y="121"/>
                    </a:lnTo>
                    <a:lnTo>
                      <a:pt x="27" y="121"/>
                    </a:lnTo>
                    <a:lnTo>
                      <a:pt x="24" y="121"/>
                    </a:lnTo>
                    <a:lnTo>
                      <a:pt x="24" y="118"/>
                    </a:lnTo>
                    <a:lnTo>
                      <a:pt x="22" y="118"/>
                    </a:lnTo>
                    <a:lnTo>
                      <a:pt x="20" y="118"/>
                    </a:lnTo>
                    <a:lnTo>
                      <a:pt x="18" y="118"/>
                    </a:lnTo>
                    <a:lnTo>
                      <a:pt x="16" y="118"/>
                    </a:lnTo>
                    <a:lnTo>
                      <a:pt x="16" y="116"/>
                    </a:lnTo>
                    <a:lnTo>
                      <a:pt x="13" y="116"/>
                    </a:lnTo>
                    <a:lnTo>
                      <a:pt x="11" y="116"/>
                    </a:lnTo>
                    <a:lnTo>
                      <a:pt x="9" y="116"/>
                    </a:lnTo>
                    <a:lnTo>
                      <a:pt x="9" y="114"/>
                    </a:lnTo>
                    <a:lnTo>
                      <a:pt x="7" y="114"/>
                    </a:lnTo>
                    <a:lnTo>
                      <a:pt x="5" y="114"/>
                    </a:lnTo>
                    <a:lnTo>
                      <a:pt x="7" y="112"/>
                    </a:lnTo>
                    <a:lnTo>
                      <a:pt x="7" y="114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9" y="112"/>
                    </a:lnTo>
                    <a:lnTo>
                      <a:pt x="9" y="110"/>
                    </a:lnTo>
                    <a:lnTo>
                      <a:pt x="9" y="107"/>
                    </a:lnTo>
                    <a:lnTo>
                      <a:pt x="7" y="105"/>
                    </a:lnTo>
                    <a:lnTo>
                      <a:pt x="5" y="101"/>
                    </a:lnTo>
                    <a:lnTo>
                      <a:pt x="5" y="103"/>
                    </a:lnTo>
                    <a:lnTo>
                      <a:pt x="5" y="101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6"/>
                    </a:lnTo>
                    <a:lnTo>
                      <a:pt x="2" y="94"/>
                    </a:lnTo>
                    <a:lnTo>
                      <a:pt x="5" y="94"/>
                    </a:lnTo>
                    <a:lnTo>
                      <a:pt x="5" y="92"/>
                    </a:lnTo>
                    <a:lnTo>
                      <a:pt x="7" y="92"/>
                    </a:lnTo>
                    <a:lnTo>
                      <a:pt x="9" y="92"/>
                    </a:lnTo>
                    <a:lnTo>
                      <a:pt x="20" y="92"/>
                    </a:lnTo>
                    <a:lnTo>
                      <a:pt x="18" y="92"/>
                    </a:lnTo>
                    <a:lnTo>
                      <a:pt x="13" y="90"/>
                    </a:lnTo>
                    <a:lnTo>
                      <a:pt x="7" y="90"/>
                    </a:lnTo>
                    <a:lnTo>
                      <a:pt x="11" y="88"/>
                    </a:lnTo>
                    <a:lnTo>
                      <a:pt x="16" y="86"/>
                    </a:lnTo>
                    <a:lnTo>
                      <a:pt x="11" y="83"/>
                    </a:lnTo>
                    <a:lnTo>
                      <a:pt x="9" y="83"/>
                    </a:lnTo>
                    <a:lnTo>
                      <a:pt x="9" y="81"/>
                    </a:lnTo>
                    <a:lnTo>
                      <a:pt x="11" y="81"/>
                    </a:lnTo>
                    <a:lnTo>
                      <a:pt x="11" y="79"/>
                    </a:lnTo>
                    <a:lnTo>
                      <a:pt x="13" y="77"/>
                    </a:lnTo>
                    <a:lnTo>
                      <a:pt x="16" y="75"/>
                    </a:lnTo>
                    <a:lnTo>
                      <a:pt x="18" y="72"/>
                    </a:lnTo>
                    <a:lnTo>
                      <a:pt x="18" y="70"/>
                    </a:lnTo>
                    <a:lnTo>
                      <a:pt x="20" y="68"/>
                    </a:lnTo>
                    <a:lnTo>
                      <a:pt x="20" y="66"/>
                    </a:lnTo>
                    <a:lnTo>
                      <a:pt x="20" y="64"/>
                    </a:lnTo>
                    <a:lnTo>
                      <a:pt x="22" y="61"/>
                    </a:lnTo>
                    <a:lnTo>
                      <a:pt x="24" y="61"/>
                    </a:lnTo>
                    <a:lnTo>
                      <a:pt x="29" y="61"/>
                    </a:lnTo>
                    <a:lnTo>
                      <a:pt x="31" y="57"/>
                    </a:lnTo>
                    <a:lnTo>
                      <a:pt x="29" y="57"/>
                    </a:lnTo>
                    <a:lnTo>
                      <a:pt x="27" y="55"/>
                    </a:lnTo>
                    <a:lnTo>
                      <a:pt x="27" y="53"/>
                    </a:lnTo>
                    <a:lnTo>
                      <a:pt x="29" y="50"/>
                    </a:lnTo>
                    <a:lnTo>
                      <a:pt x="31" y="48"/>
                    </a:lnTo>
                    <a:lnTo>
                      <a:pt x="27" y="48"/>
                    </a:lnTo>
                    <a:lnTo>
                      <a:pt x="27" y="46"/>
                    </a:lnTo>
                    <a:lnTo>
                      <a:pt x="24" y="44"/>
                    </a:lnTo>
                    <a:lnTo>
                      <a:pt x="20" y="42"/>
                    </a:lnTo>
                    <a:lnTo>
                      <a:pt x="20" y="40"/>
                    </a:lnTo>
                    <a:lnTo>
                      <a:pt x="18" y="40"/>
                    </a:lnTo>
                    <a:lnTo>
                      <a:pt x="16" y="40"/>
                    </a:lnTo>
                    <a:lnTo>
                      <a:pt x="13" y="40"/>
                    </a:lnTo>
                    <a:lnTo>
                      <a:pt x="13" y="37"/>
                    </a:lnTo>
                    <a:lnTo>
                      <a:pt x="16" y="37"/>
                    </a:lnTo>
                    <a:lnTo>
                      <a:pt x="18" y="37"/>
                    </a:lnTo>
                    <a:lnTo>
                      <a:pt x="22" y="37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7" y="42"/>
                    </a:lnTo>
                    <a:lnTo>
                      <a:pt x="31" y="42"/>
                    </a:lnTo>
                    <a:lnTo>
                      <a:pt x="31" y="44"/>
                    </a:lnTo>
                    <a:lnTo>
                      <a:pt x="29" y="44"/>
                    </a:lnTo>
                    <a:lnTo>
                      <a:pt x="29" y="46"/>
                    </a:lnTo>
                    <a:lnTo>
                      <a:pt x="31" y="46"/>
                    </a:lnTo>
                    <a:lnTo>
                      <a:pt x="33" y="46"/>
                    </a:lnTo>
                    <a:lnTo>
                      <a:pt x="38" y="48"/>
                    </a:lnTo>
                    <a:lnTo>
                      <a:pt x="40" y="46"/>
                    </a:lnTo>
                    <a:lnTo>
                      <a:pt x="40" y="44"/>
                    </a:lnTo>
                    <a:lnTo>
                      <a:pt x="44" y="46"/>
                    </a:lnTo>
                    <a:lnTo>
                      <a:pt x="44" y="44"/>
                    </a:lnTo>
                    <a:lnTo>
                      <a:pt x="44" y="42"/>
                    </a:lnTo>
                    <a:lnTo>
                      <a:pt x="40" y="40"/>
                    </a:lnTo>
                    <a:lnTo>
                      <a:pt x="38" y="37"/>
                    </a:lnTo>
                    <a:lnTo>
                      <a:pt x="40" y="35"/>
                    </a:lnTo>
                    <a:lnTo>
                      <a:pt x="42" y="33"/>
                    </a:lnTo>
                    <a:lnTo>
                      <a:pt x="40" y="31"/>
                    </a:lnTo>
                    <a:lnTo>
                      <a:pt x="35" y="26"/>
                    </a:lnTo>
                    <a:lnTo>
                      <a:pt x="31" y="24"/>
                    </a:lnTo>
                    <a:lnTo>
                      <a:pt x="35" y="24"/>
                    </a:lnTo>
                    <a:lnTo>
                      <a:pt x="40" y="24"/>
                    </a:lnTo>
                    <a:lnTo>
                      <a:pt x="40" y="22"/>
                    </a:lnTo>
                    <a:lnTo>
                      <a:pt x="35" y="20"/>
                    </a:lnTo>
                    <a:lnTo>
                      <a:pt x="35" y="18"/>
                    </a:lnTo>
                    <a:lnTo>
                      <a:pt x="38" y="15"/>
                    </a:lnTo>
                    <a:lnTo>
                      <a:pt x="38" y="11"/>
                    </a:lnTo>
                    <a:lnTo>
                      <a:pt x="40" y="9"/>
                    </a:lnTo>
                    <a:lnTo>
                      <a:pt x="40" y="7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D89593"/>
              </a:solidFill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ZW">
                  <a:solidFill>
                    <a:prstClr val="black"/>
                  </a:solidFill>
                </a:endParaRPr>
              </a:p>
            </p:txBody>
          </p:sp>
          <p:sp>
            <p:nvSpPr>
              <p:cNvPr id="1139" name="Freeform 115"/>
              <p:cNvSpPr>
                <a:spLocks/>
              </p:cNvSpPr>
              <p:nvPr/>
            </p:nvSpPr>
            <p:spPr bwMode="auto">
              <a:xfrm>
                <a:off x="5950298" y="1673036"/>
                <a:ext cx="242715" cy="269879"/>
              </a:xfrm>
              <a:custGeom>
                <a:avLst/>
                <a:gdLst/>
                <a:ahLst/>
                <a:cxnLst>
                  <a:cxn ang="0">
                    <a:pos x="39" y="17"/>
                  </a:cxn>
                  <a:cxn ang="0">
                    <a:pos x="50" y="19"/>
                  </a:cxn>
                  <a:cxn ang="0">
                    <a:pos x="78" y="4"/>
                  </a:cxn>
                  <a:cxn ang="0">
                    <a:pos x="107" y="6"/>
                  </a:cxn>
                  <a:cxn ang="0">
                    <a:pos x="113" y="15"/>
                  </a:cxn>
                  <a:cxn ang="0">
                    <a:pos x="116" y="21"/>
                  </a:cxn>
                  <a:cxn ang="0">
                    <a:pos x="111" y="32"/>
                  </a:cxn>
                  <a:cxn ang="0">
                    <a:pos x="111" y="46"/>
                  </a:cxn>
                  <a:cxn ang="0">
                    <a:pos x="109" y="59"/>
                  </a:cxn>
                  <a:cxn ang="0">
                    <a:pos x="107" y="70"/>
                  </a:cxn>
                  <a:cxn ang="0">
                    <a:pos x="107" y="81"/>
                  </a:cxn>
                  <a:cxn ang="0">
                    <a:pos x="109" y="94"/>
                  </a:cxn>
                  <a:cxn ang="0">
                    <a:pos x="111" y="100"/>
                  </a:cxn>
                  <a:cxn ang="0">
                    <a:pos x="118" y="103"/>
                  </a:cxn>
                  <a:cxn ang="0">
                    <a:pos x="131" y="96"/>
                  </a:cxn>
                  <a:cxn ang="0">
                    <a:pos x="138" y="103"/>
                  </a:cxn>
                  <a:cxn ang="0">
                    <a:pos x="149" y="103"/>
                  </a:cxn>
                  <a:cxn ang="0">
                    <a:pos x="153" y="111"/>
                  </a:cxn>
                  <a:cxn ang="0">
                    <a:pos x="144" y="111"/>
                  </a:cxn>
                  <a:cxn ang="0">
                    <a:pos x="131" y="118"/>
                  </a:cxn>
                  <a:cxn ang="0">
                    <a:pos x="124" y="127"/>
                  </a:cxn>
                  <a:cxn ang="0">
                    <a:pos x="124" y="135"/>
                  </a:cxn>
                  <a:cxn ang="0">
                    <a:pos x="118" y="146"/>
                  </a:cxn>
                  <a:cxn ang="0">
                    <a:pos x="120" y="157"/>
                  </a:cxn>
                  <a:cxn ang="0">
                    <a:pos x="111" y="162"/>
                  </a:cxn>
                  <a:cxn ang="0">
                    <a:pos x="103" y="155"/>
                  </a:cxn>
                  <a:cxn ang="0">
                    <a:pos x="94" y="155"/>
                  </a:cxn>
                  <a:cxn ang="0">
                    <a:pos x="94" y="159"/>
                  </a:cxn>
                  <a:cxn ang="0">
                    <a:pos x="89" y="162"/>
                  </a:cxn>
                  <a:cxn ang="0">
                    <a:pos x="78" y="164"/>
                  </a:cxn>
                  <a:cxn ang="0">
                    <a:pos x="65" y="168"/>
                  </a:cxn>
                  <a:cxn ang="0">
                    <a:pos x="57" y="166"/>
                  </a:cxn>
                  <a:cxn ang="0">
                    <a:pos x="48" y="166"/>
                  </a:cxn>
                  <a:cxn ang="0">
                    <a:pos x="39" y="162"/>
                  </a:cxn>
                  <a:cxn ang="0">
                    <a:pos x="28" y="166"/>
                  </a:cxn>
                  <a:cxn ang="0">
                    <a:pos x="24" y="159"/>
                  </a:cxn>
                  <a:cxn ang="0">
                    <a:pos x="17" y="162"/>
                  </a:cxn>
                  <a:cxn ang="0">
                    <a:pos x="13" y="164"/>
                  </a:cxn>
                  <a:cxn ang="0">
                    <a:pos x="2" y="159"/>
                  </a:cxn>
                  <a:cxn ang="0">
                    <a:pos x="2" y="149"/>
                  </a:cxn>
                  <a:cxn ang="0">
                    <a:pos x="13" y="140"/>
                  </a:cxn>
                  <a:cxn ang="0">
                    <a:pos x="19" y="129"/>
                  </a:cxn>
                  <a:cxn ang="0">
                    <a:pos x="19" y="120"/>
                  </a:cxn>
                  <a:cxn ang="0">
                    <a:pos x="21" y="113"/>
                  </a:cxn>
                  <a:cxn ang="0">
                    <a:pos x="19" y="100"/>
                  </a:cxn>
                  <a:cxn ang="0">
                    <a:pos x="19" y="89"/>
                  </a:cxn>
                  <a:cxn ang="0">
                    <a:pos x="24" y="85"/>
                  </a:cxn>
                  <a:cxn ang="0">
                    <a:pos x="19" y="74"/>
                  </a:cxn>
                  <a:cxn ang="0">
                    <a:pos x="24" y="61"/>
                  </a:cxn>
                  <a:cxn ang="0">
                    <a:pos x="37" y="63"/>
                  </a:cxn>
                  <a:cxn ang="0">
                    <a:pos x="46" y="61"/>
                  </a:cxn>
                  <a:cxn ang="0">
                    <a:pos x="37" y="57"/>
                  </a:cxn>
                  <a:cxn ang="0">
                    <a:pos x="32" y="43"/>
                  </a:cxn>
                  <a:cxn ang="0">
                    <a:pos x="32" y="32"/>
                  </a:cxn>
                  <a:cxn ang="0">
                    <a:pos x="24" y="30"/>
                  </a:cxn>
                  <a:cxn ang="0">
                    <a:pos x="17" y="24"/>
                  </a:cxn>
                  <a:cxn ang="0">
                    <a:pos x="21" y="15"/>
                  </a:cxn>
                </a:cxnLst>
                <a:rect l="0" t="0" r="r" b="b"/>
                <a:pathLst>
                  <a:path w="153" h="170">
                    <a:moveTo>
                      <a:pt x="21" y="11"/>
                    </a:moveTo>
                    <a:lnTo>
                      <a:pt x="30" y="11"/>
                    </a:lnTo>
                    <a:lnTo>
                      <a:pt x="32" y="13"/>
                    </a:lnTo>
                    <a:lnTo>
                      <a:pt x="35" y="13"/>
                    </a:lnTo>
                    <a:lnTo>
                      <a:pt x="37" y="15"/>
                    </a:lnTo>
                    <a:lnTo>
                      <a:pt x="39" y="17"/>
                    </a:lnTo>
                    <a:lnTo>
                      <a:pt x="41" y="19"/>
                    </a:lnTo>
                    <a:lnTo>
                      <a:pt x="43" y="21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19"/>
                    </a:lnTo>
                    <a:lnTo>
                      <a:pt x="50" y="19"/>
                    </a:lnTo>
                    <a:lnTo>
                      <a:pt x="52" y="17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70" y="13"/>
                    </a:lnTo>
                    <a:lnTo>
                      <a:pt x="78" y="13"/>
                    </a:lnTo>
                    <a:lnTo>
                      <a:pt x="78" y="4"/>
                    </a:lnTo>
                    <a:lnTo>
                      <a:pt x="78" y="2"/>
                    </a:lnTo>
                    <a:lnTo>
                      <a:pt x="85" y="0"/>
                    </a:lnTo>
                    <a:lnTo>
                      <a:pt x="89" y="4"/>
                    </a:lnTo>
                    <a:lnTo>
                      <a:pt x="94" y="8"/>
                    </a:lnTo>
                    <a:lnTo>
                      <a:pt x="105" y="6"/>
                    </a:lnTo>
                    <a:lnTo>
                      <a:pt x="107" y="6"/>
                    </a:lnTo>
                    <a:lnTo>
                      <a:pt x="109" y="4"/>
                    </a:lnTo>
                    <a:lnTo>
                      <a:pt x="111" y="4"/>
                    </a:lnTo>
                    <a:lnTo>
                      <a:pt x="113" y="8"/>
                    </a:lnTo>
                    <a:lnTo>
                      <a:pt x="113" y="11"/>
                    </a:lnTo>
                    <a:lnTo>
                      <a:pt x="113" y="13"/>
                    </a:lnTo>
                    <a:lnTo>
                      <a:pt x="113" y="15"/>
                    </a:lnTo>
                    <a:lnTo>
                      <a:pt x="113" y="17"/>
                    </a:lnTo>
                    <a:lnTo>
                      <a:pt x="116" y="17"/>
                    </a:lnTo>
                    <a:lnTo>
                      <a:pt x="118" y="17"/>
                    </a:lnTo>
                    <a:lnTo>
                      <a:pt x="118" y="19"/>
                    </a:lnTo>
                    <a:lnTo>
                      <a:pt x="116" y="19"/>
                    </a:lnTo>
                    <a:lnTo>
                      <a:pt x="116" y="21"/>
                    </a:lnTo>
                    <a:lnTo>
                      <a:pt x="113" y="21"/>
                    </a:lnTo>
                    <a:lnTo>
                      <a:pt x="111" y="24"/>
                    </a:lnTo>
                    <a:lnTo>
                      <a:pt x="111" y="26"/>
                    </a:lnTo>
                    <a:lnTo>
                      <a:pt x="111" y="28"/>
                    </a:lnTo>
                    <a:lnTo>
                      <a:pt x="111" y="30"/>
                    </a:lnTo>
                    <a:lnTo>
                      <a:pt x="111" y="32"/>
                    </a:lnTo>
                    <a:lnTo>
                      <a:pt x="111" y="35"/>
                    </a:lnTo>
                    <a:lnTo>
                      <a:pt x="111" y="37"/>
                    </a:lnTo>
                    <a:lnTo>
                      <a:pt x="111" y="39"/>
                    </a:lnTo>
                    <a:lnTo>
                      <a:pt x="111" y="41"/>
                    </a:lnTo>
                    <a:lnTo>
                      <a:pt x="111" y="43"/>
                    </a:lnTo>
                    <a:lnTo>
                      <a:pt x="111" y="46"/>
                    </a:lnTo>
                    <a:lnTo>
                      <a:pt x="109" y="48"/>
                    </a:lnTo>
                    <a:lnTo>
                      <a:pt x="109" y="50"/>
                    </a:lnTo>
                    <a:lnTo>
                      <a:pt x="109" y="52"/>
                    </a:lnTo>
                    <a:lnTo>
                      <a:pt x="109" y="54"/>
                    </a:lnTo>
                    <a:lnTo>
                      <a:pt x="109" y="57"/>
                    </a:lnTo>
                    <a:lnTo>
                      <a:pt x="109" y="59"/>
                    </a:lnTo>
                    <a:lnTo>
                      <a:pt x="109" y="61"/>
                    </a:lnTo>
                    <a:lnTo>
                      <a:pt x="109" y="63"/>
                    </a:lnTo>
                    <a:lnTo>
                      <a:pt x="109" y="65"/>
                    </a:lnTo>
                    <a:lnTo>
                      <a:pt x="107" y="65"/>
                    </a:lnTo>
                    <a:lnTo>
                      <a:pt x="107" y="67"/>
                    </a:lnTo>
                    <a:lnTo>
                      <a:pt x="107" y="70"/>
                    </a:lnTo>
                    <a:lnTo>
                      <a:pt x="107" y="72"/>
                    </a:lnTo>
                    <a:lnTo>
                      <a:pt x="107" y="74"/>
                    </a:lnTo>
                    <a:lnTo>
                      <a:pt x="105" y="74"/>
                    </a:lnTo>
                    <a:lnTo>
                      <a:pt x="105" y="76"/>
                    </a:lnTo>
                    <a:lnTo>
                      <a:pt x="107" y="78"/>
                    </a:lnTo>
                    <a:lnTo>
                      <a:pt x="107" y="81"/>
                    </a:lnTo>
                    <a:lnTo>
                      <a:pt x="107" y="83"/>
                    </a:lnTo>
                    <a:lnTo>
                      <a:pt x="107" y="85"/>
                    </a:lnTo>
                    <a:lnTo>
                      <a:pt x="107" y="89"/>
                    </a:lnTo>
                    <a:lnTo>
                      <a:pt x="105" y="94"/>
                    </a:lnTo>
                    <a:lnTo>
                      <a:pt x="107" y="94"/>
                    </a:lnTo>
                    <a:lnTo>
                      <a:pt x="109" y="94"/>
                    </a:lnTo>
                    <a:lnTo>
                      <a:pt x="111" y="94"/>
                    </a:lnTo>
                    <a:lnTo>
                      <a:pt x="111" y="96"/>
                    </a:lnTo>
                    <a:lnTo>
                      <a:pt x="111" y="98"/>
                    </a:lnTo>
                    <a:lnTo>
                      <a:pt x="109" y="98"/>
                    </a:lnTo>
                    <a:lnTo>
                      <a:pt x="111" y="98"/>
                    </a:lnTo>
                    <a:lnTo>
                      <a:pt x="111" y="100"/>
                    </a:lnTo>
                    <a:lnTo>
                      <a:pt x="113" y="100"/>
                    </a:lnTo>
                    <a:lnTo>
                      <a:pt x="113" y="103"/>
                    </a:lnTo>
                    <a:lnTo>
                      <a:pt x="113" y="100"/>
                    </a:lnTo>
                    <a:lnTo>
                      <a:pt x="113" y="103"/>
                    </a:lnTo>
                    <a:lnTo>
                      <a:pt x="116" y="103"/>
                    </a:lnTo>
                    <a:lnTo>
                      <a:pt x="118" y="103"/>
                    </a:lnTo>
                    <a:lnTo>
                      <a:pt x="120" y="103"/>
                    </a:lnTo>
                    <a:lnTo>
                      <a:pt x="122" y="103"/>
                    </a:lnTo>
                    <a:lnTo>
                      <a:pt x="129" y="100"/>
                    </a:lnTo>
                    <a:lnTo>
                      <a:pt x="129" y="98"/>
                    </a:lnTo>
                    <a:lnTo>
                      <a:pt x="129" y="96"/>
                    </a:lnTo>
                    <a:lnTo>
                      <a:pt x="131" y="96"/>
                    </a:lnTo>
                    <a:lnTo>
                      <a:pt x="131" y="98"/>
                    </a:lnTo>
                    <a:lnTo>
                      <a:pt x="133" y="98"/>
                    </a:lnTo>
                    <a:lnTo>
                      <a:pt x="133" y="100"/>
                    </a:lnTo>
                    <a:lnTo>
                      <a:pt x="135" y="100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103"/>
                    </a:lnTo>
                    <a:lnTo>
                      <a:pt x="142" y="103"/>
                    </a:lnTo>
                    <a:lnTo>
                      <a:pt x="142" y="100"/>
                    </a:lnTo>
                    <a:lnTo>
                      <a:pt x="144" y="100"/>
                    </a:lnTo>
                    <a:lnTo>
                      <a:pt x="146" y="100"/>
                    </a:lnTo>
                    <a:lnTo>
                      <a:pt x="149" y="103"/>
                    </a:lnTo>
                    <a:lnTo>
                      <a:pt x="151" y="103"/>
                    </a:lnTo>
                    <a:lnTo>
                      <a:pt x="151" y="105"/>
                    </a:lnTo>
                    <a:lnTo>
                      <a:pt x="153" y="105"/>
                    </a:lnTo>
                    <a:lnTo>
                      <a:pt x="153" y="107"/>
                    </a:lnTo>
                    <a:lnTo>
                      <a:pt x="153" y="109"/>
                    </a:lnTo>
                    <a:lnTo>
                      <a:pt x="153" y="111"/>
                    </a:lnTo>
                    <a:lnTo>
                      <a:pt x="153" y="113"/>
                    </a:lnTo>
                    <a:lnTo>
                      <a:pt x="151" y="113"/>
                    </a:lnTo>
                    <a:lnTo>
                      <a:pt x="149" y="113"/>
                    </a:lnTo>
                    <a:lnTo>
                      <a:pt x="146" y="113"/>
                    </a:lnTo>
                    <a:lnTo>
                      <a:pt x="146" y="111"/>
                    </a:lnTo>
                    <a:lnTo>
                      <a:pt x="144" y="111"/>
                    </a:lnTo>
                    <a:lnTo>
                      <a:pt x="142" y="111"/>
                    </a:lnTo>
                    <a:lnTo>
                      <a:pt x="144" y="118"/>
                    </a:lnTo>
                    <a:lnTo>
                      <a:pt x="146" y="118"/>
                    </a:lnTo>
                    <a:lnTo>
                      <a:pt x="133" y="113"/>
                    </a:lnTo>
                    <a:lnTo>
                      <a:pt x="133" y="116"/>
                    </a:lnTo>
                    <a:lnTo>
                      <a:pt x="131" y="118"/>
                    </a:lnTo>
                    <a:lnTo>
                      <a:pt x="131" y="120"/>
                    </a:lnTo>
                    <a:lnTo>
                      <a:pt x="129" y="120"/>
                    </a:lnTo>
                    <a:lnTo>
                      <a:pt x="129" y="122"/>
                    </a:lnTo>
                    <a:lnTo>
                      <a:pt x="127" y="122"/>
                    </a:lnTo>
                    <a:lnTo>
                      <a:pt x="127" y="124"/>
                    </a:lnTo>
                    <a:lnTo>
                      <a:pt x="124" y="127"/>
                    </a:lnTo>
                    <a:lnTo>
                      <a:pt x="122" y="129"/>
                    </a:lnTo>
                    <a:lnTo>
                      <a:pt x="122" y="131"/>
                    </a:lnTo>
                    <a:lnTo>
                      <a:pt x="120" y="131"/>
                    </a:lnTo>
                    <a:lnTo>
                      <a:pt x="118" y="131"/>
                    </a:lnTo>
                    <a:lnTo>
                      <a:pt x="120" y="133"/>
                    </a:lnTo>
                    <a:lnTo>
                      <a:pt x="124" y="135"/>
                    </a:lnTo>
                    <a:lnTo>
                      <a:pt x="122" y="138"/>
                    </a:lnTo>
                    <a:lnTo>
                      <a:pt x="120" y="140"/>
                    </a:lnTo>
                    <a:lnTo>
                      <a:pt x="118" y="140"/>
                    </a:lnTo>
                    <a:lnTo>
                      <a:pt x="118" y="142"/>
                    </a:lnTo>
                    <a:lnTo>
                      <a:pt x="118" y="144"/>
                    </a:lnTo>
                    <a:lnTo>
                      <a:pt x="118" y="146"/>
                    </a:lnTo>
                    <a:lnTo>
                      <a:pt x="118" y="149"/>
                    </a:lnTo>
                    <a:lnTo>
                      <a:pt x="120" y="149"/>
                    </a:lnTo>
                    <a:lnTo>
                      <a:pt x="120" y="151"/>
                    </a:lnTo>
                    <a:lnTo>
                      <a:pt x="120" y="153"/>
                    </a:lnTo>
                    <a:lnTo>
                      <a:pt x="120" y="155"/>
                    </a:lnTo>
                    <a:lnTo>
                      <a:pt x="120" y="157"/>
                    </a:lnTo>
                    <a:lnTo>
                      <a:pt x="120" y="159"/>
                    </a:lnTo>
                    <a:lnTo>
                      <a:pt x="120" y="162"/>
                    </a:lnTo>
                    <a:lnTo>
                      <a:pt x="118" y="162"/>
                    </a:lnTo>
                    <a:lnTo>
                      <a:pt x="116" y="162"/>
                    </a:lnTo>
                    <a:lnTo>
                      <a:pt x="113" y="162"/>
                    </a:lnTo>
                    <a:lnTo>
                      <a:pt x="111" y="162"/>
                    </a:lnTo>
                    <a:lnTo>
                      <a:pt x="109" y="162"/>
                    </a:lnTo>
                    <a:lnTo>
                      <a:pt x="107" y="162"/>
                    </a:lnTo>
                    <a:lnTo>
                      <a:pt x="105" y="162"/>
                    </a:lnTo>
                    <a:lnTo>
                      <a:pt x="105" y="159"/>
                    </a:lnTo>
                    <a:lnTo>
                      <a:pt x="103" y="157"/>
                    </a:lnTo>
                    <a:lnTo>
                      <a:pt x="103" y="155"/>
                    </a:lnTo>
                    <a:lnTo>
                      <a:pt x="103" y="153"/>
                    </a:lnTo>
                    <a:lnTo>
                      <a:pt x="100" y="153"/>
                    </a:lnTo>
                    <a:lnTo>
                      <a:pt x="98" y="153"/>
                    </a:lnTo>
                    <a:lnTo>
                      <a:pt x="96" y="153"/>
                    </a:lnTo>
                    <a:lnTo>
                      <a:pt x="96" y="155"/>
                    </a:lnTo>
                    <a:lnTo>
                      <a:pt x="94" y="155"/>
                    </a:lnTo>
                    <a:lnTo>
                      <a:pt x="92" y="155"/>
                    </a:lnTo>
                    <a:lnTo>
                      <a:pt x="94" y="155"/>
                    </a:lnTo>
                    <a:lnTo>
                      <a:pt x="94" y="157"/>
                    </a:lnTo>
                    <a:lnTo>
                      <a:pt x="92" y="157"/>
                    </a:lnTo>
                    <a:lnTo>
                      <a:pt x="92" y="159"/>
                    </a:lnTo>
                    <a:lnTo>
                      <a:pt x="94" y="159"/>
                    </a:lnTo>
                    <a:lnTo>
                      <a:pt x="94" y="162"/>
                    </a:lnTo>
                    <a:lnTo>
                      <a:pt x="96" y="162"/>
                    </a:lnTo>
                    <a:lnTo>
                      <a:pt x="96" y="164"/>
                    </a:lnTo>
                    <a:lnTo>
                      <a:pt x="94" y="164"/>
                    </a:lnTo>
                    <a:lnTo>
                      <a:pt x="92" y="162"/>
                    </a:lnTo>
                    <a:lnTo>
                      <a:pt x="89" y="162"/>
                    </a:lnTo>
                    <a:lnTo>
                      <a:pt x="87" y="162"/>
                    </a:lnTo>
                    <a:lnTo>
                      <a:pt x="85" y="162"/>
                    </a:lnTo>
                    <a:lnTo>
                      <a:pt x="83" y="159"/>
                    </a:lnTo>
                    <a:lnTo>
                      <a:pt x="81" y="159"/>
                    </a:lnTo>
                    <a:lnTo>
                      <a:pt x="81" y="164"/>
                    </a:lnTo>
                    <a:lnTo>
                      <a:pt x="78" y="164"/>
                    </a:lnTo>
                    <a:lnTo>
                      <a:pt x="74" y="166"/>
                    </a:lnTo>
                    <a:lnTo>
                      <a:pt x="72" y="166"/>
                    </a:lnTo>
                    <a:lnTo>
                      <a:pt x="70" y="166"/>
                    </a:lnTo>
                    <a:lnTo>
                      <a:pt x="70" y="168"/>
                    </a:lnTo>
                    <a:lnTo>
                      <a:pt x="67" y="168"/>
                    </a:lnTo>
                    <a:lnTo>
                      <a:pt x="65" y="168"/>
                    </a:lnTo>
                    <a:lnTo>
                      <a:pt x="65" y="170"/>
                    </a:lnTo>
                    <a:lnTo>
                      <a:pt x="63" y="170"/>
                    </a:lnTo>
                    <a:lnTo>
                      <a:pt x="61" y="170"/>
                    </a:lnTo>
                    <a:lnTo>
                      <a:pt x="61" y="168"/>
                    </a:lnTo>
                    <a:lnTo>
                      <a:pt x="59" y="166"/>
                    </a:lnTo>
                    <a:lnTo>
                      <a:pt x="57" y="166"/>
                    </a:lnTo>
                    <a:lnTo>
                      <a:pt x="54" y="166"/>
                    </a:lnTo>
                    <a:lnTo>
                      <a:pt x="52" y="166"/>
                    </a:lnTo>
                    <a:lnTo>
                      <a:pt x="52" y="164"/>
                    </a:lnTo>
                    <a:lnTo>
                      <a:pt x="52" y="166"/>
                    </a:lnTo>
                    <a:lnTo>
                      <a:pt x="50" y="166"/>
                    </a:lnTo>
                    <a:lnTo>
                      <a:pt x="48" y="166"/>
                    </a:lnTo>
                    <a:lnTo>
                      <a:pt x="46" y="166"/>
                    </a:lnTo>
                    <a:lnTo>
                      <a:pt x="43" y="166"/>
                    </a:lnTo>
                    <a:lnTo>
                      <a:pt x="41" y="166"/>
                    </a:lnTo>
                    <a:lnTo>
                      <a:pt x="41" y="164"/>
                    </a:lnTo>
                    <a:lnTo>
                      <a:pt x="39" y="164"/>
                    </a:lnTo>
                    <a:lnTo>
                      <a:pt x="39" y="162"/>
                    </a:lnTo>
                    <a:lnTo>
                      <a:pt x="37" y="162"/>
                    </a:lnTo>
                    <a:lnTo>
                      <a:pt x="35" y="164"/>
                    </a:lnTo>
                    <a:lnTo>
                      <a:pt x="32" y="164"/>
                    </a:lnTo>
                    <a:lnTo>
                      <a:pt x="32" y="166"/>
                    </a:lnTo>
                    <a:lnTo>
                      <a:pt x="30" y="166"/>
                    </a:lnTo>
                    <a:lnTo>
                      <a:pt x="28" y="166"/>
                    </a:lnTo>
                    <a:lnTo>
                      <a:pt x="28" y="168"/>
                    </a:lnTo>
                    <a:lnTo>
                      <a:pt x="26" y="166"/>
                    </a:lnTo>
                    <a:lnTo>
                      <a:pt x="26" y="164"/>
                    </a:lnTo>
                    <a:lnTo>
                      <a:pt x="26" y="162"/>
                    </a:lnTo>
                    <a:lnTo>
                      <a:pt x="26" y="159"/>
                    </a:lnTo>
                    <a:lnTo>
                      <a:pt x="24" y="159"/>
                    </a:lnTo>
                    <a:lnTo>
                      <a:pt x="24" y="162"/>
                    </a:lnTo>
                    <a:lnTo>
                      <a:pt x="21" y="162"/>
                    </a:lnTo>
                    <a:lnTo>
                      <a:pt x="19" y="162"/>
                    </a:lnTo>
                    <a:lnTo>
                      <a:pt x="19" y="159"/>
                    </a:lnTo>
                    <a:lnTo>
                      <a:pt x="17" y="159"/>
                    </a:lnTo>
                    <a:lnTo>
                      <a:pt x="17" y="162"/>
                    </a:lnTo>
                    <a:lnTo>
                      <a:pt x="17" y="159"/>
                    </a:lnTo>
                    <a:lnTo>
                      <a:pt x="15" y="159"/>
                    </a:lnTo>
                    <a:lnTo>
                      <a:pt x="15" y="162"/>
                    </a:lnTo>
                    <a:lnTo>
                      <a:pt x="15" y="164"/>
                    </a:lnTo>
                    <a:lnTo>
                      <a:pt x="13" y="162"/>
                    </a:lnTo>
                    <a:lnTo>
                      <a:pt x="13" y="164"/>
                    </a:lnTo>
                    <a:lnTo>
                      <a:pt x="11" y="164"/>
                    </a:lnTo>
                    <a:lnTo>
                      <a:pt x="8" y="164"/>
                    </a:lnTo>
                    <a:lnTo>
                      <a:pt x="6" y="162"/>
                    </a:lnTo>
                    <a:lnTo>
                      <a:pt x="4" y="162"/>
                    </a:lnTo>
                    <a:lnTo>
                      <a:pt x="4" y="159"/>
                    </a:lnTo>
                    <a:lnTo>
                      <a:pt x="2" y="159"/>
                    </a:lnTo>
                    <a:lnTo>
                      <a:pt x="2" y="157"/>
                    </a:lnTo>
                    <a:lnTo>
                      <a:pt x="0" y="157"/>
                    </a:lnTo>
                    <a:lnTo>
                      <a:pt x="0" y="153"/>
                    </a:lnTo>
                    <a:lnTo>
                      <a:pt x="2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6"/>
                    </a:lnTo>
                    <a:lnTo>
                      <a:pt x="2" y="144"/>
                    </a:lnTo>
                    <a:lnTo>
                      <a:pt x="4" y="144"/>
                    </a:lnTo>
                    <a:lnTo>
                      <a:pt x="4" y="142"/>
                    </a:lnTo>
                    <a:lnTo>
                      <a:pt x="13" y="142"/>
                    </a:lnTo>
                    <a:lnTo>
                      <a:pt x="13" y="140"/>
                    </a:lnTo>
                    <a:lnTo>
                      <a:pt x="11" y="138"/>
                    </a:lnTo>
                    <a:lnTo>
                      <a:pt x="15" y="135"/>
                    </a:lnTo>
                    <a:lnTo>
                      <a:pt x="17" y="135"/>
                    </a:lnTo>
                    <a:lnTo>
                      <a:pt x="19" y="135"/>
                    </a:lnTo>
                    <a:lnTo>
                      <a:pt x="19" y="131"/>
                    </a:lnTo>
                    <a:lnTo>
                      <a:pt x="19" y="129"/>
                    </a:lnTo>
                    <a:lnTo>
                      <a:pt x="19" y="127"/>
                    </a:lnTo>
                    <a:lnTo>
                      <a:pt x="17" y="127"/>
                    </a:lnTo>
                    <a:lnTo>
                      <a:pt x="17" y="124"/>
                    </a:lnTo>
                    <a:lnTo>
                      <a:pt x="17" y="122"/>
                    </a:lnTo>
                    <a:lnTo>
                      <a:pt x="17" y="120"/>
                    </a:lnTo>
                    <a:lnTo>
                      <a:pt x="19" y="120"/>
                    </a:lnTo>
                    <a:lnTo>
                      <a:pt x="21" y="120"/>
                    </a:lnTo>
                    <a:lnTo>
                      <a:pt x="24" y="120"/>
                    </a:lnTo>
                    <a:lnTo>
                      <a:pt x="24" y="118"/>
                    </a:lnTo>
                    <a:lnTo>
                      <a:pt x="24" y="116"/>
                    </a:lnTo>
                    <a:lnTo>
                      <a:pt x="24" y="113"/>
                    </a:lnTo>
                    <a:lnTo>
                      <a:pt x="21" y="113"/>
                    </a:lnTo>
                    <a:lnTo>
                      <a:pt x="21" y="111"/>
                    </a:lnTo>
                    <a:lnTo>
                      <a:pt x="21" y="109"/>
                    </a:lnTo>
                    <a:lnTo>
                      <a:pt x="17" y="105"/>
                    </a:lnTo>
                    <a:lnTo>
                      <a:pt x="17" y="103"/>
                    </a:lnTo>
                    <a:lnTo>
                      <a:pt x="19" y="103"/>
                    </a:lnTo>
                    <a:lnTo>
                      <a:pt x="19" y="100"/>
                    </a:lnTo>
                    <a:lnTo>
                      <a:pt x="17" y="98"/>
                    </a:lnTo>
                    <a:lnTo>
                      <a:pt x="17" y="96"/>
                    </a:lnTo>
                    <a:lnTo>
                      <a:pt x="17" y="94"/>
                    </a:lnTo>
                    <a:lnTo>
                      <a:pt x="17" y="92"/>
                    </a:lnTo>
                    <a:lnTo>
                      <a:pt x="17" y="89"/>
                    </a:lnTo>
                    <a:lnTo>
                      <a:pt x="19" y="89"/>
                    </a:lnTo>
                    <a:lnTo>
                      <a:pt x="19" y="87"/>
                    </a:lnTo>
                    <a:lnTo>
                      <a:pt x="19" y="89"/>
                    </a:lnTo>
                    <a:lnTo>
                      <a:pt x="21" y="89"/>
                    </a:lnTo>
                    <a:lnTo>
                      <a:pt x="21" y="87"/>
                    </a:lnTo>
                    <a:lnTo>
                      <a:pt x="21" y="85"/>
                    </a:lnTo>
                    <a:lnTo>
                      <a:pt x="24" y="85"/>
                    </a:lnTo>
                    <a:lnTo>
                      <a:pt x="26" y="85"/>
                    </a:lnTo>
                    <a:lnTo>
                      <a:pt x="24" y="83"/>
                    </a:lnTo>
                    <a:lnTo>
                      <a:pt x="24" y="81"/>
                    </a:lnTo>
                    <a:lnTo>
                      <a:pt x="24" y="78"/>
                    </a:lnTo>
                    <a:lnTo>
                      <a:pt x="24" y="76"/>
                    </a:lnTo>
                    <a:lnTo>
                      <a:pt x="19" y="74"/>
                    </a:lnTo>
                    <a:lnTo>
                      <a:pt x="21" y="70"/>
                    </a:lnTo>
                    <a:lnTo>
                      <a:pt x="21" y="67"/>
                    </a:lnTo>
                    <a:lnTo>
                      <a:pt x="21" y="65"/>
                    </a:lnTo>
                    <a:lnTo>
                      <a:pt x="24" y="65"/>
                    </a:lnTo>
                    <a:lnTo>
                      <a:pt x="24" y="63"/>
                    </a:lnTo>
                    <a:lnTo>
                      <a:pt x="24" y="61"/>
                    </a:lnTo>
                    <a:lnTo>
                      <a:pt x="26" y="61"/>
                    </a:lnTo>
                    <a:lnTo>
                      <a:pt x="28" y="61"/>
                    </a:lnTo>
                    <a:lnTo>
                      <a:pt x="30" y="61"/>
                    </a:lnTo>
                    <a:lnTo>
                      <a:pt x="32" y="63"/>
                    </a:lnTo>
                    <a:lnTo>
                      <a:pt x="35" y="63"/>
                    </a:lnTo>
                    <a:lnTo>
                      <a:pt x="37" y="63"/>
                    </a:lnTo>
                    <a:lnTo>
                      <a:pt x="39" y="65"/>
                    </a:lnTo>
                    <a:lnTo>
                      <a:pt x="41" y="65"/>
                    </a:lnTo>
                    <a:lnTo>
                      <a:pt x="43" y="65"/>
                    </a:lnTo>
                    <a:lnTo>
                      <a:pt x="43" y="63"/>
                    </a:lnTo>
                    <a:lnTo>
                      <a:pt x="43" y="61"/>
                    </a:lnTo>
                    <a:lnTo>
                      <a:pt x="46" y="61"/>
                    </a:lnTo>
                    <a:lnTo>
                      <a:pt x="46" y="59"/>
                    </a:lnTo>
                    <a:lnTo>
                      <a:pt x="43" y="59"/>
                    </a:lnTo>
                    <a:lnTo>
                      <a:pt x="41" y="59"/>
                    </a:lnTo>
                    <a:lnTo>
                      <a:pt x="41" y="57"/>
                    </a:lnTo>
                    <a:lnTo>
                      <a:pt x="39" y="57"/>
                    </a:lnTo>
                    <a:lnTo>
                      <a:pt x="37" y="57"/>
                    </a:lnTo>
                    <a:lnTo>
                      <a:pt x="35" y="57"/>
                    </a:lnTo>
                    <a:lnTo>
                      <a:pt x="32" y="57"/>
                    </a:lnTo>
                    <a:lnTo>
                      <a:pt x="30" y="54"/>
                    </a:lnTo>
                    <a:lnTo>
                      <a:pt x="28" y="54"/>
                    </a:lnTo>
                    <a:lnTo>
                      <a:pt x="30" y="48"/>
                    </a:lnTo>
                    <a:lnTo>
                      <a:pt x="32" y="43"/>
                    </a:lnTo>
                    <a:lnTo>
                      <a:pt x="35" y="43"/>
                    </a:lnTo>
                    <a:lnTo>
                      <a:pt x="41" y="41"/>
                    </a:lnTo>
                    <a:lnTo>
                      <a:pt x="39" y="39"/>
                    </a:lnTo>
                    <a:lnTo>
                      <a:pt x="37" y="37"/>
                    </a:lnTo>
                    <a:lnTo>
                      <a:pt x="35" y="35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30" y="30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1" y="32"/>
                    </a:lnTo>
                    <a:lnTo>
                      <a:pt x="21" y="30"/>
                    </a:lnTo>
                    <a:lnTo>
                      <a:pt x="19" y="30"/>
                    </a:lnTo>
                    <a:lnTo>
                      <a:pt x="19" y="28"/>
                    </a:lnTo>
                    <a:lnTo>
                      <a:pt x="17" y="26"/>
                    </a:lnTo>
                    <a:lnTo>
                      <a:pt x="17" y="24"/>
                    </a:lnTo>
                    <a:lnTo>
                      <a:pt x="15" y="24"/>
                    </a:lnTo>
                    <a:lnTo>
                      <a:pt x="17" y="21"/>
                    </a:lnTo>
                    <a:lnTo>
                      <a:pt x="17" y="19"/>
                    </a:lnTo>
                    <a:lnTo>
                      <a:pt x="19" y="17"/>
                    </a:lnTo>
                    <a:lnTo>
                      <a:pt x="19" y="15"/>
                    </a:lnTo>
                    <a:lnTo>
                      <a:pt x="21" y="15"/>
                    </a:lnTo>
                    <a:lnTo>
                      <a:pt x="21" y="13"/>
                    </a:lnTo>
                    <a:lnTo>
                      <a:pt x="21" y="11"/>
                    </a:lnTo>
                    <a:close/>
                  </a:path>
                </a:pathLst>
              </a:custGeom>
              <a:solidFill>
                <a:srgbClr val="37859A"/>
              </a:solidFill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ZW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4"/>
              <p:cNvSpPr>
                <a:spLocks/>
              </p:cNvSpPr>
              <p:nvPr/>
            </p:nvSpPr>
            <p:spPr bwMode="auto">
              <a:xfrm>
                <a:off x="5636297" y="4877636"/>
                <a:ext cx="395472" cy="269879"/>
              </a:xfrm>
              <a:custGeom>
                <a:avLst/>
                <a:gdLst/>
                <a:ahLst/>
                <a:cxnLst>
                  <a:cxn ang="0">
                    <a:pos x="112" y="35"/>
                  </a:cxn>
                  <a:cxn ang="0">
                    <a:pos x="125" y="40"/>
                  </a:cxn>
                  <a:cxn ang="0">
                    <a:pos x="132" y="37"/>
                  </a:cxn>
                  <a:cxn ang="0">
                    <a:pos x="136" y="46"/>
                  </a:cxn>
                  <a:cxn ang="0">
                    <a:pos x="149" y="33"/>
                  </a:cxn>
                  <a:cxn ang="0">
                    <a:pos x="167" y="26"/>
                  </a:cxn>
                  <a:cxn ang="0">
                    <a:pos x="171" y="22"/>
                  </a:cxn>
                  <a:cxn ang="0">
                    <a:pos x="180" y="31"/>
                  </a:cxn>
                  <a:cxn ang="0">
                    <a:pos x="182" y="37"/>
                  </a:cxn>
                  <a:cxn ang="0">
                    <a:pos x="193" y="31"/>
                  </a:cxn>
                  <a:cxn ang="0">
                    <a:pos x="215" y="18"/>
                  </a:cxn>
                  <a:cxn ang="0">
                    <a:pos x="219" y="44"/>
                  </a:cxn>
                  <a:cxn ang="0">
                    <a:pos x="230" y="55"/>
                  </a:cxn>
                  <a:cxn ang="0">
                    <a:pos x="244" y="59"/>
                  </a:cxn>
                  <a:cxn ang="0">
                    <a:pos x="244" y="68"/>
                  </a:cxn>
                  <a:cxn ang="0">
                    <a:pos x="230" y="77"/>
                  </a:cxn>
                  <a:cxn ang="0">
                    <a:pos x="219" y="83"/>
                  </a:cxn>
                  <a:cxn ang="0">
                    <a:pos x="206" y="92"/>
                  </a:cxn>
                  <a:cxn ang="0">
                    <a:pos x="202" y="101"/>
                  </a:cxn>
                  <a:cxn ang="0">
                    <a:pos x="193" y="105"/>
                  </a:cxn>
                  <a:cxn ang="0">
                    <a:pos x="180" y="114"/>
                  </a:cxn>
                  <a:cxn ang="0">
                    <a:pos x="169" y="116"/>
                  </a:cxn>
                  <a:cxn ang="0">
                    <a:pos x="158" y="123"/>
                  </a:cxn>
                  <a:cxn ang="0">
                    <a:pos x="145" y="132"/>
                  </a:cxn>
                  <a:cxn ang="0">
                    <a:pos x="132" y="140"/>
                  </a:cxn>
                  <a:cxn ang="0">
                    <a:pos x="121" y="147"/>
                  </a:cxn>
                  <a:cxn ang="0">
                    <a:pos x="112" y="156"/>
                  </a:cxn>
                  <a:cxn ang="0">
                    <a:pos x="97" y="162"/>
                  </a:cxn>
                  <a:cxn ang="0">
                    <a:pos x="84" y="167"/>
                  </a:cxn>
                  <a:cxn ang="0">
                    <a:pos x="75" y="158"/>
                  </a:cxn>
                  <a:cxn ang="0">
                    <a:pos x="73" y="149"/>
                  </a:cxn>
                  <a:cxn ang="0">
                    <a:pos x="57" y="140"/>
                  </a:cxn>
                  <a:cxn ang="0">
                    <a:pos x="57" y="129"/>
                  </a:cxn>
                  <a:cxn ang="0">
                    <a:pos x="79" y="121"/>
                  </a:cxn>
                  <a:cxn ang="0">
                    <a:pos x="75" y="107"/>
                  </a:cxn>
                  <a:cxn ang="0">
                    <a:pos x="88" y="94"/>
                  </a:cxn>
                  <a:cxn ang="0">
                    <a:pos x="75" y="88"/>
                  </a:cxn>
                  <a:cxn ang="0">
                    <a:pos x="55" y="79"/>
                  </a:cxn>
                  <a:cxn ang="0">
                    <a:pos x="62" y="72"/>
                  </a:cxn>
                  <a:cxn ang="0">
                    <a:pos x="64" y="70"/>
                  </a:cxn>
                  <a:cxn ang="0">
                    <a:pos x="53" y="68"/>
                  </a:cxn>
                  <a:cxn ang="0">
                    <a:pos x="46" y="66"/>
                  </a:cxn>
                  <a:cxn ang="0">
                    <a:pos x="36" y="68"/>
                  </a:cxn>
                  <a:cxn ang="0">
                    <a:pos x="22" y="68"/>
                  </a:cxn>
                  <a:cxn ang="0">
                    <a:pos x="16" y="57"/>
                  </a:cxn>
                  <a:cxn ang="0">
                    <a:pos x="18" y="51"/>
                  </a:cxn>
                  <a:cxn ang="0">
                    <a:pos x="3" y="42"/>
                  </a:cxn>
                  <a:cxn ang="0">
                    <a:pos x="5" y="37"/>
                  </a:cxn>
                  <a:cxn ang="0">
                    <a:pos x="18" y="24"/>
                  </a:cxn>
                  <a:cxn ang="0">
                    <a:pos x="31" y="2"/>
                  </a:cxn>
                  <a:cxn ang="0">
                    <a:pos x="55" y="0"/>
                  </a:cxn>
                  <a:cxn ang="0">
                    <a:pos x="44" y="18"/>
                  </a:cxn>
                  <a:cxn ang="0">
                    <a:pos x="44" y="33"/>
                  </a:cxn>
                  <a:cxn ang="0">
                    <a:pos x="55" y="46"/>
                  </a:cxn>
                  <a:cxn ang="0">
                    <a:pos x="62" y="46"/>
                  </a:cxn>
                  <a:cxn ang="0">
                    <a:pos x="60" y="37"/>
                  </a:cxn>
                  <a:cxn ang="0">
                    <a:pos x="77" y="40"/>
                  </a:cxn>
                  <a:cxn ang="0">
                    <a:pos x="88" y="24"/>
                  </a:cxn>
                  <a:cxn ang="0">
                    <a:pos x="106" y="13"/>
                  </a:cxn>
                </a:cxnLst>
                <a:rect l="0" t="0" r="r" b="b"/>
                <a:pathLst>
                  <a:path w="250" h="169">
                    <a:moveTo>
                      <a:pt x="106" y="35"/>
                    </a:moveTo>
                    <a:lnTo>
                      <a:pt x="108" y="35"/>
                    </a:lnTo>
                    <a:lnTo>
                      <a:pt x="110" y="35"/>
                    </a:lnTo>
                    <a:lnTo>
                      <a:pt x="110" y="33"/>
                    </a:lnTo>
                    <a:lnTo>
                      <a:pt x="108" y="33"/>
                    </a:lnTo>
                    <a:lnTo>
                      <a:pt x="110" y="33"/>
                    </a:lnTo>
                    <a:lnTo>
                      <a:pt x="110" y="35"/>
                    </a:lnTo>
                    <a:lnTo>
                      <a:pt x="110" y="33"/>
                    </a:lnTo>
                    <a:lnTo>
                      <a:pt x="110" y="35"/>
                    </a:lnTo>
                    <a:lnTo>
                      <a:pt x="112" y="35"/>
                    </a:lnTo>
                    <a:lnTo>
                      <a:pt x="112" y="37"/>
                    </a:lnTo>
                    <a:lnTo>
                      <a:pt x="114" y="37"/>
                    </a:lnTo>
                    <a:lnTo>
                      <a:pt x="117" y="37"/>
                    </a:lnTo>
                    <a:lnTo>
                      <a:pt x="119" y="37"/>
                    </a:lnTo>
                    <a:lnTo>
                      <a:pt x="121" y="37"/>
                    </a:lnTo>
                    <a:lnTo>
                      <a:pt x="121" y="40"/>
                    </a:lnTo>
                    <a:lnTo>
                      <a:pt x="119" y="40"/>
                    </a:lnTo>
                    <a:lnTo>
                      <a:pt x="121" y="40"/>
                    </a:lnTo>
                    <a:lnTo>
                      <a:pt x="123" y="40"/>
                    </a:lnTo>
                    <a:lnTo>
                      <a:pt x="125" y="40"/>
                    </a:lnTo>
                    <a:lnTo>
                      <a:pt x="125" y="42"/>
                    </a:lnTo>
                    <a:lnTo>
                      <a:pt x="127" y="42"/>
                    </a:lnTo>
                    <a:lnTo>
                      <a:pt x="127" y="40"/>
                    </a:lnTo>
                    <a:lnTo>
                      <a:pt x="125" y="40"/>
                    </a:lnTo>
                    <a:lnTo>
                      <a:pt x="125" y="37"/>
                    </a:lnTo>
                    <a:lnTo>
                      <a:pt x="127" y="37"/>
                    </a:lnTo>
                    <a:lnTo>
                      <a:pt x="127" y="40"/>
                    </a:lnTo>
                    <a:lnTo>
                      <a:pt x="130" y="40"/>
                    </a:lnTo>
                    <a:lnTo>
                      <a:pt x="130" y="37"/>
                    </a:lnTo>
                    <a:lnTo>
                      <a:pt x="132" y="37"/>
                    </a:lnTo>
                    <a:lnTo>
                      <a:pt x="132" y="40"/>
                    </a:lnTo>
                    <a:lnTo>
                      <a:pt x="132" y="42"/>
                    </a:lnTo>
                    <a:lnTo>
                      <a:pt x="134" y="42"/>
                    </a:lnTo>
                    <a:lnTo>
                      <a:pt x="134" y="44"/>
                    </a:lnTo>
                    <a:lnTo>
                      <a:pt x="132" y="44"/>
                    </a:lnTo>
                    <a:lnTo>
                      <a:pt x="132" y="46"/>
                    </a:lnTo>
                    <a:lnTo>
                      <a:pt x="134" y="46"/>
                    </a:lnTo>
                    <a:lnTo>
                      <a:pt x="134" y="44"/>
                    </a:lnTo>
                    <a:lnTo>
                      <a:pt x="136" y="44"/>
                    </a:lnTo>
                    <a:lnTo>
                      <a:pt x="136" y="46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8" y="44"/>
                    </a:lnTo>
                    <a:lnTo>
                      <a:pt x="141" y="42"/>
                    </a:lnTo>
                    <a:lnTo>
                      <a:pt x="143" y="40"/>
                    </a:lnTo>
                    <a:lnTo>
                      <a:pt x="145" y="40"/>
                    </a:lnTo>
                    <a:lnTo>
                      <a:pt x="147" y="40"/>
                    </a:lnTo>
                    <a:lnTo>
                      <a:pt x="149" y="37"/>
                    </a:lnTo>
                    <a:lnTo>
                      <a:pt x="152" y="35"/>
                    </a:lnTo>
                    <a:lnTo>
                      <a:pt x="149" y="33"/>
                    </a:lnTo>
                    <a:lnTo>
                      <a:pt x="149" y="31"/>
                    </a:lnTo>
                    <a:lnTo>
                      <a:pt x="147" y="29"/>
                    </a:lnTo>
                    <a:lnTo>
                      <a:pt x="152" y="29"/>
                    </a:lnTo>
                    <a:lnTo>
                      <a:pt x="154" y="31"/>
                    </a:lnTo>
                    <a:lnTo>
                      <a:pt x="156" y="29"/>
                    </a:lnTo>
                    <a:lnTo>
                      <a:pt x="158" y="29"/>
                    </a:lnTo>
                    <a:lnTo>
                      <a:pt x="160" y="29"/>
                    </a:lnTo>
                    <a:lnTo>
                      <a:pt x="163" y="29"/>
                    </a:lnTo>
                    <a:lnTo>
                      <a:pt x="165" y="29"/>
                    </a:lnTo>
                    <a:lnTo>
                      <a:pt x="167" y="26"/>
                    </a:lnTo>
                    <a:lnTo>
                      <a:pt x="167" y="24"/>
                    </a:lnTo>
                    <a:lnTo>
                      <a:pt x="169" y="24"/>
                    </a:lnTo>
                    <a:lnTo>
                      <a:pt x="169" y="22"/>
                    </a:lnTo>
                    <a:lnTo>
                      <a:pt x="169" y="24"/>
                    </a:lnTo>
                    <a:lnTo>
                      <a:pt x="169" y="22"/>
                    </a:lnTo>
                    <a:lnTo>
                      <a:pt x="169" y="20"/>
                    </a:lnTo>
                    <a:lnTo>
                      <a:pt x="169" y="22"/>
                    </a:lnTo>
                    <a:lnTo>
                      <a:pt x="171" y="22"/>
                    </a:lnTo>
                    <a:lnTo>
                      <a:pt x="171" y="20"/>
                    </a:lnTo>
                    <a:lnTo>
                      <a:pt x="171" y="22"/>
                    </a:lnTo>
                    <a:lnTo>
                      <a:pt x="173" y="22"/>
                    </a:lnTo>
                    <a:lnTo>
                      <a:pt x="173" y="24"/>
                    </a:lnTo>
                    <a:lnTo>
                      <a:pt x="176" y="24"/>
                    </a:lnTo>
                    <a:lnTo>
                      <a:pt x="178" y="24"/>
                    </a:lnTo>
                    <a:lnTo>
                      <a:pt x="178" y="26"/>
                    </a:lnTo>
                    <a:lnTo>
                      <a:pt x="176" y="26"/>
                    </a:lnTo>
                    <a:lnTo>
                      <a:pt x="176" y="29"/>
                    </a:lnTo>
                    <a:lnTo>
                      <a:pt x="178" y="29"/>
                    </a:lnTo>
                    <a:lnTo>
                      <a:pt x="178" y="31"/>
                    </a:lnTo>
                    <a:lnTo>
                      <a:pt x="180" y="31"/>
                    </a:lnTo>
                    <a:lnTo>
                      <a:pt x="180" y="29"/>
                    </a:lnTo>
                    <a:lnTo>
                      <a:pt x="182" y="29"/>
                    </a:lnTo>
                    <a:lnTo>
                      <a:pt x="182" y="31"/>
                    </a:lnTo>
                    <a:lnTo>
                      <a:pt x="180" y="31"/>
                    </a:lnTo>
                    <a:lnTo>
                      <a:pt x="180" y="33"/>
                    </a:lnTo>
                    <a:lnTo>
                      <a:pt x="180" y="35"/>
                    </a:lnTo>
                    <a:lnTo>
                      <a:pt x="180" y="37"/>
                    </a:lnTo>
                    <a:lnTo>
                      <a:pt x="180" y="40"/>
                    </a:lnTo>
                    <a:lnTo>
                      <a:pt x="182" y="40"/>
                    </a:lnTo>
                    <a:lnTo>
                      <a:pt x="182" y="37"/>
                    </a:lnTo>
                    <a:lnTo>
                      <a:pt x="184" y="37"/>
                    </a:lnTo>
                    <a:lnTo>
                      <a:pt x="187" y="37"/>
                    </a:lnTo>
                    <a:lnTo>
                      <a:pt x="187" y="35"/>
                    </a:lnTo>
                    <a:lnTo>
                      <a:pt x="187" y="33"/>
                    </a:lnTo>
                    <a:lnTo>
                      <a:pt x="189" y="33"/>
                    </a:lnTo>
                    <a:lnTo>
                      <a:pt x="189" y="35"/>
                    </a:lnTo>
                    <a:lnTo>
                      <a:pt x="189" y="33"/>
                    </a:lnTo>
                    <a:lnTo>
                      <a:pt x="191" y="33"/>
                    </a:lnTo>
                    <a:lnTo>
                      <a:pt x="191" y="31"/>
                    </a:lnTo>
                    <a:lnTo>
                      <a:pt x="193" y="31"/>
                    </a:lnTo>
                    <a:lnTo>
                      <a:pt x="195" y="31"/>
                    </a:lnTo>
                    <a:lnTo>
                      <a:pt x="198" y="29"/>
                    </a:lnTo>
                    <a:lnTo>
                      <a:pt x="198" y="26"/>
                    </a:lnTo>
                    <a:lnTo>
                      <a:pt x="200" y="26"/>
                    </a:lnTo>
                    <a:lnTo>
                      <a:pt x="200" y="22"/>
                    </a:lnTo>
                    <a:lnTo>
                      <a:pt x="202" y="24"/>
                    </a:lnTo>
                    <a:lnTo>
                      <a:pt x="204" y="22"/>
                    </a:lnTo>
                    <a:lnTo>
                      <a:pt x="211" y="20"/>
                    </a:lnTo>
                    <a:lnTo>
                      <a:pt x="213" y="18"/>
                    </a:lnTo>
                    <a:lnTo>
                      <a:pt x="215" y="18"/>
                    </a:lnTo>
                    <a:lnTo>
                      <a:pt x="213" y="22"/>
                    </a:lnTo>
                    <a:lnTo>
                      <a:pt x="211" y="24"/>
                    </a:lnTo>
                    <a:lnTo>
                      <a:pt x="209" y="29"/>
                    </a:lnTo>
                    <a:lnTo>
                      <a:pt x="213" y="33"/>
                    </a:lnTo>
                    <a:lnTo>
                      <a:pt x="215" y="35"/>
                    </a:lnTo>
                    <a:lnTo>
                      <a:pt x="215" y="37"/>
                    </a:lnTo>
                    <a:lnTo>
                      <a:pt x="217" y="40"/>
                    </a:lnTo>
                    <a:lnTo>
                      <a:pt x="217" y="42"/>
                    </a:lnTo>
                    <a:lnTo>
                      <a:pt x="217" y="44"/>
                    </a:lnTo>
                    <a:lnTo>
                      <a:pt x="219" y="44"/>
                    </a:lnTo>
                    <a:lnTo>
                      <a:pt x="219" y="42"/>
                    </a:lnTo>
                    <a:lnTo>
                      <a:pt x="222" y="42"/>
                    </a:lnTo>
                    <a:lnTo>
                      <a:pt x="222" y="44"/>
                    </a:lnTo>
                    <a:lnTo>
                      <a:pt x="224" y="46"/>
                    </a:lnTo>
                    <a:lnTo>
                      <a:pt x="224" y="48"/>
                    </a:lnTo>
                    <a:lnTo>
                      <a:pt x="226" y="51"/>
                    </a:lnTo>
                    <a:lnTo>
                      <a:pt x="228" y="51"/>
                    </a:lnTo>
                    <a:lnTo>
                      <a:pt x="228" y="53"/>
                    </a:lnTo>
                    <a:lnTo>
                      <a:pt x="230" y="53"/>
                    </a:lnTo>
                    <a:lnTo>
                      <a:pt x="230" y="55"/>
                    </a:lnTo>
                    <a:lnTo>
                      <a:pt x="233" y="55"/>
                    </a:lnTo>
                    <a:lnTo>
                      <a:pt x="233" y="57"/>
                    </a:lnTo>
                    <a:lnTo>
                      <a:pt x="235" y="57"/>
                    </a:lnTo>
                    <a:lnTo>
                      <a:pt x="237" y="57"/>
                    </a:lnTo>
                    <a:lnTo>
                      <a:pt x="237" y="59"/>
                    </a:lnTo>
                    <a:lnTo>
                      <a:pt x="239" y="59"/>
                    </a:lnTo>
                    <a:lnTo>
                      <a:pt x="239" y="57"/>
                    </a:lnTo>
                    <a:lnTo>
                      <a:pt x="241" y="57"/>
                    </a:lnTo>
                    <a:lnTo>
                      <a:pt x="241" y="59"/>
                    </a:lnTo>
                    <a:lnTo>
                      <a:pt x="244" y="59"/>
                    </a:lnTo>
                    <a:lnTo>
                      <a:pt x="246" y="59"/>
                    </a:lnTo>
                    <a:lnTo>
                      <a:pt x="246" y="61"/>
                    </a:lnTo>
                    <a:lnTo>
                      <a:pt x="246" y="64"/>
                    </a:lnTo>
                    <a:lnTo>
                      <a:pt x="248" y="64"/>
                    </a:lnTo>
                    <a:lnTo>
                      <a:pt x="250" y="64"/>
                    </a:lnTo>
                    <a:lnTo>
                      <a:pt x="250" y="66"/>
                    </a:lnTo>
                    <a:lnTo>
                      <a:pt x="248" y="66"/>
                    </a:lnTo>
                    <a:lnTo>
                      <a:pt x="246" y="66"/>
                    </a:lnTo>
                    <a:lnTo>
                      <a:pt x="246" y="68"/>
                    </a:lnTo>
                    <a:lnTo>
                      <a:pt x="244" y="68"/>
                    </a:lnTo>
                    <a:lnTo>
                      <a:pt x="241" y="68"/>
                    </a:lnTo>
                    <a:lnTo>
                      <a:pt x="241" y="70"/>
                    </a:lnTo>
                    <a:lnTo>
                      <a:pt x="239" y="70"/>
                    </a:lnTo>
                    <a:lnTo>
                      <a:pt x="239" y="72"/>
                    </a:lnTo>
                    <a:lnTo>
                      <a:pt x="237" y="72"/>
                    </a:lnTo>
                    <a:lnTo>
                      <a:pt x="237" y="75"/>
                    </a:lnTo>
                    <a:lnTo>
                      <a:pt x="235" y="75"/>
                    </a:lnTo>
                    <a:lnTo>
                      <a:pt x="235" y="77"/>
                    </a:lnTo>
                    <a:lnTo>
                      <a:pt x="233" y="77"/>
                    </a:lnTo>
                    <a:lnTo>
                      <a:pt x="230" y="77"/>
                    </a:lnTo>
                    <a:lnTo>
                      <a:pt x="228" y="77"/>
                    </a:lnTo>
                    <a:lnTo>
                      <a:pt x="228" y="79"/>
                    </a:lnTo>
                    <a:lnTo>
                      <a:pt x="226" y="79"/>
                    </a:lnTo>
                    <a:lnTo>
                      <a:pt x="226" y="81"/>
                    </a:lnTo>
                    <a:lnTo>
                      <a:pt x="224" y="81"/>
                    </a:lnTo>
                    <a:lnTo>
                      <a:pt x="226" y="81"/>
                    </a:lnTo>
                    <a:lnTo>
                      <a:pt x="224" y="81"/>
                    </a:lnTo>
                    <a:lnTo>
                      <a:pt x="222" y="81"/>
                    </a:lnTo>
                    <a:lnTo>
                      <a:pt x="222" y="83"/>
                    </a:lnTo>
                    <a:lnTo>
                      <a:pt x="219" y="83"/>
                    </a:lnTo>
                    <a:lnTo>
                      <a:pt x="217" y="83"/>
                    </a:lnTo>
                    <a:lnTo>
                      <a:pt x="217" y="86"/>
                    </a:lnTo>
                    <a:lnTo>
                      <a:pt x="215" y="86"/>
                    </a:lnTo>
                    <a:lnTo>
                      <a:pt x="215" y="88"/>
                    </a:lnTo>
                    <a:lnTo>
                      <a:pt x="215" y="90"/>
                    </a:lnTo>
                    <a:lnTo>
                      <a:pt x="213" y="90"/>
                    </a:lnTo>
                    <a:lnTo>
                      <a:pt x="211" y="90"/>
                    </a:lnTo>
                    <a:lnTo>
                      <a:pt x="211" y="92"/>
                    </a:lnTo>
                    <a:lnTo>
                      <a:pt x="209" y="92"/>
                    </a:lnTo>
                    <a:lnTo>
                      <a:pt x="206" y="92"/>
                    </a:lnTo>
                    <a:lnTo>
                      <a:pt x="209" y="92"/>
                    </a:lnTo>
                    <a:lnTo>
                      <a:pt x="206" y="92"/>
                    </a:lnTo>
                    <a:lnTo>
                      <a:pt x="206" y="94"/>
                    </a:lnTo>
                    <a:lnTo>
                      <a:pt x="206" y="97"/>
                    </a:lnTo>
                    <a:lnTo>
                      <a:pt x="209" y="97"/>
                    </a:lnTo>
                    <a:lnTo>
                      <a:pt x="206" y="97"/>
                    </a:lnTo>
                    <a:lnTo>
                      <a:pt x="206" y="99"/>
                    </a:lnTo>
                    <a:lnTo>
                      <a:pt x="204" y="99"/>
                    </a:lnTo>
                    <a:lnTo>
                      <a:pt x="204" y="101"/>
                    </a:lnTo>
                    <a:lnTo>
                      <a:pt x="202" y="101"/>
                    </a:lnTo>
                    <a:lnTo>
                      <a:pt x="200" y="101"/>
                    </a:lnTo>
                    <a:lnTo>
                      <a:pt x="198" y="101"/>
                    </a:lnTo>
                    <a:lnTo>
                      <a:pt x="198" y="103"/>
                    </a:lnTo>
                    <a:lnTo>
                      <a:pt x="198" y="101"/>
                    </a:lnTo>
                    <a:lnTo>
                      <a:pt x="198" y="103"/>
                    </a:lnTo>
                    <a:lnTo>
                      <a:pt x="198" y="101"/>
                    </a:lnTo>
                    <a:lnTo>
                      <a:pt x="198" y="103"/>
                    </a:lnTo>
                    <a:lnTo>
                      <a:pt x="195" y="103"/>
                    </a:lnTo>
                    <a:lnTo>
                      <a:pt x="193" y="103"/>
                    </a:lnTo>
                    <a:lnTo>
                      <a:pt x="193" y="105"/>
                    </a:lnTo>
                    <a:lnTo>
                      <a:pt x="191" y="105"/>
                    </a:lnTo>
                    <a:lnTo>
                      <a:pt x="191" y="107"/>
                    </a:lnTo>
                    <a:lnTo>
                      <a:pt x="189" y="107"/>
                    </a:lnTo>
                    <a:lnTo>
                      <a:pt x="187" y="107"/>
                    </a:lnTo>
                    <a:lnTo>
                      <a:pt x="187" y="110"/>
                    </a:lnTo>
                    <a:lnTo>
                      <a:pt x="184" y="110"/>
                    </a:lnTo>
                    <a:lnTo>
                      <a:pt x="182" y="110"/>
                    </a:lnTo>
                    <a:lnTo>
                      <a:pt x="182" y="112"/>
                    </a:lnTo>
                    <a:lnTo>
                      <a:pt x="180" y="112"/>
                    </a:lnTo>
                    <a:lnTo>
                      <a:pt x="180" y="114"/>
                    </a:lnTo>
                    <a:lnTo>
                      <a:pt x="178" y="114"/>
                    </a:lnTo>
                    <a:lnTo>
                      <a:pt x="180" y="114"/>
                    </a:lnTo>
                    <a:lnTo>
                      <a:pt x="178" y="114"/>
                    </a:lnTo>
                    <a:lnTo>
                      <a:pt x="176" y="114"/>
                    </a:lnTo>
                    <a:lnTo>
                      <a:pt x="173" y="114"/>
                    </a:lnTo>
                    <a:lnTo>
                      <a:pt x="176" y="114"/>
                    </a:lnTo>
                    <a:lnTo>
                      <a:pt x="173" y="114"/>
                    </a:lnTo>
                    <a:lnTo>
                      <a:pt x="173" y="116"/>
                    </a:lnTo>
                    <a:lnTo>
                      <a:pt x="171" y="116"/>
                    </a:lnTo>
                    <a:lnTo>
                      <a:pt x="169" y="116"/>
                    </a:lnTo>
                    <a:lnTo>
                      <a:pt x="169" y="118"/>
                    </a:lnTo>
                    <a:lnTo>
                      <a:pt x="169" y="116"/>
                    </a:lnTo>
                    <a:lnTo>
                      <a:pt x="169" y="118"/>
                    </a:lnTo>
                    <a:lnTo>
                      <a:pt x="167" y="118"/>
                    </a:lnTo>
                    <a:lnTo>
                      <a:pt x="165" y="118"/>
                    </a:lnTo>
                    <a:lnTo>
                      <a:pt x="163" y="118"/>
                    </a:lnTo>
                    <a:lnTo>
                      <a:pt x="160" y="118"/>
                    </a:lnTo>
                    <a:lnTo>
                      <a:pt x="160" y="121"/>
                    </a:lnTo>
                    <a:lnTo>
                      <a:pt x="158" y="121"/>
                    </a:lnTo>
                    <a:lnTo>
                      <a:pt x="158" y="123"/>
                    </a:lnTo>
                    <a:lnTo>
                      <a:pt x="156" y="123"/>
                    </a:lnTo>
                    <a:lnTo>
                      <a:pt x="154" y="123"/>
                    </a:lnTo>
                    <a:lnTo>
                      <a:pt x="154" y="125"/>
                    </a:lnTo>
                    <a:lnTo>
                      <a:pt x="152" y="125"/>
                    </a:lnTo>
                    <a:lnTo>
                      <a:pt x="152" y="127"/>
                    </a:lnTo>
                    <a:lnTo>
                      <a:pt x="149" y="127"/>
                    </a:lnTo>
                    <a:lnTo>
                      <a:pt x="149" y="129"/>
                    </a:lnTo>
                    <a:lnTo>
                      <a:pt x="147" y="129"/>
                    </a:lnTo>
                    <a:lnTo>
                      <a:pt x="147" y="132"/>
                    </a:lnTo>
                    <a:lnTo>
                      <a:pt x="145" y="132"/>
                    </a:lnTo>
                    <a:lnTo>
                      <a:pt x="145" y="134"/>
                    </a:lnTo>
                    <a:lnTo>
                      <a:pt x="143" y="134"/>
                    </a:lnTo>
                    <a:lnTo>
                      <a:pt x="141" y="134"/>
                    </a:lnTo>
                    <a:lnTo>
                      <a:pt x="141" y="136"/>
                    </a:lnTo>
                    <a:lnTo>
                      <a:pt x="138" y="136"/>
                    </a:lnTo>
                    <a:lnTo>
                      <a:pt x="136" y="136"/>
                    </a:lnTo>
                    <a:lnTo>
                      <a:pt x="136" y="138"/>
                    </a:lnTo>
                    <a:lnTo>
                      <a:pt x="134" y="138"/>
                    </a:lnTo>
                    <a:lnTo>
                      <a:pt x="134" y="140"/>
                    </a:lnTo>
                    <a:lnTo>
                      <a:pt x="132" y="140"/>
                    </a:lnTo>
                    <a:lnTo>
                      <a:pt x="132" y="143"/>
                    </a:lnTo>
                    <a:lnTo>
                      <a:pt x="130" y="143"/>
                    </a:lnTo>
                    <a:lnTo>
                      <a:pt x="132" y="143"/>
                    </a:lnTo>
                    <a:lnTo>
                      <a:pt x="130" y="143"/>
                    </a:lnTo>
                    <a:lnTo>
                      <a:pt x="127" y="143"/>
                    </a:lnTo>
                    <a:lnTo>
                      <a:pt x="127" y="145"/>
                    </a:lnTo>
                    <a:lnTo>
                      <a:pt x="125" y="145"/>
                    </a:lnTo>
                    <a:lnTo>
                      <a:pt x="125" y="147"/>
                    </a:lnTo>
                    <a:lnTo>
                      <a:pt x="123" y="147"/>
                    </a:lnTo>
                    <a:lnTo>
                      <a:pt x="121" y="147"/>
                    </a:lnTo>
                    <a:lnTo>
                      <a:pt x="123" y="147"/>
                    </a:lnTo>
                    <a:lnTo>
                      <a:pt x="121" y="147"/>
                    </a:lnTo>
                    <a:lnTo>
                      <a:pt x="121" y="149"/>
                    </a:lnTo>
                    <a:lnTo>
                      <a:pt x="119" y="149"/>
                    </a:lnTo>
                    <a:lnTo>
                      <a:pt x="119" y="151"/>
                    </a:lnTo>
                    <a:lnTo>
                      <a:pt x="117" y="151"/>
                    </a:lnTo>
                    <a:lnTo>
                      <a:pt x="114" y="151"/>
                    </a:lnTo>
                    <a:lnTo>
                      <a:pt x="114" y="153"/>
                    </a:lnTo>
                    <a:lnTo>
                      <a:pt x="112" y="153"/>
                    </a:lnTo>
                    <a:lnTo>
                      <a:pt x="112" y="156"/>
                    </a:lnTo>
                    <a:lnTo>
                      <a:pt x="110" y="156"/>
                    </a:lnTo>
                    <a:lnTo>
                      <a:pt x="108" y="156"/>
                    </a:lnTo>
                    <a:lnTo>
                      <a:pt x="108" y="158"/>
                    </a:lnTo>
                    <a:lnTo>
                      <a:pt x="106" y="158"/>
                    </a:lnTo>
                    <a:lnTo>
                      <a:pt x="103" y="158"/>
                    </a:lnTo>
                    <a:lnTo>
                      <a:pt x="101" y="158"/>
                    </a:lnTo>
                    <a:lnTo>
                      <a:pt x="101" y="160"/>
                    </a:lnTo>
                    <a:lnTo>
                      <a:pt x="99" y="160"/>
                    </a:lnTo>
                    <a:lnTo>
                      <a:pt x="97" y="160"/>
                    </a:lnTo>
                    <a:lnTo>
                      <a:pt x="97" y="162"/>
                    </a:lnTo>
                    <a:lnTo>
                      <a:pt x="97" y="164"/>
                    </a:lnTo>
                    <a:lnTo>
                      <a:pt x="95" y="164"/>
                    </a:lnTo>
                    <a:lnTo>
                      <a:pt x="92" y="164"/>
                    </a:lnTo>
                    <a:lnTo>
                      <a:pt x="92" y="167"/>
                    </a:lnTo>
                    <a:lnTo>
                      <a:pt x="90" y="167"/>
                    </a:lnTo>
                    <a:lnTo>
                      <a:pt x="88" y="167"/>
                    </a:lnTo>
                    <a:lnTo>
                      <a:pt x="86" y="167"/>
                    </a:lnTo>
                    <a:lnTo>
                      <a:pt x="86" y="164"/>
                    </a:lnTo>
                    <a:lnTo>
                      <a:pt x="84" y="164"/>
                    </a:lnTo>
                    <a:lnTo>
                      <a:pt x="84" y="167"/>
                    </a:lnTo>
                    <a:lnTo>
                      <a:pt x="84" y="169"/>
                    </a:lnTo>
                    <a:lnTo>
                      <a:pt x="82" y="169"/>
                    </a:lnTo>
                    <a:lnTo>
                      <a:pt x="82" y="167"/>
                    </a:lnTo>
                    <a:lnTo>
                      <a:pt x="79" y="167"/>
                    </a:lnTo>
                    <a:lnTo>
                      <a:pt x="79" y="164"/>
                    </a:lnTo>
                    <a:lnTo>
                      <a:pt x="79" y="162"/>
                    </a:lnTo>
                    <a:lnTo>
                      <a:pt x="77" y="162"/>
                    </a:lnTo>
                    <a:lnTo>
                      <a:pt x="77" y="160"/>
                    </a:lnTo>
                    <a:lnTo>
                      <a:pt x="75" y="160"/>
                    </a:lnTo>
                    <a:lnTo>
                      <a:pt x="75" y="158"/>
                    </a:lnTo>
                    <a:lnTo>
                      <a:pt x="75" y="156"/>
                    </a:lnTo>
                    <a:lnTo>
                      <a:pt x="73" y="156"/>
                    </a:lnTo>
                    <a:lnTo>
                      <a:pt x="71" y="156"/>
                    </a:lnTo>
                    <a:lnTo>
                      <a:pt x="68" y="156"/>
                    </a:lnTo>
                    <a:lnTo>
                      <a:pt x="68" y="153"/>
                    </a:lnTo>
                    <a:lnTo>
                      <a:pt x="66" y="153"/>
                    </a:lnTo>
                    <a:lnTo>
                      <a:pt x="68" y="151"/>
                    </a:lnTo>
                    <a:lnTo>
                      <a:pt x="68" y="149"/>
                    </a:lnTo>
                    <a:lnTo>
                      <a:pt x="71" y="149"/>
                    </a:lnTo>
                    <a:lnTo>
                      <a:pt x="73" y="149"/>
                    </a:lnTo>
                    <a:lnTo>
                      <a:pt x="73" y="147"/>
                    </a:lnTo>
                    <a:lnTo>
                      <a:pt x="73" y="145"/>
                    </a:lnTo>
                    <a:lnTo>
                      <a:pt x="71" y="143"/>
                    </a:lnTo>
                    <a:lnTo>
                      <a:pt x="68" y="143"/>
                    </a:lnTo>
                    <a:lnTo>
                      <a:pt x="66" y="143"/>
                    </a:lnTo>
                    <a:lnTo>
                      <a:pt x="64" y="143"/>
                    </a:lnTo>
                    <a:lnTo>
                      <a:pt x="62" y="143"/>
                    </a:lnTo>
                    <a:lnTo>
                      <a:pt x="62" y="140"/>
                    </a:lnTo>
                    <a:lnTo>
                      <a:pt x="60" y="140"/>
                    </a:lnTo>
                    <a:lnTo>
                      <a:pt x="57" y="140"/>
                    </a:lnTo>
                    <a:lnTo>
                      <a:pt x="57" y="138"/>
                    </a:lnTo>
                    <a:lnTo>
                      <a:pt x="57" y="136"/>
                    </a:lnTo>
                    <a:lnTo>
                      <a:pt x="57" y="134"/>
                    </a:lnTo>
                    <a:lnTo>
                      <a:pt x="60" y="134"/>
                    </a:lnTo>
                    <a:lnTo>
                      <a:pt x="62" y="134"/>
                    </a:lnTo>
                    <a:lnTo>
                      <a:pt x="62" y="132"/>
                    </a:lnTo>
                    <a:lnTo>
                      <a:pt x="60" y="132"/>
                    </a:lnTo>
                    <a:lnTo>
                      <a:pt x="57" y="132"/>
                    </a:lnTo>
                    <a:lnTo>
                      <a:pt x="55" y="132"/>
                    </a:lnTo>
                    <a:lnTo>
                      <a:pt x="57" y="129"/>
                    </a:lnTo>
                    <a:lnTo>
                      <a:pt x="62" y="127"/>
                    </a:lnTo>
                    <a:lnTo>
                      <a:pt x="64" y="127"/>
                    </a:lnTo>
                    <a:lnTo>
                      <a:pt x="66" y="125"/>
                    </a:lnTo>
                    <a:lnTo>
                      <a:pt x="68" y="125"/>
                    </a:lnTo>
                    <a:lnTo>
                      <a:pt x="71" y="125"/>
                    </a:lnTo>
                    <a:lnTo>
                      <a:pt x="73" y="125"/>
                    </a:lnTo>
                    <a:lnTo>
                      <a:pt x="75" y="125"/>
                    </a:lnTo>
                    <a:lnTo>
                      <a:pt x="77" y="125"/>
                    </a:lnTo>
                    <a:lnTo>
                      <a:pt x="79" y="123"/>
                    </a:lnTo>
                    <a:lnTo>
                      <a:pt x="79" y="121"/>
                    </a:lnTo>
                    <a:lnTo>
                      <a:pt x="79" y="118"/>
                    </a:lnTo>
                    <a:lnTo>
                      <a:pt x="77" y="118"/>
                    </a:lnTo>
                    <a:lnTo>
                      <a:pt x="77" y="116"/>
                    </a:lnTo>
                    <a:lnTo>
                      <a:pt x="75" y="116"/>
                    </a:lnTo>
                    <a:lnTo>
                      <a:pt x="75" y="114"/>
                    </a:lnTo>
                    <a:lnTo>
                      <a:pt x="75" y="112"/>
                    </a:lnTo>
                    <a:lnTo>
                      <a:pt x="75" y="110"/>
                    </a:lnTo>
                    <a:lnTo>
                      <a:pt x="77" y="110"/>
                    </a:lnTo>
                    <a:lnTo>
                      <a:pt x="75" y="110"/>
                    </a:lnTo>
                    <a:lnTo>
                      <a:pt x="75" y="107"/>
                    </a:lnTo>
                    <a:lnTo>
                      <a:pt x="73" y="105"/>
                    </a:lnTo>
                    <a:lnTo>
                      <a:pt x="75" y="103"/>
                    </a:lnTo>
                    <a:lnTo>
                      <a:pt x="77" y="103"/>
                    </a:lnTo>
                    <a:lnTo>
                      <a:pt x="79" y="103"/>
                    </a:lnTo>
                    <a:lnTo>
                      <a:pt x="82" y="101"/>
                    </a:lnTo>
                    <a:lnTo>
                      <a:pt x="84" y="101"/>
                    </a:lnTo>
                    <a:lnTo>
                      <a:pt x="86" y="99"/>
                    </a:lnTo>
                    <a:lnTo>
                      <a:pt x="86" y="97"/>
                    </a:lnTo>
                    <a:lnTo>
                      <a:pt x="88" y="97"/>
                    </a:lnTo>
                    <a:lnTo>
                      <a:pt x="88" y="94"/>
                    </a:lnTo>
                    <a:lnTo>
                      <a:pt x="90" y="92"/>
                    </a:lnTo>
                    <a:lnTo>
                      <a:pt x="92" y="90"/>
                    </a:lnTo>
                    <a:lnTo>
                      <a:pt x="92" y="88"/>
                    </a:lnTo>
                    <a:lnTo>
                      <a:pt x="90" y="88"/>
                    </a:lnTo>
                    <a:lnTo>
                      <a:pt x="88" y="88"/>
                    </a:lnTo>
                    <a:lnTo>
                      <a:pt x="86" y="88"/>
                    </a:lnTo>
                    <a:lnTo>
                      <a:pt x="84" y="88"/>
                    </a:lnTo>
                    <a:lnTo>
                      <a:pt x="82" y="88"/>
                    </a:lnTo>
                    <a:lnTo>
                      <a:pt x="79" y="88"/>
                    </a:lnTo>
                    <a:lnTo>
                      <a:pt x="75" y="88"/>
                    </a:lnTo>
                    <a:lnTo>
                      <a:pt x="71" y="90"/>
                    </a:lnTo>
                    <a:lnTo>
                      <a:pt x="68" y="92"/>
                    </a:lnTo>
                    <a:lnTo>
                      <a:pt x="66" y="90"/>
                    </a:lnTo>
                    <a:lnTo>
                      <a:pt x="64" y="83"/>
                    </a:lnTo>
                    <a:lnTo>
                      <a:pt x="62" y="83"/>
                    </a:lnTo>
                    <a:lnTo>
                      <a:pt x="60" y="83"/>
                    </a:lnTo>
                    <a:lnTo>
                      <a:pt x="60" y="81"/>
                    </a:lnTo>
                    <a:lnTo>
                      <a:pt x="57" y="81"/>
                    </a:lnTo>
                    <a:lnTo>
                      <a:pt x="55" y="81"/>
                    </a:lnTo>
                    <a:lnTo>
                      <a:pt x="55" y="79"/>
                    </a:lnTo>
                    <a:lnTo>
                      <a:pt x="55" y="77"/>
                    </a:lnTo>
                    <a:lnTo>
                      <a:pt x="53" y="77"/>
                    </a:lnTo>
                    <a:lnTo>
                      <a:pt x="55" y="77"/>
                    </a:lnTo>
                    <a:lnTo>
                      <a:pt x="55" y="75"/>
                    </a:lnTo>
                    <a:lnTo>
                      <a:pt x="57" y="75"/>
                    </a:lnTo>
                    <a:lnTo>
                      <a:pt x="60" y="75"/>
                    </a:lnTo>
                    <a:lnTo>
                      <a:pt x="60" y="72"/>
                    </a:lnTo>
                    <a:lnTo>
                      <a:pt x="62" y="72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64" y="72"/>
                    </a:lnTo>
                    <a:lnTo>
                      <a:pt x="66" y="72"/>
                    </a:lnTo>
                    <a:lnTo>
                      <a:pt x="68" y="72"/>
                    </a:lnTo>
                    <a:lnTo>
                      <a:pt x="68" y="70"/>
                    </a:lnTo>
                    <a:lnTo>
                      <a:pt x="68" y="68"/>
                    </a:lnTo>
                    <a:lnTo>
                      <a:pt x="66" y="68"/>
                    </a:lnTo>
                    <a:lnTo>
                      <a:pt x="66" y="66"/>
                    </a:lnTo>
                    <a:lnTo>
                      <a:pt x="66" y="68"/>
                    </a:lnTo>
                    <a:lnTo>
                      <a:pt x="66" y="70"/>
                    </a:lnTo>
                    <a:lnTo>
                      <a:pt x="64" y="70"/>
                    </a:lnTo>
                    <a:lnTo>
                      <a:pt x="64" y="68"/>
                    </a:lnTo>
                    <a:lnTo>
                      <a:pt x="62" y="68"/>
                    </a:lnTo>
                    <a:lnTo>
                      <a:pt x="62" y="70"/>
                    </a:lnTo>
                    <a:lnTo>
                      <a:pt x="62" y="68"/>
                    </a:lnTo>
                    <a:lnTo>
                      <a:pt x="62" y="66"/>
                    </a:lnTo>
                    <a:lnTo>
                      <a:pt x="60" y="66"/>
                    </a:lnTo>
                    <a:lnTo>
                      <a:pt x="57" y="66"/>
                    </a:lnTo>
                    <a:lnTo>
                      <a:pt x="55" y="66"/>
                    </a:lnTo>
                    <a:lnTo>
                      <a:pt x="55" y="68"/>
                    </a:lnTo>
                    <a:lnTo>
                      <a:pt x="53" y="68"/>
                    </a:lnTo>
                    <a:lnTo>
                      <a:pt x="53" y="66"/>
                    </a:lnTo>
                    <a:lnTo>
                      <a:pt x="51" y="66"/>
                    </a:lnTo>
                    <a:lnTo>
                      <a:pt x="49" y="66"/>
                    </a:lnTo>
                    <a:lnTo>
                      <a:pt x="51" y="66"/>
                    </a:lnTo>
                    <a:lnTo>
                      <a:pt x="51" y="68"/>
                    </a:lnTo>
                    <a:lnTo>
                      <a:pt x="51" y="66"/>
                    </a:lnTo>
                    <a:lnTo>
                      <a:pt x="51" y="68"/>
                    </a:lnTo>
                    <a:lnTo>
                      <a:pt x="49" y="68"/>
                    </a:lnTo>
                    <a:lnTo>
                      <a:pt x="49" y="66"/>
                    </a:lnTo>
                    <a:lnTo>
                      <a:pt x="46" y="66"/>
                    </a:lnTo>
                    <a:lnTo>
                      <a:pt x="44" y="66"/>
                    </a:lnTo>
                    <a:lnTo>
                      <a:pt x="44" y="68"/>
                    </a:lnTo>
                    <a:lnTo>
                      <a:pt x="44" y="70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40" y="68"/>
                    </a:lnTo>
                    <a:lnTo>
                      <a:pt x="40" y="70"/>
                    </a:lnTo>
                    <a:lnTo>
                      <a:pt x="38" y="70"/>
                    </a:lnTo>
                    <a:lnTo>
                      <a:pt x="38" y="68"/>
                    </a:lnTo>
                    <a:lnTo>
                      <a:pt x="36" y="68"/>
                    </a:lnTo>
                    <a:lnTo>
                      <a:pt x="33" y="68"/>
                    </a:lnTo>
                    <a:lnTo>
                      <a:pt x="33" y="70"/>
                    </a:lnTo>
                    <a:lnTo>
                      <a:pt x="31" y="70"/>
                    </a:lnTo>
                    <a:lnTo>
                      <a:pt x="33" y="70"/>
                    </a:lnTo>
                    <a:lnTo>
                      <a:pt x="31" y="70"/>
                    </a:lnTo>
                    <a:lnTo>
                      <a:pt x="29" y="70"/>
                    </a:lnTo>
                    <a:lnTo>
                      <a:pt x="27" y="70"/>
                    </a:lnTo>
                    <a:lnTo>
                      <a:pt x="27" y="68"/>
                    </a:lnTo>
                    <a:lnTo>
                      <a:pt x="25" y="68"/>
                    </a:lnTo>
                    <a:lnTo>
                      <a:pt x="22" y="68"/>
                    </a:lnTo>
                    <a:lnTo>
                      <a:pt x="20" y="68"/>
                    </a:lnTo>
                    <a:lnTo>
                      <a:pt x="18" y="68"/>
                    </a:lnTo>
                    <a:lnTo>
                      <a:pt x="18" y="66"/>
                    </a:lnTo>
                    <a:lnTo>
                      <a:pt x="18" y="64"/>
                    </a:lnTo>
                    <a:lnTo>
                      <a:pt x="18" y="61"/>
                    </a:lnTo>
                    <a:lnTo>
                      <a:pt x="16" y="61"/>
                    </a:lnTo>
                    <a:lnTo>
                      <a:pt x="14" y="61"/>
                    </a:lnTo>
                    <a:lnTo>
                      <a:pt x="14" y="59"/>
                    </a:lnTo>
                    <a:lnTo>
                      <a:pt x="16" y="59"/>
                    </a:lnTo>
                    <a:lnTo>
                      <a:pt x="16" y="57"/>
                    </a:lnTo>
                    <a:lnTo>
                      <a:pt x="16" y="59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6" y="57"/>
                    </a:lnTo>
                    <a:lnTo>
                      <a:pt x="14" y="57"/>
                    </a:lnTo>
                    <a:lnTo>
                      <a:pt x="14" y="55"/>
                    </a:lnTo>
                    <a:lnTo>
                      <a:pt x="16" y="55"/>
                    </a:lnTo>
                    <a:lnTo>
                      <a:pt x="16" y="53"/>
                    </a:lnTo>
                    <a:lnTo>
                      <a:pt x="18" y="53"/>
                    </a:lnTo>
                    <a:lnTo>
                      <a:pt x="18" y="51"/>
                    </a:lnTo>
                    <a:lnTo>
                      <a:pt x="18" y="48"/>
                    </a:lnTo>
                    <a:lnTo>
                      <a:pt x="16" y="48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1" y="51"/>
                    </a:lnTo>
                    <a:lnTo>
                      <a:pt x="9" y="48"/>
                    </a:lnTo>
                    <a:lnTo>
                      <a:pt x="9" y="46"/>
                    </a:lnTo>
                    <a:lnTo>
                      <a:pt x="7" y="46"/>
                    </a:lnTo>
                    <a:lnTo>
                      <a:pt x="3" y="44"/>
                    </a:lnTo>
                    <a:lnTo>
                      <a:pt x="3" y="42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3" y="42"/>
                    </a:lnTo>
                    <a:lnTo>
                      <a:pt x="3" y="40"/>
                    </a:lnTo>
                    <a:lnTo>
                      <a:pt x="5" y="40"/>
                    </a:lnTo>
                    <a:lnTo>
                      <a:pt x="3" y="40"/>
                    </a:lnTo>
                    <a:lnTo>
                      <a:pt x="0" y="40"/>
                    </a:lnTo>
                    <a:lnTo>
                      <a:pt x="0" y="37"/>
                    </a:lnTo>
                    <a:lnTo>
                      <a:pt x="3" y="37"/>
                    </a:lnTo>
                    <a:lnTo>
                      <a:pt x="5" y="37"/>
                    </a:lnTo>
                    <a:lnTo>
                      <a:pt x="3" y="35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4" y="26"/>
                    </a:lnTo>
                    <a:lnTo>
                      <a:pt x="11" y="24"/>
                    </a:lnTo>
                    <a:lnTo>
                      <a:pt x="18" y="24"/>
                    </a:lnTo>
                    <a:lnTo>
                      <a:pt x="20" y="22"/>
                    </a:lnTo>
                    <a:lnTo>
                      <a:pt x="20" y="20"/>
                    </a:lnTo>
                    <a:lnTo>
                      <a:pt x="20" y="18"/>
                    </a:lnTo>
                    <a:lnTo>
                      <a:pt x="18" y="15"/>
                    </a:lnTo>
                    <a:lnTo>
                      <a:pt x="18" y="11"/>
                    </a:lnTo>
                    <a:lnTo>
                      <a:pt x="22" y="7"/>
                    </a:lnTo>
                    <a:lnTo>
                      <a:pt x="25" y="5"/>
                    </a:lnTo>
                    <a:lnTo>
                      <a:pt x="27" y="5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57" y="0"/>
                    </a:lnTo>
                    <a:lnTo>
                      <a:pt x="60" y="2"/>
                    </a:lnTo>
                    <a:lnTo>
                      <a:pt x="55" y="7"/>
                    </a:lnTo>
                    <a:lnTo>
                      <a:pt x="60" y="13"/>
                    </a:lnTo>
                    <a:lnTo>
                      <a:pt x="49" y="11"/>
                    </a:lnTo>
                    <a:lnTo>
                      <a:pt x="49" y="13"/>
                    </a:lnTo>
                    <a:lnTo>
                      <a:pt x="44" y="15"/>
                    </a:lnTo>
                    <a:lnTo>
                      <a:pt x="46" y="15"/>
                    </a:lnTo>
                    <a:lnTo>
                      <a:pt x="44" y="15"/>
                    </a:lnTo>
                    <a:lnTo>
                      <a:pt x="44" y="18"/>
                    </a:lnTo>
                    <a:lnTo>
                      <a:pt x="44" y="20"/>
                    </a:lnTo>
                    <a:lnTo>
                      <a:pt x="46" y="22"/>
                    </a:lnTo>
                    <a:lnTo>
                      <a:pt x="46" y="24"/>
                    </a:lnTo>
                    <a:lnTo>
                      <a:pt x="44" y="24"/>
                    </a:lnTo>
                    <a:lnTo>
                      <a:pt x="44" y="26"/>
                    </a:lnTo>
                    <a:lnTo>
                      <a:pt x="44" y="29"/>
                    </a:lnTo>
                    <a:lnTo>
                      <a:pt x="44" y="31"/>
                    </a:lnTo>
                    <a:lnTo>
                      <a:pt x="42" y="31"/>
                    </a:lnTo>
                    <a:lnTo>
                      <a:pt x="42" y="33"/>
                    </a:lnTo>
                    <a:lnTo>
                      <a:pt x="44" y="33"/>
                    </a:lnTo>
                    <a:lnTo>
                      <a:pt x="46" y="33"/>
                    </a:lnTo>
                    <a:lnTo>
                      <a:pt x="49" y="33"/>
                    </a:lnTo>
                    <a:lnTo>
                      <a:pt x="46" y="33"/>
                    </a:lnTo>
                    <a:lnTo>
                      <a:pt x="46" y="35"/>
                    </a:lnTo>
                    <a:lnTo>
                      <a:pt x="46" y="37"/>
                    </a:lnTo>
                    <a:lnTo>
                      <a:pt x="49" y="37"/>
                    </a:lnTo>
                    <a:lnTo>
                      <a:pt x="51" y="40"/>
                    </a:lnTo>
                    <a:lnTo>
                      <a:pt x="51" y="42"/>
                    </a:lnTo>
                    <a:lnTo>
                      <a:pt x="53" y="44"/>
                    </a:lnTo>
                    <a:lnTo>
                      <a:pt x="55" y="46"/>
                    </a:lnTo>
                    <a:lnTo>
                      <a:pt x="57" y="44"/>
                    </a:lnTo>
                    <a:lnTo>
                      <a:pt x="57" y="46"/>
                    </a:lnTo>
                    <a:lnTo>
                      <a:pt x="60" y="46"/>
                    </a:lnTo>
                    <a:lnTo>
                      <a:pt x="57" y="46"/>
                    </a:lnTo>
                    <a:lnTo>
                      <a:pt x="60" y="46"/>
                    </a:lnTo>
                    <a:lnTo>
                      <a:pt x="60" y="44"/>
                    </a:lnTo>
                    <a:lnTo>
                      <a:pt x="60" y="46"/>
                    </a:lnTo>
                    <a:lnTo>
                      <a:pt x="60" y="44"/>
                    </a:lnTo>
                    <a:lnTo>
                      <a:pt x="60" y="46"/>
                    </a:lnTo>
                    <a:lnTo>
                      <a:pt x="62" y="46"/>
                    </a:lnTo>
                    <a:lnTo>
                      <a:pt x="62" y="44"/>
                    </a:lnTo>
                    <a:lnTo>
                      <a:pt x="64" y="44"/>
                    </a:lnTo>
                    <a:lnTo>
                      <a:pt x="66" y="42"/>
                    </a:lnTo>
                    <a:lnTo>
                      <a:pt x="68" y="42"/>
                    </a:lnTo>
                    <a:lnTo>
                      <a:pt x="68" y="40"/>
                    </a:lnTo>
                    <a:lnTo>
                      <a:pt x="66" y="42"/>
                    </a:lnTo>
                    <a:lnTo>
                      <a:pt x="62" y="42"/>
                    </a:lnTo>
                    <a:lnTo>
                      <a:pt x="62" y="40"/>
                    </a:lnTo>
                    <a:lnTo>
                      <a:pt x="62" y="37"/>
                    </a:lnTo>
                    <a:lnTo>
                      <a:pt x="60" y="37"/>
                    </a:lnTo>
                    <a:lnTo>
                      <a:pt x="60" y="40"/>
                    </a:lnTo>
                    <a:lnTo>
                      <a:pt x="60" y="37"/>
                    </a:lnTo>
                    <a:lnTo>
                      <a:pt x="60" y="35"/>
                    </a:lnTo>
                    <a:lnTo>
                      <a:pt x="62" y="35"/>
                    </a:lnTo>
                    <a:lnTo>
                      <a:pt x="66" y="35"/>
                    </a:lnTo>
                    <a:lnTo>
                      <a:pt x="68" y="35"/>
                    </a:lnTo>
                    <a:lnTo>
                      <a:pt x="68" y="33"/>
                    </a:lnTo>
                    <a:lnTo>
                      <a:pt x="71" y="35"/>
                    </a:lnTo>
                    <a:lnTo>
                      <a:pt x="73" y="37"/>
                    </a:lnTo>
                    <a:lnTo>
                      <a:pt x="77" y="40"/>
                    </a:lnTo>
                    <a:lnTo>
                      <a:pt x="79" y="35"/>
                    </a:lnTo>
                    <a:lnTo>
                      <a:pt x="79" y="33"/>
                    </a:lnTo>
                    <a:lnTo>
                      <a:pt x="79" y="31"/>
                    </a:lnTo>
                    <a:lnTo>
                      <a:pt x="79" y="29"/>
                    </a:lnTo>
                    <a:lnTo>
                      <a:pt x="82" y="29"/>
                    </a:lnTo>
                    <a:lnTo>
                      <a:pt x="82" y="26"/>
                    </a:lnTo>
                    <a:lnTo>
                      <a:pt x="84" y="26"/>
                    </a:lnTo>
                    <a:lnTo>
                      <a:pt x="84" y="24"/>
                    </a:lnTo>
                    <a:lnTo>
                      <a:pt x="86" y="24"/>
                    </a:lnTo>
                    <a:lnTo>
                      <a:pt x="88" y="24"/>
                    </a:lnTo>
                    <a:lnTo>
                      <a:pt x="88" y="22"/>
                    </a:lnTo>
                    <a:lnTo>
                      <a:pt x="88" y="20"/>
                    </a:lnTo>
                    <a:lnTo>
                      <a:pt x="90" y="20"/>
                    </a:lnTo>
                    <a:lnTo>
                      <a:pt x="90" y="18"/>
                    </a:lnTo>
                    <a:lnTo>
                      <a:pt x="92" y="15"/>
                    </a:lnTo>
                    <a:lnTo>
                      <a:pt x="92" y="13"/>
                    </a:lnTo>
                    <a:lnTo>
                      <a:pt x="95" y="13"/>
                    </a:lnTo>
                    <a:lnTo>
                      <a:pt x="95" y="11"/>
                    </a:lnTo>
                    <a:lnTo>
                      <a:pt x="101" y="13"/>
                    </a:lnTo>
                    <a:lnTo>
                      <a:pt x="106" y="13"/>
                    </a:lnTo>
                    <a:lnTo>
                      <a:pt x="103" y="15"/>
                    </a:lnTo>
                    <a:lnTo>
                      <a:pt x="101" y="18"/>
                    </a:lnTo>
                    <a:lnTo>
                      <a:pt x="99" y="18"/>
                    </a:lnTo>
                    <a:lnTo>
                      <a:pt x="97" y="20"/>
                    </a:lnTo>
                    <a:lnTo>
                      <a:pt x="99" y="26"/>
                    </a:lnTo>
                    <a:lnTo>
                      <a:pt x="101" y="33"/>
                    </a:lnTo>
                    <a:lnTo>
                      <a:pt x="103" y="33"/>
                    </a:lnTo>
                    <a:lnTo>
                      <a:pt x="106" y="33"/>
                    </a:lnTo>
                    <a:lnTo>
                      <a:pt x="106" y="3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4288">
                <a:solidFill>
                  <a:srgbClr val="68686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ZW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5" name="Oval 114"/>
            <p:cNvSpPr>
              <a:spLocks noChangeAspect="1"/>
            </p:cNvSpPr>
            <p:nvPr/>
          </p:nvSpPr>
          <p:spPr bwMode="auto">
            <a:xfrm>
              <a:off x="8264403" y="4244580"/>
              <a:ext cx="103187" cy="103187"/>
            </a:xfrm>
            <a:prstGeom prst="ellipse">
              <a:avLst/>
            </a:prstGeom>
            <a:solidFill>
              <a:srgbClr val="FFFE0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 bwMode="auto">
            <a:xfrm>
              <a:off x="3085978" y="6006705"/>
              <a:ext cx="103187" cy="103187"/>
            </a:xfrm>
            <a:prstGeom prst="ellipse">
              <a:avLst/>
            </a:prstGeom>
            <a:solidFill>
              <a:srgbClr val="FFFE0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 bwMode="auto">
            <a:xfrm>
              <a:off x="7003928" y="2761855"/>
              <a:ext cx="103187" cy="103187"/>
            </a:xfrm>
            <a:prstGeom prst="ellipse">
              <a:avLst/>
            </a:prstGeom>
            <a:solidFill>
              <a:srgbClr val="FFFE0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8" name="5-Point Star 31"/>
            <p:cNvSpPr>
              <a:spLocks noChangeAspect="1"/>
            </p:cNvSpPr>
            <p:nvPr/>
          </p:nvSpPr>
          <p:spPr bwMode="auto">
            <a:xfrm>
              <a:off x="7173790" y="2506267"/>
              <a:ext cx="182563" cy="182563"/>
            </a:xfrm>
            <a:custGeom>
              <a:avLst/>
              <a:gdLst>
                <a:gd name="T0" fmla="*/ 0 w 182562"/>
                <a:gd name="T1" fmla="*/ 69733 h 182563"/>
                <a:gd name="T2" fmla="*/ 69733 w 182562"/>
                <a:gd name="T3" fmla="*/ 69733 h 182563"/>
                <a:gd name="T4" fmla="*/ 91281 w 182562"/>
                <a:gd name="T5" fmla="*/ 0 h 182563"/>
                <a:gd name="T6" fmla="*/ 112829 w 182562"/>
                <a:gd name="T7" fmla="*/ 69733 h 182563"/>
                <a:gd name="T8" fmla="*/ 182562 w 182562"/>
                <a:gd name="T9" fmla="*/ 69733 h 182563"/>
                <a:gd name="T10" fmla="*/ 126147 w 182562"/>
                <a:gd name="T11" fmla="*/ 112830 h 182563"/>
                <a:gd name="T12" fmla="*/ 147696 w 182562"/>
                <a:gd name="T13" fmla="*/ 182563 h 182563"/>
                <a:gd name="T14" fmla="*/ 91281 w 182562"/>
                <a:gd name="T15" fmla="*/ 139465 h 182563"/>
                <a:gd name="T16" fmla="*/ 34866 w 182562"/>
                <a:gd name="T17" fmla="*/ 182563 h 182563"/>
                <a:gd name="T18" fmla="*/ 56415 w 182562"/>
                <a:gd name="T19" fmla="*/ 112830 h 182563"/>
                <a:gd name="T20" fmla="*/ 0 w 182562"/>
                <a:gd name="T21" fmla="*/ 69733 h 1825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2562" h="182563">
                  <a:moveTo>
                    <a:pt x="0" y="69733"/>
                  </a:moveTo>
                  <a:lnTo>
                    <a:pt x="69733" y="69733"/>
                  </a:lnTo>
                  <a:lnTo>
                    <a:pt x="91281" y="0"/>
                  </a:lnTo>
                  <a:lnTo>
                    <a:pt x="112829" y="69733"/>
                  </a:lnTo>
                  <a:lnTo>
                    <a:pt x="182562" y="69733"/>
                  </a:lnTo>
                  <a:lnTo>
                    <a:pt x="126147" y="112830"/>
                  </a:lnTo>
                  <a:lnTo>
                    <a:pt x="147696" y="182563"/>
                  </a:lnTo>
                  <a:lnTo>
                    <a:pt x="91281" y="139465"/>
                  </a:lnTo>
                  <a:lnTo>
                    <a:pt x="34866" y="182563"/>
                  </a:lnTo>
                  <a:lnTo>
                    <a:pt x="56415" y="112830"/>
                  </a:lnTo>
                  <a:lnTo>
                    <a:pt x="0" y="69733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ZA">
                <a:solidFill>
                  <a:prstClr val="black"/>
                </a:solidFill>
              </a:endParaRPr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 bwMode="auto">
            <a:xfrm>
              <a:off x="6937253" y="5563791"/>
              <a:ext cx="103187" cy="103188"/>
            </a:xfrm>
            <a:prstGeom prst="ellipse">
              <a:avLst/>
            </a:prstGeom>
            <a:solidFill>
              <a:srgbClr val="FFFE0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0" name="Oval 119"/>
            <p:cNvSpPr>
              <a:spLocks noChangeAspect="1"/>
            </p:cNvSpPr>
            <p:nvPr/>
          </p:nvSpPr>
          <p:spPr bwMode="auto">
            <a:xfrm>
              <a:off x="6060953" y="5922566"/>
              <a:ext cx="103187" cy="103188"/>
            </a:xfrm>
            <a:prstGeom prst="ellipse">
              <a:avLst/>
            </a:prstGeom>
            <a:solidFill>
              <a:srgbClr val="FFFE0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9" name="TextBox 1"/>
            <p:cNvSpPr txBox="1">
              <a:spLocks noChangeArrowheads="1"/>
            </p:cNvSpPr>
            <p:nvPr/>
          </p:nvSpPr>
          <p:spPr bwMode="auto">
            <a:xfrm>
              <a:off x="8350127" y="4195367"/>
              <a:ext cx="72390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200" b="1">
                  <a:solidFill>
                    <a:prstClr val="black"/>
                  </a:solidFill>
                </a:rPr>
                <a:t>Durban</a:t>
              </a:r>
            </a:p>
          </p:txBody>
        </p:sp>
        <p:sp>
          <p:nvSpPr>
            <p:cNvPr id="151" name="TextBox 1"/>
            <p:cNvSpPr txBox="1">
              <a:spLocks noChangeArrowheads="1"/>
            </p:cNvSpPr>
            <p:nvPr/>
          </p:nvSpPr>
          <p:spPr bwMode="auto">
            <a:xfrm>
              <a:off x="2098553" y="5893992"/>
              <a:ext cx="9937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200" b="1">
                  <a:solidFill>
                    <a:prstClr val="black"/>
                  </a:solidFill>
                </a:rPr>
                <a:t>Cape Town</a:t>
              </a:r>
            </a:p>
          </p:txBody>
        </p:sp>
        <p:sp>
          <p:nvSpPr>
            <p:cNvPr id="152" name="TextBox 1"/>
            <p:cNvSpPr txBox="1">
              <a:spLocks noChangeArrowheads="1"/>
            </p:cNvSpPr>
            <p:nvPr/>
          </p:nvSpPr>
          <p:spPr bwMode="auto">
            <a:xfrm>
              <a:off x="6781677" y="2825354"/>
              <a:ext cx="12446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200" b="1">
                  <a:solidFill>
                    <a:prstClr val="black"/>
                  </a:solidFill>
                </a:rPr>
                <a:t>Johannesburg</a:t>
              </a:r>
            </a:p>
          </p:txBody>
        </p:sp>
        <p:sp>
          <p:nvSpPr>
            <p:cNvPr id="153" name="TextBox 1"/>
            <p:cNvSpPr txBox="1">
              <a:spLocks noChangeArrowheads="1"/>
            </p:cNvSpPr>
            <p:nvPr/>
          </p:nvSpPr>
          <p:spPr bwMode="auto">
            <a:xfrm>
              <a:off x="6878515" y="2314180"/>
              <a:ext cx="7667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200" b="1">
                  <a:solidFill>
                    <a:prstClr val="white"/>
                  </a:solidFill>
                </a:rPr>
                <a:t>Pretoria</a:t>
              </a:r>
            </a:p>
          </p:txBody>
        </p:sp>
        <p:sp>
          <p:nvSpPr>
            <p:cNvPr id="154" name="TextBox 1"/>
            <p:cNvSpPr txBox="1">
              <a:spLocks noChangeArrowheads="1"/>
            </p:cNvSpPr>
            <p:nvPr/>
          </p:nvSpPr>
          <p:spPr bwMode="auto">
            <a:xfrm>
              <a:off x="6989639" y="5609830"/>
              <a:ext cx="11176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200" b="1">
                  <a:solidFill>
                    <a:prstClr val="black"/>
                  </a:solidFill>
                </a:rPr>
                <a:t>East London</a:t>
              </a:r>
            </a:p>
          </p:txBody>
        </p:sp>
        <p:sp>
          <p:nvSpPr>
            <p:cNvPr id="165" name="TextBox 1"/>
            <p:cNvSpPr txBox="1">
              <a:spLocks noChangeArrowheads="1"/>
            </p:cNvSpPr>
            <p:nvPr/>
          </p:nvSpPr>
          <p:spPr bwMode="auto">
            <a:xfrm>
              <a:off x="6129215" y="5974955"/>
              <a:ext cx="12112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200" b="1" dirty="0">
                  <a:solidFill>
                    <a:prstClr val="black"/>
                  </a:solidFill>
                </a:rPr>
                <a:t>Port Elizabeth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6068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12948</TotalTime>
  <Words>520</Words>
  <Application>Microsoft Macintosh PowerPoint</Application>
  <PresentationFormat>Custom</PresentationFormat>
  <Paragraphs>135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GloCal Career Development Series January 22, 2019</vt:lpstr>
      <vt:lpstr>Education Trajectory: Not Very Typical</vt:lpstr>
      <vt:lpstr>Career Trajectory: Again, Not Very Typical</vt:lpstr>
      <vt:lpstr>Different Types of Research Institutions: FPD</vt:lpstr>
      <vt:lpstr>FPD Research Unit: Leverage, Leverage, Leverage!!!</vt:lpstr>
      <vt:lpstr>Securing Grant Funding for Research</vt:lpstr>
      <vt:lpstr>Interdisciplinary Collaboration in International Setting</vt:lpstr>
      <vt:lpstr>South African Provincial Map</vt:lpstr>
      <vt:lpstr>PowerPoint Presentation</vt:lpstr>
      <vt:lpstr>Research Unit Geographic Focus Area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Andrew Medina-Marino</dc:creator>
  <cp:lastModifiedBy>Pal Shah</cp:lastModifiedBy>
  <cp:revision>511</cp:revision>
  <cp:lastPrinted>2018-12-17T12:48:54Z</cp:lastPrinted>
  <dcterms:created xsi:type="dcterms:W3CDTF">2011-08-26T08:44:45Z</dcterms:created>
  <dcterms:modified xsi:type="dcterms:W3CDTF">2019-01-22T06:47:32Z</dcterms:modified>
</cp:coreProperties>
</file>